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ags/tag2.xml" ContentType="application/vnd.openxmlformats-officedocument.presentationml.tags+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4.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5.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6.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7.xml" ContentType="application/vnd.openxmlformats-officedocument.theme+xml"/>
  <Override PartName="/ppt/tags/tag5.xml" ContentType="application/vnd.openxmlformats-officedocument.presentationml.tags+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8.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9.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10.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11.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12.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13.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14.xml" ContentType="application/vnd.openxmlformats-officedocument.theme+xml"/>
  <Override PartName="/ppt/tags/tag9.xml" ContentType="application/vnd.openxmlformats-officedocument.presentationml.tags+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15.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ags/tag10.xml" ContentType="application/vnd.openxmlformats-officedocument.presentationml.tags+xml"/>
  <Override PartName="/ppt/notesSlides/notesSlide1.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7.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drawings/drawing1.xml" ContentType="application/vnd.openxmlformats-officedocument.drawingml.chartshapes+xml"/>
  <Override PartName="/ppt/tags/tag18.xml" ContentType="application/vnd.openxmlformats-officedocument.presentationml.tags+xml"/>
  <Override PartName="/ppt/tags/tag19.xml" ContentType="application/vnd.openxmlformats-officedocument.presentationml.tags+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2.xml" ContentType="application/vnd.openxmlformats-officedocument.drawingml.chartshapes+xml"/>
  <Override PartName="/ppt/notesSlides/notesSlide4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20.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tags/tag21.xml" ContentType="application/vnd.openxmlformats-officedocument.presentationml.tags+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431" r:id="rId1"/>
    <p:sldMasterId id="2147484449" r:id="rId2"/>
    <p:sldMasterId id="2147484603" r:id="rId3"/>
    <p:sldMasterId id="2147484616" r:id="rId4"/>
    <p:sldMasterId id="2147484630" r:id="rId5"/>
    <p:sldMasterId id="2147484642" r:id="rId6"/>
    <p:sldMasterId id="2147484667" r:id="rId7"/>
    <p:sldMasterId id="2147484679" r:id="rId8"/>
    <p:sldMasterId id="2147484751" r:id="rId9"/>
    <p:sldMasterId id="2147484794" r:id="rId10"/>
    <p:sldMasterId id="2147484816" r:id="rId11"/>
    <p:sldMasterId id="2147484837" r:id="rId12"/>
    <p:sldMasterId id="2147484849" r:id="rId13"/>
    <p:sldMasterId id="2147484907" r:id="rId14"/>
    <p:sldMasterId id="2147484957" r:id="rId15"/>
    <p:sldMasterId id="2147484974" r:id="rId16"/>
  </p:sldMasterIdLst>
  <p:notesMasterIdLst>
    <p:notesMasterId r:id="rId184"/>
  </p:notesMasterIdLst>
  <p:handoutMasterIdLst>
    <p:handoutMasterId r:id="rId185"/>
  </p:handoutMasterIdLst>
  <p:sldIdLst>
    <p:sldId id="2147480005" r:id="rId17"/>
    <p:sldId id="2147480717" r:id="rId18"/>
    <p:sldId id="2147479950" r:id="rId19"/>
    <p:sldId id="2147480720" r:id="rId20"/>
    <p:sldId id="2147479949" r:id="rId21"/>
    <p:sldId id="2147480082" r:id="rId22"/>
    <p:sldId id="2147480721" r:id="rId23"/>
    <p:sldId id="13407" r:id="rId24"/>
    <p:sldId id="2147480704" r:id="rId25"/>
    <p:sldId id="2147472720" r:id="rId26"/>
    <p:sldId id="2147472024" r:id="rId27"/>
    <p:sldId id="306" r:id="rId28"/>
    <p:sldId id="359" r:id="rId29"/>
    <p:sldId id="2147480084" r:id="rId30"/>
    <p:sldId id="271" r:id="rId31"/>
    <p:sldId id="360" r:id="rId32"/>
    <p:sldId id="2147480073" r:id="rId33"/>
    <p:sldId id="361" r:id="rId34"/>
    <p:sldId id="2147483614" r:id="rId35"/>
    <p:sldId id="2143187436" r:id="rId36"/>
    <p:sldId id="2147481029" r:id="rId37"/>
    <p:sldId id="2147481030" r:id="rId38"/>
    <p:sldId id="2147483597" r:id="rId39"/>
    <p:sldId id="362" r:id="rId40"/>
    <p:sldId id="256" r:id="rId41"/>
    <p:sldId id="262" r:id="rId42"/>
    <p:sldId id="260" r:id="rId43"/>
    <p:sldId id="261" r:id="rId44"/>
    <p:sldId id="263" r:id="rId45"/>
    <p:sldId id="269" r:id="rId46"/>
    <p:sldId id="270" r:id="rId47"/>
    <p:sldId id="259" r:id="rId48"/>
    <p:sldId id="258" r:id="rId49"/>
    <p:sldId id="264" r:id="rId50"/>
    <p:sldId id="2147483646" r:id="rId51"/>
    <p:sldId id="2147483647" r:id="rId52"/>
    <p:sldId id="257" r:id="rId53"/>
    <p:sldId id="2147483579" r:id="rId54"/>
    <p:sldId id="265" r:id="rId55"/>
    <p:sldId id="280" r:id="rId56"/>
    <p:sldId id="2147483567" r:id="rId57"/>
    <p:sldId id="267" r:id="rId58"/>
    <p:sldId id="268" r:id="rId59"/>
    <p:sldId id="272" r:id="rId60"/>
    <p:sldId id="273" r:id="rId61"/>
    <p:sldId id="274" r:id="rId62"/>
    <p:sldId id="275" r:id="rId63"/>
    <p:sldId id="276" r:id="rId64"/>
    <p:sldId id="277" r:id="rId65"/>
    <p:sldId id="278" r:id="rId66"/>
    <p:sldId id="279" r:id="rId67"/>
    <p:sldId id="281" r:id="rId68"/>
    <p:sldId id="282" r:id="rId69"/>
    <p:sldId id="283" r:id="rId70"/>
    <p:sldId id="284" r:id="rId71"/>
    <p:sldId id="285" r:id="rId72"/>
    <p:sldId id="286" r:id="rId73"/>
    <p:sldId id="266" r:id="rId74"/>
    <p:sldId id="304" r:id="rId75"/>
    <p:sldId id="305" r:id="rId76"/>
    <p:sldId id="307" r:id="rId77"/>
    <p:sldId id="2147483197" r:id="rId78"/>
    <p:sldId id="2147483204" r:id="rId79"/>
    <p:sldId id="2147483205" r:id="rId80"/>
    <p:sldId id="2141412216" r:id="rId81"/>
    <p:sldId id="308" r:id="rId82"/>
    <p:sldId id="2147483380" r:id="rId83"/>
    <p:sldId id="2147480598" r:id="rId84"/>
    <p:sldId id="2147480674" r:id="rId85"/>
    <p:sldId id="2147480470" r:id="rId86"/>
    <p:sldId id="310" r:id="rId87"/>
    <p:sldId id="311" r:id="rId88"/>
    <p:sldId id="312" r:id="rId89"/>
    <p:sldId id="313" r:id="rId90"/>
    <p:sldId id="314" r:id="rId91"/>
    <p:sldId id="315" r:id="rId92"/>
    <p:sldId id="316" r:id="rId93"/>
    <p:sldId id="317" r:id="rId94"/>
    <p:sldId id="318" r:id="rId95"/>
    <p:sldId id="319" r:id="rId96"/>
    <p:sldId id="287" r:id="rId97"/>
    <p:sldId id="327" r:id="rId98"/>
    <p:sldId id="2147470652" r:id="rId99"/>
    <p:sldId id="328" r:id="rId100"/>
    <p:sldId id="347" r:id="rId101"/>
    <p:sldId id="2147470654" r:id="rId102"/>
    <p:sldId id="2147483331" r:id="rId103"/>
    <p:sldId id="2147483335" r:id="rId104"/>
    <p:sldId id="2147483337" r:id="rId105"/>
    <p:sldId id="329" r:id="rId106"/>
    <p:sldId id="2146847879" r:id="rId107"/>
    <p:sldId id="330" r:id="rId108"/>
    <p:sldId id="2147483577" r:id="rId109"/>
    <p:sldId id="2147483578" r:id="rId110"/>
    <p:sldId id="331" r:id="rId111"/>
    <p:sldId id="2147483338" r:id="rId112"/>
    <p:sldId id="332" r:id="rId113"/>
    <p:sldId id="309" r:id="rId114"/>
    <p:sldId id="288" r:id="rId115"/>
    <p:sldId id="2147477987" r:id="rId116"/>
    <p:sldId id="2147473763" r:id="rId117"/>
    <p:sldId id="380" r:id="rId118"/>
    <p:sldId id="337" r:id="rId119"/>
    <p:sldId id="434" r:id="rId120"/>
    <p:sldId id="437" r:id="rId121"/>
    <p:sldId id="2147483422" r:id="rId122"/>
    <p:sldId id="289" r:id="rId123"/>
    <p:sldId id="2147483588" r:id="rId124"/>
    <p:sldId id="2147470423" r:id="rId125"/>
    <p:sldId id="2147480851" r:id="rId126"/>
    <p:sldId id="2147483590" r:id="rId127"/>
    <p:sldId id="2147483591" r:id="rId128"/>
    <p:sldId id="2147483592" r:id="rId129"/>
    <p:sldId id="2147480858" r:id="rId130"/>
    <p:sldId id="290" r:id="rId131"/>
    <p:sldId id="292" r:id="rId132"/>
    <p:sldId id="293" r:id="rId133"/>
    <p:sldId id="294" r:id="rId134"/>
    <p:sldId id="295" r:id="rId135"/>
    <p:sldId id="296" r:id="rId136"/>
    <p:sldId id="297" r:id="rId137"/>
    <p:sldId id="298" r:id="rId138"/>
    <p:sldId id="299" r:id="rId139"/>
    <p:sldId id="300" r:id="rId140"/>
    <p:sldId id="301" r:id="rId141"/>
    <p:sldId id="291" r:id="rId142"/>
    <p:sldId id="302" r:id="rId143"/>
    <p:sldId id="303" r:id="rId144"/>
    <p:sldId id="363" r:id="rId145"/>
    <p:sldId id="320" r:id="rId146"/>
    <p:sldId id="372" r:id="rId147"/>
    <p:sldId id="373" r:id="rId148"/>
    <p:sldId id="321" r:id="rId149"/>
    <p:sldId id="322" r:id="rId150"/>
    <p:sldId id="2147483243" r:id="rId151"/>
    <p:sldId id="2147483406" r:id="rId152"/>
    <p:sldId id="323" r:id="rId153"/>
    <p:sldId id="2147483375" r:id="rId154"/>
    <p:sldId id="2147481146" r:id="rId155"/>
    <p:sldId id="326" r:id="rId156"/>
    <p:sldId id="333" r:id="rId157"/>
    <p:sldId id="334" r:id="rId158"/>
    <p:sldId id="335" r:id="rId159"/>
    <p:sldId id="336" r:id="rId160"/>
    <p:sldId id="338" r:id="rId161"/>
    <p:sldId id="339" r:id="rId162"/>
    <p:sldId id="340" r:id="rId163"/>
    <p:sldId id="341" r:id="rId164"/>
    <p:sldId id="342" r:id="rId165"/>
    <p:sldId id="343" r:id="rId166"/>
    <p:sldId id="344" r:id="rId167"/>
    <p:sldId id="345" r:id="rId168"/>
    <p:sldId id="325" r:id="rId169"/>
    <p:sldId id="346" r:id="rId170"/>
    <p:sldId id="348" r:id="rId171"/>
    <p:sldId id="2147483341" r:id="rId172"/>
    <p:sldId id="2147483575" r:id="rId173"/>
    <p:sldId id="349" r:id="rId174"/>
    <p:sldId id="2147483576" r:id="rId175"/>
    <p:sldId id="350" r:id="rId176"/>
    <p:sldId id="351" r:id="rId177"/>
    <p:sldId id="2147483340" r:id="rId178"/>
    <p:sldId id="357" r:id="rId179"/>
    <p:sldId id="352" r:id="rId180"/>
    <p:sldId id="358" r:id="rId181"/>
    <p:sldId id="2147480716" r:id="rId182"/>
    <p:sldId id="3329" r:id="rId183"/>
  </p:sldIdLst>
  <p:sldSz cx="12192000" cy="6858000"/>
  <p:notesSz cx="7772400" cy="10058400"/>
  <p:custDataLst>
    <p:tags r:id="rId186"/>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659"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32FF"/>
    <a:srgbClr val="FF40FF"/>
    <a:srgbClr val="0C8965"/>
    <a:srgbClr val="F7E2E1"/>
    <a:srgbClr val="E4EDF2"/>
    <a:srgbClr val="E4EEF3"/>
    <a:srgbClr val="EDF5F9"/>
    <a:srgbClr val="E3EDF2"/>
    <a:srgbClr val="E3ECF2"/>
    <a:srgbClr val="BBE0E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579" autoAdjust="0"/>
    <p:restoredTop sz="95448" autoAdjust="0"/>
  </p:normalViewPr>
  <p:slideViewPr>
    <p:cSldViewPr>
      <p:cViewPr varScale="1">
        <p:scale>
          <a:sx n="118" d="100"/>
          <a:sy n="118" d="100"/>
        </p:scale>
        <p:origin x="848" y="200"/>
      </p:cViewPr>
      <p:guideLst>
        <p:guide orient="horz" pos="4208"/>
        <p:guide pos="3659"/>
        <p:guide pos="6208"/>
        <p:guide pos="332"/>
      </p:guideLst>
    </p:cSldViewPr>
  </p:slideViewPr>
  <p:outlineViewPr>
    <p:cViewPr varScale="1">
      <p:scale>
        <a:sx n="170" d="200"/>
        <a:sy n="170" d="200"/>
      </p:scale>
      <p:origin x="0" y="-149912"/>
    </p:cViewPr>
  </p:outlineViewPr>
  <p:notesTextViewPr>
    <p:cViewPr>
      <p:scale>
        <a:sx n="55" d="100"/>
        <a:sy n="55" d="100"/>
      </p:scale>
      <p:origin x="0" y="0"/>
    </p:cViewPr>
  </p:notesTextViewPr>
  <p:sorterViewPr>
    <p:cViewPr>
      <p:scale>
        <a:sx n="150" d="100"/>
        <a:sy n="150" d="100"/>
      </p:scale>
      <p:origin x="0" y="0"/>
    </p:cViewPr>
  </p:sorterViewPr>
  <p:notesViewPr>
    <p:cSldViewPr>
      <p:cViewPr varScale="1">
        <p:scale>
          <a:sx n="77" d="100"/>
          <a:sy n="77" d="100"/>
        </p:scale>
        <p:origin x="-2560"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1.xml"/><Relationship Id="rId21" Type="http://schemas.openxmlformats.org/officeDocument/2006/relationships/slide" Target="slides/slide5.xml"/><Relationship Id="rId42" Type="http://schemas.openxmlformats.org/officeDocument/2006/relationships/slide" Target="slides/slide26.xml"/><Relationship Id="rId63" Type="http://schemas.openxmlformats.org/officeDocument/2006/relationships/slide" Target="slides/slide47.xml"/><Relationship Id="rId84" Type="http://schemas.openxmlformats.org/officeDocument/2006/relationships/slide" Target="slides/slide68.xml"/><Relationship Id="rId138" Type="http://schemas.openxmlformats.org/officeDocument/2006/relationships/slide" Target="slides/slide122.xml"/><Relationship Id="rId159" Type="http://schemas.openxmlformats.org/officeDocument/2006/relationships/slide" Target="slides/slide143.xml"/><Relationship Id="rId170" Type="http://schemas.openxmlformats.org/officeDocument/2006/relationships/slide" Target="slides/slide154.xml"/><Relationship Id="rId191" Type="http://schemas.openxmlformats.org/officeDocument/2006/relationships/tableStyles" Target="tableStyles.xml"/><Relationship Id="rId107" Type="http://schemas.openxmlformats.org/officeDocument/2006/relationships/slide" Target="slides/slide91.xml"/><Relationship Id="rId11" Type="http://schemas.openxmlformats.org/officeDocument/2006/relationships/slideMaster" Target="slideMasters/slideMaster11.xml"/><Relationship Id="rId32" Type="http://schemas.openxmlformats.org/officeDocument/2006/relationships/slide" Target="slides/slide16.xml"/><Relationship Id="rId53" Type="http://schemas.openxmlformats.org/officeDocument/2006/relationships/slide" Target="slides/slide37.xml"/><Relationship Id="rId74" Type="http://schemas.openxmlformats.org/officeDocument/2006/relationships/slide" Target="slides/slide58.xml"/><Relationship Id="rId128" Type="http://schemas.openxmlformats.org/officeDocument/2006/relationships/slide" Target="slides/slide112.xml"/><Relationship Id="rId149" Type="http://schemas.openxmlformats.org/officeDocument/2006/relationships/slide" Target="slides/slide133.xml"/><Relationship Id="rId5" Type="http://schemas.openxmlformats.org/officeDocument/2006/relationships/slideMaster" Target="slideMasters/slideMaster5.xml"/><Relationship Id="rId95" Type="http://schemas.openxmlformats.org/officeDocument/2006/relationships/slide" Target="slides/slide79.xml"/><Relationship Id="rId160" Type="http://schemas.openxmlformats.org/officeDocument/2006/relationships/slide" Target="slides/slide144.xml"/><Relationship Id="rId181" Type="http://schemas.openxmlformats.org/officeDocument/2006/relationships/slide" Target="slides/slide165.xml"/><Relationship Id="rId22" Type="http://schemas.openxmlformats.org/officeDocument/2006/relationships/slide" Target="slides/slide6.xml"/><Relationship Id="rId43" Type="http://schemas.openxmlformats.org/officeDocument/2006/relationships/slide" Target="slides/slide27.xml"/><Relationship Id="rId64" Type="http://schemas.openxmlformats.org/officeDocument/2006/relationships/slide" Target="slides/slide48.xml"/><Relationship Id="rId118" Type="http://schemas.openxmlformats.org/officeDocument/2006/relationships/slide" Target="slides/slide102.xml"/><Relationship Id="rId139" Type="http://schemas.openxmlformats.org/officeDocument/2006/relationships/slide" Target="slides/slide123.xml"/><Relationship Id="rId85" Type="http://schemas.openxmlformats.org/officeDocument/2006/relationships/slide" Target="slides/slide69.xml"/><Relationship Id="rId150" Type="http://schemas.openxmlformats.org/officeDocument/2006/relationships/slide" Target="slides/slide134.xml"/><Relationship Id="rId171" Type="http://schemas.openxmlformats.org/officeDocument/2006/relationships/slide" Target="slides/slide155.xml"/><Relationship Id="rId12" Type="http://schemas.openxmlformats.org/officeDocument/2006/relationships/slideMaster" Target="slideMasters/slideMaster12.xml"/><Relationship Id="rId33" Type="http://schemas.openxmlformats.org/officeDocument/2006/relationships/slide" Target="slides/slide17.xml"/><Relationship Id="rId108" Type="http://schemas.openxmlformats.org/officeDocument/2006/relationships/slide" Target="slides/slide92.xml"/><Relationship Id="rId129" Type="http://schemas.openxmlformats.org/officeDocument/2006/relationships/slide" Target="slides/slide113.xml"/><Relationship Id="rId54" Type="http://schemas.openxmlformats.org/officeDocument/2006/relationships/slide" Target="slides/slide38.xml"/><Relationship Id="rId75" Type="http://schemas.openxmlformats.org/officeDocument/2006/relationships/slide" Target="slides/slide59.xml"/><Relationship Id="rId96" Type="http://schemas.openxmlformats.org/officeDocument/2006/relationships/slide" Target="slides/slide80.xml"/><Relationship Id="rId140" Type="http://schemas.openxmlformats.org/officeDocument/2006/relationships/slide" Target="slides/slide124.xml"/><Relationship Id="rId161" Type="http://schemas.openxmlformats.org/officeDocument/2006/relationships/slide" Target="slides/slide145.xml"/><Relationship Id="rId182" Type="http://schemas.openxmlformats.org/officeDocument/2006/relationships/slide" Target="slides/slide166.xml"/><Relationship Id="rId6" Type="http://schemas.openxmlformats.org/officeDocument/2006/relationships/slideMaster" Target="slideMasters/slideMaster6.xml"/><Relationship Id="rId23" Type="http://schemas.openxmlformats.org/officeDocument/2006/relationships/slide" Target="slides/slide7.xml"/><Relationship Id="rId119" Type="http://schemas.openxmlformats.org/officeDocument/2006/relationships/slide" Target="slides/slide103.xml"/><Relationship Id="rId44" Type="http://schemas.openxmlformats.org/officeDocument/2006/relationships/slide" Target="slides/slide28.xml"/><Relationship Id="rId65" Type="http://schemas.openxmlformats.org/officeDocument/2006/relationships/slide" Target="slides/slide49.xml"/><Relationship Id="rId86" Type="http://schemas.openxmlformats.org/officeDocument/2006/relationships/slide" Target="slides/slide70.xml"/><Relationship Id="rId130" Type="http://schemas.openxmlformats.org/officeDocument/2006/relationships/slide" Target="slides/slide114.xml"/><Relationship Id="rId151" Type="http://schemas.openxmlformats.org/officeDocument/2006/relationships/slide" Target="slides/slide135.xml"/><Relationship Id="rId172" Type="http://schemas.openxmlformats.org/officeDocument/2006/relationships/slide" Target="slides/slide156.xml"/><Relationship Id="rId13" Type="http://schemas.openxmlformats.org/officeDocument/2006/relationships/slideMaster" Target="slideMasters/slideMaster13.xml"/><Relationship Id="rId18" Type="http://schemas.openxmlformats.org/officeDocument/2006/relationships/slide" Target="slides/slide2.xml"/><Relationship Id="rId39" Type="http://schemas.openxmlformats.org/officeDocument/2006/relationships/slide" Target="slides/slide23.xml"/><Relationship Id="rId109" Type="http://schemas.openxmlformats.org/officeDocument/2006/relationships/slide" Target="slides/slide93.xml"/><Relationship Id="rId34" Type="http://schemas.openxmlformats.org/officeDocument/2006/relationships/slide" Target="slides/slide18.xml"/><Relationship Id="rId50" Type="http://schemas.openxmlformats.org/officeDocument/2006/relationships/slide" Target="slides/slide34.xml"/><Relationship Id="rId55" Type="http://schemas.openxmlformats.org/officeDocument/2006/relationships/slide" Target="slides/slide39.xml"/><Relationship Id="rId76" Type="http://schemas.openxmlformats.org/officeDocument/2006/relationships/slide" Target="slides/slide60.xml"/><Relationship Id="rId97" Type="http://schemas.openxmlformats.org/officeDocument/2006/relationships/slide" Target="slides/slide81.xml"/><Relationship Id="rId104" Type="http://schemas.openxmlformats.org/officeDocument/2006/relationships/slide" Target="slides/slide88.xml"/><Relationship Id="rId120" Type="http://schemas.openxmlformats.org/officeDocument/2006/relationships/slide" Target="slides/slide104.xml"/><Relationship Id="rId125" Type="http://schemas.openxmlformats.org/officeDocument/2006/relationships/slide" Target="slides/slide109.xml"/><Relationship Id="rId141" Type="http://schemas.openxmlformats.org/officeDocument/2006/relationships/slide" Target="slides/slide125.xml"/><Relationship Id="rId146" Type="http://schemas.openxmlformats.org/officeDocument/2006/relationships/slide" Target="slides/slide130.xml"/><Relationship Id="rId167" Type="http://schemas.openxmlformats.org/officeDocument/2006/relationships/slide" Target="slides/slide151.xml"/><Relationship Id="rId188" Type="http://schemas.openxmlformats.org/officeDocument/2006/relationships/presProps" Target="presProps.xml"/><Relationship Id="rId7" Type="http://schemas.openxmlformats.org/officeDocument/2006/relationships/slideMaster" Target="slideMasters/slideMaster7.xml"/><Relationship Id="rId71" Type="http://schemas.openxmlformats.org/officeDocument/2006/relationships/slide" Target="slides/slide55.xml"/><Relationship Id="rId92" Type="http://schemas.openxmlformats.org/officeDocument/2006/relationships/slide" Target="slides/slide76.xml"/><Relationship Id="rId162" Type="http://schemas.openxmlformats.org/officeDocument/2006/relationships/slide" Target="slides/slide146.xml"/><Relationship Id="rId183" Type="http://schemas.openxmlformats.org/officeDocument/2006/relationships/slide" Target="slides/slide167.xml"/><Relationship Id="rId2" Type="http://schemas.openxmlformats.org/officeDocument/2006/relationships/slideMaster" Target="slideMasters/slideMaster2.xml"/><Relationship Id="rId29" Type="http://schemas.openxmlformats.org/officeDocument/2006/relationships/slide" Target="slides/slide13.xml"/><Relationship Id="rId24" Type="http://schemas.openxmlformats.org/officeDocument/2006/relationships/slide" Target="slides/slide8.xml"/><Relationship Id="rId40" Type="http://schemas.openxmlformats.org/officeDocument/2006/relationships/slide" Target="slides/slide24.xml"/><Relationship Id="rId45" Type="http://schemas.openxmlformats.org/officeDocument/2006/relationships/slide" Target="slides/slide29.xml"/><Relationship Id="rId66" Type="http://schemas.openxmlformats.org/officeDocument/2006/relationships/slide" Target="slides/slide50.xml"/><Relationship Id="rId87" Type="http://schemas.openxmlformats.org/officeDocument/2006/relationships/slide" Target="slides/slide71.xml"/><Relationship Id="rId110" Type="http://schemas.openxmlformats.org/officeDocument/2006/relationships/slide" Target="slides/slide94.xml"/><Relationship Id="rId115" Type="http://schemas.openxmlformats.org/officeDocument/2006/relationships/slide" Target="slides/slide99.xml"/><Relationship Id="rId131" Type="http://schemas.openxmlformats.org/officeDocument/2006/relationships/slide" Target="slides/slide115.xml"/><Relationship Id="rId136" Type="http://schemas.openxmlformats.org/officeDocument/2006/relationships/slide" Target="slides/slide120.xml"/><Relationship Id="rId157" Type="http://schemas.openxmlformats.org/officeDocument/2006/relationships/slide" Target="slides/slide141.xml"/><Relationship Id="rId178" Type="http://schemas.openxmlformats.org/officeDocument/2006/relationships/slide" Target="slides/slide162.xml"/><Relationship Id="rId61" Type="http://schemas.openxmlformats.org/officeDocument/2006/relationships/slide" Target="slides/slide45.xml"/><Relationship Id="rId82" Type="http://schemas.openxmlformats.org/officeDocument/2006/relationships/slide" Target="slides/slide66.xml"/><Relationship Id="rId152" Type="http://schemas.openxmlformats.org/officeDocument/2006/relationships/slide" Target="slides/slide136.xml"/><Relationship Id="rId173" Type="http://schemas.openxmlformats.org/officeDocument/2006/relationships/slide" Target="slides/slide157.xml"/><Relationship Id="rId19" Type="http://schemas.openxmlformats.org/officeDocument/2006/relationships/slide" Target="slides/slide3.xml"/><Relationship Id="rId14" Type="http://schemas.openxmlformats.org/officeDocument/2006/relationships/slideMaster" Target="slideMasters/slideMaster14.xml"/><Relationship Id="rId30" Type="http://schemas.openxmlformats.org/officeDocument/2006/relationships/slide" Target="slides/slide14.xml"/><Relationship Id="rId35" Type="http://schemas.openxmlformats.org/officeDocument/2006/relationships/slide" Target="slides/slide19.xml"/><Relationship Id="rId56" Type="http://schemas.openxmlformats.org/officeDocument/2006/relationships/slide" Target="slides/slide40.xml"/><Relationship Id="rId77" Type="http://schemas.openxmlformats.org/officeDocument/2006/relationships/slide" Target="slides/slide61.xml"/><Relationship Id="rId100" Type="http://schemas.openxmlformats.org/officeDocument/2006/relationships/slide" Target="slides/slide84.xml"/><Relationship Id="rId105" Type="http://schemas.openxmlformats.org/officeDocument/2006/relationships/slide" Target="slides/slide89.xml"/><Relationship Id="rId126" Type="http://schemas.openxmlformats.org/officeDocument/2006/relationships/slide" Target="slides/slide110.xml"/><Relationship Id="rId147" Type="http://schemas.openxmlformats.org/officeDocument/2006/relationships/slide" Target="slides/slide131.xml"/><Relationship Id="rId168" Type="http://schemas.openxmlformats.org/officeDocument/2006/relationships/slide" Target="slides/slide152.xml"/><Relationship Id="rId8" Type="http://schemas.openxmlformats.org/officeDocument/2006/relationships/slideMaster" Target="slideMasters/slideMaster8.xml"/><Relationship Id="rId51" Type="http://schemas.openxmlformats.org/officeDocument/2006/relationships/slide" Target="slides/slide35.xml"/><Relationship Id="rId72" Type="http://schemas.openxmlformats.org/officeDocument/2006/relationships/slide" Target="slides/slide56.xml"/><Relationship Id="rId93" Type="http://schemas.openxmlformats.org/officeDocument/2006/relationships/slide" Target="slides/slide77.xml"/><Relationship Id="rId98" Type="http://schemas.openxmlformats.org/officeDocument/2006/relationships/slide" Target="slides/slide82.xml"/><Relationship Id="rId121" Type="http://schemas.openxmlformats.org/officeDocument/2006/relationships/slide" Target="slides/slide105.xml"/><Relationship Id="rId142" Type="http://schemas.openxmlformats.org/officeDocument/2006/relationships/slide" Target="slides/slide126.xml"/><Relationship Id="rId163" Type="http://schemas.openxmlformats.org/officeDocument/2006/relationships/slide" Target="slides/slide147.xml"/><Relationship Id="rId184" Type="http://schemas.openxmlformats.org/officeDocument/2006/relationships/notesMaster" Target="notesMasters/notesMaster1.xml"/><Relationship Id="rId189" Type="http://schemas.openxmlformats.org/officeDocument/2006/relationships/viewProps" Target="viewProps.xml"/><Relationship Id="rId3" Type="http://schemas.openxmlformats.org/officeDocument/2006/relationships/slideMaster" Target="slideMasters/slideMaster3.xml"/><Relationship Id="rId25" Type="http://schemas.openxmlformats.org/officeDocument/2006/relationships/slide" Target="slides/slide9.xml"/><Relationship Id="rId46" Type="http://schemas.openxmlformats.org/officeDocument/2006/relationships/slide" Target="slides/slide30.xml"/><Relationship Id="rId67" Type="http://schemas.openxmlformats.org/officeDocument/2006/relationships/slide" Target="slides/slide51.xml"/><Relationship Id="rId116" Type="http://schemas.openxmlformats.org/officeDocument/2006/relationships/slide" Target="slides/slide100.xml"/><Relationship Id="rId137" Type="http://schemas.openxmlformats.org/officeDocument/2006/relationships/slide" Target="slides/slide121.xml"/><Relationship Id="rId158" Type="http://schemas.openxmlformats.org/officeDocument/2006/relationships/slide" Target="slides/slide142.xml"/><Relationship Id="rId20" Type="http://schemas.openxmlformats.org/officeDocument/2006/relationships/slide" Target="slides/slide4.xml"/><Relationship Id="rId41" Type="http://schemas.openxmlformats.org/officeDocument/2006/relationships/slide" Target="slides/slide25.xml"/><Relationship Id="rId62" Type="http://schemas.openxmlformats.org/officeDocument/2006/relationships/slide" Target="slides/slide46.xml"/><Relationship Id="rId83" Type="http://schemas.openxmlformats.org/officeDocument/2006/relationships/slide" Target="slides/slide67.xml"/><Relationship Id="rId88" Type="http://schemas.openxmlformats.org/officeDocument/2006/relationships/slide" Target="slides/slide72.xml"/><Relationship Id="rId111" Type="http://schemas.openxmlformats.org/officeDocument/2006/relationships/slide" Target="slides/slide95.xml"/><Relationship Id="rId132" Type="http://schemas.openxmlformats.org/officeDocument/2006/relationships/slide" Target="slides/slide116.xml"/><Relationship Id="rId153" Type="http://schemas.openxmlformats.org/officeDocument/2006/relationships/slide" Target="slides/slide137.xml"/><Relationship Id="rId174" Type="http://schemas.openxmlformats.org/officeDocument/2006/relationships/slide" Target="slides/slide158.xml"/><Relationship Id="rId179" Type="http://schemas.openxmlformats.org/officeDocument/2006/relationships/slide" Target="slides/slide163.xml"/><Relationship Id="rId190"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20.xml"/><Relationship Id="rId57" Type="http://schemas.openxmlformats.org/officeDocument/2006/relationships/slide" Target="slides/slide41.xml"/><Relationship Id="rId106" Type="http://schemas.openxmlformats.org/officeDocument/2006/relationships/slide" Target="slides/slide90.xml"/><Relationship Id="rId127" Type="http://schemas.openxmlformats.org/officeDocument/2006/relationships/slide" Target="slides/slide111.xml"/><Relationship Id="rId10" Type="http://schemas.openxmlformats.org/officeDocument/2006/relationships/slideMaster" Target="slideMasters/slideMaster10.xml"/><Relationship Id="rId31" Type="http://schemas.openxmlformats.org/officeDocument/2006/relationships/slide" Target="slides/slide15.xml"/><Relationship Id="rId52" Type="http://schemas.openxmlformats.org/officeDocument/2006/relationships/slide" Target="slides/slide36.xml"/><Relationship Id="rId73" Type="http://schemas.openxmlformats.org/officeDocument/2006/relationships/slide" Target="slides/slide57.xml"/><Relationship Id="rId78" Type="http://schemas.openxmlformats.org/officeDocument/2006/relationships/slide" Target="slides/slide62.xml"/><Relationship Id="rId94" Type="http://schemas.openxmlformats.org/officeDocument/2006/relationships/slide" Target="slides/slide78.xml"/><Relationship Id="rId99" Type="http://schemas.openxmlformats.org/officeDocument/2006/relationships/slide" Target="slides/slide83.xml"/><Relationship Id="rId101" Type="http://schemas.openxmlformats.org/officeDocument/2006/relationships/slide" Target="slides/slide85.xml"/><Relationship Id="rId122" Type="http://schemas.openxmlformats.org/officeDocument/2006/relationships/slide" Target="slides/slide106.xml"/><Relationship Id="rId143" Type="http://schemas.openxmlformats.org/officeDocument/2006/relationships/slide" Target="slides/slide127.xml"/><Relationship Id="rId148" Type="http://schemas.openxmlformats.org/officeDocument/2006/relationships/slide" Target="slides/slide132.xml"/><Relationship Id="rId164" Type="http://schemas.openxmlformats.org/officeDocument/2006/relationships/slide" Target="slides/slide148.xml"/><Relationship Id="rId169" Type="http://schemas.openxmlformats.org/officeDocument/2006/relationships/slide" Target="slides/slide153.xml"/><Relationship Id="rId185"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4.xml"/><Relationship Id="rId26" Type="http://schemas.openxmlformats.org/officeDocument/2006/relationships/slide" Target="slides/slide10.xml"/><Relationship Id="rId47" Type="http://schemas.openxmlformats.org/officeDocument/2006/relationships/slide" Target="slides/slide31.xml"/><Relationship Id="rId68" Type="http://schemas.openxmlformats.org/officeDocument/2006/relationships/slide" Target="slides/slide52.xml"/><Relationship Id="rId89" Type="http://schemas.openxmlformats.org/officeDocument/2006/relationships/slide" Target="slides/slide73.xml"/><Relationship Id="rId112" Type="http://schemas.openxmlformats.org/officeDocument/2006/relationships/slide" Target="slides/slide96.xml"/><Relationship Id="rId133" Type="http://schemas.openxmlformats.org/officeDocument/2006/relationships/slide" Target="slides/slide117.xml"/><Relationship Id="rId154" Type="http://schemas.openxmlformats.org/officeDocument/2006/relationships/slide" Target="slides/slide138.xml"/><Relationship Id="rId175" Type="http://schemas.openxmlformats.org/officeDocument/2006/relationships/slide" Target="slides/slide159.xml"/><Relationship Id="rId16" Type="http://schemas.openxmlformats.org/officeDocument/2006/relationships/slideMaster" Target="slideMasters/slideMaster16.xml"/><Relationship Id="rId37" Type="http://schemas.openxmlformats.org/officeDocument/2006/relationships/slide" Target="slides/slide21.xml"/><Relationship Id="rId58" Type="http://schemas.openxmlformats.org/officeDocument/2006/relationships/slide" Target="slides/slide42.xml"/><Relationship Id="rId79" Type="http://schemas.openxmlformats.org/officeDocument/2006/relationships/slide" Target="slides/slide63.xml"/><Relationship Id="rId102" Type="http://schemas.openxmlformats.org/officeDocument/2006/relationships/slide" Target="slides/slide86.xml"/><Relationship Id="rId123" Type="http://schemas.openxmlformats.org/officeDocument/2006/relationships/slide" Target="slides/slide107.xml"/><Relationship Id="rId144" Type="http://schemas.openxmlformats.org/officeDocument/2006/relationships/slide" Target="slides/slide128.xml"/><Relationship Id="rId90" Type="http://schemas.openxmlformats.org/officeDocument/2006/relationships/slide" Target="slides/slide74.xml"/><Relationship Id="rId165" Type="http://schemas.openxmlformats.org/officeDocument/2006/relationships/slide" Target="slides/slide149.xml"/><Relationship Id="rId186" Type="http://schemas.openxmlformats.org/officeDocument/2006/relationships/tags" Target="tags/tag1.xml"/><Relationship Id="rId27" Type="http://schemas.openxmlformats.org/officeDocument/2006/relationships/slide" Target="slides/slide11.xml"/><Relationship Id="rId48" Type="http://schemas.openxmlformats.org/officeDocument/2006/relationships/slide" Target="slides/slide32.xml"/><Relationship Id="rId69" Type="http://schemas.openxmlformats.org/officeDocument/2006/relationships/slide" Target="slides/slide53.xml"/><Relationship Id="rId113" Type="http://schemas.openxmlformats.org/officeDocument/2006/relationships/slide" Target="slides/slide97.xml"/><Relationship Id="rId134" Type="http://schemas.openxmlformats.org/officeDocument/2006/relationships/slide" Target="slides/slide118.xml"/><Relationship Id="rId80" Type="http://schemas.openxmlformats.org/officeDocument/2006/relationships/slide" Target="slides/slide64.xml"/><Relationship Id="rId155" Type="http://schemas.openxmlformats.org/officeDocument/2006/relationships/slide" Target="slides/slide139.xml"/><Relationship Id="rId176" Type="http://schemas.openxmlformats.org/officeDocument/2006/relationships/slide" Target="slides/slide160.xml"/><Relationship Id="rId17" Type="http://schemas.openxmlformats.org/officeDocument/2006/relationships/slide" Target="slides/slide1.xml"/><Relationship Id="rId38" Type="http://schemas.openxmlformats.org/officeDocument/2006/relationships/slide" Target="slides/slide22.xml"/><Relationship Id="rId59" Type="http://schemas.openxmlformats.org/officeDocument/2006/relationships/slide" Target="slides/slide43.xml"/><Relationship Id="rId103" Type="http://schemas.openxmlformats.org/officeDocument/2006/relationships/slide" Target="slides/slide87.xml"/><Relationship Id="rId124" Type="http://schemas.openxmlformats.org/officeDocument/2006/relationships/slide" Target="slides/slide108.xml"/><Relationship Id="rId70" Type="http://schemas.openxmlformats.org/officeDocument/2006/relationships/slide" Target="slides/slide54.xml"/><Relationship Id="rId91" Type="http://schemas.openxmlformats.org/officeDocument/2006/relationships/slide" Target="slides/slide75.xml"/><Relationship Id="rId145" Type="http://schemas.openxmlformats.org/officeDocument/2006/relationships/slide" Target="slides/slide129.xml"/><Relationship Id="rId166" Type="http://schemas.openxmlformats.org/officeDocument/2006/relationships/slide" Target="slides/slide150.xml"/><Relationship Id="rId187" Type="http://schemas.openxmlformats.org/officeDocument/2006/relationships/commentAuthors" Target="commentAuthors.xml"/><Relationship Id="rId1" Type="http://schemas.openxmlformats.org/officeDocument/2006/relationships/slideMaster" Target="slideMasters/slideMaster1.xml"/><Relationship Id="rId28" Type="http://schemas.openxmlformats.org/officeDocument/2006/relationships/slide" Target="slides/slide12.xml"/><Relationship Id="rId49" Type="http://schemas.openxmlformats.org/officeDocument/2006/relationships/slide" Target="slides/slide33.xml"/><Relationship Id="rId114" Type="http://schemas.openxmlformats.org/officeDocument/2006/relationships/slide" Target="slides/slide98.xml"/><Relationship Id="rId60" Type="http://schemas.openxmlformats.org/officeDocument/2006/relationships/slide" Target="slides/slide44.xml"/><Relationship Id="rId81" Type="http://schemas.openxmlformats.org/officeDocument/2006/relationships/slide" Target="slides/slide65.xml"/><Relationship Id="rId135" Type="http://schemas.openxmlformats.org/officeDocument/2006/relationships/slide" Target="slides/slide119.xml"/><Relationship Id="rId156" Type="http://schemas.openxmlformats.org/officeDocument/2006/relationships/slide" Target="slides/slide140.xml"/><Relationship Id="rId177" Type="http://schemas.openxmlformats.org/officeDocument/2006/relationships/slide" Target="slides/slide16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chartUserShapes" Target="../drawings/drawing1.xml"/></Relationships>
</file>

<file path=ppt/charts/_rels/chart6.xml.rels><?xml version="1.0" encoding="UTF-8" standalone="yes"?>
<Relationships xmlns="http://schemas.openxmlformats.org/package/2006/relationships"><Relationship Id="rId3" Type="http://schemas.openxmlformats.org/officeDocument/2006/relationships/oleObject" Target="https://colabglo.sharepoint.com/sites/CLIENTS/DSI/Congresses/2025/ESMO/Presentations/DAI1125109_REJOICE-OV01_Oral_Presentation/04_Drafts/02_D2/BICRWaterfall%20data_14Aug25.xlsx" TargetMode="Externa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426203827823616E-2"/>
          <c:y val="3.2876259057361419E-2"/>
          <c:w val="0.98399803435524058"/>
          <c:h val="0.94287973618682297"/>
        </c:manualLayout>
      </c:layout>
      <c:barChart>
        <c:barDir val="bar"/>
        <c:grouping val="stacked"/>
        <c:varyColors val="0"/>
        <c:ser>
          <c:idx val="0"/>
          <c:order val="0"/>
          <c:tx>
            <c:strRef>
              <c:f>Sheet1!$B$1</c:f>
              <c:strCache>
                <c:ptCount val="1"/>
                <c:pt idx="0">
                  <c:v>Series 1</c:v>
                </c:pt>
              </c:strCache>
            </c:strRef>
          </c:tx>
          <c:spPr>
            <a:solidFill>
              <a:schemeClr val="accent1">
                <a:lumMod val="75000"/>
              </a:schemeClr>
            </a:solidFill>
            <a:ln>
              <a:noFill/>
            </a:ln>
            <a:effectLst/>
          </c:spPr>
          <c:invertIfNegative val="0"/>
          <c:cat>
            <c:numRef>
              <c:f>Sheet1!$A$2</c:f>
              <c:numCache>
                <c:formatCode>General</c:formatCode>
                <c:ptCount val="1"/>
              </c:numCache>
            </c:numRef>
          </c:cat>
          <c:val>
            <c:numRef>
              <c:f>Sheet1!$B$2</c:f>
              <c:numCache>
                <c:formatCode>0"%"</c:formatCode>
                <c:ptCount val="1"/>
                <c:pt idx="0">
                  <c:v>43</c:v>
                </c:pt>
              </c:numCache>
            </c:numRef>
          </c:val>
          <c:extLst>
            <c:ext xmlns:c16="http://schemas.microsoft.com/office/drawing/2014/chart" uri="{C3380CC4-5D6E-409C-BE32-E72D297353CC}">
              <c16:uniqueId val="{00000000-74A4-4A2C-BF36-B9F069463D73}"/>
            </c:ext>
          </c:extLst>
        </c:ser>
        <c:ser>
          <c:idx val="1"/>
          <c:order val="1"/>
          <c:tx>
            <c:strRef>
              <c:f>Sheet1!$C$1</c:f>
              <c:strCache>
                <c:ptCount val="1"/>
                <c:pt idx="0">
                  <c:v>Column1</c:v>
                </c:pt>
              </c:strCache>
            </c:strRef>
          </c:tx>
          <c:spPr>
            <a:solidFill>
              <a:schemeClr val="accent2"/>
            </a:solidFill>
            <a:ln>
              <a:noFill/>
            </a:ln>
            <a:effectLst/>
          </c:spPr>
          <c:invertIfNegative val="0"/>
          <c:cat>
            <c:numRef>
              <c:f>Sheet1!$A$2</c:f>
              <c:numCache>
                <c:formatCode>General</c:formatCode>
                <c:ptCount val="1"/>
              </c:numCache>
            </c:numRef>
          </c:cat>
          <c:val>
            <c:numRef>
              <c:f>Sheet1!$C$2</c:f>
              <c:numCache>
                <c:formatCode>0"%"</c:formatCode>
                <c:ptCount val="1"/>
                <c:pt idx="0">
                  <c:v>53.7</c:v>
                </c:pt>
              </c:numCache>
            </c:numRef>
          </c:val>
          <c:extLst>
            <c:ext xmlns:c16="http://schemas.microsoft.com/office/drawing/2014/chart" uri="{C3380CC4-5D6E-409C-BE32-E72D297353CC}">
              <c16:uniqueId val="{00000001-74A4-4A2C-BF36-B9F069463D73}"/>
            </c:ext>
          </c:extLst>
        </c:ser>
        <c:ser>
          <c:idx val="2"/>
          <c:order val="2"/>
          <c:tx>
            <c:strRef>
              <c:f>Sheet1!$D$1</c:f>
              <c:strCache>
                <c:ptCount val="1"/>
                <c:pt idx="0">
                  <c:v>Column2</c:v>
                </c:pt>
              </c:strCache>
            </c:strRef>
          </c:tx>
          <c:spPr>
            <a:solidFill>
              <a:schemeClr val="accent2">
                <a:lumMod val="40000"/>
                <a:lumOff val="60000"/>
              </a:schemeClr>
            </a:solidFill>
            <a:ln>
              <a:noFill/>
            </a:ln>
            <a:effectLst/>
          </c:spPr>
          <c:invertIfNegative val="0"/>
          <c:cat>
            <c:numRef>
              <c:f>Sheet1!$A$2</c:f>
              <c:numCache>
                <c:formatCode>General</c:formatCode>
                <c:ptCount val="1"/>
              </c:numCache>
            </c:numRef>
          </c:cat>
          <c:val>
            <c:numRef>
              <c:f>Sheet1!$D$2</c:f>
              <c:numCache>
                <c:formatCode>0"%"</c:formatCode>
                <c:ptCount val="1"/>
                <c:pt idx="0">
                  <c:v>35.6</c:v>
                </c:pt>
              </c:numCache>
            </c:numRef>
          </c:val>
          <c:extLst>
            <c:ext xmlns:c16="http://schemas.microsoft.com/office/drawing/2014/chart" uri="{C3380CC4-5D6E-409C-BE32-E72D297353CC}">
              <c16:uniqueId val="{00000002-74A4-4A2C-BF36-B9F069463D73}"/>
            </c:ext>
          </c:extLst>
        </c:ser>
        <c:dLbls>
          <c:showLegendKey val="0"/>
          <c:showVal val="0"/>
          <c:showCatName val="0"/>
          <c:showSerName val="0"/>
          <c:showPercent val="0"/>
          <c:showBubbleSize val="0"/>
        </c:dLbls>
        <c:gapWidth val="60"/>
        <c:overlap val="100"/>
        <c:axId val="935616879"/>
        <c:axId val="935612303"/>
      </c:barChart>
      <c:catAx>
        <c:axId val="935616879"/>
        <c:scaling>
          <c:orientation val="minMax"/>
        </c:scaling>
        <c:delete val="0"/>
        <c:axPos val="l"/>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200" b="0" i="0" u="none" strike="noStrike" kern="1200" baseline="0">
                <a:solidFill>
                  <a:schemeClr val="tx1"/>
                </a:solidFill>
                <a:latin typeface="Trebuchet MS"/>
                <a:ea typeface="Trebuchet MS"/>
                <a:cs typeface="Trebuchet MS"/>
              </a:defRPr>
            </a:pPr>
            <a:endParaRPr lang="en-US"/>
          </a:p>
        </c:txPr>
        <c:crossAx val="935612303"/>
        <c:crosses val="autoZero"/>
        <c:auto val="1"/>
        <c:lblAlgn val="ctr"/>
        <c:lblOffset val="20"/>
        <c:noMultiLvlLbl val="0"/>
      </c:catAx>
      <c:valAx>
        <c:axId val="935612303"/>
        <c:scaling>
          <c:orientation val="minMax"/>
          <c:min val="0"/>
        </c:scaling>
        <c:delete val="0"/>
        <c:axPos val="b"/>
        <c:majorGridlines>
          <c:spPr>
            <a:ln w="9525" cap="flat" cmpd="sng" algn="ctr">
              <a:noFill/>
              <a:round/>
            </a:ln>
            <a:effectLst/>
          </c:spPr>
        </c:majorGridlines>
        <c:numFmt formatCode="0" sourceLinked="0"/>
        <c:majorTickMark val="none"/>
        <c:minorTickMark val="none"/>
        <c:tickLblPos val="none"/>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Trebuchet MS"/>
                <a:ea typeface="Trebuchet MS"/>
                <a:cs typeface="Trebuchet MS"/>
              </a:defRPr>
            </a:pPr>
            <a:endParaRPr lang="en-US"/>
          </a:p>
        </c:txPr>
        <c:crossAx val="935616879"/>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334033897251887E-2"/>
          <c:y val="2.8692277724653298E-2"/>
          <c:w val="0.8878945661790052"/>
          <c:h val="0.93005493786571491"/>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solidFill>
                <a:schemeClr val="accent1"/>
              </a:solidFill>
              <a:ln w="9525">
                <a:solidFill>
                  <a:schemeClr val="accent1"/>
                </a:solidFill>
              </a:ln>
              <a:effectLst/>
            </c:spPr>
          </c:marker>
          <c:xVal>
            <c:numRef>
              <c:f>Sheet1!$A$2:$A$4</c:f>
              <c:numCache>
                <c:formatCode>General</c:formatCode>
                <c:ptCount val="3"/>
                <c:pt idx="0">
                  <c:v>5</c:v>
                </c:pt>
                <c:pt idx="1">
                  <c:v>10</c:v>
                </c:pt>
                <c:pt idx="2">
                  <c:v>20</c:v>
                </c:pt>
              </c:numCache>
            </c:numRef>
          </c:xVal>
          <c:yVal>
            <c:numRef>
              <c:f>Sheet1!$B$2:$B$4</c:f>
              <c:numCache>
                <c:formatCode>General</c:formatCode>
                <c:ptCount val="3"/>
              </c:numCache>
            </c:numRef>
          </c:yVal>
          <c:smooth val="0"/>
          <c:extLst>
            <c:ext xmlns:c16="http://schemas.microsoft.com/office/drawing/2014/chart" uri="{C3380CC4-5D6E-409C-BE32-E72D297353CC}">
              <c16:uniqueId val="{00000000-5916-4CA9-8A98-65DCF3F27BEC}"/>
            </c:ext>
          </c:extLst>
        </c:ser>
        <c:dLbls>
          <c:showLegendKey val="0"/>
          <c:showVal val="0"/>
          <c:showCatName val="0"/>
          <c:showSerName val="0"/>
          <c:showPercent val="0"/>
          <c:showBubbleSize val="0"/>
        </c:dLbls>
        <c:axId val="726912096"/>
        <c:axId val="726911264"/>
      </c:scatterChart>
      <c:valAx>
        <c:axId val="726912096"/>
        <c:scaling>
          <c:orientation val="minMax"/>
          <c:max val="34"/>
          <c:min val="0"/>
        </c:scaling>
        <c:delete val="0"/>
        <c:axPos val="b"/>
        <c:numFmt formatCode="General" sourceLinked="1"/>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Trebuchet MS"/>
                <a:ea typeface="Trebuchet MS"/>
                <a:cs typeface="Trebuchet MS"/>
              </a:defRPr>
            </a:pPr>
            <a:endParaRPr lang="en-US"/>
          </a:p>
        </c:txPr>
        <c:crossAx val="726911264"/>
        <c:crosses val="autoZero"/>
        <c:crossBetween val="midCat"/>
        <c:majorUnit val="1"/>
      </c:valAx>
      <c:valAx>
        <c:axId val="726911264"/>
        <c:scaling>
          <c:orientation val="minMax"/>
          <c:max val="100"/>
          <c:min val="0"/>
        </c:scaling>
        <c:delete val="0"/>
        <c:axPos val="l"/>
        <c:numFmt formatCode="#,##0" sourceLinked="0"/>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Trebuchet MS"/>
                <a:ea typeface="Trebuchet MS"/>
                <a:cs typeface="Trebuchet MS"/>
              </a:defRPr>
            </a:pPr>
            <a:endParaRPr lang="en-US"/>
          </a:p>
        </c:txPr>
        <c:crossAx val="726912096"/>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baseline="0">
          <a:solidFill>
            <a:schemeClr val="tx1"/>
          </a:solidFill>
          <a:latin typeface="Trebuchet MS" panose="020B0603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7831365979690601E-2"/>
          <c:y val="4.8887251094185596E-2"/>
          <c:w val="0.88539723409656657"/>
          <c:h val="0.93005493786571491"/>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5"/>
            <c:spPr>
              <a:solidFill>
                <a:schemeClr val="accent1"/>
              </a:solidFill>
              <a:ln w="9525">
                <a:solidFill>
                  <a:schemeClr val="accent1"/>
                </a:solidFill>
              </a:ln>
              <a:effectLst/>
            </c:spPr>
          </c:marker>
          <c:xVal>
            <c:numRef>
              <c:f>Sheet1!$A$2:$A$4</c:f>
              <c:numCache>
                <c:formatCode>General</c:formatCode>
                <c:ptCount val="3"/>
                <c:pt idx="0">
                  <c:v>5</c:v>
                </c:pt>
                <c:pt idx="1">
                  <c:v>10</c:v>
                </c:pt>
                <c:pt idx="2">
                  <c:v>20</c:v>
                </c:pt>
              </c:numCache>
            </c:numRef>
          </c:xVal>
          <c:yVal>
            <c:numRef>
              <c:f>Sheet1!$B$2:$B$4</c:f>
              <c:numCache>
                <c:formatCode>General</c:formatCode>
                <c:ptCount val="3"/>
              </c:numCache>
            </c:numRef>
          </c:yVal>
          <c:smooth val="0"/>
          <c:extLst>
            <c:ext xmlns:c16="http://schemas.microsoft.com/office/drawing/2014/chart" uri="{C3380CC4-5D6E-409C-BE32-E72D297353CC}">
              <c16:uniqueId val="{00000000-5916-4CA9-8A98-65DCF3F27BEC}"/>
            </c:ext>
          </c:extLst>
        </c:ser>
        <c:dLbls>
          <c:showLegendKey val="0"/>
          <c:showVal val="0"/>
          <c:showCatName val="0"/>
          <c:showSerName val="0"/>
          <c:showPercent val="0"/>
          <c:showBubbleSize val="0"/>
        </c:dLbls>
        <c:axId val="726912096"/>
        <c:axId val="726911264"/>
      </c:scatterChart>
      <c:valAx>
        <c:axId val="726912096"/>
        <c:scaling>
          <c:orientation val="minMax"/>
          <c:max val="29"/>
          <c:min val="0"/>
        </c:scaling>
        <c:delete val="0"/>
        <c:axPos val="b"/>
        <c:numFmt formatCode="General" sourceLinked="1"/>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Trebuchet MS"/>
                <a:ea typeface="Trebuchet MS"/>
                <a:cs typeface="Trebuchet MS"/>
              </a:defRPr>
            </a:pPr>
            <a:endParaRPr lang="en-US"/>
          </a:p>
        </c:txPr>
        <c:crossAx val="726911264"/>
        <c:crosses val="autoZero"/>
        <c:crossBetween val="midCat"/>
        <c:majorUnit val="1"/>
      </c:valAx>
      <c:valAx>
        <c:axId val="726911264"/>
        <c:scaling>
          <c:orientation val="minMax"/>
          <c:max val="100"/>
          <c:min val="0"/>
        </c:scaling>
        <c:delete val="0"/>
        <c:axPos val="l"/>
        <c:numFmt formatCode="#,##0" sourceLinked="0"/>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Trebuchet MS"/>
                <a:ea typeface="Trebuchet MS"/>
                <a:cs typeface="Trebuchet MS"/>
              </a:defRPr>
            </a:pPr>
            <a:endParaRPr lang="en-US"/>
          </a:p>
        </c:txPr>
        <c:crossAx val="726912096"/>
        <c:crosses val="autoZero"/>
        <c:crossBetween val="midCat"/>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baseline="0">
          <a:solidFill>
            <a:schemeClr val="tx1"/>
          </a:solidFill>
          <a:latin typeface="Trebuchet MS" panose="020B0603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doughnutChart>
        <c:varyColors val="1"/>
        <c:ser>
          <c:idx val="0"/>
          <c:order val="0"/>
          <c:tx>
            <c:strRef>
              <c:f>Sheet1!$B$1</c:f>
              <c:strCache>
                <c:ptCount val="1"/>
                <c:pt idx="0">
                  <c:v>Proportion of cells with ≥2+ staining intensity</c:v>
                </c:pt>
              </c:strCache>
            </c:strRef>
          </c:tx>
          <c:dPt>
            <c:idx val="0"/>
            <c:bubble3D val="0"/>
            <c:spPr>
              <a:solidFill>
                <a:schemeClr val="accent1">
                  <a:shade val="50000"/>
                </a:schemeClr>
              </a:solidFill>
              <a:ln w="19050">
                <a:solidFill>
                  <a:schemeClr val="lt1"/>
                </a:solidFill>
              </a:ln>
              <a:effectLst/>
            </c:spPr>
            <c:extLst>
              <c:ext xmlns:c16="http://schemas.microsoft.com/office/drawing/2014/chart" uri="{C3380CC4-5D6E-409C-BE32-E72D297353CC}">
                <c16:uniqueId val="{00000001-E819-F642-B49D-769AB44B28FE}"/>
              </c:ext>
            </c:extLst>
          </c:dPt>
          <c:dPt>
            <c:idx val="1"/>
            <c:bubble3D val="0"/>
            <c:spPr>
              <a:solidFill>
                <a:srgbClr val="0C288D"/>
              </a:solidFill>
              <a:ln w="19050">
                <a:solidFill>
                  <a:schemeClr val="lt1"/>
                </a:solidFill>
              </a:ln>
              <a:effectLst/>
            </c:spPr>
            <c:extLst>
              <c:ext xmlns:c16="http://schemas.microsoft.com/office/drawing/2014/chart" uri="{C3380CC4-5D6E-409C-BE32-E72D297353CC}">
                <c16:uniqueId val="{00000003-E819-F642-B49D-769AB44B28FE}"/>
              </c:ext>
            </c:extLst>
          </c:dPt>
          <c:dPt>
            <c:idx val="2"/>
            <c:bubble3D val="0"/>
            <c:spPr>
              <a:solidFill>
                <a:srgbClr val="0E30B1"/>
              </a:solidFill>
              <a:ln w="19050">
                <a:solidFill>
                  <a:schemeClr val="lt1"/>
                </a:solidFill>
              </a:ln>
              <a:effectLst/>
            </c:spPr>
            <c:extLst>
              <c:ext xmlns:c16="http://schemas.microsoft.com/office/drawing/2014/chart" uri="{C3380CC4-5D6E-409C-BE32-E72D297353CC}">
                <c16:uniqueId val="{00000005-E819-F642-B49D-769AB44B28FE}"/>
              </c:ext>
            </c:extLst>
          </c:dPt>
          <c:dPt>
            <c:idx val="3"/>
            <c:bubble3D val="0"/>
            <c:spPr>
              <a:solidFill>
                <a:schemeClr val="accent1">
                  <a:tint val="90000"/>
                </a:schemeClr>
              </a:solidFill>
              <a:ln w="19050">
                <a:solidFill>
                  <a:schemeClr val="lt1"/>
                </a:solidFill>
              </a:ln>
              <a:effectLst/>
            </c:spPr>
            <c:extLst>
              <c:ext xmlns:c16="http://schemas.microsoft.com/office/drawing/2014/chart" uri="{C3380CC4-5D6E-409C-BE32-E72D297353CC}">
                <c16:uniqueId val="{00000007-E819-F642-B49D-769AB44B28FE}"/>
              </c:ext>
            </c:extLst>
          </c:dPt>
          <c:dPt>
            <c:idx val="4"/>
            <c:bubble3D val="0"/>
            <c:spPr>
              <a:solidFill>
                <a:schemeClr val="accent1">
                  <a:tint val="70000"/>
                </a:schemeClr>
              </a:solidFill>
              <a:ln w="19050">
                <a:solidFill>
                  <a:schemeClr val="lt1"/>
                </a:solidFill>
              </a:ln>
              <a:effectLst/>
            </c:spPr>
            <c:extLst>
              <c:ext xmlns:c16="http://schemas.microsoft.com/office/drawing/2014/chart" uri="{C3380CC4-5D6E-409C-BE32-E72D297353CC}">
                <c16:uniqueId val="{00000009-E819-F642-B49D-769AB44B28FE}"/>
              </c:ext>
            </c:extLst>
          </c:dPt>
          <c:dPt>
            <c:idx val="5"/>
            <c:bubble3D val="0"/>
            <c:spPr>
              <a:solidFill>
                <a:schemeClr val="accent1">
                  <a:tint val="50000"/>
                </a:schemeClr>
              </a:solidFill>
              <a:ln w="19050">
                <a:solidFill>
                  <a:schemeClr val="lt1"/>
                </a:solidFill>
              </a:ln>
              <a:effectLst/>
            </c:spPr>
            <c:extLst>
              <c:ext xmlns:c16="http://schemas.microsoft.com/office/drawing/2014/chart" uri="{C3380CC4-5D6E-409C-BE32-E72D297353CC}">
                <c16:uniqueId val="{0000000B-E819-F642-B49D-769AB44B28FE}"/>
              </c:ext>
            </c:extLst>
          </c:dPt>
          <c:dLbls>
            <c:dLbl>
              <c:idx val="0"/>
              <c:layout>
                <c:manualLayout>
                  <c:x val="6.141620943024134E-3"/>
                  <c:y val="-4.7216587251318651E-2"/>
                </c:manualLayout>
              </c:layout>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accent4"/>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819-F642-B49D-769AB44B28FE}"/>
                </c:ext>
              </c:extLst>
            </c:dLbl>
            <c:dLbl>
              <c:idx val="3"/>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4"/>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7-E819-F642-B49D-769AB44B28FE}"/>
                </c:ext>
              </c:extLst>
            </c:dLbl>
            <c:dLbl>
              <c:idx val="4"/>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4"/>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9-E819-F642-B49D-769AB44B28FE}"/>
                </c:ext>
              </c:extLst>
            </c:dLbl>
            <c:dLbl>
              <c:idx val="5"/>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4"/>
                      </a:solidFill>
                      <a:latin typeface="+mn-lt"/>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B-E819-F642-B49D-769AB44B28F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100%</c:v>
                </c:pt>
                <c:pt idx="1">
                  <c:v>75–99%</c:v>
                </c:pt>
                <c:pt idx="2">
                  <c:v>50–74%</c:v>
                </c:pt>
                <c:pt idx="3">
                  <c:v>25–49%</c:v>
                </c:pt>
                <c:pt idx="4">
                  <c:v>1–24%</c:v>
                </c:pt>
                <c:pt idx="5">
                  <c:v>&lt;1%</c:v>
                </c:pt>
              </c:strCache>
            </c:strRef>
          </c:cat>
          <c:val>
            <c:numRef>
              <c:f>Sheet1!$B$2:$B$7</c:f>
              <c:numCache>
                <c:formatCode>0%</c:formatCode>
                <c:ptCount val="6"/>
                <c:pt idx="0">
                  <c:v>0.04</c:v>
                </c:pt>
                <c:pt idx="1">
                  <c:v>0.32</c:v>
                </c:pt>
                <c:pt idx="2">
                  <c:v>0.28000000000000003</c:v>
                </c:pt>
                <c:pt idx="3">
                  <c:v>0.15</c:v>
                </c:pt>
                <c:pt idx="4">
                  <c:v>0.13</c:v>
                </c:pt>
                <c:pt idx="5">
                  <c:v>0.08</c:v>
                </c:pt>
              </c:numCache>
            </c:numRef>
          </c:val>
          <c:extLst>
            <c:ext xmlns:c16="http://schemas.microsoft.com/office/drawing/2014/chart" uri="{C3380CC4-5D6E-409C-BE32-E72D297353CC}">
              <c16:uniqueId val="{0000000C-E819-F642-B49D-769AB44B28FE}"/>
            </c:ext>
          </c:extLst>
        </c:ser>
        <c:dLbls>
          <c:showLegendKey val="0"/>
          <c:showVal val="1"/>
          <c:showCatName val="0"/>
          <c:showSerName val="0"/>
          <c:showPercent val="0"/>
          <c:showBubbleSize val="0"/>
          <c:showLeaderLines val="1"/>
        </c:dLbls>
        <c:firstSliceAng val="0"/>
        <c:holeSize val="50"/>
      </c:doughnutChart>
      <c:spPr>
        <a:noFill/>
        <a:ln>
          <a:noFill/>
        </a:ln>
        <a:effectLst/>
      </c:spPr>
    </c:plotArea>
    <c:legend>
      <c:legendPos val="l"/>
      <c:legendEntry>
        <c:idx val="0"/>
        <c:txPr>
          <a:bodyPr rot="0" spcFirstLastPara="1" vertOverflow="ellipsis" vert="horz" wrap="square" anchor="ctr" anchorCtr="1"/>
          <a:lstStyle/>
          <a:p>
            <a:pPr>
              <a:defRPr sz="1197" b="0" i="0" u="none" strike="noStrike" kern="1200" baseline="0">
                <a:ln>
                  <a:noFill/>
                </a:ln>
                <a:noFill/>
                <a:latin typeface="+mj-lt"/>
                <a:ea typeface="+mn-ea"/>
                <a:cs typeface="Gotham" panose="020B0604020202020204" charset="0"/>
              </a:defRPr>
            </a:pPr>
            <a:endParaRPr lang="en-US"/>
          </a:p>
        </c:txPr>
      </c:legendEntry>
      <c:legendEntry>
        <c:idx val="5"/>
        <c:txPr>
          <a:bodyPr rot="0" spcFirstLastPara="1" vertOverflow="ellipsis" vert="horz" wrap="square" anchor="ctr" anchorCtr="1"/>
          <a:lstStyle/>
          <a:p>
            <a:pPr>
              <a:defRPr sz="1197" b="0" i="0" u="none" strike="noStrike" kern="1200" baseline="0">
                <a:ln>
                  <a:noFill/>
                </a:ln>
                <a:noFill/>
                <a:latin typeface="+mn-lt"/>
                <a:ea typeface="+mn-ea"/>
                <a:cs typeface="+mn-cs"/>
              </a:defRPr>
            </a:pPr>
            <a:endParaRPr lang="en-US"/>
          </a:p>
        </c:txPr>
      </c:legendEntry>
      <c:layout>
        <c:manualLayout>
          <c:xMode val="edge"/>
          <c:yMode val="edge"/>
          <c:x val="0.10747836650292235"/>
          <c:y val="0.4883712677096001"/>
          <c:w val="0.19024613875807719"/>
          <c:h val="0.49542333709398634"/>
        </c:manualLayout>
      </c:layout>
      <c:overlay val="0"/>
      <c:spPr>
        <a:noFill/>
        <a:ln>
          <a:noFill/>
        </a:ln>
        <a:effectLst/>
      </c:spPr>
      <c:txPr>
        <a:bodyPr rot="0" spcFirstLastPara="1" vertOverflow="ellipsis" vert="horz" wrap="square" anchor="ctr" anchorCtr="1"/>
        <a:lstStyle/>
        <a:p>
          <a:pPr>
            <a:defRPr sz="1197" b="0" i="0" u="none" strike="noStrike" kern="1200" baseline="0">
              <a:ln>
                <a:noFill/>
              </a:ln>
              <a:noFill/>
              <a:latin typeface="+mj-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4213786785851323E-2"/>
          <c:y val="3.3191146786929263E-2"/>
          <c:w val="0.9123265610450545"/>
          <c:h val="0.9336177064261415"/>
        </c:manualLayout>
      </c:layout>
      <c:barChart>
        <c:barDir val="col"/>
        <c:grouping val="clustered"/>
        <c:varyColors val="0"/>
        <c:ser>
          <c:idx val="0"/>
          <c:order val="0"/>
          <c:tx>
            <c:strRef>
              <c:f>Sheet1!$B$1</c:f>
              <c:strCache>
                <c:ptCount val="1"/>
                <c:pt idx="0">
                  <c:v>MIRV all grades</c:v>
                </c:pt>
              </c:strCache>
            </c:strRef>
          </c:tx>
          <c:spPr>
            <a:solidFill>
              <a:srgbClr val="48008E"/>
            </a:solidFill>
            <a:ln>
              <a:noFill/>
            </a:ln>
            <a:effectLst/>
          </c:spPr>
          <c:invertIfNegative val="0"/>
          <c:dLbls>
            <c:dLbl>
              <c:idx val="0"/>
              <c:tx>
                <c:rich>
                  <a:bodyPr/>
                  <a:lstStyle/>
                  <a:p>
                    <a:fld id="{1F5A7BD3-BDE3-4AA7-8C3E-E956C6042B4E}" type="VALUE">
                      <a:rPr lang="en-US">
                        <a:solidFill>
                          <a:schemeClr val="tx1"/>
                        </a:solidFill>
                      </a:rPr>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E073-41A0-82D9-5CC3EAF65061}"/>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073-41A0-82D9-5CC3EAF65061}"/>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073-41A0-82D9-5CC3EAF65061}"/>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E073-41A0-82D9-5CC3EAF65061}"/>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073-41A0-82D9-5CC3EAF65061}"/>
                </c:ext>
              </c:extLst>
            </c:dLbl>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073-41A0-82D9-5CC3EAF65061}"/>
                </c:ext>
              </c:extLst>
            </c:dLbl>
            <c:dLbl>
              <c:idx val="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E073-41A0-82D9-5CC3EAF65061}"/>
                </c:ext>
              </c:extLst>
            </c:dLbl>
            <c:dLbl>
              <c:idx val="7"/>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A-E073-41A0-82D9-5CC3EAF65061}"/>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E073-41A0-82D9-5CC3EAF65061}"/>
                </c:ext>
              </c:extLst>
            </c:dLbl>
            <c:dLbl>
              <c:idx val="9"/>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E073-41A0-82D9-5CC3EAF65061}"/>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E073-41A0-82D9-5CC3EAF65061}"/>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E073-41A0-82D9-5CC3EAF6506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Blurred vision</c:v>
                </c:pt>
                <c:pt idx="1">
                  <c:v>Keratopathy</c:v>
                </c:pt>
                <c:pt idx="2">
                  <c:v>Dry eye</c:v>
                </c:pt>
                <c:pt idx="3">
                  <c:v>Abdominal pain</c:v>
                </c:pt>
                <c:pt idx="4">
                  <c:v>diarrhoea</c:v>
                </c:pt>
                <c:pt idx="5">
                  <c:v>Constipation</c:v>
                </c:pt>
                <c:pt idx="6">
                  <c:v>Nausea</c:v>
                </c:pt>
                <c:pt idx="7">
                  <c:v>fatigue</c:v>
                </c:pt>
                <c:pt idx="8">
                  <c:v>peripheral neuropathy</c:v>
                </c:pt>
                <c:pt idx="9">
                  <c:v>neutropenia</c:v>
                </c:pt>
                <c:pt idx="10">
                  <c:v>anaemia</c:v>
                </c:pt>
                <c:pt idx="11">
                  <c:v>cough</c:v>
                </c:pt>
              </c:strCache>
            </c:strRef>
          </c:cat>
          <c:val>
            <c:numRef>
              <c:f>Sheet1!$B$2:$B$13</c:f>
              <c:numCache>
                <c:formatCode>General</c:formatCode>
                <c:ptCount val="12"/>
                <c:pt idx="0">
                  <c:v>43</c:v>
                </c:pt>
                <c:pt idx="1">
                  <c:v>33</c:v>
                </c:pt>
                <c:pt idx="2">
                  <c:v>29</c:v>
                </c:pt>
                <c:pt idx="3">
                  <c:v>31</c:v>
                </c:pt>
                <c:pt idx="4">
                  <c:v>29</c:v>
                </c:pt>
                <c:pt idx="5">
                  <c:v>27</c:v>
                </c:pt>
                <c:pt idx="6">
                  <c:v>27</c:v>
                </c:pt>
                <c:pt idx="7">
                  <c:v>30</c:v>
                </c:pt>
                <c:pt idx="8">
                  <c:v>22</c:v>
                </c:pt>
                <c:pt idx="9">
                  <c:v>11</c:v>
                </c:pt>
                <c:pt idx="10">
                  <c:v>10</c:v>
                </c:pt>
                <c:pt idx="11">
                  <c:v>11</c:v>
                </c:pt>
              </c:numCache>
            </c:numRef>
          </c:val>
          <c:extLst>
            <c:ext xmlns:c16="http://schemas.microsoft.com/office/drawing/2014/chart" uri="{C3380CC4-5D6E-409C-BE32-E72D297353CC}">
              <c16:uniqueId val="{00000000-E073-41A0-82D9-5CC3EAF65061}"/>
            </c:ext>
          </c:extLst>
        </c:ser>
        <c:ser>
          <c:idx val="1"/>
          <c:order val="1"/>
          <c:tx>
            <c:strRef>
              <c:f>Sheet1!$C$1</c:f>
              <c:strCache>
                <c:ptCount val="1"/>
                <c:pt idx="0">
                  <c:v>ICC all</c:v>
                </c:pt>
              </c:strCache>
            </c:strRef>
          </c:tx>
          <c:spPr>
            <a:solidFill>
              <a:srgbClr val="0097FF"/>
            </a:solidFill>
            <a:ln>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73-41A0-82D9-5CC3EAF65061}"/>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E073-41A0-82D9-5CC3EAF65061}"/>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E073-41A0-82D9-5CC3EAF65061}"/>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073-41A0-82D9-5CC3EAF65061}"/>
                </c:ext>
              </c:extLst>
            </c:dLbl>
            <c:dLbl>
              <c:idx val="5"/>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E073-41A0-82D9-5CC3EAF65061}"/>
                </c:ext>
              </c:extLst>
            </c:dLbl>
            <c:dLbl>
              <c:idx val="6"/>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E073-41A0-82D9-5CC3EAF65061}"/>
                </c:ext>
              </c:extLst>
            </c:dLbl>
            <c:dLbl>
              <c:idx val="7"/>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E073-41A0-82D9-5CC3EAF65061}"/>
                </c:ext>
              </c:extLst>
            </c:dLbl>
            <c:dLbl>
              <c:idx val="8"/>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E073-41A0-82D9-5CC3EAF65061}"/>
                </c:ext>
              </c:extLst>
            </c:dLbl>
            <c:dLbl>
              <c:idx val="9"/>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E073-41A0-82D9-5CC3EAF65061}"/>
                </c:ext>
              </c:extLst>
            </c:dLbl>
            <c:dLbl>
              <c:idx val="1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E073-41A0-82D9-5CC3EAF65061}"/>
                </c:ext>
              </c:extLst>
            </c:dLbl>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E073-41A0-82D9-5CC3EAF6506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rgbClr val="0097FF"/>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Blurred vision</c:v>
                </c:pt>
                <c:pt idx="1">
                  <c:v>Keratopathy</c:v>
                </c:pt>
                <c:pt idx="2">
                  <c:v>Dry eye</c:v>
                </c:pt>
                <c:pt idx="3">
                  <c:v>Abdominal pain</c:v>
                </c:pt>
                <c:pt idx="4">
                  <c:v>diarrhoea</c:v>
                </c:pt>
                <c:pt idx="5">
                  <c:v>Constipation</c:v>
                </c:pt>
                <c:pt idx="6">
                  <c:v>Nausea</c:v>
                </c:pt>
                <c:pt idx="7">
                  <c:v>fatigue</c:v>
                </c:pt>
                <c:pt idx="8">
                  <c:v>peripheral neuropathy</c:v>
                </c:pt>
                <c:pt idx="9">
                  <c:v>neutropenia</c:v>
                </c:pt>
                <c:pt idx="10">
                  <c:v>anaemia</c:v>
                </c:pt>
                <c:pt idx="11">
                  <c:v>cough</c:v>
                </c:pt>
              </c:strCache>
            </c:strRef>
          </c:cat>
          <c:val>
            <c:numRef>
              <c:f>Sheet1!$C$2:$C$13</c:f>
              <c:numCache>
                <c:formatCode>General</c:formatCode>
                <c:ptCount val="12"/>
                <c:pt idx="0">
                  <c:v>2</c:v>
                </c:pt>
                <c:pt idx="1">
                  <c:v>0</c:v>
                </c:pt>
                <c:pt idx="2">
                  <c:v>2</c:v>
                </c:pt>
                <c:pt idx="3">
                  <c:v>15</c:v>
                </c:pt>
                <c:pt idx="4">
                  <c:v>18</c:v>
                </c:pt>
                <c:pt idx="5">
                  <c:v>19</c:v>
                </c:pt>
                <c:pt idx="6">
                  <c:v>29</c:v>
                </c:pt>
                <c:pt idx="7">
                  <c:v>25</c:v>
                </c:pt>
                <c:pt idx="8">
                  <c:v>14</c:v>
                </c:pt>
                <c:pt idx="9">
                  <c:v>29</c:v>
                </c:pt>
                <c:pt idx="10">
                  <c:v>34</c:v>
                </c:pt>
                <c:pt idx="11">
                  <c:v>7</c:v>
                </c:pt>
              </c:numCache>
            </c:numRef>
          </c:val>
          <c:extLst>
            <c:ext xmlns:c16="http://schemas.microsoft.com/office/drawing/2014/chart" uri="{C3380CC4-5D6E-409C-BE32-E72D297353CC}">
              <c16:uniqueId val="{00000001-E073-41A0-82D9-5CC3EAF65061}"/>
            </c:ext>
          </c:extLst>
        </c:ser>
        <c:dLbls>
          <c:showLegendKey val="0"/>
          <c:showVal val="0"/>
          <c:showCatName val="0"/>
          <c:showSerName val="0"/>
          <c:showPercent val="0"/>
          <c:showBubbleSize val="0"/>
        </c:dLbls>
        <c:gapWidth val="15"/>
        <c:overlap val="6"/>
        <c:axId val="754053232"/>
        <c:axId val="754055152"/>
      </c:barChart>
      <c:catAx>
        <c:axId val="754053232"/>
        <c:scaling>
          <c:orientation val="minMax"/>
        </c:scaling>
        <c:delete val="1"/>
        <c:axPos val="b"/>
        <c:numFmt formatCode="General" sourceLinked="1"/>
        <c:majorTickMark val="none"/>
        <c:minorTickMark val="none"/>
        <c:tickLblPos val="nextTo"/>
        <c:crossAx val="754055152"/>
        <c:crosses val="autoZero"/>
        <c:auto val="1"/>
        <c:lblAlgn val="ctr"/>
        <c:lblOffset val="100"/>
        <c:noMultiLvlLbl val="0"/>
      </c:catAx>
      <c:valAx>
        <c:axId val="75405515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54053232"/>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366515474141709E-2"/>
          <c:y val="2.929423076923077E-2"/>
          <c:w val="0.9070070260770644"/>
          <c:h val="0.93598418803418804"/>
        </c:manualLayout>
      </c:layout>
      <c:barChart>
        <c:barDir val="col"/>
        <c:grouping val="stacked"/>
        <c:varyColors val="0"/>
        <c:ser>
          <c:idx val="3"/>
          <c:order val="3"/>
          <c:tx>
            <c:strRef>
              <c:f>Dose!$F$1</c:f>
              <c:strCache>
                <c:ptCount val="1"/>
                <c:pt idx="0">
                  <c:v>6.4 mg/kg</c:v>
                </c:pt>
              </c:strCache>
            </c:strRef>
          </c:tx>
          <c:spPr>
            <a:solidFill>
              <a:schemeClr val="accent1"/>
            </a:solidFill>
            <a:ln>
              <a:noFill/>
            </a:ln>
            <a:effectLst/>
          </c:spPr>
          <c:invertIfNegative val="0"/>
          <c:cat>
            <c:strRef>
              <c:f>Dose!$A$2:$A$101</c:f>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f>Dose!$F$2:$F$101</c:f>
              <c:numCache>
                <c:formatCode>General</c:formatCode>
                <c:ptCount val="100"/>
                <c:pt idx="0">
                  <c:v>96</c:v>
                </c:pt>
                <c:pt idx="1">
                  <c:v>27</c:v>
                </c:pt>
                <c:pt idx="2">
                  <c:v>0</c:v>
                </c:pt>
                <c:pt idx="3">
                  <c:v>13</c:v>
                </c:pt>
                <c:pt idx="4">
                  <c:v>10</c:v>
                </c:pt>
                <c:pt idx="5">
                  <c:v>0</c:v>
                </c:pt>
                <c:pt idx="6">
                  <c:v>2</c:v>
                </c:pt>
                <c:pt idx="7">
                  <c:v>0</c:v>
                </c:pt>
                <c:pt idx="8">
                  <c:v>0</c:v>
                </c:pt>
                <c:pt idx="9">
                  <c:v>0</c:v>
                </c:pt>
                <c:pt idx="10">
                  <c:v>-2</c:v>
                </c:pt>
                <c:pt idx="11">
                  <c:v>0</c:v>
                </c:pt>
                <c:pt idx="12">
                  <c:v>-4</c:v>
                </c:pt>
                <c:pt idx="13">
                  <c:v>0</c:v>
                </c:pt>
                <c:pt idx="14">
                  <c:v>0</c:v>
                </c:pt>
                <c:pt idx="15">
                  <c:v>0</c:v>
                </c:pt>
                <c:pt idx="16">
                  <c:v>0</c:v>
                </c:pt>
                <c:pt idx="17">
                  <c:v>-9</c:v>
                </c:pt>
                <c:pt idx="18">
                  <c:v>0</c:v>
                </c:pt>
                <c:pt idx="19">
                  <c:v>0</c:v>
                </c:pt>
                <c:pt idx="20">
                  <c:v>-12</c:v>
                </c:pt>
                <c:pt idx="21">
                  <c:v>0</c:v>
                </c:pt>
                <c:pt idx="22">
                  <c:v>0</c:v>
                </c:pt>
                <c:pt idx="23">
                  <c:v>0</c:v>
                </c:pt>
                <c:pt idx="24">
                  <c:v>-14</c:v>
                </c:pt>
                <c:pt idx="25">
                  <c:v>-15</c:v>
                </c:pt>
                <c:pt idx="26">
                  <c:v>0</c:v>
                </c:pt>
                <c:pt idx="27">
                  <c:v>0</c:v>
                </c:pt>
                <c:pt idx="28">
                  <c:v>-20</c:v>
                </c:pt>
                <c:pt idx="29">
                  <c:v>0</c:v>
                </c:pt>
                <c:pt idx="30">
                  <c:v>0</c:v>
                </c:pt>
                <c:pt idx="31">
                  <c:v>0</c:v>
                </c:pt>
                <c:pt idx="32">
                  <c:v>0</c:v>
                </c:pt>
                <c:pt idx="33">
                  <c:v>0</c:v>
                </c:pt>
                <c:pt idx="34">
                  <c:v>-26</c:v>
                </c:pt>
                <c:pt idx="35">
                  <c:v>0</c:v>
                </c:pt>
                <c:pt idx="36">
                  <c:v>0</c:v>
                </c:pt>
                <c:pt idx="37">
                  <c:v>0</c:v>
                </c:pt>
                <c:pt idx="38">
                  <c:v>0</c:v>
                </c:pt>
                <c:pt idx="39">
                  <c:v>0</c:v>
                </c:pt>
                <c:pt idx="40">
                  <c:v>0</c:v>
                </c:pt>
                <c:pt idx="41">
                  <c:v>0</c:v>
                </c:pt>
                <c:pt idx="42">
                  <c:v>-32</c:v>
                </c:pt>
                <c:pt idx="43">
                  <c:v>0</c:v>
                </c:pt>
                <c:pt idx="44">
                  <c:v>-33</c:v>
                </c:pt>
                <c:pt idx="45">
                  <c:v>0</c:v>
                </c:pt>
                <c:pt idx="46">
                  <c:v>0</c:v>
                </c:pt>
                <c:pt idx="47">
                  <c:v>0</c:v>
                </c:pt>
                <c:pt idx="48">
                  <c:v>0</c:v>
                </c:pt>
                <c:pt idx="49">
                  <c:v>-38</c:v>
                </c:pt>
                <c:pt idx="50">
                  <c:v>-39</c:v>
                </c:pt>
                <c:pt idx="51">
                  <c:v>0</c:v>
                </c:pt>
                <c:pt idx="52">
                  <c:v>0</c:v>
                </c:pt>
                <c:pt idx="53">
                  <c:v>0</c:v>
                </c:pt>
                <c:pt idx="54">
                  <c:v>0</c:v>
                </c:pt>
                <c:pt idx="55">
                  <c:v>0</c:v>
                </c:pt>
                <c:pt idx="56">
                  <c:v>0</c:v>
                </c:pt>
                <c:pt idx="57">
                  <c:v>-43</c:v>
                </c:pt>
                <c:pt idx="58">
                  <c:v>-43</c:v>
                </c:pt>
                <c:pt idx="59">
                  <c:v>0</c:v>
                </c:pt>
                <c:pt idx="60">
                  <c:v>-44</c:v>
                </c:pt>
                <c:pt idx="61">
                  <c:v>0</c:v>
                </c:pt>
                <c:pt idx="62">
                  <c:v>-47</c:v>
                </c:pt>
                <c:pt idx="63">
                  <c:v>0</c:v>
                </c:pt>
                <c:pt idx="64">
                  <c:v>-49</c:v>
                </c:pt>
                <c:pt idx="65">
                  <c:v>0</c:v>
                </c:pt>
                <c:pt idx="66">
                  <c:v>0</c:v>
                </c:pt>
                <c:pt idx="67">
                  <c:v>-54</c:v>
                </c:pt>
                <c:pt idx="68">
                  <c:v>0</c:v>
                </c:pt>
                <c:pt idx="69">
                  <c:v>-56</c:v>
                </c:pt>
                <c:pt idx="70">
                  <c:v>0</c:v>
                </c:pt>
                <c:pt idx="71">
                  <c:v>0</c:v>
                </c:pt>
                <c:pt idx="72">
                  <c:v>-62</c:v>
                </c:pt>
                <c:pt idx="73">
                  <c:v>0</c:v>
                </c:pt>
                <c:pt idx="74">
                  <c:v>0</c:v>
                </c:pt>
                <c:pt idx="75">
                  <c:v>0</c:v>
                </c:pt>
                <c:pt idx="76">
                  <c:v>-65</c:v>
                </c:pt>
                <c:pt idx="77">
                  <c:v>0</c:v>
                </c:pt>
                <c:pt idx="78">
                  <c:v>0</c:v>
                </c:pt>
                <c:pt idx="79">
                  <c:v>-69</c:v>
                </c:pt>
                <c:pt idx="80">
                  <c:v>0</c:v>
                </c:pt>
                <c:pt idx="81">
                  <c:v>0</c:v>
                </c:pt>
                <c:pt idx="82">
                  <c:v>0</c:v>
                </c:pt>
                <c:pt idx="83">
                  <c:v>-80</c:v>
                </c:pt>
                <c:pt idx="84">
                  <c:v>-82</c:v>
                </c:pt>
                <c:pt idx="85">
                  <c:v>-82</c:v>
                </c:pt>
                <c:pt idx="86">
                  <c:v>-83</c:v>
                </c:pt>
                <c:pt idx="87">
                  <c:v>0</c:v>
                </c:pt>
                <c:pt idx="88">
                  <c:v>0</c:v>
                </c:pt>
                <c:pt idx="89">
                  <c:v>0</c:v>
                </c:pt>
                <c:pt idx="90">
                  <c:v>0</c:v>
                </c:pt>
                <c:pt idx="91">
                  <c:v>0</c:v>
                </c:pt>
                <c:pt idx="92">
                  <c:v>0</c:v>
                </c:pt>
                <c:pt idx="93">
                  <c:v>0</c:v>
                </c:pt>
                <c:pt idx="94">
                  <c:v>0</c:v>
                </c:pt>
                <c:pt idx="95">
                  <c:v>0</c:v>
                </c:pt>
                <c:pt idx="96">
                  <c:v>0</c:v>
                </c:pt>
                <c:pt idx="97">
                  <c:v>-100</c:v>
                </c:pt>
                <c:pt idx="98">
                  <c:v>-100</c:v>
                </c:pt>
                <c:pt idx="99">
                  <c:v>-100</c:v>
                </c:pt>
              </c:numCache>
            </c:numRef>
          </c:val>
          <c:extLst>
            <c:ext xmlns:c16="http://schemas.microsoft.com/office/drawing/2014/chart" uri="{C3380CC4-5D6E-409C-BE32-E72D297353CC}">
              <c16:uniqueId val="{00000000-2C9C-4031-95EA-AD548FE437F4}"/>
            </c:ext>
          </c:extLst>
        </c:ser>
        <c:ser>
          <c:idx val="4"/>
          <c:order val="4"/>
          <c:tx>
            <c:strRef>
              <c:f>Dose!$G$1</c:f>
              <c:strCache>
                <c:ptCount val="1"/>
                <c:pt idx="0">
                  <c:v>5.6 mg/kg</c:v>
                </c:pt>
              </c:strCache>
            </c:strRef>
          </c:tx>
          <c:spPr>
            <a:solidFill>
              <a:schemeClr val="accent4"/>
            </a:solidFill>
            <a:ln>
              <a:noFill/>
            </a:ln>
            <a:effectLst/>
          </c:spPr>
          <c:invertIfNegative val="0"/>
          <c:cat>
            <c:strRef>
              <c:f>Dose!$A$2:$A$101</c:f>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f>Dose!$G$2:$G$101</c:f>
              <c:numCache>
                <c:formatCode>General</c:formatCode>
                <c:ptCount val="100"/>
                <c:pt idx="0">
                  <c:v>0</c:v>
                </c:pt>
                <c:pt idx="1">
                  <c:v>0</c:v>
                </c:pt>
                <c:pt idx="2">
                  <c:v>0</c:v>
                </c:pt>
                <c:pt idx="3">
                  <c:v>0</c:v>
                </c:pt>
                <c:pt idx="4">
                  <c:v>0</c:v>
                </c:pt>
                <c:pt idx="5">
                  <c:v>0</c:v>
                </c:pt>
                <c:pt idx="6">
                  <c:v>0</c:v>
                </c:pt>
                <c:pt idx="7">
                  <c:v>0</c:v>
                </c:pt>
                <c:pt idx="8">
                  <c:v>-1</c:v>
                </c:pt>
                <c:pt idx="9">
                  <c:v>-2</c:v>
                </c:pt>
                <c:pt idx="10">
                  <c:v>0</c:v>
                </c:pt>
                <c:pt idx="11">
                  <c:v>0</c:v>
                </c:pt>
                <c:pt idx="12">
                  <c:v>0</c:v>
                </c:pt>
                <c:pt idx="13">
                  <c:v>0</c:v>
                </c:pt>
                <c:pt idx="14">
                  <c:v>-8</c:v>
                </c:pt>
                <c:pt idx="15">
                  <c:v>0</c:v>
                </c:pt>
                <c:pt idx="16">
                  <c:v>0</c:v>
                </c:pt>
                <c:pt idx="17">
                  <c:v>0</c:v>
                </c:pt>
                <c:pt idx="18">
                  <c:v>0</c:v>
                </c:pt>
                <c:pt idx="19">
                  <c:v>0</c:v>
                </c:pt>
                <c:pt idx="20">
                  <c:v>0</c:v>
                </c:pt>
                <c:pt idx="21">
                  <c:v>0</c:v>
                </c:pt>
                <c:pt idx="22">
                  <c:v>-13</c:v>
                </c:pt>
                <c:pt idx="23">
                  <c:v>-14</c:v>
                </c:pt>
                <c:pt idx="24">
                  <c:v>0</c:v>
                </c:pt>
                <c:pt idx="25">
                  <c:v>0</c:v>
                </c:pt>
                <c:pt idx="26">
                  <c:v>0</c:v>
                </c:pt>
                <c:pt idx="27">
                  <c:v>-20</c:v>
                </c:pt>
                <c:pt idx="28">
                  <c:v>0</c:v>
                </c:pt>
                <c:pt idx="29">
                  <c:v>0</c:v>
                </c:pt>
                <c:pt idx="30">
                  <c:v>-23</c:v>
                </c:pt>
                <c:pt idx="31">
                  <c:v>0</c:v>
                </c:pt>
                <c:pt idx="32">
                  <c:v>-25</c:v>
                </c:pt>
                <c:pt idx="33">
                  <c:v>0</c:v>
                </c:pt>
                <c:pt idx="34">
                  <c:v>0</c:v>
                </c:pt>
                <c:pt idx="35">
                  <c:v>-29</c:v>
                </c:pt>
                <c:pt idx="36">
                  <c:v>-29</c:v>
                </c:pt>
                <c:pt idx="37">
                  <c:v>0</c:v>
                </c:pt>
                <c:pt idx="38">
                  <c:v>-31</c:v>
                </c:pt>
                <c:pt idx="39">
                  <c:v>-31</c:v>
                </c:pt>
                <c:pt idx="40">
                  <c:v>-32</c:v>
                </c:pt>
                <c:pt idx="41">
                  <c:v>-32</c:v>
                </c:pt>
                <c:pt idx="42">
                  <c:v>0</c:v>
                </c:pt>
                <c:pt idx="43">
                  <c:v>0</c:v>
                </c:pt>
                <c:pt idx="44">
                  <c:v>0</c:v>
                </c:pt>
                <c:pt idx="45">
                  <c:v>-34</c:v>
                </c:pt>
                <c:pt idx="46">
                  <c:v>0</c:v>
                </c:pt>
                <c:pt idx="47">
                  <c:v>-36</c:v>
                </c:pt>
                <c:pt idx="48">
                  <c:v>0</c:v>
                </c:pt>
                <c:pt idx="49">
                  <c:v>0</c:v>
                </c:pt>
                <c:pt idx="50">
                  <c:v>0</c:v>
                </c:pt>
                <c:pt idx="51">
                  <c:v>0</c:v>
                </c:pt>
                <c:pt idx="52">
                  <c:v>0</c:v>
                </c:pt>
                <c:pt idx="53">
                  <c:v>0</c:v>
                </c:pt>
                <c:pt idx="54">
                  <c:v>-40</c:v>
                </c:pt>
                <c:pt idx="55">
                  <c:v>-40</c:v>
                </c:pt>
                <c:pt idx="56">
                  <c:v>-42</c:v>
                </c:pt>
                <c:pt idx="57">
                  <c:v>0</c:v>
                </c:pt>
                <c:pt idx="58">
                  <c:v>0</c:v>
                </c:pt>
                <c:pt idx="59">
                  <c:v>0</c:v>
                </c:pt>
                <c:pt idx="60">
                  <c:v>0</c:v>
                </c:pt>
                <c:pt idx="61">
                  <c:v>-45</c:v>
                </c:pt>
                <c:pt idx="62">
                  <c:v>0</c:v>
                </c:pt>
                <c:pt idx="63">
                  <c:v>0</c:v>
                </c:pt>
                <c:pt idx="64">
                  <c:v>0</c:v>
                </c:pt>
                <c:pt idx="65">
                  <c:v>-51</c:v>
                </c:pt>
                <c:pt idx="66">
                  <c:v>-53</c:v>
                </c:pt>
                <c:pt idx="67">
                  <c:v>0</c:v>
                </c:pt>
                <c:pt idx="68">
                  <c:v>0</c:v>
                </c:pt>
                <c:pt idx="69">
                  <c:v>0</c:v>
                </c:pt>
                <c:pt idx="70">
                  <c:v>0</c:v>
                </c:pt>
                <c:pt idx="71">
                  <c:v>0</c:v>
                </c:pt>
                <c:pt idx="72">
                  <c:v>0</c:v>
                </c:pt>
                <c:pt idx="73">
                  <c:v>-63</c:v>
                </c:pt>
                <c:pt idx="74">
                  <c:v>-64</c:v>
                </c:pt>
                <c:pt idx="75">
                  <c:v>-65</c:v>
                </c:pt>
                <c:pt idx="76">
                  <c:v>0</c:v>
                </c:pt>
                <c:pt idx="77">
                  <c:v>-66</c:v>
                </c:pt>
                <c:pt idx="78">
                  <c:v>0</c:v>
                </c:pt>
                <c:pt idx="79">
                  <c:v>0</c:v>
                </c:pt>
                <c:pt idx="80">
                  <c:v>0</c:v>
                </c:pt>
                <c:pt idx="81">
                  <c:v>0</c:v>
                </c:pt>
                <c:pt idx="82">
                  <c:v>-79</c:v>
                </c:pt>
                <c:pt idx="83">
                  <c:v>0</c:v>
                </c:pt>
                <c:pt idx="84">
                  <c:v>0</c:v>
                </c:pt>
                <c:pt idx="85">
                  <c:v>0</c:v>
                </c:pt>
                <c:pt idx="86">
                  <c:v>0</c:v>
                </c:pt>
                <c:pt idx="87">
                  <c:v>-86</c:v>
                </c:pt>
                <c:pt idx="88">
                  <c:v>-88</c:v>
                </c:pt>
                <c:pt idx="89">
                  <c:v>-92</c:v>
                </c:pt>
                <c:pt idx="90">
                  <c:v>0</c:v>
                </c:pt>
                <c:pt idx="91">
                  <c:v>0</c:v>
                </c:pt>
                <c:pt idx="92">
                  <c:v>-100</c:v>
                </c:pt>
                <c:pt idx="93">
                  <c:v>-100</c:v>
                </c:pt>
                <c:pt idx="94">
                  <c:v>-100</c:v>
                </c:pt>
                <c:pt idx="95">
                  <c:v>-100</c:v>
                </c:pt>
                <c:pt idx="96">
                  <c:v>-100</c:v>
                </c:pt>
                <c:pt idx="97">
                  <c:v>0</c:v>
                </c:pt>
                <c:pt idx="98">
                  <c:v>0</c:v>
                </c:pt>
                <c:pt idx="99">
                  <c:v>0</c:v>
                </c:pt>
              </c:numCache>
            </c:numRef>
          </c:val>
          <c:extLst>
            <c:ext xmlns:c16="http://schemas.microsoft.com/office/drawing/2014/chart" uri="{C3380CC4-5D6E-409C-BE32-E72D297353CC}">
              <c16:uniqueId val="{00000001-2C9C-4031-95EA-AD548FE437F4}"/>
            </c:ext>
          </c:extLst>
        </c:ser>
        <c:ser>
          <c:idx val="5"/>
          <c:order val="5"/>
          <c:tx>
            <c:strRef>
              <c:f>Dose!$H$1</c:f>
              <c:strCache>
                <c:ptCount val="1"/>
                <c:pt idx="0">
                  <c:v>4.8 mg/kg</c:v>
                </c:pt>
              </c:strCache>
            </c:strRef>
          </c:tx>
          <c:spPr>
            <a:solidFill>
              <a:schemeClr val="accent3"/>
            </a:solidFill>
            <a:ln>
              <a:noFill/>
            </a:ln>
            <a:effectLst/>
          </c:spPr>
          <c:invertIfNegative val="0"/>
          <c:cat>
            <c:strRef>
              <c:f>Dose!$A$2:$A$101</c:f>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f>Dose!$H$2:$H$101</c:f>
              <c:numCache>
                <c:formatCode>General</c:formatCode>
                <c:ptCount val="100"/>
                <c:pt idx="0">
                  <c:v>0</c:v>
                </c:pt>
                <c:pt idx="1">
                  <c:v>0</c:v>
                </c:pt>
                <c:pt idx="2">
                  <c:v>13</c:v>
                </c:pt>
                <c:pt idx="3">
                  <c:v>0</c:v>
                </c:pt>
                <c:pt idx="4">
                  <c:v>0</c:v>
                </c:pt>
                <c:pt idx="5">
                  <c:v>5</c:v>
                </c:pt>
                <c:pt idx="6">
                  <c:v>0</c:v>
                </c:pt>
                <c:pt idx="7">
                  <c:v>1</c:v>
                </c:pt>
                <c:pt idx="8">
                  <c:v>0</c:v>
                </c:pt>
                <c:pt idx="9">
                  <c:v>0</c:v>
                </c:pt>
                <c:pt idx="10">
                  <c:v>0</c:v>
                </c:pt>
                <c:pt idx="11">
                  <c:v>-3</c:v>
                </c:pt>
                <c:pt idx="12">
                  <c:v>0</c:v>
                </c:pt>
                <c:pt idx="13">
                  <c:v>-7</c:v>
                </c:pt>
                <c:pt idx="14">
                  <c:v>0</c:v>
                </c:pt>
                <c:pt idx="15">
                  <c:v>-9</c:v>
                </c:pt>
                <c:pt idx="16">
                  <c:v>-9</c:v>
                </c:pt>
                <c:pt idx="17">
                  <c:v>0</c:v>
                </c:pt>
                <c:pt idx="18">
                  <c:v>-10</c:v>
                </c:pt>
                <c:pt idx="19">
                  <c:v>-11</c:v>
                </c:pt>
                <c:pt idx="20">
                  <c:v>0</c:v>
                </c:pt>
                <c:pt idx="21">
                  <c:v>-13</c:v>
                </c:pt>
                <c:pt idx="22">
                  <c:v>0</c:v>
                </c:pt>
                <c:pt idx="23">
                  <c:v>0</c:v>
                </c:pt>
                <c:pt idx="24">
                  <c:v>0</c:v>
                </c:pt>
                <c:pt idx="25">
                  <c:v>0</c:v>
                </c:pt>
                <c:pt idx="26">
                  <c:v>-19</c:v>
                </c:pt>
                <c:pt idx="27">
                  <c:v>0</c:v>
                </c:pt>
                <c:pt idx="28">
                  <c:v>0</c:v>
                </c:pt>
                <c:pt idx="29">
                  <c:v>-23</c:v>
                </c:pt>
                <c:pt idx="30">
                  <c:v>0</c:v>
                </c:pt>
                <c:pt idx="31">
                  <c:v>-24</c:v>
                </c:pt>
                <c:pt idx="32">
                  <c:v>0</c:v>
                </c:pt>
                <c:pt idx="33">
                  <c:v>-26</c:v>
                </c:pt>
                <c:pt idx="34">
                  <c:v>0</c:v>
                </c:pt>
                <c:pt idx="35">
                  <c:v>0</c:v>
                </c:pt>
                <c:pt idx="36">
                  <c:v>0</c:v>
                </c:pt>
                <c:pt idx="37">
                  <c:v>-31</c:v>
                </c:pt>
                <c:pt idx="38">
                  <c:v>0</c:v>
                </c:pt>
                <c:pt idx="39">
                  <c:v>0</c:v>
                </c:pt>
                <c:pt idx="40">
                  <c:v>0</c:v>
                </c:pt>
                <c:pt idx="41">
                  <c:v>0</c:v>
                </c:pt>
                <c:pt idx="42">
                  <c:v>0</c:v>
                </c:pt>
                <c:pt idx="43">
                  <c:v>-33</c:v>
                </c:pt>
                <c:pt idx="44">
                  <c:v>0</c:v>
                </c:pt>
                <c:pt idx="45">
                  <c:v>0</c:v>
                </c:pt>
                <c:pt idx="46">
                  <c:v>-35</c:v>
                </c:pt>
                <c:pt idx="47">
                  <c:v>0</c:v>
                </c:pt>
                <c:pt idx="48">
                  <c:v>-38</c:v>
                </c:pt>
                <c:pt idx="49">
                  <c:v>0</c:v>
                </c:pt>
                <c:pt idx="50">
                  <c:v>0</c:v>
                </c:pt>
                <c:pt idx="51">
                  <c:v>-40</c:v>
                </c:pt>
                <c:pt idx="52">
                  <c:v>-40</c:v>
                </c:pt>
                <c:pt idx="53">
                  <c:v>-40</c:v>
                </c:pt>
                <c:pt idx="54">
                  <c:v>0</c:v>
                </c:pt>
                <c:pt idx="55">
                  <c:v>0</c:v>
                </c:pt>
                <c:pt idx="56">
                  <c:v>0</c:v>
                </c:pt>
                <c:pt idx="57">
                  <c:v>0</c:v>
                </c:pt>
                <c:pt idx="58">
                  <c:v>0</c:v>
                </c:pt>
                <c:pt idx="59">
                  <c:v>-44</c:v>
                </c:pt>
                <c:pt idx="60">
                  <c:v>0</c:v>
                </c:pt>
                <c:pt idx="61">
                  <c:v>0</c:v>
                </c:pt>
                <c:pt idx="62">
                  <c:v>0</c:v>
                </c:pt>
                <c:pt idx="63">
                  <c:v>-48</c:v>
                </c:pt>
                <c:pt idx="64">
                  <c:v>0</c:v>
                </c:pt>
                <c:pt idx="65">
                  <c:v>0</c:v>
                </c:pt>
                <c:pt idx="66">
                  <c:v>0</c:v>
                </c:pt>
                <c:pt idx="67">
                  <c:v>0</c:v>
                </c:pt>
                <c:pt idx="68">
                  <c:v>-55</c:v>
                </c:pt>
                <c:pt idx="69">
                  <c:v>0</c:v>
                </c:pt>
                <c:pt idx="70">
                  <c:v>-60</c:v>
                </c:pt>
                <c:pt idx="71">
                  <c:v>-62</c:v>
                </c:pt>
                <c:pt idx="72">
                  <c:v>0</c:v>
                </c:pt>
                <c:pt idx="73">
                  <c:v>0</c:v>
                </c:pt>
                <c:pt idx="74">
                  <c:v>0</c:v>
                </c:pt>
                <c:pt idx="75">
                  <c:v>0</c:v>
                </c:pt>
                <c:pt idx="76">
                  <c:v>0</c:v>
                </c:pt>
                <c:pt idx="77">
                  <c:v>0</c:v>
                </c:pt>
                <c:pt idx="78">
                  <c:v>-67</c:v>
                </c:pt>
                <c:pt idx="79">
                  <c:v>0</c:v>
                </c:pt>
                <c:pt idx="80">
                  <c:v>-70</c:v>
                </c:pt>
                <c:pt idx="81">
                  <c:v>-79</c:v>
                </c:pt>
                <c:pt idx="82">
                  <c:v>0</c:v>
                </c:pt>
                <c:pt idx="83">
                  <c:v>0</c:v>
                </c:pt>
                <c:pt idx="84">
                  <c:v>0</c:v>
                </c:pt>
                <c:pt idx="85">
                  <c:v>0</c:v>
                </c:pt>
                <c:pt idx="86">
                  <c:v>0</c:v>
                </c:pt>
                <c:pt idx="87">
                  <c:v>0</c:v>
                </c:pt>
                <c:pt idx="88">
                  <c:v>0</c:v>
                </c:pt>
                <c:pt idx="89">
                  <c:v>0</c:v>
                </c:pt>
                <c:pt idx="90">
                  <c:v>-100</c:v>
                </c:pt>
                <c:pt idx="91">
                  <c:v>-100</c:v>
                </c:pt>
                <c:pt idx="92">
                  <c:v>0</c:v>
                </c:pt>
                <c:pt idx="93">
                  <c:v>0</c:v>
                </c:pt>
                <c:pt idx="94">
                  <c:v>0</c:v>
                </c:pt>
                <c:pt idx="95">
                  <c:v>0</c:v>
                </c:pt>
                <c:pt idx="96">
                  <c:v>0</c:v>
                </c:pt>
                <c:pt idx="97">
                  <c:v>0</c:v>
                </c:pt>
                <c:pt idx="98">
                  <c:v>0</c:v>
                </c:pt>
                <c:pt idx="99">
                  <c:v>0</c:v>
                </c:pt>
              </c:numCache>
            </c:numRef>
          </c:val>
          <c:extLst>
            <c:ext xmlns:c16="http://schemas.microsoft.com/office/drawing/2014/chart" uri="{C3380CC4-5D6E-409C-BE32-E72D297353CC}">
              <c16:uniqueId val="{00000002-2C9C-4031-95EA-AD548FE437F4}"/>
            </c:ext>
          </c:extLst>
        </c:ser>
        <c:dLbls>
          <c:showLegendKey val="0"/>
          <c:showVal val="0"/>
          <c:showCatName val="0"/>
          <c:showSerName val="0"/>
          <c:showPercent val="0"/>
          <c:showBubbleSize val="0"/>
        </c:dLbls>
        <c:gapWidth val="11"/>
        <c:overlap val="100"/>
        <c:axId val="329450495"/>
        <c:axId val="329445695"/>
        <c:extLst>
          <c:ext xmlns:c15="http://schemas.microsoft.com/office/drawing/2012/chart" uri="{02D57815-91ED-43cb-92C2-25804820EDAC}">
            <c15:filteredBarSeries>
              <c15:ser>
                <c:idx val="0"/>
                <c:order val="0"/>
                <c:tx>
                  <c:strRef>
                    <c:extLst>
                      <c:ext uri="{02D57815-91ED-43cb-92C2-25804820EDAC}">
                        <c15:formulaRef>
                          <c15:sqref>Dose!$C$1</c15:sqref>
                        </c15:formulaRef>
                      </c:ext>
                    </c:extLst>
                    <c:strCache>
                      <c:ptCount val="1"/>
                      <c:pt idx="0">
                        <c:v>Best % change of SoD from BL</c:v>
                      </c:pt>
                    </c:strCache>
                  </c:strRef>
                </c:tx>
                <c:spPr>
                  <a:solidFill>
                    <a:schemeClr val="accent1"/>
                  </a:solidFill>
                  <a:ln>
                    <a:noFill/>
                  </a:ln>
                  <a:effectLst/>
                </c:spPr>
                <c:invertIfNegative val="0"/>
                <c:cat>
                  <c:strRef>
                    <c:extLst>
                      <c:ext uri="{02D57815-91ED-43cb-92C2-25804820EDAC}">
                        <c15:formulaRef>
                          <c15:sqref>Dose!$A$2:$A$101</c15:sqref>
                        </c15:formulaRef>
                      </c:ext>
                    </c:extLst>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extLst>
                      <c:ext uri="{02D57815-91ED-43cb-92C2-25804820EDAC}">
                        <c15:formulaRef>
                          <c15:sqref>Dose!$C$2:$C$101</c15:sqref>
                        </c15:formulaRef>
                      </c:ext>
                    </c:extLst>
                    <c:numCache>
                      <c:formatCode>General</c:formatCode>
                      <c:ptCount val="100"/>
                      <c:pt idx="0">
                        <c:v>96</c:v>
                      </c:pt>
                      <c:pt idx="1">
                        <c:v>27</c:v>
                      </c:pt>
                      <c:pt idx="2">
                        <c:v>13</c:v>
                      </c:pt>
                      <c:pt idx="3">
                        <c:v>13</c:v>
                      </c:pt>
                      <c:pt idx="4">
                        <c:v>10</c:v>
                      </c:pt>
                      <c:pt idx="5">
                        <c:v>5</c:v>
                      </c:pt>
                      <c:pt idx="6">
                        <c:v>2</c:v>
                      </c:pt>
                      <c:pt idx="7">
                        <c:v>1</c:v>
                      </c:pt>
                      <c:pt idx="8">
                        <c:v>-1</c:v>
                      </c:pt>
                      <c:pt idx="9">
                        <c:v>-2</c:v>
                      </c:pt>
                      <c:pt idx="10">
                        <c:v>-2</c:v>
                      </c:pt>
                      <c:pt idx="11">
                        <c:v>-3</c:v>
                      </c:pt>
                      <c:pt idx="12">
                        <c:v>-4</c:v>
                      </c:pt>
                      <c:pt idx="13">
                        <c:v>-7</c:v>
                      </c:pt>
                      <c:pt idx="14">
                        <c:v>-8</c:v>
                      </c:pt>
                      <c:pt idx="15">
                        <c:v>-9</c:v>
                      </c:pt>
                      <c:pt idx="16">
                        <c:v>-9</c:v>
                      </c:pt>
                      <c:pt idx="17">
                        <c:v>-9</c:v>
                      </c:pt>
                      <c:pt idx="18">
                        <c:v>-10</c:v>
                      </c:pt>
                      <c:pt idx="19">
                        <c:v>-11</c:v>
                      </c:pt>
                      <c:pt idx="20">
                        <c:v>-12</c:v>
                      </c:pt>
                      <c:pt idx="21">
                        <c:v>-13</c:v>
                      </c:pt>
                      <c:pt idx="22">
                        <c:v>-13</c:v>
                      </c:pt>
                      <c:pt idx="23">
                        <c:v>-14</c:v>
                      </c:pt>
                      <c:pt idx="24">
                        <c:v>-14</c:v>
                      </c:pt>
                      <c:pt idx="25">
                        <c:v>-15</c:v>
                      </c:pt>
                      <c:pt idx="26">
                        <c:v>-19</c:v>
                      </c:pt>
                      <c:pt idx="27">
                        <c:v>-20</c:v>
                      </c:pt>
                      <c:pt idx="28">
                        <c:v>-20</c:v>
                      </c:pt>
                      <c:pt idx="29">
                        <c:v>-23</c:v>
                      </c:pt>
                      <c:pt idx="30">
                        <c:v>-23</c:v>
                      </c:pt>
                      <c:pt idx="31">
                        <c:v>-24</c:v>
                      </c:pt>
                      <c:pt idx="32">
                        <c:v>-25</c:v>
                      </c:pt>
                      <c:pt idx="33">
                        <c:v>-26</c:v>
                      </c:pt>
                      <c:pt idx="34">
                        <c:v>-26</c:v>
                      </c:pt>
                      <c:pt idx="35">
                        <c:v>-29</c:v>
                      </c:pt>
                      <c:pt idx="36">
                        <c:v>-29</c:v>
                      </c:pt>
                      <c:pt idx="37">
                        <c:v>-31</c:v>
                      </c:pt>
                      <c:pt idx="38">
                        <c:v>-31</c:v>
                      </c:pt>
                      <c:pt idx="39">
                        <c:v>-31</c:v>
                      </c:pt>
                      <c:pt idx="40">
                        <c:v>-32</c:v>
                      </c:pt>
                      <c:pt idx="41">
                        <c:v>-32</c:v>
                      </c:pt>
                      <c:pt idx="42">
                        <c:v>-32</c:v>
                      </c:pt>
                      <c:pt idx="43">
                        <c:v>-33</c:v>
                      </c:pt>
                      <c:pt idx="44">
                        <c:v>-33</c:v>
                      </c:pt>
                      <c:pt idx="45">
                        <c:v>-34</c:v>
                      </c:pt>
                      <c:pt idx="46">
                        <c:v>-35</c:v>
                      </c:pt>
                      <c:pt idx="47">
                        <c:v>-36</c:v>
                      </c:pt>
                      <c:pt idx="48">
                        <c:v>-38</c:v>
                      </c:pt>
                      <c:pt idx="49">
                        <c:v>-38</c:v>
                      </c:pt>
                      <c:pt idx="50">
                        <c:v>-39</c:v>
                      </c:pt>
                      <c:pt idx="51">
                        <c:v>-40</c:v>
                      </c:pt>
                      <c:pt idx="52">
                        <c:v>-40</c:v>
                      </c:pt>
                      <c:pt idx="53">
                        <c:v>-40</c:v>
                      </c:pt>
                      <c:pt idx="54">
                        <c:v>-40</c:v>
                      </c:pt>
                      <c:pt idx="55">
                        <c:v>-40</c:v>
                      </c:pt>
                      <c:pt idx="56">
                        <c:v>-42</c:v>
                      </c:pt>
                      <c:pt idx="57">
                        <c:v>-43</c:v>
                      </c:pt>
                      <c:pt idx="58">
                        <c:v>-43</c:v>
                      </c:pt>
                      <c:pt idx="59">
                        <c:v>-44</c:v>
                      </c:pt>
                      <c:pt idx="60">
                        <c:v>-44</c:v>
                      </c:pt>
                      <c:pt idx="61">
                        <c:v>-45</c:v>
                      </c:pt>
                      <c:pt idx="62">
                        <c:v>-47</c:v>
                      </c:pt>
                      <c:pt idx="63">
                        <c:v>-48</c:v>
                      </c:pt>
                      <c:pt idx="64">
                        <c:v>-49</c:v>
                      </c:pt>
                      <c:pt idx="65">
                        <c:v>-51</c:v>
                      </c:pt>
                      <c:pt idx="66">
                        <c:v>-53</c:v>
                      </c:pt>
                      <c:pt idx="67">
                        <c:v>-54</c:v>
                      </c:pt>
                      <c:pt idx="68">
                        <c:v>-55</c:v>
                      </c:pt>
                      <c:pt idx="69">
                        <c:v>-56</c:v>
                      </c:pt>
                      <c:pt idx="70">
                        <c:v>-60</c:v>
                      </c:pt>
                      <c:pt idx="71">
                        <c:v>-62</c:v>
                      </c:pt>
                      <c:pt idx="72">
                        <c:v>-62</c:v>
                      </c:pt>
                      <c:pt idx="73">
                        <c:v>-63</c:v>
                      </c:pt>
                      <c:pt idx="74">
                        <c:v>-64</c:v>
                      </c:pt>
                      <c:pt idx="75">
                        <c:v>-65</c:v>
                      </c:pt>
                      <c:pt idx="76">
                        <c:v>-65</c:v>
                      </c:pt>
                      <c:pt idx="77">
                        <c:v>-66</c:v>
                      </c:pt>
                      <c:pt idx="78">
                        <c:v>-67</c:v>
                      </c:pt>
                      <c:pt idx="79">
                        <c:v>-69</c:v>
                      </c:pt>
                      <c:pt idx="80">
                        <c:v>-70</c:v>
                      </c:pt>
                      <c:pt idx="81">
                        <c:v>-79</c:v>
                      </c:pt>
                      <c:pt idx="82">
                        <c:v>-79</c:v>
                      </c:pt>
                      <c:pt idx="83">
                        <c:v>-80</c:v>
                      </c:pt>
                      <c:pt idx="84">
                        <c:v>-82</c:v>
                      </c:pt>
                      <c:pt idx="85">
                        <c:v>-82</c:v>
                      </c:pt>
                      <c:pt idx="86">
                        <c:v>-83</c:v>
                      </c:pt>
                      <c:pt idx="87">
                        <c:v>-86</c:v>
                      </c:pt>
                      <c:pt idx="88">
                        <c:v>-88</c:v>
                      </c:pt>
                      <c:pt idx="89">
                        <c:v>-92</c:v>
                      </c:pt>
                      <c:pt idx="90">
                        <c:v>-100</c:v>
                      </c:pt>
                      <c:pt idx="91">
                        <c:v>-100</c:v>
                      </c:pt>
                      <c:pt idx="92">
                        <c:v>-100</c:v>
                      </c:pt>
                      <c:pt idx="93">
                        <c:v>-100</c:v>
                      </c:pt>
                      <c:pt idx="94">
                        <c:v>-100</c:v>
                      </c:pt>
                      <c:pt idx="95">
                        <c:v>-100</c:v>
                      </c:pt>
                      <c:pt idx="96">
                        <c:v>-100</c:v>
                      </c:pt>
                      <c:pt idx="97">
                        <c:v>-100</c:v>
                      </c:pt>
                      <c:pt idx="98">
                        <c:v>-100</c:v>
                      </c:pt>
                      <c:pt idx="99">
                        <c:v>-100</c:v>
                      </c:pt>
                    </c:numCache>
                  </c:numRef>
                </c:val>
                <c:extLst>
                  <c:ext xmlns:c16="http://schemas.microsoft.com/office/drawing/2014/chart" uri="{C3380CC4-5D6E-409C-BE32-E72D297353CC}">
                    <c16:uniqueId val="{00000003-2C9C-4031-95EA-AD548FE437F4}"/>
                  </c:ext>
                </c:extLst>
              </c15:ser>
            </c15:filteredBarSeries>
            <c15:filteredBarSeries>
              <c15:ser>
                <c:idx val="1"/>
                <c:order val="1"/>
                <c:tx>
                  <c:strRef>
                    <c:extLst xmlns:c15="http://schemas.microsoft.com/office/drawing/2012/chart">
                      <c:ext xmlns:c15="http://schemas.microsoft.com/office/drawing/2012/chart" uri="{02D57815-91ED-43cb-92C2-25804820EDAC}">
                        <c15:formulaRef>
                          <c15:sqref>Dose!$D$1</c15:sqref>
                        </c15:formulaRef>
                      </c:ext>
                    </c:extLst>
                    <c:strCache>
                      <c:ptCount val="1"/>
                      <c:pt idx="0">
                        <c:v>CDH6 expression</c:v>
                      </c:pt>
                    </c:strCache>
                  </c:strRef>
                </c:tx>
                <c:spPr>
                  <a:solidFill>
                    <a:schemeClr val="accent2"/>
                  </a:solidFill>
                  <a:ln>
                    <a:noFill/>
                  </a:ln>
                  <a:effectLst/>
                </c:spPr>
                <c:invertIfNegative val="0"/>
                <c:cat>
                  <c:strRef>
                    <c:extLst xmlns:c15="http://schemas.microsoft.com/office/drawing/2012/chart">
                      <c:ext xmlns:c15="http://schemas.microsoft.com/office/drawing/2012/chart" uri="{02D57815-91ED-43cb-92C2-25804820EDAC}">
                        <c15:formulaRef>
                          <c15:sqref>Dose!$A$2:$A$101</c15:sqref>
                        </c15:formulaRef>
                      </c:ext>
                    </c:extLst>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extLst xmlns:c15="http://schemas.microsoft.com/office/drawing/2012/chart">
                      <c:ext xmlns:c15="http://schemas.microsoft.com/office/drawing/2012/chart" uri="{02D57815-91ED-43cb-92C2-25804820EDAC}">
                        <c15:formulaRef>
                          <c15:sqref>Dose!$D$2:$D$101</c15:sqref>
                        </c15:formulaRef>
                      </c:ext>
                    </c:extLst>
                    <c:numCache>
                      <c:formatCode>General</c:formatCode>
                      <c:ptCount val="10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numCache>
                  </c:numRef>
                </c:val>
                <c:extLst xmlns:c15="http://schemas.microsoft.com/office/drawing/2012/chart">
                  <c:ext xmlns:c16="http://schemas.microsoft.com/office/drawing/2014/chart" uri="{C3380CC4-5D6E-409C-BE32-E72D297353CC}">
                    <c16:uniqueId val="{00000004-2C9C-4031-95EA-AD548FE437F4}"/>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Dose!$E$1</c15:sqref>
                        </c15:formulaRef>
                      </c:ext>
                    </c:extLst>
                    <c:strCache>
                      <c:ptCount val="1"/>
                      <c:pt idx="0">
                        <c:v>Dose</c:v>
                      </c:pt>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Dose!$A$2:$A$101</c15:sqref>
                        </c15:formulaRef>
                      </c:ext>
                    </c:extLst>
                    <c:strCache>
                      <c:ptCount val="100"/>
                      <c:pt idx="0">
                        <c:v>DS6000-109-33010011</c:v>
                      </c:pt>
                      <c:pt idx="1">
                        <c:v>DS6000-109-33010028</c:v>
                      </c:pt>
                      <c:pt idx="2">
                        <c:v>DS6000-109-33010016</c:v>
                      </c:pt>
                      <c:pt idx="3">
                        <c:v>DS6000-109-33010019</c:v>
                      </c:pt>
                      <c:pt idx="4">
                        <c:v>DS6000-109-39070002</c:v>
                      </c:pt>
                      <c:pt idx="5">
                        <c:v>DS6000-109-81050006</c:v>
                      </c:pt>
                      <c:pt idx="6">
                        <c:v>DS6000-109-82070004</c:v>
                      </c:pt>
                      <c:pt idx="7">
                        <c:v>DS6000-109-88050002</c:v>
                      </c:pt>
                      <c:pt idx="8">
                        <c:v>DS6000-109-34070002</c:v>
                      </c:pt>
                      <c:pt idx="9">
                        <c:v>DS6000-109-82070001</c:v>
                      </c:pt>
                      <c:pt idx="10">
                        <c:v>DS6000-109-39080001</c:v>
                      </c:pt>
                      <c:pt idx="11">
                        <c:v>DS6000-109-39040006</c:v>
                      </c:pt>
                      <c:pt idx="12">
                        <c:v>DS6000-109-82070014</c:v>
                      </c:pt>
                      <c:pt idx="13">
                        <c:v>DS6000-109-33010029</c:v>
                      </c:pt>
                      <c:pt idx="14">
                        <c:v>DS6000-109-33010006</c:v>
                      </c:pt>
                      <c:pt idx="15">
                        <c:v>DS6000-109-39040015</c:v>
                      </c:pt>
                      <c:pt idx="16">
                        <c:v>DS6000-109-81020005</c:v>
                      </c:pt>
                      <c:pt idx="17">
                        <c:v>DS6000-109-39040005</c:v>
                      </c:pt>
                      <c:pt idx="18">
                        <c:v>DS6000-109-33010002</c:v>
                      </c:pt>
                      <c:pt idx="19">
                        <c:v>DS6000-109-81010002</c:v>
                      </c:pt>
                      <c:pt idx="20">
                        <c:v>DS6000-109-33010023</c:v>
                      </c:pt>
                      <c:pt idx="21">
                        <c:v>DS6000-109-34020001</c:v>
                      </c:pt>
                      <c:pt idx="22">
                        <c:v>DS6000-109-81030005</c:v>
                      </c:pt>
                      <c:pt idx="23">
                        <c:v>DS6000-109-82010002</c:v>
                      </c:pt>
                      <c:pt idx="24">
                        <c:v>DS6000-109-33010025</c:v>
                      </c:pt>
                      <c:pt idx="25">
                        <c:v>DS6000-109-82030001</c:v>
                      </c:pt>
                      <c:pt idx="26">
                        <c:v>DS6000-109-42030003</c:v>
                      </c:pt>
                      <c:pt idx="27">
                        <c:v>DS6000-109-33010036</c:v>
                      </c:pt>
                      <c:pt idx="28">
                        <c:v>DS6000-109-34040008</c:v>
                      </c:pt>
                      <c:pt idx="29">
                        <c:v>DS6000-109-81100002</c:v>
                      </c:pt>
                      <c:pt idx="30">
                        <c:v>DS6000-109-86130003</c:v>
                      </c:pt>
                      <c:pt idx="31">
                        <c:v>DS6000-109-34040012</c:v>
                      </c:pt>
                      <c:pt idx="32">
                        <c:v>DS6000-109-33010027</c:v>
                      </c:pt>
                      <c:pt idx="33">
                        <c:v>DS6000-109-81110002</c:v>
                      </c:pt>
                      <c:pt idx="34">
                        <c:v>DS6000-109-82070013</c:v>
                      </c:pt>
                      <c:pt idx="35">
                        <c:v>DS6000-109-39040007</c:v>
                      </c:pt>
                      <c:pt idx="36">
                        <c:v>DS6000-109-82070015</c:v>
                      </c:pt>
                      <c:pt idx="37">
                        <c:v>DS6000-109-33010007</c:v>
                      </c:pt>
                      <c:pt idx="38">
                        <c:v>DS6000-109-34050001</c:v>
                      </c:pt>
                      <c:pt idx="39">
                        <c:v>DS6000-109-42050001</c:v>
                      </c:pt>
                      <c:pt idx="40">
                        <c:v>DS6000-109-34040001</c:v>
                      </c:pt>
                      <c:pt idx="41">
                        <c:v>DS6000-109-39070001</c:v>
                      </c:pt>
                      <c:pt idx="42">
                        <c:v>DS6000-109-39040004</c:v>
                      </c:pt>
                      <c:pt idx="43">
                        <c:v>DS6000-109-34040009</c:v>
                      </c:pt>
                      <c:pt idx="44">
                        <c:v>DS6000-109-33010003</c:v>
                      </c:pt>
                      <c:pt idx="45">
                        <c:v>DS6000-109-81110001</c:v>
                      </c:pt>
                      <c:pt idx="46">
                        <c:v>DS6000-109-81020003</c:v>
                      </c:pt>
                      <c:pt idx="47">
                        <c:v>DS6000-109-39040011</c:v>
                      </c:pt>
                      <c:pt idx="48">
                        <c:v>DS6000-109-86170001</c:v>
                      </c:pt>
                      <c:pt idx="49">
                        <c:v>DS6000-109-34050002</c:v>
                      </c:pt>
                      <c:pt idx="50">
                        <c:v>DS6000-109-34060005</c:v>
                      </c:pt>
                      <c:pt idx="51">
                        <c:v>DS6000-109-34040002</c:v>
                      </c:pt>
                      <c:pt idx="52">
                        <c:v>DS6000-109-42050002</c:v>
                      </c:pt>
                      <c:pt idx="53">
                        <c:v>DS6000-109-82070018</c:v>
                      </c:pt>
                      <c:pt idx="54">
                        <c:v>DS6000-109-33010021</c:v>
                      </c:pt>
                      <c:pt idx="55">
                        <c:v>DS6000-109-33010038</c:v>
                      </c:pt>
                      <c:pt idx="56">
                        <c:v>DS6000-109-34060001</c:v>
                      </c:pt>
                      <c:pt idx="57">
                        <c:v>DS6000-109-39040008</c:v>
                      </c:pt>
                      <c:pt idx="58">
                        <c:v>DS6000-109-39040013</c:v>
                      </c:pt>
                      <c:pt idx="59">
                        <c:v>DS6000-109-86050001</c:v>
                      </c:pt>
                      <c:pt idx="60">
                        <c:v>DS6000-109-33010039</c:v>
                      </c:pt>
                      <c:pt idx="61">
                        <c:v>DS6000-109-33010034</c:v>
                      </c:pt>
                      <c:pt idx="62">
                        <c:v>DS6000-109-82070009</c:v>
                      </c:pt>
                      <c:pt idx="63">
                        <c:v>DS6000-109-86100003</c:v>
                      </c:pt>
                      <c:pt idx="64">
                        <c:v>DS6000-109-61010004</c:v>
                      </c:pt>
                      <c:pt idx="65">
                        <c:v>DS6000-109-39040002</c:v>
                      </c:pt>
                      <c:pt idx="66">
                        <c:v>DS6000-109-34040011</c:v>
                      </c:pt>
                      <c:pt idx="67">
                        <c:v>DS6000-109-81060003</c:v>
                      </c:pt>
                      <c:pt idx="68">
                        <c:v>DS6000-109-33010030</c:v>
                      </c:pt>
                      <c:pt idx="69">
                        <c:v>DS6000-109-81050003</c:v>
                      </c:pt>
                      <c:pt idx="70">
                        <c:v>DS6000-109-81010004</c:v>
                      </c:pt>
                      <c:pt idx="71">
                        <c:v>DS6000-109-82060001</c:v>
                      </c:pt>
                      <c:pt idx="72">
                        <c:v>DS6000-109-81050007</c:v>
                      </c:pt>
                      <c:pt idx="73">
                        <c:v>DS6000-109-33010004</c:v>
                      </c:pt>
                      <c:pt idx="74">
                        <c:v>DS6000-109-81030008</c:v>
                      </c:pt>
                      <c:pt idx="75">
                        <c:v>DS6000-109-33010035</c:v>
                      </c:pt>
                      <c:pt idx="76">
                        <c:v>DS6000-109-81030003</c:v>
                      </c:pt>
                      <c:pt idx="77">
                        <c:v>DS6000-109-33010014</c:v>
                      </c:pt>
                      <c:pt idx="78">
                        <c:v>DS6000-109-39040009</c:v>
                      </c:pt>
                      <c:pt idx="79">
                        <c:v>DS6000-109-33010001</c:v>
                      </c:pt>
                      <c:pt idx="80">
                        <c:v>DS6000-109-81010001</c:v>
                      </c:pt>
                      <c:pt idx="81">
                        <c:v>DS6000-109-34040007</c:v>
                      </c:pt>
                      <c:pt idx="82">
                        <c:v>DS6000-109-86170002</c:v>
                      </c:pt>
                      <c:pt idx="83">
                        <c:v>DS6000-109-33010012</c:v>
                      </c:pt>
                      <c:pt idx="84">
                        <c:v>DS6000-109-33010018</c:v>
                      </c:pt>
                      <c:pt idx="85">
                        <c:v>DS6000-109-34060007</c:v>
                      </c:pt>
                      <c:pt idx="86">
                        <c:v>DS6000-109-81050001</c:v>
                      </c:pt>
                      <c:pt idx="87">
                        <c:v>DS6000-109-81020007</c:v>
                      </c:pt>
                      <c:pt idx="88">
                        <c:v>DS6000-109-34060006</c:v>
                      </c:pt>
                      <c:pt idx="89">
                        <c:v>DS6000-109-82070016</c:v>
                      </c:pt>
                      <c:pt idx="90">
                        <c:v>DS6000-109-34040003</c:v>
                      </c:pt>
                      <c:pt idx="91">
                        <c:v>DS6000-109-42030004</c:v>
                      </c:pt>
                      <c:pt idx="92">
                        <c:v>DS6000-109-34040010</c:v>
                      </c:pt>
                      <c:pt idx="93">
                        <c:v>DS6000-109-39030001</c:v>
                      </c:pt>
                      <c:pt idx="94">
                        <c:v>DS6000-109-48020001</c:v>
                      </c:pt>
                      <c:pt idx="95">
                        <c:v>DS6000-109-82070005</c:v>
                      </c:pt>
                      <c:pt idx="96">
                        <c:v>DS6000-109-86130006</c:v>
                      </c:pt>
                      <c:pt idx="97">
                        <c:v>DS6000-109-34070001</c:v>
                      </c:pt>
                      <c:pt idx="98">
                        <c:v>DS6000-109-81060001</c:v>
                      </c:pt>
                      <c:pt idx="99">
                        <c:v>DS6000-109-86100001</c:v>
                      </c:pt>
                    </c:strCache>
                  </c:strRef>
                </c:cat>
                <c:val>
                  <c:numRef>
                    <c:extLst xmlns:c15="http://schemas.microsoft.com/office/drawing/2012/chart">
                      <c:ext xmlns:c15="http://schemas.microsoft.com/office/drawing/2012/chart" uri="{02D57815-91ED-43cb-92C2-25804820EDAC}">
                        <c15:formulaRef>
                          <c15:sqref>Dose!$E$2:$E$101</c15:sqref>
                        </c15:formulaRef>
                      </c:ext>
                    </c:extLst>
                    <c:numCache>
                      <c:formatCode>General</c:formatCode>
                      <c:ptCount val="10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numCache>
                  </c:numRef>
                </c:val>
                <c:extLst xmlns:c15="http://schemas.microsoft.com/office/drawing/2012/chart">
                  <c:ext xmlns:c16="http://schemas.microsoft.com/office/drawing/2014/chart" uri="{C3380CC4-5D6E-409C-BE32-E72D297353CC}">
                    <c16:uniqueId val="{00000005-2C9C-4031-95EA-AD548FE437F4}"/>
                  </c:ext>
                </c:extLst>
              </c15:ser>
            </c15:filteredBarSeries>
          </c:ext>
        </c:extLst>
      </c:barChart>
      <c:catAx>
        <c:axId val="329450495"/>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900" b="0" i="0" u="none" strike="noStrike" kern="1200" baseline="0">
                <a:noFill/>
                <a:latin typeface="+mn-lt"/>
                <a:ea typeface="+mn-ea"/>
                <a:cs typeface="+mn-cs"/>
              </a:defRPr>
            </a:pPr>
            <a:endParaRPr lang="en-US"/>
          </a:p>
        </c:txPr>
        <c:crossAx val="329445695"/>
        <c:crosses val="autoZero"/>
        <c:auto val="1"/>
        <c:lblAlgn val="ctr"/>
        <c:lblOffset val="100"/>
        <c:noMultiLvlLbl val="0"/>
      </c:catAx>
      <c:valAx>
        <c:axId val="329445695"/>
        <c:scaling>
          <c:orientation val="minMax"/>
          <c:max val="100"/>
          <c:min val="-100"/>
        </c:scaling>
        <c:delete val="0"/>
        <c:axPos val="l"/>
        <c:numFmt formatCode="General" sourceLinked="1"/>
        <c:majorTickMark val="out"/>
        <c:minorTickMark val="out"/>
        <c:tickLblPos val="nextTo"/>
        <c:spPr>
          <a:noFill/>
          <a:ln w="1270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Arial Narrow" panose="020B0606020202030204" pitchFamily="34" charset="0"/>
                <a:ea typeface="+mn-ea"/>
                <a:cs typeface="+mn-cs"/>
              </a:defRPr>
            </a:pPr>
            <a:endParaRPr lang="en-US"/>
          </a:p>
        </c:txPr>
        <c:crossAx val="329450495"/>
        <c:crosses val="autoZero"/>
        <c:crossBetween val="between"/>
        <c:min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1-2</c:v>
                </c:pt>
              </c:strCache>
            </c:strRef>
          </c:tx>
          <c:spPr>
            <a:solidFill>
              <a:schemeClr val="accent1">
                <a:lumMod val="10000"/>
                <a:lumOff val="90000"/>
                <a:alpha val="70000"/>
              </a:schemeClr>
            </a:solidFill>
            <a:ln>
              <a:solidFill>
                <a:schemeClr val="accent1">
                  <a:lumMod val="40000"/>
                  <a:lumOff val="60000"/>
                </a:schemeClr>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WBC count decreased</c:v>
                </c:pt>
                <c:pt idx="7">
                  <c:v>Thrombocytopenia</c:v>
                </c:pt>
                <c:pt idx="8">
                  <c:v>Diarrhea</c:v>
                </c:pt>
                <c:pt idx="9">
                  <c:v>AST increased</c:v>
                </c:pt>
                <c:pt idx="10">
                  <c:v>Decreased appetite</c:v>
                </c:pt>
                <c:pt idx="11">
                  <c:v>Constipation</c:v>
                </c:pt>
                <c:pt idx="12">
                  <c:v>Vomiting</c:v>
                </c:pt>
                <c:pt idx="13">
                  <c:v>Neutropenia</c:v>
                </c:pt>
                <c:pt idx="14">
                  <c:v>Asthenia</c:v>
                </c:pt>
                <c:pt idx="15">
                  <c:v>Anemia</c:v>
                </c:pt>
                <c:pt idx="16">
                  <c:v>Nausea</c:v>
                </c:pt>
              </c:strCache>
            </c:strRef>
          </c:cat>
          <c:val>
            <c:numRef>
              <c:f>Sheet1!$B$2:$B$18</c:f>
              <c:numCache>
                <c:formatCode>General</c:formatCode>
                <c:ptCount val="17"/>
                <c:pt idx="0">
                  <c:v>8.5</c:v>
                </c:pt>
                <c:pt idx="1">
                  <c:v>14.3</c:v>
                </c:pt>
                <c:pt idx="2">
                  <c:v>2.8</c:v>
                </c:pt>
                <c:pt idx="3">
                  <c:v>5.7</c:v>
                </c:pt>
                <c:pt idx="4">
                  <c:v>8.6</c:v>
                </c:pt>
                <c:pt idx="5">
                  <c:v>8.5</c:v>
                </c:pt>
                <c:pt idx="6">
                  <c:v>5.7</c:v>
                </c:pt>
                <c:pt idx="7">
                  <c:v>17.100000000000001</c:v>
                </c:pt>
                <c:pt idx="8">
                  <c:v>25.7</c:v>
                </c:pt>
                <c:pt idx="9">
                  <c:v>22.9</c:v>
                </c:pt>
                <c:pt idx="10">
                  <c:v>25.7</c:v>
                </c:pt>
                <c:pt idx="11">
                  <c:v>34.299999999999997</c:v>
                </c:pt>
                <c:pt idx="12">
                  <c:v>28.6</c:v>
                </c:pt>
                <c:pt idx="13">
                  <c:v>22.8</c:v>
                </c:pt>
                <c:pt idx="14">
                  <c:v>48.6</c:v>
                </c:pt>
                <c:pt idx="15">
                  <c:v>42.9</c:v>
                </c:pt>
                <c:pt idx="16">
                  <c:v>71.400000000000006</c:v>
                </c:pt>
              </c:numCache>
            </c:numRef>
          </c:val>
          <c:extLst>
            <c:ext xmlns:c16="http://schemas.microsoft.com/office/drawing/2014/chart" uri="{C3380CC4-5D6E-409C-BE32-E72D297353CC}">
              <c16:uniqueId val="{00000000-C7B6-4A0D-972E-656F4BE3F195}"/>
            </c:ext>
          </c:extLst>
        </c:ser>
        <c:ser>
          <c:idx val="1"/>
          <c:order val="1"/>
          <c:tx>
            <c:strRef>
              <c:f>Sheet1!$C$1</c:f>
              <c:strCache>
                <c:ptCount val="1"/>
                <c:pt idx="0">
                  <c:v>Grade &gt;=3</c:v>
                </c:pt>
              </c:strCache>
            </c:strRef>
          </c:tx>
          <c:spPr>
            <a:solidFill>
              <a:schemeClr val="accent1"/>
            </a:solidFill>
            <a:ln>
              <a:solidFill>
                <a:schemeClr val="accent1"/>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WBC count decreased</c:v>
                </c:pt>
                <c:pt idx="7">
                  <c:v>Thrombocytopenia</c:v>
                </c:pt>
                <c:pt idx="8">
                  <c:v>Diarrhea</c:v>
                </c:pt>
                <c:pt idx="9">
                  <c:v>AST increased</c:v>
                </c:pt>
                <c:pt idx="10">
                  <c:v>Decreased appetite</c:v>
                </c:pt>
                <c:pt idx="11">
                  <c:v>Constipation</c:v>
                </c:pt>
                <c:pt idx="12">
                  <c:v>Vomiting</c:v>
                </c:pt>
                <c:pt idx="13">
                  <c:v>Neutropenia</c:v>
                </c:pt>
                <c:pt idx="14">
                  <c:v>Asthenia</c:v>
                </c:pt>
                <c:pt idx="15">
                  <c:v>Anemia</c:v>
                </c:pt>
                <c:pt idx="16">
                  <c:v>Nausea</c:v>
                </c:pt>
              </c:strCache>
            </c:strRef>
          </c:cat>
          <c:val>
            <c:numRef>
              <c:f>Sheet1!$C$2:$C$18</c:f>
              <c:numCache>
                <c:formatCode>General</c:formatCode>
                <c:ptCount val="17"/>
                <c:pt idx="0">
                  <c:v>2.9</c:v>
                </c:pt>
                <c:pt idx="1">
                  <c:v>0</c:v>
                </c:pt>
                <c:pt idx="2">
                  <c:v>2.9</c:v>
                </c:pt>
                <c:pt idx="3">
                  <c:v>5.7</c:v>
                </c:pt>
                <c:pt idx="4">
                  <c:v>0</c:v>
                </c:pt>
                <c:pt idx="5" formatCode="0.0_);\(0.0\)">
                  <c:v>2.9</c:v>
                </c:pt>
                <c:pt idx="6">
                  <c:v>8.6</c:v>
                </c:pt>
                <c:pt idx="7">
                  <c:v>8.6</c:v>
                </c:pt>
                <c:pt idx="8" formatCode="0.0_);\(0.0\)">
                  <c:v>2.9</c:v>
                </c:pt>
                <c:pt idx="9">
                  <c:v>0</c:v>
                </c:pt>
                <c:pt idx="10">
                  <c:v>0</c:v>
                </c:pt>
                <c:pt idx="11">
                  <c:v>0</c:v>
                </c:pt>
                <c:pt idx="12">
                  <c:v>0</c:v>
                </c:pt>
                <c:pt idx="13">
                  <c:v>28.6</c:v>
                </c:pt>
                <c:pt idx="14">
                  <c:v>5.7</c:v>
                </c:pt>
                <c:pt idx="15">
                  <c:v>17.100000000000001</c:v>
                </c:pt>
                <c:pt idx="16">
                  <c:v>0</c:v>
                </c:pt>
              </c:numCache>
            </c:numRef>
          </c:val>
          <c:extLst>
            <c:ext xmlns:c16="http://schemas.microsoft.com/office/drawing/2014/chart" uri="{C3380CC4-5D6E-409C-BE32-E72D297353CC}">
              <c16:uniqueId val="{00000001-C7B6-4A0D-972E-656F4BE3F195}"/>
            </c:ext>
          </c:extLst>
        </c:ser>
        <c:dLbls>
          <c:showLegendKey val="0"/>
          <c:showVal val="0"/>
          <c:showCatName val="0"/>
          <c:showSerName val="0"/>
          <c:showPercent val="0"/>
          <c:showBubbleSize val="0"/>
        </c:dLbls>
        <c:gapWidth val="35"/>
        <c:overlap val="100"/>
        <c:axId val="1507840479"/>
        <c:axId val="474110767"/>
      </c:barChart>
      <c:catAx>
        <c:axId val="1507840479"/>
        <c:scaling>
          <c:orientation val="minMax"/>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Arial Narrow Regular"/>
                <a:ea typeface="+mn-ea"/>
                <a:cs typeface="+mn-cs"/>
              </a:defRPr>
            </a:pPr>
            <a:endParaRPr lang="en-US"/>
          </a:p>
        </c:txPr>
        <c:crossAx val="474110767"/>
        <c:crosses val="autoZero"/>
        <c:auto val="1"/>
        <c:lblAlgn val="ctr"/>
        <c:lblOffset val="100"/>
        <c:noMultiLvlLbl val="0"/>
      </c:catAx>
      <c:valAx>
        <c:axId val="474110767"/>
        <c:scaling>
          <c:orientation val="minMax"/>
          <c:max val="80"/>
          <c:min val="0"/>
        </c:scaling>
        <c:delete val="0"/>
        <c:axPos val="b"/>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Arial Narrow Regular"/>
                <a:ea typeface="+mn-ea"/>
                <a:cs typeface="+mn-cs"/>
              </a:defRPr>
            </a:pPr>
            <a:endParaRPr lang="en-US"/>
          </a:p>
        </c:txPr>
        <c:crossAx val="150784047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Narrow Regula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Gr1-2 (%)</c:v>
                </c:pt>
              </c:strCache>
            </c:strRef>
          </c:tx>
          <c:spPr>
            <a:solidFill>
              <a:schemeClr val="accent4">
                <a:lumMod val="60000"/>
                <a:lumOff val="40000"/>
                <a:alpha val="29804"/>
              </a:schemeClr>
            </a:solidFill>
            <a:ln>
              <a:solidFill>
                <a:schemeClr val="accent4">
                  <a:lumMod val="60000"/>
                  <a:lumOff val="40000"/>
                </a:schemeClr>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WBC count decreased</c:v>
                </c:pt>
                <c:pt idx="7">
                  <c:v>Thrombocytopenia</c:v>
                </c:pt>
                <c:pt idx="8">
                  <c:v>Diarrhea</c:v>
                </c:pt>
                <c:pt idx="9">
                  <c:v>AST increased</c:v>
                </c:pt>
                <c:pt idx="10">
                  <c:v>Decreased appetite</c:v>
                </c:pt>
                <c:pt idx="11">
                  <c:v>Constipation</c:v>
                </c:pt>
                <c:pt idx="12">
                  <c:v>Vomiting</c:v>
                </c:pt>
                <c:pt idx="13">
                  <c:v>Neutopenia</c:v>
                </c:pt>
                <c:pt idx="14">
                  <c:v>Asthenia</c:v>
                </c:pt>
                <c:pt idx="15">
                  <c:v>Anemia</c:v>
                </c:pt>
                <c:pt idx="16">
                  <c:v>Nausea</c:v>
                </c:pt>
              </c:strCache>
            </c:strRef>
          </c:cat>
          <c:val>
            <c:numRef>
              <c:f>Sheet1!$B$2:$B$18</c:f>
              <c:numCache>
                <c:formatCode>0.0</c:formatCode>
                <c:ptCount val="17"/>
                <c:pt idx="0">
                  <c:v>11.111111111111111</c:v>
                </c:pt>
                <c:pt idx="1">
                  <c:v>11.111111111111111</c:v>
                </c:pt>
                <c:pt idx="2">
                  <c:v>13.888888888888889</c:v>
                </c:pt>
                <c:pt idx="3">
                  <c:v>13.888888888888889</c:v>
                </c:pt>
                <c:pt idx="4">
                  <c:v>13.888888888888889</c:v>
                </c:pt>
                <c:pt idx="5">
                  <c:v>8.3333333333333321</c:v>
                </c:pt>
                <c:pt idx="6">
                  <c:v>11.111111111111111</c:v>
                </c:pt>
                <c:pt idx="7">
                  <c:v>13.888888888888889</c:v>
                </c:pt>
                <c:pt idx="8">
                  <c:v>16.666666666666664</c:v>
                </c:pt>
                <c:pt idx="9">
                  <c:v>16.666666666666664</c:v>
                </c:pt>
                <c:pt idx="10">
                  <c:v>19.444444444444446</c:v>
                </c:pt>
                <c:pt idx="11">
                  <c:v>27.777777777777779</c:v>
                </c:pt>
                <c:pt idx="12">
                  <c:v>33.333333333333329</c:v>
                </c:pt>
                <c:pt idx="13">
                  <c:v>27.777777777777779</c:v>
                </c:pt>
                <c:pt idx="14">
                  <c:v>38.888888888888893</c:v>
                </c:pt>
                <c:pt idx="15">
                  <c:v>44.444444444444443</c:v>
                </c:pt>
                <c:pt idx="16">
                  <c:v>63.888888888888886</c:v>
                </c:pt>
              </c:numCache>
            </c:numRef>
          </c:val>
          <c:extLst>
            <c:ext xmlns:c16="http://schemas.microsoft.com/office/drawing/2014/chart" uri="{C3380CC4-5D6E-409C-BE32-E72D297353CC}">
              <c16:uniqueId val="{00000000-D724-4CC1-A0CB-8BD15DFEF2CF}"/>
            </c:ext>
          </c:extLst>
        </c:ser>
        <c:ser>
          <c:idx val="1"/>
          <c:order val="1"/>
          <c:tx>
            <c:strRef>
              <c:f>Sheet1!$C$1</c:f>
              <c:strCache>
                <c:ptCount val="1"/>
                <c:pt idx="0">
                  <c:v>Gr &gt;3 (%)</c:v>
                </c:pt>
              </c:strCache>
            </c:strRef>
          </c:tx>
          <c:spPr>
            <a:solidFill>
              <a:schemeClr val="accent4"/>
            </a:solidFill>
            <a:ln>
              <a:solidFill>
                <a:schemeClr val="accent4">
                  <a:lumMod val="75000"/>
                </a:schemeClr>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WBC count decreased</c:v>
                </c:pt>
                <c:pt idx="7">
                  <c:v>Thrombocytopenia</c:v>
                </c:pt>
                <c:pt idx="8">
                  <c:v>Diarrhea</c:v>
                </c:pt>
                <c:pt idx="9">
                  <c:v>AST increased</c:v>
                </c:pt>
                <c:pt idx="10">
                  <c:v>Decreased appetite</c:v>
                </c:pt>
                <c:pt idx="11">
                  <c:v>Constipation</c:v>
                </c:pt>
                <c:pt idx="12">
                  <c:v>Vomiting</c:v>
                </c:pt>
                <c:pt idx="13">
                  <c:v>Neutopenia</c:v>
                </c:pt>
                <c:pt idx="14">
                  <c:v>Asthenia</c:v>
                </c:pt>
                <c:pt idx="15">
                  <c:v>Anemia</c:v>
                </c:pt>
                <c:pt idx="16">
                  <c:v>Nausea</c:v>
                </c:pt>
              </c:strCache>
            </c:strRef>
          </c:cat>
          <c:val>
            <c:numRef>
              <c:f>Sheet1!$C$2:$C$18</c:f>
              <c:numCache>
                <c:formatCode>0.0</c:formatCode>
                <c:ptCount val="17"/>
                <c:pt idx="0">
                  <c:v>2.7777777777777777</c:v>
                </c:pt>
                <c:pt idx="1">
                  <c:v>0</c:v>
                </c:pt>
                <c:pt idx="2">
                  <c:v>2.7777777777777777</c:v>
                </c:pt>
                <c:pt idx="3">
                  <c:v>2.7777777777777777</c:v>
                </c:pt>
                <c:pt idx="4">
                  <c:v>0</c:v>
                </c:pt>
                <c:pt idx="5">
                  <c:v>0</c:v>
                </c:pt>
                <c:pt idx="6">
                  <c:v>2.7777777777777777</c:v>
                </c:pt>
                <c:pt idx="7">
                  <c:v>5.5555555555555554</c:v>
                </c:pt>
                <c:pt idx="8">
                  <c:v>0</c:v>
                </c:pt>
                <c:pt idx="9">
                  <c:v>0</c:v>
                </c:pt>
                <c:pt idx="10">
                  <c:v>5.5555555555555554</c:v>
                </c:pt>
                <c:pt idx="11">
                  <c:v>0</c:v>
                </c:pt>
                <c:pt idx="12">
                  <c:v>0</c:v>
                </c:pt>
                <c:pt idx="13">
                  <c:v>16.7</c:v>
                </c:pt>
                <c:pt idx="14">
                  <c:v>11.111111111111111</c:v>
                </c:pt>
                <c:pt idx="15">
                  <c:v>13.888888888888889</c:v>
                </c:pt>
                <c:pt idx="16">
                  <c:v>5.5555555555555554</c:v>
                </c:pt>
              </c:numCache>
            </c:numRef>
          </c:val>
          <c:extLst>
            <c:ext xmlns:c16="http://schemas.microsoft.com/office/drawing/2014/chart" uri="{C3380CC4-5D6E-409C-BE32-E72D297353CC}">
              <c16:uniqueId val="{00000001-D724-4CC1-A0CB-8BD15DFEF2CF}"/>
            </c:ext>
          </c:extLst>
        </c:ser>
        <c:dLbls>
          <c:showLegendKey val="0"/>
          <c:showVal val="0"/>
          <c:showCatName val="0"/>
          <c:showSerName val="0"/>
          <c:showPercent val="0"/>
          <c:showBubbleSize val="0"/>
        </c:dLbls>
        <c:gapWidth val="35"/>
        <c:overlap val="100"/>
        <c:axId val="1507840479"/>
        <c:axId val="474110767"/>
      </c:barChart>
      <c:catAx>
        <c:axId val="1507840479"/>
        <c:scaling>
          <c:orientation val="minMax"/>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noFill/>
                <a:latin typeface="Arial Narrow Regular"/>
                <a:ea typeface="+mn-ea"/>
                <a:cs typeface="+mn-cs"/>
              </a:defRPr>
            </a:pPr>
            <a:endParaRPr lang="en-US"/>
          </a:p>
        </c:txPr>
        <c:crossAx val="474110767"/>
        <c:crosses val="autoZero"/>
        <c:auto val="1"/>
        <c:lblAlgn val="ctr"/>
        <c:lblOffset val="100"/>
        <c:noMultiLvlLbl val="0"/>
      </c:catAx>
      <c:valAx>
        <c:axId val="474110767"/>
        <c:scaling>
          <c:orientation val="minMax"/>
          <c:max val="80"/>
          <c:min val="0"/>
        </c:scaling>
        <c:delete val="0"/>
        <c:axPos val="b"/>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Arial Narrow Regular"/>
                <a:ea typeface="+mn-ea"/>
                <a:cs typeface="+mn-cs"/>
              </a:defRPr>
            </a:pPr>
            <a:endParaRPr lang="en-US"/>
          </a:p>
        </c:txPr>
        <c:crossAx val="150784047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Narrow Regula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1-2</c:v>
                </c:pt>
              </c:strCache>
            </c:strRef>
          </c:tx>
          <c:spPr>
            <a:solidFill>
              <a:schemeClr val="accent3">
                <a:lumMod val="20000"/>
                <a:lumOff val="80000"/>
                <a:alpha val="70000"/>
              </a:schemeClr>
            </a:solidFill>
            <a:ln>
              <a:solidFill>
                <a:schemeClr val="accent3">
                  <a:lumMod val="60000"/>
                  <a:lumOff val="40000"/>
                </a:schemeClr>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Leukopenia</c:v>
                </c:pt>
                <c:pt idx="7">
                  <c:v>Thrombocytopenia</c:v>
                </c:pt>
                <c:pt idx="8">
                  <c:v>Diarrhea</c:v>
                </c:pt>
                <c:pt idx="9">
                  <c:v>AST increased</c:v>
                </c:pt>
                <c:pt idx="10">
                  <c:v>Decreased appetite</c:v>
                </c:pt>
                <c:pt idx="11">
                  <c:v>Constipation</c:v>
                </c:pt>
                <c:pt idx="12">
                  <c:v>Vomiting</c:v>
                </c:pt>
                <c:pt idx="13">
                  <c:v>Neutropenia</c:v>
                </c:pt>
                <c:pt idx="14">
                  <c:v>Asthenia</c:v>
                </c:pt>
                <c:pt idx="15">
                  <c:v>Anemia</c:v>
                </c:pt>
                <c:pt idx="16">
                  <c:v>Nausea</c:v>
                </c:pt>
              </c:strCache>
            </c:strRef>
          </c:cat>
          <c:val>
            <c:numRef>
              <c:f>Sheet1!$B$2:$B$18</c:f>
              <c:numCache>
                <c:formatCode>0.0</c:formatCode>
                <c:ptCount val="17"/>
                <c:pt idx="0">
                  <c:v>5.5555555555555554</c:v>
                </c:pt>
                <c:pt idx="1">
                  <c:v>5.5555555555555554</c:v>
                </c:pt>
                <c:pt idx="2">
                  <c:v>5.5333333333333323</c:v>
                </c:pt>
                <c:pt idx="3">
                  <c:v>5.5555555555555554</c:v>
                </c:pt>
                <c:pt idx="4">
                  <c:v>13.888888888888889</c:v>
                </c:pt>
                <c:pt idx="5">
                  <c:v>19.444444444444446</c:v>
                </c:pt>
                <c:pt idx="6">
                  <c:v>11.066666666666665</c:v>
                </c:pt>
                <c:pt idx="7">
                  <c:v>5.5333333333333323</c:v>
                </c:pt>
                <c:pt idx="8">
                  <c:v>11.111111111111111</c:v>
                </c:pt>
                <c:pt idx="9">
                  <c:v>19.444444444444446</c:v>
                </c:pt>
                <c:pt idx="10">
                  <c:v>13.888888888888889</c:v>
                </c:pt>
                <c:pt idx="11">
                  <c:v>25</c:v>
                </c:pt>
                <c:pt idx="12">
                  <c:v>25</c:v>
                </c:pt>
                <c:pt idx="13">
                  <c:v>22.233333333333327</c:v>
                </c:pt>
                <c:pt idx="14">
                  <c:v>36.111111111111107</c:v>
                </c:pt>
                <c:pt idx="15">
                  <c:v>33.37777777777778</c:v>
                </c:pt>
                <c:pt idx="16">
                  <c:v>63.86666666666666</c:v>
                </c:pt>
              </c:numCache>
            </c:numRef>
          </c:val>
          <c:extLst>
            <c:ext xmlns:c16="http://schemas.microsoft.com/office/drawing/2014/chart" uri="{C3380CC4-5D6E-409C-BE32-E72D297353CC}">
              <c16:uniqueId val="{00000000-0F9C-4CF8-8319-77E7D41DED7E}"/>
            </c:ext>
          </c:extLst>
        </c:ser>
        <c:ser>
          <c:idx val="1"/>
          <c:order val="1"/>
          <c:tx>
            <c:strRef>
              <c:f>Sheet1!$C$1</c:f>
              <c:strCache>
                <c:ptCount val="1"/>
                <c:pt idx="0">
                  <c:v>Grade &gt;=3</c:v>
                </c:pt>
              </c:strCache>
            </c:strRef>
          </c:tx>
          <c:spPr>
            <a:solidFill>
              <a:schemeClr val="accent3"/>
            </a:solidFill>
            <a:ln>
              <a:solidFill>
                <a:schemeClr val="accent3">
                  <a:lumMod val="75000"/>
                </a:schemeClr>
              </a:solidFill>
            </a:ln>
            <a:effectLst/>
          </c:spPr>
          <c:invertIfNegative val="0"/>
          <c:cat>
            <c:strRef>
              <c:f>Sheet1!$A$2:$A$18</c:f>
              <c:strCache>
                <c:ptCount val="17"/>
                <c:pt idx="0">
                  <c:v>Abdominal pain</c:v>
                </c:pt>
                <c:pt idx="1">
                  <c:v>Cough</c:v>
                </c:pt>
                <c:pt idx="2">
                  <c:v>Fatigue</c:v>
                </c:pt>
                <c:pt idx="3">
                  <c:v>GGT increased</c:v>
                </c:pt>
                <c:pt idx="4">
                  <c:v>Pyrexia</c:v>
                </c:pt>
                <c:pt idx="5">
                  <c:v>ALT increased</c:v>
                </c:pt>
                <c:pt idx="6">
                  <c:v>Leukopenia</c:v>
                </c:pt>
                <c:pt idx="7">
                  <c:v>Thrombocytopenia</c:v>
                </c:pt>
                <c:pt idx="8">
                  <c:v>Diarrhea</c:v>
                </c:pt>
                <c:pt idx="9">
                  <c:v>AST increased</c:v>
                </c:pt>
                <c:pt idx="10">
                  <c:v>Decreased appetite</c:v>
                </c:pt>
                <c:pt idx="11">
                  <c:v>Constipation</c:v>
                </c:pt>
                <c:pt idx="12">
                  <c:v>Vomiting</c:v>
                </c:pt>
                <c:pt idx="13">
                  <c:v>Neutropenia</c:v>
                </c:pt>
                <c:pt idx="14">
                  <c:v>Asthenia</c:v>
                </c:pt>
                <c:pt idx="15">
                  <c:v>Anemia</c:v>
                </c:pt>
                <c:pt idx="16">
                  <c:v>Nausea</c:v>
                </c:pt>
              </c:strCache>
            </c:strRef>
          </c:cat>
          <c:val>
            <c:numRef>
              <c:f>Sheet1!$C$2:$C$18</c:f>
              <c:numCache>
                <c:formatCode>General</c:formatCode>
                <c:ptCount val="17"/>
                <c:pt idx="0" formatCode="0">
                  <c:v>0</c:v>
                </c:pt>
                <c:pt idx="1">
                  <c:v>0</c:v>
                </c:pt>
                <c:pt idx="2">
                  <c:v>2.8</c:v>
                </c:pt>
                <c:pt idx="3" formatCode="0">
                  <c:v>0</c:v>
                </c:pt>
                <c:pt idx="4">
                  <c:v>0</c:v>
                </c:pt>
                <c:pt idx="5" formatCode="0">
                  <c:v>0</c:v>
                </c:pt>
                <c:pt idx="6">
                  <c:v>5.6</c:v>
                </c:pt>
                <c:pt idx="7">
                  <c:v>2.8</c:v>
                </c:pt>
                <c:pt idx="8" formatCode="0">
                  <c:v>0</c:v>
                </c:pt>
                <c:pt idx="9">
                  <c:v>0</c:v>
                </c:pt>
                <c:pt idx="10" formatCode="0">
                  <c:v>0</c:v>
                </c:pt>
                <c:pt idx="11">
                  <c:v>0</c:v>
                </c:pt>
                <c:pt idx="12">
                  <c:v>0</c:v>
                </c:pt>
                <c:pt idx="13">
                  <c:v>11.1</c:v>
                </c:pt>
                <c:pt idx="14" formatCode="0">
                  <c:v>0</c:v>
                </c:pt>
                <c:pt idx="15">
                  <c:v>19.399999999999999</c:v>
                </c:pt>
                <c:pt idx="16">
                  <c:v>2.8</c:v>
                </c:pt>
              </c:numCache>
            </c:numRef>
          </c:val>
          <c:extLst>
            <c:ext xmlns:c16="http://schemas.microsoft.com/office/drawing/2014/chart" uri="{C3380CC4-5D6E-409C-BE32-E72D297353CC}">
              <c16:uniqueId val="{00000001-0F9C-4CF8-8319-77E7D41DED7E}"/>
            </c:ext>
          </c:extLst>
        </c:ser>
        <c:dLbls>
          <c:showLegendKey val="0"/>
          <c:showVal val="0"/>
          <c:showCatName val="0"/>
          <c:showSerName val="0"/>
          <c:showPercent val="0"/>
          <c:showBubbleSize val="0"/>
        </c:dLbls>
        <c:gapWidth val="35"/>
        <c:overlap val="100"/>
        <c:axId val="1507840479"/>
        <c:axId val="474110767"/>
      </c:barChart>
      <c:catAx>
        <c:axId val="1507840479"/>
        <c:scaling>
          <c:orientation val="minMax"/>
        </c:scaling>
        <c:delete val="0"/>
        <c:axPos val="l"/>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noFill/>
                <a:latin typeface="Arial Narrow Regular"/>
                <a:ea typeface="+mn-ea"/>
                <a:cs typeface="+mn-cs"/>
              </a:defRPr>
            </a:pPr>
            <a:endParaRPr lang="en-US"/>
          </a:p>
        </c:txPr>
        <c:crossAx val="474110767"/>
        <c:crosses val="autoZero"/>
        <c:auto val="1"/>
        <c:lblAlgn val="ctr"/>
        <c:lblOffset val="100"/>
        <c:noMultiLvlLbl val="0"/>
      </c:catAx>
      <c:valAx>
        <c:axId val="474110767"/>
        <c:scaling>
          <c:orientation val="minMax"/>
          <c:max val="80"/>
          <c:min val="0"/>
        </c:scaling>
        <c:delete val="0"/>
        <c:axPos val="b"/>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Arial Narrow Regular"/>
                <a:ea typeface="+mn-ea"/>
                <a:cs typeface="+mn-cs"/>
              </a:defRPr>
            </a:pPr>
            <a:endParaRPr lang="en-US"/>
          </a:p>
        </c:txPr>
        <c:crossAx val="150784047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Narrow Regula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4">
  <a:schemeClr val="accent1"/>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0.71075</cdr:x>
      <cdr:y>0.03363</cdr:y>
    </cdr:from>
    <cdr:to>
      <cdr:x>0.74146</cdr:x>
      <cdr:y>0.08254</cdr:y>
    </cdr:to>
    <cdr:sp macro="" textlink="">
      <cdr:nvSpPr>
        <cdr:cNvPr id="2" name="Rectangle 1">
          <a:extLst xmlns:a="http://schemas.openxmlformats.org/drawingml/2006/main">
            <a:ext uri="{FF2B5EF4-FFF2-40B4-BE49-F238E27FC236}">
              <a16:creationId xmlns:a16="http://schemas.microsoft.com/office/drawing/2014/main" id="{BAE96EF1-DA36-56F5-6504-AE707F0556E5}"/>
            </a:ext>
          </a:extLst>
        </cdr:cNvPr>
        <cdr:cNvSpPr/>
      </cdr:nvSpPr>
      <cdr:spPr>
        <a:xfrm xmlns:a="http://schemas.openxmlformats.org/drawingml/2006/main">
          <a:off x="4232443" y="120968"/>
          <a:ext cx="182880" cy="175940"/>
        </a:xfrm>
        <a:prstGeom xmlns:a="http://schemas.openxmlformats.org/drawingml/2006/main" prst="rect">
          <a:avLst/>
        </a:prstGeom>
        <a:solidFill xmlns:a="http://schemas.openxmlformats.org/drawingml/2006/main">
          <a:schemeClr val="tx1"/>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GB" kern="1200"/>
        </a:p>
      </cdr:txBody>
    </cdr:sp>
  </cdr:relSizeAnchor>
  <cdr:relSizeAnchor xmlns:cdr="http://schemas.openxmlformats.org/drawingml/2006/chartDrawing">
    <cdr:from>
      <cdr:x>0.71281</cdr:x>
      <cdr:y>0.09982</cdr:y>
    </cdr:from>
    <cdr:to>
      <cdr:x>0.74083</cdr:x>
      <cdr:y>0.14491</cdr:y>
    </cdr:to>
    <cdr:sp macro="" textlink="">
      <cdr:nvSpPr>
        <cdr:cNvPr id="4" name="Rectangle 3">
          <a:extLst xmlns:a="http://schemas.openxmlformats.org/drawingml/2006/main">
            <a:ext uri="{FF2B5EF4-FFF2-40B4-BE49-F238E27FC236}">
              <a16:creationId xmlns:a16="http://schemas.microsoft.com/office/drawing/2014/main" id="{5955E8DB-7A3B-EF2F-80D8-6413860D36D7}"/>
            </a:ext>
          </a:extLst>
        </cdr:cNvPr>
        <cdr:cNvSpPr/>
      </cdr:nvSpPr>
      <cdr:spPr>
        <a:xfrm xmlns:a="http://schemas.openxmlformats.org/drawingml/2006/main">
          <a:off x="4244742" y="359035"/>
          <a:ext cx="166838" cy="162211"/>
        </a:xfrm>
        <a:prstGeom xmlns:a="http://schemas.openxmlformats.org/drawingml/2006/main" prst="rect">
          <a:avLst/>
        </a:prstGeom>
        <a:solidFill xmlns:a="http://schemas.openxmlformats.org/drawingml/2006/main">
          <a:srgbClr val="0097FF"/>
        </a:solidFill>
        <a:ln xmlns:a="http://schemas.openxmlformats.org/drawingml/2006/main">
          <a:no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GB" kern="1200"/>
        </a:p>
      </cdr:txBody>
    </cdr:sp>
  </cdr:relSizeAnchor>
  <cdr:relSizeAnchor xmlns:cdr="http://schemas.openxmlformats.org/drawingml/2006/chartDrawing">
    <cdr:from>
      <cdr:x>0.17531</cdr:x>
      <cdr:y>0.87118</cdr:y>
    </cdr:from>
    <cdr:to>
      <cdr:x>0.20982</cdr:x>
      <cdr:y>0.97943</cdr:y>
    </cdr:to>
    <cdr:sp macro="" textlink="">
      <cdr:nvSpPr>
        <cdr:cNvPr id="9" name="TextBox 8">
          <a:extLst xmlns:a="http://schemas.openxmlformats.org/drawingml/2006/main">
            <a:ext uri="{FF2B5EF4-FFF2-40B4-BE49-F238E27FC236}">
              <a16:creationId xmlns:a16="http://schemas.microsoft.com/office/drawing/2014/main" id="{A3A207AD-05D6-04D2-7A3E-603FA9B97938}"/>
            </a:ext>
          </a:extLst>
        </cdr:cNvPr>
        <cdr:cNvSpPr txBox="1"/>
      </cdr:nvSpPr>
      <cdr:spPr>
        <a:xfrm xmlns:a="http://schemas.openxmlformats.org/drawingml/2006/main">
          <a:off x="1250827" y="2229212"/>
          <a:ext cx="246221" cy="276999"/>
        </a:xfrm>
        <a:prstGeom xmlns:a="http://schemas.openxmlformats.org/drawingml/2006/main" prst="rect">
          <a:avLst/>
        </a:prstGeom>
      </cdr:spPr>
      <cdr:txBody>
        <a:bodyPr xmlns:a="http://schemas.openxmlformats.org/drawingml/2006/main" vertOverflow="clip" vert="horz" wrap="square" lIns="91440" tIns="45720" rIns="91440" bIns="45720" rtlCol="0" anchor="ctr">
          <a:spAutoFit/>
        </a:bodyPr>
        <a:lstStyle xmlns:a="http://schemas.openxmlformats.org/drawingml/2006/main"/>
        <a:p xmlns:a="http://schemas.openxmlformats.org/drawingml/2006/main">
          <a:pPr algn="l"/>
          <a:r>
            <a:rPr lang="en-GB" sz="1200" kern="1200" dirty="0">
              <a:solidFill>
                <a:schemeClr val="accent5"/>
              </a:solidFill>
            </a:rPr>
            <a:t>0</a:t>
          </a:r>
        </a:p>
      </cdr:txBody>
    </cdr:sp>
  </cdr:relSizeAnchor>
</c:userShapes>
</file>

<file path=ppt/drawings/drawing2.xml><?xml version="1.0" encoding="utf-8"?>
<c:userShapes xmlns:c="http://schemas.openxmlformats.org/drawingml/2006/chart">
  <cdr:relSizeAnchor xmlns:cdr="http://schemas.openxmlformats.org/drawingml/2006/chartDrawing">
    <cdr:from>
      <cdr:x>0.35674</cdr:x>
      <cdr:y>0.85563</cdr:y>
    </cdr:from>
    <cdr:to>
      <cdr:x>0.62694</cdr:x>
      <cdr:y>0.92749</cdr:y>
    </cdr:to>
    <cdr:grpSp>
      <cdr:nvGrpSpPr>
        <cdr:cNvPr id="14" name="Group 13">
          <a:extLst xmlns:a="http://schemas.openxmlformats.org/drawingml/2006/main">
            <a:ext uri="{FF2B5EF4-FFF2-40B4-BE49-F238E27FC236}">
              <a16:creationId xmlns:a16="http://schemas.microsoft.com/office/drawing/2014/main" id="{43E31C49-DD3F-F414-0446-8A7EB22E44DE}"/>
            </a:ext>
          </a:extLst>
        </cdr:cNvPr>
        <cdr:cNvGrpSpPr/>
      </cdr:nvGrpSpPr>
      <cdr:grpSpPr>
        <a:xfrm xmlns:a="http://schemas.openxmlformats.org/drawingml/2006/main">
          <a:off x="3101395" y="3313383"/>
          <a:ext cx="2349041" cy="278273"/>
          <a:chOff x="4231154" y="4149334"/>
          <a:chExt cx="2646703" cy="336284"/>
        </a:xfrm>
      </cdr:grpSpPr>
      <cdr:sp macro="" textlink="">
        <cdr:nvSpPr>
          <cdr:cNvPr id="8" name="Rectangle 7">
            <a:extLst xmlns:a="http://schemas.openxmlformats.org/drawingml/2006/main">
              <a:ext uri="{FF2B5EF4-FFF2-40B4-BE49-F238E27FC236}">
                <a16:creationId xmlns:a16="http://schemas.microsoft.com/office/drawing/2014/main" id="{57C6B9FA-8E3A-8BE3-2B01-F90EA0F94427}"/>
              </a:ext>
            </a:extLst>
          </cdr:cNvPr>
          <cdr:cNvSpPr/>
        </cdr:nvSpPr>
        <cdr:spPr>
          <a:xfrm xmlns:a="http://schemas.openxmlformats.org/drawingml/2006/main">
            <a:off x="4231154" y="4234282"/>
            <a:ext cx="128575" cy="143991"/>
          </a:xfrm>
          <a:prstGeom xmlns:a="http://schemas.openxmlformats.org/drawingml/2006/main" prst="rect">
            <a:avLst/>
          </a:prstGeom>
          <a:solidFill xmlns:a="http://schemas.openxmlformats.org/drawingml/2006/main">
            <a:schemeClr val="accent3"/>
          </a:solidFill>
          <a:ln xmlns:a="http://schemas.openxmlformats.org/drawingml/2006/main">
            <a:solidFill>
              <a:schemeClr val="accent3"/>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GB" sz="1200" kern="1200"/>
          </a:p>
        </cdr:txBody>
      </cdr:sp>
      <cdr:sp macro="" textlink="">
        <cdr:nvSpPr>
          <cdr:cNvPr id="9" name="Rectangle 8">
            <a:extLst xmlns:a="http://schemas.openxmlformats.org/drawingml/2006/main">
              <a:ext uri="{FF2B5EF4-FFF2-40B4-BE49-F238E27FC236}">
                <a16:creationId xmlns:a16="http://schemas.microsoft.com/office/drawing/2014/main" id="{B207B2C8-4A83-1D08-CAC9-8A53B713D441}"/>
              </a:ext>
            </a:extLst>
          </cdr:cNvPr>
          <cdr:cNvSpPr/>
        </cdr:nvSpPr>
        <cdr:spPr>
          <a:xfrm xmlns:a="http://schemas.openxmlformats.org/drawingml/2006/main">
            <a:off x="5080818" y="4234282"/>
            <a:ext cx="128575" cy="143991"/>
          </a:xfrm>
          <a:prstGeom xmlns:a="http://schemas.openxmlformats.org/drawingml/2006/main" prst="rect">
            <a:avLst/>
          </a:prstGeom>
          <a:solidFill xmlns:a="http://schemas.openxmlformats.org/drawingml/2006/main">
            <a:schemeClr val="accent4"/>
          </a:solidFill>
          <a:ln xmlns:a="http://schemas.openxmlformats.org/drawingml/2006/main">
            <a:solidFill>
              <a:schemeClr val="accent4"/>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GB" sz="1200" kern="1200"/>
          </a:p>
        </cdr:txBody>
      </cdr:sp>
      <cdr:sp macro="" textlink="">
        <cdr:nvSpPr>
          <cdr:cNvPr id="10" name="Rectangle 9">
            <a:extLst xmlns:a="http://schemas.openxmlformats.org/drawingml/2006/main">
              <a:ext uri="{FF2B5EF4-FFF2-40B4-BE49-F238E27FC236}">
                <a16:creationId xmlns:a16="http://schemas.microsoft.com/office/drawing/2014/main" id="{B0551C08-2622-4986-EFF4-A8EA33966108}"/>
              </a:ext>
            </a:extLst>
          </cdr:cNvPr>
          <cdr:cNvSpPr/>
        </cdr:nvSpPr>
        <cdr:spPr>
          <a:xfrm xmlns:a="http://schemas.openxmlformats.org/drawingml/2006/main">
            <a:off x="5972304" y="4243764"/>
            <a:ext cx="128575" cy="143991"/>
          </a:xfrm>
          <a:prstGeom xmlns:a="http://schemas.openxmlformats.org/drawingml/2006/main" prst="rect">
            <a:avLst/>
          </a:prstGeom>
          <a:solidFill xmlns:a="http://schemas.openxmlformats.org/drawingml/2006/main">
            <a:schemeClr val="accent1"/>
          </a:solidFill>
          <a:ln xmlns:a="http://schemas.openxmlformats.org/drawingml/2006/main">
            <a:solidFill>
              <a:schemeClr val="accent1"/>
            </a:solidFill>
          </a:ln>
        </cdr:spPr>
        <cdr:style>
          <a:lnRef xmlns:a="http://schemas.openxmlformats.org/drawingml/2006/main" idx="2">
            <a:schemeClr val="accent1">
              <a:shade val="15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endParaRPr lang="en-GB" sz="1200" kern="1200" dirty="0"/>
          </a:p>
        </cdr:txBody>
      </cdr:sp>
      <cdr:sp macro="" textlink="">
        <cdr:nvSpPr>
          <cdr:cNvPr id="11" name="TextBox 1">
            <a:extLst xmlns:a="http://schemas.openxmlformats.org/drawingml/2006/main">
              <a:ext uri="{FF2B5EF4-FFF2-40B4-BE49-F238E27FC236}">
                <a16:creationId xmlns:a16="http://schemas.microsoft.com/office/drawing/2014/main" id="{538A29B6-4703-BB12-B228-63769E6F9C34}"/>
              </a:ext>
            </a:extLst>
          </cdr:cNvPr>
          <cdr:cNvSpPr txBox="1"/>
        </cdr:nvSpPr>
        <cdr:spPr>
          <a:xfrm xmlns:a="http://schemas.openxmlformats.org/drawingml/2006/main">
            <a:off x="4308304" y="4149334"/>
            <a:ext cx="812167" cy="32680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1400" kern="1200" dirty="0">
                <a:latin typeface="Arial Narrow" panose="020B0606020202030204" pitchFamily="34" charset="0"/>
              </a:rPr>
              <a:t>4.8 mg/kg</a:t>
            </a:r>
          </a:p>
        </cdr:txBody>
      </cdr:sp>
      <cdr:sp macro="" textlink="">
        <cdr:nvSpPr>
          <cdr:cNvPr id="12" name="TextBox 2">
            <a:extLst xmlns:a="http://schemas.openxmlformats.org/drawingml/2006/main">
              <a:ext uri="{FF2B5EF4-FFF2-40B4-BE49-F238E27FC236}">
                <a16:creationId xmlns:a16="http://schemas.microsoft.com/office/drawing/2014/main" id="{414EC166-A77A-843C-F888-8BE6D7B667A2}"/>
              </a:ext>
            </a:extLst>
          </cdr:cNvPr>
          <cdr:cNvSpPr txBox="1"/>
        </cdr:nvSpPr>
        <cdr:spPr>
          <a:xfrm xmlns:a="http://schemas.openxmlformats.org/drawingml/2006/main">
            <a:off x="5170955" y="4149334"/>
            <a:ext cx="812167" cy="32680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1400" kern="1200" dirty="0">
                <a:latin typeface="Arial Narrow" panose="020B0606020202030204" pitchFamily="34" charset="0"/>
              </a:rPr>
              <a:t>5.6 mg/kg</a:t>
            </a:r>
          </a:p>
        </cdr:txBody>
      </cdr:sp>
      <cdr:sp macro="" textlink="">
        <cdr:nvSpPr>
          <cdr:cNvPr id="13" name="TextBox 3">
            <a:extLst xmlns:a="http://schemas.openxmlformats.org/drawingml/2006/main">
              <a:ext uri="{FF2B5EF4-FFF2-40B4-BE49-F238E27FC236}">
                <a16:creationId xmlns:a16="http://schemas.microsoft.com/office/drawing/2014/main" id="{3154C2B8-9F80-2E76-2B79-B294530B2F7A}"/>
              </a:ext>
            </a:extLst>
          </cdr:cNvPr>
          <cdr:cNvSpPr txBox="1"/>
        </cdr:nvSpPr>
        <cdr:spPr>
          <a:xfrm xmlns:a="http://schemas.openxmlformats.org/drawingml/2006/main">
            <a:off x="6065690" y="4158816"/>
            <a:ext cx="812167" cy="32680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GB" sz="1400" kern="1200" dirty="0">
                <a:latin typeface="Arial Narrow" panose="020B0606020202030204" pitchFamily="34" charset="0"/>
              </a:rPr>
              <a:t>6.4 mg/kg</a:t>
            </a:r>
          </a:p>
        </cdr:txBody>
      </cdr:sp>
    </cdr:grp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5/12/26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2765518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449065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33823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87123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45952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12038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43597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5587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380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Arial"/>
                <a:ea typeface="+mn-ea"/>
                <a:cs typeface="Arial" panose="020B0604020202020204" pitchFamily="34" charset="0"/>
              </a:rPr>
              <a:pPr marL="0" marR="0" lvl="0" indent="0" algn="r" defTabSz="913807"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rial"/>
              <a:ea typeface="+mn-ea"/>
              <a:cs typeface="Arial" panose="020B0604020202020204" pitchFamily="34" charset="0"/>
            </a:endParaRPr>
          </a:p>
        </p:txBody>
      </p:sp>
    </p:spTree>
    <p:extLst>
      <p:ext uri="{BB962C8B-B14F-4D97-AF65-F5344CB8AC3E}">
        <p14:creationId xmlns:p14="http://schemas.microsoft.com/office/powerpoint/2010/main" val="39700495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79246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33144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89303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a:bodyPr>
          <a:lstStyle/>
          <a:p>
            <a:pPr eaLnBrk="1" hangingPunct="1">
              <a:spcBef>
                <a:spcPct val="0"/>
              </a:spcBef>
            </a:pPr>
            <a:endParaRPr lang="x-none" altLang="x-none" dirty="0"/>
          </a:p>
        </p:txBody>
      </p:sp>
    </p:spTree>
    <p:extLst>
      <p:ext uri="{BB962C8B-B14F-4D97-AF65-F5344CB8AC3E}">
        <p14:creationId xmlns:p14="http://schemas.microsoft.com/office/powerpoint/2010/main" val="22685954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8524860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2F59DE-598C-48E6-1A1C-F2C68087AB1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6BB71CA-6A4B-F2F6-6529-6C1E1308CF4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8C829FA-893A-DDA5-0781-87155E1E972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53D2A8C-79CA-AC77-E44A-6C9B3F627D7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84925508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40A6A-530B-CF7C-A0A8-438BE31AE6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1EF8044-CA5E-7CDF-48E2-71029BDC87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E6822C-B6FA-3F31-B958-E5469FE722A7}"/>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7F7FBF8C-E1F4-6570-7214-49FDE262781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7577667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3DB12F9-EE0F-3748-8847-9BA5D322ECDE}"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36075002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41297735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334788891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4686072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FAD751AE-7ABC-314D-AFAD-47B860ED6FF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585"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625915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10</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142722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138549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49090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endParaRPr lang="en-US" dirty="0">
              <a:latin typeface="Arial Narrow" panose="020B0606020202030204" pitchFamily="34" charset="0"/>
            </a:endParaRP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84</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0350658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0"/>
            <a:endParaRPr lang="en-US" sz="1000" dirty="0">
              <a:latin typeface="Arial Narrow" panose="020B0606020202030204" pitchFamily="34" charset="0"/>
            </a:endParaRP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85</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4505895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86</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4319004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50900" y="300038"/>
            <a:ext cx="5156200" cy="2900362"/>
          </a:xfrm>
        </p:spPr>
      </p:sp>
      <p:sp>
        <p:nvSpPr>
          <p:cNvPr id="3" name="Notes Placeholder 2"/>
          <p:cNvSpPr>
            <a:spLocks noGrp="1"/>
          </p:cNvSpPr>
          <p:nvPr>
            <p:ph type="body" idx="1"/>
          </p:nvPr>
        </p:nvSpPr>
        <p:spPr/>
        <p:txBody>
          <a:bodyPr/>
          <a:lstStyle/>
          <a:p>
            <a:r>
              <a:rPr lang="en-US" b="1" dirty="0"/>
              <a:t> Speaker notes:</a:t>
            </a:r>
            <a:endParaRPr lang="en-US" b="0"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dirty="0">
                <a:solidFill>
                  <a:schemeClr val="tx2"/>
                </a:solidFill>
                <a:latin typeface="Arial"/>
              </a:rPr>
              <a:t>ADCs harness the </a:t>
            </a:r>
            <a:r>
              <a:rPr lang="en-GB" sz="1200" dirty="0">
                <a:solidFill>
                  <a:schemeClr val="tx2"/>
                </a:solidFill>
                <a:latin typeface="Arial"/>
              </a:rPr>
              <a:t>specific cancer cell </a:t>
            </a:r>
            <a:r>
              <a:rPr lang="en-GB" sz="1200" b="0" dirty="0">
                <a:solidFill>
                  <a:schemeClr val="tx2"/>
                </a:solidFill>
                <a:latin typeface="Arial"/>
              </a:rPr>
              <a:t>targeting ability of monoclonal antibodies by linking them to </a:t>
            </a:r>
            <a:r>
              <a:rPr lang="en-GB" sz="1200" dirty="0">
                <a:solidFill>
                  <a:schemeClr val="tx2"/>
                </a:solidFill>
                <a:latin typeface="Arial"/>
              </a:rPr>
              <a:t>small molecule cytotoxic drugs</a:t>
            </a:r>
            <a:endParaRPr lang="en-GB" sz="1200" b="0" dirty="0">
              <a:solidFill>
                <a:schemeClr val="tx2"/>
              </a:solidFill>
              <a:latin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dirty="0">
                <a:solidFill>
                  <a:schemeClr val="tx2"/>
                </a:solidFill>
                <a:latin typeface="Arial"/>
              </a:rPr>
              <a:t>Due to their structure and </a:t>
            </a:r>
            <a:r>
              <a:rPr lang="en-GB" sz="1200" dirty="0" err="1">
                <a:solidFill>
                  <a:schemeClr val="tx2"/>
                </a:solidFill>
                <a:latin typeface="Arial"/>
              </a:rPr>
              <a:t>MoA</a:t>
            </a:r>
            <a:r>
              <a:rPr lang="en-GB" sz="1200" dirty="0">
                <a:solidFill>
                  <a:schemeClr val="tx2"/>
                </a:solidFill>
                <a:latin typeface="Arial"/>
              </a:rPr>
              <a:t> </a:t>
            </a:r>
            <a:r>
              <a:rPr lang="en-GB" sz="1200" b="0" dirty="0">
                <a:solidFill>
                  <a:schemeClr val="tx2"/>
                </a:solidFill>
                <a:latin typeface="Arial"/>
              </a:rPr>
              <a:t>ADCs have limited systemic exposure, compared to standard chemotherapeutic drugs or biologics, which increases the tolerability of the drug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dirty="0">
                <a:solidFill>
                  <a:schemeClr val="tx2"/>
                </a:solidFill>
                <a:latin typeface="Arial"/>
              </a:rPr>
              <a:t>ADCs have 3 key structural elements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dirty="0">
                <a:solidFill>
                  <a:schemeClr val="tx2"/>
                </a:solidFill>
                <a:latin typeface="Arial"/>
              </a:rPr>
              <a:t>A highly selective </a:t>
            </a:r>
            <a:r>
              <a:rPr lang="en-GB" sz="1200" b="0" dirty="0" err="1">
                <a:solidFill>
                  <a:schemeClr val="tx2"/>
                </a:solidFill>
                <a:latin typeface="Arial"/>
              </a:rPr>
              <a:t>mAb</a:t>
            </a:r>
            <a:r>
              <a:rPr lang="en-GB" sz="1200" b="0" dirty="0">
                <a:solidFill>
                  <a:schemeClr val="tx2"/>
                </a:solidFill>
                <a:latin typeface="Arial"/>
              </a:rPr>
              <a:t> for a tumour-associated antigen that has restricted or no expression on normal (healthy) cells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chemeClr val="tx2"/>
                </a:solidFill>
                <a:effectLst/>
                <a:uLnTx/>
                <a:uFillTx/>
                <a:latin typeface="Arial" panose="020B0604020202020204"/>
                <a:ea typeface="+mn-ea"/>
                <a:cs typeface="+mn-cs"/>
              </a:rPr>
              <a:t>A molecule that enables the payload to remain stable and linked to the antibody in circulation and released when internalised </a:t>
            </a:r>
            <a:endParaRPr lang="en-GB" sz="1200" b="0" dirty="0">
              <a:solidFill>
                <a:schemeClr val="tx2"/>
              </a:solidFill>
              <a:latin typeface="Arial"/>
            </a:endParaRP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chemeClr val="tx2"/>
                </a:solidFill>
                <a:effectLst/>
                <a:uLnTx/>
                <a:uFillTx/>
                <a:latin typeface="Arial" panose="020B0604020202020204"/>
                <a:ea typeface="+mn-ea"/>
                <a:cs typeface="+mn-cs"/>
              </a:rPr>
              <a:t>A potent cytotoxic agent (generally a small molecule drug with high systemic toxicity) designed to induce target cell death after being released</a:t>
            </a:r>
            <a:endParaRPr lang="en-GB" sz="1200" b="0" dirty="0">
              <a:solidFill>
                <a:schemeClr val="tx2"/>
              </a:solidFill>
              <a:latin typeface="Arial"/>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200" b="0" strike="noStrike" dirty="0">
                <a:solidFill>
                  <a:schemeClr val="tx2"/>
                </a:solidFill>
                <a:latin typeface="Arial"/>
              </a:rPr>
              <a:t>A key difference between early and next generation ADCs is membrane permeable payloads which allow for off-target toxicity of neighbouring targeted cells known as the bystander killing effect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1200" b="0" strike="noStrike" dirty="0">
              <a:solidFill>
                <a:schemeClr val="tx2"/>
              </a:solidFill>
              <a:latin typeface="Arial"/>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050" dirty="0"/>
              <a:t>1. LoRusso PM, et al. </a:t>
            </a:r>
            <a:r>
              <a:rPr lang="en-GB" sz="1050" i="1" dirty="0"/>
              <a:t>Clin Cancer Res</a:t>
            </a:r>
            <a:r>
              <a:rPr lang="en-GB" sz="1050" dirty="0"/>
              <a:t>. 2011;17:6437–47; 2. Trail PA, et al. </a:t>
            </a:r>
            <a:r>
              <a:rPr lang="en-GB" sz="1050" i="1" dirty="0" err="1"/>
              <a:t>Pharmacol</a:t>
            </a:r>
            <a:r>
              <a:rPr lang="en-GB" sz="1050" i="1" dirty="0"/>
              <a:t> </a:t>
            </a:r>
            <a:r>
              <a:rPr lang="en-GB" sz="1050" i="1" dirty="0" err="1"/>
              <a:t>Ther</a:t>
            </a:r>
            <a:r>
              <a:rPr lang="en-GB" sz="1050" dirty="0"/>
              <a:t>. 2018;181:126–42; 3. </a:t>
            </a:r>
            <a:r>
              <a:rPr lang="en-GB" sz="1050" dirty="0" err="1"/>
              <a:t>Ogitani</a:t>
            </a:r>
            <a:r>
              <a:rPr lang="en-GB" sz="1050" dirty="0"/>
              <a:t> Y, et al. </a:t>
            </a:r>
            <a:r>
              <a:rPr lang="en-GB" sz="1050" i="1" dirty="0"/>
              <a:t>Cancer Sci. </a:t>
            </a:r>
            <a:r>
              <a:rPr lang="en-GB" sz="1050" dirty="0"/>
              <a:t>2016;107:1039–46.; 4. Nakada T, et al. </a:t>
            </a:r>
            <a:r>
              <a:rPr lang="en-GB" sz="1050" i="1" dirty="0"/>
              <a:t>Chem Pharm Bull (Tokyo). </a:t>
            </a:r>
            <a:r>
              <a:rPr lang="en-GB" sz="1050" dirty="0"/>
              <a:t>2019;67:173–85; 5. </a:t>
            </a:r>
            <a:r>
              <a:rPr lang="en-GB" sz="1050" dirty="0" err="1"/>
              <a:t>Ogitani</a:t>
            </a:r>
            <a:r>
              <a:rPr lang="en-GB" sz="1050" dirty="0"/>
              <a:t> Y, et al. </a:t>
            </a:r>
            <a:r>
              <a:rPr lang="en-GB" sz="1050" i="1" dirty="0"/>
              <a:t>Clin Cancer Res</a:t>
            </a:r>
            <a:r>
              <a:rPr lang="en-GB" sz="1050" dirty="0"/>
              <a:t>. 2016;22:5097–5108; 6. Bardia A, et al. Presented at ASCO 2022. Poster 1071; 7. </a:t>
            </a:r>
            <a:r>
              <a:rPr lang="en-GB" sz="2000" dirty="0">
                <a:solidFill>
                  <a:srgbClr val="3F3F3F"/>
                </a:solidFill>
                <a:effectLst/>
                <a:latin typeface="Helvetica" pitchFamily="2" charset="0"/>
              </a:rPr>
              <a:t>Shastry M, et al. </a:t>
            </a:r>
            <a:r>
              <a:rPr lang="en-GB" sz="2000" i="1" dirty="0">
                <a:solidFill>
                  <a:srgbClr val="3F3F3F"/>
                </a:solidFill>
                <a:effectLst/>
                <a:latin typeface="Helvetica" pitchFamily="2" charset="0"/>
              </a:rPr>
              <a:t>The Breast</a:t>
            </a:r>
            <a:r>
              <a:rPr lang="en-GB" sz="2000" dirty="0">
                <a:solidFill>
                  <a:srgbClr val="3F3F3F"/>
                </a:solidFill>
                <a:effectLst/>
                <a:latin typeface="Helvetica" pitchFamily="2" charset="0"/>
              </a:rPr>
              <a:t>. 2022;66:169—177; 8. </a:t>
            </a:r>
            <a:r>
              <a:rPr lang="en-GB" sz="1050" dirty="0" err="1"/>
              <a:t>Meric</a:t>
            </a:r>
            <a:r>
              <a:rPr lang="en-GB" sz="1050" dirty="0"/>
              <a:t>-Bernstam F, et al. Presented at SABCS Annual Meeting 2022. December 6–10, 2022; San Antonio, TX, USA; Abstract #PD13-08; 9. </a:t>
            </a:r>
            <a:r>
              <a:rPr lang="en-GB" sz="1050" dirty="0">
                <a:solidFill>
                  <a:srgbClr val="3F3F3F"/>
                </a:solidFill>
                <a:effectLst/>
                <a:latin typeface="Helvetica" pitchFamily="2" charset="0"/>
              </a:rPr>
              <a:t>Lombardi P, et al. Cancers (Basel), 2023;15(6):1744; 10.</a:t>
            </a:r>
            <a:r>
              <a:rPr lang="en-GB" sz="1050" dirty="0"/>
              <a:t> Cheng Y, et al. </a:t>
            </a:r>
            <a:r>
              <a:rPr lang="en-GB" sz="1050" i="1" dirty="0"/>
              <a:t>Front Oncol</a:t>
            </a:r>
            <a:r>
              <a:rPr lang="en-GB" sz="1050" dirty="0"/>
              <a:t>. 2022; 12: 951589;11. Yu HA, et al. </a:t>
            </a:r>
            <a:r>
              <a:rPr lang="en-GB" sz="1050" i="1" dirty="0"/>
              <a:t>Future Oncol</a:t>
            </a:r>
            <a:r>
              <a:rPr lang="en-GB" sz="1050" dirty="0"/>
              <a:t>. 2023 Jun;19(19):1319-1329; 12. </a:t>
            </a:r>
            <a:r>
              <a:rPr lang="en-GB" sz="2000" dirty="0">
                <a:solidFill>
                  <a:srgbClr val="3F3F3F"/>
                </a:solidFill>
                <a:effectLst/>
                <a:latin typeface="Helvetica" pitchFamily="2" charset="0"/>
              </a:rPr>
              <a:t>Lu Y, et al. J Clin Oncol. 2023;63(1):77–90; 13. </a:t>
            </a:r>
            <a:r>
              <a:rPr lang="en-GB" sz="1050" dirty="0"/>
              <a:t>Shi F, et al. </a:t>
            </a:r>
            <a:r>
              <a:rPr lang="en-GB" sz="1050" i="1" dirty="0"/>
              <a:t>Drug Deliv</a:t>
            </a:r>
            <a:r>
              <a:rPr lang="en-GB" sz="1050" dirty="0"/>
              <a:t>. 2022; 29(1): 1335–1344.</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1200" b="0" strike="noStrike" dirty="0">
              <a:solidFill>
                <a:schemeClr val="tx2"/>
              </a:solidFill>
              <a:latin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6A2EF5-66C3-3940-8604-3F666A50113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Arial" panose="020B0604020202020204" pitchFamily="34" charset="0"/>
            </a:endParaRPr>
          </a:p>
        </p:txBody>
      </p:sp>
    </p:spTree>
    <p:extLst>
      <p:ext uri="{BB962C8B-B14F-4D97-AF65-F5344CB8AC3E}">
        <p14:creationId xmlns:p14="http://schemas.microsoft.com/office/powerpoint/2010/main" val="42419783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a:t>ADC, antibody-drug conjugate; MBC, metastatic breast cancer; TNBC, triple-negative breast cancer; TPM, transcripts per million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8897BC6-CE19-4879-945E-B8746D5775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Arial" panose="020B0604020202020204" pitchFamily="34" charset="0"/>
            </a:endParaRPr>
          </a:p>
        </p:txBody>
      </p:sp>
    </p:spTree>
    <p:extLst>
      <p:ext uri="{BB962C8B-B14F-4D97-AF65-F5344CB8AC3E}">
        <p14:creationId xmlns:p14="http://schemas.microsoft.com/office/powerpoint/2010/main" val="30446859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2DA8BCC6-C3A7-4500-906E-4B52E928EC39}"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7074990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DA8BCC6-C3A7-4500-906E-4B52E928EC39}" type="slidenum">
              <a:rPr kumimoji="0" lang="en-US"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103</a:t>
            </a:fld>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33645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C6A9B-794F-352F-6C70-0431E4AC7E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1A5C4C7-84E3-3FBC-5073-EAF777BF45CC}"/>
              </a:ext>
            </a:extLst>
          </p:cNvPr>
          <p:cNvSpPr>
            <a:spLocks noGrp="1" noRot="1" noChangeAspect="1"/>
          </p:cNvSpPr>
          <p:nvPr>
            <p:ph type="sldImg"/>
          </p:nvPr>
        </p:nvSpPr>
        <p:spPr>
          <a:xfrm>
            <a:off x="-341313" y="2286000"/>
            <a:ext cx="10971213" cy="6172200"/>
          </a:xfrm>
          <a:prstGeom prst="rect">
            <a:avLst/>
          </a:prstGeom>
          <a:noFill/>
          <a:ln w="12700">
            <a:solidFill>
              <a:prstClr val="black"/>
            </a:solidFill>
          </a:ln>
        </p:spPr>
      </p:sp>
      <p:sp>
        <p:nvSpPr>
          <p:cNvPr id="3" name="Notes Placeholder 2">
            <a:extLst>
              <a:ext uri="{FF2B5EF4-FFF2-40B4-BE49-F238E27FC236}">
                <a16:creationId xmlns:a16="http://schemas.microsoft.com/office/drawing/2014/main" id="{E6770AB2-E9C4-B758-DADF-6670AE12B7DF}"/>
              </a:ext>
            </a:extLst>
          </p:cNvPr>
          <p:cNvSpPr>
            <a:spLocks noGrp="1"/>
          </p:cNvSpPr>
          <p:nvPr>
            <p:ph type="body" idx="1"/>
          </p:nvPr>
        </p:nvSpPr>
        <p:spPr>
          <a:xfrm>
            <a:off x="1028700" y="8801100"/>
            <a:ext cx="8229600" cy="7200900"/>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8876527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154608292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GB" sz="1200" kern="1200" dirty="0">
                <a:solidFill>
                  <a:schemeClr val="tx1"/>
                </a:solidFill>
                <a:effectLst/>
                <a:ea typeface="+mn-ea"/>
                <a:cs typeface="+mn-cs"/>
              </a:rPr>
              <a:t>The ASCENT trial was international, open-label confirmatory trial enrolled over 500 patients with metastatic TNBC who had received at last 2 prior therapies for metastatic disease. In the trial, patients were randomized to receive either sacituzumab govitecan or physician’s choice of chemotherapy. The primary endpoint of the trial was PFS and secondary end points included OS, ORR,</a:t>
            </a:r>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Trebuchet MS" panose="020B0703020202090204" pitchFamily="34"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dirty="0">
              <a:ln>
                <a:noFill/>
              </a:ln>
              <a:solidFill>
                <a:prstClr val="black"/>
              </a:solidFill>
              <a:effectLst/>
              <a:uLnTx/>
              <a:uFillTx/>
              <a:latin typeface="Trebuchet MS" panose="020B0703020202090204" pitchFamily="34" charset="0"/>
              <a:ea typeface="ＭＳ Ｐゴシック" charset="0"/>
              <a:cs typeface="+mn-cs"/>
            </a:endParaRPr>
          </a:p>
        </p:txBody>
      </p:sp>
    </p:spTree>
    <p:extLst>
      <p:ext uri="{BB962C8B-B14F-4D97-AF65-F5344CB8AC3E}">
        <p14:creationId xmlns:p14="http://schemas.microsoft.com/office/powerpoint/2010/main" val="112485085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50000"/>
              </a:lnSpc>
              <a:spcBef>
                <a:spcPts val="0"/>
              </a:spcBef>
              <a:spcAft>
                <a:spcPts val="0"/>
              </a:spcAft>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Tree>
    <p:extLst>
      <p:ext uri="{BB962C8B-B14F-4D97-AF65-F5344CB8AC3E}">
        <p14:creationId xmlns:p14="http://schemas.microsoft.com/office/powerpoint/2010/main" val="68766151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1" i="0" u="sng" strike="noStrike" kern="1200" cap="none" spc="0" normalizeH="0" baseline="0" noProof="0" dirty="0">
                <a:ln>
                  <a:noFill/>
                </a:ln>
                <a:effectLst/>
                <a:uLnTx/>
                <a:uFillTx/>
                <a:latin typeface="+mj-lt"/>
                <a:ea typeface="+mn-ea"/>
                <a:cs typeface="Arial" panose="020B0604020202020204" pitchFamily="34" charset="0"/>
              </a:rPr>
              <a:t>REFERENCE:</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r>
              <a:rPr kumimoji="0" lang="en-US" sz="1200" b="0" i="0" u="none" strike="noStrike" kern="1200" cap="none" spc="0" normalizeH="0" baseline="0" noProof="0" dirty="0" err="1">
                <a:ln>
                  <a:noFill/>
                </a:ln>
                <a:effectLst/>
                <a:uLnTx/>
                <a:uFillTx/>
                <a:latin typeface="+mj-lt"/>
                <a:ea typeface="+mn-ea"/>
                <a:cs typeface="Arial" panose="020B0604020202020204" pitchFamily="34" charset="0"/>
              </a:rPr>
              <a:t>Tolaney</a:t>
            </a:r>
            <a:r>
              <a:rPr kumimoji="0" lang="en-US" sz="1200" b="0" i="0" u="none" strike="noStrike" kern="1200" cap="none" spc="0" normalizeH="0" baseline="0" noProof="0" dirty="0">
                <a:ln>
                  <a:noFill/>
                </a:ln>
                <a:effectLst/>
                <a:uLnTx/>
                <a:uFillTx/>
                <a:latin typeface="+mj-lt"/>
                <a:ea typeface="+mn-ea"/>
                <a:cs typeface="Arial" panose="020B0604020202020204" pitchFamily="34" charset="0"/>
              </a:rPr>
              <a:t> S, et al. Final overall survival (OS) analysis from the phase 3 TROPiCS-02 study of </a:t>
            </a:r>
            <a:r>
              <a:rPr kumimoji="0" lang="en-US" sz="1200" b="0" i="0" u="none" strike="noStrike" kern="1200" cap="none" spc="0" normalizeH="0" baseline="0" noProof="0" dirty="0" err="1">
                <a:ln>
                  <a:noFill/>
                </a:ln>
                <a:effectLst/>
                <a:uLnTx/>
                <a:uFillTx/>
                <a:latin typeface="+mj-lt"/>
                <a:ea typeface="+mn-ea"/>
                <a:cs typeface="Arial" panose="020B0604020202020204" pitchFamily="34" charset="0"/>
              </a:rPr>
              <a:t>sacituzumab</a:t>
            </a:r>
            <a:r>
              <a:rPr kumimoji="0" lang="en-US" sz="1200" b="0" i="0" u="none" strike="noStrike" kern="1200" cap="none" spc="0" normalizeH="0" baseline="0" noProof="0" dirty="0">
                <a:ln>
                  <a:noFill/>
                </a:ln>
                <a:effectLst/>
                <a:uLnTx/>
                <a:uFillTx/>
                <a:latin typeface="+mj-lt"/>
                <a:ea typeface="+mn-ea"/>
                <a:cs typeface="Arial" panose="020B0604020202020204" pitchFamily="34" charset="0"/>
              </a:rPr>
              <a:t> </a:t>
            </a:r>
            <a:r>
              <a:rPr kumimoji="0" lang="en-US" sz="1200" b="0" i="0" u="none" strike="noStrike" kern="1200" cap="none" spc="0" normalizeH="0" baseline="0" noProof="0" dirty="0" err="1">
                <a:ln>
                  <a:noFill/>
                </a:ln>
                <a:effectLst/>
                <a:uLnTx/>
                <a:uFillTx/>
                <a:latin typeface="+mj-lt"/>
                <a:ea typeface="+mn-ea"/>
                <a:cs typeface="Arial" panose="020B0604020202020204" pitchFamily="34" charset="0"/>
              </a:rPr>
              <a:t>govitecan</a:t>
            </a:r>
            <a:r>
              <a:rPr kumimoji="0" lang="en-US" sz="1200" b="0" i="0" u="none" strike="noStrike" kern="1200" cap="none" spc="0" normalizeH="0" baseline="0" noProof="0" dirty="0">
                <a:ln>
                  <a:noFill/>
                </a:ln>
                <a:effectLst/>
                <a:uLnTx/>
                <a:uFillTx/>
                <a:latin typeface="+mj-lt"/>
                <a:ea typeface="+mn-ea"/>
                <a:cs typeface="Arial" panose="020B0604020202020204" pitchFamily="34" charset="0"/>
              </a:rPr>
              <a:t> (SG) in patients (pts) with hormone receptor–positive/HER2-negative (HR+/HER2–) metastatic breast cancer (</a:t>
            </a:r>
            <a:r>
              <a:rPr kumimoji="0" lang="en-US" sz="1200" b="0" i="0" u="none" strike="noStrike" kern="1200" cap="none" spc="0" normalizeH="0" baseline="0" noProof="0" dirty="0" err="1">
                <a:ln>
                  <a:noFill/>
                </a:ln>
                <a:effectLst/>
                <a:uLnTx/>
                <a:uFillTx/>
                <a:latin typeface="+mj-lt"/>
                <a:ea typeface="+mn-ea"/>
                <a:cs typeface="Arial" panose="020B0604020202020204" pitchFamily="34" charset="0"/>
              </a:rPr>
              <a:t>mBC</a:t>
            </a:r>
            <a:r>
              <a:rPr kumimoji="0" lang="en-US" sz="1200" b="0" i="0" u="none" strike="noStrike" kern="1200" cap="none" spc="0" normalizeH="0" baseline="0" noProof="0" dirty="0">
                <a:ln>
                  <a:noFill/>
                </a:ln>
                <a:effectLst/>
                <a:uLnTx/>
                <a:uFillTx/>
                <a:latin typeface="+mj-lt"/>
                <a:ea typeface="+mn-ea"/>
                <a:cs typeface="Arial" panose="020B0604020202020204" pitchFamily="34" charset="0"/>
              </a:rPr>
              <a:t>). Presented at ASCO 2023 Abstract #1003.</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AutoNum type="arabicPeriod"/>
              <a:tabLst/>
              <a:defRPr/>
            </a:pPr>
            <a:endParaRPr kumimoji="0" lang="en-US" sz="1200" b="0" i="0" u="none" strike="noStrike" kern="1200" cap="none" spc="0" normalizeH="0" baseline="0" noProof="0" dirty="0">
              <a:ln>
                <a:noFill/>
              </a:ln>
              <a:effectLst/>
              <a:uLnTx/>
              <a:uFillTx/>
              <a:latin typeface="+mj-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latin typeface="+mj-lt"/>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89ADA81-C987-404A-AE1C-FDBF7D78276B}"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023489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22954834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42FC10-112C-8A67-8548-3397F10CD9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F33C6B9-420A-D8EB-46D4-A128FDD2088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9AE93AC-752C-D851-AAEA-652B34AACF0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6C451F5-CC02-6FDB-9220-76C850CED4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DD65EA1-25F1-4196-9B4E-60985BD7E6E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9643994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7BE1D3-459C-10EF-1B47-B86FAD9180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524FB36-F599-88DC-FE20-8CF032E29E8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45BA12-43CF-8A99-184A-79B8906EDD0B}"/>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C6776FF-01FE-DFA8-77F4-FDBEE764D5C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DD65EA1-25F1-4196-9B4E-60985BD7E6E5}"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6968939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466152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26610230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612498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9465847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42459307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61FC06-BCB7-FCFB-8388-22F86914F25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A9441B-7764-760B-639B-7ACB77E6337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CFE96C-0A7E-A908-0810-7B1A77355302}"/>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F80440C7-0682-6DDB-B38E-6318E844AF9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D41554-5D9E-3444-84C8-DB07827AD956}" type="slidenum">
              <a:rPr kumimoji="0" lang="en-GB" sz="1200" b="0" i="0" u="none" strike="noStrike" kern="1200" cap="none" spc="0" normalizeH="0" baseline="0" noProof="0" smtClean="0">
                <a:ln>
                  <a:noFill/>
                </a:ln>
                <a:solidFill>
                  <a:prstClr val="black"/>
                </a:solidFill>
                <a:effectLst/>
                <a:uLnTx/>
                <a:uFillTx/>
                <a:latin typeface="Gotham" panose="020B060402020202020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prstClr val="black"/>
              </a:solidFill>
              <a:effectLst/>
              <a:uLnTx/>
              <a:uFillTx/>
              <a:latin typeface="Gotham" panose="020B0604020202020204" charset="0"/>
              <a:ea typeface="+mn-ea"/>
              <a:cs typeface="+mn-cs"/>
            </a:endParaRPr>
          </a:p>
        </p:txBody>
      </p:sp>
    </p:spTree>
    <p:extLst>
      <p:ext uri="{BB962C8B-B14F-4D97-AF65-F5344CB8AC3E}">
        <p14:creationId xmlns:p14="http://schemas.microsoft.com/office/powerpoint/2010/main" val="234232923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284245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2E9610-4764-438B-941A-A5E7D04BE682}"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918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490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9BF1FA-8E36-6346-9913-A15D9223FC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786964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74990546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5F6A46-7AB6-FB6E-8ADD-B37C79850EA9}"/>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848452CB-6631-FE2E-4126-4A1A5CD16299}"/>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B36DDEC1-EEFF-5E27-1DD3-63DF2E7DAE45}"/>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BB746BCE-955E-126F-5132-729936CBC2DE}"/>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8003106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F6CC57-9CAB-A740-BA1A-EEF972F71E7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66" name="Rectangle 2"/>
          <p:cNvSpPr>
            <a:spLocks noGrp="1" noRot="1" noChangeAspect="1" noChangeArrowheads="1" noTextEdit="1"/>
          </p:cNvSpPr>
          <p:nvPr>
            <p:ph type="sldImg"/>
          </p:nvPr>
        </p:nvSpPr>
        <p:spPr>
          <a:xfrm>
            <a:off x="381000" y="685800"/>
            <a:ext cx="6096000" cy="3429000"/>
          </a:xfrm>
          <a:ln/>
        </p:spPr>
      </p:sp>
      <p:sp>
        <p:nvSpPr>
          <p:cNvPr id="11267" name="Rectangle 3"/>
          <p:cNvSpPr>
            <a:spLocks noGrp="1" noChangeArrowheads="1"/>
          </p:cNvSpPr>
          <p:nvPr>
            <p:ph type="body" idx="1"/>
          </p:nvPr>
        </p:nvSpPr>
        <p:spPr>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p>
        </p:txBody>
      </p:sp>
      <p:sp>
        <p:nvSpPr>
          <p:cNvPr id="2" name="Footer Placeholder 1"/>
          <p:cNvSpPr>
            <a:spLocks noGrp="1"/>
          </p:cNvSpPr>
          <p:nvPr>
            <p:ph type="ftr"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00A_ONS-Breast-17-NL-Intro-Slides_v34fr</a:t>
            </a:r>
          </a:p>
        </p:txBody>
      </p:sp>
      <p:sp>
        <p:nvSpPr>
          <p:cNvPr id="3" name="Header Placeholder 2"/>
          <p:cNvSpPr>
            <a:spLocks noGrp="1"/>
          </p:cNvSpPr>
          <p:nvPr>
            <p:ph type="hdr" sz="quarter" idx="1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Breast Cancer</a:t>
            </a:r>
          </a:p>
        </p:txBody>
      </p:sp>
    </p:spTree>
    <p:extLst>
      <p:ext uri="{BB962C8B-B14F-4D97-AF65-F5344CB8AC3E}">
        <p14:creationId xmlns:p14="http://schemas.microsoft.com/office/powerpoint/2010/main" val="12397387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3650EC-1020-4A52-5AC8-05A290661993}"/>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F501136-5970-9AA5-F53A-8FD879C00A5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26ADC120-3661-E85F-72DA-65663BCF983B}"/>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E5608415-714F-8375-C09A-3FC29C0923EA}"/>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2964157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7550" y="1162050"/>
            <a:ext cx="5575300" cy="3136900"/>
          </a:xfrm>
        </p:spPr>
      </p:sp>
      <p:sp>
        <p:nvSpPr>
          <p:cNvPr id="3" name="Notes Placeholder 2"/>
          <p:cNvSpPr>
            <a:spLocks noGrp="1"/>
          </p:cNvSpPr>
          <p:nvPr>
            <p:ph type="body" idx="1"/>
          </p:nvPr>
        </p:nvSpPr>
        <p:spPr/>
        <p:txBody>
          <a:bodyPr/>
          <a:lstStyle/>
          <a:p>
            <a:r>
              <a:rPr lang="en-US" dirty="0"/>
              <a:t>Payload: Microtubule inhibitors:  disrupt the cell’s ability to divide, leading to apoptosis (cell death)</a:t>
            </a:r>
          </a:p>
          <a:p>
            <a:r>
              <a:rPr lang="en-US" dirty="0"/>
              <a:t>Antigen:  high expression</a:t>
            </a:r>
            <a:r>
              <a:rPr lang="en-US" baseline="0" dirty="0"/>
              <a:t> on tumor cells; low or no expression </a:t>
            </a:r>
            <a:r>
              <a:rPr lang="en-US" baseline="0" dirty="0" err="1"/>
              <a:t>onf</a:t>
            </a:r>
            <a:r>
              <a:rPr lang="en-US" baseline="0" dirty="0"/>
              <a:t> healthy tissues</a:t>
            </a:r>
          </a:p>
          <a:p>
            <a:r>
              <a:rPr lang="en-US" baseline="0" dirty="0"/>
              <a:t>Antibody: high affinity for the antigen; either chimeric or humanized.</a:t>
            </a:r>
          </a:p>
          <a:p>
            <a:endParaRPr lang="en-US" baseline="0" dirty="0"/>
          </a:p>
          <a:p>
            <a:endParaRPr lang="en-US" dirty="0"/>
          </a:p>
          <a:p>
            <a:pPr marL="228600" indent="-228600">
              <a:buAutoNum type="arabicPeriod"/>
            </a:pPr>
            <a:r>
              <a:rPr lang="en-US" dirty="0"/>
              <a:t>Target recognition:  the monoclonal</a:t>
            </a:r>
            <a:r>
              <a:rPr lang="en-US" baseline="0" dirty="0"/>
              <a:t> antibody component of the ADC specifically recognizes and binds to a target antigen.  In this case it is the HER2 receptor;  this selective binding ensures that the ADC delivers the cytotoxic drug to the cancer cell, minimizing “off target” effects on healthy tissues</a:t>
            </a:r>
          </a:p>
          <a:p>
            <a:pPr marL="228600" indent="-228600">
              <a:buAutoNum type="arabicPeriod"/>
            </a:pPr>
            <a:r>
              <a:rPr lang="en-US" baseline="0" dirty="0"/>
              <a:t>Internalization: once </a:t>
            </a:r>
            <a:r>
              <a:rPr lang="en-US" baseline="0" dirty="0" err="1"/>
              <a:t>th</a:t>
            </a:r>
            <a:r>
              <a:rPr lang="en-US" baseline="0" dirty="0"/>
              <a:t> ADC binds to the target antigen, the entire complex is internalized into the cancer cell.</a:t>
            </a:r>
          </a:p>
          <a:p>
            <a:pPr marL="228600" indent="-228600">
              <a:buAutoNum type="arabicPeriod"/>
            </a:pPr>
            <a:r>
              <a:rPr lang="en-US" baseline="0" dirty="0"/>
              <a:t>3. Release of the cytotoxic payload: :  inside the cancer cell, the ADC is trafficked to a special compartment in the cell where enzymes degrade the ADC and cytotoxic drug is released.</a:t>
            </a:r>
          </a:p>
          <a:p>
            <a:pPr marL="228600" indent="-228600">
              <a:buAutoNum type="arabicPeriod"/>
            </a:pPr>
            <a:r>
              <a:rPr lang="en-US" baseline="0" dirty="0"/>
              <a:t>Cell Death (cytotoxicity): once it is released, the cytotoxic payload exerts its lethal effect on the cancer cell.  Leading to cell death.  </a:t>
            </a:r>
          </a:p>
          <a:p>
            <a:pPr marL="685800" lvl="1" indent="-228600">
              <a:buAutoNum type="arabicPeriod"/>
            </a:pPr>
            <a:r>
              <a:rPr lang="en-US" baseline="0" dirty="0"/>
              <a:t>Microtubule inhibitors:  disrupt the cancer cells ability to divide, leading to apoptosis</a:t>
            </a:r>
          </a:p>
          <a:p>
            <a:pPr marL="685800" lvl="1" indent="-228600">
              <a:buAutoNum type="arabicPeriod"/>
            </a:pPr>
            <a:r>
              <a:rPr lang="en-US" baseline="0" dirty="0"/>
              <a:t>DNA damaging </a:t>
            </a:r>
            <a:r>
              <a:rPr lang="en-US" baseline="0" dirty="0" err="1"/>
              <a:t>agenets</a:t>
            </a:r>
            <a:r>
              <a:rPr lang="en-US" baseline="0" dirty="0"/>
              <a:t>: directly damage the DNA of the cancer </a:t>
            </a:r>
            <a:r>
              <a:rPr lang="en-US" baseline="0" dirty="0" err="1"/>
              <a:t>cels</a:t>
            </a:r>
            <a:r>
              <a:rPr lang="en-US" baseline="0" dirty="0"/>
              <a:t>, preventing replication and triggering cell death.</a:t>
            </a:r>
          </a:p>
          <a:p>
            <a:pPr marL="685800" lvl="1" indent="-228600">
              <a:buAutoNum type="arabicPeriod"/>
            </a:pPr>
            <a:r>
              <a:rPr lang="en-US" baseline="0" dirty="0"/>
              <a:t>This targeted approach </a:t>
            </a:r>
            <a:r>
              <a:rPr lang="en-US" baseline="0" dirty="0" err="1"/>
              <a:t>helpt</a:t>
            </a:r>
            <a:r>
              <a:rPr lang="en-US" baseline="0" dirty="0"/>
              <a:t> to ensure the cytotoxic effect is localized.</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A9CE3C8-41C5-4454-B79C-6AC431FF795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S PGothic"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S PGothic" charset="0"/>
              <a:cs typeface="+mn-cs"/>
            </a:endParaRPr>
          </a:p>
        </p:txBody>
      </p:sp>
    </p:spTree>
    <p:extLst>
      <p:ext uri="{BB962C8B-B14F-4D97-AF65-F5344CB8AC3E}">
        <p14:creationId xmlns:p14="http://schemas.microsoft.com/office/powerpoint/2010/main" val="33749631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00CF5ED-61EE-4915-8D55-48414135609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200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7.xml"/><Relationship Id="rId4" Type="http://schemas.openxmlformats.org/officeDocument/2006/relationships/image" Target="../media/image11.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jpeg"/><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9.xml"/><Relationship Id="rId1" Type="http://schemas.openxmlformats.org/officeDocument/2006/relationships/tags" Target="../tags/tag6.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9.xml"/><Relationship Id="rId1" Type="http://schemas.openxmlformats.org/officeDocument/2006/relationships/tags" Target="../tags/tag7.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Master" Target="../slideMasters/slideMaster9.xml"/><Relationship Id="rId1" Type="http://schemas.openxmlformats.org/officeDocument/2006/relationships/tags" Target="../tags/tag8.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0.xml"/><Relationship Id="rId5" Type="http://schemas.openxmlformats.org/officeDocument/2006/relationships/image" Target="../media/image27.png"/><Relationship Id="rId4" Type="http://schemas.openxmlformats.org/officeDocument/2006/relationships/image" Target="../media/image26.jpeg"/></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10.xml"/><Relationship Id="rId4" Type="http://schemas.openxmlformats.org/officeDocument/2006/relationships/image" Target="../media/image29.png"/></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jpeg"/><Relationship Id="rId1" Type="http://schemas.openxmlformats.org/officeDocument/2006/relationships/slideMaster" Target="../slideMasters/slideMaster10.xml"/><Relationship Id="rId5" Type="http://schemas.openxmlformats.org/officeDocument/2006/relationships/image" Target="../media/image29.png"/><Relationship Id="rId4" Type="http://schemas.openxmlformats.org/officeDocument/2006/relationships/image" Target="../media/image34.sv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Master" Target="../slideMasters/slideMaster10.xml"/><Relationship Id="rId5" Type="http://schemas.openxmlformats.org/officeDocument/2006/relationships/image" Target="../media/image25.svg"/><Relationship Id="rId4" Type="http://schemas.openxmlformats.org/officeDocument/2006/relationships/image" Target="../media/image24.png"/></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Master" Target="../slideMasters/slideMaster10.xml"/><Relationship Id="rId5" Type="http://schemas.openxmlformats.org/officeDocument/2006/relationships/image" Target="../media/image25.svg"/><Relationship Id="rId4" Type="http://schemas.openxmlformats.org/officeDocument/2006/relationships/image" Target="../media/image24.png"/></Relationships>
</file>

<file path=ppt/slideLayouts/_rels/slideLayout199.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0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0.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Master" Target="../slideMasters/slideMaster10.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43.png"/></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0.xml"/><Relationship Id="rId5" Type="http://schemas.openxmlformats.org/officeDocument/2006/relationships/image" Target="../media/image25.svg"/><Relationship Id="rId4" Type="http://schemas.openxmlformats.org/officeDocument/2006/relationships/image" Target="../media/image24.png"/></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3.png"/><Relationship Id="rId1" Type="http://schemas.openxmlformats.org/officeDocument/2006/relationships/slideMaster" Target="../slideMasters/slideMaster10.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46.png"/></Relationships>
</file>

<file path=ppt/slideLayouts/_rels/slideLayout205.xml.rels><?xml version="1.0" encoding="UTF-8" standalone="yes"?>
<Relationships xmlns="http://schemas.openxmlformats.org/package/2006/relationships"><Relationship Id="rId13" Type="http://schemas.openxmlformats.org/officeDocument/2006/relationships/image" Target="../media/image58.jpeg"/><Relationship Id="rId18" Type="http://schemas.openxmlformats.org/officeDocument/2006/relationships/image" Target="../media/image63.jpeg"/><Relationship Id="rId26" Type="http://schemas.openxmlformats.org/officeDocument/2006/relationships/image" Target="../media/image71.jpeg"/><Relationship Id="rId39" Type="http://schemas.openxmlformats.org/officeDocument/2006/relationships/image" Target="../media/image84.jpeg"/><Relationship Id="rId21" Type="http://schemas.openxmlformats.org/officeDocument/2006/relationships/image" Target="../media/image66.jpeg"/><Relationship Id="rId34" Type="http://schemas.openxmlformats.org/officeDocument/2006/relationships/image" Target="../media/image79.jpeg"/><Relationship Id="rId42" Type="http://schemas.openxmlformats.org/officeDocument/2006/relationships/image" Target="../media/image87.jpeg"/><Relationship Id="rId47" Type="http://schemas.openxmlformats.org/officeDocument/2006/relationships/image" Target="../media/image92.jpeg"/><Relationship Id="rId50" Type="http://schemas.openxmlformats.org/officeDocument/2006/relationships/image" Target="../media/image95.jpeg"/><Relationship Id="rId55" Type="http://schemas.openxmlformats.org/officeDocument/2006/relationships/image" Target="../media/image25.svg"/><Relationship Id="rId7" Type="http://schemas.openxmlformats.org/officeDocument/2006/relationships/image" Target="../media/image52.jpeg"/><Relationship Id="rId2" Type="http://schemas.openxmlformats.org/officeDocument/2006/relationships/image" Target="../media/image47.jpeg"/><Relationship Id="rId16" Type="http://schemas.openxmlformats.org/officeDocument/2006/relationships/image" Target="../media/image61.jpeg"/><Relationship Id="rId29" Type="http://schemas.openxmlformats.org/officeDocument/2006/relationships/image" Target="../media/image74.jpeg"/><Relationship Id="rId11" Type="http://schemas.openxmlformats.org/officeDocument/2006/relationships/image" Target="../media/image56.jpeg"/><Relationship Id="rId24" Type="http://schemas.openxmlformats.org/officeDocument/2006/relationships/image" Target="../media/image69.jpeg"/><Relationship Id="rId32" Type="http://schemas.openxmlformats.org/officeDocument/2006/relationships/image" Target="../media/image77.jpeg"/><Relationship Id="rId37" Type="http://schemas.openxmlformats.org/officeDocument/2006/relationships/image" Target="../media/image82.jpeg"/><Relationship Id="rId40" Type="http://schemas.openxmlformats.org/officeDocument/2006/relationships/image" Target="../media/image85.jpeg"/><Relationship Id="rId45" Type="http://schemas.openxmlformats.org/officeDocument/2006/relationships/image" Target="../media/image90.jpeg"/><Relationship Id="rId53" Type="http://schemas.openxmlformats.org/officeDocument/2006/relationships/image" Target="../media/image43.png"/><Relationship Id="rId5" Type="http://schemas.openxmlformats.org/officeDocument/2006/relationships/image" Target="../media/image50.jpeg"/><Relationship Id="rId10" Type="http://schemas.openxmlformats.org/officeDocument/2006/relationships/image" Target="../media/image55.jpeg"/><Relationship Id="rId19" Type="http://schemas.openxmlformats.org/officeDocument/2006/relationships/image" Target="../media/image64.jpeg"/><Relationship Id="rId31" Type="http://schemas.openxmlformats.org/officeDocument/2006/relationships/image" Target="../media/image76.jpeg"/><Relationship Id="rId44" Type="http://schemas.openxmlformats.org/officeDocument/2006/relationships/image" Target="../media/image89.jpeg"/><Relationship Id="rId52" Type="http://schemas.openxmlformats.org/officeDocument/2006/relationships/image" Target="../media/image97.jpeg"/><Relationship Id="rId4" Type="http://schemas.openxmlformats.org/officeDocument/2006/relationships/image" Target="../media/image49.jpeg"/><Relationship Id="rId9" Type="http://schemas.openxmlformats.org/officeDocument/2006/relationships/image" Target="../media/image54.jpeg"/><Relationship Id="rId14" Type="http://schemas.openxmlformats.org/officeDocument/2006/relationships/image" Target="../media/image59.jpeg"/><Relationship Id="rId22" Type="http://schemas.openxmlformats.org/officeDocument/2006/relationships/image" Target="../media/image67.jpeg"/><Relationship Id="rId27" Type="http://schemas.openxmlformats.org/officeDocument/2006/relationships/image" Target="../media/image72.jpeg"/><Relationship Id="rId30" Type="http://schemas.openxmlformats.org/officeDocument/2006/relationships/image" Target="../media/image75.jpeg"/><Relationship Id="rId35" Type="http://schemas.openxmlformats.org/officeDocument/2006/relationships/image" Target="../media/image80.jpeg"/><Relationship Id="rId43" Type="http://schemas.openxmlformats.org/officeDocument/2006/relationships/image" Target="../media/image88.jpeg"/><Relationship Id="rId48" Type="http://schemas.openxmlformats.org/officeDocument/2006/relationships/image" Target="../media/image93.jpeg"/><Relationship Id="rId8" Type="http://schemas.openxmlformats.org/officeDocument/2006/relationships/image" Target="../media/image53.jpeg"/><Relationship Id="rId51" Type="http://schemas.openxmlformats.org/officeDocument/2006/relationships/image" Target="../media/image96.jpeg"/><Relationship Id="rId3" Type="http://schemas.openxmlformats.org/officeDocument/2006/relationships/image" Target="../media/image48.jpeg"/><Relationship Id="rId12" Type="http://schemas.openxmlformats.org/officeDocument/2006/relationships/image" Target="../media/image57.jpeg"/><Relationship Id="rId17" Type="http://schemas.openxmlformats.org/officeDocument/2006/relationships/image" Target="../media/image62.jpeg"/><Relationship Id="rId25" Type="http://schemas.openxmlformats.org/officeDocument/2006/relationships/image" Target="../media/image70.jpeg"/><Relationship Id="rId33" Type="http://schemas.openxmlformats.org/officeDocument/2006/relationships/image" Target="../media/image78.jpeg"/><Relationship Id="rId38" Type="http://schemas.openxmlformats.org/officeDocument/2006/relationships/image" Target="../media/image83.jpeg"/><Relationship Id="rId46" Type="http://schemas.openxmlformats.org/officeDocument/2006/relationships/image" Target="../media/image91.jpeg"/><Relationship Id="rId20" Type="http://schemas.openxmlformats.org/officeDocument/2006/relationships/image" Target="../media/image65.jpeg"/><Relationship Id="rId41" Type="http://schemas.openxmlformats.org/officeDocument/2006/relationships/image" Target="../media/image86.jpeg"/><Relationship Id="rId54" Type="http://schemas.openxmlformats.org/officeDocument/2006/relationships/image" Target="../media/image24.png"/><Relationship Id="rId1" Type="http://schemas.openxmlformats.org/officeDocument/2006/relationships/slideMaster" Target="../slideMasters/slideMaster10.xml"/><Relationship Id="rId6" Type="http://schemas.openxmlformats.org/officeDocument/2006/relationships/image" Target="../media/image51.jpeg"/><Relationship Id="rId15" Type="http://schemas.openxmlformats.org/officeDocument/2006/relationships/image" Target="../media/image60.jpeg"/><Relationship Id="rId23" Type="http://schemas.openxmlformats.org/officeDocument/2006/relationships/image" Target="../media/image68.jpeg"/><Relationship Id="rId28" Type="http://schemas.openxmlformats.org/officeDocument/2006/relationships/image" Target="../media/image73.jpeg"/><Relationship Id="rId36" Type="http://schemas.openxmlformats.org/officeDocument/2006/relationships/image" Target="../media/image81.jpeg"/><Relationship Id="rId49" Type="http://schemas.openxmlformats.org/officeDocument/2006/relationships/image" Target="../media/image94.jpe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Master" Target="../slideMasters/slideMaster10.xml"/><Relationship Id="rId5" Type="http://schemas.openxmlformats.org/officeDocument/2006/relationships/image" Target="../media/image101.png"/><Relationship Id="rId4" Type="http://schemas.openxmlformats.org/officeDocument/2006/relationships/image" Target="../media/image100.sv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102.jpeg"/><Relationship Id="rId5" Type="http://schemas.openxmlformats.org/officeDocument/2006/relationships/image" Target="../media/image9.png"/><Relationship Id="rId4" Type="http://schemas.openxmlformats.org/officeDocument/2006/relationships/image" Target="../media/image26.jpeg"/></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11.xml"/><Relationship Id="rId4" Type="http://schemas.openxmlformats.org/officeDocument/2006/relationships/image" Target="../media/image29.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jpeg"/><Relationship Id="rId1" Type="http://schemas.openxmlformats.org/officeDocument/2006/relationships/slideMaster" Target="../slideMasters/slideMaster11.xml"/><Relationship Id="rId5" Type="http://schemas.openxmlformats.org/officeDocument/2006/relationships/image" Target="../media/image29.png"/><Relationship Id="rId4" Type="http://schemas.openxmlformats.org/officeDocument/2006/relationships/image" Target="../media/image34.svg"/></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5.jpeg"/><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5.jpeg"/><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1.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2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1.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22.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38.svg"/><Relationship Id="rId7" Type="http://schemas.openxmlformats.org/officeDocument/2006/relationships/image" Target="../media/image24.png"/><Relationship Id="rId2" Type="http://schemas.openxmlformats.org/officeDocument/2006/relationships/image" Target="../media/image37.png"/><Relationship Id="rId1" Type="http://schemas.openxmlformats.org/officeDocument/2006/relationships/slideMaster" Target="../slideMasters/slideMaster11.xml"/><Relationship Id="rId6" Type="http://schemas.openxmlformats.org/officeDocument/2006/relationships/image" Target="../media/image36.png"/><Relationship Id="rId5" Type="http://schemas.openxmlformats.org/officeDocument/2006/relationships/image" Target="../media/image40.svg"/><Relationship Id="rId4" Type="http://schemas.openxmlformats.org/officeDocument/2006/relationships/image" Target="../media/image39.png"/></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Master" Target="../slideMasters/slideMaster11.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43.png"/></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1.xml"/><Relationship Id="rId5" Type="http://schemas.openxmlformats.org/officeDocument/2006/relationships/image" Target="../media/image25.svg"/><Relationship Id="rId4" Type="http://schemas.openxmlformats.org/officeDocument/2006/relationships/image" Target="../media/image24.png"/></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3.png"/><Relationship Id="rId1" Type="http://schemas.openxmlformats.org/officeDocument/2006/relationships/slideMaster" Target="../slideMasters/slideMaster11.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46.png"/></Relationships>
</file>

<file path=ppt/slideLayouts/_rels/slideLayout226.xml.rels><?xml version="1.0" encoding="UTF-8" standalone="yes"?>
<Relationships xmlns="http://schemas.openxmlformats.org/package/2006/relationships"><Relationship Id="rId13" Type="http://schemas.openxmlformats.org/officeDocument/2006/relationships/image" Target="../media/image58.jpeg"/><Relationship Id="rId18" Type="http://schemas.openxmlformats.org/officeDocument/2006/relationships/image" Target="../media/image63.jpeg"/><Relationship Id="rId26" Type="http://schemas.openxmlformats.org/officeDocument/2006/relationships/image" Target="../media/image71.jpeg"/><Relationship Id="rId39" Type="http://schemas.openxmlformats.org/officeDocument/2006/relationships/image" Target="../media/image84.jpeg"/><Relationship Id="rId21" Type="http://schemas.openxmlformats.org/officeDocument/2006/relationships/image" Target="../media/image66.jpeg"/><Relationship Id="rId34" Type="http://schemas.openxmlformats.org/officeDocument/2006/relationships/image" Target="../media/image79.jpeg"/><Relationship Id="rId42" Type="http://schemas.openxmlformats.org/officeDocument/2006/relationships/image" Target="../media/image87.jpeg"/><Relationship Id="rId47" Type="http://schemas.openxmlformats.org/officeDocument/2006/relationships/image" Target="../media/image92.jpeg"/><Relationship Id="rId50" Type="http://schemas.openxmlformats.org/officeDocument/2006/relationships/image" Target="../media/image95.jpeg"/><Relationship Id="rId55" Type="http://schemas.openxmlformats.org/officeDocument/2006/relationships/image" Target="../media/image25.svg"/><Relationship Id="rId7" Type="http://schemas.openxmlformats.org/officeDocument/2006/relationships/image" Target="../media/image52.jpeg"/><Relationship Id="rId2" Type="http://schemas.openxmlformats.org/officeDocument/2006/relationships/image" Target="../media/image47.jpeg"/><Relationship Id="rId16" Type="http://schemas.openxmlformats.org/officeDocument/2006/relationships/image" Target="../media/image61.jpeg"/><Relationship Id="rId29" Type="http://schemas.openxmlformats.org/officeDocument/2006/relationships/image" Target="../media/image74.jpeg"/><Relationship Id="rId11" Type="http://schemas.openxmlformats.org/officeDocument/2006/relationships/image" Target="../media/image56.jpeg"/><Relationship Id="rId24" Type="http://schemas.openxmlformats.org/officeDocument/2006/relationships/image" Target="../media/image69.jpeg"/><Relationship Id="rId32" Type="http://schemas.openxmlformats.org/officeDocument/2006/relationships/image" Target="../media/image77.jpeg"/><Relationship Id="rId37" Type="http://schemas.openxmlformats.org/officeDocument/2006/relationships/image" Target="../media/image82.jpeg"/><Relationship Id="rId40" Type="http://schemas.openxmlformats.org/officeDocument/2006/relationships/image" Target="../media/image85.jpeg"/><Relationship Id="rId45" Type="http://schemas.openxmlformats.org/officeDocument/2006/relationships/image" Target="../media/image90.jpeg"/><Relationship Id="rId53" Type="http://schemas.openxmlformats.org/officeDocument/2006/relationships/image" Target="../media/image43.png"/><Relationship Id="rId5" Type="http://schemas.openxmlformats.org/officeDocument/2006/relationships/image" Target="../media/image50.jpeg"/><Relationship Id="rId10" Type="http://schemas.openxmlformats.org/officeDocument/2006/relationships/image" Target="../media/image55.jpeg"/><Relationship Id="rId19" Type="http://schemas.openxmlformats.org/officeDocument/2006/relationships/image" Target="../media/image64.jpeg"/><Relationship Id="rId31" Type="http://schemas.openxmlformats.org/officeDocument/2006/relationships/image" Target="../media/image76.jpeg"/><Relationship Id="rId44" Type="http://schemas.openxmlformats.org/officeDocument/2006/relationships/image" Target="../media/image89.jpeg"/><Relationship Id="rId52" Type="http://schemas.openxmlformats.org/officeDocument/2006/relationships/image" Target="../media/image97.jpeg"/><Relationship Id="rId4" Type="http://schemas.openxmlformats.org/officeDocument/2006/relationships/image" Target="../media/image49.jpeg"/><Relationship Id="rId9" Type="http://schemas.openxmlformats.org/officeDocument/2006/relationships/image" Target="../media/image54.jpeg"/><Relationship Id="rId14" Type="http://schemas.openxmlformats.org/officeDocument/2006/relationships/image" Target="../media/image59.jpeg"/><Relationship Id="rId22" Type="http://schemas.openxmlformats.org/officeDocument/2006/relationships/image" Target="../media/image67.jpeg"/><Relationship Id="rId27" Type="http://schemas.openxmlformats.org/officeDocument/2006/relationships/image" Target="../media/image72.jpeg"/><Relationship Id="rId30" Type="http://schemas.openxmlformats.org/officeDocument/2006/relationships/image" Target="../media/image75.jpeg"/><Relationship Id="rId35" Type="http://schemas.openxmlformats.org/officeDocument/2006/relationships/image" Target="../media/image80.jpeg"/><Relationship Id="rId43" Type="http://schemas.openxmlformats.org/officeDocument/2006/relationships/image" Target="../media/image88.jpeg"/><Relationship Id="rId48" Type="http://schemas.openxmlformats.org/officeDocument/2006/relationships/image" Target="../media/image93.jpeg"/><Relationship Id="rId8" Type="http://schemas.openxmlformats.org/officeDocument/2006/relationships/image" Target="../media/image53.jpeg"/><Relationship Id="rId51" Type="http://schemas.openxmlformats.org/officeDocument/2006/relationships/image" Target="../media/image96.jpeg"/><Relationship Id="rId3" Type="http://schemas.openxmlformats.org/officeDocument/2006/relationships/image" Target="../media/image48.jpeg"/><Relationship Id="rId12" Type="http://schemas.openxmlformats.org/officeDocument/2006/relationships/image" Target="../media/image57.jpeg"/><Relationship Id="rId17" Type="http://schemas.openxmlformats.org/officeDocument/2006/relationships/image" Target="../media/image62.jpeg"/><Relationship Id="rId25" Type="http://schemas.openxmlformats.org/officeDocument/2006/relationships/image" Target="../media/image70.jpeg"/><Relationship Id="rId33" Type="http://schemas.openxmlformats.org/officeDocument/2006/relationships/image" Target="../media/image78.jpeg"/><Relationship Id="rId38" Type="http://schemas.openxmlformats.org/officeDocument/2006/relationships/image" Target="../media/image83.jpeg"/><Relationship Id="rId46" Type="http://schemas.openxmlformats.org/officeDocument/2006/relationships/image" Target="../media/image91.jpeg"/><Relationship Id="rId20" Type="http://schemas.openxmlformats.org/officeDocument/2006/relationships/image" Target="../media/image65.jpeg"/><Relationship Id="rId41" Type="http://schemas.openxmlformats.org/officeDocument/2006/relationships/image" Target="../media/image86.jpeg"/><Relationship Id="rId54" Type="http://schemas.openxmlformats.org/officeDocument/2006/relationships/image" Target="../media/image24.png"/><Relationship Id="rId1" Type="http://schemas.openxmlformats.org/officeDocument/2006/relationships/slideMaster" Target="../slideMasters/slideMaster11.xml"/><Relationship Id="rId6" Type="http://schemas.openxmlformats.org/officeDocument/2006/relationships/image" Target="../media/image51.jpeg"/><Relationship Id="rId15" Type="http://schemas.openxmlformats.org/officeDocument/2006/relationships/image" Target="../media/image60.jpeg"/><Relationship Id="rId23" Type="http://schemas.openxmlformats.org/officeDocument/2006/relationships/image" Target="../media/image68.jpeg"/><Relationship Id="rId28" Type="http://schemas.openxmlformats.org/officeDocument/2006/relationships/image" Target="../media/image73.jpeg"/><Relationship Id="rId36" Type="http://schemas.openxmlformats.org/officeDocument/2006/relationships/image" Target="../media/image81.jpeg"/><Relationship Id="rId49" Type="http://schemas.openxmlformats.org/officeDocument/2006/relationships/image" Target="../media/image94.jpeg"/></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Master" Target="../slideMasters/slideMaster1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04.jpg"/><Relationship Id="rId1" Type="http://schemas.openxmlformats.org/officeDocument/2006/relationships/slideMaster" Target="../slideMasters/slideMaster1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1.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Master" Target="../slideMasters/slideMaster1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7533676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72838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22A86663-2E6D-41E5-AFD6-D01AE9C495A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04045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1_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4" y="275336"/>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4" y="275336"/>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ED2A64-247C-4D25-948E-7B6D5B349F0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55802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1_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5336"/>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4" y="1"/>
            <a:ext cx="7010400" cy="476251"/>
          </a:xfrm>
          <a:prstGeom prst="rect">
            <a:avLst/>
          </a:prstGeom>
          <a:ln/>
        </p:spPr>
        <p:txBody>
          <a:bodyPr/>
          <a:lstStyle>
            <a:lvl1pPr>
              <a:defRPr/>
            </a:lvl1pPr>
          </a:lstStyle>
          <a:p>
            <a:pPr>
              <a:defRPr/>
            </a:pPr>
            <a:r>
              <a:rPr lang="en-US">
                <a:solidFill>
                  <a:srgbClr val="000000"/>
                </a:solidFill>
              </a:rPr>
              <a:t>San Antonio Breast Cancer Symposium – December 9-13, 2014</a:t>
            </a:r>
          </a:p>
        </p:txBody>
      </p:sp>
      <p:sp>
        <p:nvSpPr>
          <p:cNvPr id="4" name="Rectangle 5"/>
          <p:cNvSpPr>
            <a:spLocks noGrp="1" noChangeArrowheads="1"/>
          </p:cNvSpPr>
          <p:nvPr>
            <p:ph type="ftr" sz="quarter" idx="11"/>
          </p:nvPr>
        </p:nvSpPr>
        <p:spPr>
          <a:xfrm>
            <a:off x="0" y="6611045"/>
            <a:ext cx="12192000" cy="476251"/>
          </a:xfrm>
          <a:prstGeom prst="rect">
            <a:avLst/>
          </a:prstGeom>
          <a:ln/>
        </p:spPr>
        <p:txBody>
          <a:bodyPr/>
          <a:lstStyle>
            <a:lvl1pPr>
              <a:defRPr/>
            </a:lvl1pPr>
          </a:lstStyle>
          <a:p>
            <a:pPr>
              <a:defRPr/>
            </a:pPr>
            <a:r>
              <a:rPr lang="en-US">
                <a:solidFill>
                  <a:srgbClr val="000000"/>
                </a:solidFill>
              </a:rPr>
              <a:t>This presentation is the intellectual property of  Dr Ian Krop.  Contact  at ikrop@partners.org for permission to reprint and/or distribute    </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0559B22-2CAE-41E2-9899-0E93F8E04B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267554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E247F3-49B3-A52E-0CDD-A14AB0609FA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8B43877-71B1-A15A-33A4-8D978C5508B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295BC07-224A-4537-687D-766DDDDB7CF0}"/>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1E2D6C1E-5D2B-9CA2-4CB9-753951AE159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473941C-06D9-D88F-CC44-0978AFC764C3}"/>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223553643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6B037E-3688-2B20-C71E-B1B9CE3EF5A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2641119-E669-1017-7915-D4F85500DB9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53FC3F-69BF-36E9-66EF-B14A8C8D107A}"/>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FFF17F58-E708-14BC-F056-8C0D126A5D7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4170F21-C66B-05E3-CD1C-19951C360068}"/>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322099749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58821D-196E-124C-4082-B77552CB6D2C}"/>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32CFCDF-0CDD-609C-6EA7-D205654BF7B7}"/>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35984A7-7265-FEB6-C43F-CE444D986DBE}"/>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1D335B69-E299-4C99-304C-B194C3065E0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E106081-373B-0DCC-E8BC-782C538BEDD9}"/>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55231343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719688-C6E0-1237-758F-7E9EE8C743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3B7B2AC-C2D5-358A-D093-44BDA7EC77A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7864D8C-9390-5346-50C6-B743673B5D9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902E95A-50F0-03BF-4BA8-22A1C353337B}"/>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6" name="Footer Placeholder 5">
            <a:extLst>
              <a:ext uri="{FF2B5EF4-FFF2-40B4-BE49-F238E27FC236}">
                <a16:creationId xmlns:a16="http://schemas.microsoft.com/office/drawing/2014/main" id="{456001C0-5834-C42D-16D2-C117D97DCA3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EE7126C-304F-6A32-472E-686E4162237D}"/>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14267399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8B7358-3638-1A1E-8F07-0621886DD3F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63D1593-B7B0-64F6-A1B4-14A4D487F2B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D7BD7AEB-BE5A-0D66-24EB-79DFD5C1F12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A047831-BD49-8208-F358-E7106269A7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E2FDFC3-7B1B-849E-DF4B-325113D42D9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4F2943F-2279-038E-BF27-14AA1C18E231}"/>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8" name="Footer Placeholder 7">
            <a:extLst>
              <a:ext uri="{FF2B5EF4-FFF2-40B4-BE49-F238E27FC236}">
                <a16:creationId xmlns:a16="http://schemas.microsoft.com/office/drawing/2014/main" id="{83CEE30F-CAF7-EF33-4832-E15137914FC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37F68D6-FDCB-844A-C83B-F4A6673573FB}"/>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161995248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61EC5B-DDEE-453D-7920-8B6B9D95FA2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20E0FE8-621A-75E5-F80E-612EF8D0F5E4}"/>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4" name="Footer Placeholder 3">
            <a:extLst>
              <a:ext uri="{FF2B5EF4-FFF2-40B4-BE49-F238E27FC236}">
                <a16:creationId xmlns:a16="http://schemas.microsoft.com/office/drawing/2014/main" id="{89EECCBB-2B0D-5B52-D747-E880D56ED40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404FEC4-3B86-588C-6333-47D45AE43076}"/>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39274960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18D9368-125B-CEB6-DFCC-546E3088800A}"/>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3" name="Footer Placeholder 2">
            <a:extLst>
              <a:ext uri="{FF2B5EF4-FFF2-40B4-BE49-F238E27FC236}">
                <a16:creationId xmlns:a16="http://schemas.microsoft.com/office/drawing/2014/main" id="{391ACA1F-C792-7DF7-6016-FBD2347526E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78F70A7-0C0C-4153-6225-1462F8AB09D3}"/>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6610860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527116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4D1D14-6531-78A7-36A6-EA90D40E612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23E06D7-F9ED-0855-3AFF-200BDC176D6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F8BBDF4-F90B-348C-D202-1184A0CCD3A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03637FE-4564-0E9B-916D-DB23F7578CB9}"/>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6" name="Footer Placeholder 5">
            <a:extLst>
              <a:ext uri="{FF2B5EF4-FFF2-40B4-BE49-F238E27FC236}">
                <a16:creationId xmlns:a16="http://schemas.microsoft.com/office/drawing/2014/main" id="{6218E2D0-BE8D-9399-10FC-4CB92D2864C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ABE879A-AE85-D4E4-5F80-2C82F3AA899C}"/>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9690561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87F962-4E70-1191-E861-44A50902523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5B5B1DA-EF84-AB85-FF13-25C7E25580C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32F86E1-6024-0938-6445-347418A6D0E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728D20D-0D58-07D4-D181-AC22C10F9284}"/>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6" name="Footer Placeholder 5">
            <a:extLst>
              <a:ext uri="{FF2B5EF4-FFF2-40B4-BE49-F238E27FC236}">
                <a16:creationId xmlns:a16="http://schemas.microsoft.com/office/drawing/2014/main" id="{E54C6086-349C-6B3A-574F-CE969740C7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CA5AC9A-D3D0-77C5-8D4C-03EA1FA4E759}"/>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14661239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AF0C14-2E8D-C809-F417-34E2390BED9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92E048-F9EF-35B2-80EE-36AAEF962D9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AD9E6-5755-46B4-94DB-D5FF48101973}"/>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D7139815-5FA0-1D25-CF65-80753BAD1B1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9BBA85-D71E-06AA-DECB-C5C357A3467E}"/>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9811372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532DA44-0B62-4D50-DC1F-038E12669544}"/>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D380900-2131-D8ED-0108-7D21E944AFD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5A92678-D952-83DA-20D0-EC31F3EF99B5}"/>
              </a:ext>
            </a:extLst>
          </p:cNvPr>
          <p:cNvSpPr>
            <a:spLocks noGrp="1"/>
          </p:cNvSpPr>
          <p:nvPr>
            <p:ph type="dt" sz="half" idx="10"/>
          </p:nvPr>
        </p:nvSpPr>
        <p:spPr/>
        <p:txBody>
          <a:body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8D31E262-46DF-9AAE-D405-D3447EECD18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F22514A-8300-3D40-3903-D9379CD5A947}"/>
              </a:ext>
            </a:extLst>
          </p:cNvPr>
          <p:cNvSpPr>
            <a:spLocks noGrp="1"/>
          </p:cNvSpPr>
          <p:nvPr>
            <p:ph type="sldNum" sz="quarter" idx="12"/>
          </p:nvPr>
        </p:nvSpPr>
        <p:spPr/>
        <p:txBody>
          <a:bodyPr/>
          <a:lstStyle/>
          <a:p>
            <a:fld id="{58C5A710-BA7A-4F57-B611-DF9AE5A000CE}" type="slidenum">
              <a:rPr lang="en-US" smtClean="0"/>
              <a:t>‹#›</a:t>
            </a:fld>
            <a:endParaRPr lang="en-US"/>
          </a:p>
        </p:txBody>
      </p:sp>
    </p:spTree>
    <p:extLst>
      <p:ext uri="{BB962C8B-B14F-4D97-AF65-F5344CB8AC3E}">
        <p14:creationId xmlns:p14="http://schemas.microsoft.com/office/powerpoint/2010/main" val="8702403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Footer Content Slide">
    <p:spTree>
      <p:nvGrpSpPr>
        <p:cNvPr id="1" name=""/>
        <p:cNvGrpSpPr/>
        <p:nvPr/>
      </p:nvGrpSpPr>
      <p:grpSpPr>
        <a:xfrm>
          <a:off x="0" y="0"/>
          <a:ext cx="0" cy="0"/>
          <a:chOff x="0" y="0"/>
          <a:chExt cx="0" cy="0"/>
        </a:xfrm>
      </p:grpSpPr>
      <p:pic>
        <p:nvPicPr>
          <p:cNvPr id="12" name="Picture 11" descr="A blue and purple gradient&#10;&#10;AI-generated content may be incorrect.">
            <a:extLst>
              <a:ext uri="{FF2B5EF4-FFF2-40B4-BE49-F238E27FC236}">
                <a16:creationId xmlns:a16="http://schemas.microsoft.com/office/drawing/2014/main" id="{D3C9E310-5C9E-ADD9-3176-5CB5B65DE689}"/>
              </a:ext>
            </a:extLst>
          </p:cNvPr>
          <p:cNvPicPr>
            <a:picLocks noChangeAspect="1"/>
          </p:cNvPicPr>
          <p:nvPr userDrawn="1"/>
        </p:nvPicPr>
        <p:blipFill>
          <a:blip r:embed="rId2"/>
          <a:stretch>
            <a:fillRect/>
          </a:stretch>
        </p:blipFill>
        <p:spPr>
          <a:xfrm>
            <a:off x="0" y="0"/>
            <a:ext cx="12193200" cy="6858675"/>
          </a:xfrm>
          <a:prstGeom prst="rect">
            <a:avLst/>
          </a:prstGeom>
        </p:spPr>
      </p:pic>
      <p:sp>
        <p:nvSpPr>
          <p:cNvPr id="10" name="Rounded Rectangle 1">
            <a:extLst>
              <a:ext uri="{FF2B5EF4-FFF2-40B4-BE49-F238E27FC236}">
                <a16:creationId xmlns:a16="http://schemas.microsoft.com/office/drawing/2014/main" id="{E63622D9-5E38-E19C-2DED-F24916B9DC68}"/>
              </a:ext>
            </a:extLst>
          </p:cNvPr>
          <p:cNvSpPr/>
          <p:nvPr userDrawn="1"/>
        </p:nvSpPr>
        <p:spPr>
          <a:xfrm>
            <a:off x="290187" y="266180"/>
            <a:ext cx="11611627" cy="5910784"/>
          </a:xfrm>
          <a:prstGeom prst="roundRect">
            <a:avLst>
              <a:gd name="adj" fmla="val 4533"/>
            </a:avLst>
          </a:prstGeom>
          <a:gradFill flip="none" rotWithShape="1">
            <a:gsLst>
              <a:gs pos="0">
                <a:schemeClr val="accent1">
                  <a:lumMod val="5000"/>
                  <a:lumOff val="95000"/>
                  <a:alpha val="73217"/>
                </a:schemeClr>
              </a:gs>
              <a:gs pos="99000">
                <a:schemeClr val="bg1">
                  <a:lumMod val="0"/>
                  <a:lumOff val="100000"/>
                  <a:alpha val="9116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F9ED5"/>
              </a:solidFill>
              <a:effectLst/>
              <a:uLnTx/>
              <a:uFillTx/>
              <a:latin typeface="Gotham" panose="020B0604020202020204" charset="0"/>
              <a:ea typeface="+mn-ea"/>
              <a:cs typeface="Gotham" panose="020B0604020202020204" charset="0"/>
            </a:endParaRPr>
          </a:p>
        </p:txBody>
      </p:sp>
      <p:sp>
        <p:nvSpPr>
          <p:cNvPr id="13" name="Content Placeholder 3">
            <a:extLst>
              <a:ext uri="{FF2B5EF4-FFF2-40B4-BE49-F238E27FC236}">
                <a16:creationId xmlns:a16="http://schemas.microsoft.com/office/drawing/2014/main" id="{54497616-A30A-8FB2-1C4B-5D03FF8C527C}"/>
              </a:ext>
            </a:extLst>
          </p:cNvPr>
          <p:cNvSpPr>
            <a:spLocks noGrp="1"/>
          </p:cNvSpPr>
          <p:nvPr>
            <p:ph sz="half" idx="13"/>
          </p:nvPr>
        </p:nvSpPr>
        <p:spPr>
          <a:xfrm>
            <a:off x="840178" y="1270861"/>
            <a:ext cx="10513621" cy="4545739"/>
          </a:xfrm>
          <a:prstGeom prst="roundRect">
            <a:avLst>
              <a:gd name="adj" fmla="val 4113"/>
            </a:avLst>
          </a:prstGeom>
          <a:noFill/>
          <a:ln w="19050">
            <a:noFill/>
          </a:ln>
        </p:spPr>
        <p:txBody>
          <a:bodyPr/>
          <a:lstStyle>
            <a:lvl1pPr>
              <a:defRPr sz="2400" b="0" i="0">
                <a:solidFill>
                  <a:schemeClr val="accent4"/>
                </a:solidFill>
                <a:latin typeface="Gotham" pitchFamily="2" charset="0"/>
                <a:cs typeface="Gotham" pitchFamily="2" charset="0"/>
              </a:defRPr>
            </a:lvl1pPr>
            <a:lvl2pPr>
              <a:defRPr sz="2000" b="0" i="0">
                <a:solidFill>
                  <a:schemeClr val="accent4"/>
                </a:solidFill>
                <a:latin typeface="Gotham" pitchFamily="2" charset="0"/>
                <a:cs typeface="Gotham" pitchFamily="2" charset="0"/>
              </a:defRPr>
            </a:lvl2pPr>
            <a:lvl3pPr>
              <a:defRPr sz="1800" b="0" i="0">
                <a:solidFill>
                  <a:schemeClr val="accent4"/>
                </a:solidFill>
                <a:latin typeface="Gotham" pitchFamily="2" charset="0"/>
                <a:cs typeface="Gotham" pitchFamily="2" charset="0"/>
              </a:defRPr>
            </a:lvl3pPr>
            <a:lvl4pPr>
              <a:defRPr sz="1600" b="0" i="0">
                <a:solidFill>
                  <a:schemeClr val="accent4"/>
                </a:solidFill>
                <a:latin typeface="Gotham" pitchFamily="2" charset="0"/>
                <a:cs typeface="Gotham" pitchFamily="2" charset="0"/>
              </a:defRPr>
            </a:lvl4pPr>
            <a:lvl5pPr>
              <a:defRPr sz="1400" b="0" i="0">
                <a:solidFill>
                  <a:schemeClr val="accent4"/>
                </a:solidFill>
                <a:latin typeface="Gotham" pitchFamily="2" charset="0"/>
                <a:cs typeface="Gotham" pitchFamily="2"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ext Placeholder 5">
            <a:extLst>
              <a:ext uri="{FF2B5EF4-FFF2-40B4-BE49-F238E27FC236}">
                <a16:creationId xmlns:a16="http://schemas.microsoft.com/office/drawing/2014/main" id="{7BA2181B-152D-BBAB-9F17-55F4B8D52DBD}"/>
              </a:ext>
            </a:extLst>
          </p:cNvPr>
          <p:cNvSpPr>
            <a:spLocks noGrp="1"/>
          </p:cNvSpPr>
          <p:nvPr>
            <p:ph type="body" sz="quarter" idx="14" hasCustomPrompt="1"/>
          </p:nvPr>
        </p:nvSpPr>
        <p:spPr>
          <a:xfrm>
            <a:off x="839787" y="527050"/>
            <a:ext cx="10513621" cy="495300"/>
          </a:xfrm>
        </p:spPr>
        <p:txBody>
          <a:bodyPr>
            <a:noAutofit/>
          </a:bodyPr>
          <a:lstStyle>
            <a:lvl1pPr marL="0" indent="0">
              <a:buNone/>
              <a:defRPr sz="3200" b="1" i="0">
                <a:solidFill>
                  <a:schemeClr val="tx1"/>
                </a:solidFill>
                <a:latin typeface="Gotham" pitchFamily="2" charset="0"/>
                <a:cs typeface="Gotham" pitchFamily="2" charset="0"/>
              </a:defRPr>
            </a:lvl1pPr>
            <a:lvl2pPr marL="457200" indent="0" algn="l">
              <a:buNone/>
              <a:defRPr/>
            </a:lvl2pPr>
            <a:lvl4pPr marL="1371600" indent="0">
              <a:buNone/>
              <a:defRPr/>
            </a:lvl4pPr>
          </a:lstStyle>
          <a:p>
            <a:pPr lvl="0"/>
            <a:r>
              <a:rPr lang="en-US"/>
              <a:t>SUB TITLE</a:t>
            </a:r>
          </a:p>
        </p:txBody>
      </p:sp>
      <p:sp>
        <p:nvSpPr>
          <p:cNvPr id="4" name="Footer Placeholder 4">
            <a:extLst>
              <a:ext uri="{FF2B5EF4-FFF2-40B4-BE49-F238E27FC236}">
                <a16:creationId xmlns:a16="http://schemas.microsoft.com/office/drawing/2014/main" id="{FADFE28E-C034-5261-5DA5-70EB18194A8A}"/>
              </a:ext>
            </a:extLst>
          </p:cNvPr>
          <p:cNvSpPr>
            <a:spLocks noGrp="1"/>
          </p:cNvSpPr>
          <p:nvPr>
            <p:ph type="ftr" sz="quarter" idx="3"/>
          </p:nvPr>
        </p:nvSpPr>
        <p:spPr>
          <a:xfrm>
            <a:off x="290187" y="6356350"/>
            <a:ext cx="11611627" cy="365125"/>
          </a:xfrm>
          <a:prstGeom prst="rect">
            <a:avLst/>
          </a:prstGeom>
        </p:spPr>
        <p:txBody>
          <a:bodyPr vert="horz" lIns="91440" tIns="45720" rIns="91440" bIns="45720" rtlCol="0" anchor="ctr"/>
          <a:lstStyle>
            <a:lvl1pPr algn="l">
              <a:defRPr sz="800">
                <a:solidFill>
                  <a:schemeClr val="accent4"/>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F9ED5"/>
              </a:solidFill>
              <a:effectLst/>
              <a:uLnTx/>
              <a:uFillTx/>
              <a:latin typeface="Aptos" panose="02110004020202020204"/>
              <a:ea typeface="+mn-ea"/>
              <a:cs typeface="+mn-cs"/>
            </a:endParaRPr>
          </a:p>
        </p:txBody>
      </p:sp>
    </p:spTree>
    <p:extLst>
      <p:ext uri="{BB962C8B-B14F-4D97-AF65-F5344CB8AC3E}">
        <p14:creationId xmlns:p14="http://schemas.microsoft.com/office/powerpoint/2010/main" val="5504238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hf sldNum="0" hdr="0" dt="0"/>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Main Slide Background with DS logo gradien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148CC580-181E-E0A1-6DFB-1928DF9F7EAB}"/>
              </a:ext>
            </a:extLst>
          </p:cNvPr>
          <p:cNvPicPr>
            <a:picLocks noChangeAspect="1"/>
          </p:cNvPicPr>
          <p:nvPr userDrawn="1"/>
        </p:nvPicPr>
        <p:blipFill>
          <a:blip r:embed="rId2"/>
          <a:srcRect l="672" t="1345" r="706" b="1597"/>
          <a:stretch>
            <a:fillRect/>
          </a:stretch>
        </p:blipFill>
        <p:spPr>
          <a:xfrm>
            <a:off x="0" y="0"/>
            <a:ext cx="12192000" cy="6858000"/>
          </a:xfrm>
          <a:prstGeom prst="rect">
            <a:avLst/>
          </a:prstGeom>
        </p:spPr>
      </p:pic>
    </p:spTree>
    <p:extLst>
      <p:ext uri="{BB962C8B-B14F-4D97-AF65-F5344CB8AC3E}">
        <p14:creationId xmlns:p14="http://schemas.microsoft.com/office/powerpoint/2010/main" val="38388418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Study Desig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51849E4-BBBC-4024-9198-964A681C76EB}"/>
              </a:ext>
            </a:extLst>
          </p:cNvPr>
          <p:cNvSpPr>
            <a:spLocks noGrp="1"/>
          </p:cNvSpPr>
          <p:nvPr>
            <p:ph idx="1"/>
          </p:nvPr>
        </p:nvSpPr>
        <p:spPr/>
        <p:txBody>
          <a:bodyPr/>
          <a:lstStyle>
            <a:lvl1pPr>
              <a:spcBef>
                <a:spcPts val="1800"/>
              </a:spcBef>
              <a:defRPr/>
            </a:lvl1pPr>
            <a:lvl2pPr>
              <a:spcBef>
                <a:spcPts val="1200"/>
              </a:spcBef>
              <a:defRPr/>
            </a:lvl2pPr>
            <a:lvl3pPr>
              <a:spcBef>
                <a:spcPts val="600"/>
              </a:spcBef>
              <a:defRPr/>
            </a:lvl3pPr>
            <a:lvl4pPr>
              <a:spcBef>
                <a:spcPts val="600"/>
              </a:spcBef>
              <a:defRPr/>
            </a:lvl4pPr>
            <a:lvl5pPr>
              <a:spcBef>
                <a:spcPts val="60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12">
            <a:extLst>
              <a:ext uri="{FF2B5EF4-FFF2-40B4-BE49-F238E27FC236}">
                <a16:creationId xmlns:a16="http://schemas.microsoft.com/office/drawing/2014/main" id="{1EBF4F42-0B5E-4B50-89A7-B1E688896283}"/>
              </a:ext>
            </a:extLst>
          </p:cNvPr>
          <p:cNvSpPr>
            <a:spLocks noGrp="1"/>
          </p:cNvSpPr>
          <p:nvPr>
            <p:ph type="body" sz="quarter" idx="16" hasCustomPrompt="1"/>
          </p:nvPr>
        </p:nvSpPr>
        <p:spPr>
          <a:xfrm>
            <a:off x="344312" y="6418905"/>
            <a:ext cx="11504788" cy="439095"/>
          </a:xfrm>
          <a:prstGeom prst="rect">
            <a:avLst/>
          </a:prstGeom>
        </p:spPr>
        <p:txBody>
          <a:bodyPr wrap="square" lIns="0" rIns="0" bIns="91440" anchor="b">
            <a:spAutoFit/>
          </a:bodyPr>
          <a:lstStyle>
            <a:lvl1pPr marL="0" indent="0">
              <a:lnSpc>
                <a:spcPct val="90000"/>
              </a:lnSpc>
              <a:spcBef>
                <a:spcPts val="300"/>
              </a:spcBef>
              <a:buNone/>
              <a:defRPr lang="en-US" sz="900" dirty="0">
                <a:solidFill>
                  <a:schemeClr val="bg1">
                    <a:lumMod val="50000"/>
                  </a:schemeClr>
                </a:solidFill>
              </a:defRPr>
            </a:lvl1pPr>
          </a:lstStyle>
          <a:p>
            <a:pPr marL="0" lvl="0" defTabSz="609570">
              <a:spcBef>
                <a:spcPts val="400"/>
              </a:spcBef>
            </a:pPr>
            <a:r>
              <a:rPr lang="en-US"/>
              <a:t>Click to input notes. </a:t>
            </a:r>
          </a:p>
          <a:p>
            <a:pPr marL="0" lvl="0" defTabSz="609570">
              <a:spcBef>
                <a:spcPts val="400"/>
              </a:spcBef>
            </a:pPr>
            <a:r>
              <a:rPr lang="en-US"/>
              <a:t>And to input references.</a:t>
            </a:r>
          </a:p>
        </p:txBody>
      </p:sp>
      <p:sp>
        <p:nvSpPr>
          <p:cNvPr id="13" name="Slide Number Placeholder 12">
            <a:extLst>
              <a:ext uri="{FF2B5EF4-FFF2-40B4-BE49-F238E27FC236}">
                <a16:creationId xmlns:a16="http://schemas.microsoft.com/office/drawing/2014/main" id="{B3A13575-426D-4119-B0E5-85D5DD8CC55C}"/>
              </a:ext>
            </a:extLst>
          </p:cNvPr>
          <p:cNvSpPr>
            <a:spLocks noGrp="1"/>
          </p:cNvSpPr>
          <p:nvPr>
            <p:ph type="sldNum" sz="quarter" idx="17"/>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2BE3C38-BD62-4877-AC1D-8942FDFD0A3B}" type="slidenum">
              <a:rPr kumimoji="0" lang="en-US" sz="1200" b="0" i="0" u="none" strike="noStrike" kern="1200" cap="none" spc="0" normalizeH="0" baseline="0" noProof="0" smtClean="0">
                <a:ln>
                  <a:noFill/>
                </a:ln>
                <a:solidFill>
                  <a:prstClr val="black">
                    <a:tint val="82000"/>
                  </a:prstClr>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82000"/>
                </a:prstClr>
              </a:solidFill>
              <a:effectLst/>
              <a:uLnTx/>
              <a:uFillTx/>
              <a:latin typeface="Arial Narrow" panose="020B0606020202030204" pitchFamily="34" charset="0"/>
              <a:ea typeface="+mn-ea"/>
              <a:cs typeface="+mn-cs"/>
            </a:endParaRPr>
          </a:p>
        </p:txBody>
      </p:sp>
      <p:sp>
        <p:nvSpPr>
          <p:cNvPr id="2" name="Title 1">
            <a:extLst>
              <a:ext uri="{FF2B5EF4-FFF2-40B4-BE49-F238E27FC236}">
                <a16:creationId xmlns:a16="http://schemas.microsoft.com/office/drawing/2014/main" id="{B83346CC-B654-5562-991E-47EF92F4E40D}"/>
              </a:ext>
            </a:extLst>
          </p:cNvPr>
          <p:cNvSpPr>
            <a:spLocks noGrp="1"/>
          </p:cNvSpPr>
          <p:nvPr>
            <p:ph type="title"/>
          </p:nvPr>
        </p:nvSpPr>
        <p:spPr>
          <a:xfrm>
            <a:off x="1974020" y="401320"/>
            <a:ext cx="9100379" cy="387798"/>
          </a:xfrm>
        </p:spPr>
        <p:txBody>
          <a:bodyPr anchor="ctr">
            <a:spAutoFit/>
          </a:bodyPr>
          <a:lstStyle/>
          <a:p>
            <a:r>
              <a:rPr lang="en-US"/>
              <a:t>Click to edit Master title style</a:t>
            </a:r>
          </a:p>
        </p:txBody>
      </p:sp>
      <p:sp>
        <p:nvSpPr>
          <p:cNvPr id="4" name="Arrow: Pentagon 3">
            <a:extLst>
              <a:ext uri="{FF2B5EF4-FFF2-40B4-BE49-F238E27FC236}">
                <a16:creationId xmlns:a16="http://schemas.microsoft.com/office/drawing/2014/main" id="{A8DC534F-7FD7-40F3-5058-73F2D390083F}"/>
              </a:ext>
            </a:extLst>
          </p:cNvPr>
          <p:cNvSpPr/>
          <p:nvPr userDrawn="1"/>
        </p:nvSpPr>
        <p:spPr>
          <a:xfrm>
            <a:off x="0" y="335830"/>
            <a:ext cx="1820742" cy="458122"/>
          </a:xfrm>
          <a:prstGeom prst="homePlate">
            <a:avLst>
              <a:gd name="adj" fmla="val 19894"/>
            </a:avLst>
          </a:prstGeom>
          <a:solidFill>
            <a:schemeClr val="accent1"/>
          </a:solidFill>
          <a:ln w="38100">
            <a:noFill/>
          </a:ln>
          <a:effectLst>
            <a:outerShdw blurRad="50800" dist="38100" dir="2700000" algn="tl" rotWithShape="0">
              <a:prstClr val="black">
                <a:alpha val="2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Graphic 5">
            <a:extLst>
              <a:ext uri="{FF2B5EF4-FFF2-40B4-BE49-F238E27FC236}">
                <a16:creationId xmlns:a16="http://schemas.microsoft.com/office/drawing/2014/main" id="{73050C59-7EBF-8D98-E244-5A94BA3916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81476" y="459735"/>
            <a:ext cx="1388059" cy="210312"/>
          </a:xfrm>
          <a:prstGeom prst="rect">
            <a:avLst/>
          </a:prstGeom>
        </p:spPr>
      </p:pic>
      <p:sp>
        <p:nvSpPr>
          <p:cNvPr id="5" name="Rectangle 4" hidden="1">
            <a:extLst>
              <a:ext uri="{FF2B5EF4-FFF2-40B4-BE49-F238E27FC236}">
                <a16:creationId xmlns:a16="http://schemas.microsoft.com/office/drawing/2014/main" id="{947B0770-0454-01E3-6F46-1F23C02475B9}"/>
              </a:ext>
            </a:extLst>
          </p:cNvPr>
          <p:cNvSpPr/>
          <p:nvPr userDrawn="1"/>
        </p:nvSpPr>
        <p:spPr>
          <a:xfrm>
            <a:off x="-1" y="255588"/>
            <a:ext cx="1751013" cy="6032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265429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B4C15F78-2C51-B236-D0E1-5AF300DCEFB4}"/>
              </a:ext>
            </a:extLst>
          </p:cNvPr>
          <p:cNvSpPr>
            <a:spLocks noGrp="1"/>
          </p:cNvSpPr>
          <p:nvPr>
            <p:ph type="title"/>
          </p:nvPr>
        </p:nvSpPr>
        <p:spPr/>
        <p:txBody>
          <a:bodyPr/>
          <a:lstStyle/>
          <a:p>
            <a:r>
              <a:rPr lang="en-US"/>
              <a:t>Click to edit Master title style</a:t>
            </a:r>
            <a:endParaRPr lang="en-GB"/>
          </a:p>
        </p:txBody>
      </p:sp>
      <p:sp>
        <p:nvSpPr>
          <p:cNvPr id="9" name="Text Placeholder 8">
            <a:extLst>
              <a:ext uri="{FF2B5EF4-FFF2-40B4-BE49-F238E27FC236}">
                <a16:creationId xmlns:a16="http://schemas.microsoft.com/office/drawing/2014/main" id="{4EA1A4C0-D0D2-C697-E2E5-5C6BDF000715}"/>
              </a:ext>
            </a:extLst>
          </p:cNvPr>
          <p:cNvSpPr>
            <a:spLocks noGrp="1"/>
          </p:cNvSpPr>
          <p:nvPr>
            <p:ph type="body" sz="quarter" idx="10"/>
          </p:nvPr>
        </p:nvSpPr>
        <p:spPr>
          <a:xfrm>
            <a:off x="3724275" y="5591597"/>
            <a:ext cx="6953250" cy="1006053"/>
          </a:xfrm>
        </p:spPr>
        <p:txBody>
          <a:bodyPr anchor="b">
            <a:normAutofit/>
          </a:bodyPr>
          <a:lstStyle>
            <a:lvl1pPr marL="0" indent="0" algn="r">
              <a:lnSpc>
                <a:spcPct val="90000"/>
              </a:lnSpc>
              <a:spcAft>
                <a:spcPts val="0"/>
              </a:spcAft>
              <a:buNone/>
              <a:defRPr sz="1100"/>
            </a:lvl1pPr>
            <a:lvl2pPr marL="238125" indent="0">
              <a:buNone/>
              <a:defRPr/>
            </a:lvl2pPr>
          </a:lstStyle>
          <a:p>
            <a:pPr lvl="0"/>
            <a:r>
              <a:rPr lang="en-US"/>
              <a:t>Click to edit Master text styles</a:t>
            </a:r>
          </a:p>
        </p:txBody>
      </p:sp>
    </p:spTree>
    <p:custDataLst>
      <p:tags r:id="rId1"/>
    </p:custDataLst>
    <p:extLst>
      <p:ext uri="{BB962C8B-B14F-4D97-AF65-F5344CB8AC3E}">
        <p14:creationId xmlns:p14="http://schemas.microsoft.com/office/powerpoint/2010/main" val="40524662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Graph - Basic Slide Centere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117175EF-D198-8343-8221-FD0839CF802B}"/>
              </a:ext>
            </a:extLst>
          </p:cNvPr>
          <p:cNvSpPr>
            <a:spLocks noGrp="1"/>
          </p:cNvSpPr>
          <p:nvPr>
            <p:ph type="body" sz="quarter" idx="11" hasCustomPrompt="1"/>
          </p:nvPr>
        </p:nvSpPr>
        <p:spPr>
          <a:xfrm>
            <a:off x="0" y="1001533"/>
            <a:ext cx="12192000" cy="690563"/>
          </a:xfrm>
          <a:prstGeom prst="rect">
            <a:avLst/>
          </a:prstGeom>
        </p:spPr>
        <p:txBody>
          <a:bodyPr/>
          <a:lstStyle>
            <a:lvl1pPr marL="0" indent="0" algn="ctr">
              <a:buNone/>
              <a:defRPr sz="1600" b="1">
                <a:solidFill>
                  <a:schemeClr val="bg1">
                    <a:lumMod val="50000"/>
                  </a:schemeClr>
                </a:solidFill>
                <a:latin typeface="Arial" panose="020B0604020202020204" pitchFamily="34" charset="0"/>
                <a:cs typeface="Arial" panose="020B0604020202020204" pitchFamily="34" charset="0"/>
              </a:defRPr>
            </a:lvl1pPr>
            <a:lvl2pPr>
              <a:defRPr sz="1600" b="1">
                <a:latin typeface="Arial" panose="020B0604020202020204" pitchFamily="34" charset="0"/>
                <a:cs typeface="Arial" panose="020B0604020202020204" pitchFamily="34" charset="0"/>
              </a:defRPr>
            </a:lvl2pPr>
            <a:lvl3pPr>
              <a:defRPr sz="1600" b="1">
                <a:latin typeface="Arial" panose="020B0604020202020204" pitchFamily="34" charset="0"/>
                <a:cs typeface="Arial" panose="020B0604020202020204" pitchFamily="34" charset="0"/>
              </a:defRPr>
            </a:lvl3pPr>
            <a:lvl4pPr>
              <a:defRPr sz="1600" b="1">
                <a:latin typeface="Arial" panose="020B0604020202020204" pitchFamily="34" charset="0"/>
                <a:cs typeface="Arial" panose="020B0604020202020204" pitchFamily="34" charset="0"/>
              </a:defRPr>
            </a:lvl4pPr>
            <a:lvl5pPr>
              <a:defRPr sz="1600" b="1">
                <a:latin typeface="Arial" panose="020B0604020202020204" pitchFamily="34" charset="0"/>
                <a:cs typeface="Arial" panose="020B0604020202020204" pitchFamily="34" charset="0"/>
              </a:defRPr>
            </a:lvl5pPr>
          </a:lstStyle>
          <a:p>
            <a:pPr lvl="0"/>
            <a:r>
              <a:rPr lang="en-US"/>
              <a:t>Sub-headline when needed</a:t>
            </a:r>
          </a:p>
        </p:txBody>
      </p:sp>
      <p:sp>
        <p:nvSpPr>
          <p:cNvPr id="7" name="Text Placeholder 4">
            <a:extLst>
              <a:ext uri="{FF2B5EF4-FFF2-40B4-BE49-F238E27FC236}">
                <a16:creationId xmlns:a16="http://schemas.microsoft.com/office/drawing/2014/main" id="{27320A7F-FA01-A94D-86D4-9E7A6A61EA95}"/>
              </a:ext>
            </a:extLst>
          </p:cNvPr>
          <p:cNvSpPr>
            <a:spLocks noGrp="1"/>
          </p:cNvSpPr>
          <p:nvPr>
            <p:ph type="body" sz="quarter" idx="12" hasCustomPrompt="1"/>
          </p:nvPr>
        </p:nvSpPr>
        <p:spPr>
          <a:xfrm>
            <a:off x="0" y="204111"/>
            <a:ext cx="12192000" cy="797423"/>
          </a:xfrm>
          <a:prstGeom prst="rect">
            <a:avLst/>
          </a:prstGeom>
        </p:spPr>
        <p:txBody>
          <a:bodyPr/>
          <a:lstStyle>
            <a:lvl1pPr marL="0" indent="0" algn="ctr">
              <a:buNone/>
              <a:defRPr sz="4500" b="1">
                <a:solidFill>
                  <a:srgbClr val="29305A"/>
                </a:solidFill>
                <a:latin typeface="Arial" panose="020B0604020202020204" pitchFamily="34" charset="0"/>
                <a:cs typeface="Arial" panose="020B0604020202020204" pitchFamily="34" charset="0"/>
              </a:defRPr>
            </a:lvl1pPr>
          </a:lstStyle>
          <a:p>
            <a:pPr lvl="0"/>
            <a:r>
              <a:rPr lang="en-US"/>
              <a:t>Chapter Title</a:t>
            </a:r>
          </a:p>
        </p:txBody>
      </p:sp>
    </p:spTree>
    <p:extLst>
      <p:ext uri="{BB962C8B-B14F-4D97-AF65-F5344CB8AC3E}">
        <p14:creationId xmlns:p14="http://schemas.microsoft.com/office/powerpoint/2010/main" val="12856096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Slide White 2">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D81480"/>
                </a:solidFill>
                <a:latin typeface="Arial Narrow" panose="020B0604020202020204" pitchFamily="34" charset="0"/>
                <a:cs typeface="Arial Narrow" panose="020B0604020202020204" pitchFamily="34" charset="0"/>
              </a:defRPr>
            </a:lvl1pPr>
          </a:lstStyle>
          <a:p>
            <a:pPr lvl="0"/>
            <a:r>
              <a:rPr lang="fr-FR" dirty="0"/>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991F6D"/>
                </a:solidFill>
                <a:latin typeface="Arial Narrow" panose="020B0604020202020204" pitchFamily="34" charset="0"/>
                <a:cs typeface="Arial Narrow" panose="020B0604020202020204" pitchFamily="34" charset="0"/>
              </a:defRPr>
            </a:lvl1pPr>
          </a:lstStyle>
          <a:p>
            <a:pPr lvl="0"/>
            <a:r>
              <a:rPr lang="fr-FR" dirty="0" err="1"/>
              <a:t>Subtitle</a:t>
            </a:r>
            <a:endParaRPr lang="fr-FR" dirty="0"/>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34034" y="6562943"/>
            <a:ext cx="3834342" cy="240966"/>
          </a:xfrm>
          <a:prstGeom prst="rect">
            <a:avLst/>
          </a:prstGeom>
        </p:spPr>
        <p:txBody>
          <a:bodyPr/>
          <a:lstStyle>
            <a:lvl1pPr marL="0" indent="0">
              <a:buNone/>
              <a:defRPr sz="667" b="1" i="0" baseline="0">
                <a:solidFill>
                  <a:srgbClr val="991F6D"/>
                </a:solidFill>
                <a:latin typeface="Arial Narrow" panose="020B0604020202020204" pitchFamily="34" charset="0"/>
                <a:cs typeface="Arial Narrow" panose="020B0604020202020204" pitchFamily="34" charset="0"/>
              </a:defRPr>
            </a:lvl1pPr>
          </a:lstStyle>
          <a:p>
            <a:pPr lvl="0"/>
            <a:r>
              <a:rPr lang="fr-FR" dirty="0"/>
              <a:t>Kathleen N. Moore, MD, MS, FASCO</a:t>
            </a:r>
          </a:p>
        </p:txBody>
      </p:sp>
      <p:pic>
        <p:nvPicPr>
          <p:cNvPr id="5" name="Rectangle 95" descr="preencoded.png">
            <a:extLst>
              <a:ext uri="{FF2B5EF4-FFF2-40B4-BE49-F238E27FC236}">
                <a16:creationId xmlns:a16="http://schemas.microsoft.com/office/drawing/2014/main" id="{1C84E4BA-4616-DACA-CDF9-7D63DE1E8B6E}"/>
              </a:ext>
            </a:extLst>
          </p:cNvPr>
          <p:cNvPicPr>
            <a:picLocks noChangeAspect="1"/>
          </p:cNvPicPr>
          <p:nvPr userDrawn="1"/>
        </p:nvPicPr>
        <p:blipFill>
          <a:blip r:embed="rId2"/>
          <a:srcRect/>
          <a:stretch/>
        </p:blipFill>
        <p:spPr>
          <a:xfrm>
            <a:off x="10712127" y="6159177"/>
            <a:ext cx="1479873" cy="698823"/>
          </a:xfrm>
          <a:prstGeom prst="rect">
            <a:avLst/>
          </a:prstGeom>
        </p:spPr>
      </p:pic>
      <p:pic>
        <p:nvPicPr>
          <p:cNvPr id="8" name="Group 399" descr="preencoded.png">
            <a:extLst>
              <a:ext uri="{FF2B5EF4-FFF2-40B4-BE49-F238E27FC236}">
                <a16:creationId xmlns:a16="http://schemas.microsoft.com/office/drawing/2014/main" id="{EE3131B0-8811-8EDD-09B2-4C125536C2C2}"/>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1148482" y="6434664"/>
            <a:ext cx="843845" cy="220134"/>
          </a:xfrm>
          <a:prstGeom prst="rect">
            <a:avLst/>
          </a:prstGeom>
        </p:spPr>
      </p:pic>
      <p:sp>
        <p:nvSpPr>
          <p:cNvPr id="3" name="Espace réservé du texte 2">
            <a:extLst>
              <a:ext uri="{FF2B5EF4-FFF2-40B4-BE49-F238E27FC236}">
                <a16:creationId xmlns:a16="http://schemas.microsoft.com/office/drawing/2014/main" id="{0FD90A7C-17E0-46E2-8893-BC81EADA63A9}"/>
              </a:ext>
            </a:extLst>
          </p:cNvPr>
          <p:cNvSpPr>
            <a:spLocks noGrp="1"/>
          </p:cNvSpPr>
          <p:nvPr>
            <p:ph type="body" sz="quarter" idx="13" hasCustomPrompt="1"/>
          </p:nvPr>
        </p:nvSpPr>
        <p:spPr>
          <a:xfrm>
            <a:off x="952500" y="2330444"/>
            <a:ext cx="9201694" cy="2817393"/>
          </a:xfrm>
          <a:prstGeom prst="rect">
            <a:avLst/>
          </a:prstGeom>
        </p:spPr>
        <p:txBody>
          <a:bodyPr/>
          <a:lstStyle>
            <a:lvl1pPr marL="0" indent="0">
              <a:lnSpc>
                <a:spcPts val="2600"/>
              </a:lnSpc>
              <a:spcBef>
                <a:spcPts val="200"/>
              </a:spcBef>
              <a:buNone/>
              <a:defRPr sz="2500">
                <a:solidFill>
                  <a:srgbClr val="991F6D"/>
                </a:solidFill>
              </a:defRPr>
            </a:lvl1pPr>
          </a:lstStyle>
          <a:p>
            <a:r>
              <a:rPr lang="fr-CH" dirty="0">
                <a:effectLst/>
                <a:latin typeface="Arial Narrow" panose="020B0604020202020204" pitchFamily="34" charset="0"/>
              </a:rPr>
              <a:t>In </a:t>
            </a:r>
            <a:r>
              <a:rPr lang="fr-CH" dirty="0" err="1">
                <a:effectLst/>
                <a:latin typeface="Arial Narrow" panose="020B0604020202020204" pitchFamily="34" charset="0"/>
              </a:rPr>
              <a:t>egestas</a:t>
            </a:r>
            <a:r>
              <a:rPr lang="fr-CH" dirty="0">
                <a:effectLst/>
                <a:latin typeface="Arial Narrow" panose="020B0604020202020204" pitchFamily="34" charset="0"/>
              </a:rPr>
              <a:t> </a:t>
            </a:r>
            <a:r>
              <a:rPr lang="fr-CH" dirty="0" err="1">
                <a:effectLst/>
                <a:latin typeface="Arial Narrow" panose="020B0604020202020204" pitchFamily="34" charset="0"/>
              </a:rPr>
              <a:t>arcu</a:t>
            </a:r>
            <a:r>
              <a:rPr lang="fr-CH" dirty="0">
                <a:effectLst/>
                <a:latin typeface="Arial Narrow" panose="020B0604020202020204" pitchFamily="34" charset="0"/>
              </a:rPr>
              <a:t> ipsum, </a:t>
            </a:r>
            <a:r>
              <a:rPr lang="fr-CH" dirty="0" err="1">
                <a:effectLst/>
                <a:latin typeface="Arial Narrow" panose="020B0604020202020204" pitchFamily="34" charset="0"/>
              </a:rPr>
              <a:t>ac</a:t>
            </a:r>
            <a:r>
              <a:rPr lang="fr-CH" dirty="0">
                <a:effectLst/>
                <a:latin typeface="Arial Narrow" panose="020B0604020202020204" pitchFamily="34" charset="0"/>
              </a:rPr>
              <a:t> </a:t>
            </a:r>
            <a:r>
              <a:rPr lang="fr-CH" dirty="0" err="1">
                <a:effectLst/>
                <a:latin typeface="Arial Narrow" panose="020B0604020202020204" pitchFamily="34" charset="0"/>
              </a:rPr>
              <a:t>tempus</a:t>
            </a:r>
            <a:r>
              <a:rPr lang="fr-CH" dirty="0">
                <a:effectLst/>
                <a:latin typeface="Arial Narrow" panose="020B0604020202020204" pitchFamily="34" charset="0"/>
              </a:rPr>
              <a:t> </a:t>
            </a:r>
            <a:r>
              <a:rPr lang="fr-CH" dirty="0" err="1">
                <a:effectLst/>
                <a:latin typeface="Arial Narrow" panose="020B0604020202020204" pitchFamily="34" charset="0"/>
              </a:rPr>
              <a:t>arcu</a:t>
            </a:r>
            <a:r>
              <a:rPr lang="fr-CH" dirty="0">
                <a:effectLst/>
                <a:latin typeface="Arial Narrow" panose="020B0604020202020204" pitchFamily="34" charset="0"/>
              </a:rPr>
              <a:t> </a:t>
            </a:r>
            <a:r>
              <a:rPr lang="fr-CH" dirty="0" err="1">
                <a:effectLst/>
                <a:latin typeface="Arial Narrow" panose="020B0604020202020204" pitchFamily="34" charset="0"/>
              </a:rPr>
              <a:t>porttitor</a:t>
            </a:r>
            <a:r>
              <a:rPr lang="fr-CH" dirty="0">
                <a:effectLst/>
                <a:latin typeface="Arial Narrow" panose="020B0604020202020204" pitchFamily="34" charset="0"/>
              </a:rPr>
              <a:t> </a:t>
            </a:r>
            <a:r>
              <a:rPr lang="fr-CH" dirty="0" err="1">
                <a:effectLst/>
                <a:latin typeface="Arial Narrow" panose="020B0604020202020204" pitchFamily="34" charset="0"/>
              </a:rPr>
              <a:t>sit</a:t>
            </a:r>
            <a:r>
              <a:rPr lang="fr-CH" dirty="0">
                <a:effectLst/>
                <a:latin typeface="Arial Narrow" panose="020B0604020202020204" pitchFamily="34" charset="0"/>
              </a:rPr>
              <a:t> </a:t>
            </a:r>
            <a:r>
              <a:rPr lang="fr-CH" dirty="0" err="1">
                <a:effectLst/>
                <a:latin typeface="Arial Narrow" panose="020B0604020202020204" pitchFamily="34" charset="0"/>
              </a:rPr>
              <a:t>amet</a:t>
            </a:r>
            <a:r>
              <a:rPr lang="fr-CH" dirty="0">
                <a:effectLst/>
                <a:latin typeface="Arial Narrow" panose="020B0604020202020204" pitchFamily="34" charset="0"/>
              </a:rPr>
              <a:t>. Cras non </a:t>
            </a:r>
            <a:r>
              <a:rPr lang="fr-CH" dirty="0" err="1">
                <a:effectLst/>
                <a:latin typeface="Arial Narrow" panose="020B0604020202020204" pitchFamily="34" charset="0"/>
              </a:rPr>
              <a:t>sagittis</a:t>
            </a:r>
            <a:r>
              <a:rPr lang="fr-CH" dirty="0">
                <a:effectLst/>
                <a:latin typeface="Arial Narrow" panose="020B0604020202020204" pitchFamily="34" charset="0"/>
              </a:rPr>
              <a:t> </a:t>
            </a:r>
            <a:r>
              <a:rPr lang="fr-CH" dirty="0" err="1">
                <a:effectLst/>
                <a:latin typeface="Arial Narrow" panose="020B0604020202020204" pitchFamily="34" charset="0"/>
              </a:rPr>
              <a:t>felis</a:t>
            </a:r>
            <a:r>
              <a:rPr lang="fr-CH" dirty="0">
                <a:effectLst/>
                <a:latin typeface="Arial Narrow" panose="020B0604020202020204" pitchFamily="34" charset="0"/>
              </a:rPr>
              <a:t>. </a:t>
            </a:r>
            <a:r>
              <a:rPr lang="fr-CH" dirty="0" err="1">
                <a:effectLst/>
                <a:latin typeface="Arial Narrow" panose="020B0604020202020204" pitchFamily="34" charset="0"/>
              </a:rPr>
              <a:t>Phasellus</a:t>
            </a:r>
            <a:r>
              <a:rPr lang="fr-CH" dirty="0">
                <a:effectLst/>
                <a:latin typeface="Arial Narrow" panose="020B0604020202020204" pitchFamily="34" charset="0"/>
              </a:rPr>
              <a:t> </a:t>
            </a:r>
            <a:r>
              <a:rPr lang="fr-CH" dirty="0" err="1">
                <a:effectLst/>
                <a:latin typeface="Arial Narrow" panose="020B0604020202020204" pitchFamily="34" charset="0"/>
              </a:rPr>
              <a:t>mauris</a:t>
            </a:r>
            <a:r>
              <a:rPr lang="fr-CH" dirty="0">
                <a:effectLst/>
                <a:latin typeface="Arial Narrow" panose="020B0604020202020204" pitchFamily="34" charset="0"/>
              </a:rPr>
              <a:t> massa, </a:t>
            </a:r>
            <a:r>
              <a:rPr lang="fr-CH" dirty="0" err="1">
                <a:effectLst/>
                <a:latin typeface="Arial Narrow" panose="020B0604020202020204" pitchFamily="34" charset="0"/>
              </a:rPr>
              <a:t>ultrices</a:t>
            </a:r>
            <a:r>
              <a:rPr lang="fr-CH" dirty="0">
                <a:effectLst/>
                <a:latin typeface="Arial Narrow" panose="020B0604020202020204" pitchFamily="34" charset="0"/>
              </a:rPr>
              <a:t> </a:t>
            </a:r>
            <a:r>
              <a:rPr lang="fr-CH" dirty="0" err="1">
                <a:effectLst/>
                <a:latin typeface="Arial Narrow" panose="020B0604020202020204" pitchFamily="34" charset="0"/>
              </a:rPr>
              <a:t>ac</a:t>
            </a:r>
            <a:r>
              <a:rPr lang="fr-CH" dirty="0">
                <a:effectLst/>
                <a:latin typeface="Arial Narrow" panose="020B0604020202020204" pitchFamily="34" charset="0"/>
              </a:rPr>
              <a:t> </a:t>
            </a:r>
            <a:r>
              <a:rPr lang="fr-CH" dirty="0" err="1">
                <a:effectLst/>
                <a:latin typeface="Arial Narrow" panose="020B0604020202020204" pitchFamily="34" charset="0"/>
              </a:rPr>
              <a:t>posuere</a:t>
            </a:r>
            <a:r>
              <a:rPr lang="fr-CH" dirty="0">
                <a:effectLst/>
                <a:latin typeface="Arial Narrow" panose="020B0604020202020204" pitchFamily="34" charset="0"/>
              </a:rPr>
              <a:t> </a:t>
            </a:r>
            <a:r>
              <a:rPr lang="fr-CH" dirty="0" err="1">
                <a:effectLst/>
                <a:latin typeface="Arial Narrow" panose="020B0604020202020204" pitchFamily="34" charset="0"/>
              </a:rPr>
              <a:t>ac</a:t>
            </a:r>
            <a:r>
              <a:rPr lang="fr-CH" dirty="0">
                <a:effectLst/>
                <a:latin typeface="Arial Narrow" panose="020B0604020202020204" pitchFamily="34" charset="0"/>
              </a:rPr>
              <a:t>, </a:t>
            </a:r>
            <a:r>
              <a:rPr lang="fr-CH" dirty="0" err="1">
                <a:effectLst/>
                <a:latin typeface="Arial Narrow" panose="020B0604020202020204" pitchFamily="34" charset="0"/>
              </a:rPr>
              <a:t>vulputate</a:t>
            </a:r>
            <a:r>
              <a:rPr lang="fr-CH" dirty="0">
                <a:effectLst/>
                <a:latin typeface="Arial Narrow" panose="020B0604020202020204" pitchFamily="34" charset="0"/>
              </a:rPr>
              <a:t> </a:t>
            </a:r>
            <a:r>
              <a:rPr lang="fr-CH" dirty="0" err="1">
                <a:effectLst/>
                <a:latin typeface="Arial Narrow" panose="020B0604020202020204" pitchFamily="34" charset="0"/>
              </a:rPr>
              <a:t>eget</a:t>
            </a:r>
            <a:r>
              <a:rPr lang="fr-CH" dirty="0">
                <a:effectLst/>
                <a:latin typeface="Arial Narrow" panose="020B0604020202020204" pitchFamily="34" charset="0"/>
              </a:rPr>
              <a:t> nunc. Morbi </a:t>
            </a:r>
            <a:r>
              <a:rPr lang="fr-CH" dirty="0" err="1">
                <a:effectLst/>
                <a:latin typeface="Arial Narrow" panose="020B0604020202020204" pitchFamily="34" charset="0"/>
              </a:rPr>
              <a:t>faucibus</a:t>
            </a:r>
            <a:r>
              <a:rPr lang="fr-CH" dirty="0">
                <a:effectLst/>
                <a:latin typeface="Arial Narrow" panose="020B0604020202020204" pitchFamily="34" charset="0"/>
              </a:rPr>
              <a:t> </a:t>
            </a:r>
            <a:r>
              <a:rPr lang="fr-CH" dirty="0" err="1">
                <a:effectLst/>
                <a:latin typeface="Arial Narrow" panose="020B0604020202020204" pitchFamily="34" charset="0"/>
              </a:rPr>
              <a:t>odio</a:t>
            </a:r>
            <a:r>
              <a:rPr lang="fr-CH" dirty="0">
                <a:effectLst/>
                <a:latin typeface="Arial Narrow" panose="020B0604020202020204" pitchFamily="34" charset="0"/>
              </a:rPr>
              <a:t> non </a:t>
            </a:r>
            <a:r>
              <a:rPr lang="fr-CH" dirty="0" err="1">
                <a:effectLst/>
                <a:latin typeface="Arial Narrow" panose="020B0604020202020204" pitchFamily="34" charset="0"/>
              </a:rPr>
              <a:t>orci</a:t>
            </a:r>
            <a:r>
              <a:rPr lang="fr-CH" dirty="0">
                <a:effectLst/>
                <a:latin typeface="Arial Narrow" panose="020B0604020202020204" pitchFamily="34" charset="0"/>
              </a:rPr>
              <a:t> </a:t>
            </a:r>
            <a:r>
              <a:rPr lang="fr-CH" dirty="0" err="1">
                <a:effectLst/>
                <a:latin typeface="Arial Narrow" panose="020B0604020202020204" pitchFamily="34" charset="0"/>
              </a:rPr>
              <a:t>maximus</a:t>
            </a:r>
            <a:r>
              <a:rPr lang="fr-CH" dirty="0">
                <a:effectLst/>
                <a:latin typeface="Arial Narrow" panose="020B0604020202020204" pitchFamily="34" charset="0"/>
              </a:rPr>
              <a:t>, </a:t>
            </a:r>
            <a:r>
              <a:rPr lang="fr-CH" dirty="0" err="1">
                <a:effectLst/>
                <a:latin typeface="Arial Narrow" panose="020B0604020202020204" pitchFamily="34" charset="0"/>
              </a:rPr>
              <a:t>sed</a:t>
            </a:r>
            <a:r>
              <a:rPr lang="fr-CH" dirty="0">
                <a:effectLst/>
                <a:latin typeface="Arial Narrow" panose="020B0604020202020204" pitchFamily="34" charset="0"/>
              </a:rPr>
              <a:t> tristique </a:t>
            </a:r>
            <a:r>
              <a:rPr lang="fr-CH" dirty="0" err="1">
                <a:effectLst/>
                <a:latin typeface="Arial Narrow" panose="020B0604020202020204" pitchFamily="34" charset="0"/>
              </a:rPr>
              <a:t>enim</a:t>
            </a:r>
            <a:r>
              <a:rPr lang="fr-CH" dirty="0">
                <a:effectLst/>
                <a:latin typeface="Arial Narrow" panose="020B0604020202020204" pitchFamily="34" charset="0"/>
              </a:rPr>
              <a:t> </a:t>
            </a:r>
            <a:r>
              <a:rPr lang="fr-CH" dirty="0" err="1">
                <a:effectLst/>
                <a:latin typeface="Arial Narrow" panose="020B0604020202020204" pitchFamily="34" charset="0"/>
              </a:rPr>
              <a:t>sollicitudin</a:t>
            </a:r>
            <a:r>
              <a:rPr lang="fr-CH" dirty="0">
                <a:effectLst/>
                <a:latin typeface="Arial Narrow" panose="020B0604020202020204" pitchFamily="34" charset="0"/>
              </a:rPr>
              <a:t>. </a:t>
            </a:r>
            <a:r>
              <a:rPr lang="fr-CH" dirty="0" err="1">
                <a:effectLst/>
                <a:latin typeface="Arial Narrow" panose="020B0604020202020204" pitchFamily="34" charset="0"/>
              </a:rPr>
              <a:t>Pellentesque</a:t>
            </a:r>
            <a:r>
              <a:rPr lang="fr-CH" dirty="0">
                <a:effectLst/>
                <a:latin typeface="Arial Narrow" panose="020B0604020202020204" pitchFamily="34" charset="0"/>
              </a:rPr>
              <a:t> habitant morbi tristique </a:t>
            </a:r>
            <a:r>
              <a:rPr lang="fr-CH" dirty="0" err="1">
                <a:effectLst/>
                <a:latin typeface="Arial Narrow" panose="020B0604020202020204" pitchFamily="34" charset="0"/>
              </a:rPr>
              <a:t>senectus</a:t>
            </a:r>
            <a:r>
              <a:rPr lang="fr-CH" dirty="0">
                <a:effectLst/>
                <a:latin typeface="Arial Narrow" panose="020B0604020202020204" pitchFamily="34" charset="0"/>
              </a:rPr>
              <a:t> et </a:t>
            </a:r>
            <a:r>
              <a:rPr lang="fr-CH" dirty="0" err="1">
                <a:effectLst/>
                <a:latin typeface="Arial Narrow" panose="020B0604020202020204" pitchFamily="34" charset="0"/>
              </a:rPr>
              <a:t>netus</a:t>
            </a:r>
            <a:r>
              <a:rPr lang="fr-CH" dirty="0">
                <a:effectLst/>
                <a:latin typeface="Arial Narrow" panose="020B0604020202020204" pitchFamily="34" charset="0"/>
              </a:rPr>
              <a:t> et </a:t>
            </a:r>
            <a:r>
              <a:rPr lang="fr-CH" dirty="0" err="1">
                <a:effectLst/>
                <a:latin typeface="Arial Narrow" panose="020B0604020202020204" pitchFamily="34" charset="0"/>
              </a:rPr>
              <a:t>malesuada</a:t>
            </a:r>
            <a:r>
              <a:rPr lang="fr-CH" dirty="0">
                <a:effectLst/>
                <a:latin typeface="Arial Narrow" panose="020B0604020202020204" pitchFamily="34" charset="0"/>
              </a:rPr>
              <a:t> </a:t>
            </a:r>
            <a:r>
              <a:rPr lang="fr-CH" dirty="0" err="1">
                <a:effectLst/>
                <a:latin typeface="Arial Narrow" panose="020B0604020202020204" pitchFamily="34" charset="0"/>
              </a:rPr>
              <a:t>fames</a:t>
            </a:r>
            <a:r>
              <a:rPr lang="fr-CH" dirty="0">
                <a:effectLst/>
                <a:latin typeface="Arial Narrow" panose="020B0604020202020204" pitchFamily="34" charset="0"/>
              </a:rPr>
              <a:t> </a:t>
            </a:r>
            <a:r>
              <a:rPr lang="fr-CH" dirty="0" err="1">
                <a:effectLst/>
                <a:latin typeface="Arial Narrow" panose="020B0604020202020204" pitchFamily="34" charset="0"/>
              </a:rPr>
              <a:t>ac</a:t>
            </a:r>
            <a:r>
              <a:rPr lang="fr-CH" dirty="0">
                <a:effectLst/>
                <a:latin typeface="Arial Narrow" panose="020B0604020202020204" pitchFamily="34" charset="0"/>
              </a:rPr>
              <a:t> </a:t>
            </a:r>
            <a:r>
              <a:rPr lang="fr-CH" dirty="0" err="1">
                <a:effectLst/>
                <a:latin typeface="Arial Narrow" panose="020B0604020202020204" pitchFamily="34" charset="0"/>
              </a:rPr>
              <a:t>turpis</a:t>
            </a:r>
            <a:r>
              <a:rPr lang="fr-CH" dirty="0">
                <a:effectLst/>
                <a:latin typeface="Arial Narrow" panose="020B0604020202020204" pitchFamily="34" charset="0"/>
              </a:rPr>
              <a:t> </a:t>
            </a:r>
            <a:r>
              <a:rPr lang="fr-CH" dirty="0" err="1">
                <a:effectLst/>
                <a:latin typeface="Arial Narrow" panose="020B0604020202020204" pitchFamily="34" charset="0"/>
              </a:rPr>
              <a:t>egestas</a:t>
            </a:r>
            <a:r>
              <a:rPr lang="fr-CH" dirty="0">
                <a:effectLst/>
                <a:latin typeface="Arial Narrow" panose="020B0604020202020204" pitchFamily="34" charset="0"/>
              </a:rPr>
              <a:t>.</a:t>
            </a:r>
          </a:p>
        </p:txBody>
      </p:sp>
      <p:sp>
        <p:nvSpPr>
          <p:cNvPr id="11"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86134" y="6678892"/>
            <a:ext cx="4889500" cy="127000"/>
          </a:xfrm>
          <a:prstGeom prst="rect">
            <a:avLst/>
          </a:prstGeom>
          <a:noFill/>
          <a:ln/>
        </p:spPr>
        <p:txBody>
          <a:bodyPr wrap="square" lIns="0" tIns="0" rIns="0" bIns="0" rtlCol="0" anchor="t"/>
          <a:lstStyle/>
          <a:p>
            <a:pPr marL="0" marR="0" lvl="0" indent="0" algn="l" defTabSz="914400" rtl="0" eaLnBrk="1" fontAlgn="auto" latinLnBrk="0" hangingPunct="1">
              <a:lnSpc>
                <a:spcPts val="1000"/>
              </a:lnSpc>
              <a:spcBef>
                <a:spcPts val="0"/>
              </a:spcBef>
              <a:spcAft>
                <a:spcPts val="0"/>
              </a:spcAft>
              <a:buClrTx/>
              <a:buSzTx/>
              <a:buFontTx/>
              <a:buNone/>
              <a:tabLst/>
              <a:defRPr/>
            </a:pPr>
            <a:r>
              <a:rPr kumimoji="0" lang="en-US" sz="667" b="0" i="0" u="none" strike="noStrike" kern="1200" cap="none" spc="0" normalizeH="0" baseline="0" noProof="0" dirty="0">
                <a:ln>
                  <a:noFill/>
                </a:ln>
                <a:solidFill>
                  <a:srgbClr val="991F6D"/>
                </a:solidFill>
                <a:effectLst/>
                <a:uLnTx/>
                <a:uFillTx/>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kumimoji="0" lang="en-US" sz="667" b="0" i="0" u="none" strike="noStrike" kern="1200" cap="none" spc="0" normalizeH="0" baseline="0" noProof="0" dirty="0">
              <a:ln>
                <a:noFill/>
              </a:ln>
              <a:solidFill>
                <a:srgbClr val="991F6D"/>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7492116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16362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Title and Footn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801F219-B3CD-B385-08F0-F0349C8ECF16}"/>
              </a:ext>
            </a:extLst>
          </p:cNvPr>
          <p:cNvSpPr/>
          <p:nvPr/>
        </p:nvSpPr>
        <p:spPr>
          <a:xfrm>
            <a:off x="0" y="885552"/>
            <a:ext cx="12192000" cy="597244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 name="Picture 7">
            <a:extLst>
              <a:ext uri="{FF2B5EF4-FFF2-40B4-BE49-F238E27FC236}">
                <a16:creationId xmlns:a16="http://schemas.microsoft.com/office/drawing/2014/main" id="{1F5BED77-40D4-DB6E-9689-C88C87A5C1FD}"/>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foregroundMark x1="26000" y1="71875" x2="26000" y2="71875"/>
                        <a14:foregroundMark x1="35400" y1="69375" x2="35400" y2="69375"/>
                        <a14:foregroundMark x1="42900" y1="50625" x2="42900" y2="50625"/>
                        <a14:foregroundMark x1="48900" y1="39063" x2="48900" y2="39063"/>
                        <a14:foregroundMark x1="61400" y1="57813" x2="61400" y2="57813"/>
                        <a14:foregroundMark x1="60900" y1="35000" x2="60900" y2="35000"/>
                        <a14:foregroundMark x1="68700" y1="45625" x2="68700" y2="45625"/>
                        <a14:foregroundMark x1="76800" y1="52188" x2="76800" y2="52188"/>
                      </a14:backgroundRemoval>
                    </a14:imgEffect>
                  </a14:imgLayer>
                </a14:imgProps>
              </a:ext>
            </a:extLst>
          </a:blip>
          <a:stretch>
            <a:fillRect/>
          </a:stretch>
        </p:blipFill>
        <p:spPr>
          <a:xfrm>
            <a:off x="10376992" y="6246733"/>
            <a:ext cx="1815009" cy="580803"/>
          </a:xfrm>
          <a:prstGeom prst="rect">
            <a:avLst/>
          </a:prstGeom>
        </p:spPr>
      </p:pic>
      <p:sp>
        <p:nvSpPr>
          <p:cNvPr id="3" name="Title 6">
            <a:extLst>
              <a:ext uri="{FF2B5EF4-FFF2-40B4-BE49-F238E27FC236}">
                <a16:creationId xmlns:a16="http://schemas.microsoft.com/office/drawing/2014/main" id="{9C77EE08-D37E-E8A6-490B-EEB3E4410E38}"/>
              </a:ext>
            </a:extLst>
          </p:cNvPr>
          <p:cNvSpPr>
            <a:spLocks noGrp="1"/>
          </p:cNvSpPr>
          <p:nvPr>
            <p:ph type="title"/>
          </p:nvPr>
        </p:nvSpPr>
        <p:spPr>
          <a:xfrm>
            <a:off x="174595" y="1"/>
            <a:ext cx="11712604" cy="866009"/>
          </a:xfrm>
        </p:spPr>
        <p:txBody>
          <a:bodyPr/>
          <a:lstStyle>
            <a:lvl1pPr>
              <a:defRPr sz="2933"/>
            </a:lvl1pPr>
          </a:lstStyle>
          <a:p>
            <a:r>
              <a:rPr lang="en-US"/>
              <a:t>Click to edit Master title style</a:t>
            </a:r>
          </a:p>
        </p:txBody>
      </p:sp>
      <p:sp>
        <p:nvSpPr>
          <p:cNvPr id="4" name="Footer Placeholder 4">
            <a:extLst>
              <a:ext uri="{FF2B5EF4-FFF2-40B4-BE49-F238E27FC236}">
                <a16:creationId xmlns:a16="http://schemas.microsoft.com/office/drawing/2014/main" id="{40E717AF-91BC-85DE-3AA5-10F63CD56A45}"/>
              </a:ext>
            </a:extLst>
          </p:cNvPr>
          <p:cNvSpPr>
            <a:spLocks noGrp="1"/>
          </p:cNvSpPr>
          <p:nvPr>
            <p:ph type="ftr" sz="quarter" idx="3"/>
          </p:nvPr>
        </p:nvSpPr>
        <p:spPr>
          <a:xfrm>
            <a:off x="238541" y="6354572"/>
            <a:ext cx="11648659" cy="415301"/>
          </a:xfrm>
          <a:prstGeom prst="rect">
            <a:avLst/>
          </a:prstGeom>
        </p:spPr>
        <p:txBody>
          <a:bodyPr vert="horz" lIns="45720" tIns="45720" rIns="45720" bIns="45720" rtlCol="0" anchor="b"/>
          <a:lstStyle>
            <a:lvl1pPr algn="l">
              <a:defRPr sz="1067">
                <a:solidFill>
                  <a:schemeClr val="tx1"/>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067"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2831592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42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matchingName="2_Title Chapter" userDrawn="1">
  <p:cSld name="2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1200" cap="none" spc="0" normalizeH="0" baseline="0" noProof="0">
                <a:ln>
                  <a:noFill/>
                </a:ln>
                <a:solidFill>
                  <a:srgbClr val="AB0C23"/>
                </a:solidFill>
                <a:effectLst/>
                <a:uLnTx/>
                <a:uFillTx/>
                <a:latin typeface="Arial Narrow" panose="020B0606020202030204" pitchFamily="34" charset="0"/>
                <a:ea typeface="+mn-ea"/>
                <a:cs typeface="+mn-cs"/>
              </a:rPr>
              <a:t>Content of this presentation is copyright</a:t>
            </a:r>
            <a:r>
              <a:rPr kumimoji="0" lang="x-none" sz="1200" b="0" i="0" u="none" strike="noStrike" kern="1200" cap="none" spc="0" normalizeH="0" baseline="0" noProof="0">
                <a:ln>
                  <a:noFill/>
                </a:ln>
                <a:solidFill>
                  <a:srgbClr val="AB0C23"/>
                </a:solidFill>
                <a:effectLst/>
                <a:uLnTx/>
                <a:uFillTx/>
                <a:latin typeface="Arial Narrow" panose="020B0606020202030204" pitchFamily="34" charset="0"/>
                <a:ea typeface="+mn-ea"/>
                <a:cs typeface="+mn-cs"/>
              </a:rPr>
              <a:t> </a:t>
            </a:r>
            <a:r>
              <a:rPr kumimoji="0" lang="en-US" sz="1200" b="0" i="0" u="none" strike="noStrike" kern="1200" cap="none" spc="0" normalizeH="0" baseline="0" noProof="0">
                <a:ln>
                  <a:noFill/>
                </a:ln>
                <a:solidFill>
                  <a:srgbClr val="AB0C23"/>
                </a:solidFill>
                <a:effectLst/>
                <a:uLnTx/>
                <a:uFillTx/>
                <a:latin typeface="Arial Narrow" panose="020B0606020202030204" pitchFamily="34" charset="0"/>
                <a:ea typeface="+mn-ea"/>
                <a:cs typeface="+mn-cs"/>
              </a:rPr>
              <a:t>and responsibility of the author. Permission is required for re-use</a:t>
            </a:r>
            <a:r>
              <a:rPr kumimoji="0" lang="x-none" sz="1200" b="0" i="0" u="none" strike="noStrike" kern="1200" cap="none" spc="0" normalizeH="0" baseline="0" noProof="0">
                <a:ln>
                  <a:noFill/>
                </a:ln>
                <a:solidFill>
                  <a:srgbClr val="AB0C23"/>
                </a:solidFill>
                <a:effectLst/>
                <a:uLnTx/>
                <a:uFillTx/>
                <a:latin typeface="Arial Narrow" panose="020B0606020202030204" pitchFamily="34" charset="0"/>
                <a:ea typeface="+mn-ea"/>
                <a:cs typeface="+mn-cs"/>
              </a:rPr>
              <a:t>.</a:t>
            </a:r>
            <a:endParaRPr kumimoji="0" lang="en-US" sz="1200" b="0" i="0" u="none" strike="noStrike" kern="1200" cap="none" spc="0" normalizeH="0" baseline="0" noProof="0">
              <a:ln>
                <a:noFill/>
              </a:ln>
              <a:solidFill>
                <a:srgbClr val="AB0C23"/>
              </a:solidFill>
              <a:effectLst/>
              <a:uLnTx/>
              <a:uFillTx/>
              <a:latin typeface="Arial Narrow" panose="020B0606020202030204" pitchFamily="34" charset="0"/>
              <a:ea typeface="+mn-ea"/>
              <a:cs typeface="+mn-cs"/>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2553810" y="6324156"/>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AB0C23"/>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sp>
        <p:nvSpPr>
          <p:cNvPr id="3" name="Google Shape;19;p14">
            <a:extLst>
              <a:ext uri="{FF2B5EF4-FFF2-40B4-BE49-F238E27FC236}">
                <a16:creationId xmlns:a16="http://schemas.microsoft.com/office/drawing/2014/main" id="{4F1CA240-2642-1763-40C4-B45A7E30B5B1}"/>
              </a:ext>
            </a:extLst>
          </p:cNvPr>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5F5D8E"/>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4" name="Google Shape;18;p14">
            <a:extLst>
              <a:ext uri="{FF2B5EF4-FFF2-40B4-BE49-F238E27FC236}">
                <a16:creationId xmlns:a16="http://schemas.microsoft.com/office/drawing/2014/main" id="{788965C1-01AC-E2F6-5184-7CAE3C8916C2}"/>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5F5D8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5" name="Google Shape;17;p14">
            <a:extLst>
              <a:ext uri="{FF2B5EF4-FFF2-40B4-BE49-F238E27FC236}">
                <a16:creationId xmlns:a16="http://schemas.microsoft.com/office/drawing/2014/main" id="{23A0E90A-AA58-C609-CC3D-906A14B42104}"/>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0" marR="0" lvl="0" indent="0"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pic>
        <p:nvPicPr>
          <p:cNvPr id="6" name="Picture 5" descr="Logo&#10;&#10;Description automatically generated">
            <a:extLst>
              <a:ext uri="{FF2B5EF4-FFF2-40B4-BE49-F238E27FC236}">
                <a16:creationId xmlns:a16="http://schemas.microsoft.com/office/drawing/2014/main" id="{6BD571E7-BDD0-AA31-D15B-2C8313727BA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20504" y="6248188"/>
            <a:ext cx="1843200" cy="316800"/>
          </a:xfrm>
          <a:prstGeom prst="rect">
            <a:avLst/>
          </a:prstGeom>
        </p:spPr>
      </p:pic>
    </p:spTree>
    <p:extLst>
      <p:ext uri="{BB962C8B-B14F-4D97-AF65-F5344CB8AC3E}">
        <p14:creationId xmlns:p14="http://schemas.microsoft.com/office/powerpoint/2010/main" val="42017516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3"/>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71" indent="0" algn="ctr">
              <a:buNone/>
              <a:defRPr>
                <a:solidFill>
                  <a:schemeClr val="tx1">
                    <a:tint val="75000"/>
                  </a:schemeClr>
                </a:solidFill>
              </a:defRPr>
            </a:lvl2pPr>
            <a:lvl3pPr marL="914341" indent="0" algn="ctr">
              <a:buNone/>
              <a:defRPr>
                <a:solidFill>
                  <a:schemeClr val="tx1">
                    <a:tint val="75000"/>
                  </a:schemeClr>
                </a:solidFill>
              </a:defRPr>
            </a:lvl3pPr>
            <a:lvl4pPr marL="1371512" indent="0" algn="ctr">
              <a:buNone/>
              <a:defRPr>
                <a:solidFill>
                  <a:schemeClr val="tx1">
                    <a:tint val="75000"/>
                  </a:schemeClr>
                </a:solidFill>
              </a:defRPr>
            </a:lvl4pPr>
            <a:lvl5pPr marL="1828682"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3"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546AE36E-F10E-8C40-8728-BCBD187A31FE}"/>
              </a:ext>
            </a:extLst>
          </p:cNvPr>
          <p:cNvSpPr>
            <a:spLocks noGrp="1"/>
          </p:cNvSpPr>
          <p:nvPr>
            <p:ph type="dt" sz="half" idx="10"/>
          </p:nvPr>
        </p:nvSpPr>
        <p:spPr/>
        <p:txBody>
          <a:bodyPr/>
          <a:lstStyle>
            <a:lvl1pPr>
              <a:defRPr/>
            </a:lvl1pPr>
          </a:lstStyle>
          <a:p>
            <a:pPr>
              <a:defRPr/>
            </a:pPr>
            <a:fld id="{E65FA543-2C95-AE41-BA01-2B7AAA12E4F4}" type="datetime1">
              <a:rPr lang="en-US"/>
              <a:pPr>
                <a:defRPr/>
              </a:pPr>
              <a:t>5/12/26</a:t>
            </a:fld>
            <a:endParaRPr lang="en-US"/>
          </a:p>
        </p:txBody>
      </p:sp>
      <p:sp>
        <p:nvSpPr>
          <p:cNvPr id="5" name="Footer Placeholder 4">
            <a:extLst>
              <a:ext uri="{FF2B5EF4-FFF2-40B4-BE49-F238E27FC236}">
                <a16:creationId xmlns:a16="http://schemas.microsoft.com/office/drawing/2014/main" id="{D39FE7F9-A89D-F249-B7B0-09BBB16C2A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BE4B311-823E-704E-8544-112A537121A6}"/>
              </a:ext>
            </a:extLst>
          </p:cNvPr>
          <p:cNvSpPr>
            <a:spLocks noGrp="1"/>
          </p:cNvSpPr>
          <p:nvPr>
            <p:ph type="sldNum" sz="quarter" idx="12"/>
          </p:nvPr>
        </p:nvSpPr>
        <p:spPr/>
        <p:txBody>
          <a:bodyPr/>
          <a:lstStyle>
            <a:lvl1pPr>
              <a:defRPr/>
            </a:lvl1pPr>
          </a:lstStyle>
          <a:p>
            <a:pPr>
              <a:defRPr/>
            </a:pPr>
            <a:fld id="{4F6E583C-6C64-6441-8A44-5753126667FA}" type="slidenum">
              <a:rPr lang="en-US"/>
              <a:pPr>
                <a:defRPr/>
              </a:pPr>
              <a:t>‹#›</a:t>
            </a:fld>
            <a:endParaRPr lang="en-US"/>
          </a:p>
        </p:txBody>
      </p:sp>
    </p:spTree>
    <p:extLst>
      <p:ext uri="{BB962C8B-B14F-4D97-AF65-F5344CB8AC3E}">
        <p14:creationId xmlns:p14="http://schemas.microsoft.com/office/powerpoint/2010/main" val="13006395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2BDB963-F8C6-7444-84B7-29E303049DFD}"/>
              </a:ext>
            </a:extLst>
          </p:cNvPr>
          <p:cNvSpPr>
            <a:spLocks noGrp="1"/>
          </p:cNvSpPr>
          <p:nvPr>
            <p:ph type="dt" sz="half" idx="10"/>
          </p:nvPr>
        </p:nvSpPr>
        <p:spPr/>
        <p:txBody>
          <a:bodyPr/>
          <a:lstStyle>
            <a:lvl1pPr>
              <a:defRPr/>
            </a:lvl1pPr>
          </a:lstStyle>
          <a:p>
            <a:pPr>
              <a:defRPr/>
            </a:pPr>
            <a:fld id="{5C6BE315-92D6-E54C-BDCE-0C7D13449B5C}" type="datetime1">
              <a:rPr lang="en-US"/>
              <a:pPr>
                <a:defRPr/>
              </a:pPr>
              <a:t>5/12/26</a:t>
            </a:fld>
            <a:endParaRPr lang="en-US"/>
          </a:p>
        </p:txBody>
      </p:sp>
      <p:sp>
        <p:nvSpPr>
          <p:cNvPr id="5" name="Footer Placeholder 4">
            <a:extLst>
              <a:ext uri="{FF2B5EF4-FFF2-40B4-BE49-F238E27FC236}">
                <a16:creationId xmlns:a16="http://schemas.microsoft.com/office/drawing/2014/main" id="{E354C6A0-9F5F-4844-BDCF-12E6E2DBCCD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98FFF8-8A92-5D40-A577-20866A70BC5A}"/>
              </a:ext>
            </a:extLst>
          </p:cNvPr>
          <p:cNvSpPr>
            <a:spLocks noGrp="1"/>
          </p:cNvSpPr>
          <p:nvPr>
            <p:ph type="sldNum" sz="quarter" idx="12"/>
          </p:nvPr>
        </p:nvSpPr>
        <p:spPr/>
        <p:txBody>
          <a:bodyPr/>
          <a:lstStyle>
            <a:lvl1pPr>
              <a:defRPr/>
            </a:lvl1pPr>
          </a:lstStyle>
          <a:p>
            <a:pPr>
              <a:defRPr/>
            </a:pPr>
            <a:fld id="{83B700A5-275C-D948-8393-3CBC82150B4E}" type="slidenum">
              <a:rPr lang="en-US"/>
              <a:pPr>
                <a:defRPr/>
              </a:pPr>
              <a:t>‹#›</a:t>
            </a:fld>
            <a:endParaRPr lang="en-US"/>
          </a:p>
        </p:txBody>
      </p:sp>
    </p:spTree>
    <p:extLst>
      <p:ext uri="{BB962C8B-B14F-4D97-AF65-F5344CB8AC3E}">
        <p14:creationId xmlns:p14="http://schemas.microsoft.com/office/powerpoint/2010/main" val="19101429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8"/>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71" indent="0">
              <a:buNone/>
              <a:defRPr sz="1800">
                <a:solidFill>
                  <a:schemeClr val="tx1">
                    <a:tint val="75000"/>
                  </a:schemeClr>
                </a:solidFill>
              </a:defRPr>
            </a:lvl2pPr>
            <a:lvl3pPr marL="914341" indent="0">
              <a:buNone/>
              <a:defRPr sz="1600">
                <a:solidFill>
                  <a:schemeClr val="tx1">
                    <a:tint val="75000"/>
                  </a:schemeClr>
                </a:solidFill>
              </a:defRPr>
            </a:lvl3pPr>
            <a:lvl4pPr marL="1371512" indent="0">
              <a:buNone/>
              <a:defRPr sz="1400">
                <a:solidFill>
                  <a:schemeClr val="tx1">
                    <a:tint val="75000"/>
                  </a:schemeClr>
                </a:solidFill>
              </a:defRPr>
            </a:lvl4pPr>
            <a:lvl5pPr marL="1828682" indent="0">
              <a:buNone/>
              <a:defRPr sz="1400">
                <a:solidFill>
                  <a:schemeClr val="tx1">
                    <a:tint val="75000"/>
                  </a:schemeClr>
                </a:solidFill>
              </a:defRPr>
            </a:lvl5pPr>
            <a:lvl6pPr marL="2285851" indent="0">
              <a:buNone/>
              <a:defRPr sz="1400">
                <a:solidFill>
                  <a:schemeClr val="tx1">
                    <a:tint val="75000"/>
                  </a:schemeClr>
                </a:solidFill>
              </a:defRPr>
            </a:lvl6pPr>
            <a:lvl7pPr marL="2743021" indent="0">
              <a:buNone/>
              <a:defRPr sz="1400">
                <a:solidFill>
                  <a:schemeClr val="tx1">
                    <a:tint val="75000"/>
                  </a:schemeClr>
                </a:solidFill>
              </a:defRPr>
            </a:lvl7pPr>
            <a:lvl8pPr marL="3200192" indent="0">
              <a:buNone/>
              <a:defRPr sz="1400">
                <a:solidFill>
                  <a:schemeClr val="tx1">
                    <a:tint val="75000"/>
                  </a:schemeClr>
                </a:solidFill>
              </a:defRPr>
            </a:lvl8pPr>
            <a:lvl9pPr marL="3657363"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D5D8AAB-D519-C04B-9514-C8FB765985A2}"/>
              </a:ext>
            </a:extLst>
          </p:cNvPr>
          <p:cNvSpPr>
            <a:spLocks noGrp="1"/>
          </p:cNvSpPr>
          <p:nvPr>
            <p:ph type="dt" sz="half" idx="10"/>
          </p:nvPr>
        </p:nvSpPr>
        <p:spPr/>
        <p:txBody>
          <a:bodyPr/>
          <a:lstStyle>
            <a:lvl1pPr>
              <a:defRPr/>
            </a:lvl1pPr>
          </a:lstStyle>
          <a:p>
            <a:pPr>
              <a:defRPr/>
            </a:pPr>
            <a:fld id="{2AFD94FF-BF45-3342-84F8-034AF2C94E33}" type="datetime1">
              <a:rPr lang="en-US"/>
              <a:pPr>
                <a:defRPr/>
              </a:pPr>
              <a:t>5/12/26</a:t>
            </a:fld>
            <a:endParaRPr lang="en-US"/>
          </a:p>
        </p:txBody>
      </p:sp>
      <p:sp>
        <p:nvSpPr>
          <p:cNvPr id="5" name="Footer Placeholder 4">
            <a:extLst>
              <a:ext uri="{FF2B5EF4-FFF2-40B4-BE49-F238E27FC236}">
                <a16:creationId xmlns:a16="http://schemas.microsoft.com/office/drawing/2014/main" id="{DD167B38-E57F-5043-B079-A5088B52FA7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AE98E007-9454-AD4E-9ADC-9E944B2B161E}"/>
              </a:ext>
            </a:extLst>
          </p:cNvPr>
          <p:cNvSpPr>
            <a:spLocks noGrp="1"/>
          </p:cNvSpPr>
          <p:nvPr>
            <p:ph type="sldNum" sz="quarter" idx="12"/>
          </p:nvPr>
        </p:nvSpPr>
        <p:spPr/>
        <p:txBody>
          <a:bodyPr/>
          <a:lstStyle>
            <a:lvl1pPr>
              <a:defRPr/>
            </a:lvl1pPr>
          </a:lstStyle>
          <a:p>
            <a:pPr>
              <a:defRPr/>
            </a:pPr>
            <a:fld id="{4058D57A-CA41-C542-BADD-CF342B60B2B9}" type="slidenum">
              <a:rPr lang="en-US"/>
              <a:pPr>
                <a:defRPr/>
              </a:pPr>
              <a:t>‹#›</a:t>
            </a:fld>
            <a:endParaRPr lang="en-US"/>
          </a:p>
        </p:txBody>
      </p:sp>
    </p:spTree>
    <p:extLst>
      <p:ext uri="{BB962C8B-B14F-4D97-AF65-F5344CB8AC3E}">
        <p14:creationId xmlns:p14="http://schemas.microsoft.com/office/powerpoint/2010/main" val="6081401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4"/>
            <a:ext cx="5384800" cy="45259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4"/>
            <a:ext cx="5384800" cy="45259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0670AF1A-6C1E-D848-BF57-E78F5C886585}"/>
              </a:ext>
            </a:extLst>
          </p:cNvPr>
          <p:cNvSpPr>
            <a:spLocks noGrp="1"/>
          </p:cNvSpPr>
          <p:nvPr>
            <p:ph type="dt" sz="half" idx="10"/>
          </p:nvPr>
        </p:nvSpPr>
        <p:spPr/>
        <p:txBody>
          <a:bodyPr/>
          <a:lstStyle>
            <a:lvl1pPr>
              <a:defRPr/>
            </a:lvl1pPr>
          </a:lstStyle>
          <a:p>
            <a:pPr>
              <a:defRPr/>
            </a:pPr>
            <a:fld id="{22162B66-5EBF-6F4E-842D-CB84581EBDCA}" type="datetime1">
              <a:rPr lang="en-US"/>
              <a:pPr>
                <a:defRPr/>
              </a:pPr>
              <a:t>5/12/26</a:t>
            </a:fld>
            <a:endParaRPr lang="en-US"/>
          </a:p>
        </p:txBody>
      </p:sp>
      <p:sp>
        <p:nvSpPr>
          <p:cNvPr id="6" name="Footer Placeholder 4">
            <a:extLst>
              <a:ext uri="{FF2B5EF4-FFF2-40B4-BE49-F238E27FC236}">
                <a16:creationId xmlns:a16="http://schemas.microsoft.com/office/drawing/2014/main" id="{196843D0-CC43-CE4C-AE92-970EFC9568C7}"/>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CD307B3-E49F-1347-B09C-54122A34F41D}"/>
              </a:ext>
            </a:extLst>
          </p:cNvPr>
          <p:cNvSpPr>
            <a:spLocks noGrp="1"/>
          </p:cNvSpPr>
          <p:nvPr>
            <p:ph type="sldNum" sz="quarter" idx="12"/>
          </p:nvPr>
        </p:nvSpPr>
        <p:spPr/>
        <p:txBody>
          <a:bodyPr/>
          <a:lstStyle>
            <a:lvl1pPr>
              <a:defRPr/>
            </a:lvl1pPr>
          </a:lstStyle>
          <a:p>
            <a:pPr>
              <a:defRPr/>
            </a:pPr>
            <a:fld id="{F904B681-497B-5B46-9D44-F213D6C68BED}" type="slidenum">
              <a:rPr lang="en-US"/>
              <a:pPr>
                <a:defRPr/>
              </a:pPr>
              <a:t>‹#›</a:t>
            </a:fld>
            <a:endParaRPr lang="en-US"/>
          </a:p>
        </p:txBody>
      </p:sp>
    </p:spTree>
    <p:extLst>
      <p:ext uri="{BB962C8B-B14F-4D97-AF65-F5344CB8AC3E}">
        <p14:creationId xmlns:p14="http://schemas.microsoft.com/office/powerpoint/2010/main" val="15806082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2" y="1535115"/>
            <a:ext cx="5386919" cy="639762"/>
          </a:xfrm>
        </p:spPr>
        <p:txBody>
          <a:bodyPr anchor="b"/>
          <a:lstStyle>
            <a:lvl1pPr marL="0" indent="0">
              <a:buNone/>
              <a:defRPr sz="2400" b="1"/>
            </a:lvl1pPr>
            <a:lvl2pPr marL="457171" indent="0">
              <a:buNone/>
              <a:defRPr sz="2000" b="1"/>
            </a:lvl2pPr>
            <a:lvl3pPr marL="914341" indent="0">
              <a:buNone/>
              <a:defRPr sz="1800" b="1"/>
            </a:lvl3pPr>
            <a:lvl4pPr marL="1371512" indent="0">
              <a:buNone/>
              <a:defRPr sz="1600" b="1"/>
            </a:lvl4pPr>
            <a:lvl5pPr marL="1828682" indent="0">
              <a:buNone/>
              <a:defRPr sz="1600" b="1"/>
            </a:lvl5pPr>
            <a:lvl6pPr marL="2285851" indent="0">
              <a:buNone/>
              <a:defRPr sz="1600" b="1"/>
            </a:lvl6pPr>
            <a:lvl7pPr marL="2743021" indent="0">
              <a:buNone/>
              <a:defRPr sz="1600" b="1"/>
            </a:lvl7pPr>
            <a:lvl8pPr marL="3200192" indent="0">
              <a:buNone/>
              <a:defRPr sz="1600" b="1"/>
            </a:lvl8pPr>
            <a:lvl9pPr marL="3657363"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2" y="2174874"/>
            <a:ext cx="5386919"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6" y="1535115"/>
            <a:ext cx="5389033" cy="639762"/>
          </a:xfrm>
        </p:spPr>
        <p:txBody>
          <a:bodyPr anchor="b"/>
          <a:lstStyle>
            <a:lvl1pPr marL="0" indent="0">
              <a:buNone/>
              <a:defRPr sz="2400" b="1"/>
            </a:lvl1pPr>
            <a:lvl2pPr marL="457171" indent="0">
              <a:buNone/>
              <a:defRPr sz="2000" b="1"/>
            </a:lvl2pPr>
            <a:lvl3pPr marL="914341" indent="0">
              <a:buNone/>
              <a:defRPr sz="1800" b="1"/>
            </a:lvl3pPr>
            <a:lvl4pPr marL="1371512" indent="0">
              <a:buNone/>
              <a:defRPr sz="1600" b="1"/>
            </a:lvl4pPr>
            <a:lvl5pPr marL="1828682" indent="0">
              <a:buNone/>
              <a:defRPr sz="1600" b="1"/>
            </a:lvl5pPr>
            <a:lvl6pPr marL="2285851" indent="0">
              <a:buNone/>
              <a:defRPr sz="1600" b="1"/>
            </a:lvl6pPr>
            <a:lvl7pPr marL="2743021" indent="0">
              <a:buNone/>
              <a:defRPr sz="1600" b="1"/>
            </a:lvl7pPr>
            <a:lvl8pPr marL="3200192" indent="0">
              <a:buNone/>
              <a:defRPr sz="1600" b="1"/>
            </a:lvl8pPr>
            <a:lvl9pPr marL="365736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6" y="2174874"/>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0DB33533-FC52-534A-B234-E7484065EFB4}"/>
              </a:ext>
            </a:extLst>
          </p:cNvPr>
          <p:cNvSpPr>
            <a:spLocks noGrp="1"/>
          </p:cNvSpPr>
          <p:nvPr>
            <p:ph type="dt" sz="half" idx="10"/>
          </p:nvPr>
        </p:nvSpPr>
        <p:spPr/>
        <p:txBody>
          <a:bodyPr/>
          <a:lstStyle>
            <a:lvl1pPr>
              <a:defRPr/>
            </a:lvl1pPr>
          </a:lstStyle>
          <a:p>
            <a:pPr>
              <a:defRPr/>
            </a:pPr>
            <a:fld id="{E20D859A-6B20-1045-BF57-E7CE48ACA881}" type="datetime1">
              <a:rPr lang="en-US"/>
              <a:pPr>
                <a:defRPr/>
              </a:pPr>
              <a:t>5/12/26</a:t>
            </a:fld>
            <a:endParaRPr lang="en-US"/>
          </a:p>
        </p:txBody>
      </p:sp>
      <p:sp>
        <p:nvSpPr>
          <p:cNvPr id="8" name="Footer Placeholder 4">
            <a:extLst>
              <a:ext uri="{FF2B5EF4-FFF2-40B4-BE49-F238E27FC236}">
                <a16:creationId xmlns:a16="http://schemas.microsoft.com/office/drawing/2014/main" id="{B06D79FF-C853-174D-BB28-3CED6F82462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B06AA499-D30A-4E43-9DDE-1C44B9ECE703}"/>
              </a:ext>
            </a:extLst>
          </p:cNvPr>
          <p:cNvSpPr>
            <a:spLocks noGrp="1"/>
          </p:cNvSpPr>
          <p:nvPr>
            <p:ph type="sldNum" sz="quarter" idx="12"/>
          </p:nvPr>
        </p:nvSpPr>
        <p:spPr/>
        <p:txBody>
          <a:bodyPr/>
          <a:lstStyle>
            <a:lvl1pPr>
              <a:defRPr/>
            </a:lvl1pPr>
          </a:lstStyle>
          <a:p>
            <a:pPr>
              <a:defRPr/>
            </a:pPr>
            <a:fld id="{E66167C2-DFA0-DD44-BA31-4A5681D7FCB7}" type="slidenum">
              <a:rPr lang="en-US"/>
              <a:pPr>
                <a:defRPr/>
              </a:pPr>
              <a:t>‹#›</a:t>
            </a:fld>
            <a:endParaRPr lang="en-US"/>
          </a:p>
        </p:txBody>
      </p:sp>
    </p:spTree>
    <p:extLst>
      <p:ext uri="{BB962C8B-B14F-4D97-AF65-F5344CB8AC3E}">
        <p14:creationId xmlns:p14="http://schemas.microsoft.com/office/powerpoint/2010/main" val="20023584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6C59BF-3E07-DD4C-AD4B-2F206946B180}"/>
              </a:ext>
            </a:extLst>
          </p:cNvPr>
          <p:cNvSpPr>
            <a:spLocks noGrp="1"/>
          </p:cNvSpPr>
          <p:nvPr>
            <p:ph type="dt" sz="half" idx="10"/>
          </p:nvPr>
        </p:nvSpPr>
        <p:spPr/>
        <p:txBody>
          <a:bodyPr/>
          <a:lstStyle>
            <a:lvl1pPr>
              <a:defRPr/>
            </a:lvl1pPr>
          </a:lstStyle>
          <a:p>
            <a:pPr>
              <a:defRPr/>
            </a:pPr>
            <a:fld id="{BFAD77F4-D85B-594A-8C18-19A6F8F08E20}" type="datetime1">
              <a:rPr lang="en-US"/>
              <a:pPr>
                <a:defRPr/>
              </a:pPr>
              <a:t>5/12/26</a:t>
            </a:fld>
            <a:endParaRPr lang="en-US"/>
          </a:p>
        </p:txBody>
      </p:sp>
      <p:sp>
        <p:nvSpPr>
          <p:cNvPr id="4" name="Footer Placeholder 4">
            <a:extLst>
              <a:ext uri="{FF2B5EF4-FFF2-40B4-BE49-F238E27FC236}">
                <a16:creationId xmlns:a16="http://schemas.microsoft.com/office/drawing/2014/main" id="{A3D52E87-DB9D-F54F-B046-F3A14E976CFC}"/>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37BCBB-89B7-924B-A13B-FFAAE00FFE6E}"/>
              </a:ext>
            </a:extLst>
          </p:cNvPr>
          <p:cNvSpPr>
            <a:spLocks noGrp="1"/>
          </p:cNvSpPr>
          <p:nvPr>
            <p:ph type="sldNum" sz="quarter" idx="12"/>
          </p:nvPr>
        </p:nvSpPr>
        <p:spPr/>
        <p:txBody>
          <a:bodyPr/>
          <a:lstStyle>
            <a:lvl1pPr>
              <a:defRPr/>
            </a:lvl1pPr>
          </a:lstStyle>
          <a:p>
            <a:pPr>
              <a:defRPr/>
            </a:pPr>
            <a:fld id="{E0155C07-0AB2-E742-ABF1-23C497A8A3FF}" type="slidenum">
              <a:rPr lang="en-US"/>
              <a:pPr>
                <a:defRPr/>
              </a:pPr>
              <a:t>‹#›</a:t>
            </a:fld>
            <a:endParaRPr lang="en-US"/>
          </a:p>
        </p:txBody>
      </p:sp>
    </p:spTree>
    <p:extLst>
      <p:ext uri="{BB962C8B-B14F-4D97-AF65-F5344CB8AC3E}">
        <p14:creationId xmlns:p14="http://schemas.microsoft.com/office/powerpoint/2010/main" val="38797439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2E6AF93F-B8B2-E14D-92FC-48EE2655F0CF}"/>
              </a:ext>
            </a:extLst>
          </p:cNvPr>
          <p:cNvSpPr>
            <a:spLocks noGrp="1"/>
          </p:cNvSpPr>
          <p:nvPr>
            <p:ph type="dt" sz="half" idx="10"/>
          </p:nvPr>
        </p:nvSpPr>
        <p:spPr/>
        <p:txBody>
          <a:bodyPr/>
          <a:lstStyle>
            <a:lvl1pPr>
              <a:defRPr/>
            </a:lvl1pPr>
          </a:lstStyle>
          <a:p>
            <a:pPr>
              <a:defRPr/>
            </a:pPr>
            <a:fld id="{C7398271-1B61-1143-8E6F-4BED7E523066}" type="datetime1">
              <a:rPr lang="en-US"/>
              <a:pPr>
                <a:defRPr/>
              </a:pPr>
              <a:t>5/12/26</a:t>
            </a:fld>
            <a:endParaRPr lang="en-US"/>
          </a:p>
        </p:txBody>
      </p:sp>
      <p:sp>
        <p:nvSpPr>
          <p:cNvPr id="3" name="Footer Placeholder 4">
            <a:extLst>
              <a:ext uri="{FF2B5EF4-FFF2-40B4-BE49-F238E27FC236}">
                <a16:creationId xmlns:a16="http://schemas.microsoft.com/office/drawing/2014/main" id="{55D9612D-1BA4-3F48-9937-633505B66FC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A2331A89-0487-634B-B991-12ECC6570782}"/>
              </a:ext>
            </a:extLst>
          </p:cNvPr>
          <p:cNvSpPr>
            <a:spLocks noGrp="1"/>
          </p:cNvSpPr>
          <p:nvPr>
            <p:ph type="sldNum" sz="quarter" idx="12"/>
          </p:nvPr>
        </p:nvSpPr>
        <p:spPr/>
        <p:txBody>
          <a:bodyPr/>
          <a:lstStyle>
            <a:lvl1pPr>
              <a:defRPr/>
            </a:lvl1pPr>
          </a:lstStyle>
          <a:p>
            <a:pPr>
              <a:defRPr/>
            </a:pPr>
            <a:fld id="{B879BC91-C0A8-2F48-894A-53D55A675005}" type="slidenum">
              <a:rPr lang="en-US"/>
              <a:pPr>
                <a:defRPr/>
              </a:pPr>
              <a:t>‹#›</a:t>
            </a:fld>
            <a:endParaRPr lang="en-US"/>
          </a:p>
        </p:txBody>
      </p:sp>
    </p:spTree>
    <p:extLst>
      <p:ext uri="{BB962C8B-B14F-4D97-AF65-F5344CB8AC3E}">
        <p14:creationId xmlns:p14="http://schemas.microsoft.com/office/powerpoint/2010/main" val="309095992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054"/>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8"/>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2"/>
            <a:ext cx="4011084" cy="4691064"/>
          </a:xfrm>
        </p:spPr>
        <p:txBody>
          <a:bodyPr/>
          <a:lstStyle>
            <a:lvl1pPr marL="0" indent="0">
              <a:buNone/>
              <a:defRPr sz="1400"/>
            </a:lvl1pPr>
            <a:lvl2pPr marL="457171" indent="0">
              <a:buNone/>
              <a:defRPr sz="1200"/>
            </a:lvl2pPr>
            <a:lvl3pPr marL="914341" indent="0">
              <a:buNone/>
              <a:defRPr sz="1000"/>
            </a:lvl3pPr>
            <a:lvl4pPr marL="1371512" indent="0">
              <a:buNone/>
              <a:defRPr sz="900"/>
            </a:lvl4pPr>
            <a:lvl5pPr marL="1828682" indent="0">
              <a:buNone/>
              <a:defRPr sz="900"/>
            </a:lvl5pPr>
            <a:lvl6pPr marL="2285851" indent="0">
              <a:buNone/>
              <a:defRPr sz="900"/>
            </a:lvl6pPr>
            <a:lvl7pPr marL="2743021" indent="0">
              <a:buNone/>
              <a:defRPr sz="900"/>
            </a:lvl7pPr>
            <a:lvl8pPr marL="3200192" indent="0">
              <a:buNone/>
              <a:defRPr sz="900"/>
            </a:lvl8pPr>
            <a:lvl9pPr marL="3657363"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6EC92CA-51AC-6840-AE39-A7F14512141C}"/>
              </a:ext>
            </a:extLst>
          </p:cNvPr>
          <p:cNvSpPr>
            <a:spLocks noGrp="1"/>
          </p:cNvSpPr>
          <p:nvPr>
            <p:ph type="dt" sz="half" idx="10"/>
          </p:nvPr>
        </p:nvSpPr>
        <p:spPr/>
        <p:txBody>
          <a:bodyPr/>
          <a:lstStyle>
            <a:lvl1pPr>
              <a:defRPr/>
            </a:lvl1pPr>
          </a:lstStyle>
          <a:p>
            <a:pPr>
              <a:defRPr/>
            </a:pPr>
            <a:fld id="{5C264089-C270-8940-9C27-941DC9C143A0}" type="datetime1">
              <a:rPr lang="en-US"/>
              <a:pPr>
                <a:defRPr/>
              </a:pPr>
              <a:t>5/12/26</a:t>
            </a:fld>
            <a:endParaRPr lang="en-US"/>
          </a:p>
        </p:txBody>
      </p:sp>
      <p:sp>
        <p:nvSpPr>
          <p:cNvPr id="6" name="Footer Placeholder 4">
            <a:extLst>
              <a:ext uri="{FF2B5EF4-FFF2-40B4-BE49-F238E27FC236}">
                <a16:creationId xmlns:a16="http://schemas.microsoft.com/office/drawing/2014/main" id="{2261DC05-9403-4347-BCB0-6DE45D47444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5CD979C2-1207-F54D-8AB7-1DFACA7740A0}"/>
              </a:ext>
            </a:extLst>
          </p:cNvPr>
          <p:cNvSpPr>
            <a:spLocks noGrp="1"/>
          </p:cNvSpPr>
          <p:nvPr>
            <p:ph type="sldNum" sz="quarter" idx="12"/>
          </p:nvPr>
        </p:nvSpPr>
        <p:spPr/>
        <p:txBody>
          <a:bodyPr/>
          <a:lstStyle>
            <a:lvl1pPr>
              <a:defRPr/>
            </a:lvl1pPr>
          </a:lstStyle>
          <a:p>
            <a:pPr>
              <a:defRPr/>
            </a:pPr>
            <a:fld id="{A01634DE-15D3-BE49-99B7-83DACC9AB40F}" type="slidenum">
              <a:rPr lang="en-US"/>
              <a:pPr>
                <a:defRPr/>
              </a:pPr>
              <a:t>‹#›</a:t>
            </a:fld>
            <a:endParaRPr lang="en-US"/>
          </a:p>
        </p:txBody>
      </p:sp>
    </p:spTree>
    <p:extLst>
      <p:ext uri="{BB962C8B-B14F-4D97-AF65-F5344CB8AC3E}">
        <p14:creationId xmlns:p14="http://schemas.microsoft.com/office/powerpoint/2010/main" val="42428068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5584388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2"/>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9" y="612775"/>
            <a:ext cx="7315200" cy="4114800"/>
          </a:xfrm>
        </p:spPr>
        <p:txBody>
          <a:bodyPr rtlCol="0">
            <a:normAutofit/>
          </a:bodyPr>
          <a:lstStyle>
            <a:lvl1pPr marL="0" indent="0">
              <a:buNone/>
              <a:defRPr sz="3200"/>
            </a:lvl1pPr>
            <a:lvl2pPr marL="457171" indent="0">
              <a:buNone/>
              <a:defRPr sz="2800"/>
            </a:lvl2pPr>
            <a:lvl3pPr marL="914341" indent="0">
              <a:buNone/>
              <a:defRPr sz="2400"/>
            </a:lvl3pPr>
            <a:lvl4pPr marL="1371512" indent="0">
              <a:buNone/>
              <a:defRPr sz="2000"/>
            </a:lvl4pPr>
            <a:lvl5pPr marL="1828682" indent="0">
              <a:buNone/>
              <a:defRPr sz="2000"/>
            </a:lvl5pPr>
            <a:lvl6pPr marL="2285851" indent="0">
              <a:buNone/>
              <a:defRPr sz="2000"/>
            </a:lvl6pPr>
            <a:lvl7pPr marL="2743021" indent="0">
              <a:buNone/>
              <a:defRPr sz="2000"/>
            </a:lvl7pPr>
            <a:lvl8pPr marL="3200192" indent="0">
              <a:buNone/>
              <a:defRPr sz="2000"/>
            </a:lvl8pPr>
            <a:lvl9pPr marL="3657363"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2389719" y="5367340"/>
            <a:ext cx="7315200" cy="804862"/>
          </a:xfrm>
        </p:spPr>
        <p:txBody>
          <a:bodyPr/>
          <a:lstStyle>
            <a:lvl1pPr marL="0" indent="0">
              <a:buNone/>
              <a:defRPr sz="1400"/>
            </a:lvl1pPr>
            <a:lvl2pPr marL="457171" indent="0">
              <a:buNone/>
              <a:defRPr sz="1200"/>
            </a:lvl2pPr>
            <a:lvl3pPr marL="914341" indent="0">
              <a:buNone/>
              <a:defRPr sz="1000"/>
            </a:lvl3pPr>
            <a:lvl4pPr marL="1371512" indent="0">
              <a:buNone/>
              <a:defRPr sz="900"/>
            </a:lvl4pPr>
            <a:lvl5pPr marL="1828682" indent="0">
              <a:buNone/>
              <a:defRPr sz="900"/>
            </a:lvl5pPr>
            <a:lvl6pPr marL="2285851" indent="0">
              <a:buNone/>
              <a:defRPr sz="900"/>
            </a:lvl6pPr>
            <a:lvl7pPr marL="2743021" indent="0">
              <a:buNone/>
              <a:defRPr sz="900"/>
            </a:lvl7pPr>
            <a:lvl8pPr marL="3200192" indent="0">
              <a:buNone/>
              <a:defRPr sz="900"/>
            </a:lvl8pPr>
            <a:lvl9pPr marL="3657363"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5B362DA-CF8E-2C44-9039-D6F2355CC86A}"/>
              </a:ext>
            </a:extLst>
          </p:cNvPr>
          <p:cNvSpPr>
            <a:spLocks noGrp="1"/>
          </p:cNvSpPr>
          <p:nvPr>
            <p:ph type="dt" sz="half" idx="10"/>
          </p:nvPr>
        </p:nvSpPr>
        <p:spPr/>
        <p:txBody>
          <a:bodyPr/>
          <a:lstStyle>
            <a:lvl1pPr>
              <a:defRPr/>
            </a:lvl1pPr>
          </a:lstStyle>
          <a:p>
            <a:pPr>
              <a:defRPr/>
            </a:pPr>
            <a:fld id="{0EB32092-3938-4043-835A-4C31526CA304}" type="datetime1">
              <a:rPr lang="en-US"/>
              <a:pPr>
                <a:defRPr/>
              </a:pPr>
              <a:t>5/12/26</a:t>
            </a:fld>
            <a:endParaRPr lang="en-US"/>
          </a:p>
        </p:txBody>
      </p:sp>
      <p:sp>
        <p:nvSpPr>
          <p:cNvPr id="6" name="Footer Placeholder 4">
            <a:extLst>
              <a:ext uri="{FF2B5EF4-FFF2-40B4-BE49-F238E27FC236}">
                <a16:creationId xmlns:a16="http://schemas.microsoft.com/office/drawing/2014/main" id="{B6F7EBBD-E2E0-EB45-950A-84FC067873B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71922ED-132B-3E4C-BEC2-DCB376A92D6D}"/>
              </a:ext>
            </a:extLst>
          </p:cNvPr>
          <p:cNvSpPr>
            <a:spLocks noGrp="1"/>
          </p:cNvSpPr>
          <p:nvPr>
            <p:ph type="sldNum" sz="quarter" idx="12"/>
          </p:nvPr>
        </p:nvSpPr>
        <p:spPr/>
        <p:txBody>
          <a:bodyPr/>
          <a:lstStyle>
            <a:lvl1pPr>
              <a:defRPr/>
            </a:lvl1pPr>
          </a:lstStyle>
          <a:p>
            <a:pPr>
              <a:defRPr/>
            </a:pPr>
            <a:fld id="{249EDDD7-A871-3948-B2F2-0784FEB1895E}" type="slidenum">
              <a:rPr lang="en-US"/>
              <a:pPr>
                <a:defRPr/>
              </a:pPr>
              <a:t>‹#›</a:t>
            </a:fld>
            <a:endParaRPr lang="en-US"/>
          </a:p>
        </p:txBody>
      </p:sp>
    </p:spTree>
    <p:extLst>
      <p:ext uri="{BB962C8B-B14F-4D97-AF65-F5344CB8AC3E}">
        <p14:creationId xmlns:p14="http://schemas.microsoft.com/office/powerpoint/2010/main" val="61048705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4316CE6-5A6A-8E46-A3DC-855635BFCDA9}"/>
              </a:ext>
            </a:extLst>
          </p:cNvPr>
          <p:cNvSpPr>
            <a:spLocks noGrp="1"/>
          </p:cNvSpPr>
          <p:nvPr>
            <p:ph type="dt" sz="half" idx="10"/>
          </p:nvPr>
        </p:nvSpPr>
        <p:spPr/>
        <p:txBody>
          <a:bodyPr/>
          <a:lstStyle>
            <a:lvl1pPr>
              <a:defRPr/>
            </a:lvl1pPr>
          </a:lstStyle>
          <a:p>
            <a:pPr>
              <a:defRPr/>
            </a:pPr>
            <a:fld id="{BD8027B7-3902-7742-B131-258E88DD06CA}" type="datetime1">
              <a:rPr lang="en-US"/>
              <a:pPr>
                <a:defRPr/>
              </a:pPr>
              <a:t>5/12/26</a:t>
            </a:fld>
            <a:endParaRPr lang="en-US"/>
          </a:p>
        </p:txBody>
      </p:sp>
      <p:sp>
        <p:nvSpPr>
          <p:cNvPr id="5" name="Footer Placeholder 4">
            <a:extLst>
              <a:ext uri="{FF2B5EF4-FFF2-40B4-BE49-F238E27FC236}">
                <a16:creationId xmlns:a16="http://schemas.microsoft.com/office/drawing/2014/main" id="{1DD4DC15-2B09-BD4F-8348-F2611A52E3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A3036F6-6B78-984E-B6D6-0E07D3CD1AAD}"/>
              </a:ext>
            </a:extLst>
          </p:cNvPr>
          <p:cNvSpPr>
            <a:spLocks noGrp="1"/>
          </p:cNvSpPr>
          <p:nvPr>
            <p:ph type="sldNum" sz="quarter" idx="12"/>
          </p:nvPr>
        </p:nvSpPr>
        <p:spPr/>
        <p:txBody>
          <a:bodyPr/>
          <a:lstStyle>
            <a:lvl1pPr>
              <a:defRPr/>
            </a:lvl1pPr>
          </a:lstStyle>
          <a:p>
            <a:pPr>
              <a:defRPr/>
            </a:pPr>
            <a:fld id="{4D993AA5-8BD4-8E4E-A587-C5CC2475BCD1}" type="slidenum">
              <a:rPr lang="en-US"/>
              <a:pPr>
                <a:defRPr/>
              </a:pPr>
              <a:t>‹#›</a:t>
            </a:fld>
            <a:endParaRPr lang="en-US"/>
          </a:p>
        </p:txBody>
      </p:sp>
    </p:spTree>
    <p:extLst>
      <p:ext uri="{BB962C8B-B14F-4D97-AF65-F5344CB8AC3E}">
        <p14:creationId xmlns:p14="http://schemas.microsoft.com/office/powerpoint/2010/main" val="285153347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4"/>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4"/>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C4C82BE-27EC-5448-9ED3-71EE6A4C8BB7}"/>
              </a:ext>
            </a:extLst>
          </p:cNvPr>
          <p:cNvSpPr>
            <a:spLocks noGrp="1"/>
          </p:cNvSpPr>
          <p:nvPr>
            <p:ph type="dt" sz="half" idx="10"/>
          </p:nvPr>
        </p:nvSpPr>
        <p:spPr/>
        <p:txBody>
          <a:bodyPr/>
          <a:lstStyle>
            <a:lvl1pPr>
              <a:defRPr/>
            </a:lvl1pPr>
          </a:lstStyle>
          <a:p>
            <a:pPr>
              <a:defRPr/>
            </a:pPr>
            <a:fld id="{A3B3F7CA-1E87-2944-8EA3-7BF34BE413B0}" type="datetime1">
              <a:rPr lang="en-US"/>
              <a:pPr>
                <a:defRPr/>
              </a:pPr>
              <a:t>5/12/26</a:t>
            </a:fld>
            <a:endParaRPr lang="en-US"/>
          </a:p>
        </p:txBody>
      </p:sp>
      <p:sp>
        <p:nvSpPr>
          <p:cNvPr id="5" name="Footer Placeholder 4">
            <a:extLst>
              <a:ext uri="{FF2B5EF4-FFF2-40B4-BE49-F238E27FC236}">
                <a16:creationId xmlns:a16="http://schemas.microsoft.com/office/drawing/2014/main" id="{7DC8FB3C-CC38-F849-BC7D-BBDC7153897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FC214A9-ECAC-4042-A037-08AD87B30835}"/>
              </a:ext>
            </a:extLst>
          </p:cNvPr>
          <p:cNvSpPr>
            <a:spLocks noGrp="1"/>
          </p:cNvSpPr>
          <p:nvPr>
            <p:ph type="sldNum" sz="quarter" idx="12"/>
          </p:nvPr>
        </p:nvSpPr>
        <p:spPr/>
        <p:txBody>
          <a:bodyPr/>
          <a:lstStyle>
            <a:lvl1pPr>
              <a:defRPr/>
            </a:lvl1pPr>
          </a:lstStyle>
          <a:p>
            <a:pPr>
              <a:defRPr/>
            </a:pPr>
            <a:fld id="{89206240-8A63-F842-9FC2-516746403C7E}" type="slidenum">
              <a:rPr lang="en-US"/>
              <a:pPr>
                <a:defRPr/>
              </a:pPr>
              <a:t>‹#›</a:t>
            </a:fld>
            <a:endParaRPr lang="en-US"/>
          </a:p>
        </p:txBody>
      </p:sp>
    </p:spTree>
    <p:extLst>
      <p:ext uri="{BB962C8B-B14F-4D97-AF65-F5344CB8AC3E}">
        <p14:creationId xmlns:p14="http://schemas.microsoft.com/office/powerpoint/2010/main" val="90382118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9"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40"/>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1" y="2"/>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28712992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D77122F-97EF-3DB3-C3DF-9C49AC40B870}"/>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5" name="Content Placeholder 2">
            <a:extLst>
              <a:ext uri="{FF2B5EF4-FFF2-40B4-BE49-F238E27FC236}">
                <a16:creationId xmlns:a16="http://schemas.microsoft.com/office/drawing/2014/main" id="{EEFF8F6F-CD57-4A4C-A46C-F178B7473D93}"/>
              </a:ext>
            </a:extLst>
          </p:cNvPr>
          <p:cNvSpPr>
            <a:spLocks noGrp="1"/>
          </p:cNvSpPr>
          <p:nvPr>
            <p:ph idx="1"/>
          </p:nvPr>
        </p:nvSpPr>
        <p:spPr>
          <a:xfrm>
            <a:off x="508000" y="1454311"/>
            <a:ext cx="10972800" cy="4525963"/>
          </a:xfrm>
          <a:prstGeom prst="rect">
            <a:avLst/>
          </a:prstGeom>
        </p:spPr>
        <p:txBody>
          <a:bodyPr/>
          <a:lstStyle>
            <a:lvl1pPr marL="457189" indent="-457189">
              <a:lnSpc>
                <a:spcPct val="100000"/>
              </a:lnSpc>
              <a:spcBef>
                <a:spcPts val="1200"/>
              </a:spcBef>
              <a:buClr>
                <a:srgbClr val="4DAF46"/>
              </a:buClr>
              <a:buFont typeface="Wingdings" pitchFamily="2" charset="2"/>
              <a:buChar char="§"/>
              <a:defRPr sz="2933">
                <a:latin typeface="Arial" panose="020B0604020202020204" pitchFamily="34" charset="0"/>
                <a:cs typeface="Arial" panose="020B0604020202020204" pitchFamily="34" charset="0"/>
              </a:defRPr>
            </a:lvl1pPr>
            <a:lvl2pPr marL="990575" indent="-380990">
              <a:lnSpc>
                <a:spcPct val="100000"/>
              </a:lnSpc>
              <a:spcBef>
                <a:spcPts val="1200"/>
              </a:spcBef>
              <a:buClr>
                <a:srgbClr val="4DAF46"/>
              </a:buClr>
              <a:buFont typeface="Arial" panose="020B0604020202020204" pitchFamily="34" charset="0"/>
              <a:buChar char="•"/>
              <a:defRPr sz="2667">
                <a:latin typeface="Arial" panose="020B0604020202020204" pitchFamily="34" charset="0"/>
                <a:cs typeface="Arial" panose="020B0604020202020204" pitchFamily="34" charset="0"/>
              </a:defRPr>
            </a:lvl2pPr>
            <a:lvl3pPr marL="1676358" indent="-457189">
              <a:lnSpc>
                <a:spcPct val="100000"/>
              </a:lnSpc>
              <a:spcBef>
                <a:spcPts val="1200"/>
              </a:spcBef>
              <a:buClr>
                <a:srgbClr val="4DAF46"/>
              </a:buClr>
              <a:buFont typeface="Wingdings" pitchFamily="2" charset="2"/>
              <a:buChar char="q"/>
              <a:defRPr sz="2400">
                <a:latin typeface="Arial" panose="020B0604020202020204" pitchFamily="34" charset="0"/>
                <a:cs typeface="Arial" panose="020B0604020202020204" pitchFamily="34" charset="0"/>
              </a:defRPr>
            </a:lvl3pPr>
            <a:lvl4pPr marL="2133547" indent="-304792">
              <a:lnSpc>
                <a:spcPct val="100000"/>
              </a:lnSpc>
              <a:spcBef>
                <a:spcPts val="1200"/>
              </a:spcBef>
              <a:buClr>
                <a:srgbClr val="4DAF46"/>
              </a:buClr>
              <a:buSzPct val="100000"/>
              <a:buFont typeface="Courier New" panose="02070309020205020404" pitchFamily="49" charset="0"/>
              <a:buChar char="o"/>
              <a:defRPr sz="2133">
                <a:latin typeface="Arial" panose="020B0604020202020204" pitchFamily="34" charset="0"/>
                <a:cs typeface="Arial" panose="020B0604020202020204" pitchFamily="34" charset="0"/>
              </a:defRPr>
            </a:lvl4pPr>
            <a:lvl5pPr marL="2743131" indent="-304792">
              <a:lnSpc>
                <a:spcPct val="100000"/>
              </a:lnSpc>
              <a:spcBef>
                <a:spcPts val="1200"/>
              </a:spcBef>
              <a:buClr>
                <a:srgbClr val="4DAF46"/>
              </a:buClr>
              <a:buSzPct val="100000"/>
              <a:buFont typeface="Lucida Grande"/>
              <a:buChar char="-"/>
              <a:defRPr sz="1867">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1">
            <a:extLst>
              <a:ext uri="{FF2B5EF4-FFF2-40B4-BE49-F238E27FC236}">
                <a16:creationId xmlns:a16="http://schemas.microsoft.com/office/drawing/2014/main" id="{D3A0CC44-D3C5-4A46-ACF1-ADFBA933B2AE}"/>
              </a:ext>
            </a:extLst>
          </p:cNvPr>
          <p:cNvSpPr>
            <a:spLocks noGrp="1"/>
          </p:cNvSpPr>
          <p:nvPr>
            <p:ph type="title"/>
          </p:nvPr>
        </p:nvSpPr>
        <p:spPr>
          <a:xfrm>
            <a:off x="508000" y="55312"/>
            <a:ext cx="7737296" cy="949648"/>
          </a:xfrm>
          <a:prstGeom prst="rect">
            <a:avLst/>
          </a:prstGeom>
        </p:spPr>
        <p:txBody>
          <a:bodyPr anchor="b"/>
          <a:lstStyle>
            <a:lvl1pPr algn="l">
              <a:defRPr sz="3467">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6408027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cSld name="3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77825" y="318961"/>
            <a:ext cx="11436349" cy="547443"/>
          </a:xfrm>
        </p:spPr>
        <p:txBody>
          <a:bodyPr lIns="0" tIns="0" rIns="0" bIns="45720" anchor="b">
            <a:normAutofit/>
          </a:bodyPr>
          <a:lstStyle>
            <a:lvl1pPr>
              <a:defRPr sz="3200" b="0">
                <a:solidFill>
                  <a:schemeClr val="tx1"/>
                </a:solidFill>
                <a:latin typeface="Arial" panose="020B0604020202020204" pitchFamily="34" charset="0"/>
                <a:cs typeface="Arial" panose="020B0604020202020204" pitchFamily="34" charset="0"/>
              </a:defRPr>
            </a:lvl1pPr>
          </a:lstStyle>
          <a:p>
            <a:r>
              <a:rPr lang="en-US" dirty="0"/>
              <a:t>&lt;Smaller Slide Title&gt;</a:t>
            </a:r>
          </a:p>
        </p:txBody>
      </p:sp>
      <p:cxnSp>
        <p:nvCxnSpPr>
          <p:cNvPr id="10" name="Straight Connector 9">
            <a:extLst>
              <a:ext uri="{FF2B5EF4-FFF2-40B4-BE49-F238E27FC236}">
                <a16:creationId xmlns:a16="http://schemas.microsoft.com/office/drawing/2014/main" id="{A0D126F0-0D23-46CA-BFB7-A1BFB0B90603}"/>
              </a:ext>
            </a:extLst>
          </p:cNvPr>
          <p:cNvCxnSpPr/>
          <p:nvPr/>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12" name="Text Placeholder 4">
            <a:extLst>
              <a:ext uri="{FF2B5EF4-FFF2-40B4-BE49-F238E27FC236}">
                <a16:creationId xmlns:a16="http://schemas.microsoft.com/office/drawing/2014/main" id="{E3D41DD0-2BAD-40ED-B59C-AAADB26A054A}"/>
              </a:ext>
            </a:extLst>
          </p:cNvPr>
          <p:cNvSpPr>
            <a:spLocks noGrp="1"/>
          </p:cNvSpPr>
          <p:nvPr>
            <p:ph type="body" sz="quarter" idx="15" hasCustomPrompt="1"/>
          </p:nvPr>
        </p:nvSpPr>
        <p:spPr>
          <a:xfrm>
            <a:off x="7620000" y="-1"/>
            <a:ext cx="4572000" cy="252239"/>
          </a:xfrm>
        </p:spPr>
        <p:txBody>
          <a:bodyPr tIns="45720" rIns="137160">
            <a:noAutofit/>
          </a:bodyPr>
          <a:lstStyle>
            <a:lvl1pPr marL="0" indent="0" algn="r">
              <a:buFontTx/>
              <a:buNone/>
              <a:defRPr sz="1200">
                <a:latin typeface="Arial Narrow" panose="020B0606020202030204" pitchFamily="34" charset="0"/>
              </a:defRPr>
            </a:lvl1pPr>
            <a:lvl2pPr marL="609584" indent="0">
              <a:buFontTx/>
              <a:buNone/>
              <a:defRPr/>
            </a:lvl2pPr>
            <a:lvl3pPr marL="1217052" indent="0">
              <a:buFontTx/>
              <a:buNone/>
              <a:defRPr/>
            </a:lvl3pPr>
            <a:lvl4pPr marL="1680591" indent="0">
              <a:buFontTx/>
              <a:buNone/>
              <a:defRPr/>
            </a:lvl4pPr>
            <a:lvl5pPr marL="2142013" indent="0">
              <a:buFontTx/>
              <a:buNone/>
              <a:defRPr/>
            </a:lvl5pPr>
          </a:lstStyle>
          <a:p>
            <a:pPr lvl="0"/>
            <a:r>
              <a:rPr lang="en-US" dirty="0"/>
              <a:t>Label for locking</a:t>
            </a:r>
          </a:p>
        </p:txBody>
      </p:sp>
      <p:cxnSp>
        <p:nvCxnSpPr>
          <p:cNvPr id="6" name="Straight Connector 5">
            <a:extLst>
              <a:ext uri="{FF2B5EF4-FFF2-40B4-BE49-F238E27FC236}">
                <a16:creationId xmlns:a16="http://schemas.microsoft.com/office/drawing/2014/main" id="{4EB9C006-BCA4-4C80-8B88-4E082E8ECFF4}"/>
              </a:ext>
            </a:extLst>
          </p:cNvPr>
          <p:cNvCxnSpPr/>
          <p:nvPr userDrawn="1"/>
        </p:nvCxnSpPr>
        <p:spPr>
          <a:xfrm>
            <a:off x="377825" y="866410"/>
            <a:ext cx="11436350" cy="0"/>
          </a:xfrm>
          <a:prstGeom prst="line">
            <a:avLst/>
          </a:prstGeom>
          <a:ln w="31750">
            <a:solidFill>
              <a:srgbClr val="00857C"/>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72936AD5-6EFE-E7DE-68BF-CF985F9D5BF8}"/>
              </a:ext>
            </a:extLst>
          </p:cNvPr>
          <p:cNvSpPr>
            <a:spLocks noGrp="1"/>
          </p:cNvSpPr>
          <p:nvPr>
            <p:ph type="ftr" sz="quarter" idx="3"/>
          </p:nvPr>
        </p:nvSpPr>
        <p:spPr>
          <a:xfrm>
            <a:off x="-2" y="6356350"/>
            <a:ext cx="12192001" cy="501650"/>
          </a:xfrm>
          <a:prstGeom prst="rect">
            <a:avLst/>
          </a:prstGeom>
        </p:spPr>
        <p:txBody>
          <a:bodyPr vert="horz" lIns="137160" tIns="0" rIns="137160" bIns="91440" rtlCol="0" anchor="b" anchorCtr="0"/>
          <a:lstStyle>
            <a:lvl1pPr algn="l">
              <a:defRPr sz="1000">
                <a:solidFill>
                  <a:schemeClr val="tx1"/>
                </a:solidFill>
                <a:latin typeface="Arial Narrow" panose="020B0606020202030204" pitchFamily="34" charset="0"/>
              </a:defRPr>
            </a:lvl1pPr>
          </a:lstStyle>
          <a:p>
            <a:endParaRPr lang="en-US" dirty="0"/>
          </a:p>
        </p:txBody>
      </p:sp>
    </p:spTree>
    <p:extLst>
      <p:ext uri="{BB962C8B-B14F-4D97-AF65-F5344CB8AC3E}">
        <p14:creationId xmlns:p14="http://schemas.microsoft.com/office/powerpoint/2010/main" val="42841220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1_Text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9149" cy="1155700"/>
          </a:xfrm>
        </p:spPr>
        <p:txBody>
          <a:bodyPr anchor="ctr">
            <a:normAutofit/>
          </a:bodyPr>
          <a:lstStyle>
            <a:lvl1pPr>
              <a:defRPr sz="4263" b="1">
                <a:solidFill>
                  <a:schemeClr val="accent1">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dirty="0"/>
              <a:t>&lt;Slide title&gt;</a:t>
            </a:r>
          </a:p>
        </p:txBody>
      </p:sp>
      <p:sp>
        <p:nvSpPr>
          <p:cNvPr id="3" name="Content Placeholder 2"/>
          <p:cNvSpPr>
            <a:spLocks noGrp="1"/>
          </p:cNvSpPr>
          <p:nvPr>
            <p:ph idx="1"/>
          </p:nvPr>
        </p:nvSpPr>
        <p:spPr>
          <a:xfrm>
            <a:off x="611718" y="1598084"/>
            <a:ext cx="10979149" cy="4482044"/>
          </a:xfrm>
          <a:prstGeom prst="rect">
            <a:avLst/>
          </a:prstGeom>
        </p:spPr>
        <p:txBody>
          <a:bodyPr>
            <a:normAutofit/>
          </a:bodyPr>
          <a:lstStyle>
            <a:lvl1pPr>
              <a:lnSpc>
                <a:spcPct val="100000"/>
              </a:lnSpc>
              <a:spcBef>
                <a:spcPts val="0"/>
              </a:spcBef>
              <a:buClr>
                <a:schemeClr val="accent1">
                  <a:lumMod val="75000"/>
                </a:schemeClr>
              </a:buClr>
              <a:defRPr sz="3197">
                <a:solidFill>
                  <a:schemeClr val="tx1"/>
                </a:solidFill>
                <a:latin typeface="Arial" panose="020B0604020202020204" pitchFamily="34" charset="0"/>
                <a:cs typeface="Arial" panose="020B0604020202020204" pitchFamily="34" charset="0"/>
              </a:defRPr>
            </a:lvl1pPr>
            <a:lvl2pPr marL="828289" indent="-219253">
              <a:lnSpc>
                <a:spcPct val="100000"/>
              </a:lnSpc>
              <a:spcBef>
                <a:spcPts val="0"/>
              </a:spcBef>
              <a:buClr>
                <a:schemeClr val="accent1">
                  <a:lumMod val="75000"/>
                </a:schemeClr>
              </a:buClr>
              <a:buSzPct val="100000"/>
              <a:buFont typeface="Arial Narrow" panose="020B0606020202030204" pitchFamily="34" charset="0"/>
              <a:buChar char="–"/>
              <a:defRPr sz="2664">
                <a:solidFill>
                  <a:schemeClr val="tx1"/>
                </a:solidFill>
                <a:latin typeface="Arial" panose="020B0604020202020204" pitchFamily="34" charset="0"/>
                <a:cs typeface="Arial" panose="020B0604020202020204" pitchFamily="34" charset="0"/>
              </a:defRPr>
            </a:lvl2pPr>
            <a:lvl3pPr marL="1376422" indent="-158349">
              <a:lnSpc>
                <a:spcPct val="100000"/>
              </a:lnSpc>
              <a:spcBef>
                <a:spcPts val="0"/>
              </a:spcBef>
              <a:buClr>
                <a:schemeClr val="accent1">
                  <a:lumMod val="75000"/>
                </a:schemeClr>
              </a:buClr>
              <a:buFont typeface="Wingdings" panose="05000000000000000000" pitchFamily="2" charset="2"/>
              <a:buChar char="§"/>
              <a:defRPr sz="2398">
                <a:solidFill>
                  <a:schemeClr val="tx1"/>
                </a:solidFill>
                <a:latin typeface="Arial" panose="020B0604020202020204" pitchFamily="34" charset="0"/>
                <a:cs typeface="Arial" panose="020B0604020202020204" pitchFamily="34" charset="0"/>
              </a:defRPr>
            </a:lvl3pPr>
            <a:lvl4pPr marL="1827108" indent="-156488">
              <a:lnSpc>
                <a:spcPct val="100000"/>
              </a:lnSpc>
              <a:spcBef>
                <a:spcPts val="0"/>
              </a:spcBef>
              <a:buClr>
                <a:schemeClr val="accent1">
                  <a:lumMod val="75000"/>
                </a:schemeClr>
              </a:buClr>
              <a:buSzPct val="100000"/>
              <a:tabLst/>
              <a:defRPr sz="2131">
                <a:solidFill>
                  <a:schemeClr val="tx1"/>
                </a:solidFill>
                <a:latin typeface="Arial" panose="020B0604020202020204" pitchFamily="34" charset="0"/>
                <a:cs typeface="Arial" panose="020B0604020202020204" pitchFamily="34" charset="0"/>
              </a:defRPr>
            </a:lvl4pPr>
            <a:lvl5pPr marL="2436144">
              <a:lnSpc>
                <a:spcPct val="100000"/>
              </a:lnSpc>
              <a:spcBef>
                <a:spcPts val="0"/>
              </a:spcBef>
              <a:buClr>
                <a:schemeClr val="accent1">
                  <a:lumMod val="75000"/>
                </a:schemeClr>
              </a:buClr>
              <a:defRPr sz="2131">
                <a:solidFill>
                  <a:schemeClr val="tx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6">
                <a:solidFill>
                  <a:schemeClr val="tx1"/>
                </a:solidFill>
                <a:latin typeface="Arial" panose="020B0604020202020204" pitchFamily="34" charset="0"/>
                <a:cs typeface="Arial" panose="020B0604020202020204" pitchFamily="34" charset="0"/>
              </a:defRPr>
            </a:lvl1pPr>
            <a:lvl2pPr marL="226833" indent="0">
              <a:spcBef>
                <a:spcPts val="0"/>
              </a:spcBef>
              <a:buNone/>
              <a:defRPr sz="1199"/>
            </a:lvl2pPr>
            <a:lvl3pPr marL="460010" indent="0">
              <a:spcBef>
                <a:spcPts val="0"/>
              </a:spcBef>
              <a:buNone/>
              <a:defRPr sz="1199"/>
            </a:lvl3pPr>
            <a:lvl4pPr marL="686843" indent="0">
              <a:spcBef>
                <a:spcPts val="0"/>
              </a:spcBef>
              <a:buNone/>
              <a:defRPr sz="1199"/>
            </a:lvl4pPr>
            <a:lvl5pPr marL="913675" indent="0">
              <a:spcBef>
                <a:spcPts val="0"/>
              </a:spcBef>
              <a:buNone/>
              <a:defRPr sz="1199"/>
            </a:lvl5pPr>
          </a:lstStyle>
          <a:p>
            <a:pPr lvl="0"/>
            <a:r>
              <a:rPr lang="en-US" dirty="0"/>
              <a:t>Click to add footnote. Do not use “footer” placeholder at left: for sensitivity labeling only.</a:t>
            </a:r>
          </a:p>
        </p:txBody>
      </p:sp>
      <p:sp>
        <p:nvSpPr>
          <p:cNvPr id="8" name="Text Placeholder 10"/>
          <p:cNvSpPr>
            <a:spLocks noGrp="1"/>
          </p:cNvSpPr>
          <p:nvPr>
            <p:ph type="body" sz="quarter" idx="14" hasCustomPrompt="1"/>
          </p:nvPr>
        </p:nvSpPr>
        <p:spPr>
          <a:xfrm>
            <a:off x="10469641" y="1"/>
            <a:ext cx="1722361" cy="309639"/>
          </a:xfrm>
        </p:spPr>
        <p:txBody>
          <a:bodyPr lIns="91440" bIns="45720" anchor="t" anchorCtr="0">
            <a:noAutofit/>
          </a:bodyPr>
          <a:lstStyle>
            <a:lvl1pPr marL="0" indent="0" algn="r">
              <a:spcBef>
                <a:spcPts val="0"/>
              </a:spcBef>
              <a:buNone/>
              <a:defRPr sz="1332">
                <a:solidFill>
                  <a:schemeClr val="tx1"/>
                </a:solidFill>
                <a:latin typeface="Arial" panose="020B0604020202020204" pitchFamily="34" charset="0"/>
                <a:cs typeface="Arial" panose="020B0604020202020204" pitchFamily="34" charset="0"/>
              </a:defRPr>
            </a:lvl1pPr>
            <a:lvl2pPr marL="226833" indent="0">
              <a:spcBef>
                <a:spcPts val="0"/>
              </a:spcBef>
              <a:buNone/>
              <a:defRPr sz="1199"/>
            </a:lvl2pPr>
            <a:lvl3pPr marL="460010" indent="0">
              <a:spcBef>
                <a:spcPts val="0"/>
              </a:spcBef>
              <a:buNone/>
              <a:defRPr sz="1199"/>
            </a:lvl3pPr>
            <a:lvl4pPr marL="686843" indent="0">
              <a:spcBef>
                <a:spcPts val="0"/>
              </a:spcBef>
              <a:buNone/>
              <a:defRPr sz="1199"/>
            </a:lvl4pPr>
            <a:lvl5pPr marL="913675" indent="0">
              <a:spcBef>
                <a:spcPts val="0"/>
              </a:spcBef>
              <a:buNone/>
              <a:defRPr sz="1199"/>
            </a:lvl5pPr>
          </a:lstStyle>
          <a:p>
            <a:pPr lvl="0"/>
            <a:r>
              <a:rPr lang="en-US" dirty="0"/>
              <a:t>Label for Locking</a:t>
            </a:r>
          </a:p>
        </p:txBody>
      </p:sp>
    </p:spTree>
    <p:extLst>
      <p:ext uri="{BB962C8B-B14F-4D97-AF65-F5344CB8AC3E}">
        <p14:creationId xmlns:p14="http://schemas.microsoft.com/office/powerpoint/2010/main" val="403922568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7" name="Footer Placeholder 6"/>
          <p:cNvSpPr>
            <a:spLocks noGrp="1"/>
          </p:cNvSpPr>
          <p:nvPr>
            <p:ph type="ftr" sz="quarter" idx="13"/>
          </p:nvPr>
        </p:nvSpPr>
        <p:spPr>
          <a:xfrm>
            <a:off x="126568" y="6419013"/>
            <a:ext cx="10265664" cy="365126"/>
          </a:xfrm>
        </p:spPr>
        <p:txBody>
          <a:bodyPr lIns="45720" tIns="45720" bIns="45720"/>
          <a:lstStyle/>
          <a:p>
            <a:endParaRPr lang="en-US" dirty="0">
              <a:solidFill>
                <a:srgbClr val="000000"/>
              </a:solidFill>
            </a:endParaRPr>
          </a:p>
        </p:txBody>
      </p:sp>
      <p:sp>
        <p:nvSpPr>
          <p:cNvPr id="6" name="Title 1"/>
          <p:cNvSpPr>
            <a:spLocks noGrp="1"/>
          </p:cNvSpPr>
          <p:nvPr>
            <p:ph type="title"/>
          </p:nvPr>
        </p:nvSpPr>
        <p:spPr>
          <a:xfrm>
            <a:off x="121920" y="35787"/>
            <a:ext cx="11948160" cy="990600"/>
          </a:xfrm>
          <a:prstGeom prst="rect">
            <a:avLst/>
          </a:prstGeom>
          <a:ln>
            <a:noFill/>
          </a:ln>
        </p:spPr>
        <p:txBody>
          <a:bodyPr>
            <a:noAutofit/>
          </a:bodyPr>
          <a:lstStyle>
            <a:lvl1pPr>
              <a:defRPr sz="3197">
                <a:solidFill>
                  <a:schemeClr val="accent1"/>
                </a:solidFill>
              </a:defRPr>
            </a:lvl1pPr>
          </a:lstStyle>
          <a:p>
            <a:r>
              <a:rPr lang="en-US" dirty="0"/>
              <a:t>Click to edit Master title style</a:t>
            </a:r>
          </a:p>
        </p:txBody>
      </p:sp>
      <p:cxnSp>
        <p:nvCxnSpPr>
          <p:cNvPr id="9" name="Straight Connector 8"/>
          <p:cNvCxnSpPr/>
          <p:nvPr userDrawn="1"/>
        </p:nvCxnSpPr>
        <p:spPr>
          <a:xfrm>
            <a:off x="0" y="1062633"/>
            <a:ext cx="12192000" cy="0"/>
          </a:xfrm>
          <a:prstGeom prst="line">
            <a:avLst/>
          </a:prstGeom>
          <a:ln>
            <a:solidFill>
              <a:srgbClr val="09345A"/>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30090853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5" name="Footer Placeholder 6"/>
          <p:cNvSpPr>
            <a:spLocks noGrp="1"/>
          </p:cNvSpPr>
          <p:nvPr>
            <p:ph type="ftr" sz="quarter" idx="13"/>
          </p:nvPr>
        </p:nvSpPr>
        <p:spPr>
          <a:xfrm>
            <a:off x="126568" y="6419013"/>
            <a:ext cx="10265664" cy="365126"/>
          </a:xfrm>
        </p:spPr>
        <p:txBody>
          <a:bodyPr lIns="45720" tIns="45720" bIns="4572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14994838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Click to edit Master title style</a:t>
            </a:r>
            <a:endParaRPr lang="en-GB" dirty="0"/>
          </a:p>
        </p:txBody>
      </p:sp>
      <p:sp>
        <p:nvSpPr>
          <p:cNvPr id="7" name="Text Placeholder 7"/>
          <p:cNvSpPr>
            <a:spLocks noGrp="1"/>
          </p:cNvSpPr>
          <p:nvPr>
            <p:ph type="body" sz="quarter" idx="11"/>
          </p:nvPr>
        </p:nvSpPr>
        <p:spPr>
          <a:xfrm>
            <a:off x="10666335" y="6716170"/>
            <a:ext cx="938292" cy="83100"/>
          </a:xfrm>
          <a:noFill/>
          <a:ln>
            <a:noFill/>
          </a:ln>
          <a:effectLst/>
        </p:spPr>
        <p:txBody>
          <a:bodyPr wrap="none" lIns="0" tIns="0" rIns="0" bIns="0" anchor="b" anchorCtr="0">
            <a:spAutoFit/>
          </a:bodyPr>
          <a:lstStyle>
            <a:lvl1pPr marL="0" indent="0" algn="r">
              <a:lnSpc>
                <a:spcPct val="90000"/>
              </a:lnSpc>
              <a:spcBef>
                <a:spcPts val="0"/>
              </a:spcBef>
              <a:buNone/>
              <a:defRPr sz="600"/>
            </a:lvl1pPr>
            <a:lvl2pPr marL="357179" indent="0" algn="r">
              <a:buNone/>
              <a:defRPr sz="751"/>
            </a:lvl2pPr>
            <a:lvl3pPr marL="715547" indent="0" algn="r">
              <a:buNone/>
              <a:defRPr sz="751"/>
            </a:lvl3pPr>
            <a:lvl4pPr marL="1073917" indent="0" algn="r">
              <a:buNone/>
              <a:defRPr sz="751"/>
            </a:lvl4pPr>
            <a:lvl5pPr marL="1432287" indent="0" algn="r">
              <a:buNone/>
              <a:defRPr sz="751"/>
            </a:lvl5pPr>
          </a:lstStyle>
          <a:p>
            <a:pPr lvl="0"/>
            <a:r>
              <a:rPr lang="en-US" dirty="0"/>
              <a:t>Click to edit Master text styles</a:t>
            </a:r>
          </a:p>
        </p:txBody>
      </p:sp>
      <p:sp>
        <p:nvSpPr>
          <p:cNvPr id="10" name="Text Placeholder 7"/>
          <p:cNvSpPr>
            <a:spLocks noGrp="1"/>
          </p:cNvSpPr>
          <p:nvPr>
            <p:ph type="body" sz="quarter" idx="12"/>
          </p:nvPr>
        </p:nvSpPr>
        <p:spPr>
          <a:xfrm>
            <a:off x="529730" y="6716170"/>
            <a:ext cx="938292" cy="83100"/>
          </a:xfrm>
          <a:noFill/>
          <a:ln>
            <a:noFill/>
          </a:ln>
          <a:effectLst/>
        </p:spPr>
        <p:txBody>
          <a:bodyPr wrap="none" lIns="0" tIns="0" rIns="0" bIns="0" anchor="b" anchorCtr="0">
            <a:spAutoFit/>
          </a:bodyPr>
          <a:lstStyle>
            <a:lvl1pPr marL="0" indent="0" algn="l">
              <a:lnSpc>
                <a:spcPct val="90000"/>
              </a:lnSpc>
              <a:spcBef>
                <a:spcPts val="0"/>
              </a:spcBef>
              <a:buNone/>
              <a:defRPr sz="600"/>
            </a:lvl1pPr>
            <a:lvl2pPr marL="357179" indent="0" algn="r">
              <a:buNone/>
              <a:defRPr sz="751"/>
            </a:lvl2pPr>
            <a:lvl3pPr marL="715547" indent="0" algn="r">
              <a:buNone/>
              <a:defRPr sz="751"/>
            </a:lvl3pPr>
            <a:lvl4pPr marL="1073917" indent="0" algn="r">
              <a:buNone/>
              <a:defRPr sz="751"/>
            </a:lvl4pPr>
            <a:lvl5pPr marL="1432287" indent="0" algn="r">
              <a:buNone/>
              <a:defRPr sz="751"/>
            </a:lvl5pPr>
          </a:lstStyle>
          <a:p>
            <a:pPr lvl="0"/>
            <a:r>
              <a:rPr lang="en-US" dirty="0"/>
              <a:t>Click to edit Master text styles</a:t>
            </a:r>
          </a:p>
        </p:txBody>
      </p:sp>
    </p:spTree>
    <p:extLst>
      <p:ext uri="{BB962C8B-B14F-4D97-AF65-F5344CB8AC3E}">
        <p14:creationId xmlns:p14="http://schemas.microsoft.com/office/powerpoint/2010/main" val="371796280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2586813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6799315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1_Miolo">
    <p:spTree>
      <p:nvGrpSpPr>
        <p:cNvPr id="1" name=""/>
        <p:cNvGrpSpPr/>
        <p:nvPr/>
      </p:nvGrpSpPr>
      <p:grpSpPr>
        <a:xfrm>
          <a:off x="0" y="0"/>
          <a:ext cx="0" cy="0"/>
          <a:chOff x="0" y="0"/>
          <a:chExt cx="0" cy="0"/>
        </a:xfrm>
      </p:grpSpPr>
      <p:sp>
        <p:nvSpPr>
          <p:cNvPr id="8" name="Espaço Reservado para Texto 7"/>
          <p:cNvSpPr>
            <a:spLocks noGrp="1"/>
          </p:cNvSpPr>
          <p:nvPr>
            <p:ph type="body" sz="quarter" idx="10"/>
          </p:nvPr>
        </p:nvSpPr>
        <p:spPr>
          <a:xfrm>
            <a:off x="400991" y="1194968"/>
            <a:ext cx="11504871" cy="4841939"/>
          </a:xfrm>
          <a:prstGeom prst="rect">
            <a:avLst/>
          </a:prstGeom>
        </p:spPr>
        <p:txBody>
          <a:bodyPr/>
          <a:lstStyle>
            <a:lvl1pPr marL="228594" indent="-228594">
              <a:buClr>
                <a:srgbClr val="6BB2DC"/>
              </a:buClr>
              <a:buFont typeface="Arial" panose="020B0604020202020204" pitchFamily="34" charset="0"/>
              <a:buChar char="•"/>
              <a:defRPr sz="2000">
                <a:solidFill>
                  <a:srgbClr val="89878C"/>
                </a:solidFill>
              </a:defRPr>
            </a:lvl1pPr>
            <a:lvl2pPr marL="685783" indent="-228594">
              <a:buFontTx/>
              <a:buBlip>
                <a:blip r:embed="rId2"/>
              </a:buBlip>
              <a:defRPr sz="1600"/>
            </a:lvl2pPr>
            <a:lvl3pPr marL="1142971" indent="-228594">
              <a:buFontTx/>
              <a:buBlip>
                <a:blip r:embed="rId2"/>
              </a:buBlip>
              <a:defRPr sz="1600"/>
            </a:lvl3pPr>
            <a:lvl4pPr marL="1600160" indent="-228594">
              <a:buFontTx/>
              <a:buBlip>
                <a:blip r:embed="rId2"/>
              </a:buBlip>
              <a:defRPr sz="1600"/>
            </a:lvl4pPr>
            <a:lvl5pPr marL="2057349" indent="-228594">
              <a:buFontTx/>
              <a:buBlip>
                <a:blip r:embed="rId2"/>
              </a:buBlip>
              <a:defRPr sz="1600"/>
            </a:lvl5pPr>
          </a:lstStyle>
          <a:p>
            <a:pPr lvl="0"/>
            <a:r>
              <a:rPr lang="pt-BR" dirty="0"/>
              <a:t>Clique para editar o texto mestre</a:t>
            </a:r>
          </a:p>
        </p:txBody>
      </p:sp>
      <p:sp>
        <p:nvSpPr>
          <p:cNvPr id="3" name="Título 2"/>
          <p:cNvSpPr>
            <a:spLocks noGrp="1"/>
          </p:cNvSpPr>
          <p:nvPr>
            <p:ph type="title"/>
          </p:nvPr>
        </p:nvSpPr>
        <p:spPr>
          <a:xfrm>
            <a:off x="400991" y="318473"/>
            <a:ext cx="10515600" cy="689235"/>
          </a:xfrm>
          <a:prstGeom prst="rect">
            <a:avLst/>
          </a:prstGeom>
        </p:spPr>
        <p:txBody>
          <a:bodyPr/>
          <a:lstStyle>
            <a:lvl1pPr>
              <a:defRPr sz="3600" b="1" cap="none" baseline="0">
                <a:solidFill>
                  <a:srgbClr val="640C49"/>
                </a:solidFill>
              </a:defRPr>
            </a:lvl1pPr>
          </a:lstStyle>
          <a:p>
            <a:r>
              <a:rPr lang="pt-BR" dirty="0"/>
              <a:t>Clique para editar o título mestre</a:t>
            </a:r>
          </a:p>
        </p:txBody>
      </p:sp>
    </p:spTree>
    <p:extLst>
      <p:ext uri="{BB962C8B-B14F-4D97-AF65-F5344CB8AC3E}">
        <p14:creationId xmlns:p14="http://schemas.microsoft.com/office/powerpoint/2010/main" val="308491042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A2B04AA-05D3-44C2-899E-8120A0DE2EB1}"/>
              </a:ext>
            </a:extLst>
          </p:cNvPr>
          <p:cNvSpPr>
            <a:spLocks noGrp="1"/>
          </p:cNvSpPr>
          <p:nvPr>
            <p:ph idx="1"/>
          </p:nvPr>
        </p:nvSpPr>
        <p:spPr>
          <a:xfrm>
            <a:off x="462433" y="1371600"/>
            <a:ext cx="11205943" cy="4559301"/>
          </a:xfrm>
        </p:spPr>
        <p:txBody>
          <a:bodyPr/>
          <a:lstStyle>
            <a:lvl1pPr marL="179218" indent="-179218">
              <a:spcAft>
                <a:spcPts val="1199"/>
              </a:spcAft>
              <a:buClr>
                <a:schemeClr val="accent1"/>
              </a:buClr>
              <a:defRPr>
                <a:solidFill>
                  <a:schemeClr val="tx2"/>
                </a:solidFill>
              </a:defRPr>
            </a:lvl1pPr>
            <a:lvl2pPr marL="456766" indent="-179218">
              <a:spcAft>
                <a:spcPts val="1199"/>
              </a:spcAft>
              <a:buClr>
                <a:schemeClr val="accent1"/>
              </a:buClr>
              <a:defRPr>
                <a:solidFill>
                  <a:schemeClr val="tx2"/>
                </a:solidFill>
              </a:defRPr>
            </a:lvl2pPr>
            <a:lvl3pPr marL="685148" indent="-179218">
              <a:spcAft>
                <a:spcPts val="1199"/>
              </a:spcAft>
              <a:buClr>
                <a:schemeClr val="accent1"/>
              </a:buClr>
              <a:defRPr>
                <a:solidFill>
                  <a:schemeClr val="tx2"/>
                </a:solidFill>
              </a:defRPr>
            </a:lvl3pPr>
            <a:lvl4pPr marL="913532" indent="-179218">
              <a:spcAft>
                <a:spcPts val="1199"/>
              </a:spcAft>
              <a:buClr>
                <a:schemeClr val="accent1"/>
              </a:buClr>
              <a:defRPr>
                <a:solidFill>
                  <a:schemeClr val="tx2"/>
                </a:solidFill>
              </a:defRPr>
            </a:lvl4pPr>
            <a:lvl5pPr marL="1141913" indent="-179218">
              <a:spcAft>
                <a:spcPts val="1199"/>
              </a:spcAft>
              <a:buClr>
                <a:schemeClr val="accent1"/>
              </a:buClr>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Slide Number Placeholder 3">
            <a:extLst>
              <a:ext uri="{FF2B5EF4-FFF2-40B4-BE49-F238E27FC236}">
                <a16:creationId xmlns:a16="http://schemas.microsoft.com/office/drawing/2014/main" id="{C49759B6-05CF-4714-9560-575B7022EFA5}"/>
              </a:ext>
            </a:extLst>
          </p:cNvPr>
          <p:cNvSpPr>
            <a:spLocks noGrp="1"/>
          </p:cNvSpPr>
          <p:nvPr>
            <p:ph type="sldNum" sz="quarter" idx="10"/>
          </p:nvPr>
        </p:nvSpPr>
        <p:spPr>
          <a:xfrm>
            <a:off x="11890644" y="6483353"/>
            <a:ext cx="301357" cy="365125"/>
          </a:xfrm>
        </p:spPr>
        <p:txBody>
          <a:bodyPr/>
          <a:lstStyle/>
          <a:p>
            <a:fld id="{357105BB-905F-4B3F-BC92-1E8CF651C411}" type="slidenum">
              <a:rPr lang="en-GB" smtClean="0"/>
              <a:pPr/>
              <a:t>‹#›</a:t>
            </a:fld>
            <a:endParaRPr lang="en-GB" dirty="0"/>
          </a:p>
        </p:txBody>
      </p:sp>
      <p:sp>
        <p:nvSpPr>
          <p:cNvPr id="2" name="Title 1">
            <a:extLst>
              <a:ext uri="{FF2B5EF4-FFF2-40B4-BE49-F238E27FC236}">
                <a16:creationId xmlns:a16="http://schemas.microsoft.com/office/drawing/2014/main" id="{485C1417-61E5-420B-8B0F-9044239AD65E}"/>
              </a:ext>
            </a:extLst>
          </p:cNvPr>
          <p:cNvSpPr>
            <a:spLocks noGrp="1"/>
          </p:cNvSpPr>
          <p:nvPr>
            <p:ph type="title"/>
          </p:nvPr>
        </p:nvSpPr>
        <p:spPr>
          <a:xfrm>
            <a:off x="462431" y="421384"/>
            <a:ext cx="11205943" cy="703100"/>
          </a:xfrm>
        </p:spPr>
        <p:txBody>
          <a:bodyPr>
            <a:noAutofit/>
          </a:bodyPr>
          <a:lstStyle>
            <a:lvl1pPr>
              <a:defRPr>
                <a:solidFill>
                  <a:schemeClr val="tx2"/>
                </a:solidFill>
              </a:defRPr>
            </a:lvl1pPr>
          </a:lstStyle>
          <a:p>
            <a:r>
              <a:rPr lang="en-US" dirty="0"/>
              <a:t>Click to edit Master title style</a:t>
            </a:r>
            <a:endParaRPr lang="en-GB" dirty="0"/>
          </a:p>
        </p:txBody>
      </p:sp>
      <p:sp>
        <p:nvSpPr>
          <p:cNvPr id="35" name="Text Placeholder 43">
            <a:extLst>
              <a:ext uri="{FF2B5EF4-FFF2-40B4-BE49-F238E27FC236}">
                <a16:creationId xmlns:a16="http://schemas.microsoft.com/office/drawing/2014/main" id="{EEA3664A-A10F-4189-893E-F985E335A43E}"/>
              </a:ext>
            </a:extLst>
          </p:cNvPr>
          <p:cNvSpPr>
            <a:spLocks noGrp="1"/>
          </p:cNvSpPr>
          <p:nvPr>
            <p:ph type="body" sz="quarter" idx="11" hasCustomPrompt="1"/>
          </p:nvPr>
        </p:nvSpPr>
        <p:spPr>
          <a:xfrm>
            <a:off x="462431" y="6245077"/>
            <a:ext cx="10442183" cy="360677"/>
          </a:xfrm>
          <a:prstGeom prst="rect">
            <a:avLst/>
          </a:prstGeom>
          <a:solidFill>
            <a:schemeClr val="bg1">
              <a:alpha val="25000"/>
            </a:schemeClr>
          </a:solidFill>
        </p:spPr>
        <p:txBody>
          <a:bodyPr anchor="b">
            <a:noAutofit/>
          </a:bodyPr>
          <a:lstStyle>
            <a:lvl1pPr marL="0" indent="0" algn="l">
              <a:spcBef>
                <a:spcPts val="0"/>
              </a:spcBef>
              <a:spcAft>
                <a:spcPts val="0"/>
              </a:spcAft>
              <a:buNone/>
              <a:defRPr sz="799">
                <a:solidFill>
                  <a:schemeClr val="tx1">
                    <a:lumMod val="50000"/>
                    <a:lumOff val="50000"/>
                  </a:schemeClr>
                </a:solidFill>
                <a:latin typeface="Imago" pitchFamily="2" charset="0"/>
              </a:defRPr>
            </a:lvl1pPr>
          </a:lstStyle>
          <a:p>
            <a:pPr lvl="0"/>
            <a:r>
              <a:rPr lang="en-US" dirty="0"/>
              <a:t>Footnotes</a:t>
            </a:r>
            <a:endParaRPr lang="en-GB" dirty="0"/>
          </a:p>
        </p:txBody>
      </p:sp>
    </p:spTree>
    <p:extLst>
      <p:ext uri="{BB962C8B-B14F-4D97-AF65-F5344CB8AC3E}">
        <p14:creationId xmlns:p14="http://schemas.microsoft.com/office/powerpoint/2010/main" val="172732840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42830" y="1146412"/>
            <a:ext cx="11481363" cy="2000548"/>
          </a:xfrm>
          <a:prstGeom prst="rect">
            <a:avLst/>
          </a:prstGeom>
        </p:spPr>
        <p:txBody>
          <a:bodyPr>
            <a:spAutoFit/>
          </a:bodyPr>
          <a:lstStyle>
            <a:lvl1pPr marL="173038" indent="-173038">
              <a:lnSpc>
                <a:spcPct val="100000"/>
              </a:lnSpc>
              <a:spcBef>
                <a:spcPts val="600"/>
              </a:spcBef>
              <a:buFont typeface="Arial" panose="020B0604020202020204" pitchFamily="34" charset="0"/>
              <a:buChar char="•"/>
              <a:tabLst/>
              <a:defRPr sz="1600" b="0" i="0" spc="0">
                <a:solidFill>
                  <a:schemeClr val="tx1"/>
                </a:solidFill>
                <a:latin typeface="Trebuchet MS" panose="020B0703020202090204" pitchFamily="34" charset="0"/>
                <a:ea typeface="Trebuchet MS" panose="020B0703020202090204" pitchFamily="34" charset="0"/>
                <a:cs typeface="Arial" charset="0"/>
              </a:defRPr>
            </a:lvl1pPr>
            <a:lvl2pPr marL="630238" indent="-228600">
              <a:lnSpc>
                <a:spcPct val="100000"/>
              </a:lnSpc>
              <a:spcBef>
                <a:spcPts val="600"/>
              </a:spcBef>
              <a:buFont typeface="System Font Regular"/>
              <a:buChar char="–"/>
              <a:tabLst/>
              <a:defRPr sz="1600" b="0" i="0" spc="0">
                <a:solidFill>
                  <a:schemeClr val="tx1"/>
                </a:solidFill>
                <a:latin typeface="Trebuchet MS" panose="020B0703020202090204" pitchFamily="34" charset="0"/>
                <a:ea typeface="Trebuchet MS" panose="020B0703020202090204" pitchFamily="34" charset="0"/>
                <a:cs typeface="Arial" charset="0"/>
              </a:defRPr>
            </a:lvl2pPr>
            <a:lvl3pPr marL="922338" indent="-174625">
              <a:lnSpc>
                <a:spcPct val="100000"/>
              </a:lnSpc>
              <a:spcBef>
                <a:spcPts val="600"/>
              </a:spcBef>
              <a:buFont typeface="Arial" panose="020B0604020202020204" pitchFamily="34" charset="0"/>
              <a:buChar char="•"/>
              <a:tabLst/>
              <a:defRPr sz="1600" b="0" i="0" spc="0">
                <a:solidFill>
                  <a:schemeClr val="tx1"/>
                </a:solidFill>
                <a:latin typeface="Trebuchet MS" panose="020B0703020202090204" pitchFamily="34" charset="0"/>
                <a:ea typeface="Trebuchet MS" panose="020B0703020202090204" pitchFamily="34" charset="0"/>
                <a:cs typeface="Arial" charset="0"/>
              </a:defRPr>
            </a:lvl3pPr>
            <a:lvl4pPr marL="1379538" indent="-228600">
              <a:lnSpc>
                <a:spcPct val="100000"/>
              </a:lnSpc>
              <a:spcBef>
                <a:spcPts val="600"/>
              </a:spcBef>
              <a:buFont typeface="System Font Regular"/>
              <a:buChar char="–"/>
              <a:tabLst/>
              <a:defRPr sz="1600" b="0" i="0" spc="0">
                <a:solidFill>
                  <a:schemeClr val="tx1"/>
                </a:solidFill>
                <a:latin typeface="Trebuchet MS" panose="020B0703020202090204" pitchFamily="34" charset="0"/>
                <a:ea typeface="Trebuchet MS" panose="020B0703020202090204" pitchFamily="34" charset="0"/>
                <a:cs typeface="Arial" charset="0"/>
              </a:defRPr>
            </a:lvl4pPr>
            <a:lvl5pPr marL="1662113" indent="-173038">
              <a:lnSpc>
                <a:spcPct val="100000"/>
              </a:lnSpc>
              <a:spcBef>
                <a:spcPts val="600"/>
              </a:spcBef>
              <a:buFont typeface="Arial" panose="020B0604020202020204" pitchFamily="34" charset="0"/>
              <a:buChar char="•"/>
              <a:tabLst/>
              <a:defRPr sz="1600" b="0" i="0" spc="0">
                <a:solidFill>
                  <a:schemeClr val="tx1"/>
                </a:solidFill>
                <a:latin typeface="Trebuchet MS" panose="020B0703020202090204" pitchFamily="34" charset="0"/>
                <a:ea typeface="Trebuchet MS" panose="020B0703020202090204" pitchFamily="34" charset="0"/>
                <a:cs typeface="Arial"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p:cNvSpPr>
            <a:spLocks noGrp="1"/>
          </p:cNvSpPr>
          <p:nvPr>
            <p:ph type="title"/>
          </p:nvPr>
        </p:nvSpPr>
        <p:spPr>
          <a:xfrm>
            <a:off x="342831" y="202337"/>
            <a:ext cx="11481362" cy="916687"/>
          </a:xfrm>
          <a:prstGeom prst="rect">
            <a:avLst/>
          </a:prstGeom>
        </p:spPr>
        <p:txBody>
          <a:bodyPr anchor="t"/>
          <a:lstStyle>
            <a:lvl1pPr>
              <a:defRPr sz="3200" b="1">
                <a:solidFill>
                  <a:srgbClr val="26245E"/>
                </a:solidFill>
                <a:latin typeface="Trebuchet MS" panose="020B0703020202090204" pitchFamily="34" charset="0"/>
                <a:ea typeface="Trebuchet MS" panose="020B0703020202090204" pitchFamily="34" charset="0"/>
                <a:cs typeface="Arial" panose="020B0604020202020204" pitchFamily="34" charset="0"/>
              </a:defRPr>
            </a:lvl1pPr>
          </a:lstStyle>
          <a:p>
            <a:r>
              <a:rPr lang="en-US"/>
              <a:t>Click to edit Master title style</a:t>
            </a:r>
          </a:p>
        </p:txBody>
      </p:sp>
      <p:pic>
        <p:nvPicPr>
          <p:cNvPr id="9" name="Picture 8">
            <a:extLst>
              <a:ext uri="{FF2B5EF4-FFF2-40B4-BE49-F238E27FC236}">
                <a16:creationId xmlns:a16="http://schemas.microsoft.com/office/drawing/2014/main" id="{4367E9F8-1BF3-8C49-BB26-9B0F0C2FD78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1765651" y="6408817"/>
            <a:ext cx="206592" cy="275456"/>
          </a:xfrm>
          <a:prstGeom prst="rect">
            <a:avLst/>
          </a:prstGeom>
        </p:spPr>
      </p:pic>
      <p:sp>
        <p:nvSpPr>
          <p:cNvPr id="13" name="Text Placeholder 3">
            <a:extLst>
              <a:ext uri="{FF2B5EF4-FFF2-40B4-BE49-F238E27FC236}">
                <a16:creationId xmlns:a16="http://schemas.microsoft.com/office/drawing/2014/main" id="{7EE233F2-FD38-114A-A5D2-B500B9F2047D}"/>
              </a:ext>
            </a:extLst>
          </p:cNvPr>
          <p:cNvSpPr>
            <a:spLocks noGrp="1"/>
          </p:cNvSpPr>
          <p:nvPr>
            <p:ph type="body" sz="quarter" idx="13"/>
          </p:nvPr>
        </p:nvSpPr>
        <p:spPr>
          <a:xfrm>
            <a:off x="568793" y="5964198"/>
            <a:ext cx="10789164" cy="704449"/>
          </a:xfrm>
          <a:prstGeom prst="rect">
            <a:avLst/>
          </a:prstGeom>
          <a:noFill/>
        </p:spPr>
        <p:txBody>
          <a:bodyPr anchor="b"/>
          <a:lstStyle>
            <a:lvl1pPr marL="0" indent="0">
              <a:lnSpc>
                <a:spcPct val="100000"/>
              </a:lnSpc>
              <a:spcBef>
                <a:spcPts val="0"/>
              </a:spcBef>
              <a:spcAft>
                <a:spcPts val="0"/>
              </a:spcAft>
              <a:buNone/>
              <a:defRPr sz="900" spc="0">
                <a:solidFill>
                  <a:schemeClr val="tx1"/>
                </a:solidFill>
                <a:latin typeface="Trebuchet MS" panose="020B0703020202090204" pitchFamily="34" charset="0"/>
              </a:defRPr>
            </a:lvl1pPr>
            <a:lvl2pPr marL="457200" indent="0">
              <a:buNone/>
              <a:defRPr sz="900"/>
            </a:lvl2pPr>
            <a:lvl3pPr marL="914400" indent="0">
              <a:buNone/>
              <a:defRPr sz="900"/>
            </a:lvl3pPr>
            <a:lvl4pPr marL="1371600" indent="0">
              <a:buNone/>
              <a:defRPr sz="900"/>
            </a:lvl4pPr>
            <a:lvl5pPr marL="1828800" indent="0">
              <a:buNone/>
              <a:defRPr sz="900"/>
            </a:lvl5pPr>
          </a:lstStyle>
          <a:p>
            <a:pPr lvl="0"/>
            <a:endParaRPr lang="en-US"/>
          </a:p>
        </p:txBody>
      </p:sp>
    </p:spTree>
    <p:extLst>
      <p:ext uri="{BB962C8B-B14F-4D97-AF65-F5344CB8AC3E}">
        <p14:creationId xmlns:p14="http://schemas.microsoft.com/office/powerpoint/2010/main" val="366223144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_Mai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850" y="174625"/>
            <a:ext cx="11042984" cy="650875"/>
          </a:xfrm>
        </p:spPr>
        <p:txBody>
          <a:bodyPr anchor="t" anchorCtr="0"/>
          <a:lstStyle>
            <a:lvl1pPr algn="l">
              <a:lnSpc>
                <a:spcPct val="100000"/>
              </a:lnSpc>
              <a:defRPr sz="3200" b="1" i="0">
                <a:solidFill>
                  <a:schemeClr val="accent1"/>
                </a:solidFill>
                <a:latin typeface="Trebuchet MS" panose="020B0703020202090204" pitchFamily="34" charset="0"/>
              </a:defRPr>
            </a:lvl1pPr>
          </a:lstStyle>
          <a:p>
            <a:r>
              <a:rPr lang="en-US" dirty="0"/>
              <a:t>Click to edit master title style</a:t>
            </a:r>
          </a:p>
        </p:txBody>
      </p:sp>
      <p:pic>
        <p:nvPicPr>
          <p:cNvPr id="7" name="Picture 6" descr="A picture containing text&#10;&#10;Description automatically generated">
            <a:extLst>
              <a:ext uri="{FF2B5EF4-FFF2-40B4-BE49-F238E27FC236}">
                <a16:creationId xmlns:a16="http://schemas.microsoft.com/office/drawing/2014/main" id="{DBD3CE20-DD83-1646-A3A3-5473F29ACDFF}"/>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
        <p:nvSpPr>
          <p:cNvPr id="5" name="Slide Number Placeholder 4">
            <a:extLst>
              <a:ext uri="{FF2B5EF4-FFF2-40B4-BE49-F238E27FC236}">
                <a16:creationId xmlns:a16="http://schemas.microsoft.com/office/drawing/2014/main" id="{DA531DCC-D677-42B4-B24B-CC9095AA544E}"/>
              </a:ext>
            </a:extLst>
          </p:cNvPr>
          <p:cNvSpPr>
            <a:spLocks noGrp="1"/>
          </p:cNvSpPr>
          <p:nvPr>
            <p:ph type="sldNum" sz="quarter" idx="4294967295"/>
          </p:nvPr>
        </p:nvSpPr>
        <p:spPr>
          <a:xfrm>
            <a:off x="211015" y="6400799"/>
            <a:ext cx="2743200" cy="291492"/>
          </a:xfrm>
        </p:spPr>
        <p:txBody>
          <a:bodyPr/>
          <a:lstStyle/>
          <a:p>
            <a:fld id="{E2C7BFDB-5ED8-FC48-B58D-B98B4902020C}" type="slidenum">
              <a:rPr lang="en-US" smtClean="0"/>
              <a:t>‹#›</a:t>
            </a:fld>
            <a:endParaRPr lang="en-US"/>
          </a:p>
        </p:txBody>
      </p:sp>
    </p:spTree>
    <p:extLst>
      <p:ext uri="{BB962C8B-B14F-4D97-AF65-F5344CB8AC3E}">
        <p14:creationId xmlns:p14="http://schemas.microsoft.com/office/powerpoint/2010/main" val="5316484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Slide-Red">
    <p:bg>
      <p:bgRef idx="1001">
        <a:schemeClr val="bg1"/>
      </p:bgRef>
    </p:bg>
    <p:spTree>
      <p:nvGrpSpPr>
        <p:cNvPr id="1" name=""/>
        <p:cNvGrpSpPr/>
        <p:nvPr/>
      </p:nvGrpSpPr>
      <p:grpSpPr>
        <a:xfrm>
          <a:off x="0" y="0"/>
          <a:ext cx="0" cy="0"/>
          <a:chOff x="0" y="0"/>
          <a:chExt cx="0" cy="0"/>
        </a:xfrm>
      </p:grpSpPr>
      <p:sp>
        <p:nvSpPr>
          <p:cNvPr id="10" name="Snip Same Side Corner Rectangle 9">
            <a:extLst>
              <a:ext uri="{FF2B5EF4-FFF2-40B4-BE49-F238E27FC236}">
                <a16:creationId xmlns:a16="http://schemas.microsoft.com/office/drawing/2014/main" id="{543CA030-B9BB-F44B-87E8-9D88D615959F}"/>
              </a:ext>
            </a:extLst>
          </p:cNvPr>
          <p:cNvSpPr/>
          <p:nvPr userDrawn="1"/>
        </p:nvSpPr>
        <p:spPr>
          <a:xfrm rot="10800000">
            <a:off x="-3534" y="-7712"/>
            <a:ext cx="12242966" cy="3225964"/>
          </a:xfrm>
          <a:custGeom>
            <a:avLst/>
            <a:gdLst>
              <a:gd name="connsiteX0" fmla="*/ 1143023 w 12219709"/>
              <a:gd name="connsiteY0" fmla="*/ 0 h 6858000"/>
              <a:gd name="connsiteX1" fmla="*/ 11076686 w 12219709"/>
              <a:gd name="connsiteY1" fmla="*/ 0 h 6858000"/>
              <a:gd name="connsiteX2" fmla="*/ 12219709 w 12219709"/>
              <a:gd name="connsiteY2" fmla="*/ 1143023 h 6858000"/>
              <a:gd name="connsiteX3" fmla="*/ 12219709 w 12219709"/>
              <a:gd name="connsiteY3" fmla="*/ 6858000 h 6858000"/>
              <a:gd name="connsiteX4" fmla="*/ 12219709 w 12219709"/>
              <a:gd name="connsiteY4" fmla="*/ 6858000 h 6858000"/>
              <a:gd name="connsiteX5" fmla="*/ 0 w 12219709"/>
              <a:gd name="connsiteY5" fmla="*/ 6858000 h 6858000"/>
              <a:gd name="connsiteX6" fmla="*/ 0 w 12219709"/>
              <a:gd name="connsiteY6" fmla="*/ 6858000 h 6858000"/>
              <a:gd name="connsiteX7" fmla="*/ 0 w 12219709"/>
              <a:gd name="connsiteY7" fmla="*/ 1143023 h 6858000"/>
              <a:gd name="connsiteX8" fmla="*/ 1143023 w 12219709"/>
              <a:gd name="connsiteY8" fmla="*/ 0 h 6858000"/>
              <a:gd name="connsiteX0" fmla="*/ 1143023 w 12219709"/>
              <a:gd name="connsiteY0" fmla="*/ 9236 h 6867236"/>
              <a:gd name="connsiteX1" fmla="*/ 9589632 w 12219709"/>
              <a:gd name="connsiteY1" fmla="*/ 0 h 6867236"/>
              <a:gd name="connsiteX2" fmla="*/ 12219709 w 12219709"/>
              <a:gd name="connsiteY2" fmla="*/ 1152259 h 6867236"/>
              <a:gd name="connsiteX3" fmla="*/ 12219709 w 12219709"/>
              <a:gd name="connsiteY3" fmla="*/ 6867236 h 6867236"/>
              <a:gd name="connsiteX4" fmla="*/ 12219709 w 12219709"/>
              <a:gd name="connsiteY4" fmla="*/ 6867236 h 6867236"/>
              <a:gd name="connsiteX5" fmla="*/ 0 w 12219709"/>
              <a:gd name="connsiteY5" fmla="*/ 6867236 h 6867236"/>
              <a:gd name="connsiteX6" fmla="*/ 0 w 12219709"/>
              <a:gd name="connsiteY6" fmla="*/ 6867236 h 6867236"/>
              <a:gd name="connsiteX7" fmla="*/ 0 w 12219709"/>
              <a:gd name="connsiteY7" fmla="*/ 1152259 h 6867236"/>
              <a:gd name="connsiteX8" fmla="*/ 1143023 w 12219709"/>
              <a:gd name="connsiteY8" fmla="*/ 9236 h 6867236"/>
              <a:gd name="connsiteX0" fmla="*/ 9594296 w 12219709"/>
              <a:gd name="connsiteY0" fmla="*/ 0 h 6885709"/>
              <a:gd name="connsiteX1" fmla="*/ 9589632 w 12219709"/>
              <a:gd name="connsiteY1" fmla="*/ 18473 h 6885709"/>
              <a:gd name="connsiteX2" fmla="*/ 12219709 w 12219709"/>
              <a:gd name="connsiteY2" fmla="*/ 1170732 h 6885709"/>
              <a:gd name="connsiteX3" fmla="*/ 12219709 w 12219709"/>
              <a:gd name="connsiteY3" fmla="*/ 6885709 h 6885709"/>
              <a:gd name="connsiteX4" fmla="*/ 12219709 w 12219709"/>
              <a:gd name="connsiteY4" fmla="*/ 6885709 h 6885709"/>
              <a:gd name="connsiteX5" fmla="*/ 0 w 12219709"/>
              <a:gd name="connsiteY5" fmla="*/ 6885709 h 6885709"/>
              <a:gd name="connsiteX6" fmla="*/ 0 w 12219709"/>
              <a:gd name="connsiteY6" fmla="*/ 6885709 h 6885709"/>
              <a:gd name="connsiteX7" fmla="*/ 0 w 12219709"/>
              <a:gd name="connsiteY7" fmla="*/ 1170732 h 6885709"/>
              <a:gd name="connsiteX8" fmla="*/ 9594296 w 12219709"/>
              <a:gd name="connsiteY8" fmla="*/ 0 h 6885709"/>
              <a:gd name="connsiteX0" fmla="*/ 8624478 w 12219709"/>
              <a:gd name="connsiteY0" fmla="*/ 0 h 6876473"/>
              <a:gd name="connsiteX1" fmla="*/ 9589632 w 12219709"/>
              <a:gd name="connsiteY1" fmla="*/ 9237 h 6876473"/>
              <a:gd name="connsiteX2" fmla="*/ 12219709 w 12219709"/>
              <a:gd name="connsiteY2" fmla="*/ 1161496 h 6876473"/>
              <a:gd name="connsiteX3" fmla="*/ 12219709 w 12219709"/>
              <a:gd name="connsiteY3" fmla="*/ 6876473 h 6876473"/>
              <a:gd name="connsiteX4" fmla="*/ 12219709 w 12219709"/>
              <a:gd name="connsiteY4" fmla="*/ 6876473 h 6876473"/>
              <a:gd name="connsiteX5" fmla="*/ 0 w 12219709"/>
              <a:gd name="connsiteY5" fmla="*/ 6876473 h 6876473"/>
              <a:gd name="connsiteX6" fmla="*/ 0 w 12219709"/>
              <a:gd name="connsiteY6" fmla="*/ 6876473 h 6876473"/>
              <a:gd name="connsiteX7" fmla="*/ 0 w 12219709"/>
              <a:gd name="connsiteY7" fmla="*/ 1161496 h 6876473"/>
              <a:gd name="connsiteX8" fmla="*/ 8624478 w 12219709"/>
              <a:gd name="connsiteY8" fmla="*/ 0 h 6876473"/>
              <a:gd name="connsiteX0" fmla="*/ 8624478 w 12219709"/>
              <a:gd name="connsiteY0" fmla="*/ 18472 h 6894945"/>
              <a:gd name="connsiteX1" fmla="*/ 8610578 w 12219709"/>
              <a:gd name="connsiteY1" fmla="*/ 0 h 6894945"/>
              <a:gd name="connsiteX2" fmla="*/ 12219709 w 12219709"/>
              <a:gd name="connsiteY2" fmla="*/ 1179968 h 6894945"/>
              <a:gd name="connsiteX3" fmla="*/ 12219709 w 12219709"/>
              <a:gd name="connsiteY3" fmla="*/ 6894945 h 6894945"/>
              <a:gd name="connsiteX4" fmla="*/ 12219709 w 12219709"/>
              <a:gd name="connsiteY4" fmla="*/ 6894945 h 6894945"/>
              <a:gd name="connsiteX5" fmla="*/ 0 w 12219709"/>
              <a:gd name="connsiteY5" fmla="*/ 6894945 h 6894945"/>
              <a:gd name="connsiteX6" fmla="*/ 0 w 12219709"/>
              <a:gd name="connsiteY6" fmla="*/ 6894945 h 6894945"/>
              <a:gd name="connsiteX7" fmla="*/ 0 w 12219709"/>
              <a:gd name="connsiteY7" fmla="*/ 1179968 h 6894945"/>
              <a:gd name="connsiteX8" fmla="*/ 8624478 w 12219709"/>
              <a:gd name="connsiteY8" fmla="*/ 18472 h 6894945"/>
              <a:gd name="connsiteX0" fmla="*/ 8603213 w 12219709"/>
              <a:gd name="connsiteY0" fmla="*/ 0 h 6897738"/>
              <a:gd name="connsiteX1" fmla="*/ 8610578 w 12219709"/>
              <a:gd name="connsiteY1" fmla="*/ 2793 h 6897738"/>
              <a:gd name="connsiteX2" fmla="*/ 12219709 w 12219709"/>
              <a:gd name="connsiteY2" fmla="*/ 1182761 h 6897738"/>
              <a:gd name="connsiteX3" fmla="*/ 12219709 w 12219709"/>
              <a:gd name="connsiteY3" fmla="*/ 6897738 h 6897738"/>
              <a:gd name="connsiteX4" fmla="*/ 12219709 w 12219709"/>
              <a:gd name="connsiteY4" fmla="*/ 6897738 h 6897738"/>
              <a:gd name="connsiteX5" fmla="*/ 0 w 12219709"/>
              <a:gd name="connsiteY5" fmla="*/ 6897738 h 6897738"/>
              <a:gd name="connsiteX6" fmla="*/ 0 w 12219709"/>
              <a:gd name="connsiteY6" fmla="*/ 6897738 h 6897738"/>
              <a:gd name="connsiteX7" fmla="*/ 0 w 12219709"/>
              <a:gd name="connsiteY7" fmla="*/ 1182761 h 6897738"/>
              <a:gd name="connsiteX8" fmla="*/ 8603213 w 12219709"/>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0 w 12246603"/>
              <a:gd name="connsiteY5" fmla="*/ 6897738 h 6897738"/>
              <a:gd name="connsiteX6" fmla="*/ 0 w 12246603"/>
              <a:gd name="connsiteY6" fmla="*/ 6897738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0 w 12246603"/>
              <a:gd name="connsiteY5" fmla="*/ 6897738 h 6897738"/>
              <a:gd name="connsiteX6" fmla="*/ 40341 w 12246603"/>
              <a:gd name="connsiteY6" fmla="*/ 4463820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40341 w 12246603"/>
              <a:gd name="connsiteY5" fmla="*/ 5001703 h 6897738"/>
              <a:gd name="connsiteX6" fmla="*/ 40341 w 12246603"/>
              <a:gd name="connsiteY6" fmla="*/ 4463820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26894 w 12246603"/>
              <a:gd name="connsiteY5" fmla="*/ 3293926 h 6897738"/>
              <a:gd name="connsiteX6" fmla="*/ 40341 w 12246603"/>
              <a:gd name="connsiteY6" fmla="*/ 4463820 h 6897738"/>
              <a:gd name="connsiteX7" fmla="*/ 0 w 12246603"/>
              <a:gd name="connsiteY7" fmla="*/ 1182761 h 6897738"/>
              <a:gd name="connsiteX8" fmla="*/ 8603213 w 12246603"/>
              <a:gd name="connsiteY8" fmla="*/ 0 h 6897738"/>
              <a:gd name="connsiteX0" fmla="*/ 8616660 w 12260050"/>
              <a:gd name="connsiteY0" fmla="*/ 0 h 6897738"/>
              <a:gd name="connsiteX1" fmla="*/ 8624025 w 12260050"/>
              <a:gd name="connsiteY1" fmla="*/ 2793 h 6897738"/>
              <a:gd name="connsiteX2" fmla="*/ 12233156 w 12260050"/>
              <a:gd name="connsiteY2" fmla="*/ 1182761 h 6897738"/>
              <a:gd name="connsiteX3" fmla="*/ 12233156 w 12260050"/>
              <a:gd name="connsiteY3" fmla="*/ 6897738 h 6897738"/>
              <a:gd name="connsiteX4" fmla="*/ 12260050 w 12260050"/>
              <a:gd name="connsiteY4" fmla="*/ 4557950 h 6897738"/>
              <a:gd name="connsiteX5" fmla="*/ 40341 w 12260050"/>
              <a:gd name="connsiteY5" fmla="*/ 3293926 h 6897738"/>
              <a:gd name="connsiteX6" fmla="*/ 0 w 12260050"/>
              <a:gd name="connsiteY6" fmla="*/ 3132562 h 6897738"/>
              <a:gd name="connsiteX7" fmla="*/ 13447 w 12260050"/>
              <a:gd name="connsiteY7" fmla="*/ 1182761 h 6897738"/>
              <a:gd name="connsiteX8" fmla="*/ 8616660 w 12260050"/>
              <a:gd name="connsiteY8" fmla="*/ 0 h 6897738"/>
              <a:gd name="connsiteX0" fmla="*/ 8616660 w 12260050"/>
              <a:gd name="connsiteY0" fmla="*/ 0 h 4557950"/>
              <a:gd name="connsiteX1" fmla="*/ 8624025 w 12260050"/>
              <a:gd name="connsiteY1" fmla="*/ 2793 h 4557950"/>
              <a:gd name="connsiteX2" fmla="*/ 12233156 w 12260050"/>
              <a:gd name="connsiteY2" fmla="*/ 1182761 h 4557950"/>
              <a:gd name="connsiteX3" fmla="*/ 12233156 w 12260050"/>
              <a:gd name="connsiteY3" fmla="*/ 3334268 h 4557950"/>
              <a:gd name="connsiteX4" fmla="*/ 12260050 w 12260050"/>
              <a:gd name="connsiteY4" fmla="*/ 4557950 h 4557950"/>
              <a:gd name="connsiteX5" fmla="*/ 40341 w 12260050"/>
              <a:gd name="connsiteY5" fmla="*/ 3293926 h 4557950"/>
              <a:gd name="connsiteX6" fmla="*/ 0 w 12260050"/>
              <a:gd name="connsiteY6" fmla="*/ 3132562 h 4557950"/>
              <a:gd name="connsiteX7" fmla="*/ 13447 w 12260050"/>
              <a:gd name="connsiteY7" fmla="*/ 1182761 h 4557950"/>
              <a:gd name="connsiteX8" fmla="*/ 8616660 w 12260050"/>
              <a:gd name="connsiteY8" fmla="*/ 0 h 4557950"/>
              <a:gd name="connsiteX0" fmla="*/ 8616660 w 12260050"/>
              <a:gd name="connsiteY0" fmla="*/ 0 h 3441844"/>
              <a:gd name="connsiteX1" fmla="*/ 8624025 w 12260050"/>
              <a:gd name="connsiteY1" fmla="*/ 2793 h 3441844"/>
              <a:gd name="connsiteX2" fmla="*/ 12233156 w 12260050"/>
              <a:gd name="connsiteY2" fmla="*/ 1182761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182761 h 3441844"/>
              <a:gd name="connsiteX8" fmla="*/ 8616660 w 12260050"/>
              <a:gd name="connsiteY8" fmla="*/ 0 h 3441844"/>
              <a:gd name="connsiteX0" fmla="*/ 8616660 w 12260050"/>
              <a:gd name="connsiteY0" fmla="*/ 0 h 3441844"/>
              <a:gd name="connsiteX1" fmla="*/ 8624025 w 12260050"/>
              <a:gd name="connsiteY1" fmla="*/ 2793 h 3441844"/>
              <a:gd name="connsiteX2" fmla="*/ 12260050 w 12260050"/>
              <a:gd name="connsiteY2" fmla="*/ 994503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182761 h 3441844"/>
              <a:gd name="connsiteX8" fmla="*/ 8616660 w 12260050"/>
              <a:gd name="connsiteY8" fmla="*/ 0 h 3441844"/>
              <a:gd name="connsiteX0" fmla="*/ 8616660 w 12260050"/>
              <a:gd name="connsiteY0" fmla="*/ 0 h 3441844"/>
              <a:gd name="connsiteX1" fmla="*/ 8624025 w 12260050"/>
              <a:gd name="connsiteY1" fmla="*/ 2793 h 3441844"/>
              <a:gd name="connsiteX2" fmla="*/ 12260050 w 12260050"/>
              <a:gd name="connsiteY2" fmla="*/ 994503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007950 h 3441844"/>
              <a:gd name="connsiteX8" fmla="*/ 8616660 w 12260050"/>
              <a:gd name="connsiteY8"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40341 w 12313838"/>
              <a:gd name="connsiteY5" fmla="*/ 3293926 h 3441844"/>
              <a:gd name="connsiteX6" fmla="*/ 0 w 12313838"/>
              <a:gd name="connsiteY6" fmla="*/ 3132562 h 3441844"/>
              <a:gd name="connsiteX7" fmla="*/ 13447 w 12313838"/>
              <a:gd name="connsiteY7" fmla="*/ 1007950 h 3441844"/>
              <a:gd name="connsiteX8" fmla="*/ 8616660 w 12313838"/>
              <a:gd name="connsiteY8"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0 w 12313838"/>
              <a:gd name="connsiteY5" fmla="*/ 3132562 h 3441844"/>
              <a:gd name="connsiteX6" fmla="*/ 13447 w 12313838"/>
              <a:gd name="connsiteY6" fmla="*/ 1007950 h 3441844"/>
              <a:gd name="connsiteX7" fmla="*/ 8616660 w 12313838"/>
              <a:gd name="connsiteY7"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0 w 12313838"/>
              <a:gd name="connsiteY5" fmla="*/ 3217086 h 3441844"/>
              <a:gd name="connsiteX6" fmla="*/ 13447 w 12313838"/>
              <a:gd name="connsiteY6" fmla="*/ 1007950 h 3441844"/>
              <a:gd name="connsiteX7" fmla="*/ 8616660 w 12313838"/>
              <a:gd name="connsiteY7" fmla="*/ 0 h 3441844"/>
              <a:gd name="connsiteX0" fmla="*/ 8616660 w 12313838"/>
              <a:gd name="connsiteY0" fmla="*/ 0 h 3320821"/>
              <a:gd name="connsiteX1" fmla="*/ 8624025 w 12313838"/>
              <a:gd name="connsiteY1" fmla="*/ 2793 h 3320821"/>
              <a:gd name="connsiteX2" fmla="*/ 12260050 w 12313838"/>
              <a:gd name="connsiteY2" fmla="*/ 994503 h 3320821"/>
              <a:gd name="connsiteX3" fmla="*/ 12313838 w 12313838"/>
              <a:gd name="connsiteY3" fmla="*/ 3320821 h 3320821"/>
              <a:gd name="connsiteX4" fmla="*/ 0 w 12313838"/>
              <a:gd name="connsiteY4" fmla="*/ 3217086 h 3320821"/>
              <a:gd name="connsiteX5" fmla="*/ 13447 w 12313838"/>
              <a:gd name="connsiteY5" fmla="*/ 1007950 h 3320821"/>
              <a:gd name="connsiteX6" fmla="*/ 8616660 w 12313838"/>
              <a:gd name="connsiteY6" fmla="*/ 0 h 3320821"/>
              <a:gd name="connsiteX0" fmla="*/ 8616660 w 12260050"/>
              <a:gd name="connsiteY0" fmla="*/ 0 h 3236297"/>
              <a:gd name="connsiteX1" fmla="*/ 8624025 w 12260050"/>
              <a:gd name="connsiteY1" fmla="*/ 2793 h 3236297"/>
              <a:gd name="connsiteX2" fmla="*/ 12260050 w 12260050"/>
              <a:gd name="connsiteY2" fmla="*/ 994503 h 3236297"/>
              <a:gd name="connsiteX3" fmla="*/ 12190893 w 12260050"/>
              <a:gd name="connsiteY3" fmla="*/ 3236297 h 3236297"/>
              <a:gd name="connsiteX4" fmla="*/ 0 w 12260050"/>
              <a:gd name="connsiteY4" fmla="*/ 3217086 h 3236297"/>
              <a:gd name="connsiteX5" fmla="*/ 13447 w 12260050"/>
              <a:gd name="connsiteY5" fmla="*/ 1007950 h 3236297"/>
              <a:gd name="connsiteX6" fmla="*/ 8616660 w 12260050"/>
              <a:gd name="connsiteY6" fmla="*/ 0 h 3236297"/>
              <a:gd name="connsiteX0" fmla="*/ 8616660 w 12260050"/>
              <a:gd name="connsiteY0" fmla="*/ 0 h 3217086"/>
              <a:gd name="connsiteX1" fmla="*/ 8624025 w 12260050"/>
              <a:gd name="connsiteY1" fmla="*/ 2793 h 3217086"/>
              <a:gd name="connsiteX2" fmla="*/ 12260050 w 12260050"/>
              <a:gd name="connsiteY2" fmla="*/ 994503 h 3217086"/>
              <a:gd name="connsiteX3" fmla="*/ 11745219 w 12260050"/>
              <a:gd name="connsiteY3" fmla="*/ 2951988 h 3217086"/>
              <a:gd name="connsiteX4" fmla="*/ 0 w 12260050"/>
              <a:gd name="connsiteY4" fmla="*/ 3217086 h 3217086"/>
              <a:gd name="connsiteX5" fmla="*/ 13447 w 12260050"/>
              <a:gd name="connsiteY5" fmla="*/ 1007950 h 3217086"/>
              <a:gd name="connsiteX6" fmla="*/ 8616660 w 12260050"/>
              <a:gd name="connsiteY6" fmla="*/ 0 h 3217086"/>
              <a:gd name="connsiteX0" fmla="*/ 8616660 w 12260050"/>
              <a:gd name="connsiteY0" fmla="*/ 0 h 3217086"/>
              <a:gd name="connsiteX1" fmla="*/ 8624025 w 12260050"/>
              <a:gd name="connsiteY1" fmla="*/ 2793 h 3217086"/>
              <a:gd name="connsiteX2" fmla="*/ 12260050 w 12260050"/>
              <a:gd name="connsiteY2" fmla="*/ 994503 h 3217086"/>
              <a:gd name="connsiteX3" fmla="*/ 12183209 w 12260050"/>
              <a:gd name="connsiteY3" fmla="*/ 3213245 h 3217086"/>
              <a:gd name="connsiteX4" fmla="*/ 0 w 12260050"/>
              <a:gd name="connsiteY4" fmla="*/ 3217086 h 3217086"/>
              <a:gd name="connsiteX5" fmla="*/ 13447 w 12260050"/>
              <a:gd name="connsiteY5" fmla="*/ 1007950 h 3217086"/>
              <a:gd name="connsiteX6" fmla="*/ 8616660 w 12260050"/>
              <a:gd name="connsiteY6" fmla="*/ 0 h 3217086"/>
              <a:gd name="connsiteX0" fmla="*/ 8616660 w 12198578"/>
              <a:gd name="connsiteY0" fmla="*/ 0 h 3217086"/>
              <a:gd name="connsiteX1" fmla="*/ 8624025 w 12198578"/>
              <a:gd name="connsiteY1" fmla="*/ 2793 h 3217086"/>
              <a:gd name="connsiteX2" fmla="*/ 12198578 w 12198578"/>
              <a:gd name="connsiteY2" fmla="*/ 986819 h 3217086"/>
              <a:gd name="connsiteX3" fmla="*/ 12183209 w 12198578"/>
              <a:gd name="connsiteY3" fmla="*/ 3213245 h 3217086"/>
              <a:gd name="connsiteX4" fmla="*/ 0 w 12198578"/>
              <a:gd name="connsiteY4" fmla="*/ 3217086 h 3217086"/>
              <a:gd name="connsiteX5" fmla="*/ 13447 w 12198578"/>
              <a:gd name="connsiteY5" fmla="*/ 1007950 h 3217086"/>
              <a:gd name="connsiteX6" fmla="*/ 8616660 w 12198578"/>
              <a:gd name="connsiteY6" fmla="*/ 0 h 3217086"/>
              <a:gd name="connsiteX0" fmla="*/ 8616660 w 12198578"/>
              <a:gd name="connsiteY0" fmla="*/ 0 h 3223755"/>
              <a:gd name="connsiteX1" fmla="*/ 8624025 w 12198578"/>
              <a:gd name="connsiteY1" fmla="*/ 2793 h 3223755"/>
              <a:gd name="connsiteX2" fmla="*/ 12198578 w 12198578"/>
              <a:gd name="connsiteY2" fmla="*/ 986819 h 3223755"/>
              <a:gd name="connsiteX3" fmla="*/ 12193720 w 12198578"/>
              <a:gd name="connsiteY3" fmla="*/ 3223755 h 3223755"/>
              <a:gd name="connsiteX4" fmla="*/ 0 w 12198578"/>
              <a:gd name="connsiteY4" fmla="*/ 3217086 h 3223755"/>
              <a:gd name="connsiteX5" fmla="*/ 13447 w 12198578"/>
              <a:gd name="connsiteY5" fmla="*/ 1007950 h 3223755"/>
              <a:gd name="connsiteX6" fmla="*/ 8616660 w 12198578"/>
              <a:gd name="connsiteY6" fmla="*/ 0 h 3223755"/>
              <a:gd name="connsiteX0" fmla="*/ 8661048 w 12242966"/>
              <a:gd name="connsiteY0" fmla="*/ 0 h 3225964"/>
              <a:gd name="connsiteX1" fmla="*/ 8668413 w 12242966"/>
              <a:gd name="connsiteY1" fmla="*/ 2793 h 3225964"/>
              <a:gd name="connsiteX2" fmla="*/ 12242966 w 12242966"/>
              <a:gd name="connsiteY2" fmla="*/ 986819 h 3225964"/>
              <a:gd name="connsiteX3" fmla="*/ 12238108 w 12242966"/>
              <a:gd name="connsiteY3" fmla="*/ 3223755 h 3225964"/>
              <a:gd name="connsiteX4" fmla="*/ 0 w 12242966"/>
              <a:gd name="connsiteY4" fmla="*/ 3225964 h 3225964"/>
              <a:gd name="connsiteX5" fmla="*/ 57835 w 12242966"/>
              <a:gd name="connsiteY5" fmla="*/ 1007950 h 3225964"/>
              <a:gd name="connsiteX6" fmla="*/ 8661048 w 12242966"/>
              <a:gd name="connsiteY6" fmla="*/ 0 h 3225964"/>
              <a:gd name="connsiteX0" fmla="*/ 8661048 w 12242966"/>
              <a:gd name="connsiteY0" fmla="*/ 0 h 3225964"/>
              <a:gd name="connsiteX1" fmla="*/ 8668413 w 12242966"/>
              <a:gd name="connsiteY1" fmla="*/ 2793 h 3225964"/>
              <a:gd name="connsiteX2" fmla="*/ 12242966 w 12242966"/>
              <a:gd name="connsiteY2" fmla="*/ 986819 h 3225964"/>
              <a:gd name="connsiteX3" fmla="*/ 12238108 w 12242966"/>
              <a:gd name="connsiteY3" fmla="*/ 3223755 h 3225964"/>
              <a:gd name="connsiteX4" fmla="*/ 0 w 12242966"/>
              <a:gd name="connsiteY4" fmla="*/ 3225964 h 3225964"/>
              <a:gd name="connsiteX5" fmla="*/ 31202 w 12242966"/>
              <a:gd name="connsiteY5" fmla="*/ 999072 h 3225964"/>
              <a:gd name="connsiteX6" fmla="*/ 8661048 w 12242966"/>
              <a:gd name="connsiteY6" fmla="*/ 0 h 322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966" h="3225964">
                <a:moveTo>
                  <a:pt x="8661048" y="0"/>
                </a:moveTo>
                <a:lnTo>
                  <a:pt x="8668413" y="2793"/>
                </a:lnTo>
                <a:lnTo>
                  <a:pt x="12242966" y="986819"/>
                </a:lnTo>
                <a:cubicBezTo>
                  <a:pt x="12241347" y="1732464"/>
                  <a:pt x="12239727" y="2478110"/>
                  <a:pt x="12238108" y="3223755"/>
                </a:cubicBezTo>
                <a:lnTo>
                  <a:pt x="0" y="3225964"/>
                </a:lnTo>
                <a:cubicBezTo>
                  <a:pt x="4482" y="2576030"/>
                  <a:pt x="26720" y="1649006"/>
                  <a:pt x="31202" y="999072"/>
                </a:cubicBezTo>
                <a:lnTo>
                  <a:pt x="8661048"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descr="A picture containing text&#10;&#10;Description automatically generated">
            <a:extLst>
              <a:ext uri="{FF2B5EF4-FFF2-40B4-BE49-F238E27FC236}">
                <a16:creationId xmlns:a16="http://schemas.microsoft.com/office/drawing/2014/main" id="{F79DFC0D-C14A-0C4D-84A1-CA377E7B3868}"/>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761999" y="2962179"/>
            <a:ext cx="5334001" cy="1995893"/>
          </a:xfrm>
          <a:prstGeom prst="rect">
            <a:avLst/>
          </a:prstGeom>
        </p:spPr>
      </p:pic>
      <p:sp>
        <p:nvSpPr>
          <p:cNvPr id="7" name="Title 1">
            <a:extLst>
              <a:ext uri="{FF2B5EF4-FFF2-40B4-BE49-F238E27FC236}">
                <a16:creationId xmlns:a16="http://schemas.microsoft.com/office/drawing/2014/main" id="{6D208309-0462-8541-810A-1B44629BDA2B}"/>
              </a:ext>
            </a:extLst>
          </p:cNvPr>
          <p:cNvSpPr>
            <a:spLocks noGrp="1"/>
          </p:cNvSpPr>
          <p:nvPr>
            <p:ph type="ctrTitle" hasCustomPrompt="1"/>
          </p:nvPr>
        </p:nvSpPr>
        <p:spPr>
          <a:xfrm>
            <a:off x="1066800" y="4589904"/>
            <a:ext cx="10058400" cy="1001872"/>
          </a:xfrm>
        </p:spPr>
        <p:txBody>
          <a:bodyPr anchor="b"/>
          <a:lstStyle>
            <a:lvl1pPr algn="l">
              <a:lnSpc>
                <a:spcPct val="80000"/>
              </a:lnSpc>
              <a:defRPr sz="4000" b="1" i="0" spc="0" baseline="0">
                <a:solidFill>
                  <a:schemeClr val="tx2"/>
                </a:solidFill>
                <a:latin typeface="Trebuchet MS" panose="020B0703020202090204" pitchFamily="34" charset="0"/>
              </a:defRPr>
            </a:lvl1pPr>
          </a:lstStyle>
          <a:p>
            <a:r>
              <a:rPr lang="en-US"/>
              <a:t>Click to edit master title style</a:t>
            </a:r>
          </a:p>
        </p:txBody>
      </p:sp>
      <p:sp>
        <p:nvSpPr>
          <p:cNvPr id="8" name="Subtitle 2">
            <a:extLst>
              <a:ext uri="{FF2B5EF4-FFF2-40B4-BE49-F238E27FC236}">
                <a16:creationId xmlns:a16="http://schemas.microsoft.com/office/drawing/2014/main" id="{0028168B-6ACE-9E48-A8FC-7DAB851DA5C4}"/>
              </a:ext>
            </a:extLst>
          </p:cNvPr>
          <p:cNvSpPr>
            <a:spLocks noGrp="1"/>
          </p:cNvSpPr>
          <p:nvPr>
            <p:ph type="subTitle" idx="1" hasCustomPrompt="1"/>
          </p:nvPr>
        </p:nvSpPr>
        <p:spPr>
          <a:xfrm>
            <a:off x="1066800" y="5724557"/>
            <a:ext cx="10058400" cy="463513"/>
          </a:xfrm>
          <a:prstGeom prst="rect">
            <a:avLst/>
          </a:prstGeom>
        </p:spPr>
        <p:txBody>
          <a:bodyPr anchor="t">
            <a:noAutofit/>
          </a:bodyPr>
          <a:lstStyle>
            <a:lvl1pPr marL="0" indent="0" algn="l">
              <a:lnSpc>
                <a:spcPct val="110000"/>
              </a:lnSpc>
              <a:buNone/>
              <a:defRPr sz="1500" b="0" i="0" kern="800" spc="300" baseline="0">
                <a:solidFill>
                  <a:schemeClr val="tx1"/>
                </a:solidFill>
                <a:latin typeface="Trebuchet MS" panose="020B070302020209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Slide Number Placeholder 5">
            <a:extLst>
              <a:ext uri="{FF2B5EF4-FFF2-40B4-BE49-F238E27FC236}">
                <a16:creationId xmlns:a16="http://schemas.microsoft.com/office/drawing/2014/main" id="{575D77BE-4FAC-F444-91E1-78A48998D11B}"/>
              </a:ext>
            </a:extLst>
          </p:cNvPr>
          <p:cNvSpPr txBox="1">
            <a:spLocks/>
          </p:cNvSpPr>
          <p:nvPr userDrawn="1"/>
        </p:nvSpPr>
        <p:spPr>
          <a:xfrm>
            <a:off x="1015062" y="6400799"/>
            <a:ext cx="11227904"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800" b="1" i="0" kern="1200">
                <a:solidFill>
                  <a:schemeClr val="bg2"/>
                </a:solidFill>
                <a:effectLst/>
                <a:latin typeface="+mn-lt"/>
                <a:ea typeface="+mn-ea"/>
                <a:cs typeface="+mn-cs"/>
              </a:rPr>
              <a:t>GILEAD and the GILEAD logo are trademarks of Gilead Sciences, Inc. </a:t>
            </a:r>
            <a:endParaRPr lang="en-US" b="0" i="0">
              <a:latin typeface="Trebuchet MS" panose="020B0703020202090204" pitchFamily="34" charset="0"/>
            </a:endParaRPr>
          </a:p>
        </p:txBody>
      </p:sp>
    </p:spTree>
    <p:extLst>
      <p:ext uri="{BB962C8B-B14F-4D97-AF65-F5344CB8AC3E}">
        <p14:creationId xmlns:p14="http://schemas.microsoft.com/office/powerpoint/2010/main" val="125527266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Slide-Blue">
    <p:bg>
      <p:bgRef idx="1001">
        <a:schemeClr val="bg1"/>
      </p:bgRef>
    </p:bg>
    <p:spTree>
      <p:nvGrpSpPr>
        <p:cNvPr id="1" name=""/>
        <p:cNvGrpSpPr/>
        <p:nvPr/>
      </p:nvGrpSpPr>
      <p:grpSpPr>
        <a:xfrm>
          <a:off x="0" y="0"/>
          <a:ext cx="0" cy="0"/>
          <a:chOff x="0" y="0"/>
          <a:chExt cx="0" cy="0"/>
        </a:xfrm>
      </p:grpSpPr>
      <p:sp>
        <p:nvSpPr>
          <p:cNvPr id="10" name="Snip Same Side Corner Rectangle 9">
            <a:extLst>
              <a:ext uri="{FF2B5EF4-FFF2-40B4-BE49-F238E27FC236}">
                <a16:creationId xmlns:a16="http://schemas.microsoft.com/office/drawing/2014/main" id="{543CA030-B9BB-F44B-87E8-9D88D615959F}"/>
              </a:ext>
            </a:extLst>
          </p:cNvPr>
          <p:cNvSpPr/>
          <p:nvPr userDrawn="1"/>
        </p:nvSpPr>
        <p:spPr>
          <a:xfrm rot="10800000">
            <a:off x="0" y="0"/>
            <a:ext cx="12242966" cy="3225964"/>
          </a:xfrm>
          <a:custGeom>
            <a:avLst/>
            <a:gdLst>
              <a:gd name="connsiteX0" fmla="*/ 1143023 w 12219709"/>
              <a:gd name="connsiteY0" fmla="*/ 0 h 6858000"/>
              <a:gd name="connsiteX1" fmla="*/ 11076686 w 12219709"/>
              <a:gd name="connsiteY1" fmla="*/ 0 h 6858000"/>
              <a:gd name="connsiteX2" fmla="*/ 12219709 w 12219709"/>
              <a:gd name="connsiteY2" fmla="*/ 1143023 h 6858000"/>
              <a:gd name="connsiteX3" fmla="*/ 12219709 w 12219709"/>
              <a:gd name="connsiteY3" fmla="*/ 6858000 h 6858000"/>
              <a:gd name="connsiteX4" fmla="*/ 12219709 w 12219709"/>
              <a:gd name="connsiteY4" fmla="*/ 6858000 h 6858000"/>
              <a:gd name="connsiteX5" fmla="*/ 0 w 12219709"/>
              <a:gd name="connsiteY5" fmla="*/ 6858000 h 6858000"/>
              <a:gd name="connsiteX6" fmla="*/ 0 w 12219709"/>
              <a:gd name="connsiteY6" fmla="*/ 6858000 h 6858000"/>
              <a:gd name="connsiteX7" fmla="*/ 0 w 12219709"/>
              <a:gd name="connsiteY7" fmla="*/ 1143023 h 6858000"/>
              <a:gd name="connsiteX8" fmla="*/ 1143023 w 12219709"/>
              <a:gd name="connsiteY8" fmla="*/ 0 h 6858000"/>
              <a:gd name="connsiteX0" fmla="*/ 1143023 w 12219709"/>
              <a:gd name="connsiteY0" fmla="*/ 9236 h 6867236"/>
              <a:gd name="connsiteX1" fmla="*/ 9589632 w 12219709"/>
              <a:gd name="connsiteY1" fmla="*/ 0 h 6867236"/>
              <a:gd name="connsiteX2" fmla="*/ 12219709 w 12219709"/>
              <a:gd name="connsiteY2" fmla="*/ 1152259 h 6867236"/>
              <a:gd name="connsiteX3" fmla="*/ 12219709 w 12219709"/>
              <a:gd name="connsiteY3" fmla="*/ 6867236 h 6867236"/>
              <a:gd name="connsiteX4" fmla="*/ 12219709 w 12219709"/>
              <a:gd name="connsiteY4" fmla="*/ 6867236 h 6867236"/>
              <a:gd name="connsiteX5" fmla="*/ 0 w 12219709"/>
              <a:gd name="connsiteY5" fmla="*/ 6867236 h 6867236"/>
              <a:gd name="connsiteX6" fmla="*/ 0 w 12219709"/>
              <a:gd name="connsiteY6" fmla="*/ 6867236 h 6867236"/>
              <a:gd name="connsiteX7" fmla="*/ 0 w 12219709"/>
              <a:gd name="connsiteY7" fmla="*/ 1152259 h 6867236"/>
              <a:gd name="connsiteX8" fmla="*/ 1143023 w 12219709"/>
              <a:gd name="connsiteY8" fmla="*/ 9236 h 6867236"/>
              <a:gd name="connsiteX0" fmla="*/ 9594296 w 12219709"/>
              <a:gd name="connsiteY0" fmla="*/ 0 h 6885709"/>
              <a:gd name="connsiteX1" fmla="*/ 9589632 w 12219709"/>
              <a:gd name="connsiteY1" fmla="*/ 18473 h 6885709"/>
              <a:gd name="connsiteX2" fmla="*/ 12219709 w 12219709"/>
              <a:gd name="connsiteY2" fmla="*/ 1170732 h 6885709"/>
              <a:gd name="connsiteX3" fmla="*/ 12219709 w 12219709"/>
              <a:gd name="connsiteY3" fmla="*/ 6885709 h 6885709"/>
              <a:gd name="connsiteX4" fmla="*/ 12219709 w 12219709"/>
              <a:gd name="connsiteY4" fmla="*/ 6885709 h 6885709"/>
              <a:gd name="connsiteX5" fmla="*/ 0 w 12219709"/>
              <a:gd name="connsiteY5" fmla="*/ 6885709 h 6885709"/>
              <a:gd name="connsiteX6" fmla="*/ 0 w 12219709"/>
              <a:gd name="connsiteY6" fmla="*/ 6885709 h 6885709"/>
              <a:gd name="connsiteX7" fmla="*/ 0 w 12219709"/>
              <a:gd name="connsiteY7" fmla="*/ 1170732 h 6885709"/>
              <a:gd name="connsiteX8" fmla="*/ 9594296 w 12219709"/>
              <a:gd name="connsiteY8" fmla="*/ 0 h 6885709"/>
              <a:gd name="connsiteX0" fmla="*/ 8624478 w 12219709"/>
              <a:gd name="connsiteY0" fmla="*/ 0 h 6876473"/>
              <a:gd name="connsiteX1" fmla="*/ 9589632 w 12219709"/>
              <a:gd name="connsiteY1" fmla="*/ 9237 h 6876473"/>
              <a:gd name="connsiteX2" fmla="*/ 12219709 w 12219709"/>
              <a:gd name="connsiteY2" fmla="*/ 1161496 h 6876473"/>
              <a:gd name="connsiteX3" fmla="*/ 12219709 w 12219709"/>
              <a:gd name="connsiteY3" fmla="*/ 6876473 h 6876473"/>
              <a:gd name="connsiteX4" fmla="*/ 12219709 w 12219709"/>
              <a:gd name="connsiteY4" fmla="*/ 6876473 h 6876473"/>
              <a:gd name="connsiteX5" fmla="*/ 0 w 12219709"/>
              <a:gd name="connsiteY5" fmla="*/ 6876473 h 6876473"/>
              <a:gd name="connsiteX6" fmla="*/ 0 w 12219709"/>
              <a:gd name="connsiteY6" fmla="*/ 6876473 h 6876473"/>
              <a:gd name="connsiteX7" fmla="*/ 0 w 12219709"/>
              <a:gd name="connsiteY7" fmla="*/ 1161496 h 6876473"/>
              <a:gd name="connsiteX8" fmla="*/ 8624478 w 12219709"/>
              <a:gd name="connsiteY8" fmla="*/ 0 h 6876473"/>
              <a:gd name="connsiteX0" fmla="*/ 8624478 w 12219709"/>
              <a:gd name="connsiteY0" fmla="*/ 18472 h 6894945"/>
              <a:gd name="connsiteX1" fmla="*/ 8610578 w 12219709"/>
              <a:gd name="connsiteY1" fmla="*/ 0 h 6894945"/>
              <a:gd name="connsiteX2" fmla="*/ 12219709 w 12219709"/>
              <a:gd name="connsiteY2" fmla="*/ 1179968 h 6894945"/>
              <a:gd name="connsiteX3" fmla="*/ 12219709 w 12219709"/>
              <a:gd name="connsiteY3" fmla="*/ 6894945 h 6894945"/>
              <a:gd name="connsiteX4" fmla="*/ 12219709 w 12219709"/>
              <a:gd name="connsiteY4" fmla="*/ 6894945 h 6894945"/>
              <a:gd name="connsiteX5" fmla="*/ 0 w 12219709"/>
              <a:gd name="connsiteY5" fmla="*/ 6894945 h 6894945"/>
              <a:gd name="connsiteX6" fmla="*/ 0 w 12219709"/>
              <a:gd name="connsiteY6" fmla="*/ 6894945 h 6894945"/>
              <a:gd name="connsiteX7" fmla="*/ 0 w 12219709"/>
              <a:gd name="connsiteY7" fmla="*/ 1179968 h 6894945"/>
              <a:gd name="connsiteX8" fmla="*/ 8624478 w 12219709"/>
              <a:gd name="connsiteY8" fmla="*/ 18472 h 6894945"/>
              <a:gd name="connsiteX0" fmla="*/ 8603213 w 12219709"/>
              <a:gd name="connsiteY0" fmla="*/ 0 h 6897738"/>
              <a:gd name="connsiteX1" fmla="*/ 8610578 w 12219709"/>
              <a:gd name="connsiteY1" fmla="*/ 2793 h 6897738"/>
              <a:gd name="connsiteX2" fmla="*/ 12219709 w 12219709"/>
              <a:gd name="connsiteY2" fmla="*/ 1182761 h 6897738"/>
              <a:gd name="connsiteX3" fmla="*/ 12219709 w 12219709"/>
              <a:gd name="connsiteY3" fmla="*/ 6897738 h 6897738"/>
              <a:gd name="connsiteX4" fmla="*/ 12219709 w 12219709"/>
              <a:gd name="connsiteY4" fmla="*/ 6897738 h 6897738"/>
              <a:gd name="connsiteX5" fmla="*/ 0 w 12219709"/>
              <a:gd name="connsiteY5" fmla="*/ 6897738 h 6897738"/>
              <a:gd name="connsiteX6" fmla="*/ 0 w 12219709"/>
              <a:gd name="connsiteY6" fmla="*/ 6897738 h 6897738"/>
              <a:gd name="connsiteX7" fmla="*/ 0 w 12219709"/>
              <a:gd name="connsiteY7" fmla="*/ 1182761 h 6897738"/>
              <a:gd name="connsiteX8" fmla="*/ 8603213 w 12219709"/>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0 w 12246603"/>
              <a:gd name="connsiteY5" fmla="*/ 6897738 h 6897738"/>
              <a:gd name="connsiteX6" fmla="*/ 0 w 12246603"/>
              <a:gd name="connsiteY6" fmla="*/ 6897738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0 w 12246603"/>
              <a:gd name="connsiteY5" fmla="*/ 6897738 h 6897738"/>
              <a:gd name="connsiteX6" fmla="*/ 40341 w 12246603"/>
              <a:gd name="connsiteY6" fmla="*/ 4463820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40341 w 12246603"/>
              <a:gd name="connsiteY5" fmla="*/ 5001703 h 6897738"/>
              <a:gd name="connsiteX6" fmla="*/ 40341 w 12246603"/>
              <a:gd name="connsiteY6" fmla="*/ 4463820 h 6897738"/>
              <a:gd name="connsiteX7" fmla="*/ 0 w 12246603"/>
              <a:gd name="connsiteY7" fmla="*/ 1182761 h 6897738"/>
              <a:gd name="connsiteX8" fmla="*/ 8603213 w 12246603"/>
              <a:gd name="connsiteY8" fmla="*/ 0 h 6897738"/>
              <a:gd name="connsiteX0" fmla="*/ 8603213 w 12246603"/>
              <a:gd name="connsiteY0" fmla="*/ 0 h 6897738"/>
              <a:gd name="connsiteX1" fmla="*/ 8610578 w 12246603"/>
              <a:gd name="connsiteY1" fmla="*/ 2793 h 6897738"/>
              <a:gd name="connsiteX2" fmla="*/ 12219709 w 12246603"/>
              <a:gd name="connsiteY2" fmla="*/ 1182761 h 6897738"/>
              <a:gd name="connsiteX3" fmla="*/ 12219709 w 12246603"/>
              <a:gd name="connsiteY3" fmla="*/ 6897738 h 6897738"/>
              <a:gd name="connsiteX4" fmla="*/ 12246603 w 12246603"/>
              <a:gd name="connsiteY4" fmla="*/ 4557950 h 6897738"/>
              <a:gd name="connsiteX5" fmla="*/ 26894 w 12246603"/>
              <a:gd name="connsiteY5" fmla="*/ 3293926 h 6897738"/>
              <a:gd name="connsiteX6" fmla="*/ 40341 w 12246603"/>
              <a:gd name="connsiteY6" fmla="*/ 4463820 h 6897738"/>
              <a:gd name="connsiteX7" fmla="*/ 0 w 12246603"/>
              <a:gd name="connsiteY7" fmla="*/ 1182761 h 6897738"/>
              <a:gd name="connsiteX8" fmla="*/ 8603213 w 12246603"/>
              <a:gd name="connsiteY8" fmla="*/ 0 h 6897738"/>
              <a:gd name="connsiteX0" fmla="*/ 8616660 w 12260050"/>
              <a:gd name="connsiteY0" fmla="*/ 0 h 6897738"/>
              <a:gd name="connsiteX1" fmla="*/ 8624025 w 12260050"/>
              <a:gd name="connsiteY1" fmla="*/ 2793 h 6897738"/>
              <a:gd name="connsiteX2" fmla="*/ 12233156 w 12260050"/>
              <a:gd name="connsiteY2" fmla="*/ 1182761 h 6897738"/>
              <a:gd name="connsiteX3" fmla="*/ 12233156 w 12260050"/>
              <a:gd name="connsiteY3" fmla="*/ 6897738 h 6897738"/>
              <a:gd name="connsiteX4" fmla="*/ 12260050 w 12260050"/>
              <a:gd name="connsiteY4" fmla="*/ 4557950 h 6897738"/>
              <a:gd name="connsiteX5" fmla="*/ 40341 w 12260050"/>
              <a:gd name="connsiteY5" fmla="*/ 3293926 h 6897738"/>
              <a:gd name="connsiteX6" fmla="*/ 0 w 12260050"/>
              <a:gd name="connsiteY6" fmla="*/ 3132562 h 6897738"/>
              <a:gd name="connsiteX7" fmla="*/ 13447 w 12260050"/>
              <a:gd name="connsiteY7" fmla="*/ 1182761 h 6897738"/>
              <a:gd name="connsiteX8" fmla="*/ 8616660 w 12260050"/>
              <a:gd name="connsiteY8" fmla="*/ 0 h 6897738"/>
              <a:gd name="connsiteX0" fmla="*/ 8616660 w 12260050"/>
              <a:gd name="connsiteY0" fmla="*/ 0 h 4557950"/>
              <a:gd name="connsiteX1" fmla="*/ 8624025 w 12260050"/>
              <a:gd name="connsiteY1" fmla="*/ 2793 h 4557950"/>
              <a:gd name="connsiteX2" fmla="*/ 12233156 w 12260050"/>
              <a:gd name="connsiteY2" fmla="*/ 1182761 h 4557950"/>
              <a:gd name="connsiteX3" fmla="*/ 12233156 w 12260050"/>
              <a:gd name="connsiteY3" fmla="*/ 3334268 h 4557950"/>
              <a:gd name="connsiteX4" fmla="*/ 12260050 w 12260050"/>
              <a:gd name="connsiteY4" fmla="*/ 4557950 h 4557950"/>
              <a:gd name="connsiteX5" fmla="*/ 40341 w 12260050"/>
              <a:gd name="connsiteY5" fmla="*/ 3293926 h 4557950"/>
              <a:gd name="connsiteX6" fmla="*/ 0 w 12260050"/>
              <a:gd name="connsiteY6" fmla="*/ 3132562 h 4557950"/>
              <a:gd name="connsiteX7" fmla="*/ 13447 w 12260050"/>
              <a:gd name="connsiteY7" fmla="*/ 1182761 h 4557950"/>
              <a:gd name="connsiteX8" fmla="*/ 8616660 w 12260050"/>
              <a:gd name="connsiteY8" fmla="*/ 0 h 4557950"/>
              <a:gd name="connsiteX0" fmla="*/ 8616660 w 12260050"/>
              <a:gd name="connsiteY0" fmla="*/ 0 h 3441844"/>
              <a:gd name="connsiteX1" fmla="*/ 8624025 w 12260050"/>
              <a:gd name="connsiteY1" fmla="*/ 2793 h 3441844"/>
              <a:gd name="connsiteX2" fmla="*/ 12233156 w 12260050"/>
              <a:gd name="connsiteY2" fmla="*/ 1182761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182761 h 3441844"/>
              <a:gd name="connsiteX8" fmla="*/ 8616660 w 12260050"/>
              <a:gd name="connsiteY8" fmla="*/ 0 h 3441844"/>
              <a:gd name="connsiteX0" fmla="*/ 8616660 w 12260050"/>
              <a:gd name="connsiteY0" fmla="*/ 0 h 3441844"/>
              <a:gd name="connsiteX1" fmla="*/ 8624025 w 12260050"/>
              <a:gd name="connsiteY1" fmla="*/ 2793 h 3441844"/>
              <a:gd name="connsiteX2" fmla="*/ 12260050 w 12260050"/>
              <a:gd name="connsiteY2" fmla="*/ 994503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182761 h 3441844"/>
              <a:gd name="connsiteX8" fmla="*/ 8616660 w 12260050"/>
              <a:gd name="connsiteY8" fmla="*/ 0 h 3441844"/>
              <a:gd name="connsiteX0" fmla="*/ 8616660 w 12260050"/>
              <a:gd name="connsiteY0" fmla="*/ 0 h 3441844"/>
              <a:gd name="connsiteX1" fmla="*/ 8624025 w 12260050"/>
              <a:gd name="connsiteY1" fmla="*/ 2793 h 3441844"/>
              <a:gd name="connsiteX2" fmla="*/ 12260050 w 12260050"/>
              <a:gd name="connsiteY2" fmla="*/ 994503 h 3441844"/>
              <a:gd name="connsiteX3" fmla="*/ 12233156 w 12260050"/>
              <a:gd name="connsiteY3" fmla="*/ 3334268 h 3441844"/>
              <a:gd name="connsiteX4" fmla="*/ 12260050 w 12260050"/>
              <a:gd name="connsiteY4" fmla="*/ 3441844 h 3441844"/>
              <a:gd name="connsiteX5" fmla="*/ 40341 w 12260050"/>
              <a:gd name="connsiteY5" fmla="*/ 3293926 h 3441844"/>
              <a:gd name="connsiteX6" fmla="*/ 0 w 12260050"/>
              <a:gd name="connsiteY6" fmla="*/ 3132562 h 3441844"/>
              <a:gd name="connsiteX7" fmla="*/ 13447 w 12260050"/>
              <a:gd name="connsiteY7" fmla="*/ 1007950 h 3441844"/>
              <a:gd name="connsiteX8" fmla="*/ 8616660 w 12260050"/>
              <a:gd name="connsiteY8"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40341 w 12313838"/>
              <a:gd name="connsiteY5" fmla="*/ 3293926 h 3441844"/>
              <a:gd name="connsiteX6" fmla="*/ 0 w 12313838"/>
              <a:gd name="connsiteY6" fmla="*/ 3132562 h 3441844"/>
              <a:gd name="connsiteX7" fmla="*/ 13447 w 12313838"/>
              <a:gd name="connsiteY7" fmla="*/ 1007950 h 3441844"/>
              <a:gd name="connsiteX8" fmla="*/ 8616660 w 12313838"/>
              <a:gd name="connsiteY8"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0 w 12313838"/>
              <a:gd name="connsiteY5" fmla="*/ 3132562 h 3441844"/>
              <a:gd name="connsiteX6" fmla="*/ 13447 w 12313838"/>
              <a:gd name="connsiteY6" fmla="*/ 1007950 h 3441844"/>
              <a:gd name="connsiteX7" fmla="*/ 8616660 w 12313838"/>
              <a:gd name="connsiteY7" fmla="*/ 0 h 3441844"/>
              <a:gd name="connsiteX0" fmla="*/ 8616660 w 12313838"/>
              <a:gd name="connsiteY0" fmla="*/ 0 h 3441844"/>
              <a:gd name="connsiteX1" fmla="*/ 8624025 w 12313838"/>
              <a:gd name="connsiteY1" fmla="*/ 2793 h 3441844"/>
              <a:gd name="connsiteX2" fmla="*/ 12260050 w 12313838"/>
              <a:gd name="connsiteY2" fmla="*/ 994503 h 3441844"/>
              <a:gd name="connsiteX3" fmla="*/ 12313838 w 12313838"/>
              <a:gd name="connsiteY3" fmla="*/ 3320821 h 3441844"/>
              <a:gd name="connsiteX4" fmla="*/ 12260050 w 12313838"/>
              <a:gd name="connsiteY4" fmla="*/ 3441844 h 3441844"/>
              <a:gd name="connsiteX5" fmla="*/ 0 w 12313838"/>
              <a:gd name="connsiteY5" fmla="*/ 3217086 h 3441844"/>
              <a:gd name="connsiteX6" fmla="*/ 13447 w 12313838"/>
              <a:gd name="connsiteY6" fmla="*/ 1007950 h 3441844"/>
              <a:gd name="connsiteX7" fmla="*/ 8616660 w 12313838"/>
              <a:gd name="connsiteY7" fmla="*/ 0 h 3441844"/>
              <a:gd name="connsiteX0" fmla="*/ 8616660 w 12313838"/>
              <a:gd name="connsiteY0" fmla="*/ 0 h 3320821"/>
              <a:gd name="connsiteX1" fmla="*/ 8624025 w 12313838"/>
              <a:gd name="connsiteY1" fmla="*/ 2793 h 3320821"/>
              <a:gd name="connsiteX2" fmla="*/ 12260050 w 12313838"/>
              <a:gd name="connsiteY2" fmla="*/ 994503 h 3320821"/>
              <a:gd name="connsiteX3" fmla="*/ 12313838 w 12313838"/>
              <a:gd name="connsiteY3" fmla="*/ 3320821 h 3320821"/>
              <a:gd name="connsiteX4" fmla="*/ 0 w 12313838"/>
              <a:gd name="connsiteY4" fmla="*/ 3217086 h 3320821"/>
              <a:gd name="connsiteX5" fmla="*/ 13447 w 12313838"/>
              <a:gd name="connsiteY5" fmla="*/ 1007950 h 3320821"/>
              <a:gd name="connsiteX6" fmla="*/ 8616660 w 12313838"/>
              <a:gd name="connsiteY6" fmla="*/ 0 h 3320821"/>
              <a:gd name="connsiteX0" fmla="*/ 8616660 w 12260050"/>
              <a:gd name="connsiteY0" fmla="*/ 0 h 3236297"/>
              <a:gd name="connsiteX1" fmla="*/ 8624025 w 12260050"/>
              <a:gd name="connsiteY1" fmla="*/ 2793 h 3236297"/>
              <a:gd name="connsiteX2" fmla="*/ 12260050 w 12260050"/>
              <a:gd name="connsiteY2" fmla="*/ 994503 h 3236297"/>
              <a:gd name="connsiteX3" fmla="*/ 12190893 w 12260050"/>
              <a:gd name="connsiteY3" fmla="*/ 3236297 h 3236297"/>
              <a:gd name="connsiteX4" fmla="*/ 0 w 12260050"/>
              <a:gd name="connsiteY4" fmla="*/ 3217086 h 3236297"/>
              <a:gd name="connsiteX5" fmla="*/ 13447 w 12260050"/>
              <a:gd name="connsiteY5" fmla="*/ 1007950 h 3236297"/>
              <a:gd name="connsiteX6" fmla="*/ 8616660 w 12260050"/>
              <a:gd name="connsiteY6" fmla="*/ 0 h 3236297"/>
              <a:gd name="connsiteX0" fmla="*/ 8616660 w 12260050"/>
              <a:gd name="connsiteY0" fmla="*/ 0 h 3217086"/>
              <a:gd name="connsiteX1" fmla="*/ 8624025 w 12260050"/>
              <a:gd name="connsiteY1" fmla="*/ 2793 h 3217086"/>
              <a:gd name="connsiteX2" fmla="*/ 12260050 w 12260050"/>
              <a:gd name="connsiteY2" fmla="*/ 994503 h 3217086"/>
              <a:gd name="connsiteX3" fmla="*/ 11745219 w 12260050"/>
              <a:gd name="connsiteY3" fmla="*/ 2951988 h 3217086"/>
              <a:gd name="connsiteX4" fmla="*/ 0 w 12260050"/>
              <a:gd name="connsiteY4" fmla="*/ 3217086 h 3217086"/>
              <a:gd name="connsiteX5" fmla="*/ 13447 w 12260050"/>
              <a:gd name="connsiteY5" fmla="*/ 1007950 h 3217086"/>
              <a:gd name="connsiteX6" fmla="*/ 8616660 w 12260050"/>
              <a:gd name="connsiteY6" fmla="*/ 0 h 3217086"/>
              <a:gd name="connsiteX0" fmla="*/ 8616660 w 12260050"/>
              <a:gd name="connsiteY0" fmla="*/ 0 h 3217086"/>
              <a:gd name="connsiteX1" fmla="*/ 8624025 w 12260050"/>
              <a:gd name="connsiteY1" fmla="*/ 2793 h 3217086"/>
              <a:gd name="connsiteX2" fmla="*/ 12260050 w 12260050"/>
              <a:gd name="connsiteY2" fmla="*/ 994503 h 3217086"/>
              <a:gd name="connsiteX3" fmla="*/ 12183209 w 12260050"/>
              <a:gd name="connsiteY3" fmla="*/ 3213245 h 3217086"/>
              <a:gd name="connsiteX4" fmla="*/ 0 w 12260050"/>
              <a:gd name="connsiteY4" fmla="*/ 3217086 h 3217086"/>
              <a:gd name="connsiteX5" fmla="*/ 13447 w 12260050"/>
              <a:gd name="connsiteY5" fmla="*/ 1007950 h 3217086"/>
              <a:gd name="connsiteX6" fmla="*/ 8616660 w 12260050"/>
              <a:gd name="connsiteY6" fmla="*/ 0 h 3217086"/>
              <a:gd name="connsiteX0" fmla="*/ 8616660 w 12198578"/>
              <a:gd name="connsiteY0" fmla="*/ 0 h 3217086"/>
              <a:gd name="connsiteX1" fmla="*/ 8624025 w 12198578"/>
              <a:gd name="connsiteY1" fmla="*/ 2793 h 3217086"/>
              <a:gd name="connsiteX2" fmla="*/ 12198578 w 12198578"/>
              <a:gd name="connsiteY2" fmla="*/ 986819 h 3217086"/>
              <a:gd name="connsiteX3" fmla="*/ 12183209 w 12198578"/>
              <a:gd name="connsiteY3" fmla="*/ 3213245 h 3217086"/>
              <a:gd name="connsiteX4" fmla="*/ 0 w 12198578"/>
              <a:gd name="connsiteY4" fmla="*/ 3217086 h 3217086"/>
              <a:gd name="connsiteX5" fmla="*/ 13447 w 12198578"/>
              <a:gd name="connsiteY5" fmla="*/ 1007950 h 3217086"/>
              <a:gd name="connsiteX6" fmla="*/ 8616660 w 12198578"/>
              <a:gd name="connsiteY6" fmla="*/ 0 h 3217086"/>
              <a:gd name="connsiteX0" fmla="*/ 8616660 w 12198578"/>
              <a:gd name="connsiteY0" fmla="*/ 0 h 3223755"/>
              <a:gd name="connsiteX1" fmla="*/ 8624025 w 12198578"/>
              <a:gd name="connsiteY1" fmla="*/ 2793 h 3223755"/>
              <a:gd name="connsiteX2" fmla="*/ 12198578 w 12198578"/>
              <a:gd name="connsiteY2" fmla="*/ 986819 h 3223755"/>
              <a:gd name="connsiteX3" fmla="*/ 12193720 w 12198578"/>
              <a:gd name="connsiteY3" fmla="*/ 3223755 h 3223755"/>
              <a:gd name="connsiteX4" fmla="*/ 0 w 12198578"/>
              <a:gd name="connsiteY4" fmla="*/ 3217086 h 3223755"/>
              <a:gd name="connsiteX5" fmla="*/ 13447 w 12198578"/>
              <a:gd name="connsiteY5" fmla="*/ 1007950 h 3223755"/>
              <a:gd name="connsiteX6" fmla="*/ 8616660 w 12198578"/>
              <a:gd name="connsiteY6" fmla="*/ 0 h 3223755"/>
              <a:gd name="connsiteX0" fmla="*/ 8661048 w 12242966"/>
              <a:gd name="connsiteY0" fmla="*/ 0 h 3225964"/>
              <a:gd name="connsiteX1" fmla="*/ 8668413 w 12242966"/>
              <a:gd name="connsiteY1" fmla="*/ 2793 h 3225964"/>
              <a:gd name="connsiteX2" fmla="*/ 12242966 w 12242966"/>
              <a:gd name="connsiteY2" fmla="*/ 986819 h 3225964"/>
              <a:gd name="connsiteX3" fmla="*/ 12238108 w 12242966"/>
              <a:gd name="connsiteY3" fmla="*/ 3223755 h 3225964"/>
              <a:gd name="connsiteX4" fmla="*/ 0 w 12242966"/>
              <a:gd name="connsiteY4" fmla="*/ 3225964 h 3225964"/>
              <a:gd name="connsiteX5" fmla="*/ 57835 w 12242966"/>
              <a:gd name="connsiteY5" fmla="*/ 1007950 h 3225964"/>
              <a:gd name="connsiteX6" fmla="*/ 8661048 w 12242966"/>
              <a:gd name="connsiteY6" fmla="*/ 0 h 3225964"/>
              <a:gd name="connsiteX0" fmla="*/ 8661048 w 12242966"/>
              <a:gd name="connsiteY0" fmla="*/ 0 h 3225964"/>
              <a:gd name="connsiteX1" fmla="*/ 8668413 w 12242966"/>
              <a:gd name="connsiteY1" fmla="*/ 2793 h 3225964"/>
              <a:gd name="connsiteX2" fmla="*/ 12242966 w 12242966"/>
              <a:gd name="connsiteY2" fmla="*/ 986819 h 3225964"/>
              <a:gd name="connsiteX3" fmla="*/ 12238108 w 12242966"/>
              <a:gd name="connsiteY3" fmla="*/ 3223755 h 3225964"/>
              <a:gd name="connsiteX4" fmla="*/ 0 w 12242966"/>
              <a:gd name="connsiteY4" fmla="*/ 3225964 h 3225964"/>
              <a:gd name="connsiteX5" fmla="*/ 31202 w 12242966"/>
              <a:gd name="connsiteY5" fmla="*/ 999072 h 3225964"/>
              <a:gd name="connsiteX6" fmla="*/ 8661048 w 12242966"/>
              <a:gd name="connsiteY6" fmla="*/ 0 h 322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42966" h="3225964">
                <a:moveTo>
                  <a:pt x="8661048" y="0"/>
                </a:moveTo>
                <a:lnTo>
                  <a:pt x="8668413" y="2793"/>
                </a:lnTo>
                <a:lnTo>
                  <a:pt x="12242966" y="986819"/>
                </a:lnTo>
                <a:cubicBezTo>
                  <a:pt x="12241347" y="1732464"/>
                  <a:pt x="12239727" y="2478110"/>
                  <a:pt x="12238108" y="3223755"/>
                </a:cubicBezTo>
                <a:lnTo>
                  <a:pt x="0" y="3225964"/>
                </a:lnTo>
                <a:cubicBezTo>
                  <a:pt x="4482" y="2576030"/>
                  <a:pt x="26720" y="1649006"/>
                  <a:pt x="31202" y="999072"/>
                </a:cubicBezTo>
                <a:lnTo>
                  <a:pt x="866104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lide Number Placeholder 5">
            <a:extLst>
              <a:ext uri="{FF2B5EF4-FFF2-40B4-BE49-F238E27FC236}">
                <a16:creationId xmlns:a16="http://schemas.microsoft.com/office/drawing/2014/main" id="{198E766B-09F6-1446-AA31-C4C5A450A666}"/>
              </a:ext>
            </a:extLst>
          </p:cNvPr>
          <p:cNvSpPr txBox="1">
            <a:spLocks/>
          </p:cNvSpPr>
          <p:nvPr userDrawn="1"/>
        </p:nvSpPr>
        <p:spPr>
          <a:xfrm>
            <a:off x="1015062" y="6400799"/>
            <a:ext cx="11227904"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800" b="1" i="0" kern="1200">
                <a:solidFill>
                  <a:schemeClr val="bg2"/>
                </a:solidFill>
                <a:effectLst/>
                <a:latin typeface="+mn-lt"/>
                <a:ea typeface="+mn-ea"/>
                <a:cs typeface="+mn-cs"/>
              </a:rPr>
              <a:t>GILEAD and the GILEAD logo are trademarks of Gilead Sciences, Inc. </a:t>
            </a:r>
            <a:endParaRPr lang="en-US" b="0" i="0">
              <a:latin typeface="Trebuchet MS" panose="020B0703020202090204" pitchFamily="34" charset="0"/>
            </a:endParaRPr>
          </a:p>
        </p:txBody>
      </p:sp>
      <p:pic>
        <p:nvPicPr>
          <p:cNvPr id="7" name="Picture 6" descr="A picture containing text&#10;&#10;Description automatically generated">
            <a:extLst>
              <a:ext uri="{FF2B5EF4-FFF2-40B4-BE49-F238E27FC236}">
                <a16:creationId xmlns:a16="http://schemas.microsoft.com/office/drawing/2014/main" id="{74EDF864-96D5-2B42-A4ED-FFDADB00D6D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761999" y="2962179"/>
            <a:ext cx="5334001" cy="1995893"/>
          </a:xfrm>
          <a:prstGeom prst="rect">
            <a:avLst/>
          </a:prstGeom>
        </p:spPr>
      </p:pic>
      <p:sp>
        <p:nvSpPr>
          <p:cNvPr id="8" name="Title 1">
            <a:extLst>
              <a:ext uri="{FF2B5EF4-FFF2-40B4-BE49-F238E27FC236}">
                <a16:creationId xmlns:a16="http://schemas.microsoft.com/office/drawing/2014/main" id="{AD17D43D-88B8-7F49-9F24-09DCFB537902}"/>
              </a:ext>
            </a:extLst>
          </p:cNvPr>
          <p:cNvSpPr>
            <a:spLocks noGrp="1"/>
          </p:cNvSpPr>
          <p:nvPr>
            <p:ph type="ctrTitle" hasCustomPrompt="1"/>
          </p:nvPr>
        </p:nvSpPr>
        <p:spPr>
          <a:xfrm>
            <a:off x="1066800" y="4589904"/>
            <a:ext cx="10058400" cy="1001872"/>
          </a:xfrm>
        </p:spPr>
        <p:txBody>
          <a:bodyPr anchor="b"/>
          <a:lstStyle>
            <a:lvl1pPr algn="l">
              <a:lnSpc>
                <a:spcPct val="80000"/>
              </a:lnSpc>
              <a:defRPr sz="4000" b="1" i="0" spc="0" baseline="0">
                <a:solidFill>
                  <a:schemeClr val="tx1"/>
                </a:solidFill>
                <a:latin typeface="Trebuchet MS" panose="020B0703020202090204" pitchFamily="34" charset="0"/>
              </a:defRPr>
            </a:lvl1pPr>
          </a:lstStyle>
          <a:p>
            <a:r>
              <a:rPr lang="en-US"/>
              <a:t>Click to edit master title style</a:t>
            </a:r>
          </a:p>
        </p:txBody>
      </p:sp>
      <p:sp>
        <p:nvSpPr>
          <p:cNvPr id="14" name="Subtitle 2">
            <a:extLst>
              <a:ext uri="{FF2B5EF4-FFF2-40B4-BE49-F238E27FC236}">
                <a16:creationId xmlns:a16="http://schemas.microsoft.com/office/drawing/2014/main" id="{E78C1A97-699A-DD4D-BD1B-C1C01A9E8AEB}"/>
              </a:ext>
            </a:extLst>
          </p:cNvPr>
          <p:cNvSpPr>
            <a:spLocks noGrp="1"/>
          </p:cNvSpPr>
          <p:nvPr>
            <p:ph type="subTitle" idx="1" hasCustomPrompt="1"/>
          </p:nvPr>
        </p:nvSpPr>
        <p:spPr>
          <a:xfrm>
            <a:off x="1066800" y="5724557"/>
            <a:ext cx="10058400" cy="463513"/>
          </a:xfrm>
          <a:prstGeom prst="rect">
            <a:avLst/>
          </a:prstGeom>
        </p:spPr>
        <p:txBody>
          <a:bodyPr anchor="t">
            <a:noAutofit/>
          </a:bodyPr>
          <a:lstStyle>
            <a:lvl1pPr marL="0" indent="0" algn="l">
              <a:lnSpc>
                <a:spcPct val="110000"/>
              </a:lnSpc>
              <a:buNone/>
              <a:defRPr sz="1500" b="0" i="0" kern="800" spc="300" baseline="0">
                <a:solidFill>
                  <a:schemeClr val="tx1"/>
                </a:solidFill>
                <a:latin typeface="Trebuchet MS" panose="020B070302020209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739005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Slide-Add Image">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71CDD-03B6-5447-B8EF-BC2DD2AB7DD2}"/>
              </a:ext>
            </a:extLst>
          </p:cNvPr>
          <p:cNvSpPr>
            <a:spLocks noGrp="1"/>
          </p:cNvSpPr>
          <p:nvPr>
            <p:ph type="ctrTitle" hasCustomPrompt="1"/>
          </p:nvPr>
        </p:nvSpPr>
        <p:spPr>
          <a:xfrm>
            <a:off x="1066800" y="4589904"/>
            <a:ext cx="10058400" cy="1001872"/>
          </a:xfrm>
        </p:spPr>
        <p:txBody>
          <a:bodyPr anchor="b"/>
          <a:lstStyle>
            <a:lvl1pPr algn="l">
              <a:lnSpc>
                <a:spcPct val="80000"/>
              </a:lnSpc>
              <a:defRPr sz="4000" b="1" i="0" spc="0" baseline="0">
                <a:solidFill>
                  <a:schemeClr val="tx2"/>
                </a:solidFill>
                <a:latin typeface="Trebuchet MS" panose="020B070302020209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C3572D1E-ECF6-C04B-874C-31D977FFD310}"/>
              </a:ext>
            </a:extLst>
          </p:cNvPr>
          <p:cNvSpPr>
            <a:spLocks noGrp="1"/>
          </p:cNvSpPr>
          <p:nvPr>
            <p:ph type="subTitle" idx="1" hasCustomPrompt="1"/>
          </p:nvPr>
        </p:nvSpPr>
        <p:spPr>
          <a:xfrm>
            <a:off x="1066800" y="5724557"/>
            <a:ext cx="10058400" cy="463513"/>
          </a:xfrm>
          <a:prstGeom prst="rect">
            <a:avLst/>
          </a:prstGeom>
        </p:spPr>
        <p:txBody>
          <a:bodyPr anchor="t">
            <a:noAutofit/>
          </a:bodyPr>
          <a:lstStyle>
            <a:lvl1pPr marL="0" indent="0" algn="l">
              <a:lnSpc>
                <a:spcPct val="110000"/>
              </a:lnSpc>
              <a:buNone/>
              <a:defRPr sz="1500" b="0" i="0" kern="800" spc="300" baseline="0">
                <a:solidFill>
                  <a:schemeClr val="tx1"/>
                </a:solidFill>
                <a:latin typeface="Trebuchet MS" panose="020B070302020209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Picture Placeholder 4">
            <a:extLst>
              <a:ext uri="{FF2B5EF4-FFF2-40B4-BE49-F238E27FC236}">
                <a16:creationId xmlns:a16="http://schemas.microsoft.com/office/drawing/2014/main" id="{99589CF8-D81C-414B-8E64-B34223E87508}"/>
              </a:ext>
            </a:extLst>
          </p:cNvPr>
          <p:cNvSpPr>
            <a:spLocks noGrp="1"/>
          </p:cNvSpPr>
          <p:nvPr>
            <p:ph type="pic" sz="quarter" idx="10" hasCustomPrompt="1"/>
          </p:nvPr>
        </p:nvSpPr>
        <p:spPr>
          <a:xfrm>
            <a:off x="-12189" y="-32658"/>
            <a:ext cx="12225688" cy="3222347"/>
          </a:xfrm>
          <a:custGeom>
            <a:avLst/>
            <a:gdLst>
              <a:gd name="connsiteX0" fmla="*/ 0 w 12191998"/>
              <a:gd name="connsiteY0" fmla="*/ 0 h 6858000"/>
              <a:gd name="connsiteX1" fmla="*/ 11048975 w 12191998"/>
              <a:gd name="connsiteY1" fmla="*/ 0 h 6858000"/>
              <a:gd name="connsiteX2" fmla="*/ 12191998 w 12191998"/>
              <a:gd name="connsiteY2" fmla="*/ 1143023 h 6858000"/>
              <a:gd name="connsiteX3" fmla="*/ 12191998 w 12191998"/>
              <a:gd name="connsiteY3" fmla="*/ 6858000 h 6858000"/>
              <a:gd name="connsiteX4" fmla="*/ 0 w 12191998"/>
              <a:gd name="connsiteY4" fmla="*/ 6858000 h 6858000"/>
              <a:gd name="connsiteX5" fmla="*/ 0 w 12191998"/>
              <a:gd name="connsiteY5" fmla="*/ 0 h 6858000"/>
              <a:gd name="connsiteX0" fmla="*/ 0 w 12195023"/>
              <a:gd name="connsiteY0" fmla="*/ 12192 h 6870192"/>
              <a:gd name="connsiteX1" fmla="*/ 12195023 w 12195023"/>
              <a:gd name="connsiteY1" fmla="*/ 0 h 6870192"/>
              <a:gd name="connsiteX2" fmla="*/ 12191998 w 12195023"/>
              <a:gd name="connsiteY2" fmla="*/ 1155215 h 6870192"/>
              <a:gd name="connsiteX3" fmla="*/ 12191998 w 12195023"/>
              <a:gd name="connsiteY3" fmla="*/ 6870192 h 6870192"/>
              <a:gd name="connsiteX4" fmla="*/ 0 w 12195023"/>
              <a:gd name="connsiteY4" fmla="*/ 6870192 h 6870192"/>
              <a:gd name="connsiteX5" fmla="*/ 0 w 12195023"/>
              <a:gd name="connsiteY5" fmla="*/ 12192 h 6870192"/>
              <a:gd name="connsiteX0" fmla="*/ 0 w 12195023"/>
              <a:gd name="connsiteY0" fmla="*/ 12192 h 6870192"/>
              <a:gd name="connsiteX1" fmla="*/ 12195023 w 12195023"/>
              <a:gd name="connsiteY1" fmla="*/ 0 h 6870192"/>
              <a:gd name="connsiteX2" fmla="*/ 12191998 w 12195023"/>
              <a:gd name="connsiteY2" fmla="*/ 1155215 h 6870192"/>
              <a:gd name="connsiteX3" fmla="*/ 5974078 w 12195023"/>
              <a:gd name="connsiteY3" fmla="*/ 6870192 h 6870192"/>
              <a:gd name="connsiteX4" fmla="*/ 0 w 12195023"/>
              <a:gd name="connsiteY4" fmla="*/ 6870192 h 6870192"/>
              <a:gd name="connsiteX5" fmla="*/ 0 w 12195023"/>
              <a:gd name="connsiteY5" fmla="*/ 12192 h 6870192"/>
              <a:gd name="connsiteX0" fmla="*/ 0 w 12204254"/>
              <a:gd name="connsiteY0" fmla="*/ 12192 h 6870192"/>
              <a:gd name="connsiteX1" fmla="*/ 12195023 w 12204254"/>
              <a:gd name="connsiteY1" fmla="*/ 0 h 6870192"/>
              <a:gd name="connsiteX2" fmla="*/ 12204190 w 12204254"/>
              <a:gd name="connsiteY2" fmla="*/ 5702831 h 6870192"/>
              <a:gd name="connsiteX3" fmla="*/ 5974078 w 12204254"/>
              <a:gd name="connsiteY3" fmla="*/ 6870192 h 6870192"/>
              <a:gd name="connsiteX4" fmla="*/ 0 w 12204254"/>
              <a:gd name="connsiteY4" fmla="*/ 6870192 h 6870192"/>
              <a:gd name="connsiteX5" fmla="*/ 0 w 12204254"/>
              <a:gd name="connsiteY5" fmla="*/ 12192 h 6870192"/>
              <a:gd name="connsiteX0" fmla="*/ 0 w 12204254"/>
              <a:gd name="connsiteY0" fmla="*/ 12192 h 6894576"/>
              <a:gd name="connsiteX1" fmla="*/ 12195023 w 12204254"/>
              <a:gd name="connsiteY1" fmla="*/ 0 h 6894576"/>
              <a:gd name="connsiteX2" fmla="*/ 12204190 w 12204254"/>
              <a:gd name="connsiteY2" fmla="*/ 5702831 h 6894576"/>
              <a:gd name="connsiteX3" fmla="*/ 3572254 w 12204254"/>
              <a:gd name="connsiteY3" fmla="*/ 6894576 h 6894576"/>
              <a:gd name="connsiteX4" fmla="*/ 0 w 12204254"/>
              <a:gd name="connsiteY4" fmla="*/ 6870192 h 6894576"/>
              <a:gd name="connsiteX5" fmla="*/ 0 w 12204254"/>
              <a:gd name="connsiteY5" fmla="*/ 12192 h 6894576"/>
              <a:gd name="connsiteX0" fmla="*/ 12192 w 12216446"/>
              <a:gd name="connsiteY0" fmla="*/ 12192 h 6894576"/>
              <a:gd name="connsiteX1" fmla="*/ 12207215 w 12216446"/>
              <a:gd name="connsiteY1" fmla="*/ 0 h 6894576"/>
              <a:gd name="connsiteX2" fmla="*/ 12216382 w 12216446"/>
              <a:gd name="connsiteY2" fmla="*/ 5702831 h 6894576"/>
              <a:gd name="connsiteX3" fmla="*/ 3584446 w 12216446"/>
              <a:gd name="connsiteY3" fmla="*/ 6894576 h 6894576"/>
              <a:gd name="connsiteX4" fmla="*/ 0 w 12216446"/>
              <a:gd name="connsiteY4" fmla="*/ 5724144 h 6894576"/>
              <a:gd name="connsiteX5" fmla="*/ 12192 w 12216446"/>
              <a:gd name="connsiteY5" fmla="*/ 12192 h 6894576"/>
              <a:gd name="connsiteX0" fmla="*/ 2956 w 12216446"/>
              <a:gd name="connsiteY0" fmla="*/ 1647028 h 6894576"/>
              <a:gd name="connsiteX1" fmla="*/ 12207215 w 12216446"/>
              <a:gd name="connsiteY1" fmla="*/ 0 h 6894576"/>
              <a:gd name="connsiteX2" fmla="*/ 12216382 w 12216446"/>
              <a:gd name="connsiteY2" fmla="*/ 5702831 h 6894576"/>
              <a:gd name="connsiteX3" fmla="*/ 3584446 w 12216446"/>
              <a:gd name="connsiteY3" fmla="*/ 6894576 h 6894576"/>
              <a:gd name="connsiteX4" fmla="*/ 0 w 12216446"/>
              <a:gd name="connsiteY4" fmla="*/ 5724144 h 6894576"/>
              <a:gd name="connsiteX5" fmla="*/ 2956 w 12216446"/>
              <a:gd name="connsiteY5" fmla="*/ 1647028 h 6894576"/>
              <a:gd name="connsiteX0" fmla="*/ 2956 w 12216681"/>
              <a:gd name="connsiteY0" fmla="*/ 0 h 5247548"/>
              <a:gd name="connsiteX1" fmla="*/ 12216452 w 12216681"/>
              <a:gd name="connsiteY1" fmla="*/ 52463 h 5247548"/>
              <a:gd name="connsiteX2" fmla="*/ 12216382 w 12216681"/>
              <a:gd name="connsiteY2" fmla="*/ 4055803 h 5247548"/>
              <a:gd name="connsiteX3" fmla="*/ 3584446 w 12216681"/>
              <a:gd name="connsiteY3" fmla="*/ 5247548 h 5247548"/>
              <a:gd name="connsiteX4" fmla="*/ 0 w 12216681"/>
              <a:gd name="connsiteY4" fmla="*/ 4077116 h 5247548"/>
              <a:gd name="connsiteX5" fmla="*/ 2956 w 12216681"/>
              <a:gd name="connsiteY5" fmla="*/ 0 h 5247548"/>
              <a:gd name="connsiteX0" fmla="*/ 2956 w 12216681"/>
              <a:gd name="connsiteY0" fmla="*/ 0 h 5201367"/>
              <a:gd name="connsiteX1" fmla="*/ 12216452 w 12216681"/>
              <a:gd name="connsiteY1" fmla="*/ 6282 h 5201367"/>
              <a:gd name="connsiteX2" fmla="*/ 12216382 w 12216681"/>
              <a:gd name="connsiteY2" fmla="*/ 4009622 h 5201367"/>
              <a:gd name="connsiteX3" fmla="*/ 3584446 w 12216681"/>
              <a:gd name="connsiteY3" fmla="*/ 5201367 h 5201367"/>
              <a:gd name="connsiteX4" fmla="*/ 0 w 12216681"/>
              <a:gd name="connsiteY4" fmla="*/ 4030935 h 5201367"/>
              <a:gd name="connsiteX5" fmla="*/ 2956 w 12216681"/>
              <a:gd name="connsiteY5" fmla="*/ 0 h 5201367"/>
              <a:gd name="connsiteX0" fmla="*/ 2956 w 12216681"/>
              <a:gd name="connsiteY0" fmla="*/ 1379172 h 5195085"/>
              <a:gd name="connsiteX1" fmla="*/ 12216452 w 12216681"/>
              <a:gd name="connsiteY1" fmla="*/ 0 h 5195085"/>
              <a:gd name="connsiteX2" fmla="*/ 12216382 w 12216681"/>
              <a:gd name="connsiteY2" fmla="*/ 4003340 h 5195085"/>
              <a:gd name="connsiteX3" fmla="*/ 3584446 w 12216681"/>
              <a:gd name="connsiteY3" fmla="*/ 5195085 h 5195085"/>
              <a:gd name="connsiteX4" fmla="*/ 0 w 12216681"/>
              <a:gd name="connsiteY4" fmla="*/ 4024653 h 5195085"/>
              <a:gd name="connsiteX5" fmla="*/ 2956 w 12216681"/>
              <a:gd name="connsiteY5" fmla="*/ 1379172 h 5195085"/>
              <a:gd name="connsiteX0" fmla="*/ 2956 w 12225688"/>
              <a:gd name="connsiteY0" fmla="*/ 67609 h 3883522"/>
              <a:gd name="connsiteX1" fmla="*/ 12225688 w 12225688"/>
              <a:gd name="connsiteY1" fmla="*/ 0 h 3883522"/>
              <a:gd name="connsiteX2" fmla="*/ 12216382 w 12225688"/>
              <a:gd name="connsiteY2" fmla="*/ 2691777 h 3883522"/>
              <a:gd name="connsiteX3" fmla="*/ 3584446 w 12225688"/>
              <a:gd name="connsiteY3" fmla="*/ 3883522 h 3883522"/>
              <a:gd name="connsiteX4" fmla="*/ 0 w 12225688"/>
              <a:gd name="connsiteY4" fmla="*/ 2713090 h 3883522"/>
              <a:gd name="connsiteX5" fmla="*/ 2956 w 12225688"/>
              <a:gd name="connsiteY5" fmla="*/ 67609 h 3883522"/>
              <a:gd name="connsiteX0" fmla="*/ 2956 w 12225688"/>
              <a:gd name="connsiteY0" fmla="*/ 0 h 3899040"/>
              <a:gd name="connsiteX1" fmla="*/ 12225688 w 12225688"/>
              <a:gd name="connsiteY1" fmla="*/ 15518 h 3899040"/>
              <a:gd name="connsiteX2" fmla="*/ 12216382 w 12225688"/>
              <a:gd name="connsiteY2" fmla="*/ 2707295 h 3899040"/>
              <a:gd name="connsiteX3" fmla="*/ 3584446 w 12225688"/>
              <a:gd name="connsiteY3" fmla="*/ 3899040 h 3899040"/>
              <a:gd name="connsiteX4" fmla="*/ 0 w 12225688"/>
              <a:gd name="connsiteY4" fmla="*/ 2728608 h 3899040"/>
              <a:gd name="connsiteX5" fmla="*/ 2956 w 12225688"/>
              <a:gd name="connsiteY5" fmla="*/ 0 h 389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25688" h="3899040">
                <a:moveTo>
                  <a:pt x="2956" y="0"/>
                </a:moveTo>
                <a:lnTo>
                  <a:pt x="12225688" y="15518"/>
                </a:lnTo>
                <a:cubicBezTo>
                  <a:pt x="12224680" y="400590"/>
                  <a:pt x="12217390" y="2322223"/>
                  <a:pt x="12216382" y="2707295"/>
                </a:cubicBezTo>
                <a:lnTo>
                  <a:pt x="3584446" y="3899040"/>
                </a:lnTo>
                <a:lnTo>
                  <a:pt x="0" y="2728608"/>
                </a:lnTo>
                <a:cubicBezTo>
                  <a:pt x="985" y="1369569"/>
                  <a:pt x="1971" y="1359039"/>
                  <a:pt x="2956" y="0"/>
                </a:cubicBezTo>
                <a:close/>
              </a:path>
            </a:pathLst>
          </a:custGeom>
        </p:spPr>
        <p:txBody>
          <a:bodyPr anchor="ctr"/>
          <a:lstStyle>
            <a:lvl1pPr marL="0" indent="0" algn="ctr">
              <a:buNone/>
              <a:defRPr/>
            </a:lvl1pPr>
          </a:lstStyle>
          <a:p>
            <a:r>
              <a:rPr lang="en-US"/>
              <a:t>Insert photo by clicking on the image icon</a:t>
            </a:r>
          </a:p>
        </p:txBody>
      </p:sp>
      <p:pic>
        <p:nvPicPr>
          <p:cNvPr id="8" name="Picture 7" descr="A picture containing text&#10;&#10;Description automatically generated">
            <a:extLst>
              <a:ext uri="{FF2B5EF4-FFF2-40B4-BE49-F238E27FC236}">
                <a16:creationId xmlns:a16="http://schemas.microsoft.com/office/drawing/2014/main" id="{EFF33FB4-592B-EA42-8817-C852A19F15B8}"/>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761999" y="2962179"/>
            <a:ext cx="5334001" cy="1995893"/>
          </a:xfrm>
          <a:prstGeom prst="rect">
            <a:avLst/>
          </a:prstGeom>
        </p:spPr>
      </p:pic>
      <p:sp>
        <p:nvSpPr>
          <p:cNvPr id="10" name="Slide Number Placeholder 5">
            <a:extLst>
              <a:ext uri="{FF2B5EF4-FFF2-40B4-BE49-F238E27FC236}">
                <a16:creationId xmlns:a16="http://schemas.microsoft.com/office/drawing/2014/main" id="{521552D7-E3DD-DF40-BA70-38D5F26ECD94}"/>
              </a:ext>
            </a:extLst>
          </p:cNvPr>
          <p:cNvSpPr txBox="1">
            <a:spLocks/>
          </p:cNvSpPr>
          <p:nvPr userDrawn="1"/>
        </p:nvSpPr>
        <p:spPr>
          <a:xfrm>
            <a:off x="1015062" y="6400799"/>
            <a:ext cx="11227904"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sz="800" b="1" i="0" kern="1200">
                <a:solidFill>
                  <a:schemeClr val="bg2"/>
                </a:solidFill>
                <a:effectLst/>
                <a:latin typeface="+mn-lt"/>
                <a:ea typeface="+mn-ea"/>
                <a:cs typeface="+mn-cs"/>
              </a:rPr>
              <a:t>GILEAD and the GILEAD logo are trademarks of Gilead Sciences, Inc. </a:t>
            </a:r>
            <a:endParaRPr lang="en-US" b="0" i="0">
              <a:latin typeface="Trebuchet MS" panose="020B0703020202090204" pitchFamily="34" charset="0"/>
            </a:endParaRPr>
          </a:p>
        </p:txBody>
      </p:sp>
    </p:spTree>
    <p:extLst>
      <p:ext uri="{BB962C8B-B14F-4D97-AF65-F5344CB8AC3E}">
        <p14:creationId xmlns:p14="http://schemas.microsoft.com/office/powerpoint/2010/main" val="31624699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genda/List Blue">
    <p:spTree>
      <p:nvGrpSpPr>
        <p:cNvPr id="1" name=""/>
        <p:cNvGrpSpPr/>
        <p:nvPr/>
      </p:nvGrpSpPr>
      <p:grpSpPr>
        <a:xfrm>
          <a:off x="0" y="0"/>
          <a:ext cx="0" cy="0"/>
          <a:chOff x="0" y="0"/>
          <a:chExt cx="0" cy="0"/>
        </a:xfrm>
      </p:grpSpPr>
      <p:sp>
        <p:nvSpPr>
          <p:cNvPr id="8" name="Pentagon 8">
            <a:extLst>
              <a:ext uri="{FF2B5EF4-FFF2-40B4-BE49-F238E27FC236}">
                <a16:creationId xmlns:a16="http://schemas.microsoft.com/office/drawing/2014/main" id="{CE70175B-DE62-A347-AC2C-989EFCA60D04}"/>
              </a:ext>
            </a:extLst>
          </p:cNvPr>
          <p:cNvSpPr>
            <a:spLocks noChangeAspect="1"/>
          </p:cNvSpPr>
          <p:nvPr userDrawn="1"/>
        </p:nvSpPr>
        <p:spPr bwMode="white">
          <a:xfrm>
            <a:off x="-34400" y="-24384"/>
            <a:ext cx="4641372" cy="6897928"/>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 name="connsiteX0" fmla="*/ 2060448 w 6336060"/>
              <a:gd name="connsiteY0" fmla="*/ 134112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2060448 w 6336060"/>
              <a:gd name="connsiteY5" fmla="*/ 134112 h 6885736"/>
              <a:gd name="connsiteX0" fmla="*/ 1694688 w 6336060"/>
              <a:gd name="connsiteY0" fmla="*/ 0 h 6897928"/>
              <a:gd name="connsiteX1" fmla="*/ 5622382 w 6336060"/>
              <a:gd name="connsiteY1" fmla="*/ 12192 h 6897928"/>
              <a:gd name="connsiteX2" fmla="*/ 6336060 w 6336060"/>
              <a:gd name="connsiteY2" fmla="*/ 2101748 h 6897928"/>
              <a:gd name="connsiteX3" fmla="*/ 5622382 w 6336060"/>
              <a:gd name="connsiteY3" fmla="*/ 6897928 h 6897928"/>
              <a:gd name="connsiteX4" fmla="*/ 0 w 6336060"/>
              <a:gd name="connsiteY4" fmla="*/ 6897928 h 6897928"/>
              <a:gd name="connsiteX5" fmla="*/ 1694688 w 6336060"/>
              <a:gd name="connsiteY5" fmla="*/ 0 h 6897928"/>
              <a:gd name="connsiteX0" fmla="*/ 0 w 4641372"/>
              <a:gd name="connsiteY0" fmla="*/ 0 h 6897928"/>
              <a:gd name="connsiteX1" fmla="*/ 3927694 w 4641372"/>
              <a:gd name="connsiteY1" fmla="*/ 12192 h 6897928"/>
              <a:gd name="connsiteX2" fmla="*/ 4641372 w 4641372"/>
              <a:gd name="connsiteY2" fmla="*/ 2101748 h 6897928"/>
              <a:gd name="connsiteX3" fmla="*/ 3927694 w 4641372"/>
              <a:gd name="connsiteY3" fmla="*/ 6897928 h 6897928"/>
              <a:gd name="connsiteX4" fmla="*/ 12192 w 4641372"/>
              <a:gd name="connsiteY4" fmla="*/ 6897928 h 6897928"/>
              <a:gd name="connsiteX5" fmla="*/ 0 w 4641372"/>
              <a:gd name="connsiteY5" fmla="*/ 0 h 689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1372" h="6897928">
                <a:moveTo>
                  <a:pt x="0" y="0"/>
                </a:moveTo>
                <a:lnTo>
                  <a:pt x="3927694" y="12192"/>
                </a:lnTo>
                <a:lnTo>
                  <a:pt x="4641372" y="2101748"/>
                </a:lnTo>
                <a:lnTo>
                  <a:pt x="3927694" y="6897928"/>
                </a:lnTo>
                <a:lnTo>
                  <a:pt x="12192" y="6897928"/>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0" y="1189899"/>
            <a:ext cx="3397294" cy="4351338"/>
          </a:xfrm>
          <a:prstGeom prst="rect">
            <a:avLst/>
          </a:prstGeom>
        </p:spPr>
        <p:txBody>
          <a:bodyPr anchor="ctr">
            <a:noAutofit/>
          </a:bodyPr>
          <a:lstStyle>
            <a:lvl1pPr marL="0" indent="0" algn="l">
              <a:lnSpc>
                <a:spcPct val="80000"/>
              </a:lnSpc>
              <a:buNone/>
              <a:defRPr sz="4000" b="1" i="0" spc="300">
                <a:solidFill>
                  <a:schemeClr val="bg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4" name="Text Placeholder 3">
            <a:extLst>
              <a:ext uri="{FF2B5EF4-FFF2-40B4-BE49-F238E27FC236}">
                <a16:creationId xmlns:a16="http://schemas.microsoft.com/office/drawing/2014/main" id="{9A98B483-34A7-2249-A3C4-7DDD6074A162}"/>
              </a:ext>
            </a:extLst>
          </p:cNvPr>
          <p:cNvSpPr>
            <a:spLocks noGrp="1"/>
          </p:cNvSpPr>
          <p:nvPr>
            <p:ph type="body" sz="quarter" idx="10"/>
          </p:nvPr>
        </p:nvSpPr>
        <p:spPr>
          <a:xfrm>
            <a:off x="5337109" y="292100"/>
            <a:ext cx="6612003" cy="5654675"/>
          </a:xfrm>
          <a:prstGeom prst="rect">
            <a:avLst/>
          </a:prstGeom>
        </p:spPr>
        <p:txBody>
          <a:bodyPr anchor="ctr">
            <a:noAutofit/>
          </a:bodyPr>
          <a:lstStyle>
            <a:lvl1pPr>
              <a:defRPr sz="2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9" name="Picture 8" descr="A picture containing text&#10;&#10;Description automatically generated">
            <a:extLst>
              <a:ext uri="{FF2B5EF4-FFF2-40B4-BE49-F238E27FC236}">
                <a16:creationId xmlns:a16="http://schemas.microsoft.com/office/drawing/2014/main" id="{BE5DCA31-1BBA-5C47-AED6-24579BD463B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429195644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List Red">
    <p:spTree>
      <p:nvGrpSpPr>
        <p:cNvPr id="1" name=""/>
        <p:cNvGrpSpPr/>
        <p:nvPr/>
      </p:nvGrpSpPr>
      <p:grpSpPr>
        <a:xfrm>
          <a:off x="0" y="0"/>
          <a:ext cx="0" cy="0"/>
          <a:chOff x="0" y="0"/>
          <a:chExt cx="0" cy="0"/>
        </a:xfrm>
      </p:grpSpPr>
      <p:sp>
        <p:nvSpPr>
          <p:cNvPr id="8" name="Pentagon 8">
            <a:extLst>
              <a:ext uri="{FF2B5EF4-FFF2-40B4-BE49-F238E27FC236}">
                <a16:creationId xmlns:a16="http://schemas.microsoft.com/office/drawing/2014/main" id="{CE70175B-DE62-A347-AC2C-989EFCA60D04}"/>
              </a:ext>
            </a:extLst>
          </p:cNvPr>
          <p:cNvSpPr>
            <a:spLocks noChangeAspect="1"/>
          </p:cNvSpPr>
          <p:nvPr userDrawn="1"/>
        </p:nvSpPr>
        <p:spPr bwMode="white">
          <a:xfrm>
            <a:off x="-34400" y="-24384"/>
            <a:ext cx="4641372" cy="6897928"/>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 name="connsiteX0" fmla="*/ 2060448 w 6336060"/>
              <a:gd name="connsiteY0" fmla="*/ 134112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2060448 w 6336060"/>
              <a:gd name="connsiteY5" fmla="*/ 134112 h 6885736"/>
              <a:gd name="connsiteX0" fmla="*/ 1694688 w 6336060"/>
              <a:gd name="connsiteY0" fmla="*/ 0 h 6897928"/>
              <a:gd name="connsiteX1" fmla="*/ 5622382 w 6336060"/>
              <a:gd name="connsiteY1" fmla="*/ 12192 h 6897928"/>
              <a:gd name="connsiteX2" fmla="*/ 6336060 w 6336060"/>
              <a:gd name="connsiteY2" fmla="*/ 2101748 h 6897928"/>
              <a:gd name="connsiteX3" fmla="*/ 5622382 w 6336060"/>
              <a:gd name="connsiteY3" fmla="*/ 6897928 h 6897928"/>
              <a:gd name="connsiteX4" fmla="*/ 0 w 6336060"/>
              <a:gd name="connsiteY4" fmla="*/ 6897928 h 6897928"/>
              <a:gd name="connsiteX5" fmla="*/ 1694688 w 6336060"/>
              <a:gd name="connsiteY5" fmla="*/ 0 h 6897928"/>
              <a:gd name="connsiteX0" fmla="*/ 0 w 4641372"/>
              <a:gd name="connsiteY0" fmla="*/ 0 h 6897928"/>
              <a:gd name="connsiteX1" fmla="*/ 3927694 w 4641372"/>
              <a:gd name="connsiteY1" fmla="*/ 12192 h 6897928"/>
              <a:gd name="connsiteX2" fmla="*/ 4641372 w 4641372"/>
              <a:gd name="connsiteY2" fmla="*/ 2101748 h 6897928"/>
              <a:gd name="connsiteX3" fmla="*/ 3927694 w 4641372"/>
              <a:gd name="connsiteY3" fmla="*/ 6897928 h 6897928"/>
              <a:gd name="connsiteX4" fmla="*/ 12192 w 4641372"/>
              <a:gd name="connsiteY4" fmla="*/ 6897928 h 6897928"/>
              <a:gd name="connsiteX5" fmla="*/ 0 w 4641372"/>
              <a:gd name="connsiteY5" fmla="*/ 0 h 689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1372" h="6897928">
                <a:moveTo>
                  <a:pt x="0" y="0"/>
                </a:moveTo>
                <a:lnTo>
                  <a:pt x="3927694" y="12192"/>
                </a:lnTo>
                <a:lnTo>
                  <a:pt x="4641372" y="2101748"/>
                </a:lnTo>
                <a:lnTo>
                  <a:pt x="3927694" y="6897928"/>
                </a:lnTo>
                <a:lnTo>
                  <a:pt x="12192" y="6897928"/>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0" y="1189899"/>
            <a:ext cx="3397294" cy="4351338"/>
          </a:xfrm>
          <a:prstGeom prst="rect">
            <a:avLst/>
          </a:prstGeom>
        </p:spPr>
        <p:txBody>
          <a:bodyPr anchor="ctr">
            <a:noAutofit/>
          </a:bodyPr>
          <a:lstStyle>
            <a:lvl1pPr marL="0" indent="0" algn="l">
              <a:lnSpc>
                <a:spcPct val="80000"/>
              </a:lnSpc>
              <a:buNone/>
              <a:defRPr sz="4000" b="1" i="0" spc="300">
                <a:solidFill>
                  <a:schemeClr val="bg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4" name="Text Placeholder 3">
            <a:extLst>
              <a:ext uri="{FF2B5EF4-FFF2-40B4-BE49-F238E27FC236}">
                <a16:creationId xmlns:a16="http://schemas.microsoft.com/office/drawing/2014/main" id="{9A98B483-34A7-2249-A3C4-7DDD6074A162}"/>
              </a:ext>
            </a:extLst>
          </p:cNvPr>
          <p:cNvSpPr>
            <a:spLocks noGrp="1"/>
          </p:cNvSpPr>
          <p:nvPr>
            <p:ph type="body" sz="quarter" idx="10"/>
          </p:nvPr>
        </p:nvSpPr>
        <p:spPr>
          <a:xfrm>
            <a:off x="5337109" y="292100"/>
            <a:ext cx="6612003" cy="5654675"/>
          </a:xfrm>
          <a:prstGeom prst="rect">
            <a:avLst/>
          </a:prstGeom>
        </p:spPr>
        <p:txBody>
          <a:bodyPr anchor="ctr">
            <a:noAutofit/>
          </a:bodyPr>
          <a:lstStyle>
            <a:lvl1pPr>
              <a:defRPr sz="20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6" name="Picture 5" descr="A picture containing text&#10;&#10;Description automatically generated">
            <a:extLst>
              <a:ext uri="{FF2B5EF4-FFF2-40B4-BE49-F238E27FC236}">
                <a16:creationId xmlns:a16="http://schemas.microsoft.com/office/drawing/2014/main" id="{A5AFEAA1-B272-E545-BA56-83983BF4F44A}"/>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23722975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6151869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Key Point-Blue BG">
    <p:spTree>
      <p:nvGrpSpPr>
        <p:cNvPr id="1" name=""/>
        <p:cNvGrpSpPr/>
        <p:nvPr/>
      </p:nvGrpSpPr>
      <p:grpSpPr>
        <a:xfrm>
          <a:off x="0" y="0"/>
          <a:ext cx="0" cy="0"/>
          <a:chOff x="0" y="0"/>
          <a:chExt cx="0" cy="0"/>
        </a:xfrm>
      </p:grpSpPr>
      <p:sp>
        <p:nvSpPr>
          <p:cNvPr id="11" name="Snip Same Side Corner Rectangle 9">
            <a:extLst>
              <a:ext uri="{FF2B5EF4-FFF2-40B4-BE49-F238E27FC236}">
                <a16:creationId xmlns:a16="http://schemas.microsoft.com/office/drawing/2014/main" id="{24A32D0D-3DF4-DD47-B14E-3B204C1AA9C2}"/>
              </a:ext>
            </a:extLst>
          </p:cNvPr>
          <p:cNvSpPr/>
          <p:nvPr userDrawn="1"/>
        </p:nvSpPr>
        <p:spPr>
          <a:xfrm rot="10800000">
            <a:off x="-9237" y="-31472"/>
            <a:ext cx="12219709" cy="6897738"/>
          </a:xfrm>
          <a:custGeom>
            <a:avLst/>
            <a:gdLst>
              <a:gd name="connsiteX0" fmla="*/ 1143023 w 12219709"/>
              <a:gd name="connsiteY0" fmla="*/ 0 h 6858000"/>
              <a:gd name="connsiteX1" fmla="*/ 11076686 w 12219709"/>
              <a:gd name="connsiteY1" fmla="*/ 0 h 6858000"/>
              <a:gd name="connsiteX2" fmla="*/ 12219709 w 12219709"/>
              <a:gd name="connsiteY2" fmla="*/ 1143023 h 6858000"/>
              <a:gd name="connsiteX3" fmla="*/ 12219709 w 12219709"/>
              <a:gd name="connsiteY3" fmla="*/ 6858000 h 6858000"/>
              <a:gd name="connsiteX4" fmla="*/ 12219709 w 12219709"/>
              <a:gd name="connsiteY4" fmla="*/ 6858000 h 6858000"/>
              <a:gd name="connsiteX5" fmla="*/ 0 w 12219709"/>
              <a:gd name="connsiteY5" fmla="*/ 6858000 h 6858000"/>
              <a:gd name="connsiteX6" fmla="*/ 0 w 12219709"/>
              <a:gd name="connsiteY6" fmla="*/ 6858000 h 6858000"/>
              <a:gd name="connsiteX7" fmla="*/ 0 w 12219709"/>
              <a:gd name="connsiteY7" fmla="*/ 1143023 h 6858000"/>
              <a:gd name="connsiteX8" fmla="*/ 1143023 w 12219709"/>
              <a:gd name="connsiteY8" fmla="*/ 0 h 6858000"/>
              <a:gd name="connsiteX0" fmla="*/ 1143023 w 12219709"/>
              <a:gd name="connsiteY0" fmla="*/ 9236 h 6867236"/>
              <a:gd name="connsiteX1" fmla="*/ 9589632 w 12219709"/>
              <a:gd name="connsiteY1" fmla="*/ 0 h 6867236"/>
              <a:gd name="connsiteX2" fmla="*/ 12219709 w 12219709"/>
              <a:gd name="connsiteY2" fmla="*/ 1152259 h 6867236"/>
              <a:gd name="connsiteX3" fmla="*/ 12219709 w 12219709"/>
              <a:gd name="connsiteY3" fmla="*/ 6867236 h 6867236"/>
              <a:gd name="connsiteX4" fmla="*/ 12219709 w 12219709"/>
              <a:gd name="connsiteY4" fmla="*/ 6867236 h 6867236"/>
              <a:gd name="connsiteX5" fmla="*/ 0 w 12219709"/>
              <a:gd name="connsiteY5" fmla="*/ 6867236 h 6867236"/>
              <a:gd name="connsiteX6" fmla="*/ 0 w 12219709"/>
              <a:gd name="connsiteY6" fmla="*/ 6867236 h 6867236"/>
              <a:gd name="connsiteX7" fmla="*/ 0 w 12219709"/>
              <a:gd name="connsiteY7" fmla="*/ 1152259 h 6867236"/>
              <a:gd name="connsiteX8" fmla="*/ 1143023 w 12219709"/>
              <a:gd name="connsiteY8" fmla="*/ 9236 h 6867236"/>
              <a:gd name="connsiteX0" fmla="*/ 9594296 w 12219709"/>
              <a:gd name="connsiteY0" fmla="*/ 0 h 6885709"/>
              <a:gd name="connsiteX1" fmla="*/ 9589632 w 12219709"/>
              <a:gd name="connsiteY1" fmla="*/ 18473 h 6885709"/>
              <a:gd name="connsiteX2" fmla="*/ 12219709 w 12219709"/>
              <a:gd name="connsiteY2" fmla="*/ 1170732 h 6885709"/>
              <a:gd name="connsiteX3" fmla="*/ 12219709 w 12219709"/>
              <a:gd name="connsiteY3" fmla="*/ 6885709 h 6885709"/>
              <a:gd name="connsiteX4" fmla="*/ 12219709 w 12219709"/>
              <a:gd name="connsiteY4" fmla="*/ 6885709 h 6885709"/>
              <a:gd name="connsiteX5" fmla="*/ 0 w 12219709"/>
              <a:gd name="connsiteY5" fmla="*/ 6885709 h 6885709"/>
              <a:gd name="connsiteX6" fmla="*/ 0 w 12219709"/>
              <a:gd name="connsiteY6" fmla="*/ 6885709 h 6885709"/>
              <a:gd name="connsiteX7" fmla="*/ 0 w 12219709"/>
              <a:gd name="connsiteY7" fmla="*/ 1170732 h 6885709"/>
              <a:gd name="connsiteX8" fmla="*/ 9594296 w 12219709"/>
              <a:gd name="connsiteY8" fmla="*/ 0 h 6885709"/>
              <a:gd name="connsiteX0" fmla="*/ 8624478 w 12219709"/>
              <a:gd name="connsiteY0" fmla="*/ 0 h 6876473"/>
              <a:gd name="connsiteX1" fmla="*/ 9589632 w 12219709"/>
              <a:gd name="connsiteY1" fmla="*/ 9237 h 6876473"/>
              <a:gd name="connsiteX2" fmla="*/ 12219709 w 12219709"/>
              <a:gd name="connsiteY2" fmla="*/ 1161496 h 6876473"/>
              <a:gd name="connsiteX3" fmla="*/ 12219709 w 12219709"/>
              <a:gd name="connsiteY3" fmla="*/ 6876473 h 6876473"/>
              <a:gd name="connsiteX4" fmla="*/ 12219709 w 12219709"/>
              <a:gd name="connsiteY4" fmla="*/ 6876473 h 6876473"/>
              <a:gd name="connsiteX5" fmla="*/ 0 w 12219709"/>
              <a:gd name="connsiteY5" fmla="*/ 6876473 h 6876473"/>
              <a:gd name="connsiteX6" fmla="*/ 0 w 12219709"/>
              <a:gd name="connsiteY6" fmla="*/ 6876473 h 6876473"/>
              <a:gd name="connsiteX7" fmla="*/ 0 w 12219709"/>
              <a:gd name="connsiteY7" fmla="*/ 1161496 h 6876473"/>
              <a:gd name="connsiteX8" fmla="*/ 8624478 w 12219709"/>
              <a:gd name="connsiteY8" fmla="*/ 0 h 6876473"/>
              <a:gd name="connsiteX0" fmla="*/ 8624478 w 12219709"/>
              <a:gd name="connsiteY0" fmla="*/ 18472 h 6894945"/>
              <a:gd name="connsiteX1" fmla="*/ 8610578 w 12219709"/>
              <a:gd name="connsiteY1" fmla="*/ 0 h 6894945"/>
              <a:gd name="connsiteX2" fmla="*/ 12219709 w 12219709"/>
              <a:gd name="connsiteY2" fmla="*/ 1179968 h 6894945"/>
              <a:gd name="connsiteX3" fmla="*/ 12219709 w 12219709"/>
              <a:gd name="connsiteY3" fmla="*/ 6894945 h 6894945"/>
              <a:gd name="connsiteX4" fmla="*/ 12219709 w 12219709"/>
              <a:gd name="connsiteY4" fmla="*/ 6894945 h 6894945"/>
              <a:gd name="connsiteX5" fmla="*/ 0 w 12219709"/>
              <a:gd name="connsiteY5" fmla="*/ 6894945 h 6894945"/>
              <a:gd name="connsiteX6" fmla="*/ 0 w 12219709"/>
              <a:gd name="connsiteY6" fmla="*/ 6894945 h 6894945"/>
              <a:gd name="connsiteX7" fmla="*/ 0 w 12219709"/>
              <a:gd name="connsiteY7" fmla="*/ 1179968 h 6894945"/>
              <a:gd name="connsiteX8" fmla="*/ 8624478 w 12219709"/>
              <a:gd name="connsiteY8" fmla="*/ 18472 h 6894945"/>
              <a:gd name="connsiteX0" fmla="*/ 8603213 w 12219709"/>
              <a:gd name="connsiteY0" fmla="*/ 0 h 6897738"/>
              <a:gd name="connsiteX1" fmla="*/ 8610578 w 12219709"/>
              <a:gd name="connsiteY1" fmla="*/ 2793 h 6897738"/>
              <a:gd name="connsiteX2" fmla="*/ 12219709 w 12219709"/>
              <a:gd name="connsiteY2" fmla="*/ 1182761 h 6897738"/>
              <a:gd name="connsiteX3" fmla="*/ 12219709 w 12219709"/>
              <a:gd name="connsiteY3" fmla="*/ 6897738 h 6897738"/>
              <a:gd name="connsiteX4" fmla="*/ 12219709 w 12219709"/>
              <a:gd name="connsiteY4" fmla="*/ 6897738 h 6897738"/>
              <a:gd name="connsiteX5" fmla="*/ 0 w 12219709"/>
              <a:gd name="connsiteY5" fmla="*/ 6897738 h 6897738"/>
              <a:gd name="connsiteX6" fmla="*/ 0 w 12219709"/>
              <a:gd name="connsiteY6" fmla="*/ 6897738 h 6897738"/>
              <a:gd name="connsiteX7" fmla="*/ 0 w 12219709"/>
              <a:gd name="connsiteY7" fmla="*/ 1182761 h 6897738"/>
              <a:gd name="connsiteX8" fmla="*/ 8603213 w 12219709"/>
              <a:gd name="connsiteY8" fmla="*/ 0 h 689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9709" h="6897738">
                <a:moveTo>
                  <a:pt x="8603213" y="0"/>
                </a:moveTo>
                <a:lnTo>
                  <a:pt x="8610578" y="2793"/>
                </a:lnTo>
                <a:lnTo>
                  <a:pt x="12219709" y="1182761"/>
                </a:lnTo>
                <a:lnTo>
                  <a:pt x="12219709" y="6897738"/>
                </a:lnTo>
                <a:lnTo>
                  <a:pt x="12219709" y="6897738"/>
                </a:lnTo>
                <a:lnTo>
                  <a:pt x="0" y="6897738"/>
                </a:lnTo>
                <a:lnTo>
                  <a:pt x="0" y="6897738"/>
                </a:lnTo>
                <a:lnTo>
                  <a:pt x="0" y="1182761"/>
                </a:lnTo>
                <a:lnTo>
                  <a:pt x="8603213"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F949B4A-737F-9943-BA78-DDF26CE4B4CE}"/>
              </a:ext>
            </a:extLst>
          </p:cNvPr>
          <p:cNvSpPr>
            <a:spLocks noGrp="1"/>
          </p:cNvSpPr>
          <p:nvPr>
            <p:ph type="title" hasCustomPrompt="1"/>
          </p:nvPr>
        </p:nvSpPr>
        <p:spPr>
          <a:xfrm>
            <a:off x="831850" y="1302299"/>
            <a:ext cx="10515600" cy="4207548"/>
          </a:xfrm>
          <a:ln w="3175">
            <a:noFill/>
          </a:ln>
        </p:spPr>
        <p:txBody>
          <a:bodyPr anchor="ctr"/>
          <a:lstStyle>
            <a:lvl1pPr algn="l">
              <a:lnSpc>
                <a:spcPct val="100000"/>
              </a:lnSpc>
              <a:defRPr sz="4500" b="1" i="0">
                <a:solidFill>
                  <a:schemeClr val="bg1"/>
                </a:solidFill>
                <a:latin typeface="Trebuchet MS" panose="020B0703020202090204" pitchFamily="34" charset="0"/>
              </a:defRPr>
            </a:lvl1pPr>
          </a:lstStyle>
          <a:p>
            <a:r>
              <a:rPr lang="en-US"/>
              <a:t>Click to edit master title style</a:t>
            </a:r>
          </a:p>
        </p:txBody>
      </p:sp>
      <p:pic>
        <p:nvPicPr>
          <p:cNvPr id="6" name="Picture 5" descr="A picture containing text&#10;&#10;Description automatically generated">
            <a:extLst>
              <a:ext uri="{FF2B5EF4-FFF2-40B4-BE49-F238E27FC236}">
                <a16:creationId xmlns:a16="http://schemas.microsoft.com/office/drawing/2014/main" id="{3CE310BB-EC76-0A4F-82B7-208CE74EB5C8}"/>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22437841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Key Point-Red BG">
    <p:spTree>
      <p:nvGrpSpPr>
        <p:cNvPr id="1" name=""/>
        <p:cNvGrpSpPr/>
        <p:nvPr/>
      </p:nvGrpSpPr>
      <p:grpSpPr>
        <a:xfrm>
          <a:off x="0" y="0"/>
          <a:ext cx="0" cy="0"/>
          <a:chOff x="0" y="0"/>
          <a:chExt cx="0" cy="0"/>
        </a:xfrm>
      </p:grpSpPr>
      <p:sp>
        <p:nvSpPr>
          <p:cNvPr id="11" name="Snip Same Side Corner Rectangle 9">
            <a:extLst>
              <a:ext uri="{FF2B5EF4-FFF2-40B4-BE49-F238E27FC236}">
                <a16:creationId xmlns:a16="http://schemas.microsoft.com/office/drawing/2014/main" id="{24A32D0D-3DF4-DD47-B14E-3B204C1AA9C2}"/>
              </a:ext>
            </a:extLst>
          </p:cNvPr>
          <p:cNvSpPr/>
          <p:nvPr userDrawn="1"/>
        </p:nvSpPr>
        <p:spPr>
          <a:xfrm rot="10800000">
            <a:off x="-13855" y="-19869"/>
            <a:ext cx="12219709" cy="6897738"/>
          </a:xfrm>
          <a:custGeom>
            <a:avLst/>
            <a:gdLst>
              <a:gd name="connsiteX0" fmla="*/ 1143023 w 12219709"/>
              <a:gd name="connsiteY0" fmla="*/ 0 h 6858000"/>
              <a:gd name="connsiteX1" fmla="*/ 11076686 w 12219709"/>
              <a:gd name="connsiteY1" fmla="*/ 0 h 6858000"/>
              <a:gd name="connsiteX2" fmla="*/ 12219709 w 12219709"/>
              <a:gd name="connsiteY2" fmla="*/ 1143023 h 6858000"/>
              <a:gd name="connsiteX3" fmla="*/ 12219709 w 12219709"/>
              <a:gd name="connsiteY3" fmla="*/ 6858000 h 6858000"/>
              <a:gd name="connsiteX4" fmla="*/ 12219709 w 12219709"/>
              <a:gd name="connsiteY4" fmla="*/ 6858000 h 6858000"/>
              <a:gd name="connsiteX5" fmla="*/ 0 w 12219709"/>
              <a:gd name="connsiteY5" fmla="*/ 6858000 h 6858000"/>
              <a:gd name="connsiteX6" fmla="*/ 0 w 12219709"/>
              <a:gd name="connsiteY6" fmla="*/ 6858000 h 6858000"/>
              <a:gd name="connsiteX7" fmla="*/ 0 w 12219709"/>
              <a:gd name="connsiteY7" fmla="*/ 1143023 h 6858000"/>
              <a:gd name="connsiteX8" fmla="*/ 1143023 w 12219709"/>
              <a:gd name="connsiteY8" fmla="*/ 0 h 6858000"/>
              <a:gd name="connsiteX0" fmla="*/ 1143023 w 12219709"/>
              <a:gd name="connsiteY0" fmla="*/ 9236 h 6867236"/>
              <a:gd name="connsiteX1" fmla="*/ 9589632 w 12219709"/>
              <a:gd name="connsiteY1" fmla="*/ 0 h 6867236"/>
              <a:gd name="connsiteX2" fmla="*/ 12219709 w 12219709"/>
              <a:gd name="connsiteY2" fmla="*/ 1152259 h 6867236"/>
              <a:gd name="connsiteX3" fmla="*/ 12219709 w 12219709"/>
              <a:gd name="connsiteY3" fmla="*/ 6867236 h 6867236"/>
              <a:gd name="connsiteX4" fmla="*/ 12219709 w 12219709"/>
              <a:gd name="connsiteY4" fmla="*/ 6867236 h 6867236"/>
              <a:gd name="connsiteX5" fmla="*/ 0 w 12219709"/>
              <a:gd name="connsiteY5" fmla="*/ 6867236 h 6867236"/>
              <a:gd name="connsiteX6" fmla="*/ 0 w 12219709"/>
              <a:gd name="connsiteY6" fmla="*/ 6867236 h 6867236"/>
              <a:gd name="connsiteX7" fmla="*/ 0 w 12219709"/>
              <a:gd name="connsiteY7" fmla="*/ 1152259 h 6867236"/>
              <a:gd name="connsiteX8" fmla="*/ 1143023 w 12219709"/>
              <a:gd name="connsiteY8" fmla="*/ 9236 h 6867236"/>
              <a:gd name="connsiteX0" fmla="*/ 9594296 w 12219709"/>
              <a:gd name="connsiteY0" fmla="*/ 0 h 6885709"/>
              <a:gd name="connsiteX1" fmla="*/ 9589632 w 12219709"/>
              <a:gd name="connsiteY1" fmla="*/ 18473 h 6885709"/>
              <a:gd name="connsiteX2" fmla="*/ 12219709 w 12219709"/>
              <a:gd name="connsiteY2" fmla="*/ 1170732 h 6885709"/>
              <a:gd name="connsiteX3" fmla="*/ 12219709 w 12219709"/>
              <a:gd name="connsiteY3" fmla="*/ 6885709 h 6885709"/>
              <a:gd name="connsiteX4" fmla="*/ 12219709 w 12219709"/>
              <a:gd name="connsiteY4" fmla="*/ 6885709 h 6885709"/>
              <a:gd name="connsiteX5" fmla="*/ 0 w 12219709"/>
              <a:gd name="connsiteY5" fmla="*/ 6885709 h 6885709"/>
              <a:gd name="connsiteX6" fmla="*/ 0 w 12219709"/>
              <a:gd name="connsiteY6" fmla="*/ 6885709 h 6885709"/>
              <a:gd name="connsiteX7" fmla="*/ 0 w 12219709"/>
              <a:gd name="connsiteY7" fmla="*/ 1170732 h 6885709"/>
              <a:gd name="connsiteX8" fmla="*/ 9594296 w 12219709"/>
              <a:gd name="connsiteY8" fmla="*/ 0 h 6885709"/>
              <a:gd name="connsiteX0" fmla="*/ 8624478 w 12219709"/>
              <a:gd name="connsiteY0" fmla="*/ 0 h 6876473"/>
              <a:gd name="connsiteX1" fmla="*/ 9589632 w 12219709"/>
              <a:gd name="connsiteY1" fmla="*/ 9237 h 6876473"/>
              <a:gd name="connsiteX2" fmla="*/ 12219709 w 12219709"/>
              <a:gd name="connsiteY2" fmla="*/ 1161496 h 6876473"/>
              <a:gd name="connsiteX3" fmla="*/ 12219709 w 12219709"/>
              <a:gd name="connsiteY3" fmla="*/ 6876473 h 6876473"/>
              <a:gd name="connsiteX4" fmla="*/ 12219709 w 12219709"/>
              <a:gd name="connsiteY4" fmla="*/ 6876473 h 6876473"/>
              <a:gd name="connsiteX5" fmla="*/ 0 w 12219709"/>
              <a:gd name="connsiteY5" fmla="*/ 6876473 h 6876473"/>
              <a:gd name="connsiteX6" fmla="*/ 0 w 12219709"/>
              <a:gd name="connsiteY6" fmla="*/ 6876473 h 6876473"/>
              <a:gd name="connsiteX7" fmla="*/ 0 w 12219709"/>
              <a:gd name="connsiteY7" fmla="*/ 1161496 h 6876473"/>
              <a:gd name="connsiteX8" fmla="*/ 8624478 w 12219709"/>
              <a:gd name="connsiteY8" fmla="*/ 0 h 6876473"/>
              <a:gd name="connsiteX0" fmla="*/ 8624478 w 12219709"/>
              <a:gd name="connsiteY0" fmla="*/ 18472 h 6894945"/>
              <a:gd name="connsiteX1" fmla="*/ 8610578 w 12219709"/>
              <a:gd name="connsiteY1" fmla="*/ 0 h 6894945"/>
              <a:gd name="connsiteX2" fmla="*/ 12219709 w 12219709"/>
              <a:gd name="connsiteY2" fmla="*/ 1179968 h 6894945"/>
              <a:gd name="connsiteX3" fmla="*/ 12219709 w 12219709"/>
              <a:gd name="connsiteY3" fmla="*/ 6894945 h 6894945"/>
              <a:gd name="connsiteX4" fmla="*/ 12219709 w 12219709"/>
              <a:gd name="connsiteY4" fmla="*/ 6894945 h 6894945"/>
              <a:gd name="connsiteX5" fmla="*/ 0 w 12219709"/>
              <a:gd name="connsiteY5" fmla="*/ 6894945 h 6894945"/>
              <a:gd name="connsiteX6" fmla="*/ 0 w 12219709"/>
              <a:gd name="connsiteY6" fmla="*/ 6894945 h 6894945"/>
              <a:gd name="connsiteX7" fmla="*/ 0 w 12219709"/>
              <a:gd name="connsiteY7" fmla="*/ 1179968 h 6894945"/>
              <a:gd name="connsiteX8" fmla="*/ 8624478 w 12219709"/>
              <a:gd name="connsiteY8" fmla="*/ 18472 h 6894945"/>
              <a:gd name="connsiteX0" fmla="*/ 8603213 w 12219709"/>
              <a:gd name="connsiteY0" fmla="*/ 0 h 6897738"/>
              <a:gd name="connsiteX1" fmla="*/ 8610578 w 12219709"/>
              <a:gd name="connsiteY1" fmla="*/ 2793 h 6897738"/>
              <a:gd name="connsiteX2" fmla="*/ 12219709 w 12219709"/>
              <a:gd name="connsiteY2" fmla="*/ 1182761 h 6897738"/>
              <a:gd name="connsiteX3" fmla="*/ 12219709 w 12219709"/>
              <a:gd name="connsiteY3" fmla="*/ 6897738 h 6897738"/>
              <a:gd name="connsiteX4" fmla="*/ 12219709 w 12219709"/>
              <a:gd name="connsiteY4" fmla="*/ 6897738 h 6897738"/>
              <a:gd name="connsiteX5" fmla="*/ 0 w 12219709"/>
              <a:gd name="connsiteY5" fmla="*/ 6897738 h 6897738"/>
              <a:gd name="connsiteX6" fmla="*/ 0 w 12219709"/>
              <a:gd name="connsiteY6" fmla="*/ 6897738 h 6897738"/>
              <a:gd name="connsiteX7" fmla="*/ 0 w 12219709"/>
              <a:gd name="connsiteY7" fmla="*/ 1182761 h 6897738"/>
              <a:gd name="connsiteX8" fmla="*/ 8603213 w 12219709"/>
              <a:gd name="connsiteY8" fmla="*/ 0 h 689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9709" h="6897738">
                <a:moveTo>
                  <a:pt x="8603213" y="0"/>
                </a:moveTo>
                <a:lnTo>
                  <a:pt x="8610578" y="2793"/>
                </a:lnTo>
                <a:lnTo>
                  <a:pt x="12219709" y="1182761"/>
                </a:lnTo>
                <a:lnTo>
                  <a:pt x="12219709" y="6897738"/>
                </a:lnTo>
                <a:lnTo>
                  <a:pt x="12219709" y="6897738"/>
                </a:lnTo>
                <a:lnTo>
                  <a:pt x="0" y="6897738"/>
                </a:lnTo>
                <a:lnTo>
                  <a:pt x="0" y="6897738"/>
                </a:lnTo>
                <a:lnTo>
                  <a:pt x="0" y="1182761"/>
                </a:lnTo>
                <a:lnTo>
                  <a:pt x="8603213"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F949B4A-737F-9943-BA78-DDF26CE4B4CE}"/>
              </a:ext>
            </a:extLst>
          </p:cNvPr>
          <p:cNvSpPr>
            <a:spLocks noGrp="1"/>
          </p:cNvSpPr>
          <p:nvPr>
            <p:ph type="title" hasCustomPrompt="1"/>
          </p:nvPr>
        </p:nvSpPr>
        <p:spPr>
          <a:xfrm>
            <a:off x="831850" y="1302299"/>
            <a:ext cx="10515600" cy="4207548"/>
          </a:xfrm>
          <a:ln w="3175">
            <a:noFill/>
          </a:ln>
        </p:spPr>
        <p:txBody>
          <a:bodyPr anchor="ctr"/>
          <a:lstStyle>
            <a:lvl1pPr algn="l">
              <a:lnSpc>
                <a:spcPct val="100000"/>
              </a:lnSpc>
              <a:defRPr sz="4500" b="1" i="0">
                <a:solidFill>
                  <a:schemeClr val="bg1"/>
                </a:solidFill>
                <a:latin typeface="Trebuchet MS" panose="020B0703020202090204" pitchFamily="34" charset="0"/>
              </a:defRPr>
            </a:lvl1pPr>
          </a:lstStyle>
          <a:p>
            <a:r>
              <a:rPr lang="en-US"/>
              <a:t>Click to edit master title style</a:t>
            </a:r>
          </a:p>
        </p:txBody>
      </p:sp>
      <p:pic>
        <p:nvPicPr>
          <p:cNvPr id="6" name="Picture 5" descr="A picture containing text&#10;&#10;Description automatically generated">
            <a:extLst>
              <a:ext uri="{FF2B5EF4-FFF2-40B4-BE49-F238E27FC236}">
                <a16:creationId xmlns:a16="http://schemas.microsoft.com/office/drawing/2014/main" id="{C482021D-608E-5E46-B147-05832E43AE4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9643330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Key Point-R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49B4A-737F-9943-BA78-DDF26CE4B4CE}"/>
              </a:ext>
            </a:extLst>
          </p:cNvPr>
          <p:cNvSpPr>
            <a:spLocks noGrp="1"/>
          </p:cNvSpPr>
          <p:nvPr>
            <p:ph type="title" hasCustomPrompt="1"/>
          </p:nvPr>
        </p:nvSpPr>
        <p:spPr>
          <a:xfrm>
            <a:off x="831850" y="1302299"/>
            <a:ext cx="10515600" cy="4207548"/>
          </a:xfrm>
          <a:ln w="3175">
            <a:noFill/>
          </a:ln>
        </p:spPr>
        <p:txBody>
          <a:bodyPr anchor="ctr"/>
          <a:lstStyle>
            <a:lvl1pPr algn="l">
              <a:lnSpc>
                <a:spcPct val="100000"/>
              </a:lnSpc>
              <a:defRPr sz="4500" b="1" i="0">
                <a:solidFill>
                  <a:schemeClr val="tx2"/>
                </a:solidFill>
                <a:latin typeface="Trebuchet MS" panose="020B0703020202090204" pitchFamily="34" charset="0"/>
              </a:defRPr>
            </a:lvl1pPr>
          </a:lstStyle>
          <a:p>
            <a:r>
              <a:rPr lang="en-US"/>
              <a:t>Click to edit master title style</a:t>
            </a:r>
          </a:p>
        </p:txBody>
      </p:sp>
      <p:sp>
        <p:nvSpPr>
          <p:cNvPr id="6" name="Slide Number Placeholder 5">
            <a:extLst>
              <a:ext uri="{FF2B5EF4-FFF2-40B4-BE49-F238E27FC236}">
                <a16:creationId xmlns:a16="http://schemas.microsoft.com/office/drawing/2014/main" id="{877699E1-1B62-794A-94A6-68D1CF83160F}"/>
              </a:ext>
            </a:extLst>
          </p:cNvPr>
          <p:cNvSpPr txBox="1">
            <a:spLocks/>
          </p:cNvSpPr>
          <p:nvPr userDrawn="1"/>
        </p:nvSpPr>
        <p:spPr>
          <a:xfrm>
            <a:off x="4700337"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pic>
        <p:nvPicPr>
          <p:cNvPr id="5" name="Picture 4" descr="A picture containing text&#10;&#10;Description automatically generated">
            <a:extLst>
              <a:ext uri="{FF2B5EF4-FFF2-40B4-BE49-F238E27FC236}">
                <a16:creationId xmlns:a16="http://schemas.microsoft.com/office/drawing/2014/main" id="{1A11D974-5129-7B42-9397-65A5982E58A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41995087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Key Point-Blu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49B4A-737F-9943-BA78-DDF26CE4B4CE}"/>
              </a:ext>
            </a:extLst>
          </p:cNvPr>
          <p:cNvSpPr>
            <a:spLocks noGrp="1"/>
          </p:cNvSpPr>
          <p:nvPr>
            <p:ph type="title" hasCustomPrompt="1"/>
          </p:nvPr>
        </p:nvSpPr>
        <p:spPr>
          <a:xfrm>
            <a:off x="831850" y="1302299"/>
            <a:ext cx="10515600" cy="4207548"/>
          </a:xfrm>
          <a:ln w="3175">
            <a:noFill/>
          </a:ln>
        </p:spPr>
        <p:txBody>
          <a:bodyPr anchor="ctr"/>
          <a:lstStyle>
            <a:lvl1pPr algn="l">
              <a:lnSpc>
                <a:spcPct val="100000"/>
              </a:lnSpc>
              <a:defRPr sz="4500" b="1" i="0">
                <a:solidFill>
                  <a:schemeClr val="accent1"/>
                </a:solidFill>
                <a:latin typeface="Trebuchet MS" panose="020B0703020202090204" pitchFamily="34" charset="0"/>
              </a:defRPr>
            </a:lvl1pPr>
          </a:lstStyle>
          <a:p>
            <a:r>
              <a:rPr lang="en-US"/>
              <a:t>Click to edit master title style</a:t>
            </a:r>
          </a:p>
        </p:txBody>
      </p:sp>
      <p:pic>
        <p:nvPicPr>
          <p:cNvPr id="5" name="Picture 4" descr="A picture containing text&#10;&#10;Description automatically generated">
            <a:extLst>
              <a:ext uri="{FF2B5EF4-FFF2-40B4-BE49-F238E27FC236}">
                <a16:creationId xmlns:a16="http://schemas.microsoft.com/office/drawing/2014/main" id="{0EB9C91B-632E-3243-B878-5265BEF6949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89368117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1-Divider Blue Gri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6890869-419C-404C-A780-60070061C651}"/>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5425" y="0"/>
            <a:ext cx="12195296" cy="6859854"/>
          </a:xfrm>
          <a:prstGeom prst="rect">
            <a:avLst/>
          </a:prstGeom>
        </p:spPr>
      </p:pic>
      <p:sp>
        <p:nvSpPr>
          <p:cNvPr id="5" name="Content Placeholder 2">
            <a:extLst>
              <a:ext uri="{FF2B5EF4-FFF2-40B4-BE49-F238E27FC236}">
                <a16:creationId xmlns:a16="http://schemas.microsoft.com/office/drawing/2014/main" id="{F1624BFA-3408-CB48-BB40-1B8DA80F0B94}"/>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accent1"/>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Tree>
    <p:extLst>
      <p:ext uri="{BB962C8B-B14F-4D97-AF65-F5344CB8AC3E}">
        <p14:creationId xmlns:p14="http://schemas.microsoft.com/office/powerpoint/2010/main" val="35889666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1-Divider Red Gri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56BEA39-B9F1-154B-A579-1CFB9CE600F4}"/>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5425" y="0"/>
            <a:ext cx="12195296" cy="6859854"/>
          </a:xfrm>
          <a:prstGeom prst="rect">
            <a:avLst/>
          </a:prstGeom>
        </p:spPr>
      </p:pic>
      <p:sp>
        <p:nvSpPr>
          <p:cNvPr id="4" name="Content Placeholder 2">
            <a:extLst>
              <a:ext uri="{FF2B5EF4-FFF2-40B4-BE49-F238E27FC236}">
                <a16:creationId xmlns:a16="http://schemas.microsoft.com/office/drawing/2014/main" id="{BE766F11-A0B8-5043-BD39-F5EBBCBBFB2E}"/>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tx2"/>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Tree>
    <p:extLst>
      <p:ext uri="{BB962C8B-B14F-4D97-AF65-F5344CB8AC3E}">
        <p14:creationId xmlns:p14="http://schemas.microsoft.com/office/powerpoint/2010/main" val="152893715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2-Divider Blue ">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DC3FCFD4-8398-2441-BE44-A8DEC5D48792}"/>
              </a:ext>
            </a:extLst>
          </p:cNvPr>
          <p:cNvSpPr>
            <a:spLocks noGrp="1"/>
          </p:cNvSpPr>
          <p:nvPr>
            <p:ph type="pic" sz="quarter" idx="10" hasCustomPrompt="1"/>
          </p:nvPr>
        </p:nvSpPr>
        <p:spPr>
          <a:xfrm>
            <a:off x="2" y="0"/>
            <a:ext cx="12191998" cy="6858000"/>
          </a:xfrm>
          <a:prstGeom prst="rect">
            <a:avLst/>
          </a:prstGeom>
        </p:spPr>
        <p:txBody>
          <a:bodyPr anchor="ctr"/>
          <a:lstStyle>
            <a:lvl1pPr marL="0" indent="0" algn="r">
              <a:buNone/>
              <a:defRPr/>
            </a:lvl1pPr>
          </a:lstStyle>
          <a:p>
            <a:r>
              <a:rPr lang="en-US"/>
              <a:t>Insert photo by clicking on the image icon</a:t>
            </a:r>
          </a:p>
        </p:txBody>
      </p:sp>
      <p:sp>
        <p:nvSpPr>
          <p:cNvPr id="4" name="Content Placeholder 2">
            <a:extLst>
              <a:ext uri="{FF2B5EF4-FFF2-40B4-BE49-F238E27FC236}">
                <a16:creationId xmlns:a16="http://schemas.microsoft.com/office/drawing/2014/main" id="{E5181B7D-36C4-E247-A8BB-976A23D8CB6B}"/>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accent1"/>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Tree>
    <p:extLst>
      <p:ext uri="{BB962C8B-B14F-4D97-AF65-F5344CB8AC3E}">
        <p14:creationId xmlns:p14="http://schemas.microsoft.com/office/powerpoint/2010/main" val="150355606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2-Divider Red">
    <p:spTree>
      <p:nvGrpSpPr>
        <p:cNvPr id="1" name=""/>
        <p:cNvGrpSpPr/>
        <p:nvPr/>
      </p:nvGrpSpPr>
      <p:grpSpPr>
        <a:xfrm>
          <a:off x="0" y="0"/>
          <a:ext cx="0" cy="0"/>
          <a:chOff x="0" y="0"/>
          <a:chExt cx="0" cy="0"/>
        </a:xfrm>
      </p:grpSpPr>
      <p:sp>
        <p:nvSpPr>
          <p:cNvPr id="14" name="Picture Placeholder 4">
            <a:extLst>
              <a:ext uri="{FF2B5EF4-FFF2-40B4-BE49-F238E27FC236}">
                <a16:creationId xmlns:a16="http://schemas.microsoft.com/office/drawing/2014/main" id="{DC3FCFD4-8398-2441-BE44-A8DEC5D48792}"/>
              </a:ext>
            </a:extLst>
          </p:cNvPr>
          <p:cNvSpPr>
            <a:spLocks noGrp="1"/>
          </p:cNvSpPr>
          <p:nvPr>
            <p:ph type="pic" sz="quarter" idx="10" hasCustomPrompt="1"/>
          </p:nvPr>
        </p:nvSpPr>
        <p:spPr>
          <a:xfrm>
            <a:off x="2" y="0"/>
            <a:ext cx="12191998" cy="6858000"/>
          </a:xfrm>
          <a:prstGeom prst="rect">
            <a:avLst/>
          </a:prstGeom>
        </p:spPr>
        <p:txBody>
          <a:bodyPr anchor="ctr"/>
          <a:lstStyle>
            <a:lvl1pPr marL="0" indent="0" algn="r">
              <a:buNone/>
              <a:defRPr/>
            </a:lvl1pPr>
          </a:lstStyle>
          <a:p>
            <a:r>
              <a:rPr lang="en-US"/>
              <a:t>Insert photo by clicking on the image icon</a:t>
            </a:r>
          </a:p>
        </p:txBody>
      </p:sp>
      <p:sp>
        <p:nvSpPr>
          <p:cNvPr id="4" name="Content Placeholder 2">
            <a:extLst>
              <a:ext uri="{FF2B5EF4-FFF2-40B4-BE49-F238E27FC236}">
                <a16:creationId xmlns:a16="http://schemas.microsoft.com/office/drawing/2014/main" id="{1D111DE1-BD25-8B4A-BEFC-769203F0F0C7}"/>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tx2"/>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Tree>
    <p:extLst>
      <p:ext uri="{BB962C8B-B14F-4D97-AF65-F5344CB8AC3E}">
        <p14:creationId xmlns:p14="http://schemas.microsoft.com/office/powerpoint/2010/main" val="73297681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3-Divider Blu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10E3402-48B3-4143-B616-3016ADBBD5D2}"/>
              </a:ext>
            </a:extLst>
          </p:cNvPr>
          <p:cNvSpPr>
            <a:spLocks noGrp="1"/>
          </p:cNvSpPr>
          <p:nvPr>
            <p:ph type="pic" sz="quarter" idx="12" hasCustomPrompt="1"/>
          </p:nvPr>
        </p:nvSpPr>
        <p:spPr>
          <a:xfrm>
            <a:off x="9060873" y="0"/>
            <a:ext cx="3131127" cy="6858000"/>
          </a:xfrm>
        </p:spPr>
        <p:txBody>
          <a:bodyPr/>
          <a:lstStyle/>
          <a:p>
            <a:r>
              <a:rPr lang="en-US"/>
              <a:t>Insert Picture</a:t>
            </a:r>
          </a:p>
        </p:txBody>
      </p:sp>
      <p:sp>
        <p:nvSpPr>
          <p:cNvPr id="14" name="Picture Placeholder 4">
            <a:extLst>
              <a:ext uri="{FF2B5EF4-FFF2-40B4-BE49-F238E27FC236}">
                <a16:creationId xmlns:a16="http://schemas.microsoft.com/office/drawing/2014/main" id="{DC3FCFD4-8398-2441-BE44-A8DEC5D48792}"/>
              </a:ext>
            </a:extLst>
          </p:cNvPr>
          <p:cNvSpPr>
            <a:spLocks noGrp="1"/>
          </p:cNvSpPr>
          <p:nvPr>
            <p:ph type="pic" sz="quarter" idx="10" hasCustomPrompt="1"/>
          </p:nvPr>
        </p:nvSpPr>
        <p:spPr>
          <a:xfrm>
            <a:off x="4713316" y="0"/>
            <a:ext cx="3430939" cy="6859582"/>
          </a:xfrm>
          <a:custGeom>
            <a:avLst/>
            <a:gdLst>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0 w 7424926"/>
              <a:gd name="connsiteY7" fmla="*/ 1149119 h 6894576"/>
              <a:gd name="connsiteX8" fmla="*/ 1149119 w 7424926"/>
              <a:gd name="connsiteY8" fmla="*/ 0 h 6894576"/>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877824 w 7424926"/>
              <a:gd name="connsiteY7" fmla="*/ 2124479 h 6894576"/>
              <a:gd name="connsiteX8" fmla="*/ 1149119 w 7424926"/>
              <a:gd name="connsiteY8" fmla="*/ 0 h 6894576"/>
              <a:gd name="connsiteX0" fmla="*/ 39647 w 7424926"/>
              <a:gd name="connsiteY0" fmla="*/ 0 h 6918960"/>
              <a:gd name="connsiteX1" fmla="*/ 6275807 w 7424926"/>
              <a:gd name="connsiteY1" fmla="*/ 24384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6559294 w 7424926"/>
              <a:gd name="connsiteY4" fmla="*/ 6906768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6559294"/>
              <a:gd name="connsiteY0" fmla="*/ 0 h 6943344"/>
              <a:gd name="connsiteX1" fmla="*/ 2435327 w 6559294"/>
              <a:gd name="connsiteY1" fmla="*/ 0 h 6943344"/>
              <a:gd name="connsiteX2" fmla="*/ 3145534 w 6559294"/>
              <a:gd name="connsiteY2" fmla="*/ 1880639 h 6943344"/>
              <a:gd name="connsiteX3" fmla="*/ 1865374 w 6559294"/>
              <a:gd name="connsiteY3" fmla="*/ 6943344 h 6943344"/>
              <a:gd name="connsiteX4" fmla="*/ 6559294 w 6559294"/>
              <a:gd name="connsiteY4" fmla="*/ 6906768 h 6943344"/>
              <a:gd name="connsiteX5" fmla="*/ 0 w 6559294"/>
              <a:gd name="connsiteY5" fmla="*/ 6918960 h 6943344"/>
              <a:gd name="connsiteX6" fmla="*/ 0 w 6559294"/>
              <a:gd name="connsiteY6" fmla="*/ 6918960 h 6943344"/>
              <a:gd name="connsiteX7" fmla="*/ 877824 w 6559294"/>
              <a:gd name="connsiteY7" fmla="*/ 2148863 h 6943344"/>
              <a:gd name="connsiteX8" fmla="*/ 39647 w 6559294"/>
              <a:gd name="connsiteY8" fmla="*/ 0 h 6943344"/>
              <a:gd name="connsiteX0" fmla="*/ 39647 w 3145534"/>
              <a:gd name="connsiteY0" fmla="*/ 0 h 6943344"/>
              <a:gd name="connsiteX1" fmla="*/ 2435327 w 3145534"/>
              <a:gd name="connsiteY1" fmla="*/ 0 h 6943344"/>
              <a:gd name="connsiteX2" fmla="*/ 3145534 w 3145534"/>
              <a:gd name="connsiteY2" fmla="*/ 1880639 h 6943344"/>
              <a:gd name="connsiteX3" fmla="*/ 1865374 w 3145534"/>
              <a:gd name="connsiteY3" fmla="*/ 6943344 h 6943344"/>
              <a:gd name="connsiteX4" fmla="*/ 1670302 w 3145534"/>
              <a:gd name="connsiteY4" fmla="*/ 6931152 h 6943344"/>
              <a:gd name="connsiteX5" fmla="*/ 0 w 3145534"/>
              <a:gd name="connsiteY5" fmla="*/ 6918960 h 6943344"/>
              <a:gd name="connsiteX6" fmla="*/ 0 w 3145534"/>
              <a:gd name="connsiteY6" fmla="*/ 6918960 h 6943344"/>
              <a:gd name="connsiteX7" fmla="*/ 877824 w 3145534"/>
              <a:gd name="connsiteY7" fmla="*/ 2148863 h 6943344"/>
              <a:gd name="connsiteX8" fmla="*/ 39647 w 3145534"/>
              <a:gd name="connsiteY8" fmla="*/ 0 h 6943344"/>
              <a:gd name="connsiteX0" fmla="*/ 39647 w 3145534"/>
              <a:gd name="connsiteY0" fmla="*/ 0 h 6955536"/>
              <a:gd name="connsiteX1" fmla="*/ 2435327 w 3145534"/>
              <a:gd name="connsiteY1" fmla="*/ 0 h 6955536"/>
              <a:gd name="connsiteX2" fmla="*/ 3145534 w 3145534"/>
              <a:gd name="connsiteY2" fmla="*/ 1880639 h 6955536"/>
              <a:gd name="connsiteX3" fmla="*/ 1865374 w 3145534"/>
              <a:gd name="connsiteY3" fmla="*/ 6943344 h 6955536"/>
              <a:gd name="connsiteX4" fmla="*/ 1816606 w 3145534"/>
              <a:gd name="connsiteY4" fmla="*/ 6955536 h 6955536"/>
              <a:gd name="connsiteX5" fmla="*/ 0 w 3145534"/>
              <a:gd name="connsiteY5" fmla="*/ 6918960 h 6955536"/>
              <a:gd name="connsiteX6" fmla="*/ 0 w 3145534"/>
              <a:gd name="connsiteY6" fmla="*/ 6918960 h 6955536"/>
              <a:gd name="connsiteX7" fmla="*/ 877824 w 3145534"/>
              <a:gd name="connsiteY7" fmla="*/ 2148863 h 6955536"/>
              <a:gd name="connsiteX8" fmla="*/ 39647 w 3145534"/>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1865374 w 3194302"/>
              <a:gd name="connsiteY3" fmla="*/ 6943344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2036062 w 3194302"/>
              <a:gd name="connsiteY3" fmla="*/ 6955536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1816606 w 3194302"/>
              <a:gd name="connsiteY4" fmla="*/ 6955536 h 6979920"/>
              <a:gd name="connsiteX5" fmla="*/ 0 w 3194302"/>
              <a:gd name="connsiteY5" fmla="*/ 6918960 h 6979920"/>
              <a:gd name="connsiteX6" fmla="*/ 0 w 3194302"/>
              <a:gd name="connsiteY6" fmla="*/ 6918960 h 6979920"/>
              <a:gd name="connsiteX7" fmla="*/ 877824 w 3194302"/>
              <a:gd name="connsiteY7" fmla="*/ 2148863 h 6979920"/>
              <a:gd name="connsiteX8" fmla="*/ 39647 w 3194302"/>
              <a:gd name="connsiteY8" fmla="*/ 0 h 6979920"/>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0 w 3194302"/>
              <a:gd name="connsiteY4" fmla="*/ 6918960 h 6979920"/>
              <a:gd name="connsiteX5" fmla="*/ 0 w 3194302"/>
              <a:gd name="connsiteY5" fmla="*/ 6918960 h 6979920"/>
              <a:gd name="connsiteX6" fmla="*/ 877824 w 3194302"/>
              <a:gd name="connsiteY6" fmla="*/ 2148863 h 6979920"/>
              <a:gd name="connsiteX7" fmla="*/ 39647 w 3194302"/>
              <a:gd name="connsiteY7" fmla="*/ 0 h 6979920"/>
              <a:gd name="connsiteX0" fmla="*/ 39647 w 3194302"/>
              <a:gd name="connsiteY0" fmla="*/ 0 h 6920543"/>
              <a:gd name="connsiteX1" fmla="*/ 2435327 w 3194302"/>
              <a:gd name="connsiteY1" fmla="*/ 0 h 6920543"/>
              <a:gd name="connsiteX2" fmla="*/ 3194302 w 3194302"/>
              <a:gd name="connsiteY2" fmla="*/ 2173247 h 6920543"/>
              <a:gd name="connsiteX3" fmla="*/ 2182366 w 3194302"/>
              <a:gd name="connsiteY3" fmla="*/ 6920543 h 6920543"/>
              <a:gd name="connsiteX4" fmla="*/ 0 w 3194302"/>
              <a:gd name="connsiteY4" fmla="*/ 6918960 h 6920543"/>
              <a:gd name="connsiteX5" fmla="*/ 0 w 3194302"/>
              <a:gd name="connsiteY5" fmla="*/ 6918960 h 6920543"/>
              <a:gd name="connsiteX6" fmla="*/ 877824 w 3194302"/>
              <a:gd name="connsiteY6" fmla="*/ 2148863 h 6920543"/>
              <a:gd name="connsiteX7" fmla="*/ 39647 w 3194302"/>
              <a:gd name="connsiteY7" fmla="*/ 0 h 692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4302" h="6920543">
                <a:moveTo>
                  <a:pt x="39647" y="0"/>
                </a:moveTo>
                <a:lnTo>
                  <a:pt x="2435327" y="0"/>
                </a:lnTo>
                <a:lnTo>
                  <a:pt x="3194302" y="2173247"/>
                </a:lnTo>
                <a:lnTo>
                  <a:pt x="2182366" y="6920543"/>
                </a:lnTo>
                <a:lnTo>
                  <a:pt x="0" y="6918960"/>
                </a:lnTo>
                <a:lnTo>
                  <a:pt x="0" y="6918960"/>
                </a:lnTo>
                <a:lnTo>
                  <a:pt x="877824" y="2148863"/>
                </a:lnTo>
                <a:lnTo>
                  <a:pt x="39647" y="0"/>
                </a:lnTo>
                <a:close/>
              </a:path>
            </a:pathLst>
          </a:custGeom>
        </p:spPr>
        <p:txBody>
          <a:bodyPr/>
          <a:lstStyle/>
          <a:p>
            <a:r>
              <a:rPr lang="en-US"/>
              <a:t>Insert Picture</a:t>
            </a:r>
          </a:p>
        </p:txBody>
      </p:sp>
      <p:sp>
        <p:nvSpPr>
          <p:cNvPr id="7" name="Content Placeholder 2">
            <a:extLst>
              <a:ext uri="{FF2B5EF4-FFF2-40B4-BE49-F238E27FC236}">
                <a16:creationId xmlns:a16="http://schemas.microsoft.com/office/drawing/2014/main" id="{1537B446-C9D8-6D44-B058-43523B81DBB4}"/>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accent1"/>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
        <p:nvSpPr>
          <p:cNvPr id="10" name="Picture Placeholder 4">
            <a:extLst>
              <a:ext uri="{FF2B5EF4-FFF2-40B4-BE49-F238E27FC236}">
                <a16:creationId xmlns:a16="http://schemas.microsoft.com/office/drawing/2014/main" id="{C908F25E-1A70-3543-A342-8DB155219B50}"/>
              </a:ext>
            </a:extLst>
          </p:cNvPr>
          <p:cNvSpPr>
            <a:spLocks noGrp="1"/>
          </p:cNvSpPr>
          <p:nvPr>
            <p:ph type="pic" sz="quarter" idx="13" hasCustomPrompt="1"/>
          </p:nvPr>
        </p:nvSpPr>
        <p:spPr>
          <a:xfrm>
            <a:off x="7005413" y="0"/>
            <a:ext cx="3470136" cy="6859582"/>
          </a:xfrm>
          <a:custGeom>
            <a:avLst/>
            <a:gdLst>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0 w 7424926"/>
              <a:gd name="connsiteY7" fmla="*/ 1149119 h 6894576"/>
              <a:gd name="connsiteX8" fmla="*/ 1149119 w 7424926"/>
              <a:gd name="connsiteY8" fmla="*/ 0 h 6894576"/>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877824 w 7424926"/>
              <a:gd name="connsiteY7" fmla="*/ 2124479 h 6894576"/>
              <a:gd name="connsiteX8" fmla="*/ 1149119 w 7424926"/>
              <a:gd name="connsiteY8" fmla="*/ 0 h 6894576"/>
              <a:gd name="connsiteX0" fmla="*/ 39647 w 7424926"/>
              <a:gd name="connsiteY0" fmla="*/ 0 h 6918960"/>
              <a:gd name="connsiteX1" fmla="*/ 6275807 w 7424926"/>
              <a:gd name="connsiteY1" fmla="*/ 24384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6559294 w 7424926"/>
              <a:gd name="connsiteY4" fmla="*/ 6906768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6559294"/>
              <a:gd name="connsiteY0" fmla="*/ 0 h 6943344"/>
              <a:gd name="connsiteX1" fmla="*/ 2435327 w 6559294"/>
              <a:gd name="connsiteY1" fmla="*/ 0 h 6943344"/>
              <a:gd name="connsiteX2" fmla="*/ 3145534 w 6559294"/>
              <a:gd name="connsiteY2" fmla="*/ 1880639 h 6943344"/>
              <a:gd name="connsiteX3" fmla="*/ 1865374 w 6559294"/>
              <a:gd name="connsiteY3" fmla="*/ 6943344 h 6943344"/>
              <a:gd name="connsiteX4" fmla="*/ 6559294 w 6559294"/>
              <a:gd name="connsiteY4" fmla="*/ 6906768 h 6943344"/>
              <a:gd name="connsiteX5" fmla="*/ 0 w 6559294"/>
              <a:gd name="connsiteY5" fmla="*/ 6918960 h 6943344"/>
              <a:gd name="connsiteX6" fmla="*/ 0 w 6559294"/>
              <a:gd name="connsiteY6" fmla="*/ 6918960 h 6943344"/>
              <a:gd name="connsiteX7" fmla="*/ 877824 w 6559294"/>
              <a:gd name="connsiteY7" fmla="*/ 2148863 h 6943344"/>
              <a:gd name="connsiteX8" fmla="*/ 39647 w 6559294"/>
              <a:gd name="connsiteY8" fmla="*/ 0 h 6943344"/>
              <a:gd name="connsiteX0" fmla="*/ 39647 w 3145534"/>
              <a:gd name="connsiteY0" fmla="*/ 0 h 6943344"/>
              <a:gd name="connsiteX1" fmla="*/ 2435327 w 3145534"/>
              <a:gd name="connsiteY1" fmla="*/ 0 h 6943344"/>
              <a:gd name="connsiteX2" fmla="*/ 3145534 w 3145534"/>
              <a:gd name="connsiteY2" fmla="*/ 1880639 h 6943344"/>
              <a:gd name="connsiteX3" fmla="*/ 1865374 w 3145534"/>
              <a:gd name="connsiteY3" fmla="*/ 6943344 h 6943344"/>
              <a:gd name="connsiteX4" fmla="*/ 1670302 w 3145534"/>
              <a:gd name="connsiteY4" fmla="*/ 6931152 h 6943344"/>
              <a:gd name="connsiteX5" fmla="*/ 0 w 3145534"/>
              <a:gd name="connsiteY5" fmla="*/ 6918960 h 6943344"/>
              <a:gd name="connsiteX6" fmla="*/ 0 w 3145534"/>
              <a:gd name="connsiteY6" fmla="*/ 6918960 h 6943344"/>
              <a:gd name="connsiteX7" fmla="*/ 877824 w 3145534"/>
              <a:gd name="connsiteY7" fmla="*/ 2148863 h 6943344"/>
              <a:gd name="connsiteX8" fmla="*/ 39647 w 3145534"/>
              <a:gd name="connsiteY8" fmla="*/ 0 h 6943344"/>
              <a:gd name="connsiteX0" fmla="*/ 39647 w 3145534"/>
              <a:gd name="connsiteY0" fmla="*/ 0 h 6955536"/>
              <a:gd name="connsiteX1" fmla="*/ 2435327 w 3145534"/>
              <a:gd name="connsiteY1" fmla="*/ 0 h 6955536"/>
              <a:gd name="connsiteX2" fmla="*/ 3145534 w 3145534"/>
              <a:gd name="connsiteY2" fmla="*/ 1880639 h 6955536"/>
              <a:gd name="connsiteX3" fmla="*/ 1865374 w 3145534"/>
              <a:gd name="connsiteY3" fmla="*/ 6943344 h 6955536"/>
              <a:gd name="connsiteX4" fmla="*/ 1816606 w 3145534"/>
              <a:gd name="connsiteY4" fmla="*/ 6955536 h 6955536"/>
              <a:gd name="connsiteX5" fmla="*/ 0 w 3145534"/>
              <a:gd name="connsiteY5" fmla="*/ 6918960 h 6955536"/>
              <a:gd name="connsiteX6" fmla="*/ 0 w 3145534"/>
              <a:gd name="connsiteY6" fmla="*/ 6918960 h 6955536"/>
              <a:gd name="connsiteX7" fmla="*/ 877824 w 3145534"/>
              <a:gd name="connsiteY7" fmla="*/ 2148863 h 6955536"/>
              <a:gd name="connsiteX8" fmla="*/ 39647 w 3145534"/>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1865374 w 3194302"/>
              <a:gd name="connsiteY3" fmla="*/ 6943344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2036062 w 3194302"/>
              <a:gd name="connsiteY3" fmla="*/ 6955536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1816606 w 3194302"/>
              <a:gd name="connsiteY4" fmla="*/ 6955536 h 6979920"/>
              <a:gd name="connsiteX5" fmla="*/ 0 w 3194302"/>
              <a:gd name="connsiteY5" fmla="*/ 6918960 h 6979920"/>
              <a:gd name="connsiteX6" fmla="*/ 0 w 3194302"/>
              <a:gd name="connsiteY6" fmla="*/ 6918960 h 6979920"/>
              <a:gd name="connsiteX7" fmla="*/ 877824 w 3194302"/>
              <a:gd name="connsiteY7" fmla="*/ 2148863 h 6979920"/>
              <a:gd name="connsiteX8" fmla="*/ 39647 w 3194302"/>
              <a:gd name="connsiteY8" fmla="*/ 0 h 6979920"/>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0 w 3194302"/>
              <a:gd name="connsiteY4" fmla="*/ 6918960 h 6979920"/>
              <a:gd name="connsiteX5" fmla="*/ 0 w 3194302"/>
              <a:gd name="connsiteY5" fmla="*/ 6918960 h 6979920"/>
              <a:gd name="connsiteX6" fmla="*/ 877824 w 3194302"/>
              <a:gd name="connsiteY6" fmla="*/ 2148863 h 6979920"/>
              <a:gd name="connsiteX7" fmla="*/ 39647 w 3194302"/>
              <a:gd name="connsiteY7" fmla="*/ 0 h 6979920"/>
              <a:gd name="connsiteX0" fmla="*/ 39647 w 3194302"/>
              <a:gd name="connsiteY0" fmla="*/ 0 h 6920543"/>
              <a:gd name="connsiteX1" fmla="*/ 2435327 w 3194302"/>
              <a:gd name="connsiteY1" fmla="*/ 0 h 6920543"/>
              <a:gd name="connsiteX2" fmla="*/ 3194302 w 3194302"/>
              <a:gd name="connsiteY2" fmla="*/ 2173247 h 6920543"/>
              <a:gd name="connsiteX3" fmla="*/ 2182366 w 3194302"/>
              <a:gd name="connsiteY3" fmla="*/ 6920543 h 6920543"/>
              <a:gd name="connsiteX4" fmla="*/ 0 w 3194302"/>
              <a:gd name="connsiteY4" fmla="*/ 6918960 h 6920543"/>
              <a:gd name="connsiteX5" fmla="*/ 0 w 3194302"/>
              <a:gd name="connsiteY5" fmla="*/ 6918960 h 6920543"/>
              <a:gd name="connsiteX6" fmla="*/ 877824 w 3194302"/>
              <a:gd name="connsiteY6" fmla="*/ 2148863 h 6920543"/>
              <a:gd name="connsiteX7" fmla="*/ 39647 w 3194302"/>
              <a:gd name="connsiteY7" fmla="*/ 0 h 692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4302" h="6920543">
                <a:moveTo>
                  <a:pt x="39647" y="0"/>
                </a:moveTo>
                <a:lnTo>
                  <a:pt x="2435327" y="0"/>
                </a:lnTo>
                <a:lnTo>
                  <a:pt x="3194302" y="2173247"/>
                </a:lnTo>
                <a:lnTo>
                  <a:pt x="2182366" y="6920543"/>
                </a:lnTo>
                <a:lnTo>
                  <a:pt x="0" y="6918960"/>
                </a:lnTo>
                <a:lnTo>
                  <a:pt x="0" y="6918960"/>
                </a:lnTo>
                <a:lnTo>
                  <a:pt x="877824" y="2148863"/>
                </a:lnTo>
                <a:lnTo>
                  <a:pt x="39647" y="0"/>
                </a:lnTo>
                <a:close/>
              </a:path>
            </a:pathLst>
          </a:custGeom>
        </p:spPr>
        <p:txBody>
          <a:bodyPr/>
          <a:lstStyle/>
          <a:p>
            <a:r>
              <a:rPr lang="en-US"/>
              <a:t>Insert Picture</a:t>
            </a:r>
          </a:p>
        </p:txBody>
      </p:sp>
    </p:spTree>
    <p:extLst>
      <p:ext uri="{BB962C8B-B14F-4D97-AF65-F5344CB8AC3E}">
        <p14:creationId xmlns:p14="http://schemas.microsoft.com/office/powerpoint/2010/main" val="263266760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3-Divider Re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10E3402-48B3-4143-B616-3016ADBBD5D2}"/>
              </a:ext>
            </a:extLst>
          </p:cNvPr>
          <p:cNvSpPr>
            <a:spLocks noGrp="1"/>
          </p:cNvSpPr>
          <p:nvPr>
            <p:ph type="pic" sz="quarter" idx="12" hasCustomPrompt="1"/>
          </p:nvPr>
        </p:nvSpPr>
        <p:spPr>
          <a:xfrm>
            <a:off x="9060873" y="0"/>
            <a:ext cx="3131127" cy="6858000"/>
          </a:xfrm>
        </p:spPr>
        <p:txBody>
          <a:bodyPr/>
          <a:lstStyle/>
          <a:p>
            <a:r>
              <a:rPr lang="en-US"/>
              <a:t>Insert Picture</a:t>
            </a:r>
          </a:p>
        </p:txBody>
      </p:sp>
      <p:sp>
        <p:nvSpPr>
          <p:cNvPr id="14" name="Picture Placeholder 4">
            <a:extLst>
              <a:ext uri="{FF2B5EF4-FFF2-40B4-BE49-F238E27FC236}">
                <a16:creationId xmlns:a16="http://schemas.microsoft.com/office/drawing/2014/main" id="{DC3FCFD4-8398-2441-BE44-A8DEC5D48792}"/>
              </a:ext>
            </a:extLst>
          </p:cNvPr>
          <p:cNvSpPr>
            <a:spLocks noGrp="1"/>
          </p:cNvSpPr>
          <p:nvPr>
            <p:ph type="pic" sz="quarter" idx="10" hasCustomPrompt="1"/>
          </p:nvPr>
        </p:nvSpPr>
        <p:spPr>
          <a:xfrm>
            <a:off x="4713316" y="0"/>
            <a:ext cx="3430939" cy="6859582"/>
          </a:xfrm>
          <a:custGeom>
            <a:avLst/>
            <a:gdLst>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0 w 7424926"/>
              <a:gd name="connsiteY7" fmla="*/ 1149119 h 6894576"/>
              <a:gd name="connsiteX8" fmla="*/ 1149119 w 7424926"/>
              <a:gd name="connsiteY8" fmla="*/ 0 h 6894576"/>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877824 w 7424926"/>
              <a:gd name="connsiteY7" fmla="*/ 2124479 h 6894576"/>
              <a:gd name="connsiteX8" fmla="*/ 1149119 w 7424926"/>
              <a:gd name="connsiteY8" fmla="*/ 0 h 6894576"/>
              <a:gd name="connsiteX0" fmla="*/ 39647 w 7424926"/>
              <a:gd name="connsiteY0" fmla="*/ 0 h 6918960"/>
              <a:gd name="connsiteX1" fmla="*/ 6275807 w 7424926"/>
              <a:gd name="connsiteY1" fmla="*/ 24384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6559294 w 7424926"/>
              <a:gd name="connsiteY4" fmla="*/ 6906768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6559294"/>
              <a:gd name="connsiteY0" fmla="*/ 0 h 6943344"/>
              <a:gd name="connsiteX1" fmla="*/ 2435327 w 6559294"/>
              <a:gd name="connsiteY1" fmla="*/ 0 h 6943344"/>
              <a:gd name="connsiteX2" fmla="*/ 3145534 w 6559294"/>
              <a:gd name="connsiteY2" fmla="*/ 1880639 h 6943344"/>
              <a:gd name="connsiteX3" fmla="*/ 1865374 w 6559294"/>
              <a:gd name="connsiteY3" fmla="*/ 6943344 h 6943344"/>
              <a:gd name="connsiteX4" fmla="*/ 6559294 w 6559294"/>
              <a:gd name="connsiteY4" fmla="*/ 6906768 h 6943344"/>
              <a:gd name="connsiteX5" fmla="*/ 0 w 6559294"/>
              <a:gd name="connsiteY5" fmla="*/ 6918960 h 6943344"/>
              <a:gd name="connsiteX6" fmla="*/ 0 w 6559294"/>
              <a:gd name="connsiteY6" fmla="*/ 6918960 h 6943344"/>
              <a:gd name="connsiteX7" fmla="*/ 877824 w 6559294"/>
              <a:gd name="connsiteY7" fmla="*/ 2148863 h 6943344"/>
              <a:gd name="connsiteX8" fmla="*/ 39647 w 6559294"/>
              <a:gd name="connsiteY8" fmla="*/ 0 h 6943344"/>
              <a:gd name="connsiteX0" fmla="*/ 39647 w 3145534"/>
              <a:gd name="connsiteY0" fmla="*/ 0 h 6943344"/>
              <a:gd name="connsiteX1" fmla="*/ 2435327 w 3145534"/>
              <a:gd name="connsiteY1" fmla="*/ 0 h 6943344"/>
              <a:gd name="connsiteX2" fmla="*/ 3145534 w 3145534"/>
              <a:gd name="connsiteY2" fmla="*/ 1880639 h 6943344"/>
              <a:gd name="connsiteX3" fmla="*/ 1865374 w 3145534"/>
              <a:gd name="connsiteY3" fmla="*/ 6943344 h 6943344"/>
              <a:gd name="connsiteX4" fmla="*/ 1670302 w 3145534"/>
              <a:gd name="connsiteY4" fmla="*/ 6931152 h 6943344"/>
              <a:gd name="connsiteX5" fmla="*/ 0 w 3145534"/>
              <a:gd name="connsiteY5" fmla="*/ 6918960 h 6943344"/>
              <a:gd name="connsiteX6" fmla="*/ 0 w 3145534"/>
              <a:gd name="connsiteY6" fmla="*/ 6918960 h 6943344"/>
              <a:gd name="connsiteX7" fmla="*/ 877824 w 3145534"/>
              <a:gd name="connsiteY7" fmla="*/ 2148863 h 6943344"/>
              <a:gd name="connsiteX8" fmla="*/ 39647 w 3145534"/>
              <a:gd name="connsiteY8" fmla="*/ 0 h 6943344"/>
              <a:gd name="connsiteX0" fmla="*/ 39647 w 3145534"/>
              <a:gd name="connsiteY0" fmla="*/ 0 h 6955536"/>
              <a:gd name="connsiteX1" fmla="*/ 2435327 w 3145534"/>
              <a:gd name="connsiteY1" fmla="*/ 0 h 6955536"/>
              <a:gd name="connsiteX2" fmla="*/ 3145534 w 3145534"/>
              <a:gd name="connsiteY2" fmla="*/ 1880639 h 6955536"/>
              <a:gd name="connsiteX3" fmla="*/ 1865374 w 3145534"/>
              <a:gd name="connsiteY3" fmla="*/ 6943344 h 6955536"/>
              <a:gd name="connsiteX4" fmla="*/ 1816606 w 3145534"/>
              <a:gd name="connsiteY4" fmla="*/ 6955536 h 6955536"/>
              <a:gd name="connsiteX5" fmla="*/ 0 w 3145534"/>
              <a:gd name="connsiteY5" fmla="*/ 6918960 h 6955536"/>
              <a:gd name="connsiteX6" fmla="*/ 0 w 3145534"/>
              <a:gd name="connsiteY6" fmla="*/ 6918960 h 6955536"/>
              <a:gd name="connsiteX7" fmla="*/ 877824 w 3145534"/>
              <a:gd name="connsiteY7" fmla="*/ 2148863 h 6955536"/>
              <a:gd name="connsiteX8" fmla="*/ 39647 w 3145534"/>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1865374 w 3194302"/>
              <a:gd name="connsiteY3" fmla="*/ 6943344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2036062 w 3194302"/>
              <a:gd name="connsiteY3" fmla="*/ 6955536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1816606 w 3194302"/>
              <a:gd name="connsiteY4" fmla="*/ 6955536 h 6979920"/>
              <a:gd name="connsiteX5" fmla="*/ 0 w 3194302"/>
              <a:gd name="connsiteY5" fmla="*/ 6918960 h 6979920"/>
              <a:gd name="connsiteX6" fmla="*/ 0 w 3194302"/>
              <a:gd name="connsiteY6" fmla="*/ 6918960 h 6979920"/>
              <a:gd name="connsiteX7" fmla="*/ 877824 w 3194302"/>
              <a:gd name="connsiteY7" fmla="*/ 2148863 h 6979920"/>
              <a:gd name="connsiteX8" fmla="*/ 39647 w 3194302"/>
              <a:gd name="connsiteY8" fmla="*/ 0 h 6979920"/>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0 w 3194302"/>
              <a:gd name="connsiteY4" fmla="*/ 6918960 h 6979920"/>
              <a:gd name="connsiteX5" fmla="*/ 0 w 3194302"/>
              <a:gd name="connsiteY5" fmla="*/ 6918960 h 6979920"/>
              <a:gd name="connsiteX6" fmla="*/ 877824 w 3194302"/>
              <a:gd name="connsiteY6" fmla="*/ 2148863 h 6979920"/>
              <a:gd name="connsiteX7" fmla="*/ 39647 w 3194302"/>
              <a:gd name="connsiteY7" fmla="*/ 0 h 6979920"/>
              <a:gd name="connsiteX0" fmla="*/ 39647 w 3194302"/>
              <a:gd name="connsiteY0" fmla="*/ 0 h 6920543"/>
              <a:gd name="connsiteX1" fmla="*/ 2435327 w 3194302"/>
              <a:gd name="connsiteY1" fmla="*/ 0 h 6920543"/>
              <a:gd name="connsiteX2" fmla="*/ 3194302 w 3194302"/>
              <a:gd name="connsiteY2" fmla="*/ 2173247 h 6920543"/>
              <a:gd name="connsiteX3" fmla="*/ 2182366 w 3194302"/>
              <a:gd name="connsiteY3" fmla="*/ 6920543 h 6920543"/>
              <a:gd name="connsiteX4" fmla="*/ 0 w 3194302"/>
              <a:gd name="connsiteY4" fmla="*/ 6918960 h 6920543"/>
              <a:gd name="connsiteX5" fmla="*/ 0 w 3194302"/>
              <a:gd name="connsiteY5" fmla="*/ 6918960 h 6920543"/>
              <a:gd name="connsiteX6" fmla="*/ 877824 w 3194302"/>
              <a:gd name="connsiteY6" fmla="*/ 2148863 h 6920543"/>
              <a:gd name="connsiteX7" fmla="*/ 39647 w 3194302"/>
              <a:gd name="connsiteY7" fmla="*/ 0 h 692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4302" h="6920543">
                <a:moveTo>
                  <a:pt x="39647" y="0"/>
                </a:moveTo>
                <a:lnTo>
                  <a:pt x="2435327" y="0"/>
                </a:lnTo>
                <a:lnTo>
                  <a:pt x="3194302" y="2173247"/>
                </a:lnTo>
                <a:lnTo>
                  <a:pt x="2182366" y="6920543"/>
                </a:lnTo>
                <a:lnTo>
                  <a:pt x="0" y="6918960"/>
                </a:lnTo>
                <a:lnTo>
                  <a:pt x="0" y="6918960"/>
                </a:lnTo>
                <a:lnTo>
                  <a:pt x="877824" y="2148863"/>
                </a:lnTo>
                <a:lnTo>
                  <a:pt x="39647" y="0"/>
                </a:lnTo>
                <a:close/>
              </a:path>
            </a:pathLst>
          </a:custGeom>
        </p:spPr>
        <p:txBody>
          <a:bodyPr/>
          <a:lstStyle/>
          <a:p>
            <a:r>
              <a:rPr lang="en-US"/>
              <a:t>Insert Picture</a:t>
            </a:r>
          </a:p>
        </p:txBody>
      </p:sp>
      <p:sp>
        <p:nvSpPr>
          <p:cNvPr id="7" name="Content Placeholder 2">
            <a:extLst>
              <a:ext uri="{FF2B5EF4-FFF2-40B4-BE49-F238E27FC236}">
                <a16:creationId xmlns:a16="http://schemas.microsoft.com/office/drawing/2014/main" id="{1537B446-C9D8-6D44-B058-43523B81DBB4}"/>
              </a:ext>
            </a:extLst>
          </p:cNvPr>
          <p:cNvSpPr>
            <a:spLocks noGrp="1"/>
          </p:cNvSpPr>
          <p:nvPr>
            <p:ph sz="half" idx="1" hasCustomPrompt="1"/>
          </p:nvPr>
        </p:nvSpPr>
        <p:spPr>
          <a:xfrm>
            <a:off x="-55660" y="0"/>
            <a:ext cx="5762233" cy="6865951"/>
          </a:xfrm>
          <a:custGeom>
            <a:avLst/>
            <a:gdLst>
              <a:gd name="connsiteX0" fmla="*/ 5 w 4890977"/>
              <a:gd name="connsiteY0" fmla="*/ 2632582 h 6892206"/>
              <a:gd name="connsiteX1" fmla="*/ 2445489 w 4890977"/>
              <a:gd name="connsiteY1" fmla="*/ 0 h 6892206"/>
              <a:gd name="connsiteX2" fmla="*/ 4890972 w 4890977"/>
              <a:gd name="connsiteY2" fmla="*/ 2632582 h 6892206"/>
              <a:gd name="connsiteX3" fmla="*/ 3956880 w 4890977"/>
              <a:gd name="connsiteY3" fmla="*/ 6892188 h 6892206"/>
              <a:gd name="connsiteX4" fmla="*/ 934097 w 4890977"/>
              <a:gd name="connsiteY4" fmla="*/ 6892188 h 6892206"/>
              <a:gd name="connsiteX5" fmla="*/ 5 w 4890977"/>
              <a:gd name="connsiteY5" fmla="*/ 2632582 h 6892206"/>
              <a:gd name="connsiteX0" fmla="*/ 0 w 5730939"/>
              <a:gd name="connsiteY0" fmla="*/ 2632582 h 6892188"/>
              <a:gd name="connsiteX1" fmla="*/ 2445484 w 5730939"/>
              <a:gd name="connsiteY1" fmla="*/ 0 h 6892188"/>
              <a:gd name="connsiteX2" fmla="*/ 5730939 w 5730939"/>
              <a:gd name="connsiteY2" fmla="*/ 3461922 h 6892188"/>
              <a:gd name="connsiteX3" fmla="*/ 3956875 w 5730939"/>
              <a:gd name="connsiteY3" fmla="*/ 6892188 h 6892188"/>
              <a:gd name="connsiteX4" fmla="*/ 934092 w 5730939"/>
              <a:gd name="connsiteY4" fmla="*/ 6892188 h 6892188"/>
              <a:gd name="connsiteX5" fmla="*/ 0 w 5730939"/>
              <a:gd name="connsiteY5" fmla="*/ 2632582 h 6892188"/>
              <a:gd name="connsiteX0" fmla="*/ 0 w 5730939"/>
              <a:gd name="connsiteY0" fmla="*/ 2632582 h 6892188"/>
              <a:gd name="connsiteX1" fmla="*/ 2445484 w 5730939"/>
              <a:gd name="connsiteY1" fmla="*/ 0 h 6892188"/>
              <a:gd name="connsiteX2" fmla="*/ 5730939 w 5730939"/>
              <a:gd name="connsiteY2" fmla="*/ 3461922 h 6892188"/>
              <a:gd name="connsiteX3" fmla="*/ 4871275 w 5730939"/>
              <a:gd name="connsiteY3" fmla="*/ 6860291 h 6892188"/>
              <a:gd name="connsiteX4" fmla="*/ 934092 w 5730939"/>
              <a:gd name="connsiteY4" fmla="*/ 6892188 h 6892188"/>
              <a:gd name="connsiteX5" fmla="*/ 0 w 5730939"/>
              <a:gd name="connsiteY5" fmla="*/ 2632582 h 6892188"/>
              <a:gd name="connsiteX0" fmla="*/ 0 w 5730939"/>
              <a:gd name="connsiteY0" fmla="*/ 2675113 h 6934719"/>
              <a:gd name="connsiteX1" fmla="*/ 4890973 w 5730939"/>
              <a:gd name="connsiteY1" fmla="*/ 0 h 6934719"/>
              <a:gd name="connsiteX2" fmla="*/ 5730939 w 5730939"/>
              <a:gd name="connsiteY2" fmla="*/ 3504453 h 6934719"/>
              <a:gd name="connsiteX3" fmla="*/ 4871275 w 5730939"/>
              <a:gd name="connsiteY3" fmla="*/ 6902822 h 6934719"/>
              <a:gd name="connsiteX4" fmla="*/ 934092 w 5730939"/>
              <a:gd name="connsiteY4" fmla="*/ 6934719 h 6934719"/>
              <a:gd name="connsiteX5" fmla="*/ 0 w 5730939"/>
              <a:gd name="connsiteY5" fmla="*/ 2675113 h 6934719"/>
              <a:gd name="connsiteX0" fmla="*/ 0 w 5773469"/>
              <a:gd name="connsiteY0" fmla="*/ 102034 h 6934719"/>
              <a:gd name="connsiteX1" fmla="*/ 4933503 w 5773469"/>
              <a:gd name="connsiteY1" fmla="*/ 0 h 6934719"/>
              <a:gd name="connsiteX2" fmla="*/ 5773469 w 5773469"/>
              <a:gd name="connsiteY2" fmla="*/ 3504453 h 6934719"/>
              <a:gd name="connsiteX3" fmla="*/ 4913805 w 5773469"/>
              <a:gd name="connsiteY3" fmla="*/ 6902822 h 6934719"/>
              <a:gd name="connsiteX4" fmla="*/ 976622 w 5773469"/>
              <a:gd name="connsiteY4" fmla="*/ 6934719 h 6934719"/>
              <a:gd name="connsiteX5" fmla="*/ 0 w 5773469"/>
              <a:gd name="connsiteY5" fmla="*/ 102034 h 6934719"/>
              <a:gd name="connsiteX0" fmla="*/ 0 w 5773469"/>
              <a:gd name="connsiteY0" fmla="*/ 16794 h 6849479"/>
              <a:gd name="connsiteX1" fmla="*/ 4956751 w 5773469"/>
              <a:gd name="connsiteY1" fmla="*/ 0 h 6849479"/>
              <a:gd name="connsiteX2" fmla="*/ 5773469 w 5773469"/>
              <a:gd name="connsiteY2" fmla="*/ 3419213 h 6849479"/>
              <a:gd name="connsiteX3" fmla="*/ 4913805 w 5773469"/>
              <a:gd name="connsiteY3" fmla="*/ 6817582 h 6849479"/>
              <a:gd name="connsiteX4" fmla="*/ 976622 w 5773469"/>
              <a:gd name="connsiteY4" fmla="*/ 6849479 h 6849479"/>
              <a:gd name="connsiteX5" fmla="*/ 0 w 5773469"/>
              <a:gd name="connsiteY5" fmla="*/ 16794 h 6849479"/>
              <a:gd name="connsiteX0" fmla="*/ 0 w 5719224"/>
              <a:gd name="connsiteY0" fmla="*/ 0 h 6863681"/>
              <a:gd name="connsiteX1" fmla="*/ 4902506 w 5719224"/>
              <a:gd name="connsiteY1" fmla="*/ 14202 h 6863681"/>
              <a:gd name="connsiteX2" fmla="*/ 5719224 w 5719224"/>
              <a:gd name="connsiteY2" fmla="*/ 3433415 h 6863681"/>
              <a:gd name="connsiteX3" fmla="*/ 4859560 w 5719224"/>
              <a:gd name="connsiteY3" fmla="*/ 6831784 h 6863681"/>
              <a:gd name="connsiteX4" fmla="*/ 922377 w 5719224"/>
              <a:gd name="connsiteY4" fmla="*/ 6863681 h 6863681"/>
              <a:gd name="connsiteX5" fmla="*/ 0 w 5719224"/>
              <a:gd name="connsiteY5" fmla="*/ 0 h 6863681"/>
              <a:gd name="connsiteX0" fmla="*/ 0 w 5719224"/>
              <a:gd name="connsiteY0" fmla="*/ 1296 h 6864977"/>
              <a:gd name="connsiteX1" fmla="*/ 4871509 w 5719224"/>
              <a:gd name="connsiteY1" fmla="*/ 0 h 6864977"/>
              <a:gd name="connsiteX2" fmla="*/ 5719224 w 5719224"/>
              <a:gd name="connsiteY2" fmla="*/ 3434711 h 6864977"/>
              <a:gd name="connsiteX3" fmla="*/ 4859560 w 5719224"/>
              <a:gd name="connsiteY3" fmla="*/ 6833080 h 6864977"/>
              <a:gd name="connsiteX4" fmla="*/ 922377 w 5719224"/>
              <a:gd name="connsiteY4" fmla="*/ 6864977 h 6864977"/>
              <a:gd name="connsiteX5" fmla="*/ 0 w 5719224"/>
              <a:gd name="connsiteY5" fmla="*/ 1296 h 6864977"/>
              <a:gd name="connsiteX0" fmla="*/ 0 w 5719224"/>
              <a:gd name="connsiteY0" fmla="*/ 1296 h 6893257"/>
              <a:gd name="connsiteX1" fmla="*/ 4871509 w 5719224"/>
              <a:gd name="connsiteY1" fmla="*/ 0 h 6893257"/>
              <a:gd name="connsiteX2" fmla="*/ 5719224 w 5719224"/>
              <a:gd name="connsiteY2" fmla="*/ 3434711 h 6893257"/>
              <a:gd name="connsiteX3" fmla="*/ 4859560 w 5719224"/>
              <a:gd name="connsiteY3" fmla="*/ 6833080 h 6893257"/>
              <a:gd name="connsiteX4" fmla="*/ 17404 w 5719224"/>
              <a:gd name="connsiteY4" fmla="*/ 6893257 h 6893257"/>
              <a:gd name="connsiteX5" fmla="*/ 0 w 5719224"/>
              <a:gd name="connsiteY5" fmla="*/ 1296 h 6893257"/>
              <a:gd name="connsiteX0" fmla="*/ 0 w 5719224"/>
              <a:gd name="connsiteY0" fmla="*/ 1296 h 6893257"/>
              <a:gd name="connsiteX1" fmla="*/ 4871509 w 5719224"/>
              <a:gd name="connsiteY1" fmla="*/ 0 h 6893257"/>
              <a:gd name="connsiteX2" fmla="*/ 5719224 w 5719224"/>
              <a:gd name="connsiteY2" fmla="*/ 3434711 h 6893257"/>
              <a:gd name="connsiteX3" fmla="*/ 4831279 w 5719224"/>
              <a:gd name="connsiteY3" fmla="*/ 6880214 h 6893257"/>
              <a:gd name="connsiteX4" fmla="*/ 17404 w 5719224"/>
              <a:gd name="connsiteY4" fmla="*/ 6893257 h 6893257"/>
              <a:gd name="connsiteX5" fmla="*/ 0 w 5719224"/>
              <a:gd name="connsiteY5" fmla="*/ 1296 h 6893257"/>
              <a:gd name="connsiteX0" fmla="*/ 0 w 5719224"/>
              <a:gd name="connsiteY0" fmla="*/ 62256 h 6954217"/>
              <a:gd name="connsiteX1" fmla="*/ 4847125 w 5719224"/>
              <a:gd name="connsiteY1" fmla="*/ 0 h 6954217"/>
              <a:gd name="connsiteX2" fmla="*/ 5719224 w 5719224"/>
              <a:gd name="connsiteY2" fmla="*/ 3495671 h 6954217"/>
              <a:gd name="connsiteX3" fmla="*/ 4831279 w 5719224"/>
              <a:gd name="connsiteY3" fmla="*/ 6941174 h 6954217"/>
              <a:gd name="connsiteX4" fmla="*/ 17404 w 5719224"/>
              <a:gd name="connsiteY4" fmla="*/ 6954217 h 6954217"/>
              <a:gd name="connsiteX5" fmla="*/ 0 w 5719224"/>
              <a:gd name="connsiteY5" fmla="*/ 62256 h 6954217"/>
              <a:gd name="connsiteX0" fmla="*/ 0 w 5731416"/>
              <a:gd name="connsiteY0" fmla="*/ 1296 h 6954217"/>
              <a:gd name="connsiteX1" fmla="*/ 4859317 w 5731416"/>
              <a:gd name="connsiteY1" fmla="*/ 0 h 6954217"/>
              <a:gd name="connsiteX2" fmla="*/ 5731416 w 5731416"/>
              <a:gd name="connsiteY2" fmla="*/ 3495671 h 6954217"/>
              <a:gd name="connsiteX3" fmla="*/ 4843471 w 5731416"/>
              <a:gd name="connsiteY3" fmla="*/ 6941174 h 6954217"/>
              <a:gd name="connsiteX4" fmla="*/ 29596 w 5731416"/>
              <a:gd name="connsiteY4" fmla="*/ 6954217 h 6954217"/>
              <a:gd name="connsiteX5" fmla="*/ 0 w 5731416"/>
              <a:gd name="connsiteY5" fmla="*/ 1296 h 6954217"/>
              <a:gd name="connsiteX0" fmla="*/ 0 w 5731416"/>
              <a:gd name="connsiteY0" fmla="*/ 1296 h 7002134"/>
              <a:gd name="connsiteX1" fmla="*/ 4859317 w 5731416"/>
              <a:gd name="connsiteY1" fmla="*/ 0 h 7002134"/>
              <a:gd name="connsiteX2" fmla="*/ 5731416 w 5731416"/>
              <a:gd name="connsiteY2" fmla="*/ 3495671 h 7002134"/>
              <a:gd name="connsiteX3" fmla="*/ 4831279 w 5731416"/>
              <a:gd name="connsiteY3" fmla="*/ 7002134 h 7002134"/>
              <a:gd name="connsiteX4" fmla="*/ 29596 w 5731416"/>
              <a:gd name="connsiteY4" fmla="*/ 6954217 h 7002134"/>
              <a:gd name="connsiteX5" fmla="*/ 0 w 5731416"/>
              <a:gd name="connsiteY5" fmla="*/ 1296 h 7002134"/>
              <a:gd name="connsiteX0" fmla="*/ 8116 w 5739532"/>
              <a:gd name="connsiteY0" fmla="*/ 1296 h 7002134"/>
              <a:gd name="connsiteX1" fmla="*/ 4867433 w 5739532"/>
              <a:gd name="connsiteY1" fmla="*/ 0 h 7002134"/>
              <a:gd name="connsiteX2" fmla="*/ 5739532 w 5739532"/>
              <a:gd name="connsiteY2" fmla="*/ 3495671 h 7002134"/>
              <a:gd name="connsiteX3" fmla="*/ 4839395 w 5739532"/>
              <a:gd name="connsiteY3" fmla="*/ 7002134 h 7002134"/>
              <a:gd name="connsiteX4" fmla="*/ 1136 w 5739532"/>
              <a:gd name="connsiteY4" fmla="*/ 6990793 h 7002134"/>
              <a:gd name="connsiteX5" fmla="*/ 8116 w 5739532"/>
              <a:gd name="connsiteY5" fmla="*/ 1296 h 7002134"/>
              <a:gd name="connsiteX0" fmla="*/ 8116 w 5678572"/>
              <a:gd name="connsiteY0" fmla="*/ 1296 h 7002134"/>
              <a:gd name="connsiteX1" fmla="*/ 4867433 w 5678572"/>
              <a:gd name="connsiteY1" fmla="*/ 0 h 7002134"/>
              <a:gd name="connsiteX2" fmla="*/ 5678572 w 5678572"/>
              <a:gd name="connsiteY2" fmla="*/ 1983863 h 7002134"/>
              <a:gd name="connsiteX3" fmla="*/ 4839395 w 5678572"/>
              <a:gd name="connsiteY3" fmla="*/ 7002134 h 7002134"/>
              <a:gd name="connsiteX4" fmla="*/ 1136 w 5678572"/>
              <a:gd name="connsiteY4" fmla="*/ 6990793 h 7002134"/>
              <a:gd name="connsiteX5" fmla="*/ 8116 w 5678572"/>
              <a:gd name="connsiteY5" fmla="*/ 1296 h 7002134"/>
              <a:gd name="connsiteX0" fmla="*/ 8116 w 5702956"/>
              <a:gd name="connsiteY0" fmla="*/ 1296 h 7002134"/>
              <a:gd name="connsiteX1" fmla="*/ 4867433 w 5702956"/>
              <a:gd name="connsiteY1" fmla="*/ 0 h 7002134"/>
              <a:gd name="connsiteX2" fmla="*/ 5702956 w 5702956"/>
              <a:gd name="connsiteY2" fmla="*/ 2154551 h 7002134"/>
              <a:gd name="connsiteX3" fmla="*/ 4839395 w 5702956"/>
              <a:gd name="connsiteY3" fmla="*/ 7002134 h 7002134"/>
              <a:gd name="connsiteX4" fmla="*/ 1136 w 5702956"/>
              <a:gd name="connsiteY4" fmla="*/ 6990793 h 7002134"/>
              <a:gd name="connsiteX5" fmla="*/ 8116 w 5702956"/>
              <a:gd name="connsiteY5" fmla="*/ 1296 h 700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2956" h="7002134">
                <a:moveTo>
                  <a:pt x="8116" y="1296"/>
                </a:moveTo>
                <a:lnTo>
                  <a:pt x="4867433" y="0"/>
                </a:lnTo>
                <a:lnTo>
                  <a:pt x="5702956" y="2154551"/>
                </a:lnTo>
                <a:lnTo>
                  <a:pt x="4839395" y="7002134"/>
                </a:lnTo>
                <a:lnTo>
                  <a:pt x="1136" y="6990793"/>
                </a:lnTo>
                <a:cubicBezTo>
                  <a:pt x="-4665" y="4693473"/>
                  <a:pt x="13917" y="2298616"/>
                  <a:pt x="8116" y="1296"/>
                </a:cubicBezTo>
                <a:close/>
              </a:path>
            </a:pathLst>
          </a:custGeom>
          <a:solidFill>
            <a:schemeClr val="tx2"/>
          </a:solidFill>
          <a:effectLst/>
        </p:spPr>
        <p:txBody>
          <a:bodyPr lIns="457200" tIns="1920240" rIns="365760" anchor="t" anchorCtr="0">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 </a:t>
            </a:r>
          </a:p>
        </p:txBody>
      </p:sp>
      <p:sp>
        <p:nvSpPr>
          <p:cNvPr id="10" name="Picture Placeholder 4">
            <a:extLst>
              <a:ext uri="{FF2B5EF4-FFF2-40B4-BE49-F238E27FC236}">
                <a16:creationId xmlns:a16="http://schemas.microsoft.com/office/drawing/2014/main" id="{C908F25E-1A70-3543-A342-8DB155219B50}"/>
              </a:ext>
            </a:extLst>
          </p:cNvPr>
          <p:cNvSpPr>
            <a:spLocks noGrp="1"/>
          </p:cNvSpPr>
          <p:nvPr>
            <p:ph type="pic" sz="quarter" idx="13" hasCustomPrompt="1"/>
          </p:nvPr>
        </p:nvSpPr>
        <p:spPr>
          <a:xfrm>
            <a:off x="7005413" y="0"/>
            <a:ext cx="3470136" cy="6859582"/>
          </a:xfrm>
          <a:custGeom>
            <a:avLst/>
            <a:gdLst>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0 w 7424926"/>
              <a:gd name="connsiteY7" fmla="*/ 1149119 h 6894576"/>
              <a:gd name="connsiteX8" fmla="*/ 1149119 w 7424926"/>
              <a:gd name="connsiteY8" fmla="*/ 0 h 6894576"/>
              <a:gd name="connsiteX0" fmla="*/ 1149119 w 7424926"/>
              <a:gd name="connsiteY0" fmla="*/ 0 h 6894576"/>
              <a:gd name="connsiteX1" fmla="*/ 6275807 w 7424926"/>
              <a:gd name="connsiteY1" fmla="*/ 0 h 6894576"/>
              <a:gd name="connsiteX2" fmla="*/ 7424926 w 7424926"/>
              <a:gd name="connsiteY2" fmla="*/ 1149119 h 6894576"/>
              <a:gd name="connsiteX3" fmla="*/ 7424926 w 7424926"/>
              <a:gd name="connsiteY3" fmla="*/ 6894576 h 6894576"/>
              <a:gd name="connsiteX4" fmla="*/ 7424926 w 7424926"/>
              <a:gd name="connsiteY4" fmla="*/ 6894576 h 6894576"/>
              <a:gd name="connsiteX5" fmla="*/ 0 w 7424926"/>
              <a:gd name="connsiteY5" fmla="*/ 6894576 h 6894576"/>
              <a:gd name="connsiteX6" fmla="*/ 0 w 7424926"/>
              <a:gd name="connsiteY6" fmla="*/ 6894576 h 6894576"/>
              <a:gd name="connsiteX7" fmla="*/ 877824 w 7424926"/>
              <a:gd name="connsiteY7" fmla="*/ 2124479 h 6894576"/>
              <a:gd name="connsiteX8" fmla="*/ 1149119 w 7424926"/>
              <a:gd name="connsiteY8" fmla="*/ 0 h 6894576"/>
              <a:gd name="connsiteX0" fmla="*/ 39647 w 7424926"/>
              <a:gd name="connsiteY0" fmla="*/ 0 h 6918960"/>
              <a:gd name="connsiteX1" fmla="*/ 6275807 w 7424926"/>
              <a:gd name="connsiteY1" fmla="*/ 24384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7424926 w 7424926"/>
              <a:gd name="connsiteY2" fmla="*/ 1173503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7424926 w 7424926"/>
              <a:gd name="connsiteY4" fmla="*/ 6918960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7424926"/>
              <a:gd name="connsiteY0" fmla="*/ 0 h 6918960"/>
              <a:gd name="connsiteX1" fmla="*/ 2435327 w 7424926"/>
              <a:gd name="connsiteY1" fmla="*/ 0 h 6918960"/>
              <a:gd name="connsiteX2" fmla="*/ 3145534 w 7424926"/>
              <a:gd name="connsiteY2" fmla="*/ 1880639 h 6918960"/>
              <a:gd name="connsiteX3" fmla="*/ 7424926 w 7424926"/>
              <a:gd name="connsiteY3" fmla="*/ 6918960 h 6918960"/>
              <a:gd name="connsiteX4" fmla="*/ 6559294 w 7424926"/>
              <a:gd name="connsiteY4" fmla="*/ 6906768 h 6918960"/>
              <a:gd name="connsiteX5" fmla="*/ 0 w 7424926"/>
              <a:gd name="connsiteY5" fmla="*/ 6918960 h 6918960"/>
              <a:gd name="connsiteX6" fmla="*/ 0 w 7424926"/>
              <a:gd name="connsiteY6" fmla="*/ 6918960 h 6918960"/>
              <a:gd name="connsiteX7" fmla="*/ 877824 w 7424926"/>
              <a:gd name="connsiteY7" fmla="*/ 2148863 h 6918960"/>
              <a:gd name="connsiteX8" fmla="*/ 39647 w 7424926"/>
              <a:gd name="connsiteY8" fmla="*/ 0 h 6918960"/>
              <a:gd name="connsiteX0" fmla="*/ 39647 w 6559294"/>
              <a:gd name="connsiteY0" fmla="*/ 0 h 6943344"/>
              <a:gd name="connsiteX1" fmla="*/ 2435327 w 6559294"/>
              <a:gd name="connsiteY1" fmla="*/ 0 h 6943344"/>
              <a:gd name="connsiteX2" fmla="*/ 3145534 w 6559294"/>
              <a:gd name="connsiteY2" fmla="*/ 1880639 h 6943344"/>
              <a:gd name="connsiteX3" fmla="*/ 1865374 w 6559294"/>
              <a:gd name="connsiteY3" fmla="*/ 6943344 h 6943344"/>
              <a:gd name="connsiteX4" fmla="*/ 6559294 w 6559294"/>
              <a:gd name="connsiteY4" fmla="*/ 6906768 h 6943344"/>
              <a:gd name="connsiteX5" fmla="*/ 0 w 6559294"/>
              <a:gd name="connsiteY5" fmla="*/ 6918960 h 6943344"/>
              <a:gd name="connsiteX6" fmla="*/ 0 w 6559294"/>
              <a:gd name="connsiteY6" fmla="*/ 6918960 h 6943344"/>
              <a:gd name="connsiteX7" fmla="*/ 877824 w 6559294"/>
              <a:gd name="connsiteY7" fmla="*/ 2148863 h 6943344"/>
              <a:gd name="connsiteX8" fmla="*/ 39647 w 6559294"/>
              <a:gd name="connsiteY8" fmla="*/ 0 h 6943344"/>
              <a:gd name="connsiteX0" fmla="*/ 39647 w 3145534"/>
              <a:gd name="connsiteY0" fmla="*/ 0 h 6943344"/>
              <a:gd name="connsiteX1" fmla="*/ 2435327 w 3145534"/>
              <a:gd name="connsiteY1" fmla="*/ 0 h 6943344"/>
              <a:gd name="connsiteX2" fmla="*/ 3145534 w 3145534"/>
              <a:gd name="connsiteY2" fmla="*/ 1880639 h 6943344"/>
              <a:gd name="connsiteX3" fmla="*/ 1865374 w 3145534"/>
              <a:gd name="connsiteY3" fmla="*/ 6943344 h 6943344"/>
              <a:gd name="connsiteX4" fmla="*/ 1670302 w 3145534"/>
              <a:gd name="connsiteY4" fmla="*/ 6931152 h 6943344"/>
              <a:gd name="connsiteX5" fmla="*/ 0 w 3145534"/>
              <a:gd name="connsiteY5" fmla="*/ 6918960 h 6943344"/>
              <a:gd name="connsiteX6" fmla="*/ 0 w 3145534"/>
              <a:gd name="connsiteY6" fmla="*/ 6918960 h 6943344"/>
              <a:gd name="connsiteX7" fmla="*/ 877824 w 3145534"/>
              <a:gd name="connsiteY7" fmla="*/ 2148863 h 6943344"/>
              <a:gd name="connsiteX8" fmla="*/ 39647 w 3145534"/>
              <a:gd name="connsiteY8" fmla="*/ 0 h 6943344"/>
              <a:gd name="connsiteX0" fmla="*/ 39647 w 3145534"/>
              <a:gd name="connsiteY0" fmla="*/ 0 h 6955536"/>
              <a:gd name="connsiteX1" fmla="*/ 2435327 w 3145534"/>
              <a:gd name="connsiteY1" fmla="*/ 0 h 6955536"/>
              <a:gd name="connsiteX2" fmla="*/ 3145534 w 3145534"/>
              <a:gd name="connsiteY2" fmla="*/ 1880639 h 6955536"/>
              <a:gd name="connsiteX3" fmla="*/ 1865374 w 3145534"/>
              <a:gd name="connsiteY3" fmla="*/ 6943344 h 6955536"/>
              <a:gd name="connsiteX4" fmla="*/ 1816606 w 3145534"/>
              <a:gd name="connsiteY4" fmla="*/ 6955536 h 6955536"/>
              <a:gd name="connsiteX5" fmla="*/ 0 w 3145534"/>
              <a:gd name="connsiteY5" fmla="*/ 6918960 h 6955536"/>
              <a:gd name="connsiteX6" fmla="*/ 0 w 3145534"/>
              <a:gd name="connsiteY6" fmla="*/ 6918960 h 6955536"/>
              <a:gd name="connsiteX7" fmla="*/ 877824 w 3145534"/>
              <a:gd name="connsiteY7" fmla="*/ 2148863 h 6955536"/>
              <a:gd name="connsiteX8" fmla="*/ 39647 w 3145534"/>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1865374 w 3194302"/>
              <a:gd name="connsiteY3" fmla="*/ 6943344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55536"/>
              <a:gd name="connsiteX1" fmla="*/ 2435327 w 3194302"/>
              <a:gd name="connsiteY1" fmla="*/ 0 h 6955536"/>
              <a:gd name="connsiteX2" fmla="*/ 3194302 w 3194302"/>
              <a:gd name="connsiteY2" fmla="*/ 2173247 h 6955536"/>
              <a:gd name="connsiteX3" fmla="*/ 2036062 w 3194302"/>
              <a:gd name="connsiteY3" fmla="*/ 6955536 h 6955536"/>
              <a:gd name="connsiteX4" fmla="*/ 1816606 w 3194302"/>
              <a:gd name="connsiteY4" fmla="*/ 6955536 h 6955536"/>
              <a:gd name="connsiteX5" fmla="*/ 0 w 3194302"/>
              <a:gd name="connsiteY5" fmla="*/ 6918960 h 6955536"/>
              <a:gd name="connsiteX6" fmla="*/ 0 w 3194302"/>
              <a:gd name="connsiteY6" fmla="*/ 6918960 h 6955536"/>
              <a:gd name="connsiteX7" fmla="*/ 877824 w 3194302"/>
              <a:gd name="connsiteY7" fmla="*/ 2148863 h 6955536"/>
              <a:gd name="connsiteX8" fmla="*/ 39647 w 3194302"/>
              <a:gd name="connsiteY8" fmla="*/ 0 h 6955536"/>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1816606 w 3194302"/>
              <a:gd name="connsiteY4" fmla="*/ 6955536 h 6979920"/>
              <a:gd name="connsiteX5" fmla="*/ 0 w 3194302"/>
              <a:gd name="connsiteY5" fmla="*/ 6918960 h 6979920"/>
              <a:gd name="connsiteX6" fmla="*/ 0 w 3194302"/>
              <a:gd name="connsiteY6" fmla="*/ 6918960 h 6979920"/>
              <a:gd name="connsiteX7" fmla="*/ 877824 w 3194302"/>
              <a:gd name="connsiteY7" fmla="*/ 2148863 h 6979920"/>
              <a:gd name="connsiteX8" fmla="*/ 39647 w 3194302"/>
              <a:gd name="connsiteY8" fmla="*/ 0 h 6979920"/>
              <a:gd name="connsiteX0" fmla="*/ 39647 w 3194302"/>
              <a:gd name="connsiteY0" fmla="*/ 0 h 6979920"/>
              <a:gd name="connsiteX1" fmla="*/ 2435327 w 3194302"/>
              <a:gd name="connsiteY1" fmla="*/ 0 h 6979920"/>
              <a:gd name="connsiteX2" fmla="*/ 3194302 w 3194302"/>
              <a:gd name="connsiteY2" fmla="*/ 2173247 h 6979920"/>
              <a:gd name="connsiteX3" fmla="*/ 2182366 w 3194302"/>
              <a:gd name="connsiteY3" fmla="*/ 6979920 h 6979920"/>
              <a:gd name="connsiteX4" fmla="*/ 0 w 3194302"/>
              <a:gd name="connsiteY4" fmla="*/ 6918960 h 6979920"/>
              <a:gd name="connsiteX5" fmla="*/ 0 w 3194302"/>
              <a:gd name="connsiteY5" fmla="*/ 6918960 h 6979920"/>
              <a:gd name="connsiteX6" fmla="*/ 877824 w 3194302"/>
              <a:gd name="connsiteY6" fmla="*/ 2148863 h 6979920"/>
              <a:gd name="connsiteX7" fmla="*/ 39647 w 3194302"/>
              <a:gd name="connsiteY7" fmla="*/ 0 h 6979920"/>
              <a:gd name="connsiteX0" fmla="*/ 39647 w 3194302"/>
              <a:gd name="connsiteY0" fmla="*/ 0 h 6920543"/>
              <a:gd name="connsiteX1" fmla="*/ 2435327 w 3194302"/>
              <a:gd name="connsiteY1" fmla="*/ 0 h 6920543"/>
              <a:gd name="connsiteX2" fmla="*/ 3194302 w 3194302"/>
              <a:gd name="connsiteY2" fmla="*/ 2173247 h 6920543"/>
              <a:gd name="connsiteX3" fmla="*/ 2182366 w 3194302"/>
              <a:gd name="connsiteY3" fmla="*/ 6920543 h 6920543"/>
              <a:gd name="connsiteX4" fmla="*/ 0 w 3194302"/>
              <a:gd name="connsiteY4" fmla="*/ 6918960 h 6920543"/>
              <a:gd name="connsiteX5" fmla="*/ 0 w 3194302"/>
              <a:gd name="connsiteY5" fmla="*/ 6918960 h 6920543"/>
              <a:gd name="connsiteX6" fmla="*/ 877824 w 3194302"/>
              <a:gd name="connsiteY6" fmla="*/ 2148863 h 6920543"/>
              <a:gd name="connsiteX7" fmla="*/ 39647 w 3194302"/>
              <a:gd name="connsiteY7" fmla="*/ 0 h 692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4302" h="6920543">
                <a:moveTo>
                  <a:pt x="39647" y="0"/>
                </a:moveTo>
                <a:lnTo>
                  <a:pt x="2435327" y="0"/>
                </a:lnTo>
                <a:lnTo>
                  <a:pt x="3194302" y="2173247"/>
                </a:lnTo>
                <a:lnTo>
                  <a:pt x="2182366" y="6920543"/>
                </a:lnTo>
                <a:lnTo>
                  <a:pt x="0" y="6918960"/>
                </a:lnTo>
                <a:lnTo>
                  <a:pt x="0" y="6918960"/>
                </a:lnTo>
                <a:lnTo>
                  <a:pt x="877824" y="2148863"/>
                </a:lnTo>
                <a:lnTo>
                  <a:pt x="39647" y="0"/>
                </a:lnTo>
                <a:close/>
              </a:path>
            </a:pathLst>
          </a:custGeom>
        </p:spPr>
        <p:txBody>
          <a:bodyPr/>
          <a:lstStyle/>
          <a:p>
            <a:r>
              <a:rPr lang="en-US"/>
              <a:t>Insert Picture</a:t>
            </a:r>
          </a:p>
        </p:txBody>
      </p:sp>
    </p:spTree>
    <p:extLst>
      <p:ext uri="{BB962C8B-B14F-4D97-AF65-F5344CB8AC3E}">
        <p14:creationId xmlns:p14="http://schemas.microsoft.com/office/powerpoint/2010/main" val="36173645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0797416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ontent-Side By Sid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0" y="1189899"/>
            <a:ext cx="3406140" cy="4351338"/>
          </a:xfrm>
          <a:prstGeom prst="rect">
            <a:avLst/>
          </a:prstGeom>
        </p:spPr>
        <p:txBody>
          <a:bodyPr anchor="ctr">
            <a:noAutofit/>
          </a:bodyPr>
          <a:lstStyle>
            <a:lvl1pPr marL="0" indent="0" algn="l">
              <a:lnSpc>
                <a:spcPct val="80000"/>
              </a:lnSpc>
              <a:buNone/>
              <a:defRPr sz="3200" b="1" i="0">
                <a:solidFill>
                  <a:schemeClr val="tx2"/>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7" name="Slide Number Placeholder 6">
            <a:extLst>
              <a:ext uri="{FF2B5EF4-FFF2-40B4-BE49-F238E27FC236}">
                <a16:creationId xmlns:a16="http://schemas.microsoft.com/office/drawing/2014/main" id="{81BB3B64-FFC3-D742-A6BD-5B3A95232C50}"/>
              </a:ext>
            </a:extLst>
          </p:cNvPr>
          <p:cNvSpPr>
            <a:spLocks noGrp="1"/>
          </p:cNvSpPr>
          <p:nvPr>
            <p:ph type="sldNum" sz="quarter" idx="12"/>
          </p:nvPr>
        </p:nvSpPr>
        <p:spPr/>
        <p:txBody>
          <a:bodyPr/>
          <a:lstStyle/>
          <a:p>
            <a:fld id="{4BEAA09E-D67E-864E-8466-C38E88600C4F}" type="slidenum">
              <a:rPr lang="en-US" smtClean="0"/>
              <a:t>‹#›</a:t>
            </a:fld>
            <a:endParaRPr lang="en-US"/>
          </a:p>
        </p:txBody>
      </p:sp>
      <p:cxnSp>
        <p:nvCxnSpPr>
          <p:cNvPr id="9" name="Straight Connector 8">
            <a:extLst>
              <a:ext uri="{FF2B5EF4-FFF2-40B4-BE49-F238E27FC236}">
                <a16:creationId xmlns:a16="http://schemas.microsoft.com/office/drawing/2014/main" id="{F113FFD9-00BB-A343-8353-85DCCB1A6FE5}"/>
              </a:ext>
            </a:extLst>
          </p:cNvPr>
          <p:cNvCxnSpPr>
            <a:cxnSpLocks/>
          </p:cNvCxnSpPr>
          <p:nvPr userDrawn="1"/>
        </p:nvCxnSpPr>
        <p:spPr>
          <a:xfrm>
            <a:off x="4260501" y="1628503"/>
            <a:ext cx="0" cy="347472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56E2F89F-DE6E-8E49-BDFB-6B8DE8B72ABF}"/>
              </a:ext>
            </a:extLst>
          </p:cNvPr>
          <p:cNvSpPr>
            <a:spLocks noGrp="1"/>
          </p:cNvSpPr>
          <p:nvPr>
            <p:ph type="body" sz="quarter" idx="13"/>
          </p:nvPr>
        </p:nvSpPr>
        <p:spPr>
          <a:xfrm>
            <a:off x="4606972" y="800327"/>
            <a:ext cx="7157992" cy="5257346"/>
          </a:xfrm>
          <a:prstGeom prst="rect">
            <a:avLst/>
          </a:prstGeom>
        </p:spPr>
        <p:txBody>
          <a:bodyPr anchor="ctr">
            <a:noAutofit/>
          </a:bodyPr>
          <a:lstStyle>
            <a:lvl1pPr marL="0" marR="0" indent="0" algn="l" defTabSz="914400" rtl="0" eaLnBrk="1" fontAlgn="auto" latinLnBrk="0" hangingPunct="1">
              <a:lnSpc>
                <a:spcPct val="114000"/>
              </a:lnSpc>
              <a:spcBef>
                <a:spcPts val="0"/>
              </a:spcBef>
              <a:spcAft>
                <a:spcPts val="600"/>
              </a:spcAft>
              <a:buClr>
                <a:srgbClr val="54565B"/>
              </a:buClr>
              <a:buSzPct val="65000"/>
              <a:buFont typeface="Monaco" pitchFamily="2" charset="77"/>
              <a:buNone/>
              <a:tabLst/>
              <a:defRPr/>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sz="1800" b="0">
                <a:solidFill>
                  <a:schemeClr val="tx1"/>
                </a:solidFill>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sz="1600"/>
            </a:lvl3pPr>
            <a:lvl4pPr marL="693738" indent="-169863" algn="l" defTabSz="914400" rtl="0" eaLnBrk="1" latinLnBrk="0" hangingPunct="1">
              <a:lnSpc>
                <a:spcPct val="110000"/>
              </a:lnSpc>
              <a:spcBef>
                <a:spcPts val="0"/>
              </a:spcBef>
              <a:spcAft>
                <a:spcPts val="600"/>
              </a:spcAft>
              <a:buFont typeface="Apple Symbols" panose="02000000000000000000" pitchFamily="2" charset="-79"/>
              <a:buChar char="⎼"/>
              <a:tabLst/>
              <a:defRPr sz="1400"/>
            </a:lvl4pPr>
            <a:lvl5pPr marL="1260476" indent="-169863" algn="l" defTabSz="914400" rtl="0" eaLnBrk="1" latinLnBrk="0" hangingPunct="1">
              <a:lnSpc>
                <a:spcPct val="110000"/>
              </a:lnSpc>
              <a:spcBef>
                <a:spcPts val="0"/>
              </a:spcBef>
              <a:spcAft>
                <a:spcPts val="600"/>
              </a:spcAft>
              <a:buFont typeface="Apple Symbols" panose="02000000000000000000" pitchFamily="2" charset="-79"/>
              <a:buChar char="⎼"/>
              <a:tabLst/>
              <a:defRPr/>
            </a:lvl5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Master text styles</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10" name="Slide Number Placeholder 5">
            <a:extLst>
              <a:ext uri="{FF2B5EF4-FFF2-40B4-BE49-F238E27FC236}">
                <a16:creationId xmlns:a16="http://schemas.microsoft.com/office/drawing/2014/main" id="{3775700F-D6DD-FC44-88CD-E5700FB501F6}"/>
              </a:ext>
            </a:extLst>
          </p:cNvPr>
          <p:cNvSpPr txBox="1">
            <a:spLocks/>
          </p:cNvSpPr>
          <p:nvPr userDrawn="1"/>
        </p:nvSpPr>
        <p:spPr>
          <a:xfrm>
            <a:off x="4700337"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pic>
        <p:nvPicPr>
          <p:cNvPr id="8" name="Picture 7" descr="A picture containing text&#10;&#10;Description automatically generated">
            <a:extLst>
              <a:ext uri="{FF2B5EF4-FFF2-40B4-BE49-F238E27FC236}">
                <a16:creationId xmlns:a16="http://schemas.microsoft.com/office/drawing/2014/main" id="{D7782802-A9EB-EA49-9965-590F35318D7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19608035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Key Comparison Red">
    <p:bg>
      <p:bgPr>
        <a:solidFill>
          <a:schemeClr val="tx2"/>
        </a:solidFill>
        <a:effectLst/>
      </p:bgPr>
    </p:bg>
    <p:spTree>
      <p:nvGrpSpPr>
        <p:cNvPr id="1" name=""/>
        <p:cNvGrpSpPr/>
        <p:nvPr/>
      </p:nvGrpSpPr>
      <p:grpSpPr>
        <a:xfrm>
          <a:off x="0" y="0"/>
          <a:ext cx="0" cy="0"/>
          <a:chOff x="0" y="0"/>
          <a:chExt cx="0" cy="0"/>
        </a:xfrm>
      </p:grpSpPr>
      <p:sp>
        <p:nvSpPr>
          <p:cNvPr id="14" name="Pentagon 8">
            <a:extLst>
              <a:ext uri="{FF2B5EF4-FFF2-40B4-BE49-F238E27FC236}">
                <a16:creationId xmlns:a16="http://schemas.microsoft.com/office/drawing/2014/main" id="{2294D5E9-C604-D249-A162-97B6BCC778CB}"/>
              </a:ext>
            </a:extLst>
          </p:cNvPr>
          <p:cNvSpPr>
            <a:spLocks noChangeAspect="1"/>
          </p:cNvSpPr>
          <p:nvPr userDrawn="1"/>
        </p:nvSpPr>
        <p:spPr bwMode="white">
          <a:xfrm>
            <a:off x="0" y="0"/>
            <a:ext cx="6336060" cy="6885736"/>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6060" h="6885736">
                <a:moveTo>
                  <a:pt x="0" y="0"/>
                </a:moveTo>
                <a:lnTo>
                  <a:pt x="5622382" y="0"/>
                </a:lnTo>
                <a:lnTo>
                  <a:pt x="6336060" y="2089556"/>
                </a:lnTo>
                <a:lnTo>
                  <a:pt x="5622382" y="6885736"/>
                </a:lnTo>
                <a:lnTo>
                  <a:pt x="0" y="688573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0" y="1901951"/>
            <a:ext cx="5081891" cy="3639285"/>
          </a:xfrm>
          <a:prstGeom prst="rect">
            <a:avLst/>
          </a:prstGeom>
        </p:spPr>
        <p:txBody>
          <a:bodyPr anchor="t">
            <a:noAutofit/>
          </a:bodyPr>
          <a:lstStyle>
            <a:lvl1pPr marL="0" indent="0" algn="l">
              <a:lnSpc>
                <a:spcPct val="80000"/>
              </a:lnSpc>
              <a:buNone/>
              <a:defRPr sz="3200" b="0" i="0">
                <a:solidFill>
                  <a:schemeClr val="tx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2" name="Content Placeholder 2">
            <a:extLst>
              <a:ext uri="{FF2B5EF4-FFF2-40B4-BE49-F238E27FC236}">
                <a16:creationId xmlns:a16="http://schemas.microsoft.com/office/drawing/2014/main" id="{7B6A4804-8EDB-6D4D-B64B-E9206508601A}"/>
              </a:ext>
            </a:extLst>
          </p:cNvPr>
          <p:cNvSpPr>
            <a:spLocks noGrp="1"/>
          </p:cNvSpPr>
          <p:nvPr>
            <p:ph sz="half" idx="10" hasCustomPrompt="1"/>
          </p:nvPr>
        </p:nvSpPr>
        <p:spPr>
          <a:xfrm>
            <a:off x="6614809" y="1901951"/>
            <a:ext cx="5150842" cy="3639285"/>
          </a:xfrm>
          <a:prstGeom prst="rect">
            <a:avLst/>
          </a:prstGeom>
        </p:spPr>
        <p:txBody>
          <a:bodyPr anchor="t">
            <a:noAutofit/>
          </a:bodyPr>
          <a:lstStyle>
            <a:lvl1pPr marL="0" indent="0" algn="l">
              <a:lnSpc>
                <a:spcPct val="80000"/>
              </a:lnSpc>
              <a:buNone/>
              <a:defRPr sz="3200" b="1" i="0">
                <a:solidFill>
                  <a:schemeClr val="bg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8" name="Slide Number Placeholder 5">
            <a:extLst>
              <a:ext uri="{FF2B5EF4-FFF2-40B4-BE49-F238E27FC236}">
                <a16:creationId xmlns:a16="http://schemas.microsoft.com/office/drawing/2014/main" id="{47777C60-735A-6242-A92B-3C5B7BA7ED40}"/>
              </a:ext>
            </a:extLst>
          </p:cNvPr>
          <p:cNvSpPr txBox="1">
            <a:spLocks/>
          </p:cNvSpPr>
          <p:nvPr userDrawn="1"/>
        </p:nvSpPr>
        <p:spPr>
          <a:xfrm>
            <a:off x="3246001"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b="0" i="0">
                <a:latin typeface="Trebuchet MS" panose="020B0703020202090204" pitchFamily="34" charset="0"/>
              </a:rPr>
              <a:t>Confidential – Internal Use Only</a:t>
            </a:r>
          </a:p>
        </p:txBody>
      </p:sp>
      <p:pic>
        <p:nvPicPr>
          <p:cNvPr id="15" name="Picture 14" descr="Logo&#10;&#10;Description automatically generated with low confidence">
            <a:extLst>
              <a:ext uri="{FF2B5EF4-FFF2-40B4-BE49-F238E27FC236}">
                <a16:creationId xmlns:a16="http://schemas.microsoft.com/office/drawing/2014/main" id="{997327DD-9F18-1840-A1AA-EC2C2D6CF99D}"/>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8801" y="6053631"/>
            <a:ext cx="2270613" cy="849625"/>
          </a:xfrm>
          <a:prstGeom prst="rect">
            <a:avLst/>
          </a:prstGeom>
        </p:spPr>
      </p:pic>
    </p:spTree>
    <p:extLst>
      <p:ext uri="{BB962C8B-B14F-4D97-AF65-F5344CB8AC3E}">
        <p14:creationId xmlns:p14="http://schemas.microsoft.com/office/powerpoint/2010/main" val="18901606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Key Comparison Red-2">
    <p:spTree>
      <p:nvGrpSpPr>
        <p:cNvPr id="1" name=""/>
        <p:cNvGrpSpPr/>
        <p:nvPr/>
      </p:nvGrpSpPr>
      <p:grpSpPr>
        <a:xfrm>
          <a:off x="0" y="0"/>
          <a:ext cx="0" cy="0"/>
          <a:chOff x="0" y="0"/>
          <a:chExt cx="0" cy="0"/>
        </a:xfrm>
      </p:grpSpPr>
      <p:sp>
        <p:nvSpPr>
          <p:cNvPr id="10" name="Pentagon 8">
            <a:extLst>
              <a:ext uri="{FF2B5EF4-FFF2-40B4-BE49-F238E27FC236}">
                <a16:creationId xmlns:a16="http://schemas.microsoft.com/office/drawing/2014/main" id="{C11C197F-FD3C-B743-822B-A9CD2DF184F2}"/>
              </a:ext>
            </a:extLst>
          </p:cNvPr>
          <p:cNvSpPr>
            <a:spLocks noChangeAspect="1"/>
          </p:cNvSpPr>
          <p:nvPr userDrawn="1"/>
        </p:nvSpPr>
        <p:spPr bwMode="white">
          <a:xfrm>
            <a:off x="0" y="0"/>
            <a:ext cx="6336060" cy="6885736"/>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6060" h="6885736">
                <a:moveTo>
                  <a:pt x="0" y="0"/>
                </a:moveTo>
                <a:lnTo>
                  <a:pt x="5622382" y="0"/>
                </a:lnTo>
                <a:lnTo>
                  <a:pt x="6336060" y="2089556"/>
                </a:lnTo>
                <a:lnTo>
                  <a:pt x="5622382" y="6885736"/>
                </a:lnTo>
                <a:lnTo>
                  <a:pt x="0" y="6885736"/>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8" name="Slide Number Placeholder 5">
            <a:extLst>
              <a:ext uri="{FF2B5EF4-FFF2-40B4-BE49-F238E27FC236}">
                <a16:creationId xmlns:a16="http://schemas.microsoft.com/office/drawing/2014/main" id="{47777C60-735A-6242-A92B-3C5B7BA7ED40}"/>
              </a:ext>
            </a:extLst>
          </p:cNvPr>
          <p:cNvSpPr txBox="1">
            <a:spLocks/>
          </p:cNvSpPr>
          <p:nvPr userDrawn="1"/>
        </p:nvSpPr>
        <p:spPr>
          <a:xfrm>
            <a:off x="6614809"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b="0" i="0">
                <a:latin typeface="Trebuchet MS" panose="020B0703020202090204" pitchFamily="34" charset="0"/>
              </a:rPr>
              <a:t>Confidential – Internal Use Only</a:t>
            </a:r>
          </a:p>
        </p:txBody>
      </p:sp>
      <p:sp>
        <p:nvSpPr>
          <p:cNvPr id="15" name="Content Placeholder 2">
            <a:extLst>
              <a:ext uri="{FF2B5EF4-FFF2-40B4-BE49-F238E27FC236}">
                <a16:creationId xmlns:a16="http://schemas.microsoft.com/office/drawing/2014/main" id="{2F93B52C-99E0-6345-BE08-BCC3936C5AD1}"/>
              </a:ext>
            </a:extLst>
          </p:cNvPr>
          <p:cNvSpPr>
            <a:spLocks noGrp="1"/>
          </p:cNvSpPr>
          <p:nvPr>
            <p:ph sz="half" idx="1" hasCustomPrompt="1"/>
          </p:nvPr>
        </p:nvSpPr>
        <p:spPr>
          <a:xfrm>
            <a:off x="495300" y="1901951"/>
            <a:ext cx="5081891" cy="3639285"/>
          </a:xfrm>
          <a:prstGeom prst="rect">
            <a:avLst/>
          </a:prstGeom>
        </p:spPr>
        <p:txBody>
          <a:bodyPr anchor="t">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16" name="Content Placeholder 2">
            <a:extLst>
              <a:ext uri="{FF2B5EF4-FFF2-40B4-BE49-F238E27FC236}">
                <a16:creationId xmlns:a16="http://schemas.microsoft.com/office/drawing/2014/main" id="{BBA9DB84-564B-9F4F-931B-CC4ED34456A6}"/>
              </a:ext>
            </a:extLst>
          </p:cNvPr>
          <p:cNvSpPr>
            <a:spLocks noGrp="1"/>
          </p:cNvSpPr>
          <p:nvPr>
            <p:ph sz="half" idx="10" hasCustomPrompt="1"/>
          </p:nvPr>
        </p:nvSpPr>
        <p:spPr>
          <a:xfrm>
            <a:off x="6614809" y="1901951"/>
            <a:ext cx="5150842" cy="3639285"/>
          </a:xfrm>
          <a:prstGeom prst="rect">
            <a:avLst/>
          </a:prstGeom>
        </p:spPr>
        <p:txBody>
          <a:bodyPr anchor="t">
            <a:noAutofit/>
          </a:bodyPr>
          <a:lstStyle>
            <a:lvl1pPr marL="0" indent="0" algn="l">
              <a:lnSpc>
                <a:spcPct val="80000"/>
              </a:lnSpc>
              <a:buNone/>
              <a:defRPr sz="3200" b="0" i="0">
                <a:solidFill>
                  <a:schemeClr val="tx1"/>
                </a:solidFill>
                <a:latin typeface="Trebuchet MS" panose="020B0703020202090204" pitchFamily="34" charset="0"/>
                <a:cs typeface="Rockwell Nova Light" panose="02060303020205020403" pitchFamily="18" charset="0"/>
              </a:defRPr>
            </a:lvl1pPr>
          </a:lstStyle>
          <a:p>
            <a:pPr lvl="0"/>
            <a:r>
              <a:rPr lang="en-US"/>
              <a:t>Edit master text styles</a:t>
            </a:r>
          </a:p>
        </p:txBody>
      </p:sp>
      <p:pic>
        <p:nvPicPr>
          <p:cNvPr id="12" name="Picture 11" descr="A picture containing text&#10;&#10;Description automatically generated">
            <a:extLst>
              <a:ext uri="{FF2B5EF4-FFF2-40B4-BE49-F238E27FC236}">
                <a16:creationId xmlns:a16="http://schemas.microsoft.com/office/drawing/2014/main" id="{ED80A7AC-9C57-8648-847F-4E901E93F35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
        <p:nvSpPr>
          <p:cNvPr id="7" name="Slide Number Placeholder 5">
            <a:extLst>
              <a:ext uri="{FF2B5EF4-FFF2-40B4-BE49-F238E27FC236}">
                <a16:creationId xmlns:a16="http://schemas.microsoft.com/office/drawing/2014/main" id="{C34C52C2-4347-6644-86FB-13CD9304DAF7}"/>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Tree>
    <p:extLst>
      <p:ext uri="{BB962C8B-B14F-4D97-AF65-F5344CB8AC3E}">
        <p14:creationId xmlns:p14="http://schemas.microsoft.com/office/powerpoint/2010/main" val="350610368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Key Comparison-Blue">
    <p:bg>
      <p:bgPr>
        <a:solidFill>
          <a:schemeClr val="accent1"/>
        </a:solidFill>
        <a:effectLst/>
      </p:bgPr>
    </p:bg>
    <p:spTree>
      <p:nvGrpSpPr>
        <p:cNvPr id="1" name=""/>
        <p:cNvGrpSpPr/>
        <p:nvPr/>
      </p:nvGrpSpPr>
      <p:grpSpPr>
        <a:xfrm>
          <a:off x="0" y="0"/>
          <a:ext cx="0" cy="0"/>
          <a:chOff x="0" y="0"/>
          <a:chExt cx="0" cy="0"/>
        </a:xfrm>
      </p:grpSpPr>
      <p:sp>
        <p:nvSpPr>
          <p:cNvPr id="14" name="Pentagon 8">
            <a:extLst>
              <a:ext uri="{FF2B5EF4-FFF2-40B4-BE49-F238E27FC236}">
                <a16:creationId xmlns:a16="http://schemas.microsoft.com/office/drawing/2014/main" id="{2294D5E9-C604-D249-A162-97B6BCC778CB}"/>
              </a:ext>
            </a:extLst>
          </p:cNvPr>
          <p:cNvSpPr>
            <a:spLocks noChangeAspect="1"/>
          </p:cNvSpPr>
          <p:nvPr userDrawn="1"/>
        </p:nvSpPr>
        <p:spPr bwMode="white">
          <a:xfrm>
            <a:off x="0" y="0"/>
            <a:ext cx="6336060" cy="6885736"/>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6060" h="6885736">
                <a:moveTo>
                  <a:pt x="0" y="0"/>
                </a:moveTo>
                <a:lnTo>
                  <a:pt x="5622382" y="0"/>
                </a:lnTo>
                <a:lnTo>
                  <a:pt x="6336060" y="2089556"/>
                </a:lnTo>
                <a:lnTo>
                  <a:pt x="5622382" y="6885736"/>
                </a:lnTo>
                <a:lnTo>
                  <a:pt x="0" y="6885736"/>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0" y="1901951"/>
            <a:ext cx="5081891" cy="3639285"/>
          </a:xfrm>
          <a:prstGeom prst="rect">
            <a:avLst/>
          </a:prstGeom>
        </p:spPr>
        <p:txBody>
          <a:bodyPr anchor="t">
            <a:noAutofit/>
          </a:bodyPr>
          <a:lstStyle>
            <a:lvl1pPr marL="0" indent="0" algn="l">
              <a:lnSpc>
                <a:spcPct val="80000"/>
              </a:lnSpc>
              <a:buNone/>
              <a:defRPr sz="3200" b="0" i="0">
                <a:solidFill>
                  <a:schemeClr val="tx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2" name="Content Placeholder 2">
            <a:extLst>
              <a:ext uri="{FF2B5EF4-FFF2-40B4-BE49-F238E27FC236}">
                <a16:creationId xmlns:a16="http://schemas.microsoft.com/office/drawing/2014/main" id="{7B6A4804-8EDB-6D4D-B64B-E9206508601A}"/>
              </a:ext>
            </a:extLst>
          </p:cNvPr>
          <p:cNvSpPr>
            <a:spLocks noGrp="1"/>
          </p:cNvSpPr>
          <p:nvPr>
            <p:ph sz="half" idx="10" hasCustomPrompt="1"/>
          </p:nvPr>
        </p:nvSpPr>
        <p:spPr>
          <a:xfrm>
            <a:off x="6614809" y="1901951"/>
            <a:ext cx="5150842" cy="3639285"/>
          </a:xfrm>
          <a:prstGeom prst="rect">
            <a:avLst/>
          </a:prstGeom>
        </p:spPr>
        <p:txBody>
          <a:bodyPr anchor="t">
            <a:noAutofit/>
          </a:bodyPr>
          <a:lstStyle>
            <a:lvl1pPr marL="0" indent="0" algn="l">
              <a:lnSpc>
                <a:spcPct val="80000"/>
              </a:lnSpc>
              <a:buNone/>
              <a:defRPr sz="3200" b="1" i="0">
                <a:solidFill>
                  <a:schemeClr val="bg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8" name="Slide Number Placeholder 5">
            <a:extLst>
              <a:ext uri="{FF2B5EF4-FFF2-40B4-BE49-F238E27FC236}">
                <a16:creationId xmlns:a16="http://schemas.microsoft.com/office/drawing/2014/main" id="{47777C60-735A-6242-A92B-3C5B7BA7ED40}"/>
              </a:ext>
            </a:extLst>
          </p:cNvPr>
          <p:cNvSpPr txBox="1">
            <a:spLocks/>
          </p:cNvSpPr>
          <p:nvPr userDrawn="1"/>
        </p:nvSpPr>
        <p:spPr>
          <a:xfrm>
            <a:off x="3246001"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b="0" i="0">
                <a:latin typeface="Trebuchet MS" panose="020B0703020202090204" pitchFamily="34" charset="0"/>
              </a:rPr>
              <a:t>Confidential – Internal Use Only</a:t>
            </a:r>
          </a:p>
        </p:txBody>
      </p:sp>
      <p:pic>
        <p:nvPicPr>
          <p:cNvPr id="10" name="Picture 9" descr="Logo&#10;&#10;Description automatically generated with low confidence">
            <a:extLst>
              <a:ext uri="{FF2B5EF4-FFF2-40B4-BE49-F238E27FC236}">
                <a16:creationId xmlns:a16="http://schemas.microsoft.com/office/drawing/2014/main" id="{8990FAF9-85ED-2F49-BCBF-FE4365E289B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8801" y="6053631"/>
            <a:ext cx="2270613" cy="849625"/>
          </a:xfrm>
          <a:prstGeom prst="rect">
            <a:avLst/>
          </a:prstGeom>
        </p:spPr>
      </p:pic>
    </p:spTree>
    <p:extLst>
      <p:ext uri="{BB962C8B-B14F-4D97-AF65-F5344CB8AC3E}">
        <p14:creationId xmlns:p14="http://schemas.microsoft.com/office/powerpoint/2010/main" val="2598644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12">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Key Comparison Blue-2">
    <p:spTree>
      <p:nvGrpSpPr>
        <p:cNvPr id="1" name=""/>
        <p:cNvGrpSpPr/>
        <p:nvPr/>
      </p:nvGrpSpPr>
      <p:grpSpPr>
        <a:xfrm>
          <a:off x="0" y="0"/>
          <a:ext cx="0" cy="0"/>
          <a:chOff x="0" y="0"/>
          <a:chExt cx="0" cy="0"/>
        </a:xfrm>
      </p:grpSpPr>
      <p:sp>
        <p:nvSpPr>
          <p:cNvPr id="10" name="Pentagon 8">
            <a:extLst>
              <a:ext uri="{FF2B5EF4-FFF2-40B4-BE49-F238E27FC236}">
                <a16:creationId xmlns:a16="http://schemas.microsoft.com/office/drawing/2014/main" id="{C11C197F-FD3C-B743-822B-A9CD2DF184F2}"/>
              </a:ext>
            </a:extLst>
          </p:cNvPr>
          <p:cNvSpPr>
            <a:spLocks noChangeAspect="1"/>
          </p:cNvSpPr>
          <p:nvPr userDrawn="1"/>
        </p:nvSpPr>
        <p:spPr bwMode="white">
          <a:xfrm>
            <a:off x="0" y="0"/>
            <a:ext cx="6336060" cy="6885736"/>
          </a:xfrm>
          <a:custGeom>
            <a:avLst/>
            <a:gdLst>
              <a:gd name="connsiteX0" fmla="*/ 0 w 6457980"/>
              <a:gd name="connsiteY0" fmla="*/ 0 h 6885736"/>
              <a:gd name="connsiteX1" fmla="*/ 5622382 w 6457980"/>
              <a:gd name="connsiteY1" fmla="*/ 0 h 6885736"/>
              <a:gd name="connsiteX2" fmla="*/ 6457980 w 6457980"/>
              <a:gd name="connsiteY2" fmla="*/ 3442868 h 6885736"/>
              <a:gd name="connsiteX3" fmla="*/ 5622382 w 6457980"/>
              <a:gd name="connsiteY3" fmla="*/ 6885736 h 6885736"/>
              <a:gd name="connsiteX4" fmla="*/ 0 w 6457980"/>
              <a:gd name="connsiteY4" fmla="*/ 6885736 h 6885736"/>
              <a:gd name="connsiteX5" fmla="*/ 0 w 6457980"/>
              <a:gd name="connsiteY5" fmla="*/ 0 h 6885736"/>
              <a:gd name="connsiteX0" fmla="*/ 0 w 6336060"/>
              <a:gd name="connsiteY0" fmla="*/ 0 h 6885736"/>
              <a:gd name="connsiteX1" fmla="*/ 5622382 w 6336060"/>
              <a:gd name="connsiteY1" fmla="*/ 0 h 6885736"/>
              <a:gd name="connsiteX2" fmla="*/ 6336060 w 6336060"/>
              <a:gd name="connsiteY2" fmla="*/ 2089556 h 6885736"/>
              <a:gd name="connsiteX3" fmla="*/ 5622382 w 6336060"/>
              <a:gd name="connsiteY3" fmla="*/ 6885736 h 6885736"/>
              <a:gd name="connsiteX4" fmla="*/ 0 w 6336060"/>
              <a:gd name="connsiteY4" fmla="*/ 6885736 h 6885736"/>
              <a:gd name="connsiteX5" fmla="*/ 0 w 6336060"/>
              <a:gd name="connsiteY5" fmla="*/ 0 h 68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6060" h="6885736">
                <a:moveTo>
                  <a:pt x="0" y="0"/>
                </a:moveTo>
                <a:lnTo>
                  <a:pt x="5622382" y="0"/>
                </a:lnTo>
                <a:lnTo>
                  <a:pt x="6336060" y="2089556"/>
                </a:lnTo>
                <a:lnTo>
                  <a:pt x="5622382" y="6885736"/>
                </a:lnTo>
                <a:lnTo>
                  <a:pt x="0" y="6885736"/>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lvl="0">
              <a:lnSpc>
                <a:spcPct val="90000"/>
              </a:lnSpc>
              <a:spcAft>
                <a:spcPts val="1000"/>
              </a:spcAft>
            </a:pPr>
            <a:endParaRPr lang="en-US" sz="1200">
              <a:solidFill>
                <a:prstClr val="white"/>
              </a:solidFill>
              <a:sym typeface="Trebuchet MS" panose="020B0603020202020204" pitchFamily="34" charset="0"/>
            </a:endParaRPr>
          </a:p>
        </p:txBody>
      </p:sp>
      <p:sp>
        <p:nvSpPr>
          <p:cNvPr id="8" name="Slide Number Placeholder 5">
            <a:extLst>
              <a:ext uri="{FF2B5EF4-FFF2-40B4-BE49-F238E27FC236}">
                <a16:creationId xmlns:a16="http://schemas.microsoft.com/office/drawing/2014/main" id="{47777C60-735A-6242-A92B-3C5B7BA7ED40}"/>
              </a:ext>
            </a:extLst>
          </p:cNvPr>
          <p:cNvSpPr txBox="1">
            <a:spLocks/>
          </p:cNvSpPr>
          <p:nvPr userDrawn="1"/>
        </p:nvSpPr>
        <p:spPr>
          <a:xfrm>
            <a:off x="6614809"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b="0" i="0">
                <a:latin typeface="Trebuchet MS" panose="020B0703020202090204" pitchFamily="34" charset="0"/>
              </a:rPr>
              <a:t>Confidential – Internal Use Only</a:t>
            </a:r>
          </a:p>
        </p:txBody>
      </p:sp>
      <p:sp>
        <p:nvSpPr>
          <p:cNvPr id="15" name="Content Placeholder 2">
            <a:extLst>
              <a:ext uri="{FF2B5EF4-FFF2-40B4-BE49-F238E27FC236}">
                <a16:creationId xmlns:a16="http://schemas.microsoft.com/office/drawing/2014/main" id="{2F93B52C-99E0-6345-BE08-BCC3936C5AD1}"/>
              </a:ext>
            </a:extLst>
          </p:cNvPr>
          <p:cNvSpPr>
            <a:spLocks noGrp="1"/>
          </p:cNvSpPr>
          <p:nvPr>
            <p:ph sz="half" idx="1" hasCustomPrompt="1"/>
          </p:nvPr>
        </p:nvSpPr>
        <p:spPr>
          <a:xfrm>
            <a:off x="495300" y="1901951"/>
            <a:ext cx="5081891" cy="3639285"/>
          </a:xfrm>
          <a:prstGeom prst="rect">
            <a:avLst/>
          </a:prstGeom>
        </p:spPr>
        <p:txBody>
          <a:bodyPr anchor="t">
            <a:noAutofit/>
          </a:bodyPr>
          <a:lstStyle>
            <a:lvl1pPr marL="0" indent="0" algn="l">
              <a:lnSpc>
                <a:spcPct val="80000"/>
              </a:lnSpc>
              <a:buNone/>
              <a:defRPr sz="3200" b="1" i="0">
                <a:solidFill>
                  <a:schemeClr val="bg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16" name="Content Placeholder 2">
            <a:extLst>
              <a:ext uri="{FF2B5EF4-FFF2-40B4-BE49-F238E27FC236}">
                <a16:creationId xmlns:a16="http://schemas.microsoft.com/office/drawing/2014/main" id="{BBA9DB84-564B-9F4F-931B-CC4ED34456A6}"/>
              </a:ext>
            </a:extLst>
          </p:cNvPr>
          <p:cNvSpPr>
            <a:spLocks noGrp="1"/>
          </p:cNvSpPr>
          <p:nvPr>
            <p:ph sz="half" idx="10" hasCustomPrompt="1"/>
          </p:nvPr>
        </p:nvSpPr>
        <p:spPr>
          <a:xfrm>
            <a:off x="6614809" y="1901951"/>
            <a:ext cx="5150842" cy="3639285"/>
          </a:xfrm>
          <a:prstGeom prst="rect">
            <a:avLst/>
          </a:prstGeom>
        </p:spPr>
        <p:txBody>
          <a:bodyPr anchor="t">
            <a:noAutofit/>
          </a:bodyPr>
          <a:lstStyle>
            <a:lvl1pPr marL="0" indent="0" algn="l">
              <a:lnSpc>
                <a:spcPct val="80000"/>
              </a:lnSpc>
              <a:buNone/>
              <a:defRPr sz="3200" b="0" i="0">
                <a:solidFill>
                  <a:schemeClr val="tx1"/>
                </a:solidFill>
                <a:latin typeface="Trebuchet MS" panose="020B0703020202090204" pitchFamily="34" charset="0"/>
                <a:cs typeface="Rockwell Nova Light" panose="02060303020205020403" pitchFamily="18" charset="0"/>
              </a:defRPr>
            </a:lvl1pPr>
          </a:lstStyle>
          <a:p>
            <a:pPr lvl="0"/>
            <a:r>
              <a:rPr lang="en-US"/>
              <a:t>Edit master text styles</a:t>
            </a:r>
          </a:p>
        </p:txBody>
      </p:sp>
      <p:pic>
        <p:nvPicPr>
          <p:cNvPr id="12" name="Picture 11" descr="A picture containing text&#10;&#10;Description automatically generated">
            <a:extLst>
              <a:ext uri="{FF2B5EF4-FFF2-40B4-BE49-F238E27FC236}">
                <a16:creationId xmlns:a16="http://schemas.microsoft.com/office/drawing/2014/main" id="{3BF720D9-7666-144A-A95D-F9268E1BE7E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
        <p:nvSpPr>
          <p:cNvPr id="7" name="Slide Number Placeholder 5">
            <a:extLst>
              <a:ext uri="{FF2B5EF4-FFF2-40B4-BE49-F238E27FC236}">
                <a16:creationId xmlns:a16="http://schemas.microsoft.com/office/drawing/2014/main" id="{B2721726-BD3B-5143-B62A-8F8E2439E4A6}"/>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Tree>
    <p:extLst>
      <p:ext uri="{BB962C8B-B14F-4D97-AF65-F5344CB8AC3E}">
        <p14:creationId xmlns:p14="http://schemas.microsoft.com/office/powerpoint/2010/main" val="350441754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Picture Split Blu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FE634AED-FE2D-5A49-9C4F-52E8C06D7549}"/>
              </a:ext>
            </a:extLst>
          </p:cNvPr>
          <p:cNvSpPr>
            <a:spLocks noGrp="1"/>
          </p:cNvSpPr>
          <p:nvPr>
            <p:ph type="pic" sz="quarter" idx="10" hasCustomPrompt="1"/>
          </p:nvPr>
        </p:nvSpPr>
        <p:spPr>
          <a:xfrm>
            <a:off x="5038852" y="-12192"/>
            <a:ext cx="7180556" cy="6882384"/>
          </a:xfrm>
          <a:custGeom>
            <a:avLst/>
            <a:gdLst>
              <a:gd name="connsiteX0" fmla="*/ 1143023 w 7396987"/>
              <a:gd name="connsiteY0" fmla="*/ 0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0 w 7396987"/>
              <a:gd name="connsiteY7" fmla="*/ 1143023 h 6858000"/>
              <a:gd name="connsiteX8" fmla="*/ 1143023 w 7396987"/>
              <a:gd name="connsiteY8" fmla="*/ 0 h 6858000"/>
              <a:gd name="connsiteX0" fmla="*/ 1143023 w 7396987"/>
              <a:gd name="connsiteY0" fmla="*/ 0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256032 w 7396987"/>
              <a:gd name="connsiteY7" fmla="*/ 2069615 h 6858000"/>
              <a:gd name="connsiteX8" fmla="*/ 1143023 w 7396987"/>
              <a:gd name="connsiteY8" fmla="*/ 0 h 6858000"/>
              <a:gd name="connsiteX0" fmla="*/ 972335 w 7396987"/>
              <a:gd name="connsiteY0" fmla="*/ 12192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256032 w 7396987"/>
              <a:gd name="connsiteY7" fmla="*/ 2069615 h 6858000"/>
              <a:gd name="connsiteX8" fmla="*/ 972335 w 7396987"/>
              <a:gd name="connsiteY8" fmla="*/ 12192 h 6858000"/>
              <a:gd name="connsiteX0" fmla="*/ 972335 w 7424396"/>
              <a:gd name="connsiteY0" fmla="*/ 24384 h 6870192"/>
              <a:gd name="connsiteX1" fmla="*/ 7424396 w 7424396"/>
              <a:gd name="connsiteY1" fmla="*/ 0 h 6870192"/>
              <a:gd name="connsiteX2" fmla="*/ 7396987 w 7424396"/>
              <a:gd name="connsiteY2" fmla="*/ 1155215 h 6870192"/>
              <a:gd name="connsiteX3" fmla="*/ 7396987 w 7424396"/>
              <a:gd name="connsiteY3" fmla="*/ 6870192 h 6870192"/>
              <a:gd name="connsiteX4" fmla="*/ 7396987 w 7424396"/>
              <a:gd name="connsiteY4" fmla="*/ 6870192 h 6870192"/>
              <a:gd name="connsiteX5" fmla="*/ 0 w 7424396"/>
              <a:gd name="connsiteY5" fmla="*/ 6870192 h 6870192"/>
              <a:gd name="connsiteX6" fmla="*/ 0 w 7424396"/>
              <a:gd name="connsiteY6" fmla="*/ 6870192 h 6870192"/>
              <a:gd name="connsiteX7" fmla="*/ 256032 w 7424396"/>
              <a:gd name="connsiteY7" fmla="*/ 2081807 h 6870192"/>
              <a:gd name="connsiteX8" fmla="*/ 972335 w 7424396"/>
              <a:gd name="connsiteY8" fmla="*/ 24384 h 6870192"/>
              <a:gd name="connsiteX0" fmla="*/ 972335 w 7424396"/>
              <a:gd name="connsiteY0" fmla="*/ 24384 h 6906768"/>
              <a:gd name="connsiteX1" fmla="*/ 7424396 w 7424396"/>
              <a:gd name="connsiteY1" fmla="*/ 0 h 6906768"/>
              <a:gd name="connsiteX2" fmla="*/ 7396987 w 7424396"/>
              <a:gd name="connsiteY2" fmla="*/ 1155215 h 6906768"/>
              <a:gd name="connsiteX3" fmla="*/ 7396987 w 7424396"/>
              <a:gd name="connsiteY3" fmla="*/ 6870192 h 6906768"/>
              <a:gd name="connsiteX4" fmla="*/ 7396987 w 7424396"/>
              <a:gd name="connsiteY4" fmla="*/ 6870192 h 6906768"/>
              <a:gd name="connsiteX5" fmla="*/ 0 w 7424396"/>
              <a:gd name="connsiteY5" fmla="*/ 6870192 h 6906768"/>
              <a:gd name="connsiteX6" fmla="*/ 1304544 w 7424396"/>
              <a:gd name="connsiteY6" fmla="*/ 6906768 h 6906768"/>
              <a:gd name="connsiteX7" fmla="*/ 256032 w 7424396"/>
              <a:gd name="connsiteY7" fmla="*/ 2081807 h 6906768"/>
              <a:gd name="connsiteX8" fmla="*/ 972335 w 7424396"/>
              <a:gd name="connsiteY8" fmla="*/ 24384 h 6906768"/>
              <a:gd name="connsiteX0" fmla="*/ 972335 w 7424396"/>
              <a:gd name="connsiteY0" fmla="*/ 24384 h 6906768"/>
              <a:gd name="connsiteX1" fmla="*/ 7424396 w 7424396"/>
              <a:gd name="connsiteY1" fmla="*/ 0 h 6906768"/>
              <a:gd name="connsiteX2" fmla="*/ 7396987 w 7424396"/>
              <a:gd name="connsiteY2" fmla="*/ 1155215 h 6906768"/>
              <a:gd name="connsiteX3" fmla="*/ 7396987 w 7424396"/>
              <a:gd name="connsiteY3" fmla="*/ 6870192 h 6906768"/>
              <a:gd name="connsiteX4" fmla="*/ 7396987 w 7424396"/>
              <a:gd name="connsiteY4" fmla="*/ 6870192 h 6906768"/>
              <a:gd name="connsiteX5" fmla="*/ 0 w 7424396"/>
              <a:gd name="connsiteY5" fmla="*/ 6870192 h 6906768"/>
              <a:gd name="connsiteX6" fmla="*/ 1304544 w 7424396"/>
              <a:gd name="connsiteY6" fmla="*/ 6906768 h 6906768"/>
              <a:gd name="connsiteX7" fmla="*/ 243840 w 7424396"/>
              <a:gd name="connsiteY7" fmla="*/ 2142767 h 6906768"/>
              <a:gd name="connsiteX8" fmla="*/ 972335 w 7424396"/>
              <a:gd name="connsiteY8" fmla="*/ 24384 h 6906768"/>
              <a:gd name="connsiteX0" fmla="*/ 728495 w 7180556"/>
              <a:gd name="connsiteY0" fmla="*/ 24384 h 6906768"/>
              <a:gd name="connsiteX1" fmla="*/ 7180556 w 7180556"/>
              <a:gd name="connsiteY1" fmla="*/ 0 h 6906768"/>
              <a:gd name="connsiteX2" fmla="*/ 7153147 w 7180556"/>
              <a:gd name="connsiteY2" fmla="*/ 1155215 h 6906768"/>
              <a:gd name="connsiteX3" fmla="*/ 7153147 w 7180556"/>
              <a:gd name="connsiteY3" fmla="*/ 6870192 h 6906768"/>
              <a:gd name="connsiteX4" fmla="*/ 7153147 w 7180556"/>
              <a:gd name="connsiteY4" fmla="*/ 6870192 h 6906768"/>
              <a:gd name="connsiteX5" fmla="*/ 1121664 w 7180556"/>
              <a:gd name="connsiteY5" fmla="*/ 6882384 h 6906768"/>
              <a:gd name="connsiteX6" fmla="*/ 1060704 w 7180556"/>
              <a:gd name="connsiteY6" fmla="*/ 6906768 h 6906768"/>
              <a:gd name="connsiteX7" fmla="*/ 0 w 7180556"/>
              <a:gd name="connsiteY7" fmla="*/ 2142767 h 6906768"/>
              <a:gd name="connsiteX8" fmla="*/ 728495 w 7180556"/>
              <a:gd name="connsiteY8" fmla="*/ 24384 h 6906768"/>
              <a:gd name="connsiteX0" fmla="*/ 728495 w 7180556"/>
              <a:gd name="connsiteY0" fmla="*/ 24384 h 6906768"/>
              <a:gd name="connsiteX1" fmla="*/ 7180556 w 7180556"/>
              <a:gd name="connsiteY1" fmla="*/ 0 h 6906768"/>
              <a:gd name="connsiteX2" fmla="*/ 7153147 w 7180556"/>
              <a:gd name="connsiteY2" fmla="*/ 1155215 h 6906768"/>
              <a:gd name="connsiteX3" fmla="*/ 7153147 w 7180556"/>
              <a:gd name="connsiteY3" fmla="*/ 6870192 h 6906768"/>
              <a:gd name="connsiteX4" fmla="*/ 7153147 w 7180556"/>
              <a:gd name="connsiteY4" fmla="*/ 6870192 h 6906768"/>
              <a:gd name="connsiteX5" fmla="*/ 3609142 w 7180556"/>
              <a:gd name="connsiteY5" fmla="*/ 6882384 h 6906768"/>
              <a:gd name="connsiteX6" fmla="*/ 1060704 w 7180556"/>
              <a:gd name="connsiteY6" fmla="*/ 6906768 h 6906768"/>
              <a:gd name="connsiteX7" fmla="*/ 0 w 7180556"/>
              <a:gd name="connsiteY7" fmla="*/ 2142767 h 6906768"/>
              <a:gd name="connsiteX8" fmla="*/ 728495 w 7180556"/>
              <a:gd name="connsiteY8" fmla="*/ 24384 h 6906768"/>
              <a:gd name="connsiteX0" fmla="*/ 728495 w 7180556"/>
              <a:gd name="connsiteY0" fmla="*/ 24384 h 6882384"/>
              <a:gd name="connsiteX1" fmla="*/ 7180556 w 7180556"/>
              <a:gd name="connsiteY1" fmla="*/ 0 h 6882384"/>
              <a:gd name="connsiteX2" fmla="*/ 7153147 w 7180556"/>
              <a:gd name="connsiteY2" fmla="*/ 1155215 h 6882384"/>
              <a:gd name="connsiteX3" fmla="*/ 7153147 w 7180556"/>
              <a:gd name="connsiteY3" fmla="*/ 6870192 h 6882384"/>
              <a:gd name="connsiteX4" fmla="*/ 7153147 w 7180556"/>
              <a:gd name="connsiteY4" fmla="*/ 6870192 h 6882384"/>
              <a:gd name="connsiteX5" fmla="*/ 3609142 w 7180556"/>
              <a:gd name="connsiteY5" fmla="*/ 6882384 h 6882384"/>
              <a:gd name="connsiteX6" fmla="*/ 1052955 w 7180556"/>
              <a:gd name="connsiteY6" fmla="*/ 6875772 h 6882384"/>
              <a:gd name="connsiteX7" fmla="*/ 0 w 7180556"/>
              <a:gd name="connsiteY7" fmla="*/ 2142767 h 6882384"/>
              <a:gd name="connsiteX8" fmla="*/ 728495 w 7180556"/>
              <a:gd name="connsiteY8" fmla="*/ 24384 h 6882384"/>
              <a:gd name="connsiteX0" fmla="*/ 728495 w 7180556"/>
              <a:gd name="connsiteY0" fmla="*/ 1137 h 6882384"/>
              <a:gd name="connsiteX1" fmla="*/ 7180556 w 7180556"/>
              <a:gd name="connsiteY1" fmla="*/ 0 h 6882384"/>
              <a:gd name="connsiteX2" fmla="*/ 7153147 w 7180556"/>
              <a:gd name="connsiteY2" fmla="*/ 1155215 h 6882384"/>
              <a:gd name="connsiteX3" fmla="*/ 7153147 w 7180556"/>
              <a:gd name="connsiteY3" fmla="*/ 6870192 h 6882384"/>
              <a:gd name="connsiteX4" fmla="*/ 7153147 w 7180556"/>
              <a:gd name="connsiteY4" fmla="*/ 6870192 h 6882384"/>
              <a:gd name="connsiteX5" fmla="*/ 3609142 w 7180556"/>
              <a:gd name="connsiteY5" fmla="*/ 6882384 h 6882384"/>
              <a:gd name="connsiteX6" fmla="*/ 1052955 w 7180556"/>
              <a:gd name="connsiteY6" fmla="*/ 6875772 h 6882384"/>
              <a:gd name="connsiteX7" fmla="*/ 0 w 7180556"/>
              <a:gd name="connsiteY7" fmla="*/ 2142767 h 6882384"/>
              <a:gd name="connsiteX8" fmla="*/ 728495 w 7180556"/>
              <a:gd name="connsiteY8" fmla="*/ 1137 h 68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80556" h="6882384">
                <a:moveTo>
                  <a:pt x="728495" y="1137"/>
                </a:moveTo>
                <a:lnTo>
                  <a:pt x="7180556" y="0"/>
                </a:lnTo>
                <a:lnTo>
                  <a:pt x="7153147" y="1155215"/>
                </a:lnTo>
                <a:lnTo>
                  <a:pt x="7153147" y="6870192"/>
                </a:lnTo>
                <a:lnTo>
                  <a:pt x="7153147" y="6870192"/>
                </a:lnTo>
                <a:lnTo>
                  <a:pt x="3609142" y="6882384"/>
                </a:lnTo>
                <a:lnTo>
                  <a:pt x="1052955" y="6875772"/>
                </a:lnTo>
                <a:lnTo>
                  <a:pt x="0" y="2142767"/>
                </a:lnTo>
                <a:lnTo>
                  <a:pt x="728495" y="1137"/>
                </a:lnTo>
                <a:close/>
              </a:path>
            </a:pathLst>
          </a:custGeom>
        </p:spPr>
        <p:txBody>
          <a:bodyPr anchor="ctr"/>
          <a:lstStyle>
            <a:lvl1pPr marL="0" indent="0" algn="ctr">
              <a:buNone/>
              <a:defRPr/>
            </a:lvl1pPr>
          </a:lstStyle>
          <a:p>
            <a:r>
              <a:rPr lang="en-US"/>
              <a:t>Insert photo by clicking on the image icon</a:t>
            </a:r>
          </a:p>
        </p:txBody>
      </p:sp>
      <p:sp>
        <p:nvSpPr>
          <p:cNvPr id="10" name="Slide Number Placeholder 5">
            <a:extLst>
              <a:ext uri="{FF2B5EF4-FFF2-40B4-BE49-F238E27FC236}">
                <a16:creationId xmlns:a16="http://schemas.microsoft.com/office/drawing/2014/main" id="{DF170BCB-3373-5549-9815-B668B2498165}"/>
              </a:ext>
            </a:extLst>
          </p:cNvPr>
          <p:cNvSpPr txBox="1">
            <a:spLocks/>
          </p:cNvSpPr>
          <p:nvPr userDrawn="1"/>
        </p:nvSpPr>
        <p:spPr>
          <a:xfrm>
            <a:off x="956929" y="6400799"/>
            <a:ext cx="2150718"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4" y="6400799"/>
            <a:ext cx="745915"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3" name="Content Placeholder 2">
            <a:extLst>
              <a:ext uri="{FF2B5EF4-FFF2-40B4-BE49-F238E27FC236}">
                <a16:creationId xmlns:a16="http://schemas.microsoft.com/office/drawing/2014/main" id="{57C22B10-6CAF-D149-83A7-C2D46515C468}"/>
              </a:ext>
            </a:extLst>
          </p:cNvPr>
          <p:cNvSpPr>
            <a:spLocks noGrp="1"/>
          </p:cNvSpPr>
          <p:nvPr>
            <p:ph sz="half" idx="11" hasCustomPrompt="1"/>
          </p:nvPr>
        </p:nvSpPr>
        <p:spPr>
          <a:xfrm>
            <a:off x="495300" y="1901951"/>
            <a:ext cx="4033157" cy="3639285"/>
          </a:xfrm>
          <a:prstGeom prst="rect">
            <a:avLst/>
          </a:prstGeom>
        </p:spPr>
        <p:txBody>
          <a:bodyPr anchor="t">
            <a:noAutofit/>
          </a:bodyPr>
          <a:lstStyle>
            <a:lvl1pPr marL="0" indent="0" algn="l">
              <a:lnSpc>
                <a:spcPct val="80000"/>
              </a:lnSpc>
              <a:buNone/>
              <a:defRPr sz="3200" b="1" i="0">
                <a:solidFill>
                  <a:schemeClr val="accent1"/>
                </a:solidFill>
                <a:latin typeface="Trebuchet MS" panose="020B0703020202090204" pitchFamily="34" charset="0"/>
                <a:cs typeface="Trebuchet MS" panose="020B0703020202090204" pitchFamily="34" charset="0"/>
              </a:defRPr>
            </a:lvl1pPr>
          </a:lstStyle>
          <a:p>
            <a:pPr lvl="0"/>
            <a:r>
              <a:rPr lang="en-US"/>
              <a:t>Edit master text styles</a:t>
            </a:r>
          </a:p>
        </p:txBody>
      </p:sp>
      <p:pic>
        <p:nvPicPr>
          <p:cNvPr id="7" name="Picture 6" descr="A picture containing text&#10;&#10;Description automatically generated">
            <a:extLst>
              <a:ext uri="{FF2B5EF4-FFF2-40B4-BE49-F238E27FC236}">
                <a16:creationId xmlns:a16="http://schemas.microsoft.com/office/drawing/2014/main" id="{84A72C24-4C79-2B45-A197-BD89F220A86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393151" y="6049872"/>
            <a:ext cx="2270612" cy="849624"/>
          </a:xfrm>
          <a:prstGeom prst="rect">
            <a:avLst/>
          </a:prstGeom>
        </p:spPr>
      </p:pic>
    </p:spTree>
    <p:extLst>
      <p:ext uri="{BB962C8B-B14F-4D97-AF65-F5344CB8AC3E}">
        <p14:creationId xmlns:p14="http://schemas.microsoft.com/office/powerpoint/2010/main" val="350864149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Picture Split Re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FE634AED-FE2D-5A49-9C4F-52E8C06D7549}"/>
              </a:ext>
            </a:extLst>
          </p:cNvPr>
          <p:cNvSpPr>
            <a:spLocks noGrp="1"/>
          </p:cNvSpPr>
          <p:nvPr>
            <p:ph type="pic" sz="quarter" idx="10" hasCustomPrompt="1"/>
          </p:nvPr>
        </p:nvSpPr>
        <p:spPr>
          <a:xfrm>
            <a:off x="5038852" y="-12192"/>
            <a:ext cx="7180556" cy="6882384"/>
          </a:xfrm>
          <a:custGeom>
            <a:avLst/>
            <a:gdLst>
              <a:gd name="connsiteX0" fmla="*/ 1143023 w 7396987"/>
              <a:gd name="connsiteY0" fmla="*/ 0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0 w 7396987"/>
              <a:gd name="connsiteY7" fmla="*/ 1143023 h 6858000"/>
              <a:gd name="connsiteX8" fmla="*/ 1143023 w 7396987"/>
              <a:gd name="connsiteY8" fmla="*/ 0 h 6858000"/>
              <a:gd name="connsiteX0" fmla="*/ 1143023 w 7396987"/>
              <a:gd name="connsiteY0" fmla="*/ 0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256032 w 7396987"/>
              <a:gd name="connsiteY7" fmla="*/ 2069615 h 6858000"/>
              <a:gd name="connsiteX8" fmla="*/ 1143023 w 7396987"/>
              <a:gd name="connsiteY8" fmla="*/ 0 h 6858000"/>
              <a:gd name="connsiteX0" fmla="*/ 972335 w 7396987"/>
              <a:gd name="connsiteY0" fmla="*/ 12192 h 6858000"/>
              <a:gd name="connsiteX1" fmla="*/ 6253964 w 7396987"/>
              <a:gd name="connsiteY1" fmla="*/ 0 h 6858000"/>
              <a:gd name="connsiteX2" fmla="*/ 7396987 w 7396987"/>
              <a:gd name="connsiteY2" fmla="*/ 1143023 h 6858000"/>
              <a:gd name="connsiteX3" fmla="*/ 7396987 w 7396987"/>
              <a:gd name="connsiteY3" fmla="*/ 6858000 h 6858000"/>
              <a:gd name="connsiteX4" fmla="*/ 7396987 w 7396987"/>
              <a:gd name="connsiteY4" fmla="*/ 6858000 h 6858000"/>
              <a:gd name="connsiteX5" fmla="*/ 0 w 7396987"/>
              <a:gd name="connsiteY5" fmla="*/ 6858000 h 6858000"/>
              <a:gd name="connsiteX6" fmla="*/ 0 w 7396987"/>
              <a:gd name="connsiteY6" fmla="*/ 6858000 h 6858000"/>
              <a:gd name="connsiteX7" fmla="*/ 256032 w 7396987"/>
              <a:gd name="connsiteY7" fmla="*/ 2069615 h 6858000"/>
              <a:gd name="connsiteX8" fmla="*/ 972335 w 7396987"/>
              <a:gd name="connsiteY8" fmla="*/ 12192 h 6858000"/>
              <a:gd name="connsiteX0" fmla="*/ 972335 w 7424396"/>
              <a:gd name="connsiteY0" fmla="*/ 24384 h 6870192"/>
              <a:gd name="connsiteX1" fmla="*/ 7424396 w 7424396"/>
              <a:gd name="connsiteY1" fmla="*/ 0 h 6870192"/>
              <a:gd name="connsiteX2" fmla="*/ 7396987 w 7424396"/>
              <a:gd name="connsiteY2" fmla="*/ 1155215 h 6870192"/>
              <a:gd name="connsiteX3" fmla="*/ 7396987 w 7424396"/>
              <a:gd name="connsiteY3" fmla="*/ 6870192 h 6870192"/>
              <a:gd name="connsiteX4" fmla="*/ 7396987 w 7424396"/>
              <a:gd name="connsiteY4" fmla="*/ 6870192 h 6870192"/>
              <a:gd name="connsiteX5" fmla="*/ 0 w 7424396"/>
              <a:gd name="connsiteY5" fmla="*/ 6870192 h 6870192"/>
              <a:gd name="connsiteX6" fmla="*/ 0 w 7424396"/>
              <a:gd name="connsiteY6" fmla="*/ 6870192 h 6870192"/>
              <a:gd name="connsiteX7" fmla="*/ 256032 w 7424396"/>
              <a:gd name="connsiteY7" fmla="*/ 2081807 h 6870192"/>
              <a:gd name="connsiteX8" fmla="*/ 972335 w 7424396"/>
              <a:gd name="connsiteY8" fmla="*/ 24384 h 6870192"/>
              <a:gd name="connsiteX0" fmla="*/ 972335 w 7424396"/>
              <a:gd name="connsiteY0" fmla="*/ 24384 h 6906768"/>
              <a:gd name="connsiteX1" fmla="*/ 7424396 w 7424396"/>
              <a:gd name="connsiteY1" fmla="*/ 0 h 6906768"/>
              <a:gd name="connsiteX2" fmla="*/ 7396987 w 7424396"/>
              <a:gd name="connsiteY2" fmla="*/ 1155215 h 6906768"/>
              <a:gd name="connsiteX3" fmla="*/ 7396987 w 7424396"/>
              <a:gd name="connsiteY3" fmla="*/ 6870192 h 6906768"/>
              <a:gd name="connsiteX4" fmla="*/ 7396987 w 7424396"/>
              <a:gd name="connsiteY4" fmla="*/ 6870192 h 6906768"/>
              <a:gd name="connsiteX5" fmla="*/ 0 w 7424396"/>
              <a:gd name="connsiteY5" fmla="*/ 6870192 h 6906768"/>
              <a:gd name="connsiteX6" fmla="*/ 1304544 w 7424396"/>
              <a:gd name="connsiteY6" fmla="*/ 6906768 h 6906768"/>
              <a:gd name="connsiteX7" fmla="*/ 256032 w 7424396"/>
              <a:gd name="connsiteY7" fmla="*/ 2081807 h 6906768"/>
              <a:gd name="connsiteX8" fmla="*/ 972335 w 7424396"/>
              <a:gd name="connsiteY8" fmla="*/ 24384 h 6906768"/>
              <a:gd name="connsiteX0" fmla="*/ 972335 w 7424396"/>
              <a:gd name="connsiteY0" fmla="*/ 24384 h 6906768"/>
              <a:gd name="connsiteX1" fmla="*/ 7424396 w 7424396"/>
              <a:gd name="connsiteY1" fmla="*/ 0 h 6906768"/>
              <a:gd name="connsiteX2" fmla="*/ 7396987 w 7424396"/>
              <a:gd name="connsiteY2" fmla="*/ 1155215 h 6906768"/>
              <a:gd name="connsiteX3" fmla="*/ 7396987 w 7424396"/>
              <a:gd name="connsiteY3" fmla="*/ 6870192 h 6906768"/>
              <a:gd name="connsiteX4" fmla="*/ 7396987 w 7424396"/>
              <a:gd name="connsiteY4" fmla="*/ 6870192 h 6906768"/>
              <a:gd name="connsiteX5" fmla="*/ 0 w 7424396"/>
              <a:gd name="connsiteY5" fmla="*/ 6870192 h 6906768"/>
              <a:gd name="connsiteX6" fmla="*/ 1304544 w 7424396"/>
              <a:gd name="connsiteY6" fmla="*/ 6906768 h 6906768"/>
              <a:gd name="connsiteX7" fmla="*/ 243840 w 7424396"/>
              <a:gd name="connsiteY7" fmla="*/ 2142767 h 6906768"/>
              <a:gd name="connsiteX8" fmla="*/ 972335 w 7424396"/>
              <a:gd name="connsiteY8" fmla="*/ 24384 h 6906768"/>
              <a:gd name="connsiteX0" fmla="*/ 728495 w 7180556"/>
              <a:gd name="connsiteY0" fmla="*/ 24384 h 6906768"/>
              <a:gd name="connsiteX1" fmla="*/ 7180556 w 7180556"/>
              <a:gd name="connsiteY1" fmla="*/ 0 h 6906768"/>
              <a:gd name="connsiteX2" fmla="*/ 7153147 w 7180556"/>
              <a:gd name="connsiteY2" fmla="*/ 1155215 h 6906768"/>
              <a:gd name="connsiteX3" fmla="*/ 7153147 w 7180556"/>
              <a:gd name="connsiteY3" fmla="*/ 6870192 h 6906768"/>
              <a:gd name="connsiteX4" fmla="*/ 7153147 w 7180556"/>
              <a:gd name="connsiteY4" fmla="*/ 6870192 h 6906768"/>
              <a:gd name="connsiteX5" fmla="*/ 1121664 w 7180556"/>
              <a:gd name="connsiteY5" fmla="*/ 6882384 h 6906768"/>
              <a:gd name="connsiteX6" fmla="*/ 1060704 w 7180556"/>
              <a:gd name="connsiteY6" fmla="*/ 6906768 h 6906768"/>
              <a:gd name="connsiteX7" fmla="*/ 0 w 7180556"/>
              <a:gd name="connsiteY7" fmla="*/ 2142767 h 6906768"/>
              <a:gd name="connsiteX8" fmla="*/ 728495 w 7180556"/>
              <a:gd name="connsiteY8" fmla="*/ 24384 h 6906768"/>
              <a:gd name="connsiteX0" fmla="*/ 728495 w 7180556"/>
              <a:gd name="connsiteY0" fmla="*/ 24384 h 6906768"/>
              <a:gd name="connsiteX1" fmla="*/ 7180556 w 7180556"/>
              <a:gd name="connsiteY1" fmla="*/ 0 h 6906768"/>
              <a:gd name="connsiteX2" fmla="*/ 7153147 w 7180556"/>
              <a:gd name="connsiteY2" fmla="*/ 1155215 h 6906768"/>
              <a:gd name="connsiteX3" fmla="*/ 7153147 w 7180556"/>
              <a:gd name="connsiteY3" fmla="*/ 6870192 h 6906768"/>
              <a:gd name="connsiteX4" fmla="*/ 7153147 w 7180556"/>
              <a:gd name="connsiteY4" fmla="*/ 6870192 h 6906768"/>
              <a:gd name="connsiteX5" fmla="*/ 3609142 w 7180556"/>
              <a:gd name="connsiteY5" fmla="*/ 6882384 h 6906768"/>
              <a:gd name="connsiteX6" fmla="*/ 1060704 w 7180556"/>
              <a:gd name="connsiteY6" fmla="*/ 6906768 h 6906768"/>
              <a:gd name="connsiteX7" fmla="*/ 0 w 7180556"/>
              <a:gd name="connsiteY7" fmla="*/ 2142767 h 6906768"/>
              <a:gd name="connsiteX8" fmla="*/ 728495 w 7180556"/>
              <a:gd name="connsiteY8" fmla="*/ 24384 h 6906768"/>
              <a:gd name="connsiteX0" fmla="*/ 728495 w 7180556"/>
              <a:gd name="connsiteY0" fmla="*/ 24384 h 6882384"/>
              <a:gd name="connsiteX1" fmla="*/ 7180556 w 7180556"/>
              <a:gd name="connsiteY1" fmla="*/ 0 h 6882384"/>
              <a:gd name="connsiteX2" fmla="*/ 7153147 w 7180556"/>
              <a:gd name="connsiteY2" fmla="*/ 1155215 h 6882384"/>
              <a:gd name="connsiteX3" fmla="*/ 7153147 w 7180556"/>
              <a:gd name="connsiteY3" fmla="*/ 6870192 h 6882384"/>
              <a:gd name="connsiteX4" fmla="*/ 7153147 w 7180556"/>
              <a:gd name="connsiteY4" fmla="*/ 6870192 h 6882384"/>
              <a:gd name="connsiteX5" fmla="*/ 3609142 w 7180556"/>
              <a:gd name="connsiteY5" fmla="*/ 6882384 h 6882384"/>
              <a:gd name="connsiteX6" fmla="*/ 1052955 w 7180556"/>
              <a:gd name="connsiteY6" fmla="*/ 6875772 h 6882384"/>
              <a:gd name="connsiteX7" fmla="*/ 0 w 7180556"/>
              <a:gd name="connsiteY7" fmla="*/ 2142767 h 6882384"/>
              <a:gd name="connsiteX8" fmla="*/ 728495 w 7180556"/>
              <a:gd name="connsiteY8" fmla="*/ 24384 h 6882384"/>
              <a:gd name="connsiteX0" fmla="*/ 728495 w 7180556"/>
              <a:gd name="connsiteY0" fmla="*/ 1137 h 6882384"/>
              <a:gd name="connsiteX1" fmla="*/ 7180556 w 7180556"/>
              <a:gd name="connsiteY1" fmla="*/ 0 h 6882384"/>
              <a:gd name="connsiteX2" fmla="*/ 7153147 w 7180556"/>
              <a:gd name="connsiteY2" fmla="*/ 1155215 h 6882384"/>
              <a:gd name="connsiteX3" fmla="*/ 7153147 w 7180556"/>
              <a:gd name="connsiteY3" fmla="*/ 6870192 h 6882384"/>
              <a:gd name="connsiteX4" fmla="*/ 7153147 w 7180556"/>
              <a:gd name="connsiteY4" fmla="*/ 6870192 h 6882384"/>
              <a:gd name="connsiteX5" fmla="*/ 3609142 w 7180556"/>
              <a:gd name="connsiteY5" fmla="*/ 6882384 h 6882384"/>
              <a:gd name="connsiteX6" fmla="*/ 1052955 w 7180556"/>
              <a:gd name="connsiteY6" fmla="*/ 6875772 h 6882384"/>
              <a:gd name="connsiteX7" fmla="*/ 0 w 7180556"/>
              <a:gd name="connsiteY7" fmla="*/ 2142767 h 6882384"/>
              <a:gd name="connsiteX8" fmla="*/ 728495 w 7180556"/>
              <a:gd name="connsiteY8" fmla="*/ 1137 h 688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80556" h="6882384">
                <a:moveTo>
                  <a:pt x="728495" y="1137"/>
                </a:moveTo>
                <a:lnTo>
                  <a:pt x="7180556" y="0"/>
                </a:lnTo>
                <a:lnTo>
                  <a:pt x="7153147" y="1155215"/>
                </a:lnTo>
                <a:lnTo>
                  <a:pt x="7153147" y="6870192"/>
                </a:lnTo>
                <a:lnTo>
                  <a:pt x="7153147" y="6870192"/>
                </a:lnTo>
                <a:lnTo>
                  <a:pt x="3609142" y="6882384"/>
                </a:lnTo>
                <a:lnTo>
                  <a:pt x="1052955" y="6875772"/>
                </a:lnTo>
                <a:lnTo>
                  <a:pt x="0" y="2142767"/>
                </a:lnTo>
                <a:lnTo>
                  <a:pt x="728495" y="1137"/>
                </a:lnTo>
                <a:close/>
              </a:path>
            </a:pathLst>
          </a:custGeom>
        </p:spPr>
        <p:txBody>
          <a:bodyPr anchor="ctr"/>
          <a:lstStyle>
            <a:lvl1pPr marL="0" indent="0" algn="ctr">
              <a:buNone/>
              <a:defRPr/>
            </a:lvl1pPr>
          </a:lstStyle>
          <a:p>
            <a:r>
              <a:rPr lang="en-US"/>
              <a:t>Insert photo by clicking on the image icon</a:t>
            </a:r>
          </a:p>
        </p:txBody>
      </p:sp>
      <p:sp>
        <p:nvSpPr>
          <p:cNvPr id="10" name="Slide Number Placeholder 5">
            <a:extLst>
              <a:ext uri="{FF2B5EF4-FFF2-40B4-BE49-F238E27FC236}">
                <a16:creationId xmlns:a16="http://schemas.microsoft.com/office/drawing/2014/main" id="{DF170BCB-3373-5549-9815-B668B2498165}"/>
              </a:ext>
            </a:extLst>
          </p:cNvPr>
          <p:cNvSpPr txBox="1">
            <a:spLocks/>
          </p:cNvSpPr>
          <p:nvPr userDrawn="1"/>
        </p:nvSpPr>
        <p:spPr>
          <a:xfrm>
            <a:off x="956929" y="6400799"/>
            <a:ext cx="2150718"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4" y="6400799"/>
            <a:ext cx="745915"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3" name="Content Placeholder 2">
            <a:extLst>
              <a:ext uri="{FF2B5EF4-FFF2-40B4-BE49-F238E27FC236}">
                <a16:creationId xmlns:a16="http://schemas.microsoft.com/office/drawing/2014/main" id="{57C22B10-6CAF-D149-83A7-C2D46515C468}"/>
              </a:ext>
            </a:extLst>
          </p:cNvPr>
          <p:cNvSpPr>
            <a:spLocks noGrp="1"/>
          </p:cNvSpPr>
          <p:nvPr>
            <p:ph sz="half" idx="11" hasCustomPrompt="1"/>
          </p:nvPr>
        </p:nvSpPr>
        <p:spPr>
          <a:xfrm>
            <a:off x="495300" y="1901951"/>
            <a:ext cx="4033157" cy="3639285"/>
          </a:xfrm>
          <a:prstGeom prst="rect">
            <a:avLst/>
          </a:prstGeom>
        </p:spPr>
        <p:txBody>
          <a:bodyPr anchor="t">
            <a:noAutofit/>
          </a:bodyPr>
          <a:lstStyle>
            <a:lvl1pPr marL="0" indent="0" algn="l">
              <a:lnSpc>
                <a:spcPct val="80000"/>
              </a:lnSpc>
              <a:buNone/>
              <a:defRPr sz="3200" b="1" i="0">
                <a:solidFill>
                  <a:schemeClr val="tx2"/>
                </a:solidFill>
                <a:latin typeface="Trebuchet MS" panose="020B0703020202090204" pitchFamily="34" charset="0"/>
                <a:cs typeface="Trebuchet MS" panose="020B0703020202090204" pitchFamily="34" charset="0"/>
              </a:defRPr>
            </a:lvl1pPr>
          </a:lstStyle>
          <a:p>
            <a:pPr lvl="0"/>
            <a:r>
              <a:rPr lang="en-US"/>
              <a:t>Edit master text styles</a:t>
            </a:r>
          </a:p>
        </p:txBody>
      </p:sp>
      <p:pic>
        <p:nvPicPr>
          <p:cNvPr id="7" name="Picture 6" descr="A picture containing text&#10;&#10;Description automatically generated">
            <a:extLst>
              <a:ext uri="{FF2B5EF4-FFF2-40B4-BE49-F238E27FC236}">
                <a16:creationId xmlns:a16="http://schemas.microsoft.com/office/drawing/2014/main" id="{8025DF2F-C64D-8F4D-B4DD-BC6EA0DEA099}"/>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3393151" y="6049872"/>
            <a:ext cx="2270612" cy="849624"/>
          </a:xfrm>
          <a:prstGeom prst="rect">
            <a:avLst/>
          </a:prstGeom>
        </p:spPr>
      </p:pic>
    </p:spTree>
    <p:extLst>
      <p:ext uri="{BB962C8B-B14F-4D97-AF65-F5344CB8AC3E}">
        <p14:creationId xmlns:p14="http://schemas.microsoft.com/office/powerpoint/2010/main" val="16571911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Picture Split-Image">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DF170BCB-3373-5549-9815-B668B2498165}"/>
              </a:ext>
            </a:extLst>
          </p:cNvPr>
          <p:cNvSpPr txBox="1">
            <a:spLocks/>
          </p:cNvSpPr>
          <p:nvPr userDrawn="1"/>
        </p:nvSpPr>
        <p:spPr>
          <a:xfrm>
            <a:off x="956929" y="6400799"/>
            <a:ext cx="2150718"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4" y="6400799"/>
            <a:ext cx="745915"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3" name="Content Placeholder 2">
            <a:extLst>
              <a:ext uri="{FF2B5EF4-FFF2-40B4-BE49-F238E27FC236}">
                <a16:creationId xmlns:a16="http://schemas.microsoft.com/office/drawing/2014/main" id="{57C22B10-6CAF-D149-83A7-C2D46515C468}"/>
              </a:ext>
            </a:extLst>
          </p:cNvPr>
          <p:cNvSpPr>
            <a:spLocks noGrp="1"/>
          </p:cNvSpPr>
          <p:nvPr>
            <p:ph sz="half" idx="11" hasCustomPrompt="1"/>
          </p:nvPr>
        </p:nvSpPr>
        <p:spPr>
          <a:xfrm>
            <a:off x="495300" y="1901951"/>
            <a:ext cx="4033157" cy="3639285"/>
          </a:xfrm>
          <a:prstGeom prst="rect">
            <a:avLst/>
          </a:prstGeom>
        </p:spPr>
        <p:txBody>
          <a:bodyPr anchor="t">
            <a:noAutofit/>
          </a:bodyPr>
          <a:lstStyle>
            <a:lvl1pPr marL="0" indent="0" algn="l">
              <a:lnSpc>
                <a:spcPct val="80000"/>
              </a:lnSpc>
              <a:buNone/>
              <a:defRPr sz="3200" b="1" i="0">
                <a:solidFill>
                  <a:schemeClr val="tx1"/>
                </a:solidFill>
                <a:latin typeface="Trebuchet MS" panose="020B0703020202090204" pitchFamily="34" charset="0"/>
                <a:cs typeface="Trebuchet MS" panose="020B0703020202090204" pitchFamily="34" charset="0"/>
              </a:defRPr>
            </a:lvl1pPr>
          </a:lstStyle>
          <a:p>
            <a:pPr lvl="0"/>
            <a:r>
              <a:rPr lang="en-US"/>
              <a:t>Edit master text styles</a:t>
            </a:r>
          </a:p>
        </p:txBody>
      </p:sp>
      <p:pic>
        <p:nvPicPr>
          <p:cNvPr id="6" name="Picture 5" descr="A picture containing person, indoor&#10;&#10;Description automatically generated">
            <a:extLst>
              <a:ext uri="{FF2B5EF4-FFF2-40B4-BE49-F238E27FC236}">
                <a16:creationId xmlns:a16="http://schemas.microsoft.com/office/drawing/2014/main" id="{5F48932E-3B1B-474B-9512-7DE411C5B9D9}"/>
              </a:ext>
            </a:extLst>
          </p:cNvPr>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a:xfrm>
            <a:off x="5127058" y="0"/>
            <a:ext cx="7064942" cy="6858000"/>
          </a:xfrm>
          <a:prstGeom prst="rect">
            <a:avLst/>
          </a:prstGeom>
        </p:spPr>
      </p:pic>
      <p:pic>
        <p:nvPicPr>
          <p:cNvPr id="8" name="Picture 7" descr="A picture containing text&#10;&#10;Description automatically generated">
            <a:extLst>
              <a:ext uri="{FF2B5EF4-FFF2-40B4-BE49-F238E27FC236}">
                <a16:creationId xmlns:a16="http://schemas.microsoft.com/office/drawing/2014/main" id="{51CBFF64-B4A1-344B-AB45-4A280F7EC11C}"/>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3393151" y="6049872"/>
            <a:ext cx="2270612" cy="849624"/>
          </a:xfrm>
          <a:prstGeom prst="rect">
            <a:avLst/>
          </a:prstGeom>
        </p:spPr>
      </p:pic>
    </p:spTree>
    <p:extLst>
      <p:ext uri="{BB962C8B-B14F-4D97-AF65-F5344CB8AC3E}">
        <p14:creationId xmlns:p14="http://schemas.microsoft.com/office/powerpoint/2010/main" val="6190045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Mai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sp>
        <p:nvSpPr>
          <p:cNvPr id="4" name="Text Placeholder 3">
            <a:extLst>
              <a:ext uri="{FF2B5EF4-FFF2-40B4-BE49-F238E27FC236}">
                <a16:creationId xmlns:a16="http://schemas.microsoft.com/office/drawing/2014/main" id="{AB1E31CD-65A3-BA4E-9C03-9CCFCA71BB8A}"/>
              </a:ext>
            </a:extLst>
          </p:cNvPr>
          <p:cNvSpPr>
            <a:spLocks noGrp="1"/>
          </p:cNvSpPr>
          <p:nvPr>
            <p:ph type="body" sz="quarter" idx="10"/>
          </p:nvPr>
        </p:nvSpPr>
        <p:spPr>
          <a:xfrm>
            <a:off x="577850" y="1417638"/>
            <a:ext cx="10972800" cy="4422775"/>
          </a:xfrm>
          <a:prstGeom prst="rect">
            <a:avLst/>
          </a:prstGeom>
        </p:spPr>
        <p:txBody>
          <a:bodyPr>
            <a:noAutofit/>
          </a:bodyPr>
          <a:lstStyle>
            <a:lvl1pPr>
              <a:defRPr sz="2000"/>
            </a:lvl1pPr>
            <a:lvl2pPr>
              <a:defRPr sz="1400"/>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descr="A picture containing text&#10;&#10;Description automatically generated">
            <a:extLst>
              <a:ext uri="{FF2B5EF4-FFF2-40B4-BE49-F238E27FC236}">
                <a16:creationId xmlns:a16="http://schemas.microsoft.com/office/drawing/2014/main" id="{DBD3CE20-DD83-1646-A3A3-5473F29ACDF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243539501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0" name="Slide Number Placeholder 5">
            <a:extLst>
              <a:ext uri="{FF2B5EF4-FFF2-40B4-BE49-F238E27FC236}">
                <a16:creationId xmlns:a16="http://schemas.microsoft.com/office/drawing/2014/main" id="{6CCA6249-8962-9949-96AE-7C11B8F0135F}"/>
              </a:ext>
            </a:extLst>
          </p:cNvPr>
          <p:cNvSpPr txBox="1">
            <a:spLocks/>
          </p:cNvSpPr>
          <p:nvPr userDrawn="1"/>
        </p:nvSpPr>
        <p:spPr>
          <a:xfrm>
            <a:off x="4700337"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cxnSp>
        <p:nvCxnSpPr>
          <p:cNvPr id="14" name="Straight Connector 13">
            <a:extLst>
              <a:ext uri="{FF2B5EF4-FFF2-40B4-BE49-F238E27FC236}">
                <a16:creationId xmlns:a16="http://schemas.microsoft.com/office/drawing/2014/main" id="{8775F5BB-F5E4-F444-B1D5-BA8D666C0827}"/>
              </a:ext>
            </a:extLst>
          </p:cNvPr>
          <p:cNvCxnSpPr>
            <a:cxnSpLocks/>
          </p:cNvCxnSpPr>
          <p:nvPr userDrawn="1"/>
        </p:nvCxnSpPr>
        <p:spPr>
          <a:xfrm>
            <a:off x="5885424" y="1942677"/>
            <a:ext cx="0" cy="422952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 name="Text Placeholder 3">
            <a:extLst>
              <a:ext uri="{FF2B5EF4-FFF2-40B4-BE49-F238E27FC236}">
                <a16:creationId xmlns:a16="http://schemas.microsoft.com/office/drawing/2014/main" id="{1C10DD09-27B1-3B4A-B4A8-4390B6297FE5}"/>
              </a:ext>
            </a:extLst>
          </p:cNvPr>
          <p:cNvSpPr>
            <a:spLocks noGrp="1"/>
          </p:cNvSpPr>
          <p:nvPr>
            <p:ph type="body" sz="quarter" idx="15"/>
          </p:nvPr>
        </p:nvSpPr>
        <p:spPr>
          <a:xfrm>
            <a:off x="577849" y="1942676"/>
            <a:ext cx="5042621" cy="4229524"/>
          </a:xfrm>
          <a:prstGeom prst="rect">
            <a:avLst/>
          </a:prstGeom>
        </p:spPr>
        <p:txBody>
          <a:bodyPr>
            <a:noAutofit/>
          </a:bodyPr>
          <a:lstStyle>
            <a:lvl1pPr marL="342900" marR="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Master text styles</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15" name="Text Placeholder 3">
            <a:extLst>
              <a:ext uri="{FF2B5EF4-FFF2-40B4-BE49-F238E27FC236}">
                <a16:creationId xmlns:a16="http://schemas.microsoft.com/office/drawing/2014/main" id="{7037DFCD-0E35-D440-845D-FF549CF24B73}"/>
              </a:ext>
            </a:extLst>
          </p:cNvPr>
          <p:cNvSpPr>
            <a:spLocks noGrp="1"/>
          </p:cNvSpPr>
          <p:nvPr>
            <p:ph type="body" sz="quarter" idx="16"/>
          </p:nvPr>
        </p:nvSpPr>
        <p:spPr>
          <a:xfrm>
            <a:off x="6151335" y="1942676"/>
            <a:ext cx="5042621" cy="4229524"/>
          </a:xfrm>
          <a:prstGeom prst="rect">
            <a:avLst/>
          </a:prstGeom>
        </p:spPr>
        <p:txBody>
          <a:bodyPr>
            <a:noAutofit/>
          </a:bodyPr>
          <a:lstStyle>
            <a:lvl1pPr marL="342900" marR="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Master text styles</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pic>
        <p:nvPicPr>
          <p:cNvPr id="12" name="Picture 11" descr="A picture containing text&#10;&#10;Description automatically generated">
            <a:extLst>
              <a:ext uri="{FF2B5EF4-FFF2-40B4-BE49-F238E27FC236}">
                <a16:creationId xmlns:a16="http://schemas.microsoft.com/office/drawing/2014/main" id="{1B9D379B-1CB5-FB40-923F-25CED0978A3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10666955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6853939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10" name="Slide Number Placeholder 5">
            <a:extLst>
              <a:ext uri="{FF2B5EF4-FFF2-40B4-BE49-F238E27FC236}">
                <a16:creationId xmlns:a16="http://schemas.microsoft.com/office/drawing/2014/main" id="{6CCA6249-8962-9949-96AE-7C11B8F0135F}"/>
              </a:ext>
            </a:extLst>
          </p:cNvPr>
          <p:cNvSpPr txBox="1">
            <a:spLocks/>
          </p:cNvSpPr>
          <p:nvPr userDrawn="1"/>
        </p:nvSpPr>
        <p:spPr>
          <a:xfrm>
            <a:off x="4700337" y="6400799"/>
            <a:ext cx="2743200" cy="291492"/>
          </a:xfrm>
          <a:prstGeom prst="rect">
            <a:avLst/>
          </a:prstGeom>
        </p:spPr>
        <p:txBody>
          <a:bodyPr vert="horz" lIns="91440" tIns="45720" rIns="91440" bIns="4572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b="0" i="0">
                <a:latin typeface="Trebuchet MS" panose="020B0703020202090204" pitchFamily="34" charset="0"/>
              </a:rPr>
              <a:t>Confidential – Internal Use Only</a:t>
            </a:r>
          </a:p>
        </p:txBody>
      </p:sp>
      <p:cxnSp>
        <p:nvCxnSpPr>
          <p:cNvPr id="14" name="Straight Connector 13">
            <a:extLst>
              <a:ext uri="{FF2B5EF4-FFF2-40B4-BE49-F238E27FC236}">
                <a16:creationId xmlns:a16="http://schemas.microsoft.com/office/drawing/2014/main" id="{6ADF5480-C0C7-C64C-8BB2-74C63D4DEFC4}"/>
              </a:ext>
            </a:extLst>
          </p:cNvPr>
          <p:cNvCxnSpPr>
            <a:cxnSpLocks/>
          </p:cNvCxnSpPr>
          <p:nvPr userDrawn="1"/>
        </p:nvCxnSpPr>
        <p:spPr>
          <a:xfrm>
            <a:off x="4190736" y="1942677"/>
            <a:ext cx="0" cy="422952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377EF41-0258-3B45-996A-6490BA874BBD}"/>
              </a:ext>
            </a:extLst>
          </p:cNvPr>
          <p:cNvCxnSpPr>
            <a:cxnSpLocks/>
          </p:cNvCxnSpPr>
          <p:nvPr userDrawn="1"/>
        </p:nvCxnSpPr>
        <p:spPr>
          <a:xfrm>
            <a:off x="7933680" y="1942677"/>
            <a:ext cx="0" cy="422952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2" name="Text Placeholder 3">
            <a:extLst>
              <a:ext uri="{FF2B5EF4-FFF2-40B4-BE49-F238E27FC236}">
                <a16:creationId xmlns:a16="http://schemas.microsoft.com/office/drawing/2014/main" id="{7238BA6B-E620-AF4F-A0C3-8A5B9D5C11B6}"/>
              </a:ext>
            </a:extLst>
          </p:cNvPr>
          <p:cNvSpPr>
            <a:spLocks noGrp="1"/>
          </p:cNvSpPr>
          <p:nvPr>
            <p:ph type="body" sz="quarter" idx="15" hasCustomPrompt="1"/>
          </p:nvPr>
        </p:nvSpPr>
        <p:spPr>
          <a:xfrm>
            <a:off x="577850" y="1942676"/>
            <a:ext cx="3512910" cy="4229524"/>
          </a:xfrm>
          <a:prstGeom prst="rect">
            <a:avLst/>
          </a:prstGeom>
        </p:spPr>
        <p:txBody>
          <a:bodyPr>
            <a:noAutofit/>
          </a:bodyPr>
          <a:lstStyle>
            <a:lvl1pPr marL="342900" marR="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sz="1800"/>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text</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17" name="Text Placeholder 3">
            <a:extLst>
              <a:ext uri="{FF2B5EF4-FFF2-40B4-BE49-F238E27FC236}">
                <a16:creationId xmlns:a16="http://schemas.microsoft.com/office/drawing/2014/main" id="{CE8F9A4A-9700-2E49-AA7D-4C819732798C}"/>
              </a:ext>
            </a:extLst>
          </p:cNvPr>
          <p:cNvSpPr>
            <a:spLocks noGrp="1"/>
          </p:cNvSpPr>
          <p:nvPr>
            <p:ph type="body" sz="quarter" idx="16" hasCustomPrompt="1"/>
          </p:nvPr>
        </p:nvSpPr>
        <p:spPr>
          <a:xfrm>
            <a:off x="4328757" y="1942676"/>
            <a:ext cx="3512910" cy="4229524"/>
          </a:xfrm>
          <a:prstGeom prst="rect">
            <a:avLst/>
          </a:prstGeom>
        </p:spPr>
        <p:txBody>
          <a:bodyPr>
            <a:noAutofit/>
          </a:bodyPr>
          <a:lstStyle>
            <a:lvl1pPr marL="342900" marR="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text</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18" name="Text Placeholder 3">
            <a:extLst>
              <a:ext uri="{FF2B5EF4-FFF2-40B4-BE49-F238E27FC236}">
                <a16:creationId xmlns:a16="http://schemas.microsoft.com/office/drawing/2014/main" id="{C6FBE4AE-B4C8-AD4B-95AF-CB27A898FEC1}"/>
              </a:ext>
            </a:extLst>
          </p:cNvPr>
          <p:cNvSpPr>
            <a:spLocks noGrp="1"/>
          </p:cNvSpPr>
          <p:nvPr>
            <p:ph type="body" sz="quarter" idx="17" hasCustomPrompt="1"/>
          </p:nvPr>
        </p:nvSpPr>
        <p:spPr>
          <a:xfrm>
            <a:off x="8042340" y="1942676"/>
            <a:ext cx="3512910" cy="4229524"/>
          </a:xfrm>
          <a:prstGeom prst="rect">
            <a:avLst/>
          </a:prstGeom>
        </p:spPr>
        <p:txBody>
          <a:bodyPr>
            <a:noAutofit/>
          </a:bodyPr>
          <a:lstStyle>
            <a:lvl1pPr marL="342900" marR="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text</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pic>
        <p:nvPicPr>
          <p:cNvPr id="13" name="Picture 12" descr="A picture containing text&#10;&#10;Description automatically generated">
            <a:extLst>
              <a:ext uri="{FF2B5EF4-FFF2-40B4-BE49-F238E27FC236}">
                <a16:creationId xmlns:a16="http://schemas.microsoft.com/office/drawing/2014/main" id="{62E86C9E-CB13-FE47-810D-ACC7D440614E}"/>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154571544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Just Header + Footer">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A82CE-0D18-B941-A735-67EC495377B7}"/>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pic>
        <p:nvPicPr>
          <p:cNvPr id="7" name="Picture 6" descr="A picture containing text&#10;&#10;Description automatically generated">
            <a:extLst>
              <a:ext uri="{FF2B5EF4-FFF2-40B4-BE49-F238E27FC236}">
                <a16:creationId xmlns:a16="http://schemas.microsoft.com/office/drawing/2014/main" id="{2ECBF799-752D-3A48-BBAE-380CFE2E5BF6}"/>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390656376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Just Footer">
    <p:spTree>
      <p:nvGrpSpPr>
        <p:cNvPr id="1" name=""/>
        <p:cNvGrpSpPr/>
        <p:nvPr/>
      </p:nvGrpSpPr>
      <p:grpSpPr>
        <a:xfrm>
          <a:off x="0" y="0"/>
          <a:ext cx="0" cy="0"/>
          <a:chOff x="0" y="0"/>
          <a:chExt cx="0" cy="0"/>
        </a:xfrm>
      </p:grpSpPr>
      <p:pic>
        <p:nvPicPr>
          <p:cNvPr id="5" name="Picture 4" descr="A picture containing text&#10;&#10;Description automatically generated">
            <a:extLst>
              <a:ext uri="{FF2B5EF4-FFF2-40B4-BE49-F238E27FC236}">
                <a16:creationId xmlns:a16="http://schemas.microsoft.com/office/drawing/2014/main" id="{9EB3994F-086B-D541-830D-38982D59ACE7}"/>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26698191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Blue Background">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1451372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Red Background">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56231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White Backgroun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959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Closing - Add Image">
    <p:spTree>
      <p:nvGrpSpPr>
        <p:cNvPr id="1" name=""/>
        <p:cNvGrpSpPr/>
        <p:nvPr/>
      </p:nvGrpSpPr>
      <p:grpSpPr>
        <a:xfrm>
          <a:off x="0" y="0"/>
          <a:ext cx="0" cy="0"/>
          <a:chOff x="0" y="0"/>
          <a:chExt cx="0" cy="0"/>
        </a:xfrm>
      </p:grpSpPr>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6" name="Picture Placeholder 4">
            <a:extLst>
              <a:ext uri="{FF2B5EF4-FFF2-40B4-BE49-F238E27FC236}">
                <a16:creationId xmlns:a16="http://schemas.microsoft.com/office/drawing/2014/main" id="{46CC5A0F-1802-5B4A-A4A0-3E3E5F67C291}"/>
              </a:ext>
            </a:extLst>
          </p:cNvPr>
          <p:cNvSpPr>
            <a:spLocks noGrp="1"/>
          </p:cNvSpPr>
          <p:nvPr>
            <p:ph type="pic" sz="quarter" idx="10" hasCustomPrompt="1"/>
          </p:nvPr>
        </p:nvSpPr>
        <p:spPr>
          <a:xfrm>
            <a:off x="-12190" y="-48768"/>
            <a:ext cx="12216446" cy="6894576"/>
          </a:xfrm>
          <a:custGeom>
            <a:avLst/>
            <a:gdLst>
              <a:gd name="connsiteX0" fmla="*/ 0 w 12191998"/>
              <a:gd name="connsiteY0" fmla="*/ 0 h 6858000"/>
              <a:gd name="connsiteX1" fmla="*/ 11048975 w 12191998"/>
              <a:gd name="connsiteY1" fmla="*/ 0 h 6858000"/>
              <a:gd name="connsiteX2" fmla="*/ 12191998 w 12191998"/>
              <a:gd name="connsiteY2" fmla="*/ 1143023 h 6858000"/>
              <a:gd name="connsiteX3" fmla="*/ 12191998 w 12191998"/>
              <a:gd name="connsiteY3" fmla="*/ 6858000 h 6858000"/>
              <a:gd name="connsiteX4" fmla="*/ 0 w 12191998"/>
              <a:gd name="connsiteY4" fmla="*/ 6858000 h 6858000"/>
              <a:gd name="connsiteX5" fmla="*/ 0 w 12191998"/>
              <a:gd name="connsiteY5" fmla="*/ 0 h 6858000"/>
              <a:gd name="connsiteX0" fmla="*/ 0 w 12195023"/>
              <a:gd name="connsiteY0" fmla="*/ 12192 h 6870192"/>
              <a:gd name="connsiteX1" fmla="*/ 12195023 w 12195023"/>
              <a:gd name="connsiteY1" fmla="*/ 0 h 6870192"/>
              <a:gd name="connsiteX2" fmla="*/ 12191998 w 12195023"/>
              <a:gd name="connsiteY2" fmla="*/ 1155215 h 6870192"/>
              <a:gd name="connsiteX3" fmla="*/ 12191998 w 12195023"/>
              <a:gd name="connsiteY3" fmla="*/ 6870192 h 6870192"/>
              <a:gd name="connsiteX4" fmla="*/ 0 w 12195023"/>
              <a:gd name="connsiteY4" fmla="*/ 6870192 h 6870192"/>
              <a:gd name="connsiteX5" fmla="*/ 0 w 12195023"/>
              <a:gd name="connsiteY5" fmla="*/ 12192 h 6870192"/>
              <a:gd name="connsiteX0" fmla="*/ 0 w 12195023"/>
              <a:gd name="connsiteY0" fmla="*/ 12192 h 6870192"/>
              <a:gd name="connsiteX1" fmla="*/ 12195023 w 12195023"/>
              <a:gd name="connsiteY1" fmla="*/ 0 h 6870192"/>
              <a:gd name="connsiteX2" fmla="*/ 12191998 w 12195023"/>
              <a:gd name="connsiteY2" fmla="*/ 1155215 h 6870192"/>
              <a:gd name="connsiteX3" fmla="*/ 5974078 w 12195023"/>
              <a:gd name="connsiteY3" fmla="*/ 6870192 h 6870192"/>
              <a:gd name="connsiteX4" fmla="*/ 0 w 12195023"/>
              <a:gd name="connsiteY4" fmla="*/ 6870192 h 6870192"/>
              <a:gd name="connsiteX5" fmla="*/ 0 w 12195023"/>
              <a:gd name="connsiteY5" fmla="*/ 12192 h 6870192"/>
              <a:gd name="connsiteX0" fmla="*/ 0 w 12204254"/>
              <a:gd name="connsiteY0" fmla="*/ 12192 h 6870192"/>
              <a:gd name="connsiteX1" fmla="*/ 12195023 w 12204254"/>
              <a:gd name="connsiteY1" fmla="*/ 0 h 6870192"/>
              <a:gd name="connsiteX2" fmla="*/ 12204190 w 12204254"/>
              <a:gd name="connsiteY2" fmla="*/ 5702831 h 6870192"/>
              <a:gd name="connsiteX3" fmla="*/ 5974078 w 12204254"/>
              <a:gd name="connsiteY3" fmla="*/ 6870192 h 6870192"/>
              <a:gd name="connsiteX4" fmla="*/ 0 w 12204254"/>
              <a:gd name="connsiteY4" fmla="*/ 6870192 h 6870192"/>
              <a:gd name="connsiteX5" fmla="*/ 0 w 12204254"/>
              <a:gd name="connsiteY5" fmla="*/ 12192 h 6870192"/>
              <a:gd name="connsiteX0" fmla="*/ 0 w 12204254"/>
              <a:gd name="connsiteY0" fmla="*/ 12192 h 6894576"/>
              <a:gd name="connsiteX1" fmla="*/ 12195023 w 12204254"/>
              <a:gd name="connsiteY1" fmla="*/ 0 h 6894576"/>
              <a:gd name="connsiteX2" fmla="*/ 12204190 w 12204254"/>
              <a:gd name="connsiteY2" fmla="*/ 5702831 h 6894576"/>
              <a:gd name="connsiteX3" fmla="*/ 3572254 w 12204254"/>
              <a:gd name="connsiteY3" fmla="*/ 6894576 h 6894576"/>
              <a:gd name="connsiteX4" fmla="*/ 0 w 12204254"/>
              <a:gd name="connsiteY4" fmla="*/ 6870192 h 6894576"/>
              <a:gd name="connsiteX5" fmla="*/ 0 w 12204254"/>
              <a:gd name="connsiteY5" fmla="*/ 12192 h 6894576"/>
              <a:gd name="connsiteX0" fmla="*/ 12192 w 12216446"/>
              <a:gd name="connsiteY0" fmla="*/ 12192 h 6894576"/>
              <a:gd name="connsiteX1" fmla="*/ 12207215 w 12216446"/>
              <a:gd name="connsiteY1" fmla="*/ 0 h 6894576"/>
              <a:gd name="connsiteX2" fmla="*/ 12216382 w 12216446"/>
              <a:gd name="connsiteY2" fmla="*/ 5702831 h 6894576"/>
              <a:gd name="connsiteX3" fmla="*/ 3584446 w 12216446"/>
              <a:gd name="connsiteY3" fmla="*/ 6894576 h 6894576"/>
              <a:gd name="connsiteX4" fmla="*/ 0 w 12216446"/>
              <a:gd name="connsiteY4" fmla="*/ 5724144 h 6894576"/>
              <a:gd name="connsiteX5" fmla="*/ 12192 w 12216446"/>
              <a:gd name="connsiteY5" fmla="*/ 12192 h 689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6446" h="6894576">
                <a:moveTo>
                  <a:pt x="12192" y="12192"/>
                </a:moveTo>
                <a:lnTo>
                  <a:pt x="12207215" y="0"/>
                </a:lnTo>
                <a:cubicBezTo>
                  <a:pt x="12206207" y="385072"/>
                  <a:pt x="12217390" y="5317759"/>
                  <a:pt x="12216382" y="5702831"/>
                </a:cubicBezTo>
                <a:lnTo>
                  <a:pt x="3584446" y="6894576"/>
                </a:lnTo>
                <a:lnTo>
                  <a:pt x="0" y="5724144"/>
                </a:lnTo>
                <a:lnTo>
                  <a:pt x="12192" y="12192"/>
                </a:lnTo>
                <a:close/>
              </a:path>
            </a:pathLst>
          </a:custGeom>
        </p:spPr>
        <p:txBody>
          <a:bodyPr anchor="ctr"/>
          <a:lstStyle>
            <a:lvl1pPr marL="0" indent="0" algn="ctr">
              <a:buNone/>
              <a:defRPr/>
            </a:lvl1pPr>
          </a:lstStyle>
          <a:p>
            <a:r>
              <a:rPr lang="en-US"/>
              <a:t>Insert photo by clicking on the image icon</a:t>
            </a:r>
          </a:p>
        </p:txBody>
      </p:sp>
      <p:pic>
        <p:nvPicPr>
          <p:cNvPr id="5" name="Picture 4" descr="A picture containing text&#10;&#10;Description automatically generated">
            <a:extLst>
              <a:ext uri="{FF2B5EF4-FFF2-40B4-BE49-F238E27FC236}">
                <a16:creationId xmlns:a16="http://schemas.microsoft.com/office/drawing/2014/main" id="{94DCBA6C-5F47-CF46-AC86-06DFC71288B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20592660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_Content - Mo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633013"/>
            <a:ext cx="3914991" cy="905104"/>
          </a:xfrm>
        </p:spPr>
        <p:txBody>
          <a:bodyPr lIns="0" anchor="t"/>
          <a:lstStyle>
            <a:lvl1pPr algn="l">
              <a:lnSpc>
                <a:spcPct val="95000"/>
              </a:lnSpc>
              <a:defRPr sz="2800" b="1" i="0">
                <a:solidFill>
                  <a:schemeClr val="accent1"/>
                </a:solidFill>
                <a:latin typeface="Trebuchet MS" panose="020B0703020202090204" pitchFamily="34" charset="0"/>
              </a:defRPr>
            </a:lvl1pPr>
          </a:lstStyle>
          <a:p>
            <a:r>
              <a:rPr lang="en-US"/>
              <a:t>Click to edit master title style</a:t>
            </a:r>
          </a:p>
        </p:txBody>
      </p:sp>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459545"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4" name="Text Placeholder 3">
            <a:extLst>
              <a:ext uri="{FF2B5EF4-FFF2-40B4-BE49-F238E27FC236}">
                <a16:creationId xmlns:a16="http://schemas.microsoft.com/office/drawing/2014/main" id="{1C10DD09-27B1-3B4A-B4A8-4390B6297FE5}"/>
              </a:ext>
            </a:extLst>
          </p:cNvPr>
          <p:cNvSpPr>
            <a:spLocks noGrp="1"/>
          </p:cNvSpPr>
          <p:nvPr>
            <p:ph type="body" sz="quarter" idx="15"/>
          </p:nvPr>
        </p:nvSpPr>
        <p:spPr>
          <a:xfrm>
            <a:off x="577849" y="1669333"/>
            <a:ext cx="3914637" cy="4094480"/>
          </a:xfrm>
          <a:prstGeom prst="rect">
            <a:avLst/>
          </a:prstGeom>
        </p:spPr>
        <p:txBody>
          <a:bodyPr lIns="0">
            <a:noAutofit/>
          </a:bodyPr>
          <a:lstStyle>
            <a:lvl1pPr marL="171450" marR="0" indent="-17145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sz="1400" spc="0"/>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sz="1200" spc="0"/>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sz="1050" spc="0"/>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Master text styles</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5" name="Text Placeholder 4">
            <a:extLst>
              <a:ext uri="{FF2B5EF4-FFF2-40B4-BE49-F238E27FC236}">
                <a16:creationId xmlns:a16="http://schemas.microsoft.com/office/drawing/2014/main" id="{6E42B648-162E-8859-31C0-554E9C9E3C58}"/>
              </a:ext>
            </a:extLst>
          </p:cNvPr>
          <p:cNvSpPr>
            <a:spLocks noGrp="1"/>
          </p:cNvSpPr>
          <p:nvPr>
            <p:ph type="body" sz="quarter" idx="16"/>
          </p:nvPr>
        </p:nvSpPr>
        <p:spPr>
          <a:xfrm>
            <a:off x="577517" y="5895029"/>
            <a:ext cx="3914638" cy="284798"/>
          </a:xfrm>
        </p:spPr>
        <p:txBody>
          <a:bodyPr anchor="b"/>
          <a:lstStyle>
            <a:lvl1pPr marL="0" indent="0">
              <a:lnSpc>
                <a:spcPct val="100000"/>
              </a:lnSpc>
              <a:spcAft>
                <a:spcPts val="300"/>
              </a:spcAft>
              <a:buNone/>
              <a:defRPr sz="800">
                <a:solidFill>
                  <a:schemeClr val="tx1"/>
                </a:solidFill>
              </a:defRPr>
            </a:lvl1pPr>
            <a:lvl2pPr marL="390208" indent="0">
              <a:lnSpc>
                <a:spcPct val="100000"/>
              </a:lnSpc>
              <a:spcAft>
                <a:spcPts val="300"/>
              </a:spcAft>
              <a:buNone/>
              <a:defRPr sz="800"/>
            </a:lvl2pPr>
            <a:lvl3pPr marL="690562" indent="0">
              <a:lnSpc>
                <a:spcPct val="100000"/>
              </a:lnSpc>
              <a:spcAft>
                <a:spcPts val="300"/>
              </a:spcAft>
              <a:buNone/>
              <a:defRPr sz="800"/>
            </a:lvl3pPr>
            <a:lvl4pPr marL="964882" indent="0">
              <a:lnSpc>
                <a:spcPct val="100000"/>
              </a:lnSpc>
              <a:spcAft>
                <a:spcPts val="300"/>
              </a:spcAft>
              <a:buNone/>
              <a:defRPr sz="800"/>
            </a:lvl4pPr>
            <a:lvl5pPr marL="1182053" indent="0">
              <a:lnSpc>
                <a:spcPct val="100000"/>
              </a:lnSpc>
              <a:spcAft>
                <a:spcPts val="300"/>
              </a:spcAft>
              <a:buNone/>
              <a:defRPr sz="800"/>
            </a:lvl5pPr>
          </a:lstStyle>
          <a:p>
            <a:pPr lvl="0"/>
            <a:r>
              <a:rPr lang="en-US"/>
              <a:t>Click to edit Master text styles</a:t>
            </a:r>
          </a:p>
        </p:txBody>
      </p:sp>
      <p:pic>
        <p:nvPicPr>
          <p:cNvPr id="6" name="Picture 5" descr="A picture containing text&#10;&#10;Description automatically generated">
            <a:extLst>
              <a:ext uri="{FF2B5EF4-FFF2-40B4-BE49-F238E27FC236}">
                <a16:creationId xmlns:a16="http://schemas.microsoft.com/office/drawing/2014/main" id="{3E122D89-E362-79EA-9B6A-76B36784BFE5}"/>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145621993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tudy Name, Title, Subtitle and Content">
    <p:spTree>
      <p:nvGrpSpPr>
        <p:cNvPr id="1" name=""/>
        <p:cNvGrpSpPr/>
        <p:nvPr/>
      </p:nvGrpSpPr>
      <p:grpSpPr>
        <a:xfrm>
          <a:off x="0" y="0"/>
          <a:ext cx="0" cy="0"/>
          <a:chOff x="0" y="0"/>
          <a:chExt cx="0" cy="0"/>
        </a:xfrm>
      </p:grpSpPr>
      <p:sp>
        <p:nvSpPr>
          <p:cNvPr id="12" name="Text Placeholder 4"/>
          <p:cNvSpPr>
            <a:spLocks noGrp="1"/>
          </p:cNvSpPr>
          <p:nvPr>
            <p:ph type="body" sz="quarter" idx="17"/>
          </p:nvPr>
        </p:nvSpPr>
        <p:spPr>
          <a:xfrm>
            <a:off x="609600" y="154546"/>
            <a:ext cx="10972800" cy="302654"/>
          </a:xfrm>
        </p:spPr>
        <p:txBody>
          <a:bodyPr anchor="b"/>
          <a:lstStyle>
            <a:lvl1pPr marL="0" indent="0">
              <a:spcBef>
                <a:spcPts val="0"/>
              </a:spcBef>
              <a:buNone/>
              <a:defRPr sz="1600">
                <a:solidFill>
                  <a:schemeClr val="tx1"/>
                </a:solidFill>
              </a:defRPr>
            </a:lvl1pPr>
            <a:lvl2pPr marL="0" indent="0">
              <a:spcBef>
                <a:spcPts val="0"/>
              </a:spcBef>
              <a:buNone/>
              <a:defRPr sz="1800"/>
            </a:lvl2pPr>
            <a:lvl3pPr marL="0" indent="0">
              <a:spcBef>
                <a:spcPts val="0"/>
              </a:spcBef>
              <a:buNone/>
              <a:defRPr sz="1800"/>
            </a:lvl3pPr>
            <a:lvl4pPr marL="0" indent="0">
              <a:spcBef>
                <a:spcPts val="0"/>
              </a:spcBef>
              <a:buNone/>
              <a:defRPr sz="1800"/>
            </a:lvl4pPr>
            <a:lvl5pPr marL="0" indent="0">
              <a:spcBef>
                <a:spcPts val="0"/>
              </a:spcBef>
              <a:buNone/>
              <a:defRPr sz="1800"/>
            </a:lvl5pPr>
            <a:lvl6pPr marL="0" indent="0">
              <a:spcBef>
                <a:spcPts val="0"/>
              </a:spcBef>
              <a:buNone/>
              <a:defRPr sz="1800"/>
            </a:lvl6pPr>
            <a:lvl7pPr marL="0" indent="0">
              <a:spcBef>
                <a:spcPts val="0"/>
              </a:spcBef>
              <a:buNone/>
              <a:defRPr sz="1800"/>
            </a:lvl7pPr>
            <a:lvl8pPr marL="0" indent="0">
              <a:spcBef>
                <a:spcPts val="0"/>
              </a:spcBef>
              <a:buNone/>
              <a:defRPr sz="1800"/>
            </a:lvl8pPr>
            <a:lvl9pPr marL="0" indent="0">
              <a:spcBef>
                <a:spcPts val="0"/>
              </a:spcBef>
              <a:buNone/>
              <a:defRPr sz="1800"/>
            </a:lvl9pPr>
          </a:lstStyle>
          <a:p>
            <a:pPr lvl="0"/>
            <a:r>
              <a:rPr lang="en-US"/>
              <a:t>Click to edit Master text styles</a:t>
            </a:r>
          </a:p>
        </p:txBody>
      </p:sp>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09600" y="1828800"/>
            <a:ext cx="10972800" cy="4191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3" hasCustomPrompt="1"/>
          </p:nvPr>
        </p:nvSpPr>
        <p:spPr>
          <a:xfrm>
            <a:off x="609600" y="1371600"/>
            <a:ext cx="10972800" cy="304800"/>
          </a:xfrm>
        </p:spPr>
        <p:txBody>
          <a:bodyPr/>
          <a:lstStyle>
            <a:lvl1pPr marL="0" indent="0">
              <a:lnSpc>
                <a:spcPct val="90000"/>
              </a:lnSpc>
              <a:spcBef>
                <a:spcPts val="0"/>
              </a:spcBef>
              <a:buNone/>
              <a:defRPr sz="2000">
                <a:solidFill>
                  <a:schemeClr val="tx1"/>
                </a:solidFill>
              </a:defRPr>
            </a:lvl1pPr>
            <a:lvl2pPr marL="0" indent="0">
              <a:lnSpc>
                <a:spcPct val="90000"/>
              </a:lnSpc>
              <a:spcBef>
                <a:spcPts val="0"/>
              </a:spcBef>
              <a:buNone/>
              <a:defRPr sz="2000">
                <a:solidFill>
                  <a:schemeClr val="accent4"/>
                </a:solidFill>
              </a:defRPr>
            </a:lvl2pPr>
            <a:lvl3pPr marL="0" indent="0">
              <a:lnSpc>
                <a:spcPct val="90000"/>
              </a:lnSpc>
              <a:spcBef>
                <a:spcPts val="0"/>
              </a:spcBef>
              <a:buNone/>
              <a:defRPr sz="2000">
                <a:solidFill>
                  <a:schemeClr val="accent4"/>
                </a:solidFill>
              </a:defRPr>
            </a:lvl3pPr>
            <a:lvl4pPr marL="0" indent="0">
              <a:lnSpc>
                <a:spcPct val="90000"/>
              </a:lnSpc>
              <a:spcBef>
                <a:spcPts val="0"/>
              </a:spcBef>
              <a:buNone/>
              <a:defRPr sz="2000">
                <a:solidFill>
                  <a:schemeClr val="accent4"/>
                </a:solidFill>
              </a:defRPr>
            </a:lvl4pPr>
            <a:lvl5pPr marL="0" indent="0">
              <a:lnSpc>
                <a:spcPct val="90000"/>
              </a:lnSpc>
              <a:spcBef>
                <a:spcPts val="0"/>
              </a:spcBef>
              <a:buNone/>
              <a:defRPr sz="2000">
                <a:solidFill>
                  <a:schemeClr val="accent4"/>
                </a:solidFill>
              </a:defRPr>
            </a:lvl5pPr>
            <a:lvl6pPr marL="0" indent="0">
              <a:lnSpc>
                <a:spcPct val="90000"/>
              </a:lnSpc>
              <a:spcBef>
                <a:spcPts val="0"/>
              </a:spcBef>
              <a:buNone/>
              <a:defRPr sz="2000">
                <a:solidFill>
                  <a:schemeClr val="accent4"/>
                </a:solidFill>
              </a:defRPr>
            </a:lvl6pPr>
            <a:lvl7pPr marL="0" indent="0">
              <a:lnSpc>
                <a:spcPct val="90000"/>
              </a:lnSpc>
              <a:spcBef>
                <a:spcPts val="0"/>
              </a:spcBef>
              <a:buNone/>
              <a:defRPr sz="2000">
                <a:solidFill>
                  <a:schemeClr val="accent4"/>
                </a:solidFill>
              </a:defRPr>
            </a:lvl7pPr>
            <a:lvl8pPr marL="0" indent="0">
              <a:lnSpc>
                <a:spcPct val="90000"/>
              </a:lnSpc>
              <a:spcBef>
                <a:spcPts val="0"/>
              </a:spcBef>
              <a:buNone/>
              <a:defRPr sz="2000">
                <a:solidFill>
                  <a:schemeClr val="accent4"/>
                </a:solidFill>
              </a:defRPr>
            </a:lvl8pPr>
            <a:lvl9pPr marL="0" indent="0">
              <a:lnSpc>
                <a:spcPct val="90000"/>
              </a:lnSpc>
              <a:spcBef>
                <a:spcPts val="0"/>
              </a:spcBef>
              <a:buNone/>
              <a:defRPr sz="2000">
                <a:solidFill>
                  <a:schemeClr val="accent4"/>
                </a:solidFill>
              </a:defRPr>
            </a:lvl9pPr>
          </a:lstStyle>
          <a:p>
            <a:pPr lvl="0"/>
            <a:r>
              <a:rPr lang="en-US"/>
              <a:t>Click to add subtitle</a:t>
            </a:r>
          </a:p>
        </p:txBody>
      </p:sp>
      <p:sp>
        <p:nvSpPr>
          <p:cNvPr id="7" name="Date Placeholder 6"/>
          <p:cNvSpPr>
            <a:spLocks noGrp="1"/>
          </p:cNvSpPr>
          <p:nvPr>
            <p:ph type="dt" sz="half" idx="14"/>
          </p:nvPr>
        </p:nvSpPr>
        <p:spPr>
          <a:xfrm>
            <a:off x="6197600" y="6537326"/>
            <a:ext cx="812800" cy="168275"/>
          </a:xfrm>
          <a:prstGeom prst="rect">
            <a:avLst/>
          </a:prstGeom>
        </p:spPr>
        <p:txBody>
          <a:bodyPr/>
          <a:lstStyle/>
          <a:p>
            <a:fld id="{E76B27D3-16AB-415F-9A78-F12BFD90219C}" type="datetime1">
              <a:rPr lang="en-US" smtClean="0"/>
              <a:t>5/12/26</a:t>
            </a:fld>
            <a:endParaRPr lang="en-US"/>
          </a:p>
        </p:txBody>
      </p:sp>
      <p:sp>
        <p:nvSpPr>
          <p:cNvPr id="8" name="Footer Placeholder 7"/>
          <p:cNvSpPr>
            <a:spLocks noGrp="1"/>
          </p:cNvSpPr>
          <p:nvPr>
            <p:ph type="ftr" sz="quarter" idx="15"/>
          </p:nvPr>
        </p:nvSpPr>
        <p:spPr>
          <a:xfrm>
            <a:off x="7112000" y="6537325"/>
            <a:ext cx="4064000" cy="164592"/>
          </a:xfrm>
          <a:prstGeom prst="rect">
            <a:avLst/>
          </a:prstGeom>
        </p:spPr>
        <p:txBody>
          <a:bodyPr/>
          <a:lstStyle/>
          <a:p>
            <a:r>
              <a:rPr lang="en-US" err="1"/>
              <a:t>Wainberg</a:t>
            </a:r>
            <a:r>
              <a:rPr lang="en-US"/>
              <a:t>, ASCO GI, 2024, Presentation # L14</a:t>
            </a:r>
          </a:p>
        </p:txBody>
      </p:sp>
      <p:sp>
        <p:nvSpPr>
          <p:cNvPr id="10" name="Slide Number Placeholder 9"/>
          <p:cNvSpPr>
            <a:spLocks noGrp="1"/>
          </p:cNvSpPr>
          <p:nvPr>
            <p:ph type="sldNum" sz="quarter" idx="16"/>
          </p:nvPr>
        </p:nvSpPr>
        <p:spPr/>
        <p:txBody>
          <a:bodyPr/>
          <a:lstStyle/>
          <a:p>
            <a:fld id="{94BD5F9E-BC76-487B-A2BC-019AD28A14BF}" type="slidenum">
              <a:rPr lang="en-US" smtClean="0"/>
              <a:pPr/>
              <a:t>‹#›</a:t>
            </a:fld>
            <a:endParaRPr lang="en-US"/>
          </a:p>
        </p:txBody>
      </p:sp>
    </p:spTree>
    <p:extLst>
      <p:ext uri="{BB962C8B-B14F-4D97-AF65-F5344CB8AC3E}">
        <p14:creationId xmlns:p14="http://schemas.microsoft.com/office/powerpoint/2010/main" val="345777091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2_Content - Mo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633013"/>
            <a:ext cx="3914991" cy="905104"/>
          </a:xfrm>
        </p:spPr>
        <p:txBody>
          <a:bodyPr lIns="0" anchor="t"/>
          <a:lstStyle>
            <a:lvl1pPr algn="l">
              <a:lnSpc>
                <a:spcPct val="95000"/>
              </a:lnSpc>
              <a:defRPr sz="2800" b="1" i="0">
                <a:solidFill>
                  <a:schemeClr val="accent1"/>
                </a:solidFill>
                <a:latin typeface="Trebuchet MS" panose="020B0703020202090204" pitchFamily="34" charset="0"/>
              </a:defRPr>
            </a:lvl1pPr>
          </a:lstStyle>
          <a:p>
            <a:r>
              <a:rPr lang="en-US"/>
              <a:t>Click to edit master title style</a:t>
            </a:r>
          </a:p>
        </p:txBody>
      </p:sp>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459545"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a:p>
        </p:txBody>
      </p:sp>
      <p:sp>
        <p:nvSpPr>
          <p:cNvPr id="4" name="Text Placeholder 3">
            <a:extLst>
              <a:ext uri="{FF2B5EF4-FFF2-40B4-BE49-F238E27FC236}">
                <a16:creationId xmlns:a16="http://schemas.microsoft.com/office/drawing/2014/main" id="{1C10DD09-27B1-3B4A-B4A8-4390B6297FE5}"/>
              </a:ext>
            </a:extLst>
          </p:cNvPr>
          <p:cNvSpPr>
            <a:spLocks noGrp="1"/>
          </p:cNvSpPr>
          <p:nvPr>
            <p:ph type="body" sz="quarter" idx="15"/>
          </p:nvPr>
        </p:nvSpPr>
        <p:spPr>
          <a:xfrm>
            <a:off x="577849" y="1669333"/>
            <a:ext cx="3914637" cy="4094480"/>
          </a:xfrm>
          <a:prstGeom prst="rect">
            <a:avLst/>
          </a:prstGeom>
        </p:spPr>
        <p:txBody>
          <a:bodyPr lIns="0">
            <a:noAutofit/>
          </a:bodyPr>
          <a:lstStyle>
            <a:lvl1pPr marL="171450" marR="0" indent="-17145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sz="1400" spc="0"/>
            </a:lvl1pPr>
            <a:lvl2pPr marL="675958" marR="0" indent="-285750" algn="l" defTabSz="914400" rtl="0" eaLnBrk="1" fontAlgn="auto" latinLnBrk="0" hangingPunct="1">
              <a:lnSpc>
                <a:spcPct val="114000"/>
              </a:lnSpc>
              <a:spcBef>
                <a:spcPts val="0"/>
              </a:spcBef>
              <a:spcAft>
                <a:spcPts val="600"/>
              </a:spcAft>
              <a:buClrTx/>
              <a:buSzTx/>
              <a:buFont typeface="Monaco" pitchFamily="2" charset="77"/>
              <a:buChar char="⎻"/>
              <a:tabLst/>
              <a:defRPr sz="1200" spc="0"/>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sz="1050" spc="0"/>
            </a:lvl3pPr>
          </a:lstStyle>
          <a:p>
            <a:pPr marL="342900" marR="0" lvl="0" indent="-342900" algn="l" defTabSz="914400" rtl="0" eaLnBrk="1" fontAlgn="auto" latinLnBrk="0" hangingPunct="1">
              <a:lnSpc>
                <a:spcPct val="114000"/>
              </a:lnSpc>
              <a:spcBef>
                <a:spcPts val="0"/>
              </a:spcBef>
              <a:spcAft>
                <a:spcPts val="600"/>
              </a:spcAft>
              <a:buClr>
                <a:srgbClr val="54565B"/>
              </a:buClr>
              <a:buSzPct val="65000"/>
              <a:buFont typeface="Monaco" pitchFamily="2" charset="77"/>
              <a:buChar char="⎻"/>
              <a:tabLst/>
              <a:defRPr/>
            </a:pPr>
            <a:r>
              <a:rPr kumimoji="0" lang="en-US" sz="2000" b="0" i="0" u="none" strike="noStrike" kern="1600" cap="none" spc="-50" normalizeH="0" baseline="0" noProof="0">
                <a:ln>
                  <a:noFill/>
                </a:ln>
                <a:solidFill>
                  <a:srgbClr val="54565B"/>
                </a:solidFill>
                <a:effectLst/>
                <a:uLnTx/>
                <a:uFillTx/>
                <a:latin typeface="Trebuchet MS" panose="020B0703020202090204" pitchFamily="34" charset="0"/>
                <a:ea typeface="+mn-ea"/>
                <a:cs typeface="+mn-cs"/>
              </a:rPr>
              <a:t>Click to edit Master text styles</a:t>
            </a:r>
          </a:p>
          <a:p>
            <a:pPr marL="675958" marR="0" lvl="1" indent="-2857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400" b="0" i="0" u="none" strike="noStrike" kern="1600" cap="none" spc="-50" normalizeH="0" baseline="0" noProof="0">
                <a:ln>
                  <a:noFill/>
                </a:ln>
                <a:solidFill>
                  <a:srgbClr val="54565B"/>
                </a:solidFill>
                <a:effectLst/>
                <a:uLnTx/>
                <a:uFillTx/>
                <a:latin typeface="+mj-lt"/>
                <a:ea typeface="+mn-ea"/>
                <a:cs typeface="+mn-cs"/>
              </a:rPr>
              <a:t>Second level</a:t>
            </a:r>
          </a:p>
          <a:p>
            <a:pPr marL="862012" marR="0" lvl="2" indent="-171450" algn="l" defTabSz="914400" rtl="0" eaLnBrk="1" fontAlgn="auto" latinLnBrk="0" hangingPunct="1">
              <a:lnSpc>
                <a:spcPct val="114000"/>
              </a:lnSpc>
              <a:spcBef>
                <a:spcPts val="0"/>
              </a:spcBef>
              <a:spcAft>
                <a:spcPts val="600"/>
              </a:spcAft>
              <a:buClrTx/>
              <a:buSzTx/>
              <a:buFont typeface="Monaco" pitchFamily="2" charset="77"/>
              <a:buChar char="⎻"/>
              <a:tabLst/>
              <a:defRPr/>
            </a:pPr>
            <a:r>
              <a:rPr kumimoji="0" lang="en-US" sz="1100" b="0" i="1" u="none" strike="noStrike" kern="1600" cap="none" spc="-50" normalizeH="0" baseline="0" noProof="0">
                <a:ln>
                  <a:noFill/>
                </a:ln>
                <a:solidFill>
                  <a:srgbClr val="54565B"/>
                </a:solidFill>
                <a:effectLst/>
                <a:uLnTx/>
                <a:uFillTx/>
                <a:latin typeface="Georgia" panose="02040502050405020303" pitchFamily="18" charset="0"/>
                <a:ea typeface="+mn-ea"/>
                <a:cs typeface="+mn-cs"/>
              </a:rPr>
              <a:t>Third level</a:t>
            </a:r>
          </a:p>
        </p:txBody>
      </p:sp>
      <p:sp>
        <p:nvSpPr>
          <p:cNvPr id="5" name="Text Placeholder 4">
            <a:extLst>
              <a:ext uri="{FF2B5EF4-FFF2-40B4-BE49-F238E27FC236}">
                <a16:creationId xmlns:a16="http://schemas.microsoft.com/office/drawing/2014/main" id="{6E42B648-162E-8859-31C0-554E9C9E3C58}"/>
              </a:ext>
            </a:extLst>
          </p:cNvPr>
          <p:cNvSpPr>
            <a:spLocks noGrp="1"/>
          </p:cNvSpPr>
          <p:nvPr>
            <p:ph type="body" sz="quarter" idx="16"/>
          </p:nvPr>
        </p:nvSpPr>
        <p:spPr>
          <a:xfrm>
            <a:off x="577517" y="5895029"/>
            <a:ext cx="3914638" cy="284798"/>
          </a:xfrm>
        </p:spPr>
        <p:txBody>
          <a:bodyPr anchor="b"/>
          <a:lstStyle>
            <a:lvl1pPr marL="0" indent="0">
              <a:lnSpc>
                <a:spcPct val="100000"/>
              </a:lnSpc>
              <a:spcAft>
                <a:spcPts val="300"/>
              </a:spcAft>
              <a:buNone/>
              <a:defRPr sz="800">
                <a:solidFill>
                  <a:schemeClr val="tx1"/>
                </a:solidFill>
              </a:defRPr>
            </a:lvl1pPr>
            <a:lvl2pPr marL="390208" indent="0">
              <a:lnSpc>
                <a:spcPct val="100000"/>
              </a:lnSpc>
              <a:spcAft>
                <a:spcPts val="300"/>
              </a:spcAft>
              <a:buNone/>
              <a:defRPr sz="800"/>
            </a:lvl2pPr>
            <a:lvl3pPr marL="690562" indent="0">
              <a:lnSpc>
                <a:spcPct val="100000"/>
              </a:lnSpc>
              <a:spcAft>
                <a:spcPts val="300"/>
              </a:spcAft>
              <a:buNone/>
              <a:defRPr sz="800"/>
            </a:lvl3pPr>
            <a:lvl4pPr marL="964882" indent="0">
              <a:lnSpc>
                <a:spcPct val="100000"/>
              </a:lnSpc>
              <a:spcAft>
                <a:spcPts val="300"/>
              </a:spcAft>
              <a:buNone/>
              <a:defRPr sz="800"/>
            </a:lvl4pPr>
            <a:lvl5pPr marL="1182053" indent="0">
              <a:lnSpc>
                <a:spcPct val="100000"/>
              </a:lnSpc>
              <a:spcAft>
                <a:spcPts val="300"/>
              </a:spcAft>
              <a:buNone/>
              <a:defRPr sz="800"/>
            </a:lvl5pPr>
          </a:lstStyle>
          <a:p>
            <a:pPr lvl="0"/>
            <a:r>
              <a:rPr lang="en-US"/>
              <a:t>Click to edit Master text styles</a:t>
            </a:r>
          </a:p>
        </p:txBody>
      </p:sp>
      <p:pic>
        <p:nvPicPr>
          <p:cNvPr id="3" name="Picture 2" descr="A picture containing text, device, gauge&#10;&#10;Description automatically generated">
            <a:extLst>
              <a:ext uri="{FF2B5EF4-FFF2-40B4-BE49-F238E27FC236}">
                <a16:creationId xmlns:a16="http://schemas.microsoft.com/office/drawing/2014/main" id="{C2A02EE9-967F-5CAD-B3A7-5654738BFCB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75649" y="6116688"/>
            <a:ext cx="2734702" cy="635023"/>
          </a:xfrm>
          <a:prstGeom prst="rect">
            <a:avLst/>
          </a:prstGeom>
        </p:spPr>
      </p:pic>
    </p:spTree>
    <p:extLst>
      <p:ext uri="{BB962C8B-B14F-4D97-AF65-F5344CB8AC3E}">
        <p14:creationId xmlns:p14="http://schemas.microsoft.com/office/powerpoint/2010/main" val="3205631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912311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8" name="Slide Number Placeholder 9">
            <a:extLst>
              <a:ext uri="{FF2B5EF4-FFF2-40B4-BE49-F238E27FC236}">
                <a16:creationId xmlns:a16="http://schemas.microsoft.com/office/drawing/2014/main" id="{D308535B-148D-4D02-B28C-F2D48B819152}"/>
              </a:ext>
            </a:extLst>
          </p:cNvPr>
          <p:cNvSpPr>
            <a:spLocks noGrp="1"/>
          </p:cNvSpPr>
          <p:nvPr>
            <p:ph type="sldNum" sz="quarter" idx="12"/>
          </p:nvPr>
        </p:nvSpPr>
        <p:spPr>
          <a:xfrm>
            <a:off x="211016" y="6442999"/>
            <a:ext cx="376360" cy="291492"/>
          </a:xfrm>
          <a:prstGeom prst="rect">
            <a:avLst/>
          </a:prstGeom>
        </p:spPr>
        <p:txBody>
          <a:bodyPr vert="horz" lIns="0" tIns="45720" rIns="0" bIns="45720" rtlCol="0" anchor="b"/>
          <a:lstStyle>
            <a:lvl1pPr>
              <a:defRPr lang="en-US" sz="1000" smtClean="0">
                <a:solidFill>
                  <a:schemeClr val="bg2"/>
                </a:solidFill>
                <a:latin typeface="+mj-lt"/>
              </a:defRPr>
            </a:lvl1pPr>
          </a:lstStyle>
          <a:p>
            <a:fld id="{4BEAA09E-D67E-864E-8466-C38E88600C4F}" type="slidenum">
              <a:rPr lang="en-GB" smtClean="0"/>
              <a:pPr/>
              <a:t>‹#›</a:t>
            </a:fld>
            <a:endParaRPr lang="en-GB"/>
          </a:p>
        </p:txBody>
      </p:sp>
      <p:sp>
        <p:nvSpPr>
          <p:cNvPr id="3" name="Title Placeholder 11">
            <a:extLst>
              <a:ext uri="{FF2B5EF4-FFF2-40B4-BE49-F238E27FC236}">
                <a16:creationId xmlns:a16="http://schemas.microsoft.com/office/drawing/2014/main" id="{AB1ABEB5-8472-ED8A-BA09-44FD5222CE95}"/>
              </a:ext>
            </a:extLst>
          </p:cNvPr>
          <p:cNvSpPr>
            <a:spLocks noGrp="1"/>
          </p:cNvSpPr>
          <p:nvPr>
            <p:ph type="title"/>
          </p:nvPr>
        </p:nvSpPr>
        <p:spPr>
          <a:xfrm>
            <a:off x="596899" y="661737"/>
            <a:ext cx="11007726" cy="505326"/>
          </a:xfrm>
          <a:prstGeom prst="rect">
            <a:avLst/>
          </a:prstGeom>
        </p:spPr>
        <p:txBody>
          <a:bodyPr vert="horz" lIns="0" tIns="45720" rIns="0" bIns="45720" rtlCol="0" anchor="t">
            <a:normAutofit/>
          </a:bodyPr>
          <a:lstStyle/>
          <a:p>
            <a:r>
              <a:rPr lang="en-US"/>
              <a:t>Click to edit Master title style</a:t>
            </a:r>
          </a:p>
        </p:txBody>
      </p:sp>
      <p:sp>
        <p:nvSpPr>
          <p:cNvPr id="6" name="Text Placeholder 6">
            <a:extLst>
              <a:ext uri="{FF2B5EF4-FFF2-40B4-BE49-F238E27FC236}">
                <a16:creationId xmlns:a16="http://schemas.microsoft.com/office/drawing/2014/main" id="{52C66457-8127-FAC8-70F3-180E4F8276FD}"/>
              </a:ext>
            </a:extLst>
          </p:cNvPr>
          <p:cNvSpPr>
            <a:spLocks noGrp="1"/>
          </p:cNvSpPr>
          <p:nvPr>
            <p:ph type="body" sz="quarter" idx="13"/>
          </p:nvPr>
        </p:nvSpPr>
        <p:spPr>
          <a:xfrm>
            <a:off x="614363" y="5931568"/>
            <a:ext cx="9227469" cy="805531"/>
          </a:xfrm>
        </p:spPr>
        <p:txBody>
          <a:bodyPr anchor="b"/>
          <a:lstStyle>
            <a:lvl1pPr marL="0" indent="0">
              <a:lnSpc>
                <a:spcPct val="110000"/>
              </a:lnSpc>
              <a:spcAft>
                <a:spcPts val="400"/>
              </a:spcAft>
              <a:buNone/>
              <a:defRPr lang="en-US" sz="700" kern="1200" spc="0" baseline="0" dirty="0" smtClean="0">
                <a:solidFill>
                  <a:schemeClr val="bg1">
                    <a:lumMod val="50000"/>
                  </a:schemeClr>
                </a:solidFill>
                <a:latin typeface="Trebuchet MS" panose="020B0603020202020204" pitchFamily="34" charset="0"/>
                <a:ea typeface="+mn-ea"/>
                <a:cs typeface="+mn-cs"/>
              </a:defRPr>
            </a:lvl1pPr>
            <a:lvl2pPr marL="282575" indent="0">
              <a:buNone/>
              <a:defRPr lang="en-US" sz="800" kern="1200" dirty="0" smtClean="0">
                <a:solidFill>
                  <a:schemeClr val="tx1"/>
                </a:solidFill>
                <a:latin typeface="Trebuchet MS" panose="020B0603020202020204" pitchFamily="34" charset="0"/>
                <a:ea typeface="+mn-ea"/>
                <a:cs typeface="+mn-cs"/>
              </a:defRPr>
            </a:lvl2pPr>
            <a:lvl3pPr marL="517525" indent="0">
              <a:buNone/>
              <a:defRPr lang="en-US" sz="800" kern="1200" dirty="0" smtClean="0">
                <a:solidFill>
                  <a:schemeClr val="tx1"/>
                </a:solidFill>
                <a:latin typeface="Trebuchet MS" panose="020B0603020202020204" pitchFamily="34" charset="0"/>
                <a:ea typeface="+mn-ea"/>
                <a:cs typeface="+mn-cs"/>
              </a:defRPr>
            </a:lvl3pPr>
            <a:lvl4pPr marL="788987" indent="0">
              <a:buNone/>
              <a:defRPr lang="en-US" sz="800" kern="1200" dirty="0" smtClean="0">
                <a:solidFill>
                  <a:schemeClr val="tx1"/>
                </a:solidFill>
                <a:latin typeface="Trebuchet MS" panose="020B0603020202020204" pitchFamily="34" charset="0"/>
                <a:ea typeface="+mn-ea"/>
                <a:cs typeface="+mn-cs"/>
              </a:defRPr>
            </a:lvl4pPr>
            <a:lvl5pPr marL="1081088" indent="0">
              <a:buNone/>
              <a:defRPr lang="en-US" sz="800" kern="1200" dirty="0">
                <a:solidFill>
                  <a:schemeClr val="tx1"/>
                </a:solidFill>
                <a:latin typeface="Trebuchet MS" panose="020B0603020202020204" pitchFamily="34" charset="0"/>
                <a:ea typeface="+mn-ea"/>
                <a:cs typeface="+mn-cs"/>
              </a:defRPr>
            </a:lvl5pPr>
          </a:lstStyle>
          <a:p>
            <a:pPr lvl="0"/>
            <a:r>
              <a:rPr lang="en-US"/>
              <a:t>Click to edit Master text styles</a:t>
            </a:r>
          </a:p>
        </p:txBody>
      </p:sp>
      <p:pic>
        <p:nvPicPr>
          <p:cNvPr id="2" name="Picture 1" descr="A picture containing text&#10;&#10;Description automatically generated">
            <a:extLst>
              <a:ext uri="{FF2B5EF4-FFF2-40B4-BE49-F238E27FC236}">
                <a16:creationId xmlns:a16="http://schemas.microsoft.com/office/drawing/2014/main" id="{81C129BF-9F84-61E4-CFA4-6B64426BB371}"/>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custDataLst>
      <p:tags r:id="rId1"/>
    </p:custDataLst>
    <p:extLst>
      <p:ext uri="{BB962C8B-B14F-4D97-AF65-F5344CB8AC3E}">
        <p14:creationId xmlns:p14="http://schemas.microsoft.com/office/powerpoint/2010/main" val="146823730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2_Title Blue">
    <p:spTree>
      <p:nvGrpSpPr>
        <p:cNvPr id="1" name=""/>
        <p:cNvGrpSpPr/>
        <p:nvPr/>
      </p:nvGrpSpPr>
      <p:grpSpPr>
        <a:xfrm>
          <a:off x="0" y="0"/>
          <a:ext cx="0" cy="0"/>
          <a:chOff x="0" y="0"/>
          <a:chExt cx="0" cy="0"/>
        </a:xfrm>
      </p:grpSpPr>
      <p:sp>
        <p:nvSpPr>
          <p:cNvPr id="8" name="Slide Number Placeholder 9">
            <a:extLst>
              <a:ext uri="{FF2B5EF4-FFF2-40B4-BE49-F238E27FC236}">
                <a16:creationId xmlns:a16="http://schemas.microsoft.com/office/drawing/2014/main" id="{D308535B-148D-4D02-B28C-F2D48B819152}"/>
              </a:ext>
            </a:extLst>
          </p:cNvPr>
          <p:cNvSpPr>
            <a:spLocks noGrp="1"/>
          </p:cNvSpPr>
          <p:nvPr>
            <p:ph type="sldNum" sz="quarter" idx="12"/>
          </p:nvPr>
        </p:nvSpPr>
        <p:spPr>
          <a:xfrm>
            <a:off x="211016" y="6442999"/>
            <a:ext cx="376360" cy="291492"/>
          </a:xfrm>
          <a:prstGeom prst="rect">
            <a:avLst/>
          </a:prstGeom>
        </p:spPr>
        <p:txBody>
          <a:bodyPr vert="horz" lIns="0" tIns="45720" rIns="0" bIns="45720" rtlCol="0" anchor="b"/>
          <a:lstStyle>
            <a:lvl1pPr>
              <a:defRPr lang="en-US" sz="1000" smtClean="0">
                <a:solidFill>
                  <a:schemeClr val="bg2"/>
                </a:solidFill>
                <a:latin typeface="+mj-lt"/>
              </a:defRPr>
            </a:lvl1pPr>
          </a:lstStyle>
          <a:p>
            <a:fld id="{4BEAA09E-D67E-864E-8466-C38E88600C4F}" type="slidenum">
              <a:rPr lang="en-GB" smtClean="0"/>
              <a:pPr/>
              <a:t>‹#›</a:t>
            </a:fld>
            <a:endParaRPr lang="en-GB"/>
          </a:p>
        </p:txBody>
      </p:sp>
      <p:sp>
        <p:nvSpPr>
          <p:cNvPr id="2" name="Title Placeholder 11">
            <a:extLst>
              <a:ext uri="{FF2B5EF4-FFF2-40B4-BE49-F238E27FC236}">
                <a16:creationId xmlns:a16="http://schemas.microsoft.com/office/drawing/2014/main" id="{65072FB8-DF0D-F6CA-E2E7-8A62D6F92CB0}"/>
              </a:ext>
            </a:extLst>
          </p:cNvPr>
          <p:cNvSpPr>
            <a:spLocks noGrp="1"/>
          </p:cNvSpPr>
          <p:nvPr>
            <p:ph type="title"/>
          </p:nvPr>
        </p:nvSpPr>
        <p:spPr>
          <a:xfrm>
            <a:off x="596899" y="661737"/>
            <a:ext cx="11007726" cy="505326"/>
          </a:xfrm>
          <a:prstGeom prst="rect">
            <a:avLst/>
          </a:prstGeom>
        </p:spPr>
        <p:txBody>
          <a:bodyPr vert="horz" lIns="0" tIns="45720" rIns="0" bIns="45720" rtlCol="0" anchor="t">
            <a:normAutofit/>
          </a:bodyPr>
          <a:lstStyle>
            <a:lvl1pPr>
              <a:defRPr sz="2800"/>
            </a:lvl1pPr>
          </a:lstStyle>
          <a:p>
            <a:r>
              <a:rPr lang="en-US"/>
              <a:t>Click to edit Master title style</a:t>
            </a:r>
          </a:p>
        </p:txBody>
      </p:sp>
      <p:sp>
        <p:nvSpPr>
          <p:cNvPr id="6" name="Text Placeholder 6">
            <a:extLst>
              <a:ext uri="{FF2B5EF4-FFF2-40B4-BE49-F238E27FC236}">
                <a16:creationId xmlns:a16="http://schemas.microsoft.com/office/drawing/2014/main" id="{B4BE5271-EB8C-3F2B-0A71-763EF33FFFE2}"/>
              </a:ext>
            </a:extLst>
          </p:cNvPr>
          <p:cNvSpPr>
            <a:spLocks noGrp="1"/>
          </p:cNvSpPr>
          <p:nvPr>
            <p:ph type="body" sz="quarter" idx="13"/>
          </p:nvPr>
        </p:nvSpPr>
        <p:spPr>
          <a:xfrm>
            <a:off x="614363" y="5931568"/>
            <a:ext cx="9227469" cy="805531"/>
          </a:xfrm>
        </p:spPr>
        <p:txBody>
          <a:bodyPr anchor="b"/>
          <a:lstStyle>
            <a:lvl1pPr marL="0" indent="0">
              <a:lnSpc>
                <a:spcPct val="110000"/>
              </a:lnSpc>
              <a:spcAft>
                <a:spcPts val="400"/>
              </a:spcAft>
              <a:buNone/>
              <a:defRPr lang="en-US" sz="700" kern="1200" spc="0" baseline="0" dirty="0" smtClean="0">
                <a:solidFill>
                  <a:schemeClr val="bg1">
                    <a:lumMod val="50000"/>
                  </a:schemeClr>
                </a:solidFill>
                <a:latin typeface="Trebuchet MS" panose="020B0603020202020204" pitchFamily="34" charset="0"/>
                <a:ea typeface="+mn-ea"/>
                <a:cs typeface="+mn-cs"/>
              </a:defRPr>
            </a:lvl1pPr>
            <a:lvl2pPr marL="282575" indent="0">
              <a:buNone/>
              <a:defRPr lang="en-US" sz="800" kern="1200" dirty="0" smtClean="0">
                <a:solidFill>
                  <a:schemeClr val="tx1"/>
                </a:solidFill>
                <a:latin typeface="Trebuchet MS" panose="020B0603020202020204" pitchFamily="34" charset="0"/>
                <a:ea typeface="+mn-ea"/>
                <a:cs typeface="+mn-cs"/>
              </a:defRPr>
            </a:lvl2pPr>
            <a:lvl3pPr marL="517525" indent="0">
              <a:buNone/>
              <a:defRPr lang="en-US" sz="800" kern="1200" dirty="0" smtClean="0">
                <a:solidFill>
                  <a:schemeClr val="tx1"/>
                </a:solidFill>
                <a:latin typeface="Trebuchet MS" panose="020B0603020202020204" pitchFamily="34" charset="0"/>
                <a:ea typeface="+mn-ea"/>
                <a:cs typeface="+mn-cs"/>
              </a:defRPr>
            </a:lvl3pPr>
            <a:lvl4pPr marL="788987" indent="0">
              <a:buNone/>
              <a:defRPr lang="en-US" sz="800" kern="1200" dirty="0" smtClean="0">
                <a:solidFill>
                  <a:schemeClr val="tx1"/>
                </a:solidFill>
                <a:latin typeface="Trebuchet MS" panose="020B0603020202020204" pitchFamily="34" charset="0"/>
                <a:ea typeface="+mn-ea"/>
                <a:cs typeface="+mn-cs"/>
              </a:defRPr>
            </a:lvl4pPr>
            <a:lvl5pPr marL="1081088" indent="0">
              <a:buNone/>
              <a:defRPr lang="en-US" sz="800" kern="1200" dirty="0">
                <a:solidFill>
                  <a:schemeClr val="tx1"/>
                </a:solidFill>
                <a:latin typeface="Trebuchet MS" panose="020B0603020202020204" pitchFamily="34" charset="0"/>
                <a:ea typeface="+mn-ea"/>
                <a:cs typeface="+mn-cs"/>
              </a:defRPr>
            </a:lvl5pPr>
          </a:lstStyle>
          <a:p>
            <a:pPr lvl="0"/>
            <a:r>
              <a:rPr lang="en-US"/>
              <a:t>Click to edit Master text styles</a:t>
            </a:r>
          </a:p>
        </p:txBody>
      </p:sp>
      <p:pic>
        <p:nvPicPr>
          <p:cNvPr id="3" name="Picture 2" descr="A picture containing text&#10;&#10;Description automatically generated">
            <a:extLst>
              <a:ext uri="{FF2B5EF4-FFF2-40B4-BE49-F238E27FC236}">
                <a16:creationId xmlns:a16="http://schemas.microsoft.com/office/drawing/2014/main" id="{A6BF3B82-1D88-DD13-1B7D-07326F2C4F8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custDataLst>
      <p:tags r:id="rId1"/>
    </p:custDataLst>
    <p:extLst>
      <p:ext uri="{BB962C8B-B14F-4D97-AF65-F5344CB8AC3E}">
        <p14:creationId xmlns:p14="http://schemas.microsoft.com/office/powerpoint/2010/main" val="5834325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3_Title Eggshell">
    <p:spTree>
      <p:nvGrpSpPr>
        <p:cNvPr id="1" name=""/>
        <p:cNvGrpSpPr/>
        <p:nvPr/>
      </p:nvGrpSpPr>
      <p:grpSpPr>
        <a:xfrm>
          <a:off x="0" y="0"/>
          <a:ext cx="0" cy="0"/>
          <a:chOff x="0" y="0"/>
          <a:chExt cx="0" cy="0"/>
        </a:xfrm>
      </p:grpSpPr>
      <p:sp>
        <p:nvSpPr>
          <p:cNvPr id="8" name="Slide Number Placeholder 9">
            <a:extLst>
              <a:ext uri="{FF2B5EF4-FFF2-40B4-BE49-F238E27FC236}">
                <a16:creationId xmlns:a16="http://schemas.microsoft.com/office/drawing/2014/main" id="{D308535B-148D-4D02-B28C-F2D48B819152}"/>
              </a:ext>
            </a:extLst>
          </p:cNvPr>
          <p:cNvSpPr>
            <a:spLocks noGrp="1"/>
          </p:cNvSpPr>
          <p:nvPr>
            <p:ph type="sldNum" sz="quarter" idx="12"/>
          </p:nvPr>
        </p:nvSpPr>
        <p:spPr>
          <a:xfrm>
            <a:off x="211016" y="6442999"/>
            <a:ext cx="376360" cy="291492"/>
          </a:xfrm>
          <a:prstGeom prst="rect">
            <a:avLst/>
          </a:prstGeom>
        </p:spPr>
        <p:txBody>
          <a:bodyPr vert="horz" lIns="0" tIns="45720" rIns="0" bIns="45720" rtlCol="0" anchor="b"/>
          <a:lstStyle>
            <a:lvl1pPr>
              <a:defRPr lang="en-US" sz="1000" smtClean="0">
                <a:solidFill>
                  <a:schemeClr val="bg2"/>
                </a:solidFill>
                <a:latin typeface="+mj-lt"/>
              </a:defRPr>
            </a:lvl1pPr>
          </a:lstStyle>
          <a:p>
            <a:fld id="{4BEAA09E-D67E-864E-8466-C38E88600C4F}" type="slidenum">
              <a:rPr lang="en-GB" smtClean="0"/>
              <a:pPr/>
              <a:t>‹#›</a:t>
            </a:fld>
            <a:endParaRPr lang="en-GB"/>
          </a:p>
        </p:txBody>
      </p:sp>
      <p:sp>
        <p:nvSpPr>
          <p:cNvPr id="2" name="Title Placeholder 11">
            <a:extLst>
              <a:ext uri="{FF2B5EF4-FFF2-40B4-BE49-F238E27FC236}">
                <a16:creationId xmlns:a16="http://schemas.microsoft.com/office/drawing/2014/main" id="{65072FB8-DF0D-F6CA-E2E7-8A62D6F92CB0}"/>
              </a:ext>
            </a:extLst>
          </p:cNvPr>
          <p:cNvSpPr>
            <a:spLocks noGrp="1"/>
          </p:cNvSpPr>
          <p:nvPr>
            <p:ph type="title"/>
          </p:nvPr>
        </p:nvSpPr>
        <p:spPr>
          <a:xfrm>
            <a:off x="596899" y="661737"/>
            <a:ext cx="11007726" cy="505326"/>
          </a:xfrm>
          <a:prstGeom prst="rect">
            <a:avLst/>
          </a:prstGeom>
        </p:spPr>
        <p:txBody>
          <a:bodyPr vert="horz" lIns="0" tIns="45720" rIns="0" bIns="45720" rtlCol="0" anchor="t">
            <a:normAutofit/>
          </a:bodyPr>
          <a:lstStyle>
            <a:lvl1pPr>
              <a:defRPr sz="2800"/>
            </a:lvl1pPr>
          </a:lstStyle>
          <a:p>
            <a:r>
              <a:rPr lang="en-US"/>
              <a:t>Click to edit Master title style</a:t>
            </a:r>
          </a:p>
        </p:txBody>
      </p:sp>
      <p:sp>
        <p:nvSpPr>
          <p:cNvPr id="6" name="Text Placeholder 6">
            <a:extLst>
              <a:ext uri="{FF2B5EF4-FFF2-40B4-BE49-F238E27FC236}">
                <a16:creationId xmlns:a16="http://schemas.microsoft.com/office/drawing/2014/main" id="{C4CC53E0-75C6-0DF6-0762-BA34226290FE}"/>
              </a:ext>
            </a:extLst>
          </p:cNvPr>
          <p:cNvSpPr>
            <a:spLocks noGrp="1"/>
          </p:cNvSpPr>
          <p:nvPr>
            <p:ph type="body" sz="quarter" idx="13"/>
          </p:nvPr>
        </p:nvSpPr>
        <p:spPr>
          <a:xfrm>
            <a:off x="614363" y="5931568"/>
            <a:ext cx="9227469" cy="805531"/>
          </a:xfrm>
        </p:spPr>
        <p:txBody>
          <a:bodyPr anchor="b"/>
          <a:lstStyle>
            <a:lvl1pPr marL="0" indent="0">
              <a:lnSpc>
                <a:spcPct val="110000"/>
              </a:lnSpc>
              <a:spcAft>
                <a:spcPts val="400"/>
              </a:spcAft>
              <a:buNone/>
              <a:defRPr lang="en-US" sz="700" kern="1200" spc="0" baseline="0" dirty="0" smtClean="0">
                <a:solidFill>
                  <a:schemeClr val="bg1">
                    <a:lumMod val="50000"/>
                  </a:schemeClr>
                </a:solidFill>
                <a:latin typeface="Trebuchet MS" panose="020B0603020202020204" pitchFamily="34" charset="0"/>
                <a:ea typeface="+mn-ea"/>
                <a:cs typeface="+mn-cs"/>
              </a:defRPr>
            </a:lvl1pPr>
            <a:lvl2pPr marL="282575" indent="0">
              <a:buNone/>
              <a:defRPr lang="en-US" sz="800" kern="1200" dirty="0" smtClean="0">
                <a:solidFill>
                  <a:schemeClr val="tx1"/>
                </a:solidFill>
                <a:latin typeface="Trebuchet MS" panose="020B0603020202020204" pitchFamily="34" charset="0"/>
                <a:ea typeface="+mn-ea"/>
                <a:cs typeface="+mn-cs"/>
              </a:defRPr>
            </a:lvl2pPr>
            <a:lvl3pPr marL="517525" indent="0">
              <a:buNone/>
              <a:defRPr lang="en-US" sz="800" kern="1200" dirty="0" smtClean="0">
                <a:solidFill>
                  <a:schemeClr val="tx1"/>
                </a:solidFill>
                <a:latin typeface="Trebuchet MS" panose="020B0603020202020204" pitchFamily="34" charset="0"/>
                <a:ea typeface="+mn-ea"/>
                <a:cs typeface="+mn-cs"/>
              </a:defRPr>
            </a:lvl3pPr>
            <a:lvl4pPr marL="788987" indent="0">
              <a:buNone/>
              <a:defRPr lang="en-US" sz="800" kern="1200" dirty="0" smtClean="0">
                <a:solidFill>
                  <a:schemeClr val="tx1"/>
                </a:solidFill>
                <a:latin typeface="Trebuchet MS" panose="020B0603020202020204" pitchFamily="34" charset="0"/>
                <a:ea typeface="+mn-ea"/>
                <a:cs typeface="+mn-cs"/>
              </a:defRPr>
            </a:lvl4pPr>
            <a:lvl5pPr marL="1081088" indent="0">
              <a:buNone/>
              <a:defRPr lang="en-US" sz="800" kern="1200" dirty="0">
                <a:solidFill>
                  <a:schemeClr val="tx1"/>
                </a:solidFill>
                <a:latin typeface="Trebuchet MS" panose="020B0603020202020204" pitchFamily="34" charset="0"/>
                <a:ea typeface="+mn-ea"/>
                <a:cs typeface="+mn-cs"/>
              </a:defRPr>
            </a:lvl5pPr>
          </a:lstStyle>
          <a:p>
            <a:pPr lvl="0"/>
            <a:r>
              <a:rPr lang="en-US"/>
              <a:t>Click to edit Master text styles</a:t>
            </a:r>
          </a:p>
        </p:txBody>
      </p:sp>
      <p:pic>
        <p:nvPicPr>
          <p:cNvPr id="3" name="Picture 2" descr="A picture containing text&#10;&#10;Description automatically generated">
            <a:extLst>
              <a:ext uri="{FF2B5EF4-FFF2-40B4-BE49-F238E27FC236}">
                <a16:creationId xmlns:a16="http://schemas.microsoft.com/office/drawing/2014/main" id="{DA846D04-5B20-17B5-6AD0-176E22DCEEA5}"/>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custDataLst>
      <p:tags r:id="rId1"/>
    </p:custDataLst>
    <p:extLst>
      <p:ext uri="{BB962C8B-B14F-4D97-AF65-F5344CB8AC3E}">
        <p14:creationId xmlns:p14="http://schemas.microsoft.com/office/powerpoint/2010/main" val="137382999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C68156C-0CE8-1CFC-CA8C-11C61F4EF4D9}"/>
              </a:ext>
            </a:extLst>
          </p:cNvPr>
          <p:cNvPicPr>
            <a:picLocks noChangeAspect="1"/>
          </p:cNvPicPr>
          <p:nvPr userDrawn="1"/>
        </p:nvPicPr>
        <p:blipFill>
          <a:blip r:embed="rId2"/>
          <a:srcRect/>
          <a:stretch/>
        </p:blipFill>
        <p:spPr>
          <a:xfrm>
            <a:off x="6350" y="0"/>
            <a:ext cx="12179300" cy="6858000"/>
          </a:xfrm>
          <a:prstGeom prst="rect">
            <a:avLst/>
          </a:prstGeom>
        </p:spPr>
      </p:pic>
      <p:sp>
        <p:nvSpPr>
          <p:cNvPr id="4" name="Footer Placeholder 3">
            <a:extLst>
              <a:ext uri="{FF2B5EF4-FFF2-40B4-BE49-F238E27FC236}">
                <a16:creationId xmlns:a16="http://schemas.microsoft.com/office/drawing/2014/main" id="{4F1C8CF1-5533-60F0-5FCD-0B49F9C1BC97}"/>
              </a:ext>
            </a:extLst>
          </p:cNvPr>
          <p:cNvSpPr>
            <a:spLocks noGrp="1"/>
          </p:cNvSpPr>
          <p:nvPr>
            <p:ph type="ftr" sz="quarter" idx="11"/>
          </p:nvPr>
        </p:nvSpPr>
        <p:spPr/>
        <p:txBody>
          <a:bodyPr/>
          <a:lstStyle>
            <a:lvl1pPr>
              <a:defRPr>
                <a:solidFill>
                  <a:schemeClr val="bg2"/>
                </a:solidFill>
              </a:defRPr>
            </a:lvl1pPr>
          </a:lstStyle>
          <a:p>
            <a:endParaRPr lang="en-US"/>
          </a:p>
        </p:txBody>
      </p:sp>
      <p:sp>
        <p:nvSpPr>
          <p:cNvPr id="5" name="Slide Number Placeholder 4">
            <a:extLst>
              <a:ext uri="{FF2B5EF4-FFF2-40B4-BE49-F238E27FC236}">
                <a16:creationId xmlns:a16="http://schemas.microsoft.com/office/drawing/2014/main" id="{B14EFC3C-57AE-07E0-7DE6-D21AE3E6951B}"/>
              </a:ext>
            </a:extLst>
          </p:cNvPr>
          <p:cNvSpPr>
            <a:spLocks noGrp="1"/>
          </p:cNvSpPr>
          <p:nvPr>
            <p:ph type="sldNum" sz="quarter" idx="12"/>
          </p:nvPr>
        </p:nvSpPr>
        <p:spPr/>
        <p:txBody>
          <a:bodyPr/>
          <a:lstStyle>
            <a:lvl1pPr>
              <a:defRPr>
                <a:solidFill>
                  <a:schemeClr val="accent2"/>
                </a:solidFill>
              </a:defRPr>
            </a:lvl1pPr>
          </a:lstStyle>
          <a:p>
            <a:fld id="{E2C7BFDB-5ED8-FC48-B58D-B98B4902020C}" type="slidenum">
              <a:rPr lang="en-US" smtClean="0"/>
              <a:pPr/>
              <a:t>‹#›</a:t>
            </a:fld>
            <a:endParaRPr lang="en-US"/>
          </a:p>
        </p:txBody>
      </p:sp>
      <p:sp>
        <p:nvSpPr>
          <p:cNvPr id="11" name="Title 10">
            <a:extLst>
              <a:ext uri="{FF2B5EF4-FFF2-40B4-BE49-F238E27FC236}">
                <a16:creationId xmlns:a16="http://schemas.microsoft.com/office/drawing/2014/main" id="{C226F786-EE2A-0705-E932-E9FD99A8ADCC}"/>
              </a:ext>
            </a:extLst>
          </p:cNvPr>
          <p:cNvSpPr>
            <a:spLocks noGrp="1"/>
          </p:cNvSpPr>
          <p:nvPr>
            <p:ph type="title"/>
          </p:nvPr>
        </p:nvSpPr>
        <p:spPr>
          <a:xfrm>
            <a:off x="7234141" y="1976939"/>
            <a:ext cx="4450963" cy="2402472"/>
          </a:xfrm>
        </p:spPr>
        <p:txBody>
          <a:bodyPr anchor="ctr">
            <a:noAutofit/>
          </a:bodyPr>
          <a:lstStyle>
            <a:lvl1pPr>
              <a:defRPr sz="4400"/>
            </a:lvl1pPr>
          </a:lstStyle>
          <a:p>
            <a:r>
              <a:rPr lang="en-US"/>
              <a:t>Click to edit Master title style</a:t>
            </a:r>
          </a:p>
        </p:txBody>
      </p:sp>
    </p:spTree>
    <p:extLst>
      <p:ext uri="{BB962C8B-B14F-4D97-AF65-F5344CB8AC3E}">
        <p14:creationId xmlns:p14="http://schemas.microsoft.com/office/powerpoint/2010/main" val="28268651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cSld name="Title 1">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70A1FD-B736-EBF5-F0A2-64A9AD163703}"/>
              </a:ext>
            </a:extLst>
          </p:cNvPr>
          <p:cNvPicPr>
            <a:picLocks noChangeAspect="1"/>
          </p:cNvPicPr>
          <p:nvPr userDrawn="1"/>
        </p:nvPicPr>
        <p:blipFill>
          <a:blip r:embed="rId2"/>
          <a:srcRect/>
          <a:stretch/>
        </p:blipFill>
        <p:spPr>
          <a:xfrm>
            <a:off x="-75644" y="-72537"/>
            <a:ext cx="12308118" cy="6930536"/>
          </a:xfrm>
          <a:prstGeom prst="rect">
            <a:avLst/>
          </a:prstGeom>
        </p:spPr>
      </p:pic>
      <p:pic>
        <p:nvPicPr>
          <p:cNvPr id="4" name="Picture 3">
            <a:extLst>
              <a:ext uri="{FF2B5EF4-FFF2-40B4-BE49-F238E27FC236}">
                <a16:creationId xmlns:a16="http://schemas.microsoft.com/office/drawing/2014/main" id="{B4455905-0389-6106-2EE0-3BD91B57CACF}"/>
              </a:ext>
            </a:extLst>
          </p:cNvPr>
          <p:cNvPicPr>
            <a:picLocks noChangeAspect="1"/>
          </p:cNvPicPr>
          <p:nvPr userDrawn="1"/>
        </p:nvPicPr>
        <p:blipFill>
          <a:blip r:embed="rId3"/>
          <a:srcRect l="7851"/>
          <a:stretch/>
        </p:blipFill>
        <p:spPr>
          <a:xfrm>
            <a:off x="-75644" y="521629"/>
            <a:ext cx="4423690" cy="4521200"/>
          </a:xfrm>
          <a:prstGeom prst="rect">
            <a:avLst/>
          </a:prstGeom>
        </p:spPr>
      </p:pic>
    </p:spTree>
    <p:extLst>
      <p:ext uri="{BB962C8B-B14F-4D97-AF65-F5344CB8AC3E}">
        <p14:creationId xmlns:p14="http://schemas.microsoft.com/office/powerpoint/2010/main" val="11079448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2BDB963-F8C6-7444-84B7-29E303049DFD}"/>
              </a:ext>
            </a:extLst>
          </p:cNvPr>
          <p:cNvSpPr>
            <a:spLocks noGrp="1"/>
          </p:cNvSpPr>
          <p:nvPr>
            <p:ph type="dt" sz="half" idx="10"/>
          </p:nvPr>
        </p:nvSpPr>
        <p:spPr/>
        <p:txBody>
          <a:bodyPr/>
          <a:lstStyle>
            <a:lvl1pPr>
              <a:defRPr/>
            </a:lvl1pPr>
          </a:lstStyle>
          <a:p>
            <a:pPr>
              <a:defRPr/>
            </a:pPr>
            <a:fld id="{5C6BE315-92D6-E54C-BDCE-0C7D13449B5C}" type="datetime1">
              <a:rPr lang="en-US"/>
              <a:pPr>
                <a:defRPr/>
              </a:pPr>
              <a:t>5/12/26</a:t>
            </a:fld>
            <a:endParaRPr lang="en-US"/>
          </a:p>
        </p:txBody>
      </p:sp>
      <p:sp>
        <p:nvSpPr>
          <p:cNvPr id="5" name="Footer Placeholder 4">
            <a:extLst>
              <a:ext uri="{FF2B5EF4-FFF2-40B4-BE49-F238E27FC236}">
                <a16:creationId xmlns:a16="http://schemas.microsoft.com/office/drawing/2014/main" id="{E354C6A0-9F5F-4844-BDCF-12E6E2DBCCD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98FFF8-8A92-5D40-A577-20866A70BC5A}"/>
              </a:ext>
            </a:extLst>
          </p:cNvPr>
          <p:cNvSpPr>
            <a:spLocks noGrp="1"/>
          </p:cNvSpPr>
          <p:nvPr>
            <p:ph type="sldNum" sz="quarter" idx="12"/>
          </p:nvPr>
        </p:nvSpPr>
        <p:spPr/>
        <p:txBody>
          <a:bodyPr/>
          <a:lstStyle>
            <a:lvl1pPr>
              <a:defRPr/>
            </a:lvl1pPr>
          </a:lstStyle>
          <a:p>
            <a:pPr>
              <a:defRPr/>
            </a:pPr>
            <a:fld id="{83B700A5-275C-D948-8393-3CBC82150B4E}" type="slidenum">
              <a:rPr lang="en-US"/>
              <a:pPr>
                <a:defRPr/>
              </a:pPr>
              <a:t>‹#›</a:t>
            </a:fld>
            <a:endParaRPr lang="en-US"/>
          </a:p>
        </p:txBody>
      </p:sp>
    </p:spTree>
    <p:extLst>
      <p:ext uri="{BB962C8B-B14F-4D97-AF65-F5344CB8AC3E}">
        <p14:creationId xmlns:p14="http://schemas.microsoft.com/office/powerpoint/2010/main" val="207183559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6C59BF-3E07-DD4C-AD4B-2F206946B180}"/>
              </a:ext>
            </a:extLst>
          </p:cNvPr>
          <p:cNvSpPr>
            <a:spLocks noGrp="1"/>
          </p:cNvSpPr>
          <p:nvPr>
            <p:ph type="dt" sz="half" idx="10"/>
          </p:nvPr>
        </p:nvSpPr>
        <p:spPr/>
        <p:txBody>
          <a:bodyPr/>
          <a:lstStyle>
            <a:lvl1pPr>
              <a:defRPr/>
            </a:lvl1pPr>
          </a:lstStyle>
          <a:p>
            <a:pPr>
              <a:defRPr/>
            </a:pPr>
            <a:fld id="{BFAD77F4-D85B-594A-8C18-19A6F8F08E20}" type="datetime1">
              <a:rPr lang="en-US"/>
              <a:pPr>
                <a:defRPr/>
              </a:pPr>
              <a:t>5/12/26</a:t>
            </a:fld>
            <a:endParaRPr lang="en-US"/>
          </a:p>
        </p:txBody>
      </p:sp>
      <p:sp>
        <p:nvSpPr>
          <p:cNvPr id="4" name="Footer Placeholder 4">
            <a:extLst>
              <a:ext uri="{FF2B5EF4-FFF2-40B4-BE49-F238E27FC236}">
                <a16:creationId xmlns:a16="http://schemas.microsoft.com/office/drawing/2014/main" id="{A3D52E87-DB9D-F54F-B046-F3A14E976CFC}"/>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737BCBB-89B7-924B-A13B-FFAAE00FFE6E}"/>
              </a:ext>
            </a:extLst>
          </p:cNvPr>
          <p:cNvSpPr>
            <a:spLocks noGrp="1"/>
          </p:cNvSpPr>
          <p:nvPr>
            <p:ph type="sldNum" sz="quarter" idx="12"/>
          </p:nvPr>
        </p:nvSpPr>
        <p:spPr/>
        <p:txBody>
          <a:bodyPr/>
          <a:lstStyle>
            <a:lvl1pPr>
              <a:defRPr/>
            </a:lvl1pPr>
          </a:lstStyle>
          <a:p>
            <a:pPr>
              <a:defRPr/>
            </a:pPr>
            <a:fld id="{E0155C07-0AB2-E742-ABF1-23C497A8A3FF}" type="slidenum">
              <a:rPr lang="en-US"/>
              <a:pPr>
                <a:defRPr/>
              </a:pPr>
              <a:t>‹#›</a:t>
            </a:fld>
            <a:endParaRPr lang="en-US"/>
          </a:p>
        </p:txBody>
      </p:sp>
    </p:spTree>
    <p:extLst>
      <p:ext uri="{BB962C8B-B14F-4D97-AF65-F5344CB8AC3E}">
        <p14:creationId xmlns:p14="http://schemas.microsoft.com/office/powerpoint/2010/main" val="41741397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5" y="952501"/>
            <a:ext cx="3398427"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1" y="1549400"/>
            <a:ext cx="7835900" cy="5308600"/>
          </a:xfrm>
          <a:prstGeom prst="rect">
            <a:avLst/>
          </a:prstGeom>
        </p:spPr>
      </p:pic>
      <p:pic>
        <p:nvPicPr>
          <p:cNvPr id="3" name="Group 2174" descr="preencoded.png">
            <a:extLst>
              <a:ext uri="{FF2B5EF4-FFF2-40B4-BE49-F238E27FC236}">
                <a16:creationId xmlns:a16="http://schemas.microsoft.com/office/drawing/2014/main" id="{45C580C3-E601-1BAE-AA2D-31EE238F8EC5}"/>
              </a:ext>
            </a:extLst>
          </p:cNvPr>
          <p:cNvPicPr>
            <a:picLocks noChangeAspect="1"/>
          </p:cNvPicPr>
          <p:nvPr userDrawn="1"/>
        </p:nvPicPr>
        <p:blipFill>
          <a:blip r:embed="rId5"/>
          <a:srcRect/>
          <a:stretch/>
        </p:blipFill>
        <p:spPr>
          <a:xfrm>
            <a:off x="9442128" y="6159178"/>
            <a:ext cx="2749873" cy="698823"/>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1" y="2585142"/>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1" y="3426670"/>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8"/>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2"/>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spTree>
    <p:extLst>
      <p:ext uri="{BB962C8B-B14F-4D97-AF65-F5344CB8AC3E}">
        <p14:creationId xmlns:p14="http://schemas.microsoft.com/office/powerpoint/2010/main" val="17902818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a:stretch>
            <a:fillRect/>
          </a:stretch>
        </p:blipFill>
        <p:spPr>
          <a:xfrm>
            <a:off x="10159678" y="6156616"/>
            <a:ext cx="2032324"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1" y="820511"/>
            <a:ext cx="7835900" cy="670052"/>
          </a:xfrm>
          <a:prstGeom prst="rect">
            <a:avLst/>
          </a:prstGeom>
        </p:spPr>
        <p:txBody>
          <a:bodyPr/>
          <a:lstStyle>
            <a:lvl1pPr marL="0" indent="0">
              <a:buNone/>
              <a:defRPr sz="3753"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7" y="1726207"/>
            <a:ext cx="4485775" cy="3696027"/>
          </a:xfrm>
          <a:prstGeom prst="rect">
            <a:avLst/>
          </a:prstGeom>
        </p:spPr>
        <p:txBody>
          <a:bodyPr/>
          <a:lstStyle>
            <a:lvl1pPr marL="495288" indent="-495288">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1" y="1726207"/>
            <a:ext cx="4485775" cy="3696027"/>
          </a:xfrm>
          <a:prstGeom prst="rect">
            <a:avLst/>
          </a:prstGeom>
        </p:spPr>
        <p:txBody>
          <a:bodyPr/>
          <a:lstStyle>
            <a:lvl1pPr marL="495288" indent="-495288">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27133922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1" y="952500"/>
            <a:ext cx="6584951" cy="476251"/>
          </a:xfrm>
          <a:prstGeom prst="rect">
            <a:avLst/>
          </a:prstGeom>
          <a:noFill/>
          <a:ln/>
        </p:spPr>
        <p:txBody>
          <a:bodyPr wrap="square" lIns="0" tIns="0" rIns="0" bIns="0" rtlCol="0" anchor="t"/>
          <a:lstStyle/>
          <a:p>
            <a:pPr marL="0" indent="0" algn="l">
              <a:lnSpc>
                <a:spcPts val="3751"/>
              </a:lnSpc>
              <a:buNone/>
            </a:pPr>
            <a:r>
              <a:rPr lang="en-US" sz="3751">
                <a:solidFill>
                  <a:srgbClr val="00305D"/>
                </a:solidFill>
                <a:latin typeface="Arial Narrow Bold" pitchFamily="34" charset="0"/>
                <a:ea typeface="Arial Narrow Bold" pitchFamily="34" charset="-122"/>
                <a:cs typeface="Arial Narrow Bold" pitchFamily="34" charset="-120"/>
              </a:rPr>
              <a:t>DECLARATION OF INTERESTS</a:t>
            </a:r>
            <a:endParaRPr lang="en-US" sz="3751"/>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1" y="1746251"/>
            <a:ext cx="9055100" cy="4375151"/>
          </a:xfrm>
          <a:prstGeom prst="rect">
            <a:avLst/>
          </a:prstGeom>
          <a:noFill/>
          <a:ln/>
        </p:spPr>
        <p:txBody>
          <a:bodyPr wrap="square" lIns="0" tIns="0" rIns="0" bIns="0" rtlCol="0" anchor="t"/>
          <a:lstStyle/>
          <a:p>
            <a:pPr marL="0" indent="0" algn="l">
              <a:lnSpc>
                <a:spcPts val="2651"/>
              </a:lnSpc>
              <a:buNone/>
            </a:pPr>
            <a:r>
              <a:rPr lang="en-US" sz="2500">
                <a:solidFill>
                  <a:srgbClr val="00305D"/>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a:t>
            </a:r>
            <a:r>
              <a:rPr lang="en-US" sz="2500" err="1">
                <a:solidFill>
                  <a:srgbClr val="00305D"/>
                </a:solidFill>
                <a:latin typeface="Arial Narrow Bold" pitchFamily="34" charset="0"/>
                <a:ea typeface="Arial Narrow Bold" pitchFamily="34" charset="-122"/>
                <a:cs typeface="Arial Narrow Bold" pitchFamily="34" charset="-120"/>
              </a:rPr>
              <a:t>organisations</a:t>
            </a:r>
            <a:r>
              <a:rPr lang="en-US" sz="2500">
                <a:solidFill>
                  <a:srgbClr val="00305D"/>
                </a:solidFill>
                <a:latin typeface="Arial Narrow Bold" pitchFamily="34" charset="0"/>
                <a:ea typeface="Arial Narrow Bold" pitchFamily="34" charset="-122"/>
                <a:cs typeface="Arial Narrow Bold" pitchFamily="34" charset="-120"/>
              </a:rPr>
              <a:t>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316090645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323972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rgbClr val="00305D"/>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1" cy="4191000"/>
          </a:xfrm>
          <a:prstGeom prst="rect">
            <a:avLst/>
          </a:prstGeom>
          <a:noFill/>
          <a:ln/>
        </p:spPr>
        <p:txBody>
          <a:bodyPr wrap="square" lIns="0" tIns="0" rIns="0" bIns="0" rtlCol="0" anchor="t"/>
          <a:lstStyle/>
          <a:p>
            <a:pPr marL="0" indent="0" algn="l">
              <a:lnSpc>
                <a:spcPts val="1651"/>
              </a:lnSpc>
              <a:buNone/>
            </a:pPr>
            <a:r>
              <a:rPr lang="en-US" sz="1500">
                <a:solidFill>
                  <a:srgbClr val="00305D"/>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sz="900"/>
            </a:br>
            <a:r>
              <a:rPr lang="en-US" sz="1500">
                <a:solidFill>
                  <a:srgbClr val="00305D"/>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rgbClr val="00305D"/>
                </a:solidFill>
                <a:latin typeface="Arial Narrow Bold" pitchFamily="34" charset="0"/>
                <a:ea typeface="Arial Narrow Bold" pitchFamily="34" charset="-122"/>
                <a:cs typeface="Arial Narrow Bold" pitchFamily="34" charset="-120"/>
              </a:rPr>
              <a:t>If you have nothing to declare then please also state this.</a:t>
            </a:r>
            <a:endParaRPr lang="en-US" sz="1500"/>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250694745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7"/>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1"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31845017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1"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7"/>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1"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4"/>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8589143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pic>
        <p:nvPicPr>
          <p:cNvPr id="2" name="Picture 1" descr="A screen shot of a logo&#10;&#10;Description automatically generated">
            <a:extLst>
              <a:ext uri="{FF2B5EF4-FFF2-40B4-BE49-F238E27FC236}">
                <a16:creationId xmlns:a16="http://schemas.microsoft.com/office/drawing/2014/main" id="{8797B919-08E8-2301-3B61-D847E8D706C0}"/>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39291090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1" y="2335805"/>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B93298D4-6842-B12B-9EB2-27ACD399B59A}"/>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40486997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1" y="1710111"/>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216862183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5" y="285751"/>
            <a:ext cx="6076951" cy="6572251"/>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04500" y="6388101"/>
            <a:ext cx="1390651"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9" name="Content of this presentation is copyrightand responsibility of the author Permission is required for re-use">
            <a:extLst>
              <a:ext uri="{FF2B5EF4-FFF2-40B4-BE49-F238E27FC236}">
                <a16:creationId xmlns:a16="http://schemas.microsoft.com/office/drawing/2014/main" id="{236CCA65-189B-E2B0-42C9-47E430DA4BCA}"/>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5"/>
          <a:stretch>
            <a:fillRect/>
          </a:stretch>
        </p:blipFill>
        <p:spPr>
          <a:xfrm>
            <a:off x="10159678" y="6156616"/>
            <a:ext cx="2032324" cy="701384"/>
          </a:xfrm>
          <a:prstGeom prst="rect">
            <a:avLst/>
          </a:prstGeom>
        </p:spPr>
      </p:pic>
    </p:spTree>
    <p:extLst>
      <p:ext uri="{BB962C8B-B14F-4D97-AF65-F5344CB8AC3E}">
        <p14:creationId xmlns:p14="http://schemas.microsoft.com/office/powerpoint/2010/main" val="28891332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49" y="1365251"/>
            <a:ext cx="4337051" cy="5492751"/>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7"/>
            <a:ext cx="2032324" cy="698824"/>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1" y="2335805"/>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4CE7A2B6-E01B-FA28-FE1F-6BB849B131BB}"/>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267158636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a:srcRect/>
          <a:stretch/>
        </p:blipFill>
        <p:spPr>
          <a:xfrm>
            <a:off x="7854949" y="1365251"/>
            <a:ext cx="4337051" cy="5492751"/>
          </a:xfrm>
          <a:prstGeom prst="rect">
            <a:avLst/>
          </a:prstGeom>
        </p:spPr>
      </p:pic>
      <p:pic>
        <p:nvPicPr>
          <p:cNvPr id="4" name="Rectangle 95" descr="preencoded.png">
            <a:extLst>
              <a:ext uri="{FF2B5EF4-FFF2-40B4-BE49-F238E27FC236}">
                <a16:creationId xmlns:a16="http://schemas.microsoft.com/office/drawing/2014/main" id="{923772CF-6EEF-F7F7-E02B-054BE703BE9B}"/>
              </a:ext>
            </a:extLst>
          </p:cNvPr>
          <p:cNvPicPr>
            <a:picLocks noChangeAspect="1"/>
          </p:cNvPicPr>
          <p:nvPr userDrawn="1"/>
        </p:nvPicPr>
        <p:blipFill>
          <a:blip r:embed="rId3"/>
          <a:srcRect/>
          <a:stretch/>
        </p:blipFill>
        <p:spPr>
          <a:xfrm>
            <a:off x="10159678" y="6159177"/>
            <a:ext cx="2032324" cy="698824"/>
          </a:xfrm>
          <a:prstGeom prst="rect">
            <a:avLst/>
          </a:prstGeom>
        </p:spPr>
      </p:pic>
      <p:sp>
        <p:nvSpPr>
          <p:cNvPr id="6" name="Content of this presentation is copyrightand responsibility of the author Permission is required for re-use">
            <a:extLst>
              <a:ext uri="{FF2B5EF4-FFF2-40B4-BE49-F238E27FC236}">
                <a16:creationId xmlns:a16="http://schemas.microsoft.com/office/drawing/2014/main" id="{8682D5A5-A524-DEF4-9DF4-396D38E813E6}"/>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2" name="Espace réservé du texte 9">
            <a:extLst>
              <a:ext uri="{FF2B5EF4-FFF2-40B4-BE49-F238E27FC236}">
                <a16:creationId xmlns:a16="http://schemas.microsoft.com/office/drawing/2014/main" id="{122B9CBE-1C42-53D2-040E-CE9FAADFC55C}"/>
              </a:ext>
            </a:extLst>
          </p:cNvPr>
          <p:cNvSpPr>
            <a:spLocks noGrp="1"/>
          </p:cNvSpPr>
          <p:nvPr>
            <p:ph type="body" sz="quarter" idx="12" hasCustomPrompt="1"/>
          </p:nvPr>
        </p:nvSpPr>
        <p:spPr>
          <a:xfrm>
            <a:off x="952501" y="6159178"/>
            <a:ext cx="3834343" cy="240967"/>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1" y="1710111"/>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3" name="ESMO-Congress-2025-Logo">
            <a:extLst>
              <a:ext uri="{FF2B5EF4-FFF2-40B4-BE49-F238E27FC236}">
                <a16:creationId xmlns:a16="http://schemas.microsoft.com/office/drawing/2014/main" id="{0CC3C73F-CBE6-2436-D399-02A23B6833B0}"/>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28308444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1"/>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1" y="3048001"/>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4"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1"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5976037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25961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239317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1"/>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1" y="3048001"/>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4"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1"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1" y="2335805"/>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31520599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1"/>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1" y="3048001"/>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8" y="6159178"/>
            <a:ext cx="2032324"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1"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1" y="1710111"/>
            <a:ext cx="9207177" cy="2812032"/>
          </a:xfrm>
          <a:prstGeom prst="rect">
            <a:avLst/>
          </a:prstGeom>
        </p:spPr>
        <p:txBody>
          <a:bodyPr/>
          <a:lstStyle>
            <a:lvl1pPr marL="0" indent="0" algn="l">
              <a:lnSpc>
                <a:spcPts val="530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17409327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7" y="2317429"/>
            <a:ext cx="5402595"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8" y="2317429"/>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8" y="6159178"/>
            <a:ext cx="2032324"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69" y="2698171"/>
            <a:ext cx="1902996"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9" y="3307771"/>
            <a:ext cx="442160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8" y="2698171"/>
            <a:ext cx="1902996"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1"/>
            <a:ext cx="442160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27937096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8" y="6159178"/>
            <a:ext cx="2032324"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8" y="2317429"/>
            <a:ext cx="3599196"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7" y="2317429"/>
            <a:ext cx="3599196"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8" y="2317429"/>
            <a:ext cx="3599196"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69" y="2698171"/>
            <a:ext cx="1902996"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70"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3" y="2698171"/>
            <a:ext cx="1902996"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4"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5" y="2698171"/>
            <a:ext cx="1902996"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5"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42126309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8" y="6159178"/>
            <a:ext cx="2032324"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8" y="2317429"/>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7" y="2317429"/>
            <a:ext cx="2697496"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9"/>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9" y="2317429"/>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1" y="868637"/>
            <a:ext cx="7835900"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1"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69"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69" y="3307771"/>
            <a:ext cx="183882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3" y="3307771"/>
            <a:ext cx="183882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8"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1"/>
            <a:ext cx="183882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4"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1"/>
            <a:ext cx="1838827"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16384477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1" y="868637"/>
            <a:ext cx="7420756" cy="670052"/>
          </a:xfrm>
          <a:prstGeom prst="rect">
            <a:avLst/>
          </a:prstGeom>
        </p:spPr>
        <p:txBody>
          <a:bodyPr/>
          <a:lstStyle>
            <a:lvl1pPr marL="0" indent="0">
              <a:buNone/>
              <a:defRPr sz="3753"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a:stretch>
            <a:fillRect/>
          </a:stretch>
        </p:blipFill>
        <p:spPr>
          <a:xfrm>
            <a:off x="2220310" y="4628200"/>
            <a:ext cx="373375"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a:stretch>
            <a:fillRect/>
          </a:stretch>
        </p:blipFill>
        <p:spPr>
          <a:xfrm>
            <a:off x="1601386" y="4618317"/>
            <a:ext cx="373375"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a:stretch>
            <a:fillRect/>
          </a:stretch>
        </p:blipFill>
        <p:spPr>
          <a:xfrm>
            <a:off x="952501" y="4618384"/>
            <a:ext cx="373375"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a:stretch>
            <a:fillRect/>
          </a:stretch>
        </p:blipFill>
        <p:spPr>
          <a:xfrm>
            <a:off x="7971413" y="4022928"/>
            <a:ext cx="373375"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a:stretch>
            <a:fillRect/>
          </a:stretch>
        </p:blipFill>
        <p:spPr>
          <a:xfrm>
            <a:off x="7296025" y="3977055"/>
            <a:ext cx="373375"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a:stretch>
            <a:fillRect/>
          </a:stretch>
        </p:blipFill>
        <p:spPr>
          <a:xfrm>
            <a:off x="6710966" y="3992272"/>
            <a:ext cx="373375"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a:stretch>
            <a:fillRect/>
          </a:stretch>
        </p:blipFill>
        <p:spPr>
          <a:xfrm>
            <a:off x="6085519" y="4015577"/>
            <a:ext cx="373375"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a:stretch>
            <a:fillRect/>
          </a:stretch>
        </p:blipFill>
        <p:spPr>
          <a:xfrm>
            <a:off x="4806075" y="4032513"/>
            <a:ext cx="373375"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a:stretch>
            <a:fillRect/>
          </a:stretch>
        </p:blipFill>
        <p:spPr>
          <a:xfrm>
            <a:off x="4155039" y="3999720"/>
            <a:ext cx="373375"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a:stretch>
            <a:fillRect/>
          </a:stretch>
        </p:blipFill>
        <p:spPr>
          <a:xfrm>
            <a:off x="3502527" y="3990853"/>
            <a:ext cx="373375"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a:stretch>
            <a:fillRect/>
          </a:stretch>
        </p:blipFill>
        <p:spPr>
          <a:xfrm>
            <a:off x="2845530" y="3990853"/>
            <a:ext cx="373375"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a:stretch>
            <a:fillRect/>
          </a:stretch>
        </p:blipFill>
        <p:spPr>
          <a:xfrm>
            <a:off x="2220310" y="3990853"/>
            <a:ext cx="373375"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a:stretch>
            <a:fillRect/>
          </a:stretch>
        </p:blipFill>
        <p:spPr>
          <a:xfrm>
            <a:off x="1601386" y="4013797"/>
            <a:ext cx="373375"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a:stretch>
            <a:fillRect/>
          </a:stretch>
        </p:blipFill>
        <p:spPr>
          <a:xfrm>
            <a:off x="961458" y="4013797"/>
            <a:ext cx="373375"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a:stretch>
            <a:fillRect/>
          </a:stretch>
        </p:blipFill>
        <p:spPr>
          <a:xfrm>
            <a:off x="7999883" y="3379461"/>
            <a:ext cx="373375"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a:stretch>
            <a:fillRect/>
          </a:stretch>
        </p:blipFill>
        <p:spPr>
          <a:xfrm>
            <a:off x="7319121" y="3379461"/>
            <a:ext cx="373375"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a:stretch>
            <a:fillRect/>
          </a:stretch>
        </p:blipFill>
        <p:spPr>
          <a:xfrm>
            <a:off x="6734062" y="3390479"/>
            <a:ext cx="373375"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a:stretch>
            <a:fillRect/>
          </a:stretch>
        </p:blipFill>
        <p:spPr>
          <a:xfrm>
            <a:off x="6086175" y="3379461"/>
            <a:ext cx="373375"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a:stretch>
            <a:fillRect/>
          </a:stretch>
        </p:blipFill>
        <p:spPr>
          <a:xfrm>
            <a:off x="5459883" y="3411053"/>
            <a:ext cx="373375"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a:stretch>
            <a:fillRect/>
          </a:stretch>
        </p:blipFill>
        <p:spPr>
          <a:xfrm>
            <a:off x="4802002" y="3355436"/>
            <a:ext cx="373375"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a:stretch>
            <a:fillRect/>
          </a:stretch>
        </p:blipFill>
        <p:spPr>
          <a:xfrm>
            <a:off x="4148595" y="3390479"/>
            <a:ext cx="373375"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a:stretch>
            <a:fillRect/>
          </a:stretch>
        </p:blipFill>
        <p:spPr>
          <a:xfrm>
            <a:off x="3500787" y="3353507"/>
            <a:ext cx="373375"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a:stretch>
            <a:fillRect/>
          </a:stretch>
        </p:blipFill>
        <p:spPr>
          <a:xfrm>
            <a:off x="2859706" y="3353507"/>
            <a:ext cx="373375"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a:stretch>
            <a:fillRect/>
          </a:stretch>
        </p:blipFill>
        <p:spPr>
          <a:xfrm>
            <a:off x="2234887" y="3353507"/>
            <a:ext cx="373375"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a:stretch>
            <a:fillRect/>
          </a:stretch>
        </p:blipFill>
        <p:spPr>
          <a:xfrm>
            <a:off x="1619339" y="3379461"/>
            <a:ext cx="373375"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a:stretch>
            <a:fillRect/>
          </a:stretch>
        </p:blipFill>
        <p:spPr>
          <a:xfrm>
            <a:off x="977587" y="3379461"/>
            <a:ext cx="373375"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a:stretch>
            <a:fillRect/>
          </a:stretch>
        </p:blipFill>
        <p:spPr>
          <a:xfrm>
            <a:off x="8013815" y="2774876"/>
            <a:ext cx="373375"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a:stretch>
            <a:fillRect/>
          </a:stretch>
        </p:blipFill>
        <p:spPr>
          <a:xfrm>
            <a:off x="7396231" y="2735995"/>
            <a:ext cx="373375"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a:stretch>
            <a:fillRect/>
          </a:stretch>
        </p:blipFill>
        <p:spPr>
          <a:xfrm>
            <a:off x="6715469" y="2765231"/>
            <a:ext cx="373375"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a:stretch>
            <a:fillRect/>
          </a:stretch>
        </p:blipFill>
        <p:spPr>
          <a:xfrm>
            <a:off x="6072002" y="2774876"/>
            <a:ext cx="373375"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a:stretch>
            <a:fillRect/>
          </a:stretch>
        </p:blipFill>
        <p:spPr>
          <a:xfrm>
            <a:off x="5437002" y="2774876"/>
            <a:ext cx="373375"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a:stretch>
            <a:fillRect/>
          </a:stretch>
        </p:blipFill>
        <p:spPr>
          <a:xfrm>
            <a:off x="4821453" y="2791701"/>
            <a:ext cx="373375"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a:stretch>
            <a:fillRect/>
          </a:stretch>
        </p:blipFill>
        <p:spPr>
          <a:xfrm>
            <a:off x="4186454" y="2765231"/>
            <a:ext cx="373375"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a:stretch>
            <a:fillRect/>
          </a:stretch>
        </p:blipFill>
        <p:spPr>
          <a:xfrm>
            <a:off x="3534521" y="2750871"/>
            <a:ext cx="373375"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a:stretch>
            <a:fillRect/>
          </a:stretch>
        </p:blipFill>
        <p:spPr>
          <a:xfrm>
            <a:off x="2857187" y="2750871"/>
            <a:ext cx="373375"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a:stretch>
            <a:fillRect/>
          </a:stretch>
        </p:blipFill>
        <p:spPr>
          <a:xfrm>
            <a:off x="2239121" y="2750871"/>
            <a:ext cx="373375"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a:stretch>
            <a:fillRect/>
          </a:stretch>
        </p:blipFill>
        <p:spPr>
          <a:xfrm>
            <a:off x="1606639" y="2750871"/>
            <a:ext cx="373375"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a:stretch>
            <a:fillRect/>
          </a:stretch>
        </p:blipFill>
        <p:spPr>
          <a:xfrm>
            <a:off x="986054" y="2750871"/>
            <a:ext cx="373375"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a:stretch>
            <a:fillRect/>
          </a:stretch>
        </p:blipFill>
        <p:spPr>
          <a:xfrm>
            <a:off x="8014298" y="2131408"/>
            <a:ext cx="373375"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a:stretch>
            <a:fillRect/>
          </a:stretch>
        </p:blipFill>
        <p:spPr>
          <a:xfrm>
            <a:off x="7395319" y="2107404"/>
            <a:ext cx="373375"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a:stretch>
            <a:fillRect/>
          </a:stretch>
        </p:blipFill>
        <p:spPr>
          <a:xfrm>
            <a:off x="6760320" y="2107404"/>
            <a:ext cx="373375"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a:stretch>
            <a:fillRect/>
          </a:stretch>
        </p:blipFill>
        <p:spPr>
          <a:xfrm>
            <a:off x="6091454" y="2131408"/>
            <a:ext cx="373375"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a:stretch>
            <a:fillRect/>
          </a:stretch>
        </p:blipFill>
        <p:spPr>
          <a:xfrm>
            <a:off x="5456454" y="2131408"/>
            <a:ext cx="373375"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a:stretch>
            <a:fillRect/>
          </a:stretch>
        </p:blipFill>
        <p:spPr>
          <a:xfrm>
            <a:off x="4838387" y="2121764"/>
            <a:ext cx="373375"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a:stretch>
            <a:fillRect/>
          </a:stretch>
        </p:blipFill>
        <p:spPr>
          <a:xfrm>
            <a:off x="4186454" y="2121764"/>
            <a:ext cx="373375"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a:stretch>
            <a:fillRect/>
          </a:stretch>
        </p:blipFill>
        <p:spPr>
          <a:xfrm>
            <a:off x="5437633" y="4033969"/>
            <a:ext cx="373375"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a:stretch>
            <a:fillRect/>
          </a:stretch>
        </p:blipFill>
        <p:spPr>
          <a:xfrm>
            <a:off x="3534521" y="2131408"/>
            <a:ext cx="373375"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a:stretch>
            <a:fillRect/>
          </a:stretch>
        </p:blipFill>
        <p:spPr>
          <a:xfrm>
            <a:off x="2882587" y="2131408"/>
            <a:ext cx="373375"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a:stretch>
            <a:fillRect/>
          </a:stretch>
        </p:blipFill>
        <p:spPr>
          <a:xfrm>
            <a:off x="2247587" y="2131408"/>
            <a:ext cx="373375"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a:stretch>
            <a:fillRect/>
          </a:stretch>
        </p:blipFill>
        <p:spPr>
          <a:xfrm>
            <a:off x="1612587" y="2131408"/>
            <a:ext cx="373375"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a:stretch>
            <a:fillRect/>
          </a:stretch>
        </p:blipFill>
        <p:spPr>
          <a:xfrm>
            <a:off x="977587" y="2131408"/>
            <a:ext cx="373375"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8" y="6159178"/>
            <a:ext cx="2032324"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r:embed="rId54">
            <a:extLst>
              <a:ext uri="{96DAC541-7B7A-43D3-8B79-37D633B846F1}">
                <asvg:svgBlip xmlns:asvg="http://schemas.microsoft.com/office/drawing/2016/SVG/main" r:embed="rId55"/>
              </a:ext>
            </a:extLst>
          </a:blip>
          <a:srcRect/>
          <a:stretch/>
        </p:blipFill>
        <p:spPr>
          <a:xfrm>
            <a:off x="10630597" y="6404411"/>
            <a:ext cx="1454967" cy="277300"/>
          </a:xfrm>
          <a:prstGeom prst="rect">
            <a:avLst/>
          </a:prstGeom>
        </p:spPr>
      </p:pic>
    </p:spTree>
    <p:extLst>
      <p:ext uri="{BB962C8B-B14F-4D97-AF65-F5344CB8AC3E}">
        <p14:creationId xmlns:p14="http://schemas.microsoft.com/office/powerpoint/2010/main" val="288397044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pic>
        <p:nvPicPr>
          <p:cNvPr id="3" name="Rectangle 95" descr="preencoded.png">
            <a:extLst>
              <a:ext uri="{FF2B5EF4-FFF2-40B4-BE49-F238E27FC236}">
                <a16:creationId xmlns:a16="http://schemas.microsoft.com/office/drawing/2014/main" id="{F12E9E6E-3628-A2C4-1563-7E11D3A30F17}"/>
              </a:ext>
            </a:extLst>
          </p:cNvPr>
          <p:cNvPicPr>
            <a:picLocks noChangeAspect="1"/>
          </p:cNvPicPr>
          <p:nvPr userDrawn="1"/>
        </p:nvPicPr>
        <p:blipFill>
          <a:blip r:embed="rId2"/>
          <a:srcRect/>
          <a:stretch/>
        </p:blipFill>
        <p:spPr>
          <a:xfrm>
            <a:off x="10712128" y="6159178"/>
            <a:ext cx="1479873" cy="698823"/>
          </a:xfrm>
          <a:prstGeom prst="rect">
            <a:avLst/>
          </a:prstGeom>
        </p:spPr>
      </p:pic>
      <p:pic>
        <p:nvPicPr>
          <p:cNvPr id="4" name="Group 399" descr="preencoded.png">
            <a:extLst>
              <a:ext uri="{FF2B5EF4-FFF2-40B4-BE49-F238E27FC236}">
                <a16:creationId xmlns:a16="http://schemas.microsoft.com/office/drawing/2014/main" id="{B49E0B72-5E7A-2C69-6DE8-38E91F9AAC92}"/>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1148480" y="6434666"/>
            <a:ext cx="843845" cy="220133"/>
          </a:xfrm>
          <a:prstGeom prst="rect">
            <a:avLst/>
          </a:prstGeom>
        </p:spPr>
      </p:pic>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1"/>
            <a:ext cx="3575051"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sz="900"/>
            </a:br>
            <a:r>
              <a:rPr lang="en-US" sz="1500">
                <a:solidFill>
                  <a:srgbClr val="FFFFFF"/>
                </a:solidFill>
                <a:latin typeface="Arial Narrow" pitchFamily="34" charset="0"/>
                <a:ea typeface="Arial Narrow" pitchFamily="34" charset="-122"/>
                <a:cs typeface="Arial Narrow" pitchFamily="34" charset="-120"/>
              </a:rPr>
              <a:t>T. +41 (0)91 973 19 00</a:t>
            </a:r>
            <a:br>
              <a:rPr sz="900"/>
            </a:br>
            <a:r>
              <a:rPr lang="en-US" sz="1500">
                <a:solidFill>
                  <a:srgbClr val="FFFFFF"/>
                </a:solidFill>
                <a:latin typeface="Arial Narrow" pitchFamily="34" charset="0"/>
                <a:ea typeface="Arial Narrow" pitchFamily="34" charset="-122"/>
                <a:cs typeface="Arial Narrow" pitchFamily="34" charset="-120"/>
              </a:rPr>
              <a:t>esmo@esmo.org</a:t>
            </a:r>
            <a:br>
              <a:rPr sz="900"/>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1" y="3021109"/>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5"/>
          <a:stretch>
            <a:fillRect/>
          </a:stretch>
        </p:blipFill>
        <p:spPr>
          <a:xfrm>
            <a:off x="962896" y="922474"/>
            <a:ext cx="3645907" cy="804727"/>
          </a:xfrm>
          <a:prstGeom prst="rect">
            <a:avLst/>
          </a:prstGeom>
        </p:spPr>
      </p:pic>
    </p:spTree>
    <p:extLst>
      <p:ext uri="{BB962C8B-B14F-4D97-AF65-F5344CB8AC3E}">
        <p14:creationId xmlns:p14="http://schemas.microsoft.com/office/powerpoint/2010/main" val="252483789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pPr>
              <a:defRPr/>
            </a:pPr>
            <a:fld id="{BE33F7A0-71F0-446B-9DE8-6D75BE64EE0F}" type="slidenum">
              <a:rPr lang="en-US" smtClean="0">
                <a:solidFill>
                  <a:prstClr val="white"/>
                </a:solidFill>
              </a:rPr>
              <a:pPr>
                <a:defRPr/>
              </a:pPr>
              <a:t>‹#›</a:t>
            </a:fld>
            <a:endParaRPr lang="en-US">
              <a:solidFill>
                <a:prstClr val="white"/>
              </a:solidFill>
            </a:endParaRPr>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Content of this presentation is copyrightand responsibility of the author Permission is required for re-use">
            <a:extLst>
              <a:ext uri="{FF2B5EF4-FFF2-40B4-BE49-F238E27FC236}">
                <a16:creationId xmlns:a16="http://schemas.microsoft.com/office/drawing/2014/main" id="{2519A9F5-636B-AAFD-F615-137BF2D9F515}"/>
              </a:ext>
            </a:extLst>
          </p:cNvPr>
          <p:cNvSpPr/>
          <p:nvPr userDrawn="1"/>
        </p:nvSpPr>
        <p:spPr>
          <a:xfrm>
            <a:off x="1000627"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Tree>
    <p:extLst>
      <p:ext uri="{BB962C8B-B14F-4D97-AF65-F5344CB8AC3E}">
        <p14:creationId xmlns:p14="http://schemas.microsoft.com/office/powerpoint/2010/main" val="42196578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pos="3840">
          <p15:clr>
            <a:srgbClr val="FBAE40"/>
          </p15:clr>
        </p15:guide>
        <p15:guide id="2" pos="457">
          <p15:clr>
            <a:srgbClr val="FBAE40"/>
          </p15:clr>
        </p15:guide>
        <p15:guide id="3" orient="horz" pos="2160">
          <p15:clr>
            <a:srgbClr val="FBAE40"/>
          </p15:clr>
        </p15:guide>
        <p15:guide id="4" orient="horz" pos="744">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Title">
    <p:bg>
      <p:bgRef idx="1001">
        <a:schemeClr val="bg1"/>
      </p:bgRef>
    </p:bg>
    <p:spTree>
      <p:nvGrpSpPr>
        <p:cNvPr id="1" name=""/>
        <p:cNvGrpSpPr/>
        <p:nvPr/>
      </p:nvGrpSpPr>
      <p:grpSpPr>
        <a:xfrm>
          <a:off x="0" y="0"/>
          <a:ext cx="0" cy="0"/>
          <a:chOff x="0" y="0"/>
          <a:chExt cx="0" cy="0"/>
        </a:xfrm>
      </p:grpSpPr>
      <p:pic>
        <p:nvPicPr>
          <p:cNvPr id="2" name="ESMO-Congress-2025-Logo">
            <a:extLst>
              <a:ext uri="{FF2B5EF4-FFF2-40B4-BE49-F238E27FC236}">
                <a16:creationId xmlns:a16="http://schemas.microsoft.com/office/drawing/2014/main" id="{DC626866-6D7D-C852-9E4D-F04A6E2CF20E}"/>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57674" y="952500"/>
            <a:ext cx="3398426" cy="647700"/>
          </a:xfrm>
          <a:prstGeom prst="rect">
            <a:avLst/>
          </a:prstGeom>
        </p:spPr>
      </p:pic>
      <p:pic>
        <p:nvPicPr>
          <p:cNvPr id="5" name="ESMO-Congress-2025-Visual">
            <a:extLst>
              <a:ext uri="{FF2B5EF4-FFF2-40B4-BE49-F238E27FC236}">
                <a16:creationId xmlns:a16="http://schemas.microsoft.com/office/drawing/2014/main" id="{8DFAA68D-F503-F1F1-3AA9-1F247F0AA06A}"/>
              </a:ext>
            </a:extLst>
          </p:cNvPr>
          <p:cNvPicPr>
            <a:picLocks noChangeAspect="1"/>
          </p:cNvPicPr>
          <p:nvPr userDrawn="1"/>
        </p:nvPicPr>
        <p:blipFill>
          <a:blip r:embed="rId4"/>
          <a:srcRect/>
          <a:stretch/>
        </p:blipFill>
        <p:spPr>
          <a:xfrm>
            <a:off x="4356100" y="1549400"/>
            <a:ext cx="7835900" cy="5308600"/>
          </a:xfrm>
          <a:prstGeom prst="rect">
            <a:avLst/>
          </a:prstGeom>
        </p:spPr>
      </p:pic>
      <p:sp>
        <p:nvSpPr>
          <p:cNvPr id="9" name="Espace réservé du texte 8">
            <a:extLst>
              <a:ext uri="{FF2B5EF4-FFF2-40B4-BE49-F238E27FC236}">
                <a16:creationId xmlns:a16="http://schemas.microsoft.com/office/drawing/2014/main" id="{B9C9DA18-7D6C-795E-EA6E-C8E5EE4F00F6}"/>
              </a:ext>
            </a:extLst>
          </p:cNvPr>
          <p:cNvSpPr>
            <a:spLocks noGrp="1"/>
          </p:cNvSpPr>
          <p:nvPr>
            <p:ph type="body" sz="quarter" idx="10" hasCustomPrompt="1"/>
          </p:nvPr>
        </p:nvSpPr>
        <p:spPr>
          <a:xfrm>
            <a:off x="952500" y="2585141"/>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PRESENTATION</a:t>
            </a:r>
          </a:p>
        </p:txBody>
      </p:sp>
      <p:sp>
        <p:nvSpPr>
          <p:cNvPr id="11" name="Espace réservé du texte 8">
            <a:extLst>
              <a:ext uri="{FF2B5EF4-FFF2-40B4-BE49-F238E27FC236}">
                <a16:creationId xmlns:a16="http://schemas.microsoft.com/office/drawing/2014/main" id="{F8031B90-170E-5D98-EF42-C140F79DE2F4}"/>
              </a:ext>
            </a:extLst>
          </p:cNvPr>
          <p:cNvSpPr>
            <a:spLocks noGrp="1"/>
          </p:cNvSpPr>
          <p:nvPr>
            <p:ph type="body" sz="quarter" idx="11" hasCustomPrompt="1"/>
          </p:nvPr>
        </p:nvSpPr>
        <p:spPr>
          <a:xfrm>
            <a:off x="952500" y="3426669"/>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2" name="Espace réservé du texte 8">
            <a:extLst>
              <a:ext uri="{FF2B5EF4-FFF2-40B4-BE49-F238E27FC236}">
                <a16:creationId xmlns:a16="http://schemas.microsoft.com/office/drawing/2014/main" id="{44893A91-0868-42EB-3E81-2657D83C2A14}"/>
              </a:ext>
            </a:extLst>
          </p:cNvPr>
          <p:cNvSpPr>
            <a:spLocks noGrp="1"/>
          </p:cNvSpPr>
          <p:nvPr>
            <p:ph type="body" sz="quarter" idx="12" hasCustomPrompt="1"/>
          </p:nvPr>
        </p:nvSpPr>
        <p:spPr>
          <a:xfrm>
            <a:off x="952500" y="4950669"/>
            <a:ext cx="3122195" cy="648027"/>
          </a:xfrm>
          <a:prstGeom prst="rect">
            <a:avLst/>
          </a:prstGeom>
        </p:spPr>
        <p:txBody>
          <a:bodyPr/>
          <a:lstStyle>
            <a:lvl1pPr marL="0" indent="0">
              <a:spcBef>
                <a:spcPts val="67"/>
              </a:spcBef>
              <a:buNone/>
              <a:defRPr sz="1753" b="1" i="0">
                <a:solidFill>
                  <a:srgbClr val="00305D"/>
                </a:solidFill>
                <a:latin typeface="Arial Narrow" panose="020B0604020202020204" pitchFamily="34" charset="0"/>
                <a:cs typeface="Arial Narrow" panose="020B0604020202020204" pitchFamily="34" charset="0"/>
              </a:defRPr>
            </a:lvl1pPr>
          </a:lstStyle>
          <a:p>
            <a:pPr lvl="0"/>
            <a:r>
              <a:rPr lang="fr-FR"/>
              <a:t>Name</a:t>
            </a:r>
          </a:p>
          <a:p>
            <a:pPr lvl="0"/>
            <a:r>
              <a:rPr lang="fr-FR"/>
              <a:t>First </a:t>
            </a:r>
            <a:r>
              <a:rPr lang="fr-FR" err="1"/>
              <a:t>name</a:t>
            </a:r>
            <a:r>
              <a:rPr lang="fr-FR"/>
              <a:t>, last </a:t>
            </a:r>
            <a:r>
              <a:rPr lang="fr-FR" err="1"/>
              <a:t>name</a:t>
            </a:r>
            <a:endParaRPr lang="fr-FR"/>
          </a:p>
        </p:txBody>
      </p:sp>
      <p:sp>
        <p:nvSpPr>
          <p:cNvPr id="13" name="Espace réservé du texte 8">
            <a:extLst>
              <a:ext uri="{FF2B5EF4-FFF2-40B4-BE49-F238E27FC236}">
                <a16:creationId xmlns:a16="http://schemas.microsoft.com/office/drawing/2014/main" id="{CEB38686-4747-1069-55C2-B15B44B92B74}"/>
              </a:ext>
            </a:extLst>
          </p:cNvPr>
          <p:cNvSpPr>
            <a:spLocks noGrp="1"/>
          </p:cNvSpPr>
          <p:nvPr>
            <p:ph type="body" sz="quarter" idx="13" hasCustomPrompt="1"/>
          </p:nvPr>
        </p:nvSpPr>
        <p:spPr>
          <a:xfrm>
            <a:off x="952500" y="5672565"/>
            <a:ext cx="3122195" cy="362611"/>
          </a:xfrm>
          <a:prstGeom prst="rect">
            <a:avLst/>
          </a:prstGeom>
        </p:spPr>
        <p:txBody>
          <a:bodyPr/>
          <a:lstStyle>
            <a:lvl1pPr marL="0" indent="0">
              <a:spcBef>
                <a:spcPts val="400"/>
              </a:spcBef>
              <a:buNone/>
              <a:defRPr sz="1753" b="0" i="0">
                <a:solidFill>
                  <a:srgbClr val="00305D"/>
                </a:solidFill>
                <a:latin typeface="Arial Narrow" panose="020B0604020202020204" pitchFamily="34" charset="0"/>
                <a:cs typeface="Arial Narrow" panose="020B0604020202020204" pitchFamily="34" charset="0"/>
              </a:defRPr>
            </a:lvl1pPr>
          </a:lstStyle>
          <a:p>
            <a:pPr lvl="0"/>
            <a:r>
              <a:rPr lang="fr-FR"/>
              <a:t>00 </a:t>
            </a:r>
            <a:r>
              <a:rPr lang="fr-FR" err="1"/>
              <a:t>Month</a:t>
            </a:r>
            <a:r>
              <a:rPr lang="fr-FR"/>
              <a:t> XXXX </a:t>
            </a:r>
            <a:r>
              <a:rPr lang="fr-FR" err="1"/>
              <a:t>Year</a:t>
            </a:r>
            <a:endParaRPr lang="fr-FR"/>
          </a:p>
          <a:p>
            <a:pPr lvl="0"/>
            <a:endParaRPr lang="fr-FR"/>
          </a:p>
        </p:txBody>
      </p:sp>
      <p:grpSp>
        <p:nvGrpSpPr>
          <p:cNvPr id="6" name="Group 5">
            <a:extLst>
              <a:ext uri="{FF2B5EF4-FFF2-40B4-BE49-F238E27FC236}">
                <a16:creationId xmlns:a16="http://schemas.microsoft.com/office/drawing/2014/main" id="{BC940402-49B1-ACD0-C45A-BE29302BE873}"/>
              </a:ext>
            </a:extLst>
          </p:cNvPr>
          <p:cNvGrpSpPr/>
          <p:nvPr userDrawn="1"/>
        </p:nvGrpSpPr>
        <p:grpSpPr>
          <a:xfrm>
            <a:off x="10712127" y="6159177"/>
            <a:ext cx="1479873" cy="698823"/>
            <a:chOff x="16068190" y="9227649"/>
            <a:chExt cx="2219810" cy="1048234"/>
          </a:xfrm>
        </p:grpSpPr>
        <p:pic>
          <p:nvPicPr>
            <p:cNvPr id="7" name="Rectangle 95">
              <a:extLst>
                <a:ext uri="{FF2B5EF4-FFF2-40B4-BE49-F238E27FC236}">
                  <a16:creationId xmlns:a16="http://schemas.microsoft.com/office/drawing/2014/main" id="{D0E71DD9-8A8C-EC4D-C985-74CB3A647BD8}"/>
                </a:ext>
              </a:extLst>
            </p:cNvPr>
            <p:cNvPicPr>
              <a:picLocks noChangeAspect="1"/>
            </p:cNvPicPr>
            <p:nvPr userDrawn="1"/>
          </p:nvPicPr>
          <p:blipFill>
            <a:blip r:embed="rId5"/>
            <a:srcRect/>
            <a:stretch/>
          </p:blipFill>
          <p:spPr>
            <a:xfrm>
              <a:off x="16068190" y="9227649"/>
              <a:ext cx="2219810" cy="1048234"/>
            </a:xfrm>
            <a:prstGeom prst="rect">
              <a:avLst/>
            </a:prstGeom>
          </p:spPr>
        </p:pic>
        <p:pic>
          <p:nvPicPr>
            <p:cNvPr id="8" name="Picture 7" descr="A logo for esm&#10;&#10;AI-generated content may be incorrect.">
              <a:extLst>
                <a:ext uri="{FF2B5EF4-FFF2-40B4-BE49-F238E27FC236}">
                  <a16:creationId xmlns:a16="http://schemas.microsoft.com/office/drawing/2014/main" id="{C7328591-E450-90AC-557F-B78DF1823634}"/>
                </a:ext>
              </a:extLst>
            </p:cNvPr>
            <p:cNvPicPr>
              <a:picLocks noChangeAspect="1"/>
            </p:cNvPicPr>
            <p:nvPr userDrawn="1"/>
          </p:nvPicPr>
          <p:blipFill>
            <a:blip r:embed="rId6"/>
            <a:stretch>
              <a:fillRect/>
            </a:stretch>
          </p:blipFill>
          <p:spPr>
            <a:xfrm>
              <a:off x="16959304" y="9497766"/>
              <a:ext cx="892662" cy="624416"/>
            </a:xfrm>
            <a:prstGeom prst="rect">
              <a:avLst/>
            </a:prstGeom>
          </p:spPr>
        </p:pic>
      </p:grpSp>
    </p:spTree>
    <p:extLst>
      <p:ext uri="{BB962C8B-B14F-4D97-AF65-F5344CB8AC3E}">
        <p14:creationId xmlns:p14="http://schemas.microsoft.com/office/powerpoint/2010/main" val="28364896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Index">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2A53D4D3-1B9E-8684-C608-F65B6A1365F7}"/>
              </a:ext>
            </a:extLst>
          </p:cNvPr>
          <p:cNvPicPr>
            <a:picLocks noChangeAspect="1"/>
          </p:cNvPicPr>
          <p:nvPr userDrawn="1"/>
        </p:nvPicPr>
        <p:blipFill>
          <a:blip r:embed="rId2"/>
          <a:stretch>
            <a:fillRect/>
          </a:stretch>
        </p:blipFill>
        <p:spPr>
          <a:xfrm>
            <a:off x="10159677" y="6156616"/>
            <a:ext cx="2032323" cy="701384"/>
          </a:xfrm>
          <a:prstGeom prst="rect">
            <a:avLst/>
          </a:prstGeom>
        </p:spPr>
      </p:pic>
      <p:sp>
        <p:nvSpPr>
          <p:cNvPr id="2" name="Espace réservé du texte 8">
            <a:extLst>
              <a:ext uri="{FF2B5EF4-FFF2-40B4-BE49-F238E27FC236}">
                <a16:creationId xmlns:a16="http://schemas.microsoft.com/office/drawing/2014/main" id="{0D6CC8CD-178F-AB26-6B1F-605466D5635D}"/>
              </a:ext>
            </a:extLst>
          </p:cNvPr>
          <p:cNvSpPr>
            <a:spLocks noGrp="1"/>
          </p:cNvSpPr>
          <p:nvPr>
            <p:ph type="body" sz="quarter" idx="10" hasCustomPrompt="1"/>
          </p:nvPr>
        </p:nvSpPr>
        <p:spPr>
          <a:xfrm>
            <a:off x="952500" y="820510"/>
            <a:ext cx="7835900" cy="670052"/>
          </a:xfrm>
          <a:prstGeom prst="rect">
            <a:avLst/>
          </a:prstGeom>
        </p:spPr>
        <p:txBody>
          <a:bodyPr/>
          <a:lstStyle>
            <a:lvl1pPr marL="0" indent="0">
              <a:buNone/>
              <a:defRPr sz="3754" b="1" i="0">
                <a:solidFill>
                  <a:srgbClr val="17AD86"/>
                </a:solidFill>
                <a:latin typeface="Arial Narrow" panose="020B0604020202020204" pitchFamily="34" charset="0"/>
                <a:cs typeface="Arial Narrow" panose="020B0604020202020204" pitchFamily="34" charset="0"/>
              </a:defRPr>
            </a:lvl1pPr>
          </a:lstStyle>
          <a:p>
            <a:pPr lvl="0"/>
            <a:r>
              <a:rPr lang="fr-FR"/>
              <a:t>INDEX</a:t>
            </a:r>
          </a:p>
        </p:txBody>
      </p:sp>
      <p:sp>
        <p:nvSpPr>
          <p:cNvPr id="13" name="Espace réservé du texte 8">
            <a:extLst>
              <a:ext uri="{FF2B5EF4-FFF2-40B4-BE49-F238E27FC236}">
                <a16:creationId xmlns:a16="http://schemas.microsoft.com/office/drawing/2014/main" id="{5D49AE80-8CE5-6EA2-2F09-E3BE599D3656}"/>
              </a:ext>
            </a:extLst>
          </p:cNvPr>
          <p:cNvSpPr>
            <a:spLocks noGrp="1"/>
          </p:cNvSpPr>
          <p:nvPr>
            <p:ph type="body" sz="quarter" idx="13" hasCustomPrompt="1"/>
          </p:nvPr>
        </p:nvSpPr>
        <p:spPr>
          <a:xfrm>
            <a:off x="958516" y="1726206"/>
            <a:ext cx="4485774" cy="3696027"/>
          </a:xfrm>
          <a:prstGeom prst="rect">
            <a:avLst/>
          </a:prstGeom>
        </p:spPr>
        <p:txBody>
          <a:bodyPr/>
          <a:lstStyle>
            <a:lvl1pPr marL="495325" indent="-495325">
              <a:lnSpc>
                <a:spcPts val="2800"/>
              </a:lnSpc>
              <a:spcBef>
                <a:spcPts val="0"/>
              </a:spcBef>
              <a:buFont typeface="+mj-lt"/>
              <a:buAutoNum type="arabicPeriod"/>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
        <p:nvSpPr>
          <p:cNvPr id="14" name="Espace réservé du texte 8">
            <a:extLst>
              <a:ext uri="{FF2B5EF4-FFF2-40B4-BE49-F238E27FC236}">
                <a16:creationId xmlns:a16="http://schemas.microsoft.com/office/drawing/2014/main" id="{885968CE-AEC1-DE50-AA23-CF1121E84419}"/>
              </a:ext>
            </a:extLst>
          </p:cNvPr>
          <p:cNvSpPr>
            <a:spLocks noGrp="1"/>
          </p:cNvSpPr>
          <p:nvPr>
            <p:ph type="body" sz="quarter" idx="14" hasCustomPrompt="1"/>
          </p:nvPr>
        </p:nvSpPr>
        <p:spPr>
          <a:xfrm>
            <a:off x="6011780" y="1726206"/>
            <a:ext cx="4485774" cy="3696027"/>
          </a:xfrm>
          <a:prstGeom prst="rect">
            <a:avLst/>
          </a:prstGeom>
        </p:spPr>
        <p:txBody>
          <a:bodyPr/>
          <a:lstStyle>
            <a:lvl1pPr marL="495325" indent="-495325">
              <a:lnSpc>
                <a:spcPts val="2800"/>
              </a:lnSpc>
              <a:spcBef>
                <a:spcPts val="0"/>
              </a:spcBef>
              <a:buFont typeface="+mj-lt"/>
              <a:buAutoNum type="arabicPeriod" startAt="11"/>
              <a:defRPr sz="2500" b="0" i="0">
                <a:solidFill>
                  <a:srgbClr val="17AD86"/>
                </a:solidFill>
                <a:latin typeface="Arial Narrow" panose="020B0604020202020204" pitchFamily="34" charset="0"/>
                <a:cs typeface="Arial Narrow" panose="020B0604020202020204" pitchFamily="34" charset="0"/>
              </a:defRPr>
            </a:lvl1pPr>
          </a:lstStyle>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r>
              <a:rPr lang="fr-FR"/>
              <a:t>x</a:t>
            </a:r>
          </a:p>
          <a:p>
            <a:pPr lvl="0"/>
            <a:endParaRPr lang="fr-FR"/>
          </a:p>
        </p:txBody>
      </p:sp>
    </p:spTree>
    <p:extLst>
      <p:ext uri="{BB962C8B-B14F-4D97-AF65-F5344CB8AC3E}">
        <p14:creationId xmlns:p14="http://schemas.microsoft.com/office/powerpoint/2010/main" val="63052099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2802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Declaration">
    <p:spTree>
      <p:nvGrpSpPr>
        <p:cNvPr id="1" name=""/>
        <p:cNvGrpSpPr/>
        <p:nvPr/>
      </p:nvGrpSpPr>
      <p:grpSpPr>
        <a:xfrm>
          <a:off x="0" y="0"/>
          <a:ext cx="0" cy="0"/>
          <a:chOff x="0" y="0"/>
          <a:chExt cx="0" cy="0"/>
        </a:xfrm>
      </p:grpSpPr>
      <p:sp>
        <p:nvSpPr>
          <p:cNvPr id="4" name="DECLARATION OF INTERESTS">
            <a:extLst>
              <a:ext uri="{FF2B5EF4-FFF2-40B4-BE49-F238E27FC236}">
                <a16:creationId xmlns:a16="http://schemas.microsoft.com/office/drawing/2014/main" id="{CF78B9FB-DD1C-5BC9-3C30-4C3D67228643}"/>
              </a:ext>
            </a:extLst>
          </p:cNvPr>
          <p:cNvSpPr/>
          <p:nvPr userDrawn="1"/>
        </p:nvSpPr>
        <p:spPr>
          <a:xfrm>
            <a:off x="952500" y="435430"/>
            <a:ext cx="6584950" cy="993321"/>
          </a:xfrm>
          <a:prstGeom prst="rect">
            <a:avLst/>
          </a:prstGeom>
          <a:noFill/>
          <a:ln/>
        </p:spPr>
        <p:txBody>
          <a:bodyPr wrap="square" lIns="0" tIns="0" rIns="0" bIns="0" rtlCol="0" anchor="t"/>
          <a:lstStyle/>
          <a:p>
            <a:pPr marL="0" indent="0" algn="l">
              <a:lnSpc>
                <a:spcPts val="3750"/>
              </a:lnSpc>
              <a:buNone/>
            </a:pPr>
            <a:r>
              <a:rPr lang="en-US" sz="3750">
                <a:solidFill>
                  <a:srgbClr val="00305D"/>
                </a:solidFill>
                <a:latin typeface="Arial Narrow Bold" pitchFamily="34" charset="0"/>
                <a:ea typeface="Arial Narrow Bold" pitchFamily="34" charset="-122"/>
                <a:cs typeface="Arial Narrow Bold" pitchFamily="34" charset="-120"/>
              </a:rPr>
              <a:t>DECLARATION OF INTERESTS</a:t>
            </a:r>
            <a:br>
              <a:rPr lang="en-US" sz="3750">
                <a:solidFill>
                  <a:srgbClr val="00305D"/>
                </a:solidFill>
                <a:latin typeface="Arial Narrow Bold" pitchFamily="34" charset="0"/>
                <a:ea typeface="Arial Narrow Bold" pitchFamily="34" charset="-122"/>
                <a:cs typeface="Arial Narrow Bold" pitchFamily="34" charset="-120"/>
              </a:rPr>
            </a:br>
            <a:endParaRPr lang="en-US" sz="3750">
              <a:solidFill>
                <a:srgbClr val="00305D"/>
              </a:solidFill>
              <a:latin typeface="Arial Narrow Bold" pitchFamily="34" charset="0"/>
              <a:ea typeface="Arial Narrow Bold" pitchFamily="34" charset="-122"/>
              <a:cs typeface="Arial Narrow Bold" pitchFamily="34" charset="-120"/>
            </a:endParaRPr>
          </a:p>
        </p:txBody>
      </p:sp>
      <p:sp>
        <p:nvSpPr>
          <p:cNvPr id="5" name="Please declare all interests arising from your work or expertise which may be perceived to conflict with the integrity of ESMO andor your work within the Society The Declaration of Interests included in your slide presentations must specify all financial">
            <a:extLst>
              <a:ext uri="{FF2B5EF4-FFF2-40B4-BE49-F238E27FC236}">
                <a16:creationId xmlns:a16="http://schemas.microsoft.com/office/drawing/2014/main" id="{CF413EAE-313D-D8DD-84C7-BCFB821A2C7D}"/>
              </a:ext>
            </a:extLst>
          </p:cNvPr>
          <p:cNvSpPr/>
          <p:nvPr userDrawn="1"/>
        </p:nvSpPr>
        <p:spPr>
          <a:xfrm>
            <a:off x="952500" y="1746250"/>
            <a:ext cx="9055100" cy="4375150"/>
          </a:xfrm>
          <a:prstGeom prst="rect">
            <a:avLst/>
          </a:prstGeom>
          <a:noFill/>
          <a:ln/>
        </p:spPr>
        <p:txBody>
          <a:bodyPr wrap="square" lIns="0" tIns="0" rIns="0" bIns="0" rtlCol="0" anchor="t"/>
          <a:lstStyle/>
          <a:p>
            <a:pPr marL="0" indent="0" algn="l">
              <a:lnSpc>
                <a:spcPts val="2650"/>
              </a:lnSpc>
              <a:buNone/>
            </a:pPr>
            <a:r>
              <a:rPr lang="en-US" sz="2500">
                <a:solidFill>
                  <a:srgbClr val="00305D"/>
                </a:solidFill>
                <a:latin typeface="Arial Narrow Bold" pitchFamily="34" charset="0"/>
                <a:ea typeface="Arial Narrow Bold" pitchFamily="34" charset="-122"/>
                <a:cs typeface="Arial Narrow Bold" pitchFamily="34" charset="-120"/>
              </a:rPr>
              <a:t>Please declare all interests arising from your work or expertise which may be perceived to conflict with the integrity of ESMO and/or your work within the Society.
The Declaration of Interests included in your slide presentation(s) must specify all financial / non-financial interests you have in relation to the following relevant organisations and should cover the last two calendar years:
Pharmaceutical, diagnostic, biotechnology, medical technology, therapeutic, artificial intelligence and research companies in the medical and healthcare areas, private healthcare providers, commercial medical education providers, medical societies, foundations or charities.</a:t>
            </a:r>
            <a:endParaRPr lang="en-US" sz="2500"/>
          </a:p>
        </p:txBody>
      </p:sp>
      <p:pic>
        <p:nvPicPr>
          <p:cNvPr id="6" name="Picture 5" descr="A logo with colorful letters&#10;&#10;Description automatically generated with medium confidence">
            <a:extLst>
              <a:ext uri="{FF2B5EF4-FFF2-40B4-BE49-F238E27FC236}">
                <a16:creationId xmlns:a16="http://schemas.microsoft.com/office/drawing/2014/main" id="{BE73932A-A507-BADD-78AA-CA55B33A9E84}"/>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05255274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Declaration 2">
    <p:spTree>
      <p:nvGrpSpPr>
        <p:cNvPr id="1" name=""/>
        <p:cNvGrpSpPr/>
        <p:nvPr/>
      </p:nvGrpSpPr>
      <p:grpSpPr>
        <a:xfrm>
          <a:off x="0" y="0"/>
          <a:ext cx="0" cy="0"/>
          <a:chOff x="0" y="0"/>
          <a:chExt cx="0" cy="0"/>
        </a:xfrm>
      </p:grpSpPr>
      <p:sp>
        <p:nvSpPr>
          <p:cNvPr id="10" name="You should provide details about any financial  non-financial interests you may have in the above-mentioned organisations including but not limited to">
            <a:extLst>
              <a:ext uri="{FF2B5EF4-FFF2-40B4-BE49-F238E27FC236}">
                <a16:creationId xmlns:a16="http://schemas.microsoft.com/office/drawing/2014/main" id="{0D506497-9704-8B16-ADC2-E27825397590}"/>
              </a:ext>
            </a:extLst>
          </p:cNvPr>
          <p:cNvSpPr/>
          <p:nvPr userDrawn="1"/>
        </p:nvSpPr>
        <p:spPr>
          <a:xfrm>
            <a:off x="952500" y="952500"/>
            <a:ext cx="9652000" cy="635000"/>
          </a:xfrm>
          <a:prstGeom prst="rect">
            <a:avLst/>
          </a:prstGeom>
          <a:noFill/>
          <a:ln/>
        </p:spPr>
        <p:txBody>
          <a:bodyPr wrap="square" lIns="0" tIns="0" rIns="0" bIns="0" rtlCol="0" anchor="t"/>
          <a:lstStyle/>
          <a:p>
            <a:pPr marL="0" indent="0" algn="l">
              <a:lnSpc>
                <a:spcPts val="2500"/>
              </a:lnSpc>
              <a:buNone/>
            </a:pPr>
            <a:r>
              <a:rPr lang="en-US" sz="2500">
                <a:solidFill>
                  <a:srgbClr val="00305D"/>
                </a:solidFill>
                <a:latin typeface="Arial Narrow Bold" pitchFamily="34" charset="0"/>
                <a:ea typeface="Arial Narrow Bold" pitchFamily="34" charset="-122"/>
                <a:cs typeface="Arial Narrow Bold" pitchFamily="34" charset="-120"/>
              </a:rPr>
              <a:t>You should provide details about any financial / non-financial interests you may have in the above-mentioned organisations, including, but not limited to:</a:t>
            </a:r>
            <a:endParaRPr lang="en-US" sz="2500"/>
          </a:p>
        </p:txBody>
      </p:sp>
      <p:sp>
        <p:nvSpPr>
          <p:cNvPr id="11" name="Compensation you have received for any speaker consultancy or advisory role or similar activity eg public speaking writing engagements expert testimony Any role in a relevant organisationfor which you are financially compensated eg as an employee officer">
            <a:extLst>
              <a:ext uri="{FF2B5EF4-FFF2-40B4-BE49-F238E27FC236}">
                <a16:creationId xmlns:a16="http://schemas.microsoft.com/office/drawing/2014/main" id="{A7541812-4CF2-9B73-236B-B23CD75C3944}"/>
              </a:ext>
            </a:extLst>
          </p:cNvPr>
          <p:cNvSpPr/>
          <p:nvPr userDrawn="1"/>
        </p:nvSpPr>
        <p:spPr>
          <a:xfrm>
            <a:off x="952500" y="1905000"/>
            <a:ext cx="10382250" cy="4191000"/>
          </a:xfrm>
          <a:prstGeom prst="rect">
            <a:avLst/>
          </a:prstGeom>
          <a:noFill/>
          <a:ln/>
        </p:spPr>
        <p:txBody>
          <a:bodyPr wrap="square" lIns="0" tIns="0" rIns="0" bIns="0" rtlCol="0" anchor="t"/>
          <a:lstStyle/>
          <a:p>
            <a:pPr marL="0" indent="0" algn="l">
              <a:lnSpc>
                <a:spcPts val="1650"/>
              </a:lnSpc>
              <a:buNone/>
            </a:pPr>
            <a:r>
              <a:rPr lang="en-US" sz="1500">
                <a:solidFill>
                  <a:srgbClr val="00305D"/>
                </a:solidFill>
                <a:latin typeface="Arial Narrow" pitchFamily="34" charset="0"/>
                <a:ea typeface="Arial Narrow" pitchFamily="34" charset="-122"/>
                <a:cs typeface="Arial Narrow" pitchFamily="34" charset="-120"/>
              </a:rPr>
              <a:t>Compensation you have received for any speaker, consultancy or advisory role or similar activity (e.g. public speaking, writing engagements, expert testimony). Any role in a relevant organisation for which you are financially compensated (e.g. as an employee, officer or member of the Board of Directors). Details of any stocks or ownership interests that you have in a relevant organisation (as defined on the previous slide).
Licensing fees or royalties that you receive / have received from any Intellectual Property (IP) interests relating to the healthcare or medical education industries. Also list any such arrangements that do not currently provide an income but could in the future (i.e. a license that has been granted).
Research funding paid to you or your institution by any relevant for-profit healthcare company specifically in respect of work that you lead as a Local, Coordinating or Regulatory Investigator. Please report all companies, indicating your role (Local or Coordinating PI – e.g. at national level, </a:t>
            </a:r>
            <a:br>
              <a:rPr/>
            </a:br>
            <a:r>
              <a:rPr lang="en-US" sz="1500">
                <a:solidFill>
                  <a:srgbClr val="00305D"/>
                </a:solidFill>
                <a:latin typeface="Arial Narrow" pitchFamily="34" charset="0"/>
                <a:ea typeface="Arial Narrow" pitchFamily="34" charset="-122"/>
                <a:cs typeface="Arial Narrow" pitchFamily="34" charset="-120"/>
              </a:rPr>
              <a:t>as steering committee member, or trial chair), and indicating if there is a financial interest or not. If yes please indicate if the payment is personal / institutional or both. 
Details of any non-remunerated activities you have performed for any relevant organisation (e.g. a leadership position, advisory role, principal investigator or project lead).
Details of any non-financial benefits received from a relevant organisation (as defined on the previous slide).For example, access to proprietary information or samples of medical products that are used in your research programme.Details of membership or affiliation with any political organisation, pressure group, lobbying organisation or similar association operating in similar areas as ESMO or with relevance to cancer medicine.
</a:t>
            </a:r>
            <a:r>
              <a:rPr lang="en-US" sz="1500">
                <a:solidFill>
                  <a:srgbClr val="00305D"/>
                </a:solidFill>
                <a:latin typeface="Arial Narrow Bold" pitchFamily="34" charset="0"/>
                <a:ea typeface="Arial Narrow Bold" pitchFamily="34" charset="-122"/>
                <a:cs typeface="Arial Narrow Bold" pitchFamily="34" charset="-120"/>
              </a:rPr>
              <a:t>If you have nothing to declare then please also state this.</a:t>
            </a:r>
            <a:endParaRPr lang="en-US" sz="1500"/>
          </a:p>
        </p:txBody>
      </p:sp>
      <p:pic>
        <p:nvPicPr>
          <p:cNvPr id="2" name="Picture 1" descr="A logo with colorful letters&#10;&#10;Description automatically generated with medium confidence">
            <a:extLst>
              <a:ext uri="{FF2B5EF4-FFF2-40B4-BE49-F238E27FC236}">
                <a16:creationId xmlns:a16="http://schemas.microsoft.com/office/drawing/2014/main" id="{EBE5DFB1-5306-3F0B-C65F-3219D9C4715D}"/>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0964529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Chapter">
    <p:bg>
      <p:bgPr>
        <a:solidFill>
          <a:srgbClr val="17AD86"/>
        </a:solidFill>
        <a:effectLst/>
      </p:bgPr>
    </p:bg>
    <p:spTree>
      <p:nvGrpSpPr>
        <p:cNvPr id="1" name=""/>
        <p:cNvGrpSpPr/>
        <p:nvPr/>
      </p:nvGrpSpPr>
      <p:grpSpPr>
        <a:xfrm>
          <a:off x="0" y="0"/>
          <a:ext cx="0" cy="0"/>
          <a:chOff x="0" y="0"/>
          <a:chExt cx="0" cy="0"/>
        </a:xfrm>
      </p:grpSpPr>
      <p:sp>
        <p:nvSpPr>
          <p:cNvPr id="5" name="Espace réservé du texte 8">
            <a:extLst>
              <a:ext uri="{FF2B5EF4-FFF2-40B4-BE49-F238E27FC236}">
                <a16:creationId xmlns:a16="http://schemas.microsoft.com/office/drawing/2014/main" id="{CE7EB273-E257-1226-3E56-FA23F5B8D48B}"/>
              </a:ext>
            </a:extLst>
          </p:cNvPr>
          <p:cNvSpPr>
            <a:spLocks noGrp="1"/>
          </p:cNvSpPr>
          <p:nvPr>
            <p:ph type="body" sz="quarter" idx="10" hasCustomPrompt="1"/>
          </p:nvPr>
        </p:nvSpPr>
        <p:spPr>
          <a:xfrm>
            <a:off x="952500" y="26102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6" name="Espace réservé du texte 8">
            <a:extLst>
              <a:ext uri="{FF2B5EF4-FFF2-40B4-BE49-F238E27FC236}">
                <a16:creationId xmlns:a16="http://schemas.microsoft.com/office/drawing/2014/main" id="{9DC977A2-169A-8E2C-3AA4-BCBD4E2D9A34}"/>
              </a:ext>
            </a:extLst>
          </p:cNvPr>
          <p:cNvSpPr>
            <a:spLocks noGrp="1"/>
          </p:cNvSpPr>
          <p:nvPr>
            <p:ph type="body" sz="quarter" idx="11" hasCustomPrompt="1"/>
          </p:nvPr>
        </p:nvSpPr>
        <p:spPr>
          <a:xfrm>
            <a:off x="952500" y="36151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7" name="Picture 6" descr="A screen shot of a logo&#10;&#10;Description automatically generated">
            <a:extLst>
              <a:ext uri="{FF2B5EF4-FFF2-40B4-BE49-F238E27FC236}">
                <a16:creationId xmlns:a16="http://schemas.microsoft.com/office/drawing/2014/main" id="{2AE1EB9A-33AE-9F77-1724-49CD53769FB6}"/>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5069999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hapter 2">
    <p:bg>
      <p:bgPr>
        <a:solidFill>
          <a:srgbClr val="17AD86"/>
        </a:solidFill>
        <a:effectLst/>
      </p:bgPr>
    </p:bg>
    <p:spTree>
      <p:nvGrpSpPr>
        <p:cNvPr id="1" name=""/>
        <p:cNvGrpSpPr/>
        <p:nvPr/>
      </p:nvGrpSpPr>
      <p:grpSpPr>
        <a:xfrm>
          <a:off x="0" y="0"/>
          <a:ext cx="0" cy="0"/>
          <a:chOff x="0" y="0"/>
          <a:chExt cx="0" cy="0"/>
        </a:xfrm>
      </p:grpSpPr>
      <p:pic>
        <p:nvPicPr>
          <p:cNvPr id="2" name="ESMO-Congress-2025-Visual-White" descr="preencoded.png">
            <a:extLst>
              <a:ext uri="{FF2B5EF4-FFF2-40B4-BE49-F238E27FC236}">
                <a16:creationId xmlns:a16="http://schemas.microsoft.com/office/drawing/2014/main" id="{1B2199EC-81F8-71BD-DEA1-F2049ADDA322}"/>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425950" y="660400"/>
            <a:ext cx="7766050" cy="6197600"/>
          </a:xfrm>
          <a:prstGeom prst="rect">
            <a:avLst/>
          </a:prstGeom>
        </p:spPr>
      </p:pic>
      <p:sp>
        <p:nvSpPr>
          <p:cNvPr id="4" name="Espace réservé du texte 8">
            <a:extLst>
              <a:ext uri="{FF2B5EF4-FFF2-40B4-BE49-F238E27FC236}">
                <a16:creationId xmlns:a16="http://schemas.microsoft.com/office/drawing/2014/main" id="{2CC0F87C-AD2E-658B-BB9F-1D98280B80A5}"/>
              </a:ext>
            </a:extLst>
          </p:cNvPr>
          <p:cNvSpPr>
            <a:spLocks noGrp="1"/>
          </p:cNvSpPr>
          <p:nvPr>
            <p:ph type="body" sz="quarter" idx="10" hasCustomPrompt="1"/>
          </p:nvPr>
        </p:nvSpPr>
        <p:spPr>
          <a:xfrm>
            <a:off x="952500" y="933116"/>
            <a:ext cx="3587416" cy="815785"/>
          </a:xfrm>
          <a:prstGeom prst="rect">
            <a:avLst/>
          </a:prstGeom>
        </p:spPr>
        <p:txBody>
          <a:bodyPr/>
          <a:lstStyle>
            <a:lvl1pPr marL="0" indent="0">
              <a:buNone/>
              <a:defRPr sz="5000" b="1" i="0">
                <a:solidFill>
                  <a:schemeClr val="tx1"/>
                </a:solidFill>
                <a:latin typeface="Arial Narrow" panose="020B0604020202020204" pitchFamily="34" charset="0"/>
                <a:cs typeface="Arial Narrow" panose="020B0604020202020204" pitchFamily="34" charset="0"/>
              </a:defRPr>
            </a:lvl1pPr>
          </a:lstStyle>
          <a:p>
            <a:pPr lvl="0"/>
            <a:r>
              <a:rPr lang="fr-FR" err="1"/>
              <a:t>Chapter</a:t>
            </a:r>
            <a:r>
              <a:rPr lang="fr-FR"/>
              <a:t> 01</a:t>
            </a:r>
          </a:p>
        </p:txBody>
      </p:sp>
      <p:sp>
        <p:nvSpPr>
          <p:cNvPr id="5" name="Espace réservé du texte 8">
            <a:extLst>
              <a:ext uri="{FF2B5EF4-FFF2-40B4-BE49-F238E27FC236}">
                <a16:creationId xmlns:a16="http://schemas.microsoft.com/office/drawing/2014/main" id="{3C2E0DBC-4B09-BA0F-A23A-E294BC2CD85D}"/>
              </a:ext>
            </a:extLst>
          </p:cNvPr>
          <p:cNvSpPr>
            <a:spLocks noGrp="1"/>
          </p:cNvSpPr>
          <p:nvPr>
            <p:ph type="body" sz="quarter" idx="11" hasCustomPrompt="1"/>
          </p:nvPr>
        </p:nvSpPr>
        <p:spPr>
          <a:xfrm>
            <a:off x="952500" y="1938096"/>
            <a:ext cx="7835900" cy="448805"/>
          </a:xfrm>
          <a:prstGeom prst="rect">
            <a:avLst/>
          </a:prstGeom>
        </p:spPr>
        <p:txBody>
          <a:bodyPr/>
          <a:lstStyle>
            <a:lvl1pPr marL="0" indent="0">
              <a:buNone/>
              <a:defRPr sz="2500" b="1" i="0">
                <a:solidFill>
                  <a:schemeClr val="tx1"/>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pic>
        <p:nvPicPr>
          <p:cNvPr id="6" name="Picture 5" descr="A screen shot of a logo&#10;&#10;Description automatically generated">
            <a:extLst>
              <a:ext uri="{FF2B5EF4-FFF2-40B4-BE49-F238E27FC236}">
                <a16:creationId xmlns:a16="http://schemas.microsoft.com/office/drawing/2014/main" id="{4C2F0E85-2040-CA0E-DD83-670AC7D120BB}"/>
              </a:ext>
            </a:extLst>
          </p:cNvPr>
          <p:cNvPicPr>
            <a:picLocks noChangeAspect="1"/>
          </p:cNvPicPr>
          <p:nvPr userDrawn="1"/>
        </p:nvPicPr>
        <p:blipFill>
          <a:blip r:embed="rId4"/>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9628647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Slide White 1">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674371" y="6326515"/>
            <a:ext cx="4403725" cy="240966"/>
          </a:xfrm>
          <a:prstGeom prst="rect">
            <a:avLst/>
          </a:prstGeom>
        </p:spPr>
        <p:txBody>
          <a:bodyPr lIns="0" rIns="0"/>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Tree>
    <p:extLst>
      <p:ext uri="{BB962C8B-B14F-4D97-AF65-F5344CB8AC3E}">
        <p14:creationId xmlns:p14="http://schemas.microsoft.com/office/powerpoint/2010/main" val="21364635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Slide White 2">
    <p:spTree>
      <p:nvGrpSpPr>
        <p:cNvPr id="1" name=""/>
        <p:cNvGrpSpPr/>
        <p:nvPr/>
      </p:nvGrpSpPr>
      <p:grpSpPr>
        <a:xfrm>
          <a:off x="0" y="0"/>
          <a:ext cx="0" cy="0"/>
          <a:chOff x="0" y="0"/>
          <a:chExt cx="0" cy="0"/>
        </a:xfrm>
      </p:grpSpPr>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68E9CF5-8F21-5C5F-495A-199C5133557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sp>
        <p:nvSpPr>
          <p:cNvPr id="3" name="Content of this presentation is copyrightand responsibility of the author Permission is required for re-use">
            <a:extLst>
              <a:ext uri="{FF2B5EF4-FFF2-40B4-BE49-F238E27FC236}">
                <a16:creationId xmlns:a16="http://schemas.microsoft.com/office/drawing/2014/main" id="{C8037C4E-6C20-BF7A-8B4B-B744667205AE}"/>
              </a:ext>
            </a:extLst>
          </p:cNvPr>
          <p:cNvSpPr/>
          <p:nvPr userDrawn="1"/>
        </p:nvSpPr>
        <p:spPr>
          <a:xfrm>
            <a:off x="383117" y="6472182"/>
            <a:ext cx="4889501"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8" name="Espace réservé du texte 9">
            <a:extLst>
              <a:ext uri="{FF2B5EF4-FFF2-40B4-BE49-F238E27FC236}">
                <a16:creationId xmlns:a16="http://schemas.microsoft.com/office/drawing/2014/main" id="{94FA3977-04A2-F65C-FF3D-2C779E96674D}"/>
              </a:ext>
            </a:extLst>
          </p:cNvPr>
          <p:cNvSpPr>
            <a:spLocks noGrp="1"/>
          </p:cNvSpPr>
          <p:nvPr>
            <p:ph type="body" sz="quarter" idx="12" hasCustomPrompt="1"/>
          </p:nvPr>
        </p:nvSpPr>
        <p:spPr>
          <a:xfrm>
            <a:off x="383118" y="6159178"/>
            <a:ext cx="4403725" cy="240966"/>
          </a:xfrm>
          <a:prstGeom prst="rect">
            <a:avLst/>
          </a:prstGeom>
        </p:spPr>
        <p:txBody>
          <a:bodyPr lIns="0" rIns="0"/>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Tree>
    <p:extLst>
      <p:ext uri="{BB962C8B-B14F-4D97-AF65-F5344CB8AC3E}">
        <p14:creationId xmlns:p14="http://schemas.microsoft.com/office/powerpoint/2010/main" val="302879605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Slide White 3">
    <p:spTree>
      <p:nvGrpSpPr>
        <p:cNvPr id="1" name=""/>
        <p:cNvGrpSpPr/>
        <p:nvPr/>
      </p:nvGrpSpPr>
      <p:grpSpPr>
        <a:xfrm>
          <a:off x="0" y="0"/>
          <a:ext cx="0" cy="0"/>
          <a:chOff x="0" y="0"/>
          <a:chExt cx="0" cy="0"/>
        </a:xfrm>
      </p:grpSpPr>
      <p:sp>
        <p:nvSpPr>
          <p:cNvPr id="4" name="Content of this presentation is copyrightand responsibility of the author Permission is required for re-use">
            <a:extLst>
              <a:ext uri="{FF2B5EF4-FFF2-40B4-BE49-F238E27FC236}">
                <a16:creationId xmlns:a16="http://schemas.microsoft.com/office/drawing/2014/main" id="{DB5FE2EB-28E5-84B6-D2D3-F571643E4A89}"/>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6" name="Espace réservé du texte 8">
            <a:extLst>
              <a:ext uri="{FF2B5EF4-FFF2-40B4-BE49-F238E27FC236}">
                <a16:creationId xmlns:a16="http://schemas.microsoft.com/office/drawing/2014/main" id="{3CAEF2D6-9619-0838-CFCB-2DAA376950B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9">
            <a:extLst>
              <a:ext uri="{FF2B5EF4-FFF2-40B4-BE49-F238E27FC236}">
                <a16:creationId xmlns:a16="http://schemas.microsoft.com/office/drawing/2014/main" id="{B3F7FC35-1432-2196-9F6C-9A10E4B78415}"/>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2" name="Espace réservé du texte 8">
            <a:extLst>
              <a:ext uri="{FF2B5EF4-FFF2-40B4-BE49-F238E27FC236}">
                <a16:creationId xmlns:a16="http://schemas.microsoft.com/office/drawing/2014/main" id="{E284D2FB-D06E-FABF-A2AE-9BAA00AC4405}"/>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C582A324-A549-DB97-3784-CEAB8693E9F9}"/>
              </a:ext>
            </a:extLst>
          </p:cNvPr>
          <p:cNvPicPr>
            <a:picLocks noChangeAspect="1"/>
          </p:cNvPicPr>
          <p:nvPr userDrawn="1"/>
        </p:nvPicPr>
        <p:blipFill>
          <a:blip r:embed="rId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8631561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Slide Visual 1">
    <p:spTree>
      <p:nvGrpSpPr>
        <p:cNvPr id="1" name=""/>
        <p:cNvGrpSpPr/>
        <p:nvPr/>
      </p:nvGrpSpPr>
      <p:grpSpPr>
        <a:xfrm>
          <a:off x="0" y="0"/>
          <a:ext cx="0" cy="0"/>
          <a:chOff x="0" y="0"/>
          <a:chExt cx="0" cy="0"/>
        </a:xfrm>
      </p:grpSpPr>
      <p:pic>
        <p:nvPicPr>
          <p:cNvPr id="3" name="ESMO-Congress-2025-Visual">
            <a:extLst>
              <a:ext uri="{FF2B5EF4-FFF2-40B4-BE49-F238E27FC236}">
                <a16:creationId xmlns:a16="http://schemas.microsoft.com/office/drawing/2014/main" id="{A36B5E4C-704D-EDB7-B772-D511DDB17E8C}"/>
              </a:ext>
            </a:extLst>
          </p:cNvPr>
          <p:cNvPicPr>
            <a:picLocks noChangeAspect="1"/>
          </p:cNvPicPr>
          <p:nvPr userDrawn="1"/>
        </p:nvPicPr>
        <p:blipFill>
          <a:blip r:embed="rId2"/>
          <a:srcRect/>
          <a:stretch/>
        </p:blipFill>
        <p:spPr>
          <a:xfrm>
            <a:off x="6113924" y="285750"/>
            <a:ext cx="6076950" cy="6572250"/>
          </a:xfrm>
          <a:prstGeom prst="rect">
            <a:avLst/>
          </a:prstGeom>
        </p:spPr>
      </p:pic>
      <p:pic>
        <p:nvPicPr>
          <p:cNvPr id="5" name="ESMO-Congress-2025-Logo" descr="preencoded.png">
            <a:extLst>
              <a:ext uri="{FF2B5EF4-FFF2-40B4-BE49-F238E27FC236}">
                <a16:creationId xmlns:a16="http://schemas.microsoft.com/office/drawing/2014/main" id="{844C8E07-B2FC-9063-6F92-6F07242304C4}"/>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10604500" y="6388100"/>
            <a:ext cx="1390650" cy="266700"/>
          </a:xfrm>
          <a:prstGeom prst="rect">
            <a:avLst/>
          </a:prstGeom>
        </p:spPr>
      </p:pic>
      <p:sp>
        <p:nvSpPr>
          <p:cNvPr id="2" name="Espace réservé du texte 8">
            <a:extLst>
              <a:ext uri="{FF2B5EF4-FFF2-40B4-BE49-F238E27FC236}">
                <a16:creationId xmlns:a16="http://schemas.microsoft.com/office/drawing/2014/main" id="{E8AA6B6A-FF41-19E9-C9AB-93E01D033A52}"/>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7FC4E609-892E-ABE6-F189-526293B25BD0}"/>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9">
            <a:extLst>
              <a:ext uri="{FF2B5EF4-FFF2-40B4-BE49-F238E27FC236}">
                <a16:creationId xmlns:a16="http://schemas.microsoft.com/office/drawing/2014/main" id="{CBA83098-C3C3-6DD8-6283-50638972520F}"/>
              </a:ext>
            </a:extLst>
          </p:cNvPr>
          <p:cNvSpPr>
            <a:spLocks noGrp="1"/>
          </p:cNvSpPr>
          <p:nvPr>
            <p:ph type="body" sz="quarter" idx="12" hasCustomPrompt="1"/>
          </p:nvPr>
        </p:nvSpPr>
        <p:spPr>
          <a:xfrm>
            <a:off x="952500" y="6159178"/>
            <a:ext cx="3834342" cy="240966"/>
          </a:xfrm>
          <a:prstGeom prst="rect">
            <a:avLst/>
          </a:prstGeom>
        </p:spPr>
        <p:txBody>
          <a:bodyPr/>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9" name="Content of this presentation is copyrightand responsibility of the author Permission is required for re-use">
            <a:extLst>
              <a:ext uri="{FF2B5EF4-FFF2-40B4-BE49-F238E27FC236}">
                <a16:creationId xmlns:a16="http://schemas.microsoft.com/office/drawing/2014/main" id="{236CCA65-189B-E2B0-42C9-47E430DA4BCA}"/>
              </a:ext>
            </a:extLst>
          </p:cNvPr>
          <p:cNvSpPr/>
          <p:nvPr userDrawn="1"/>
        </p:nvSpPr>
        <p:spPr>
          <a:xfrm>
            <a:off x="1000626" y="6445089"/>
            <a:ext cx="4889500"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pic>
        <p:nvPicPr>
          <p:cNvPr id="6" name="Picture 5" descr="A screen shot of a logo&#10;&#10;Description automatically generated">
            <a:extLst>
              <a:ext uri="{FF2B5EF4-FFF2-40B4-BE49-F238E27FC236}">
                <a16:creationId xmlns:a16="http://schemas.microsoft.com/office/drawing/2014/main" id="{74A0F252-A117-245D-BF50-073F3E702877}"/>
              </a:ext>
            </a:extLst>
          </p:cNvPr>
          <p:cNvPicPr>
            <a:picLocks noChangeAspect="1"/>
          </p:cNvPicPr>
          <p:nvPr userDrawn="1"/>
        </p:nvPicPr>
        <p:blipFill>
          <a:blip r:embed="rId5"/>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27301527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Slide Visual 2">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CAF35C4B-9720-812F-B4A9-2ADB85E4698B}"/>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1" name="Espace réservé du texte 8">
            <a:extLst>
              <a:ext uri="{FF2B5EF4-FFF2-40B4-BE49-F238E27FC236}">
                <a16:creationId xmlns:a16="http://schemas.microsoft.com/office/drawing/2014/main" id="{DB5289C3-226C-3FDB-DFAF-BF8262181E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3" name="Espace réservé du texte 8">
            <a:extLst>
              <a:ext uri="{FF2B5EF4-FFF2-40B4-BE49-F238E27FC236}">
                <a16:creationId xmlns:a16="http://schemas.microsoft.com/office/drawing/2014/main" id="{CCFF93DF-756E-1034-F9F3-945B56EB2AB1}"/>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83AB0F24-278C-034F-AA6C-4D1053D46B4B}"/>
              </a:ext>
            </a:extLst>
          </p:cNvPr>
          <p:cNvPicPr>
            <a:picLocks noChangeAspect="1"/>
          </p:cNvPicPr>
          <p:nvPr userDrawn="1"/>
        </p:nvPicPr>
        <p:blipFill>
          <a:blip r:embed="rId3"/>
          <a:stretch>
            <a:fillRect/>
          </a:stretch>
        </p:blipFill>
        <p:spPr>
          <a:xfrm>
            <a:off x="10159677" y="6156616"/>
            <a:ext cx="2032323" cy="701384"/>
          </a:xfrm>
          <a:prstGeom prst="rect">
            <a:avLst/>
          </a:prstGeom>
        </p:spPr>
      </p:pic>
      <p:sp>
        <p:nvSpPr>
          <p:cNvPr id="8" name="Content of this presentation is copyrightand responsibility of the author Permission is required for re-use">
            <a:extLst>
              <a:ext uri="{FF2B5EF4-FFF2-40B4-BE49-F238E27FC236}">
                <a16:creationId xmlns:a16="http://schemas.microsoft.com/office/drawing/2014/main" id="{73670728-830C-0603-A62B-144C3C7A0869}"/>
              </a:ext>
            </a:extLst>
          </p:cNvPr>
          <p:cNvSpPr/>
          <p:nvPr userDrawn="1"/>
        </p:nvSpPr>
        <p:spPr>
          <a:xfrm>
            <a:off x="383117" y="6472182"/>
            <a:ext cx="4889501"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
        <p:nvSpPr>
          <p:cNvPr id="9" name="Espace réservé du texte 9">
            <a:extLst>
              <a:ext uri="{FF2B5EF4-FFF2-40B4-BE49-F238E27FC236}">
                <a16:creationId xmlns:a16="http://schemas.microsoft.com/office/drawing/2014/main" id="{D2EAD344-6AB4-70CE-4F3E-CEDDD1BA7001}"/>
              </a:ext>
            </a:extLst>
          </p:cNvPr>
          <p:cNvSpPr>
            <a:spLocks noGrp="1"/>
          </p:cNvSpPr>
          <p:nvPr>
            <p:ph type="body" sz="quarter" idx="12" hasCustomPrompt="1"/>
          </p:nvPr>
        </p:nvSpPr>
        <p:spPr>
          <a:xfrm>
            <a:off x="383118" y="6159178"/>
            <a:ext cx="4403725" cy="240966"/>
          </a:xfrm>
          <a:prstGeom prst="rect">
            <a:avLst/>
          </a:prstGeom>
        </p:spPr>
        <p:txBody>
          <a:bodyPr lIns="0" rIns="0"/>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Tree>
    <p:extLst>
      <p:ext uri="{BB962C8B-B14F-4D97-AF65-F5344CB8AC3E}">
        <p14:creationId xmlns:p14="http://schemas.microsoft.com/office/powerpoint/2010/main" val="42347572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Slide Visual 3">
    <p:spTree>
      <p:nvGrpSpPr>
        <p:cNvPr id="1" name=""/>
        <p:cNvGrpSpPr/>
        <p:nvPr/>
      </p:nvGrpSpPr>
      <p:grpSpPr>
        <a:xfrm>
          <a:off x="0" y="0"/>
          <a:ext cx="0" cy="0"/>
          <a:chOff x="0" y="0"/>
          <a:chExt cx="0" cy="0"/>
        </a:xfrm>
      </p:grpSpPr>
      <p:pic>
        <p:nvPicPr>
          <p:cNvPr id="7" name="ESMO-Congress-2025-Visual">
            <a:extLst>
              <a:ext uri="{FF2B5EF4-FFF2-40B4-BE49-F238E27FC236}">
                <a16:creationId xmlns:a16="http://schemas.microsoft.com/office/drawing/2014/main" id="{0F1111CD-8B55-B3B0-93B6-49BD86F5B2BE}"/>
              </a:ext>
            </a:extLst>
          </p:cNvPr>
          <p:cNvPicPr>
            <a:picLocks noChangeAspect="1"/>
          </p:cNvPicPr>
          <p:nvPr userDrawn="1"/>
        </p:nvPicPr>
        <p:blipFill>
          <a:blip r:embed="rId2"/>
          <a:srcRect/>
          <a:stretch/>
        </p:blipFill>
        <p:spPr>
          <a:xfrm>
            <a:off x="7854950" y="1365250"/>
            <a:ext cx="4337050" cy="5492750"/>
          </a:xfrm>
          <a:prstGeom prst="rect">
            <a:avLst/>
          </a:prstGeom>
        </p:spPr>
      </p:pic>
      <p:sp>
        <p:nvSpPr>
          <p:cNvPr id="10" name="Espace réservé du texte 8">
            <a:extLst>
              <a:ext uri="{FF2B5EF4-FFF2-40B4-BE49-F238E27FC236}">
                <a16:creationId xmlns:a16="http://schemas.microsoft.com/office/drawing/2014/main" id="{CA6B783B-ED58-5F95-B652-B1E24B3249BD}"/>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CCD00FBE-3F02-8D7E-28A9-666186DC4F37}"/>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5" name="Picture 4" descr="A screen shot of a logo&#10;&#10;Description automatically generated">
            <a:extLst>
              <a:ext uri="{FF2B5EF4-FFF2-40B4-BE49-F238E27FC236}">
                <a16:creationId xmlns:a16="http://schemas.microsoft.com/office/drawing/2014/main" id="{F0F3E1AA-0346-2D0C-299C-2C8A20D0181B}"/>
              </a:ext>
            </a:extLst>
          </p:cNvPr>
          <p:cNvPicPr>
            <a:picLocks noChangeAspect="1"/>
          </p:cNvPicPr>
          <p:nvPr userDrawn="1"/>
        </p:nvPicPr>
        <p:blipFill>
          <a:blip r:embed="rId3"/>
          <a:stretch>
            <a:fillRect/>
          </a:stretch>
        </p:blipFill>
        <p:spPr>
          <a:xfrm>
            <a:off x="10159677" y="6156616"/>
            <a:ext cx="2032323" cy="701384"/>
          </a:xfrm>
          <a:prstGeom prst="rect">
            <a:avLst/>
          </a:prstGeom>
        </p:spPr>
      </p:pic>
      <p:sp>
        <p:nvSpPr>
          <p:cNvPr id="3" name="Espace réservé du texte 9">
            <a:extLst>
              <a:ext uri="{FF2B5EF4-FFF2-40B4-BE49-F238E27FC236}">
                <a16:creationId xmlns:a16="http://schemas.microsoft.com/office/drawing/2014/main" id="{15E3ABD7-E1E8-E70F-D5ED-0DB2D4F64CD8}"/>
              </a:ext>
            </a:extLst>
          </p:cNvPr>
          <p:cNvSpPr>
            <a:spLocks noGrp="1"/>
          </p:cNvSpPr>
          <p:nvPr>
            <p:ph type="body" sz="quarter" idx="12" hasCustomPrompt="1"/>
          </p:nvPr>
        </p:nvSpPr>
        <p:spPr>
          <a:xfrm>
            <a:off x="674371" y="6326515"/>
            <a:ext cx="4403725" cy="240966"/>
          </a:xfrm>
          <a:prstGeom prst="rect">
            <a:avLst/>
          </a:prstGeom>
        </p:spPr>
        <p:txBody>
          <a:bodyPr lIns="0" rIns="0"/>
          <a:lstStyle>
            <a:lvl1pPr marL="0" indent="0">
              <a:buNone/>
              <a:defRPr sz="1000" b="1" i="0">
                <a:solidFill>
                  <a:srgbClr val="00305D"/>
                </a:solidFill>
                <a:latin typeface="Arial Narrow" panose="020B0604020202020204" pitchFamily="34" charset="0"/>
                <a:cs typeface="Arial Narrow" panose="020B0604020202020204" pitchFamily="34" charset="0"/>
              </a:defRPr>
            </a:lvl1pPr>
          </a:lstStyle>
          <a:p>
            <a:pPr lvl="0"/>
            <a:r>
              <a:rPr lang="fr-FR"/>
              <a:t>Name of the </a:t>
            </a:r>
            <a:r>
              <a:rPr lang="fr-FR" err="1"/>
              <a:t>presenter</a:t>
            </a:r>
            <a:r>
              <a:rPr lang="fr-FR"/>
              <a:t> </a:t>
            </a:r>
            <a:r>
              <a:rPr lang="fr-FR" err="1"/>
              <a:t>here</a:t>
            </a:r>
            <a:endParaRPr lang="fr-FR"/>
          </a:p>
        </p:txBody>
      </p:sp>
      <p:sp>
        <p:nvSpPr>
          <p:cNvPr id="4" name="Content of this presentation is copyrightand responsibility of the author Permission is required for re-use">
            <a:extLst>
              <a:ext uri="{FF2B5EF4-FFF2-40B4-BE49-F238E27FC236}">
                <a16:creationId xmlns:a16="http://schemas.microsoft.com/office/drawing/2014/main" id="{4961282B-DA4B-A802-13B1-29558191E5BB}"/>
              </a:ext>
            </a:extLst>
          </p:cNvPr>
          <p:cNvSpPr/>
          <p:nvPr userDrawn="1"/>
        </p:nvSpPr>
        <p:spPr>
          <a:xfrm>
            <a:off x="670984" y="6612426"/>
            <a:ext cx="5219142" cy="127000"/>
          </a:xfrm>
          <a:prstGeom prst="rect">
            <a:avLst/>
          </a:prstGeom>
          <a:noFill/>
          <a:ln/>
        </p:spPr>
        <p:txBody>
          <a:bodyPr wrap="square" lIns="0" tIns="0" rIns="0" bIns="0" rtlCol="0" anchor="t"/>
          <a:lstStyle/>
          <a:p>
            <a:pPr marL="0" indent="0" algn="l">
              <a:lnSpc>
                <a:spcPts val="1000"/>
              </a:lnSpc>
              <a:buNone/>
            </a:pPr>
            <a:r>
              <a:rPr lang="en-US" sz="1000">
                <a:solidFill>
                  <a:srgbClr val="00305D"/>
                </a:solidFill>
                <a:latin typeface="Arial Narrow" pitchFamily="34" charset="0"/>
                <a:ea typeface="Arial Narrow" pitchFamily="34" charset="-122"/>
                <a:cs typeface="Arial Narrow" pitchFamily="34" charset="-120"/>
              </a:rPr>
              <a:t>Content of this presentation is copyright and responsibility of the author. Permission is required for re-use.</a:t>
            </a:r>
            <a:endParaRPr lang="en-US" sz="1000"/>
          </a:p>
        </p:txBody>
      </p:sp>
    </p:spTree>
    <p:extLst>
      <p:ext uri="{BB962C8B-B14F-4D97-AF65-F5344CB8AC3E}">
        <p14:creationId xmlns:p14="http://schemas.microsoft.com/office/powerpoint/2010/main" val="120480092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49617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Slide Notes 1">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8770D00-9A3D-B590-E43A-EBB0705010B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8C07CF53-7102-7698-45AD-FEC93BBA11A8}"/>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pic>
        <p:nvPicPr>
          <p:cNvPr id="9" name="ESMO-Congress-2025-Logo">
            <a:extLst>
              <a:ext uri="{FF2B5EF4-FFF2-40B4-BE49-F238E27FC236}">
                <a16:creationId xmlns:a16="http://schemas.microsoft.com/office/drawing/2014/main" id="{E7B334EE-F440-C503-E404-FFCFC08FB412}"/>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56729583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Slide Notes 2">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10" name="Espace réservé du texte 8">
            <a:extLst>
              <a:ext uri="{FF2B5EF4-FFF2-40B4-BE49-F238E27FC236}">
                <a16:creationId xmlns:a16="http://schemas.microsoft.com/office/drawing/2014/main" id="{89F3FCAC-40F8-3FB0-C227-8934B23A5CBF}"/>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11" name="Espace réservé du texte 8">
            <a:extLst>
              <a:ext uri="{FF2B5EF4-FFF2-40B4-BE49-F238E27FC236}">
                <a16:creationId xmlns:a16="http://schemas.microsoft.com/office/drawing/2014/main" id="{9C4265EE-EF98-0249-42EA-7BDD1A3CC4C2}"/>
              </a:ext>
            </a:extLst>
          </p:cNvPr>
          <p:cNvSpPr>
            <a:spLocks noGrp="1"/>
          </p:cNvSpPr>
          <p:nvPr>
            <p:ph type="body" sz="quarter" idx="13" hasCustomPrompt="1"/>
          </p:nvPr>
        </p:nvSpPr>
        <p:spPr>
          <a:xfrm>
            <a:off x="952500" y="2335806"/>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2" name="ESMO-Congress-2025-Logo">
            <a:extLst>
              <a:ext uri="{FF2B5EF4-FFF2-40B4-BE49-F238E27FC236}">
                <a16:creationId xmlns:a16="http://schemas.microsoft.com/office/drawing/2014/main" id="{42C123FE-05F4-9B54-D5ED-662116D06414}"/>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99406141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lide Notes 3">
    <p:spTree>
      <p:nvGrpSpPr>
        <p:cNvPr id="1" name=""/>
        <p:cNvGrpSpPr/>
        <p:nvPr/>
      </p:nvGrpSpPr>
      <p:grpSpPr>
        <a:xfrm>
          <a:off x="0" y="0"/>
          <a:ext cx="0" cy="0"/>
          <a:chOff x="0" y="0"/>
          <a:chExt cx="0" cy="0"/>
        </a:xfrm>
      </p:grpSpPr>
      <p:pic>
        <p:nvPicPr>
          <p:cNvPr id="3" name="Rectangle 103" descr="preencoded.png">
            <a:extLst>
              <a:ext uri="{FF2B5EF4-FFF2-40B4-BE49-F238E27FC236}">
                <a16:creationId xmlns:a16="http://schemas.microsoft.com/office/drawing/2014/main" id="{38085825-3D09-0D72-7EE3-3BC3DD82C18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5270500"/>
            <a:ext cx="12192000" cy="1587500"/>
          </a:xfrm>
          <a:prstGeom prst="rect">
            <a:avLst/>
          </a:prstGeom>
        </p:spPr>
      </p:pic>
      <p:pic>
        <p:nvPicPr>
          <p:cNvPr id="4" name="Vector" descr="preencoded.png">
            <a:extLst>
              <a:ext uri="{FF2B5EF4-FFF2-40B4-BE49-F238E27FC236}">
                <a16:creationId xmlns:a16="http://schemas.microsoft.com/office/drawing/2014/main" id="{2CACFB3E-7833-3536-3F49-6A40F71FCF51}"/>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9969500" y="3048000"/>
            <a:ext cx="2222500" cy="2222500"/>
          </a:xfrm>
          <a:prstGeom prst="rect">
            <a:avLst/>
          </a:prstGeom>
        </p:spPr>
      </p:pic>
      <p:pic>
        <p:nvPicPr>
          <p:cNvPr id="5" name="Rectangle 95" descr="preencoded.png">
            <a:extLst>
              <a:ext uri="{FF2B5EF4-FFF2-40B4-BE49-F238E27FC236}">
                <a16:creationId xmlns:a16="http://schemas.microsoft.com/office/drawing/2014/main" id="{75786463-B05E-D6A6-1F44-610F4BBC32BB}"/>
              </a:ext>
            </a:extLst>
          </p:cNvPr>
          <p:cNvPicPr>
            <a:picLocks noChangeAspect="1"/>
          </p:cNvPicPr>
          <p:nvPr userDrawn="1"/>
        </p:nvPicPr>
        <p:blipFill>
          <a:blip r:embed="rId6"/>
          <a:srcRect/>
          <a:stretch/>
        </p:blipFill>
        <p:spPr>
          <a:xfrm>
            <a:off x="10159677" y="6159177"/>
            <a:ext cx="2032323" cy="698823"/>
          </a:xfrm>
          <a:prstGeom prst="rect">
            <a:avLst/>
          </a:prstGeom>
        </p:spPr>
      </p:pic>
      <p:sp>
        <p:nvSpPr>
          <p:cNvPr id="8" name="Espace réservé du texte 8">
            <a:extLst>
              <a:ext uri="{FF2B5EF4-FFF2-40B4-BE49-F238E27FC236}">
                <a16:creationId xmlns:a16="http://schemas.microsoft.com/office/drawing/2014/main" id="{4907DE55-5A58-6668-51F8-B90EDFC18ADB}"/>
              </a:ext>
            </a:extLst>
          </p:cNvPr>
          <p:cNvSpPr>
            <a:spLocks noGrp="1"/>
          </p:cNvSpPr>
          <p:nvPr>
            <p:ph type="body" sz="quarter" idx="12" hasCustomPrompt="1"/>
          </p:nvPr>
        </p:nvSpPr>
        <p:spPr>
          <a:xfrm>
            <a:off x="952500" y="5890780"/>
            <a:ext cx="7835900" cy="342235"/>
          </a:xfrm>
          <a:prstGeom prst="rect">
            <a:avLst/>
          </a:prstGeom>
        </p:spPr>
        <p:txBody>
          <a:bodyPr/>
          <a:lstStyle>
            <a:lvl1pPr marL="0" indent="0">
              <a:buNone/>
              <a:defRPr sz="1753" b="0" i="0">
                <a:solidFill>
                  <a:schemeClr val="bg1"/>
                </a:solidFill>
                <a:latin typeface="Arial Narrow" panose="020B0604020202020204" pitchFamily="34" charset="0"/>
                <a:cs typeface="Arial Narrow" panose="020B0604020202020204" pitchFamily="34" charset="0"/>
              </a:defRPr>
            </a:lvl1pPr>
          </a:lstStyle>
          <a:p>
            <a:pPr lvl="0"/>
            <a:r>
              <a:rPr lang="fr-FR"/>
              <a:t>Notes</a:t>
            </a:r>
          </a:p>
        </p:txBody>
      </p:sp>
      <p:sp>
        <p:nvSpPr>
          <p:cNvPr id="9" name="Espace réservé du texte 8">
            <a:extLst>
              <a:ext uri="{FF2B5EF4-FFF2-40B4-BE49-F238E27FC236}">
                <a16:creationId xmlns:a16="http://schemas.microsoft.com/office/drawing/2014/main" id="{1927E9E9-6871-4A58-95EE-7F35DA67F9EA}"/>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2" name="Espace réservé du texte 8">
            <a:extLst>
              <a:ext uri="{FF2B5EF4-FFF2-40B4-BE49-F238E27FC236}">
                <a16:creationId xmlns:a16="http://schemas.microsoft.com/office/drawing/2014/main" id="{A18E08C1-C14F-1E11-97D0-8A5C2A2CF40B}"/>
              </a:ext>
            </a:extLst>
          </p:cNvPr>
          <p:cNvSpPr>
            <a:spLocks noGrp="1"/>
          </p:cNvSpPr>
          <p:nvPr>
            <p:ph type="body" sz="quarter" idx="13" hasCustomPrompt="1"/>
          </p:nvPr>
        </p:nvSpPr>
        <p:spPr>
          <a:xfrm>
            <a:off x="952500" y="1710111"/>
            <a:ext cx="9207177" cy="2812031"/>
          </a:xfrm>
          <a:prstGeom prst="rect">
            <a:avLst/>
          </a:prstGeom>
        </p:spPr>
        <p:txBody>
          <a:bodyPr/>
          <a:lstStyle>
            <a:lvl1pPr marL="0" indent="0" algn="l">
              <a:lnSpc>
                <a:spcPts val="2650"/>
              </a:lnSpc>
              <a:buNone/>
              <a:defRPr sz="2500" b="0" i="0">
                <a:solidFill>
                  <a:srgbClr val="00305D"/>
                </a:solidFill>
                <a:latin typeface="Arial Narrow" panose="020B0604020202020204" pitchFamily="34" charset="0"/>
                <a:cs typeface="Arial Narrow" panose="020B0604020202020204" pitchFamily="34" charset="0"/>
              </a:defRPr>
            </a:lvl1pPr>
          </a:lstStyle>
          <a:p>
            <a:pPr marL="0" indent="0" algn="l">
              <a:lnSpc>
                <a:spcPts val="3975"/>
              </a:lnSpc>
              <a:buNone/>
            </a:pPr>
            <a:r>
              <a:rPr lang="en-US" sz="2500">
                <a:solidFill>
                  <a:srgbClr val="00305D"/>
                </a:solidFill>
                <a:latin typeface="Arial Narrow Regular" pitchFamily="34" charset="0"/>
                <a:ea typeface="Arial Narrow Regular" pitchFamily="34" charset="-122"/>
                <a:cs typeface="Arial Narrow Regular" pitchFamily="34" charset="-120"/>
              </a:rPr>
              <a:t>In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ipsum, ac tempus </a:t>
            </a:r>
            <a:r>
              <a:rPr lang="en-US" sz="2500" err="1">
                <a:solidFill>
                  <a:srgbClr val="00305D"/>
                </a:solidFill>
                <a:latin typeface="Arial Narrow Regular" pitchFamily="34" charset="0"/>
                <a:ea typeface="Arial Narrow Regular" pitchFamily="34" charset="-122"/>
                <a:cs typeface="Arial Narrow Regular" pitchFamily="34" charset="-120"/>
              </a:rPr>
              <a:t>arcu</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porttitor</a:t>
            </a:r>
            <a:r>
              <a:rPr lang="en-US" sz="2500">
                <a:solidFill>
                  <a:srgbClr val="00305D"/>
                </a:solidFill>
                <a:latin typeface="Arial Narrow Regular" pitchFamily="34" charset="0"/>
                <a:ea typeface="Arial Narrow Regular" pitchFamily="34" charset="-122"/>
                <a:cs typeface="Arial Narrow Regular" pitchFamily="34" charset="-120"/>
              </a:rPr>
              <a:t> sit </a:t>
            </a:r>
            <a:r>
              <a:rPr lang="en-US" sz="2500" err="1">
                <a:solidFill>
                  <a:srgbClr val="00305D"/>
                </a:solidFill>
                <a:latin typeface="Arial Narrow Regular" pitchFamily="34" charset="0"/>
                <a:ea typeface="Arial Narrow Regular" pitchFamily="34" charset="-122"/>
                <a:cs typeface="Arial Narrow Regular" pitchFamily="34" charset="-120"/>
              </a:rPr>
              <a:t>amet</a:t>
            </a:r>
            <a:r>
              <a:rPr lang="en-US" sz="2500">
                <a:solidFill>
                  <a:srgbClr val="00305D"/>
                </a:solidFill>
                <a:latin typeface="Arial Narrow Regular" pitchFamily="34" charset="0"/>
                <a:ea typeface="Arial Narrow Regular" pitchFamily="34" charset="-122"/>
                <a:cs typeface="Arial Narrow Regular" pitchFamily="34" charset="-120"/>
              </a:rPr>
              <a:t>. Cras non </a:t>
            </a:r>
            <a:r>
              <a:rPr lang="en-US" sz="2500" err="1">
                <a:solidFill>
                  <a:srgbClr val="00305D"/>
                </a:solidFill>
                <a:latin typeface="Arial Narrow Regular" pitchFamily="34" charset="0"/>
                <a:ea typeface="Arial Narrow Regular" pitchFamily="34" charset="-122"/>
                <a:cs typeface="Arial Narrow Regular" pitchFamily="34" charset="-120"/>
              </a:rPr>
              <a:t>sagittis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felis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Phasellus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mauris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massa</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ultrices</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posuere</a:t>
            </a:r>
            <a:r>
              <a:rPr lang="en-US" sz="2500">
                <a:solidFill>
                  <a:srgbClr val="00305D"/>
                </a:solidFill>
                <a:latin typeface="Arial Narrow Regular" pitchFamily="34" charset="0"/>
                <a:ea typeface="Arial Narrow Regular" pitchFamily="34" charset="-122"/>
                <a:cs typeface="Arial Narrow Regular" pitchFamily="34" charset="-120"/>
              </a:rPr>
              <a:t> ac, </a:t>
            </a:r>
            <a:r>
              <a:rPr lang="en-US" sz="2500" err="1">
                <a:solidFill>
                  <a:srgbClr val="00305D"/>
                </a:solidFill>
                <a:latin typeface="Arial Narrow Regular" pitchFamily="34" charset="0"/>
                <a:ea typeface="Arial Narrow Regular" pitchFamily="34" charset="-122"/>
                <a:cs typeface="Arial Narrow Regular" pitchFamily="34" charset="-120"/>
              </a:rPr>
              <a:t>vulputate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eget</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nunc</a:t>
            </a:r>
            <a:r>
              <a:rPr lang="en-US" sz="2500">
                <a:solidFill>
                  <a:srgbClr val="00305D"/>
                </a:solidFill>
                <a:latin typeface="Arial Narrow Regular" pitchFamily="34" charset="0"/>
                <a:ea typeface="Arial Narrow Regular" pitchFamily="34" charset="-122"/>
                <a:cs typeface="Arial Narrow Regular" pitchFamily="34" charset="-120"/>
              </a:rPr>
              <a:t>. Morbi </a:t>
            </a:r>
            <a:r>
              <a:rPr lang="en-US" sz="2500" err="1">
                <a:solidFill>
                  <a:srgbClr val="00305D"/>
                </a:solidFill>
                <a:latin typeface="Arial Narrow Regular" pitchFamily="34" charset="0"/>
                <a:ea typeface="Arial Narrow Regular" pitchFamily="34" charset="-122"/>
                <a:cs typeface="Arial Narrow Regular" pitchFamily="34" charset="-120"/>
              </a:rPr>
              <a:t>faucibus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odio</a:t>
            </a:r>
            <a:r>
              <a:rPr lang="en-US" sz="2500">
                <a:solidFill>
                  <a:srgbClr val="00305D"/>
                </a:solidFill>
                <a:latin typeface="Arial Narrow Regular" pitchFamily="34" charset="0"/>
                <a:ea typeface="Arial Narrow Regular" pitchFamily="34" charset="-122"/>
                <a:cs typeface="Arial Narrow Regular" pitchFamily="34" charset="-120"/>
              </a:rPr>
              <a:t> non </a:t>
            </a:r>
            <a:r>
              <a:rPr lang="en-US" sz="2500" err="1">
                <a:solidFill>
                  <a:srgbClr val="00305D"/>
                </a:solidFill>
                <a:latin typeface="Arial Narrow Regular" pitchFamily="34" charset="0"/>
                <a:ea typeface="Arial Narrow Regular" pitchFamily="34" charset="-122"/>
                <a:cs typeface="Arial Narrow Regular" pitchFamily="34" charset="-120"/>
              </a:rPr>
              <a:t>orci</a:t>
            </a:r>
            <a:r>
              <a:rPr lang="en-US" sz="2500">
                <a:solidFill>
                  <a:srgbClr val="00305D"/>
                </a:solidFill>
                <a:latin typeface="Arial Narrow Regular" pitchFamily="34" charset="0"/>
                <a:ea typeface="Arial Narrow Regular" pitchFamily="34" charset="-122"/>
                <a:cs typeface="Arial Narrow Regular" pitchFamily="34" charset="-120"/>
              </a:rPr>
              <a:t> maximus, sed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enim</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sollicitudin</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Pellentesque</a:t>
            </a:r>
            <a:r>
              <a:rPr lang="en-US" sz="2500">
                <a:solidFill>
                  <a:srgbClr val="00305D"/>
                </a:solidFill>
                <a:latin typeface="Arial Narrow Regular" pitchFamily="34" charset="0"/>
                <a:ea typeface="Arial Narrow Regular" pitchFamily="34" charset="-122"/>
                <a:cs typeface="Arial Narrow Regular" pitchFamily="34" charset="-120"/>
              </a:rPr>
              <a:t> habitant </a:t>
            </a:r>
            <a:r>
              <a:rPr lang="en-US" sz="2500" err="1">
                <a:solidFill>
                  <a:srgbClr val="00305D"/>
                </a:solidFill>
                <a:latin typeface="Arial Narrow Regular" pitchFamily="34" charset="0"/>
                <a:ea typeface="Arial Narrow Regular" pitchFamily="34" charset="-122"/>
                <a:cs typeface="Arial Narrow Regular" pitchFamily="34" charset="-120"/>
              </a:rPr>
              <a:t>morbi</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tristique</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senectus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netus</a:t>
            </a:r>
            <a:r>
              <a:rPr lang="en-US" sz="2500">
                <a:solidFill>
                  <a:srgbClr val="00305D"/>
                </a:solidFill>
                <a:latin typeface="Arial Narrow Regular" pitchFamily="34" charset="0"/>
                <a:ea typeface="Arial Narrow Regular" pitchFamily="34" charset="-122"/>
                <a:cs typeface="Arial Narrow Regular" pitchFamily="34" charset="-120"/>
              </a:rPr>
              <a:t> et </a:t>
            </a:r>
            <a:r>
              <a:rPr lang="en-US" sz="2500" err="1">
                <a:solidFill>
                  <a:srgbClr val="00305D"/>
                </a:solidFill>
                <a:latin typeface="Arial Narrow Regular" pitchFamily="34" charset="0"/>
                <a:ea typeface="Arial Narrow Regular" pitchFamily="34" charset="-122"/>
                <a:cs typeface="Arial Narrow Regular" pitchFamily="34" charset="-120"/>
              </a:rPr>
              <a:t>malesuada</a:t>
            </a:r>
            <a:r>
              <a:rPr lang="en-US" sz="2500">
                <a:solidFill>
                  <a:srgbClr val="00305D"/>
                </a:solidFill>
                <a:latin typeface="Arial Narrow Regular" pitchFamily="34" charset="0"/>
                <a:ea typeface="Arial Narrow Regular" pitchFamily="34" charset="-122"/>
                <a:cs typeface="Arial Narrow Regular" pitchFamily="34" charset="-120"/>
              </a:rPr>
              <a:t> fames ac </a:t>
            </a:r>
            <a:r>
              <a:rPr lang="en-US" sz="2500" err="1">
                <a:solidFill>
                  <a:srgbClr val="00305D"/>
                </a:solidFill>
                <a:latin typeface="Arial Narrow Regular" pitchFamily="34" charset="0"/>
                <a:ea typeface="Arial Narrow Regular" pitchFamily="34" charset="-122"/>
                <a:cs typeface="Arial Narrow Regular" pitchFamily="34" charset="-120"/>
              </a:rPr>
              <a:t>turpis</a:t>
            </a:r>
            <a:r>
              <a:rPr lang="en-US" sz="2500">
                <a:solidFill>
                  <a:srgbClr val="00305D"/>
                </a:solidFill>
                <a:latin typeface="Arial Narrow Regular" pitchFamily="34" charset="0"/>
                <a:ea typeface="Arial Narrow Regular" pitchFamily="34" charset="-122"/>
                <a:cs typeface="Arial Narrow Regular" pitchFamily="34" charset="-120"/>
              </a:rPr>
              <a:t> </a:t>
            </a:r>
            <a:r>
              <a:rPr lang="en-US" sz="2500" err="1">
                <a:solidFill>
                  <a:srgbClr val="00305D"/>
                </a:solidFill>
                <a:latin typeface="Arial Narrow Regular" pitchFamily="34" charset="0"/>
                <a:ea typeface="Arial Narrow Regular" pitchFamily="34" charset="-122"/>
                <a:cs typeface="Arial Narrow Regular" pitchFamily="34" charset="-120"/>
              </a:rPr>
              <a:t>egestas</a:t>
            </a:r>
            <a:r>
              <a:rPr lang="en-US" sz="2500">
                <a:solidFill>
                  <a:srgbClr val="00305D"/>
                </a:solidFill>
                <a:latin typeface="Arial Narrow Regular" pitchFamily="34" charset="0"/>
                <a:ea typeface="Arial Narrow Regular" pitchFamily="34" charset="-122"/>
                <a:cs typeface="Arial Narrow Regular" pitchFamily="34" charset="-120"/>
              </a:rPr>
              <a:t>.</a:t>
            </a:r>
            <a:endParaRPr lang="en-US" sz="2500"/>
          </a:p>
        </p:txBody>
      </p:sp>
      <p:pic>
        <p:nvPicPr>
          <p:cNvPr id="7" name="ESMO-Congress-2025-Logo">
            <a:extLst>
              <a:ext uri="{FF2B5EF4-FFF2-40B4-BE49-F238E27FC236}">
                <a16:creationId xmlns:a16="http://schemas.microsoft.com/office/drawing/2014/main" id="{426D80BE-2426-5E8A-1300-5E59B2A53209}"/>
              </a:ext>
            </a:extLst>
          </p:cNvPr>
          <p:cNvPicPr>
            <a:picLocks noChangeAspect="1"/>
          </p:cNvPicPr>
          <p:nvPr userDrawn="1"/>
        </p:nvPicPr>
        <p:blipFill>
          <a:blip r:embed="rId7">
            <a:extLst>
              <a:ext uri="{96DAC541-7B7A-43D3-8B79-37D633B846F1}">
                <asvg:svgBlip xmlns:asvg="http://schemas.microsoft.com/office/drawing/2016/SVG/main" r:embed="rId8"/>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2847848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lide with 2 titles">
    <p:spTree>
      <p:nvGrpSpPr>
        <p:cNvPr id="1" name=""/>
        <p:cNvGrpSpPr/>
        <p:nvPr/>
      </p:nvGrpSpPr>
      <p:grpSpPr>
        <a:xfrm>
          <a:off x="0" y="0"/>
          <a:ext cx="0" cy="0"/>
          <a:chOff x="0" y="0"/>
          <a:chExt cx="0" cy="0"/>
        </a:xfrm>
      </p:grpSpPr>
      <p:pic>
        <p:nvPicPr>
          <p:cNvPr id="3" name="Rectangle 696" descr="preencoded.png">
            <a:extLst>
              <a:ext uri="{FF2B5EF4-FFF2-40B4-BE49-F238E27FC236}">
                <a16:creationId xmlns:a16="http://schemas.microsoft.com/office/drawing/2014/main" id="{DF14D86F-CF4C-2212-8F15-FA3DF9F66F4E}"/>
              </a:ext>
            </a:extLst>
          </p:cNvPr>
          <p:cNvPicPr>
            <a:picLocks noChangeAspect="1"/>
          </p:cNvPicPr>
          <p:nvPr userDrawn="1"/>
        </p:nvPicPr>
        <p:blipFill>
          <a:blip r:embed="rId2"/>
          <a:srcRect/>
          <a:stretch/>
        </p:blipFill>
        <p:spPr>
          <a:xfrm>
            <a:off x="888678" y="2317427"/>
            <a:ext cx="5402594" cy="3694444"/>
          </a:xfrm>
          <a:prstGeom prst="rect">
            <a:avLst/>
          </a:prstGeom>
        </p:spPr>
      </p:pic>
      <p:pic>
        <p:nvPicPr>
          <p:cNvPr id="4" name="Rectangle 698" descr="preencoded.png">
            <a:extLst>
              <a:ext uri="{FF2B5EF4-FFF2-40B4-BE49-F238E27FC236}">
                <a16:creationId xmlns:a16="http://schemas.microsoft.com/office/drawing/2014/main" id="{98111DF9-F839-E3FA-EE82-6C03DB213F4F}"/>
              </a:ext>
            </a:extLst>
          </p:cNvPr>
          <p:cNvPicPr>
            <a:picLocks noChangeAspect="1"/>
          </p:cNvPicPr>
          <p:nvPr userDrawn="1"/>
        </p:nvPicPr>
        <p:blipFill>
          <a:blip r:embed="rId3"/>
          <a:srcRect/>
          <a:stretch/>
        </p:blipFill>
        <p:spPr>
          <a:xfrm>
            <a:off x="6279827" y="2317427"/>
            <a:ext cx="5383545" cy="3694444"/>
          </a:xfrm>
          <a:prstGeom prst="rect">
            <a:avLst/>
          </a:prstGeom>
        </p:spPr>
      </p:pic>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4"/>
          <a:srcRect/>
          <a:stretch/>
        </p:blipFill>
        <p:spPr>
          <a:xfrm>
            <a:off x="10159677" y="6159177"/>
            <a:ext cx="2032323" cy="698823"/>
          </a:xfrm>
          <a:prstGeom prst="rect">
            <a:avLst/>
          </a:prstGeom>
        </p:spPr>
      </p:pic>
      <p:sp>
        <p:nvSpPr>
          <p:cNvPr id="2" name="Espace réservé du texte 8">
            <a:extLst>
              <a:ext uri="{FF2B5EF4-FFF2-40B4-BE49-F238E27FC236}">
                <a16:creationId xmlns:a16="http://schemas.microsoft.com/office/drawing/2014/main" id="{BF606252-868B-CE68-5B32-B65236C96F0F}"/>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054B066B-B56A-AFB3-18F1-B5D77549F213}"/>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BD5FE23C-BC14-53A9-DF44-6E3F6F9CA528}"/>
              </a:ext>
            </a:extLst>
          </p:cNvPr>
          <p:cNvSpPr>
            <a:spLocks noGrp="1"/>
          </p:cNvSpPr>
          <p:nvPr>
            <p:ph type="body" sz="quarter" idx="12" hasCustomPrompt="1"/>
          </p:nvPr>
        </p:nvSpPr>
        <p:spPr>
          <a:xfrm>
            <a:off x="1321469"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9" name="Espace réservé du texte 8">
            <a:extLst>
              <a:ext uri="{FF2B5EF4-FFF2-40B4-BE49-F238E27FC236}">
                <a16:creationId xmlns:a16="http://schemas.microsoft.com/office/drawing/2014/main" id="{11D318C4-6EE7-1052-E627-DD039C18F7B8}"/>
              </a:ext>
            </a:extLst>
          </p:cNvPr>
          <p:cNvSpPr>
            <a:spLocks noGrp="1"/>
          </p:cNvSpPr>
          <p:nvPr>
            <p:ph type="body" sz="quarter" idx="13" hasCustomPrompt="1"/>
          </p:nvPr>
        </p:nvSpPr>
        <p:spPr>
          <a:xfrm>
            <a:off x="132146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0" name="Espace réservé du texte 8">
            <a:extLst>
              <a:ext uri="{FF2B5EF4-FFF2-40B4-BE49-F238E27FC236}">
                <a16:creationId xmlns:a16="http://schemas.microsoft.com/office/drawing/2014/main" id="{B4BE9B6C-03F3-B6FE-1199-55861C8F755B}"/>
              </a:ext>
            </a:extLst>
          </p:cNvPr>
          <p:cNvSpPr>
            <a:spLocks noGrp="1"/>
          </p:cNvSpPr>
          <p:nvPr>
            <p:ph type="body" sz="quarter" idx="14" hasCustomPrompt="1"/>
          </p:nvPr>
        </p:nvSpPr>
        <p:spPr>
          <a:xfrm>
            <a:off x="6727658"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1D1577-A051-F572-0186-A794D142FD7D}"/>
              </a:ext>
            </a:extLst>
          </p:cNvPr>
          <p:cNvSpPr>
            <a:spLocks noGrp="1"/>
          </p:cNvSpPr>
          <p:nvPr>
            <p:ph type="body" sz="quarter" idx="15" hasCustomPrompt="1"/>
          </p:nvPr>
        </p:nvSpPr>
        <p:spPr>
          <a:xfrm>
            <a:off x="6727658" y="3307771"/>
            <a:ext cx="442160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Morbi </a:t>
            </a:r>
            <a:r>
              <a:rPr lang="en-US" sz="2000" err="1">
                <a:solidFill>
                  <a:srgbClr val="009BD8"/>
                </a:solidFill>
                <a:latin typeface="Arial Narrow Regular" pitchFamily="34" charset="0"/>
                <a:ea typeface="Arial Narrow Regular" pitchFamily="34" charset="-122"/>
                <a:cs typeface="Arial Narrow Regular" pitchFamily="34" charset="-120"/>
              </a:rPr>
              <a:t>faucibus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odio</a:t>
            </a:r>
            <a:r>
              <a:rPr lang="en-US" sz="2000">
                <a:solidFill>
                  <a:srgbClr val="009BD8"/>
                </a:solidFill>
                <a:latin typeface="Arial Narrow Regular" pitchFamily="34" charset="0"/>
                <a:ea typeface="Arial Narrow Regular" pitchFamily="34" charset="-122"/>
                <a:cs typeface="Arial Narrow Regular" pitchFamily="34" charset="-120"/>
              </a:rPr>
              <a:t> non </a:t>
            </a:r>
            <a:r>
              <a:rPr lang="en-US" sz="2000" err="1">
                <a:solidFill>
                  <a:srgbClr val="009BD8"/>
                </a:solidFill>
                <a:latin typeface="Arial Narrow Regular" pitchFamily="34" charset="0"/>
                <a:ea typeface="Arial Narrow Regular" pitchFamily="34" charset="-122"/>
                <a:cs typeface="Arial Narrow Regular" pitchFamily="34" charset="-120"/>
              </a:rPr>
              <a:t>orci</a:t>
            </a:r>
            <a:r>
              <a:rPr lang="en-US" sz="2000">
                <a:solidFill>
                  <a:srgbClr val="009BD8"/>
                </a:solidFill>
                <a:latin typeface="Arial Narrow Regular" pitchFamily="34" charset="0"/>
                <a:ea typeface="Arial Narrow Regular" pitchFamily="34" charset="-122"/>
                <a:cs typeface="Arial Narrow Regular" pitchFamily="34" charset="-120"/>
              </a:rPr>
              <a:t> maximus, sed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enim</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sollicitudin</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Pellentesque</a:t>
            </a:r>
            <a:r>
              <a:rPr lang="en-US" sz="2000">
                <a:solidFill>
                  <a:srgbClr val="009BD8"/>
                </a:solidFill>
                <a:latin typeface="Arial Narrow Regular" pitchFamily="34" charset="0"/>
                <a:ea typeface="Arial Narrow Regular" pitchFamily="34" charset="-122"/>
                <a:cs typeface="Arial Narrow Regular" pitchFamily="34" charset="-120"/>
              </a:rPr>
              <a:t> habitant </a:t>
            </a:r>
            <a:r>
              <a:rPr lang="en-US" sz="2000" err="1">
                <a:solidFill>
                  <a:srgbClr val="009BD8"/>
                </a:solidFill>
                <a:latin typeface="Arial Narrow Regular" pitchFamily="34" charset="0"/>
                <a:ea typeface="Arial Narrow Regular" pitchFamily="34" charset="-122"/>
                <a:cs typeface="Arial Narrow Regular" pitchFamily="34" charset="-120"/>
              </a:rPr>
              <a:t>morbi</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tristique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senectus</a:t>
            </a:r>
            <a:r>
              <a:rPr lang="en-US" sz="2000">
                <a:solidFill>
                  <a:srgbClr val="009BD8"/>
                </a:solidFill>
                <a:latin typeface="Arial Narrow Regular" pitchFamily="34" charset="0"/>
                <a:ea typeface="Arial Narrow Regular" pitchFamily="34" charset="-122"/>
                <a:cs typeface="Arial Narrow Regular" pitchFamily="34" charset="-120"/>
              </a:rPr>
              <a:t> et </a:t>
            </a:r>
            <a:r>
              <a:rPr lang="en-US" sz="2000" err="1">
                <a:solidFill>
                  <a:srgbClr val="009BD8"/>
                </a:solidFill>
                <a:latin typeface="Arial Narrow Regular" pitchFamily="34" charset="0"/>
                <a:ea typeface="Arial Narrow Regular" pitchFamily="34" charset="-122"/>
                <a:cs typeface="Arial Narrow Regular" pitchFamily="34" charset="-120"/>
              </a:rPr>
              <a:t>netus</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2" name="ESMO-Congress-2025-Logo">
            <a:extLst>
              <a:ext uri="{FF2B5EF4-FFF2-40B4-BE49-F238E27FC236}">
                <a16:creationId xmlns:a16="http://schemas.microsoft.com/office/drawing/2014/main" id="{A302C231-0F1C-66CD-2102-72289C22504B}"/>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182203083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Slide with 3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2" name="Rectangle 696" descr="preencoded.png">
            <a:extLst>
              <a:ext uri="{FF2B5EF4-FFF2-40B4-BE49-F238E27FC236}">
                <a16:creationId xmlns:a16="http://schemas.microsoft.com/office/drawing/2014/main" id="{14E6B72B-41A5-ACA3-75ED-67B4B2ACAFFC}"/>
              </a:ext>
            </a:extLst>
          </p:cNvPr>
          <p:cNvPicPr>
            <a:picLocks noChangeAspect="1"/>
          </p:cNvPicPr>
          <p:nvPr userDrawn="1"/>
        </p:nvPicPr>
        <p:blipFill>
          <a:blip r:embed="rId3"/>
          <a:srcRect/>
          <a:stretch/>
        </p:blipFill>
        <p:spPr>
          <a:xfrm>
            <a:off x="888677" y="2317427"/>
            <a:ext cx="3599195" cy="3694444"/>
          </a:xfrm>
          <a:prstGeom prst="rect">
            <a:avLst/>
          </a:prstGeom>
        </p:spPr>
      </p:pic>
      <p:pic>
        <p:nvPicPr>
          <p:cNvPr id="7" name="Rectangle 698" descr="preencoded.png">
            <a:extLst>
              <a:ext uri="{FF2B5EF4-FFF2-40B4-BE49-F238E27FC236}">
                <a16:creationId xmlns:a16="http://schemas.microsoft.com/office/drawing/2014/main" id="{B79581A2-B761-A943-2B40-DC38F9740B03}"/>
              </a:ext>
            </a:extLst>
          </p:cNvPr>
          <p:cNvPicPr>
            <a:picLocks noChangeAspect="1"/>
          </p:cNvPicPr>
          <p:nvPr userDrawn="1"/>
        </p:nvPicPr>
        <p:blipFill>
          <a:blip r:embed="rId3"/>
          <a:srcRect/>
          <a:stretch/>
        </p:blipFill>
        <p:spPr>
          <a:xfrm>
            <a:off x="4476427" y="2317427"/>
            <a:ext cx="3599195" cy="3694444"/>
          </a:xfrm>
          <a:prstGeom prst="rect">
            <a:avLst/>
          </a:prstGeom>
        </p:spPr>
      </p:pic>
      <p:pic>
        <p:nvPicPr>
          <p:cNvPr id="8" name="Rectangle 699" descr="preencoded.png">
            <a:extLst>
              <a:ext uri="{FF2B5EF4-FFF2-40B4-BE49-F238E27FC236}">
                <a16:creationId xmlns:a16="http://schemas.microsoft.com/office/drawing/2014/main" id="{001EAF8E-C646-7362-ADB3-420721B61CE8}"/>
              </a:ext>
            </a:extLst>
          </p:cNvPr>
          <p:cNvPicPr>
            <a:picLocks noChangeAspect="1"/>
          </p:cNvPicPr>
          <p:nvPr userDrawn="1"/>
        </p:nvPicPr>
        <p:blipFill>
          <a:blip r:embed="rId3"/>
          <a:srcRect/>
          <a:stretch/>
        </p:blipFill>
        <p:spPr>
          <a:xfrm>
            <a:off x="8064177" y="2317427"/>
            <a:ext cx="3599195" cy="3694444"/>
          </a:xfrm>
          <a:prstGeom prst="rect">
            <a:avLst/>
          </a:prstGeom>
        </p:spPr>
      </p:pic>
      <p:sp>
        <p:nvSpPr>
          <p:cNvPr id="3" name="Espace réservé du texte 8">
            <a:extLst>
              <a:ext uri="{FF2B5EF4-FFF2-40B4-BE49-F238E27FC236}">
                <a16:creationId xmlns:a16="http://schemas.microsoft.com/office/drawing/2014/main" id="{F5BD7170-E0D6-AB2A-1371-E5D5AD4AF110}"/>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4" name="Espace réservé du texte 8">
            <a:extLst>
              <a:ext uri="{FF2B5EF4-FFF2-40B4-BE49-F238E27FC236}">
                <a16:creationId xmlns:a16="http://schemas.microsoft.com/office/drawing/2014/main" id="{A79E7DB9-CB4C-F321-B9B7-DFA2A00B8054}"/>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9" name="Espace réservé du texte 8">
            <a:extLst>
              <a:ext uri="{FF2B5EF4-FFF2-40B4-BE49-F238E27FC236}">
                <a16:creationId xmlns:a16="http://schemas.microsoft.com/office/drawing/2014/main" id="{5F76EBC8-D8B1-3665-1251-D06237BD94F0}"/>
              </a:ext>
            </a:extLst>
          </p:cNvPr>
          <p:cNvSpPr>
            <a:spLocks noGrp="1"/>
          </p:cNvSpPr>
          <p:nvPr>
            <p:ph type="body" sz="quarter" idx="12" hasCustomPrompt="1"/>
          </p:nvPr>
        </p:nvSpPr>
        <p:spPr>
          <a:xfrm>
            <a:off x="1321469"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0" name="Espace réservé du texte 8">
            <a:extLst>
              <a:ext uri="{FF2B5EF4-FFF2-40B4-BE49-F238E27FC236}">
                <a16:creationId xmlns:a16="http://schemas.microsoft.com/office/drawing/2014/main" id="{A18D318C-3264-5392-02D7-5A8E12855152}"/>
              </a:ext>
            </a:extLst>
          </p:cNvPr>
          <p:cNvSpPr>
            <a:spLocks noGrp="1"/>
          </p:cNvSpPr>
          <p:nvPr>
            <p:ph type="body" sz="quarter" idx="13" hasCustomPrompt="1"/>
          </p:nvPr>
        </p:nvSpPr>
        <p:spPr>
          <a:xfrm>
            <a:off x="1321469"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1" name="Espace réservé du texte 8">
            <a:extLst>
              <a:ext uri="{FF2B5EF4-FFF2-40B4-BE49-F238E27FC236}">
                <a16:creationId xmlns:a16="http://schemas.microsoft.com/office/drawing/2014/main" id="{58B89A95-73C8-A723-3AD0-DF20ACFE17FA}"/>
              </a:ext>
            </a:extLst>
          </p:cNvPr>
          <p:cNvSpPr>
            <a:spLocks noGrp="1"/>
          </p:cNvSpPr>
          <p:nvPr>
            <p:ph type="body" sz="quarter" idx="14" hasCustomPrompt="1"/>
          </p:nvPr>
        </p:nvSpPr>
        <p:spPr>
          <a:xfrm>
            <a:off x="4915453"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2" name="Espace réservé du texte 8">
            <a:extLst>
              <a:ext uri="{FF2B5EF4-FFF2-40B4-BE49-F238E27FC236}">
                <a16:creationId xmlns:a16="http://schemas.microsoft.com/office/drawing/2014/main" id="{745901CD-7EC0-F656-8D54-96C2E2656EF5}"/>
              </a:ext>
            </a:extLst>
          </p:cNvPr>
          <p:cNvSpPr>
            <a:spLocks noGrp="1"/>
          </p:cNvSpPr>
          <p:nvPr>
            <p:ph type="body" sz="quarter" idx="15" hasCustomPrompt="1"/>
          </p:nvPr>
        </p:nvSpPr>
        <p:spPr>
          <a:xfrm>
            <a:off x="4915453"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3" name="Espace réservé du texte 8">
            <a:extLst>
              <a:ext uri="{FF2B5EF4-FFF2-40B4-BE49-F238E27FC236}">
                <a16:creationId xmlns:a16="http://schemas.microsoft.com/office/drawing/2014/main" id="{0D67EBCA-E2E2-1072-C9D3-FC8101F9B6C3}"/>
              </a:ext>
            </a:extLst>
          </p:cNvPr>
          <p:cNvSpPr>
            <a:spLocks noGrp="1"/>
          </p:cNvSpPr>
          <p:nvPr>
            <p:ph type="body" sz="quarter" idx="16" hasCustomPrompt="1"/>
          </p:nvPr>
        </p:nvSpPr>
        <p:spPr>
          <a:xfrm>
            <a:off x="8508884" y="2698171"/>
            <a:ext cx="1902995"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4" name="Espace réservé du texte 8">
            <a:extLst>
              <a:ext uri="{FF2B5EF4-FFF2-40B4-BE49-F238E27FC236}">
                <a16:creationId xmlns:a16="http://schemas.microsoft.com/office/drawing/2014/main" id="{167A914C-0686-8C6C-6D3E-DC7DE4E742C7}"/>
              </a:ext>
            </a:extLst>
          </p:cNvPr>
          <p:cNvSpPr>
            <a:spLocks noGrp="1"/>
          </p:cNvSpPr>
          <p:nvPr>
            <p:ph type="body" sz="quarter" idx="17" hasCustomPrompt="1"/>
          </p:nvPr>
        </p:nvSpPr>
        <p:spPr>
          <a:xfrm>
            <a:off x="8508884" y="3307771"/>
            <a:ext cx="2721143"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vulputate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eget</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nunc</a:t>
            </a:r>
            <a:r>
              <a:rPr lang="en-US" sz="2000">
                <a:solidFill>
                  <a:srgbClr val="009BD8"/>
                </a:solidFill>
                <a:latin typeface="Arial Narrow Regular" pitchFamily="34" charset="0"/>
                <a:ea typeface="Arial Narrow Regular" pitchFamily="34" charset="-122"/>
                <a:cs typeface="Arial Narrow Regular" pitchFamily="34" charset="-120"/>
              </a:rPr>
              <a:t> areas </a:t>
            </a:r>
            <a:r>
              <a:rPr lang="en-US" sz="2000" err="1">
                <a:solidFill>
                  <a:srgbClr val="009BD8"/>
                </a:solidFill>
                <a:latin typeface="Arial Narrow Regular" pitchFamily="34" charset="0"/>
                <a:ea typeface="Arial Narrow Regular" pitchFamily="34" charset="-122"/>
                <a:cs typeface="Arial Narrow Regular" pitchFamily="34" charset="-120"/>
              </a:rPr>
              <a:t>tumic</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5" name="ESMO-Congress-2025-Logo">
            <a:extLst>
              <a:ext uri="{FF2B5EF4-FFF2-40B4-BE49-F238E27FC236}">
                <a16:creationId xmlns:a16="http://schemas.microsoft.com/office/drawing/2014/main" id="{9EEAC0BC-EBC3-E7FA-A063-EBB9CBD4D106}"/>
              </a:ext>
            </a:extLst>
          </p:cNvPr>
          <p:cNvPicPr>
            <a:picLocks noChangeAspect="1"/>
          </p:cNvPicPr>
          <p:nvPr userDrawn="1"/>
        </p:nvPicPr>
        <p:blipFill>
          <a:blip r:embed="rId4">
            <a:extLst>
              <a:ext uri="{96DAC541-7B7A-43D3-8B79-37D633B846F1}">
                <asvg:svgBlip xmlns:asvg="http://schemas.microsoft.com/office/drawing/2016/SVG/main" r:embed="rId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34197275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Slide with 4 titles">
    <p:spTree>
      <p:nvGrpSpPr>
        <p:cNvPr id="1" name=""/>
        <p:cNvGrpSpPr/>
        <p:nvPr/>
      </p:nvGrpSpPr>
      <p:grpSpPr>
        <a:xfrm>
          <a:off x="0" y="0"/>
          <a:ext cx="0" cy="0"/>
          <a:chOff x="0" y="0"/>
          <a:chExt cx="0" cy="0"/>
        </a:xfrm>
      </p:grpSpPr>
      <p:pic>
        <p:nvPicPr>
          <p:cNvPr id="5" name="Rectangle 95" descr="preencoded.png">
            <a:extLst>
              <a:ext uri="{FF2B5EF4-FFF2-40B4-BE49-F238E27FC236}">
                <a16:creationId xmlns:a16="http://schemas.microsoft.com/office/drawing/2014/main" id="{B4634650-BB1B-8B9D-DA1B-1F11207932D6}"/>
              </a:ext>
            </a:extLst>
          </p:cNvPr>
          <p:cNvPicPr>
            <a:picLocks noChangeAspect="1"/>
          </p:cNvPicPr>
          <p:nvPr userDrawn="1"/>
        </p:nvPicPr>
        <p:blipFill>
          <a:blip r:embed="rId2"/>
          <a:srcRect/>
          <a:stretch/>
        </p:blipFill>
        <p:spPr>
          <a:xfrm>
            <a:off x="10159677" y="6159177"/>
            <a:ext cx="2032323" cy="698823"/>
          </a:xfrm>
          <a:prstGeom prst="rect">
            <a:avLst/>
          </a:prstGeom>
        </p:spPr>
      </p:pic>
      <p:pic>
        <p:nvPicPr>
          <p:cNvPr id="3" name="Rectangle 696" descr="preencoded.png">
            <a:extLst>
              <a:ext uri="{FF2B5EF4-FFF2-40B4-BE49-F238E27FC236}">
                <a16:creationId xmlns:a16="http://schemas.microsoft.com/office/drawing/2014/main" id="{35713A3E-8338-3832-D2F8-99162E93AC10}"/>
              </a:ext>
            </a:extLst>
          </p:cNvPr>
          <p:cNvPicPr>
            <a:picLocks noChangeAspect="1"/>
          </p:cNvPicPr>
          <p:nvPr userDrawn="1"/>
        </p:nvPicPr>
        <p:blipFill>
          <a:blip r:embed="rId3"/>
          <a:srcRect/>
          <a:stretch/>
        </p:blipFill>
        <p:spPr>
          <a:xfrm>
            <a:off x="888677" y="2317427"/>
            <a:ext cx="2703845" cy="3694444"/>
          </a:xfrm>
          <a:prstGeom prst="rect">
            <a:avLst/>
          </a:prstGeom>
        </p:spPr>
      </p:pic>
      <p:pic>
        <p:nvPicPr>
          <p:cNvPr id="4" name="Rectangle 698" descr="preencoded.png">
            <a:extLst>
              <a:ext uri="{FF2B5EF4-FFF2-40B4-BE49-F238E27FC236}">
                <a16:creationId xmlns:a16="http://schemas.microsoft.com/office/drawing/2014/main" id="{A3201612-0137-CFE5-ACD0-F6D3A7B9CF3B}"/>
              </a:ext>
            </a:extLst>
          </p:cNvPr>
          <p:cNvPicPr>
            <a:picLocks noChangeAspect="1"/>
          </p:cNvPicPr>
          <p:nvPr userDrawn="1"/>
        </p:nvPicPr>
        <p:blipFill>
          <a:blip r:embed="rId4"/>
          <a:srcRect/>
          <a:stretch/>
        </p:blipFill>
        <p:spPr>
          <a:xfrm>
            <a:off x="3581077" y="2317427"/>
            <a:ext cx="2697495" cy="3694444"/>
          </a:xfrm>
          <a:prstGeom prst="rect">
            <a:avLst/>
          </a:prstGeom>
        </p:spPr>
      </p:pic>
      <p:pic>
        <p:nvPicPr>
          <p:cNvPr id="9" name="Rectangle 699" descr="preencoded.png">
            <a:extLst>
              <a:ext uri="{FF2B5EF4-FFF2-40B4-BE49-F238E27FC236}">
                <a16:creationId xmlns:a16="http://schemas.microsoft.com/office/drawing/2014/main" id="{6FFD498A-5450-B8A0-7B06-62632DB1A6C4}"/>
              </a:ext>
            </a:extLst>
          </p:cNvPr>
          <p:cNvPicPr>
            <a:picLocks noChangeAspect="1"/>
          </p:cNvPicPr>
          <p:nvPr userDrawn="1"/>
        </p:nvPicPr>
        <p:blipFill>
          <a:blip r:embed="rId3"/>
          <a:srcRect/>
          <a:stretch/>
        </p:blipFill>
        <p:spPr>
          <a:xfrm>
            <a:off x="6267127" y="2317427"/>
            <a:ext cx="2703845" cy="3694444"/>
          </a:xfrm>
          <a:prstGeom prst="rect">
            <a:avLst/>
          </a:prstGeom>
        </p:spPr>
      </p:pic>
      <p:pic>
        <p:nvPicPr>
          <p:cNvPr id="10" name="Rectangle 700" descr="preencoded.png">
            <a:extLst>
              <a:ext uri="{FF2B5EF4-FFF2-40B4-BE49-F238E27FC236}">
                <a16:creationId xmlns:a16="http://schemas.microsoft.com/office/drawing/2014/main" id="{66BC347A-CC7A-4F11-253E-B1BE3FE44C1B}"/>
              </a:ext>
            </a:extLst>
          </p:cNvPr>
          <p:cNvPicPr>
            <a:picLocks noChangeAspect="1"/>
          </p:cNvPicPr>
          <p:nvPr userDrawn="1"/>
        </p:nvPicPr>
        <p:blipFill>
          <a:blip r:embed="rId3"/>
          <a:srcRect/>
          <a:stretch/>
        </p:blipFill>
        <p:spPr>
          <a:xfrm>
            <a:off x="8959527" y="2317427"/>
            <a:ext cx="2703844" cy="3694444"/>
          </a:xfrm>
          <a:prstGeom prst="rect">
            <a:avLst/>
          </a:prstGeom>
        </p:spPr>
      </p:pic>
      <p:sp>
        <p:nvSpPr>
          <p:cNvPr id="2" name="Espace réservé du texte 8">
            <a:extLst>
              <a:ext uri="{FF2B5EF4-FFF2-40B4-BE49-F238E27FC236}">
                <a16:creationId xmlns:a16="http://schemas.microsoft.com/office/drawing/2014/main" id="{7429F68F-5D14-F26F-E264-41722264B295}"/>
              </a:ext>
            </a:extLst>
          </p:cNvPr>
          <p:cNvSpPr>
            <a:spLocks noGrp="1"/>
          </p:cNvSpPr>
          <p:nvPr>
            <p:ph type="body" sz="quarter" idx="10" hasCustomPrompt="1"/>
          </p:nvPr>
        </p:nvSpPr>
        <p:spPr>
          <a:xfrm>
            <a:off x="952500" y="868636"/>
            <a:ext cx="7835900"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TITLE OF THE SLIDE</a:t>
            </a:r>
          </a:p>
        </p:txBody>
      </p:sp>
      <p:sp>
        <p:nvSpPr>
          <p:cNvPr id="7" name="Espace réservé du texte 8">
            <a:extLst>
              <a:ext uri="{FF2B5EF4-FFF2-40B4-BE49-F238E27FC236}">
                <a16:creationId xmlns:a16="http://schemas.microsoft.com/office/drawing/2014/main" id="{E730DA00-F28D-CA62-589B-76B0A7E185E9}"/>
              </a:ext>
            </a:extLst>
          </p:cNvPr>
          <p:cNvSpPr>
            <a:spLocks noGrp="1"/>
          </p:cNvSpPr>
          <p:nvPr>
            <p:ph type="body" sz="quarter" idx="11" hasCustomPrompt="1"/>
          </p:nvPr>
        </p:nvSpPr>
        <p:spPr>
          <a:xfrm>
            <a:off x="952500" y="1710163"/>
            <a:ext cx="7835900" cy="448805"/>
          </a:xfrm>
          <a:prstGeom prst="rect">
            <a:avLst/>
          </a:prstGeom>
        </p:spPr>
        <p:txBody>
          <a:bodyPr/>
          <a:lstStyle>
            <a:lvl1pPr marL="0" indent="0">
              <a:buNone/>
              <a:defRPr sz="2500" b="1" i="0">
                <a:solidFill>
                  <a:srgbClr val="00305D"/>
                </a:solidFill>
                <a:latin typeface="Arial Narrow" panose="020B0604020202020204" pitchFamily="34" charset="0"/>
                <a:cs typeface="Arial Narrow" panose="020B0604020202020204" pitchFamily="34" charset="0"/>
              </a:defRPr>
            </a:lvl1pPr>
          </a:lstStyle>
          <a:p>
            <a:pPr lvl="0"/>
            <a:r>
              <a:rPr lang="fr-FR" err="1"/>
              <a:t>Subtitle</a:t>
            </a:r>
            <a:endParaRPr lang="fr-FR"/>
          </a:p>
        </p:txBody>
      </p:sp>
      <p:sp>
        <p:nvSpPr>
          <p:cNvPr id="8" name="Espace réservé du texte 8">
            <a:extLst>
              <a:ext uri="{FF2B5EF4-FFF2-40B4-BE49-F238E27FC236}">
                <a16:creationId xmlns:a16="http://schemas.microsoft.com/office/drawing/2014/main" id="{29C841EF-6902-42A8-9474-88940F6D2F91}"/>
              </a:ext>
            </a:extLst>
          </p:cNvPr>
          <p:cNvSpPr>
            <a:spLocks noGrp="1"/>
          </p:cNvSpPr>
          <p:nvPr>
            <p:ph type="body" sz="quarter" idx="12" hasCustomPrompt="1"/>
          </p:nvPr>
        </p:nvSpPr>
        <p:spPr>
          <a:xfrm>
            <a:off x="1321469"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1" name="Espace réservé du texte 8">
            <a:extLst>
              <a:ext uri="{FF2B5EF4-FFF2-40B4-BE49-F238E27FC236}">
                <a16:creationId xmlns:a16="http://schemas.microsoft.com/office/drawing/2014/main" id="{B4FA4380-5E2D-D97A-A737-872CE698C890}"/>
              </a:ext>
            </a:extLst>
          </p:cNvPr>
          <p:cNvSpPr>
            <a:spLocks noGrp="1"/>
          </p:cNvSpPr>
          <p:nvPr>
            <p:ph type="body" sz="quarter" idx="13" hasCustomPrompt="1"/>
          </p:nvPr>
        </p:nvSpPr>
        <p:spPr>
          <a:xfrm>
            <a:off x="1321469"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2" name="Espace réservé du texte 8">
            <a:extLst>
              <a:ext uri="{FF2B5EF4-FFF2-40B4-BE49-F238E27FC236}">
                <a16:creationId xmlns:a16="http://schemas.microsoft.com/office/drawing/2014/main" id="{0A81B651-0B1D-C3BC-943B-3927A1FA9AD8}"/>
              </a:ext>
            </a:extLst>
          </p:cNvPr>
          <p:cNvSpPr>
            <a:spLocks noGrp="1"/>
          </p:cNvSpPr>
          <p:nvPr>
            <p:ph type="body" sz="quarter" idx="14" hasCustomPrompt="1"/>
          </p:nvPr>
        </p:nvSpPr>
        <p:spPr>
          <a:xfrm>
            <a:off x="399607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3" name="Espace réservé du texte 8">
            <a:extLst>
              <a:ext uri="{FF2B5EF4-FFF2-40B4-BE49-F238E27FC236}">
                <a16:creationId xmlns:a16="http://schemas.microsoft.com/office/drawing/2014/main" id="{7730E9FB-607C-5BFF-E026-40BBC8F3E36A}"/>
              </a:ext>
            </a:extLst>
          </p:cNvPr>
          <p:cNvSpPr>
            <a:spLocks noGrp="1"/>
          </p:cNvSpPr>
          <p:nvPr>
            <p:ph type="body" sz="quarter" idx="15" hasCustomPrompt="1"/>
          </p:nvPr>
        </p:nvSpPr>
        <p:spPr>
          <a:xfrm>
            <a:off x="399607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4" name="Espace réservé du texte 8">
            <a:extLst>
              <a:ext uri="{FF2B5EF4-FFF2-40B4-BE49-F238E27FC236}">
                <a16:creationId xmlns:a16="http://schemas.microsoft.com/office/drawing/2014/main" id="{F7922C18-2CE3-94EA-C21D-1F59DFAB1FAB}"/>
              </a:ext>
            </a:extLst>
          </p:cNvPr>
          <p:cNvSpPr>
            <a:spLocks noGrp="1"/>
          </p:cNvSpPr>
          <p:nvPr>
            <p:ph type="body" sz="quarter" idx="16" hasCustomPrompt="1"/>
          </p:nvPr>
        </p:nvSpPr>
        <p:spPr>
          <a:xfrm>
            <a:off x="6691147"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5" name="Espace réservé du texte 8">
            <a:extLst>
              <a:ext uri="{FF2B5EF4-FFF2-40B4-BE49-F238E27FC236}">
                <a16:creationId xmlns:a16="http://schemas.microsoft.com/office/drawing/2014/main" id="{75304295-2F8E-3C8B-BF1C-2648FA2948BD}"/>
              </a:ext>
            </a:extLst>
          </p:cNvPr>
          <p:cNvSpPr>
            <a:spLocks noGrp="1"/>
          </p:cNvSpPr>
          <p:nvPr>
            <p:ph type="body" sz="quarter" idx="17" hasCustomPrompt="1"/>
          </p:nvPr>
        </p:nvSpPr>
        <p:spPr>
          <a:xfrm>
            <a:off x="6691148"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sp>
        <p:nvSpPr>
          <p:cNvPr id="16" name="Espace réservé du texte 8">
            <a:extLst>
              <a:ext uri="{FF2B5EF4-FFF2-40B4-BE49-F238E27FC236}">
                <a16:creationId xmlns:a16="http://schemas.microsoft.com/office/drawing/2014/main" id="{FDB96866-3D0D-C941-5662-2100B0746877}"/>
              </a:ext>
            </a:extLst>
          </p:cNvPr>
          <p:cNvSpPr>
            <a:spLocks noGrp="1"/>
          </p:cNvSpPr>
          <p:nvPr>
            <p:ph type="body" sz="quarter" idx="18" hasCustomPrompt="1"/>
          </p:nvPr>
        </p:nvSpPr>
        <p:spPr>
          <a:xfrm>
            <a:off x="9402263" y="2698171"/>
            <a:ext cx="1838827" cy="365872"/>
          </a:xfrm>
          <a:prstGeom prst="rect">
            <a:avLst/>
          </a:prstGeom>
        </p:spPr>
        <p:txBody>
          <a:bodyPr/>
          <a:lstStyle>
            <a:lvl1pPr marL="0" indent="0">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b="1">
                <a:solidFill>
                  <a:srgbClr val="009BD8"/>
                </a:solidFill>
                <a:latin typeface="Arial Narrow Bold" pitchFamily="34" charset="0"/>
                <a:ea typeface="Arial Narrow Bold" pitchFamily="34" charset="-122"/>
                <a:cs typeface="Arial Narrow Bold" pitchFamily="34" charset="-120"/>
              </a:rPr>
              <a:t>Highlight title</a:t>
            </a:r>
            <a:endParaRPr lang="fr-FR"/>
          </a:p>
        </p:txBody>
      </p:sp>
      <p:sp>
        <p:nvSpPr>
          <p:cNvPr id="17" name="Espace réservé du texte 8">
            <a:extLst>
              <a:ext uri="{FF2B5EF4-FFF2-40B4-BE49-F238E27FC236}">
                <a16:creationId xmlns:a16="http://schemas.microsoft.com/office/drawing/2014/main" id="{03C926C4-D30D-58F5-1A5E-88174BF5D669}"/>
              </a:ext>
            </a:extLst>
          </p:cNvPr>
          <p:cNvSpPr>
            <a:spLocks noGrp="1"/>
          </p:cNvSpPr>
          <p:nvPr>
            <p:ph type="body" sz="quarter" idx="19" hasCustomPrompt="1"/>
          </p:nvPr>
        </p:nvSpPr>
        <p:spPr>
          <a:xfrm>
            <a:off x="9402264" y="3307771"/>
            <a:ext cx="1838826" cy="2274883"/>
          </a:xfrm>
          <a:prstGeom prst="rect">
            <a:avLst/>
          </a:prstGeom>
        </p:spPr>
        <p:txBody>
          <a:bodyPr/>
          <a:lstStyle>
            <a:lvl1pPr marL="0" indent="0">
              <a:lnSpc>
                <a:spcPts val="2167"/>
              </a:lnSpc>
              <a:spcBef>
                <a:spcPts val="0"/>
              </a:spcBef>
              <a:buNone/>
              <a:defRPr sz="2000" b="0" i="0">
                <a:solidFill>
                  <a:srgbClr val="009BD9"/>
                </a:solidFill>
                <a:latin typeface="Arial Narrow" panose="020B0604020202020204" pitchFamily="34" charset="0"/>
                <a:cs typeface="Arial Narrow" panose="020B0604020202020204" pitchFamily="34" charset="0"/>
              </a:defRPr>
            </a:lvl1pPr>
          </a:lstStyle>
          <a:p>
            <a:pPr lvl="0"/>
            <a:r>
              <a:rPr lang="en-US" sz="2000">
                <a:solidFill>
                  <a:srgbClr val="009BD8"/>
                </a:solidFill>
                <a:latin typeface="Arial Narrow Regular" pitchFamily="34" charset="0"/>
                <a:ea typeface="Arial Narrow Regular" pitchFamily="34" charset="-122"/>
                <a:cs typeface="Arial Narrow Regular" pitchFamily="34" charset="-120"/>
              </a:rPr>
              <a:t>In </a:t>
            </a:r>
            <a:r>
              <a:rPr lang="en-US" sz="2000" err="1">
                <a:solidFill>
                  <a:srgbClr val="009BD8"/>
                </a:solidFill>
                <a:latin typeface="Arial Narrow Regular" pitchFamily="34" charset="0"/>
                <a:ea typeface="Arial Narrow Regular" pitchFamily="34" charset="-122"/>
                <a:cs typeface="Arial Narrow Regular" pitchFamily="34" charset="-120"/>
              </a:rPr>
              <a:t>egestas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ipsum, ac tempus </a:t>
            </a:r>
            <a:r>
              <a:rPr lang="en-US" sz="2000" err="1">
                <a:solidFill>
                  <a:srgbClr val="009BD8"/>
                </a:solidFill>
                <a:latin typeface="Arial Narrow Regular" pitchFamily="34" charset="0"/>
                <a:ea typeface="Arial Narrow Regular" pitchFamily="34" charset="-122"/>
                <a:cs typeface="Arial Narrow Regular" pitchFamily="34" charset="-120"/>
              </a:rPr>
              <a:t>arcu</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porttitor</a:t>
            </a:r>
            <a:r>
              <a:rPr lang="en-US" sz="2000">
                <a:solidFill>
                  <a:srgbClr val="009BD8"/>
                </a:solidFill>
                <a:latin typeface="Arial Narrow Regular" pitchFamily="34" charset="0"/>
                <a:ea typeface="Arial Narrow Regular" pitchFamily="34" charset="-122"/>
                <a:cs typeface="Arial Narrow Regular" pitchFamily="34" charset="-120"/>
              </a:rPr>
              <a:t> sit </a:t>
            </a:r>
            <a:r>
              <a:rPr lang="en-US" sz="2000" err="1">
                <a:solidFill>
                  <a:srgbClr val="009BD8"/>
                </a:solidFill>
                <a:latin typeface="Arial Narrow Regular" pitchFamily="34" charset="0"/>
                <a:ea typeface="Arial Narrow Regular" pitchFamily="34" charset="-122"/>
                <a:cs typeface="Arial Narrow Regular" pitchFamily="34" charset="-120"/>
              </a:rPr>
              <a:t>amet</a:t>
            </a:r>
            <a:r>
              <a:rPr lang="en-US" sz="2000">
                <a:solidFill>
                  <a:srgbClr val="009BD8"/>
                </a:solidFill>
                <a:latin typeface="Arial Narrow Regular" pitchFamily="34" charset="0"/>
                <a:ea typeface="Arial Narrow Regular" pitchFamily="34" charset="-122"/>
                <a:cs typeface="Arial Narrow Regular" pitchFamily="34" charset="-120"/>
              </a:rPr>
              <a:t>. Cras non </a:t>
            </a:r>
            <a:r>
              <a:rPr lang="en-US" sz="2000" err="1">
                <a:solidFill>
                  <a:srgbClr val="009BD8"/>
                </a:solidFill>
                <a:latin typeface="Arial Narrow Regular" pitchFamily="34" charset="0"/>
                <a:ea typeface="Arial Narrow Regular" pitchFamily="34" charset="-122"/>
                <a:cs typeface="Arial Narrow Regular" pitchFamily="34" charset="-120"/>
              </a:rPr>
              <a:t>sagittis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felis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Phasellus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mauris</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massa</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ultrices</a:t>
            </a:r>
            <a:r>
              <a:rPr lang="en-US" sz="2000">
                <a:solidFill>
                  <a:srgbClr val="009BD8"/>
                </a:solidFill>
                <a:latin typeface="Arial Narrow Regular" pitchFamily="34" charset="0"/>
                <a:ea typeface="Arial Narrow Regular" pitchFamily="34" charset="-122"/>
                <a:cs typeface="Arial Narrow Regular" pitchFamily="34" charset="-120"/>
              </a:rPr>
              <a:t> ac </a:t>
            </a:r>
            <a:r>
              <a:rPr lang="en-US" sz="2000" err="1">
                <a:solidFill>
                  <a:srgbClr val="009BD8"/>
                </a:solidFill>
                <a:latin typeface="Arial Narrow Regular" pitchFamily="34" charset="0"/>
                <a:ea typeface="Arial Narrow Regular" pitchFamily="34" charset="-122"/>
                <a:cs typeface="Arial Narrow Regular" pitchFamily="34" charset="-120"/>
              </a:rPr>
              <a:t>posuere</a:t>
            </a:r>
            <a:r>
              <a:rPr lang="en-US" sz="2000">
                <a:solidFill>
                  <a:srgbClr val="009BD8"/>
                </a:solidFill>
                <a:latin typeface="Arial Narrow Regular" pitchFamily="34" charset="0"/>
                <a:ea typeface="Arial Narrow Regular" pitchFamily="34" charset="-122"/>
                <a:cs typeface="Arial Narrow Regular" pitchFamily="34" charset="-120"/>
              </a:rPr>
              <a:t> </a:t>
            </a:r>
            <a:r>
              <a:rPr lang="en-US" sz="2000" err="1">
                <a:solidFill>
                  <a:srgbClr val="009BD8"/>
                </a:solidFill>
                <a:latin typeface="Arial Narrow Regular" pitchFamily="34" charset="0"/>
                <a:ea typeface="Arial Narrow Regular" pitchFamily="34" charset="-122"/>
                <a:cs typeface="Arial Narrow Regular" pitchFamily="34" charset="-120"/>
              </a:rPr>
              <a:t>acebe</a:t>
            </a:r>
            <a:r>
              <a:rPr lang="en-US" sz="2000">
                <a:solidFill>
                  <a:srgbClr val="009BD8"/>
                </a:solidFill>
                <a:latin typeface="Arial Narrow Regular" pitchFamily="34" charset="0"/>
                <a:ea typeface="Arial Narrow Regular" pitchFamily="34" charset="-122"/>
                <a:cs typeface="Arial Narrow Regular" pitchFamily="34" charset="-120"/>
              </a:rPr>
              <a:t>.</a:t>
            </a:r>
            <a:endParaRPr lang="fr-FR"/>
          </a:p>
        </p:txBody>
      </p:sp>
      <p:pic>
        <p:nvPicPr>
          <p:cNvPr id="18" name="ESMO-Congress-2025-Logo">
            <a:extLst>
              <a:ext uri="{FF2B5EF4-FFF2-40B4-BE49-F238E27FC236}">
                <a16:creationId xmlns:a16="http://schemas.microsoft.com/office/drawing/2014/main" id="{44907A53-3D5B-A58D-BA3A-1B4ADD0A0264}"/>
              </a:ext>
            </a:extLst>
          </p:cNvPr>
          <p:cNvPicPr>
            <a:picLocks noChangeAspect="1"/>
          </p:cNvPicPr>
          <p:nvPr userDrawn="1"/>
        </p:nvPicPr>
        <p:blipFill>
          <a:blip r:embed="rId5">
            <a:extLst>
              <a:ext uri="{96DAC541-7B7A-43D3-8B79-37D633B846F1}">
                <asvg:svgBlip xmlns:asvg="http://schemas.microsoft.com/office/drawing/2016/SVG/main" r:embed="rId6"/>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28104139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Visual Elements">
    <p:spTree>
      <p:nvGrpSpPr>
        <p:cNvPr id="1" name=""/>
        <p:cNvGrpSpPr/>
        <p:nvPr/>
      </p:nvGrpSpPr>
      <p:grpSpPr>
        <a:xfrm>
          <a:off x="0" y="0"/>
          <a:ext cx="0" cy="0"/>
          <a:chOff x="0" y="0"/>
          <a:chExt cx="0" cy="0"/>
        </a:xfrm>
      </p:grpSpPr>
      <p:sp>
        <p:nvSpPr>
          <p:cNvPr id="2" name="Espace réservé du texte 8">
            <a:extLst>
              <a:ext uri="{FF2B5EF4-FFF2-40B4-BE49-F238E27FC236}">
                <a16:creationId xmlns:a16="http://schemas.microsoft.com/office/drawing/2014/main" id="{B3D7B806-E031-C392-6C31-9E5AC341D196}"/>
              </a:ext>
            </a:extLst>
          </p:cNvPr>
          <p:cNvSpPr>
            <a:spLocks noGrp="1"/>
          </p:cNvSpPr>
          <p:nvPr>
            <p:ph type="body" sz="quarter" idx="10" hasCustomPrompt="1"/>
          </p:nvPr>
        </p:nvSpPr>
        <p:spPr>
          <a:xfrm>
            <a:off x="952500" y="868636"/>
            <a:ext cx="7420756" cy="670052"/>
          </a:xfrm>
          <a:prstGeom prst="rect">
            <a:avLst/>
          </a:prstGeom>
        </p:spPr>
        <p:txBody>
          <a:bodyPr/>
          <a:lstStyle>
            <a:lvl1pPr marL="0" indent="0">
              <a:buNone/>
              <a:defRPr sz="3754" b="1" i="0">
                <a:solidFill>
                  <a:srgbClr val="00305D"/>
                </a:solidFill>
                <a:latin typeface="Arial Narrow" panose="020B0604020202020204" pitchFamily="34" charset="0"/>
                <a:cs typeface="Arial Narrow" panose="020B0604020202020204" pitchFamily="34" charset="0"/>
              </a:defRPr>
            </a:lvl1pPr>
          </a:lstStyle>
          <a:p>
            <a:pPr lvl="0"/>
            <a:r>
              <a:rPr lang="fr-FR"/>
              <a:t>VISUAL ELEMENTS</a:t>
            </a:r>
          </a:p>
        </p:txBody>
      </p:sp>
      <p:pic>
        <p:nvPicPr>
          <p:cNvPr id="159" name="Image 158">
            <a:extLst>
              <a:ext uri="{FF2B5EF4-FFF2-40B4-BE49-F238E27FC236}">
                <a16:creationId xmlns:a16="http://schemas.microsoft.com/office/drawing/2014/main" id="{47A9378E-D721-1D4C-240D-78AD5524AE30}"/>
              </a:ext>
            </a:extLst>
          </p:cNvPr>
          <p:cNvPicPr>
            <a:picLocks noChangeAspect="1"/>
          </p:cNvPicPr>
          <p:nvPr userDrawn="1"/>
        </p:nvPicPr>
        <p:blipFill>
          <a:blip r:embed="rId2"/>
          <a:stretch>
            <a:fillRect/>
          </a:stretch>
        </p:blipFill>
        <p:spPr>
          <a:xfrm>
            <a:off x="2220310" y="4628199"/>
            <a:ext cx="373374" cy="378352"/>
          </a:xfrm>
          <a:prstGeom prst="rect">
            <a:avLst/>
          </a:prstGeom>
        </p:spPr>
      </p:pic>
      <p:pic>
        <p:nvPicPr>
          <p:cNvPr id="160" name="Image 159">
            <a:extLst>
              <a:ext uri="{FF2B5EF4-FFF2-40B4-BE49-F238E27FC236}">
                <a16:creationId xmlns:a16="http://schemas.microsoft.com/office/drawing/2014/main" id="{ABF82A54-F43B-479E-D906-DCB024079504}"/>
              </a:ext>
            </a:extLst>
          </p:cNvPr>
          <p:cNvPicPr>
            <a:picLocks noChangeAspect="1"/>
          </p:cNvPicPr>
          <p:nvPr userDrawn="1"/>
        </p:nvPicPr>
        <p:blipFill>
          <a:blip r:embed="rId3"/>
          <a:stretch>
            <a:fillRect/>
          </a:stretch>
        </p:blipFill>
        <p:spPr>
          <a:xfrm>
            <a:off x="1601386" y="4618317"/>
            <a:ext cx="373374" cy="378352"/>
          </a:xfrm>
          <a:prstGeom prst="rect">
            <a:avLst/>
          </a:prstGeom>
        </p:spPr>
      </p:pic>
      <p:pic>
        <p:nvPicPr>
          <p:cNvPr id="161" name="Image 160">
            <a:extLst>
              <a:ext uri="{FF2B5EF4-FFF2-40B4-BE49-F238E27FC236}">
                <a16:creationId xmlns:a16="http://schemas.microsoft.com/office/drawing/2014/main" id="{88B540B4-264D-A5E9-CE65-85B4972BF364}"/>
              </a:ext>
            </a:extLst>
          </p:cNvPr>
          <p:cNvPicPr>
            <a:picLocks noChangeAspect="1"/>
          </p:cNvPicPr>
          <p:nvPr userDrawn="1"/>
        </p:nvPicPr>
        <p:blipFill>
          <a:blip r:embed="rId4"/>
          <a:stretch>
            <a:fillRect/>
          </a:stretch>
        </p:blipFill>
        <p:spPr>
          <a:xfrm>
            <a:off x="952500" y="4618384"/>
            <a:ext cx="373374" cy="378352"/>
          </a:xfrm>
          <a:prstGeom prst="rect">
            <a:avLst/>
          </a:prstGeom>
        </p:spPr>
      </p:pic>
      <p:pic>
        <p:nvPicPr>
          <p:cNvPr id="162" name="Image 161">
            <a:extLst>
              <a:ext uri="{FF2B5EF4-FFF2-40B4-BE49-F238E27FC236}">
                <a16:creationId xmlns:a16="http://schemas.microsoft.com/office/drawing/2014/main" id="{FBD157B8-E399-AB1C-DAFC-C37BFF26F171}"/>
              </a:ext>
            </a:extLst>
          </p:cNvPr>
          <p:cNvPicPr>
            <a:picLocks noChangeAspect="1"/>
          </p:cNvPicPr>
          <p:nvPr userDrawn="1"/>
        </p:nvPicPr>
        <p:blipFill>
          <a:blip r:embed="rId5"/>
          <a:stretch>
            <a:fillRect/>
          </a:stretch>
        </p:blipFill>
        <p:spPr>
          <a:xfrm>
            <a:off x="7971412" y="4022928"/>
            <a:ext cx="373374" cy="378352"/>
          </a:xfrm>
          <a:prstGeom prst="rect">
            <a:avLst/>
          </a:prstGeom>
        </p:spPr>
      </p:pic>
      <p:pic>
        <p:nvPicPr>
          <p:cNvPr id="163" name="Image 162">
            <a:extLst>
              <a:ext uri="{FF2B5EF4-FFF2-40B4-BE49-F238E27FC236}">
                <a16:creationId xmlns:a16="http://schemas.microsoft.com/office/drawing/2014/main" id="{28A3C032-6B8E-0ACD-ECA2-0D9B15AE4C04}"/>
              </a:ext>
            </a:extLst>
          </p:cNvPr>
          <p:cNvPicPr>
            <a:picLocks noChangeAspect="1"/>
          </p:cNvPicPr>
          <p:nvPr userDrawn="1"/>
        </p:nvPicPr>
        <p:blipFill>
          <a:blip r:embed="rId6"/>
          <a:stretch>
            <a:fillRect/>
          </a:stretch>
        </p:blipFill>
        <p:spPr>
          <a:xfrm>
            <a:off x="7296024" y="3977054"/>
            <a:ext cx="373374" cy="378352"/>
          </a:xfrm>
          <a:prstGeom prst="rect">
            <a:avLst/>
          </a:prstGeom>
        </p:spPr>
      </p:pic>
      <p:pic>
        <p:nvPicPr>
          <p:cNvPr id="164" name="Image 163">
            <a:extLst>
              <a:ext uri="{FF2B5EF4-FFF2-40B4-BE49-F238E27FC236}">
                <a16:creationId xmlns:a16="http://schemas.microsoft.com/office/drawing/2014/main" id="{8E98FCFB-8909-F2E9-D645-6FADCA1706FA}"/>
              </a:ext>
            </a:extLst>
          </p:cNvPr>
          <p:cNvPicPr>
            <a:picLocks noChangeAspect="1"/>
          </p:cNvPicPr>
          <p:nvPr userDrawn="1"/>
        </p:nvPicPr>
        <p:blipFill>
          <a:blip r:embed="rId7"/>
          <a:stretch>
            <a:fillRect/>
          </a:stretch>
        </p:blipFill>
        <p:spPr>
          <a:xfrm>
            <a:off x="6710966" y="3992272"/>
            <a:ext cx="373374" cy="378352"/>
          </a:xfrm>
          <a:prstGeom prst="rect">
            <a:avLst/>
          </a:prstGeom>
        </p:spPr>
      </p:pic>
      <p:pic>
        <p:nvPicPr>
          <p:cNvPr id="165" name="Image 164">
            <a:extLst>
              <a:ext uri="{FF2B5EF4-FFF2-40B4-BE49-F238E27FC236}">
                <a16:creationId xmlns:a16="http://schemas.microsoft.com/office/drawing/2014/main" id="{5A3D204A-EBEF-8B7E-577D-AD77C19E65A7}"/>
              </a:ext>
            </a:extLst>
          </p:cNvPr>
          <p:cNvPicPr>
            <a:picLocks noChangeAspect="1"/>
          </p:cNvPicPr>
          <p:nvPr userDrawn="1"/>
        </p:nvPicPr>
        <p:blipFill>
          <a:blip r:embed="rId8"/>
          <a:stretch>
            <a:fillRect/>
          </a:stretch>
        </p:blipFill>
        <p:spPr>
          <a:xfrm>
            <a:off x="6085519" y="4015577"/>
            <a:ext cx="373374" cy="378352"/>
          </a:xfrm>
          <a:prstGeom prst="rect">
            <a:avLst/>
          </a:prstGeom>
        </p:spPr>
      </p:pic>
      <p:pic>
        <p:nvPicPr>
          <p:cNvPr id="166" name="Image 165">
            <a:extLst>
              <a:ext uri="{FF2B5EF4-FFF2-40B4-BE49-F238E27FC236}">
                <a16:creationId xmlns:a16="http://schemas.microsoft.com/office/drawing/2014/main" id="{AF1EEE89-D414-B303-53C3-491D614CE17C}"/>
              </a:ext>
            </a:extLst>
          </p:cNvPr>
          <p:cNvPicPr>
            <a:picLocks noChangeAspect="1"/>
          </p:cNvPicPr>
          <p:nvPr userDrawn="1"/>
        </p:nvPicPr>
        <p:blipFill>
          <a:blip r:embed="rId9"/>
          <a:stretch>
            <a:fillRect/>
          </a:stretch>
        </p:blipFill>
        <p:spPr>
          <a:xfrm>
            <a:off x="4806075" y="4032513"/>
            <a:ext cx="373374" cy="378352"/>
          </a:xfrm>
          <a:prstGeom prst="rect">
            <a:avLst/>
          </a:prstGeom>
        </p:spPr>
      </p:pic>
      <p:pic>
        <p:nvPicPr>
          <p:cNvPr id="167" name="Image 166">
            <a:extLst>
              <a:ext uri="{FF2B5EF4-FFF2-40B4-BE49-F238E27FC236}">
                <a16:creationId xmlns:a16="http://schemas.microsoft.com/office/drawing/2014/main" id="{C11E5DB6-3BAB-51BA-D589-7BF16458736A}"/>
              </a:ext>
            </a:extLst>
          </p:cNvPr>
          <p:cNvPicPr>
            <a:picLocks noChangeAspect="1"/>
          </p:cNvPicPr>
          <p:nvPr userDrawn="1"/>
        </p:nvPicPr>
        <p:blipFill>
          <a:blip r:embed="rId10"/>
          <a:stretch>
            <a:fillRect/>
          </a:stretch>
        </p:blipFill>
        <p:spPr>
          <a:xfrm>
            <a:off x="4155038" y="3999721"/>
            <a:ext cx="373374" cy="378352"/>
          </a:xfrm>
          <a:prstGeom prst="rect">
            <a:avLst/>
          </a:prstGeom>
        </p:spPr>
      </p:pic>
      <p:pic>
        <p:nvPicPr>
          <p:cNvPr id="168" name="Image 167">
            <a:extLst>
              <a:ext uri="{FF2B5EF4-FFF2-40B4-BE49-F238E27FC236}">
                <a16:creationId xmlns:a16="http://schemas.microsoft.com/office/drawing/2014/main" id="{C0E9A6ED-B594-AFAB-FA5A-8CCAE9D25946}"/>
              </a:ext>
            </a:extLst>
          </p:cNvPr>
          <p:cNvPicPr>
            <a:picLocks noChangeAspect="1"/>
          </p:cNvPicPr>
          <p:nvPr userDrawn="1"/>
        </p:nvPicPr>
        <p:blipFill>
          <a:blip r:embed="rId11"/>
          <a:stretch>
            <a:fillRect/>
          </a:stretch>
        </p:blipFill>
        <p:spPr>
          <a:xfrm>
            <a:off x="3502527" y="3990853"/>
            <a:ext cx="373374" cy="378352"/>
          </a:xfrm>
          <a:prstGeom prst="rect">
            <a:avLst/>
          </a:prstGeom>
        </p:spPr>
      </p:pic>
      <p:pic>
        <p:nvPicPr>
          <p:cNvPr id="169" name="Image 168">
            <a:extLst>
              <a:ext uri="{FF2B5EF4-FFF2-40B4-BE49-F238E27FC236}">
                <a16:creationId xmlns:a16="http://schemas.microsoft.com/office/drawing/2014/main" id="{C577F0DC-C329-B753-052B-8D9415FC73E4}"/>
              </a:ext>
            </a:extLst>
          </p:cNvPr>
          <p:cNvPicPr>
            <a:picLocks noChangeAspect="1"/>
          </p:cNvPicPr>
          <p:nvPr userDrawn="1"/>
        </p:nvPicPr>
        <p:blipFill>
          <a:blip r:embed="rId12"/>
          <a:stretch>
            <a:fillRect/>
          </a:stretch>
        </p:blipFill>
        <p:spPr>
          <a:xfrm>
            <a:off x="2845530" y="3990853"/>
            <a:ext cx="373374" cy="378352"/>
          </a:xfrm>
          <a:prstGeom prst="rect">
            <a:avLst/>
          </a:prstGeom>
        </p:spPr>
      </p:pic>
      <p:pic>
        <p:nvPicPr>
          <p:cNvPr id="170" name="Image 169">
            <a:extLst>
              <a:ext uri="{FF2B5EF4-FFF2-40B4-BE49-F238E27FC236}">
                <a16:creationId xmlns:a16="http://schemas.microsoft.com/office/drawing/2014/main" id="{75AD8A3E-17AD-BBE8-6F9C-B45288C67804}"/>
              </a:ext>
            </a:extLst>
          </p:cNvPr>
          <p:cNvPicPr>
            <a:picLocks noChangeAspect="1"/>
          </p:cNvPicPr>
          <p:nvPr userDrawn="1"/>
        </p:nvPicPr>
        <p:blipFill>
          <a:blip r:embed="rId13"/>
          <a:stretch>
            <a:fillRect/>
          </a:stretch>
        </p:blipFill>
        <p:spPr>
          <a:xfrm>
            <a:off x="2220310" y="3990853"/>
            <a:ext cx="373374" cy="378352"/>
          </a:xfrm>
          <a:prstGeom prst="rect">
            <a:avLst/>
          </a:prstGeom>
        </p:spPr>
      </p:pic>
      <p:pic>
        <p:nvPicPr>
          <p:cNvPr id="171" name="Image 170">
            <a:extLst>
              <a:ext uri="{FF2B5EF4-FFF2-40B4-BE49-F238E27FC236}">
                <a16:creationId xmlns:a16="http://schemas.microsoft.com/office/drawing/2014/main" id="{21AFC702-F9CF-FD49-59E9-9E24F59AEAE8}"/>
              </a:ext>
            </a:extLst>
          </p:cNvPr>
          <p:cNvPicPr>
            <a:picLocks noChangeAspect="1"/>
          </p:cNvPicPr>
          <p:nvPr userDrawn="1"/>
        </p:nvPicPr>
        <p:blipFill>
          <a:blip r:embed="rId14"/>
          <a:stretch>
            <a:fillRect/>
          </a:stretch>
        </p:blipFill>
        <p:spPr>
          <a:xfrm>
            <a:off x="1601386" y="4013798"/>
            <a:ext cx="373374" cy="378352"/>
          </a:xfrm>
          <a:prstGeom prst="rect">
            <a:avLst/>
          </a:prstGeom>
        </p:spPr>
      </p:pic>
      <p:pic>
        <p:nvPicPr>
          <p:cNvPr id="172" name="Image 171">
            <a:extLst>
              <a:ext uri="{FF2B5EF4-FFF2-40B4-BE49-F238E27FC236}">
                <a16:creationId xmlns:a16="http://schemas.microsoft.com/office/drawing/2014/main" id="{57F2AAC2-2EDC-4063-1E0E-568C9FE382C0}"/>
              </a:ext>
            </a:extLst>
          </p:cNvPr>
          <p:cNvPicPr>
            <a:picLocks noChangeAspect="1"/>
          </p:cNvPicPr>
          <p:nvPr userDrawn="1"/>
        </p:nvPicPr>
        <p:blipFill>
          <a:blip r:embed="rId15"/>
          <a:stretch>
            <a:fillRect/>
          </a:stretch>
        </p:blipFill>
        <p:spPr>
          <a:xfrm>
            <a:off x="961457" y="4013798"/>
            <a:ext cx="373374" cy="378352"/>
          </a:xfrm>
          <a:prstGeom prst="rect">
            <a:avLst/>
          </a:prstGeom>
        </p:spPr>
      </p:pic>
      <p:pic>
        <p:nvPicPr>
          <p:cNvPr id="173" name="Image 172">
            <a:extLst>
              <a:ext uri="{FF2B5EF4-FFF2-40B4-BE49-F238E27FC236}">
                <a16:creationId xmlns:a16="http://schemas.microsoft.com/office/drawing/2014/main" id="{7FEFCF05-9F83-0477-7E0A-7139CE3F4B0C}"/>
              </a:ext>
            </a:extLst>
          </p:cNvPr>
          <p:cNvPicPr>
            <a:picLocks noChangeAspect="1"/>
          </p:cNvPicPr>
          <p:nvPr userDrawn="1"/>
        </p:nvPicPr>
        <p:blipFill>
          <a:blip r:embed="rId16"/>
          <a:stretch>
            <a:fillRect/>
          </a:stretch>
        </p:blipFill>
        <p:spPr>
          <a:xfrm>
            <a:off x="7999882" y="3379461"/>
            <a:ext cx="373374" cy="378352"/>
          </a:xfrm>
          <a:prstGeom prst="rect">
            <a:avLst/>
          </a:prstGeom>
        </p:spPr>
      </p:pic>
      <p:pic>
        <p:nvPicPr>
          <p:cNvPr id="174" name="Image 173">
            <a:extLst>
              <a:ext uri="{FF2B5EF4-FFF2-40B4-BE49-F238E27FC236}">
                <a16:creationId xmlns:a16="http://schemas.microsoft.com/office/drawing/2014/main" id="{7A1A9754-67AD-9DDC-C7B7-EBC40F96C5DC}"/>
              </a:ext>
            </a:extLst>
          </p:cNvPr>
          <p:cNvPicPr>
            <a:picLocks noChangeAspect="1"/>
          </p:cNvPicPr>
          <p:nvPr userDrawn="1"/>
        </p:nvPicPr>
        <p:blipFill>
          <a:blip r:embed="rId17"/>
          <a:stretch>
            <a:fillRect/>
          </a:stretch>
        </p:blipFill>
        <p:spPr>
          <a:xfrm>
            <a:off x="7319120" y="3379461"/>
            <a:ext cx="373374" cy="378352"/>
          </a:xfrm>
          <a:prstGeom prst="rect">
            <a:avLst/>
          </a:prstGeom>
        </p:spPr>
      </p:pic>
      <p:pic>
        <p:nvPicPr>
          <p:cNvPr id="175" name="Image 174">
            <a:extLst>
              <a:ext uri="{FF2B5EF4-FFF2-40B4-BE49-F238E27FC236}">
                <a16:creationId xmlns:a16="http://schemas.microsoft.com/office/drawing/2014/main" id="{1A164711-0E9F-4E69-9885-570713644ABC}"/>
              </a:ext>
            </a:extLst>
          </p:cNvPr>
          <p:cNvPicPr>
            <a:picLocks noChangeAspect="1"/>
          </p:cNvPicPr>
          <p:nvPr userDrawn="1"/>
        </p:nvPicPr>
        <p:blipFill>
          <a:blip r:embed="rId18"/>
          <a:stretch>
            <a:fillRect/>
          </a:stretch>
        </p:blipFill>
        <p:spPr>
          <a:xfrm>
            <a:off x="6734062" y="3390478"/>
            <a:ext cx="373374" cy="378352"/>
          </a:xfrm>
          <a:prstGeom prst="rect">
            <a:avLst/>
          </a:prstGeom>
        </p:spPr>
      </p:pic>
      <p:pic>
        <p:nvPicPr>
          <p:cNvPr id="176" name="Image 175">
            <a:extLst>
              <a:ext uri="{FF2B5EF4-FFF2-40B4-BE49-F238E27FC236}">
                <a16:creationId xmlns:a16="http://schemas.microsoft.com/office/drawing/2014/main" id="{5B9876EC-3050-F563-3E0E-7CACFEB688B9}"/>
              </a:ext>
            </a:extLst>
          </p:cNvPr>
          <p:cNvPicPr>
            <a:picLocks noChangeAspect="1"/>
          </p:cNvPicPr>
          <p:nvPr userDrawn="1"/>
        </p:nvPicPr>
        <p:blipFill>
          <a:blip r:embed="rId19"/>
          <a:stretch>
            <a:fillRect/>
          </a:stretch>
        </p:blipFill>
        <p:spPr>
          <a:xfrm>
            <a:off x="6086174" y="3379461"/>
            <a:ext cx="373374" cy="378352"/>
          </a:xfrm>
          <a:prstGeom prst="rect">
            <a:avLst/>
          </a:prstGeom>
        </p:spPr>
      </p:pic>
      <p:pic>
        <p:nvPicPr>
          <p:cNvPr id="177" name="Image 176">
            <a:extLst>
              <a:ext uri="{FF2B5EF4-FFF2-40B4-BE49-F238E27FC236}">
                <a16:creationId xmlns:a16="http://schemas.microsoft.com/office/drawing/2014/main" id="{D18E8AF0-59FA-A1F6-503D-F481F5D8E279}"/>
              </a:ext>
            </a:extLst>
          </p:cNvPr>
          <p:cNvPicPr>
            <a:picLocks noChangeAspect="1"/>
          </p:cNvPicPr>
          <p:nvPr userDrawn="1"/>
        </p:nvPicPr>
        <p:blipFill>
          <a:blip r:embed="rId20"/>
          <a:stretch>
            <a:fillRect/>
          </a:stretch>
        </p:blipFill>
        <p:spPr>
          <a:xfrm>
            <a:off x="5459882" y="3411053"/>
            <a:ext cx="373374" cy="378352"/>
          </a:xfrm>
          <a:prstGeom prst="rect">
            <a:avLst/>
          </a:prstGeom>
        </p:spPr>
      </p:pic>
      <p:pic>
        <p:nvPicPr>
          <p:cNvPr id="178" name="Image 177">
            <a:extLst>
              <a:ext uri="{FF2B5EF4-FFF2-40B4-BE49-F238E27FC236}">
                <a16:creationId xmlns:a16="http://schemas.microsoft.com/office/drawing/2014/main" id="{C30D2E8B-3973-2911-6B53-BF3528EE1B6D}"/>
              </a:ext>
            </a:extLst>
          </p:cNvPr>
          <p:cNvPicPr>
            <a:picLocks noChangeAspect="1"/>
          </p:cNvPicPr>
          <p:nvPr userDrawn="1"/>
        </p:nvPicPr>
        <p:blipFill>
          <a:blip r:embed="rId21"/>
          <a:stretch>
            <a:fillRect/>
          </a:stretch>
        </p:blipFill>
        <p:spPr>
          <a:xfrm>
            <a:off x="4802001" y="3355435"/>
            <a:ext cx="373374" cy="378352"/>
          </a:xfrm>
          <a:prstGeom prst="rect">
            <a:avLst/>
          </a:prstGeom>
        </p:spPr>
      </p:pic>
      <p:pic>
        <p:nvPicPr>
          <p:cNvPr id="179" name="Image 178">
            <a:extLst>
              <a:ext uri="{FF2B5EF4-FFF2-40B4-BE49-F238E27FC236}">
                <a16:creationId xmlns:a16="http://schemas.microsoft.com/office/drawing/2014/main" id="{7DF12BE3-D0A8-A3AC-CBC9-65F92185B178}"/>
              </a:ext>
            </a:extLst>
          </p:cNvPr>
          <p:cNvPicPr>
            <a:picLocks noChangeAspect="1"/>
          </p:cNvPicPr>
          <p:nvPr userDrawn="1"/>
        </p:nvPicPr>
        <p:blipFill>
          <a:blip r:embed="rId22"/>
          <a:stretch>
            <a:fillRect/>
          </a:stretch>
        </p:blipFill>
        <p:spPr>
          <a:xfrm>
            <a:off x="4148594" y="3390478"/>
            <a:ext cx="373374" cy="378352"/>
          </a:xfrm>
          <a:prstGeom prst="rect">
            <a:avLst/>
          </a:prstGeom>
        </p:spPr>
      </p:pic>
      <p:pic>
        <p:nvPicPr>
          <p:cNvPr id="180" name="Image 179">
            <a:extLst>
              <a:ext uri="{FF2B5EF4-FFF2-40B4-BE49-F238E27FC236}">
                <a16:creationId xmlns:a16="http://schemas.microsoft.com/office/drawing/2014/main" id="{F44717F4-8C2C-7841-EA42-1B784C75302C}"/>
              </a:ext>
            </a:extLst>
          </p:cNvPr>
          <p:cNvPicPr>
            <a:picLocks noChangeAspect="1"/>
          </p:cNvPicPr>
          <p:nvPr userDrawn="1"/>
        </p:nvPicPr>
        <p:blipFill>
          <a:blip r:embed="rId23"/>
          <a:stretch>
            <a:fillRect/>
          </a:stretch>
        </p:blipFill>
        <p:spPr>
          <a:xfrm>
            <a:off x="3500787" y="3353506"/>
            <a:ext cx="373374" cy="378352"/>
          </a:xfrm>
          <a:prstGeom prst="rect">
            <a:avLst/>
          </a:prstGeom>
        </p:spPr>
      </p:pic>
      <p:pic>
        <p:nvPicPr>
          <p:cNvPr id="181" name="Image 180">
            <a:extLst>
              <a:ext uri="{FF2B5EF4-FFF2-40B4-BE49-F238E27FC236}">
                <a16:creationId xmlns:a16="http://schemas.microsoft.com/office/drawing/2014/main" id="{54C58D1C-A90D-4400-D744-FDDE2D8D37C6}"/>
              </a:ext>
            </a:extLst>
          </p:cNvPr>
          <p:cNvPicPr>
            <a:picLocks noChangeAspect="1"/>
          </p:cNvPicPr>
          <p:nvPr userDrawn="1"/>
        </p:nvPicPr>
        <p:blipFill>
          <a:blip r:embed="rId24"/>
          <a:stretch>
            <a:fillRect/>
          </a:stretch>
        </p:blipFill>
        <p:spPr>
          <a:xfrm>
            <a:off x="2859705" y="3353506"/>
            <a:ext cx="373374" cy="378352"/>
          </a:xfrm>
          <a:prstGeom prst="rect">
            <a:avLst/>
          </a:prstGeom>
        </p:spPr>
      </p:pic>
      <p:pic>
        <p:nvPicPr>
          <p:cNvPr id="182" name="Image 181">
            <a:extLst>
              <a:ext uri="{FF2B5EF4-FFF2-40B4-BE49-F238E27FC236}">
                <a16:creationId xmlns:a16="http://schemas.microsoft.com/office/drawing/2014/main" id="{E07F202B-2D4D-A401-5A16-F69FAED82A74}"/>
              </a:ext>
            </a:extLst>
          </p:cNvPr>
          <p:cNvPicPr>
            <a:picLocks noChangeAspect="1"/>
          </p:cNvPicPr>
          <p:nvPr userDrawn="1"/>
        </p:nvPicPr>
        <p:blipFill>
          <a:blip r:embed="rId25"/>
          <a:stretch>
            <a:fillRect/>
          </a:stretch>
        </p:blipFill>
        <p:spPr>
          <a:xfrm>
            <a:off x="2234886" y="3353506"/>
            <a:ext cx="373374" cy="378352"/>
          </a:xfrm>
          <a:prstGeom prst="rect">
            <a:avLst/>
          </a:prstGeom>
        </p:spPr>
      </p:pic>
      <p:pic>
        <p:nvPicPr>
          <p:cNvPr id="183" name="Image 182">
            <a:extLst>
              <a:ext uri="{FF2B5EF4-FFF2-40B4-BE49-F238E27FC236}">
                <a16:creationId xmlns:a16="http://schemas.microsoft.com/office/drawing/2014/main" id="{CFDA1767-604A-B90B-54A8-FBC6C4954B1D}"/>
              </a:ext>
            </a:extLst>
          </p:cNvPr>
          <p:cNvPicPr>
            <a:picLocks noChangeAspect="1"/>
          </p:cNvPicPr>
          <p:nvPr userDrawn="1"/>
        </p:nvPicPr>
        <p:blipFill>
          <a:blip r:embed="rId26"/>
          <a:stretch>
            <a:fillRect/>
          </a:stretch>
        </p:blipFill>
        <p:spPr>
          <a:xfrm>
            <a:off x="1619338" y="3379461"/>
            <a:ext cx="373374" cy="378352"/>
          </a:xfrm>
          <a:prstGeom prst="rect">
            <a:avLst/>
          </a:prstGeom>
        </p:spPr>
      </p:pic>
      <p:pic>
        <p:nvPicPr>
          <p:cNvPr id="184" name="Image 183">
            <a:extLst>
              <a:ext uri="{FF2B5EF4-FFF2-40B4-BE49-F238E27FC236}">
                <a16:creationId xmlns:a16="http://schemas.microsoft.com/office/drawing/2014/main" id="{38E6F64C-0AD5-07CA-5049-9E37F2E9EE2B}"/>
              </a:ext>
            </a:extLst>
          </p:cNvPr>
          <p:cNvPicPr>
            <a:picLocks noChangeAspect="1"/>
          </p:cNvPicPr>
          <p:nvPr userDrawn="1"/>
        </p:nvPicPr>
        <p:blipFill>
          <a:blip r:embed="rId27"/>
          <a:stretch>
            <a:fillRect/>
          </a:stretch>
        </p:blipFill>
        <p:spPr>
          <a:xfrm>
            <a:off x="977586" y="3379461"/>
            <a:ext cx="373374" cy="378352"/>
          </a:xfrm>
          <a:prstGeom prst="rect">
            <a:avLst/>
          </a:prstGeom>
        </p:spPr>
      </p:pic>
      <p:pic>
        <p:nvPicPr>
          <p:cNvPr id="185" name="Image 184">
            <a:extLst>
              <a:ext uri="{FF2B5EF4-FFF2-40B4-BE49-F238E27FC236}">
                <a16:creationId xmlns:a16="http://schemas.microsoft.com/office/drawing/2014/main" id="{12C6FAE0-40A1-32B3-BA40-72DA75DD4959}"/>
              </a:ext>
            </a:extLst>
          </p:cNvPr>
          <p:cNvPicPr>
            <a:picLocks noChangeAspect="1"/>
          </p:cNvPicPr>
          <p:nvPr userDrawn="1"/>
        </p:nvPicPr>
        <p:blipFill>
          <a:blip r:embed="rId28"/>
          <a:stretch>
            <a:fillRect/>
          </a:stretch>
        </p:blipFill>
        <p:spPr>
          <a:xfrm>
            <a:off x="8013815" y="2774875"/>
            <a:ext cx="373374" cy="378352"/>
          </a:xfrm>
          <a:prstGeom prst="rect">
            <a:avLst/>
          </a:prstGeom>
        </p:spPr>
      </p:pic>
      <p:pic>
        <p:nvPicPr>
          <p:cNvPr id="186" name="Image 185">
            <a:extLst>
              <a:ext uri="{FF2B5EF4-FFF2-40B4-BE49-F238E27FC236}">
                <a16:creationId xmlns:a16="http://schemas.microsoft.com/office/drawing/2014/main" id="{D54C8ADD-58DA-4F9A-A614-AC5BDECC0779}"/>
              </a:ext>
            </a:extLst>
          </p:cNvPr>
          <p:cNvPicPr>
            <a:picLocks noChangeAspect="1"/>
          </p:cNvPicPr>
          <p:nvPr userDrawn="1"/>
        </p:nvPicPr>
        <p:blipFill>
          <a:blip r:embed="rId29"/>
          <a:stretch>
            <a:fillRect/>
          </a:stretch>
        </p:blipFill>
        <p:spPr>
          <a:xfrm>
            <a:off x="7396230" y="2735995"/>
            <a:ext cx="373374" cy="378352"/>
          </a:xfrm>
          <a:prstGeom prst="rect">
            <a:avLst/>
          </a:prstGeom>
        </p:spPr>
      </p:pic>
      <p:pic>
        <p:nvPicPr>
          <p:cNvPr id="187" name="Image 186">
            <a:extLst>
              <a:ext uri="{FF2B5EF4-FFF2-40B4-BE49-F238E27FC236}">
                <a16:creationId xmlns:a16="http://schemas.microsoft.com/office/drawing/2014/main" id="{C2F90EEF-1828-3B93-4FBE-7A0BFD4E9040}"/>
              </a:ext>
            </a:extLst>
          </p:cNvPr>
          <p:cNvPicPr>
            <a:picLocks noChangeAspect="1"/>
          </p:cNvPicPr>
          <p:nvPr userDrawn="1"/>
        </p:nvPicPr>
        <p:blipFill>
          <a:blip r:embed="rId30"/>
          <a:stretch>
            <a:fillRect/>
          </a:stretch>
        </p:blipFill>
        <p:spPr>
          <a:xfrm>
            <a:off x="6715468" y="2765231"/>
            <a:ext cx="373374" cy="378352"/>
          </a:xfrm>
          <a:prstGeom prst="rect">
            <a:avLst/>
          </a:prstGeom>
        </p:spPr>
      </p:pic>
      <p:pic>
        <p:nvPicPr>
          <p:cNvPr id="188" name="Image 187">
            <a:extLst>
              <a:ext uri="{FF2B5EF4-FFF2-40B4-BE49-F238E27FC236}">
                <a16:creationId xmlns:a16="http://schemas.microsoft.com/office/drawing/2014/main" id="{B82C9251-57BA-0FA8-7646-F51EB4B5642F}"/>
              </a:ext>
            </a:extLst>
          </p:cNvPr>
          <p:cNvPicPr>
            <a:picLocks noChangeAspect="1"/>
          </p:cNvPicPr>
          <p:nvPr userDrawn="1"/>
        </p:nvPicPr>
        <p:blipFill>
          <a:blip r:embed="rId31"/>
          <a:stretch>
            <a:fillRect/>
          </a:stretch>
        </p:blipFill>
        <p:spPr>
          <a:xfrm>
            <a:off x="6072001" y="2774875"/>
            <a:ext cx="373374" cy="378352"/>
          </a:xfrm>
          <a:prstGeom prst="rect">
            <a:avLst/>
          </a:prstGeom>
        </p:spPr>
      </p:pic>
      <p:pic>
        <p:nvPicPr>
          <p:cNvPr id="189" name="Image 188">
            <a:extLst>
              <a:ext uri="{FF2B5EF4-FFF2-40B4-BE49-F238E27FC236}">
                <a16:creationId xmlns:a16="http://schemas.microsoft.com/office/drawing/2014/main" id="{DBFCFF70-87A9-C7D9-7DE4-7295C301BC6A}"/>
              </a:ext>
            </a:extLst>
          </p:cNvPr>
          <p:cNvPicPr>
            <a:picLocks noChangeAspect="1"/>
          </p:cNvPicPr>
          <p:nvPr userDrawn="1"/>
        </p:nvPicPr>
        <p:blipFill>
          <a:blip r:embed="rId32"/>
          <a:stretch>
            <a:fillRect/>
          </a:stretch>
        </p:blipFill>
        <p:spPr>
          <a:xfrm>
            <a:off x="5437001" y="2774875"/>
            <a:ext cx="373374" cy="378352"/>
          </a:xfrm>
          <a:prstGeom prst="rect">
            <a:avLst/>
          </a:prstGeom>
        </p:spPr>
      </p:pic>
      <p:pic>
        <p:nvPicPr>
          <p:cNvPr id="190" name="Image 189">
            <a:extLst>
              <a:ext uri="{FF2B5EF4-FFF2-40B4-BE49-F238E27FC236}">
                <a16:creationId xmlns:a16="http://schemas.microsoft.com/office/drawing/2014/main" id="{00C0B648-56C7-D6D8-B8C5-E3ECDF58A4BC}"/>
              </a:ext>
            </a:extLst>
          </p:cNvPr>
          <p:cNvPicPr>
            <a:picLocks noChangeAspect="1"/>
          </p:cNvPicPr>
          <p:nvPr userDrawn="1"/>
        </p:nvPicPr>
        <p:blipFill>
          <a:blip r:embed="rId33"/>
          <a:stretch>
            <a:fillRect/>
          </a:stretch>
        </p:blipFill>
        <p:spPr>
          <a:xfrm>
            <a:off x="4821453" y="2791701"/>
            <a:ext cx="373374" cy="378352"/>
          </a:xfrm>
          <a:prstGeom prst="rect">
            <a:avLst/>
          </a:prstGeom>
        </p:spPr>
      </p:pic>
      <p:pic>
        <p:nvPicPr>
          <p:cNvPr id="191" name="Image 190">
            <a:extLst>
              <a:ext uri="{FF2B5EF4-FFF2-40B4-BE49-F238E27FC236}">
                <a16:creationId xmlns:a16="http://schemas.microsoft.com/office/drawing/2014/main" id="{FB8CF234-7C1D-82CA-6177-0198662DF710}"/>
              </a:ext>
            </a:extLst>
          </p:cNvPr>
          <p:cNvPicPr>
            <a:picLocks noChangeAspect="1"/>
          </p:cNvPicPr>
          <p:nvPr userDrawn="1"/>
        </p:nvPicPr>
        <p:blipFill>
          <a:blip r:embed="rId34"/>
          <a:stretch>
            <a:fillRect/>
          </a:stretch>
        </p:blipFill>
        <p:spPr>
          <a:xfrm>
            <a:off x="4186453" y="2765231"/>
            <a:ext cx="373374" cy="378352"/>
          </a:xfrm>
          <a:prstGeom prst="rect">
            <a:avLst/>
          </a:prstGeom>
        </p:spPr>
      </p:pic>
      <p:pic>
        <p:nvPicPr>
          <p:cNvPr id="192" name="Image 191">
            <a:extLst>
              <a:ext uri="{FF2B5EF4-FFF2-40B4-BE49-F238E27FC236}">
                <a16:creationId xmlns:a16="http://schemas.microsoft.com/office/drawing/2014/main" id="{D0375C9F-D301-9310-418E-3B8824D17668}"/>
              </a:ext>
            </a:extLst>
          </p:cNvPr>
          <p:cNvPicPr>
            <a:picLocks noChangeAspect="1"/>
          </p:cNvPicPr>
          <p:nvPr userDrawn="1"/>
        </p:nvPicPr>
        <p:blipFill>
          <a:blip r:embed="rId35"/>
          <a:stretch>
            <a:fillRect/>
          </a:stretch>
        </p:blipFill>
        <p:spPr>
          <a:xfrm>
            <a:off x="3534520" y="2750870"/>
            <a:ext cx="373374" cy="378352"/>
          </a:xfrm>
          <a:prstGeom prst="rect">
            <a:avLst/>
          </a:prstGeom>
        </p:spPr>
      </p:pic>
      <p:pic>
        <p:nvPicPr>
          <p:cNvPr id="193" name="Image 192">
            <a:extLst>
              <a:ext uri="{FF2B5EF4-FFF2-40B4-BE49-F238E27FC236}">
                <a16:creationId xmlns:a16="http://schemas.microsoft.com/office/drawing/2014/main" id="{55733B2E-63DE-914E-B448-BFD7E2AE646F}"/>
              </a:ext>
            </a:extLst>
          </p:cNvPr>
          <p:cNvPicPr>
            <a:picLocks noChangeAspect="1"/>
          </p:cNvPicPr>
          <p:nvPr userDrawn="1"/>
        </p:nvPicPr>
        <p:blipFill>
          <a:blip r:embed="rId36"/>
          <a:stretch>
            <a:fillRect/>
          </a:stretch>
        </p:blipFill>
        <p:spPr>
          <a:xfrm>
            <a:off x="2857186" y="2750870"/>
            <a:ext cx="373374" cy="378352"/>
          </a:xfrm>
          <a:prstGeom prst="rect">
            <a:avLst/>
          </a:prstGeom>
        </p:spPr>
      </p:pic>
      <p:pic>
        <p:nvPicPr>
          <p:cNvPr id="194" name="Image 193">
            <a:extLst>
              <a:ext uri="{FF2B5EF4-FFF2-40B4-BE49-F238E27FC236}">
                <a16:creationId xmlns:a16="http://schemas.microsoft.com/office/drawing/2014/main" id="{44447B30-FFFC-CF2F-C62C-C5A14ACD5405}"/>
              </a:ext>
            </a:extLst>
          </p:cNvPr>
          <p:cNvPicPr>
            <a:picLocks noChangeAspect="1"/>
          </p:cNvPicPr>
          <p:nvPr userDrawn="1"/>
        </p:nvPicPr>
        <p:blipFill>
          <a:blip r:embed="rId37"/>
          <a:stretch>
            <a:fillRect/>
          </a:stretch>
        </p:blipFill>
        <p:spPr>
          <a:xfrm>
            <a:off x="2239120" y="2750870"/>
            <a:ext cx="373374" cy="378352"/>
          </a:xfrm>
          <a:prstGeom prst="rect">
            <a:avLst/>
          </a:prstGeom>
        </p:spPr>
      </p:pic>
      <p:pic>
        <p:nvPicPr>
          <p:cNvPr id="195" name="Image 194">
            <a:extLst>
              <a:ext uri="{FF2B5EF4-FFF2-40B4-BE49-F238E27FC236}">
                <a16:creationId xmlns:a16="http://schemas.microsoft.com/office/drawing/2014/main" id="{F318CED0-35E6-3158-612A-D4E681980638}"/>
              </a:ext>
            </a:extLst>
          </p:cNvPr>
          <p:cNvPicPr>
            <a:picLocks noChangeAspect="1"/>
          </p:cNvPicPr>
          <p:nvPr userDrawn="1"/>
        </p:nvPicPr>
        <p:blipFill>
          <a:blip r:embed="rId38"/>
          <a:stretch>
            <a:fillRect/>
          </a:stretch>
        </p:blipFill>
        <p:spPr>
          <a:xfrm>
            <a:off x="1606638" y="2750870"/>
            <a:ext cx="373374" cy="378352"/>
          </a:xfrm>
          <a:prstGeom prst="rect">
            <a:avLst/>
          </a:prstGeom>
        </p:spPr>
      </p:pic>
      <p:pic>
        <p:nvPicPr>
          <p:cNvPr id="196" name="Image 195">
            <a:extLst>
              <a:ext uri="{FF2B5EF4-FFF2-40B4-BE49-F238E27FC236}">
                <a16:creationId xmlns:a16="http://schemas.microsoft.com/office/drawing/2014/main" id="{A1E71D77-087D-301C-2425-407E7033BD8E}"/>
              </a:ext>
            </a:extLst>
          </p:cNvPr>
          <p:cNvPicPr>
            <a:picLocks noChangeAspect="1"/>
          </p:cNvPicPr>
          <p:nvPr userDrawn="1"/>
        </p:nvPicPr>
        <p:blipFill>
          <a:blip r:embed="rId39"/>
          <a:stretch>
            <a:fillRect/>
          </a:stretch>
        </p:blipFill>
        <p:spPr>
          <a:xfrm>
            <a:off x="986053" y="2750870"/>
            <a:ext cx="373374" cy="378352"/>
          </a:xfrm>
          <a:prstGeom prst="rect">
            <a:avLst/>
          </a:prstGeom>
        </p:spPr>
      </p:pic>
      <p:pic>
        <p:nvPicPr>
          <p:cNvPr id="197" name="Image 196">
            <a:extLst>
              <a:ext uri="{FF2B5EF4-FFF2-40B4-BE49-F238E27FC236}">
                <a16:creationId xmlns:a16="http://schemas.microsoft.com/office/drawing/2014/main" id="{07D055B2-A34C-842B-CDF8-836F2BA349F0}"/>
              </a:ext>
            </a:extLst>
          </p:cNvPr>
          <p:cNvPicPr>
            <a:picLocks noChangeAspect="1"/>
          </p:cNvPicPr>
          <p:nvPr userDrawn="1"/>
        </p:nvPicPr>
        <p:blipFill>
          <a:blip r:embed="rId40"/>
          <a:stretch>
            <a:fillRect/>
          </a:stretch>
        </p:blipFill>
        <p:spPr>
          <a:xfrm>
            <a:off x="8014297" y="2131409"/>
            <a:ext cx="373374" cy="378352"/>
          </a:xfrm>
          <a:prstGeom prst="rect">
            <a:avLst/>
          </a:prstGeom>
        </p:spPr>
      </p:pic>
      <p:pic>
        <p:nvPicPr>
          <p:cNvPr id="198" name="Image 197">
            <a:extLst>
              <a:ext uri="{FF2B5EF4-FFF2-40B4-BE49-F238E27FC236}">
                <a16:creationId xmlns:a16="http://schemas.microsoft.com/office/drawing/2014/main" id="{74358CD0-E93D-0C60-59C9-6D353089FB30}"/>
              </a:ext>
            </a:extLst>
          </p:cNvPr>
          <p:cNvPicPr>
            <a:picLocks noChangeAspect="1"/>
          </p:cNvPicPr>
          <p:nvPr userDrawn="1"/>
        </p:nvPicPr>
        <p:blipFill>
          <a:blip r:embed="rId41"/>
          <a:stretch>
            <a:fillRect/>
          </a:stretch>
        </p:blipFill>
        <p:spPr>
          <a:xfrm>
            <a:off x="7395320" y="2107403"/>
            <a:ext cx="373374" cy="378352"/>
          </a:xfrm>
          <a:prstGeom prst="rect">
            <a:avLst/>
          </a:prstGeom>
        </p:spPr>
      </p:pic>
      <p:pic>
        <p:nvPicPr>
          <p:cNvPr id="199" name="Image 198">
            <a:extLst>
              <a:ext uri="{FF2B5EF4-FFF2-40B4-BE49-F238E27FC236}">
                <a16:creationId xmlns:a16="http://schemas.microsoft.com/office/drawing/2014/main" id="{2BC125C9-E3B9-EFE2-5F7C-995BD9FBAEF3}"/>
              </a:ext>
            </a:extLst>
          </p:cNvPr>
          <p:cNvPicPr>
            <a:picLocks noChangeAspect="1"/>
          </p:cNvPicPr>
          <p:nvPr userDrawn="1"/>
        </p:nvPicPr>
        <p:blipFill>
          <a:blip r:embed="rId42"/>
          <a:stretch>
            <a:fillRect/>
          </a:stretch>
        </p:blipFill>
        <p:spPr>
          <a:xfrm>
            <a:off x="6760320" y="2107403"/>
            <a:ext cx="373374" cy="378352"/>
          </a:xfrm>
          <a:prstGeom prst="rect">
            <a:avLst/>
          </a:prstGeom>
        </p:spPr>
      </p:pic>
      <p:pic>
        <p:nvPicPr>
          <p:cNvPr id="200" name="Image 199">
            <a:extLst>
              <a:ext uri="{FF2B5EF4-FFF2-40B4-BE49-F238E27FC236}">
                <a16:creationId xmlns:a16="http://schemas.microsoft.com/office/drawing/2014/main" id="{F1D3D9BB-6AFD-101A-6142-930F317AB3B5}"/>
              </a:ext>
            </a:extLst>
          </p:cNvPr>
          <p:cNvPicPr>
            <a:picLocks noChangeAspect="1"/>
          </p:cNvPicPr>
          <p:nvPr userDrawn="1"/>
        </p:nvPicPr>
        <p:blipFill>
          <a:blip r:embed="rId43"/>
          <a:stretch>
            <a:fillRect/>
          </a:stretch>
        </p:blipFill>
        <p:spPr>
          <a:xfrm>
            <a:off x="6091453" y="2131409"/>
            <a:ext cx="373374" cy="378352"/>
          </a:xfrm>
          <a:prstGeom prst="rect">
            <a:avLst/>
          </a:prstGeom>
        </p:spPr>
      </p:pic>
      <p:pic>
        <p:nvPicPr>
          <p:cNvPr id="201" name="Image 200">
            <a:extLst>
              <a:ext uri="{FF2B5EF4-FFF2-40B4-BE49-F238E27FC236}">
                <a16:creationId xmlns:a16="http://schemas.microsoft.com/office/drawing/2014/main" id="{B94BAED3-8E13-DBCC-6879-10AC0405E51D}"/>
              </a:ext>
            </a:extLst>
          </p:cNvPr>
          <p:cNvPicPr>
            <a:picLocks noChangeAspect="1"/>
          </p:cNvPicPr>
          <p:nvPr userDrawn="1"/>
        </p:nvPicPr>
        <p:blipFill>
          <a:blip r:embed="rId44"/>
          <a:stretch>
            <a:fillRect/>
          </a:stretch>
        </p:blipFill>
        <p:spPr>
          <a:xfrm>
            <a:off x="5456453" y="2131409"/>
            <a:ext cx="373374" cy="378352"/>
          </a:xfrm>
          <a:prstGeom prst="rect">
            <a:avLst/>
          </a:prstGeom>
        </p:spPr>
      </p:pic>
      <p:pic>
        <p:nvPicPr>
          <p:cNvPr id="202" name="Image 201">
            <a:extLst>
              <a:ext uri="{FF2B5EF4-FFF2-40B4-BE49-F238E27FC236}">
                <a16:creationId xmlns:a16="http://schemas.microsoft.com/office/drawing/2014/main" id="{CA6F6D5D-8836-1589-CD08-588D403DA002}"/>
              </a:ext>
            </a:extLst>
          </p:cNvPr>
          <p:cNvPicPr>
            <a:picLocks noChangeAspect="1"/>
          </p:cNvPicPr>
          <p:nvPr userDrawn="1"/>
        </p:nvPicPr>
        <p:blipFill>
          <a:blip r:embed="rId45"/>
          <a:stretch>
            <a:fillRect/>
          </a:stretch>
        </p:blipFill>
        <p:spPr>
          <a:xfrm>
            <a:off x="4838386" y="2121764"/>
            <a:ext cx="373374" cy="378352"/>
          </a:xfrm>
          <a:prstGeom prst="rect">
            <a:avLst/>
          </a:prstGeom>
        </p:spPr>
      </p:pic>
      <p:pic>
        <p:nvPicPr>
          <p:cNvPr id="203" name="Image 202">
            <a:extLst>
              <a:ext uri="{FF2B5EF4-FFF2-40B4-BE49-F238E27FC236}">
                <a16:creationId xmlns:a16="http://schemas.microsoft.com/office/drawing/2014/main" id="{4634E4BA-E299-F497-F4E9-965E086DFD40}"/>
              </a:ext>
            </a:extLst>
          </p:cNvPr>
          <p:cNvPicPr>
            <a:picLocks noChangeAspect="1"/>
          </p:cNvPicPr>
          <p:nvPr userDrawn="1"/>
        </p:nvPicPr>
        <p:blipFill>
          <a:blip r:embed="rId46"/>
          <a:stretch>
            <a:fillRect/>
          </a:stretch>
        </p:blipFill>
        <p:spPr>
          <a:xfrm>
            <a:off x="4186453" y="2121764"/>
            <a:ext cx="373374" cy="378352"/>
          </a:xfrm>
          <a:prstGeom prst="rect">
            <a:avLst/>
          </a:prstGeom>
        </p:spPr>
      </p:pic>
      <p:pic>
        <p:nvPicPr>
          <p:cNvPr id="204" name="Image 203">
            <a:extLst>
              <a:ext uri="{FF2B5EF4-FFF2-40B4-BE49-F238E27FC236}">
                <a16:creationId xmlns:a16="http://schemas.microsoft.com/office/drawing/2014/main" id="{60B0579D-4D36-84F8-CB9F-68560BD48F6D}"/>
              </a:ext>
            </a:extLst>
          </p:cNvPr>
          <p:cNvPicPr>
            <a:picLocks noChangeAspect="1"/>
          </p:cNvPicPr>
          <p:nvPr userDrawn="1"/>
        </p:nvPicPr>
        <p:blipFill>
          <a:blip r:embed="rId47"/>
          <a:stretch>
            <a:fillRect/>
          </a:stretch>
        </p:blipFill>
        <p:spPr>
          <a:xfrm>
            <a:off x="5437632" y="4033969"/>
            <a:ext cx="373374" cy="378352"/>
          </a:xfrm>
          <a:prstGeom prst="rect">
            <a:avLst/>
          </a:prstGeom>
        </p:spPr>
      </p:pic>
      <p:pic>
        <p:nvPicPr>
          <p:cNvPr id="205" name="Image 204">
            <a:extLst>
              <a:ext uri="{FF2B5EF4-FFF2-40B4-BE49-F238E27FC236}">
                <a16:creationId xmlns:a16="http://schemas.microsoft.com/office/drawing/2014/main" id="{C0D678F1-A641-B63B-6E0E-83B5FF1E78A9}"/>
              </a:ext>
            </a:extLst>
          </p:cNvPr>
          <p:cNvPicPr>
            <a:picLocks noChangeAspect="1"/>
          </p:cNvPicPr>
          <p:nvPr userDrawn="1"/>
        </p:nvPicPr>
        <p:blipFill>
          <a:blip r:embed="rId48"/>
          <a:stretch>
            <a:fillRect/>
          </a:stretch>
        </p:blipFill>
        <p:spPr>
          <a:xfrm>
            <a:off x="3534520" y="2131409"/>
            <a:ext cx="373374" cy="378352"/>
          </a:xfrm>
          <a:prstGeom prst="rect">
            <a:avLst/>
          </a:prstGeom>
        </p:spPr>
      </p:pic>
      <p:pic>
        <p:nvPicPr>
          <p:cNvPr id="206" name="Image 205">
            <a:extLst>
              <a:ext uri="{FF2B5EF4-FFF2-40B4-BE49-F238E27FC236}">
                <a16:creationId xmlns:a16="http://schemas.microsoft.com/office/drawing/2014/main" id="{F3CE975D-22FE-5BCD-0706-A2E1A3183E54}"/>
              </a:ext>
            </a:extLst>
          </p:cNvPr>
          <p:cNvPicPr>
            <a:picLocks noChangeAspect="1"/>
          </p:cNvPicPr>
          <p:nvPr userDrawn="1"/>
        </p:nvPicPr>
        <p:blipFill>
          <a:blip r:embed="rId49"/>
          <a:stretch>
            <a:fillRect/>
          </a:stretch>
        </p:blipFill>
        <p:spPr>
          <a:xfrm>
            <a:off x="2882586" y="2131409"/>
            <a:ext cx="373374" cy="378352"/>
          </a:xfrm>
          <a:prstGeom prst="rect">
            <a:avLst/>
          </a:prstGeom>
        </p:spPr>
      </p:pic>
      <p:pic>
        <p:nvPicPr>
          <p:cNvPr id="207" name="Image 206">
            <a:extLst>
              <a:ext uri="{FF2B5EF4-FFF2-40B4-BE49-F238E27FC236}">
                <a16:creationId xmlns:a16="http://schemas.microsoft.com/office/drawing/2014/main" id="{C173F9A8-885E-6303-922B-12826FC719F2}"/>
              </a:ext>
            </a:extLst>
          </p:cNvPr>
          <p:cNvPicPr>
            <a:picLocks noChangeAspect="1"/>
          </p:cNvPicPr>
          <p:nvPr userDrawn="1"/>
        </p:nvPicPr>
        <p:blipFill>
          <a:blip r:embed="rId50"/>
          <a:stretch>
            <a:fillRect/>
          </a:stretch>
        </p:blipFill>
        <p:spPr>
          <a:xfrm>
            <a:off x="2247586" y="2131409"/>
            <a:ext cx="373374" cy="378352"/>
          </a:xfrm>
          <a:prstGeom prst="rect">
            <a:avLst/>
          </a:prstGeom>
        </p:spPr>
      </p:pic>
      <p:pic>
        <p:nvPicPr>
          <p:cNvPr id="208" name="Image 207">
            <a:extLst>
              <a:ext uri="{FF2B5EF4-FFF2-40B4-BE49-F238E27FC236}">
                <a16:creationId xmlns:a16="http://schemas.microsoft.com/office/drawing/2014/main" id="{48A9846E-6127-C62F-94EF-0F54CEA5FD66}"/>
              </a:ext>
            </a:extLst>
          </p:cNvPr>
          <p:cNvPicPr>
            <a:picLocks noChangeAspect="1"/>
          </p:cNvPicPr>
          <p:nvPr userDrawn="1"/>
        </p:nvPicPr>
        <p:blipFill>
          <a:blip r:embed="rId51"/>
          <a:stretch>
            <a:fillRect/>
          </a:stretch>
        </p:blipFill>
        <p:spPr>
          <a:xfrm>
            <a:off x="1612586" y="2131409"/>
            <a:ext cx="373374" cy="378352"/>
          </a:xfrm>
          <a:prstGeom prst="rect">
            <a:avLst/>
          </a:prstGeom>
        </p:spPr>
      </p:pic>
      <p:pic>
        <p:nvPicPr>
          <p:cNvPr id="209" name="Image 208">
            <a:extLst>
              <a:ext uri="{FF2B5EF4-FFF2-40B4-BE49-F238E27FC236}">
                <a16:creationId xmlns:a16="http://schemas.microsoft.com/office/drawing/2014/main" id="{0753E863-46D6-91EC-9D42-A31CF2E70174}"/>
              </a:ext>
            </a:extLst>
          </p:cNvPr>
          <p:cNvPicPr>
            <a:picLocks noChangeAspect="1"/>
          </p:cNvPicPr>
          <p:nvPr userDrawn="1"/>
        </p:nvPicPr>
        <p:blipFill>
          <a:blip r:embed="rId52"/>
          <a:stretch>
            <a:fillRect/>
          </a:stretch>
        </p:blipFill>
        <p:spPr>
          <a:xfrm>
            <a:off x="977586" y="2131409"/>
            <a:ext cx="373374" cy="378352"/>
          </a:xfrm>
          <a:prstGeom prst="rect">
            <a:avLst/>
          </a:prstGeom>
        </p:spPr>
      </p:pic>
      <p:pic>
        <p:nvPicPr>
          <p:cNvPr id="4" name="Rectangle 95" descr="preencoded.png">
            <a:extLst>
              <a:ext uri="{FF2B5EF4-FFF2-40B4-BE49-F238E27FC236}">
                <a16:creationId xmlns:a16="http://schemas.microsoft.com/office/drawing/2014/main" id="{1AD483AB-9763-AAC8-E104-7794B0B11797}"/>
              </a:ext>
            </a:extLst>
          </p:cNvPr>
          <p:cNvPicPr>
            <a:picLocks noChangeAspect="1"/>
          </p:cNvPicPr>
          <p:nvPr userDrawn="1"/>
        </p:nvPicPr>
        <p:blipFill>
          <a:blip r:embed="rId53"/>
          <a:srcRect/>
          <a:stretch/>
        </p:blipFill>
        <p:spPr>
          <a:xfrm>
            <a:off x="10159677" y="6159177"/>
            <a:ext cx="2032323" cy="698823"/>
          </a:xfrm>
          <a:prstGeom prst="rect">
            <a:avLst/>
          </a:prstGeom>
        </p:spPr>
      </p:pic>
      <p:pic>
        <p:nvPicPr>
          <p:cNvPr id="5" name="ESMO-Congress-2025-Logo">
            <a:extLst>
              <a:ext uri="{FF2B5EF4-FFF2-40B4-BE49-F238E27FC236}">
                <a16:creationId xmlns:a16="http://schemas.microsoft.com/office/drawing/2014/main" id="{A948F6CE-2C99-61C4-A74C-2EDBD0D504A6}"/>
              </a:ext>
            </a:extLst>
          </p:cNvPr>
          <p:cNvPicPr>
            <a:picLocks noChangeAspect="1"/>
          </p:cNvPicPr>
          <p:nvPr userDrawn="1"/>
        </p:nvPicPr>
        <p:blipFill>
          <a:blip r:embed="rId54">
            <a:extLst>
              <a:ext uri="{96DAC541-7B7A-43D3-8B79-37D633B846F1}">
                <asvg:svgBlip xmlns:asvg="http://schemas.microsoft.com/office/drawing/2016/SVG/main" r:embed="rId55"/>
              </a:ext>
            </a:extLst>
          </a:blip>
          <a:srcRect/>
          <a:stretch/>
        </p:blipFill>
        <p:spPr>
          <a:xfrm>
            <a:off x="10630596" y="6404411"/>
            <a:ext cx="1454966" cy="277299"/>
          </a:xfrm>
          <a:prstGeom prst="rect">
            <a:avLst/>
          </a:prstGeom>
        </p:spPr>
      </p:pic>
    </p:spTree>
    <p:extLst>
      <p:ext uri="{BB962C8B-B14F-4D97-AF65-F5344CB8AC3E}">
        <p14:creationId xmlns:p14="http://schemas.microsoft.com/office/powerpoint/2010/main" val="91151379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rgbClr val="17AD86"/>
        </a:solidFill>
        <a:effectLst/>
      </p:bgPr>
    </p:bg>
    <p:spTree>
      <p:nvGrpSpPr>
        <p:cNvPr id="1" name=""/>
        <p:cNvGrpSpPr/>
        <p:nvPr/>
      </p:nvGrpSpPr>
      <p:grpSpPr>
        <a:xfrm>
          <a:off x="0" y="0"/>
          <a:ext cx="0" cy="0"/>
          <a:chOff x="0" y="0"/>
          <a:chExt cx="0" cy="0"/>
        </a:xfrm>
      </p:grpSpPr>
      <p:sp>
        <p:nvSpPr>
          <p:cNvPr id="8" name="European Society for Medical Oncology ESMO Via Ginevra 4 CH-6900 LuganoT 41 091 973 19 00esmoesmoorg esmoorg">
            <a:extLst>
              <a:ext uri="{FF2B5EF4-FFF2-40B4-BE49-F238E27FC236}">
                <a16:creationId xmlns:a16="http://schemas.microsoft.com/office/drawing/2014/main" id="{1EB4AE90-A266-178B-4665-CC5B8AA603E2}"/>
              </a:ext>
            </a:extLst>
          </p:cNvPr>
          <p:cNvSpPr/>
          <p:nvPr userDrawn="1"/>
        </p:nvSpPr>
        <p:spPr>
          <a:xfrm>
            <a:off x="962896" y="5035550"/>
            <a:ext cx="3575050" cy="1219200"/>
          </a:xfrm>
          <a:prstGeom prst="rect">
            <a:avLst/>
          </a:prstGeom>
          <a:noFill/>
          <a:ln/>
        </p:spPr>
        <p:txBody>
          <a:bodyPr wrap="square" lIns="0" tIns="0" rIns="0" bIns="0" rtlCol="0" anchor="t"/>
          <a:lstStyle/>
          <a:p>
            <a:pPr marL="0" indent="0" algn="l">
              <a:lnSpc>
                <a:spcPts val="1600"/>
              </a:lnSpc>
              <a:buNone/>
            </a:pPr>
            <a:r>
              <a:rPr lang="en-US" sz="1500">
                <a:solidFill>
                  <a:srgbClr val="FFFFFF"/>
                </a:solidFill>
                <a:latin typeface="Arial Narrow Bold" pitchFamily="34" charset="0"/>
                <a:ea typeface="Arial Narrow Bold" pitchFamily="34" charset="-122"/>
                <a:cs typeface="Arial Narrow Bold" pitchFamily="34" charset="-120"/>
              </a:rPr>
              <a:t>European Society for Medical Oncology (ESMO)
</a:t>
            </a:r>
            <a:r>
              <a:rPr lang="en-US" sz="1500">
                <a:solidFill>
                  <a:srgbClr val="FFFFFF"/>
                </a:solidFill>
                <a:latin typeface="Arial Narrow" pitchFamily="34" charset="0"/>
                <a:ea typeface="Arial Narrow" pitchFamily="34" charset="-122"/>
                <a:cs typeface="Arial Narrow" pitchFamily="34" charset="-120"/>
              </a:rPr>
              <a:t>Via Ginevra 4, CH-6900 Lugano</a:t>
            </a:r>
            <a:br>
              <a:rPr/>
            </a:br>
            <a:r>
              <a:rPr lang="en-US" sz="1500">
                <a:solidFill>
                  <a:srgbClr val="FFFFFF"/>
                </a:solidFill>
                <a:latin typeface="Arial Narrow" pitchFamily="34" charset="0"/>
                <a:ea typeface="Arial Narrow" pitchFamily="34" charset="-122"/>
                <a:cs typeface="Arial Narrow" pitchFamily="34" charset="-120"/>
              </a:rPr>
              <a:t>T. +41 (0)91 973 19 00</a:t>
            </a:r>
            <a:br>
              <a:rPr/>
            </a:br>
            <a:r>
              <a:rPr lang="en-US" sz="1500">
                <a:solidFill>
                  <a:srgbClr val="FFFFFF"/>
                </a:solidFill>
                <a:latin typeface="Arial Narrow" pitchFamily="34" charset="0"/>
                <a:ea typeface="Arial Narrow" pitchFamily="34" charset="-122"/>
                <a:cs typeface="Arial Narrow" pitchFamily="34" charset="-120"/>
              </a:rPr>
              <a:t>esmo@esmo.org</a:t>
            </a:r>
            <a:br>
              <a:rPr/>
            </a:br>
            <a:r>
              <a:rPr lang="en-US" sz="1500">
                <a:solidFill>
                  <a:srgbClr val="FFFFFF"/>
                </a:solidFill>
                <a:latin typeface="Arial Narrow" pitchFamily="34" charset="0"/>
                <a:ea typeface="Arial Narrow" pitchFamily="34" charset="-122"/>
                <a:cs typeface="Arial Narrow" pitchFamily="34" charset="-120"/>
              </a:rPr>
              <a:t>
</a:t>
            </a:r>
            <a:r>
              <a:rPr lang="en-US" sz="1500">
                <a:solidFill>
                  <a:srgbClr val="FFFFFF"/>
                </a:solidFill>
                <a:latin typeface="Arial Narrow Bold" pitchFamily="34" charset="0"/>
                <a:ea typeface="Arial Narrow Bold" pitchFamily="34" charset="-122"/>
                <a:cs typeface="Arial Narrow Bold" pitchFamily="34" charset="-120"/>
              </a:rPr>
              <a:t>esmo.org</a:t>
            </a:r>
            <a:endParaRPr lang="en-US" sz="1500"/>
          </a:p>
        </p:txBody>
      </p:sp>
      <p:sp>
        <p:nvSpPr>
          <p:cNvPr id="2" name="Espace réservé du texte 8">
            <a:extLst>
              <a:ext uri="{FF2B5EF4-FFF2-40B4-BE49-F238E27FC236}">
                <a16:creationId xmlns:a16="http://schemas.microsoft.com/office/drawing/2014/main" id="{6B71D57D-FF14-FD10-D701-174D0129A758}"/>
              </a:ext>
            </a:extLst>
          </p:cNvPr>
          <p:cNvSpPr>
            <a:spLocks noGrp="1"/>
          </p:cNvSpPr>
          <p:nvPr>
            <p:ph type="body" sz="quarter" idx="10" hasCustomPrompt="1"/>
          </p:nvPr>
        </p:nvSpPr>
        <p:spPr>
          <a:xfrm>
            <a:off x="4591050" y="3021108"/>
            <a:ext cx="3009900" cy="815785"/>
          </a:xfrm>
          <a:prstGeom prst="rect">
            <a:avLst/>
          </a:prstGeom>
        </p:spPr>
        <p:txBody>
          <a:bodyPr/>
          <a:lstStyle>
            <a:lvl1pPr marL="0" indent="0" algn="ctr">
              <a:buNone/>
              <a:defRPr sz="5000" b="1" i="0">
                <a:solidFill>
                  <a:schemeClr val="bg1"/>
                </a:solidFill>
                <a:latin typeface="Arial Narrow" panose="020B0604020202020204" pitchFamily="34" charset="0"/>
                <a:cs typeface="Arial Narrow" panose="020B0604020202020204" pitchFamily="34" charset="0"/>
              </a:defRPr>
            </a:lvl1pPr>
          </a:lstStyle>
          <a:p>
            <a:pPr lvl="0"/>
            <a:r>
              <a:rPr lang="fr-FR" err="1"/>
              <a:t>Thank</a:t>
            </a:r>
            <a:r>
              <a:rPr lang="fr-FR"/>
              <a:t> </a:t>
            </a:r>
            <a:r>
              <a:rPr lang="fr-FR" err="1"/>
              <a:t>you</a:t>
            </a:r>
            <a:endParaRPr lang="fr-FR"/>
          </a:p>
        </p:txBody>
      </p:sp>
      <p:pic>
        <p:nvPicPr>
          <p:cNvPr id="5" name="Picture 4" descr="A white letter on a black background&#10;&#10;Description automatically generated">
            <a:extLst>
              <a:ext uri="{FF2B5EF4-FFF2-40B4-BE49-F238E27FC236}">
                <a16:creationId xmlns:a16="http://schemas.microsoft.com/office/drawing/2014/main" id="{5F378500-0109-FEA4-0A26-B7F6D3E95C0D}"/>
              </a:ext>
            </a:extLst>
          </p:cNvPr>
          <p:cNvPicPr>
            <a:picLocks noChangeAspect="1"/>
          </p:cNvPicPr>
          <p:nvPr userDrawn="1"/>
        </p:nvPicPr>
        <p:blipFill>
          <a:blip r:embed="rId2"/>
          <a:stretch>
            <a:fillRect/>
          </a:stretch>
        </p:blipFill>
        <p:spPr>
          <a:xfrm>
            <a:off x="962895" y="922473"/>
            <a:ext cx="3645907" cy="804727"/>
          </a:xfrm>
          <a:prstGeom prst="rect">
            <a:avLst/>
          </a:prstGeom>
        </p:spPr>
      </p:pic>
    </p:spTree>
    <p:extLst>
      <p:ext uri="{BB962C8B-B14F-4D97-AF65-F5344CB8AC3E}">
        <p14:creationId xmlns:p14="http://schemas.microsoft.com/office/powerpoint/2010/main" val="33752523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lvl1pPr>
            <a:lvl2pPr marL="428601" indent="0" algn="ctr">
              <a:buNone/>
              <a:defRPr/>
            </a:lvl2pPr>
            <a:lvl3pPr marL="857201" indent="0" algn="ctr">
              <a:buNone/>
              <a:defRPr/>
            </a:lvl3pPr>
            <a:lvl4pPr marL="1285801" indent="0" algn="ctr">
              <a:buNone/>
              <a:defRPr/>
            </a:lvl4pPr>
            <a:lvl5pPr marL="1714401" indent="0" algn="ctr">
              <a:buNone/>
              <a:defRPr/>
            </a:lvl5pPr>
            <a:lvl6pPr marL="2143002" indent="0" algn="ctr">
              <a:buNone/>
              <a:defRPr/>
            </a:lvl6pPr>
            <a:lvl7pPr marL="2571602" indent="0" algn="ctr">
              <a:buNone/>
              <a:defRPr/>
            </a:lvl7pPr>
            <a:lvl8pPr marL="3000204" indent="0" algn="ctr">
              <a:buNone/>
              <a:defRPr/>
            </a:lvl8pPr>
            <a:lvl9pPr marL="3428802" indent="0" algn="ctr">
              <a:buNone/>
              <a:defRPr/>
            </a:lvl9pPr>
          </a:lstStyle>
          <a:p>
            <a:r>
              <a:rPr lang="en-US"/>
              <a:t>Click to edit Master subtitle style</a:t>
            </a:r>
          </a:p>
        </p:txBody>
      </p:sp>
    </p:spTree>
    <p:extLst>
      <p:ext uri="{BB962C8B-B14F-4D97-AF65-F5344CB8AC3E}">
        <p14:creationId xmlns:p14="http://schemas.microsoft.com/office/powerpoint/2010/main" val="19611258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181497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6019539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3"/>
            <a:ext cx="10363200" cy="1362075"/>
          </a:xfrm>
        </p:spPr>
        <p:txBody>
          <a:bodyPr anchor="t"/>
          <a:lstStyle>
            <a:lvl1pPr algn="l">
              <a:defRPr sz="3751" b="1" cap="all"/>
            </a:lvl1pPr>
          </a:lstStyle>
          <a:p>
            <a:r>
              <a:rPr lang="en-US"/>
              <a:t>Click to edit Master title style</a:t>
            </a:r>
          </a:p>
        </p:txBody>
      </p:sp>
      <p:sp>
        <p:nvSpPr>
          <p:cNvPr id="3" name="Text Placeholder 2"/>
          <p:cNvSpPr>
            <a:spLocks noGrp="1"/>
          </p:cNvSpPr>
          <p:nvPr>
            <p:ph type="body" idx="1"/>
          </p:nvPr>
        </p:nvSpPr>
        <p:spPr>
          <a:xfrm>
            <a:off x="963085" y="2906715"/>
            <a:ext cx="10363200" cy="1500187"/>
          </a:xfrm>
        </p:spPr>
        <p:txBody>
          <a:bodyPr anchor="b"/>
          <a:lstStyle>
            <a:lvl1pPr marL="0" indent="0">
              <a:buNone/>
              <a:defRPr sz="1875"/>
            </a:lvl1pPr>
            <a:lvl2pPr marL="428601" indent="0">
              <a:buNone/>
              <a:defRPr sz="1687"/>
            </a:lvl2pPr>
            <a:lvl3pPr marL="857201" indent="0">
              <a:buNone/>
              <a:defRPr sz="1500"/>
            </a:lvl3pPr>
            <a:lvl4pPr marL="1285801" indent="0">
              <a:buNone/>
              <a:defRPr sz="1313"/>
            </a:lvl4pPr>
            <a:lvl5pPr marL="1714401" indent="0">
              <a:buNone/>
              <a:defRPr sz="1313"/>
            </a:lvl5pPr>
            <a:lvl6pPr marL="2143002" indent="0">
              <a:buNone/>
              <a:defRPr sz="1313"/>
            </a:lvl6pPr>
            <a:lvl7pPr marL="2571602" indent="0">
              <a:buNone/>
              <a:defRPr sz="1313"/>
            </a:lvl7pPr>
            <a:lvl8pPr marL="3000204" indent="0">
              <a:buNone/>
              <a:defRPr sz="1313"/>
            </a:lvl8pPr>
            <a:lvl9pPr marL="3428802" indent="0">
              <a:buNone/>
              <a:defRPr sz="1313"/>
            </a:lvl9pPr>
          </a:lstStyle>
          <a:p>
            <a:pPr lvl="0"/>
            <a:r>
              <a:rPr lang="en-US"/>
              <a:t>Click to edit Master text styles</a:t>
            </a:r>
          </a:p>
        </p:txBody>
      </p:sp>
    </p:spTree>
    <p:extLst>
      <p:ext uri="{BB962C8B-B14F-4D97-AF65-F5344CB8AC3E}">
        <p14:creationId xmlns:p14="http://schemas.microsoft.com/office/powerpoint/2010/main" val="137226511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4" y="1906590"/>
            <a:ext cx="5101167" cy="4316412"/>
          </a:xfrm>
        </p:spPr>
        <p:txBody>
          <a:bodyPr/>
          <a:lstStyle>
            <a:lvl1pPr>
              <a:defRPr sz="2625"/>
            </a:lvl1pPr>
            <a:lvl2pPr>
              <a:defRPr sz="2251"/>
            </a:lvl2pPr>
            <a:lvl3pPr>
              <a:defRPr sz="1875"/>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90"/>
            <a:ext cx="5103283" cy="4316412"/>
          </a:xfrm>
        </p:spPr>
        <p:txBody>
          <a:bodyPr/>
          <a:lstStyle>
            <a:lvl1pPr>
              <a:defRPr sz="2625"/>
            </a:lvl1pPr>
            <a:lvl2pPr>
              <a:defRPr sz="2251"/>
            </a:lvl2pPr>
            <a:lvl3pPr>
              <a:defRPr sz="1875"/>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14966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2" y="1535113"/>
            <a:ext cx="5386917" cy="639763"/>
          </a:xfrm>
        </p:spPr>
        <p:txBody>
          <a:bodyPr anchor="b"/>
          <a:lstStyle>
            <a:lvl1pPr marL="0" indent="0">
              <a:buNone/>
              <a:defRPr sz="2251" b="1"/>
            </a:lvl1pPr>
            <a:lvl2pPr marL="428601" indent="0">
              <a:buNone/>
              <a:defRPr sz="1875" b="1"/>
            </a:lvl2pPr>
            <a:lvl3pPr marL="857201" indent="0">
              <a:buNone/>
              <a:defRPr sz="1687" b="1"/>
            </a:lvl3pPr>
            <a:lvl4pPr marL="1285801" indent="0">
              <a:buNone/>
              <a:defRPr sz="1500" b="1"/>
            </a:lvl4pPr>
            <a:lvl5pPr marL="1714401" indent="0">
              <a:buNone/>
              <a:defRPr sz="1500" b="1"/>
            </a:lvl5pPr>
            <a:lvl6pPr marL="2143002" indent="0">
              <a:buNone/>
              <a:defRPr sz="1500" b="1"/>
            </a:lvl6pPr>
            <a:lvl7pPr marL="2571602" indent="0">
              <a:buNone/>
              <a:defRPr sz="1500" b="1"/>
            </a:lvl7pPr>
            <a:lvl8pPr marL="3000204" indent="0">
              <a:buNone/>
              <a:defRPr sz="1500" b="1"/>
            </a:lvl8pPr>
            <a:lvl9pPr marL="3428802"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2" y="2174876"/>
            <a:ext cx="5386917" cy="3951287"/>
          </a:xfrm>
        </p:spPr>
        <p:txBody>
          <a:bodyPr/>
          <a:lstStyle>
            <a:lvl1pPr>
              <a:defRPr sz="2251"/>
            </a:lvl1pPr>
            <a:lvl2pPr>
              <a:defRPr sz="1875"/>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251" b="1"/>
            </a:lvl1pPr>
            <a:lvl2pPr marL="428601" indent="0">
              <a:buNone/>
              <a:defRPr sz="1875" b="1"/>
            </a:lvl2pPr>
            <a:lvl3pPr marL="857201" indent="0">
              <a:buNone/>
              <a:defRPr sz="1687" b="1"/>
            </a:lvl3pPr>
            <a:lvl4pPr marL="1285801" indent="0">
              <a:buNone/>
              <a:defRPr sz="1500" b="1"/>
            </a:lvl4pPr>
            <a:lvl5pPr marL="1714401" indent="0">
              <a:buNone/>
              <a:defRPr sz="1500" b="1"/>
            </a:lvl5pPr>
            <a:lvl6pPr marL="2143002" indent="0">
              <a:buNone/>
              <a:defRPr sz="1500" b="1"/>
            </a:lvl6pPr>
            <a:lvl7pPr marL="2571602" indent="0">
              <a:buNone/>
              <a:defRPr sz="1500" b="1"/>
            </a:lvl7pPr>
            <a:lvl8pPr marL="3000204" indent="0">
              <a:buNone/>
              <a:defRPr sz="1500" b="1"/>
            </a:lvl8pPr>
            <a:lvl9pPr marL="3428802"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3" y="2174876"/>
            <a:ext cx="5389033" cy="3951287"/>
          </a:xfrm>
        </p:spPr>
        <p:txBody>
          <a:bodyPr/>
          <a:lstStyle>
            <a:lvl1pPr>
              <a:defRPr sz="2251"/>
            </a:lvl1pPr>
            <a:lvl2pPr>
              <a:defRPr sz="1875"/>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483880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5711090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848203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49"/>
          </a:xfrm>
        </p:spPr>
        <p:txBody>
          <a:bodyPr anchor="b"/>
          <a:lstStyle>
            <a:lvl1pPr algn="l">
              <a:defRPr sz="1875" b="1"/>
            </a:lvl1pPr>
          </a:lstStyle>
          <a:p>
            <a:r>
              <a:rPr lang="en-US"/>
              <a:t>Click to edit Master title style</a:t>
            </a:r>
          </a:p>
        </p:txBody>
      </p:sp>
      <p:sp>
        <p:nvSpPr>
          <p:cNvPr id="3" name="Content Placeholder 2"/>
          <p:cNvSpPr>
            <a:spLocks noGrp="1"/>
          </p:cNvSpPr>
          <p:nvPr>
            <p:ph idx="1"/>
          </p:nvPr>
        </p:nvSpPr>
        <p:spPr>
          <a:xfrm>
            <a:off x="4766733" y="273053"/>
            <a:ext cx="6815667" cy="5853113"/>
          </a:xfrm>
        </p:spPr>
        <p:txBody>
          <a:bodyPr/>
          <a:lstStyle>
            <a:lvl1pPr>
              <a:defRPr sz="2999"/>
            </a:lvl1pPr>
            <a:lvl2pPr>
              <a:defRPr sz="2625"/>
            </a:lvl2pPr>
            <a:lvl3pPr>
              <a:defRPr sz="2251"/>
            </a:lvl3pPr>
            <a:lvl4pPr>
              <a:defRPr sz="1875"/>
            </a:lvl4pPr>
            <a:lvl5pPr>
              <a:defRPr sz="1875"/>
            </a:lvl5pPr>
            <a:lvl6pPr>
              <a:defRPr sz="1875"/>
            </a:lvl6pPr>
            <a:lvl7pPr>
              <a:defRPr sz="1875"/>
            </a:lvl7pPr>
            <a:lvl8pPr>
              <a:defRPr sz="1875"/>
            </a:lvl8pPr>
            <a:lvl9pPr>
              <a:defRPr sz="18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3"/>
            <a:ext cx="4011084" cy="4691063"/>
          </a:xfrm>
        </p:spPr>
        <p:txBody>
          <a:bodyPr/>
          <a:lstStyle>
            <a:lvl1pPr marL="0" indent="0">
              <a:buNone/>
              <a:defRPr sz="1313"/>
            </a:lvl1pPr>
            <a:lvl2pPr marL="428601" indent="0">
              <a:buNone/>
              <a:defRPr sz="1125"/>
            </a:lvl2pPr>
            <a:lvl3pPr marL="857201" indent="0">
              <a:buNone/>
              <a:defRPr sz="937"/>
            </a:lvl3pPr>
            <a:lvl4pPr marL="1285801" indent="0">
              <a:buNone/>
              <a:defRPr sz="844"/>
            </a:lvl4pPr>
            <a:lvl5pPr marL="1714401" indent="0">
              <a:buNone/>
              <a:defRPr sz="844"/>
            </a:lvl5pPr>
            <a:lvl6pPr marL="2143002" indent="0">
              <a:buNone/>
              <a:defRPr sz="844"/>
            </a:lvl6pPr>
            <a:lvl7pPr marL="2571602" indent="0">
              <a:buNone/>
              <a:defRPr sz="844"/>
            </a:lvl7pPr>
            <a:lvl8pPr marL="3000204" indent="0">
              <a:buNone/>
              <a:defRPr sz="844"/>
            </a:lvl8pPr>
            <a:lvl9pPr marL="3428802" indent="0">
              <a:buNone/>
              <a:defRPr sz="844"/>
            </a:lvl9pPr>
          </a:lstStyle>
          <a:p>
            <a:pPr lvl="0"/>
            <a:r>
              <a:rPr lang="en-US"/>
              <a:t>Click to edit Master text styles</a:t>
            </a:r>
          </a:p>
        </p:txBody>
      </p:sp>
    </p:spTree>
    <p:extLst>
      <p:ext uri="{BB962C8B-B14F-4D97-AF65-F5344CB8AC3E}">
        <p14:creationId xmlns:p14="http://schemas.microsoft.com/office/powerpoint/2010/main" val="10627233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1"/>
            <a:ext cx="7315200" cy="566739"/>
          </a:xfrm>
        </p:spPr>
        <p:txBody>
          <a:bodyPr anchor="b"/>
          <a:lstStyle>
            <a:lvl1pPr algn="l">
              <a:defRPr sz="1875" b="1"/>
            </a:lvl1pPr>
          </a:lstStyle>
          <a:p>
            <a:r>
              <a:rPr lang="en-US"/>
              <a:t>Click to edit Master title style</a:t>
            </a:r>
          </a:p>
        </p:txBody>
      </p:sp>
      <p:sp>
        <p:nvSpPr>
          <p:cNvPr id="3" name="Picture Placeholder 2"/>
          <p:cNvSpPr>
            <a:spLocks noGrp="1"/>
          </p:cNvSpPr>
          <p:nvPr>
            <p:ph type="pic" idx="1"/>
          </p:nvPr>
        </p:nvSpPr>
        <p:spPr>
          <a:xfrm>
            <a:off x="2389719" y="612776"/>
            <a:ext cx="7315200" cy="4114800"/>
          </a:xfrm>
        </p:spPr>
        <p:txBody>
          <a:bodyPr/>
          <a:lstStyle>
            <a:lvl1pPr marL="0" indent="0">
              <a:buNone/>
              <a:defRPr sz="2999"/>
            </a:lvl1pPr>
            <a:lvl2pPr marL="428601" indent="0">
              <a:buNone/>
              <a:defRPr sz="2625"/>
            </a:lvl2pPr>
            <a:lvl3pPr marL="857201" indent="0">
              <a:buNone/>
              <a:defRPr sz="2251"/>
            </a:lvl3pPr>
            <a:lvl4pPr marL="1285801" indent="0">
              <a:buNone/>
              <a:defRPr sz="1875"/>
            </a:lvl4pPr>
            <a:lvl5pPr marL="1714401" indent="0">
              <a:buNone/>
              <a:defRPr sz="1875"/>
            </a:lvl5pPr>
            <a:lvl6pPr marL="2143002" indent="0">
              <a:buNone/>
              <a:defRPr sz="1875"/>
            </a:lvl6pPr>
            <a:lvl7pPr marL="2571602" indent="0">
              <a:buNone/>
              <a:defRPr sz="1875"/>
            </a:lvl7pPr>
            <a:lvl8pPr marL="3000204" indent="0">
              <a:buNone/>
              <a:defRPr sz="1875"/>
            </a:lvl8pPr>
            <a:lvl9pPr marL="3428802" indent="0">
              <a:buNone/>
              <a:defRPr sz="1875"/>
            </a:lvl9pPr>
          </a:lstStyle>
          <a:p>
            <a:endParaRPr lang="en-US"/>
          </a:p>
        </p:txBody>
      </p:sp>
      <p:sp>
        <p:nvSpPr>
          <p:cNvPr id="4" name="Text Placeholder 3"/>
          <p:cNvSpPr>
            <a:spLocks noGrp="1"/>
          </p:cNvSpPr>
          <p:nvPr>
            <p:ph type="body" sz="half" idx="2"/>
          </p:nvPr>
        </p:nvSpPr>
        <p:spPr>
          <a:xfrm>
            <a:off x="2389719" y="5367340"/>
            <a:ext cx="7315200" cy="804861"/>
          </a:xfrm>
        </p:spPr>
        <p:txBody>
          <a:bodyPr/>
          <a:lstStyle>
            <a:lvl1pPr marL="0" indent="0">
              <a:buNone/>
              <a:defRPr sz="1313"/>
            </a:lvl1pPr>
            <a:lvl2pPr marL="428601" indent="0">
              <a:buNone/>
              <a:defRPr sz="1125"/>
            </a:lvl2pPr>
            <a:lvl3pPr marL="857201" indent="0">
              <a:buNone/>
              <a:defRPr sz="937"/>
            </a:lvl3pPr>
            <a:lvl4pPr marL="1285801" indent="0">
              <a:buNone/>
              <a:defRPr sz="844"/>
            </a:lvl4pPr>
            <a:lvl5pPr marL="1714401" indent="0">
              <a:buNone/>
              <a:defRPr sz="844"/>
            </a:lvl5pPr>
            <a:lvl6pPr marL="2143002" indent="0">
              <a:buNone/>
              <a:defRPr sz="844"/>
            </a:lvl6pPr>
            <a:lvl7pPr marL="2571602" indent="0">
              <a:buNone/>
              <a:defRPr sz="844"/>
            </a:lvl7pPr>
            <a:lvl8pPr marL="3000204" indent="0">
              <a:buNone/>
              <a:defRPr sz="844"/>
            </a:lvl8pPr>
            <a:lvl9pPr marL="3428802" indent="0">
              <a:buNone/>
              <a:defRPr sz="844"/>
            </a:lvl9pPr>
          </a:lstStyle>
          <a:p>
            <a:pPr lvl="0"/>
            <a:r>
              <a:rPr lang="en-US"/>
              <a:t>Click to edit Master text styles</a:t>
            </a:r>
          </a:p>
        </p:txBody>
      </p:sp>
    </p:spTree>
    <p:extLst>
      <p:ext uri="{BB962C8B-B14F-4D97-AF65-F5344CB8AC3E}">
        <p14:creationId xmlns:p14="http://schemas.microsoft.com/office/powerpoint/2010/main" val="323350882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464636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3" y="569917"/>
            <a:ext cx="2601383" cy="56530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2" y="569917"/>
            <a:ext cx="7603067" cy="56530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73163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29907733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586240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5702576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B9A378B-7D1E-4583-9E73-75C6ACEB706A}"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7531719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B9A378B-7D1E-4583-9E73-75C6ACEB706A}"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16187698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B9A378B-7D1E-4583-9E73-75C6ACEB706A}"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4139721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9B9A378B-7D1E-4583-9E73-75C6ACEB706A}" type="datetimeFigureOut">
              <a:rPr lang="en-US" smtClean="0"/>
              <a:t>5/12/26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60074193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B9A378B-7D1E-4583-9E73-75C6ACEB706A}" type="datetimeFigureOut">
              <a:rPr lang="en-US" smtClean="0"/>
              <a:t>5/12/26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3759654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B9A378B-7D1E-4583-9E73-75C6ACEB706A}"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30503380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9B9A378B-7D1E-4583-9E73-75C6ACEB706A}"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20474702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32237421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9A378B-7D1E-4583-9E73-75C6ACEB706A}"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8E3BC8E-5A92-4C97-A1AE-84481587CA10}" type="slidenum">
              <a:rPr lang="en-US" smtClean="0"/>
              <a:t>‹#›</a:t>
            </a:fld>
            <a:endParaRPr lang="en-US"/>
          </a:p>
        </p:txBody>
      </p:sp>
    </p:spTree>
    <p:extLst>
      <p:ext uri="{BB962C8B-B14F-4D97-AF65-F5344CB8AC3E}">
        <p14:creationId xmlns:p14="http://schemas.microsoft.com/office/powerpoint/2010/main" val="8301848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922776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userDrawn="1">
  <p:cSld name="2_Title only">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A461C452-592F-7A4F-9B0C-E91EE18127CB}"/>
              </a:ext>
            </a:extLst>
          </p:cNvPr>
          <p:cNvSpPr>
            <a:spLocks noGrp="1"/>
          </p:cNvSpPr>
          <p:nvPr>
            <p:ph type="body" sz="quarter" idx="10" hasCustomPrompt="1"/>
          </p:nvPr>
        </p:nvSpPr>
        <p:spPr>
          <a:xfrm>
            <a:off x="550865" y="549278"/>
            <a:ext cx="11090275" cy="386160"/>
          </a:xfrm>
          <a:prstGeom prst="rect">
            <a:avLst/>
          </a:prstGeom>
        </p:spPr>
        <p:txBody>
          <a:bodyPr lIns="0" tIns="0" rIns="0" bIns="0">
            <a:spAutoFit/>
          </a:bodyPr>
          <a:lstStyle>
            <a:lvl1pPr marL="0" indent="0">
              <a:buNone/>
              <a:defRPr sz="2398" b="1" i="0">
                <a:solidFill>
                  <a:schemeClr val="accent2"/>
                </a:solidFill>
                <a:latin typeface="Trebuchet MS" panose="020B0703020202090204" pitchFamily="34" charset="0"/>
              </a:defRPr>
            </a:lvl1pPr>
            <a:lvl2pPr marL="456766" indent="0">
              <a:buNone/>
              <a:defRPr>
                <a:solidFill>
                  <a:schemeClr val="tx2"/>
                </a:solidFill>
              </a:defRPr>
            </a:lvl2pPr>
            <a:lvl3pPr marL="913532" indent="0">
              <a:buNone/>
              <a:defRPr>
                <a:solidFill>
                  <a:schemeClr val="tx2"/>
                </a:solidFill>
              </a:defRPr>
            </a:lvl3pPr>
            <a:lvl4pPr marL="1370298" indent="0">
              <a:buNone/>
              <a:defRPr>
                <a:solidFill>
                  <a:schemeClr val="tx2"/>
                </a:solidFill>
              </a:defRPr>
            </a:lvl4pPr>
            <a:lvl5pPr marL="1827063" indent="0">
              <a:buNone/>
              <a:defRPr>
                <a:solidFill>
                  <a:schemeClr val="tx2"/>
                </a:solidFill>
              </a:defRPr>
            </a:lvl5pPr>
          </a:lstStyle>
          <a:p>
            <a:pPr lvl="0"/>
            <a:r>
              <a:rPr lang="en-US" dirty="0"/>
              <a:t>Content slide</a:t>
            </a:r>
          </a:p>
        </p:txBody>
      </p:sp>
      <p:cxnSp>
        <p:nvCxnSpPr>
          <p:cNvPr id="38" name="Straight Connector 37">
            <a:extLst>
              <a:ext uri="{FF2B5EF4-FFF2-40B4-BE49-F238E27FC236}">
                <a16:creationId xmlns:a16="http://schemas.microsoft.com/office/drawing/2014/main" id="{2D5AD753-07CE-6045-9F0F-D9BF3034D246}"/>
              </a:ext>
            </a:extLst>
          </p:cNvPr>
          <p:cNvCxnSpPr>
            <a:cxnSpLocks/>
          </p:cNvCxnSpPr>
          <p:nvPr userDrawn="1"/>
        </p:nvCxnSpPr>
        <p:spPr>
          <a:xfrm>
            <a:off x="1727079" y="6308727"/>
            <a:ext cx="9360000" cy="0"/>
          </a:xfrm>
          <a:prstGeom prst="line">
            <a:avLst/>
          </a:prstGeom>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7BB825F-2566-AC44-8722-D89F20ACB6CC}"/>
              </a:ext>
            </a:extLst>
          </p:cNvPr>
          <p:cNvSpPr txBox="1"/>
          <p:nvPr userDrawn="1"/>
        </p:nvSpPr>
        <p:spPr>
          <a:xfrm>
            <a:off x="11268167" y="6163044"/>
            <a:ext cx="288000" cy="288000"/>
          </a:xfrm>
          <a:prstGeom prst="ellipse">
            <a:avLst/>
          </a:prstGeom>
          <a:noFill/>
          <a:ln w="6350">
            <a:solidFill>
              <a:schemeClr val="accent1"/>
            </a:solidFill>
          </a:ln>
        </p:spPr>
        <p:txBody>
          <a:bodyPr wrap="none" rtlCol="0" anchor="ctr" anchorCtr="0">
            <a:noAutofit/>
          </a:bodyPr>
          <a:lstStyle/>
          <a:p>
            <a:pPr algn="ctr"/>
            <a:fld id="{F2CD6E49-CAB4-C445-90D0-8774BDCE00F0}" type="slidenum">
              <a:rPr lang="en-US" sz="899" smtClean="0">
                <a:solidFill>
                  <a:schemeClr val="tx2"/>
                </a:solidFill>
              </a:rPr>
              <a:pPr algn="ctr"/>
              <a:t>‹#›</a:t>
            </a:fld>
            <a:endParaRPr lang="en-US" sz="899" dirty="0">
              <a:solidFill>
                <a:schemeClr val="tx2"/>
              </a:solidFill>
            </a:endParaRPr>
          </a:p>
        </p:txBody>
      </p:sp>
      <p:cxnSp>
        <p:nvCxnSpPr>
          <p:cNvPr id="41" name="Straight Connector 40">
            <a:extLst>
              <a:ext uri="{FF2B5EF4-FFF2-40B4-BE49-F238E27FC236}">
                <a16:creationId xmlns:a16="http://schemas.microsoft.com/office/drawing/2014/main" id="{8F02ED12-8623-AD47-8EDF-DEDA738F95BA}"/>
              </a:ext>
            </a:extLst>
          </p:cNvPr>
          <p:cNvCxnSpPr>
            <a:cxnSpLocks/>
          </p:cNvCxnSpPr>
          <p:nvPr userDrawn="1"/>
        </p:nvCxnSpPr>
        <p:spPr>
          <a:xfrm>
            <a:off x="11569139" y="6307044"/>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CBFBB98-8426-F749-A3C9-6244C9CBCC0C}"/>
              </a:ext>
            </a:extLst>
          </p:cNvPr>
          <p:cNvCxnSpPr>
            <a:cxnSpLocks/>
          </p:cNvCxnSpPr>
          <p:nvPr userDrawn="1"/>
        </p:nvCxnSpPr>
        <p:spPr>
          <a:xfrm rot="5400000">
            <a:off x="11377823" y="6127044"/>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2E506A1-F81E-6F44-A68C-7F1A27C12327}"/>
              </a:ext>
            </a:extLst>
          </p:cNvPr>
          <p:cNvCxnSpPr>
            <a:cxnSpLocks/>
          </p:cNvCxnSpPr>
          <p:nvPr userDrawn="1"/>
        </p:nvCxnSpPr>
        <p:spPr>
          <a:xfrm rot="5400000">
            <a:off x="11377823" y="6477919"/>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D513EF7-0D36-3149-98AD-71A025DC3F85}"/>
              </a:ext>
            </a:extLst>
          </p:cNvPr>
          <p:cNvCxnSpPr>
            <a:cxnSpLocks/>
          </p:cNvCxnSpPr>
          <p:nvPr userDrawn="1"/>
        </p:nvCxnSpPr>
        <p:spPr>
          <a:xfrm>
            <a:off x="11191187" y="6307044"/>
            <a:ext cx="72000" cy="0"/>
          </a:xfrm>
          <a:prstGeom prst="line">
            <a:avLst/>
          </a:prstGeom>
        </p:spPr>
        <p:style>
          <a:lnRef idx="1">
            <a:schemeClr val="accent1"/>
          </a:lnRef>
          <a:fillRef idx="0">
            <a:schemeClr val="accent1"/>
          </a:fillRef>
          <a:effectRef idx="0">
            <a:schemeClr val="accent1"/>
          </a:effectRef>
          <a:fontRef idx="minor">
            <a:schemeClr val="tx1"/>
          </a:fontRef>
        </p:style>
      </p:cxnSp>
      <p:sp>
        <p:nvSpPr>
          <p:cNvPr id="50" name="Text Placeholder 17">
            <a:extLst>
              <a:ext uri="{FF2B5EF4-FFF2-40B4-BE49-F238E27FC236}">
                <a16:creationId xmlns:a16="http://schemas.microsoft.com/office/drawing/2014/main" id="{3C1325DE-D534-6648-9B48-BE7F783928E4}"/>
              </a:ext>
            </a:extLst>
          </p:cNvPr>
          <p:cNvSpPr>
            <a:spLocks noGrp="1"/>
          </p:cNvSpPr>
          <p:nvPr>
            <p:ph type="body" sz="quarter" idx="27" hasCustomPrompt="1"/>
          </p:nvPr>
        </p:nvSpPr>
        <p:spPr>
          <a:xfrm>
            <a:off x="1727081" y="6127975"/>
            <a:ext cx="9359977" cy="128721"/>
          </a:xfrm>
          <a:prstGeom prst="rect">
            <a:avLst/>
          </a:prstGeom>
        </p:spPr>
        <p:txBody>
          <a:bodyPr wrap="square" lIns="0" tIns="0" rIns="0" bIns="0" anchor="b" anchorCtr="0">
            <a:spAutoFit/>
          </a:bodyPr>
          <a:lstStyle>
            <a:lvl1pPr marL="0" indent="0">
              <a:spcBef>
                <a:spcPts val="0"/>
              </a:spcBef>
              <a:buNone/>
              <a:defRPr sz="799" b="0" i="0">
                <a:solidFill>
                  <a:schemeClr val="tx2"/>
                </a:solidFill>
                <a:latin typeface="Trebuchet MS" panose="020B0703020202090204" pitchFamily="34" charset="0"/>
              </a:defRPr>
            </a:lvl1pPr>
            <a:lvl2pPr marL="456766" indent="0">
              <a:buNone/>
              <a:defRPr sz="1599">
                <a:solidFill>
                  <a:schemeClr val="accent1"/>
                </a:solidFill>
              </a:defRPr>
            </a:lvl2pPr>
            <a:lvl3pPr marL="913532" indent="0">
              <a:buNone/>
              <a:defRPr sz="1599">
                <a:solidFill>
                  <a:schemeClr val="accent1"/>
                </a:solidFill>
              </a:defRPr>
            </a:lvl3pPr>
            <a:lvl4pPr marL="1370298" indent="0">
              <a:buNone/>
              <a:defRPr sz="1599">
                <a:solidFill>
                  <a:schemeClr val="accent1"/>
                </a:solidFill>
              </a:defRPr>
            </a:lvl4pPr>
            <a:lvl5pPr marL="1827063" indent="0">
              <a:buNone/>
              <a:defRPr sz="1599">
                <a:solidFill>
                  <a:schemeClr val="accent1"/>
                </a:solidFill>
              </a:defRPr>
            </a:lvl5pPr>
          </a:lstStyle>
          <a:p>
            <a:pPr lvl="0"/>
            <a:r>
              <a:rPr lang="en-US"/>
              <a:t>Insert footnotes, references and abbreviations here</a:t>
            </a:r>
          </a:p>
        </p:txBody>
      </p:sp>
      <p:sp>
        <p:nvSpPr>
          <p:cNvPr id="56" name="Text Placeholder 7">
            <a:extLst>
              <a:ext uri="{FF2B5EF4-FFF2-40B4-BE49-F238E27FC236}">
                <a16:creationId xmlns:a16="http://schemas.microsoft.com/office/drawing/2014/main" id="{6627E82F-0F26-644F-BE2C-75A774316487}"/>
              </a:ext>
            </a:extLst>
          </p:cNvPr>
          <p:cNvSpPr>
            <a:spLocks noGrp="1"/>
          </p:cNvSpPr>
          <p:nvPr>
            <p:ph type="body" sz="quarter" idx="28" hasCustomPrompt="1"/>
          </p:nvPr>
        </p:nvSpPr>
        <p:spPr>
          <a:xfrm>
            <a:off x="550865" y="927230"/>
            <a:ext cx="11090275" cy="289555"/>
          </a:xfrm>
          <a:prstGeom prst="rect">
            <a:avLst/>
          </a:prstGeom>
        </p:spPr>
        <p:txBody>
          <a:bodyPr lIns="0" tIns="0" rIns="0" bIns="0">
            <a:spAutoFit/>
          </a:bodyPr>
          <a:lstStyle>
            <a:lvl1pPr marL="0" indent="0">
              <a:buNone/>
              <a:defRPr sz="1798" b="0" i="0">
                <a:solidFill>
                  <a:schemeClr val="accent2"/>
                </a:solidFill>
                <a:latin typeface="Trebuchet MS" panose="020B0703020202090204" pitchFamily="34" charset="0"/>
              </a:defRPr>
            </a:lvl1pPr>
            <a:lvl2pPr marL="456766" indent="0">
              <a:buNone/>
              <a:defRPr>
                <a:solidFill>
                  <a:schemeClr val="tx2"/>
                </a:solidFill>
              </a:defRPr>
            </a:lvl2pPr>
            <a:lvl3pPr marL="913532" indent="0">
              <a:buNone/>
              <a:defRPr>
                <a:solidFill>
                  <a:schemeClr val="tx2"/>
                </a:solidFill>
              </a:defRPr>
            </a:lvl3pPr>
            <a:lvl4pPr marL="1370298" indent="0">
              <a:buNone/>
              <a:defRPr>
                <a:solidFill>
                  <a:schemeClr val="tx2"/>
                </a:solidFill>
              </a:defRPr>
            </a:lvl4pPr>
            <a:lvl5pPr marL="1827063" indent="0">
              <a:buNone/>
              <a:defRPr>
                <a:solidFill>
                  <a:schemeClr val="tx2"/>
                </a:solidFill>
              </a:defRPr>
            </a:lvl5pPr>
          </a:lstStyle>
          <a:p>
            <a:pPr lvl="0"/>
            <a:r>
              <a:rPr lang="en-US" dirty="0"/>
              <a:t>Optional subtitle space</a:t>
            </a:r>
          </a:p>
        </p:txBody>
      </p:sp>
    </p:spTree>
    <p:extLst>
      <p:ext uri="{BB962C8B-B14F-4D97-AF65-F5344CB8AC3E}">
        <p14:creationId xmlns:p14="http://schemas.microsoft.com/office/powerpoint/2010/main" val="86119149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Key Comparison - Blu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49406C-54AA-BB4A-A894-DCE9A23B31DE}"/>
              </a:ext>
            </a:extLst>
          </p:cNvPr>
          <p:cNvSpPr/>
          <p:nvPr userDrawn="1"/>
        </p:nvSpPr>
        <p:spPr>
          <a:xfrm>
            <a:off x="0" y="1"/>
            <a:ext cx="6096000" cy="6858000"/>
          </a:xfrm>
          <a:prstGeom prst="rect">
            <a:avLst/>
          </a:prstGeom>
          <a:solidFill>
            <a:srgbClr val="2036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8" b="0" i="0" dirty="0">
              <a:latin typeface="Proxima Nova Regular" panose="02000506030000020004" pitchFamily="2" charset="0"/>
            </a:endParaRPr>
          </a:p>
        </p:txBody>
      </p:sp>
      <p:sp>
        <p:nvSpPr>
          <p:cNvPr id="3" name="Content Placeholder 2">
            <a:extLst>
              <a:ext uri="{FF2B5EF4-FFF2-40B4-BE49-F238E27FC236}">
                <a16:creationId xmlns:a16="http://schemas.microsoft.com/office/drawing/2014/main" id="{0D176D08-DDAD-E54A-B358-69F6739D98FC}"/>
              </a:ext>
            </a:extLst>
          </p:cNvPr>
          <p:cNvSpPr>
            <a:spLocks noGrp="1"/>
          </p:cNvSpPr>
          <p:nvPr>
            <p:ph sz="half" idx="1" hasCustomPrompt="1"/>
          </p:nvPr>
        </p:nvSpPr>
        <p:spPr>
          <a:xfrm>
            <a:off x="495301" y="1189898"/>
            <a:ext cx="5081891" cy="4351339"/>
          </a:xfrm>
          <a:ln>
            <a:noFill/>
          </a:ln>
        </p:spPr>
        <p:txBody>
          <a:bodyPr anchor="ctr">
            <a:normAutofit/>
          </a:bodyPr>
          <a:lstStyle>
            <a:lvl1pPr algn="l">
              <a:lnSpc>
                <a:spcPct val="80000"/>
              </a:lnSpc>
              <a:defRPr sz="3197" b="1" i="0">
                <a:ln>
                  <a:noFill/>
                </a:ln>
                <a:solidFill>
                  <a:schemeClr val="bg1"/>
                </a:solidFill>
                <a:latin typeface="Trebuchet MS" panose="020B0703020202090204" pitchFamily="34" charset="0"/>
                <a:cs typeface="Trebuchet MS" panose="020B0703020202090204" pitchFamily="34" charset="0"/>
              </a:defRPr>
            </a:lvl1pPr>
          </a:lstStyle>
          <a:p>
            <a:pPr lvl="0"/>
            <a:r>
              <a:rPr lang="en-US"/>
              <a:t>Edit master text styles</a:t>
            </a:r>
          </a:p>
        </p:txBody>
      </p:sp>
      <p:sp>
        <p:nvSpPr>
          <p:cNvPr id="9" name="Slide Number Placeholder 5">
            <a:extLst>
              <a:ext uri="{FF2B5EF4-FFF2-40B4-BE49-F238E27FC236}">
                <a16:creationId xmlns:a16="http://schemas.microsoft.com/office/drawing/2014/main" id="{D613E1D2-5834-AD41-804E-D607287602C5}"/>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12" name="Content Placeholder 2">
            <a:extLst>
              <a:ext uri="{FF2B5EF4-FFF2-40B4-BE49-F238E27FC236}">
                <a16:creationId xmlns:a16="http://schemas.microsoft.com/office/drawing/2014/main" id="{7B6A4804-8EDB-6D4D-B64B-E9206508601A}"/>
              </a:ext>
            </a:extLst>
          </p:cNvPr>
          <p:cNvSpPr>
            <a:spLocks noGrp="1"/>
          </p:cNvSpPr>
          <p:nvPr>
            <p:ph sz="half" idx="10" hasCustomPrompt="1"/>
          </p:nvPr>
        </p:nvSpPr>
        <p:spPr>
          <a:xfrm>
            <a:off x="6614809" y="1189898"/>
            <a:ext cx="5150843" cy="4351339"/>
          </a:xfrm>
        </p:spPr>
        <p:txBody>
          <a:bodyPr anchor="ctr">
            <a:normAutofit/>
          </a:bodyPr>
          <a:lstStyle>
            <a:lvl1pPr algn="l">
              <a:lnSpc>
                <a:spcPct val="80000"/>
              </a:lnSpc>
              <a:defRPr sz="3197" b="0" i="0">
                <a:solidFill>
                  <a:schemeClr val="tx1"/>
                </a:solidFill>
                <a:latin typeface="Trebuchet MS" panose="020B0703020202090204" pitchFamily="34" charset="0"/>
                <a:cs typeface="Rockwell Nova Light" panose="02060303020205020403" pitchFamily="18" charset="0"/>
              </a:defRPr>
            </a:lvl1pPr>
          </a:lstStyle>
          <a:p>
            <a:pPr lvl="0"/>
            <a:r>
              <a:rPr lang="en-US"/>
              <a:t>Edit master text styles</a:t>
            </a:r>
          </a:p>
        </p:txBody>
      </p:sp>
      <p:sp>
        <p:nvSpPr>
          <p:cNvPr id="4" name="TextBox 3">
            <a:extLst>
              <a:ext uri="{FF2B5EF4-FFF2-40B4-BE49-F238E27FC236}">
                <a16:creationId xmlns:a16="http://schemas.microsoft.com/office/drawing/2014/main" id="{F5E3E3E8-9F6D-3B5F-78AA-E405DE9F4EF3}"/>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15364835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E3E83E5-2EF2-6A43-863C-E6A58A5E3C21}"/>
              </a:ext>
            </a:extLst>
          </p:cNvPr>
          <p:cNvSpPr>
            <a:spLocks noGrp="1"/>
          </p:cNvSpPr>
          <p:nvPr>
            <p:ph idx="1"/>
          </p:nvPr>
        </p:nvSpPr>
        <p:spPr>
          <a:xfrm>
            <a:off x="338401" y="1101985"/>
            <a:ext cx="11642284" cy="4632388"/>
          </a:xfrm>
        </p:spPr>
        <p:txBody>
          <a:bodyPr lIns="0" tIns="0" rIns="0" bIns="0"/>
          <a:lstStyle>
            <a:lvl1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1pPr>
            <a:lvl2pPr marL="115781" indent="0">
              <a:buNone/>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2pPr>
            <a:lvl3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3pPr>
            <a:lvl4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4pPr>
            <a:lvl5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1">
            <a:extLst>
              <a:ext uri="{FF2B5EF4-FFF2-40B4-BE49-F238E27FC236}">
                <a16:creationId xmlns:a16="http://schemas.microsoft.com/office/drawing/2014/main" id="{69A11B6D-85FD-BA46-B0C1-FEA93902B870}"/>
              </a:ext>
            </a:extLst>
          </p:cNvPr>
          <p:cNvSpPr>
            <a:spLocks noGrp="1"/>
          </p:cNvSpPr>
          <p:nvPr>
            <p:ph type="title"/>
          </p:nvPr>
        </p:nvSpPr>
        <p:spPr>
          <a:xfrm>
            <a:off x="342002" y="360002"/>
            <a:ext cx="11269255" cy="671785"/>
          </a:xfrm>
        </p:spPr>
        <p:txBody>
          <a:bodyPr lIns="0" tIns="0" rIns="0" bIns="0" anchor="t" anchorCtr="0"/>
          <a:lstStyle>
            <a:lvl1pPr>
              <a:defRPr b="1" i="0">
                <a:solidFill>
                  <a:schemeClr val="accent1"/>
                </a:solidFill>
                <a:latin typeface="Trebuchet MS" panose="020B0703020202090204" pitchFamily="34" charset="0"/>
                <a:ea typeface="Roboto Lt" panose="02000000000000000000" pitchFamily="2" charset="0"/>
                <a:cs typeface="Arial" panose="020B0604020202020204" pitchFamily="34" charset="0"/>
              </a:defRPr>
            </a:lvl1pPr>
          </a:lstStyle>
          <a:p>
            <a:r>
              <a:rPr lang="en-US"/>
              <a:t>Click to edit Master title style</a:t>
            </a:r>
          </a:p>
        </p:txBody>
      </p:sp>
      <p:sp>
        <p:nvSpPr>
          <p:cNvPr id="7" name="Content Placeholder 3">
            <a:extLst>
              <a:ext uri="{FF2B5EF4-FFF2-40B4-BE49-F238E27FC236}">
                <a16:creationId xmlns:a16="http://schemas.microsoft.com/office/drawing/2014/main" id="{452079F0-209B-CB4F-A040-42AA1A858956}"/>
              </a:ext>
            </a:extLst>
          </p:cNvPr>
          <p:cNvSpPr>
            <a:spLocks noGrp="1"/>
          </p:cNvSpPr>
          <p:nvPr>
            <p:ph sz="quarter" idx="14" hasCustomPrompt="1"/>
          </p:nvPr>
        </p:nvSpPr>
        <p:spPr>
          <a:xfrm>
            <a:off x="92486" y="5962973"/>
            <a:ext cx="11768284" cy="437827"/>
          </a:xfrm>
        </p:spPr>
        <p:txBody>
          <a:bodyPr anchor="b"/>
          <a:lstStyle>
            <a:lvl1pPr>
              <a:lnSpc>
                <a:spcPct val="100000"/>
              </a:lnSpc>
              <a:spcAft>
                <a:spcPts val="300"/>
              </a:spcAft>
              <a:defRPr sz="899"/>
            </a:lvl1pPr>
          </a:lstStyle>
          <a:p>
            <a:pPr lvl="0"/>
            <a:r>
              <a:rPr lang="en-US"/>
              <a:t>Footnotes</a:t>
            </a:r>
          </a:p>
        </p:txBody>
      </p:sp>
      <p:sp>
        <p:nvSpPr>
          <p:cNvPr id="10" name="Slide Number Placeholder 5">
            <a:extLst>
              <a:ext uri="{FF2B5EF4-FFF2-40B4-BE49-F238E27FC236}">
                <a16:creationId xmlns:a16="http://schemas.microsoft.com/office/drawing/2014/main" id="{10B4FE97-3181-6D4D-89BD-B1151E48CB89}"/>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2" name="TextBox 1">
            <a:extLst>
              <a:ext uri="{FF2B5EF4-FFF2-40B4-BE49-F238E27FC236}">
                <a16:creationId xmlns:a16="http://schemas.microsoft.com/office/drawing/2014/main" id="{A6ED3252-F412-65ED-D03C-50FAEF1CA61C}"/>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118901933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Content">
    <p:spTree>
      <p:nvGrpSpPr>
        <p:cNvPr id="1" name=""/>
        <p:cNvGrpSpPr/>
        <p:nvPr/>
      </p:nvGrpSpPr>
      <p:grpSpPr>
        <a:xfrm>
          <a:off x="0" y="0"/>
          <a:ext cx="0" cy="0"/>
          <a:chOff x="0" y="0"/>
          <a:chExt cx="0" cy="0"/>
        </a:xfrm>
      </p:grpSpPr>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11" name="Content Placeholder 3">
            <a:extLst>
              <a:ext uri="{FF2B5EF4-FFF2-40B4-BE49-F238E27FC236}">
                <a16:creationId xmlns:a16="http://schemas.microsoft.com/office/drawing/2014/main" id="{215E696D-29B1-2A47-91A1-59BEA76DD1B9}"/>
              </a:ext>
            </a:extLst>
          </p:cNvPr>
          <p:cNvSpPr>
            <a:spLocks noGrp="1"/>
          </p:cNvSpPr>
          <p:nvPr>
            <p:ph sz="quarter" idx="14" hasCustomPrompt="1"/>
          </p:nvPr>
        </p:nvSpPr>
        <p:spPr>
          <a:xfrm>
            <a:off x="212402" y="5918401"/>
            <a:ext cx="11843655" cy="437827"/>
          </a:xfrm>
        </p:spPr>
        <p:txBody>
          <a:bodyPr anchor="b"/>
          <a:lstStyle>
            <a:lvl1pPr>
              <a:lnSpc>
                <a:spcPct val="100000"/>
              </a:lnSpc>
              <a:spcAft>
                <a:spcPts val="300"/>
              </a:spcAft>
              <a:defRPr sz="899"/>
            </a:lvl1pPr>
          </a:lstStyle>
          <a:p>
            <a:pPr lvl="0"/>
            <a:r>
              <a:rPr lang="en-US"/>
              <a:t>Footnotes</a:t>
            </a:r>
          </a:p>
        </p:txBody>
      </p:sp>
      <p:sp>
        <p:nvSpPr>
          <p:cNvPr id="12" name="Title 1">
            <a:extLst>
              <a:ext uri="{FF2B5EF4-FFF2-40B4-BE49-F238E27FC236}">
                <a16:creationId xmlns:a16="http://schemas.microsoft.com/office/drawing/2014/main" id="{B98E1069-81EE-4F4B-ADA5-709D85A13D53}"/>
              </a:ext>
            </a:extLst>
          </p:cNvPr>
          <p:cNvSpPr>
            <a:spLocks noGrp="1"/>
          </p:cNvSpPr>
          <p:nvPr>
            <p:ph type="title" hasCustomPrompt="1"/>
          </p:nvPr>
        </p:nvSpPr>
        <p:spPr>
          <a:xfrm>
            <a:off x="342000" y="360000"/>
            <a:ext cx="11458800" cy="676800"/>
          </a:xfrm>
        </p:spPr>
        <p:txBody>
          <a:bodyPr lIns="0" tIns="0" anchor="t"/>
          <a:lstStyle/>
          <a:p>
            <a:r>
              <a:rPr lang="en-US"/>
              <a:t>Click to edit Master title style</a:t>
            </a:r>
            <a:br>
              <a:rPr lang="en-US"/>
            </a:br>
            <a:r>
              <a:rPr lang="en-US"/>
              <a:t>two line</a:t>
            </a:r>
            <a:endParaRPr lang="en-CA"/>
          </a:p>
        </p:txBody>
      </p:sp>
      <p:sp>
        <p:nvSpPr>
          <p:cNvPr id="13" name="Content Placeholder 2">
            <a:extLst>
              <a:ext uri="{FF2B5EF4-FFF2-40B4-BE49-F238E27FC236}">
                <a16:creationId xmlns:a16="http://schemas.microsoft.com/office/drawing/2014/main" id="{8A214F0F-9B73-A448-A523-9C186ED89E3D}"/>
              </a:ext>
            </a:extLst>
          </p:cNvPr>
          <p:cNvSpPr>
            <a:spLocks noGrp="1"/>
          </p:cNvSpPr>
          <p:nvPr>
            <p:ph idx="1"/>
          </p:nvPr>
        </p:nvSpPr>
        <p:spPr>
          <a:xfrm>
            <a:off x="338401" y="1595903"/>
            <a:ext cx="11642284" cy="4269909"/>
          </a:xfrm>
        </p:spPr>
        <p:txBody>
          <a:bodyPr lIns="0" tIns="0" rIns="0" bIns="0"/>
          <a:lstStyle>
            <a:lvl1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1pPr>
            <a:lvl2pPr marL="115781" indent="0">
              <a:buNone/>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2pPr>
            <a:lvl3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3pPr>
            <a:lvl4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4pPr>
            <a:lvl5pPr>
              <a:defRPr sz="1798" b="0" i="0">
                <a:solidFill>
                  <a:schemeClr val="tx1"/>
                </a:solidFill>
                <a:latin typeface="Trebuchet MS" panose="020B0703020202090204" pitchFamily="34" charset="0"/>
                <a:ea typeface="Roboto Lt" panose="02000000000000000000" pitchFamily="2" charset="0"/>
                <a:cs typeface="Arial" panose="020B06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87846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userDrawn="1">
  <p:cSld name="1_Title Only">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06C6CE33-203A-D04C-9C2B-5CF4DE687109}"/>
              </a:ext>
            </a:extLst>
          </p:cNvPr>
          <p:cNvSpPr>
            <a:spLocks noGrp="1"/>
          </p:cNvSpPr>
          <p:nvPr>
            <p:ph sz="quarter" idx="14" hasCustomPrompt="1"/>
          </p:nvPr>
        </p:nvSpPr>
        <p:spPr>
          <a:xfrm>
            <a:off x="436564" y="5918401"/>
            <a:ext cx="11575737" cy="437827"/>
          </a:xfrm>
        </p:spPr>
        <p:txBody>
          <a:bodyPr anchor="b"/>
          <a:lstStyle>
            <a:lvl1pPr>
              <a:lnSpc>
                <a:spcPct val="100000"/>
              </a:lnSpc>
              <a:spcAft>
                <a:spcPts val="300"/>
              </a:spcAft>
              <a:defRPr sz="899"/>
            </a:lvl1pPr>
          </a:lstStyle>
          <a:p>
            <a:pPr lvl="0"/>
            <a:r>
              <a:rPr lang="en-US"/>
              <a:t>Footnotes</a:t>
            </a:r>
          </a:p>
        </p:txBody>
      </p:sp>
      <p:sp>
        <p:nvSpPr>
          <p:cNvPr id="7" name="Title 1">
            <a:extLst>
              <a:ext uri="{FF2B5EF4-FFF2-40B4-BE49-F238E27FC236}">
                <a16:creationId xmlns:a16="http://schemas.microsoft.com/office/drawing/2014/main" id="{D0F05C5F-D63F-864F-B72B-4ABA4966F522}"/>
              </a:ext>
            </a:extLst>
          </p:cNvPr>
          <p:cNvSpPr>
            <a:spLocks noGrp="1"/>
          </p:cNvSpPr>
          <p:nvPr>
            <p:ph type="title"/>
          </p:nvPr>
        </p:nvSpPr>
        <p:spPr>
          <a:xfrm>
            <a:off x="342000" y="360000"/>
            <a:ext cx="11458800" cy="676800"/>
          </a:xfrm>
        </p:spPr>
        <p:txBody>
          <a:bodyPr lIns="0" tIns="0" anchor="t"/>
          <a:lstStyle/>
          <a:p>
            <a:r>
              <a:rPr lang="en-US"/>
              <a:t>Click to edit Master title style</a:t>
            </a:r>
            <a:endParaRPr lang="en-CA"/>
          </a:p>
        </p:txBody>
      </p:sp>
      <p:sp>
        <p:nvSpPr>
          <p:cNvPr id="5" name="Slide Number Placeholder 5">
            <a:extLst>
              <a:ext uri="{FF2B5EF4-FFF2-40B4-BE49-F238E27FC236}">
                <a16:creationId xmlns:a16="http://schemas.microsoft.com/office/drawing/2014/main" id="{C4726F1D-BA6C-8C4F-901E-A6B8085F7B1F}"/>
              </a:ext>
            </a:extLst>
          </p:cNvPr>
          <p:cNvSpPr>
            <a:spLocks noGrp="1"/>
          </p:cNvSpPr>
          <p:nvPr>
            <p:ph type="sldNum" sz="quarter" idx="4"/>
          </p:nvPr>
        </p:nvSpPr>
        <p:spPr>
          <a:xfrm>
            <a:off x="211015" y="6400800"/>
            <a:ext cx="2743200" cy="291491"/>
          </a:xfrm>
          <a:prstGeom prst="rect">
            <a:avLst/>
          </a:prstGeom>
        </p:spPr>
        <p:txBody>
          <a:bodyPr vert="horz" lIns="91440" tIns="45720" rIns="91440" bIns="45720" rtlCol="0" anchor="ctr"/>
          <a:lstStyle>
            <a:lvl1pPr algn="l">
              <a:defRPr sz="799">
                <a:solidFill>
                  <a:schemeClr val="bg2"/>
                </a:solidFill>
                <a:latin typeface="Trebuchet MS" panose="020B0703020202090204" pitchFamily="34" charset="0"/>
              </a:defRPr>
            </a:lvl1pPr>
          </a:lstStyle>
          <a:p>
            <a:fld id="{4BEAA09E-D67E-864E-8466-C38E88600C4F}" type="slidenum">
              <a:rPr lang="en-US" smtClean="0"/>
              <a:pPr/>
              <a:t>‹#›</a:t>
            </a:fld>
            <a:endParaRPr lang="en-US" dirty="0"/>
          </a:p>
        </p:txBody>
      </p:sp>
      <p:sp>
        <p:nvSpPr>
          <p:cNvPr id="2" name="TextBox 1">
            <a:extLst>
              <a:ext uri="{FF2B5EF4-FFF2-40B4-BE49-F238E27FC236}">
                <a16:creationId xmlns:a16="http://schemas.microsoft.com/office/drawing/2014/main" id="{C56D2A8A-C700-0ED5-3789-41B6B033C8C3}"/>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42432174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968">
          <p15:clr>
            <a:srgbClr val="FBAE40"/>
          </p15:clr>
        </p15:guide>
        <p15:guide id="3" pos="367">
          <p15:clr>
            <a:srgbClr val="FBAE40"/>
          </p15:clr>
        </p15:guide>
        <p15:guide id="4" pos="9693">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IMAGE SLIDE">
    <p:spTree>
      <p:nvGrpSpPr>
        <p:cNvPr id="1" name=""/>
        <p:cNvGrpSpPr/>
        <p:nvPr/>
      </p:nvGrpSpPr>
      <p:grpSpPr>
        <a:xfrm>
          <a:off x="0" y="0"/>
          <a:ext cx="0" cy="0"/>
          <a:chOff x="0" y="0"/>
          <a:chExt cx="0" cy="0"/>
        </a:xfrm>
      </p:grpSpPr>
      <p:sp>
        <p:nvSpPr>
          <p:cNvPr id="13" name="Title 1">
            <a:extLst>
              <a:ext uri="{FF2B5EF4-FFF2-40B4-BE49-F238E27FC236}">
                <a16:creationId xmlns:a16="http://schemas.microsoft.com/office/drawing/2014/main" id="{69A11B6D-85FD-BA46-B0C1-FEA93902B870}"/>
              </a:ext>
            </a:extLst>
          </p:cNvPr>
          <p:cNvSpPr>
            <a:spLocks noGrp="1"/>
          </p:cNvSpPr>
          <p:nvPr>
            <p:ph type="title"/>
          </p:nvPr>
        </p:nvSpPr>
        <p:spPr>
          <a:xfrm>
            <a:off x="342002" y="360002"/>
            <a:ext cx="11269255" cy="671785"/>
          </a:xfrm>
        </p:spPr>
        <p:txBody>
          <a:bodyPr lIns="0" tIns="0" rIns="0" bIns="0" anchor="t" anchorCtr="0"/>
          <a:lstStyle>
            <a:lvl1pPr>
              <a:defRPr sz="1998" b="1" i="0">
                <a:solidFill>
                  <a:schemeClr val="accent1"/>
                </a:solidFill>
                <a:latin typeface="Trebuchet MS" panose="020B0703020202090204" pitchFamily="34" charset="0"/>
                <a:ea typeface="Roboto Lt" panose="02000000000000000000" pitchFamily="2" charset="0"/>
                <a:cs typeface="Arial" panose="020B0604020202020204" pitchFamily="34" charset="0"/>
              </a:defRPr>
            </a:lvl1pPr>
          </a:lstStyle>
          <a:p>
            <a:r>
              <a:rPr lang="en-US"/>
              <a:t>Click to edit Master title style</a:t>
            </a:r>
          </a:p>
        </p:txBody>
      </p:sp>
      <p:sp>
        <p:nvSpPr>
          <p:cNvPr id="7" name="Content Placeholder 3">
            <a:extLst>
              <a:ext uri="{FF2B5EF4-FFF2-40B4-BE49-F238E27FC236}">
                <a16:creationId xmlns:a16="http://schemas.microsoft.com/office/drawing/2014/main" id="{452079F0-209B-CB4F-A040-42AA1A858956}"/>
              </a:ext>
            </a:extLst>
          </p:cNvPr>
          <p:cNvSpPr>
            <a:spLocks noGrp="1"/>
          </p:cNvSpPr>
          <p:nvPr>
            <p:ph sz="quarter" idx="14" hasCustomPrompt="1"/>
          </p:nvPr>
        </p:nvSpPr>
        <p:spPr>
          <a:xfrm>
            <a:off x="212401" y="5918401"/>
            <a:ext cx="11768284" cy="437827"/>
          </a:xfrm>
        </p:spPr>
        <p:txBody>
          <a:bodyPr anchor="b"/>
          <a:lstStyle>
            <a:lvl1pPr>
              <a:lnSpc>
                <a:spcPct val="100000"/>
              </a:lnSpc>
              <a:spcAft>
                <a:spcPts val="300"/>
              </a:spcAft>
              <a:defRPr sz="899"/>
            </a:lvl1pPr>
          </a:lstStyle>
          <a:p>
            <a:pPr lvl="0"/>
            <a:r>
              <a:rPr lang="en-US"/>
              <a:t>Footnotes</a:t>
            </a:r>
          </a:p>
        </p:txBody>
      </p:sp>
      <p:sp>
        <p:nvSpPr>
          <p:cNvPr id="2" name="TextBox 1">
            <a:extLst>
              <a:ext uri="{FF2B5EF4-FFF2-40B4-BE49-F238E27FC236}">
                <a16:creationId xmlns:a16="http://schemas.microsoft.com/office/drawing/2014/main" id="{1F0F3B08-1050-D2ED-EFA9-767D0300E2CC}"/>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solidFill>
                  <a:schemeClr val="bg2"/>
                </a:solidFill>
                <a:latin typeface="Trebuchet MS Regular" panose="020B0603020202020204"/>
              </a:rPr>
              <a:t>For External Use and Distribution</a:t>
            </a:r>
          </a:p>
        </p:txBody>
      </p:sp>
    </p:spTree>
    <p:extLst>
      <p:ext uri="{BB962C8B-B14F-4D97-AF65-F5344CB8AC3E}">
        <p14:creationId xmlns:p14="http://schemas.microsoft.com/office/powerpoint/2010/main" val="16003052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THANK YOU">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A94364C-CEFB-A941-A17C-BE998B65A92B}"/>
              </a:ext>
            </a:extLst>
          </p:cNvPr>
          <p:cNvPicPr>
            <a:picLocks noChangeAspect="1"/>
          </p:cNvPicPr>
          <p:nvPr userDrawn="1"/>
        </p:nvPicPr>
        <p:blipFill rotWithShape="1">
          <a:blip r:embed="rId2" cstate="screen">
            <a:duotone>
              <a:prstClr val="black"/>
              <a:schemeClr val="accent2">
                <a:tint val="45000"/>
                <a:satMod val="400000"/>
              </a:schemeClr>
            </a:duotone>
            <a:extLst>
              <a:ext uri="{28A0092B-C50C-407E-A947-70E740481C1C}">
                <a14:useLocalDpi xmlns:a14="http://schemas.microsoft.com/office/drawing/2010/main"/>
              </a:ext>
            </a:extLst>
          </a:blip>
          <a:srcRect/>
          <a:stretch/>
        </p:blipFill>
        <p:spPr>
          <a:xfrm>
            <a:off x="0" y="1"/>
            <a:ext cx="12192000" cy="6868766"/>
          </a:xfrm>
          <a:prstGeom prst="rect">
            <a:avLst/>
          </a:prstGeom>
        </p:spPr>
      </p:pic>
      <p:sp>
        <p:nvSpPr>
          <p:cNvPr id="2" name="Rectangle 1">
            <a:extLst>
              <a:ext uri="{FF2B5EF4-FFF2-40B4-BE49-F238E27FC236}">
                <a16:creationId xmlns:a16="http://schemas.microsoft.com/office/drawing/2014/main" id="{FD6B9E81-3707-BE45-8CD1-403E43E528BE}"/>
              </a:ext>
            </a:extLst>
          </p:cNvPr>
          <p:cNvSpPr/>
          <p:nvPr userDrawn="1"/>
        </p:nvSpPr>
        <p:spPr>
          <a:xfrm>
            <a:off x="0" y="1"/>
            <a:ext cx="12192000" cy="6858000"/>
          </a:xfrm>
          <a:prstGeom prst="rect">
            <a:avLst/>
          </a:prstGeom>
          <a:gradFill>
            <a:gsLst>
              <a:gs pos="0">
                <a:schemeClr val="accent6">
                  <a:alpha val="0"/>
                </a:schemeClr>
              </a:gs>
              <a:gs pos="100000">
                <a:schemeClr val="accent6">
                  <a:alpha val="49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98" dirty="0"/>
          </a:p>
        </p:txBody>
      </p:sp>
      <p:sp>
        <p:nvSpPr>
          <p:cNvPr id="9" name="Text Placeholder 8">
            <a:extLst>
              <a:ext uri="{FF2B5EF4-FFF2-40B4-BE49-F238E27FC236}">
                <a16:creationId xmlns:a16="http://schemas.microsoft.com/office/drawing/2014/main" id="{EACDDBE3-1CC4-1149-9D4E-1F482108A495}"/>
              </a:ext>
            </a:extLst>
          </p:cNvPr>
          <p:cNvSpPr>
            <a:spLocks noGrp="1"/>
          </p:cNvSpPr>
          <p:nvPr>
            <p:ph type="body" sz="quarter" idx="10" hasCustomPrompt="1"/>
          </p:nvPr>
        </p:nvSpPr>
        <p:spPr>
          <a:xfrm>
            <a:off x="908806" y="2877679"/>
            <a:ext cx="10192869" cy="946151"/>
          </a:xfrm>
        </p:spPr>
        <p:txBody>
          <a:bodyPr/>
          <a:lstStyle>
            <a:lvl1pPr>
              <a:defRPr sz="5994" b="1" spc="300">
                <a:solidFill>
                  <a:schemeClr val="bg1"/>
                </a:solidFill>
              </a:defRPr>
            </a:lvl1pPr>
            <a:lvl2pPr>
              <a:defRPr sz="5994">
                <a:solidFill>
                  <a:schemeClr val="bg1"/>
                </a:solidFill>
              </a:defRPr>
            </a:lvl2pPr>
            <a:lvl3pPr>
              <a:defRPr sz="5994">
                <a:solidFill>
                  <a:schemeClr val="bg1"/>
                </a:solidFill>
              </a:defRPr>
            </a:lvl3pPr>
            <a:lvl4pPr>
              <a:defRPr sz="5994">
                <a:solidFill>
                  <a:schemeClr val="bg1"/>
                </a:solidFill>
              </a:defRPr>
            </a:lvl4pPr>
            <a:lvl5pPr>
              <a:defRPr sz="5994">
                <a:solidFill>
                  <a:schemeClr val="bg1"/>
                </a:solidFill>
              </a:defRPr>
            </a:lvl5pPr>
          </a:lstStyle>
          <a:p>
            <a:pPr lvl="0"/>
            <a:r>
              <a:rPr lang="en-US"/>
              <a:t>THANK YOU</a:t>
            </a:r>
          </a:p>
        </p:txBody>
      </p:sp>
    </p:spTree>
    <p:extLst>
      <p:ext uri="{BB962C8B-B14F-4D97-AF65-F5344CB8AC3E}">
        <p14:creationId xmlns:p14="http://schemas.microsoft.com/office/powerpoint/2010/main" val="12641374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968">
          <p15:clr>
            <a:srgbClr val="FBAE40"/>
          </p15:clr>
        </p15:guide>
        <p15:guide id="3" pos="367">
          <p15:clr>
            <a:srgbClr val="FBAE40"/>
          </p15:clr>
        </p15:guide>
        <p15:guide id="4" pos="9693">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632D094-B162-CC47-A614-660A97B755DD}"/>
              </a:ext>
            </a:extLst>
          </p:cNvPr>
          <p:cNvSpPr>
            <a:spLocks noGrp="1"/>
          </p:cNvSpPr>
          <p:nvPr>
            <p:ph type="sldNum" sz="quarter" idx="12"/>
          </p:nvPr>
        </p:nvSpPr>
        <p:spPr>
          <a:xfrm>
            <a:off x="11356848" y="6446519"/>
            <a:ext cx="457200" cy="411480"/>
          </a:xfrm>
        </p:spPr>
        <p:txBody>
          <a:bodyPr/>
          <a:lstStyle>
            <a:lvl1pPr>
              <a:defRPr sz="899" b="0" i="0">
                <a:solidFill>
                  <a:schemeClr val="tx2"/>
                </a:solidFill>
                <a:latin typeface="Trebuchet MS Regular" panose="020B0603020202020204" pitchFamily="34" charset="0"/>
              </a:defRPr>
            </a:lvl1pPr>
          </a:lstStyle>
          <a:p>
            <a:fld id="{A98D944F-E0E7-A24A-914C-DDFD515C1584}" type="slidenum">
              <a:rPr lang="en-US" smtClean="0"/>
              <a:pPr/>
              <a:t>‹#›</a:t>
            </a:fld>
            <a:endParaRPr lang="en-US" dirty="0"/>
          </a:p>
        </p:txBody>
      </p:sp>
      <p:sp>
        <p:nvSpPr>
          <p:cNvPr id="5" name="Title 1">
            <a:extLst>
              <a:ext uri="{FF2B5EF4-FFF2-40B4-BE49-F238E27FC236}">
                <a16:creationId xmlns:a16="http://schemas.microsoft.com/office/drawing/2014/main" id="{A901AEFD-987F-DC45-8FC4-08D83F1B6C1A}"/>
              </a:ext>
            </a:extLst>
          </p:cNvPr>
          <p:cNvSpPr>
            <a:spLocks noGrp="1"/>
          </p:cNvSpPr>
          <p:nvPr>
            <p:ph type="title" hasCustomPrompt="1"/>
          </p:nvPr>
        </p:nvSpPr>
        <p:spPr>
          <a:xfrm>
            <a:off x="577516" y="446810"/>
            <a:ext cx="10972800" cy="905336"/>
          </a:xfrm>
        </p:spPr>
        <p:txBody>
          <a:bodyPr/>
          <a:lstStyle>
            <a:lvl1pPr algn="l">
              <a:lnSpc>
                <a:spcPct val="80000"/>
              </a:lnSpc>
              <a:defRPr b="0" i="0">
                <a:solidFill>
                  <a:schemeClr val="accent1"/>
                </a:solidFill>
                <a:latin typeface="Trebuchet MS" panose="020B0703020202090204" pitchFamily="34" charset="0"/>
              </a:defRPr>
            </a:lvl1pPr>
          </a:lstStyle>
          <a:p>
            <a:r>
              <a:rPr lang="en-US" dirty="0"/>
              <a:t>Click to edit master title style</a:t>
            </a:r>
          </a:p>
        </p:txBody>
      </p:sp>
      <p:sp>
        <p:nvSpPr>
          <p:cNvPr id="7" name="Content Placeholder 7">
            <a:extLst>
              <a:ext uri="{FF2B5EF4-FFF2-40B4-BE49-F238E27FC236}">
                <a16:creationId xmlns:a16="http://schemas.microsoft.com/office/drawing/2014/main" id="{6301A4B4-5CEA-4446-96C7-F06B16ABD345}"/>
              </a:ext>
            </a:extLst>
          </p:cNvPr>
          <p:cNvSpPr>
            <a:spLocks noGrp="1"/>
          </p:cNvSpPr>
          <p:nvPr>
            <p:ph sz="quarter" idx="13"/>
          </p:nvPr>
        </p:nvSpPr>
        <p:spPr>
          <a:xfrm>
            <a:off x="577516" y="1509487"/>
            <a:ext cx="10972800" cy="4662716"/>
          </a:xfrm>
        </p:spPr>
        <p:txBody>
          <a:bodyPr/>
          <a:lstStyle>
            <a:lvl1pPr>
              <a:lnSpc>
                <a:spcPct val="100000"/>
              </a:lnSpc>
              <a:spcAft>
                <a:spcPts val="599"/>
              </a:spcAft>
              <a:defRPr>
                <a:solidFill>
                  <a:schemeClr val="tx1">
                    <a:lumMod val="50000"/>
                  </a:schemeClr>
                </a:solidFill>
              </a:defRPr>
            </a:lvl1pPr>
            <a:lvl2pPr marL="15860" indent="0">
              <a:lnSpc>
                <a:spcPct val="100000"/>
              </a:lnSpc>
              <a:spcAft>
                <a:spcPts val="599"/>
              </a:spcAft>
              <a:buNone/>
              <a:tabLst/>
              <a:defRPr sz="1798" b="0">
                <a:solidFill>
                  <a:schemeClr val="tx1">
                    <a:lumMod val="50000"/>
                  </a:schemeClr>
                </a:solidFill>
              </a:defRPr>
            </a:lvl2pPr>
            <a:lvl3pPr marL="287073" indent="-169706">
              <a:lnSpc>
                <a:spcPct val="100000"/>
              </a:lnSpc>
              <a:spcAft>
                <a:spcPts val="599"/>
              </a:spcAft>
              <a:tabLst/>
              <a:defRPr sz="1599">
                <a:solidFill>
                  <a:schemeClr val="tx1">
                    <a:lumMod val="50000"/>
                  </a:schemeClr>
                </a:solidFill>
              </a:defRPr>
            </a:lvl3pPr>
            <a:lvl4pPr marL="693097" indent="-169706">
              <a:lnSpc>
                <a:spcPct val="100000"/>
              </a:lnSpc>
              <a:spcAft>
                <a:spcPts val="599"/>
              </a:spcAft>
              <a:tabLst/>
              <a:defRPr sz="1399">
                <a:solidFill>
                  <a:schemeClr val="tx1">
                    <a:lumMod val="50000"/>
                  </a:schemeClr>
                </a:solidFill>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8" name="Slide Number Placeholder 6">
            <a:extLst>
              <a:ext uri="{FF2B5EF4-FFF2-40B4-BE49-F238E27FC236}">
                <a16:creationId xmlns:a16="http://schemas.microsoft.com/office/drawing/2014/main" id="{021ECD22-BBCD-7F40-BFEF-E5B45D4D79CC}"/>
              </a:ext>
            </a:extLst>
          </p:cNvPr>
          <p:cNvSpPr txBox="1">
            <a:spLocks/>
          </p:cNvSpPr>
          <p:nvPr userDrawn="1"/>
        </p:nvSpPr>
        <p:spPr>
          <a:xfrm>
            <a:off x="211015" y="6400800"/>
            <a:ext cx="2743200" cy="291491"/>
          </a:xfrm>
          <a:prstGeom prst="rect">
            <a:avLst/>
          </a:prstGeom>
        </p:spPr>
        <p:txBody>
          <a:bodyPr vert="horz" lIns="91355" tIns="45678" rIns="91355" bIns="45678" rtlCol="0" anchor="ctr"/>
          <a:lstStyle>
            <a:defPPr>
              <a:defRPr lang="en-US"/>
            </a:defPPr>
            <a:lvl1pPr marL="0" algn="l" defTabSz="914400" rtl="0" eaLnBrk="1" latinLnBrk="0" hangingPunct="1">
              <a:defRPr sz="800" b="0" i="0" kern="1200">
                <a:solidFill>
                  <a:schemeClr val="tx1">
                    <a:lumMod val="40000"/>
                    <a:lumOff val="60000"/>
                  </a:schemeClr>
                </a:solidFill>
                <a:latin typeface="Trebuchet MS" panose="020B070302020209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BEAA09E-D67E-864E-8466-C38E88600C4F}" type="slidenum">
              <a:rPr lang="en-US" sz="799" smtClean="0">
                <a:latin typeface="+mn-lt"/>
              </a:rPr>
              <a:pPr/>
              <a:t>‹#›</a:t>
            </a:fld>
            <a:endParaRPr lang="en-US" sz="799" dirty="0">
              <a:latin typeface="+mn-lt"/>
            </a:endParaRPr>
          </a:p>
        </p:txBody>
      </p:sp>
      <p:sp>
        <p:nvSpPr>
          <p:cNvPr id="2" name="TextBox 1">
            <a:extLst>
              <a:ext uri="{FF2B5EF4-FFF2-40B4-BE49-F238E27FC236}">
                <a16:creationId xmlns:a16="http://schemas.microsoft.com/office/drawing/2014/main" id="{8BEF3F88-18FE-FB8B-7349-6E83A1F6DB90}"/>
              </a:ext>
            </a:extLst>
          </p:cNvPr>
          <p:cNvSpPr txBox="1"/>
          <p:nvPr userDrawn="1"/>
        </p:nvSpPr>
        <p:spPr>
          <a:xfrm>
            <a:off x="9467850" y="6443000"/>
            <a:ext cx="2136775" cy="291491"/>
          </a:xfrm>
          <a:prstGeom prst="rect">
            <a:avLst/>
          </a:prstGeom>
        </p:spPr>
        <p:txBody>
          <a:bodyPr vert="horz" lIns="91355" tIns="45678" rIns="0" bIns="45678" rtlCol="0" anchor="b"/>
          <a:lstStyle>
            <a:defPPr>
              <a:defRPr lang="en-US"/>
            </a:defPPr>
            <a:lvl1pPr algn="r">
              <a:defRPr sz="1000">
                <a:solidFill>
                  <a:schemeClr val="bg2"/>
                </a:solidFill>
                <a:latin typeface="+mj-lt"/>
              </a:defRPr>
            </a:lvl1pPr>
          </a:lstStyle>
          <a:p>
            <a:r>
              <a:rPr lang="en-US" sz="999" dirty="0">
                <a:latin typeface="Trebuchet MS Regular" panose="020B0603020202020204"/>
              </a:rPr>
              <a:t>For External Use and Distribution</a:t>
            </a:r>
          </a:p>
        </p:txBody>
      </p:sp>
    </p:spTree>
    <p:extLst>
      <p:ext uri="{BB962C8B-B14F-4D97-AF65-F5344CB8AC3E}">
        <p14:creationId xmlns:p14="http://schemas.microsoft.com/office/powerpoint/2010/main" val="86996315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userDrawn="1">
  <p:cSld name="3_Title only">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A461C452-592F-7A4F-9B0C-E91EE18127CB}"/>
              </a:ext>
            </a:extLst>
          </p:cNvPr>
          <p:cNvSpPr>
            <a:spLocks noGrp="1"/>
          </p:cNvSpPr>
          <p:nvPr>
            <p:ph type="body" sz="quarter" idx="10" hasCustomPrompt="1"/>
          </p:nvPr>
        </p:nvSpPr>
        <p:spPr>
          <a:xfrm>
            <a:off x="550865" y="549278"/>
            <a:ext cx="11090275" cy="332399"/>
          </a:xfrm>
          <a:prstGeom prst="rect">
            <a:avLst/>
          </a:prstGeom>
        </p:spPr>
        <p:txBody>
          <a:bodyPr lIns="0" tIns="0" rIns="0" bIns="0">
            <a:spAutoFit/>
          </a:bodyPr>
          <a:lstStyle>
            <a:lvl1pPr marL="0" indent="0">
              <a:buNone/>
              <a:defRPr sz="2398" b="1" i="0">
                <a:solidFill>
                  <a:schemeClr val="accent2"/>
                </a:solidFill>
                <a:latin typeface="Trebuchet MS" panose="020B0703020202090204" pitchFamily="34" charset="0"/>
              </a:defRPr>
            </a:lvl1pPr>
            <a:lvl2pPr marL="456766" indent="0">
              <a:buNone/>
              <a:defRPr>
                <a:solidFill>
                  <a:schemeClr val="tx2"/>
                </a:solidFill>
              </a:defRPr>
            </a:lvl2pPr>
            <a:lvl3pPr marL="913532" indent="0">
              <a:buNone/>
              <a:defRPr>
                <a:solidFill>
                  <a:schemeClr val="tx2"/>
                </a:solidFill>
              </a:defRPr>
            </a:lvl3pPr>
            <a:lvl4pPr marL="1370298" indent="0">
              <a:buNone/>
              <a:defRPr>
                <a:solidFill>
                  <a:schemeClr val="tx2"/>
                </a:solidFill>
              </a:defRPr>
            </a:lvl4pPr>
            <a:lvl5pPr marL="1827063" indent="0">
              <a:buNone/>
              <a:defRPr>
                <a:solidFill>
                  <a:schemeClr val="tx2"/>
                </a:solidFill>
              </a:defRPr>
            </a:lvl5pPr>
          </a:lstStyle>
          <a:p>
            <a:pPr lvl="0"/>
            <a:r>
              <a:rPr lang="en-US" dirty="0"/>
              <a:t>Content slide</a:t>
            </a:r>
          </a:p>
        </p:txBody>
      </p:sp>
      <p:cxnSp>
        <p:nvCxnSpPr>
          <p:cNvPr id="38" name="Straight Connector 37">
            <a:extLst>
              <a:ext uri="{FF2B5EF4-FFF2-40B4-BE49-F238E27FC236}">
                <a16:creationId xmlns:a16="http://schemas.microsoft.com/office/drawing/2014/main" id="{2D5AD753-07CE-6045-9F0F-D9BF3034D246}"/>
              </a:ext>
            </a:extLst>
          </p:cNvPr>
          <p:cNvCxnSpPr>
            <a:cxnSpLocks/>
          </p:cNvCxnSpPr>
          <p:nvPr userDrawn="1"/>
        </p:nvCxnSpPr>
        <p:spPr>
          <a:xfrm>
            <a:off x="1727079" y="6308727"/>
            <a:ext cx="9360000" cy="0"/>
          </a:xfrm>
          <a:prstGeom prst="line">
            <a:avLst/>
          </a:prstGeom>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07BB825F-2566-AC44-8722-D89F20ACB6CC}"/>
              </a:ext>
            </a:extLst>
          </p:cNvPr>
          <p:cNvSpPr txBox="1"/>
          <p:nvPr userDrawn="1"/>
        </p:nvSpPr>
        <p:spPr>
          <a:xfrm>
            <a:off x="11268167" y="6163044"/>
            <a:ext cx="288000" cy="288000"/>
          </a:xfrm>
          <a:prstGeom prst="ellipse">
            <a:avLst/>
          </a:prstGeom>
          <a:noFill/>
          <a:ln w="6350">
            <a:solidFill>
              <a:schemeClr val="accent1"/>
            </a:solidFill>
          </a:ln>
        </p:spPr>
        <p:txBody>
          <a:bodyPr wrap="none" rtlCol="0" anchor="ctr" anchorCtr="0">
            <a:noAutofit/>
          </a:bodyPr>
          <a:lstStyle/>
          <a:p>
            <a:pPr algn="ctr"/>
            <a:fld id="{F2CD6E49-CAB4-C445-90D0-8774BDCE00F0}" type="slidenum">
              <a:rPr lang="en-US" sz="899" smtClean="0">
                <a:solidFill>
                  <a:schemeClr val="tx2"/>
                </a:solidFill>
              </a:rPr>
              <a:pPr algn="ctr"/>
              <a:t>‹#›</a:t>
            </a:fld>
            <a:endParaRPr lang="en-US" sz="899" dirty="0">
              <a:solidFill>
                <a:schemeClr val="tx2"/>
              </a:solidFill>
            </a:endParaRPr>
          </a:p>
        </p:txBody>
      </p:sp>
      <p:cxnSp>
        <p:nvCxnSpPr>
          <p:cNvPr id="41" name="Straight Connector 40">
            <a:extLst>
              <a:ext uri="{FF2B5EF4-FFF2-40B4-BE49-F238E27FC236}">
                <a16:creationId xmlns:a16="http://schemas.microsoft.com/office/drawing/2014/main" id="{8F02ED12-8623-AD47-8EDF-DEDA738F95BA}"/>
              </a:ext>
            </a:extLst>
          </p:cNvPr>
          <p:cNvCxnSpPr>
            <a:cxnSpLocks/>
          </p:cNvCxnSpPr>
          <p:nvPr userDrawn="1"/>
        </p:nvCxnSpPr>
        <p:spPr>
          <a:xfrm>
            <a:off x="11569139" y="6307044"/>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DCBFBB98-8426-F749-A3C9-6244C9CBCC0C}"/>
              </a:ext>
            </a:extLst>
          </p:cNvPr>
          <p:cNvCxnSpPr>
            <a:cxnSpLocks/>
          </p:cNvCxnSpPr>
          <p:nvPr userDrawn="1"/>
        </p:nvCxnSpPr>
        <p:spPr>
          <a:xfrm rot="5400000">
            <a:off x="11377823" y="6127044"/>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D2E506A1-F81E-6F44-A68C-7F1A27C12327}"/>
              </a:ext>
            </a:extLst>
          </p:cNvPr>
          <p:cNvCxnSpPr>
            <a:cxnSpLocks/>
          </p:cNvCxnSpPr>
          <p:nvPr userDrawn="1"/>
        </p:nvCxnSpPr>
        <p:spPr>
          <a:xfrm rot="5400000">
            <a:off x="11377823" y="6477919"/>
            <a:ext cx="720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D513EF7-0D36-3149-98AD-71A025DC3F85}"/>
              </a:ext>
            </a:extLst>
          </p:cNvPr>
          <p:cNvCxnSpPr>
            <a:cxnSpLocks/>
          </p:cNvCxnSpPr>
          <p:nvPr userDrawn="1"/>
        </p:nvCxnSpPr>
        <p:spPr>
          <a:xfrm>
            <a:off x="11191187" y="6307044"/>
            <a:ext cx="72000" cy="0"/>
          </a:xfrm>
          <a:prstGeom prst="line">
            <a:avLst/>
          </a:prstGeom>
        </p:spPr>
        <p:style>
          <a:lnRef idx="1">
            <a:schemeClr val="accent1"/>
          </a:lnRef>
          <a:fillRef idx="0">
            <a:schemeClr val="accent1"/>
          </a:fillRef>
          <a:effectRef idx="0">
            <a:schemeClr val="accent1"/>
          </a:effectRef>
          <a:fontRef idx="minor">
            <a:schemeClr val="tx1"/>
          </a:fontRef>
        </p:style>
      </p:cxnSp>
      <p:sp>
        <p:nvSpPr>
          <p:cNvPr id="50" name="Text Placeholder 17">
            <a:extLst>
              <a:ext uri="{FF2B5EF4-FFF2-40B4-BE49-F238E27FC236}">
                <a16:creationId xmlns:a16="http://schemas.microsoft.com/office/drawing/2014/main" id="{3C1325DE-D534-6648-9B48-BE7F783928E4}"/>
              </a:ext>
            </a:extLst>
          </p:cNvPr>
          <p:cNvSpPr>
            <a:spLocks noGrp="1"/>
          </p:cNvSpPr>
          <p:nvPr>
            <p:ph type="body" sz="quarter" idx="27" hasCustomPrompt="1"/>
          </p:nvPr>
        </p:nvSpPr>
        <p:spPr>
          <a:xfrm>
            <a:off x="1727081" y="6145896"/>
            <a:ext cx="9359977" cy="110800"/>
          </a:xfrm>
          <a:prstGeom prst="rect">
            <a:avLst/>
          </a:prstGeom>
        </p:spPr>
        <p:txBody>
          <a:bodyPr wrap="square" lIns="0" tIns="0" rIns="0" bIns="0" anchor="b" anchorCtr="0">
            <a:spAutoFit/>
          </a:bodyPr>
          <a:lstStyle>
            <a:lvl1pPr marL="0" indent="0">
              <a:spcBef>
                <a:spcPts val="0"/>
              </a:spcBef>
              <a:buNone/>
              <a:defRPr sz="799" b="0" i="0">
                <a:solidFill>
                  <a:schemeClr val="tx2"/>
                </a:solidFill>
                <a:latin typeface="Trebuchet MS" panose="020B0703020202090204" pitchFamily="34" charset="0"/>
              </a:defRPr>
            </a:lvl1pPr>
            <a:lvl2pPr marL="456766" indent="0">
              <a:buNone/>
              <a:defRPr sz="1599">
                <a:solidFill>
                  <a:schemeClr val="accent1"/>
                </a:solidFill>
              </a:defRPr>
            </a:lvl2pPr>
            <a:lvl3pPr marL="913532" indent="0">
              <a:buNone/>
              <a:defRPr sz="1599">
                <a:solidFill>
                  <a:schemeClr val="accent1"/>
                </a:solidFill>
              </a:defRPr>
            </a:lvl3pPr>
            <a:lvl4pPr marL="1370298" indent="0">
              <a:buNone/>
              <a:defRPr sz="1599">
                <a:solidFill>
                  <a:schemeClr val="accent1"/>
                </a:solidFill>
              </a:defRPr>
            </a:lvl4pPr>
            <a:lvl5pPr marL="1827063" indent="0">
              <a:buNone/>
              <a:defRPr sz="1599">
                <a:solidFill>
                  <a:schemeClr val="accent1"/>
                </a:solidFill>
              </a:defRPr>
            </a:lvl5pPr>
          </a:lstStyle>
          <a:p>
            <a:pPr lvl="0"/>
            <a:r>
              <a:rPr lang="en-US"/>
              <a:t>Insert footnotes, references and abbreviations here</a:t>
            </a:r>
          </a:p>
        </p:txBody>
      </p:sp>
      <p:sp>
        <p:nvSpPr>
          <p:cNvPr id="56" name="Text Placeholder 7">
            <a:extLst>
              <a:ext uri="{FF2B5EF4-FFF2-40B4-BE49-F238E27FC236}">
                <a16:creationId xmlns:a16="http://schemas.microsoft.com/office/drawing/2014/main" id="{6627E82F-0F26-644F-BE2C-75A774316487}"/>
              </a:ext>
            </a:extLst>
          </p:cNvPr>
          <p:cNvSpPr>
            <a:spLocks noGrp="1"/>
          </p:cNvSpPr>
          <p:nvPr>
            <p:ph type="body" sz="quarter" idx="28" hasCustomPrompt="1"/>
          </p:nvPr>
        </p:nvSpPr>
        <p:spPr>
          <a:xfrm>
            <a:off x="550865" y="927230"/>
            <a:ext cx="11090275" cy="249298"/>
          </a:xfrm>
          <a:prstGeom prst="rect">
            <a:avLst/>
          </a:prstGeom>
        </p:spPr>
        <p:txBody>
          <a:bodyPr lIns="0" tIns="0" rIns="0" bIns="0">
            <a:spAutoFit/>
          </a:bodyPr>
          <a:lstStyle>
            <a:lvl1pPr marL="0" indent="0">
              <a:buNone/>
              <a:defRPr sz="1798" b="0" i="0">
                <a:solidFill>
                  <a:schemeClr val="accent2"/>
                </a:solidFill>
                <a:latin typeface="Trebuchet MS" panose="020B0703020202090204" pitchFamily="34" charset="0"/>
              </a:defRPr>
            </a:lvl1pPr>
            <a:lvl2pPr marL="456766" indent="0">
              <a:buNone/>
              <a:defRPr>
                <a:solidFill>
                  <a:schemeClr val="tx2"/>
                </a:solidFill>
              </a:defRPr>
            </a:lvl2pPr>
            <a:lvl3pPr marL="913532" indent="0">
              <a:buNone/>
              <a:defRPr>
                <a:solidFill>
                  <a:schemeClr val="tx2"/>
                </a:solidFill>
              </a:defRPr>
            </a:lvl3pPr>
            <a:lvl4pPr marL="1370298" indent="0">
              <a:buNone/>
              <a:defRPr>
                <a:solidFill>
                  <a:schemeClr val="tx2"/>
                </a:solidFill>
              </a:defRPr>
            </a:lvl4pPr>
            <a:lvl5pPr marL="1827063" indent="0">
              <a:buNone/>
              <a:defRPr>
                <a:solidFill>
                  <a:schemeClr val="tx2"/>
                </a:solidFill>
              </a:defRPr>
            </a:lvl5pPr>
          </a:lstStyle>
          <a:p>
            <a:pPr lvl="0"/>
            <a:r>
              <a:rPr lang="en-US" dirty="0"/>
              <a:t>Optional subtitle space</a:t>
            </a:r>
          </a:p>
        </p:txBody>
      </p:sp>
      <p:pic>
        <p:nvPicPr>
          <p:cNvPr id="12" name="Picture 11" descr="Logo, company name&#10;&#10;Description automatically generated">
            <a:extLst>
              <a:ext uri="{FF2B5EF4-FFF2-40B4-BE49-F238E27FC236}">
                <a16:creationId xmlns:a16="http://schemas.microsoft.com/office/drawing/2014/main" id="{B4B3A9CE-1161-4095-8AD8-3436173BF534}"/>
              </a:ext>
            </a:extLst>
          </p:cNvPr>
          <p:cNvPicPr>
            <a:picLocks noChangeAspect="1"/>
          </p:cNvPicPr>
          <p:nvPr userDrawn="1"/>
        </p:nvPicPr>
        <p:blipFill>
          <a:blip r:embed="rId2"/>
          <a:stretch>
            <a:fillRect/>
          </a:stretch>
        </p:blipFill>
        <p:spPr>
          <a:xfrm>
            <a:off x="606408" y="5937261"/>
            <a:ext cx="1000691" cy="715264"/>
          </a:xfrm>
          <a:prstGeom prst="rect">
            <a:avLst/>
          </a:prstGeom>
        </p:spPr>
      </p:pic>
    </p:spTree>
    <p:extLst>
      <p:ext uri="{BB962C8B-B14F-4D97-AF65-F5344CB8AC3E}">
        <p14:creationId xmlns:p14="http://schemas.microsoft.com/office/powerpoint/2010/main" val="391135647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Footer Placeholder 6"/>
          <p:cNvSpPr>
            <a:spLocks noGrp="1"/>
          </p:cNvSpPr>
          <p:nvPr>
            <p:ph type="ftr" sz="quarter" idx="13"/>
          </p:nvPr>
        </p:nvSpPr>
        <p:spPr>
          <a:xfrm>
            <a:off x="126568" y="6419015"/>
            <a:ext cx="10265664" cy="365125"/>
          </a:xfrm>
        </p:spPr>
        <p:txBody>
          <a:bodyPr lIns="45720" tIns="45720" bIns="45720"/>
          <a:lstStyle/>
          <a:p>
            <a:pPr algn="l" defTabSz="1218043">
              <a:defRPr/>
            </a:pPr>
            <a:endParaRPr lang="en-US" sz="1066" dirty="0">
              <a:solidFill>
                <a:srgbClr val="000000"/>
              </a:solidFill>
              <a:latin typeface="Arial" panose="020B0604020202020204" pitchFamily="34" charset="0"/>
              <a:cs typeface="Arial" panose="020B0604020202020204" pitchFamily="34" charset="0"/>
            </a:endParaRPr>
          </a:p>
        </p:txBody>
      </p:sp>
      <p:sp>
        <p:nvSpPr>
          <p:cNvPr id="6" name="Title 1"/>
          <p:cNvSpPr>
            <a:spLocks noGrp="1"/>
          </p:cNvSpPr>
          <p:nvPr>
            <p:ph type="title"/>
          </p:nvPr>
        </p:nvSpPr>
        <p:spPr>
          <a:xfrm>
            <a:off x="121920" y="35787"/>
            <a:ext cx="11948160" cy="990600"/>
          </a:xfrm>
          <a:prstGeom prst="rect">
            <a:avLst/>
          </a:prstGeom>
          <a:ln>
            <a:noFill/>
          </a:ln>
        </p:spPr>
        <p:txBody>
          <a:bodyPr>
            <a:noAutofit/>
          </a:bodyPr>
          <a:lstStyle>
            <a:lvl1pPr>
              <a:defRPr sz="3197">
                <a:solidFill>
                  <a:schemeClr val="accent1"/>
                </a:solidFill>
              </a:defRPr>
            </a:lvl1pPr>
          </a:lstStyle>
          <a:p>
            <a:r>
              <a:rPr lang="en-US" dirty="0"/>
              <a:t>Click to edit Master title style</a:t>
            </a:r>
          </a:p>
        </p:txBody>
      </p:sp>
    </p:spTree>
    <p:extLst>
      <p:ext uri="{BB962C8B-B14F-4D97-AF65-F5344CB8AC3E}">
        <p14:creationId xmlns:p14="http://schemas.microsoft.com/office/powerpoint/2010/main" val="316875206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30183730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3197"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p:txBody>
          <a:bodyPr/>
          <a:lstStyle>
            <a:lvl1pPr>
              <a:defRPr sz="2398">
                <a:latin typeface="Arial" panose="020B0604020202020204" pitchFamily="34" charset="0"/>
                <a:cs typeface="Arial" panose="020B0604020202020204" pitchFamily="34" charset="0"/>
              </a:defRPr>
            </a:lvl1pPr>
            <a:lvl2pPr>
              <a:defRPr sz="1998">
                <a:latin typeface="Arial" panose="020B0604020202020204" pitchFamily="34" charset="0"/>
                <a:cs typeface="Arial" panose="020B0604020202020204" pitchFamily="34" charset="0"/>
              </a:defRPr>
            </a:lvl2pPr>
            <a:lvl3pPr>
              <a:defRPr sz="1798">
                <a:latin typeface="Arial" panose="020B0604020202020204" pitchFamily="34" charset="0"/>
                <a:cs typeface="Arial" panose="020B0604020202020204" pitchFamily="34" charset="0"/>
              </a:defRPr>
            </a:lvl3pPr>
            <a:lvl4pPr>
              <a:defRPr sz="1599">
                <a:latin typeface="Arial" panose="020B0604020202020204" pitchFamily="34" charset="0"/>
                <a:cs typeface="Arial" panose="020B0604020202020204" pitchFamily="34" charset="0"/>
              </a:defRPr>
            </a:lvl4pPr>
            <a:lvl5pPr>
              <a:defRPr sz="1399">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pPr defTabSz="913554" fontAlgn="auto">
              <a:spcBef>
                <a:spcPts val="0"/>
              </a:spcBef>
              <a:spcAft>
                <a:spcPts val="0"/>
              </a:spcAft>
              <a:defRPr/>
            </a:pPr>
            <a:fld id="{E018F977-6C15-49B1-AA07-BEE9975E7737}" type="slidenum">
              <a:rPr lang="en-US" smtClean="0">
                <a:solidFill>
                  <a:prstClr val="black">
                    <a:tint val="75000"/>
                  </a:prstClr>
                </a:solidFill>
                <a:latin typeface="Calibri"/>
                <a:ea typeface="+mn-ea"/>
                <a:cs typeface="+mn-cs"/>
              </a:rPr>
              <a:pPr defTabSz="913554" fontAlgn="auto">
                <a:spcBef>
                  <a:spcPts val="0"/>
                </a:spcBef>
                <a:spcAft>
                  <a:spcPts val="0"/>
                </a:spcAft>
                <a:defRPr/>
              </a:pPr>
              <a:t>‹#›</a:t>
            </a:fld>
            <a:endParaRPr lang="en-US" dirty="0">
              <a:solidFill>
                <a:prstClr val="black">
                  <a:tint val="75000"/>
                </a:prstClr>
              </a:solidFill>
              <a:latin typeface="Calibri"/>
              <a:ea typeface="+mn-ea"/>
              <a:cs typeface="+mn-cs"/>
            </a:endParaRPr>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1968650" y="6356350"/>
            <a:ext cx="9628095" cy="501650"/>
          </a:xfrm>
        </p:spPr>
        <p:txBody>
          <a:bodyPr anchor="b">
            <a:normAutofit/>
          </a:bodyPr>
          <a:lstStyle>
            <a:lvl1pPr marL="0" indent="0">
              <a:buNone/>
              <a:defRPr sz="899">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32468495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3. Titel | Inhalt leer ">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a:t>Mastertitelformat bearbeiten</a:t>
            </a:r>
          </a:p>
        </p:txBody>
      </p:sp>
      <p:sp>
        <p:nvSpPr>
          <p:cNvPr id="12" name="Textplatzhalter 4"/>
          <p:cNvSpPr>
            <a:spLocks noGrp="1"/>
          </p:cNvSpPr>
          <p:nvPr>
            <p:ph type="body" sz="quarter" idx="10" hasCustomPrompt="1"/>
          </p:nvPr>
        </p:nvSpPr>
        <p:spPr>
          <a:xfrm>
            <a:off x="482599" y="6400831"/>
            <a:ext cx="6145592" cy="344231"/>
          </a:xfrm>
        </p:spPr>
        <p:txBody>
          <a:bodyPr anchor="b" anchorCtr="0"/>
          <a:lstStyle>
            <a:lvl1pPr marL="0" indent="0">
              <a:lnSpc>
                <a:spcPts val="1385"/>
              </a:lnSpc>
              <a:buFontTx/>
              <a:buNone/>
              <a:defRPr sz="1599" b="0" i="0" baseline="0"/>
            </a:lvl1pPr>
          </a:lstStyle>
          <a:p>
            <a:pPr lvl="0"/>
            <a:r>
              <a:rPr lang="de-DE" dirty="0"/>
              <a:t>Platzhalter: Hinweise zu Autoren, Grafiken ... oder zusätzliche Logos</a:t>
            </a:r>
          </a:p>
        </p:txBody>
      </p:sp>
      <p:sp>
        <p:nvSpPr>
          <p:cNvPr id="14" name="Textplatzhalter 6"/>
          <p:cNvSpPr>
            <a:spLocks noGrp="1"/>
          </p:cNvSpPr>
          <p:nvPr>
            <p:ph type="body" idx="14" hasCustomPrompt="1"/>
          </p:nvPr>
        </p:nvSpPr>
        <p:spPr>
          <a:xfrm>
            <a:off x="8308650" y="6653628"/>
            <a:ext cx="3457927" cy="152394"/>
          </a:xfrm>
        </p:spPr>
        <p:txBody>
          <a:bodyPr/>
          <a:lstStyle>
            <a:lvl1pPr marL="0" indent="0" algn="r" rtl="0">
              <a:buFontTx/>
              <a:buNone/>
              <a:defRPr lang="de-DE" sz="1599" b="0" i="0" u="none" strike="noStrike" baseline="30000" smtClean="0"/>
            </a:lvl1pPr>
          </a:lstStyle>
          <a:p>
            <a:pPr lvl="0"/>
            <a:r>
              <a:rPr lang="de-DE" dirty="0"/>
              <a:t>Hier steht das ©Copyright</a:t>
            </a:r>
          </a:p>
        </p:txBody>
      </p:sp>
    </p:spTree>
    <p:extLst>
      <p:ext uri="{BB962C8B-B14F-4D97-AF65-F5344CB8AC3E}">
        <p14:creationId xmlns:p14="http://schemas.microsoft.com/office/powerpoint/2010/main" val="98531285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Contents List">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315383" y="1644095"/>
            <a:ext cx="11688232" cy="4230000"/>
          </a:xfrm>
          <a:prstGeom prst="rect">
            <a:avLst/>
          </a:prstGeom>
        </p:spPr>
        <p:txBody>
          <a:bodyPr/>
          <a:lstStyle>
            <a:lvl1pPr marL="269612" indent="-269612">
              <a:lnSpc>
                <a:spcPct val="100000"/>
              </a:lnSpc>
              <a:spcBef>
                <a:spcPts val="0"/>
              </a:spcBef>
              <a:buClrTx/>
              <a:buFont typeface="+mj-lt"/>
              <a:buAutoNum type="arabicPeriod"/>
              <a:defRPr sz="1798" b="1">
                <a:solidFill>
                  <a:schemeClr val="tx1"/>
                </a:solidFill>
                <a:latin typeface="Arial" pitchFamily="34" charset="0"/>
                <a:cs typeface="Arial" pitchFamily="34" charset="0"/>
              </a:defRPr>
            </a:lvl1pPr>
            <a:lvl2pPr marL="472039" indent="-134870">
              <a:lnSpc>
                <a:spcPct val="100000"/>
              </a:lnSpc>
              <a:spcBef>
                <a:spcPts val="0"/>
              </a:spcBef>
              <a:buClrTx/>
              <a:buFont typeface="Arial" pitchFamily="34" charset="0"/>
              <a:buChar char="•"/>
              <a:defRPr sz="1599" baseline="0">
                <a:solidFill>
                  <a:schemeClr val="tx1"/>
                </a:solidFill>
                <a:latin typeface="Arial" pitchFamily="34" charset="0"/>
                <a:cs typeface="Arial" pitchFamily="34" charset="0"/>
              </a:defRPr>
            </a:lvl2pPr>
            <a:lvl3pPr>
              <a:defRPr sz="1050" baseline="0">
                <a:latin typeface="Arial" pitchFamily="34" charset="0"/>
                <a:cs typeface="Arial" pitchFamily="34" charset="0"/>
              </a:defRPr>
            </a:lvl3pPr>
            <a:lvl4pPr marL="466644" indent="-134870">
              <a:defRPr sz="1050">
                <a:latin typeface="Arial" pitchFamily="34" charset="0"/>
                <a:cs typeface="Arial" pitchFamily="34" charset="0"/>
              </a:defRPr>
            </a:lvl4pPr>
            <a:lvl5pPr marL="466644">
              <a:defRPr sz="1050">
                <a:latin typeface="Arial" pitchFamily="34" charset="0"/>
                <a:cs typeface="Arial" pitchFamily="34" charset="0"/>
              </a:defRPr>
            </a:lvl5pPr>
            <a:lvl6pPr>
              <a:defRPr>
                <a:latin typeface="Arial" pitchFamily="34" charset="0"/>
                <a:cs typeface="Arial" pitchFamily="34" charset="0"/>
              </a:defRPr>
            </a:lvl6pPr>
          </a:lstStyle>
          <a:p>
            <a:r>
              <a:rPr lang="en-GB" noProof="0"/>
              <a:t>First level</a:t>
            </a:r>
          </a:p>
          <a:p>
            <a:pPr lvl="1"/>
            <a:r>
              <a:rPr lang="en-GB" noProof="0"/>
              <a:t>Second level</a:t>
            </a:r>
          </a:p>
          <a:p>
            <a:pPr lvl="1"/>
            <a:r>
              <a:rPr lang="en-GB" noProof="0"/>
              <a:t>Third level</a:t>
            </a:r>
          </a:p>
          <a:p>
            <a:pPr lvl="1"/>
            <a:r>
              <a:rPr lang="en-GB" noProof="0"/>
              <a:t>Fourth level</a:t>
            </a:r>
          </a:p>
        </p:txBody>
      </p:sp>
      <p:sp>
        <p:nvSpPr>
          <p:cNvPr id="5" name="Slide Number Placeholder 5"/>
          <p:cNvSpPr>
            <a:spLocks noGrp="1"/>
          </p:cNvSpPr>
          <p:nvPr>
            <p:ph type="sldNum" sz="quarter" idx="4"/>
          </p:nvPr>
        </p:nvSpPr>
        <p:spPr>
          <a:xfrm>
            <a:off x="424500" y="6462338"/>
            <a:ext cx="528000" cy="216000"/>
          </a:xfrm>
          <a:prstGeom prst="rect">
            <a:avLst/>
          </a:prstGeom>
        </p:spPr>
        <p:txBody>
          <a:bodyPr vert="horz" lIns="0" tIns="0" rIns="0" bIns="0" rtlCol="0" anchor="t" anchorCtr="0"/>
          <a:lstStyle>
            <a:lvl1pPr algn="l">
              <a:defRPr sz="799"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
        <p:nvSpPr>
          <p:cNvPr id="9" name="Title 8"/>
          <p:cNvSpPr>
            <a:spLocks noGrp="1"/>
          </p:cNvSpPr>
          <p:nvPr>
            <p:ph type="title" hasCustomPrompt="1"/>
          </p:nvPr>
        </p:nvSpPr>
        <p:spPr>
          <a:xfrm>
            <a:off x="316087" y="192000"/>
            <a:ext cx="11687535" cy="672000"/>
          </a:xfrm>
          <a:prstGeom prst="rect">
            <a:avLst/>
          </a:prstGeom>
        </p:spPr>
        <p:txBody>
          <a:bodyPr vert="horz"/>
          <a:lstStyle>
            <a:lvl1pPr algn="l" defTabSz="456756" rtl="0" eaLnBrk="1" latinLnBrk="0" hangingPunct="1">
              <a:lnSpc>
                <a:spcPct val="100000"/>
              </a:lnSpc>
              <a:spcBef>
                <a:spcPct val="0"/>
              </a:spcBef>
              <a:buNone/>
              <a:defRPr lang="en-GB" sz="2398" b="1" kern="1200" baseline="0" noProof="0" dirty="0">
                <a:solidFill>
                  <a:srgbClr val="830051"/>
                </a:solidFill>
                <a:latin typeface="Arial" pitchFamily="34" charset="0"/>
                <a:ea typeface="+mj-ea"/>
                <a:cs typeface="Arial" pitchFamily="34" charset="0"/>
              </a:defRPr>
            </a:lvl1pPr>
          </a:lstStyle>
          <a:p>
            <a:r>
              <a:rPr lang="en-GB" noProof="0"/>
              <a:t>Click to add content title</a:t>
            </a:r>
          </a:p>
        </p:txBody>
      </p:sp>
    </p:spTree>
    <p:extLst>
      <p:ext uri="{BB962C8B-B14F-4D97-AF65-F5344CB8AC3E}">
        <p14:creationId xmlns:p14="http://schemas.microsoft.com/office/powerpoint/2010/main" val="87557699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999">
                <a:solidFill>
                  <a:srgbClr val="002557"/>
                </a:solidFill>
              </a:defRPr>
            </a:lvl1pPr>
            <a:lvl2pPr>
              <a:defRPr sz="899">
                <a:solidFill>
                  <a:srgbClr val="002557"/>
                </a:solidFill>
              </a:defRPr>
            </a:lvl2pPr>
            <a:lvl3pPr>
              <a:defRPr sz="899">
                <a:solidFill>
                  <a:srgbClr val="002557"/>
                </a:solidFill>
              </a:defRPr>
            </a:lvl3pPr>
            <a:lvl4pPr>
              <a:defRPr sz="899">
                <a:solidFill>
                  <a:srgbClr val="002557"/>
                </a:solidFill>
              </a:defRPr>
            </a:lvl4pPr>
            <a:lvl5pPr>
              <a:defRPr sz="899">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3665984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6" y="6527258"/>
            <a:ext cx="4058675" cy="330743"/>
          </a:xfrm>
        </p:spPr>
        <p:txBody>
          <a:bodyPr lIns="0" tIns="0" rIns="0" bIns="0" anchor="t" anchorCtr="0">
            <a:noAutofit/>
          </a:bodyPr>
          <a:lstStyle>
            <a:lvl1pPr marL="0" indent="0">
              <a:spcBef>
                <a:spcPts val="0"/>
              </a:spcBef>
              <a:buFontTx/>
              <a:buNone/>
              <a:defRPr sz="999">
                <a:solidFill>
                  <a:srgbClr val="002557"/>
                </a:solidFill>
              </a:defRPr>
            </a:lvl1pPr>
            <a:lvl2pPr>
              <a:defRPr sz="899">
                <a:solidFill>
                  <a:srgbClr val="002557"/>
                </a:solidFill>
              </a:defRPr>
            </a:lvl2pPr>
            <a:lvl3pPr>
              <a:defRPr sz="899">
                <a:solidFill>
                  <a:srgbClr val="002557"/>
                </a:solidFill>
              </a:defRPr>
            </a:lvl3pPr>
            <a:lvl4pPr>
              <a:defRPr sz="899">
                <a:solidFill>
                  <a:srgbClr val="002557"/>
                </a:solidFill>
              </a:defRPr>
            </a:lvl4pPr>
            <a:lvl5pPr>
              <a:defRPr sz="899">
                <a:solidFill>
                  <a:srgbClr val="002557"/>
                </a:solidFill>
              </a:defRPr>
            </a:lvl5pPr>
          </a:lstStyle>
          <a:p>
            <a:pPr lvl="0"/>
            <a:r>
              <a:rPr lang="en-US" dirty="0"/>
              <a:t>Insert Speaker Name and Title</a:t>
            </a:r>
          </a:p>
        </p:txBody>
      </p:sp>
      <p:sp>
        <p:nvSpPr>
          <p:cNvPr id="7" name="Text Placeholder 2">
            <a:extLst>
              <a:ext uri="{FF2B5EF4-FFF2-40B4-BE49-F238E27FC236}">
                <a16:creationId xmlns:a16="http://schemas.microsoft.com/office/drawing/2014/main" id="{2F229E5D-DAA9-4C5C-A19F-42C3FA4B4778}"/>
              </a:ext>
            </a:extLst>
          </p:cNvPr>
          <p:cNvSpPr>
            <a:spLocks noGrp="1"/>
          </p:cNvSpPr>
          <p:nvPr>
            <p:ph idx="1"/>
          </p:nvPr>
        </p:nvSpPr>
        <p:spPr>
          <a:xfrm>
            <a:off x="305555" y="1001171"/>
            <a:ext cx="11580892" cy="484781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432640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800"/>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8"/>
            <a:ext cx="5852160" cy="281354"/>
          </a:xfrm>
        </p:spPr>
        <p:txBody>
          <a:bodyPr lIns="0" tIns="0" rIns="0" bIns="0" anchor="b" anchorCtr="0">
            <a:noAutofit/>
          </a:bodyPr>
          <a:lstStyle>
            <a:lvl1pPr marL="0" indent="0">
              <a:spcBef>
                <a:spcPts val="0"/>
              </a:spcBef>
              <a:buFontTx/>
              <a:buNone/>
              <a:defRPr sz="999">
                <a:solidFill>
                  <a:srgbClr val="002557"/>
                </a:solidFill>
              </a:defRPr>
            </a:lvl1pPr>
            <a:lvl2pPr>
              <a:defRPr sz="899">
                <a:solidFill>
                  <a:srgbClr val="002557"/>
                </a:solidFill>
              </a:defRPr>
            </a:lvl2pPr>
            <a:lvl3pPr>
              <a:defRPr sz="899">
                <a:solidFill>
                  <a:srgbClr val="002557"/>
                </a:solidFill>
              </a:defRPr>
            </a:lvl3pPr>
            <a:lvl4pPr>
              <a:defRPr sz="899">
                <a:solidFill>
                  <a:srgbClr val="002557"/>
                </a:solidFill>
              </a:defRPr>
            </a:lvl4pPr>
            <a:lvl5pPr>
              <a:defRPr sz="899">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9147643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37414945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743618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32776913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755191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029413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935714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6515830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51611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5939891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6655235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985851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9506203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499938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77476344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71724390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530893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49199325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201754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0984159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bwMode="blackWhite">
          <a:xfrm>
            <a:off x="1600200" y="2386744"/>
            <a:ext cx="8991600" cy="1645920"/>
          </a:xfrm>
          <a:solidFill>
            <a:srgbClr val="FFFFFF"/>
          </a:solidFill>
          <a:ln w="38100">
            <a:solidFill>
              <a:srgbClr val="404040"/>
            </a:solidFill>
          </a:ln>
        </p:spPr>
        <p:txBody>
          <a:bodyPr lIns="274320" rIns="274320" anchor="ctr" anchorCtr="1">
            <a:normAutofit/>
          </a:bodyPr>
          <a:lstStyle>
            <a:lvl1pPr algn="ctr">
              <a:defRPr sz="3800">
                <a:solidFill>
                  <a:srgbClr val="262626"/>
                </a:solidFill>
              </a:defRPr>
            </a:lvl1pPr>
          </a:lstStyle>
          <a:p>
            <a:r>
              <a:rPr lang="en-US"/>
              <a:t>Click to edit Master title style</a:t>
            </a:r>
            <a:endParaRPr lang="en-US" dirty="0"/>
          </a:p>
        </p:txBody>
      </p:sp>
      <p:sp>
        <p:nvSpPr>
          <p:cNvPr id="3" name="Subtitle 2"/>
          <p:cNvSpPr>
            <a:spLocks noGrp="1"/>
          </p:cNvSpPr>
          <p:nvPr>
            <p:ph type="subTitle" idx="1"/>
          </p:nvPr>
        </p:nvSpPr>
        <p:spPr>
          <a:xfrm>
            <a:off x="2695194" y="4352544"/>
            <a:ext cx="6801612" cy="1239894"/>
          </a:xfrm>
          <a:noFill/>
        </p:spPr>
        <p:txBody>
          <a:bodyPr>
            <a:normAutofit/>
          </a:bodyPr>
          <a:lstStyle>
            <a:lvl1pPr marL="0" indent="0" algn="ctr">
              <a:buNone/>
              <a:defRPr sz="20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7" name="Date Placeholder 6"/>
          <p:cNvSpPr>
            <a:spLocks noGrp="1"/>
          </p:cNvSpPr>
          <p:nvPr>
            <p:ph type="dt" sz="half" idx="10"/>
          </p:nvPr>
        </p:nvSpPr>
        <p:spPr/>
        <p:txBody>
          <a:bodyPr/>
          <a:lstStyle/>
          <a:p>
            <a:fld id="{0D19C824-7504-8B41-8842-617E69AFDF97}"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377851511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0D19C824-7504-8B41-8842-617E69AFDF97}"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25297719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blackWhite">
          <a:xfrm>
            <a:off x="1600200" y="2386744"/>
            <a:ext cx="8991600" cy="1645920"/>
          </a:xfrm>
          <a:solidFill>
            <a:srgbClr val="FFFFFF"/>
          </a:solidFill>
          <a:ln w="38100">
            <a:solidFill>
              <a:srgbClr val="404040"/>
            </a:solidFill>
          </a:ln>
        </p:spPr>
        <p:txBody>
          <a:bodyPr lIns="274320" rIns="274320" anchor="ctr" anchorCtr="1">
            <a:normAutofit/>
          </a:bodyPr>
          <a:lstStyle>
            <a:lvl1pPr>
              <a:defRPr sz="3800">
                <a:solidFill>
                  <a:srgbClr val="262626"/>
                </a:solidFill>
              </a:defRPr>
            </a:lvl1pPr>
          </a:lstStyle>
          <a:p>
            <a:r>
              <a:rPr lang="en-US"/>
              <a:t>Click to edit Master title style</a:t>
            </a:r>
            <a:endParaRPr lang="en-US" dirty="0"/>
          </a:p>
        </p:txBody>
      </p:sp>
      <p:sp>
        <p:nvSpPr>
          <p:cNvPr id="3" name="Text Placeholder 2"/>
          <p:cNvSpPr>
            <a:spLocks noGrp="1"/>
          </p:cNvSpPr>
          <p:nvPr>
            <p:ph type="body" idx="1"/>
          </p:nvPr>
        </p:nvSpPr>
        <p:spPr>
          <a:xfrm>
            <a:off x="2695194" y="4352465"/>
            <a:ext cx="6801612" cy="1265082"/>
          </a:xfrm>
        </p:spPr>
        <p:txBody>
          <a:bodyPr anchor="t" anchorCtr="1">
            <a:normAutofit/>
          </a:bodyPr>
          <a:lstStyle>
            <a:lvl1pPr marL="0" indent="0">
              <a:buNone/>
              <a:defRPr sz="20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7" name="Date Placeholder 6"/>
          <p:cNvSpPr>
            <a:spLocks noGrp="1"/>
          </p:cNvSpPr>
          <p:nvPr>
            <p:ph type="dt" sz="half" idx="10"/>
          </p:nvPr>
        </p:nvSpPr>
        <p:spPr/>
        <p:txBody>
          <a:bodyPr/>
          <a:lstStyle/>
          <a:p>
            <a:fld id="{0D19C824-7504-8B41-8842-617E69AFDF97}"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13969394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581912" y="2638044"/>
            <a:ext cx="4271771" cy="310198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38315" y="2638044"/>
            <a:ext cx="4270247" cy="310198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7"/>
          <p:cNvSpPr>
            <a:spLocks noGrp="1"/>
          </p:cNvSpPr>
          <p:nvPr>
            <p:ph type="dt" sz="half" idx="10"/>
          </p:nvPr>
        </p:nvSpPr>
        <p:spPr/>
        <p:txBody>
          <a:bodyPr/>
          <a:lstStyle/>
          <a:p>
            <a:fld id="{0D19C824-7504-8B41-8842-617E69AFDF97}" type="datetimeFigureOut">
              <a:rPr lang="en-US" smtClean="0"/>
              <a:t>5/12/26</a:t>
            </a:fld>
            <a:endParaRPr lang="en-US"/>
          </a:p>
        </p:txBody>
      </p:sp>
      <p:sp>
        <p:nvSpPr>
          <p:cNvPr id="9" name="Footer Placeholder 8"/>
          <p:cNvSpPr>
            <a:spLocks noGrp="1"/>
          </p:cNvSpPr>
          <p:nvPr>
            <p:ph type="ftr" sz="quarter" idx="11"/>
          </p:nvPr>
        </p:nvSpPr>
        <p:spPr/>
        <p:txBody>
          <a:bodyPr/>
          <a:lstStyle/>
          <a:p>
            <a:endParaRPr lang="en-US"/>
          </a:p>
        </p:txBody>
      </p:sp>
      <p:sp>
        <p:nvSpPr>
          <p:cNvPr id="10" name="Slide Number Placeholder 9"/>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182791651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583436" y="2313433"/>
            <a:ext cx="4270248" cy="704087"/>
          </a:xfrm>
        </p:spPr>
        <p:txBody>
          <a:bodyPr anchor="b" anchorCtr="1">
            <a:normAutofit/>
          </a:bodyPr>
          <a:lstStyle>
            <a:lvl1pPr marL="0" indent="0" algn="ctr">
              <a:buNone/>
              <a:defRPr sz="1900" b="0" cap="all" spc="100" baseline="0">
                <a:solidFill>
                  <a:schemeClr val="accent2">
                    <a:lumMod val="75000"/>
                  </a:schemeClr>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583436" y="3143250"/>
            <a:ext cx="4270248" cy="25967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ontent Placeholder 5"/>
          <p:cNvSpPr>
            <a:spLocks noGrp="1"/>
          </p:cNvSpPr>
          <p:nvPr>
            <p:ph sz="quarter" idx="4"/>
          </p:nvPr>
        </p:nvSpPr>
        <p:spPr>
          <a:xfrm>
            <a:off x="6338316" y="3143250"/>
            <a:ext cx="4253484" cy="2596776"/>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3"/>
          </p:nvPr>
        </p:nvSpPr>
        <p:spPr>
          <a:xfrm>
            <a:off x="6338316" y="2313433"/>
            <a:ext cx="4270248" cy="704087"/>
          </a:xfrm>
        </p:spPr>
        <p:txBody>
          <a:bodyPr anchor="b" anchorCtr="1">
            <a:normAutofit/>
          </a:bodyPr>
          <a:lstStyle>
            <a:lvl1pPr marL="0" indent="0" algn="ctr">
              <a:buNone/>
              <a:defRPr sz="1900" b="0" cap="all" spc="100" baseline="0">
                <a:solidFill>
                  <a:schemeClr val="accent2">
                    <a:lumMod val="75000"/>
                  </a:schemeClr>
                </a:solidFill>
              </a:defRPr>
            </a:lvl1pPr>
            <a:lvl2pPr marL="457200" indent="0">
              <a:buNone/>
              <a:defRPr sz="19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7" name="Date Placeholder 6"/>
          <p:cNvSpPr>
            <a:spLocks noGrp="1"/>
          </p:cNvSpPr>
          <p:nvPr>
            <p:ph type="dt" sz="half" idx="10"/>
          </p:nvPr>
        </p:nvSpPr>
        <p:spPr/>
        <p:txBody>
          <a:bodyPr/>
          <a:lstStyle/>
          <a:p>
            <a:fld id="{0D19C824-7504-8B41-8842-617E69AFDF97}"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8DAE11C-C455-224D-9E66-4C96717ECD8C}" type="slidenum">
              <a:rPr lang="en-US" smtClean="0"/>
              <a:t>‹#›</a:t>
            </a:fld>
            <a:endParaRPr lang="en-US"/>
          </a:p>
        </p:txBody>
      </p:sp>
      <p:sp>
        <p:nvSpPr>
          <p:cNvPr id="10" name="Title 9"/>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7853332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0D19C824-7504-8B41-8842-617E69AFDF97}" type="datetimeFigureOut">
              <a:rPr lang="en-US" smtClean="0"/>
              <a:t>5/12/26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18944276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D19C824-7504-8B41-8842-617E69AFDF97}" type="datetimeFigureOut">
              <a:rPr lang="en-US" smtClean="0"/>
              <a:t>5/12/26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36955354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9276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6" name="Rectangle 25"/>
          <p:cNvSpPr/>
          <p:nvPr/>
        </p:nvSpPr>
        <p:spPr>
          <a:xfrm>
            <a:off x="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804672" y="2243828"/>
            <a:ext cx="4486656" cy="1141497"/>
          </a:xfrm>
          <a:solidFill>
            <a:srgbClr val="FFFFFF"/>
          </a:solidFill>
          <a:ln>
            <a:solidFill>
              <a:srgbClr val="404040"/>
            </a:solidFill>
          </a:ln>
        </p:spPr>
        <p:txBody>
          <a:bodyPr anchor="ctr" anchorCtr="1">
            <a:normAutofit/>
          </a:bodyPr>
          <a:lstStyle>
            <a:lvl1pPr>
              <a:defRPr sz="2200">
                <a:solidFill>
                  <a:srgbClr val="262626"/>
                </a:solidFill>
              </a:defRPr>
            </a:lvl1pPr>
          </a:lstStyle>
          <a:p>
            <a:r>
              <a:rPr lang="en-US"/>
              <a:t>Click to edit Master title style</a:t>
            </a:r>
            <a:endParaRPr lang="en-US" dirty="0"/>
          </a:p>
        </p:txBody>
      </p:sp>
      <p:sp>
        <p:nvSpPr>
          <p:cNvPr id="3" name="Content Placeholder 2"/>
          <p:cNvSpPr>
            <a:spLocks noGrp="1"/>
          </p:cNvSpPr>
          <p:nvPr>
            <p:ph idx="1"/>
          </p:nvPr>
        </p:nvSpPr>
        <p:spPr>
          <a:xfrm>
            <a:off x="6736080" y="804672"/>
            <a:ext cx="4815840" cy="5248656"/>
          </a:xfrm>
        </p:spPr>
        <p:txBody>
          <a:bodyPr>
            <a:normAutofit/>
          </a:bodyPr>
          <a:lstStyle>
            <a:lvl1pPr>
              <a:defRPr sz="1900">
                <a:solidFill>
                  <a:schemeClr val="tx1"/>
                </a:solidFill>
              </a:defRPr>
            </a:lvl1pPr>
            <a:lvl2pPr>
              <a:defRPr sz="1600">
                <a:solidFill>
                  <a:schemeClr val="tx1"/>
                </a:solidFill>
              </a:defRPr>
            </a:lvl2pPr>
            <a:lvl3pPr>
              <a:defRPr sz="1600">
                <a:solidFill>
                  <a:schemeClr val="tx1"/>
                </a:solidFill>
              </a:defRPr>
            </a:lvl3pPr>
            <a:lvl4pPr>
              <a:defRPr sz="1600">
                <a:solidFill>
                  <a:schemeClr val="tx1"/>
                </a:solidFill>
              </a:defRPr>
            </a:lvl4pPr>
            <a:lvl5pPr>
              <a:defRPr sz="1600">
                <a:solidFill>
                  <a:schemeClr val="tx1"/>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115568" y="3549918"/>
            <a:ext cx="3794760" cy="2194036"/>
          </a:xfrm>
        </p:spPr>
        <p:txBody>
          <a:bodyPr anchor="t" anchorCtr="1">
            <a:normAutofit/>
          </a:bodyPr>
          <a:lstStyle>
            <a:lvl1pPr marL="0" indent="0" algn="ctr">
              <a:buNone/>
              <a:defRPr sz="1500">
                <a:solidFill>
                  <a:srgbClr val="FFFF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9" name="Date Placeholder 8"/>
          <p:cNvSpPr>
            <a:spLocks noGrp="1"/>
          </p:cNvSpPr>
          <p:nvPr>
            <p:ph type="dt" sz="half" idx="10"/>
          </p:nvPr>
        </p:nvSpPr>
        <p:spPr/>
        <p:txBody>
          <a:bodyPr/>
          <a:lstStyle/>
          <a:p>
            <a:fld id="{0D19C824-7504-8B41-8842-617E69AFDF97}" type="datetimeFigureOut">
              <a:rPr lang="en-US" smtClean="0"/>
              <a:t>5/12/26</a:t>
            </a:fld>
            <a:endParaRPr lang="en-US"/>
          </a:p>
        </p:txBody>
      </p:sp>
      <p:sp>
        <p:nvSpPr>
          <p:cNvPr id="10" name="Footer Placeholder 9"/>
          <p:cNvSpPr>
            <a:spLocks noGrp="1"/>
          </p:cNvSpPr>
          <p:nvPr>
            <p:ph type="ftr" sz="quarter" idx="11"/>
          </p:nvPr>
        </p:nvSpPr>
        <p:spPr>
          <a:xfrm>
            <a:off x="804672" y="6236208"/>
            <a:ext cx="5124797" cy="320040"/>
          </a:xfrm>
        </p:spPr>
        <p:txBody>
          <a:bodyPr/>
          <a:lstStyle>
            <a:lvl1pPr>
              <a:defRPr>
                <a:solidFill>
                  <a:srgbClr val="FFFFFF">
                    <a:alpha val="70000"/>
                  </a:srgbClr>
                </a:solidFill>
              </a:defRPr>
            </a:lvl1pPr>
          </a:lstStyle>
          <a:p>
            <a:endParaRPr lang="en-US"/>
          </a:p>
        </p:txBody>
      </p:sp>
      <p:sp>
        <p:nvSpPr>
          <p:cNvPr id="11" name="Slide Number Placeholder 10"/>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36811297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8" name="Rectangle 17"/>
          <p:cNvSpPr/>
          <p:nvPr/>
        </p:nvSpPr>
        <p:spPr>
          <a:xfrm>
            <a:off x="0" y="0"/>
            <a:ext cx="609599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bwMode="blackWhite">
          <a:xfrm>
            <a:off x="808523" y="2243828"/>
            <a:ext cx="4494998" cy="1134640"/>
          </a:xfrm>
          <a:solidFill>
            <a:srgbClr val="FFFFFF"/>
          </a:solidFill>
          <a:ln>
            <a:solidFill>
              <a:srgbClr val="404040"/>
            </a:solidFill>
          </a:ln>
        </p:spPr>
        <p:txBody>
          <a:bodyPr anchor="ctr" anchorCtr="1">
            <a:noAutofit/>
          </a:bodyPr>
          <a:lstStyle>
            <a:lvl1pPr>
              <a:defRPr sz="2200">
                <a:solidFill>
                  <a:srgbClr val="262626"/>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6095999" y="0"/>
            <a:ext cx="6102097" cy="6858000"/>
          </a:xfrm>
          <a:solidFill>
            <a:schemeClr val="bg1">
              <a:lumMod val="75000"/>
            </a:schemeClr>
          </a:solidFill>
        </p:spPr>
        <p:txBody>
          <a:bodyPr anchor="t"/>
          <a:lstStyle>
            <a:lvl1pPr marL="0" indent="0">
              <a:buNone/>
              <a:defRPr sz="3200">
                <a:solidFill>
                  <a:schemeClr val="bg1">
                    <a:lumMod val="85000"/>
                    <a:lumOff val="1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115568" y="3549918"/>
            <a:ext cx="3794760" cy="2194037"/>
          </a:xfrm>
        </p:spPr>
        <p:txBody>
          <a:bodyPr anchor="t" anchorCtr="1">
            <a:normAutofit/>
          </a:bodyPr>
          <a:lstStyle>
            <a:lvl1pPr marL="0" indent="0" algn="ctr">
              <a:buNone/>
              <a:defRPr sz="1500">
                <a:solidFill>
                  <a:srgbClr val="FFFFFF"/>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8" name="Date Placeholder 7"/>
          <p:cNvSpPr>
            <a:spLocks noGrp="1"/>
          </p:cNvSpPr>
          <p:nvPr>
            <p:ph type="dt" sz="half" idx="10"/>
          </p:nvPr>
        </p:nvSpPr>
        <p:spPr/>
        <p:txBody>
          <a:bodyPr/>
          <a:lstStyle>
            <a:lvl1pPr>
              <a:defRPr>
                <a:solidFill>
                  <a:srgbClr val="FFFFFF"/>
                </a:solidFill>
                <a:effectLst>
                  <a:outerShdw blurRad="50800" dist="38100" dir="2700000" algn="tl" rotWithShape="0">
                    <a:prstClr val="black">
                      <a:alpha val="43000"/>
                    </a:prstClr>
                  </a:outerShdw>
                </a:effectLst>
              </a:defRPr>
            </a:lvl1pPr>
          </a:lstStyle>
          <a:p>
            <a:fld id="{0D19C824-7504-8B41-8842-617E69AFDF97}" type="datetimeFigureOut">
              <a:rPr lang="en-US" smtClean="0"/>
              <a:t>5/12/26</a:t>
            </a:fld>
            <a:endParaRPr lang="en-US"/>
          </a:p>
        </p:txBody>
      </p:sp>
      <p:sp>
        <p:nvSpPr>
          <p:cNvPr id="9" name="Footer Placeholder 8"/>
          <p:cNvSpPr>
            <a:spLocks noGrp="1"/>
          </p:cNvSpPr>
          <p:nvPr>
            <p:ph type="ftr" sz="quarter" idx="11"/>
          </p:nvPr>
        </p:nvSpPr>
        <p:spPr>
          <a:xfrm>
            <a:off x="804672" y="6236208"/>
            <a:ext cx="5124797" cy="320040"/>
          </a:xfrm>
        </p:spPr>
        <p:txBody>
          <a:bodyPr/>
          <a:lstStyle>
            <a:lvl1pPr>
              <a:defRPr>
                <a:solidFill>
                  <a:srgbClr val="FFFFFF">
                    <a:alpha val="70000"/>
                  </a:srgbClr>
                </a:solidFill>
              </a:defRPr>
            </a:lvl1pPr>
          </a:lstStyle>
          <a:p>
            <a:endParaRPr lang="en-US"/>
          </a:p>
        </p:txBody>
      </p:sp>
      <p:sp>
        <p:nvSpPr>
          <p:cNvPr id="10" name="Slide Number Placeholder 9"/>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327671185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D19C824-7504-8B41-8842-617E69AFDF97}"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7665183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53112" y="937260"/>
            <a:ext cx="1298608" cy="498348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2231136" y="937260"/>
            <a:ext cx="6198489" cy="49834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0D19C824-7504-8B41-8842-617E69AFDF97}"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8DAE11C-C455-224D-9E66-4C96717ECD8C}" type="slidenum">
              <a:rPr lang="en-US" smtClean="0"/>
              <a:t>‹#›</a:t>
            </a:fld>
            <a:endParaRPr lang="en-US"/>
          </a:p>
        </p:txBody>
      </p:sp>
    </p:spTree>
    <p:extLst>
      <p:ext uri="{BB962C8B-B14F-4D97-AF65-F5344CB8AC3E}">
        <p14:creationId xmlns:p14="http://schemas.microsoft.com/office/powerpoint/2010/main" val="180292812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E71278-4A7E-45B0-88BE-3B7B5524471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078A6BA-CA05-4E7A-A4F9-A5D2F840FE2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16B076E-2C46-4693-91A3-F63A6BB31B34}"/>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9C48A4BD-647E-497D-969F-8640D6A58B1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9D7C278-B198-4BCF-A48D-6429CB926F05}"/>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25592442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08F835-B1F6-4181-859E-932DD418D89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F6BBCF-ED01-4528-9539-A8489DCA62EB}"/>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46803C-9291-40F3-AFEF-DA60228AACF1}"/>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2B78B8F6-2D86-40EB-8294-545A85530A6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5BFECF4-31BC-4469-8F36-0B06DE5EBF1E}"/>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118161369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C1E86-00F2-4605-84A7-5E5AE045123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A4538A3D-7F23-4608-A09A-292F3650C36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62439E7D-59B1-4DA7-B3EB-083A5351B185}"/>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7C422E40-2069-467E-82EA-90D754CDBCB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DF4E35-FAE9-47E1-9E94-97CF58927E38}"/>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5302413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637FA6-1062-4A7D-8B8B-92D2FBE05EE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50BFA05-CC46-43BA-9436-71780F6C204C}"/>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C8865BC-17D6-48CC-B14A-C22547C6B715}"/>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20D7D18-3679-41B7-AE1B-7E7B84202AF7}"/>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6" name="Footer Placeholder 5">
            <a:extLst>
              <a:ext uri="{FF2B5EF4-FFF2-40B4-BE49-F238E27FC236}">
                <a16:creationId xmlns:a16="http://schemas.microsoft.com/office/drawing/2014/main" id="{BE1E7486-DDF9-4D20-960A-3AD2786EA29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28F6C5E-7123-4EDF-A0B3-AB3C4BCFDEE0}"/>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9929152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5C7892-B4FA-469E-AE4E-3CBB8B31C5E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0E62429-4EAA-41B0-9B18-9BE391200B1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D07ACF7C-75F8-4B75-BFB6-69C68CA72E6C}"/>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F8A5F4C-B9DA-466C-A647-275844334F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523609CC-3D65-4DE3-B04D-826919A10790}"/>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88E82FF-A756-40A7-A7C6-AF0E5FAD844E}"/>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8" name="Footer Placeholder 7">
            <a:extLst>
              <a:ext uri="{FF2B5EF4-FFF2-40B4-BE49-F238E27FC236}">
                <a16:creationId xmlns:a16="http://schemas.microsoft.com/office/drawing/2014/main" id="{58290823-12BE-4E3B-B860-A08636C8657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1128B6A-67E4-42D7-A023-C8519E6B01F6}"/>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20615099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93F8E6-80BE-4475-94F7-AB5766516E5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F447B2D-EA68-4205-AE98-2B9AE92B607A}"/>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4" name="Footer Placeholder 3">
            <a:extLst>
              <a:ext uri="{FF2B5EF4-FFF2-40B4-BE49-F238E27FC236}">
                <a16:creationId xmlns:a16="http://schemas.microsoft.com/office/drawing/2014/main" id="{23F6E749-9E31-48C0-88F0-201CF1DD807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1FC365ED-9E11-4EE1-923C-AC0707CB86A5}"/>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20590711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8320146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86831128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53EDB8D-E189-4386-8730-8818B333A01E}"/>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3" name="Footer Placeholder 2">
            <a:extLst>
              <a:ext uri="{FF2B5EF4-FFF2-40B4-BE49-F238E27FC236}">
                <a16:creationId xmlns:a16="http://schemas.microsoft.com/office/drawing/2014/main" id="{087ECED1-99C4-4874-A8F9-D654F856128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E099833-800A-4D7D-90A7-628A87B74254}"/>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132441191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55BBA5-9244-4998-92C0-A3A7CFF6939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B52F1AA-EFB4-4C46-A511-E50B40E2184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1F25922-6BCB-41BB-A924-36B26F5CA5D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97E69E83-3D01-445A-AD2C-31B5849F68D9}"/>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6" name="Footer Placeholder 5">
            <a:extLst>
              <a:ext uri="{FF2B5EF4-FFF2-40B4-BE49-F238E27FC236}">
                <a16:creationId xmlns:a16="http://schemas.microsoft.com/office/drawing/2014/main" id="{E361FAE0-80E7-4F62-8AAC-CD5BF430BAE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EE99219-2EBD-4E5F-ABE7-926A24FA84FE}"/>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16051068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09E531-01D2-4727-9928-18C8ADE3E55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BF4792C-4034-4272-A8FB-53A6A134A6F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6A35145-654B-4E3C-B5F6-E54D20B75BD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536DE3F-B9C3-4723-9F66-11A869397BAA}"/>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6" name="Footer Placeholder 5">
            <a:extLst>
              <a:ext uri="{FF2B5EF4-FFF2-40B4-BE49-F238E27FC236}">
                <a16:creationId xmlns:a16="http://schemas.microsoft.com/office/drawing/2014/main" id="{D597641D-DC1E-44F4-92E2-A35DEDFDC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A9A8415-4FC0-40D1-8F40-68F03F615DA1}"/>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27415583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E9FBC8-5C6D-42E5-B832-DFD4B1B7682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114A7A8-9F49-403F-B6BA-C0B3BA2A7BD8}"/>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B728D11-5467-4BD7-8A47-91A06DF58095}"/>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CE937239-2A3B-46DD-A6E1-E4ACF2B4BF8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0EDF46-AD65-40A4-A632-38260E174408}"/>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10237367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78D2A1A-9C8D-4817-8D0F-28116EC3A21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CB84B1C-0481-4115-A27D-F698B9719731}"/>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9F2CA2-34DB-4016-BD05-2334C4046AC0}"/>
              </a:ext>
            </a:extLst>
          </p:cNvPr>
          <p:cNvSpPr>
            <a:spLocks noGrp="1"/>
          </p:cNvSpPr>
          <p:nvPr>
            <p:ph type="dt" sz="half" idx="10"/>
          </p:nvPr>
        </p:nvSpPr>
        <p:spPr/>
        <p:txBody>
          <a:body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DDF8D04D-4EBB-495E-823B-9818F863CE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E25E3F7-0CFF-4757-88DC-AE860160E149}"/>
              </a:ext>
            </a:extLst>
          </p:cNvPr>
          <p:cNvSpPr>
            <a:spLocks noGrp="1"/>
          </p:cNvSpPr>
          <p:nvPr>
            <p:ph type="sldNum" sz="quarter" idx="12"/>
          </p:nvPr>
        </p:nvSpPr>
        <p:spPr/>
        <p:txBody>
          <a:bodyPr/>
          <a:lstStyle/>
          <a:p>
            <a:fld id="{19D29BC7-C494-4E13-88ED-18DB102E071E}" type="slidenum">
              <a:rPr lang="en-US" smtClean="0"/>
              <a:t>‹#›</a:t>
            </a:fld>
            <a:endParaRPr lang="en-US"/>
          </a:p>
        </p:txBody>
      </p:sp>
    </p:spTree>
    <p:extLst>
      <p:ext uri="{BB962C8B-B14F-4D97-AF65-F5344CB8AC3E}">
        <p14:creationId xmlns:p14="http://schemas.microsoft.com/office/powerpoint/2010/main" val="15173454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944311"/>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368311"/>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500433" y="1730103"/>
            <a:ext cx="11213200" cy="4273005"/>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chemeClr val="tx1">
                    <a:lumMod val="75000"/>
                    <a:lumOff val="25000"/>
                  </a:schemeClr>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58246"/>
            <a:ext cx="3201037" cy="24083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C9473E"/>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err="1"/>
              <a:t>Add</a:t>
            </a:r>
            <a:r>
              <a:rPr lang="fr-CH"/>
              <a:t> </a:t>
            </a:r>
            <a:r>
              <a:rPr lang="fr-CH" err="1"/>
              <a:t>name</a:t>
            </a:r>
            <a:r>
              <a:rPr lang="fr-CH"/>
              <a:t> of </a:t>
            </a:r>
            <a:r>
              <a:rPr lang="fr-CH" err="1"/>
              <a:t>presenter</a:t>
            </a:r>
            <a:r>
              <a:rPr lang="fr-CH"/>
              <a:t> </a:t>
            </a:r>
            <a:r>
              <a:rPr lang="fr-CH" err="1"/>
              <a:t>here</a:t>
            </a:r>
            <a:endParaRPr/>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489667" y="6248189"/>
            <a:ext cx="1657927" cy="315572"/>
          </a:xfrm>
          <a:prstGeom prst="rect">
            <a:avLst/>
          </a:prstGeom>
        </p:spPr>
      </p:pic>
    </p:spTree>
    <p:extLst>
      <p:ext uri="{BB962C8B-B14F-4D97-AF65-F5344CB8AC3E}">
        <p14:creationId xmlns:p14="http://schemas.microsoft.com/office/powerpoint/2010/main" val="16976891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0241211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05722390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422410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97421325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5/12/26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5920450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6217655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843183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4392330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9304181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368439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49906982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6437808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71901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950349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188910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324585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82201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5363287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44717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484313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16934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9153165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5211389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0902951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467357-6250-497A-ADEC-89B49E25C4B4}" type="datetimeFigureOut">
              <a:rPr lang="en-US" smtClean="0">
                <a:solidFill>
                  <a:prstClr val="black">
                    <a:tint val="75000"/>
                  </a:prstClr>
                </a:solidFill>
              </a:rPr>
              <a:pPr/>
              <a:t>5/12/26</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0CC24A81-7750-42D3-B21B-8D4E1D9C91E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8595317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cSld name="5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52509" y="434477"/>
            <a:ext cx="10743624" cy="1228271"/>
          </a:xfrm>
        </p:spPr>
        <p:txBody>
          <a:bodyPr/>
          <a:lstStyle/>
          <a:p>
            <a:r>
              <a:rPr lang="en-US" dirty="0"/>
              <a:t>Click To Edit Master Title Style</a:t>
            </a:r>
          </a:p>
        </p:txBody>
      </p:sp>
      <p:sp>
        <p:nvSpPr>
          <p:cNvPr id="3" name="Content Placeholder 2"/>
          <p:cNvSpPr>
            <a:spLocks noGrp="1"/>
          </p:cNvSpPr>
          <p:nvPr>
            <p:ph idx="1"/>
          </p:nvPr>
        </p:nvSpPr>
        <p:spPr>
          <a:xfrm>
            <a:off x="674034" y="1898655"/>
            <a:ext cx="10729577" cy="4396829"/>
          </a:xfrm>
        </p:spPr>
        <p:txBody>
          <a:bodyPr/>
          <a:lstStyle>
            <a:lvl1pPr marL="195263" indent="-195263">
              <a:lnSpc>
                <a:spcPct val="90000"/>
              </a:lnSpc>
              <a:spcBef>
                <a:spcPts val="0"/>
              </a:spcBef>
              <a:spcAft>
                <a:spcPts val="1800"/>
              </a:spcAft>
              <a:defRPr sz="2800"/>
            </a:lvl1pPr>
            <a:lvl2pPr marL="628650" indent="-287338">
              <a:lnSpc>
                <a:spcPct val="90000"/>
              </a:lnSpc>
              <a:spcBef>
                <a:spcPts val="0"/>
              </a:spcBef>
              <a:spcAft>
                <a:spcPts val="1800"/>
              </a:spcAft>
              <a:defRPr sz="2600"/>
            </a:lvl2pPr>
            <a:lvl3pPr marL="914400" indent="-230188">
              <a:lnSpc>
                <a:spcPct val="90000"/>
              </a:lnSpc>
              <a:spcBef>
                <a:spcPts val="0"/>
              </a:spcBef>
              <a:spcAft>
                <a:spcPts val="1800"/>
              </a:spcAft>
              <a:defRPr/>
            </a:lvl3pPr>
            <a:lvl4pPr marL="1255713" indent="-285750">
              <a:lnSpc>
                <a:spcPct val="90000"/>
              </a:lnSpc>
              <a:spcBef>
                <a:spcPts val="0"/>
              </a:spcBef>
              <a:spcAft>
                <a:spcPts val="1800"/>
              </a:spcAft>
              <a:defRPr sz="2200"/>
            </a:lvl4pPr>
            <a:lvl5pPr marL="1543050" indent="-231775">
              <a:lnSpc>
                <a:spcPct val="90000"/>
              </a:lnSpc>
              <a:spcBef>
                <a:spcPts val="0"/>
              </a:spcBef>
              <a:spcAft>
                <a:spcPts val="1800"/>
              </a:spcAft>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12"/>
          <p:cNvSpPr>
            <a:spLocks noGrp="1"/>
          </p:cNvSpPr>
          <p:nvPr>
            <p:ph sz="quarter" idx="10"/>
          </p:nvPr>
        </p:nvSpPr>
        <p:spPr>
          <a:xfrm>
            <a:off x="678637" y="6384577"/>
            <a:ext cx="10720361" cy="306388"/>
          </a:xfrm>
          <a:prstGeom prst="rect">
            <a:avLst/>
          </a:prstGeom>
        </p:spPr>
        <p:txBody>
          <a:bodyPr anchor="b"/>
          <a:lstStyle>
            <a:lvl1pPr marL="0" indent="0">
              <a:lnSpc>
                <a:spcPct val="90000"/>
              </a:lnSpc>
              <a:spcAft>
                <a:spcPts val="0"/>
              </a:spcAft>
              <a:buNone/>
              <a:defRPr sz="1200" b="1">
                <a:solidFill>
                  <a:srgbClr val="FFFFFF"/>
                </a:solidFill>
                <a:latin typeface="+mj-lt"/>
              </a:defRPr>
            </a:lvl1pPr>
          </a:lstStyle>
          <a:p>
            <a:pPr lvl="0"/>
            <a:r>
              <a:rPr lang="en-US"/>
              <a:t>Click to edit Master text styles</a:t>
            </a:r>
          </a:p>
        </p:txBody>
      </p:sp>
    </p:spTree>
    <p:extLst>
      <p:ext uri="{BB962C8B-B14F-4D97-AF65-F5344CB8AC3E}">
        <p14:creationId xmlns:p14="http://schemas.microsoft.com/office/powerpoint/2010/main" val="15758070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75AED-5CBE-BFBD-7BD3-81EB5A0FC11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3BA7F81-7984-BA91-0D31-0012F938195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70DD0E6-3410-20DF-13A5-6F86FD690251}"/>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FFAADC2B-4DD2-13EA-D42A-0CF316BB2C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8B5D59-9DC6-0346-45FC-91C165B9B3BC}"/>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219857896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BF27A8-1E16-9533-ADC6-C849FA3F284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235BC64-8C2F-A12E-0BF8-DE8B0D0E510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AE03C92-367D-BFA4-6D79-CC34711E57DE}"/>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A41B6DF5-4DCB-3AFA-8F30-447BE142A22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83B198-B276-05C9-857C-72ED7ADD9D32}"/>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90965298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E28443-6FBA-AFEA-71ED-CC9E25A04F93}"/>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8E63436-6FB2-C871-FDC7-34F3EC2BC7E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31D06E8-7268-4CBD-9A5A-822662ECC512}"/>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ABDC6F44-D5CC-9FD8-BB44-DB963C019E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16AC4DE-BD1E-F1D1-2703-DC79A6EBF15F}"/>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3918941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28E432-40C1-BDE0-F1D0-061C07CC004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E7B2544-8421-E3F6-88A1-50B34E4ED7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E786770-2AF4-67B4-7278-FE40EC0DB5A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5807468-42F4-7A84-1A52-100E64F9C8C3}"/>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6" name="Footer Placeholder 5">
            <a:extLst>
              <a:ext uri="{FF2B5EF4-FFF2-40B4-BE49-F238E27FC236}">
                <a16:creationId xmlns:a16="http://schemas.microsoft.com/office/drawing/2014/main" id="{B824D1DD-F825-64A1-EF04-4F52850059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42D5276-A2A2-ABD5-BCEC-6D13CD38A3F0}"/>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76154320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366BC-EAC6-0AA1-9031-5B8153BA76D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2C91C47-6871-573F-078A-7004F1E5DFE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87E4481-DAC8-AB34-E1AC-F7137846C8C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66A6B49-DD94-533B-77A2-A4F02FB6B12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52052D9-76D9-AA4C-8515-5E12E8FE308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0E151397-16B8-3133-0306-D9C8F033B149}"/>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8" name="Footer Placeholder 7">
            <a:extLst>
              <a:ext uri="{FF2B5EF4-FFF2-40B4-BE49-F238E27FC236}">
                <a16:creationId xmlns:a16="http://schemas.microsoft.com/office/drawing/2014/main" id="{E8A37F77-B82E-FDE1-C725-536F373269E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E23DA09-5365-E2FF-5A46-AF46851F5B54}"/>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7816797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9068172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3B7D97-D415-C726-6C86-20A9C3B06B3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4E701AE-9113-9CF2-F4CB-353A05CF0B24}"/>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4" name="Footer Placeholder 3">
            <a:extLst>
              <a:ext uri="{FF2B5EF4-FFF2-40B4-BE49-F238E27FC236}">
                <a16:creationId xmlns:a16="http://schemas.microsoft.com/office/drawing/2014/main" id="{3C993860-310C-F0B0-D5CE-14744557F69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1D2A6F9-479B-1C23-9EC7-3E9166B4FD98}"/>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34066179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26745C1-B003-9948-1A0A-D3EF4F54EE0E}"/>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3" name="Footer Placeholder 2">
            <a:extLst>
              <a:ext uri="{FF2B5EF4-FFF2-40B4-BE49-F238E27FC236}">
                <a16:creationId xmlns:a16="http://schemas.microsoft.com/office/drawing/2014/main" id="{2FD7A2C7-F31F-F1DE-46A3-EDBA1E3369C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6162C19B-2389-F709-25EA-8C462FC35A11}"/>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33178123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AE5844-2E90-4FA5-1B35-7B7D1655B50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22606EA-8F0E-EF67-9C6C-79764EEC689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02416E5-A5B1-CB8E-5EBA-13EA80FDA2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C6BB7F3-1AC0-00CB-0803-628084DDEAE5}"/>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6" name="Footer Placeholder 5">
            <a:extLst>
              <a:ext uri="{FF2B5EF4-FFF2-40B4-BE49-F238E27FC236}">
                <a16:creationId xmlns:a16="http://schemas.microsoft.com/office/drawing/2014/main" id="{5F05575E-7351-0964-4BE3-372698836C3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0C91C21-17F5-811D-8624-B7F17BCF5C3B}"/>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82963158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025DC-D203-74BD-046D-355CF8DE924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38513D7-C9BD-9B1B-54D8-B9515AE55F2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6773AD0-BE22-9E65-8274-D1CE617F84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B482F68-E0C8-371C-63F2-5E97AF34CB80}"/>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6" name="Footer Placeholder 5">
            <a:extLst>
              <a:ext uri="{FF2B5EF4-FFF2-40B4-BE49-F238E27FC236}">
                <a16:creationId xmlns:a16="http://schemas.microsoft.com/office/drawing/2014/main" id="{1DBFDCA7-1330-A63C-141B-A79C9A5BC1A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9837A93-5D51-A40B-32CB-9E7EAABEA243}"/>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40066229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08B4E6-D222-E035-ABA9-F726C94F76D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7909C6D-3E02-E2DF-2789-DE3B8DE830A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491D76-4DE3-DB67-EC6B-8431C7877A31}"/>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F98A7E29-3422-184D-D310-1EE60E4DBB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C03625-67DF-CC51-E272-0427195E9958}"/>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65916317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3818735-409B-753A-7427-14DC1B7C8AE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2F83BED-45D5-2485-C0EA-2BEC178CA7C8}"/>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010D1B-CE93-C072-0296-951DE594E933}"/>
              </a:ext>
            </a:extLst>
          </p:cNvPr>
          <p:cNvSpPr>
            <a:spLocks noGrp="1"/>
          </p:cNvSpPr>
          <p:nvPr>
            <p:ph type="dt" sz="half" idx="10"/>
          </p:nvPr>
        </p:nvSpPr>
        <p:spPr/>
        <p:txBody>
          <a:body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BED9E6D1-1B35-EE98-CED2-BAC30CE7075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9F50279-D637-8532-C1B8-098F499263D0}"/>
              </a:ext>
            </a:extLst>
          </p:cNvPr>
          <p:cNvSpPr>
            <a:spLocks noGrp="1"/>
          </p:cNvSpPr>
          <p:nvPr>
            <p:ph type="sldNum" sz="quarter" idx="12"/>
          </p:nvPr>
        </p:nvSpPr>
        <p:spPr/>
        <p:txBody>
          <a:bodyPr/>
          <a:lstStyle/>
          <a:p>
            <a:fld id="{93D5D68B-EDB9-485C-90B9-26EC669CB3A1}" type="slidenum">
              <a:rPr lang="en-US" smtClean="0"/>
              <a:t>‹#›</a:t>
            </a:fld>
            <a:endParaRPr lang="en-US"/>
          </a:p>
        </p:txBody>
      </p:sp>
    </p:spTree>
    <p:extLst>
      <p:ext uri="{BB962C8B-B14F-4D97-AF65-F5344CB8AC3E}">
        <p14:creationId xmlns:p14="http://schemas.microsoft.com/office/powerpoint/2010/main" val="36048969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1_Mai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850" y="174625"/>
            <a:ext cx="11042984" cy="650875"/>
          </a:xfrm>
        </p:spPr>
        <p:txBody>
          <a:bodyPr anchor="t" anchorCtr="0"/>
          <a:lstStyle>
            <a:lvl1pPr algn="l">
              <a:lnSpc>
                <a:spcPct val="100000"/>
              </a:lnSpc>
              <a:defRPr sz="3200" b="1" i="0">
                <a:solidFill>
                  <a:schemeClr val="accent1"/>
                </a:solidFill>
                <a:latin typeface="Trebuchet MS" panose="020B0703020202090204" pitchFamily="34" charset="0"/>
              </a:defRPr>
            </a:lvl1pPr>
          </a:lstStyle>
          <a:p>
            <a:r>
              <a:rPr lang="en-US" dirty="0"/>
              <a:t>Click to edit master title style</a:t>
            </a:r>
          </a:p>
        </p:txBody>
      </p:sp>
      <p:pic>
        <p:nvPicPr>
          <p:cNvPr id="7" name="Picture 6" descr="A picture containing text&#10;&#10;Description automatically generated">
            <a:extLst>
              <a:ext uri="{FF2B5EF4-FFF2-40B4-BE49-F238E27FC236}">
                <a16:creationId xmlns:a16="http://schemas.microsoft.com/office/drawing/2014/main" id="{DBD3CE20-DD83-1646-A3A3-5473F29ACDFF}"/>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
        <p:nvSpPr>
          <p:cNvPr id="5" name="Slide Number Placeholder 4">
            <a:extLst>
              <a:ext uri="{FF2B5EF4-FFF2-40B4-BE49-F238E27FC236}">
                <a16:creationId xmlns:a16="http://schemas.microsoft.com/office/drawing/2014/main" id="{DA531DCC-D677-42B4-B24B-CC9095AA544E}"/>
              </a:ext>
            </a:extLst>
          </p:cNvPr>
          <p:cNvSpPr>
            <a:spLocks noGrp="1"/>
          </p:cNvSpPr>
          <p:nvPr>
            <p:ph type="sldNum" sz="quarter" idx="4294967295"/>
          </p:nvPr>
        </p:nvSpPr>
        <p:spPr>
          <a:xfrm>
            <a:off x="211015" y="6400799"/>
            <a:ext cx="2743200" cy="291492"/>
          </a:xfrm>
        </p:spPr>
        <p:txBody>
          <a:bodyPr/>
          <a:lstStyle/>
          <a:p>
            <a:fld id="{E2C7BFDB-5ED8-FC48-B58D-B98B4902020C}" type="slidenum">
              <a:rPr lang="en-US" smtClean="0"/>
              <a:t>‹#›</a:t>
            </a:fld>
            <a:endParaRPr lang="en-US"/>
          </a:p>
        </p:txBody>
      </p:sp>
    </p:spTree>
    <p:extLst>
      <p:ext uri="{BB962C8B-B14F-4D97-AF65-F5344CB8AC3E}">
        <p14:creationId xmlns:p14="http://schemas.microsoft.com/office/powerpoint/2010/main" val="32963373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Main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365125"/>
            <a:ext cx="10972800" cy="987019"/>
          </a:xfrm>
        </p:spPr>
        <p:txBody>
          <a:bodyPr/>
          <a:lstStyle>
            <a:lvl1pPr algn="l">
              <a:lnSpc>
                <a:spcPct val="80000"/>
              </a:lnSpc>
              <a:defRPr b="1" i="0">
                <a:solidFill>
                  <a:schemeClr val="tx2"/>
                </a:solidFill>
                <a:latin typeface="Trebuchet MS" panose="020B0703020202090204" pitchFamily="34" charset="0"/>
              </a:defRPr>
            </a:lvl1pPr>
          </a:lstStyle>
          <a:p>
            <a:r>
              <a:rPr lang="en-US"/>
              <a:t>Click to edit master title style</a:t>
            </a:r>
          </a:p>
        </p:txBody>
      </p:sp>
      <p:sp>
        <p:nvSpPr>
          <p:cNvPr id="4" name="Text Placeholder 3">
            <a:extLst>
              <a:ext uri="{FF2B5EF4-FFF2-40B4-BE49-F238E27FC236}">
                <a16:creationId xmlns:a16="http://schemas.microsoft.com/office/drawing/2014/main" id="{AB1E31CD-65A3-BA4E-9C03-9CCFCA71BB8A}"/>
              </a:ext>
            </a:extLst>
          </p:cNvPr>
          <p:cNvSpPr>
            <a:spLocks noGrp="1"/>
          </p:cNvSpPr>
          <p:nvPr>
            <p:ph type="body" sz="quarter" idx="10"/>
          </p:nvPr>
        </p:nvSpPr>
        <p:spPr>
          <a:xfrm>
            <a:off x="577850" y="1417638"/>
            <a:ext cx="10972800" cy="4422775"/>
          </a:xfrm>
          <a:prstGeom prst="rect">
            <a:avLst/>
          </a:prstGeom>
        </p:spPr>
        <p:txBody>
          <a:bodyPr>
            <a:noAutofit/>
          </a:bodyPr>
          <a:lstStyle>
            <a:lvl1pPr>
              <a:defRPr sz="2000"/>
            </a:lvl1pPr>
            <a:lvl2pPr>
              <a:defRPr sz="1400"/>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descr="A picture containing text&#10;&#10;Description automatically generated">
            <a:extLst>
              <a:ext uri="{FF2B5EF4-FFF2-40B4-BE49-F238E27FC236}">
                <a16:creationId xmlns:a16="http://schemas.microsoft.com/office/drawing/2014/main" id="{DBD3CE20-DD83-1646-A3A3-5473F29ACDF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9839740" y="6049872"/>
            <a:ext cx="2270612" cy="849624"/>
          </a:xfrm>
          <a:prstGeom prst="rect">
            <a:avLst/>
          </a:prstGeom>
        </p:spPr>
      </p:pic>
    </p:spTree>
    <p:extLst>
      <p:ext uri="{BB962C8B-B14F-4D97-AF65-F5344CB8AC3E}">
        <p14:creationId xmlns:p14="http://schemas.microsoft.com/office/powerpoint/2010/main" val="40668730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BCAD085-E8A6-8845-BD4E-CB4CCA059FC4}"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9121417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3225836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13406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BCAD085-E8A6-8845-BD4E-CB4CCA059FC4}"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5386070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CAD085-E8A6-8845-BD4E-CB4CCA059FC4}"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6822995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CAD085-E8A6-8845-BD4E-CB4CCA059FC4}" type="datetimeFigureOut">
              <a:rPr lang="en-US" smtClean="0"/>
              <a:t>5/12/26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4417185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CAD085-E8A6-8845-BD4E-CB4CCA059FC4}" type="datetimeFigureOut">
              <a:rPr lang="en-US" smtClean="0"/>
              <a:t>5/12/26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9931014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5/12/26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1952495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4057255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5/12/26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4263659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20997012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5/12/26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24280897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125"/>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BB1E220C-1FF7-47DE-889B-16EAA54634C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063857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1614726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B53DDF-E755-425C-B906-ED492F929A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886737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597"/>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9FDD0BE3-7CE8-4A74-A74B-9E8E5D2F0C1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48226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6ED603C1-2282-4324-8537-147EF435206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449798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7"/>
            <a:ext cx="5386919"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1" y="2174875"/>
            <a:ext cx="5386919"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92" y="1535117"/>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69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D9EF94ED-FB01-4748-A6CA-DE21A1479F36}"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962603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E1542DFA-E94C-4CD3-AD26-2A388ACC3FE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75068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4"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B67EE38-EA7A-41F9-8546-8E72BEB25E1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05878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745"/>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885" y="273750"/>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425E9AAD-5574-4F7E-A4E4-FE698E7E754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5147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1297"/>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8037"/>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FC2215E-A09E-4819-9965-5EB3EBE08EE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329219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22A86663-2E6D-41E5-AFD6-D01AE9C495A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53730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4" y="275336"/>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4" y="275336"/>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ED2A64-247C-4D25-948E-7B6D5B349F0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79851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235598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5336"/>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4" y="1"/>
            <a:ext cx="7010400" cy="476251"/>
          </a:xfrm>
          <a:prstGeom prst="rect">
            <a:avLst/>
          </a:prstGeom>
          <a:ln/>
        </p:spPr>
        <p:txBody>
          <a:bodyPr/>
          <a:lstStyle>
            <a:lvl1pPr>
              <a:defRPr/>
            </a:lvl1pPr>
          </a:lstStyle>
          <a:p>
            <a:pPr>
              <a:defRPr/>
            </a:pPr>
            <a:r>
              <a:rPr lang="en-US">
                <a:solidFill>
                  <a:srgbClr val="000000"/>
                </a:solidFill>
              </a:rPr>
              <a:t>San Antonio Breast Cancer Symposium – December 9-13, 2014</a:t>
            </a:r>
          </a:p>
        </p:txBody>
      </p:sp>
      <p:sp>
        <p:nvSpPr>
          <p:cNvPr id="4" name="Rectangle 5"/>
          <p:cNvSpPr>
            <a:spLocks noGrp="1" noChangeArrowheads="1"/>
          </p:cNvSpPr>
          <p:nvPr>
            <p:ph type="ftr" sz="quarter" idx="11"/>
          </p:nvPr>
        </p:nvSpPr>
        <p:spPr>
          <a:xfrm>
            <a:off x="0" y="6611045"/>
            <a:ext cx="12192000" cy="476251"/>
          </a:xfrm>
          <a:prstGeom prst="rect">
            <a:avLst/>
          </a:prstGeom>
          <a:ln/>
        </p:spPr>
        <p:txBody>
          <a:bodyPr/>
          <a:lstStyle>
            <a:lvl1pPr>
              <a:defRPr/>
            </a:lvl1pPr>
          </a:lstStyle>
          <a:p>
            <a:pPr>
              <a:defRPr/>
            </a:pPr>
            <a:r>
              <a:rPr lang="en-US">
                <a:solidFill>
                  <a:srgbClr val="000000"/>
                </a:solidFill>
              </a:rPr>
              <a:t>This presentation is the intellectual property of  Dr Ian Krop.  Contact  at ikrop@partners.org for permission to reprint and/or distribute    </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0559B22-2CAE-41E2-9899-0E93F8E04B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41803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125"/>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BB1E220C-1FF7-47DE-889B-16EAA54634C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98359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B53DDF-E755-425C-B906-ED492F929A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70356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597"/>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9FDD0BE3-7CE8-4A74-A74B-9E8E5D2F0C1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1170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6ED603C1-2282-4324-8537-147EF435206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977990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7"/>
            <a:ext cx="5386919"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1" y="2174875"/>
            <a:ext cx="5386919"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92" y="1535117"/>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69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D9EF94ED-FB01-4748-A6CA-DE21A1479F36}"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59325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E1542DFA-E94C-4CD3-AD26-2A388ACC3FE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2056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4"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B67EE38-EA7A-41F9-8546-8E72BEB25E1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37468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745"/>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885" y="273750"/>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425E9AAD-5574-4F7E-A4E4-FE698E7E754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74731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1297"/>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8037"/>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FC2215E-A09E-4819-9965-5EB3EBE08EE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1753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slideLayout" Target="../slideLayouts/slideLayout220.xml"/><Relationship Id="rId18" Type="http://schemas.openxmlformats.org/officeDocument/2006/relationships/slideLayout" Target="../slideLayouts/slideLayout225.xml"/><Relationship Id="rId3" Type="http://schemas.openxmlformats.org/officeDocument/2006/relationships/slideLayout" Target="../slideLayouts/slideLayout210.xml"/><Relationship Id="rId21" Type="http://schemas.openxmlformats.org/officeDocument/2006/relationships/theme" Target="../theme/theme11.xml"/><Relationship Id="rId7" Type="http://schemas.openxmlformats.org/officeDocument/2006/relationships/slideLayout" Target="../slideLayouts/slideLayout214.xml"/><Relationship Id="rId12" Type="http://schemas.openxmlformats.org/officeDocument/2006/relationships/slideLayout" Target="../slideLayouts/slideLayout219.xml"/><Relationship Id="rId17" Type="http://schemas.openxmlformats.org/officeDocument/2006/relationships/slideLayout" Target="../slideLayouts/slideLayout224.xml"/><Relationship Id="rId2" Type="http://schemas.openxmlformats.org/officeDocument/2006/relationships/slideLayout" Target="../slideLayouts/slideLayout209.xml"/><Relationship Id="rId16" Type="http://schemas.openxmlformats.org/officeDocument/2006/relationships/slideLayout" Target="../slideLayouts/slideLayout223.xml"/><Relationship Id="rId20" Type="http://schemas.openxmlformats.org/officeDocument/2006/relationships/slideLayout" Target="../slideLayouts/slideLayout227.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5" Type="http://schemas.openxmlformats.org/officeDocument/2006/relationships/slideLayout" Target="../slideLayouts/slideLayout222.xml"/><Relationship Id="rId10" Type="http://schemas.openxmlformats.org/officeDocument/2006/relationships/slideLayout" Target="../slideLayouts/slideLayout217.xml"/><Relationship Id="rId19" Type="http://schemas.openxmlformats.org/officeDocument/2006/relationships/slideLayout" Target="../slideLayouts/slideLayout226.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4" Type="http://schemas.openxmlformats.org/officeDocument/2006/relationships/slideLayout" Target="../slideLayouts/slideLayout221.xml"/><Relationship Id="rId22" Type="http://schemas.openxmlformats.org/officeDocument/2006/relationships/image" Target="../media/image28.jpe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5.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12.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slideLayout" Target="../slideLayouts/slideLayout251.xml"/><Relationship Id="rId18" Type="http://schemas.openxmlformats.org/officeDocument/2006/relationships/slideLayout" Target="../slideLayouts/slideLayout256.xml"/><Relationship Id="rId26" Type="http://schemas.openxmlformats.org/officeDocument/2006/relationships/slideLayout" Target="../slideLayouts/slideLayout264.xml"/><Relationship Id="rId3" Type="http://schemas.openxmlformats.org/officeDocument/2006/relationships/slideLayout" Target="../slideLayouts/slideLayout241.xml"/><Relationship Id="rId21" Type="http://schemas.openxmlformats.org/officeDocument/2006/relationships/slideLayout" Target="../slideLayouts/slideLayout259.xml"/><Relationship Id="rId7" Type="http://schemas.openxmlformats.org/officeDocument/2006/relationships/slideLayout" Target="../slideLayouts/slideLayout245.xml"/><Relationship Id="rId12" Type="http://schemas.openxmlformats.org/officeDocument/2006/relationships/slideLayout" Target="../slideLayouts/slideLayout250.xml"/><Relationship Id="rId17" Type="http://schemas.openxmlformats.org/officeDocument/2006/relationships/slideLayout" Target="../slideLayouts/slideLayout255.xml"/><Relationship Id="rId25" Type="http://schemas.openxmlformats.org/officeDocument/2006/relationships/slideLayout" Target="../slideLayouts/slideLayout263.xml"/><Relationship Id="rId2" Type="http://schemas.openxmlformats.org/officeDocument/2006/relationships/slideLayout" Target="../slideLayouts/slideLayout240.xml"/><Relationship Id="rId16" Type="http://schemas.openxmlformats.org/officeDocument/2006/relationships/slideLayout" Target="../slideLayouts/slideLayout254.xml"/><Relationship Id="rId20" Type="http://schemas.openxmlformats.org/officeDocument/2006/relationships/slideLayout" Target="../slideLayouts/slideLayout258.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24" Type="http://schemas.openxmlformats.org/officeDocument/2006/relationships/slideLayout" Target="../slideLayouts/slideLayout262.xml"/><Relationship Id="rId5" Type="http://schemas.openxmlformats.org/officeDocument/2006/relationships/slideLayout" Target="../slideLayouts/slideLayout243.xml"/><Relationship Id="rId15" Type="http://schemas.openxmlformats.org/officeDocument/2006/relationships/slideLayout" Target="../slideLayouts/slideLayout253.xml"/><Relationship Id="rId23" Type="http://schemas.openxmlformats.org/officeDocument/2006/relationships/slideLayout" Target="../slideLayouts/slideLayout261.xml"/><Relationship Id="rId28" Type="http://schemas.openxmlformats.org/officeDocument/2006/relationships/theme" Target="../theme/theme13.xml"/><Relationship Id="rId10" Type="http://schemas.openxmlformats.org/officeDocument/2006/relationships/slideLayout" Target="../slideLayouts/slideLayout248.xml"/><Relationship Id="rId19" Type="http://schemas.openxmlformats.org/officeDocument/2006/relationships/slideLayout" Target="../slideLayouts/slideLayout257.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14" Type="http://schemas.openxmlformats.org/officeDocument/2006/relationships/slideLayout" Target="../slideLayouts/slideLayout252.xml"/><Relationship Id="rId22" Type="http://schemas.openxmlformats.org/officeDocument/2006/relationships/slideLayout" Target="../slideLayouts/slideLayout260.xml"/><Relationship Id="rId27" Type="http://schemas.openxmlformats.org/officeDocument/2006/relationships/slideLayout" Target="../slideLayouts/slideLayout26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slideLayout" Target="../slideLayouts/slideLayout278.xml"/><Relationship Id="rId18" Type="http://schemas.openxmlformats.org/officeDocument/2006/relationships/theme" Target="../theme/theme14.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17" Type="http://schemas.openxmlformats.org/officeDocument/2006/relationships/slideLayout" Target="../slideLayouts/slideLayout282.xml"/><Relationship Id="rId2" Type="http://schemas.openxmlformats.org/officeDocument/2006/relationships/slideLayout" Target="../slideLayouts/slideLayout267.xml"/><Relationship Id="rId16" Type="http://schemas.openxmlformats.org/officeDocument/2006/relationships/slideLayout" Target="../slideLayouts/slideLayout281.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5" Type="http://schemas.openxmlformats.org/officeDocument/2006/relationships/slideLayout" Target="../slideLayouts/slideLayout280.xml"/><Relationship Id="rId10" Type="http://schemas.openxmlformats.org/officeDocument/2006/relationships/slideLayout" Target="../slideLayouts/slideLayout275.xml"/><Relationship Id="rId19" Type="http://schemas.openxmlformats.org/officeDocument/2006/relationships/image" Target="../media/image1.png"/><Relationship Id="rId4" Type="http://schemas.openxmlformats.org/officeDocument/2006/relationships/slideLayout" Target="../slideLayouts/slideLayout269.xml"/><Relationship Id="rId9" Type="http://schemas.openxmlformats.org/officeDocument/2006/relationships/slideLayout" Target="../slideLayouts/slideLayout274.xml"/><Relationship Id="rId14" Type="http://schemas.openxmlformats.org/officeDocument/2006/relationships/slideLayout" Target="../slideLayouts/slideLayout279.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90.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theme" Target="../theme/theme15.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theme" Target="../theme/theme16.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18" Type="http://schemas.openxmlformats.org/officeDocument/2006/relationships/slideLayout" Target="../slideLayouts/slideLayout35.xml"/><Relationship Id="rId26" Type="http://schemas.openxmlformats.org/officeDocument/2006/relationships/theme" Target="../theme/theme2.xml"/><Relationship Id="rId3" Type="http://schemas.openxmlformats.org/officeDocument/2006/relationships/slideLayout" Target="../slideLayouts/slideLayout20.xml"/><Relationship Id="rId21" Type="http://schemas.openxmlformats.org/officeDocument/2006/relationships/slideLayout" Target="../slideLayouts/slideLayout38.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5" Type="http://schemas.openxmlformats.org/officeDocument/2006/relationships/slideLayout" Target="../slideLayouts/slideLayout4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0" Type="http://schemas.openxmlformats.org/officeDocument/2006/relationships/slideLayout" Target="../slideLayouts/slideLayout37.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24" Type="http://schemas.openxmlformats.org/officeDocument/2006/relationships/slideLayout" Target="../slideLayouts/slideLayout41.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23" Type="http://schemas.openxmlformats.org/officeDocument/2006/relationships/slideLayout" Target="../slideLayouts/slideLayout40.xml"/><Relationship Id="rId10" Type="http://schemas.openxmlformats.org/officeDocument/2006/relationships/slideLayout" Target="../slideLayouts/slideLayout27.xml"/><Relationship Id="rId19" Type="http://schemas.openxmlformats.org/officeDocument/2006/relationships/slideLayout" Target="../slideLayouts/slideLayout36.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slideLayout" Target="../slideLayouts/slideLayout39.xml"/><Relationship Id="rId27"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theme" Target="../theme/theme3.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5.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theme" Target="../theme/theme6.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slideLayout" Target="../slideLayouts/slideLayout115.xml"/><Relationship Id="rId18" Type="http://schemas.openxmlformats.org/officeDocument/2006/relationships/slideLayout" Target="../slideLayouts/slideLayout12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17" Type="http://schemas.openxmlformats.org/officeDocument/2006/relationships/slideLayout" Target="../slideLayouts/slideLayout119.xml"/><Relationship Id="rId2" Type="http://schemas.openxmlformats.org/officeDocument/2006/relationships/slideLayout" Target="../slideLayouts/slideLayout104.xml"/><Relationship Id="rId16" Type="http://schemas.openxmlformats.org/officeDocument/2006/relationships/slideLayout" Target="../slideLayouts/slideLayout118.xml"/><Relationship Id="rId20" Type="http://schemas.openxmlformats.org/officeDocument/2006/relationships/theme" Target="../theme/theme7.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5" Type="http://schemas.openxmlformats.org/officeDocument/2006/relationships/slideLayout" Target="../slideLayouts/slideLayout117.xml"/><Relationship Id="rId10" Type="http://schemas.openxmlformats.org/officeDocument/2006/relationships/slideLayout" Target="../slideLayouts/slideLayout112.xml"/><Relationship Id="rId19" Type="http://schemas.openxmlformats.org/officeDocument/2006/relationships/slideLayout" Target="../slideLayouts/slideLayout121.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slideLayout" Target="../slideLayouts/slideLayout11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slideLayout" Target="../slideLayouts/slideLayout134.xml"/><Relationship Id="rId18" Type="http://schemas.openxmlformats.org/officeDocument/2006/relationships/slideLayout" Target="../slideLayouts/slideLayout139.xml"/><Relationship Id="rId3" Type="http://schemas.openxmlformats.org/officeDocument/2006/relationships/slideLayout" Target="../slideLayouts/slideLayout124.xml"/><Relationship Id="rId21" Type="http://schemas.openxmlformats.org/officeDocument/2006/relationships/slideLayout" Target="../slideLayouts/slideLayout142.xml"/><Relationship Id="rId7" Type="http://schemas.openxmlformats.org/officeDocument/2006/relationships/slideLayout" Target="../slideLayouts/slideLayout128.xml"/><Relationship Id="rId12" Type="http://schemas.openxmlformats.org/officeDocument/2006/relationships/slideLayout" Target="../slideLayouts/slideLayout133.xml"/><Relationship Id="rId17" Type="http://schemas.openxmlformats.org/officeDocument/2006/relationships/slideLayout" Target="../slideLayouts/slideLayout138.xml"/><Relationship Id="rId2" Type="http://schemas.openxmlformats.org/officeDocument/2006/relationships/slideLayout" Target="../slideLayouts/slideLayout123.xml"/><Relationship Id="rId16" Type="http://schemas.openxmlformats.org/officeDocument/2006/relationships/slideLayout" Target="../slideLayouts/slideLayout137.xml"/><Relationship Id="rId20" Type="http://schemas.openxmlformats.org/officeDocument/2006/relationships/slideLayout" Target="../slideLayouts/slideLayout141.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24" Type="http://schemas.openxmlformats.org/officeDocument/2006/relationships/theme" Target="../theme/theme8.xml"/><Relationship Id="rId5" Type="http://schemas.openxmlformats.org/officeDocument/2006/relationships/slideLayout" Target="../slideLayouts/slideLayout126.xml"/><Relationship Id="rId15" Type="http://schemas.openxmlformats.org/officeDocument/2006/relationships/slideLayout" Target="../slideLayouts/slideLayout136.xml"/><Relationship Id="rId23" Type="http://schemas.openxmlformats.org/officeDocument/2006/relationships/slideLayout" Target="../slideLayouts/slideLayout144.xml"/><Relationship Id="rId10" Type="http://schemas.openxmlformats.org/officeDocument/2006/relationships/slideLayout" Target="../slideLayouts/slideLayout131.xml"/><Relationship Id="rId19" Type="http://schemas.openxmlformats.org/officeDocument/2006/relationships/slideLayout" Target="../slideLayouts/slideLayout140.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slideLayout" Target="../slideLayouts/slideLayout135.xml"/><Relationship Id="rId22" Type="http://schemas.openxmlformats.org/officeDocument/2006/relationships/slideLayout" Target="../slideLayouts/slideLayout143.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26" Type="http://schemas.openxmlformats.org/officeDocument/2006/relationships/slideLayout" Target="../slideLayouts/slideLayout170.xml"/><Relationship Id="rId39" Type="http://schemas.openxmlformats.org/officeDocument/2006/relationships/slideLayout" Target="../slideLayouts/slideLayout183.xml"/><Relationship Id="rId21" Type="http://schemas.openxmlformats.org/officeDocument/2006/relationships/slideLayout" Target="../slideLayouts/slideLayout165.xml"/><Relationship Id="rId34" Type="http://schemas.openxmlformats.org/officeDocument/2006/relationships/slideLayout" Target="../slideLayouts/slideLayout178.xml"/><Relationship Id="rId42" Type="http://schemas.openxmlformats.org/officeDocument/2006/relationships/slideLayout" Target="../slideLayouts/slideLayout186.xml"/><Relationship Id="rId7" Type="http://schemas.openxmlformats.org/officeDocument/2006/relationships/slideLayout" Target="../slideLayouts/slideLayout151.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0" Type="http://schemas.openxmlformats.org/officeDocument/2006/relationships/slideLayout" Target="../slideLayouts/slideLayout164.xml"/><Relationship Id="rId29" Type="http://schemas.openxmlformats.org/officeDocument/2006/relationships/slideLayout" Target="../slideLayouts/slideLayout173.xml"/><Relationship Id="rId41" Type="http://schemas.openxmlformats.org/officeDocument/2006/relationships/slideLayout" Target="../slideLayouts/slideLayout185.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24" Type="http://schemas.openxmlformats.org/officeDocument/2006/relationships/slideLayout" Target="../slideLayouts/slideLayout168.xml"/><Relationship Id="rId32" Type="http://schemas.openxmlformats.org/officeDocument/2006/relationships/slideLayout" Target="../slideLayouts/slideLayout176.xml"/><Relationship Id="rId37" Type="http://schemas.openxmlformats.org/officeDocument/2006/relationships/slideLayout" Target="../slideLayouts/slideLayout181.xml"/><Relationship Id="rId40" Type="http://schemas.openxmlformats.org/officeDocument/2006/relationships/slideLayout" Target="../slideLayouts/slideLayout184.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23" Type="http://schemas.openxmlformats.org/officeDocument/2006/relationships/slideLayout" Target="../slideLayouts/slideLayout167.xml"/><Relationship Id="rId28" Type="http://schemas.openxmlformats.org/officeDocument/2006/relationships/slideLayout" Target="../slideLayouts/slideLayout172.xml"/><Relationship Id="rId36" Type="http://schemas.openxmlformats.org/officeDocument/2006/relationships/slideLayout" Target="../slideLayouts/slideLayout180.xml"/><Relationship Id="rId10" Type="http://schemas.openxmlformats.org/officeDocument/2006/relationships/slideLayout" Target="../slideLayouts/slideLayout154.xml"/><Relationship Id="rId19" Type="http://schemas.openxmlformats.org/officeDocument/2006/relationships/slideLayout" Target="../slideLayouts/slideLayout163.xml"/><Relationship Id="rId31" Type="http://schemas.openxmlformats.org/officeDocument/2006/relationships/slideLayout" Target="../slideLayouts/slideLayout175.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 Id="rId22" Type="http://schemas.openxmlformats.org/officeDocument/2006/relationships/slideLayout" Target="../slideLayouts/slideLayout166.xml"/><Relationship Id="rId27" Type="http://schemas.openxmlformats.org/officeDocument/2006/relationships/slideLayout" Target="../slideLayouts/slideLayout171.xml"/><Relationship Id="rId30" Type="http://schemas.openxmlformats.org/officeDocument/2006/relationships/slideLayout" Target="../slideLayouts/slideLayout174.xml"/><Relationship Id="rId35" Type="http://schemas.openxmlformats.org/officeDocument/2006/relationships/slideLayout" Target="../slideLayouts/slideLayout179.xml"/><Relationship Id="rId43" Type="http://schemas.openxmlformats.org/officeDocument/2006/relationships/theme" Target="../theme/theme9.xml"/><Relationship Id="rId8" Type="http://schemas.openxmlformats.org/officeDocument/2006/relationships/slideLayout" Target="../slideLayouts/slideLayout152.xml"/><Relationship Id="rId3" Type="http://schemas.openxmlformats.org/officeDocument/2006/relationships/slideLayout" Target="../slideLayouts/slideLayout147.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5" Type="http://schemas.openxmlformats.org/officeDocument/2006/relationships/slideLayout" Target="../slideLayouts/slideLayout169.xml"/><Relationship Id="rId33" Type="http://schemas.openxmlformats.org/officeDocument/2006/relationships/slideLayout" Target="../slideLayouts/slideLayout177.xml"/><Relationship Id="rId38" Type="http://schemas.openxmlformats.org/officeDocument/2006/relationships/slideLayout" Target="../slideLayouts/slideLayout18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43497082"/>
      </p:ext>
    </p:extLst>
  </p:cSld>
  <p:clrMap bg1="lt1" tx1="dk1" bg2="lt2" tx2="dk2" accent1="accent1" accent2="accent2" accent3="accent3" accent4="accent4" accent5="accent5" accent6="accent6" hlink="hlink" folHlink="folHlink"/>
  <p:sldLayoutIdLst>
    <p:sldLayoutId id="2147484432" r:id="rId1"/>
    <p:sldLayoutId id="2147484433" r:id="rId2"/>
    <p:sldLayoutId id="2147484434" r:id="rId3"/>
    <p:sldLayoutId id="2147484435" r:id="rId4"/>
    <p:sldLayoutId id="2147484436" r:id="rId5"/>
    <p:sldLayoutId id="2147484437" r:id="rId6"/>
    <p:sldLayoutId id="2147484438" r:id="rId7"/>
    <p:sldLayoutId id="2147484439" r:id="rId8"/>
    <p:sldLayoutId id="2147484440" r:id="rId9"/>
    <p:sldLayoutId id="2147484441" r:id="rId10"/>
    <p:sldLayoutId id="2147484442" r:id="rId11"/>
    <p:sldLayoutId id="2147484443" r:id="rId12"/>
    <p:sldLayoutId id="2147484444" r:id="rId13"/>
    <p:sldLayoutId id="2147484445" r:id="rId14"/>
    <p:sldLayoutId id="2147484446" r:id="rId15"/>
    <p:sldLayoutId id="2147484447" r:id="rId16"/>
    <p:sldLayoutId id="2147484448" r:id="rId17"/>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9515737"/>
      </p:ext>
    </p:extLst>
  </p:cSld>
  <p:clrMap bg1="lt1" tx1="dk1" bg2="lt2" tx2="dk2" accent1="accent1" accent2="accent2" accent3="accent3" accent4="accent4" accent5="accent5" accent6="accent6" hlink="hlink" folHlink="folHlink"/>
  <p:sldLayoutIdLst>
    <p:sldLayoutId id="2147484795" r:id="rId1"/>
    <p:sldLayoutId id="2147484796" r:id="rId2"/>
    <p:sldLayoutId id="2147484797" r:id="rId3"/>
    <p:sldLayoutId id="2147484798" r:id="rId4"/>
    <p:sldLayoutId id="2147484799" r:id="rId5"/>
    <p:sldLayoutId id="2147484800" r:id="rId6"/>
    <p:sldLayoutId id="2147484801" r:id="rId7"/>
    <p:sldLayoutId id="2147484802" r:id="rId8"/>
    <p:sldLayoutId id="2147484803" r:id="rId9"/>
    <p:sldLayoutId id="2147484804" r:id="rId10"/>
    <p:sldLayoutId id="2147484805" r:id="rId11"/>
    <p:sldLayoutId id="2147484806" r:id="rId12"/>
    <p:sldLayoutId id="2147484807" r:id="rId13"/>
    <p:sldLayoutId id="2147484808" r:id="rId14"/>
    <p:sldLayoutId id="2147484809" r:id="rId15"/>
    <p:sldLayoutId id="2147484810" r:id="rId16"/>
    <p:sldLayoutId id="2147484811" r:id="rId17"/>
    <p:sldLayoutId id="2147484812" r:id="rId18"/>
    <p:sldLayoutId id="2147484813" r:id="rId19"/>
    <p:sldLayoutId id="2147484814" r:id="rId20"/>
    <p:sldLayoutId id="2147484815" r:id="rId21"/>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hf sldNum="0" hdr="0" ftr="0" dt="0"/>
  <p:txStyles>
    <p:titleStyle>
      <a:lvl1pPr algn="ctr" defTabSz="609585" rtl="0" eaLnBrk="1" latinLnBrk="0" hangingPunct="1">
        <a:spcBef>
          <a:spcPct val="0"/>
        </a:spcBef>
        <a:buNone/>
        <a:defRPr sz="2933" kern="1200">
          <a:solidFill>
            <a:schemeClr val="tx1"/>
          </a:solidFill>
          <a:latin typeface="+mj-lt"/>
          <a:ea typeface="+mj-ea"/>
          <a:cs typeface="+mj-cs"/>
        </a:defRPr>
      </a:lvl1pPr>
    </p:titleStyle>
    <p:bodyStyle>
      <a:lvl1pPr marL="228594" indent="-228594" algn="l" defTabSz="609585"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288" indent="-190495" algn="l" defTabSz="609585"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1981" indent="-152396" algn="l" defTabSz="609585"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773"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566"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358"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150"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5943"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735" indent="-152396" algn="l" defTabSz="609585"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585" rtl="0" eaLnBrk="1" latinLnBrk="0" hangingPunct="1">
        <a:defRPr sz="1200" kern="1200">
          <a:solidFill>
            <a:schemeClr val="tx1"/>
          </a:solidFill>
          <a:latin typeface="+mn-lt"/>
          <a:ea typeface="+mn-ea"/>
          <a:cs typeface="+mn-cs"/>
        </a:defRPr>
      </a:lvl1pPr>
      <a:lvl2pPr marL="304792" algn="l" defTabSz="609585" rtl="0" eaLnBrk="1" latinLnBrk="0" hangingPunct="1">
        <a:defRPr sz="1200" kern="1200">
          <a:solidFill>
            <a:schemeClr val="tx1"/>
          </a:solidFill>
          <a:latin typeface="+mn-lt"/>
          <a:ea typeface="+mn-ea"/>
          <a:cs typeface="+mn-cs"/>
        </a:defRPr>
      </a:lvl2pPr>
      <a:lvl3pPr marL="609585" algn="l" defTabSz="609585" rtl="0" eaLnBrk="1" latinLnBrk="0" hangingPunct="1">
        <a:defRPr sz="1200" kern="1200">
          <a:solidFill>
            <a:schemeClr val="tx1"/>
          </a:solidFill>
          <a:latin typeface="+mn-lt"/>
          <a:ea typeface="+mn-ea"/>
          <a:cs typeface="+mn-cs"/>
        </a:defRPr>
      </a:lvl3pPr>
      <a:lvl4pPr marL="914377" algn="l" defTabSz="609585" rtl="0" eaLnBrk="1" latinLnBrk="0" hangingPunct="1">
        <a:defRPr sz="1200" kern="1200">
          <a:solidFill>
            <a:schemeClr val="tx1"/>
          </a:solidFill>
          <a:latin typeface="+mn-lt"/>
          <a:ea typeface="+mn-ea"/>
          <a:cs typeface="+mn-cs"/>
        </a:defRPr>
      </a:lvl4pPr>
      <a:lvl5pPr marL="1219170" algn="l" defTabSz="609585" rtl="0" eaLnBrk="1" latinLnBrk="0" hangingPunct="1">
        <a:defRPr sz="1200" kern="1200">
          <a:solidFill>
            <a:schemeClr val="tx1"/>
          </a:solidFill>
          <a:latin typeface="+mn-lt"/>
          <a:ea typeface="+mn-ea"/>
          <a:cs typeface="+mn-cs"/>
        </a:defRPr>
      </a:lvl5pPr>
      <a:lvl6pPr marL="1523962" algn="l" defTabSz="609585" rtl="0" eaLnBrk="1" latinLnBrk="0" hangingPunct="1">
        <a:defRPr sz="1200" kern="1200">
          <a:solidFill>
            <a:schemeClr val="tx1"/>
          </a:solidFill>
          <a:latin typeface="+mn-lt"/>
          <a:ea typeface="+mn-ea"/>
          <a:cs typeface="+mn-cs"/>
        </a:defRPr>
      </a:lvl6pPr>
      <a:lvl7pPr marL="1828754" algn="l" defTabSz="609585" rtl="0" eaLnBrk="1" latinLnBrk="0" hangingPunct="1">
        <a:defRPr sz="1200" kern="1200">
          <a:solidFill>
            <a:schemeClr val="tx1"/>
          </a:solidFill>
          <a:latin typeface="+mn-lt"/>
          <a:ea typeface="+mn-ea"/>
          <a:cs typeface="+mn-cs"/>
        </a:defRPr>
      </a:lvl7pPr>
      <a:lvl8pPr marL="2133547" algn="l" defTabSz="609585" rtl="0" eaLnBrk="1" latinLnBrk="0" hangingPunct="1">
        <a:defRPr sz="1200" kern="1200">
          <a:solidFill>
            <a:schemeClr val="tx1"/>
          </a:solidFill>
          <a:latin typeface="+mn-lt"/>
          <a:ea typeface="+mn-ea"/>
          <a:cs typeface="+mn-cs"/>
        </a:defRPr>
      </a:lvl8pPr>
      <a:lvl9pPr marL="2438339" algn="l" defTabSz="609585"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 name="Picture 4" descr="A logo with colorful letters&#10;&#10;Description automatically generated with medium confidence">
            <a:extLst>
              <a:ext uri="{FF2B5EF4-FFF2-40B4-BE49-F238E27FC236}">
                <a16:creationId xmlns:a16="http://schemas.microsoft.com/office/drawing/2014/main" id="{F05C8F5E-B502-AF62-C007-0DEF1C93C654}"/>
              </a:ext>
            </a:extLst>
          </p:cNvPr>
          <p:cNvPicPr>
            <a:picLocks noChangeAspect="1"/>
          </p:cNvPicPr>
          <p:nvPr userDrawn="1"/>
        </p:nvPicPr>
        <p:blipFill>
          <a:blip r:embed="rId22"/>
          <a:stretch>
            <a:fillRect/>
          </a:stretch>
        </p:blipFill>
        <p:spPr>
          <a:xfrm>
            <a:off x="10159677" y="6156616"/>
            <a:ext cx="2032323" cy="701384"/>
          </a:xfrm>
          <a:prstGeom prst="rect">
            <a:avLst/>
          </a:prstGeom>
        </p:spPr>
      </p:pic>
    </p:spTree>
    <p:extLst>
      <p:ext uri="{BB962C8B-B14F-4D97-AF65-F5344CB8AC3E}">
        <p14:creationId xmlns:p14="http://schemas.microsoft.com/office/powerpoint/2010/main" val="3114521887"/>
      </p:ext>
    </p:extLst>
  </p:cSld>
  <p:clrMap bg1="lt1" tx1="dk1" bg2="lt2" tx2="dk2" accent1="accent1" accent2="accent2" accent3="accent3" accent4="accent4" accent5="accent5" accent6="accent6" hlink="hlink" folHlink="folHlink"/>
  <p:sldLayoutIdLst>
    <p:sldLayoutId id="2147484817" r:id="rId1"/>
    <p:sldLayoutId id="2147484818" r:id="rId2"/>
    <p:sldLayoutId id="2147484819" r:id="rId3"/>
    <p:sldLayoutId id="2147484820" r:id="rId4"/>
    <p:sldLayoutId id="2147484821" r:id="rId5"/>
    <p:sldLayoutId id="2147484822" r:id="rId6"/>
    <p:sldLayoutId id="2147484823" r:id="rId7"/>
    <p:sldLayoutId id="2147484824" r:id="rId8"/>
    <p:sldLayoutId id="2147484825" r:id="rId9"/>
    <p:sldLayoutId id="2147484826" r:id="rId10"/>
    <p:sldLayoutId id="2147484827" r:id="rId11"/>
    <p:sldLayoutId id="2147484828" r:id="rId12"/>
    <p:sldLayoutId id="2147484829" r:id="rId13"/>
    <p:sldLayoutId id="2147484830" r:id="rId14"/>
    <p:sldLayoutId id="2147484831" r:id="rId15"/>
    <p:sldLayoutId id="2147484832" r:id="rId16"/>
    <p:sldLayoutId id="2147484833" r:id="rId17"/>
    <p:sldLayoutId id="2147484834" r:id="rId18"/>
    <p:sldLayoutId id="2147484835" r:id="rId19"/>
    <p:sldLayoutId id="2147484836" r:id="rId20"/>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hf sldNum="0" hdr="0" ftr="0" dt="0"/>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240">
          <p15:clr>
            <a:srgbClr val="F26B43"/>
          </p15:clr>
        </p15:guide>
        <p15:guide id="2" pos="5760">
          <p15:clr>
            <a:srgbClr val="F26B43"/>
          </p15:clr>
        </p15:guide>
        <p15:guide id="3" orient="horz" pos="405">
          <p15:clr>
            <a:srgbClr val="F26B43"/>
          </p15:clr>
        </p15:guide>
        <p15:guide id="4" pos="10886">
          <p15:clr>
            <a:srgbClr val="F26B43"/>
          </p15:clr>
        </p15:guide>
        <p15:guide id="5" pos="634">
          <p15:clr>
            <a:srgbClr val="F26B43"/>
          </p15:clr>
        </p15:guide>
        <p15:guide id="6" orient="horz" pos="603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4"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4" y="1906590"/>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5443915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28601" rtl="0" fontAlgn="base" hangingPunct="0">
        <a:lnSpc>
          <a:spcPct val="112000"/>
        </a:lnSpc>
        <a:spcBef>
          <a:spcPct val="0"/>
        </a:spcBef>
        <a:spcAft>
          <a:spcPct val="0"/>
        </a:spcAft>
        <a:buClr>
          <a:srgbClr val="000000"/>
        </a:buClr>
        <a:buSzPct val="45000"/>
        <a:buFont typeface="StarSymbol" charset="0"/>
        <a:defRPr sz="4124">
          <a:solidFill>
            <a:srgbClr val="000000"/>
          </a:solidFill>
          <a:latin typeface="+mj-lt"/>
          <a:ea typeface="+mj-ea"/>
          <a:cs typeface="+mj-cs"/>
        </a:defRPr>
      </a:lvl1pPr>
      <a:lvl2pPr marL="404789"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2pPr>
      <a:lvl3pPr marL="607183"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3pPr>
      <a:lvl4pPr marL="809578"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4pPr>
      <a:lvl5pPr marL="1011973"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5pPr>
      <a:lvl6pPr marL="1440573"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6pPr>
      <a:lvl7pPr marL="1869175"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7pPr>
      <a:lvl8pPr marL="2297773"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8pPr>
      <a:lvl9pPr marL="2726375" indent="-202395" algn="l" defTabSz="428601"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9pPr>
    </p:titleStyle>
    <p:bodyStyle>
      <a:lvl1pPr marL="403302" indent="-303591" algn="l" defTabSz="428601" rtl="0" fontAlgn="base" hangingPunct="0">
        <a:lnSpc>
          <a:spcPct val="112000"/>
        </a:lnSpc>
        <a:spcBef>
          <a:spcPct val="0"/>
        </a:spcBef>
        <a:spcAft>
          <a:spcPts val="1336"/>
        </a:spcAft>
        <a:buClr>
          <a:srgbClr val="000000"/>
        </a:buClr>
        <a:buSzPct val="45000"/>
        <a:buFont typeface="StarSymbol" charset="0"/>
        <a:buChar char="●"/>
        <a:defRPr sz="2999">
          <a:solidFill>
            <a:srgbClr val="000000"/>
          </a:solidFill>
          <a:latin typeface="+mn-lt"/>
          <a:ea typeface="+mn-ea"/>
          <a:cs typeface="+mn-cs"/>
        </a:defRPr>
      </a:lvl1pPr>
      <a:lvl2pPr marL="808090" indent="-267876" algn="l" defTabSz="428601"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879" indent="-202395" algn="l" defTabSz="428601" rtl="0" fontAlgn="base" hangingPunct="0">
        <a:lnSpc>
          <a:spcPct val="112000"/>
        </a:lnSpc>
        <a:spcBef>
          <a:spcPct val="0"/>
        </a:spcBef>
        <a:spcAft>
          <a:spcPts val="796"/>
        </a:spcAft>
        <a:buClr>
          <a:srgbClr val="000000"/>
        </a:buClr>
        <a:buSzPct val="45000"/>
        <a:buFont typeface="StarSymbol" charset="0"/>
        <a:buChar char="●"/>
        <a:defRPr sz="2251">
          <a:solidFill>
            <a:srgbClr val="000000"/>
          </a:solidFill>
          <a:latin typeface="+mn-lt"/>
          <a:ea typeface="+mn-ea"/>
          <a:cs typeface="+mn-cs"/>
        </a:defRPr>
      </a:lvl3pPr>
      <a:lvl4pPr marL="1617669" indent="-200907" algn="l" defTabSz="428601" rtl="0" fontAlgn="base" hangingPunct="0">
        <a:lnSpc>
          <a:spcPct val="112000"/>
        </a:lnSpc>
        <a:spcBef>
          <a:spcPct val="0"/>
        </a:spcBef>
        <a:spcAft>
          <a:spcPts val="540"/>
        </a:spcAft>
        <a:buClr>
          <a:srgbClr val="000000"/>
        </a:buClr>
        <a:buSzPct val="75000"/>
        <a:buFont typeface="StarSymbol" charset="0"/>
        <a:buChar char="–"/>
        <a:defRPr sz="1875">
          <a:solidFill>
            <a:srgbClr val="000000"/>
          </a:solidFill>
          <a:latin typeface="+mn-lt"/>
          <a:ea typeface="+mn-ea"/>
          <a:cs typeface="+mn-cs"/>
        </a:defRPr>
      </a:lvl4pPr>
      <a:lvl5pPr marL="2022459" indent="-202395" algn="l" defTabSz="428601" rtl="0" fontAlgn="base" hangingPunct="0">
        <a:lnSpc>
          <a:spcPct val="112000"/>
        </a:lnSpc>
        <a:spcBef>
          <a:spcPct val="0"/>
        </a:spcBef>
        <a:spcAft>
          <a:spcPts val="271"/>
        </a:spcAft>
        <a:buClr>
          <a:srgbClr val="000000"/>
        </a:buClr>
        <a:buSzPct val="45000"/>
        <a:buFont typeface="StarSymbol" charset="0"/>
        <a:buChar char="●"/>
        <a:defRPr sz="1875">
          <a:solidFill>
            <a:srgbClr val="000000"/>
          </a:solidFill>
          <a:latin typeface="+mn-lt"/>
          <a:ea typeface="+mn-ea"/>
          <a:cs typeface="+mn-cs"/>
        </a:defRPr>
      </a:lvl5pPr>
      <a:lvl6pPr marL="2451059" indent="-202395" algn="l" defTabSz="428601" rtl="0" fontAlgn="base" hangingPunct="0">
        <a:lnSpc>
          <a:spcPct val="112000"/>
        </a:lnSpc>
        <a:spcBef>
          <a:spcPct val="0"/>
        </a:spcBef>
        <a:spcAft>
          <a:spcPts val="271"/>
        </a:spcAft>
        <a:buClr>
          <a:srgbClr val="000000"/>
        </a:buClr>
        <a:buSzPct val="45000"/>
        <a:buFont typeface="StarSymbol" charset="0"/>
        <a:buChar char="●"/>
        <a:defRPr sz="1875">
          <a:solidFill>
            <a:srgbClr val="000000"/>
          </a:solidFill>
          <a:latin typeface="+mn-lt"/>
          <a:ea typeface="+mn-ea"/>
          <a:cs typeface="+mn-cs"/>
        </a:defRPr>
      </a:lvl6pPr>
      <a:lvl7pPr marL="2879659" indent="-202395" algn="l" defTabSz="428601" rtl="0" fontAlgn="base" hangingPunct="0">
        <a:lnSpc>
          <a:spcPct val="112000"/>
        </a:lnSpc>
        <a:spcBef>
          <a:spcPct val="0"/>
        </a:spcBef>
        <a:spcAft>
          <a:spcPts val="271"/>
        </a:spcAft>
        <a:buClr>
          <a:srgbClr val="000000"/>
        </a:buClr>
        <a:buSzPct val="45000"/>
        <a:buFont typeface="StarSymbol" charset="0"/>
        <a:buChar char="●"/>
        <a:defRPr sz="1875">
          <a:solidFill>
            <a:srgbClr val="000000"/>
          </a:solidFill>
          <a:latin typeface="+mn-lt"/>
          <a:ea typeface="+mn-ea"/>
          <a:cs typeface="+mn-cs"/>
        </a:defRPr>
      </a:lvl7pPr>
      <a:lvl8pPr marL="3308259" indent="-202395" algn="l" defTabSz="428601" rtl="0" fontAlgn="base" hangingPunct="0">
        <a:lnSpc>
          <a:spcPct val="112000"/>
        </a:lnSpc>
        <a:spcBef>
          <a:spcPct val="0"/>
        </a:spcBef>
        <a:spcAft>
          <a:spcPts val="271"/>
        </a:spcAft>
        <a:buClr>
          <a:srgbClr val="000000"/>
        </a:buClr>
        <a:buSzPct val="45000"/>
        <a:buFont typeface="StarSymbol" charset="0"/>
        <a:buChar char="●"/>
        <a:defRPr sz="1875">
          <a:solidFill>
            <a:srgbClr val="000000"/>
          </a:solidFill>
          <a:latin typeface="+mn-lt"/>
          <a:ea typeface="+mn-ea"/>
          <a:cs typeface="+mn-cs"/>
        </a:defRPr>
      </a:lvl8pPr>
      <a:lvl9pPr marL="3736860" indent="-202395" algn="l" defTabSz="428601" rtl="0" fontAlgn="base" hangingPunct="0">
        <a:lnSpc>
          <a:spcPct val="112000"/>
        </a:lnSpc>
        <a:spcBef>
          <a:spcPct val="0"/>
        </a:spcBef>
        <a:spcAft>
          <a:spcPts val="271"/>
        </a:spcAft>
        <a:buClr>
          <a:srgbClr val="000000"/>
        </a:buClr>
        <a:buSzPct val="45000"/>
        <a:buFont typeface="StarSymbol" charset="0"/>
        <a:buChar char="●"/>
        <a:defRPr sz="1875">
          <a:solidFill>
            <a:srgbClr val="000000"/>
          </a:solidFill>
          <a:latin typeface="+mn-lt"/>
          <a:ea typeface="+mn-ea"/>
          <a:cs typeface="+mn-cs"/>
        </a:defRPr>
      </a:lvl9pPr>
    </p:bodyStyle>
    <p:otherStyle>
      <a:defPPr>
        <a:defRPr lang="en-US"/>
      </a:defPPr>
      <a:lvl1pPr marL="0" algn="l" defTabSz="857201" rtl="0" eaLnBrk="1" latinLnBrk="0" hangingPunct="1">
        <a:defRPr sz="1687" kern="1200">
          <a:solidFill>
            <a:schemeClr val="tx1"/>
          </a:solidFill>
          <a:latin typeface="+mn-lt"/>
          <a:ea typeface="+mn-ea"/>
          <a:cs typeface="+mn-cs"/>
        </a:defRPr>
      </a:lvl1pPr>
      <a:lvl2pPr marL="428601" algn="l" defTabSz="857201" rtl="0" eaLnBrk="1" latinLnBrk="0" hangingPunct="1">
        <a:defRPr sz="1687" kern="1200">
          <a:solidFill>
            <a:schemeClr val="tx1"/>
          </a:solidFill>
          <a:latin typeface="+mn-lt"/>
          <a:ea typeface="+mn-ea"/>
          <a:cs typeface="+mn-cs"/>
        </a:defRPr>
      </a:lvl2pPr>
      <a:lvl3pPr marL="857201" algn="l" defTabSz="857201" rtl="0" eaLnBrk="1" latinLnBrk="0" hangingPunct="1">
        <a:defRPr sz="1687" kern="1200">
          <a:solidFill>
            <a:schemeClr val="tx1"/>
          </a:solidFill>
          <a:latin typeface="+mn-lt"/>
          <a:ea typeface="+mn-ea"/>
          <a:cs typeface="+mn-cs"/>
        </a:defRPr>
      </a:lvl3pPr>
      <a:lvl4pPr marL="1285801" algn="l" defTabSz="857201" rtl="0" eaLnBrk="1" latinLnBrk="0" hangingPunct="1">
        <a:defRPr sz="1687" kern="1200">
          <a:solidFill>
            <a:schemeClr val="tx1"/>
          </a:solidFill>
          <a:latin typeface="+mn-lt"/>
          <a:ea typeface="+mn-ea"/>
          <a:cs typeface="+mn-cs"/>
        </a:defRPr>
      </a:lvl4pPr>
      <a:lvl5pPr marL="1714401" algn="l" defTabSz="857201" rtl="0" eaLnBrk="1" latinLnBrk="0" hangingPunct="1">
        <a:defRPr sz="1687" kern="1200">
          <a:solidFill>
            <a:schemeClr val="tx1"/>
          </a:solidFill>
          <a:latin typeface="+mn-lt"/>
          <a:ea typeface="+mn-ea"/>
          <a:cs typeface="+mn-cs"/>
        </a:defRPr>
      </a:lvl5pPr>
      <a:lvl6pPr marL="2143002" algn="l" defTabSz="857201" rtl="0" eaLnBrk="1" latinLnBrk="0" hangingPunct="1">
        <a:defRPr sz="1687" kern="1200">
          <a:solidFill>
            <a:schemeClr val="tx1"/>
          </a:solidFill>
          <a:latin typeface="+mn-lt"/>
          <a:ea typeface="+mn-ea"/>
          <a:cs typeface="+mn-cs"/>
        </a:defRPr>
      </a:lvl6pPr>
      <a:lvl7pPr marL="2571602" algn="l" defTabSz="857201" rtl="0" eaLnBrk="1" latinLnBrk="0" hangingPunct="1">
        <a:defRPr sz="1687" kern="1200">
          <a:solidFill>
            <a:schemeClr val="tx1"/>
          </a:solidFill>
          <a:latin typeface="+mn-lt"/>
          <a:ea typeface="+mn-ea"/>
          <a:cs typeface="+mn-cs"/>
        </a:defRPr>
      </a:lvl7pPr>
      <a:lvl8pPr marL="3000204" algn="l" defTabSz="857201" rtl="0" eaLnBrk="1" latinLnBrk="0" hangingPunct="1">
        <a:defRPr sz="1687" kern="1200">
          <a:solidFill>
            <a:schemeClr val="tx1"/>
          </a:solidFill>
          <a:latin typeface="+mn-lt"/>
          <a:ea typeface="+mn-ea"/>
          <a:cs typeface="+mn-cs"/>
        </a:defRPr>
      </a:lvl8pPr>
      <a:lvl9pPr marL="3428802" algn="l" defTabSz="857201" rtl="0" eaLnBrk="1" latinLnBrk="0" hangingPunct="1">
        <a:defRPr sz="1687"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5/12/26</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1424204050"/>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 id="2147484861" r:id="rId12"/>
    <p:sldLayoutId id="2147484862" r:id="rId13"/>
    <p:sldLayoutId id="2147484863" r:id="rId14"/>
    <p:sldLayoutId id="2147484864" r:id="rId15"/>
    <p:sldLayoutId id="2147484865" r:id="rId16"/>
    <p:sldLayoutId id="2147484866" r:id="rId17"/>
    <p:sldLayoutId id="2147484867" r:id="rId18"/>
    <p:sldLayoutId id="2147484868" r:id="rId19"/>
    <p:sldLayoutId id="2147484869" r:id="rId20"/>
    <p:sldLayoutId id="2147484870" r:id="rId21"/>
    <p:sldLayoutId id="2147484871" r:id="rId22"/>
    <p:sldLayoutId id="2147484872" r:id="rId23"/>
    <p:sldLayoutId id="2147484873" r:id="rId24"/>
    <p:sldLayoutId id="2147484874" r:id="rId25"/>
    <p:sldLayoutId id="2147484875" r:id="rId26"/>
    <p:sldLayoutId id="2147484906" r:id="rId27"/>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014889397"/>
      </p:ext>
    </p:extLst>
  </p:cSld>
  <p:clrMap bg1="lt1" tx1="dk1" bg2="lt2" tx2="dk2" accent1="accent1" accent2="accent2" accent3="accent3" accent4="accent4" accent5="accent5" accent6="accent6" hlink="hlink" folHlink="folHlink"/>
  <p:sldLayoutIdLst>
    <p:sldLayoutId id="2147484908" r:id="rId1"/>
    <p:sldLayoutId id="2147484909" r:id="rId2"/>
    <p:sldLayoutId id="2147484910" r:id="rId3"/>
    <p:sldLayoutId id="2147484911" r:id="rId4"/>
    <p:sldLayoutId id="2147484912" r:id="rId5"/>
    <p:sldLayoutId id="2147484913" r:id="rId6"/>
    <p:sldLayoutId id="2147484914" r:id="rId7"/>
    <p:sldLayoutId id="2147484915" r:id="rId8"/>
    <p:sldLayoutId id="2147484916" r:id="rId9"/>
    <p:sldLayoutId id="2147484917" r:id="rId10"/>
    <p:sldLayoutId id="2147484918" r:id="rId11"/>
    <p:sldLayoutId id="2147484919" r:id="rId12"/>
    <p:sldLayoutId id="2147484920" r:id="rId13"/>
    <p:sldLayoutId id="2147484921" r:id="rId14"/>
    <p:sldLayoutId id="2147484922" r:id="rId15"/>
    <p:sldLayoutId id="2147484923" r:id="rId16"/>
    <p:sldLayoutId id="2147484924" r:id="rId17"/>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bwMode="black">
          <a:xfrm>
            <a:off x="2231136" y="964692"/>
            <a:ext cx="7729728" cy="1188720"/>
          </a:xfrm>
          <a:prstGeom prst="rect">
            <a:avLst/>
          </a:prstGeom>
          <a:solidFill>
            <a:srgbClr val="FFFFFF"/>
          </a:solidFill>
          <a:ln w="31750" cap="sq">
            <a:solidFill>
              <a:srgbClr val="404040"/>
            </a:solidFill>
            <a:miter lim="800000"/>
          </a:ln>
        </p:spPr>
        <p:txBody>
          <a:bodyPr vert="horz" lIns="182880" tIns="182880" rIns="182880" bIns="18288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31136" y="2638044"/>
            <a:ext cx="7729728" cy="310198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821429" y="6238816"/>
            <a:ext cx="2753746" cy="323968"/>
          </a:xfrm>
          <a:prstGeom prst="rect">
            <a:avLst/>
          </a:prstGeom>
        </p:spPr>
        <p:txBody>
          <a:bodyPr vert="horz" lIns="91440" tIns="45720" rIns="91440" bIns="45720" rtlCol="0" anchor="ctr"/>
          <a:lstStyle>
            <a:lvl1pPr algn="r">
              <a:defRPr sz="1050">
                <a:solidFill>
                  <a:schemeClr val="tx1">
                    <a:alpha val="70000"/>
                  </a:schemeClr>
                </a:solidFill>
              </a:defRPr>
            </a:lvl1pPr>
          </a:lstStyle>
          <a:p>
            <a:fld id="{0D19C824-7504-8B41-8842-617E69AFDF97}" type="datetimeFigureOut">
              <a:rPr lang="en-US" smtClean="0"/>
              <a:t>5/12/26</a:t>
            </a:fld>
            <a:endParaRPr lang="en-US"/>
          </a:p>
        </p:txBody>
      </p:sp>
      <p:sp>
        <p:nvSpPr>
          <p:cNvPr id="5" name="Footer Placeholder 4"/>
          <p:cNvSpPr>
            <a:spLocks noGrp="1"/>
          </p:cNvSpPr>
          <p:nvPr>
            <p:ph type="ftr" sz="quarter" idx="3"/>
          </p:nvPr>
        </p:nvSpPr>
        <p:spPr>
          <a:xfrm>
            <a:off x="1600200" y="6236208"/>
            <a:ext cx="5901189" cy="320040"/>
          </a:xfrm>
          <a:prstGeom prst="rect">
            <a:avLst/>
          </a:prstGeom>
        </p:spPr>
        <p:txBody>
          <a:bodyPr vert="horz" lIns="91440" tIns="45720" rIns="91440" bIns="45720" rtlCol="0" anchor="ctr"/>
          <a:lstStyle>
            <a:lvl1pPr algn="l">
              <a:defRPr sz="1050">
                <a:solidFill>
                  <a:schemeClr val="tx1">
                    <a:alpha val="70000"/>
                  </a:schemeClr>
                </a:solidFill>
              </a:defRPr>
            </a:lvl1pPr>
          </a:lstStyle>
          <a:p>
            <a:endParaRPr lang="en-US"/>
          </a:p>
        </p:txBody>
      </p:sp>
      <p:sp>
        <p:nvSpPr>
          <p:cNvPr id="6" name="Slide Number Placeholder 5"/>
          <p:cNvSpPr>
            <a:spLocks noGrp="1"/>
          </p:cNvSpPr>
          <p:nvPr>
            <p:ph type="sldNum" sz="quarter" idx="4"/>
          </p:nvPr>
        </p:nvSpPr>
        <p:spPr>
          <a:xfrm>
            <a:off x="10758922" y="6217920"/>
            <a:ext cx="365760" cy="365760"/>
          </a:xfrm>
          <a:prstGeom prst="ellipse">
            <a:avLst/>
          </a:prstGeom>
          <a:solidFill>
            <a:srgbClr val="1D1D1D">
              <a:alpha val="70000"/>
            </a:srgbClr>
          </a:solidFill>
        </p:spPr>
        <p:txBody>
          <a:bodyPr vert="horz" lIns="18288" tIns="45720" rIns="18288" bIns="45720" rtlCol="0" anchor="ctr">
            <a:noAutofit/>
          </a:bodyPr>
          <a:lstStyle>
            <a:lvl1pPr algn="ctr">
              <a:defRPr sz="1100" spc="0" baseline="0">
                <a:solidFill>
                  <a:srgbClr val="FFFFFF"/>
                </a:solidFill>
              </a:defRPr>
            </a:lvl1pPr>
          </a:lstStyle>
          <a:p>
            <a:fld id="{08DAE11C-C455-224D-9E66-4C96717ECD8C}" type="slidenum">
              <a:rPr lang="en-US" smtClean="0"/>
              <a:t>‹#›</a:t>
            </a:fld>
            <a:endParaRPr lang="en-US"/>
          </a:p>
        </p:txBody>
      </p:sp>
    </p:spTree>
    <p:extLst>
      <p:ext uri="{BB962C8B-B14F-4D97-AF65-F5344CB8AC3E}">
        <p14:creationId xmlns:p14="http://schemas.microsoft.com/office/powerpoint/2010/main" val="854372495"/>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914400" rtl="0" eaLnBrk="1" latinLnBrk="0" hangingPunct="1">
        <a:lnSpc>
          <a:spcPct val="90000"/>
        </a:lnSpc>
        <a:spcBef>
          <a:spcPct val="0"/>
        </a:spcBef>
        <a:buNone/>
        <a:defRPr sz="2800" kern="1200" cap="all" spc="200" baseline="0">
          <a:solidFill>
            <a:srgbClr val="262626"/>
          </a:solidFill>
          <a:latin typeface="+mj-lt"/>
          <a:ea typeface="+mj-ea"/>
          <a:cs typeface="+mj-cs"/>
        </a:defRPr>
      </a:lvl1pPr>
    </p:titleStyle>
    <p:bodyStyle>
      <a:lvl1pPr marL="228600" indent="-228600" algn="l" defTabSz="914400" rtl="0" eaLnBrk="1" latinLnBrk="0" hangingPunct="1">
        <a:lnSpc>
          <a:spcPct val="100000"/>
        </a:lnSpc>
        <a:spcBef>
          <a:spcPts val="1000"/>
        </a:spcBef>
        <a:buClr>
          <a:schemeClr val="accent2"/>
        </a:buClr>
        <a:buFont typeface="Arial" panose="020B0604020202020204" pitchFamily="34" charset="0"/>
        <a:buChar char="•"/>
        <a:defRPr sz="1800" kern="1200">
          <a:solidFill>
            <a:schemeClr val="tx1">
              <a:lumMod val="85000"/>
              <a:lumOff val="15000"/>
            </a:schemeClr>
          </a:solidFill>
          <a:latin typeface="+mn-lt"/>
          <a:ea typeface="+mn-ea"/>
          <a:cs typeface="+mn-cs"/>
        </a:defRPr>
      </a:lvl1pPr>
      <a:lvl2pPr marL="4572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2pPr>
      <a:lvl3pPr marL="6858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3pPr>
      <a:lvl4pPr marL="9144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4pPr>
      <a:lvl5pPr marL="114300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lumMod val="85000"/>
              <a:lumOff val="15000"/>
            </a:schemeClr>
          </a:solidFill>
          <a:latin typeface="+mn-lt"/>
          <a:ea typeface="+mn-ea"/>
          <a:cs typeface="+mn-cs"/>
        </a:defRPr>
      </a:lvl5pPr>
      <a:lvl6pPr marL="131286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6pPr>
      <a:lvl7pPr marL="1484313"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a:solidFill>
            <a:schemeClr val="tx1"/>
          </a:solidFill>
          <a:latin typeface="+mn-lt"/>
          <a:ea typeface="+mn-ea"/>
          <a:cs typeface="+mn-cs"/>
        </a:defRPr>
      </a:lvl7pPr>
      <a:lvl8pPr marL="1657350"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8pPr>
      <a:lvl9pPr marL="1882775" indent="-228600" algn="l" defTabSz="914400" rtl="0" eaLnBrk="1" latinLnBrk="0" hangingPunct="1">
        <a:lnSpc>
          <a:spcPct val="100000"/>
        </a:lnSpc>
        <a:spcBef>
          <a:spcPts val="1000"/>
        </a:spcBef>
        <a:buClr>
          <a:schemeClr val="accent2"/>
        </a:buClr>
        <a:buFont typeface="Arial" panose="020B0604020202020204" pitchFamily="34" charset="0"/>
        <a:buChar char="•"/>
        <a:defRPr sz="16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CE911A8-AF55-4354-9C9E-87436F8C42D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354F3E8-EC17-433F-8B53-82827B7CBD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ADB239-DEAF-411C-BC0C-83C9FC9CEE6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3168B7-AD58-4E7D-B20B-B1D88A9D3CEB}" type="datetimeFigureOut">
              <a:rPr lang="en-US" smtClean="0"/>
              <a:t>5/12/26</a:t>
            </a:fld>
            <a:endParaRPr lang="en-US"/>
          </a:p>
        </p:txBody>
      </p:sp>
      <p:sp>
        <p:nvSpPr>
          <p:cNvPr id="5" name="Footer Placeholder 4">
            <a:extLst>
              <a:ext uri="{FF2B5EF4-FFF2-40B4-BE49-F238E27FC236}">
                <a16:creationId xmlns:a16="http://schemas.microsoft.com/office/drawing/2014/main" id="{76A9FA1D-AA27-4544-A762-5D77CC24B19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AEE8C3E-C52B-4D14-A4B7-3998B34EA80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9D29BC7-C494-4E13-88ED-18DB102E071E}" type="slidenum">
              <a:rPr lang="en-US" smtClean="0"/>
              <a:t>‹#›</a:t>
            </a:fld>
            <a:endParaRPr lang="en-US"/>
          </a:p>
        </p:txBody>
      </p:sp>
    </p:spTree>
    <p:extLst>
      <p:ext uri="{BB962C8B-B14F-4D97-AF65-F5344CB8AC3E}">
        <p14:creationId xmlns:p14="http://schemas.microsoft.com/office/powerpoint/2010/main" val="1782447391"/>
      </p:ext>
    </p:extLst>
  </p:cSld>
  <p:clrMap bg1="lt1" tx1="dk1" bg2="lt2" tx2="dk2" accent1="accent1" accent2="accent2" accent3="accent3" accent4="accent4" accent5="accent5" accent6="accent6" hlink="hlink" folHlink="folHlink"/>
  <p:sldLayoutIdLst>
    <p:sldLayoutId id="2147484975" r:id="rId1"/>
    <p:sldLayoutId id="2147484976" r:id="rId2"/>
    <p:sldLayoutId id="2147484977" r:id="rId3"/>
    <p:sldLayoutId id="2147484978" r:id="rId4"/>
    <p:sldLayoutId id="2147484979" r:id="rId5"/>
    <p:sldLayoutId id="2147484980" r:id="rId6"/>
    <p:sldLayoutId id="2147484981" r:id="rId7"/>
    <p:sldLayoutId id="2147484982" r:id="rId8"/>
    <p:sldLayoutId id="2147484983" r:id="rId9"/>
    <p:sldLayoutId id="2147484984" r:id="rId10"/>
    <p:sldLayoutId id="2147484985" r:id="rId11"/>
    <p:sldLayoutId id="2147484986" r:id="rId12"/>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127968237"/>
      </p:ext>
    </p:extLst>
  </p:cSld>
  <p:clrMap bg1="lt1" tx1="dk1" bg2="lt2" tx2="dk2" accent1="accent1" accent2="accent2" accent3="accent3" accent4="accent4" accent5="accent5" accent6="accent6" hlink="hlink" folHlink="folHlink"/>
  <p:sldLayoutIdLst>
    <p:sldLayoutId id="2147484450" r:id="rId1"/>
    <p:sldLayoutId id="2147484451" r:id="rId2"/>
    <p:sldLayoutId id="2147484452" r:id="rId3"/>
    <p:sldLayoutId id="2147484453" r:id="rId4"/>
    <p:sldLayoutId id="2147484454" r:id="rId5"/>
    <p:sldLayoutId id="2147484455" r:id="rId6"/>
    <p:sldLayoutId id="2147484456" r:id="rId7"/>
    <p:sldLayoutId id="2147484457" r:id="rId8"/>
    <p:sldLayoutId id="2147484458" r:id="rId9"/>
    <p:sldLayoutId id="2147484459" r:id="rId10"/>
    <p:sldLayoutId id="2147484460" r:id="rId11"/>
    <p:sldLayoutId id="2147484461" r:id="rId12"/>
    <p:sldLayoutId id="2147484462" r:id="rId13"/>
    <p:sldLayoutId id="2147484463" r:id="rId14"/>
    <p:sldLayoutId id="2147484464" r:id="rId15"/>
    <p:sldLayoutId id="2147484465" r:id="rId16"/>
    <p:sldLayoutId id="2147484466" r:id="rId17"/>
    <p:sldLayoutId id="2147484467" r:id="rId18"/>
    <p:sldLayoutId id="2147484468" r:id="rId19"/>
    <p:sldLayoutId id="2147484469" r:id="rId20"/>
    <p:sldLayoutId id="2147484470" r:id="rId21"/>
    <p:sldLayoutId id="2147484471" r:id="rId22"/>
    <p:sldLayoutId id="2147484472" r:id="rId23"/>
    <p:sldLayoutId id="2147484473" r:id="rId24"/>
    <p:sldLayoutId id="2147484474" r:id="rId25"/>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0" fontAlgn="base" hangingPunct="0">
              <a:spcBef>
                <a:spcPct val="0"/>
              </a:spcBef>
              <a:spcAft>
                <a:spcPct val="0"/>
              </a:spcAft>
            </a:pPr>
            <a:fld id="{94467357-6250-497A-ADEC-89B49E25C4B4}" type="datetimeFigureOut">
              <a:rPr lang="en-US" smtClean="0">
                <a:solidFill>
                  <a:prstClr val="black">
                    <a:tint val="75000"/>
                  </a:prstClr>
                </a:solidFill>
                <a:latin typeface="Arial" charset="0"/>
                <a:ea typeface="ＭＳ Ｐゴシック" pitchFamily="34" charset="-128"/>
              </a:rPr>
              <a:pPr eaLnBrk="0" fontAlgn="base" hangingPunct="0">
                <a:spcBef>
                  <a:spcPct val="0"/>
                </a:spcBef>
                <a:spcAft>
                  <a:spcPct val="0"/>
                </a:spcAft>
              </a:pPr>
              <a:t>5/12/26</a:t>
            </a:fld>
            <a:endParaRPr lang="en-US">
              <a:solidFill>
                <a:prstClr val="black">
                  <a:tint val="75000"/>
                </a:prstClr>
              </a:solidFill>
              <a:latin typeface="Arial" charset="0"/>
              <a:ea typeface="ＭＳ Ｐゴシック" pitchFamily="34" charset="-128"/>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0" fontAlgn="base" hangingPunct="0">
              <a:spcBef>
                <a:spcPct val="0"/>
              </a:spcBef>
              <a:spcAft>
                <a:spcPct val="0"/>
              </a:spcAft>
            </a:pPr>
            <a:endParaRPr lang="en-US">
              <a:solidFill>
                <a:prstClr val="black">
                  <a:tint val="75000"/>
                </a:prstClr>
              </a:solidFill>
              <a:latin typeface="Arial" charset="0"/>
              <a:ea typeface="ＭＳ Ｐゴシック" pitchFamily="34" charset="-128"/>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0" fontAlgn="base" hangingPunct="0">
              <a:spcBef>
                <a:spcPct val="0"/>
              </a:spcBef>
              <a:spcAft>
                <a:spcPct val="0"/>
              </a:spcAft>
            </a:pPr>
            <a:fld id="{0CC24A81-7750-42D3-B21B-8D4E1D9C91E5}" type="slidenum">
              <a:rPr lang="en-US" smtClean="0">
                <a:solidFill>
                  <a:prstClr val="black">
                    <a:tint val="75000"/>
                  </a:prstClr>
                </a:solidFill>
                <a:latin typeface="Arial" charset="0"/>
                <a:ea typeface="ＭＳ Ｐゴシック" pitchFamily="34" charset="-128"/>
              </a:rPr>
              <a:pPr eaLnBrk="0" fontAlgn="base" hangingPunct="0">
                <a:spcBef>
                  <a:spcPct val="0"/>
                </a:spcBef>
                <a:spcAft>
                  <a:spcPct val="0"/>
                </a:spcAft>
              </a:pPr>
              <a:t>‹#›</a:t>
            </a:fld>
            <a:endParaRPr lang="en-US">
              <a:solidFill>
                <a:prstClr val="black">
                  <a:tint val="75000"/>
                </a:prstClr>
              </a:solidFill>
              <a:latin typeface="Arial" charset="0"/>
              <a:ea typeface="ＭＳ Ｐゴシック" pitchFamily="34" charset="-128"/>
            </a:endParaRPr>
          </a:p>
        </p:txBody>
      </p:sp>
    </p:spTree>
    <p:extLst>
      <p:ext uri="{BB962C8B-B14F-4D97-AF65-F5344CB8AC3E}">
        <p14:creationId xmlns:p14="http://schemas.microsoft.com/office/powerpoint/2010/main" val="544961268"/>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 id="2147484615" r:id="rId12"/>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23183680-CCA6-F468-F2B7-FC63AE67ECC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C173AEA-17CB-8525-3C29-9630B16BE3D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F1DD971-CB20-6E76-4374-E98080D124F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EB39B1B-8BC5-42AC-864C-02F02987532D}" type="datetimeFigureOut">
              <a:rPr lang="en-US" smtClean="0"/>
              <a:t>5/12/26</a:t>
            </a:fld>
            <a:endParaRPr lang="en-US"/>
          </a:p>
        </p:txBody>
      </p:sp>
      <p:sp>
        <p:nvSpPr>
          <p:cNvPr id="5" name="Footer Placeholder 4">
            <a:extLst>
              <a:ext uri="{FF2B5EF4-FFF2-40B4-BE49-F238E27FC236}">
                <a16:creationId xmlns:a16="http://schemas.microsoft.com/office/drawing/2014/main" id="{FD4E5438-CF2E-C450-F5A0-DBDFE815B0A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A172885-260D-52AA-7B14-5831BAA2FD3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3D5D68B-EDB9-485C-90B9-26EC669CB3A1}" type="slidenum">
              <a:rPr lang="en-US" smtClean="0"/>
              <a:t>‹#›</a:t>
            </a:fld>
            <a:endParaRPr lang="en-US"/>
          </a:p>
        </p:txBody>
      </p:sp>
    </p:spTree>
    <p:extLst>
      <p:ext uri="{BB962C8B-B14F-4D97-AF65-F5344CB8AC3E}">
        <p14:creationId xmlns:p14="http://schemas.microsoft.com/office/powerpoint/2010/main" val="4142245121"/>
      </p:ext>
    </p:extLst>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 id="2147484627" r:id="rId11"/>
    <p:sldLayoutId id="2147484628" r:id="rId12"/>
    <p:sldLayoutId id="2147484629" r:id="rId13"/>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CAD085-E8A6-8845-BD4E-CB4CCA059FC4}" type="datetimeFigureOut">
              <a:rPr lang="en-US" smtClean="0"/>
              <a:t>5/12/26</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1FF6DA9-008F-8B48-92A6-B652298478BF}" type="slidenum">
              <a:rPr lang="en-US" smtClean="0"/>
              <a:t>‹#›</a:t>
            </a:fld>
            <a:endParaRPr lang="en-US"/>
          </a:p>
        </p:txBody>
      </p:sp>
    </p:spTree>
    <p:extLst>
      <p:ext uri="{BB962C8B-B14F-4D97-AF65-F5344CB8AC3E}">
        <p14:creationId xmlns:p14="http://schemas.microsoft.com/office/powerpoint/2010/main" val="9158381"/>
      </p:ext>
    </p:extLst>
  </p:cSld>
  <p:clrMap bg1="lt1" tx1="dk1" bg2="lt2" tx2="dk2" accent1="accent1" accent2="accent2" accent3="accent3" accent4="accent4" accent5="accent5" accent6="accent6" hlink="hlink" folHlink="folHlink"/>
  <p:sldLayoutIdLst>
    <p:sldLayoutId id="2147484631" r:id="rId1"/>
    <p:sldLayoutId id="2147484632" r:id="rId2"/>
    <p:sldLayoutId id="2147484633" r:id="rId3"/>
    <p:sldLayoutId id="2147484634" r:id="rId4"/>
    <p:sldLayoutId id="2147484635" r:id="rId5"/>
    <p:sldLayoutId id="2147484636" r:id="rId6"/>
    <p:sldLayoutId id="2147484637" r:id="rId7"/>
    <p:sldLayoutId id="2147484638" r:id="rId8"/>
    <p:sldLayoutId id="2147484639" r:id="rId9"/>
    <p:sldLayoutId id="2147484640" r:id="rId10"/>
    <p:sldLayoutId id="2147484641" r:id="rId11"/>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09600" y="274637"/>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09600" y="1600206"/>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251020"/>
      </p:ext>
    </p:extLst>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 id="2147484654" r:id="rId12"/>
    <p:sldLayoutId id="2147484655" r:id="rId13"/>
    <p:sldLayoutId id="2147484656" r:id="rId14"/>
    <p:sldLayoutId id="2147484657" r:id="rId15"/>
    <p:sldLayoutId id="2147484658" r:id="rId16"/>
    <p:sldLayoutId id="2147484659" r:id="rId17"/>
    <p:sldLayoutId id="2147484660" r:id="rId18"/>
    <p:sldLayoutId id="2147484661" r:id="rId19"/>
    <p:sldLayoutId id="2147484662" r:id="rId20"/>
    <p:sldLayoutId id="2147484663" r:id="rId21"/>
    <p:sldLayoutId id="2147484664" r:id="rId22"/>
    <p:sldLayoutId id="2147484665" r:id="rId23"/>
    <p:sldLayoutId id="2147484666" r:id="rId24"/>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189" algn="ctr" rtl="0" fontAlgn="base">
        <a:spcBef>
          <a:spcPct val="0"/>
        </a:spcBef>
        <a:spcAft>
          <a:spcPct val="0"/>
        </a:spcAft>
        <a:defRPr sz="4400">
          <a:solidFill>
            <a:schemeClr val="tx2"/>
          </a:solidFill>
          <a:latin typeface="Arial" charset="0"/>
          <a:ea typeface="ＭＳ Ｐゴシック" charset="0"/>
          <a:cs typeface="Arial" charset="0"/>
        </a:defRPr>
      </a:lvl6pPr>
      <a:lvl7pPr marL="914377" algn="ctr" rtl="0" fontAlgn="base">
        <a:spcBef>
          <a:spcPct val="0"/>
        </a:spcBef>
        <a:spcAft>
          <a:spcPct val="0"/>
        </a:spcAft>
        <a:defRPr sz="4400">
          <a:solidFill>
            <a:schemeClr val="tx2"/>
          </a:solidFill>
          <a:latin typeface="Arial" charset="0"/>
          <a:ea typeface="ＭＳ Ｐゴシック" charset="0"/>
          <a:cs typeface="Arial" charset="0"/>
        </a:defRPr>
      </a:lvl7pPr>
      <a:lvl8pPr marL="1371566" algn="ctr" rtl="0" fontAlgn="base">
        <a:spcBef>
          <a:spcPct val="0"/>
        </a:spcBef>
        <a:spcAft>
          <a:spcPct val="0"/>
        </a:spcAft>
        <a:defRPr sz="4400">
          <a:solidFill>
            <a:schemeClr val="tx2"/>
          </a:solidFill>
          <a:latin typeface="Arial" charset="0"/>
          <a:ea typeface="ＭＳ Ｐゴシック" charset="0"/>
          <a:cs typeface="Arial" charset="0"/>
        </a:defRPr>
      </a:lvl8pPr>
      <a:lvl9pPr marL="1828754"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ea typeface="Arial" charset="0"/>
          <a:cs typeface="+mn-cs"/>
        </a:defRPr>
      </a:lvl2pPr>
      <a:lvl3pPr marL="1142971" indent="-228594" algn="l" rtl="0" eaLnBrk="0" fontAlgn="base" hangingPunct="0">
        <a:spcBef>
          <a:spcPct val="20000"/>
        </a:spcBef>
        <a:spcAft>
          <a:spcPct val="0"/>
        </a:spcAft>
        <a:buChar char="•"/>
        <a:defRPr sz="2400">
          <a:solidFill>
            <a:schemeClr val="tx1"/>
          </a:solidFill>
          <a:latin typeface="+mn-lt"/>
          <a:ea typeface="Arial" charset="0"/>
          <a:cs typeface="+mn-cs"/>
        </a:defRPr>
      </a:lvl3pPr>
      <a:lvl4pPr marL="1600160" indent="-228594" algn="l" rtl="0" eaLnBrk="0" fontAlgn="base" hangingPunct="0">
        <a:spcBef>
          <a:spcPct val="20000"/>
        </a:spcBef>
        <a:spcAft>
          <a:spcPct val="0"/>
        </a:spcAft>
        <a:buChar char="–"/>
        <a:defRPr sz="2000">
          <a:solidFill>
            <a:schemeClr val="tx1"/>
          </a:solidFill>
          <a:latin typeface="+mn-lt"/>
          <a:ea typeface="Arial" charset="0"/>
          <a:cs typeface="+mn-cs"/>
        </a:defRPr>
      </a:lvl4pPr>
      <a:lvl5pPr marL="2057349" indent="-228594" algn="l" rtl="0" eaLnBrk="0" fontAlgn="base" hangingPunct="0">
        <a:spcBef>
          <a:spcPct val="20000"/>
        </a:spcBef>
        <a:spcAft>
          <a:spcPct val="0"/>
        </a:spcAft>
        <a:buChar char="»"/>
        <a:defRPr sz="2000">
          <a:solidFill>
            <a:schemeClr val="tx1"/>
          </a:solidFill>
          <a:latin typeface="+mn-lt"/>
          <a:ea typeface="Arial" charset="0"/>
          <a:cs typeface="+mn-cs"/>
        </a:defRPr>
      </a:lvl5pPr>
      <a:lvl6pPr marL="2514537" indent="-228594" algn="l" rtl="0" fontAlgn="base">
        <a:spcBef>
          <a:spcPct val="20000"/>
        </a:spcBef>
        <a:spcAft>
          <a:spcPct val="0"/>
        </a:spcAft>
        <a:buChar char="»"/>
        <a:defRPr sz="2000">
          <a:solidFill>
            <a:schemeClr val="tx1"/>
          </a:solidFill>
          <a:latin typeface="+mn-lt"/>
          <a:ea typeface="Arial" charset="0"/>
          <a:cs typeface="+mn-cs"/>
        </a:defRPr>
      </a:lvl6pPr>
      <a:lvl7pPr marL="2971726" indent="-228594" algn="l" rtl="0" fontAlgn="base">
        <a:spcBef>
          <a:spcPct val="20000"/>
        </a:spcBef>
        <a:spcAft>
          <a:spcPct val="0"/>
        </a:spcAft>
        <a:buChar char="»"/>
        <a:defRPr sz="2000">
          <a:solidFill>
            <a:schemeClr val="tx1"/>
          </a:solidFill>
          <a:latin typeface="+mn-lt"/>
          <a:ea typeface="Arial" charset="0"/>
          <a:cs typeface="+mn-cs"/>
        </a:defRPr>
      </a:lvl7pPr>
      <a:lvl8pPr marL="3428914" indent="-228594" algn="l" rtl="0" fontAlgn="base">
        <a:spcBef>
          <a:spcPct val="20000"/>
        </a:spcBef>
        <a:spcAft>
          <a:spcPct val="0"/>
        </a:spcAft>
        <a:buChar char="»"/>
        <a:defRPr sz="2000">
          <a:solidFill>
            <a:schemeClr val="tx1"/>
          </a:solidFill>
          <a:latin typeface="+mn-lt"/>
          <a:ea typeface="Arial" charset="0"/>
          <a:cs typeface="+mn-cs"/>
        </a:defRPr>
      </a:lvl8pPr>
      <a:lvl9pPr marL="3886103" indent="-228594"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AF14D4C-BB2B-3F31-DD46-EA84D03864C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EB66027-6A13-683C-E638-EC7B8FBBB78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B995EB-812C-6015-EAF2-319FBFA0208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55554D0-5E9C-4126-A8EB-EC74C04C901B}" type="datetimeFigureOut">
              <a:rPr lang="en-US" smtClean="0"/>
              <a:t>5/12/26</a:t>
            </a:fld>
            <a:endParaRPr lang="en-US"/>
          </a:p>
        </p:txBody>
      </p:sp>
      <p:sp>
        <p:nvSpPr>
          <p:cNvPr id="5" name="Footer Placeholder 4">
            <a:extLst>
              <a:ext uri="{FF2B5EF4-FFF2-40B4-BE49-F238E27FC236}">
                <a16:creationId xmlns:a16="http://schemas.microsoft.com/office/drawing/2014/main" id="{398A154A-FBC4-D828-BA82-9DB8CF3655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93092ED3-6397-56CA-EEBC-2E23D39C486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58C5A710-BA7A-4F57-B611-DF9AE5A000CE}" type="slidenum">
              <a:rPr lang="en-US" smtClean="0"/>
              <a:t>‹#›</a:t>
            </a:fld>
            <a:endParaRPr lang="en-US"/>
          </a:p>
        </p:txBody>
      </p:sp>
    </p:spTree>
    <p:extLst>
      <p:ext uri="{BB962C8B-B14F-4D97-AF65-F5344CB8AC3E}">
        <p14:creationId xmlns:p14="http://schemas.microsoft.com/office/powerpoint/2010/main" val="3790265925"/>
      </p:ext>
    </p:extLst>
  </p:cSld>
  <p:clrMap bg1="lt1" tx1="dk1" bg2="lt2" tx2="dk2" accent1="accent1" accent2="accent2" accent3="accent3" accent4="accent4" accent5="accent5" accent6="accent6" hlink="hlink" folHlink="folHlink"/>
  <p:sldLayoutIdLst>
    <p:sldLayoutId id="2147484668" r:id="rId1"/>
    <p:sldLayoutId id="2147484669" r:id="rId2"/>
    <p:sldLayoutId id="2147484670" r:id="rId3"/>
    <p:sldLayoutId id="2147484671" r:id="rId4"/>
    <p:sldLayoutId id="2147484672" r:id="rId5"/>
    <p:sldLayoutId id="2147484673" r:id="rId6"/>
    <p:sldLayoutId id="2147484674" r:id="rId7"/>
    <p:sldLayoutId id="2147484675" r:id="rId8"/>
    <p:sldLayoutId id="2147484676" r:id="rId9"/>
    <p:sldLayoutId id="2147484677" r:id="rId10"/>
    <p:sldLayoutId id="2147484678" r:id="rId11"/>
    <p:sldLayoutId id="2147484926" r:id="rId12"/>
    <p:sldLayoutId id="2147484987" r:id="rId13"/>
    <p:sldLayoutId id="2147484988" r:id="rId14"/>
    <p:sldLayoutId id="2147484989" r:id="rId15"/>
    <p:sldLayoutId id="2147484990" r:id="rId16"/>
    <p:sldLayoutId id="2147484991" r:id="rId17"/>
    <p:sldLayoutId id="2147484992" r:id="rId18"/>
    <p:sldLayoutId id="2147484993" r:id="rId19"/>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8F45D6FD-C7D7-5E41-B9AF-876C5FE0F5C5}"/>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68ED2A4-60CB-9B4B-A5D2-88F20A68EFF4}"/>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E4C920A3-D7F0-054D-A16F-AB7CE17DBCFE}"/>
              </a:ext>
            </a:extLst>
          </p:cNvPr>
          <p:cNvSpPr>
            <a:spLocks noGrp="1"/>
          </p:cNvSpPr>
          <p:nvPr>
            <p:ph type="dt" sz="half" idx="2"/>
          </p:nvPr>
        </p:nvSpPr>
        <p:spPr>
          <a:xfrm>
            <a:off x="609600" y="6356350"/>
            <a:ext cx="2844800" cy="365125"/>
          </a:xfrm>
          <a:prstGeom prst="rect">
            <a:avLst/>
          </a:prstGeom>
        </p:spPr>
        <p:txBody>
          <a:bodyPr vert="horz" lIns="91440" tIns="45720" rIns="91440" bIns="45720" rtlCol="0" anchor="ctr"/>
          <a:lstStyle>
            <a:lvl1pPr algn="l" defTabSz="457171" eaLnBrk="1" fontAlgn="auto" hangingPunct="1">
              <a:spcBef>
                <a:spcPts val="0"/>
              </a:spcBef>
              <a:spcAft>
                <a:spcPts val="0"/>
              </a:spcAft>
              <a:defRPr sz="1200" smtClean="0">
                <a:solidFill>
                  <a:schemeClr val="tx1">
                    <a:tint val="75000"/>
                  </a:schemeClr>
                </a:solidFill>
                <a:latin typeface="+mn-lt"/>
              </a:defRPr>
            </a:lvl1pPr>
          </a:lstStyle>
          <a:p>
            <a:pPr>
              <a:defRPr/>
            </a:pPr>
            <a:fld id="{B9FF1E52-A487-E04E-8AE6-54DBC20EEFC7}" type="datetime1">
              <a:rPr lang="en-US"/>
              <a:pPr>
                <a:defRPr/>
              </a:pPr>
              <a:t>5/12/26</a:t>
            </a:fld>
            <a:endParaRPr lang="en-US"/>
          </a:p>
        </p:txBody>
      </p:sp>
      <p:sp>
        <p:nvSpPr>
          <p:cNvPr id="5" name="Footer Placeholder 4">
            <a:extLst>
              <a:ext uri="{FF2B5EF4-FFF2-40B4-BE49-F238E27FC236}">
                <a16:creationId xmlns:a16="http://schemas.microsoft.com/office/drawing/2014/main" id="{2854F2A2-E7BC-9C4B-994C-5DDBFFD54179}"/>
              </a:ext>
            </a:extLst>
          </p:cNvPr>
          <p:cNvSpPr>
            <a:spLocks noGrp="1"/>
          </p:cNvSpPr>
          <p:nvPr>
            <p:ph type="ftr" sz="quarter" idx="3"/>
          </p:nvPr>
        </p:nvSpPr>
        <p:spPr>
          <a:xfrm>
            <a:off x="4165600" y="6356350"/>
            <a:ext cx="3860800" cy="365125"/>
          </a:xfrm>
          <a:prstGeom prst="rect">
            <a:avLst/>
          </a:prstGeom>
        </p:spPr>
        <p:txBody>
          <a:bodyPr vert="horz" lIns="91440" tIns="45720" rIns="91440" bIns="45720" rtlCol="0" anchor="ctr"/>
          <a:lstStyle>
            <a:lvl1pPr algn="ctr" defTabSz="457171" eaLnBrk="1" fontAlgn="auto" hangingPunct="1">
              <a:spcBef>
                <a:spcPts val="0"/>
              </a:spcBef>
              <a:spcAft>
                <a:spcPts val="0"/>
              </a:spcAft>
              <a:defRPr sz="1200">
                <a:solidFill>
                  <a:schemeClr val="tx1">
                    <a:tint val="75000"/>
                  </a:schemeClr>
                </a:solidFill>
                <a:latin typeface="+mn-lt"/>
              </a:defRPr>
            </a:lvl1pPr>
          </a:lstStyle>
          <a:p>
            <a:pPr>
              <a:defRPr/>
            </a:pPr>
            <a:endParaRPr lang="en-US"/>
          </a:p>
        </p:txBody>
      </p:sp>
      <p:sp>
        <p:nvSpPr>
          <p:cNvPr id="6" name="Slide Number Placeholder 5">
            <a:extLst>
              <a:ext uri="{FF2B5EF4-FFF2-40B4-BE49-F238E27FC236}">
                <a16:creationId xmlns:a16="http://schemas.microsoft.com/office/drawing/2014/main" id="{4328E03E-113D-1F45-9BA5-90424B43CA24}"/>
              </a:ext>
            </a:extLst>
          </p:cNvPr>
          <p:cNvSpPr>
            <a:spLocks noGrp="1"/>
          </p:cNvSpPr>
          <p:nvPr>
            <p:ph type="sldNum" sz="quarter" idx="4"/>
          </p:nvPr>
        </p:nvSpPr>
        <p:spPr>
          <a:xfrm>
            <a:off x="8737600" y="6356350"/>
            <a:ext cx="2844800" cy="365125"/>
          </a:xfrm>
          <a:prstGeom prst="rect">
            <a:avLst/>
          </a:prstGeom>
        </p:spPr>
        <p:txBody>
          <a:bodyPr vert="horz" lIns="91440" tIns="45720" rIns="91440" bIns="45720" rtlCol="0" anchor="ctr"/>
          <a:lstStyle>
            <a:lvl1pPr algn="r" defTabSz="457171" eaLnBrk="1" fontAlgn="auto" hangingPunct="1">
              <a:spcBef>
                <a:spcPts val="0"/>
              </a:spcBef>
              <a:spcAft>
                <a:spcPts val="0"/>
              </a:spcAft>
              <a:defRPr sz="1200">
                <a:solidFill>
                  <a:schemeClr val="tx1">
                    <a:tint val="75000"/>
                  </a:schemeClr>
                </a:solidFill>
                <a:latin typeface="+mn-lt"/>
              </a:defRPr>
            </a:lvl1pPr>
          </a:lstStyle>
          <a:p>
            <a:pPr>
              <a:defRPr/>
            </a:pPr>
            <a:fld id="{3A8C518B-CC05-5844-9092-39340E75ECB7}" type="slidenum">
              <a:rPr lang="en-US"/>
              <a:pPr>
                <a:defRPr/>
              </a:pPr>
              <a:t>‹#›</a:t>
            </a:fld>
            <a:endParaRPr lang="en-US"/>
          </a:p>
        </p:txBody>
      </p:sp>
    </p:spTree>
    <p:extLst>
      <p:ext uri="{BB962C8B-B14F-4D97-AF65-F5344CB8AC3E}">
        <p14:creationId xmlns:p14="http://schemas.microsoft.com/office/powerpoint/2010/main" val="2800126608"/>
      </p:ext>
    </p:extLst>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 id="2147484691" r:id="rId12"/>
    <p:sldLayoutId id="2147484692" r:id="rId13"/>
    <p:sldLayoutId id="2147484693" r:id="rId14"/>
    <p:sldLayoutId id="2147484706" r:id="rId15"/>
    <p:sldLayoutId id="2147484707" r:id="rId16"/>
    <p:sldLayoutId id="2147484708" r:id="rId17"/>
    <p:sldLayoutId id="2147484709" r:id="rId18"/>
    <p:sldLayoutId id="2147484710" r:id="rId19"/>
    <p:sldLayoutId id="2147484711" r:id="rId20"/>
    <p:sldLayoutId id="2147484741" r:id="rId21"/>
    <p:sldLayoutId id="2147484749" r:id="rId22"/>
    <p:sldLayoutId id="2147484750" r:id="rId23"/>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hf hdr="0" ftr="0" dt="0"/>
  <p:txStyles>
    <p:titleStyle>
      <a:lvl1pPr algn="ctr" defTabSz="455613" rtl="0" eaLnBrk="1" fontAlgn="base" hangingPunct="1">
        <a:spcBef>
          <a:spcPct val="0"/>
        </a:spcBef>
        <a:spcAft>
          <a:spcPct val="0"/>
        </a:spcAft>
        <a:defRPr sz="4400" kern="1200">
          <a:solidFill>
            <a:schemeClr val="tx1"/>
          </a:solidFill>
          <a:latin typeface="+mj-lt"/>
          <a:ea typeface="+mj-ea"/>
          <a:cs typeface="+mj-cs"/>
        </a:defRPr>
      </a:lvl1pPr>
      <a:lvl2pPr algn="ctr" defTabSz="455613" rtl="0" eaLnBrk="1" fontAlgn="base" hangingPunct="1">
        <a:spcBef>
          <a:spcPct val="0"/>
        </a:spcBef>
        <a:spcAft>
          <a:spcPct val="0"/>
        </a:spcAft>
        <a:defRPr sz="4400">
          <a:solidFill>
            <a:schemeClr val="tx1"/>
          </a:solidFill>
          <a:latin typeface="Calibri" panose="020F0502020204030204" pitchFamily="34" charset="0"/>
        </a:defRPr>
      </a:lvl2pPr>
      <a:lvl3pPr algn="ctr" defTabSz="455613" rtl="0" eaLnBrk="1" fontAlgn="base" hangingPunct="1">
        <a:spcBef>
          <a:spcPct val="0"/>
        </a:spcBef>
        <a:spcAft>
          <a:spcPct val="0"/>
        </a:spcAft>
        <a:defRPr sz="4400">
          <a:solidFill>
            <a:schemeClr val="tx1"/>
          </a:solidFill>
          <a:latin typeface="Calibri" panose="020F0502020204030204" pitchFamily="34" charset="0"/>
        </a:defRPr>
      </a:lvl3pPr>
      <a:lvl4pPr algn="ctr" defTabSz="455613" rtl="0" eaLnBrk="1" fontAlgn="base" hangingPunct="1">
        <a:spcBef>
          <a:spcPct val="0"/>
        </a:spcBef>
        <a:spcAft>
          <a:spcPct val="0"/>
        </a:spcAft>
        <a:defRPr sz="4400">
          <a:solidFill>
            <a:schemeClr val="tx1"/>
          </a:solidFill>
          <a:latin typeface="Calibri" panose="020F0502020204030204" pitchFamily="34" charset="0"/>
        </a:defRPr>
      </a:lvl4pPr>
      <a:lvl5pPr algn="ctr" defTabSz="455613" rtl="0" eaLnBrk="1" fontAlgn="base" hangingPunct="1">
        <a:spcBef>
          <a:spcPct val="0"/>
        </a:spcBef>
        <a:spcAft>
          <a:spcPct val="0"/>
        </a:spcAft>
        <a:defRPr sz="4400">
          <a:solidFill>
            <a:schemeClr val="tx1"/>
          </a:solidFill>
          <a:latin typeface="Calibri" panose="020F0502020204030204" pitchFamily="34" charset="0"/>
        </a:defRPr>
      </a:lvl5pPr>
      <a:lvl6pPr marL="457200" algn="ctr" defTabSz="455613" rtl="0" eaLnBrk="1" fontAlgn="base" hangingPunct="1">
        <a:spcBef>
          <a:spcPct val="0"/>
        </a:spcBef>
        <a:spcAft>
          <a:spcPct val="0"/>
        </a:spcAft>
        <a:defRPr sz="4400">
          <a:solidFill>
            <a:schemeClr val="tx1"/>
          </a:solidFill>
          <a:latin typeface="Calibri" panose="020F0502020204030204" pitchFamily="34" charset="0"/>
        </a:defRPr>
      </a:lvl6pPr>
      <a:lvl7pPr marL="914400" algn="ctr" defTabSz="455613" rtl="0" eaLnBrk="1" fontAlgn="base" hangingPunct="1">
        <a:spcBef>
          <a:spcPct val="0"/>
        </a:spcBef>
        <a:spcAft>
          <a:spcPct val="0"/>
        </a:spcAft>
        <a:defRPr sz="4400">
          <a:solidFill>
            <a:schemeClr val="tx1"/>
          </a:solidFill>
          <a:latin typeface="Calibri" panose="020F0502020204030204" pitchFamily="34" charset="0"/>
        </a:defRPr>
      </a:lvl7pPr>
      <a:lvl8pPr marL="1371600" algn="ctr" defTabSz="455613" rtl="0" eaLnBrk="1" fontAlgn="base" hangingPunct="1">
        <a:spcBef>
          <a:spcPct val="0"/>
        </a:spcBef>
        <a:spcAft>
          <a:spcPct val="0"/>
        </a:spcAft>
        <a:defRPr sz="4400">
          <a:solidFill>
            <a:schemeClr val="tx1"/>
          </a:solidFill>
          <a:latin typeface="Calibri" panose="020F0502020204030204" pitchFamily="34" charset="0"/>
        </a:defRPr>
      </a:lvl8pPr>
      <a:lvl9pPr marL="1828800" algn="ctr" defTabSz="455613" rtl="0" eaLnBrk="1" fontAlgn="base" hangingPunct="1">
        <a:spcBef>
          <a:spcPct val="0"/>
        </a:spcBef>
        <a:spcAft>
          <a:spcPct val="0"/>
        </a:spcAft>
        <a:defRPr sz="4400">
          <a:solidFill>
            <a:schemeClr val="tx1"/>
          </a:solidFill>
          <a:latin typeface="Calibri" panose="020F0502020204030204" pitchFamily="34" charset="0"/>
        </a:defRPr>
      </a:lvl9pPr>
    </p:titleStyle>
    <p:bodyStyle>
      <a:lvl1pPr marL="341313" indent="-341313" algn="l" defTabSz="455613" rtl="0" eaLnBrk="1" fontAlgn="base" hangingPunct="1">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1363" indent="-284163" algn="l" defTabSz="455613" rtl="0" eaLnBrk="1" fontAlgn="base" hangingPunct="1">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1413" indent="-227013" algn="l" defTabSz="455613" rtl="0" eaLnBrk="1" fontAlgn="base" hangingPunct="1">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598613" indent="-227013" algn="l" defTabSz="455613"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5813" indent="-227013" algn="l" defTabSz="455613"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437" indent="-228586" algn="l" defTabSz="457171" rtl="0" eaLnBrk="1" latinLnBrk="0" hangingPunct="1">
        <a:spcBef>
          <a:spcPct val="20000"/>
        </a:spcBef>
        <a:buFont typeface="Arial"/>
        <a:buChar char="•"/>
        <a:defRPr sz="2000" kern="1200">
          <a:solidFill>
            <a:schemeClr val="tx1"/>
          </a:solidFill>
          <a:latin typeface="+mn-lt"/>
          <a:ea typeface="+mn-ea"/>
          <a:cs typeface="+mn-cs"/>
        </a:defRPr>
      </a:lvl6pPr>
      <a:lvl7pPr marL="2971608" indent="-228586" algn="l" defTabSz="457171" rtl="0" eaLnBrk="1" latinLnBrk="0" hangingPunct="1">
        <a:spcBef>
          <a:spcPct val="20000"/>
        </a:spcBef>
        <a:buFont typeface="Arial"/>
        <a:buChar char="•"/>
        <a:defRPr sz="2000" kern="1200">
          <a:solidFill>
            <a:schemeClr val="tx1"/>
          </a:solidFill>
          <a:latin typeface="+mn-lt"/>
          <a:ea typeface="+mn-ea"/>
          <a:cs typeface="+mn-cs"/>
        </a:defRPr>
      </a:lvl7pPr>
      <a:lvl8pPr marL="3428778" indent="-228586" algn="l" defTabSz="457171" rtl="0" eaLnBrk="1" latinLnBrk="0" hangingPunct="1">
        <a:spcBef>
          <a:spcPct val="20000"/>
        </a:spcBef>
        <a:buFont typeface="Arial"/>
        <a:buChar char="•"/>
        <a:defRPr sz="2000" kern="1200">
          <a:solidFill>
            <a:schemeClr val="tx1"/>
          </a:solidFill>
          <a:latin typeface="+mn-lt"/>
          <a:ea typeface="+mn-ea"/>
          <a:cs typeface="+mn-cs"/>
        </a:defRPr>
      </a:lvl8pPr>
      <a:lvl9pPr marL="3885947" indent="-228586" algn="l" defTabSz="45717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71" rtl="0" eaLnBrk="1" latinLnBrk="0" hangingPunct="1">
        <a:defRPr sz="1800" kern="1200">
          <a:solidFill>
            <a:schemeClr val="tx1"/>
          </a:solidFill>
          <a:latin typeface="+mn-lt"/>
          <a:ea typeface="+mn-ea"/>
          <a:cs typeface="+mn-cs"/>
        </a:defRPr>
      </a:lvl1pPr>
      <a:lvl2pPr marL="457171" algn="l" defTabSz="457171" rtl="0" eaLnBrk="1" latinLnBrk="0" hangingPunct="1">
        <a:defRPr sz="1800" kern="1200">
          <a:solidFill>
            <a:schemeClr val="tx1"/>
          </a:solidFill>
          <a:latin typeface="+mn-lt"/>
          <a:ea typeface="+mn-ea"/>
          <a:cs typeface="+mn-cs"/>
        </a:defRPr>
      </a:lvl2pPr>
      <a:lvl3pPr marL="914341" algn="l" defTabSz="457171" rtl="0" eaLnBrk="1" latinLnBrk="0" hangingPunct="1">
        <a:defRPr sz="1800" kern="1200">
          <a:solidFill>
            <a:schemeClr val="tx1"/>
          </a:solidFill>
          <a:latin typeface="+mn-lt"/>
          <a:ea typeface="+mn-ea"/>
          <a:cs typeface="+mn-cs"/>
        </a:defRPr>
      </a:lvl3pPr>
      <a:lvl4pPr marL="1371512" algn="l" defTabSz="457171" rtl="0" eaLnBrk="1" latinLnBrk="0" hangingPunct="1">
        <a:defRPr sz="1800" kern="1200">
          <a:solidFill>
            <a:schemeClr val="tx1"/>
          </a:solidFill>
          <a:latin typeface="+mn-lt"/>
          <a:ea typeface="+mn-ea"/>
          <a:cs typeface="+mn-cs"/>
        </a:defRPr>
      </a:lvl4pPr>
      <a:lvl5pPr marL="1828682" algn="l" defTabSz="457171" rtl="0" eaLnBrk="1" latinLnBrk="0" hangingPunct="1">
        <a:defRPr sz="1800" kern="1200">
          <a:solidFill>
            <a:schemeClr val="tx1"/>
          </a:solidFill>
          <a:latin typeface="+mn-lt"/>
          <a:ea typeface="+mn-ea"/>
          <a:cs typeface="+mn-cs"/>
        </a:defRPr>
      </a:lvl5pPr>
      <a:lvl6pPr marL="2285851" algn="l" defTabSz="457171" rtl="0" eaLnBrk="1" latinLnBrk="0" hangingPunct="1">
        <a:defRPr sz="1800" kern="1200">
          <a:solidFill>
            <a:schemeClr val="tx1"/>
          </a:solidFill>
          <a:latin typeface="+mn-lt"/>
          <a:ea typeface="+mn-ea"/>
          <a:cs typeface="+mn-cs"/>
        </a:defRPr>
      </a:lvl6pPr>
      <a:lvl7pPr marL="2743021" algn="l" defTabSz="457171" rtl="0" eaLnBrk="1" latinLnBrk="0" hangingPunct="1">
        <a:defRPr sz="1800" kern="1200">
          <a:solidFill>
            <a:schemeClr val="tx1"/>
          </a:solidFill>
          <a:latin typeface="+mn-lt"/>
          <a:ea typeface="+mn-ea"/>
          <a:cs typeface="+mn-cs"/>
        </a:defRPr>
      </a:lvl7pPr>
      <a:lvl8pPr marL="3200192" algn="l" defTabSz="457171" rtl="0" eaLnBrk="1" latinLnBrk="0" hangingPunct="1">
        <a:defRPr sz="1800" kern="1200">
          <a:solidFill>
            <a:schemeClr val="tx1"/>
          </a:solidFill>
          <a:latin typeface="+mn-lt"/>
          <a:ea typeface="+mn-ea"/>
          <a:cs typeface="+mn-cs"/>
        </a:defRPr>
      </a:lvl8pPr>
      <a:lvl9pPr marL="3657363" algn="l" defTabSz="457171"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5D506E-9CFA-5744-8CC1-366D985D6FC1}"/>
              </a:ext>
            </a:extLst>
          </p:cNvPr>
          <p:cNvSpPr>
            <a:spLocks noGrp="1"/>
          </p:cNvSpPr>
          <p:nvPr>
            <p:ph type="title"/>
          </p:nvPr>
        </p:nvSpPr>
        <p:spPr>
          <a:xfrm>
            <a:off x="609600" y="365126"/>
            <a:ext cx="10924674" cy="967564"/>
          </a:xfrm>
          <a:prstGeom prst="rect">
            <a:avLst/>
          </a:prstGeom>
        </p:spPr>
        <p:txBody>
          <a:bodyPr vert="horz" lIns="91440" tIns="45720" rIns="91440" bIns="45720" rtlCol="0" anchor="b">
            <a:noAutofit/>
          </a:bodyPr>
          <a:lstStyle/>
          <a:p>
            <a:r>
              <a:rPr lang="en-US"/>
              <a:t>Master Slide Template – Click to Edit</a:t>
            </a:r>
          </a:p>
        </p:txBody>
      </p:sp>
      <p:sp>
        <p:nvSpPr>
          <p:cNvPr id="6" name="Slide Number Placeholder 5">
            <a:extLst>
              <a:ext uri="{FF2B5EF4-FFF2-40B4-BE49-F238E27FC236}">
                <a16:creationId xmlns:a16="http://schemas.microsoft.com/office/drawing/2014/main" id="{79CA8E2B-2B06-3049-8A99-94E0B3F727B7}"/>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b="0" i="0">
                <a:solidFill>
                  <a:schemeClr val="bg2"/>
                </a:solidFill>
                <a:latin typeface="Trebuchet MS" panose="020B0703020202090204" pitchFamily="34" charset="0"/>
              </a:defRPr>
            </a:lvl1pPr>
          </a:lstStyle>
          <a:p>
            <a:fld id="{4BEAA09E-D67E-864E-8466-C38E88600C4F}" type="slidenum">
              <a:rPr lang="en-US" smtClean="0"/>
              <a:pPr/>
              <a:t>‹#›</a:t>
            </a:fld>
            <a:endParaRPr lang="en-US"/>
          </a:p>
        </p:txBody>
      </p:sp>
      <p:sp>
        <p:nvSpPr>
          <p:cNvPr id="7" name="Text Placeholder 6">
            <a:extLst>
              <a:ext uri="{FF2B5EF4-FFF2-40B4-BE49-F238E27FC236}">
                <a16:creationId xmlns:a16="http://schemas.microsoft.com/office/drawing/2014/main" id="{F635B3DB-1668-A548-94F3-5254895534FE}"/>
              </a:ext>
            </a:extLst>
          </p:cNvPr>
          <p:cNvSpPr>
            <a:spLocks noGrp="1"/>
          </p:cNvSpPr>
          <p:nvPr>
            <p:ph type="body" idx="1"/>
          </p:nvPr>
        </p:nvSpPr>
        <p:spPr>
          <a:xfrm>
            <a:off x="609599" y="1455576"/>
            <a:ext cx="10924673" cy="472138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0110444"/>
      </p:ext>
    </p:extLst>
  </p:cSld>
  <p:clrMap bg1="lt1" tx1="dk1" bg2="lt2" tx2="dk2" accent1="accent1" accent2="accent2" accent3="accent3" accent4="accent4" accent5="accent5" accent6="accent6" hlink="hlink" folHlink="folHlink"/>
  <p:sldLayoutIdLst>
    <p:sldLayoutId id="2147484752" r:id="rId1"/>
    <p:sldLayoutId id="2147484753" r:id="rId2"/>
    <p:sldLayoutId id="2147484754" r:id="rId3"/>
    <p:sldLayoutId id="2147484755" r:id="rId4"/>
    <p:sldLayoutId id="2147484756" r:id="rId5"/>
    <p:sldLayoutId id="2147484757" r:id="rId6"/>
    <p:sldLayoutId id="2147484758" r:id="rId7"/>
    <p:sldLayoutId id="2147484759" r:id="rId8"/>
    <p:sldLayoutId id="2147484760" r:id="rId9"/>
    <p:sldLayoutId id="2147484761" r:id="rId10"/>
    <p:sldLayoutId id="2147484762" r:id="rId11"/>
    <p:sldLayoutId id="2147484763" r:id="rId12"/>
    <p:sldLayoutId id="2147484764" r:id="rId13"/>
    <p:sldLayoutId id="2147484765" r:id="rId14"/>
    <p:sldLayoutId id="2147484766" r:id="rId15"/>
    <p:sldLayoutId id="2147484767" r:id="rId16"/>
    <p:sldLayoutId id="2147484768" r:id="rId17"/>
    <p:sldLayoutId id="2147484769" r:id="rId18"/>
    <p:sldLayoutId id="2147484770" r:id="rId19"/>
    <p:sldLayoutId id="2147484771" r:id="rId20"/>
    <p:sldLayoutId id="2147484772" r:id="rId21"/>
    <p:sldLayoutId id="2147484773" r:id="rId22"/>
    <p:sldLayoutId id="2147484774" r:id="rId23"/>
    <p:sldLayoutId id="2147484775" r:id="rId24"/>
    <p:sldLayoutId id="2147484776" r:id="rId25"/>
    <p:sldLayoutId id="2147484777" r:id="rId26"/>
    <p:sldLayoutId id="2147484778" r:id="rId27"/>
    <p:sldLayoutId id="2147484779" r:id="rId28"/>
    <p:sldLayoutId id="2147484780" r:id="rId29"/>
    <p:sldLayoutId id="2147484781" r:id="rId30"/>
    <p:sldLayoutId id="2147484782" r:id="rId31"/>
    <p:sldLayoutId id="2147484783" r:id="rId32"/>
    <p:sldLayoutId id="2147484784" r:id="rId33"/>
    <p:sldLayoutId id="2147484785" r:id="rId34"/>
    <p:sldLayoutId id="2147484786" r:id="rId35"/>
    <p:sldLayoutId id="2147484787" r:id="rId36"/>
    <p:sldLayoutId id="2147484788" r:id="rId37"/>
    <p:sldLayoutId id="2147484789" r:id="rId38"/>
    <p:sldLayoutId id="2147484790" r:id="rId39"/>
    <p:sldLayoutId id="2147484791" r:id="rId40"/>
    <p:sldLayoutId id="2147484792" r:id="rId41"/>
    <p:sldLayoutId id="2147484793" r:id="rId42"/>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hf hdr="0" ftr="0" dt="0"/>
  <p:txStyles>
    <p:titleStyle>
      <a:lvl1pPr algn="l" defTabSz="914400" rtl="0" eaLnBrk="1" latinLnBrk="0" hangingPunct="1">
        <a:lnSpc>
          <a:spcPct val="90000"/>
        </a:lnSpc>
        <a:spcBef>
          <a:spcPct val="0"/>
        </a:spcBef>
        <a:buNone/>
        <a:defRPr sz="3600" b="1" i="0" kern="800" spc="0" baseline="0">
          <a:solidFill>
            <a:schemeClr val="accent1"/>
          </a:solidFill>
          <a:latin typeface="Trebuchet MS" panose="020B0703020202090204" pitchFamily="34" charset="0"/>
          <a:ea typeface="+mj-ea"/>
          <a:cs typeface="Trebuchet MS" panose="020B0703020202090204" pitchFamily="34" charset="0"/>
        </a:defRPr>
      </a:lvl1pPr>
    </p:titleStyle>
    <p:bodyStyle>
      <a:lvl1pPr marL="342900" indent="-342900" algn="l" defTabSz="914400" rtl="0" eaLnBrk="1" latinLnBrk="0" hangingPunct="1">
        <a:lnSpc>
          <a:spcPct val="114000"/>
        </a:lnSpc>
        <a:spcBef>
          <a:spcPts val="0"/>
        </a:spcBef>
        <a:spcAft>
          <a:spcPts val="600"/>
        </a:spcAft>
        <a:buClr>
          <a:schemeClr val="tx1"/>
        </a:buClr>
        <a:buSzPct val="65000"/>
        <a:buFont typeface="Monaco" pitchFamily="2" charset="77"/>
        <a:buChar char="⎻"/>
        <a:defRPr sz="2000" b="0" i="0" kern="1600" spc="-50" baseline="0">
          <a:solidFill>
            <a:schemeClr val="tx1"/>
          </a:solidFill>
          <a:latin typeface="Trebuchet MS" panose="020B0703020202090204" pitchFamily="34" charset="0"/>
          <a:ea typeface="+mn-ea"/>
          <a:cs typeface="+mn-cs"/>
        </a:defRPr>
      </a:lvl1pPr>
      <a:lvl2pPr marL="675958" indent="-285750" algn="l" defTabSz="914400" rtl="0" eaLnBrk="1" latinLnBrk="0" hangingPunct="1">
        <a:lnSpc>
          <a:spcPct val="114000"/>
        </a:lnSpc>
        <a:spcBef>
          <a:spcPts val="0"/>
        </a:spcBef>
        <a:spcAft>
          <a:spcPts val="600"/>
        </a:spcAft>
        <a:buFont typeface="Monaco" pitchFamily="2" charset="77"/>
        <a:buChar char="⎻"/>
        <a:tabLst/>
        <a:defRPr lang="en-US" sz="1200" b="0" i="0" kern="1600" spc="-50" baseline="0" dirty="0">
          <a:solidFill>
            <a:schemeClr val="tx1"/>
          </a:solidFill>
          <a:latin typeface="+mj-lt"/>
          <a:ea typeface="+mn-ea"/>
          <a:cs typeface="+mn-cs"/>
        </a:defRPr>
      </a:lvl2pPr>
      <a:lvl3pPr marL="862012" marR="0" indent="-171450" algn="l" defTabSz="914400" rtl="0" eaLnBrk="1" fontAlgn="auto" latinLnBrk="0" hangingPunct="1">
        <a:lnSpc>
          <a:spcPct val="114000"/>
        </a:lnSpc>
        <a:spcBef>
          <a:spcPts val="0"/>
        </a:spcBef>
        <a:spcAft>
          <a:spcPts val="600"/>
        </a:spcAft>
        <a:buClrTx/>
        <a:buSzTx/>
        <a:buFont typeface="Monaco" pitchFamily="2" charset="77"/>
        <a:buChar char="⎻"/>
        <a:tabLst/>
        <a:defRPr lang="en-US" sz="1050" b="0" i="1" kern="1600" spc="-50" baseline="0" dirty="0" smtClean="0">
          <a:solidFill>
            <a:schemeClr val="tx1"/>
          </a:solidFill>
          <a:latin typeface="Georgia" panose="02040502050405020303" pitchFamily="18" charset="0"/>
          <a:ea typeface="+mn-ea"/>
          <a:cs typeface="+mn-cs"/>
        </a:defRPr>
      </a:lvl3pPr>
      <a:lvl4pPr marL="1136332" indent="-171450" algn="l" defTabSz="914400" rtl="0" eaLnBrk="1" latinLnBrk="0" hangingPunct="1">
        <a:lnSpc>
          <a:spcPct val="114000"/>
        </a:lnSpc>
        <a:spcBef>
          <a:spcPts val="0"/>
        </a:spcBef>
        <a:spcAft>
          <a:spcPts val="600"/>
        </a:spcAft>
        <a:buFont typeface="Monaco" pitchFamily="2" charset="77"/>
        <a:buChar char="⎻"/>
        <a:tabLst/>
        <a:defRPr lang="en-US" sz="1050" b="0" i="1" kern="1600" spc="-50" baseline="0" dirty="0">
          <a:solidFill>
            <a:schemeClr val="tx1"/>
          </a:solidFill>
          <a:latin typeface="Georgia" panose="02040502050405020303" pitchFamily="18" charset="0"/>
          <a:ea typeface="+mn-ea"/>
          <a:cs typeface="+mn-cs"/>
        </a:defRPr>
      </a:lvl4pPr>
      <a:lvl5pPr marL="1353503" indent="-171450" algn="l" defTabSz="914400" rtl="0" eaLnBrk="1" latinLnBrk="0" hangingPunct="1">
        <a:lnSpc>
          <a:spcPct val="114000"/>
        </a:lnSpc>
        <a:spcBef>
          <a:spcPts val="0"/>
        </a:spcBef>
        <a:spcAft>
          <a:spcPts val="600"/>
        </a:spcAft>
        <a:buFont typeface="Monaco" pitchFamily="2" charset="77"/>
        <a:buChar char="⎻"/>
        <a:tabLst/>
        <a:defRPr sz="1050" b="0" i="1" kern="1600" spc="-50" baseline="0">
          <a:solidFill>
            <a:schemeClr val="tx1"/>
          </a:solidFill>
          <a:latin typeface="Georgia" panose="02040502050405020303" pitchFamily="18"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10.xml"/></Relationships>
</file>

<file path=ppt/slides/_rels/slide1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xml"/><Relationship Id="rId1" Type="http://schemas.openxmlformats.org/officeDocument/2006/relationships/slideLayout" Target="../slideLayouts/slideLayout23.xml"/><Relationship Id="rId5" Type="http://schemas.openxmlformats.org/officeDocument/2006/relationships/image" Target="../media/image113.png"/><Relationship Id="rId4" Type="http://schemas.openxmlformats.org/officeDocument/2006/relationships/image" Target="../media/image112.png"/></Relationships>
</file>

<file path=ppt/slides/_rels/slide10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35.xml"/><Relationship Id="rId1" Type="http://schemas.openxmlformats.org/officeDocument/2006/relationships/slideLayout" Target="../slideLayouts/slideLayout128.xml"/></Relationships>
</file>

<file path=ppt/slides/_rels/slide10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36.xml"/><Relationship Id="rId1" Type="http://schemas.openxmlformats.org/officeDocument/2006/relationships/slideLayout" Target="../slideLayouts/slideLayout168.xml"/><Relationship Id="rId4" Type="http://schemas.microsoft.com/office/2007/relationships/hdphoto" Target="../media/hdphoto13.wdp"/></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14.xml"/></Relationships>
</file>

<file path=ppt/slides/_rels/slide106.xml.rels><?xml version="1.0" encoding="UTF-8" standalone="yes"?>
<Relationships xmlns="http://schemas.openxmlformats.org/package/2006/relationships"><Relationship Id="rId2" Type="http://schemas.openxmlformats.org/officeDocument/2006/relationships/image" Target="../media/image180.jpg"/><Relationship Id="rId1" Type="http://schemas.openxmlformats.org/officeDocument/2006/relationships/slideLayout" Target="../slideLayouts/slideLayout229.xml"/></Relationships>
</file>

<file path=ppt/slides/_rels/slide107.xml.rels><?xml version="1.0" encoding="UTF-8" standalone="yes"?>
<Relationships xmlns="http://schemas.openxmlformats.org/package/2006/relationships"><Relationship Id="rId2" Type="http://schemas.openxmlformats.org/officeDocument/2006/relationships/image" Target="../media/image181.jpg"/><Relationship Id="rId1" Type="http://schemas.openxmlformats.org/officeDocument/2006/relationships/slideLayout" Target="../slideLayouts/slideLayout229.xml"/></Relationships>
</file>

<file path=ppt/slides/_rels/slide108.xml.rels><?xml version="1.0" encoding="UTF-8" standalone="yes"?>
<Relationships xmlns="http://schemas.openxmlformats.org/package/2006/relationships"><Relationship Id="rId2" Type="http://schemas.openxmlformats.org/officeDocument/2006/relationships/image" Target="../media/image182.jpg"/><Relationship Id="rId1" Type="http://schemas.openxmlformats.org/officeDocument/2006/relationships/slideLayout" Target="../slideLayouts/slideLayout22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0.xml"/></Relationships>
</file>

<file path=ppt/slides/_rels/slide1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xml"/><Relationship Id="rId1" Type="http://schemas.openxmlformats.org/officeDocument/2006/relationships/slideLayout" Target="../slideLayouts/slideLayout23.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2.png"/></Relationships>
</file>

<file path=ppt/slides/_rels/slide110.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127.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43.xml"/></Relationships>
</file>

<file path=ppt/slides/_rels/slide112.xml.rels><?xml version="1.0" encoding="UTF-8" standalone="yes"?>
<Relationships xmlns="http://schemas.openxmlformats.org/package/2006/relationships"><Relationship Id="rId3" Type="http://schemas.openxmlformats.org/officeDocument/2006/relationships/hyperlink" Target="https://classic.clinicaltrials.gov/ct2/show/NCT03901339" TargetMode="External"/><Relationship Id="rId2" Type="http://schemas.openxmlformats.org/officeDocument/2006/relationships/notesSlide" Target="../notesSlides/notesSlide42.xml"/><Relationship Id="rId1" Type="http://schemas.openxmlformats.org/officeDocument/2006/relationships/slideLayout" Target="../slideLayouts/slideLayout144.xml"/><Relationship Id="rId5" Type="http://schemas.openxmlformats.org/officeDocument/2006/relationships/image" Target="../media/image185.png"/><Relationship Id="rId4" Type="http://schemas.openxmlformats.org/officeDocument/2006/relationships/image" Target="../media/image184.png"/></Relationships>
</file>

<file path=ppt/slides/_rels/slide113.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186.png"/><Relationship Id="rId1" Type="http://schemas.openxmlformats.org/officeDocument/2006/relationships/slideLayout" Target="../slideLayouts/slideLayout168.xml"/></Relationships>
</file>

<file path=ppt/slides/_rels/slide114.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187.png"/><Relationship Id="rId1" Type="http://schemas.openxmlformats.org/officeDocument/2006/relationships/slideLayout" Target="../slideLayouts/slideLayout168.xml"/><Relationship Id="rId5" Type="http://schemas.microsoft.com/office/2007/relationships/hdphoto" Target="../media/hdphoto16.wdp"/><Relationship Id="rId4" Type="http://schemas.openxmlformats.org/officeDocument/2006/relationships/image" Target="../media/image18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xml.rels><?xml version="1.0" encoding="UTF-8" standalone="yes"?>
<Relationships xmlns="http://schemas.openxmlformats.org/package/2006/relationships"><Relationship Id="rId3" Type="http://schemas.openxmlformats.org/officeDocument/2006/relationships/image" Target="../media/image115.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12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10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267.xml"/></Relationships>
</file>

<file path=ppt/slides/_rels/slide128.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26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43.xml"/><Relationship Id="rId1" Type="http://schemas.openxmlformats.org/officeDocument/2006/relationships/slideLayout" Target="../slideLayouts/slideLayout103.xml"/><Relationship Id="rId4" Type="http://schemas.openxmlformats.org/officeDocument/2006/relationships/image" Target="../media/image138.png"/></Relationships>
</file>

<file path=ppt/slides/_rels/slide131.xml.rels><?xml version="1.0" encoding="UTF-8" standalone="yes"?>
<Relationships xmlns="http://schemas.openxmlformats.org/package/2006/relationships"><Relationship Id="rId3" Type="http://schemas.openxmlformats.org/officeDocument/2006/relationships/image" Target="../media/image193.png"/><Relationship Id="rId7" Type="http://schemas.openxmlformats.org/officeDocument/2006/relationships/image" Target="../media/image196.png"/><Relationship Id="rId2" Type="http://schemas.openxmlformats.org/officeDocument/2006/relationships/notesSlide" Target="../notesSlides/notesSlide44.xml"/><Relationship Id="rId1" Type="http://schemas.openxmlformats.org/officeDocument/2006/relationships/slideLayout" Target="../slideLayouts/slideLayout118.xml"/><Relationship Id="rId6" Type="http://schemas.openxmlformats.org/officeDocument/2006/relationships/image" Target="../media/image195.png"/><Relationship Id="rId5" Type="http://schemas.openxmlformats.org/officeDocument/2006/relationships/image" Target="../media/image137.png"/><Relationship Id="rId4" Type="http://schemas.openxmlformats.org/officeDocument/2006/relationships/image" Target="../media/image194.png"/></Relationships>
</file>

<file path=ppt/slides/_rels/slide13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45.xml"/><Relationship Id="rId1" Type="http://schemas.openxmlformats.org/officeDocument/2006/relationships/slideLayout" Target="../slideLayouts/slideLayout118.xml"/></Relationships>
</file>

<file path=ppt/slides/_rels/slide133.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46.xml"/><Relationship Id="rId1" Type="http://schemas.openxmlformats.org/officeDocument/2006/relationships/slideLayout" Target="../slideLayouts/slideLayout119.xml"/><Relationship Id="rId4" Type="http://schemas.openxmlformats.org/officeDocument/2006/relationships/image" Target="../media/image137.png"/></Relationships>
</file>

<file path=ppt/slides/_rels/slide13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47.xml"/><Relationship Id="rId1" Type="http://schemas.openxmlformats.org/officeDocument/2006/relationships/slideLayout" Target="../slideLayouts/slideLayout104.xml"/><Relationship Id="rId5" Type="http://schemas.openxmlformats.org/officeDocument/2006/relationships/chart" Target="../charts/chart9.xml"/><Relationship Id="rId4" Type="http://schemas.openxmlformats.org/officeDocument/2006/relationships/chart" Target="../charts/chart8.xml"/></Relationships>
</file>

<file path=ppt/slides/_rels/slide135.xml.rels><?xml version="1.0" encoding="UTF-8" standalone="yes"?>
<Relationships xmlns="http://schemas.openxmlformats.org/package/2006/relationships"><Relationship Id="rId3" Type="http://schemas.openxmlformats.org/officeDocument/2006/relationships/image" Target="../media/image197.png"/><Relationship Id="rId7" Type="http://schemas.openxmlformats.org/officeDocument/2006/relationships/image" Target="../media/image137.png"/><Relationship Id="rId2" Type="http://schemas.openxmlformats.org/officeDocument/2006/relationships/notesSlide" Target="../notesSlides/notesSlide48.xml"/><Relationship Id="rId1" Type="http://schemas.openxmlformats.org/officeDocument/2006/relationships/slideLayout" Target="../slideLayouts/slideLayout120.xml"/><Relationship Id="rId6" Type="http://schemas.openxmlformats.org/officeDocument/2006/relationships/image" Target="../media/image200.png"/><Relationship Id="rId5" Type="http://schemas.openxmlformats.org/officeDocument/2006/relationships/image" Target="../media/image199.png"/><Relationship Id="rId4" Type="http://schemas.openxmlformats.org/officeDocument/2006/relationships/image" Target="../media/image198.png"/></Relationships>
</file>

<file path=ppt/slides/_rels/slide13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49.xml"/><Relationship Id="rId1" Type="http://schemas.openxmlformats.org/officeDocument/2006/relationships/slideLayout" Target="../slideLayouts/slideLayout120.xml"/></Relationships>
</file>

<file path=ppt/slides/_rels/slide137.xml.rels><?xml version="1.0" encoding="UTF-8" standalone="yes"?>
<Relationships xmlns="http://schemas.openxmlformats.org/package/2006/relationships"><Relationship Id="rId3" Type="http://schemas.openxmlformats.org/officeDocument/2006/relationships/image" Target="../media/image140.png"/><Relationship Id="rId7" Type="http://schemas.openxmlformats.org/officeDocument/2006/relationships/image" Target="../media/image201.png"/><Relationship Id="rId2" Type="http://schemas.openxmlformats.org/officeDocument/2006/relationships/notesSlide" Target="../notesSlides/notesSlide50.xml"/><Relationship Id="rId1" Type="http://schemas.openxmlformats.org/officeDocument/2006/relationships/slideLayout" Target="../slideLayouts/slideLayout114.xml"/><Relationship Id="rId6" Type="http://schemas.openxmlformats.org/officeDocument/2006/relationships/image" Target="../media/image143.svg"/><Relationship Id="rId5" Type="http://schemas.openxmlformats.org/officeDocument/2006/relationships/image" Target="../media/image142.png"/><Relationship Id="rId4" Type="http://schemas.openxmlformats.org/officeDocument/2006/relationships/image" Target="../media/image141.sv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04.xml"/><Relationship Id="rId1" Type="http://schemas.openxmlformats.org/officeDocument/2006/relationships/tags" Target="../tags/tag20.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21.xml"/></Relationships>
</file>

<file path=ppt/slides/_rels/slide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156.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295.xml"/></Relationships>
</file>

<file path=ppt/slides/_rels/slide157.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295.xml"/></Relationships>
</file>

<file path=ppt/slides/_rels/slide158.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205.png"/><Relationship Id="rId1" Type="http://schemas.openxmlformats.org/officeDocument/2006/relationships/slideLayout" Target="../slideLayouts/slideLayout295.xml"/><Relationship Id="rId5" Type="http://schemas.microsoft.com/office/2007/relationships/hdphoto" Target="../media/hdphoto18.wdp"/><Relationship Id="rId4" Type="http://schemas.openxmlformats.org/officeDocument/2006/relationships/image" Target="../media/image206.png"/></Relationships>
</file>

<file path=ppt/slides/_rels/slide159.xml.rels><?xml version="1.0" encoding="UTF-8" standalone="yes"?>
<Relationships xmlns="http://schemas.openxmlformats.org/package/2006/relationships"><Relationship Id="rId3" Type="http://schemas.microsoft.com/office/2007/relationships/hdphoto" Target="../media/hdphoto19.wdp"/><Relationship Id="rId2" Type="http://schemas.openxmlformats.org/officeDocument/2006/relationships/image" Target="../media/image207.png"/><Relationship Id="rId1" Type="http://schemas.openxmlformats.org/officeDocument/2006/relationships/slideLayout" Target="../slideLayouts/slideLayout295.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6.xml"/><Relationship Id="rId1" Type="http://schemas.openxmlformats.org/officeDocument/2006/relationships/tags" Target="../tags/tag1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161.xml.rels><?xml version="1.0" encoding="UTF-8" standalone="yes"?>
<Relationships xmlns="http://schemas.openxmlformats.org/package/2006/relationships"><Relationship Id="rId3" Type="http://schemas.openxmlformats.org/officeDocument/2006/relationships/image" Target="../media/image208.emf"/><Relationship Id="rId2" Type="http://schemas.openxmlformats.org/officeDocument/2006/relationships/notesSlide" Target="../notesSlides/notesSlide54.xml"/><Relationship Id="rId1" Type="http://schemas.openxmlformats.org/officeDocument/2006/relationships/slideLayout" Target="../slideLayouts/slideLayout294.xml"/><Relationship Id="rId6" Type="http://schemas.openxmlformats.org/officeDocument/2006/relationships/image" Target="../media/image211.emf"/><Relationship Id="rId5" Type="http://schemas.openxmlformats.org/officeDocument/2006/relationships/image" Target="../media/image210.png"/><Relationship Id="rId4" Type="http://schemas.openxmlformats.org/officeDocument/2006/relationships/image" Target="../media/image209.jpeg"/></Relationships>
</file>

<file path=ppt/slides/_rels/slide162.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image" Target="../media/image212.png"/><Relationship Id="rId1" Type="http://schemas.openxmlformats.org/officeDocument/2006/relationships/slideLayout" Target="../slideLayouts/slideLayout29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6.xml"/><Relationship Id="rId1" Type="http://schemas.openxmlformats.org/officeDocument/2006/relationships/tags" Target="../tags/tag2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slideLayout" Target="../slideLayouts/slideLayout6.xml"/><Relationship Id="rId1" Type="http://schemas.openxmlformats.org/officeDocument/2006/relationships/tags" Target="../tags/tag11.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5.xml"/></Relationships>
</file>

<file path=ppt/slides/_rels/slide2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xml"/><Relationship Id="rId1" Type="http://schemas.openxmlformats.org/officeDocument/2006/relationships/slideLayout" Target="../slideLayouts/slideLayout67.xml"/><Relationship Id="rId5" Type="http://schemas.microsoft.com/office/2007/relationships/hdphoto" Target="../media/hdphoto2.wdp"/><Relationship Id="rId4" Type="http://schemas.openxmlformats.org/officeDocument/2006/relationships/image" Target="../media/image122.png"/></Relationships>
</file>

<file path=ppt/slides/_rels/slide27.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6.xml"/></Relationships>
</file>

<file path=ppt/slides/_rels/slide28.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56.xml"/></Relationships>
</file>

<file path=ppt/slides/_rels/slide2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24.png"/><Relationship Id="rId1" Type="http://schemas.openxmlformats.org/officeDocument/2006/relationships/slideLayout" Target="../slideLayouts/slideLayout56.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xml"/></Relationships>
</file>

<file path=ppt/slides/_rels/slide30.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56.xml"/></Relationships>
</file>

<file path=ppt/slides/_rels/slide31.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56.xml"/></Relationships>
</file>

<file path=ppt/slides/_rels/slide32.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1.xml"/><Relationship Id="rId1" Type="http://schemas.openxmlformats.org/officeDocument/2006/relationships/slideLayout" Target="../slideLayouts/slideLayout74.xml"/><Relationship Id="rId4" Type="http://schemas.microsoft.com/office/2007/relationships/hdphoto" Target="../media/hdphoto4.wdp"/></Relationships>
</file>

<file path=ppt/slides/_rels/slide33.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2.xml"/><Relationship Id="rId1" Type="http://schemas.openxmlformats.org/officeDocument/2006/relationships/slideLayout" Target="../slideLayouts/slideLayout74.xml"/></Relationships>
</file>

<file path=ppt/slides/_rels/slide34.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3.xml"/><Relationship Id="rId1" Type="http://schemas.openxmlformats.org/officeDocument/2006/relationships/slideLayout" Target="../slideLayouts/slideLayout74.xml"/></Relationships>
</file>

<file path=ppt/slides/_rels/slide35.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xml"/><Relationship Id="rId1" Type="http://schemas.openxmlformats.org/officeDocument/2006/relationships/slideLayout" Target="../slideLayouts/slideLayout74.xml"/><Relationship Id="rId4" Type="http://schemas.microsoft.com/office/2007/relationships/hdphoto" Target="../media/hdphoto5.wdp"/></Relationships>
</file>

<file path=ppt/slides/_rels/slide3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xml"/><Relationship Id="rId1" Type="http://schemas.openxmlformats.org/officeDocument/2006/relationships/slideLayout" Target="../slideLayouts/slideLayout74.xml"/><Relationship Id="rId4" Type="http://schemas.microsoft.com/office/2007/relationships/hdphoto" Target="../media/hdphoto6.wdp"/></Relationships>
</file>

<file path=ppt/slides/_rels/slide3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6.xml"/><Relationship Id="rId1" Type="http://schemas.openxmlformats.org/officeDocument/2006/relationships/slideLayout" Target="../slideLayouts/slideLayout74.xml"/><Relationship Id="rId4" Type="http://schemas.microsoft.com/office/2007/relationships/hdphoto" Target="../media/hdphoto7.wdp"/></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7.xml"/><Relationship Id="rId1" Type="http://schemas.openxmlformats.org/officeDocument/2006/relationships/slideLayout" Target="../slideLayouts/slideLayout60.xml"/></Relationships>
</file>

<file path=ppt/slides/_rels/slide39.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60.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3.xml"/></Relationships>
</file>

<file path=ppt/slides/_rels/slide4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9.xml"/><Relationship Id="rId1" Type="http://schemas.openxmlformats.org/officeDocument/2006/relationships/slideLayout" Target="../slideLayouts/slideLayout73.xml"/><Relationship Id="rId4" Type="http://schemas.openxmlformats.org/officeDocument/2006/relationships/chart" Target="../charts/chart3.xml"/></Relationships>
</file>

<file path=ppt/slides/_rels/slide4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0.xml"/><Relationship Id="rId1" Type="http://schemas.openxmlformats.org/officeDocument/2006/relationships/slideLayout" Target="../slideLayouts/slideLayout7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10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10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103.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15.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5.xml"/></Relationships>
</file>

<file path=ppt/slides/_rels/slide62.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25.xml"/><Relationship Id="rId1" Type="http://schemas.openxmlformats.org/officeDocument/2006/relationships/slideLayout" Target="../slideLayouts/slideLayout114.xml"/><Relationship Id="rId4" Type="http://schemas.openxmlformats.org/officeDocument/2006/relationships/chart" Target="../charts/chart4.xml"/></Relationships>
</file>

<file path=ppt/slides/_rels/slide63.xml.rels><?xml version="1.0" encoding="UTF-8" standalone="yes"?>
<Relationships xmlns="http://schemas.openxmlformats.org/package/2006/relationships"><Relationship Id="rId8" Type="http://schemas.openxmlformats.org/officeDocument/2006/relationships/image" Target="../media/image145.svg"/><Relationship Id="rId3" Type="http://schemas.openxmlformats.org/officeDocument/2006/relationships/image" Target="../media/image140.png"/><Relationship Id="rId7" Type="http://schemas.openxmlformats.org/officeDocument/2006/relationships/image" Target="../media/image144.png"/><Relationship Id="rId2" Type="http://schemas.openxmlformats.org/officeDocument/2006/relationships/notesSlide" Target="../notesSlides/notesSlide26.xml"/><Relationship Id="rId1" Type="http://schemas.openxmlformats.org/officeDocument/2006/relationships/slideLayout" Target="../slideLayouts/slideLayout114.xml"/><Relationship Id="rId6" Type="http://schemas.openxmlformats.org/officeDocument/2006/relationships/image" Target="../media/image143.svg"/><Relationship Id="rId5" Type="http://schemas.openxmlformats.org/officeDocument/2006/relationships/image" Target="../media/image142.png"/><Relationship Id="rId4" Type="http://schemas.openxmlformats.org/officeDocument/2006/relationships/image" Target="../media/image141.svg"/></Relationships>
</file>

<file path=ppt/slides/_rels/slide64.xml.rels><?xml version="1.0" encoding="UTF-8" standalone="yes"?>
<Relationships xmlns="http://schemas.openxmlformats.org/package/2006/relationships"><Relationship Id="rId8" Type="http://schemas.openxmlformats.org/officeDocument/2006/relationships/image" Target="../media/image142.png"/><Relationship Id="rId3" Type="http://schemas.openxmlformats.org/officeDocument/2006/relationships/image" Target="../media/image146.png"/><Relationship Id="rId7" Type="http://schemas.openxmlformats.org/officeDocument/2006/relationships/image" Target="../media/image141.svg"/><Relationship Id="rId2" Type="http://schemas.openxmlformats.org/officeDocument/2006/relationships/notesSlide" Target="../notesSlides/notesSlide27.xml"/><Relationship Id="rId1" Type="http://schemas.openxmlformats.org/officeDocument/2006/relationships/slideLayout" Target="../slideLayouts/slideLayout114.xml"/><Relationship Id="rId6" Type="http://schemas.openxmlformats.org/officeDocument/2006/relationships/image" Target="../media/image140.png"/><Relationship Id="rId5" Type="http://schemas.openxmlformats.org/officeDocument/2006/relationships/image" Target="../media/image148.png"/><Relationship Id="rId4" Type="http://schemas.openxmlformats.org/officeDocument/2006/relationships/image" Target="../media/image147.png"/><Relationship Id="rId9" Type="http://schemas.openxmlformats.org/officeDocument/2006/relationships/image" Target="../media/image143.svg"/></Relationships>
</file>

<file path=ppt/slides/_rels/slide65.xml.rels><?xml version="1.0" encoding="UTF-8" standalone="yes"?>
<Relationships xmlns="http://schemas.openxmlformats.org/package/2006/relationships"><Relationship Id="rId3" Type="http://schemas.openxmlformats.org/officeDocument/2006/relationships/chart" Target="../charts/chart5.xml"/><Relationship Id="rId7" Type="http://schemas.openxmlformats.org/officeDocument/2006/relationships/image" Target="../media/image143.svg"/><Relationship Id="rId2" Type="http://schemas.openxmlformats.org/officeDocument/2006/relationships/notesSlide" Target="../notesSlides/notesSlide28.xml"/><Relationship Id="rId1" Type="http://schemas.openxmlformats.org/officeDocument/2006/relationships/slideLayout" Target="../slideLayouts/slideLayout114.xml"/><Relationship Id="rId6" Type="http://schemas.openxmlformats.org/officeDocument/2006/relationships/image" Target="../media/image142.png"/><Relationship Id="rId5" Type="http://schemas.openxmlformats.org/officeDocument/2006/relationships/image" Target="../media/image141.svg"/><Relationship Id="rId4" Type="http://schemas.openxmlformats.org/officeDocument/2006/relationships/image" Target="../media/image140.png"/></Relationships>
</file>

<file path=ppt/slides/_rels/slide66.xml.rels><?xml version="1.0" encoding="UTF-8" standalone="yes"?>
<Relationships xmlns="http://schemas.openxmlformats.org/package/2006/relationships"><Relationship Id="rId2" Type="http://schemas.openxmlformats.org/officeDocument/2006/relationships/image" Target="../media/image149.jpg"/><Relationship Id="rId1" Type="http://schemas.openxmlformats.org/officeDocument/2006/relationships/slideLayout" Target="../slideLayouts/slideLayout104.xml"/></Relationships>
</file>

<file path=ppt/slides/_rels/slide6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slideLayout" Target="../slideLayouts/slideLayout112.xml"/><Relationship Id="rId1" Type="http://schemas.openxmlformats.org/officeDocument/2006/relationships/tags" Target="../tags/tag18.xml"/><Relationship Id="rId5" Type="http://schemas.openxmlformats.org/officeDocument/2006/relationships/image" Target="../media/image137.png"/><Relationship Id="rId4" Type="http://schemas.openxmlformats.org/officeDocument/2006/relationships/image" Target="../media/image151.png"/></Relationships>
</file>

<file path=ppt/slides/_rels/slide68.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16.xml"/></Relationships>
</file>

<file path=ppt/slides/_rels/slide69.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1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6.xml"/></Relationships>
</file>

<file path=ppt/slides/_rels/slide70.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notesSlide" Target="../notesSlides/notesSlide29.xml"/><Relationship Id="rId7" Type="http://schemas.openxmlformats.org/officeDocument/2006/relationships/image" Target="../media/image156.svg"/><Relationship Id="rId2" Type="http://schemas.openxmlformats.org/officeDocument/2006/relationships/slideLayout" Target="../slideLayouts/slideLayout117.xml"/><Relationship Id="rId1" Type="http://schemas.openxmlformats.org/officeDocument/2006/relationships/tags" Target="../tags/tag19.xml"/><Relationship Id="rId6" Type="http://schemas.openxmlformats.org/officeDocument/2006/relationships/image" Target="../media/image155.png"/><Relationship Id="rId5" Type="http://schemas.openxmlformats.org/officeDocument/2006/relationships/image" Target="../media/image154.svg"/><Relationship Id="rId4" Type="http://schemas.openxmlformats.org/officeDocument/2006/relationships/image" Target="../media/image153.png"/><Relationship Id="rId9" Type="http://schemas.openxmlformats.org/officeDocument/2006/relationships/image" Target="../media/image158.sv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79.xml.rels><?xml version="1.0" encoding="UTF-8" standalone="yes"?>
<Relationships xmlns="http://schemas.openxmlformats.org/package/2006/relationships"><Relationship Id="rId3" Type="http://schemas.microsoft.com/office/2007/relationships/hdphoto" Target="../media/hdphoto8.wdp"/><Relationship Id="rId2" Type="http://schemas.openxmlformats.org/officeDocument/2006/relationships/image" Target="../media/image159.png"/><Relationship Id="rId1" Type="http://schemas.openxmlformats.org/officeDocument/2006/relationships/slideLayout" Target="../slideLayouts/slideLayout28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9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0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5.xml"/></Relationships>
</file>

<file path=ppt/slides/_rels/slide87.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60.png"/><Relationship Id="rId1" Type="http://schemas.openxmlformats.org/officeDocument/2006/relationships/slideLayout" Target="../slideLayouts/slideLayout234.xml"/></Relationships>
</file>

<file path=ppt/slides/_rels/slide88.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161.png"/><Relationship Id="rId1" Type="http://schemas.openxmlformats.org/officeDocument/2006/relationships/slideLayout" Target="../slideLayouts/slideLayout299.xml"/></Relationships>
</file>

<file path=ppt/slides/_rels/slide89.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162.png"/><Relationship Id="rId1" Type="http://schemas.openxmlformats.org/officeDocument/2006/relationships/slideLayout" Target="../slideLayouts/slideLayout29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image" Target="../media/image169.png"/><Relationship Id="rId3" Type="http://schemas.openxmlformats.org/officeDocument/2006/relationships/image" Target="../media/image164.png"/><Relationship Id="rId7" Type="http://schemas.openxmlformats.org/officeDocument/2006/relationships/image" Target="../media/image168.png"/><Relationship Id="rId2" Type="http://schemas.openxmlformats.org/officeDocument/2006/relationships/image" Target="../media/image163.png"/><Relationship Id="rId1" Type="http://schemas.openxmlformats.org/officeDocument/2006/relationships/slideLayout" Target="../slideLayouts/slideLayout295.xml"/><Relationship Id="rId6" Type="http://schemas.openxmlformats.org/officeDocument/2006/relationships/image" Target="../media/image167.png"/><Relationship Id="rId5" Type="http://schemas.openxmlformats.org/officeDocument/2006/relationships/image" Target="../media/image166.png"/><Relationship Id="rId4" Type="http://schemas.openxmlformats.org/officeDocument/2006/relationships/image" Target="../media/image165.png"/><Relationship Id="rId9" Type="http://schemas.openxmlformats.org/officeDocument/2006/relationships/image" Target="../media/image170.png"/></Relationships>
</file>

<file path=ppt/slides/_rels/slide91.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71.png"/><Relationship Id="rId1" Type="http://schemas.openxmlformats.org/officeDocument/2006/relationships/slideLayout" Target="../slideLayouts/slideLayout30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93.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slideLayout" Target="../slideLayouts/slideLayout299.xml"/></Relationships>
</file>

<file path=ppt/slides/_rels/slide94.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299.xml"/><Relationship Id="rId4" Type="http://schemas.openxmlformats.org/officeDocument/2006/relationships/image" Target="../media/image176.png"/></Relationships>
</file>

<file path=ppt/slides/_rels/slide95.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29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4">
            <a:extLst>
              <a:ext uri="{FF2B5EF4-FFF2-40B4-BE49-F238E27FC236}">
                <a16:creationId xmlns:a16="http://schemas.microsoft.com/office/drawing/2014/main" id="{45FFA0E9-3A99-EA4E-901A-E81B0F17160D}"/>
              </a:ext>
            </a:extLst>
          </p:cNvPr>
          <p:cNvSpPr>
            <a:spLocks noGrp="1" noChangeArrowheads="1"/>
          </p:cNvSpPr>
          <p:nvPr>
            <p:ph type="title"/>
          </p:nvPr>
        </p:nvSpPr>
        <p:spPr>
          <a:xfrm>
            <a:off x="0" y="1734772"/>
            <a:ext cx="12192000" cy="822960"/>
          </a:xfrm>
        </p:spPr>
        <p:txBody>
          <a:bodyPr wrap="square" anchor="ctr">
            <a:noAutofit/>
          </a:bodyPr>
          <a:lstStyle/>
          <a:p>
            <a:pPr>
              <a:lnSpc>
                <a:spcPts val="3900"/>
              </a:lnSpc>
              <a:spcBef>
                <a:spcPts val="2400"/>
              </a:spcBef>
            </a:pPr>
            <a:r>
              <a:rPr lang="en-US" sz="4000" dirty="0"/>
              <a:t>Strategies to Safely and Effectively </a:t>
            </a:r>
            <a:br>
              <a:rPr lang="en-US" sz="4000" dirty="0"/>
            </a:br>
            <a:r>
              <a:rPr lang="en-US" sz="4000" dirty="0"/>
              <a:t>Implement Antibody-Drug Conjugates</a:t>
            </a:r>
            <a:endParaRPr lang="en-US" sz="3200" dirty="0">
              <a:solidFill>
                <a:srgbClr val="002060"/>
              </a:solidFill>
              <a:latin typeface="Calibri" panose="020F0502020204030204" pitchFamily="34" charset="0"/>
              <a:cs typeface="Calibri" panose="020F0502020204030204" pitchFamily="34" charset="0"/>
            </a:endParaRPr>
          </a:p>
        </p:txBody>
      </p:sp>
      <p:sp>
        <p:nvSpPr>
          <p:cNvPr id="12" name="Text Box 3">
            <a:extLst>
              <a:ext uri="{FF2B5EF4-FFF2-40B4-BE49-F238E27FC236}">
                <a16:creationId xmlns:a16="http://schemas.microsoft.com/office/drawing/2014/main" id="{7E30105C-B3D1-1C45-996D-9E0E654A891B}"/>
              </a:ext>
            </a:extLst>
          </p:cNvPr>
          <p:cNvSpPr txBox="1">
            <a:spLocks noChangeArrowheads="1"/>
          </p:cNvSpPr>
          <p:nvPr/>
        </p:nvSpPr>
        <p:spPr bwMode="auto">
          <a:xfrm>
            <a:off x="2945650" y="5912974"/>
            <a:ext cx="63007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Kathleen N Moore, MD, MS</a:t>
            </a:r>
          </a:p>
        </p:txBody>
      </p:sp>
      <p:sp>
        <p:nvSpPr>
          <p:cNvPr id="7" name="Text Box 6">
            <a:extLst>
              <a:ext uri="{FF2B5EF4-FFF2-40B4-BE49-F238E27FC236}">
                <a16:creationId xmlns:a16="http://schemas.microsoft.com/office/drawing/2014/main" id="{87D59464-76CC-6B47-B4D2-8CF1505A2F27}"/>
              </a:ext>
            </a:extLst>
          </p:cNvPr>
          <p:cNvSpPr txBox="1">
            <a:spLocks noChangeArrowheads="1"/>
          </p:cNvSpPr>
          <p:nvPr/>
        </p:nvSpPr>
        <p:spPr bwMode="auto">
          <a:xfrm>
            <a:off x="0" y="4343401"/>
            <a:ext cx="121920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Courtney Arn, CNP</a:t>
            </a:r>
          </a:p>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Jamie Carroll, APRN, MSN, CNP</a:t>
            </a:r>
          </a:p>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Edward B Garon, MD, MS</a:t>
            </a:r>
          </a:p>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Heather McArthur, MD, MPH, FASCO</a:t>
            </a:r>
          </a:p>
        </p:txBody>
      </p:sp>
      <p:sp>
        <p:nvSpPr>
          <p:cNvPr id="8" name="Text Box 7">
            <a:extLst>
              <a:ext uri="{FF2B5EF4-FFF2-40B4-BE49-F238E27FC236}">
                <a16:creationId xmlns:a16="http://schemas.microsoft.com/office/drawing/2014/main" id="{336C47D5-5EEF-8045-A8D9-2914797D2656}"/>
              </a:ext>
            </a:extLst>
          </p:cNvPr>
          <p:cNvSpPr txBox="1">
            <a:spLocks noChangeArrowheads="1"/>
          </p:cNvSpPr>
          <p:nvPr/>
        </p:nvSpPr>
        <p:spPr bwMode="auto">
          <a:xfrm>
            <a:off x="4647392" y="374378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9" name="TextBox 8">
            <a:extLst>
              <a:ext uri="{FF2B5EF4-FFF2-40B4-BE49-F238E27FC236}">
                <a16:creationId xmlns:a16="http://schemas.microsoft.com/office/drawing/2014/main" id="{312EBB88-7FF3-D049-BD64-9A306E47C4CD}"/>
              </a:ext>
            </a:extLst>
          </p:cNvPr>
          <p:cNvSpPr txBox="1"/>
          <p:nvPr/>
        </p:nvSpPr>
        <p:spPr>
          <a:xfrm>
            <a:off x="-4572" y="1063940"/>
            <a:ext cx="12196571" cy="484748"/>
          </a:xfrm>
          <a:prstGeom prst="rect">
            <a:avLst/>
          </a:prstGeom>
          <a:noFill/>
        </p:spPr>
        <p:txBody>
          <a:bodyPr wrap="square">
            <a:spAutoFit/>
          </a:bodyPr>
          <a:lstStyle/>
          <a:p>
            <a:pPr lvl="0" algn="ctr">
              <a:lnSpc>
                <a:spcPts val="3200"/>
              </a:lnSpc>
              <a:defRPr/>
            </a:pPr>
            <a:r>
              <a:rPr lang="en-US" sz="2500" b="0" i="1" dirty="0">
                <a:solidFill>
                  <a:srgbClr val="015593"/>
                </a:solidFill>
                <a:latin typeface="Calibri" panose="020F0502020204030204" pitchFamily="34" charset="0"/>
                <a:cs typeface="Calibri" panose="020F0502020204030204" pitchFamily="34" charset="0"/>
              </a:rPr>
              <a:t>A Complimentary NCPD Symposium Series Held During the 51</a:t>
            </a:r>
            <a:r>
              <a:rPr lang="en-US" sz="2500" b="0" i="1" baseline="30000" dirty="0">
                <a:solidFill>
                  <a:srgbClr val="015593"/>
                </a:solidFill>
                <a:latin typeface="Calibri" panose="020F0502020204030204" pitchFamily="34" charset="0"/>
                <a:cs typeface="Calibri" panose="020F0502020204030204" pitchFamily="34" charset="0"/>
              </a:rPr>
              <a:t>st</a:t>
            </a:r>
            <a:r>
              <a:rPr lang="en-US" sz="2500" b="0" i="1" dirty="0">
                <a:solidFill>
                  <a:srgbClr val="015593"/>
                </a:solidFill>
                <a:latin typeface="Calibri" panose="020F0502020204030204" pitchFamily="34" charset="0"/>
                <a:cs typeface="Calibri" panose="020F0502020204030204" pitchFamily="34" charset="0"/>
              </a:rPr>
              <a:t> Annual ONS Congress</a:t>
            </a:r>
          </a:p>
        </p:txBody>
      </p:sp>
      <p:sp>
        <p:nvSpPr>
          <p:cNvPr id="13" name="TextBox 12">
            <a:extLst>
              <a:ext uri="{FF2B5EF4-FFF2-40B4-BE49-F238E27FC236}">
                <a16:creationId xmlns:a16="http://schemas.microsoft.com/office/drawing/2014/main" id="{84DEC8CB-F5EA-964A-93E5-F76667552A08}"/>
              </a:ext>
            </a:extLst>
          </p:cNvPr>
          <p:cNvSpPr txBox="1"/>
          <p:nvPr/>
        </p:nvSpPr>
        <p:spPr>
          <a:xfrm>
            <a:off x="0" y="80611"/>
            <a:ext cx="12192000" cy="1066959"/>
          </a:xfrm>
          <a:prstGeom prst="rect">
            <a:avLst/>
          </a:prstGeom>
          <a:noFill/>
        </p:spPr>
        <p:txBody>
          <a:bodyPr wrap="square" anchor="ctr">
            <a:spAutoFit/>
          </a:bodyPr>
          <a:lstStyle/>
          <a:p>
            <a:pPr algn="ctr">
              <a:lnSpc>
                <a:spcPts val="3700"/>
              </a:lnSpc>
              <a:defRPr/>
            </a:pPr>
            <a:r>
              <a:rPr lang="en-US" sz="3500" dirty="0">
                <a:solidFill>
                  <a:srgbClr val="3333CC"/>
                </a:solidFill>
                <a:latin typeface="Calibri" panose="020F0502020204030204" pitchFamily="34" charset="0"/>
                <a:cs typeface="Calibri" panose="020F0502020204030204" pitchFamily="34" charset="0"/>
              </a:rPr>
              <a:t>Recent Advances in Cancer Care — New Paradigms, </a:t>
            </a:r>
            <a:br>
              <a:rPr lang="en-US" sz="3500" dirty="0">
                <a:solidFill>
                  <a:srgbClr val="3333CC"/>
                </a:solidFill>
                <a:latin typeface="Calibri" panose="020F0502020204030204" pitchFamily="34" charset="0"/>
                <a:cs typeface="Calibri" panose="020F0502020204030204" pitchFamily="34" charset="0"/>
              </a:rPr>
            </a:br>
            <a:r>
              <a:rPr lang="en-US" sz="3500" dirty="0">
                <a:solidFill>
                  <a:srgbClr val="3333CC"/>
                </a:solidFill>
                <a:latin typeface="Calibri" panose="020F0502020204030204" pitchFamily="34" charset="0"/>
                <a:cs typeface="Calibri" panose="020F0502020204030204" pitchFamily="34" charset="0"/>
              </a:rPr>
              <a:t>Novel Agents and What It Means for the Oncology Nurse</a:t>
            </a:r>
            <a:endPar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endParaRPr>
          </a:p>
        </p:txBody>
      </p:sp>
      <p:sp>
        <p:nvSpPr>
          <p:cNvPr id="3" name="Rectangle 4">
            <a:extLst>
              <a:ext uri="{FF2B5EF4-FFF2-40B4-BE49-F238E27FC236}">
                <a16:creationId xmlns:a16="http://schemas.microsoft.com/office/drawing/2014/main" id="{51776211-4B6B-96B6-42C6-9F183F9D55EF}"/>
              </a:ext>
            </a:extLst>
          </p:cNvPr>
          <p:cNvSpPr txBox="1">
            <a:spLocks noChangeArrowheads="1"/>
          </p:cNvSpPr>
          <p:nvPr/>
        </p:nvSpPr>
        <p:spPr bwMode="auto">
          <a:xfrm>
            <a:off x="119336" y="2634359"/>
            <a:ext cx="12192000" cy="1044352"/>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a:lnSpc>
                <a:spcPts val="3900"/>
              </a:lnSpc>
              <a:spcBef>
                <a:spcPts val="2400"/>
              </a:spcBef>
            </a:pPr>
            <a:r>
              <a:rPr lang="en-US" sz="3200" dirty="0">
                <a:solidFill>
                  <a:srgbClr val="002060"/>
                </a:solidFill>
                <a:latin typeface="Calibri" panose="020F0502020204030204" pitchFamily="34" charset="0"/>
                <a:cs typeface="Calibri" panose="020F0502020204030204" pitchFamily="34" charset="0"/>
              </a:rPr>
              <a:t>Wednesday, May 13, 2026, </a:t>
            </a:r>
            <a:br>
              <a:rPr lang="en-US" sz="3200" dirty="0">
                <a:solidFill>
                  <a:srgbClr val="002060"/>
                </a:solidFill>
                <a:latin typeface="Calibri" panose="020F0502020204030204" pitchFamily="34" charset="0"/>
                <a:cs typeface="Calibri" panose="020F0502020204030204" pitchFamily="34" charset="0"/>
              </a:rPr>
            </a:br>
            <a:r>
              <a:rPr lang="en-US" sz="3200" dirty="0">
                <a:solidFill>
                  <a:srgbClr val="002060"/>
                </a:solidFill>
                <a:latin typeface="Calibri" panose="020F0502020204030204" pitchFamily="34" charset="0"/>
                <a:cs typeface="Calibri" panose="020F0502020204030204" pitchFamily="34" charset="0"/>
              </a:rPr>
              <a:t>11:15 AM – 12:45 PM</a:t>
            </a:r>
          </a:p>
        </p:txBody>
      </p:sp>
    </p:spTree>
    <p:custDataLst>
      <p:tags r:id="rId1"/>
    </p:custDataLst>
    <p:extLst>
      <p:ext uri="{BB962C8B-B14F-4D97-AF65-F5344CB8AC3E}">
        <p14:creationId xmlns:p14="http://schemas.microsoft.com/office/powerpoint/2010/main" val="160410496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935649"/>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795619"/>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2933301"/>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122487"/>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749393"/>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4093049"/>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918830"/>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30264606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Table 13">
            <a:extLst>
              <a:ext uri="{FF2B5EF4-FFF2-40B4-BE49-F238E27FC236}">
                <a16:creationId xmlns:a16="http://schemas.microsoft.com/office/drawing/2014/main" id="{DF8F2B20-14A9-B200-4312-89C48D5A74EB}"/>
              </a:ext>
            </a:extLst>
          </p:cNvPr>
          <p:cNvGraphicFramePr>
            <a:graphicFrameLocks noGrp="1"/>
          </p:cNvGraphicFramePr>
          <p:nvPr/>
        </p:nvGraphicFramePr>
        <p:xfrm>
          <a:off x="5186181" y="1186333"/>
          <a:ext cx="6811623" cy="5012665"/>
        </p:xfrm>
        <a:graphic>
          <a:graphicData uri="http://schemas.openxmlformats.org/drawingml/2006/table">
            <a:tbl>
              <a:tblPr firstRow="1" bandRow="1">
                <a:tableStyleId>{5C22544A-7EE6-4342-B048-85BDC9FD1C3A}</a:tableStyleId>
              </a:tblPr>
              <a:tblGrid>
                <a:gridCol w="1625191">
                  <a:extLst>
                    <a:ext uri="{9D8B030D-6E8A-4147-A177-3AD203B41FA5}">
                      <a16:colId xmlns:a16="http://schemas.microsoft.com/office/drawing/2014/main" val="2930972256"/>
                    </a:ext>
                  </a:extLst>
                </a:gridCol>
                <a:gridCol w="1621429">
                  <a:extLst>
                    <a:ext uri="{9D8B030D-6E8A-4147-A177-3AD203B41FA5}">
                      <a16:colId xmlns:a16="http://schemas.microsoft.com/office/drawing/2014/main" val="3160563499"/>
                    </a:ext>
                  </a:extLst>
                </a:gridCol>
                <a:gridCol w="2032000">
                  <a:extLst>
                    <a:ext uri="{9D8B030D-6E8A-4147-A177-3AD203B41FA5}">
                      <a16:colId xmlns:a16="http://schemas.microsoft.com/office/drawing/2014/main" val="2946039764"/>
                    </a:ext>
                  </a:extLst>
                </a:gridCol>
                <a:gridCol w="1533003">
                  <a:extLst>
                    <a:ext uri="{9D8B030D-6E8A-4147-A177-3AD203B41FA5}">
                      <a16:colId xmlns:a16="http://schemas.microsoft.com/office/drawing/2014/main" val="784496821"/>
                    </a:ext>
                  </a:extLst>
                </a:gridCol>
              </a:tblGrid>
              <a:tr h="777240">
                <a:tc>
                  <a:txBody>
                    <a:bodyPr/>
                    <a:lstStyle/>
                    <a:p>
                      <a:pPr algn="ctr"/>
                      <a:r>
                        <a:rPr lang="en-US" sz="1500" dirty="0">
                          <a:solidFill>
                            <a:schemeClr val="tx1"/>
                          </a:solidFill>
                        </a:rPr>
                        <a:t>ADC Attributes</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tx1">
                        <a:lumMod val="50000"/>
                        <a:lumOff val="50000"/>
                      </a:schemeClr>
                    </a:solidFill>
                  </a:tcPr>
                </a:tc>
                <a:tc>
                  <a:txBody>
                    <a:bodyPr/>
                    <a:lstStyle/>
                    <a:p>
                      <a:pPr algn="ctr"/>
                      <a:r>
                        <a:rPr lang="en-US" sz="1500" dirty="0">
                          <a:solidFill>
                            <a:schemeClr val="tx1"/>
                          </a:solidFill>
                        </a:rPr>
                        <a:t>Sacituzumab govitecan</a:t>
                      </a:r>
                    </a:p>
                    <a:p>
                      <a:pPr algn="ctr"/>
                      <a:r>
                        <a:rPr lang="en-US" sz="1500" dirty="0">
                          <a:solidFill>
                            <a:schemeClr val="tx1"/>
                          </a:solidFill>
                        </a:rPr>
                        <a:t>(SG)</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FFC000"/>
                    </a:solidFill>
                  </a:tcPr>
                </a:tc>
                <a:tc>
                  <a:txBody>
                    <a:bodyPr/>
                    <a:lstStyle/>
                    <a:p>
                      <a:pPr algn="ctr"/>
                      <a:r>
                        <a:rPr lang="en-US" sz="1500" b="1" kern="1200" dirty="0">
                          <a:solidFill>
                            <a:schemeClr val="tx1"/>
                          </a:solidFill>
                          <a:latin typeface="+mn-lt"/>
                          <a:ea typeface="+mn-ea"/>
                          <a:cs typeface="+mn-cs"/>
                        </a:rPr>
                        <a:t>Datopotamab </a:t>
                      </a:r>
                      <a:r>
                        <a:rPr lang="en-US" sz="1500" dirty="0">
                          <a:solidFill>
                            <a:schemeClr val="tx1"/>
                          </a:solidFill>
                        </a:rPr>
                        <a:t>deruxtecan</a:t>
                      </a:r>
                    </a:p>
                    <a:p>
                      <a:pPr algn="ctr"/>
                      <a:r>
                        <a:rPr lang="en-US" sz="1500" dirty="0">
                          <a:solidFill>
                            <a:schemeClr val="tx1"/>
                          </a:solidFill>
                        </a:rPr>
                        <a:t>(Dato-</a:t>
                      </a:r>
                      <a:r>
                        <a:rPr lang="en-US" sz="1500" dirty="0" err="1">
                          <a:solidFill>
                            <a:schemeClr val="tx1"/>
                          </a:solidFill>
                        </a:rPr>
                        <a:t>DXd</a:t>
                      </a:r>
                      <a:r>
                        <a:rPr lang="en-US" sz="1500" dirty="0">
                          <a:solidFill>
                            <a:schemeClr val="tx1"/>
                          </a:solidFill>
                        </a:rPr>
                        <a:t>)</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ED7D31"/>
                    </a:solidFill>
                  </a:tcPr>
                </a:tc>
                <a:tc>
                  <a:txBody>
                    <a:bodyPr/>
                    <a:lstStyle/>
                    <a:p>
                      <a:pPr algn="ctr"/>
                      <a:r>
                        <a:rPr lang="en-US" sz="1500" dirty="0">
                          <a:solidFill>
                            <a:schemeClr val="tx1"/>
                          </a:solidFill>
                        </a:rPr>
                        <a:t>Sacituzumab tirumotecan (sac-TMT)</a:t>
                      </a:r>
                      <a:endParaRPr lang="en-US" sz="1500" baseline="30000" dirty="0">
                        <a:solidFill>
                          <a:schemeClr val="tx1"/>
                        </a:solidFill>
                      </a:endParaRPr>
                    </a:p>
                  </a:txBody>
                  <a:tcPr marL="45720" marR="4572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rgbClr val="8FAADC"/>
                    </a:solidFill>
                  </a:tcPr>
                </a:tc>
                <a:extLst>
                  <a:ext uri="{0D108BD9-81ED-4DB2-BD59-A6C34878D82A}">
                    <a16:rowId xmlns:a16="http://schemas.microsoft.com/office/drawing/2014/main" val="3812902784"/>
                  </a:ext>
                </a:extLst>
              </a:tr>
              <a:tr h="513720">
                <a:tc>
                  <a:txBody>
                    <a:bodyPr/>
                    <a:lstStyle/>
                    <a:p>
                      <a:pPr algn="ctr"/>
                      <a:r>
                        <a:rPr lang="en-US" sz="1500" b="1" dirty="0"/>
                        <a:t>Target</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TROP2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TROP2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rPr>
                        <a:t>TROP2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2449236891"/>
                  </a:ext>
                </a:extLst>
              </a:tr>
              <a:tr h="513720">
                <a:tc>
                  <a:txBody>
                    <a:bodyPr/>
                    <a:lstStyle/>
                    <a:p>
                      <a:pPr algn="ctr"/>
                      <a:r>
                        <a:rPr lang="en-US" sz="1500" b="1" dirty="0"/>
                        <a:t>Antibody</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hRS7 IgG1k</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kern="1200" dirty="0">
                          <a:solidFill>
                            <a:schemeClr val="dk1"/>
                          </a:solidFill>
                          <a:latin typeface="+mn-lt"/>
                          <a:ea typeface="+mn-ea"/>
                          <a:cs typeface="+mn-cs"/>
                        </a:rPr>
                        <a:t>Datopotamab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hRS7 IgG1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2858274868"/>
                  </a:ext>
                </a:extLst>
              </a:tr>
              <a:tr h="228600">
                <a:tc>
                  <a:txBody>
                    <a:bodyPr/>
                    <a:lstStyle/>
                    <a:p>
                      <a:pPr algn="ctr"/>
                      <a:r>
                        <a:rPr lang="en-US" sz="1500" b="1" dirty="0"/>
                        <a:t>DAR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lang="en-US" sz="1500" dirty="0"/>
                        <a:t>~7.6:1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algn="ctr"/>
                      <a:r>
                        <a:rPr lang="en-US" sz="1500" dirty="0"/>
                        <a:t>~4:1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algn="ctr"/>
                      <a:r>
                        <a:rPr lang="en-US" sz="1500" dirty="0">
                          <a:solidFill>
                            <a:schemeClr val="tx1"/>
                          </a:solidFill>
                        </a:rPr>
                        <a:t>~7.4:1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2834401505"/>
                  </a:ext>
                </a:extLst>
              </a:tr>
              <a:tr h="685800">
                <a:tc>
                  <a:txBody>
                    <a:bodyPr/>
                    <a:lstStyle/>
                    <a:p>
                      <a:pPr algn="ctr"/>
                      <a:r>
                        <a:rPr lang="en-US" sz="1500" b="1" dirty="0"/>
                        <a:t>Linker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lang="en-US" sz="1500" dirty="0"/>
                        <a:t>Hydrolysable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t>Tetrapeptide-based</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dirty="0">
                          <a:solidFill>
                            <a:schemeClr val="tx1"/>
                          </a:solidFill>
                        </a:rPr>
                        <a:t>2-methylsulfonyl pyrimidine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3483121533"/>
                  </a:ext>
                </a:extLst>
              </a:tr>
              <a:tr h="478444">
                <a:tc>
                  <a:txBody>
                    <a:bodyPr/>
                    <a:lstStyle/>
                    <a:p>
                      <a:pPr algn="ctr"/>
                      <a:r>
                        <a:rPr lang="en-US" sz="1500" b="1" dirty="0"/>
                        <a:t>Cleavable linker?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lang="en-US" sz="1500" dirty="0"/>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algn="ctr"/>
                      <a:r>
                        <a:rPr lang="en-US" sz="1500" dirty="0"/>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algn="ctr"/>
                      <a:r>
                        <a:rPr lang="en-US" sz="1500" dirty="0">
                          <a:solidFill>
                            <a:schemeClr val="tx1"/>
                          </a:solidFill>
                        </a:rPr>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2250577899"/>
                  </a:ext>
                </a:extLst>
              </a:tr>
              <a:tr h="582215">
                <a:tc>
                  <a:txBody>
                    <a:bodyPr/>
                    <a:lstStyle/>
                    <a:p>
                      <a:pPr algn="ctr"/>
                      <a:r>
                        <a:rPr lang="en-US" sz="1500" b="1" dirty="0"/>
                        <a:t>Payload</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kern="1200" dirty="0">
                          <a:solidFill>
                            <a:schemeClr val="dk1"/>
                          </a:solidFill>
                          <a:latin typeface="+mn-lt"/>
                          <a:ea typeface="+mn-ea"/>
                          <a:cs typeface="+mn-cs"/>
                        </a:rPr>
                        <a:t>SN-38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kern="1200" dirty="0" err="1">
                          <a:solidFill>
                            <a:schemeClr val="dk1"/>
                          </a:solidFill>
                          <a:latin typeface="+mn-lt"/>
                          <a:ea typeface="+mn-ea"/>
                          <a:cs typeface="+mn-cs"/>
                        </a:rPr>
                        <a:t>DXd</a:t>
                      </a:r>
                      <a:endParaRPr lang="en-US" sz="1500" kern="1200" dirty="0">
                        <a:solidFill>
                          <a:schemeClr val="dk1"/>
                        </a:solidFill>
                        <a:latin typeface="+mn-lt"/>
                        <a:ea typeface="+mn-ea"/>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kern="1200" dirty="0">
                          <a:solidFill>
                            <a:schemeClr val="tx1"/>
                          </a:solidFill>
                          <a:latin typeface="+mn-lt"/>
                          <a:ea typeface="+mn-ea"/>
                          <a:cs typeface="+mn-cs"/>
                        </a:rPr>
                        <a:t>KL610023 (T030)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2842439001"/>
                  </a:ext>
                </a:extLst>
              </a:tr>
              <a:tr h="616463">
                <a:tc>
                  <a:txBody>
                    <a:bodyPr/>
                    <a:lstStyle/>
                    <a:p>
                      <a:pPr algn="ctr"/>
                      <a:r>
                        <a:rPr lang="en-US" sz="1500" b="1" dirty="0"/>
                        <a:t>Payload </a:t>
                      </a:r>
                      <a:r>
                        <a:rPr lang="en-US" sz="1500" b="1" dirty="0" err="1"/>
                        <a:t>MoA</a:t>
                      </a:r>
                      <a:endParaRPr lang="en-US" sz="1500" b="1" dirty="0"/>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lang="en-US" sz="1500" dirty="0"/>
                        <a:t>Topo1 </a:t>
                      </a:r>
                    </a:p>
                    <a:p>
                      <a:pPr algn="ctr"/>
                      <a:r>
                        <a:rPr lang="en-US" sz="1500" dirty="0"/>
                        <a:t>inhibitor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algn="ctr"/>
                      <a:r>
                        <a:rPr lang="en-US" sz="1500" dirty="0"/>
                        <a:t>Topo1 </a:t>
                      </a:r>
                    </a:p>
                    <a:p>
                      <a:pPr algn="ctr"/>
                      <a:r>
                        <a:rPr lang="en-US" sz="1500" dirty="0"/>
                        <a:t>inhibitor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algn="ctr"/>
                      <a:r>
                        <a:rPr lang="en-US" sz="1500" dirty="0"/>
                        <a:t>Topo1 </a:t>
                      </a:r>
                    </a:p>
                    <a:p>
                      <a:pPr algn="ctr"/>
                      <a:r>
                        <a:rPr lang="en-US" sz="1500" dirty="0"/>
                        <a:t>inhibitor</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437215734"/>
                  </a:ext>
                </a:extLst>
              </a:tr>
              <a:tr h="616463">
                <a:tc>
                  <a:txBody>
                    <a:bodyPr/>
                    <a:lstStyle/>
                    <a:p>
                      <a:pPr algn="ctr"/>
                      <a:r>
                        <a:rPr lang="en-US" sz="1500" b="1" dirty="0"/>
                        <a:t>Membrane permeable?</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bg1">
                        <a:lumMod val="95000"/>
                      </a:schemeClr>
                    </a:solidFill>
                  </a:tcPr>
                </a:tc>
                <a:tc>
                  <a:txBody>
                    <a:bodyPr/>
                    <a:lstStyle/>
                    <a:p>
                      <a:pPr algn="ctr"/>
                      <a:r>
                        <a:rPr lang="en-US" sz="1500" dirty="0"/>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D9E8"/>
                    </a:solidFill>
                  </a:tcPr>
                </a:tc>
                <a:tc>
                  <a:txBody>
                    <a:bodyPr/>
                    <a:lstStyle/>
                    <a:p>
                      <a:pPr algn="ctr"/>
                      <a:r>
                        <a:rPr lang="en-US" sz="1500" dirty="0"/>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2F3"/>
                    </a:solidFill>
                  </a:tcPr>
                </a:tc>
                <a:tc>
                  <a:txBody>
                    <a:bodyPr/>
                    <a:lstStyle/>
                    <a:p>
                      <a:pPr algn="ctr"/>
                      <a:r>
                        <a:rPr lang="en-US" sz="1500" dirty="0">
                          <a:solidFill>
                            <a:schemeClr val="tx1"/>
                          </a:solidFill>
                        </a:rPr>
                        <a:t>Yes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B6E5">
                        <a:alpha val="49020"/>
                      </a:srgbClr>
                    </a:solidFill>
                  </a:tcPr>
                </a:tc>
                <a:extLst>
                  <a:ext uri="{0D108BD9-81ED-4DB2-BD59-A6C34878D82A}">
                    <a16:rowId xmlns:a16="http://schemas.microsoft.com/office/drawing/2014/main" val="3568400502"/>
                  </a:ext>
                </a:extLst>
              </a:tr>
            </a:tbl>
          </a:graphicData>
        </a:graphic>
      </p:graphicFrame>
      <p:sp>
        <p:nvSpPr>
          <p:cNvPr id="4" name="Rectangle 3">
            <a:extLst>
              <a:ext uri="{FF2B5EF4-FFF2-40B4-BE49-F238E27FC236}">
                <a16:creationId xmlns:a16="http://schemas.microsoft.com/office/drawing/2014/main" id="{785CD492-E77B-CB26-2764-D494A029B70A}"/>
              </a:ext>
            </a:extLst>
          </p:cNvPr>
          <p:cNvSpPr/>
          <p:nvPr/>
        </p:nvSpPr>
        <p:spPr>
          <a:xfrm>
            <a:off x="4773913" y="3154684"/>
            <a:ext cx="424736" cy="1164835"/>
          </a:xfrm>
          <a:prstGeom prst="rect">
            <a:avLst/>
          </a:prstGeom>
          <a:solidFill>
            <a:srgbClr val="FBE5D6"/>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990000"/>
                </a:solidFill>
                <a:effectLst/>
                <a:uLnTx/>
                <a:uFillTx/>
                <a:latin typeface="Arial" panose="020B0604020202020204"/>
                <a:ea typeface="ＭＳ Ｐゴシック"/>
                <a:cs typeface="+mn-cs"/>
              </a:rPr>
              <a:t>Linker</a:t>
            </a:r>
          </a:p>
        </p:txBody>
      </p:sp>
      <p:sp>
        <p:nvSpPr>
          <p:cNvPr id="8" name="Rectangle 7">
            <a:extLst>
              <a:ext uri="{FF2B5EF4-FFF2-40B4-BE49-F238E27FC236}">
                <a16:creationId xmlns:a16="http://schemas.microsoft.com/office/drawing/2014/main" id="{B938EC87-B688-5704-88A3-6DF9CFD9121D}"/>
              </a:ext>
            </a:extLst>
          </p:cNvPr>
          <p:cNvSpPr/>
          <p:nvPr/>
        </p:nvSpPr>
        <p:spPr>
          <a:xfrm>
            <a:off x="4773277" y="2013716"/>
            <a:ext cx="403465" cy="1048387"/>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99"/>
                </a:solidFill>
                <a:effectLst/>
                <a:uLnTx/>
                <a:uFillTx/>
                <a:latin typeface="Arial" panose="020B0604020202020204"/>
                <a:ea typeface="ＭＳ Ｐゴシック"/>
                <a:cs typeface="+mn-cs"/>
              </a:rPr>
              <a:t>Antibody</a:t>
            </a:r>
          </a:p>
        </p:txBody>
      </p:sp>
      <p:sp>
        <p:nvSpPr>
          <p:cNvPr id="5" name="Rounded Rectangle 4">
            <a:extLst>
              <a:ext uri="{FF2B5EF4-FFF2-40B4-BE49-F238E27FC236}">
                <a16:creationId xmlns:a16="http://schemas.microsoft.com/office/drawing/2014/main" id="{41904427-1012-FF0C-BD8D-9EA1571D23FB}"/>
              </a:ext>
            </a:extLst>
          </p:cNvPr>
          <p:cNvSpPr/>
          <p:nvPr/>
        </p:nvSpPr>
        <p:spPr>
          <a:xfrm>
            <a:off x="812557" y="1412398"/>
            <a:ext cx="3822599" cy="3987249"/>
          </a:xfrm>
          <a:prstGeom prst="roundRect">
            <a:avLst>
              <a:gd name="adj" fmla="val 87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a:ea typeface="ＭＳ Ｐゴシック"/>
              <a:cs typeface="+mn-cs"/>
            </a:endParaRPr>
          </a:p>
        </p:txBody>
      </p:sp>
      <p:sp>
        <p:nvSpPr>
          <p:cNvPr id="6" name="Content Placeholder 5">
            <a:extLst>
              <a:ext uri="{FF2B5EF4-FFF2-40B4-BE49-F238E27FC236}">
                <a16:creationId xmlns:a16="http://schemas.microsoft.com/office/drawing/2014/main" id="{6D0C3ACD-0E79-EC32-B76C-9E6F574089E3}"/>
              </a:ext>
            </a:extLst>
          </p:cNvPr>
          <p:cNvSpPr>
            <a:spLocks noGrp="1"/>
          </p:cNvSpPr>
          <p:nvPr>
            <p:ph idx="4294967295"/>
          </p:nvPr>
        </p:nvSpPr>
        <p:spPr>
          <a:xfrm>
            <a:off x="0" y="6004984"/>
            <a:ext cx="10972800" cy="853016"/>
          </a:xfrm>
        </p:spPr>
        <p:txBody>
          <a:bodyPr anchor="b"/>
          <a:lstStyle/>
          <a:p>
            <a:pPr marL="0" indent="0">
              <a:buNone/>
            </a:pPr>
            <a:r>
              <a:rPr lang="en-US" sz="1333" dirty="0"/>
              <a:t>ADC, antibody-drug conjugate; DAR, drug to antibody ratio; Dato-DXd, datopotamab deruxtecan; HER2/3, human epidermal growth factor receptor 2/3; IgG, immunoglobulin; MMAE, monomethyl auristatin E; </a:t>
            </a:r>
            <a:r>
              <a:rPr lang="en-US" sz="1333" dirty="0" err="1"/>
              <a:t>MoA</a:t>
            </a:r>
            <a:r>
              <a:rPr lang="en-US" sz="1333" dirty="0"/>
              <a:t>, mechanism of action; SG, sacituzumab govitecan; T-DM1, trastuzumab emtansine; T-DXd, trastuzumab deruxtecan; TROP, trophoblast cell surface antigen.</a:t>
            </a:r>
          </a:p>
        </p:txBody>
      </p:sp>
      <p:pic>
        <p:nvPicPr>
          <p:cNvPr id="37" name="Grafik 36">
            <a:extLst>
              <a:ext uri="{FF2B5EF4-FFF2-40B4-BE49-F238E27FC236}">
                <a16:creationId xmlns:a16="http://schemas.microsoft.com/office/drawing/2014/main" id="{8F526F53-81E4-2A5E-44E7-20DAD7D0C0EA}"/>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845439" y="1537611"/>
            <a:ext cx="3637080" cy="3398631"/>
          </a:xfrm>
          <a:prstGeom prst="rect">
            <a:avLst/>
          </a:prstGeom>
        </p:spPr>
      </p:pic>
      <p:sp>
        <p:nvSpPr>
          <p:cNvPr id="2" name="Rectangle 1">
            <a:extLst>
              <a:ext uri="{FF2B5EF4-FFF2-40B4-BE49-F238E27FC236}">
                <a16:creationId xmlns:a16="http://schemas.microsoft.com/office/drawing/2014/main" id="{0B2666DE-927D-E651-A67A-CD1B17AC2D18}"/>
              </a:ext>
            </a:extLst>
          </p:cNvPr>
          <p:cNvSpPr/>
          <p:nvPr/>
        </p:nvSpPr>
        <p:spPr>
          <a:xfrm>
            <a:off x="4763836" y="4412100"/>
            <a:ext cx="444891" cy="1786899"/>
          </a:xfrm>
          <a:prstGeom prst="rect">
            <a:avLst/>
          </a:prstGeom>
          <a:solidFill>
            <a:srgbClr val="D4C3CD"/>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FF"/>
                </a:solidFill>
                <a:effectLst/>
                <a:uLnTx/>
                <a:uFillTx/>
                <a:latin typeface="Arial" panose="020B0604020202020204"/>
                <a:ea typeface="ＭＳ Ｐゴシック"/>
                <a:cs typeface="+mn-cs"/>
              </a:rPr>
              <a:t>Payload</a:t>
            </a:r>
          </a:p>
        </p:txBody>
      </p:sp>
      <p:sp>
        <p:nvSpPr>
          <p:cNvPr id="42" name="Textfeld 41">
            <a:extLst>
              <a:ext uri="{FF2B5EF4-FFF2-40B4-BE49-F238E27FC236}">
                <a16:creationId xmlns:a16="http://schemas.microsoft.com/office/drawing/2014/main" id="{6EFDE84C-97DF-ED20-48B7-52E45232DA7F}"/>
              </a:ext>
            </a:extLst>
          </p:cNvPr>
          <p:cNvSpPr txBox="1"/>
          <p:nvPr/>
        </p:nvSpPr>
        <p:spPr>
          <a:xfrm>
            <a:off x="990230" y="4861076"/>
            <a:ext cx="3292889" cy="400110"/>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Arial" panose="020B0604020202020204"/>
                <a:ea typeface="ＭＳ Ｐゴシック"/>
                <a:cs typeface="Arial" panose="020B0604020202020204" pitchFamily="34" charset="0"/>
              </a:rPr>
              <a:t>Antibody </a:t>
            </a:r>
            <a:r>
              <a:rPr kumimoji="0" lang="en-US" sz="2000" b="1" i="0" u="none" strike="noStrike" kern="1200" cap="none" spc="0" normalizeH="0" baseline="0" noProof="0" dirty="0">
                <a:ln>
                  <a:noFill/>
                </a:ln>
                <a:solidFill>
                  <a:srgbClr val="990000"/>
                </a:solidFill>
                <a:effectLst/>
                <a:uLnTx/>
                <a:uFillTx/>
                <a:latin typeface="Arial" panose="020B0604020202020204"/>
                <a:ea typeface="ＭＳ Ｐゴシック"/>
                <a:cs typeface="Arial" panose="020B0604020202020204" pitchFamily="34" charset="0"/>
              </a:rPr>
              <a:t>Drug</a:t>
            </a:r>
            <a:r>
              <a:rPr kumimoji="0" lang="en-US" sz="2000" b="1" i="0" u="none" strike="noStrike" kern="1200" cap="none" spc="0" normalizeH="0" baseline="0" noProof="0" dirty="0">
                <a:ln>
                  <a:noFill/>
                </a:ln>
                <a:solidFill>
                  <a:prstClr val="black"/>
                </a:solidFill>
                <a:effectLst/>
                <a:uLnTx/>
                <a:uFillTx/>
                <a:latin typeface="Arial" panose="020B0604020202020204"/>
                <a:ea typeface="ＭＳ Ｐゴシック"/>
                <a:cs typeface="Arial" panose="020B0604020202020204" pitchFamily="34" charset="0"/>
              </a:rPr>
              <a:t> </a:t>
            </a:r>
            <a:r>
              <a:rPr kumimoji="0" lang="en-US" sz="2000" b="1" i="0" u="none" strike="noStrike" kern="1200" cap="none" spc="0" normalizeH="0" baseline="0" noProof="0" dirty="0">
                <a:ln>
                  <a:noFill/>
                </a:ln>
                <a:solidFill>
                  <a:srgbClr val="FF00FF"/>
                </a:solidFill>
                <a:effectLst/>
                <a:uLnTx/>
                <a:uFillTx/>
                <a:latin typeface="Arial" panose="020B0604020202020204"/>
                <a:ea typeface="ＭＳ Ｐゴシック"/>
                <a:cs typeface="Arial" panose="020B0604020202020204" pitchFamily="34" charset="0"/>
              </a:rPr>
              <a:t>Conjugate</a:t>
            </a:r>
          </a:p>
        </p:txBody>
      </p:sp>
      <p:cxnSp>
        <p:nvCxnSpPr>
          <p:cNvPr id="7" name="Straight Connector 6">
            <a:extLst>
              <a:ext uri="{FF2B5EF4-FFF2-40B4-BE49-F238E27FC236}">
                <a16:creationId xmlns:a16="http://schemas.microsoft.com/office/drawing/2014/main" id="{72629C3D-9C61-A5A2-109E-8A9D3B66FF4D}"/>
              </a:ext>
            </a:extLst>
          </p:cNvPr>
          <p:cNvCxnSpPr>
            <a:cxnSpLocks/>
          </p:cNvCxnSpPr>
          <p:nvPr/>
        </p:nvCxnSpPr>
        <p:spPr>
          <a:xfrm flipV="1">
            <a:off x="3529289" y="3516948"/>
            <a:ext cx="1138751" cy="548033"/>
          </a:xfrm>
          <a:prstGeom prst="line">
            <a:avLst/>
          </a:prstGeom>
          <a:ln w="34925">
            <a:solidFill>
              <a:srgbClr val="FF33CD"/>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64590DD-087F-1A52-EF10-9FDF545B1D63}"/>
              </a:ext>
            </a:extLst>
          </p:cNvPr>
          <p:cNvCxnSpPr>
            <a:cxnSpLocks/>
          </p:cNvCxnSpPr>
          <p:nvPr/>
        </p:nvCxnSpPr>
        <p:spPr>
          <a:xfrm>
            <a:off x="4360769" y="2020421"/>
            <a:ext cx="403539" cy="334019"/>
          </a:xfrm>
          <a:prstGeom prst="line">
            <a:avLst/>
          </a:prstGeom>
          <a:ln w="34925">
            <a:solidFill>
              <a:srgbClr val="00009A"/>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70CD43D-BB92-2BBB-086E-E21E9F395695}"/>
              </a:ext>
            </a:extLst>
          </p:cNvPr>
          <p:cNvCxnSpPr>
            <a:cxnSpLocks/>
          </p:cNvCxnSpPr>
          <p:nvPr/>
        </p:nvCxnSpPr>
        <p:spPr>
          <a:xfrm>
            <a:off x="3946935" y="4372941"/>
            <a:ext cx="827667" cy="423860"/>
          </a:xfrm>
          <a:prstGeom prst="line">
            <a:avLst/>
          </a:prstGeom>
          <a:ln w="34925">
            <a:solidFill>
              <a:srgbClr val="92006E"/>
            </a:solidFill>
          </a:ln>
        </p:spPr>
        <p:style>
          <a:lnRef idx="1">
            <a:schemeClr val="accent1"/>
          </a:lnRef>
          <a:fillRef idx="0">
            <a:schemeClr val="accent1"/>
          </a:fillRef>
          <a:effectRef idx="0">
            <a:schemeClr val="accent1"/>
          </a:effectRef>
          <a:fontRef idx="minor">
            <a:schemeClr val="tx1"/>
          </a:fontRef>
        </p:style>
      </p:cxnSp>
      <p:sp>
        <p:nvSpPr>
          <p:cNvPr id="11" name="Title 1">
            <a:extLst>
              <a:ext uri="{FF2B5EF4-FFF2-40B4-BE49-F238E27FC236}">
                <a16:creationId xmlns:a16="http://schemas.microsoft.com/office/drawing/2014/main" id="{0D63CDBA-8D94-0CD0-29BC-B048B6ECF508}"/>
              </a:ext>
            </a:extLst>
          </p:cNvPr>
          <p:cNvSpPr txBox="1">
            <a:spLocks/>
          </p:cNvSpPr>
          <p:nvPr/>
        </p:nvSpPr>
        <p:spPr bwMode="auto">
          <a:xfrm>
            <a:off x="0" y="0"/>
            <a:ext cx="12192000" cy="1193800"/>
          </a:xfrm>
          <a:prstGeom prst="rect">
            <a:avLst/>
          </a:prstGeom>
          <a:noFill/>
          <a:ln>
            <a:noFill/>
          </a:ln>
          <a:effectLst/>
          <a:extLst>
            <a:ext uri="{FAA26D3D-D897-4be2-8F04-BA451C77F1D7}">
              <ma14:placeholderFlag xmlns:ma14="http://schemas.microsoft.com/office/mac/drawingml/2011/main" xmlns="" val="1"/>
            </a:ext>
          </a:extLst>
        </p:spPr>
        <p:txBody>
          <a:bodyPr vert="horz" wrap="square" lIns="121920" tIns="60960" rIns="121920" bIns="60960" numCol="1" anchor="ctr" anchorCtr="0" compatLnSpc="1">
            <a:prstTxWarp prst="textNoShape">
              <a:avLst/>
            </a:prstTxWarp>
          </a:bodyPr>
          <a:lstStyle>
            <a:lvl1pPr algn="ctr" rtl="0" eaLnBrk="1" fontAlgn="base" hangingPunct="1">
              <a:spcBef>
                <a:spcPct val="0"/>
              </a:spcBef>
              <a:spcAft>
                <a:spcPct val="0"/>
              </a:spcAft>
              <a:defRPr sz="3200" b="1" i="0">
                <a:solidFill>
                  <a:srgbClr val="003767"/>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ctr" defTabSz="1219170" rtl="0" eaLnBrk="1" fontAlgn="base" latinLnBrk="0" hangingPunct="1">
              <a:lnSpc>
                <a:spcPct val="8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003767"/>
                </a:solidFill>
                <a:effectLst/>
                <a:uLnTx/>
                <a:uFillTx/>
                <a:latin typeface="Arial" panose="020B0604020202020204" pitchFamily="34" charset="0"/>
                <a:ea typeface="ＭＳ Ｐゴシック"/>
                <a:cs typeface="Arial" panose="020B0604020202020204" pitchFamily="34" charset="0"/>
              </a:rPr>
              <a:t>ADCs Have Different Antibodies, Linkers and Payloads</a:t>
            </a:r>
          </a:p>
        </p:txBody>
      </p:sp>
    </p:spTree>
    <p:extLst>
      <p:ext uri="{BB962C8B-B14F-4D97-AF65-F5344CB8AC3E}">
        <p14:creationId xmlns:p14="http://schemas.microsoft.com/office/powerpoint/2010/main" val="206222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1">
            <a:extLst>
              <a:ext uri="{FF2B5EF4-FFF2-40B4-BE49-F238E27FC236}">
                <a16:creationId xmlns:a16="http://schemas.microsoft.com/office/drawing/2014/main" id="{0C29123A-B2E3-BE27-5508-779FBD73686C}"/>
              </a:ext>
            </a:extLst>
          </p:cNvPr>
          <p:cNvSpPr txBox="1">
            <a:spLocks/>
          </p:cNvSpPr>
          <p:nvPr/>
        </p:nvSpPr>
        <p:spPr>
          <a:xfrm>
            <a:off x="425571" y="1092200"/>
            <a:ext cx="10564067" cy="2491288"/>
          </a:xfrm>
          <a:prstGeom prst="rect">
            <a:avLst/>
          </a:prstGeom>
        </p:spPr>
        <p:txBody>
          <a:bodyPr>
            <a:noAutofit/>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891" marR="0" lvl="0" indent="-342891" algn="l" defTabSz="914377" rtl="0" eaLnBrk="1" fontAlgn="base" latinLnBrk="0" hangingPunct="1">
              <a:lnSpc>
                <a:spcPct val="90000"/>
              </a:lnSpc>
              <a:spcBef>
                <a:spcPts val="0"/>
              </a:spcBef>
              <a:spcAft>
                <a:spcPts val="800"/>
              </a:spcAft>
              <a:buClr>
                <a:srgbClr val="000000"/>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Trebuchet MS" panose="020B0603020202020204"/>
                <a:ea typeface="Helvetica" charset="0"/>
                <a:cs typeface="Calibri" panose="020F0502020204030204" pitchFamily="34" charset="0"/>
              </a:rPr>
              <a:t>Targeting </a:t>
            </a:r>
            <a:r>
              <a:rPr kumimoji="0" lang="en-US" sz="1800" b="0" i="0" u="none" strike="noStrike" kern="1200" cap="none" spc="0" normalizeH="0" baseline="0" noProof="0" dirty="0">
                <a:ln>
                  <a:noFill/>
                </a:ln>
                <a:solidFill>
                  <a:srgbClr val="000000"/>
                </a:solidFill>
                <a:effectLst/>
                <a:uLnTx/>
                <a:uFillTx/>
                <a:latin typeface="Trebuchet MS" panose="020B0603020202020204"/>
                <a:ea typeface="ＭＳ Ｐゴシック"/>
                <a:cs typeface="+mn-cs"/>
              </a:rPr>
              <a:t>broadly expressed markers allows for the selective delivery of potent agents</a:t>
            </a:r>
            <a:endParaRPr kumimoji="0" lang="en-US" sz="1800" b="0" i="0" u="none" strike="noStrike" kern="1200" cap="none" spc="0" normalizeH="0" baseline="30000" noProof="0" dirty="0">
              <a:ln>
                <a:noFill/>
              </a:ln>
              <a:solidFill>
                <a:srgbClr val="000000"/>
              </a:solidFill>
              <a:effectLst/>
              <a:uLnTx/>
              <a:uFillTx/>
              <a:latin typeface="Trebuchet MS" panose="020B0603020202020204"/>
              <a:ea typeface="ＭＳ Ｐゴシック"/>
              <a:cs typeface="Calibri" panose="020F0502020204030204" pitchFamily="34" charset="0"/>
            </a:endParaRPr>
          </a:p>
          <a:p>
            <a:pPr marL="342891" marR="0" lvl="0" indent="-342891" algn="l" defTabSz="914377" rtl="0" eaLnBrk="1" fontAlgn="base" latinLnBrk="0" hangingPunct="1">
              <a:lnSpc>
                <a:spcPct val="90000"/>
              </a:lnSpc>
              <a:spcBef>
                <a:spcPts val="0"/>
              </a:spcBef>
              <a:spcAft>
                <a:spcPts val="800"/>
              </a:spcAft>
              <a:buClr>
                <a:srgbClr val="000000"/>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000000"/>
                </a:solidFill>
                <a:effectLst/>
                <a:uLnTx/>
                <a:uFillTx/>
                <a:latin typeface="Trebuchet MS" panose="020B0603020202020204"/>
                <a:ea typeface="ＭＳ Ｐゴシック"/>
                <a:cs typeface="+mn-cs"/>
              </a:rPr>
              <a:t>TROP-2 is a pan-epithelial cancer antigen</a:t>
            </a:r>
          </a:p>
          <a:p>
            <a:pPr marL="742932" marR="0" lvl="1" indent="-285744" algn="l" defTabSz="914377" rtl="0" eaLnBrk="1" fontAlgn="base" latinLnBrk="0" hangingPunct="1">
              <a:lnSpc>
                <a:spcPct val="90000"/>
              </a:lnSpc>
              <a:spcBef>
                <a:spcPts val="0"/>
              </a:spcBef>
              <a:spcAft>
                <a:spcPts val="8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rPr>
              <a:t>Overexpressed in all breast cancer subtypes </a:t>
            </a:r>
          </a:p>
          <a:p>
            <a:pPr marL="742932" marR="0" lvl="1" indent="-285744" algn="l" defTabSz="914377" rtl="0" eaLnBrk="1" fontAlgn="base" latinLnBrk="0" hangingPunct="1">
              <a:lnSpc>
                <a:spcPct val="90000"/>
              </a:lnSpc>
              <a:spcBef>
                <a:spcPts val="0"/>
              </a:spcBef>
              <a:spcAft>
                <a:spcPts val="800"/>
              </a:spcAft>
              <a:buClr>
                <a:srgbClr val="000000"/>
              </a:buClr>
              <a:buSzTx/>
              <a:buFont typeface="Arial" panose="020B0604020202020204" pitchFamily="34" charset="0"/>
              <a:buChar char="‒"/>
              <a:tabLst/>
              <a:defRPr/>
            </a:pPr>
            <a:r>
              <a:rPr kumimoji="0" lang="en-US" sz="1600" b="1"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rPr>
              <a:t>L</a:t>
            </a:r>
            <a:r>
              <a:rPr kumimoji="0" lang="en-US" sz="16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rPr>
              <a:t>ess expression on normal tissues </a:t>
            </a:r>
          </a:p>
          <a:p>
            <a:pPr marL="742932" marR="0" lvl="1" indent="-285744" algn="l" defTabSz="914377" rtl="0" eaLnBrk="1" fontAlgn="base" latinLnBrk="0" hangingPunct="1">
              <a:lnSpc>
                <a:spcPct val="90000"/>
              </a:lnSpc>
              <a:spcBef>
                <a:spcPts val="0"/>
              </a:spcBef>
              <a:spcAft>
                <a:spcPts val="8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rPr>
              <a:t>Excellent target for ADC</a:t>
            </a:r>
          </a:p>
          <a:p>
            <a:pPr marL="742932" marR="0" lvl="1" indent="-285744" algn="l" defTabSz="914377" rtl="0" eaLnBrk="1" fontAlgn="base" latinLnBrk="0" hangingPunct="1">
              <a:lnSpc>
                <a:spcPct val="90000"/>
              </a:lnSpc>
              <a:spcBef>
                <a:spcPts val="0"/>
              </a:spcBef>
              <a:spcAft>
                <a:spcPts val="8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Trebuchet MS" panose="020B0603020202020204"/>
                <a:ea typeface="ＭＳ Ｐゴシック" charset="0"/>
                <a:cs typeface="Arial" panose="020B0604020202020204" pitchFamily="34" charset="0"/>
              </a:rPr>
              <a:t>Marker of poor prognosis: larger tumor size, higher risk of recurrence</a:t>
            </a:r>
          </a:p>
          <a:p>
            <a:pPr marL="742932" marR="0" lvl="1" indent="-285744" algn="l" defTabSz="914377" rtl="0" eaLnBrk="1" fontAlgn="base" latinLnBrk="0" hangingPunct="1">
              <a:lnSpc>
                <a:spcPct val="90000"/>
              </a:lnSpc>
              <a:spcBef>
                <a:spcPts val="0"/>
              </a:spcBef>
              <a:spcAft>
                <a:spcPts val="800"/>
              </a:spcAft>
              <a:buClr>
                <a:srgbClr val="000000"/>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rPr>
              <a:t>High TROP-2 levels: aggressive tumor, resistance to chemotherapy</a:t>
            </a:r>
          </a:p>
        </p:txBody>
      </p:sp>
      <p:pic>
        <p:nvPicPr>
          <p:cNvPr id="103" name="Picture 102">
            <a:extLst>
              <a:ext uri="{FF2B5EF4-FFF2-40B4-BE49-F238E27FC236}">
                <a16:creationId xmlns:a16="http://schemas.microsoft.com/office/drawing/2014/main" id="{2760E910-3FE3-8EDF-21CF-B51863EA061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680218" y="3445554"/>
            <a:ext cx="6491323" cy="2626211"/>
          </a:xfrm>
          <a:prstGeom prst="rect">
            <a:avLst/>
          </a:prstGeom>
          <a:ln>
            <a:solidFill>
              <a:schemeClr val="accent1"/>
            </a:solidFill>
          </a:ln>
        </p:spPr>
      </p:pic>
      <p:sp>
        <p:nvSpPr>
          <p:cNvPr id="2" name="Title 1">
            <a:extLst>
              <a:ext uri="{FF2B5EF4-FFF2-40B4-BE49-F238E27FC236}">
                <a16:creationId xmlns:a16="http://schemas.microsoft.com/office/drawing/2014/main" id="{34C76E71-900C-82C6-6038-F208AD44BA8B}"/>
              </a:ext>
            </a:extLst>
          </p:cNvPr>
          <p:cNvSpPr>
            <a:spLocks noGrp="1"/>
          </p:cNvSpPr>
          <p:nvPr>
            <p:ph type="title"/>
          </p:nvPr>
        </p:nvSpPr>
        <p:spPr>
          <a:xfrm>
            <a:off x="1949116" y="-17260"/>
            <a:ext cx="10972800" cy="987019"/>
          </a:xfrm>
        </p:spPr>
        <p:txBody>
          <a:bodyPr/>
          <a:lstStyle/>
          <a:p>
            <a:r>
              <a:rPr lang="en-US" dirty="0">
                <a:solidFill>
                  <a:srgbClr val="002060"/>
                </a:solidFill>
              </a:rPr>
              <a:t>TROP-2 as a Therapeutic Target</a:t>
            </a:r>
          </a:p>
        </p:txBody>
      </p:sp>
      <p:sp>
        <p:nvSpPr>
          <p:cNvPr id="5" name="Rectangle 4">
            <a:extLst>
              <a:ext uri="{FF2B5EF4-FFF2-40B4-BE49-F238E27FC236}">
                <a16:creationId xmlns:a16="http://schemas.microsoft.com/office/drawing/2014/main" id="{3FE23C6E-6523-12A1-A04F-5B23E94423D9}"/>
              </a:ext>
            </a:extLst>
          </p:cNvPr>
          <p:cNvSpPr/>
          <p:nvPr/>
        </p:nvSpPr>
        <p:spPr>
          <a:xfrm>
            <a:off x="9863091" y="6273800"/>
            <a:ext cx="2192785" cy="50874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6" name="Rectangle 5">
            <a:extLst>
              <a:ext uri="{FF2B5EF4-FFF2-40B4-BE49-F238E27FC236}">
                <a16:creationId xmlns:a16="http://schemas.microsoft.com/office/drawing/2014/main" id="{70E8D13C-20C0-6FA1-4936-6AA67935DB18}"/>
              </a:ext>
            </a:extLst>
          </p:cNvPr>
          <p:cNvSpPr/>
          <p:nvPr/>
        </p:nvSpPr>
        <p:spPr>
          <a:xfrm>
            <a:off x="5291091" y="3583488"/>
            <a:ext cx="1109709" cy="2353354"/>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8" name="Rectangle 7">
            <a:extLst>
              <a:ext uri="{FF2B5EF4-FFF2-40B4-BE49-F238E27FC236}">
                <a16:creationId xmlns:a16="http://schemas.microsoft.com/office/drawing/2014/main" id="{CC84DE32-B121-195A-D7D8-F4AE624D384B}"/>
              </a:ext>
            </a:extLst>
          </p:cNvPr>
          <p:cNvSpPr/>
          <p:nvPr/>
        </p:nvSpPr>
        <p:spPr>
          <a:xfrm>
            <a:off x="8270690" y="3505065"/>
            <a:ext cx="856462" cy="31781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9" name="Rectangle 8">
            <a:extLst>
              <a:ext uri="{FF2B5EF4-FFF2-40B4-BE49-F238E27FC236}">
                <a16:creationId xmlns:a16="http://schemas.microsoft.com/office/drawing/2014/main" id="{DB78EB68-96ED-2A11-E0AA-3025BD1EB800}"/>
              </a:ext>
            </a:extLst>
          </p:cNvPr>
          <p:cNvSpPr/>
          <p:nvPr/>
        </p:nvSpPr>
        <p:spPr>
          <a:xfrm>
            <a:off x="7767961" y="3586447"/>
            <a:ext cx="1271457" cy="2353354"/>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10" name="Text Box 11">
            <a:extLst>
              <a:ext uri="{FF2B5EF4-FFF2-40B4-BE49-F238E27FC236}">
                <a16:creationId xmlns:a16="http://schemas.microsoft.com/office/drawing/2014/main" id="{04C5142E-12B4-1CF1-88F0-1374A4581D75}"/>
              </a:ext>
            </a:extLst>
          </p:cNvPr>
          <p:cNvSpPr txBox="1">
            <a:spLocks noChangeArrowheads="1"/>
          </p:cNvSpPr>
          <p:nvPr/>
        </p:nvSpPr>
        <p:spPr bwMode="auto">
          <a:xfrm>
            <a:off x="2390881" y="6520930"/>
            <a:ext cx="966499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defRPr>
            </a:lvl1pPr>
            <a:lvl2pPr marL="742950" indent="-285750">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eaLnBrk="0" fontAlgn="base" hangingPunct="0">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6pPr>
            <a:lvl7pPr marL="2971800" indent="-228600" eaLnBrk="0" fontAlgn="base" hangingPunct="0">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7pPr>
            <a:lvl8pPr marL="3429000" indent="-228600" eaLnBrk="0" fontAlgn="base" hangingPunct="0">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8pPr>
            <a:lvl9pPr marL="3886200" indent="-228600" eaLnBrk="0" fontAlgn="base" hangingPunct="0">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9pPr>
          </a:lstStyle>
          <a:p>
            <a:pPr marL="0" marR="0" lvl="0" indent="0" algn="r" defTabSz="914377"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US" sz="1100" b="0" i="0" u="none" strike="noStrike" kern="1200" cap="none" spc="0" normalizeH="0" baseline="0" noProof="0" dirty="0">
                <a:ln>
                  <a:noFill/>
                </a:ln>
                <a:solidFill>
                  <a:srgbClr val="000000"/>
                </a:solidFill>
                <a:effectLst/>
                <a:uLnTx/>
                <a:uFillTx/>
                <a:latin typeface="Trebuchet MS" panose="020B0603020202020204"/>
                <a:ea typeface="MS PGothic" panose="020B0600070205080204" pitchFamily="34" charset="-128"/>
                <a:cs typeface="Arial" panose="020B0604020202020204" pitchFamily="34" charset="0"/>
              </a:rPr>
              <a:t>Medford AJ et al. 2023 AACR. Abstract 960.  Yao L et al. </a:t>
            </a:r>
            <a:r>
              <a:rPr kumimoji="0" lang="en-US" sz="1100" b="0" i="1" u="none" strike="noStrike" kern="1200" cap="none" spc="0" normalizeH="0" baseline="0" noProof="0" dirty="0">
                <a:ln>
                  <a:noFill/>
                </a:ln>
                <a:solidFill>
                  <a:srgbClr val="000000"/>
                </a:solidFill>
                <a:effectLst/>
                <a:uLnTx/>
                <a:uFillTx/>
                <a:latin typeface="Trebuchet MS" panose="020B0603020202020204"/>
                <a:ea typeface="MS PGothic" panose="020B0600070205080204" pitchFamily="34" charset="-128"/>
                <a:cs typeface="Arial" panose="020B0604020202020204" pitchFamily="34" charset="0"/>
              </a:rPr>
              <a:t>Front Oncol</a:t>
            </a:r>
            <a:r>
              <a:rPr kumimoji="0" lang="en-US" sz="1100" b="0" i="0" u="none" strike="noStrike" kern="1200" cap="none" spc="0" normalizeH="0" baseline="0" noProof="0" dirty="0">
                <a:ln>
                  <a:noFill/>
                </a:ln>
                <a:solidFill>
                  <a:srgbClr val="000000"/>
                </a:solidFill>
                <a:effectLst/>
                <a:uLnTx/>
                <a:uFillTx/>
                <a:latin typeface="Trebuchet MS" panose="020B0603020202020204"/>
                <a:ea typeface="MS PGothic" panose="020B0600070205080204" pitchFamily="34" charset="-128"/>
                <a:cs typeface="Arial" panose="020B0604020202020204" pitchFamily="34" charset="0"/>
              </a:rPr>
              <a:t>. 2023;13:1292211.  Sakach E et al. </a:t>
            </a:r>
            <a:r>
              <a:rPr kumimoji="0" lang="en-US" sz="1100" b="0" i="1" u="none" strike="noStrike" kern="1200" cap="none" spc="0" normalizeH="0" baseline="0" noProof="0" dirty="0">
                <a:ln>
                  <a:noFill/>
                </a:ln>
                <a:solidFill>
                  <a:srgbClr val="000000"/>
                </a:solidFill>
                <a:effectLst/>
                <a:uLnTx/>
                <a:uFillTx/>
                <a:latin typeface="Trebuchet MS" panose="020B0603020202020204"/>
                <a:ea typeface="MS PGothic" panose="020B0600070205080204" pitchFamily="34" charset="-128"/>
                <a:cs typeface="Arial" panose="020B0604020202020204" pitchFamily="34" charset="0"/>
              </a:rPr>
              <a:t>Cancers (Basel)</a:t>
            </a:r>
            <a:r>
              <a:rPr kumimoji="0" lang="en-US" sz="1100" b="0" i="0" u="none" strike="noStrike" kern="1200" cap="none" spc="0" normalizeH="0" baseline="0" noProof="0" dirty="0">
                <a:ln>
                  <a:noFill/>
                </a:ln>
                <a:solidFill>
                  <a:srgbClr val="000000"/>
                </a:solidFill>
                <a:effectLst/>
                <a:uLnTx/>
                <a:uFillTx/>
                <a:latin typeface="Trebuchet MS" panose="020B0603020202020204"/>
                <a:ea typeface="MS PGothic" panose="020B0600070205080204" pitchFamily="34" charset="-128"/>
                <a:cs typeface="Arial" panose="020B0604020202020204" pitchFamily="34" charset="0"/>
              </a:rPr>
              <a:t>. 2022;14(23):5936.</a:t>
            </a:r>
          </a:p>
        </p:txBody>
      </p:sp>
    </p:spTree>
    <p:extLst>
      <p:ext uri="{BB962C8B-B14F-4D97-AF65-F5344CB8AC3E}">
        <p14:creationId xmlns:p14="http://schemas.microsoft.com/office/powerpoint/2010/main" val="52000839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5A17CAF5-DA5D-2EFD-6F56-D452C99D3B8A}"/>
              </a:ext>
            </a:extLst>
          </p:cNvPr>
          <p:cNvSpPr>
            <a:spLocks noGrp="1"/>
          </p:cNvSpPr>
          <p:nvPr>
            <p:ph type="body" sz="quarter" idx="10"/>
          </p:nvPr>
        </p:nvSpPr>
        <p:spPr>
          <a:xfrm>
            <a:off x="475488" y="219457"/>
            <a:ext cx="11277600" cy="670052"/>
          </a:xfrm>
        </p:spPr>
        <p:txBody>
          <a:bodyPr/>
          <a:lstStyle/>
          <a:p>
            <a:r>
              <a:rPr lang="en-US" sz="3760" dirty="0">
                <a:latin typeface="Arial Narrow" panose="020B0606020202030204" pitchFamily="34" charset="0"/>
              </a:rPr>
              <a:t>ASCENT-03: Study Design</a:t>
            </a:r>
          </a:p>
        </p:txBody>
      </p:sp>
      <p:sp>
        <p:nvSpPr>
          <p:cNvPr id="12" name="Rectangle 11">
            <a:extLst>
              <a:ext uri="{FF2B5EF4-FFF2-40B4-BE49-F238E27FC236}">
                <a16:creationId xmlns:a16="http://schemas.microsoft.com/office/drawing/2014/main" id="{8B3A9FAD-397C-73EC-9018-846AB87F95F0}"/>
              </a:ext>
            </a:extLst>
          </p:cNvPr>
          <p:cNvSpPr/>
          <p:nvPr/>
        </p:nvSpPr>
        <p:spPr>
          <a:xfrm>
            <a:off x="475489" y="4850031"/>
            <a:ext cx="9061337" cy="1014997"/>
          </a:xfrm>
          <a:prstGeom prst="rect">
            <a:avLst/>
          </a:prstGeom>
          <a:noFill/>
          <a:ln w="12700" cap="flat" cmpd="sng" algn="ctr">
            <a:noFill/>
            <a:prstDash val="solid"/>
            <a:miter lim="800000"/>
          </a:ln>
          <a:effectLst/>
        </p:spPr>
        <p:txBody>
          <a:bodyPr rtlCol="0" anchor="t"/>
          <a:lstStyle/>
          <a:p>
            <a:pPr marL="0" marR="0" lvl="0" indent="0" algn="l" defTabSz="914354" rtl="0" eaLnBrk="1" fontAlgn="auto" latinLnBrk="0" hangingPunct="1">
              <a:lnSpc>
                <a:spcPct val="100000"/>
              </a:lnSpc>
              <a:spcBef>
                <a:spcPts val="267"/>
              </a:spcBef>
              <a:spcAft>
                <a:spcPts val="0"/>
              </a:spcAft>
              <a:buClrTx/>
              <a:buSzTx/>
              <a:buFontTx/>
              <a:buNone/>
              <a:tabLst/>
              <a:defRPr/>
            </a:pPr>
            <a:r>
              <a:rPr kumimoji="0" lang="en-US" sz="1467" b="1" i="0" u="none" strike="noStrike" kern="0" cap="none" spc="0" normalizeH="0" baseline="0" noProof="0" dirty="0">
                <a:ln>
                  <a:noFill/>
                </a:ln>
                <a:solidFill>
                  <a:prstClr val="black"/>
                </a:solidFill>
                <a:effectLst/>
                <a:uLnTx/>
                <a:uFillTx/>
                <a:latin typeface="Arial Narrow" panose="020B0606020202030204" pitchFamily="34" charset="0"/>
                <a:ea typeface="+mn-ea"/>
                <a:cs typeface="Arial"/>
                <a:sym typeface="Arial"/>
              </a:rPr>
              <a:t>Stratification factors: </a:t>
            </a:r>
            <a:endParaRPr kumimoji="0" lang="en-US" sz="1333"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a:sym typeface="Arial"/>
            </a:endParaRPr>
          </a:p>
          <a:p>
            <a:pPr marL="156629" marR="0" lvl="1" indent="-156629" algn="l" defTabSz="914354" rtl="0" eaLnBrk="1" fontAlgn="auto" latinLnBrk="0" hangingPunct="1">
              <a:lnSpc>
                <a:spcPct val="100000"/>
              </a:lnSpc>
              <a:spcBef>
                <a:spcPts val="267"/>
              </a:spcBef>
              <a:spcAft>
                <a:spcPts val="0"/>
              </a:spcAft>
              <a:buClr>
                <a:prstClr val="black"/>
              </a:buClr>
              <a:buSzTx/>
              <a:buFont typeface="Arial" panose="020B0604020202020204" pitchFamily="34" charset="0"/>
              <a:buChar char="•"/>
              <a:tabLst/>
              <a:defRPr/>
            </a:pPr>
            <a:r>
              <a:rPr kumimoji="0" lang="en-US" sz="1333"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a:sym typeface="Arial"/>
              </a:rPr>
              <a:t>US/Canada/Western Europe vs rest of the world</a:t>
            </a:r>
            <a:endParaRPr kumimoji="0" lang="en-US" sz="1333" b="0" i="0" u="none" strike="noStrike" kern="0" cap="none" spc="0" normalizeH="0" baseline="30000" noProof="0" dirty="0">
              <a:ln>
                <a:noFill/>
              </a:ln>
              <a:solidFill>
                <a:prstClr val="black"/>
              </a:solidFill>
              <a:effectLst/>
              <a:uLnTx/>
              <a:uFillTx/>
              <a:latin typeface="Arial Narrow" panose="020B0606020202030204" pitchFamily="34" charset="0"/>
              <a:ea typeface="+mn-ea"/>
              <a:cs typeface="Arial"/>
              <a:sym typeface="Arial"/>
            </a:endParaRPr>
          </a:p>
          <a:p>
            <a:pPr marL="156629" marR="0" lvl="1" indent="-156629" algn="l" defTabSz="914354" rtl="0" eaLnBrk="1" fontAlgn="auto" latinLnBrk="0" hangingPunct="1">
              <a:lnSpc>
                <a:spcPct val="100000"/>
              </a:lnSpc>
              <a:spcBef>
                <a:spcPts val="267"/>
              </a:spcBef>
              <a:spcAft>
                <a:spcPts val="0"/>
              </a:spcAft>
              <a:buClr>
                <a:prstClr val="black"/>
              </a:buClr>
              <a:buSzTx/>
              <a:buFont typeface="Arial" panose="020B0604020202020204" pitchFamily="34" charset="0"/>
              <a:buChar char="•"/>
              <a:tabLst/>
              <a:defRPr/>
            </a:pPr>
            <a:r>
              <a:rPr kumimoji="0" lang="en-US" sz="1333"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a:sym typeface="Arial"/>
              </a:rPr>
              <a:t>De novo </a:t>
            </a:r>
            <a:r>
              <a:rPr kumimoji="0" lang="en-US" sz="1333" b="0" i="0" u="none" strike="noStrike" kern="0" cap="none" spc="0" normalizeH="0" baseline="0" noProof="0" dirty="0" err="1">
                <a:ln>
                  <a:noFill/>
                </a:ln>
                <a:solidFill>
                  <a:prstClr val="black"/>
                </a:solidFill>
                <a:effectLst/>
                <a:uLnTx/>
                <a:uFillTx/>
                <a:latin typeface="Arial Narrow" panose="020B0606020202030204" pitchFamily="34" charset="0"/>
                <a:ea typeface="+mn-ea"/>
                <a:cs typeface="Arial"/>
                <a:sym typeface="Arial"/>
              </a:rPr>
              <a:t>mTNBC</a:t>
            </a:r>
            <a:r>
              <a:rPr kumimoji="0" lang="en-US" sz="1333" b="0" i="0" u="none" strike="noStrike" kern="0" cap="none" spc="0" normalizeH="0" baseline="30000" noProof="0" dirty="0" err="1">
                <a:ln>
                  <a:noFill/>
                </a:ln>
                <a:solidFill>
                  <a:prstClr val="black"/>
                </a:solidFill>
                <a:effectLst/>
                <a:uLnTx/>
                <a:uFillTx/>
                <a:latin typeface="Arial Narrow" panose="020B0606020202030204" pitchFamily="34" charset="0"/>
                <a:ea typeface="+mn-ea"/>
                <a:cs typeface="Arial"/>
                <a:sym typeface="Arial"/>
              </a:rPr>
              <a:t>c</a:t>
            </a:r>
            <a:r>
              <a:rPr kumimoji="0" lang="en-US" sz="1333"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a:sym typeface="Arial"/>
              </a:rPr>
              <a:t> vs recurrent within 6 to 12 months of treatment vs recurrent after &gt; 12 months from treatment in curative setting</a:t>
            </a:r>
          </a:p>
        </p:txBody>
      </p:sp>
      <p:sp>
        <p:nvSpPr>
          <p:cNvPr id="17" name="Rectangle: Rounded Corners 16">
            <a:extLst>
              <a:ext uri="{FF2B5EF4-FFF2-40B4-BE49-F238E27FC236}">
                <a16:creationId xmlns:a16="http://schemas.microsoft.com/office/drawing/2014/main" id="{FF853137-E491-CE90-4F04-A4CE62D5E039}"/>
              </a:ext>
            </a:extLst>
          </p:cNvPr>
          <p:cNvSpPr/>
          <p:nvPr/>
        </p:nvSpPr>
        <p:spPr>
          <a:xfrm>
            <a:off x="10110016" y="1235038"/>
            <a:ext cx="1655179" cy="2863373"/>
          </a:xfrm>
          <a:prstGeom prst="roundRect">
            <a:avLst/>
          </a:prstGeom>
          <a:solidFill>
            <a:schemeClr val="tx2">
              <a:lumMod val="20000"/>
              <a:lumOff val="80000"/>
            </a:schemeClr>
          </a:solidFill>
          <a:ln>
            <a:solidFill>
              <a:schemeClr val="tx1"/>
            </a:solidFill>
          </a:ln>
          <a:effectLst/>
        </p:spPr>
        <p:txBody>
          <a:bodyPr wrap="square" lIns="182880" anchor="ctr">
            <a:noAutofit/>
          </a:bodyPr>
          <a:lstStyle/>
          <a:p>
            <a:pPr marL="0" marR="0" lvl="0" indent="0" algn="l" defTabSz="914354" rtl="0" eaLnBrk="1" fontAlgn="auto" latinLnBrk="0" hangingPunct="1">
              <a:lnSpc>
                <a:spcPct val="100000"/>
              </a:lnSpc>
              <a:spcBef>
                <a:spcPct val="10000"/>
              </a:spcBef>
              <a:spcAft>
                <a:spcPts val="600"/>
              </a:spcAft>
              <a:buClrTx/>
              <a:buSzTx/>
              <a:buFontTx/>
              <a:buNone/>
              <a:tabLst/>
              <a:defRPr/>
            </a:pPr>
            <a:r>
              <a:rPr kumimoji="0" lang="en-US" sz="1400" b="1" i="0" u="sng"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End points</a:t>
            </a:r>
          </a:p>
          <a:p>
            <a:pPr marL="0" marR="0" lvl="0" indent="0" algn="l" defTabSz="914354" rtl="0" eaLnBrk="1" fontAlgn="auto" latinLnBrk="0" hangingPunct="1">
              <a:lnSpc>
                <a:spcPct val="100000"/>
              </a:lnSpc>
              <a:spcBef>
                <a:spcPct val="10000"/>
              </a:spcBef>
              <a:spcAft>
                <a:spcPct val="1000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Primary </a:t>
            </a:r>
          </a:p>
          <a:p>
            <a:pPr marL="171442" marR="0" lvl="0" indent="-171442" algn="l" defTabSz="914354" rtl="0" eaLnBrk="1" fontAlgn="auto" latinLnBrk="0" hangingPunct="1">
              <a:lnSpc>
                <a:spcPct val="100000"/>
              </a:lnSpc>
              <a:spcBef>
                <a:spcPct val="10000"/>
              </a:spcBef>
              <a:spcAft>
                <a:spcPct val="100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PFS by </a:t>
            </a:r>
            <a:r>
              <a:rPr kumimoji="0" lang="en-US" sz="1400" b="0" i="0" u="none" strike="noStrike" kern="0" cap="none" spc="0" normalizeH="0" baseline="0" noProof="0" dirty="0" err="1">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BICR</a:t>
            </a:r>
            <a:r>
              <a:rPr kumimoji="0" lang="en-US" sz="1400" b="0" i="0" u="none" strike="noStrike" kern="0" cap="none" spc="0" normalizeH="0" baseline="30000" noProof="0" dirty="0" err="1">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d</a:t>
            </a:r>
            <a:endParaRPr kumimoji="0" lang="en-US" sz="1400" b="0" i="0" u="none" strike="noStrike" kern="0" cap="none" spc="0" normalizeH="0" baseline="3000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endParaRPr>
          </a:p>
          <a:p>
            <a:pPr marL="0" marR="0" lvl="0" indent="0" algn="l" defTabSz="914354" rtl="0" eaLnBrk="1" fontAlgn="auto" latinLnBrk="0" hangingPunct="1">
              <a:lnSpc>
                <a:spcPct val="100000"/>
              </a:lnSpc>
              <a:spcBef>
                <a:spcPct val="10000"/>
              </a:spcBef>
              <a:spcAft>
                <a:spcPct val="10000"/>
              </a:spcAft>
              <a:buClrTx/>
              <a:buSzTx/>
              <a:buFontTx/>
              <a:buNone/>
              <a:tabLst/>
              <a:defRPr/>
            </a:pPr>
            <a:endPar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endParaRPr>
          </a:p>
          <a:p>
            <a:pPr marL="0" marR="0" lvl="0" indent="0" algn="l" defTabSz="914354" rtl="0" eaLnBrk="1" fontAlgn="auto" latinLnBrk="0" hangingPunct="1">
              <a:lnSpc>
                <a:spcPct val="100000"/>
              </a:lnSpc>
              <a:spcBef>
                <a:spcPct val="10000"/>
              </a:spcBef>
              <a:spcAft>
                <a:spcPct val="1000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Secondary </a:t>
            </a:r>
            <a:endPar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HGP創英角ｺﾞｼｯｸUB"/>
              <a:cs typeface="Arial" panose="020B0604020202020204" pitchFamily="34" charset="0"/>
              <a:sym typeface="Arial"/>
            </a:endParaRPr>
          </a:p>
          <a:p>
            <a:pPr marL="171442" marR="0" lvl="0" indent="-171442" algn="l" defTabSz="914354"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OS</a:t>
            </a:r>
          </a:p>
          <a:p>
            <a:pPr marL="171442" marR="0" lvl="0" indent="-171442" algn="l" defTabSz="914354"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ORR, DOR, TTR by </a:t>
            </a:r>
            <a:r>
              <a:rPr kumimoji="0" lang="en-US" sz="1400" b="0" i="0" u="none" strike="noStrike" kern="0" cap="none" spc="0" normalizeH="0" baseline="0" noProof="0" dirty="0" err="1">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BICR</a:t>
            </a:r>
            <a:r>
              <a:rPr kumimoji="0" lang="en-US" sz="1400" b="0" i="0" u="none" strike="noStrike" kern="0" cap="none" spc="0" normalizeH="0" baseline="30000" noProof="0" dirty="0" err="1">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d</a:t>
            </a:r>
            <a:endPar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endParaRPr>
          </a:p>
          <a:p>
            <a:pPr marL="171442" marR="0" lvl="0" indent="-171442" algn="l" defTabSz="914354"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Safety</a:t>
            </a:r>
          </a:p>
          <a:p>
            <a:pPr marL="171442" marR="0" lvl="0" indent="-171442" algn="l" defTabSz="914354"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S PGothic" pitchFamily="50" charset="-128"/>
                <a:cs typeface="Arial" panose="020B0604020202020204" pitchFamily="34" charset="0"/>
                <a:sym typeface="Arial"/>
              </a:rPr>
              <a:t>QOL</a:t>
            </a:r>
          </a:p>
        </p:txBody>
      </p:sp>
      <p:sp>
        <p:nvSpPr>
          <p:cNvPr id="2" name="Rectangle: Rounded Corners 1">
            <a:extLst>
              <a:ext uri="{FF2B5EF4-FFF2-40B4-BE49-F238E27FC236}">
                <a16:creationId xmlns:a16="http://schemas.microsoft.com/office/drawing/2014/main" id="{816C0333-8DD2-1BAB-BFE8-61A517915BFA}"/>
              </a:ext>
            </a:extLst>
          </p:cNvPr>
          <p:cNvSpPr/>
          <p:nvPr/>
        </p:nvSpPr>
        <p:spPr>
          <a:xfrm>
            <a:off x="4608017" y="1440465"/>
            <a:ext cx="4632960" cy="933655"/>
          </a:xfrm>
          <a:prstGeom prst="roundRect">
            <a:avLst/>
          </a:prstGeom>
          <a:solidFill>
            <a:srgbClr val="3C587F"/>
          </a:solidFill>
          <a:ln>
            <a:noFill/>
          </a:ln>
          <a:effectLst/>
        </p:spPr>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467"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Sacituzumab govitecan </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10 mg/kg IV</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 (days 1 and 8 of 21-day cycles)</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n = 279</a:t>
            </a:r>
          </a:p>
        </p:txBody>
      </p:sp>
      <p:sp>
        <p:nvSpPr>
          <p:cNvPr id="3" name="Rectangle: Rounded Corners 2">
            <a:extLst>
              <a:ext uri="{FF2B5EF4-FFF2-40B4-BE49-F238E27FC236}">
                <a16:creationId xmlns:a16="http://schemas.microsoft.com/office/drawing/2014/main" id="{1A2468FD-2DF7-FED8-03E2-B0A262C55383}"/>
              </a:ext>
            </a:extLst>
          </p:cNvPr>
          <p:cNvSpPr/>
          <p:nvPr/>
        </p:nvSpPr>
        <p:spPr>
          <a:xfrm>
            <a:off x="4608017" y="2838075"/>
            <a:ext cx="4632960" cy="1243584"/>
          </a:xfrm>
          <a:prstGeom prst="roundRect">
            <a:avLst/>
          </a:prstGeom>
          <a:solidFill>
            <a:srgbClr val="881222"/>
          </a:solidFill>
          <a:ln>
            <a:noFill/>
          </a:ln>
          <a:effectLst/>
        </p:spPr>
        <p:txBody>
          <a:bodyPr rtlCol="0" anchor="ctr"/>
          <a:lstStyle/>
          <a:p>
            <a:pPr marL="0" marR="0" lvl="0" indent="0" algn="ctr" defTabSz="914354" rtl="0" eaLnBrk="1" fontAlgn="auto" latinLnBrk="0" hangingPunct="1">
              <a:lnSpc>
                <a:spcPct val="100000"/>
              </a:lnSpc>
              <a:spcBef>
                <a:spcPts val="0"/>
              </a:spcBef>
              <a:spcAft>
                <a:spcPts val="0"/>
              </a:spcAft>
              <a:buClr>
                <a:srgbClr val="FFFFFF"/>
              </a:buClr>
              <a:buSzTx/>
              <a:buFontTx/>
              <a:buNone/>
              <a:tabLst/>
              <a:defRPr/>
            </a:pPr>
            <a:r>
              <a:rPr kumimoji="0" lang="en-US" sz="1467"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Chemotherapy</a:t>
            </a:r>
            <a:endParaRPr kumimoji="0" lang="en-US" sz="1467" b="1" i="0" u="none" strike="noStrike" kern="0" cap="none" spc="0" normalizeH="0" baseline="3000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endParaRPr>
          </a:p>
          <a:p>
            <a:pPr marL="0" marR="0" lvl="0" indent="0" algn="ctr" defTabSz="914354" rtl="0" eaLnBrk="1" fontAlgn="auto" latinLnBrk="0" hangingPunct="1">
              <a:lnSpc>
                <a:spcPct val="100000"/>
              </a:lnSpc>
              <a:spcBef>
                <a:spcPts val="0"/>
              </a:spcBef>
              <a:spcAft>
                <a:spcPts val="0"/>
              </a:spcAft>
              <a:buClr>
                <a:srgbClr val="FFFFFF"/>
              </a:buClr>
              <a:buSzTx/>
              <a:buFontTx/>
              <a:buNone/>
              <a:tabLst/>
              <a:defRPr/>
            </a:pP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Paclitaxel 90 mg/m</a:t>
            </a:r>
            <a:r>
              <a:rPr kumimoji="0" lang="en-US" sz="1200" b="1" i="0" u="none" strike="noStrike" kern="0" cap="none" spc="0" normalizeH="0" baseline="3000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2</a:t>
            </a: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 OR nab-Paclitaxel 100 mg/m</a:t>
            </a:r>
            <a:r>
              <a:rPr kumimoji="0" lang="en-US" sz="1200" b="1" i="0" u="none" strike="noStrike" kern="0" cap="none" spc="0" normalizeH="0" baseline="3000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2</a:t>
            </a: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 </a:t>
            </a:r>
          </a:p>
          <a:p>
            <a:pPr marL="0" marR="0" lvl="0" indent="0" algn="ctr" defTabSz="914354" rtl="0" eaLnBrk="1" fontAlgn="auto" latinLnBrk="0" hangingPunct="1">
              <a:lnSpc>
                <a:spcPct val="100000"/>
              </a:lnSpc>
              <a:spcBef>
                <a:spcPts val="0"/>
              </a:spcBef>
              <a:spcAft>
                <a:spcPts val="0"/>
              </a:spcAft>
              <a:buClr>
                <a:srgbClr val="FFFFFF"/>
              </a:buClr>
              <a:buSzTx/>
              <a:buFontTx/>
              <a:buNone/>
              <a:tabLst/>
              <a:defRPr/>
            </a:pP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(days 1, 8, and 15 of 28-day cycles) OR</a:t>
            </a:r>
          </a:p>
          <a:p>
            <a:pPr marL="0" marR="0" lvl="0" indent="0" algn="ctr" defTabSz="914354" rtl="0" eaLnBrk="1" fontAlgn="auto" latinLnBrk="0" hangingPunct="1">
              <a:lnSpc>
                <a:spcPct val="100000"/>
              </a:lnSpc>
              <a:spcBef>
                <a:spcPts val="0"/>
              </a:spcBef>
              <a:spcAft>
                <a:spcPts val="0"/>
              </a:spcAft>
              <a:buClr>
                <a:srgbClr val="FFFFFF"/>
              </a:buClr>
              <a:buSzTx/>
              <a:buFontTx/>
              <a:buNone/>
              <a:tabLst/>
              <a:defRPr/>
            </a:pP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Gemcitabine 1000 mg/m</a:t>
            </a:r>
            <a:r>
              <a:rPr kumimoji="0" lang="en-US" sz="1200" b="1" i="0" u="none" strike="noStrike" kern="0" cap="none" spc="0" normalizeH="0" baseline="3000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2 </a:t>
            </a: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 Carboplatin AUC2 </a:t>
            </a:r>
            <a:b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br>
            <a:r>
              <a:rPr kumimoji="0" lang="en-US" sz="12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(days 1 and 8 of 21-day cycles)</a:t>
            </a:r>
            <a:br>
              <a:rPr kumimoji="0" lang="en-US" sz="14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br>
            <a:r>
              <a:rPr kumimoji="0" lang="en-US" sz="1467"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n = 279</a:t>
            </a:r>
            <a:endParaRPr kumimoji="0" lang="en-US" sz="1400"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endParaRPr>
          </a:p>
        </p:txBody>
      </p:sp>
      <p:sp>
        <p:nvSpPr>
          <p:cNvPr id="8" name="Rectangle: Rounded Corners 7">
            <a:extLst>
              <a:ext uri="{FF2B5EF4-FFF2-40B4-BE49-F238E27FC236}">
                <a16:creationId xmlns:a16="http://schemas.microsoft.com/office/drawing/2014/main" id="{6792AF08-AA23-0A4B-F96F-B2EC3FA8EDB7}"/>
              </a:ext>
            </a:extLst>
          </p:cNvPr>
          <p:cNvSpPr/>
          <p:nvPr/>
        </p:nvSpPr>
        <p:spPr>
          <a:xfrm>
            <a:off x="202039" y="1151714"/>
            <a:ext cx="3490692" cy="3153804"/>
          </a:xfrm>
          <a:prstGeom prst="roundRect">
            <a:avLst>
              <a:gd name="adj" fmla="val 15288"/>
            </a:avLst>
          </a:prstGeom>
          <a:solidFill>
            <a:schemeClr val="bg1"/>
          </a:solidFill>
          <a:ln w="12700" cap="flat" cmpd="sng" algn="ctr">
            <a:solidFill>
              <a:schemeClr val="tx1"/>
            </a:solidFill>
            <a:prstDash val="solid"/>
            <a:round/>
            <a:headEnd type="none" w="med" len="med"/>
            <a:tailEnd type="none" w="med" len="med"/>
          </a:ln>
          <a:effectLst/>
        </p:spPr>
        <p:txBody>
          <a:bodyPr rtlCol="0" anchor="ct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Patients with previously untreated, locally advanced inoperable or metastatic </a:t>
            </a:r>
            <a:r>
              <a:rPr kumimoji="0" lang="en-US" sz="1400" b="1" i="0" u="none" strike="noStrike" kern="0" cap="none" spc="0" normalizeH="0" baseline="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TNBC</a:t>
            </a:r>
            <a:r>
              <a:rPr kumimoji="0" lang="en-US" sz="1400" b="1" i="0" u="none" strike="noStrike" kern="0" cap="none" spc="0" normalizeH="0" baseline="3000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a</a:t>
            </a: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a:t>
            </a:r>
            <a:endParaRPr kumimoji="0" lang="en-US" sz="1400" b="1" i="0" u="none" strike="sng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endParaRPr>
          </a:p>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933" b="1"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endParaRPr>
          </a:p>
          <a:p>
            <a:pPr marL="76198" marR="0" lvl="1" indent="-76198" algn="l" defTabSz="914354" rtl="0" eaLnBrk="1" fontAlgn="auto" latinLnBrk="0" hangingPunct="1">
              <a:lnSpc>
                <a:spcPct val="100000"/>
              </a:lnSpc>
              <a:spcBef>
                <a:spcPts val="0"/>
              </a:spcBef>
              <a:spcAft>
                <a:spcPts val="400"/>
              </a:spcAft>
              <a:buClr>
                <a:prstClr val="black"/>
              </a:buClr>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Not candidates for PD-(L)1 inhibitors:</a:t>
            </a:r>
          </a:p>
          <a:p>
            <a:pPr marL="230712" marR="0" lvl="1" indent="-154513" algn="l" defTabSz="11277037" rtl="0" eaLnBrk="1" fontAlgn="auto" latinLnBrk="0" hangingPunct="1">
              <a:lnSpc>
                <a:spcPct val="100000"/>
              </a:lnSpc>
              <a:spcBef>
                <a:spcPts val="0"/>
              </a:spcBef>
              <a:spcAft>
                <a:spcPts val="0"/>
              </a:spcAft>
              <a:buClr>
                <a:srgbClr val="54565B"/>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PD-L1 </a:t>
            </a:r>
            <a:r>
              <a:rPr kumimoji="0" lang="en-US" sz="1400" b="0" i="0" u="none" strike="noStrike" kern="1200" cap="none" spc="0" normalizeH="0" baseline="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negative</a:t>
            </a:r>
            <a:r>
              <a:rPr kumimoji="0" lang="en-US" sz="1400" b="0" i="0" u="none" strike="noStrike" kern="1200" cap="none" spc="0" normalizeH="0" baseline="3000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b</a:t>
            </a:r>
            <a:r>
              <a:rPr kumimoji="0" lang="en-US" sz="1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 tumors (CPS &lt; 10) </a:t>
            </a:r>
          </a:p>
          <a:p>
            <a:pPr marL="230712" marR="0" lvl="1" indent="-154513" algn="l" defTabSz="11277037" rtl="0" eaLnBrk="1" fontAlgn="auto" latinLnBrk="0" hangingPunct="1">
              <a:lnSpc>
                <a:spcPct val="100000"/>
              </a:lnSpc>
              <a:spcBef>
                <a:spcPts val="0"/>
              </a:spcBef>
              <a:spcAft>
                <a:spcPts val="0"/>
              </a:spcAft>
              <a:buClr>
                <a:srgbClr val="54565B"/>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PD-L1 </a:t>
            </a:r>
            <a:r>
              <a:rPr kumimoji="0" lang="en-US" sz="1400" b="0" i="0" u="none" strike="noStrike" kern="1200" cap="none" spc="0" normalizeH="0" baseline="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positive</a:t>
            </a:r>
            <a:r>
              <a:rPr kumimoji="0" lang="en-US" sz="1400" b="0" i="0" u="none" strike="noStrike" kern="1200" cap="none" spc="0" normalizeH="0" baseline="30000" noProof="0" dirty="0" err="1">
                <a:ln>
                  <a:noFill/>
                </a:ln>
                <a:solidFill>
                  <a:prstClr val="black"/>
                </a:solidFill>
                <a:effectLst/>
                <a:uLnTx/>
                <a:uFillTx/>
                <a:latin typeface="Arial Narrow" panose="020B0606020202030204" pitchFamily="34" charset="0"/>
                <a:ea typeface="+mn-ea"/>
                <a:cs typeface="Arial" panose="020B0604020202020204" pitchFamily="34" charset="0"/>
                <a:sym typeface="Arial"/>
              </a:rPr>
              <a:t>b</a:t>
            </a:r>
            <a:r>
              <a:rPr kumimoji="0" lang="en-US" sz="1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 tumors (CPS ≥ 10) and previously treated with a PD-(L)1 inhibitor in curative setting  </a:t>
            </a:r>
          </a:p>
          <a:p>
            <a:pPr marL="230712" marR="0" lvl="1" indent="-154513" algn="l" defTabSz="11277037" rtl="0" eaLnBrk="1" fontAlgn="auto" latinLnBrk="0" hangingPunct="1">
              <a:lnSpc>
                <a:spcPct val="100000"/>
              </a:lnSpc>
              <a:spcBef>
                <a:spcPts val="0"/>
              </a:spcBef>
              <a:spcAft>
                <a:spcPts val="0"/>
              </a:spcAft>
              <a:buClr>
                <a:srgbClr val="54565B"/>
              </a:buClr>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Ineligible for a PD-(L)1 inhibitor due to a comorbidity</a:t>
            </a:r>
          </a:p>
          <a:p>
            <a:pPr marL="76198" marR="0" lvl="1" indent="-76198" algn="l" defTabSz="914354" rtl="0" eaLnBrk="1" fontAlgn="auto" latinLnBrk="0" hangingPunct="1">
              <a:lnSpc>
                <a:spcPct val="100000"/>
              </a:lnSpc>
              <a:spcBef>
                <a:spcPts val="0"/>
              </a:spcBef>
              <a:spcAft>
                <a:spcPts val="800"/>
              </a:spcAft>
              <a:buClr>
                <a:prstClr val="black"/>
              </a:buClr>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 6 months since treatment in curative setting</a:t>
            </a:r>
          </a:p>
          <a:p>
            <a:pPr marL="76198" marR="0" lvl="1" indent="-76198" algn="l" defTabSz="914354" rtl="0" eaLnBrk="1" fontAlgn="auto" latinLnBrk="0" hangingPunct="1">
              <a:lnSpc>
                <a:spcPct val="100000"/>
              </a:lnSpc>
              <a:spcBef>
                <a:spcPts val="0"/>
              </a:spcBef>
              <a:spcAft>
                <a:spcPts val="800"/>
              </a:spcAft>
              <a:buClr>
                <a:prstClr val="black"/>
              </a:buClr>
              <a:buSzTx/>
              <a:buFont typeface="Arial" panose="020B0604020202020204" pitchFamily="34" charset="0"/>
              <a:buChar char="•"/>
              <a:tabLst/>
              <a:defRPr/>
            </a:pPr>
            <a:r>
              <a:rPr kumimoji="0" lang="en-US" sz="1400"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Previously treated, stable CNS metastases were allowed</a:t>
            </a:r>
            <a:endParaRPr kumimoji="0" lang="en-US" sz="933" b="0"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endParaRPr>
          </a:p>
        </p:txBody>
      </p:sp>
      <p:sp>
        <p:nvSpPr>
          <p:cNvPr id="20" name="Rectangle 19">
            <a:extLst>
              <a:ext uri="{FF2B5EF4-FFF2-40B4-BE49-F238E27FC236}">
                <a16:creationId xmlns:a16="http://schemas.microsoft.com/office/drawing/2014/main" id="{F51A8F9B-FFD0-7BB4-3E95-6ACEE5470C52}"/>
              </a:ext>
            </a:extLst>
          </p:cNvPr>
          <p:cNvSpPr/>
          <p:nvPr/>
        </p:nvSpPr>
        <p:spPr>
          <a:xfrm>
            <a:off x="6114289" y="4080445"/>
            <a:ext cx="5029497" cy="1121407"/>
          </a:xfrm>
          <a:custGeom>
            <a:avLst/>
            <a:gdLst>
              <a:gd name="connsiteX0" fmla="*/ 0 w 3521221"/>
              <a:gd name="connsiteY0" fmla="*/ 85903 h 515410"/>
              <a:gd name="connsiteX1" fmla="*/ 85903 w 3521221"/>
              <a:gd name="connsiteY1" fmla="*/ 0 h 515410"/>
              <a:gd name="connsiteX2" fmla="*/ 586870 w 3521221"/>
              <a:gd name="connsiteY2" fmla="*/ 0 h 515410"/>
              <a:gd name="connsiteX3" fmla="*/ 884883 w 3521221"/>
              <a:gd name="connsiteY3" fmla="*/ -418245 h 515410"/>
              <a:gd name="connsiteX4" fmla="*/ 1467175 w 3521221"/>
              <a:gd name="connsiteY4" fmla="*/ 0 h 515410"/>
              <a:gd name="connsiteX5" fmla="*/ 3435318 w 3521221"/>
              <a:gd name="connsiteY5" fmla="*/ 0 h 515410"/>
              <a:gd name="connsiteX6" fmla="*/ 3521221 w 3521221"/>
              <a:gd name="connsiteY6" fmla="*/ 85903 h 515410"/>
              <a:gd name="connsiteX7" fmla="*/ 3521221 w 3521221"/>
              <a:gd name="connsiteY7" fmla="*/ 85902 h 515410"/>
              <a:gd name="connsiteX8" fmla="*/ 3521221 w 3521221"/>
              <a:gd name="connsiteY8" fmla="*/ 85902 h 515410"/>
              <a:gd name="connsiteX9" fmla="*/ 3521221 w 3521221"/>
              <a:gd name="connsiteY9" fmla="*/ 214754 h 515410"/>
              <a:gd name="connsiteX10" fmla="*/ 3521221 w 3521221"/>
              <a:gd name="connsiteY10" fmla="*/ 429507 h 515410"/>
              <a:gd name="connsiteX11" fmla="*/ 3435318 w 3521221"/>
              <a:gd name="connsiteY11" fmla="*/ 515410 h 515410"/>
              <a:gd name="connsiteX12" fmla="*/ 1467175 w 3521221"/>
              <a:gd name="connsiteY12" fmla="*/ 515410 h 515410"/>
              <a:gd name="connsiteX13" fmla="*/ 586870 w 3521221"/>
              <a:gd name="connsiteY13" fmla="*/ 515410 h 515410"/>
              <a:gd name="connsiteX14" fmla="*/ 586870 w 3521221"/>
              <a:gd name="connsiteY14" fmla="*/ 515410 h 515410"/>
              <a:gd name="connsiteX15" fmla="*/ 85903 w 3521221"/>
              <a:gd name="connsiteY15" fmla="*/ 515410 h 515410"/>
              <a:gd name="connsiteX16" fmla="*/ 0 w 3521221"/>
              <a:gd name="connsiteY16" fmla="*/ 429507 h 515410"/>
              <a:gd name="connsiteX17" fmla="*/ 0 w 3521221"/>
              <a:gd name="connsiteY17" fmla="*/ 214754 h 515410"/>
              <a:gd name="connsiteX18" fmla="*/ 0 w 3521221"/>
              <a:gd name="connsiteY18" fmla="*/ 85902 h 515410"/>
              <a:gd name="connsiteX19" fmla="*/ 0 w 3521221"/>
              <a:gd name="connsiteY19" fmla="*/ 85902 h 515410"/>
              <a:gd name="connsiteX20" fmla="*/ 0 w 3521221"/>
              <a:gd name="connsiteY20" fmla="*/ 85903 h 515410"/>
              <a:gd name="connsiteX0" fmla="*/ 0 w 3521221"/>
              <a:gd name="connsiteY0" fmla="*/ 504148 h 933655"/>
              <a:gd name="connsiteX1" fmla="*/ 85903 w 3521221"/>
              <a:gd name="connsiteY1" fmla="*/ 418245 h 933655"/>
              <a:gd name="connsiteX2" fmla="*/ 865651 w 3521221"/>
              <a:gd name="connsiteY2" fmla="*/ 412670 h 933655"/>
              <a:gd name="connsiteX3" fmla="*/ 884883 w 3521221"/>
              <a:gd name="connsiteY3" fmla="*/ 0 h 933655"/>
              <a:gd name="connsiteX4" fmla="*/ 1467175 w 3521221"/>
              <a:gd name="connsiteY4" fmla="*/ 418245 h 933655"/>
              <a:gd name="connsiteX5" fmla="*/ 3435318 w 3521221"/>
              <a:gd name="connsiteY5" fmla="*/ 418245 h 933655"/>
              <a:gd name="connsiteX6" fmla="*/ 3521221 w 3521221"/>
              <a:gd name="connsiteY6" fmla="*/ 504148 h 933655"/>
              <a:gd name="connsiteX7" fmla="*/ 3521221 w 3521221"/>
              <a:gd name="connsiteY7" fmla="*/ 504147 h 933655"/>
              <a:gd name="connsiteX8" fmla="*/ 3521221 w 3521221"/>
              <a:gd name="connsiteY8" fmla="*/ 504147 h 933655"/>
              <a:gd name="connsiteX9" fmla="*/ 3521221 w 3521221"/>
              <a:gd name="connsiteY9" fmla="*/ 632999 h 933655"/>
              <a:gd name="connsiteX10" fmla="*/ 3521221 w 3521221"/>
              <a:gd name="connsiteY10" fmla="*/ 847752 h 933655"/>
              <a:gd name="connsiteX11" fmla="*/ 3435318 w 3521221"/>
              <a:gd name="connsiteY11" fmla="*/ 933655 h 933655"/>
              <a:gd name="connsiteX12" fmla="*/ 1467175 w 3521221"/>
              <a:gd name="connsiteY12" fmla="*/ 933655 h 933655"/>
              <a:gd name="connsiteX13" fmla="*/ 586870 w 3521221"/>
              <a:gd name="connsiteY13" fmla="*/ 933655 h 933655"/>
              <a:gd name="connsiteX14" fmla="*/ 586870 w 3521221"/>
              <a:gd name="connsiteY14" fmla="*/ 933655 h 933655"/>
              <a:gd name="connsiteX15" fmla="*/ 85903 w 3521221"/>
              <a:gd name="connsiteY15" fmla="*/ 933655 h 933655"/>
              <a:gd name="connsiteX16" fmla="*/ 0 w 3521221"/>
              <a:gd name="connsiteY16" fmla="*/ 847752 h 933655"/>
              <a:gd name="connsiteX17" fmla="*/ 0 w 3521221"/>
              <a:gd name="connsiteY17" fmla="*/ 632999 h 933655"/>
              <a:gd name="connsiteX18" fmla="*/ 0 w 3521221"/>
              <a:gd name="connsiteY18" fmla="*/ 504147 h 933655"/>
              <a:gd name="connsiteX19" fmla="*/ 0 w 3521221"/>
              <a:gd name="connsiteY19" fmla="*/ 504147 h 933655"/>
              <a:gd name="connsiteX20" fmla="*/ 0 w 3521221"/>
              <a:gd name="connsiteY20" fmla="*/ 504148 h 933655"/>
              <a:gd name="connsiteX0" fmla="*/ 0 w 3521221"/>
              <a:gd name="connsiteY0" fmla="*/ 504148 h 933655"/>
              <a:gd name="connsiteX1" fmla="*/ 85903 w 3521221"/>
              <a:gd name="connsiteY1" fmla="*/ 418245 h 933655"/>
              <a:gd name="connsiteX2" fmla="*/ 865651 w 3521221"/>
              <a:gd name="connsiteY2" fmla="*/ 412670 h 933655"/>
              <a:gd name="connsiteX3" fmla="*/ 884883 w 3521221"/>
              <a:gd name="connsiteY3" fmla="*/ 0 h 933655"/>
              <a:gd name="connsiteX4" fmla="*/ 1026702 w 3521221"/>
              <a:gd name="connsiteY4" fmla="*/ 418245 h 933655"/>
              <a:gd name="connsiteX5" fmla="*/ 3435318 w 3521221"/>
              <a:gd name="connsiteY5" fmla="*/ 418245 h 933655"/>
              <a:gd name="connsiteX6" fmla="*/ 3521221 w 3521221"/>
              <a:gd name="connsiteY6" fmla="*/ 504148 h 933655"/>
              <a:gd name="connsiteX7" fmla="*/ 3521221 w 3521221"/>
              <a:gd name="connsiteY7" fmla="*/ 504147 h 933655"/>
              <a:gd name="connsiteX8" fmla="*/ 3521221 w 3521221"/>
              <a:gd name="connsiteY8" fmla="*/ 504147 h 933655"/>
              <a:gd name="connsiteX9" fmla="*/ 3521221 w 3521221"/>
              <a:gd name="connsiteY9" fmla="*/ 632999 h 933655"/>
              <a:gd name="connsiteX10" fmla="*/ 3521221 w 3521221"/>
              <a:gd name="connsiteY10" fmla="*/ 847752 h 933655"/>
              <a:gd name="connsiteX11" fmla="*/ 3435318 w 3521221"/>
              <a:gd name="connsiteY11" fmla="*/ 933655 h 933655"/>
              <a:gd name="connsiteX12" fmla="*/ 1467175 w 3521221"/>
              <a:gd name="connsiteY12" fmla="*/ 933655 h 933655"/>
              <a:gd name="connsiteX13" fmla="*/ 586870 w 3521221"/>
              <a:gd name="connsiteY13" fmla="*/ 933655 h 933655"/>
              <a:gd name="connsiteX14" fmla="*/ 586870 w 3521221"/>
              <a:gd name="connsiteY14" fmla="*/ 933655 h 933655"/>
              <a:gd name="connsiteX15" fmla="*/ 85903 w 3521221"/>
              <a:gd name="connsiteY15" fmla="*/ 933655 h 933655"/>
              <a:gd name="connsiteX16" fmla="*/ 0 w 3521221"/>
              <a:gd name="connsiteY16" fmla="*/ 847752 h 933655"/>
              <a:gd name="connsiteX17" fmla="*/ 0 w 3521221"/>
              <a:gd name="connsiteY17" fmla="*/ 632999 h 933655"/>
              <a:gd name="connsiteX18" fmla="*/ 0 w 3521221"/>
              <a:gd name="connsiteY18" fmla="*/ 504147 h 933655"/>
              <a:gd name="connsiteX19" fmla="*/ 0 w 3521221"/>
              <a:gd name="connsiteY19" fmla="*/ 504147 h 933655"/>
              <a:gd name="connsiteX20" fmla="*/ 0 w 3521221"/>
              <a:gd name="connsiteY20" fmla="*/ 504148 h 933655"/>
              <a:gd name="connsiteX0" fmla="*/ 0 w 3521221"/>
              <a:gd name="connsiteY0" fmla="*/ 440091 h 869598"/>
              <a:gd name="connsiteX1" fmla="*/ 85903 w 3521221"/>
              <a:gd name="connsiteY1" fmla="*/ 354188 h 869598"/>
              <a:gd name="connsiteX2" fmla="*/ 865651 w 3521221"/>
              <a:gd name="connsiteY2" fmla="*/ 348613 h 869598"/>
              <a:gd name="connsiteX3" fmla="*/ 890285 w 3521221"/>
              <a:gd name="connsiteY3" fmla="*/ 0 h 869598"/>
              <a:gd name="connsiteX4" fmla="*/ 1026702 w 3521221"/>
              <a:gd name="connsiteY4" fmla="*/ 354188 h 869598"/>
              <a:gd name="connsiteX5" fmla="*/ 3435318 w 3521221"/>
              <a:gd name="connsiteY5" fmla="*/ 354188 h 869598"/>
              <a:gd name="connsiteX6" fmla="*/ 3521221 w 3521221"/>
              <a:gd name="connsiteY6" fmla="*/ 440091 h 869598"/>
              <a:gd name="connsiteX7" fmla="*/ 3521221 w 3521221"/>
              <a:gd name="connsiteY7" fmla="*/ 440090 h 869598"/>
              <a:gd name="connsiteX8" fmla="*/ 3521221 w 3521221"/>
              <a:gd name="connsiteY8" fmla="*/ 440090 h 869598"/>
              <a:gd name="connsiteX9" fmla="*/ 3521221 w 3521221"/>
              <a:gd name="connsiteY9" fmla="*/ 568942 h 869598"/>
              <a:gd name="connsiteX10" fmla="*/ 3521221 w 3521221"/>
              <a:gd name="connsiteY10" fmla="*/ 783695 h 869598"/>
              <a:gd name="connsiteX11" fmla="*/ 3435318 w 3521221"/>
              <a:gd name="connsiteY11" fmla="*/ 869598 h 869598"/>
              <a:gd name="connsiteX12" fmla="*/ 1467175 w 3521221"/>
              <a:gd name="connsiteY12" fmla="*/ 869598 h 869598"/>
              <a:gd name="connsiteX13" fmla="*/ 586870 w 3521221"/>
              <a:gd name="connsiteY13" fmla="*/ 869598 h 869598"/>
              <a:gd name="connsiteX14" fmla="*/ 586870 w 3521221"/>
              <a:gd name="connsiteY14" fmla="*/ 869598 h 869598"/>
              <a:gd name="connsiteX15" fmla="*/ 85903 w 3521221"/>
              <a:gd name="connsiteY15" fmla="*/ 869598 h 869598"/>
              <a:gd name="connsiteX16" fmla="*/ 0 w 3521221"/>
              <a:gd name="connsiteY16" fmla="*/ 783695 h 869598"/>
              <a:gd name="connsiteX17" fmla="*/ 0 w 3521221"/>
              <a:gd name="connsiteY17" fmla="*/ 568942 h 869598"/>
              <a:gd name="connsiteX18" fmla="*/ 0 w 3521221"/>
              <a:gd name="connsiteY18" fmla="*/ 440090 h 869598"/>
              <a:gd name="connsiteX19" fmla="*/ 0 w 3521221"/>
              <a:gd name="connsiteY19" fmla="*/ 440090 h 869598"/>
              <a:gd name="connsiteX20" fmla="*/ 0 w 3521221"/>
              <a:gd name="connsiteY20" fmla="*/ 440091 h 869598"/>
              <a:gd name="connsiteX0" fmla="*/ 0 w 3521221"/>
              <a:gd name="connsiteY0" fmla="*/ 416798 h 846305"/>
              <a:gd name="connsiteX1" fmla="*/ 85903 w 3521221"/>
              <a:gd name="connsiteY1" fmla="*/ 330895 h 846305"/>
              <a:gd name="connsiteX2" fmla="*/ 865651 w 3521221"/>
              <a:gd name="connsiteY2" fmla="*/ 325320 h 846305"/>
              <a:gd name="connsiteX3" fmla="*/ 884883 w 3521221"/>
              <a:gd name="connsiteY3" fmla="*/ 0 h 846305"/>
              <a:gd name="connsiteX4" fmla="*/ 1026702 w 3521221"/>
              <a:gd name="connsiteY4" fmla="*/ 330895 h 846305"/>
              <a:gd name="connsiteX5" fmla="*/ 3435318 w 3521221"/>
              <a:gd name="connsiteY5" fmla="*/ 330895 h 846305"/>
              <a:gd name="connsiteX6" fmla="*/ 3521221 w 3521221"/>
              <a:gd name="connsiteY6" fmla="*/ 416798 h 846305"/>
              <a:gd name="connsiteX7" fmla="*/ 3521221 w 3521221"/>
              <a:gd name="connsiteY7" fmla="*/ 416797 h 846305"/>
              <a:gd name="connsiteX8" fmla="*/ 3521221 w 3521221"/>
              <a:gd name="connsiteY8" fmla="*/ 416797 h 846305"/>
              <a:gd name="connsiteX9" fmla="*/ 3521221 w 3521221"/>
              <a:gd name="connsiteY9" fmla="*/ 545649 h 846305"/>
              <a:gd name="connsiteX10" fmla="*/ 3521221 w 3521221"/>
              <a:gd name="connsiteY10" fmla="*/ 760402 h 846305"/>
              <a:gd name="connsiteX11" fmla="*/ 3435318 w 3521221"/>
              <a:gd name="connsiteY11" fmla="*/ 846305 h 846305"/>
              <a:gd name="connsiteX12" fmla="*/ 1467175 w 3521221"/>
              <a:gd name="connsiteY12" fmla="*/ 846305 h 846305"/>
              <a:gd name="connsiteX13" fmla="*/ 586870 w 3521221"/>
              <a:gd name="connsiteY13" fmla="*/ 846305 h 846305"/>
              <a:gd name="connsiteX14" fmla="*/ 586870 w 3521221"/>
              <a:gd name="connsiteY14" fmla="*/ 846305 h 846305"/>
              <a:gd name="connsiteX15" fmla="*/ 85903 w 3521221"/>
              <a:gd name="connsiteY15" fmla="*/ 846305 h 846305"/>
              <a:gd name="connsiteX16" fmla="*/ 0 w 3521221"/>
              <a:gd name="connsiteY16" fmla="*/ 760402 h 846305"/>
              <a:gd name="connsiteX17" fmla="*/ 0 w 3521221"/>
              <a:gd name="connsiteY17" fmla="*/ 545649 h 846305"/>
              <a:gd name="connsiteX18" fmla="*/ 0 w 3521221"/>
              <a:gd name="connsiteY18" fmla="*/ 416797 h 846305"/>
              <a:gd name="connsiteX19" fmla="*/ 0 w 3521221"/>
              <a:gd name="connsiteY19" fmla="*/ 416797 h 846305"/>
              <a:gd name="connsiteX20" fmla="*/ 0 w 3521221"/>
              <a:gd name="connsiteY20" fmla="*/ 416798 h 84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1221" h="846305">
                <a:moveTo>
                  <a:pt x="0" y="416798"/>
                </a:moveTo>
                <a:cubicBezTo>
                  <a:pt x="0" y="369355"/>
                  <a:pt x="38460" y="330895"/>
                  <a:pt x="85903" y="330895"/>
                </a:cubicBezTo>
                <a:lnTo>
                  <a:pt x="865651" y="325320"/>
                </a:lnTo>
                <a:lnTo>
                  <a:pt x="884883" y="0"/>
                </a:lnTo>
                <a:lnTo>
                  <a:pt x="1026702" y="330895"/>
                </a:lnTo>
                <a:lnTo>
                  <a:pt x="3435318" y="330895"/>
                </a:lnTo>
                <a:cubicBezTo>
                  <a:pt x="3482761" y="330895"/>
                  <a:pt x="3521221" y="369355"/>
                  <a:pt x="3521221" y="416798"/>
                </a:cubicBezTo>
                <a:lnTo>
                  <a:pt x="3521221" y="416797"/>
                </a:lnTo>
                <a:lnTo>
                  <a:pt x="3521221" y="416797"/>
                </a:lnTo>
                <a:lnTo>
                  <a:pt x="3521221" y="545649"/>
                </a:lnTo>
                <a:lnTo>
                  <a:pt x="3521221" y="760402"/>
                </a:lnTo>
                <a:cubicBezTo>
                  <a:pt x="3521221" y="807845"/>
                  <a:pt x="3482761" y="846305"/>
                  <a:pt x="3435318" y="846305"/>
                </a:cubicBezTo>
                <a:lnTo>
                  <a:pt x="1467175" y="846305"/>
                </a:lnTo>
                <a:lnTo>
                  <a:pt x="586870" y="846305"/>
                </a:lnTo>
                <a:lnTo>
                  <a:pt x="586870" y="846305"/>
                </a:lnTo>
                <a:lnTo>
                  <a:pt x="85903" y="846305"/>
                </a:lnTo>
                <a:cubicBezTo>
                  <a:pt x="38460" y="846305"/>
                  <a:pt x="0" y="807845"/>
                  <a:pt x="0" y="760402"/>
                </a:cubicBezTo>
                <a:lnTo>
                  <a:pt x="0" y="545649"/>
                </a:lnTo>
                <a:lnTo>
                  <a:pt x="0" y="416797"/>
                </a:lnTo>
                <a:lnTo>
                  <a:pt x="0" y="416797"/>
                </a:lnTo>
                <a:lnTo>
                  <a:pt x="0" y="416798"/>
                </a:lnTo>
                <a:close/>
              </a:path>
            </a:pathLst>
          </a:custGeom>
          <a:noFill/>
          <a:ln w="19050">
            <a:solidFill>
              <a:srgbClr val="88122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467" b="1" i="1"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endParaRPr>
          </a:p>
        </p:txBody>
      </p:sp>
      <p:sp>
        <p:nvSpPr>
          <p:cNvPr id="11" name="TextBox 10">
            <a:extLst>
              <a:ext uri="{FF2B5EF4-FFF2-40B4-BE49-F238E27FC236}">
                <a16:creationId xmlns:a16="http://schemas.microsoft.com/office/drawing/2014/main" id="{2795ED67-4A2B-CD26-8F49-4E72ADFDE50B}"/>
              </a:ext>
            </a:extLst>
          </p:cNvPr>
          <p:cNvSpPr txBox="1"/>
          <p:nvPr/>
        </p:nvSpPr>
        <p:spPr>
          <a:xfrm>
            <a:off x="6121724" y="4587827"/>
            <a:ext cx="5029497" cy="543867"/>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1" u="none" strike="noStrike" kern="1200" cap="none" spc="0" normalizeH="0" baseline="0" noProof="0" dirty="0">
                <a:ln>
                  <a:noFill/>
                </a:ln>
                <a:solidFill>
                  <a:srgbClr val="000000"/>
                </a:solidFill>
                <a:effectLst/>
                <a:uLnTx/>
                <a:uFillTx/>
                <a:latin typeface="Arial Narrow" panose="020B0606020202030204" pitchFamily="34" charset="0"/>
                <a:ea typeface="+mn-ea"/>
                <a:cs typeface="Arial" panose="020B0604020202020204" pitchFamily="34" charset="0"/>
                <a:sym typeface="Arial"/>
              </a:rPr>
              <a:t>Eligible patients were offered crossover to 2L SG, provided through the study, following BICR-verified disease progression</a:t>
            </a:r>
          </a:p>
        </p:txBody>
      </p:sp>
      <p:sp>
        <p:nvSpPr>
          <p:cNvPr id="14" name="TextBox 13">
            <a:extLst>
              <a:ext uri="{FF2B5EF4-FFF2-40B4-BE49-F238E27FC236}">
                <a16:creationId xmlns:a16="http://schemas.microsoft.com/office/drawing/2014/main" id="{0C903F5D-299C-CB59-4C79-21AF7B30A049}"/>
              </a:ext>
            </a:extLst>
          </p:cNvPr>
          <p:cNvSpPr txBox="1"/>
          <p:nvPr/>
        </p:nvSpPr>
        <p:spPr>
          <a:xfrm>
            <a:off x="3501488" y="2000669"/>
            <a:ext cx="1130373" cy="307777"/>
          </a:xfrm>
          <a:prstGeom prst="rect">
            <a:avLst/>
          </a:prstGeom>
          <a:noFill/>
        </p:spPr>
        <p:txBody>
          <a:bodyPr wrap="square">
            <a:spAutoFit/>
          </a:bodyPr>
          <a:lstStyle/>
          <a:p>
            <a:pPr marL="0" marR="0" lvl="1" indent="0" algn="ctr" defTabSz="914354"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N = 558</a:t>
            </a:r>
          </a:p>
        </p:txBody>
      </p:sp>
      <p:cxnSp>
        <p:nvCxnSpPr>
          <p:cNvPr id="10" name="Connector: Elbow 9">
            <a:extLst>
              <a:ext uri="{FF2B5EF4-FFF2-40B4-BE49-F238E27FC236}">
                <a16:creationId xmlns:a16="http://schemas.microsoft.com/office/drawing/2014/main" id="{CAC13134-458C-CAC2-7F33-494C5BDE3B06}"/>
              </a:ext>
            </a:extLst>
          </p:cNvPr>
          <p:cNvCxnSpPr>
            <a:cxnSpLocks/>
          </p:cNvCxnSpPr>
          <p:nvPr/>
        </p:nvCxnSpPr>
        <p:spPr>
          <a:xfrm flipV="1">
            <a:off x="9242694" y="1907293"/>
            <a:ext cx="16933" cy="1479884"/>
          </a:xfrm>
          <a:prstGeom prst="bentConnector3">
            <a:avLst>
              <a:gd name="adj1" fmla="val 2520000"/>
            </a:avLst>
          </a:prstGeom>
          <a:ln w="190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21C1AAF-63DA-09D0-BC07-492A447981EE}"/>
              </a:ext>
            </a:extLst>
          </p:cNvPr>
          <p:cNvCxnSpPr>
            <a:cxnSpLocks/>
          </p:cNvCxnSpPr>
          <p:nvPr/>
        </p:nvCxnSpPr>
        <p:spPr>
          <a:xfrm flipH="1">
            <a:off x="9680448" y="2567205"/>
            <a:ext cx="402541" cy="0"/>
          </a:xfrm>
          <a:prstGeom prst="line">
            <a:avLst/>
          </a:prstGeom>
          <a:ln w="19050">
            <a:solidFill>
              <a:schemeClr val="tx1"/>
            </a:solidFill>
            <a:head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FC60DFD-D973-9DB5-E4DB-26DE41654653}"/>
              </a:ext>
            </a:extLst>
          </p:cNvPr>
          <p:cNvSpPr txBox="1"/>
          <p:nvPr/>
        </p:nvSpPr>
        <p:spPr>
          <a:xfrm>
            <a:off x="4281951" y="1102420"/>
            <a:ext cx="5269608" cy="297454"/>
          </a:xfrm>
          <a:prstGeom prst="rect">
            <a:avLst/>
          </a:prstGeom>
          <a:noFill/>
        </p:spPr>
        <p:txBody>
          <a:bodyPr wrap="square" rtlCol="0">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333" b="0" i="1"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sym typeface="Arial"/>
              </a:rPr>
              <a:t>Treatment was continued until BICR-verified progression or unacceptable toxicity</a:t>
            </a:r>
          </a:p>
        </p:txBody>
      </p:sp>
      <p:cxnSp>
        <p:nvCxnSpPr>
          <p:cNvPr id="21" name="Connector: Elbow 20">
            <a:extLst>
              <a:ext uri="{FF2B5EF4-FFF2-40B4-BE49-F238E27FC236}">
                <a16:creationId xmlns:a16="http://schemas.microsoft.com/office/drawing/2014/main" id="{10AC182A-6F68-8125-9F47-0F46C328BC30}"/>
              </a:ext>
            </a:extLst>
          </p:cNvPr>
          <p:cNvCxnSpPr>
            <a:cxnSpLocks/>
          </p:cNvCxnSpPr>
          <p:nvPr/>
        </p:nvCxnSpPr>
        <p:spPr>
          <a:xfrm rot="10800000" flipV="1">
            <a:off x="4608018" y="1907291"/>
            <a:ext cx="16933" cy="1552575"/>
          </a:xfrm>
          <a:prstGeom prst="bentConnector3">
            <a:avLst>
              <a:gd name="adj1" fmla="val 979748"/>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1DD147DD-DCB0-C15E-A66A-A8786BCAB324}"/>
              </a:ext>
            </a:extLst>
          </p:cNvPr>
          <p:cNvCxnSpPr>
            <a:cxnSpLocks/>
          </p:cNvCxnSpPr>
          <p:nvPr/>
        </p:nvCxnSpPr>
        <p:spPr>
          <a:xfrm flipH="1">
            <a:off x="3692731" y="2617740"/>
            <a:ext cx="75853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1D285823-E82E-8400-AD79-659EF550C52F}"/>
              </a:ext>
            </a:extLst>
          </p:cNvPr>
          <p:cNvSpPr/>
          <p:nvPr/>
        </p:nvSpPr>
        <p:spPr>
          <a:xfrm>
            <a:off x="3764868" y="2312940"/>
            <a:ext cx="609600" cy="60960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R</a:t>
            </a:r>
            <a:br>
              <a:rPr kumimoji="0" lang="en-US" sz="14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br>
            <a:r>
              <a:rPr kumimoji="0" lang="en-US" sz="1400" b="0" i="0" u="none" strike="noStrike" kern="120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1:1</a:t>
            </a:r>
          </a:p>
        </p:txBody>
      </p:sp>
      <p:sp>
        <p:nvSpPr>
          <p:cNvPr id="9" name="Text Placeholder 8">
            <a:extLst>
              <a:ext uri="{FF2B5EF4-FFF2-40B4-BE49-F238E27FC236}">
                <a16:creationId xmlns:a16="http://schemas.microsoft.com/office/drawing/2014/main" id="{134F7B29-5044-A50E-6A44-C0768A584F35}"/>
              </a:ext>
            </a:extLst>
          </p:cNvPr>
          <p:cNvSpPr>
            <a:spLocks noGrp="1"/>
          </p:cNvSpPr>
          <p:nvPr>
            <p:ph type="body" sz="quarter" idx="12"/>
          </p:nvPr>
        </p:nvSpPr>
        <p:spPr/>
        <p:txBody>
          <a:bodyPr/>
          <a:lstStyle/>
          <a:p>
            <a:endParaRPr lang="en-US" dirty="0"/>
          </a:p>
        </p:txBody>
      </p:sp>
      <p:sp>
        <p:nvSpPr>
          <p:cNvPr id="13" name="Rectangle 12">
            <a:extLst>
              <a:ext uri="{FF2B5EF4-FFF2-40B4-BE49-F238E27FC236}">
                <a16:creationId xmlns:a16="http://schemas.microsoft.com/office/drawing/2014/main" id="{362653D2-468E-013D-641A-F497D712219A}"/>
              </a:ext>
            </a:extLst>
          </p:cNvPr>
          <p:cNvSpPr/>
          <p:nvPr/>
        </p:nvSpPr>
        <p:spPr>
          <a:xfrm>
            <a:off x="254524" y="5835192"/>
            <a:ext cx="11937476" cy="1022808"/>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551D2D6-D888-4B37-B9C1-0988122A34B9}"/>
              </a:ext>
            </a:extLst>
          </p:cNvPr>
          <p:cNvSpPr txBox="1"/>
          <p:nvPr/>
        </p:nvSpPr>
        <p:spPr>
          <a:xfrm>
            <a:off x="8055137" y="6345759"/>
            <a:ext cx="3928641"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Cortes et al. ESMO 2025;Abstract LBA20</a:t>
            </a:r>
          </a:p>
        </p:txBody>
      </p:sp>
    </p:spTree>
    <p:extLst>
      <p:ext uri="{BB962C8B-B14F-4D97-AF65-F5344CB8AC3E}">
        <p14:creationId xmlns:p14="http://schemas.microsoft.com/office/powerpoint/2010/main" val="8016793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a:extLst>
              <a:ext uri="{FF2B5EF4-FFF2-40B4-BE49-F238E27FC236}">
                <a16:creationId xmlns:a16="http://schemas.microsoft.com/office/drawing/2014/main" id="{14E36F1A-238F-B48B-93D0-5B0D903BD5EE}"/>
              </a:ext>
            </a:extLst>
          </p:cNvPr>
          <p:cNvGrpSpPr/>
          <p:nvPr/>
        </p:nvGrpSpPr>
        <p:grpSpPr>
          <a:xfrm>
            <a:off x="1511980" y="1240367"/>
            <a:ext cx="10219267" cy="2971800"/>
            <a:chOff x="1133985" y="930275"/>
            <a:chExt cx="7664450" cy="2228850"/>
          </a:xfrm>
        </p:grpSpPr>
        <p:sp>
          <p:nvSpPr>
            <p:cNvPr id="566" name="Line 5">
              <a:extLst>
                <a:ext uri="{FF2B5EF4-FFF2-40B4-BE49-F238E27FC236}">
                  <a16:creationId xmlns:a16="http://schemas.microsoft.com/office/drawing/2014/main" id="{1054D00B-4E09-A092-C640-A500B9A95F89}"/>
                </a:ext>
              </a:extLst>
            </p:cNvPr>
            <p:cNvSpPr>
              <a:spLocks noChangeShapeType="1"/>
            </p:cNvSpPr>
            <p:nvPr/>
          </p:nvSpPr>
          <p:spPr bwMode="auto">
            <a:xfrm>
              <a:off x="1194310" y="3111500"/>
              <a:ext cx="760412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67" name="Line 6">
              <a:extLst>
                <a:ext uri="{FF2B5EF4-FFF2-40B4-BE49-F238E27FC236}">
                  <a16:creationId xmlns:a16="http://schemas.microsoft.com/office/drawing/2014/main" id="{0D9901BD-388A-8D9D-674A-DB49FDBD9EF7}"/>
                </a:ext>
              </a:extLst>
            </p:cNvPr>
            <p:cNvSpPr>
              <a:spLocks noChangeShapeType="1"/>
            </p:cNvSpPr>
            <p:nvPr/>
          </p:nvSpPr>
          <p:spPr bwMode="auto">
            <a:xfrm>
              <a:off x="119113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68" name="Line 7">
              <a:extLst>
                <a:ext uri="{FF2B5EF4-FFF2-40B4-BE49-F238E27FC236}">
                  <a16:creationId xmlns:a16="http://schemas.microsoft.com/office/drawing/2014/main" id="{434AD72E-7391-9E3F-586E-A35A64838E81}"/>
                </a:ext>
              </a:extLst>
            </p:cNvPr>
            <p:cNvSpPr>
              <a:spLocks noChangeShapeType="1"/>
            </p:cNvSpPr>
            <p:nvPr/>
          </p:nvSpPr>
          <p:spPr bwMode="auto">
            <a:xfrm>
              <a:off x="168643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69" name="Line 8">
              <a:extLst>
                <a:ext uri="{FF2B5EF4-FFF2-40B4-BE49-F238E27FC236}">
                  <a16:creationId xmlns:a16="http://schemas.microsoft.com/office/drawing/2014/main" id="{5E953AD6-32AB-91A2-B361-F5E4E3F4F822}"/>
                </a:ext>
              </a:extLst>
            </p:cNvPr>
            <p:cNvSpPr>
              <a:spLocks noChangeShapeType="1"/>
            </p:cNvSpPr>
            <p:nvPr/>
          </p:nvSpPr>
          <p:spPr bwMode="auto">
            <a:xfrm>
              <a:off x="218173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0" name="Line 9">
              <a:extLst>
                <a:ext uri="{FF2B5EF4-FFF2-40B4-BE49-F238E27FC236}">
                  <a16:creationId xmlns:a16="http://schemas.microsoft.com/office/drawing/2014/main" id="{7BF41429-1131-5E46-79A2-91519BAB58E3}"/>
                </a:ext>
              </a:extLst>
            </p:cNvPr>
            <p:cNvSpPr>
              <a:spLocks noChangeShapeType="1"/>
            </p:cNvSpPr>
            <p:nvPr/>
          </p:nvSpPr>
          <p:spPr bwMode="auto">
            <a:xfrm>
              <a:off x="267703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1" name="Line 10">
              <a:extLst>
                <a:ext uri="{FF2B5EF4-FFF2-40B4-BE49-F238E27FC236}">
                  <a16:creationId xmlns:a16="http://schemas.microsoft.com/office/drawing/2014/main" id="{0E505481-7F0D-49F5-A584-21F8B205B596}"/>
                </a:ext>
              </a:extLst>
            </p:cNvPr>
            <p:cNvSpPr>
              <a:spLocks noChangeShapeType="1"/>
            </p:cNvSpPr>
            <p:nvPr/>
          </p:nvSpPr>
          <p:spPr bwMode="auto">
            <a:xfrm>
              <a:off x="316915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2" name="Line 11">
              <a:extLst>
                <a:ext uri="{FF2B5EF4-FFF2-40B4-BE49-F238E27FC236}">
                  <a16:creationId xmlns:a16="http://schemas.microsoft.com/office/drawing/2014/main" id="{12B2C7C0-E5D7-530E-C2D0-25FB48C58FB8}"/>
                </a:ext>
              </a:extLst>
            </p:cNvPr>
            <p:cNvSpPr>
              <a:spLocks noChangeShapeType="1"/>
            </p:cNvSpPr>
            <p:nvPr/>
          </p:nvSpPr>
          <p:spPr bwMode="auto">
            <a:xfrm>
              <a:off x="366445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3" name="Line 12">
              <a:extLst>
                <a:ext uri="{FF2B5EF4-FFF2-40B4-BE49-F238E27FC236}">
                  <a16:creationId xmlns:a16="http://schemas.microsoft.com/office/drawing/2014/main" id="{403CB95D-D4B9-D191-46F0-6E827FE96D02}"/>
                </a:ext>
              </a:extLst>
            </p:cNvPr>
            <p:cNvSpPr>
              <a:spLocks noChangeShapeType="1"/>
            </p:cNvSpPr>
            <p:nvPr/>
          </p:nvSpPr>
          <p:spPr bwMode="auto">
            <a:xfrm>
              <a:off x="415975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4" name="Line 13">
              <a:extLst>
                <a:ext uri="{FF2B5EF4-FFF2-40B4-BE49-F238E27FC236}">
                  <a16:creationId xmlns:a16="http://schemas.microsoft.com/office/drawing/2014/main" id="{D277655D-9135-FF9F-28AF-493F37C25091}"/>
                </a:ext>
              </a:extLst>
            </p:cNvPr>
            <p:cNvSpPr>
              <a:spLocks noChangeShapeType="1"/>
            </p:cNvSpPr>
            <p:nvPr/>
          </p:nvSpPr>
          <p:spPr bwMode="auto">
            <a:xfrm>
              <a:off x="465505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5" name="Line 14">
              <a:extLst>
                <a:ext uri="{FF2B5EF4-FFF2-40B4-BE49-F238E27FC236}">
                  <a16:creationId xmlns:a16="http://schemas.microsoft.com/office/drawing/2014/main" id="{2695BA3A-B723-80CB-7CA2-318E2655C684}"/>
                </a:ext>
              </a:extLst>
            </p:cNvPr>
            <p:cNvSpPr>
              <a:spLocks noChangeShapeType="1"/>
            </p:cNvSpPr>
            <p:nvPr/>
          </p:nvSpPr>
          <p:spPr bwMode="auto">
            <a:xfrm>
              <a:off x="514718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6" name="Line 15">
              <a:extLst>
                <a:ext uri="{FF2B5EF4-FFF2-40B4-BE49-F238E27FC236}">
                  <a16:creationId xmlns:a16="http://schemas.microsoft.com/office/drawing/2014/main" id="{6C9CF883-6DB3-8162-0962-2B48E65DA30F}"/>
                </a:ext>
              </a:extLst>
            </p:cNvPr>
            <p:cNvSpPr>
              <a:spLocks noChangeShapeType="1"/>
            </p:cNvSpPr>
            <p:nvPr/>
          </p:nvSpPr>
          <p:spPr bwMode="auto">
            <a:xfrm>
              <a:off x="564248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7" name="Line 16">
              <a:extLst>
                <a:ext uri="{FF2B5EF4-FFF2-40B4-BE49-F238E27FC236}">
                  <a16:creationId xmlns:a16="http://schemas.microsoft.com/office/drawing/2014/main" id="{1D75E8F6-8661-0B29-1E48-8E13D2402AC2}"/>
                </a:ext>
              </a:extLst>
            </p:cNvPr>
            <p:cNvSpPr>
              <a:spLocks noChangeShapeType="1"/>
            </p:cNvSpPr>
            <p:nvPr/>
          </p:nvSpPr>
          <p:spPr bwMode="auto">
            <a:xfrm>
              <a:off x="613778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8" name="Line 17">
              <a:extLst>
                <a:ext uri="{FF2B5EF4-FFF2-40B4-BE49-F238E27FC236}">
                  <a16:creationId xmlns:a16="http://schemas.microsoft.com/office/drawing/2014/main" id="{8CB55E83-C7B2-1C03-DAA1-BE6F69F637EA}"/>
                </a:ext>
              </a:extLst>
            </p:cNvPr>
            <p:cNvSpPr>
              <a:spLocks noChangeShapeType="1"/>
            </p:cNvSpPr>
            <p:nvPr/>
          </p:nvSpPr>
          <p:spPr bwMode="auto">
            <a:xfrm>
              <a:off x="6633084"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79" name="Line 18">
              <a:extLst>
                <a:ext uri="{FF2B5EF4-FFF2-40B4-BE49-F238E27FC236}">
                  <a16:creationId xmlns:a16="http://schemas.microsoft.com/office/drawing/2014/main" id="{99E3496F-D8BF-4AEC-ABFD-EF10F9492C83}"/>
                </a:ext>
              </a:extLst>
            </p:cNvPr>
            <p:cNvSpPr>
              <a:spLocks noChangeShapeType="1"/>
            </p:cNvSpPr>
            <p:nvPr/>
          </p:nvSpPr>
          <p:spPr bwMode="auto">
            <a:xfrm>
              <a:off x="712520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0" name="Line 19">
              <a:extLst>
                <a:ext uri="{FF2B5EF4-FFF2-40B4-BE49-F238E27FC236}">
                  <a16:creationId xmlns:a16="http://schemas.microsoft.com/office/drawing/2014/main" id="{0215399F-1112-ADEB-B82F-2300AF5AAAED}"/>
                </a:ext>
              </a:extLst>
            </p:cNvPr>
            <p:cNvSpPr>
              <a:spLocks noChangeShapeType="1"/>
            </p:cNvSpPr>
            <p:nvPr/>
          </p:nvSpPr>
          <p:spPr bwMode="auto">
            <a:xfrm>
              <a:off x="762050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1" name="Line 20">
              <a:extLst>
                <a:ext uri="{FF2B5EF4-FFF2-40B4-BE49-F238E27FC236}">
                  <a16:creationId xmlns:a16="http://schemas.microsoft.com/office/drawing/2014/main" id="{1003A7FC-B436-D02A-1CC8-F8CFFD6CE69E}"/>
                </a:ext>
              </a:extLst>
            </p:cNvPr>
            <p:cNvSpPr>
              <a:spLocks noChangeShapeType="1"/>
            </p:cNvSpPr>
            <p:nvPr/>
          </p:nvSpPr>
          <p:spPr bwMode="auto">
            <a:xfrm>
              <a:off x="811580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2" name="Line 21">
              <a:extLst>
                <a:ext uri="{FF2B5EF4-FFF2-40B4-BE49-F238E27FC236}">
                  <a16:creationId xmlns:a16="http://schemas.microsoft.com/office/drawing/2014/main" id="{37533452-7F22-4454-0B95-D36406FD7C57}"/>
                </a:ext>
              </a:extLst>
            </p:cNvPr>
            <p:cNvSpPr>
              <a:spLocks noChangeShapeType="1"/>
            </p:cNvSpPr>
            <p:nvPr/>
          </p:nvSpPr>
          <p:spPr bwMode="auto">
            <a:xfrm>
              <a:off x="8611109" y="3114675"/>
              <a:ext cx="0" cy="444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3" name="Line 22">
              <a:extLst>
                <a:ext uri="{FF2B5EF4-FFF2-40B4-BE49-F238E27FC236}">
                  <a16:creationId xmlns:a16="http://schemas.microsoft.com/office/drawing/2014/main" id="{3F9A65BD-8206-9F27-4223-EF96C2FAF2C0}"/>
                </a:ext>
              </a:extLst>
            </p:cNvPr>
            <p:cNvSpPr>
              <a:spLocks noChangeShapeType="1"/>
            </p:cNvSpPr>
            <p:nvPr/>
          </p:nvSpPr>
          <p:spPr bwMode="auto">
            <a:xfrm flipV="1">
              <a:off x="1191134" y="930275"/>
              <a:ext cx="0" cy="217805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4" name="Line 23">
              <a:extLst>
                <a:ext uri="{FF2B5EF4-FFF2-40B4-BE49-F238E27FC236}">
                  <a16:creationId xmlns:a16="http://schemas.microsoft.com/office/drawing/2014/main" id="{07692ABB-0A14-1B39-3657-D9C1111C7C00}"/>
                </a:ext>
              </a:extLst>
            </p:cNvPr>
            <p:cNvSpPr>
              <a:spLocks noChangeShapeType="1"/>
            </p:cNvSpPr>
            <p:nvPr/>
          </p:nvSpPr>
          <p:spPr bwMode="auto">
            <a:xfrm flipH="1">
              <a:off x="1133985" y="311150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5" name="Line 24">
              <a:extLst>
                <a:ext uri="{FF2B5EF4-FFF2-40B4-BE49-F238E27FC236}">
                  <a16:creationId xmlns:a16="http://schemas.microsoft.com/office/drawing/2014/main" id="{3EB0BCDA-27C7-9729-2DA5-CE789247FCF9}"/>
                </a:ext>
              </a:extLst>
            </p:cNvPr>
            <p:cNvSpPr>
              <a:spLocks noChangeShapeType="1"/>
            </p:cNvSpPr>
            <p:nvPr/>
          </p:nvSpPr>
          <p:spPr bwMode="auto">
            <a:xfrm flipH="1">
              <a:off x="1133985" y="289560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6" name="Line 25">
              <a:extLst>
                <a:ext uri="{FF2B5EF4-FFF2-40B4-BE49-F238E27FC236}">
                  <a16:creationId xmlns:a16="http://schemas.microsoft.com/office/drawing/2014/main" id="{F28A695C-D28C-09CC-06C6-6A1643E827A8}"/>
                </a:ext>
              </a:extLst>
            </p:cNvPr>
            <p:cNvSpPr>
              <a:spLocks noChangeShapeType="1"/>
            </p:cNvSpPr>
            <p:nvPr/>
          </p:nvSpPr>
          <p:spPr bwMode="auto">
            <a:xfrm flipH="1">
              <a:off x="1133985" y="2676525"/>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7" name="Line 26">
              <a:extLst>
                <a:ext uri="{FF2B5EF4-FFF2-40B4-BE49-F238E27FC236}">
                  <a16:creationId xmlns:a16="http://schemas.microsoft.com/office/drawing/2014/main" id="{1516E158-B22B-E74F-8D9F-B8BD2D1996C9}"/>
                </a:ext>
              </a:extLst>
            </p:cNvPr>
            <p:cNvSpPr>
              <a:spLocks noChangeShapeType="1"/>
            </p:cNvSpPr>
            <p:nvPr/>
          </p:nvSpPr>
          <p:spPr bwMode="auto">
            <a:xfrm flipH="1">
              <a:off x="1133985" y="2460625"/>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8" name="Line 27">
              <a:extLst>
                <a:ext uri="{FF2B5EF4-FFF2-40B4-BE49-F238E27FC236}">
                  <a16:creationId xmlns:a16="http://schemas.microsoft.com/office/drawing/2014/main" id="{33E3FA9C-1718-D7AB-944A-9C9328F8C97C}"/>
                </a:ext>
              </a:extLst>
            </p:cNvPr>
            <p:cNvSpPr>
              <a:spLocks noChangeShapeType="1"/>
            </p:cNvSpPr>
            <p:nvPr/>
          </p:nvSpPr>
          <p:spPr bwMode="auto">
            <a:xfrm flipH="1">
              <a:off x="1133985" y="224155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89" name="Line 28">
              <a:extLst>
                <a:ext uri="{FF2B5EF4-FFF2-40B4-BE49-F238E27FC236}">
                  <a16:creationId xmlns:a16="http://schemas.microsoft.com/office/drawing/2014/main" id="{A1911B7D-29AA-B616-A5A0-75E6E9742B80}"/>
                </a:ext>
              </a:extLst>
            </p:cNvPr>
            <p:cNvSpPr>
              <a:spLocks noChangeShapeType="1"/>
            </p:cNvSpPr>
            <p:nvPr/>
          </p:nvSpPr>
          <p:spPr bwMode="auto">
            <a:xfrm flipH="1">
              <a:off x="1133985" y="202565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0" name="Line 29">
              <a:extLst>
                <a:ext uri="{FF2B5EF4-FFF2-40B4-BE49-F238E27FC236}">
                  <a16:creationId xmlns:a16="http://schemas.microsoft.com/office/drawing/2014/main" id="{460A8F5C-65BB-9357-E9D7-EBE97C046A71}"/>
                </a:ext>
              </a:extLst>
            </p:cNvPr>
            <p:cNvSpPr>
              <a:spLocks noChangeShapeType="1"/>
            </p:cNvSpPr>
            <p:nvPr/>
          </p:nvSpPr>
          <p:spPr bwMode="auto">
            <a:xfrm flipH="1">
              <a:off x="1133985" y="1806575"/>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1" name="Line 30">
              <a:extLst>
                <a:ext uri="{FF2B5EF4-FFF2-40B4-BE49-F238E27FC236}">
                  <a16:creationId xmlns:a16="http://schemas.microsoft.com/office/drawing/2014/main" id="{497E3B58-08D9-A1A5-BC6E-FE4F4AFD4CAF}"/>
                </a:ext>
              </a:extLst>
            </p:cNvPr>
            <p:cNvSpPr>
              <a:spLocks noChangeShapeType="1"/>
            </p:cNvSpPr>
            <p:nvPr/>
          </p:nvSpPr>
          <p:spPr bwMode="auto">
            <a:xfrm flipH="1">
              <a:off x="1133985" y="1590675"/>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2" name="Line 31">
              <a:extLst>
                <a:ext uri="{FF2B5EF4-FFF2-40B4-BE49-F238E27FC236}">
                  <a16:creationId xmlns:a16="http://schemas.microsoft.com/office/drawing/2014/main" id="{2A80677A-6197-3A63-CFA5-BA3BDCB3FF29}"/>
                </a:ext>
              </a:extLst>
            </p:cNvPr>
            <p:cNvSpPr>
              <a:spLocks noChangeShapeType="1"/>
            </p:cNvSpPr>
            <p:nvPr/>
          </p:nvSpPr>
          <p:spPr bwMode="auto">
            <a:xfrm flipH="1">
              <a:off x="1133985" y="137160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3" name="Line 32">
              <a:extLst>
                <a:ext uri="{FF2B5EF4-FFF2-40B4-BE49-F238E27FC236}">
                  <a16:creationId xmlns:a16="http://schemas.microsoft.com/office/drawing/2014/main" id="{EDE16B24-9002-5D9A-4708-36A0750AA407}"/>
                </a:ext>
              </a:extLst>
            </p:cNvPr>
            <p:cNvSpPr>
              <a:spLocks noChangeShapeType="1"/>
            </p:cNvSpPr>
            <p:nvPr/>
          </p:nvSpPr>
          <p:spPr bwMode="auto">
            <a:xfrm flipH="1">
              <a:off x="1133985" y="1155700"/>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4" name="Line 33">
              <a:extLst>
                <a:ext uri="{FF2B5EF4-FFF2-40B4-BE49-F238E27FC236}">
                  <a16:creationId xmlns:a16="http://schemas.microsoft.com/office/drawing/2014/main" id="{FC8B4E27-4E74-7460-BFDC-F073BBD7ACCE}"/>
                </a:ext>
              </a:extLst>
            </p:cNvPr>
            <p:cNvSpPr>
              <a:spLocks noChangeShapeType="1"/>
            </p:cNvSpPr>
            <p:nvPr/>
          </p:nvSpPr>
          <p:spPr bwMode="auto">
            <a:xfrm flipH="1">
              <a:off x="1133985" y="936625"/>
              <a:ext cx="53975"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13" name="Line 353">
              <a:extLst>
                <a:ext uri="{FF2B5EF4-FFF2-40B4-BE49-F238E27FC236}">
                  <a16:creationId xmlns:a16="http://schemas.microsoft.com/office/drawing/2014/main" id="{1A7CBAAB-F52A-A4FD-1702-2775B47DE894}"/>
                </a:ext>
              </a:extLst>
            </p:cNvPr>
            <p:cNvSpPr>
              <a:spLocks noChangeShapeType="1"/>
            </p:cNvSpPr>
            <p:nvPr/>
          </p:nvSpPr>
          <p:spPr bwMode="auto">
            <a:xfrm>
              <a:off x="7118350" y="3108326"/>
              <a:ext cx="0" cy="3175"/>
            </a:xfrm>
            <a:prstGeom prst="line">
              <a:avLst/>
            </a:prstGeom>
            <a:noFill/>
            <a:ln w="12700">
              <a:solidFill>
                <a:srgbClr val="881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76" name="Line 22">
              <a:extLst>
                <a:ext uri="{FF2B5EF4-FFF2-40B4-BE49-F238E27FC236}">
                  <a16:creationId xmlns:a16="http://schemas.microsoft.com/office/drawing/2014/main" id="{E91CEEA3-6D69-CA41-09BB-2BC5124812A0}"/>
                </a:ext>
              </a:extLst>
            </p:cNvPr>
            <p:cNvSpPr>
              <a:spLocks noChangeShapeType="1"/>
            </p:cNvSpPr>
            <p:nvPr/>
          </p:nvSpPr>
          <p:spPr bwMode="auto">
            <a:xfrm flipH="1" flipV="1">
              <a:off x="2667000" y="1686559"/>
              <a:ext cx="10034" cy="1421765"/>
            </a:xfrm>
            <a:prstGeom prst="line">
              <a:avLst/>
            </a:prstGeom>
            <a:noFill/>
            <a:ln w="12700">
              <a:solidFill>
                <a:schemeClr val="tx1">
                  <a:lumMod val="65000"/>
                  <a:lumOff val="35000"/>
                </a:schemeClr>
              </a:solidFill>
              <a:prstDash val="dash"/>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77" name="Line 22">
              <a:extLst>
                <a:ext uri="{FF2B5EF4-FFF2-40B4-BE49-F238E27FC236}">
                  <a16:creationId xmlns:a16="http://schemas.microsoft.com/office/drawing/2014/main" id="{7B1717FF-F8EE-6380-81FF-E6AF707671FF}"/>
                </a:ext>
              </a:extLst>
            </p:cNvPr>
            <p:cNvSpPr>
              <a:spLocks noChangeShapeType="1"/>
            </p:cNvSpPr>
            <p:nvPr/>
          </p:nvSpPr>
          <p:spPr bwMode="auto">
            <a:xfrm flipV="1">
              <a:off x="4159758" y="2214879"/>
              <a:ext cx="761" cy="893445"/>
            </a:xfrm>
            <a:prstGeom prst="line">
              <a:avLst/>
            </a:prstGeom>
            <a:noFill/>
            <a:ln w="12700">
              <a:solidFill>
                <a:schemeClr val="tx1">
                  <a:lumMod val="65000"/>
                  <a:lumOff val="35000"/>
                </a:schemeClr>
              </a:solidFill>
              <a:prstDash val="dash"/>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grpSp>
      <p:sp>
        <p:nvSpPr>
          <p:cNvPr id="11" name="AutoShape 3">
            <a:extLst>
              <a:ext uri="{FF2B5EF4-FFF2-40B4-BE49-F238E27FC236}">
                <a16:creationId xmlns:a16="http://schemas.microsoft.com/office/drawing/2014/main" id="{2FB1BD9B-4FCD-A7C4-1E6A-0B61F414A6BD}"/>
              </a:ext>
            </a:extLst>
          </p:cNvPr>
          <p:cNvSpPr>
            <a:spLocks noChangeAspect="1" noChangeArrowheads="1" noTextEdit="1"/>
          </p:cNvSpPr>
          <p:nvPr/>
        </p:nvSpPr>
        <p:spPr bwMode="auto">
          <a:xfrm>
            <a:off x="241300" y="1155700"/>
            <a:ext cx="11582400" cy="4131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 Placeholder 3">
            <a:extLst>
              <a:ext uri="{FF2B5EF4-FFF2-40B4-BE49-F238E27FC236}">
                <a16:creationId xmlns:a16="http://schemas.microsoft.com/office/drawing/2014/main" id="{E2E96191-5BC4-BD8E-0E14-09C9657C364D}"/>
              </a:ext>
            </a:extLst>
          </p:cNvPr>
          <p:cNvSpPr>
            <a:spLocks noGrp="1"/>
          </p:cNvSpPr>
          <p:nvPr>
            <p:ph type="body" sz="quarter" idx="10"/>
          </p:nvPr>
        </p:nvSpPr>
        <p:spPr>
          <a:xfrm>
            <a:off x="468785" y="216107"/>
            <a:ext cx="11279380" cy="670052"/>
          </a:xfrm>
        </p:spPr>
        <p:txBody>
          <a:bodyPr/>
          <a:lstStyle/>
          <a:p>
            <a:r>
              <a:rPr lang="en-US" dirty="0"/>
              <a:t>Progression-Free Survival by BICR</a:t>
            </a:r>
          </a:p>
        </p:txBody>
      </p:sp>
      <p:sp>
        <p:nvSpPr>
          <p:cNvPr id="8" name="Text Placeholder 7">
            <a:extLst>
              <a:ext uri="{FF2B5EF4-FFF2-40B4-BE49-F238E27FC236}">
                <a16:creationId xmlns:a16="http://schemas.microsoft.com/office/drawing/2014/main" id="{D056DBCB-8394-6B30-A572-DDB4821D1EAD}"/>
              </a:ext>
            </a:extLst>
          </p:cNvPr>
          <p:cNvSpPr>
            <a:spLocks noGrp="1"/>
          </p:cNvSpPr>
          <p:nvPr>
            <p:ph type="body" sz="quarter" idx="12"/>
          </p:nvPr>
        </p:nvSpPr>
        <p:spPr/>
        <p:txBody>
          <a:bodyPr/>
          <a:lstStyle/>
          <a:p>
            <a:r>
              <a:rPr lang="en-US" sz="933" dirty="0">
                <a:latin typeface="Arial" panose="020B0604020202020204" pitchFamily="34" charset="0"/>
                <a:ea typeface="Times New Roman" panose="02020603050405020304" pitchFamily="18" charset="0"/>
                <a:cs typeface="Times New Roman" panose="02020603050405020304" pitchFamily="18" charset="0"/>
              </a:rPr>
              <a:t>Javier Cortés, MD</a:t>
            </a:r>
            <a:endParaRPr lang="en-US" sz="933" dirty="0">
              <a:latin typeface="Arial" panose="020B0604020202020204" pitchFamily="34" charset="0"/>
              <a:cs typeface="Arial" panose="020B0604020202020204" pitchFamily="34" charset="0"/>
            </a:endParaRPr>
          </a:p>
        </p:txBody>
      </p:sp>
      <p:sp>
        <p:nvSpPr>
          <p:cNvPr id="5" name="Rectangle: Rounded Corners 4">
            <a:extLst>
              <a:ext uri="{FF2B5EF4-FFF2-40B4-BE49-F238E27FC236}">
                <a16:creationId xmlns:a16="http://schemas.microsoft.com/office/drawing/2014/main" id="{ED19B049-38B9-9B80-946D-C6FCB76A1484}"/>
              </a:ext>
            </a:extLst>
          </p:cNvPr>
          <p:cNvSpPr/>
          <p:nvPr/>
        </p:nvSpPr>
        <p:spPr>
          <a:xfrm>
            <a:off x="457201" y="5162216"/>
            <a:ext cx="11302801" cy="612099"/>
          </a:xfrm>
          <a:prstGeom prst="roundRect">
            <a:avLst/>
          </a:prstGeom>
          <a:solidFill>
            <a:srgbClr val="2D425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54" rtl="0" eaLnBrk="1" fontAlgn="auto" latinLnBrk="0" hangingPunct="1">
              <a:lnSpc>
                <a:spcPct val="100000"/>
              </a:lnSpc>
              <a:spcBef>
                <a:spcPts val="600"/>
              </a:spcBef>
              <a:spcAft>
                <a:spcPts val="600"/>
              </a:spcAft>
              <a:buClrTx/>
              <a:buSzTx/>
              <a:buFontTx/>
              <a:buNone/>
              <a:tabLst/>
              <a:defRPr/>
            </a:pPr>
            <a:r>
              <a:rPr kumimoji="0" lang="en-US" sz="1867" b="0" i="0" u="none" strike="noStrike" kern="0" cap="none" spc="0" normalizeH="0" baseline="0" noProof="0" dirty="0">
                <a:ln>
                  <a:noFill/>
                </a:ln>
                <a:solidFill>
                  <a:prstClr val="white"/>
                </a:solidFill>
                <a:effectLst/>
                <a:uLnTx/>
                <a:uFillTx/>
                <a:latin typeface="Arial Narrow" panose="020B0606020202030204" pitchFamily="34" charset="0"/>
                <a:ea typeface="+mn-ea"/>
                <a:cs typeface="+mn-cs"/>
                <a:sym typeface="Arial"/>
              </a:rPr>
              <a:t>SG demonstrated statistically significant and clinically meaningful improvement in PFS vs chemo by BICR analysis, </a:t>
            </a:r>
            <a:br>
              <a:rPr kumimoji="0" lang="en-US" sz="1867" b="0" i="0" u="none" strike="noStrike" kern="0" cap="none" spc="0" normalizeH="0" baseline="0" noProof="0" dirty="0">
                <a:ln>
                  <a:noFill/>
                </a:ln>
                <a:solidFill>
                  <a:prstClr val="white"/>
                </a:solidFill>
                <a:effectLst/>
                <a:uLnTx/>
                <a:uFillTx/>
                <a:latin typeface="Arial Narrow" panose="020B0606020202030204" pitchFamily="34" charset="0"/>
                <a:ea typeface="+mn-ea"/>
                <a:cs typeface="+mn-cs"/>
                <a:sym typeface="Arial"/>
              </a:rPr>
            </a:br>
            <a:r>
              <a:rPr kumimoji="0" lang="en-US" sz="1867" b="0" i="0" u="none" strike="noStrike" kern="0" cap="none" spc="0" normalizeH="0" baseline="0" noProof="0" dirty="0">
                <a:ln>
                  <a:noFill/>
                </a:ln>
                <a:solidFill>
                  <a:prstClr val="white"/>
                </a:solidFill>
                <a:effectLst/>
                <a:uLnTx/>
                <a:uFillTx/>
                <a:latin typeface="Arial Narrow" panose="020B0606020202030204" pitchFamily="34" charset="0"/>
                <a:ea typeface="+mn-ea"/>
                <a:cs typeface="+mn-cs"/>
                <a:sym typeface="Arial"/>
              </a:rPr>
              <a:t>with a 38% reduction in risk of disease progression or death</a:t>
            </a:r>
          </a:p>
        </p:txBody>
      </p:sp>
      <p:graphicFrame>
        <p:nvGraphicFramePr>
          <p:cNvPr id="10" name="Content Placeholder 8">
            <a:extLst>
              <a:ext uri="{FF2B5EF4-FFF2-40B4-BE49-F238E27FC236}">
                <a16:creationId xmlns:a16="http://schemas.microsoft.com/office/drawing/2014/main" id="{14BB2DCD-6B3E-8394-1A3A-DF5607B02FF0}"/>
              </a:ext>
            </a:extLst>
          </p:cNvPr>
          <p:cNvGraphicFramePr>
            <a:graphicFrameLocks/>
          </p:cNvGraphicFramePr>
          <p:nvPr/>
        </p:nvGraphicFramePr>
        <p:xfrm>
          <a:off x="7593985" y="963914"/>
          <a:ext cx="4267200" cy="1722170"/>
        </p:xfrm>
        <a:graphic>
          <a:graphicData uri="http://schemas.openxmlformats.org/drawingml/2006/table">
            <a:tbl>
              <a:tblPr firstRow="1" bandRow="1">
                <a:tableStyleId>{5C22544A-7EE6-4342-B048-85BDC9FD1C3A}</a:tableStyleId>
              </a:tblPr>
              <a:tblGrid>
                <a:gridCol w="1828800">
                  <a:extLst>
                    <a:ext uri="{9D8B030D-6E8A-4147-A177-3AD203B41FA5}">
                      <a16:colId xmlns:a16="http://schemas.microsoft.com/office/drawing/2014/main" val="2275183721"/>
                    </a:ext>
                  </a:extLst>
                </a:gridCol>
                <a:gridCol w="1219200">
                  <a:extLst>
                    <a:ext uri="{9D8B030D-6E8A-4147-A177-3AD203B41FA5}">
                      <a16:colId xmlns:a16="http://schemas.microsoft.com/office/drawing/2014/main" val="20001"/>
                    </a:ext>
                  </a:extLst>
                </a:gridCol>
                <a:gridCol w="1219200">
                  <a:extLst>
                    <a:ext uri="{9D8B030D-6E8A-4147-A177-3AD203B41FA5}">
                      <a16:colId xmlns:a16="http://schemas.microsoft.com/office/drawing/2014/main" val="2836121545"/>
                    </a:ext>
                  </a:extLst>
                </a:gridCol>
              </a:tblGrid>
              <a:tr h="254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strike="sngStrike" dirty="0">
                        <a:solidFill>
                          <a:srgbClr val="00B050"/>
                        </a:solidFill>
                        <a:latin typeface="Arial Narrow" panose="020B0606020202030204" pitchFamily="34" charset="0"/>
                        <a:cs typeface="Aria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pPr>
                      <a:r>
                        <a:rPr lang="en-US" sz="1100" u="none" strike="noStrike" kern="1200" cap="none" dirty="0">
                          <a:solidFill>
                            <a:schemeClr val="bg1"/>
                          </a:solidFill>
                          <a:latin typeface="Arial Narrow" panose="020B0606020202030204" pitchFamily="34" charset="0"/>
                          <a:ea typeface="+mn-ea"/>
                          <a:cs typeface="+mn-cs"/>
                          <a:sym typeface="Arial"/>
                        </a:rPr>
                        <a:t>SG (n = 279)</a:t>
                      </a:r>
                      <a:endParaRPr lang="en-US" sz="1100" u="none" strike="noStrike" kern="1200" cap="none" dirty="0">
                        <a:solidFill>
                          <a:schemeClr val="bg1"/>
                        </a:solidFill>
                        <a:latin typeface="Arial Narrow" panose="020B0606020202030204" pitchFamily="34" charset="0"/>
                        <a:ea typeface="+mn-ea"/>
                        <a:cs typeface="+mn-cs"/>
                      </a:endParaRP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3C587F"/>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defRPr/>
                      </a:pPr>
                      <a:r>
                        <a:rPr lang="en-US" sz="1100" u="none" strike="noStrike" kern="1200" cap="none" dirty="0">
                          <a:solidFill>
                            <a:schemeClr val="bg1"/>
                          </a:solidFill>
                          <a:latin typeface="Arial Narrow" panose="020B0606020202030204" pitchFamily="34" charset="0"/>
                          <a:ea typeface="+mn-ea"/>
                          <a:cs typeface="+mn-cs"/>
                          <a:sym typeface="Arial"/>
                        </a:rPr>
                        <a:t>Chemo (n = 279)</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881222"/>
                    </a:solidFill>
                  </a:tcPr>
                </a:tc>
                <a:extLst>
                  <a:ext uri="{0D108BD9-81ED-4DB2-BD59-A6C34878D82A}">
                    <a16:rowId xmlns:a16="http://schemas.microsoft.com/office/drawing/2014/main" val="10000"/>
                  </a:ext>
                </a:extLst>
              </a:tr>
              <a:tr h="254011">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dirty="0">
                          <a:solidFill>
                            <a:schemeClr val="tx1"/>
                          </a:solidFill>
                          <a:latin typeface="Arial Narrow" panose="020B0606020202030204" pitchFamily="34" charset="0"/>
                          <a:ea typeface="+mn-ea"/>
                          <a:cs typeface="+mn-cs"/>
                        </a:rPr>
                        <a:t>Median PFS (95% CI), months</a:t>
                      </a:r>
                    </a:p>
                  </a:txBody>
                  <a:tcPr marL="91451" marR="91451" marT="45725" marB="4572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1088283" rtl="0" eaLnBrk="1" fontAlgn="auto" latinLnBrk="0" hangingPunct="1">
                        <a:lnSpc>
                          <a:spcPct val="100000"/>
                        </a:lnSpc>
                        <a:spcBef>
                          <a:spcPts val="0"/>
                        </a:spcBef>
                        <a:spcAft>
                          <a:spcPts val="0"/>
                        </a:spcAft>
                        <a:buClr>
                          <a:srgbClr val="000000"/>
                        </a:buClr>
                        <a:buSzPts val="1400"/>
                        <a:buFont typeface="Arial"/>
                        <a:buNone/>
                        <a:tabLst/>
                        <a:defRPr/>
                      </a:pPr>
                      <a:r>
                        <a:rPr kumimoji="0" lang="en-US" sz="1100" b="0" i="0" u="none" strike="noStrike" cap="none" normalizeH="0" baseline="0" dirty="0">
                          <a:ln>
                            <a:noFill/>
                          </a:ln>
                          <a:solidFill>
                            <a:schemeClr val="tx1"/>
                          </a:solidFill>
                          <a:effectLst/>
                          <a:latin typeface="Arial Narrow" panose="020B0606020202030204" pitchFamily="34" charset="0"/>
                          <a:ea typeface="MS PGothic"/>
                        </a:rPr>
                        <a:t>9.7 (8.1-11.1)</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0" u="none" strike="noStrike" kern="1200" cap="none" dirty="0">
                          <a:solidFill>
                            <a:schemeClr val="tx1"/>
                          </a:solidFill>
                          <a:latin typeface="Arial Narrow" panose="020B0606020202030204" pitchFamily="34" charset="0"/>
                          <a:ea typeface="+mn-ea"/>
                          <a:cs typeface="+mn-cs"/>
                        </a:rPr>
                        <a:t>6.9 (5.6-8.2)</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665249077"/>
                  </a:ext>
                </a:extLst>
              </a:tr>
              <a:tr h="254011">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0" u="none" strike="noStrike" kern="1200" cap="none" dirty="0">
                          <a:solidFill>
                            <a:schemeClr val="tx1"/>
                          </a:solidFill>
                          <a:latin typeface="Arial Narrow" panose="020B0606020202030204" pitchFamily="34" charset="0"/>
                          <a:ea typeface="+mn-ea"/>
                          <a:cs typeface="+mn-cs"/>
                        </a:rPr>
                        <a:t>Stratified HR (95% CI)</a:t>
                      </a:r>
                    </a:p>
                  </a:txBody>
                  <a:tcPr marL="91451" marR="91451" marT="45725" marB="4572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0" u="none" strike="noStrike" kern="1200" cap="none" dirty="0">
                          <a:solidFill>
                            <a:schemeClr val="tx1"/>
                          </a:solidFill>
                          <a:latin typeface="Arial Narrow" panose="020B0606020202030204" pitchFamily="34" charset="0"/>
                          <a:ea typeface="+mn-ea"/>
                          <a:cs typeface="+mn-cs"/>
                        </a:rPr>
                        <a:t>0.62 </a:t>
                      </a:r>
                      <a:r>
                        <a:rPr lang="en-US" sz="1100" u="none" strike="noStrike" kern="1200" cap="none" dirty="0">
                          <a:solidFill>
                            <a:schemeClr val="tx1"/>
                          </a:solidFill>
                          <a:latin typeface="Arial Narrow" panose="020B0606020202030204" pitchFamily="34" charset="0"/>
                          <a:ea typeface="+mn-ea"/>
                          <a:cs typeface="+mn-cs"/>
                        </a:rPr>
                        <a:t>(0.50</a:t>
                      </a:r>
                      <a:r>
                        <a:rPr kumimoji="0" lang="en-US" sz="1100" b="0" i="0" u="none" strike="noStrike" cap="none" normalizeH="0" baseline="0" dirty="0">
                          <a:ln>
                            <a:noFill/>
                          </a:ln>
                          <a:solidFill>
                            <a:schemeClr val="tx1"/>
                          </a:solidFill>
                          <a:effectLst/>
                          <a:latin typeface="Arial Narrow" panose="020B0606020202030204" pitchFamily="34" charset="0"/>
                          <a:ea typeface="MS PGothic"/>
                          <a:cs typeface="Arial"/>
                        </a:rPr>
                        <a:t>-</a:t>
                      </a:r>
                      <a:r>
                        <a:rPr kumimoji="0" lang="en-US" sz="1100" b="0" i="0" u="none" strike="noStrike" kern="1200" cap="none" normalizeH="0" baseline="0" dirty="0">
                          <a:ln>
                            <a:noFill/>
                          </a:ln>
                          <a:solidFill>
                            <a:schemeClr val="tx1"/>
                          </a:solidFill>
                          <a:effectLst/>
                          <a:latin typeface="Arial Narrow" panose="020B0606020202030204" pitchFamily="34" charset="0"/>
                          <a:ea typeface="+mn-ea"/>
                          <a:cs typeface="+mn-cs"/>
                        </a:rPr>
                        <a:t>0.77</a:t>
                      </a:r>
                      <a:r>
                        <a:rPr lang="en-US" sz="1100" u="none" strike="noStrike" kern="1200" cap="none" dirty="0">
                          <a:solidFill>
                            <a:schemeClr val="tx1"/>
                          </a:solidFill>
                          <a:latin typeface="Arial Narrow" panose="020B0606020202030204" pitchFamily="34" charset="0"/>
                          <a:ea typeface="+mn-ea"/>
                          <a:cs typeface="+mn-cs"/>
                        </a:rPr>
                        <a:t>)</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endParaRPr lang="zh-CN" altLang="en-US"/>
                    </a:p>
                  </a:txBody>
                  <a:tcPr>
                    <a:lnL w="12700" cmpd="sng">
                      <a:noFill/>
                    </a:lnL>
                    <a:lnT w="6350" cap="flat" cmpd="sng" algn="ctr">
                      <a:noFill/>
                      <a:prstDash val="solid"/>
                      <a:round/>
                      <a:headEnd type="none" w="med" len="med"/>
                      <a:tailEnd type="none" w="med" len="med"/>
                    </a:lnT>
                  </a:tcPr>
                </a:tc>
                <a:extLst>
                  <a:ext uri="{0D108BD9-81ED-4DB2-BD59-A6C34878D82A}">
                    <a16:rowId xmlns:a16="http://schemas.microsoft.com/office/drawing/2014/main" val="10002"/>
                  </a:ext>
                </a:extLst>
              </a:tr>
              <a:tr h="254011">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0" i="1" u="none" strike="noStrike" kern="1200" cap="none" dirty="0">
                          <a:solidFill>
                            <a:schemeClr val="tx1"/>
                          </a:solidFill>
                          <a:latin typeface="Arial Narrow" panose="020B0606020202030204" pitchFamily="34" charset="0"/>
                          <a:ea typeface="+mn-ea"/>
                          <a:cs typeface="+mn-cs"/>
                        </a:rPr>
                        <a:t>P</a:t>
                      </a:r>
                      <a:r>
                        <a:rPr lang="en-US" sz="1100" b="0" u="none" strike="noStrike" kern="1200" cap="none" dirty="0">
                          <a:solidFill>
                            <a:schemeClr val="tx1"/>
                          </a:solidFill>
                          <a:latin typeface="Arial Narrow" panose="020B0606020202030204" pitchFamily="34" charset="0"/>
                          <a:ea typeface="+mn-ea"/>
                          <a:cs typeface="+mn-cs"/>
                        </a:rPr>
                        <a:t>-</a:t>
                      </a:r>
                      <a:r>
                        <a:rPr lang="en-US" sz="1100" b="0" u="none" strike="noStrike" kern="1200" cap="none" dirty="0" err="1">
                          <a:solidFill>
                            <a:schemeClr val="tx1"/>
                          </a:solidFill>
                          <a:latin typeface="Arial Narrow" panose="020B0606020202030204" pitchFamily="34" charset="0"/>
                          <a:ea typeface="+mn-ea"/>
                          <a:cs typeface="+mn-cs"/>
                        </a:rPr>
                        <a:t>value</a:t>
                      </a:r>
                      <a:r>
                        <a:rPr lang="en-US" sz="1100" b="0" u="none" strike="noStrike" kern="1200" cap="none" baseline="30000" dirty="0" err="1">
                          <a:solidFill>
                            <a:schemeClr val="tx1"/>
                          </a:solidFill>
                          <a:latin typeface="Arial Narrow" panose="020B0606020202030204" pitchFamily="34" charset="0"/>
                          <a:ea typeface="+mn-ea"/>
                          <a:cs typeface="+mn-cs"/>
                        </a:rPr>
                        <a:t>a</a:t>
                      </a:r>
                      <a:endParaRPr lang="en-US" sz="1100" b="0" u="none" strike="noStrike" kern="1200" cap="none" dirty="0">
                        <a:solidFill>
                          <a:schemeClr val="tx1"/>
                        </a:solidFill>
                        <a:latin typeface="Arial Narrow" panose="020B0606020202030204" pitchFamily="34" charset="0"/>
                        <a:ea typeface="+mn-ea"/>
                        <a:cs typeface="+mn-cs"/>
                      </a:endParaRPr>
                    </a:p>
                  </a:txBody>
                  <a:tcPr marL="91451" marR="91451" marT="45725" marB="4572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0" u="none" strike="noStrike" kern="1200" cap="none" dirty="0">
                          <a:solidFill>
                            <a:schemeClr val="tx1"/>
                          </a:solidFill>
                          <a:latin typeface="Arial Narrow" panose="020B0606020202030204" pitchFamily="34" charset="0"/>
                          <a:ea typeface="+mn-ea"/>
                          <a:cs typeface="+mn-cs"/>
                        </a:rPr>
                        <a:t>&lt; .0001</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hMerge="1">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endParaRPr lang="zh-CN" altLang="en-US" sz="1500" u="none" strike="noStrike" kern="1200" cap="none">
                        <a:solidFill>
                          <a:schemeClr val="dk1"/>
                        </a:solidFill>
                        <a:latin typeface="+mn-lt"/>
                        <a:ea typeface="+mn-ea"/>
                        <a:cs typeface="+mn-cs"/>
                      </a:endParaRPr>
                    </a:p>
                  </a:txBody>
                  <a:tcPr marL="7625" marR="7625" marT="76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8369177"/>
                  </a:ext>
                </a:extLst>
              </a:tr>
              <a:tr h="254011">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1100" b="1" u="none" strike="noStrike" kern="1200" cap="none" dirty="0">
                          <a:solidFill>
                            <a:schemeClr val="tx1"/>
                          </a:solidFill>
                          <a:latin typeface="Arial Narrow" panose="020B0606020202030204" pitchFamily="34" charset="0"/>
                          <a:ea typeface="+mn-ea"/>
                          <a:cs typeface="+mn-cs"/>
                        </a:rPr>
                        <a:t>6-month PFS rate (95% CI), %</a:t>
                      </a:r>
                    </a:p>
                  </a:txBody>
                  <a:tcPr marL="91451" marR="91451" marT="45725" marB="4572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1100" b="0" u="none" strike="noStrike" kern="1200" cap="none" dirty="0">
                          <a:solidFill>
                            <a:schemeClr val="tx1"/>
                          </a:solidFill>
                          <a:latin typeface="Arial Narrow" panose="020B0606020202030204" pitchFamily="34" charset="0"/>
                          <a:ea typeface="+mn-ea"/>
                          <a:cs typeface="+mn-cs"/>
                        </a:rPr>
                        <a:t>65 (59-71)</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100" b="0" u="none" strike="noStrike" kern="1200" cap="none" dirty="0">
                          <a:solidFill>
                            <a:schemeClr val="tx1"/>
                          </a:solidFill>
                          <a:latin typeface="Arial Narrow" panose="020B0606020202030204" pitchFamily="34" charset="0"/>
                          <a:ea typeface="+mn-ea"/>
                          <a:cs typeface="+mn-cs"/>
                        </a:rPr>
                        <a:t>53 (47-59)</a:t>
                      </a:r>
                      <a:endParaRPr lang="en-US" sz="1300" dirty="0">
                        <a:solidFill>
                          <a:schemeClr val="tx1"/>
                        </a:solidFill>
                        <a:latin typeface="Arial Narrow" panose="020B0606020202030204" pitchFamily="34" charset="0"/>
                      </a:endParaRP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93183535"/>
                  </a:ext>
                </a:extLst>
              </a:tr>
              <a:tr h="254011">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1100" b="1" u="none" strike="noStrike" kern="1200" cap="none" dirty="0">
                          <a:solidFill>
                            <a:schemeClr val="tx1"/>
                          </a:solidFill>
                          <a:latin typeface="Arial Narrow" panose="020B0606020202030204" pitchFamily="34" charset="0"/>
                          <a:ea typeface="+mn-ea"/>
                          <a:cs typeface="+mn-cs"/>
                        </a:rPr>
                        <a:t>12-month PFS rate (95% CI), %</a:t>
                      </a:r>
                    </a:p>
                  </a:txBody>
                  <a:tcPr marL="91451" marR="91451" marT="45725" marB="4572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marR="0" lvl="0" indent="0" algn="ctr" defTabSz="1088283" rtl="0" eaLnBrk="1" fontAlgn="auto" latinLnBrk="0" hangingPunct="1">
                        <a:lnSpc>
                          <a:spcPct val="100000"/>
                        </a:lnSpc>
                        <a:spcBef>
                          <a:spcPts val="0"/>
                        </a:spcBef>
                        <a:spcAft>
                          <a:spcPts val="0"/>
                        </a:spcAft>
                        <a:buClr>
                          <a:srgbClr val="000000"/>
                        </a:buClr>
                        <a:buSzPts val="1400"/>
                        <a:buFont typeface="Arial"/>
                        <a:buNone/>
                        <a:tabLst/>
                        <a:defRPr/>
                      </a:pPr>
                      <a:r>
                        <a:rPr lang="en-US" sz="1100" b="0" u="none" strike="noStrike" kern="1200" cap="none" dirty="0">
                          <a:solidFill>
                            <a:schemeClr val="tx1"/>
                          </a:solidFill>
                          <a:latin typeface="Arial Narrow" panose="020B0606020202030204" pitchFamily="34" charset="0"/>
                          <a:ea typeface="+mn-ea"/>
                          <a:cs typeface="+mn-cs"/>
                        </a:rPr>
                        <a:t>41 (34-47)</a:t>
                      </a: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a:r>
                        <a:rPr lang="en-US" sz="1100" b="0" u="none" strike="noStrike" kern="1200" cap="none" dirty="0">
                          <a:solidFill>
                            <a:schemeClr val="tx1"/>
                          </a:solidFill>
                          <a:latin typeface="Arial Narrow" panose="020B0606020202030204" pitchFamily="34" charset="0"/>
                          <a:ea typeface="+mn-ea"/>
                          <a:cs typeface="+mn-cs"/>
                        </a:rPr>
                        <a:t>24 (19-30)</a:t>
                      </a:r>
                      <a:endParaRPr lang="en-US" sz="1300" dirty="0">
                        <a:solidFill>
                          <a:schemeClr val="tx1"/>
                        </a:solidFill>
                        <a:latin typeface="Arial Narrow" panose="020B0606020202030204" pitchFamily="34" charset="0"/>
                      </a:endParaRPr>
                    </a:p>
                  </a:txBody>
                  <a:tcPr marL="7625" marR="7625" marT="76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1464162395"/>
                  </a:ext>
                </a:extLst>
              </a:tr>
            </a:tbl>
          </a:graphicData>
        </a:graphic>
      </p:graphicFrame>
      <p:sp>
        <p:nvSpPr>
          <p:cNvPr id="3" name="Footer Placeholder 4">
            <a:extLst>
              <a:ext uri="{FF2B5EF4-FFF2-40B4-BE49-F238E27FC236}">
                <a16:creationId xmlns:a16="http://schemas.microsoft.com/office/drawing/2014/main" id="{AD5FE712-92CC-7693-229D-84585626273F}"/>
              </a:ext>
            </a:extLst>
          </p:cNvPr>
          <p:cNvSpPr txBox="1">
            <a:spLocks/>
          </p:cNvSpPr>
          <p:nvPr/>
        </p:nvSpPr>
        <p:spPr>
          <a:xfrm>
            <a:off x="459990" y="5832033"/>
            <a:ext cx="10688183" cy="287130"/>
          </a:xfrm>
          <a:prstGeom prst="rect">
            <a:avLst/>
          </a:prstGeom>
          <a:ln w="12700">
            <a:noFill/>
          </a:ln>
        </p:spPr>
        <p:txBody>
          <a:bodyPr wrap="square" lIns="0" tIns="0" rIns="0" bIns="0" anchor="b" anchorCtr="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Data cutoff date: April 2, 2025. </a:t>
            </a:r>
            <a:r>
              <a:rPr kumimoji="0" lang="en-US" sz="933" b="0" i="0" u="none" strike="noStrike" kern="1200" cap="none" spc="0" normalizeH="0" baseline="30000" noProof="0" dirty="0" err="1">
                <a:ln>
                  <a:noFill/>
                </a:ln>
                <a:solidFill>
                  <a:srgbClr val="00305D"/>
                </a:solidFill>
                <a:effectLst/>
                <a:uLnTx/>
                <a:uFillTx/>
                <a:latin typeface="Arial Narrow" panose="020B0606020202030204" pitchFamily="34" charset="0"/>
                <a:ea typeface="+mn-ea"/>
                <a:cs typeface="+mn-cs"/>
              </a:rPr>
              <a:t>a</a:t>
            </a:r>
            <a:r>
              <a:rPr kumimoji="0" lang="en-US" sz="933" b="0" i="0" u="none" strike="noStrike" kern="1200" cap="none" spc="0" normalizeH="0" baseline="0" noProof="0" dirty="0" err="1">
                <a:ln>
                  <a:noFill/>
                </a:ln>
                <a:solidFill>
                  <a:srgbClr val="00305D"/>
                </a:solidFill>
                <a:effectLst/>
                <a:uLnTx/>
                <a:uFillTx/>
                <a:latin typeface="Arial Narrow" panose="020B0606020202030204" pitchFamily="34" charset="0"/>
                <a:ea typeface="+mn-ea"/>
                <a:cs typeface="+mn-cs"/>
              </a:rPr>
              <a:t>Two</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-sided </a:t>
            </a:r>
            <a:r>
              <a:rPr kumimoji="0" lang="en-US" sz="933" b="0" i="1"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P</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-value from stratified log-rank test.</a:t>
            </a:r>
            <a:endParaRPr kumimoji="0" lang="en-US" sz="933" b="0" i="0" u="none" strike="noStrike" kern="1200" cap="none" spc="0" normalizeH="0" baseline="30000" noProof="0" dirty="0">
              <a:ln>
                <a:noFill/>
              </a:ln>
              <a:solidFill>
                <a:srgbClr val="00305D"/>
              </a:solidFill>
              <a:effectLst/>
              <a:uLnTx/>
              <a:uFillTx/>
              <a:latin typeface="Arial Narrow" panose="020B0606020202030204" pitchFamily="34" charset="0"/>
              <a:ea typeface="+mn-ea"/>
              <a:cs typeface="+mn-cs"/>
            </a:endParaRP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33"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BICR</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blinded independent central review; </a:t>
            </a:r>
            <a:r>
              <a:rPr kumimoji="0" lang="en-US" sz="933"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chemo</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chemotherapy; </a:t>
            </a:r>
            <a:r>
              <a:rPr kumimoji="0" lang="en-US" sz="933"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HR</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hazard ratio; </a:t>
            </a:r>
            <a:r>
              <a:rPr kumimoji="0" lang="en-US" sz="933"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PFS</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progression-free survival; </a:t>
            </a:r>
            <a:r>
              <a:rPr kumimoji="0" lang="en-US" sz="933"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SG</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sacituzumab govitecan.</a:t>
            </a:r>
          </a:p>
        </p:txBody>
      </p:sp>
      <p:grpSp>
        <p:nvGrpSpPr>
          <p:cNvPr id="374" name="Group 373">
            <a:extLst>
              <a:ext uri="{FF2B5EF4-FFF2-40B4-BE49-F238E27FC236}">
                <a16:creationId xmlns:a16="http://schemas.microsoft.com/office/drawing/2014/main" id="{EDF6DEF8-D6FD-3683-E9AF-0F2DAE20DB8D}"/>
              </a:ext>
            </a:extLst>
          </p:cNvPr>
          <p:cNvGrpSpPr/>
          <p:nvPr/>
        </p:nvGrpSpPr>
        <p:grpSpPr>
          <a:xfrm>
            <a:off x="1568919" y="1198036"/>
            <a:ext cx="7835901" cy="2950633"/>
            <a:chOff x="1241425" y="898526"/>
            <a:chExt cx="5876926" cy="2212975"/>
          </a:xfrm>
        </p:grpSpPr>
        <p:sp>
          <p:nvSpPr>
            <p:cNvPr id="274" name="Freeform 474">
              <a:extLst>
                <a:ext uri="{FF2B5EF4-FFF2-40B4-BE49-F238E27FC236}">
                  <a16:creationId xmlns:a16="http://schemas.microsoft.com/office/drawing/2014/main" id="{E3F92AB6-85C4-010E-E025-796D58BA3018}"/>
                </a:ext>
              </a:extLst>
            </p:cNvPr>
            <p:cNvSpPr>
              <a:spLocks/>
            </p:cNvSpPr>
            <p:nvPr/>
          </p:nvSpPr>
          <p:spPr bwMode="auto">
            <a:xfrm>
              <a:off x="1260476" y="936626"/>
              <a:ext cx="5857875" cy="2174875"/>
            </a:xfrm>
            <a:custGeom>
              <a:avLst/>
              <a:gdLst>
                <a:gd name="T0" fmla="*/ 46 w 3690"/>
                <a:gd name="T1" fmla="*/ 6 h 1370"/>
                <a:gd name="T2" fmla="*/ 114 w 3690"/>
                <a:gd name="T3" fmla="*/ 22 h 1370"/>
                <a:gd name="T4" fmla="*/ 180 w 3690"/>
                <a:gd name="T5" fmla="*/ 42 h 1370"/>
                <a:gd name="T6" fmla="*/ 200 w 3690"/>
                <a:gd name="T7" fmla="*/ 58 h 1370"/>
                <a:gd name="T8" fmla="*/ 220 w 3690"/>
                <a:gd name="T9" fmla="*/ 78 h 1370"/>
                <a:gd name="T10" fmla="*/ 236 w 3690"/>
                <a:gd name="T11" fmla="*/ 150 h 1370"/>
                <a:gd name="T12" fmla="*/ 256 w 3690"/>
                <a:gd name="T13" fmla="*/ 160 h 1370"/>
                <a:gd name="T14" fmla="*/ 282 w 3690"/>
                <a:gd name="T15" fmla="*/ 176 h 1370"/>
                <a:gd name="T16" fmla="*/ 302 w 3690"/>
                <a:gd name="T17" fmla="*/ 192 h 1370"/>
                <a:gd name="T18" fmla="*/ 364 w 3690"/>
                <a:gd name="T19" fmla="*/ 196 h 1370"/>
                <a:gd name="T20" fmla="*/ 410 w 3690"/>
                <a:gd name="T21" fmla="*/ 208 h 1370"/>
                <a:gd name="T22" fmla="*/ 430 w 3690"/>
                <a:gd name="T23" fmla="*/ 224 h 1370"/>
                <a:gd name="T24" fmla="*/ 440 w 3690"/>
                <a:gd name="T25" fmla="*/ 272 h 1370"/>
                <a:gd name="T26" fmla="*/ 456 w 3690"/>
                <a:gd name="T27" fmla="*/ 282 h 1370"/>
                <a:gd name="T28" fmla="*/ 472 w 3690"/>
                <a:gd name="T29" fmla="*/ 298 h 1370"/>
                <a:gd name="T30" fmla="*/ 496 w 3690"/>
                <a:gd name="T31" fmla="*/ 314 h 1370"/>
                <a:gd name="T32" fmla="*/ 594 w 3690"/>
                <a:gd name="T33" fmla="*/ 326 h 1370"/>
                <a:gd name="T34" fmla="*/ 630 w 3690"/>
                <a:gd name="T35" fmla="*/ 342 h 1370"/>
                <a:gd name="T36" fmla="*/ 640 w 3690"/>
                <a:gd name="T37" fmla="*/ 382 h 1370"/>
                <a:gd name="T38" fmla="*/ 656 w 3690"/>
                <a:gd name="T39" fmla="*/ 420 h 1370"/>
                <a:gd name="T40" fmla="*/ 666 w 3690"/>
                <a:gd name="T41" fmla="*/ 476 h 1370"/>
                <a:gd name="T42" fmla="*/ 682 w 3690"/>
                <a:gd name="T43" fmla="*/ 494 h 1370"/>
                <a:gd name="T44" fmla="*/ 692 w 3690"/>
                <a:gd name="T45" fmla="*/ 516 h 1370"/>
                <a:gd name="T46" fmla="*/ 774 w 3690"/>
                <a:gd name="T47" fmla="*/ 528 h 1370"/>
                <a:gd name="T48" fmla="*/ 840 w 3690"/>
                <a:gd name="T49" fmla="*/ 544 h 1370"/>
                <a:gd name="T50" fmla="*/ 860 w 3690"/>
                <a:gd name="T51" fmla="*/ 578 h 1370"/>
                <a:gd name="T52" fmla="*/ 870 w 3690"/>
                <a:gd name="T53" fmla="*/ 596 h 1370"/>
                <a:gd name="T54" fmla="*/ 896 w 3690"/>
                <a:gd name="T55" fmla="*/ 624 h 1370"/>
                <a:gd name="T56" fmla="*/ 938 w 3690"/>
                <a:gd name="T57" fmla="*/ 642 h 1370"/>
                <a:gd name="T58" fmla="*/ 1064 w 3690"/>
                <a:gd name="T59" fmla="*/ 652 h 1370"/>
                <a:gd name="T60" fmla="*/ 1076 w 3690"/>
                <a:gd name="T61" fmla="*/ 670 h 1370"/>
                <a:gd name="T62" fmla="*/ 1096 w 3690"/>
                <a:gd name="T63" fmla="*/ 694 h 1370"/>
                <a:gd name="T64" fmla="*/ 1110 w 3690"/>
                <a:gd name="T65" fmla="*/ 706 h 1370"/>
                <a:gd name="T66" fmla="*/ 1122 w 3690"/>
                <a:gd name="T67" fmla="*/ 730 h 1370"/>
                <a:gd name="T68" fmla="*/ 1214 w 3690"/>
                <a:gd name="T69" fmla="*/ 742 h 1370"/>
                <a:gd name="T70" fmla="*/ 1264 w 3690"/>
                <a:gd name="T71" fmla="*/ 762 h 1370"/>
                <a:gd name="T72" fmla="*/ 1290 w 3690"/>
                <a:gd name="T73" fmla="*/ 774 h 1370"/>
                <a:gd name="T74" fmla="*/ 1300 w 3690"/>
                <a:gd name="T75" fmla="*/ 846 h 1370"/>
                <a:gd name="T76" fmla="*/ 1326 w 3690"/>
                <a:gd name="T77" fmla="*/ 852 h 1370"/>
                <a:gd name="T78" fmla="*/ 1336 w 3690"/>
                <a:gd name="T79" fmla="*/ 880 h 1370"/>
                <a:gd name="T80" fmla="*/ 1438 w 3690"/>
                <a:gd name="T81" fmla="*/ 902 h 1370"/>
                <a:gd name="T82" fmla="*/ 1494 w 3690"/>
                <a:gd name="T83" fmla="*/ 918 h 1370"/>
                <a:gd name="T84" fmla="*/ 1510 w 3690"/>
                <a:gd name="T85" fmla="*/ 954 h 1370"/>
                <a:gd name="T86" fmla="*/ 1526 w 3690"/>
                <a:gd name="T87" fmla="*/ 986 h 1370"/>
                <a:gd name="T88" fmla="*/ 1552 w 3690"/>
                <a:gd name="T89" fmla="*/ 1002 h 1370"/>
                <a:gd name="T90" fmla="*/ 1726 w 3690"/>
                <a:gd name="T91" fmla="*/ 1018 h 1370"/>
                <a:gd name="T92" fmla="*/ 1772 w 3690"/>
                <a:gd name="T93" fmla="*/ 1028 h 1370"/>
                <a:gd name="T94" fmla="*/ 1924 w 3690"/>
                <a:gd name="T95" fmla="*/ 1056 h 1370"/>
                <a:gd name="T96" fmla="*/ 1950 w 3690"/>
                <a:gd name="T97" fmla="*/ 1056 h 1370"/>
                <a:gd name="T98" fmla="*/ 2042 w 3690"/>
                <a:gd name="T99" fmla="*/ 1080 h 1370"/>
                <a:gd name="T100" fmla="*/ 2196 w 3690"/>
                <a:gd name="T101" fmla="*/ 1108 h 1370"/>
                <a:gd name="T102" fmla="*/ 2386 w 3690"/>
                <a:gd name="T103" fmla="*/ 1108 h 1370"/>
                <a:gd name="T104" fmla="*/ 2770 w 3690"/>
                <a:gd name="T105" fmla="*/ 1126 h 1370"/>
                <a:gd name="T106" fmla="*/ 2800 w 3690"/>
                <a:gd name="T107" fmla="*/ 1172 h 1370"/>
                <a:gd name="T108" fmla="*/ 3250 w 3690"/>
                <a:gd name="T109" fmla="*/ 1222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90" h="1370">
                  <a:moveTo>
                    <a:pt x="0" y="0"/>
                  </a:moveTo>
                  <a:lnTo>
                    <a:pt x="6" y="0"/>
                  </a:lnTo>
                  <a:lnTo>
                    <a:pt x="26" y="0"/>
                  </a:lnTo>
                  <a:lnTo>
                    <a:pt x="26" y="6"/>
                  </a:lnTo>
                  <a:lnTo>
                    <a:pt x="46" y="6"/>
                  </a:lnTo>
                  <a:lnTo>
                    <a:pt x="46" y="10"/>
                  </a:lnTo>
                  <a:lnTo>
                    <a:pt x="92" y="10"/>
                  </a:lnTo>
                  <a:lnTo>
                    <a:pt x="92" y="16"/>
                  </a:lnTo>
                  <a:lnTo>
                    <a:pt x="114" y="16"/>
                  </a:lnTo>
                  <a:lnTo>
                    <a:pt x="114" y="22"/>
                  </a:lnTo>
                  <a:lnTo>
                    <a:pt x="148" y="22"/>
                  </a:lnTo>
                  <a:lnTo>
                    <a:pt x="154" y="22"/>
                  </a:lnTo>
                  <a:lnTo>
                    <a:pt x="154" y="32"/>
                  </a:lnTo>
                  <a:lnTo>
                    <a:pt x="180" y="32"/>
                  </a:lnTo>
                  <a:lnTo>
                    <a:pt x="180" y="42"/>
                  </a:lnTo>
                  <a:lnTo>
                    <a:pt x="184" y="42"/>
                  </a:lnTo>
                  <a:lnTo>
                    <a:pt x="184" y="46"/>
                  </a:lnTo>
                  <a:lnTo>
                    <a:pt x="194" y="46"/>
                  </a:lnTo>
                  <a:lnTo>
                    <a:pt x="194" y="58"/>
                  </a:lnTo>
                  <a:lnTo>
                    <a:pt x="200" y="58"/>
                  </a:lnTo>
                  <a:lnTo>
                    <a:pt x="206" y="58"/>
                  </a:lnTo>
                  <a:lnTo>
                    <a:pt x="206" y="62"/>
                  </a:lnTo>
                  <a:lnTo>
                    <a:pt x="216" y="62"/>
                  </a:lnTo>
                  <a:lnTo>
                    <a:pt x="216" y="78"/>
                  </a:lnTo>
                  <a:lnTo>
                    <a:pt x="220" y="78"/>
                  </a:lnTo>
                  <a:lnTo>
                    <a:pt x="220" y="108"/>
                  </a:lnTo>
                  <a:lnTo>
                    <a:pt x="226" y="108"/>
                  </a:lnTo>
                  <a:lnTo>
                    <a:pt x="226" y="134"/>
                  </a:lnTo>
                  <a:lnTo>
                    <a:pt x="236" y="134"/>
                  </a:lnTo>
                  <a:lnTo>
                    <a:pt x="236" y="150"/>
                  </a:lnTo>
                  <a:lnTo>
                    <a:pt x="240" y="150"/>
                  </a:lnTo>
                  <a:lnTo>
                    <a:pt x="240" y="156"/>
                  </a:lnTo>
                  <a:lnTo>
                    <a:pt x="246" y="156"/>
                  </a:lnTo>
                  <a:lnTo>
                    <a:pt x="246" y="160"/>
                  </a:lnTo>
                  <a:lnTo>
                    <a:pt x="256" y="160"/>
                  </a:lnTo>
                  <a:lnTo>
                    <a:pt x="256" y="170"/>
                  </a:lnTo>
                  <a:lnTo>
                    <a:pt x="262" y="170"/>
                  </a:lnTo>
                  <a:lnTo>
                    <a:pt x="276" y="170"/>
                  </a:lnTo>
                  <a:lnTo>
                    <a:pt x="276" y="176"/>
                  </a:lnTo>
                  <a:lnTo>
                    <a:pt x="282" y="176"/>
                  </a:lnTo>
                  <a:lnTo>
                    <a:pt x="282" y="182"/>
                  </a:lnTo>
                  <a:lnTo>
                    <a:pt x="292" y="182"/>
                  </a:lnTo>
                  <a:lnTo>
                    <a:pt x="292" y="186"/>
                  </a:lnTo>
                  <a:lnTo>
                    <a:pt x="302" y="186"/>
                  </a:lnTo>
                  <a:lnTo>
                    <a:pt x="302" y="192"/>
                  </a:lnTo>
                  <a:lnTo>
                    <a:pt x="308" y="192"/>
                  </a:lnTo>
                  <a:lnTo>
                    <a:pt x="328" y="192"/>
                  </a:lnTo>
                  <a:lnTo>
                    <a:pt x="338" y="192"/>
                  </a:lnTo>
                  <a:lnTo>
                    <a:pt x="364" y="192"/>
                  </a:lnTo>
                  <a:lnTo>
                    <a:pt x="364" y="196"/>
                  </a:lnTo>
                  <a:lnTo>
                    <a:pt x="374" y="196"/>
                  </a:lnTo>
                  <a:lnTo>
                    <a:pt x="374" y="202"/>
                  </a:lnTo>
                  <a:lnTo>
                    <a:pt x="394" y="202"/>
                  </a:lnTo>
                  <a:lnTo>
                    <a:pt x="394" y="208"/>
                  </a:lnTo>
                  <a:lnTo>
                    <a:pt x="410" y="208"/>
                  </a:lnTo>
                  <a:lnTo>
                    <a:pt x="414" y="208"/>
                  </a:lnTo>
                  <a:lnTo>
                    <a:pt x="414" y="212"/>
                  </a:lnTo>
                  <a:lnTo>
                    <a:pt x="426" y="212"/>
                  </a:lnTo>
                  <a:lnTo>
                    <a:pt x="426" y="224"/>
                  </a:lnTo>
                  <a:lnTo>
                    <a:pt x="430" y="224"/>
                  </a:lnTo>
                  <a:lnTo>
                    <a:pt x="430" y="240"/>
                  </a:lnTo>
                  <a:lnTo>
                    <a:pt x="436" y="240"/>
                  </a:lnTo>
                  <a:lnTo>
                    <a:pt x="436" y="260"/>
                  </a:lnTo>
                  <a:lnTo>
                    <a:pt x="440" y="260"/>
                  </a:lnTo>
                  <a:lnTo>
                    <a:pt x="440" y="272"/>
                  </a:lnTo>
                  <a:lnTo>
                    <a:pt x="446" y="272"/>
                  </a:lnTo>
                  <a:lnTo>
                    <a:pt x="446" y="276"/>
                  </a:lnTo>
                  <a:lnTo>
                    <a:pt x="450" y="276"/>
                  </a:lnTo>
                  <a:lnTo>
                    <a:pt x="450" y="282"/>
                  </a:lnTo>
                  <a:lnTo>
                    <a:pt x="456" y="282"/>
                  </a:lnTo>
                  <a:lnTo>
                    <a:pt x="456" y="288"/>
                  </a:lnTo>
                  <a:lnTo>
                    <a:pt x="466" y="288"/>
                  </a:lnTo>
                  <a:lnTo>
                    <a:pt x="466" y="294"/>
                  </a:lnTo>
                  <a:lnTo>
                    <a:pt x="472" y="294"/>
                  </a:lnTo>
                  <a:lnTo>
                    <a:pt x="472" y="298"/>
                  </a:lnTo>
                  <a:lnTo>
                    <a:pt x="476" y="298"/>
                  </a:lnTo>
                  <a:lnTo>
                    <a:pt x="476" y="310"/>
                  </a:lnTo>
                  <a:lnTo>
                    <a:pt x="482" y="310"/>
                  </a:lnTo>
                  <a:lnTo>
                    <a:pt x="482" y="314"/>
                  </a:lnTo>
                  <a:lnTo>
                    <a:pt x="496" y="314"/>
                  </a:lnTo>
                  <a:lnTo>
                    <a:pt x="496" y="320"/>
                  </a:lnTo>
                  <a:lnTo>
                    <a:pt x="554" y="320"/>
                  </a:lnTo>
                  <a:lnTo>
                    <a:pt x="554" y="326"/>
                  </a:lnTo>
                  <a:lnTo>
                    <a:pt x="578" y="326"/>
                  </a:lnTo>
                  <a:lnTo>
                    <a:pt x="594" y="326"/>
                  </a:lnTo>
                  <a:lnTo>
                    <a:pt x="594" y="332"/>
                  </a:lnTo>
                  <a:lnTo>
                    <a:pt x="620" y="332"/>
                  </a:lnTo>
                  <a:lnTo>
                    <a:pt x="620" y="342"/>
                  </a:lnTo>
                  <a:lnTo>
                    <a:pt x="624" y="342"/>
                  </a:lnTo>
                  <a:lnTo>
                    <a:pt x="630" y="342"/>
                  </a:lnTo>
                  <a:lnTo>
                    <a:pt x="630" y="364"/>
                  </a:lnTo>
                  <a:lnTo>
                    <a:pt x="636" y="364"/>
                  </a:lnTo>
                  <a:lnTo>
                    <a:pt x="636" y="376"/>
                  </a:lnTo>
                  <a:lnTo>
                    <a:pt x="640" y="376"/>
                  </a:lnTo>
                  <a:lnTo>
                    <a:pt x="640" y="382"/>
                  </a:lnTo>
                  <a:lnTo>
                    <a:pt x="646" y="382"/>
                  </a:lnTo>
                  <a:lnTo>
                    <a:pt x="646" y="404"/>
                  </a:lnTo>
                  <a:lnTo>
                    <a:pt x="650" y="404"/>
                  </a:lnTo>
                  <a:lnTo>
                    <a:pt x="650" y="420"/>
                  </a:lnTo>
                  <a:lnTo>
                    <a:pt x="656" y="420"/>
                  </a:lnTo>
                  <a:lnTo>
                    <a:pt x="656" y="448"/>
                  </a:lnTo>
                  <a:lnTo>
                    <a:pt x="660" y="448"/>
                  </a:lnTo>
                  <a:lnTo>
                    <a:pt x="660" y="466"/>
                  </a:lnTo>
                  <a:lnTo>
                    <a:pt x="666" y="466"/>
                  </a:lnTo>
                  <a:lnTo>
                    <a:pt x="666" y="476"/>
                  </a:lnTo>
                  <a:lnTo>
                    <a:pt x="670" y="476"/>
                  </a:lnTo>
                  <a:lnTo>
                    <a:pt x="670" y="482"/>
                  </a:lnTo>
                  <a:lnTo>
                    <a:pt x="676" y="482"/>
                  </a:lnTo>
                  <a:lnTo>
                    <a:pt x="676" y="494"/>
                  </a:lnTo>
                  <a:lnTo>
                    <a:pt x="682" y="494"/>
                  </a:lnTo>
                  <a:lnTo>
                    <a:pt x="682" y="498"/>
                  </a:lnTo>
                  <a:lnTo>
                    <a:pt x="686" y="498"/>
                  </a:lnTo>
                  <a:lnTo>
                    <a:pt x="686" y="510"/>
                  </a:lnTo>
                  <a:lnTo>
                    <a:pt x="692" y="510"/>
                  </a:lnTo>
                  <a:lnTo>
                    <a:pt x="692" y="516"/>
                  </a:lnTo>
                  <a:lnTo>
                    <a:pt x="706" y="516"/>
                  </a:lnTo>
                  <a:lnTo>
                    <a:pt x="706" y="522"/>
                  </a:lnTo>
                  <a:lnTo>
                    <a:pt x="752" y="522"/>
                  </a:lnTo>
                  <a:lnTo>
                    <a:pt x="774" y="522"/>
                  </a:lnTo>
                  <a:lnTo>
                    <a:pt x="774" y="528"/>
                  </a:lnTo>
                  <a:lnTo>
                    <a:pt x="820" y="528"/>
                  </a:lnTo>
                  <a:lnTo>
                    <a:pt x="830" y="528"/>
                  </a:lnTo>
                  <a:lnTo>
                    <a:pt x="830" y="532"/>
                  </a:lnTo>
                  <a:lnTo>
                    <a:pt x="840" y="532"/>
                  </a:lnTo>
                  <a:lnTo>
                    <a:pt x="840" y="544"/>
                  </a:lnTo>
                  <a:lnTo>
                    <a:pt x="844" y="544"/>
                  </a:lnTo>
                  <a:lnTo>
                    <a:pt x="844" y="562"/>
                  </a:lnTo>
                  <a:lnTo>
                    <a:pt x="856" y="562"/>
                  </a:lnTo>
                  <a:lnTo>
                    <a:pt x="856" y="578"/>
                  </a:lnTo>
                  <a:lnTo>
                    <a:pt x="860" y="578"/>
                  </a:lnTo>
                  <a:lnTo>
                    <a:pt x="860" y="584"/>
                  </a:lnTo>
                  <a:lnTo>
                    <a:pt x="866" y="584"/>
                  </a:lnTo>
                  <a:lnTo>
                    <a:pt x="866" y="590"/>
                  </a:lnTo>
                  <a:lnTo>
                    <a:pt x="870" y="590"/>
                  </a:lnTo>
                  <a:lnTo>
                    <a:pt x="870" y="596"/>
                  </a:lnTo>
                  <a:lnTo>
                    <a:pt x="876" y="596"/>
                  </a:lnTo>
                  <a:lnTo>
                    <a:pt x="876" y="606"/>
                  </a:lnTo>
                  <a:lnTo>
                    <a:pt x="880" y="606"/>
                  </a:lnTo>
                  <a:lnTo>
                    <a:pt x="880" y="624"/>
                  </a:lnTo>
                  <a:lnTo>
                    <a:pt x="896" y="624"/>
                  </a:lnTo>
                  <a:lnTo>
                    <a:pt x="896" y="636"/>
                  </a:lnTo>
                  <a:lnTo>
                    <a:pt x="902" y="636"/>
                  </a:lnTo>
                  <a:lnTo>
                    <a:pt x="902" y="642"/>
                  </a:lnTo>
                  <a:lnTo>
                    <a:pt x="906" y="642"/>
                  </a:lnTo>
                  <a:lnTo>
                    <a:pt x="938" y="642"/>
                  </a:lnTo>
                  <a:lnTo>
                    <a:pt x="938" y="646"/>
                  </a:lnTo>
                  <a:lnTo>
                    <a:pt x="1050" y="646"/>
                  </a:lnTo>
                  <a:lnTo>
                    <a:pt x="1050" y="652"/>
                  </a:lnTo>
                  <a:lnTo>
                    <a:pt x="1060" y="652"/>
                  </a:lnTo>
                  <a:lnTo>
                    <a:pt x="1064" y="652"/>
                  </a:lnTo>
                  <a:lnTo>
                    <a:pt x="1064" y="658"/>
                  </a:lnTo>
                  <a:lnTo>
                    <a:pt x="1070" y="658"/>
                  </a:lnTo>
                  <a:lnTo>
                    <a:pt x="1070" y="664"/>
                  </a:lnTo>
                  <a:lnTo>
                    <a:pt x="1076" y="664"/>
                  </a:lnTo>
                  <a:lnTo>
                    <a:pt x="1076" y="670"/>
                  </a:lnTo>
                  <a:lnTo>
                    <a:pt x="1080" y="670"/>
                  </a:lnTo>
                  <a:lnTo>
                    <a:pt x="1080" y="688"/>
                  </a:lnTo>
                  <a:lnTo>
                    <a:pt x="1086" y="688"/>
                  </a:lnTo>
                  <a:lnTo>
                    <a:pt x="1086" y="694"/>
                  </a:lnTo>
                  <a:lnTo>
                    <a:pt x="1096" y="694"/>
                  </a:lnTo>
                  <a:lnTo>
                    <a:pt x="1096" y="700"/>
                  </a:lnTo>
                  <a:lnTo>
                    <a:pt x="1100" y="700"/>
                  </a:lnTo>
                  <a:lnTo>
                    <a:pt x="1100" y="706"/>
                  </a:lnTo>
                  <a:lnTo>
                    <a:pt x="1106" y="706"/>
                  </a:lnTo>
                  <a:lnTo>
                    <a:pt x="1110" y="706"/>
                  </a:lnTo>
                  <a:lnTo>
                    <a:pt x="1110" y="712"/>
                  </a:lnTo>
                  <a:lnTo>
                    <a:pt x="1116" y="712"/>
                  </a:lnTo>
                  <a:lnTo>
                    <a:pt x="1116" y="724"/>
                  </a:lnTo>
                  <a:lnTo>
                    <a:pt x="1122" y="724"/>
                  </a:lnTo>
                  <a:lnTo>
                    <a:pt x="1122" y="730"/>
                  </a:lnTo>
                  <a:lnTo>
                    <a:pt x="1126" y="730"/>
                  </a:lnTo>
                  <a:lnTo>
                    <a:pt x="1136" y="730"/>
                  </a:lnTo>
                  <a:lnTo>
                    <a:pt x="1136" y="736"/>
                  </a:lnTo>
                  <a:lnTo>
                    <a:pt x="1214" y="736"/>
                  </a:lnTo>
                  <a:lnTo>
                    <a:pt x="1214" y="742"/>
                  </a:lnTo>
                  <a:lnTo>
                    <a:pt x="1238" y="742"/>
                  </a:lnTo>
                  <a:lnTo>
                    <a:pt x="1260" y="742"/>
                  </a:lnTo>
                  <a:lnTo>
                    <a:pt x="1260" y="748"/>
                  </a:lnTo>
                  <a:lnTo>
                    <a:pt x="1264" y="748"/>
                  </a:lnTo>
                  <a:lnTo>
                    <a:pt x="1264" y="762"/>
                  </a:lnTo>
                  <a:lnTo>
                    <a:pt x="1270" y="762"/>
                  </a:lnTo>
                  <a:lnTo>
                    <a:pt x="1270" y="768"/>
                  </a:lnTo>
                  <a:lnTo>
                    <a:pt x="1284" y="768"/>
                  </a:lnTo>
                  <a:lnTo>
                    <a:pt x="1284" y="774"/>
                  </a:lnTo>
                  <a:lnTo>
                    <a:pt x="1290" y="774"/>
                  </a:lnTo>
                  <a:lnTo>
                    <a:pt x="1290" y="806"/>
                  </a:lnTo>
                  <a:lnTo>
                    <a:pt x="1296" y="806"/>
                  </a:lnTo>
                  <a:lnTo>
                    <a:pt x="1296" y="832"/>
                  </a:lnTo>
                  <a:lnTo>
                    <a:pt x="1300" y="832"/>
                  </a:lnTo>
                  <a:lnTo>
                    <a:pt x="1300" y="846"/>
                  </a:lnTo>
                  <a:lnTo>
                    <a:pt x="1306" y="846"/>
                  </a:lnTo>
                  <a:lnTo>
                    <a:pt x="1306" y="852"/>
                  </a:lnTo>
                  <a:lnTo>
                    <a:pt x="1310" y="852"/>
                  </a:lnTo>
                  <a:lnTo>
                    <a:pt x="1316" y="852"/>
                  </a:lnTo>
                  <a:lnTo>
                    <a:pt x="1326" y="852"/>
                  </a:lnTo>
                  <a:lnTo>
                    <a:pt x="1326" y="860"/>
                  </a:lnTo>
                  <a:lnTo>
                    <a:pt x="1332" y="860"/>
                  </a:lnTo>
                  <a:lnTo>
                    <a:pt x="1332" y="874"/>
                  </a:lnTo>
                  <a:lnTo>
                    <a:pt x="1336" y="874"/>
                  </a:lnTo>
                  <a:lnTo>
                    <a:pt x="1336" y="880"/>
                  </a:lnTo>
                  <a:lnTo>
                    <a:pt x="1372" y="880"/>
                  </a:lnTo>
                  <a:lnTo>
                    <a:pt x="1372" y="888"/>
                  </a:lnTo>
                  <a:lnTo>
                    <a:pt x="1402" y="888"/>
                  </a:lnTo>
                  <a:lnTo>
                    <a:pt x="1402" y="902"/>
                  </a:lnTo>
                  <a:lnTo>
                    <a:pt x="1438" y="902"/>
                  </a:lnTo>
                  <a:lnTo>
                    <a:pt x="1474" y="902"/>
                  </a:lnTo>
                  <a:lnTo>
                    <a:pt x="1474" y="910"/>
                  </a:lnTo>
                  <a:lnTo>
                    <a:pt x="1490" y="910"/>
                  </a:lnTo>
                  <a:lnTo>
                    <a:pt x="1490" y="918"/>
                  </a:lnTo>
                  <a:lnTo>
                    <a:pt x="1494" y="918"/>
                  </a:lnTo>
                  <a:lnTo>
                    <a:pt x="1494" y="924"/>
                  </a:lnTo>
                  <a:lnTo>
                    <a:pt x="1500" y="924"/>
                  </a:lnTo>
                  <a:lnTo>
                    <a:pt x="1500" y="940"/>
                  </a:lnTo>
                  <a:lnTo>
                    <a:pt x="1510" y="940"/>
                  </a:lnTo>
                  <a:lnTo>
                    <a:pt x="1510" y="954"/>
                  </a:lnTo>
                  <a:lnTo>
                    <a:pt x="1516" y="954"/>
                  </a:lnTo>
                  <a:lnTo>
                    <a:pt x="1516" y="970"/>
                  </a:lnTo>
                  <a:lnTo>
                    <a:pt x="1520" y="970"/>
                  </a:lnTo>
                  <a:lnTo>
                    <a:pt x="1520" y="986"/>
                  </a:lnTo>
                  <a:lnTo>
                    <a:pt x="1526" y="986"/>
                  </a:lnTo>
                  <a:lnTo>
                    <a:pt x="1526" y="994"/>
                  </a:lnTo>
                  <a:lnTo>
                    <a:pt x="1530" y="994"/>
                  </a:lnTo>
                  <a:lnTo>
                    <a:pt x="1536" y="994"/>
                  </a:lnTo>
                  <a:lnTo>
                    <a:pt x="1552" y="994"/>
                  </a:lnTo>
                  <a:lnTo>
                    <a:pt x="1552" y="1002"/>
                  </a:lnTo>
                  <a:lnTo>
                    <a:pt x="1622" y="1002"/>
                  </a:lnTo>
                  <a:lnTo>
                    <a:pt x="1622" y="1010"/>
                  </a:lnTo>
                  <a:lnTo>
                    <a:pt x="1720" y="1010"/>
                  </a:lnTo>
                  <a:lnTo>
                    <a:pt x="1726" y="1010"/>
                  </a:lnTo>
                  <a:lnTo>
                    <a:pt x="1726" y="1018"/>
                  </a:lnTo>
                  <a:lnTo>
                    <a:pt x="1730" y="1018"/>
                  </a:lnTo>
                  <a:lnTo>
                    <a:pt x="1746" y="1018"/>
                  </a:lnTo>
                  <a:lnTo>
                    <a:pt x="1746" y="1028"/>
                  </a:lnTo>
                  <a:lnTo>
                    <a:pt x="1766" y="1028"/>
                  </a:lnTo>
                  <a:lnTo>
                    <a:pt x="1772" y="1028"/>
                  </a:lnTo>
                  <a:lnTo>
                    <a:pt x="1772" y="1038"/>
                  </a:lnTo>
                  <a:lnTo>
                    <a:pt x="1920" y="1038"/>
                  </a:lnTo>
                  <a:lnTo>
                    <a:pt x="1920" y="1048"/>
                  </a:lnTo>
                  <a:lnTo>
                    <a:pt x="1924" y="1048"/>
                  </a:lnTo>
                  <a:lnTo>
                    <a:pt x="1924" y="1056"/>
                  </a:lnTo>
                  <a:lnTo>
                    <a:pt x="1930" y="1056"/>
                  </a:lnTo>
                  <a:lnTo>
                    <a:pt x="1934" y="1056"/>
                  </a:lnTo>
                  <a:lnTo>
                    <a:pt x="1940" y="1056"/>
                  </a:lnTo>
                  <a:lnTo>
                    <a:pt x="1946" y="1056"/>
                  </a:lnTo>
                  <a:lnTo>
                    <a:pt x="1950" y="1056"/>
                  </a:lnTo>
                  <a:lnTo>
                    <a:pt x="1950" y="1068"/>
                  </a:lnTo>
                  <a:lnTo>
                    <a:pt x="1970" y="1068"/>
                  </a:lnTo>
                  <a:lnTo>
                    <a:pt x="1976" y="1068"/>
                  </a:lnTo>
                  <a:lnTo>
                    <a:pt x="1976" y="1080"/>
                  </a:lnTo>
                  <a:lnTo>
                    <a:pt x="2042" y="1080"/>
                  </a:lnTo>
                  <a:lnTo>
                    <a:pt x="2154" y="1080"/>
                  </a:lnTo>
                  <a:lnTo>
                    <a:pt x="2190" y="1080"/>
                  </a:lnTo>
                  <a:lnTo>
                    <a:pt x="2190" y="1094"/>
                  </a:lnTo>
                  <a:lnTo>
                    <a:pt x="2196" y="1094"/>
                  </a:lnTo>
                  <a:lnTo>
                    <a:pt x="2196" y="1108"/>
                  </a:lnTo>
                  <a:lnTo>
                    <a:pt x="2304" y="1108"/>
                  </a:lnTo>
                  <a:lnTo>
                    <a:pt x="2364" y="1108"/>
                  </a:lnTo>
                  <a:lnTo>
                    <a:pt x="2376" y="1108"/>
                  </a:lnTo>
                  <a:lnTo>
                    <a:pt x="2380" y="1108"/>
                  </a:lnTo>
                  <a:lnTo>
                    <a:pt x="2386" y="1108"/>
                  </a:lnTo>
                  <a:lnTo>
                    <a:pt x="2396" y="1108"/>
                  </a:lnTo>
                  <a:lnTo>
                    <a:pt x="2396" y="1126"/>
                  </a:lnTo>
                  <a:lnTo>
                    <a:pt x="2446" y="1126"/>
                  </a:lnTo>
                  <a:lnTo>
                    <a:pt x="2534" y="1126"/>
                  </a:lnTo>
                  <a:lnTo>
                    <a:pt x="2770" y="1126"/>
                  </a:lnTo>
                  <a:lnTo>
                    <a:pt x="2770" y="1150"/>
                  </a:lnTo>
                  <a:lnTo>
                    <a:pt x="2774" y="1150"/>
                  </a:lnTo>
                  <a:lnTo>
                    <a:pt x="2774" y="1172"/>
                  </a:lnTo>
                  <a:lnTo>
                    <a:pt x="2790" y="1172"/>
                  </a:lnTo>
                  <a:lnTo>
                    <a:pt x="2800" y="1172"/>
                  </a:lnTo>
                  <a:lnTo>
                    <a:pt x="2800" y="1196"/>
                  </a:lnTo>
                  <a:lnTo>
                    <a:pt x="2810" y="1196"/>
                  </a:lnTo>
                  <a:lnTo>
                    <a:pt x="2810" y="1222"/>
                  </a:lnTo>
                  <a:lnTo>
                    <a:pt x="2836" y="1222"/>
                  </a:lnTo>
                  <a:lnTo>
                    <a:pt x="3250" y="1222"/>
                  </a:lnTo>
                  <a:lnTo>
                    <a:pt x="3280" y="1222"/>
                  </a:lnTo>
                  <a:lnTo>
                    <a:pt x="3690" y="1222"/>
                  </a:lnTo>
                  <a:lnTo>
                    <a:pt x="3690" y="1370"/>
                  </a:lnTo>
                </a:path>
              </a:pathLst>
            </a:custGeom>
            <a:noFill/>
            <a:ln w="12700">
              <a:solidFill>
                <a:srgbClr val="88122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grpSp>
          <p:nvGrpSpPr>
            <p:cNvPr id="373" name="Group 372">
              <a:extLst>
                <a:ext uri="{FF2B5EF4-FFF2-40B4-BE49-F238E27FC236}">
                  <a16:creationId xmlns:a16="http://schemas.microsoft.com/office/drawing/2014/main" id="{DCE22257-3703-0E6C-9D42-69CC11891CBB}"/>
                </a:ext>
              </a:extLst>
            </p:cNvPr>
            <p:cNvGrpSpPr/>
            <p:nvPr/>
          </p:nvGrpSpPr>
          <p:grpSpPr>
            <a:xfrm>
              <a:off x="1241425" y="898526"/>
              <a:ext cx="5254625" cy="1993900"/>
              <a:chOff x="1241425" y="898526"/>
              <a:chExt cx="5254625" cy="1993900"/>
            </a:xfrm>
          </p:grpSpPr>
          <p:sp>
            <p:nvSpPr>
              <p:cNvPr id="275" name="Freeform 475">
                <a:extLst>
                  <a:ext uri="{FF2B5EF4-FFF2-40B4-BE49-F238E27FC236}">
                    <a16:creationId xmlns:a16="http://schemas.microsoft.com/office/drawing/2014/main" id="{826E99B6-10A1-15A6-5B8A-DA876420D15D}"/>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76" name="Freeform 476">
                <a:extLst>
                  <a:ext uri="{FF2B5EF4-FFF2-40B4-BE49-F238E27FC236}">
                    <a16:creationId xmlns:a16="http://schemas.microsoft.com/office/drawing/2014/main" id="{E3D33BDF-F175-9545-97D5-0FF866F78653}"/>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77" name="Freeform 477">
                <a:extLst>
                  <a:ext uri="{FF2B5EF4-FFF2-40B4-BE49-F238E27FC236}">
                    <a16:creationId xmlns:a16="http://schemas.microsoft.com/office/drawing/2014/main" id="{4458AF0D-72F8-47FA-4CFB-113247651554}"/>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78" name="Freeform 478">
                <a:extLst>
                  <a:ext uri="{FF2B5EF4-FFF2-40B4-BE49-F238E27FC236}">
                    <a16:creationId xmlns:a16="http://schemas.microsoft.com/office/drawing/2014/main" id="{5601E73A-99B4-B5A7-1F14-4EFA7AE3E6B6}"/>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79" name="Freeform 479">
                <a:extLst>
                  <a:ext uri="{FF2B5EF4-FFF2-40B4-BE49-F238E27FC236}">
                    <a16:creationId xmlns:a16="http://schemas.microsoft.com/office/drawing/2014/main" id="{F5C10C77-AA98-C5F8-EFC5-51270D304941}"/>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0" name="Freeform 480">
                <a:extLst>
                  <a:ext uri="{FF2B5EF4-FFF2-40B4-BE49-F238E27FC236}">
                    <a16:creationId xmlns:a16="http://schemas.microsoft.com/office/drawing/2014/main" id="{5CAD70C7-2E31-8054-06FC-F90F3FD21BFF}"/>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1" name="Freeform 481">
                <a:extLst>
                  <a:ext uri="{FF2B5EF4-FFF2-40B4-BE49-F238E27FC236}">
                    <a16:creationId xmlns:a16="http://schemas.microsoft.com/office/drawing/2014/main" id="{65B7E922-867A-D490-8553-4860DB9115D5}"/>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2" name="Freeform 482">
                <a:extLst>
                  <a:ext uri="{FF2B5EF4-FFF2-40B4-BE49-F238E27FC236}">
                    <a16:creationId xmlns:a16="http://schemas.microsoft.com/office/drawing/2014/main" id="{7FC4BB4F-EF83-8E6D-B2AE-CB6EE11505E6}"/>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3" name="Freeform 483">
                <a:extLst>
                  <a:ext uri="{FF2B5EF4-FFF2-40B4-BE49-F238E27FC236}">
                    <a16:creationId xmlns:a16="http://schemas.microsoft.com/office/drawing/2014/main" id="{37A5871F-EF8A-54BA-CD84-08CCE6765CE7}"/>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4" name="Freeform 484">
                <a:extLst>
                  <a:ext uri="{FF2B5EF4-FFF2-40B4-BE49-F238E27FC236}">
                    <a16:creationId xmlns:a16="http://schemas.microsoft.com/office/drawing/2014/main" id="{DB73A63D-1CAA-1480-8947-E4E1DB6F65AE}"/>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5" name="Freeform 485">
                <a:extLst>
                  <a:ext uri="{FF2B5EF4-FFF2-40B4-BE49-F238E27FC236}">
                    <a16:creationId xmlns:a16="http://schemas.microsoft.com/office/drawing/2014/main" id="{9B043028-4E50-4CBC-806A-2D8CDD10EA5A}"/>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6" name="Freeform 486">
                <a:extLst>
                  <a:ext uri="{FF2B5EF4-FFF2-40B4-BE49-F238E27FC236}">
                    <a16:creationId xmlns:a16="http://schemas.microsoft.com/office/drawing/2014/main" id="{5340B8F5-DA68-13D7-2383-2FD5930CF4FC}"/>
                  </a:ext>
                </a:extLst>
              </p:cNvPr>
              <p:cNvSpPr>
                <a:spLocks/>
              </p:cNvSpPr>
              <p:nvPr/>
            </p:nvSpPr>
            <p:spPr bwMode="auto">
              <a:xfrm>
                <a:off x="1241425" y="8985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7" name="Freeform 487">
                <a:extLst>
                  <a:ext uri="{FF2B5EF4-FFF2-40B4-BE49-F238E27FC236}">
                    <a16:creationId xmlns:a16="http://schemas.microsoft.com/office/drawing/2014/main" id="{ED591D4E-A391-D68A-1E41-2F018031D3A3}"/>
                  </a:ext>
                </a:extLst>
              </p:cNvPr>
              <p:cNvSpPr>
                <a:spLocks/>
              </p:cNvSpPr>
              <p:nvPr/>
            </p:nvSpPr>
            <p:spPr bwMode="auto">
              <a:xfrm>
                <a:off x="1466851" y="933451"/>
                <a:ext cx="60325" cy="53975"/>
              </a:xfrm>
              <a:custGeom>
                <a:avLst/>
                <a:gdLst>
                  <a:gd name="T0" fmla="*/ 18 w 38"/>
                  <a:gd name="T1" fmla="*/ 0 h 34"/>
                  <a:gd name="T2" fmla="*/ 0 w 38"/>
                  <a:gd name="T3" fmla="*/ 34 h 34"/>
                  <a:gd name="T4" fmla="*/ 38 w 38"/>
                  <a:gd name="T5" fmla="*/ 34 h 34"/>
                  <a:gd name="T6" fmla="*/ 18 w 38"/>
                  <a:gd name="T7" fmla="*/ 0 h 34"/>
                </a:gdLst>
                <a:ahLst/>
                <a:cxnLst>
                  <a:cxn ang="0">
                    <a:pos x="T0" y="T1"/>
                  </a:cxn>
                  <a:cxn ang="0">
                    <a:pos x="T2" y="T3"/>
                  </a:cxn>
                  <a:cxn ang="0">
                    <a:pos x="T4" y="T5"/>
                  </a:cxn>
                  <a:cxn ang="0">
                    <a:pos x="T6" y="T7"/>
                  </a:cxn>
                </a:cxnLst>
                <a:rect l="0" t="0" r="r" b="b"/>
                <a:pathLst>
                  <a:path w="38" h="34">
                    <a:moveTo>
                      <a:pt x="18" y="0"/>
                    </a:moveTo>
                    <a:lnTo>
                      <a:pt x="0" y="34"/>
                    </a:lnTo>
                    <a:lnTo>
                      <a:pt x="38"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8" name="Freeform 488">
                <a:extLst>
                  <a:ext uri="{FF2B5EF4-FFF2-40B4-BE49-F238E27FC236}">
                    <a16:creationId xmlns:a16="http://schemas.microsoft.com/office/drawing/2014/main" id="{B4E4EC41-85C6-64E6-C1CD-F438DC83AEAE}"/>
                  </a:ext>
                </a:extLst>
              </p:cNvPr>
              <p:cNvSpPr>
                <a:spLocks/>
              </p:cNvSpPr>
              <p:nvPr/>
            </p:nvSpPr>
            <p:spPr bwMode="auto">
              <a:xfrm>
                <a:off x="1549400" y="9906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89" name="Freeform 489">
                <a:extLst>
                  <a:ext uri="{FF2B5EF4-FFF2-40B4-BE49-F238E27FC236}">
                    <a16:creationId xmlns:a16="http://schemas.microsoft.com/office/drawing/2014/main" id="{CBC3EB6D-4C9E-ECCE-6D53-541AD50AAA42}"/>
                  </a:ext>
                </a:extLst>
              </p:cNvPr>
              <p:cNvSpPr>
                <a:spLocks/>
              </p:cNvSpPr>
              <p:nvPr/>
            </p:nvSpPr>
            <p:spPr bwMode="auto">
              <a:xfrm>
                <a:off x="1647825" y="11715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0" name="Freeform 490">
                <a:extLst>
                  <a:ext uri="{FF2B5EF4-FFF2-40B4-BE49-F238E27FC236}">
                    <a16:creationId xmlns:a16="http://schemas.microsoft.com/office/drawing/2014/main" id="{DAC55649-B9E1-4999-9550-7A6C5E5E751D}"/>
                  </a:ext>
                </a:extLst>
              </p:cNvPr>
              <p:cNvSpPr>
                <a:spLocks/>
              </p:cNvSpPr>
              <p:nvPr/>
            </p:nvSpPr>
            <p:spPr bwMode="auto">
              <a:xfrm>
                <a:off x="1720850" y="12033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1" name="Freeform 491">
                <a:extLst>
                  <a:ext uri="{FF2B5EF4-FFF2-40B4-BE49-F238E27FC236}">
                    <a16:creationId xmlns:a16="http://schemas.microsoft.com/office/drawing/2014/main" id="{01CBBC5A-F113-A475-603C-113617B6E2D2}"/>
                  </a:ext>
                </a:extLst>
              </p:cNvPr>
              <p:cNvSpPr>
                <a:spLocks/>
              </p:cNvSpPr>
              <p:nvPr/>
            </p:nvSpPr>
            <p:spPr bwMode="auto">
              <a:xfrm>
                <a:off x="1752600" y="12033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2" name="Freeform 492">
                <a:extLst>
                  <a:ext uri="{FF2B5EF4-FFF2-40B4-BE49-F238E27FC236}">
                    <a16:creationId xmlns:a16="http://schemas.microsoft.com/office/drawing/2014/main" id="{2DE0A468-F996-8B1F-8D43-5A79597745EC}"/>
                  </a:ext>
                </a:extLst>
              </p:cNvPr>
              <p:cNvSpPr>
                <a:spLocks/>
              </p:cNvSpPr>
              <p:nvPr/>
            </p:nvSpPr>
            <p:spPr bwMode="auto">
              <a:xfrm>
                <a:off x="1768475" y="12033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3" name="Freeform 493">
                <a:extLst>
                  <a:ext uri="{FF2B5EF4-FFF2-40B4-BE49-F238E27FC236}">
                    <a16:creationId xmlns:a16="http://schemas.microsoft.com/office/drawing/2014/main" id="{150DC802-FB92-A8A4-0BA3-E5897A8D6F81}"/>
                  </a:ext>
                </a:extLst>
              </p:cNvPr>
              <p:cNvSpPr>
                <a:spLocks/>
              </p:cNvSpPr>
              <p:nvPr/>
            </p:nvSpPr>
            <p:spPr bwMode="auto">
              <a:xfrm>
                <a:off x="1857375" y="1228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4" name="Freeform 494">
                <a:extLst>
                  <a:ext uri="{FF2B5EF4-FFF2-40B4-BE49-F238E27FC236}">
                    <a16:creationId xmlns:a16="http://schemas.microsoft.com/office/drawing/2014/main" id="{B07025B7-0A86-802C-4525-CB902FE99526}"/>
                  </a:ext>
                </a:extLst>
              </p:cNvPr>
              <p:cNvSpPr>
                <a:spLocks/>
              </p:cNvSpPr>
              <p:nvPr/>
            </p:nvSpPr>
            <p:spPr bwMode="auto">
              <a:xfrm>
                <a:off x="1882775" y="1228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5" name="Freeform 495">
                <a:extLst>
                  <a:ext uri="{FF2B5EF4-FFF2-40B4-BE49-F238E27FC236}">
                    <a16:creationId xmlns:a16="http://schemas.microsoft.com/office/drawing/2014/main" id="{64122E61-3B1C-EBC2-B4E9-B4BE937F1C4F}"/>
                  </a:ext>
                </a:extLst>
              </p:cNvPr>
              <p:cNvSpPr>
                <a:spLocks/>
              </p:cNvSpPr>
              <p:nvPr/>
            </p:nvSpPr>
            <p:spPr bwMode="auto">
              <a:xfrm>
                <a:off x="1924050" y="131127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6" name="Freeform 496">
                <a:extLst>
                  <a:ext uri="{FF2B5EF4-FFF2-40B4-BE49-F238E27FC236}">
                    <a16:creationId xmlns:a16="http://schemas.microsoft.com/office/drawing/2014/main" id="{0FC9108C-2DED-2B9C-1FC4-6ECF35741A15}"/>
                  </a:ext>
                </a:extLst>
              </p:cNvPr>
              <p:cNvSpPr>
                <a:spLocks/>
              </p:cNvSpPr>
              <p:nvPr/>
            </p:nvSpPr>
            <p:spPr bwMode="auto">
              <a:xfrm>
                <a:off x="1924050" y="131127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7" name="Freeform 497">
                <a:extLst>
                  <a:ext uri="{FF2B5EF4-FFF2-40B4-BE49-F238E27FC236}">
                    <a16:creationId xmlns:a16="http://schemas.microsoft.com/office/drawing/2014/main" id="{9A271FFF-FF8D-8343-B24E-E31E084F9D37}"/>
                  </a:ext>
                </a:extLst>
              </p:cNvPr>
              <p:cNvSpPr>
                <a:spLocks/>
              </p:cNvSpPr>
              <p:nvPr/>
            </p:nvSpPr>
            <p:spPr bwMode="auto">
              <a:xfrm>
                <a:off x="1924050" y="131127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8" name="Freeform 498">
                <a:extLst>
                  <a:ext uri="{FF2B5EF4-FFF2-40B4-BE49-F238E27FC236}">
                    <a16:creationId xmlns:a16="http://schemas.microsoft.com/office/drawing/2014/main" id="{12FE2247-9AAC-254C-FCEC-4FC89A7EDD2F}"/>
                  </a:ext>
                </a:extLst>
              </p:cNvPr>
              <p:cNvSpPr>
                <a:spLocks/>
              </p:cNvSpPr>
              <p:nvPr/>
            </p:nvSpPr>
            <p:spPr bwMode="auto">
              <a:xfrm>
                <a:off x="1930400" y="13303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99" name="Freeform 499">
                <a:extLst>
                  <a:ext uri="{FF2B5EF4-FFF2-40B4-BE49-F238E27FC236}">
                    <a16:creationId xmlns:a16="http://schemas.microsoft.com/office/drawing/2014/main" id="{F15562A1-2689-5317-3859-84813D15B451}"/>
                  </a:ext>
                </a:extLst>
              </p:cNvPr>
              <p:cNvSpPr>
                <a:spLocks/>
              </p:cNvSpPr>
              <p:nvPr/>
            </p:nvSpPr>
            <p:spPr bwMode="auto">
              <a:xfrm>
                <a:off x="1939925" y="133667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0" name="Freeform 500">
                <a:extLst>
                  <a:ext uri="{FF2B5EF4-FFF2-40B4-BE49-F238E27FC236}">
                    <a16:creationId xmlns:a16="http://schemas.microsoft.com/office/drawing/2014/main" id="{3BAA21CD-168A-64D8-D115-6ED0300C6662}"/>
                  </a:ext>
                </a:extLst>
              </p:cNvPr>
              <p:cNvSpPr>
                <a:spLocks/>
              </p:cNvSpPr>
              <p:nvPr/>
            </p:nvSpPr>
            <p:spPr bwMode="auto">
              <a:xfrm>
                <a:off x="1955800" y="1355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1" name="Freeform 501">
                <a:extLst>
                  <a:ext uri="{FF2B5EF4-FFF2-40B4-BE49-F238E27FC236}">
                    <a16:creationId xmlns:a16="http://schemas.microsoft.com/office/drawing/2014/main" id="{4C660851-040B-A9B5-F9B3-4EA9726CF94C}"/>
                  </a:ext>
                </a:extLst>
              </p:cNvPr>
              <p:cNvSpPr>
                <a:spLocks/>
              </p:cNvSpPr>
              <p:nvPr/>
            </p:nvSpPr>
            <p:spPr bwMode="auto">
              <a:xfrm>
                <a:off x="2149475" y="14160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2" name="Freeform 502">
                <a:extLst>
                  <a:ext uri="{FF2B5EF4-FFF2-40B4-BE49-F238E27FC236}">
                    <a16:creationId xmlns:a16="http://schemas.microsoft.com/office/drawing/2014/main" id="{46B65386-D14C-78ED-C23F-B29729164E88}"/>
                  </a:ext>
                </a:extLst>
              </p:cNvPr>
              <p:cNvSpPr>
                <a:spLocks/>
              </p:cNvSpPr>
              <p:nvPr/>
            </p:nvSpPr>
            <p:spPr bwMode="auto">
              <a:xfrm>
                <a:off x="2216150" y="1441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3" name="Freeform 503">
                <a:extLst>
                  <a:ext uri="{FF2B5EF4-FFF2-40B4-BE49-F238E27FC236}">
                    <a16:creationId xmlns:a16="http://schemas.microsoft.com/office/drawing/2014/main" id="{A22680FF-D2FF-D1C6-CBF4-03141B7299CC}"/>
                  </a:ext>
                </a:extLst>
              </p:cNvPr>
              <p:cNvSpPr>
                <a:spLocks/>
              </p:cNvSpPr>
              <p:nvPr/>
            </p:nvSpPr>
            <p:spPr bwMode="auto">
              <a:xfrm>
                <a:off x="2222500" y="1441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4" name="Freeform 504">
                <a:extLst>
                  <a:ext uri="{FF2B5EF4-FFF2-40B4-BE49-F238E27FC236}">
                    <a16:creationId xmlns:a16="http://schemas.microsoft.com/office/drawing/2014/main" id="{12F07C21-A7F4-902D-B091-19D0C2B36737}"/>
                  </a:ext>
                </a:extLst>
              </p:cNvPr>
              <p:cNvSpPr>
                <a:spLocks/>
              </p:cNvSpPr>
              <p:nvPr/>
            </p:nvSpPr>
            <p:spPr bwMode="auto">
              <a:xfrm>
                <a:off x="2247900" y="15049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5" name="Freeform 505">
                <a:extLst>
                  <a:ext uri="{FF2B5EF4-FFF2-40B4-BE49-F238E27FC236}">
                    <a16:creationId xmlns:a16="http://schemas.microsoft.com/office/drawing/2014/main" id="{C51D730A-2599-4388-09B5-3AD72F01B882}"/>
                  </a:ext>
                </a:extLst>
              </p:cNvPr>
              <p:cNvSpPr>
                <a:spLocks/>
              </p:cNvSpPr>
              <p:nvPr/>
            </p:nvSpPr>
            <p:spPr bwMode="auto">
              <a:xfrm>
                <a:off x="2273300" y="1609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6" name="Freeform 506">
                <a:extLst>
                  <a:ext uri="{FF2B5EF4-FFF2-40B4-BE49-F238E27FC236}">
                    <a16:creationId xmlns:a16="http://schemas.microsoft.com/office/drawing/2014/main" id="{72804EED-CE3A-8CDE-AB10-CDB26B979FD4}"/>
                  </a:ext>
                </a:extLst>
              </p:cNvPr>
              <p:cNvSpPr>
                <a:spLocks/>
              </p:cNvSpPr>
              <p:nvPr/>
            </p:nvSpPr>
            <p:spPr bwMode="auto">
              <a:xfrm>
                <a:off x="2425700" y="17272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7" name="Freeform 507">
                <a:extLst>
                  <a:ext uri="{FF2B5EF4-FFF2-40B4-BE49-F238E27FC236}">
                    <a16:creationId xmlns:a16="http://schemas.microsoft.com/office/drawing/2014/main" id="{11EDD5DB-78C9-E153-6532-5C3824B3714F}"/>
                  </a:ext>
                </a:extLst>
              </p:cNvPr>
              <p:cNvSpPr>
                <a:spLocks/>
              </p:cNvSpPr>
              <p:nvPr/>
            </p:nvSpPr>
            <p:spPr bwMode="auto">
              <a:xfrm>
                <a:off x="2533650" y="1736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8" name="Freeform 508">
                <a:extLst>
                  <a:ext uri="{FF2B5EF4-FFF2-40B4-BE49-F238E27FC236}">
                    <a16:creationId xmlns:a16="http://schemas.microsoft.com/office/drawing/2014/main" id="{AEA3A23D-B210-6E36-3C50-7835D0E85EB3}"/>
                  </a:ext>
                </a:extLst>
              </p:cNvPr>
              <p:cNvSpPr>
                <a:spLocks/>
              </p:cNvSpPr>
              <p:nvPr/>
            </p:nvSpPr>
            <p:spPr bwMode="auto">
              <a:xfrm>
                <a:off x="2670175" y="19177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09" name="Freeform 509">
                <a:extLst>
                  <a:ext uri="{FF2B5EF4-FFF2-40B4-BE49-F238E27FC236}">
                    <a16:creationId xmlns:a16="http://schemas.microsoft.com/office/drawing/2014/main" id="{460B31B4-20B1-390D-80D4-C7C8B7FE5C23}"/>
                  </a:ext>
                </a:extLst>
              </p:cNvPr>
              <p:cNvSpPr>
                <a:spLocks/>
              </p:cNvSpPr>
              <p:nvPr/>
            </p:nvSpPr>
            <p:spPr bwMode="auto">
              <a:xfrm>
                <a:off x="2670175" y="19177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0" name="Freeform 510">
                <a:extLst>
                  <a:ext uri="{FF2B5EF4-FFF2-40B4-BE49-F238E27FC236}">
                    <a16:creationId xmlns:a16="http://schemas.microsoft.com/office/drawing/2014/main" id="{16A6A624-2FDA-C7F6-740A-64D5BFB40F53}"/>
                  </a:ext>
                </a:extLst>
              </p:cNvPr>
              <p:cNvSpPr>
                <a:spLocks/>
              </p:cNvSpPr>
              <p:nvPr/>
            </p:nvSpPr>
            <p:spPr bwMode="auto">
              <a:xfrm>
                <a:off x="2914650" y="193357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1" name="Freeform 511">
                <a:extLst>
                  <a:ext uri="{FF2B5EF4-FFF2-40B4-BE49-F238E27FC236}">
                    <a16:creationId xmlns:a16="http://schemas.microsoft.com/office/drawing/2014/main" id="{43D05AB4-7BFB-F888-8FE0-41CFFDC344E3}"/>
                  </a:ext>
                </a:extLst>
              </p:cNvPr>
              <p:cNvSpPr>
                <a:spLocks/>
              </p:cNvSpPr>
              <p:nvPr/>
            </p:nvSpPr>
            <p:spPr bwMode="auto">
              <a:xfrm>
                <a:off x="2930525" y="19526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2" name="Freeform 512">
                <a:extLst>
                  <a:ext uri="{FF2B5EF4-FFF2-40B4-BE49-F238E27FC236}">
                    <a16:creationId xmlns:a16="http://schemas.microsoft.com/office/drawing/2014/main" id="{4815576E-0EF3-677A-C617-5206CE45786C}"/>
                  </a:ext>
                </a:extLst>
              </p:cNvPr>
              <p:cNvSpPr>
                <a:spLocks/>
              </p:cNvSpPr>
              <p:nvPr/>
            </p:nvSpPr>
            <p:spPr bwMode="auto">
              <a:xfrm>
                <a:off x="2930525" y="19526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3" name="Freeform 513">
                <a:extLst>
                  <a:ext uri="{FF2B5EF4-FFF2-40B4-BE49-F238E27FC236}">
                    <a16:creationId xmlns:a16="http://schemas.microsoft.com/office/drawing/2014/main" id="{21533123-5DE9-64A8-DA73-046A74BD2D47}"/>
                  </a:ext>
                </a:extLst>
              </p:cNvPr>
              <p:cNvSpPr>
                <a:spLocks/>
              </p:cNvSpPr>
              <p:nvPr/>
            </p:nvSpPr>
            <p:spPr bwMode="auto">
              <a:xfrm>
                <a:off x="2987675" y="20193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4" name="Freeform 514">
                <a:extLst>
                  <a:ext uri="{FF2B5EF4-FFF2-40B4-BE49-F238E27FC236}">
                    <a16:creationId xmlns:a16="http://schemas.microsoft.com/office/drawing/2014/main" id="{B1882070-CED9-0957-B4A2-7B0A54C195EA}"/>
                  </a:ext>
                </a:extLst>
              </p:cNvPr>
              <p:cNvSpPr>
                <a:spLocks/>
              </p:cNvSpPr>
              <p:nvPr/>
            </p:nvSpPr>
            <p:spPr bwMode="auto">
              <a:xfrm>
                <a:off x="2994026" y="2028826"/>
                <a:ext cx="60325" cy="53975"/>
              </a:xfrm>
              <a:custGeom>
                <a:avLst/>
                <a:gdLst>
                  <a:gd name="T0" fmla="*/ 18 w 38"/>
                  <a:gd name="T1" fmla="*/ 0 h 34"/>
                  <a:gd name="T2" fmla="*/ 0 w 38"/>
                  <a:gd name="T3" fmla="*/ 34 h 34"/>
                  <a:gd name="T4" fmla="*/ 38 w 38"/>
                  <a:gd name="T5" fmla="*/ 34 h 34"/>
                  <a:gd name="T6" fmla="*/ 18 w 38"/>
                  <a:gd name="T7" fmla="*/ 0 h 34"/>
                </a:gdLst>
                <a:ahLst/>
                <a:cxnLst>
                  <a:cxn ang="0">
                    <a:pos x="T0" y="T1"/>
                  </a:cxn>
                  <a:cxn ang="0">
                    <a:pos x="T2" y="T3"/>
                  </a:cxn>
                  <a:cxn ang="0">
                    <a:pos x="T4" y="T5"/>
                  </a:cxn>
                  <a:cxn ang="0">
                    <a:pos x="T6" y="T7"/>
                  </a:cxn>
                </a:cxnLst>
                <a:rect l="0" t="0" r="r" b="b"/>
                <a:pathLst>
                  <a:path w="38" h="34">
                    <a:moveTo>
                      <a:pt x="18" y="0"/>
                    </a:moveTo>
                    <a:lnTo>
                      <a:pt x="0" y="34"/>
                    </a:lnTo>
                    <a:lnTo>
                      <a:pt x="38"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5" name="Freeform 515">
                <a:extLst>
                  <a:ext uri="{FF2B5EF4-FFF2-40B4-BE49-F238E27FC236}">
                    <a16:creationId xmlns:a16="http://schemas.microsoft.com/office/drawing/2014/main" id="{3A5B8992-857B-2383-790B-3E62F9AEDEB0}"/>
                  </a:ext>
                </a:extLst>
              </p:cNvPr>
              <p:cNvSpPr>
                <a:spLocks/>
              </p:cNvSpPr>
              <p:nvPr/>
            </p:nvSpPr>
            <p:spPr bwMode="auto">
              <a:xfrm>
                <a:off x="3003550" y="20478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6" name="Freeform 516">
                <a:extLst>
                  <a:ext uri="{FF2B5EF4-FFF2-40B4-BE49-F238E27FC236}">
                    <a16:creationId xmlns:a16="http://schemas.microsoft.com/office/drawing/2014/main" id="{0716E63E-B9B3-9367-3633-E5A0C13319F0}"/>
                  </a:ext>
                </a:extLst>
              </p:cNvPr>
              <p:cNvSpPr>
                <a:spLocks/>
              </p:cNvSpPr>
              <p:nvPr/>
            </p:nvSpPr>
            <p:spPr bwMode="auto">
              <a:xfrm>
                <a:off x="3013075" y="20574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7" name="Freeform 517">
                <a:extLst>
                  <a:ext uri="{FF2B5EF4-FFF2-40B4-BE49-F238E27FC236}">
                    <a16:creationId xmlns:a16="http://schemas.microsoft.com/office/drawing/2014/main" id="{67DA28AB-4C1F-E319-D548-33D5DDDDE2BB}"/>
                  </a:ext>
                </a:extLst>
              </p:cNvPr>
              <p:cNvSpPr>
                <a:spLocks/>
              </p:cNvSpPr>
              <p:nvPr/>
            </p:nvSpPr>
            <p:spPr bwMode="auto">
              <a:xfrm>
                <a:off x="3019425" y="20574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8" name="Freeform 518">
                <a:extLst>
                  <a:ext uri="{FF2B5EF4-FFF2-40B4-BE49-F238E27FC236}">
                    <a16:creationId xmlns:a16="http://schemas.microsoft.com/office/drawing/2014/main" id="{CF2781FF-B7A4-102E-B453-0B1A5923C82D}"/>
                  </a:ext>
                </a:extLst>
              </p:cNvPr>
              <p:cNvSpPr>
                <a:spLocks/>
              </p:cNvSpPr>
              <p:nvPr/>
            </p:nvSpPr>
            <p:spPr bwMode="auto">
              <a:xfrm>
                <a:off x="3197226" y="2076450"/>
                <a:ext cx="60325" cy="57150"/>
              </a:xfrm>
              <a:custGeom>
                <a:avLst/>
                <a:gdLst>
                  <a:gd name="T0" fmla="*/ 18 w 38"/>
                  <a:gd name="T1" fmla="*/ 0 h 36"/>
                  <a:gd name="T2" fmla="*/ 0 w 38"/>
                  <a:gd name="T3" fmla="*/ 36 h 36"/>
                  <a:gd name="T4" fmla="*/ 38 w 38"/>
                  <a:gd name="T5" fmla="*/ 36 h 36"/>
                  <a:gd name="T6" fmla="*/ 18 w 38"/>
                  <a:gd name="T7" fmla="*/ 0 h 36"/>
                </a:gdLst>
                <a:ahLst/>
                <a:cxnLst>
                  <a:cxn ang="0">
                    <a:pos x="T0" y="T1"/>
                  </a:cxn>
                  <a:cxn ang="0">
                    <a:pos x="T2" y="T3"/>
                  </a:cxn>
                  <a:cxn ang="0">
                    <a:pos x="T4" y="T5"/>
                  </a:cxn>
                  <a:cxn ang="0">
                    <a:pos x="T6" y="T7"/>
                  </a:cxn>
                </a:cxnLst>
                <a:rect l="0" t="0" r="r" b="b"/>
                <a:pathLst>
                  <a:path w="38" h="36">
                    <a:moveTo>
                      <a:pt x="18" y="0"/>
                    </a:moveTo>
                    <a:lnTo>
                      <a:pt x="0" y="36"/>
                    </a:lnTo>
                    <a:lnTo>
                      <a:pt x="38"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19" name="Freeform 519">
                <a:extLst>
                  <a:ext uri="{FF2B5EF4-FFF2-40B4-BE49-F238E27FC236}">
                    <a16:creationId xmlns:a16="http://schemas.microsoft.com/office/drawing/2014/main" id="{27C7C6EF-DBBF-3DC6-AA55-AD76A814643E}"/>
                  </a:ext>
                </a:extLst>
              </p:cNvPr>
              <p:cNvSpPr>
                <a:spLocks/>
              </p:cNvSpPr>
              <p:nvPr/>
            </p:nvSpPr>
            <p:spPr bwMode="auto">
              <a:xfrm>
                <a:off x="3248025" y="21177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0" name="Freeform 520">
                <a:extLst>
                  <a:ext uri="{FF2B5EF4-FFF2-40B4-BE49-F238E27FC236}">
                    <a16:creationId xmlns:a16="http://schemas.microsoft.com/office/drawing/2014/main" id="{4C9085B8-0C3A-D032-F5CF-5943E137DD6A}"/>
                  </a:ext>
                </a:extLst>
              </p:cNvPr>
              <p:cNvSpPr>
                <a:spLocks/>
              </p:cNvSpPr>
              <p:nvPr/>
            </p:nvSpPr>
            <p:spPr bwMode="auto">
              <a:xfrm>
                <a:off x="3270251" y="2127251"/>
                <a:ext cx="60325" cy="53975"/>
              </a:xfrm>
              <a:custGeom>
                <a:avLst/>
                <a:gdLst>
                  <a:gd name="T0" fmla="*/ 18 w 38"/>
                  <a:gd name="T1" fmla="*/ 0 h 34"/>
                  <a:gd name="T2" fmla="*/ 0 w 38"/>
                  <a:gd name="T3" fmla="*/ 34 h 34"/>
                  <a:gd name="T4" fmla="*/ 38 w 38"/>
                  <a:gd name="T5" fmla="*/ 34 h 34"/>
                  <a:gd name="T6" fmla="*/ 18 w 38"/>
                  <a:gd name="T7" fmla="*/ 0 h 34"/>
                </a:gdLst>
                <a:ahLst/>
                <a:cxnLst>
                  <a:cxn ang="0">
                    <a:pos x="T0" y="T1"/>
                  </a:cxn>
                  <a:cxn ang="0">
                    <a:pos x="T2" y="T3"/>
                  </a:cxn>
                  <a:cxn ang="0">
                    <a:pos x="T4" y="T5"/>
                  </a:cxn>
                  <a:cxn ang="0">
                    <a:pos x="T6" y="T7"/>
                  </a:cxn>
                </a:cxnLst>
                <a:rect l="0" t="0" r="r" b="b"/>
                <a:pathLst>
                  <a:path w="38" h="34">
                    <a:moveTo>
                      <a:pt x="18" y="0"/>
                    </a:moveTo>
                    <a:lnTo>
                      <a:pt x="0" y="34"/>
                    </a:lnTo>
                    <a:lnTo>
                      <a:pt x="38"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1" name="Freeform 521">
                <a:extLst>
                  <a:ext uri="{FF2B5EF4-FFF2-40B4-BE49-F238E27FC236}">
                    <a16:creationId xmlns:a16="http://schemas.microsoft.com/office/drawing/2014/main" id="{FE6F9D03-8299-8C1B-DE6E-2DB29B5AA07E}"/>
                  </a:ext>
                </a:extLst>
              </p:cNvPr>
              <p:cNvSpPr>
                <a:spLocks/>
              </p:cNvSpPr>
              <p:nvPr/>
            </p:nvSpPr>
            <p:spPr bwMode="auto">
              <a:xfrm>
                <a:off x="3270251" y="2127251"/>
                <a:ext cx="60325" cy="53975"/>
              </a:xfrm>
              <a:custGeom>
                <a:avLst/>
                <a:gdLst>
                  <a:gd name="T0" fmla="*/ 18 w 38"/>
                  <a:gd name="T1" fmla="*/ 0 h 34"/>
                  <a:gd name="T2" fmla="*/ 0 w 38"/>
                  <a:gd name="T3" fmla="*/ 34 h 34"/>
                  <a:gd name="T4" fmla="*/ 38 w 38"/>
                  <a:gd name="T5" fmla="*/ 34 h 34"/>
                  <a:gd name="T6" fmla="*/ 18 w 38"/>
                  <a:gd name="T7" fmla="*/ 0 h 34"/>
                </a:gdLst>
                <a:ahLst/>
                <a:cxnLst>
                  <a:cxn ang="0">
                    <a:pos x="T0" y="T1"/>
                  </a:cxn>
                  <a:cxn ang="0">
                    <a:pos x="T2" y="T3"/>
                  </a:cxn>
                  <a:cxn ang="0">
                    <a:pos x="T4" y="T5"/>
                  </a:cxn>
                  <a:cxn ang="0">
                    <a:pos x="T6" y="T7"/>
                  </a:cxn>
                </a:cxnLst>
                <a:rect l="0" t="0" r="r" b="b"/>
                <a:pathLst>
                  <a:path w="38" h="34">
                    <a:moveTo>
                      <a:pt x="18" y="0"/>
                    </a:moveTo>
                    <a:lnTo>
                      <a:pt x="0" y="34"/>
                    </a:lnTo>
                    <a:lnTo>
                      <a:pt x="38"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2" name="Freeform 522">
                <a:extLst>
                  <a:ext uri="{FF2B5EF4-FFF2-40B4-BE49-F238E27FC236}">
                    <a16:creationId xmlns:a16="http://schemas.microsoft.com/office/drawing/2014/main" id="{E3DD263D-28DB-7678-6193-AD91010A56A8}"/>
                  </a:ext>
                </a:extLst>
              </p:cNvPr>
              <p:cNvSpPr>
                <a:spLocks/>
              </p:cNvSpPr>
              <p:nvPr/>
            </p:nvSpPr>
            <p:spPr bwMode="auto">
              <a:xfrm>
                <a:off x="3289300" y="22193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3" name="Freeform 523">
                <a:extLst>
                  <a:ext uri="{FF2B5EF4-FFF2-40B4-BE49-F238E27FC236}">
                    <a16:creationId xmlns:a16="http://schemas.microsoft.com/office/drawing/2014/main" id="{3389AE9A-BAEC-F90C-9A85-72E446E19A0D}"/>
                  </a:ext>
                </a:extLst>
              </p:cNvPr>
              <p:cNvSpPr>
                <a:spLocks/>
              </p:cNvSpPr>
              <p:nvPr/>
            </p:nvSpPr>
            <p:spPr bwMode="auto">
              <a:xfrm>
                <a:off x="3305175"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4" name="Freeform 524">
                <a:extLst>
                  <a:ext uri="{FF2B5EF4-FFF2-40B4-BE49-F238E27FC236}">
                    <a16:creationId xmlns:a16="http://schemas.microsoft.com/office/drawing/2014/main" id="{3BF8D696-22EF-8CF9-7276-FB95793B40D5}"/>
                  </a:ext>
                </a:extLst>
              </p:cNvPr>
              <p:cNvSpPr>
                <a:spLocks/>
              </p:cNvSpPr>
              <p:nvPr/>
            </p:nvSpPr>
            <p:spPr bwMode="auto">
              <a:xfrm>
                <a:off x="3305175"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5" name="Freeform 525">
                <a:extLst>
                  <a:ext uri="{FF2B5EF4-FFF2-40B4-BE49-F238E27FC236}">
                    <a16:creationId xmlns:a16="http://schemas.microsoft.com/office/drawing/2014/main" id="{5305D657-5C23-8192-38B8-064D0F855883}"/>
                  </a:ext>
                </a:extLst>
              </p:cNvPr>
              <p:cNvSpPr>
                <a:spLocks/>
              </p:cNvSpPr>
              <p:nvPr/>
            </p:nvSpPr>
            <p:spPr bwMode="auto">
              <a:xfrm>
                <a:off x="3305175"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6" name="Freeform 526">
                <a:extLst>
                  <a:ext uri="{FF2B5EF4-FFF2-40B4-BE49-F238E27FC236}">
                    <a16:creationId xmlns:a16="http://schemas.microsoft.com/office/drawing/2014/main" id="{5B6FA4C6-D739-0C9E-F5D3-9530CE6D1150}"/>
                  </a:ext>
                </a:extLst>
              </p:cNvPr>
              <p:cNvSpPr>
                <a:spLocks/>
              </p:cNvSpPr>
              <p:nvPr/>
            </p:nvSpPr>
            <p:spPr bwMode="auto">
              <a:xfrm>
                <a:off x="3305175"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7" name="Freeform 527">
                <a:extLst>
                  <a:ext uri="{FF2B5EF4-FFF2-40B4-BE49-F238E27FC236}">
                    <a16:creationId xmlns:a16="http://schemas.microsoft.com/office/drawing/2014/main" id="{508A7843-57D1-C421-5E3F-5A0CA335F40D}"/>
                  </a:ext>
                </a:extLst>
              </p:cNvPr>
              <p:cNvSpPr>
                <a:spLocks/>
              </p:cNvSpPr>
              <p:nvPr/>
            </p:nvSpPr>
            <p:spPr bwMode="auto">
              <a:xfrm>
                <a:off x="3311525"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8" name="Freeform 528">
                <a:extLst>
                  <a:ext uri="{FF2B5EF4-FFF2-40B4-BE49-F238E27FC236}">
                    <a16:creationId xmlns:a16="http://schemas.microsoft.com/office/drawing/2014/main" id="{D1FD5EC7-0A82-B12B-A657-A246D85686EC}"/>
                  </a:ext>
                </a:extLst>
              </p:cNvPr>
              <p:cNvSpPr>
                <a:spLocks/>
              </p:cNvSpPr>
              <p:nvPr/>
            </p:nvSpPr>
            <p:spPr bwMode="auto">
              <a:xfrm>
                <a:off x="3321050" y="2251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29" name="Freeform 529">
                <a:extLst>
                  <a:ext uri="{FF2B5EF4-FFF2-40B4-BE49-F238E27FC236}">
                    <a16:creationId xmlns:a16="http://schemas.microsoft.com/office/drawing/2014/main" id="{D4A32CA3-3141-A40A-93A0-4BB7EE083F12}"/>
                  </a:ext>
                </a:extLst>
              </p:cNvPr>
              <p:cNvSpPr>
                <a:spLocks/>
              </p:cNvSpPr>
              <p:nvPr/>
            </p:nvSpPr>
            <p:spPr bwMode="auto">
              <a:xfrm>
                <a:off x="3336925" y="22637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0" name="Freeform 530">
                <a:extLst>
                  <a:ext uri="{FF2B5EF4-FFF2-40B4-BE49-F238E27FC236}">
                    <a16:creationId xmlns:a16="http://schemas.microsoft.com/office/drawing/2014/main" id="{879C77E9-CC83-AF5D-DA4E-44E10C2396DF}"/>
                  </a:ext>
                </a:extLst>
              </p:cNvPr>
              <p:cNvSpPr>
                <a:spLocks/>
              </p:cNvSpPr>
              <p:nvPr/>
            </p:nvSpPr>
            <p:spPr bwMode="auto">
              <a:xfrm>
                <a:off x="3514725" y="2330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1" name="Freeform 531">
                <a:extLst>
                  <a:ext uri="{FF2B5EF4-FFF2-40B4-BE49-F238E27FC236}">
                    <a16:creationId xmlns:a16="http://schemas.microsoft.com/office/drawing/2014/main" id="{5E42CF80-7E3E-1731-888B-C62DB643D325}"/>
                  </a:ext>
                </a:extLst>
              </p:cNvPr>
              <p:cNvSpPr>
                <a:spLocks/>
              </p:cNvSpPr>
              <p:nvPr/>
            </p:nvSpPr>
            <p:spPr bwMode="auto">
              <a:xfrm>
                <a:off x="3597275" y="23558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2" name="Freeform 532">
                <a:extLst>
                  <a:ext uri="{FF2B5EF4-FFF2-40B4-BE49-F238E27FC236}">
                    <a16:creationId xmlns:a16="http://schemas.microsoft.com/office/drawing/2014/main" id="{1E328B96-569D-6EB1-F509-66BD55A8F689}"/>
                  </a:ext>
                </a:extLst>
              </p:cNvPr>
              <p:cNvSpPr>
                <a:spLocks/>
              </p:cNvSpPr>
              <p:nvPr/>
            </p:nvSpPr>
            <p:spPr bwMode="auto">
              <a:xfrm>
                <a:off x="3597275" y="23558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3" name="Freeform 533">
                <a:extLst>
                  <a:ext uri="{FF2B5EF4-FFF2-40B4-BE49-F238E27FC236}">
                    <a16:creationId xmlns:a16="http://schemas.microsoft.com/office/drawing/2014/main" id="{7F57DFBD-04AD-63EE-18BB-8C11089DF403}"/>
                  </a:ext>
                </a:extLst>
              </p:cNvPr>
              <p:cNvSpPr>
                <a:spLocks/>
              </p:cNvSpPr>
              <p:nvPr/>
            </p:nvSpPr>
            <p:spPr bwMode="auto">
              <a:xfrm>
                <a:off x="3629025" y="24161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4" name="Freeform 534">
                <a:extLst>
                  <a:ext uri="{FF2B5EF4-FFF2-40B4-BE49-F238E27FC236}">
                    <a16:creationId xmlns:a16="http://schemas.microsoft.com/office/drawing/2014/main" id="{357C8458-952C-3CDF-CB92-3A7887EBF7E7}"/>
                  </a:ext>
                </a:extLst>
              </p:cNvPr>
              <p:cNvSpPr>
                <a:spLocks/>
              </p:cNvSpPr>
              <p:nvPr/>
            </p:nvSpPr>
            <p:spPr bwMode="auto">
              <a:xfrm>
                <a:off x="3638550" y="24384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5" name="Freeform 535">
                <a:extLst>
                  <a:ext uri="{FF2B5EF4-FFF2-40B4-BE49-F238E27FC236}">
                    <a16:creationId xmlns:a16="http://schemas.microsoft.com/office/drawing/2014/main" id="{E07895E2-16FC-DAA3-12EC-84BDB2284CF1}"/>
                  </a:ext>
                </a:extLst>
              </p:cNvPr>
              <p:cNvSpPr>
                <a:spLocks/>
              </p:cNvSpPr>
              <p:nvPr/>
            </p:nvSpPr>
            <p:spPr bwMode="auto">
              <a:xfrm>
                <a:off x="3660775" y="24765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6" name="Freeform 536">
                <a:extLst>
                  <a:ext uri="{FF2B5EF4-FFF2-40B4-BE49-F238E27FC236}">
                    <a16:creationId xmlns:a16="http://schemas.microsoft.com/office/drawing/2014/main" id="{2406277A-E422-A87C-3692-3A05D40E0A03}"/>
                  </a:ext>
                </a:extLst>
              </p:cNvPr>
              <p:cNvSpPr>
                <a:spLocks/>
              </p:cNvSpPr>
              <p:nvPr/>
            </p:nvSpPr>
            <p:spPr bwMode="auto">
              <a:xfrm>
                <a:off x="3670300" y="24765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7" name="Freeform 537">
                <a:extLst>
                  <a:ext uri="{FF2B5EF4-FFF2-40B4-BE49-F238E27FC236}">
                    <a16:creationId xmlns:a16="http://schemas.microsoft.com/office/drawing/2014/main" id="{9511E8D2-67AF-F78B-E1D6-22EA762A45C6}"/>
                  </a:ext>
                </a:extLst>
              </p:cNvPr>
              <p:cNvSpPr>
                <a:spLocks/>
              </p:cNvSpPr>
              <p:nvPr/>
            </p:nvSpPr>
            <p:spPr bwMode="auto">
              <a:xfrm>
                <a:off x="3692526" y="2489201"/>
                <a:ext cx="60325" cy="53975"/>
              </a:xfrm>
              <a:custGeom>
                <a:avLst/>
                <a:gdLst>
                  <a:gd name="T0" fmla="*/ 20 w 38"/>
                  <a:gd name="T1" fmla="*/ 0 h 34"/>
                  <a:gd name="T2" fmla="*/ 0 w 38"/>
                  <a:gd name="T3" fmla="*/ 34 h 34"/>
                  <a:gd name="T4" fmla="*/ 38 w 38"/>
                  <a:gd name="T5" fmla="*/ 34 h 34"/>
                  <a:gd name="T6" fmla="*/ 20 w 38"/>
                  <a:gd name="T7" fmla="*/ 0 h 34"/>
                </a:gdLst>
                <a:ahLst/>
                <a:cxnLst>
                  <a:cxn ang="0">
                    <a:pos x="T0" y="T1"/>
                  </a:cxn>
                  <a:cxn ang="0">
                    <a:pos x="T2" y="T3"/>
                  </a:cxn>
                  <a:cxn ang="0">
                    <a:pos x="T4" y="T5"/>
                  </a:cxn>
                  <a:cxn ang="0">
                    <a:pos x="T6" y="T7"/>
                  </a:cxn>
                </a:cxnLst>
                <a:rect l="0" t="0" r="r" b="b"/>
                <a:pathLst>
                  <a:path w="38" h="34">
                    <a:moveTo>
                      <a:pt x="20" y="0"/>
                    </a:moveTo>
                    <a:lnTo>
                      <a:pt x="0" y="34"/>
                    </a:lnTo>
                    <a:lnTo>
                      <a:pt x="38" y="34"/>
                    </a:lnTo>
                    <a:lnTo>
                      <a:pt x="20"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8" name="Freeform 538">
                <a:extLst>
                  <a:ext uri="{FF2B5EF4-FFF2-40B4-BE49-F238E27FC236}">
                    <a16:creationId xmlns:a16="http://schemas.microsoft.com/office/drawing/2014/main" id="{AC7CC40D-0EA8-4605-B686-F37123A3B4F7}"/>
                  </a:ext>
                </a:extLst>
              </p:cNvPr>
              <p:cNvSpPr>
                <a:spLocks/>
              </p:cNvSpPr>
              <p:nvPr/>
            </p:nvSpPr>
            <p:spPr bwMode="auto">
              <a:xfrm>
                <a:off x="3962400" y="250190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39" name="Freeform 539">
                <a:extLst>
                  <a:ext uri="{FF2B5EF4-FFF2-40B4-BE49-F238E27FC236}">
                    <a16:creationId xmlns:a16="http://schemas.microsoft.com/office/drawing/2014/main" id="{97570D6B-96FD-8D2E-24D1-D41CAE9262CB}"/>
                  </a:ext>
                </a:extLst>
              </p:cNvPr>
              <p:cNvSpPr>
                <a:spLocks/>
              </p:cNvSpPr>
              <p:nvPr/>
            </p:nvSpPr>
            <p:spPr bwMode="auto">
              <a:xfrm>
                <a:off x="3968751" y="2517776"/>
                <a:ext cx="60325" cy="53975"/>
              </a:xfrm>
              <a:custGeom>
                <a:avLst/>
                <a:gdLst>
                  <a:gd name="T0" fmla="*/ 20 w 38"/>
                  <a:gd name="T1" fmla="*/ 0 h 34"/>
                  <a:gd name="T2" fmla="*/ 0 w 38"/>
                  <a:gd name="T3" fmla="*/ 34 h 34"/>
                  <a:gd name="T4" fmla="*/ 38 w 38"/>
                  <a:gd name="T5" fmla="*/ 34 h 34"/>
                  <a:gd name="T6" fmla="*/ 20 w 38"/>
                  <a:gd name="T7" fmla="*/ 0 h 34"/>
                </a:gdLst>
                <a:ahLst/>
                <a:cxnLst>
                  <a:cxn ang="0">
                    <a:pos x="T0" y="T1"/>
                  </a:cxn>
                  <a:cxn ang="0">
                    <a:pos x="T2" y="T3"/>
                  </a:cxn>
                  <a:cxn ang="0">
                    <a:pos x="T4" y="T5"/>
                  </a:cxn>
                  <a:cxn ang="0">
                    <a:pos x="T6" y="T7"/>
                  </a:cxn>
                </a:cxnLst>
                <a:rect l="0" t="0" r="r" b="b"/>
                <a:pathLst>
                  <a:path w="38" h="34">
                    <a:moveTo>
                      <a:pt x="20" y="0"/>
                    </a:moveTo>
                    <a:lnTo>
                      <a:pt x="0" y="34"/>
                    </a:lnTo>
                    <a:lnTo>
                      <a:pt x="38" y="34"/>
                    </a:lnTo>
                    <a:lnTo>
                      <a:pt x="20"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0" name="Freeform 540">
                <a:extLst>
                  <a:ext uri="{FF2B5EF4-FFF2-40B4-BE49-F238E27FC236}">
                    <a16:creationId xmlns:a16="http://schemas.microsoft.com/office/drawing/2014/main" id="{5779C727-C315-3A1B-C503-BCE08E3307F5}"/>
                  </a:ext>
                </a:extLst>
              </p:cNvPr>
              <p:cNvSpPr>
                <a:spLocks/>
              </p:cNvSpPr>
              <p:nvPr/>
            </p:nvSpPr>
            <p:spPr bwMode="auto">
              <a:xfrm>
                <a:off x="3968751" y="2517776"/>
                <a:ext cx="60325" cy="53975"/>
              </a:xfrm>
              <a:custGeom>
                <a:avLst/>
                <a:gdLst>
                  <a:gd name="T0" fmla="*/ 20 w 38"/>
                  <a:gd name="T1" fmla="*/ 0 h 34"/>
                  <a:gd name="T2" fmla="*/ 0 w 38"/>
                  <a:gd name="T3" fmla="*/ 34 h 34"/>
                  <a:gd name="T4" fmla="*/ 38 w 38"/>
                  <a:gd name="T5" fmla="*/ 34 h 34"/>
                  <a:gd name="T6" fmla="*/ 20 w 38"/>
                  <a:gd name="T7" fmla="*/ 0 h 34"/>
                </a:gdLst>
                <a:ahLst/>
                <a:cxnLst>
                  <a:cxn ang="0">
                    <a:pos x="T0" y="T1"/>
                  </a:cxn>
                  <a:cxn ang="0">
                    <a:pos x="T2" y="T3"/>
                  </a:cxn>
                  <a:cxn ang="0">
                    <a:pos x="T4" y="T5"/>
                  </a:cxn>
                  <a:cxn ang="0">
                    <a:pos x="T6" y="T7"/>
                  </a:cxn>
                </a:cxnLst>
                <a:rect l="0" t="0" r="r" b="b"/>
                <a:pathLst>
                  <a:path w="38" h="34">
                    <a:moveTo>
                      <a:pt x="20" y="0"/>
                    </a:moveTo>
                    <a:lnTo>
                      <a:pt x="0" y="34"/>
                    </a:lnTo>
                    <a:lnTo>
                      <a:pt x="38" y="34"/>
                    </a:lnTo>
                    <a:lnTo>
                      <a:pt x="20"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1" name="Freeform 541">
                <a:extLst>
                  <a:ext uri="{FF2B5EF4-FFF2-40B4-BE49-F238E27FC236}">
                    <a16:creationId xmlns:a16="http://schemas.microsoft.com/office/drawing/2014/main" id="{8462DFC4-E67E-8D10-0ECD-22525CC644CF}"/>
                  </a:ext>
                </a:extLst>
              </p:cNvPr>
              <p:cNvSpPr>
                <a:spLocks/>
              </p:cNvSpPr>
              <p:nvPr/>
            </p:nvSpPr>
            <p:spPr bwMode="auto">
              <a:xfrm>
                <a:off x="3978275" y="25177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2" name="Freeform 542">
                <a:extLst>
                  <a:ext uri="{FF2B5EF4-FFF2-40B4-BE49-F238E27FC236}">
                    <a16:creationId xmlns:a16="http://schemas.microsoft.com/office/drawing/2014/main" id="{FDB3A1C0-5C33-D3C1-F1B2-1413D2F312D0}"/>
                  </a:ext>
                </a:extLst>
              </p:cNvPr>
              <p:cNvSpPr>
                <a:spLocks/>
              </p:cNvSpPr>
              <p:nvPr/>
            </p:nvSpPr>
            <p:spPr bwMode="auto">
              <a:xfrm>
                <a:off x="4035425" y="25304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3" name="Freeform 543">
                <a:extLst>
                  <a:ext uri="{FF2B5EF4-FFF2-40B4-BE49-F238E27FC236}">
                    <a16:creationId xmlns:a16="http://schemas.microsoft.com/office/drawing/2014/main" id="{A2793D09-2DE4-1E89-7646-C604B29392E0}"/>
                  </a:ext>
                </a:extLst>
              </p:cNvPr>
              <p:cNvSpPr>
                <a:spLocks/>
              </p:cNvSpPr>
              <p:nvPr/>
            </p:nvSpPr>
            <p:spPr bwMode="auto">
              <a:xfrm>
                <a:off x="4295775" y="257492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4" name="Freeform 544">
                <a:extLst>
                  <a:ext uri="{FF2B5EF4-FFF2-40B4-BE49-F238E27FC236}">
                    <a16:creationId xmlns:a16="http://schemas.microsoft.com/office/drawing/2014/main" id="{9E1CF867-18EB-6FFC-E374-8D331CF0EE8F}"/>
                  </a:ext>
                </a:extLst>
              </p:cNvPr>
              <p:cNvSpPr>
                <a:spLocks/>
              </p:cNvSpPr>
              <p:nvPr/>
            </p:nvSpPr>
            <p:spPr bwMode="auto">
              <a:xfrm>
                <a:off x="4302126" y="2574925"/>
                <a:ext cx="60325" cy="57150"/>
              </a:xfrm>
              <a:custGeom>
                <a:avLst/>
                <a:gdLst>
                  <a:gd name="T0" fmla="*/ 18 w 38"/>
                  <a:gd name="T1" fmla="*/ 0 h 36"/>
                  <a:gd name="T2" fmla="*/ 0 w 38"/>
                  <a:gd name="T3" fmla="*/ 36 h 36"/>
                  <a:gd name="T4" fmla="*/ 38 w 38"/>
                  <a:gd name="T5" fmla="*/ 36 h 36"/>
                  <a:gd name="T6" fmla="*/ 18 w 38"/>
                  <a:gd name="T7" fmla="*/ 0 h 36"/>
                </a:gdLst>
                <a:ahLst/>
                <a:cxnLst>
                  <a:cxn ang="0">
                    <a:pos x="T0" y="T1"/>
                  </a:cxn>
                  <a:cxn ang="0">
                    <a:pos x="T2" y="T3"/>
                  </a:cxn>
                  <a:cxn ang="0">
                    <a:pos x="T4" y="T5"/>
                  </a:cxn>
                  <a:cxn ang="0">
                    <a:pos x="T6" y="T7"/>
                  </a:cxn>
                </a:cxnLst>
                <a:rect l="0" t="0" r="r" b="b"/>
                <a:pathLst>
                  <a:path w="38" h="36">
                    <a:moveTo>
                      <a:pt x="18" y="0"/>
                    </a:moveTo>
                    <a:lnTo>
                      <a:pt x="0" y="36"/>
                    </a:lnTo>
                    <a:lnTo>
                      <a:pt x="38"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5" name="Freeform 545">
                <a:extLst>
                  <a:ext uri="{FF2B5EF4-FFF2-40B4-BE49-F238E27FC236}">
                    <a16:creationId xmlns:a16="http://schemas.microsoft.com/office/drawing/2014/main" id="{16D2B01A-60C5-9A38-83E6-87609B62199E}"/>
                  </a:ext>
                </a:extLst>
              </p:cNvPr>
              <p:cNvSpPr>
                <a:spLocks/>
              </p:cNvSpPr>
              <p:nvPr/>
            </p:nvSpPr>
            <p:spPr bwMode="auto">
              <a:xfrm>
                <a:off x="4302126" y="2574925"/>
                <a:ext cx="60325" cy="57150"/>
              </a:xfrm>
              <a:custGeom>
                <a:avLst/>
                <a:gdLst>
                  <a:gd name="T0" fmla="*/ 18 w 38"/>
                  <a:gd name="T1" fmla="*/ 0 h 36"/>
                  <a:gd name="T2" fmla="*/ 0 w 38"/>
                  <a:gd name="T3" fmla="*/ 36 h 36"/>
                  <a:gd name="T4" fmla="*/ 38 w 38"/>
                  <a:gd name="T5" fmla="*/ 36 h 36"/>
                  <a:gd name="T6" fmla="*/ 18 w 38"/>
                  <a:gd name="T7" fmla="*/ 0 h 36"/>
                </a:gdLst>
                <a:ahLst/>
                <a:cxnLst>
                  <a:cxn ang="0">
                    <a:pos x="T0" y="T1"/>
                  </a:cxn>
                  <a:cxn ang="0">
                    <a:pos x="T2" y="T3"/>
                  </a:cxn>
                  <a:cxn ang="0">
                    <a:pos x="T4" y="T5"/>
                  </a:cxn>
                  <a:cxn ang="0">
                    <a:pos x="T6" y="T7"/>
                  </a:cxn>
                </a:cxnLst>
                <a:rect l="0" t="0" r="r" b="b"/>
                <a:pathLst>
                  <a:path w="38" h="36">
                    <a:moveTo>
                      <a:pt x="18" y="0"/>
                    </a:moveTo>
                    <a:lnTo>
                      <a:pt x="0" y="36"/>
                    </a:lnTo>
                    <a:lnTo>
                      <a:pt x="38"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6" name="Freeform 546">
                <a:extLst>
                  <a:ext uri="{FF2B5EF4-FFF2-40B4-BE49-F238E27FC236}">
                    <a16:creationId xmlns:a16="http://schemas.microsoft.com/office/drawing/2014/main" id="{6EB6B227-5AE1-3489-C1D0-0596DEF9C1BD}"/>
                  </a:ext>
                </a:extLst>
              </p:cNvPr>
              <p:cNvSpPr>
                <a:spLocks/>
              </p:cNvSpPr>
              <p:nvPr/>
            </p:nvSpPr>
            <p:spPr bwMode="auto">
              <a:xfrm>
                <a:off x="4302126" y="2574925"/>
                <a:ext cx="60325" cy="57150"/>
              </a:xfrm>
              <a:custGeom>
                <a:avLst/>
                <a:gdLst>
                  <a:gd name="T0" fmla="*/ 18 w 38"/>
                  <a:gd name="T1" fmla="*/ 0 h 36"/>
                  <a:gd name="T2" fmla="*/ 0 w 38"/>
                  <a:gd name="T3" fmla="*/ 36 h 36"/>
                  <a:gd name="T4" fmla="*/ 38 w 38"/>
                  <a:gd name="T5" fmla="*/ 36 h 36"/>
                  <a:gd name="T6" fmla="*/ 18 w 38"/>
                  <a:gd name="T7" fmla="*/ 0 h 36"/>
                </a:gdLst>
                <a:ahLst/>
                <a:cxnLst>
                  <a:cxn ang="0">
                    <a:pos x="T0" y="T1"/>
                  </a:cxn>
                  <a:cxn ang="0">
                    <a:pos x="T2" y="T3"/>
                  </a:cxn>
                  <a:cxn ang="0">
                    <a:pos x="T4" y="T5"/>
                  </a:cxn>
                  <a:cxn ang="0">
                    <a:pos x="T6" y="T7"/>
                  </a:cxn>
                </a:cxnLst>
                <a:rect l="0" t="0" r="r" b="b"/>
                <a:pathLst>
                  <a:path w="38" h="36">
                    <a:moveTo>
                      <a:pt x="18" y="0"/>
                    </a:moveTo>
                    <a:lnTo>
                      <a:pt x="0" y="36"/>
                    </a:lnTo>
                    <a:lnTo>
                      <a:pt x="38"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7" name="Freeform 547">
                <a:extLst>
                  <a:ext uri="{FF2B5EF4-FFF2-40B4-BE49-F238E27FC236}">
                    <a16:creationId xmlns:a16="http://schemas.microsoft.com/office/drawing/2014/main" id="{71B7A09C-5BA2-9BF9-97E4-F6BD9657CD6D}"/>
                  </a:ext>
                </a:extLst>
              </p:cNvPr>
              <p:cNvSpPr>
                <a:spLocks/>
              </p:cNvSpPr>
              <p:nvPr/>
            </p:nvSpPr>
            <p:spPr bwMode="auto">
              <a:xfrm>
                <a:off x="4311650" y="257492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8" name="Freeform 548">
                <a:extLst>
                  <a:ext uri="{FF2B5EF4-FFF2-40B4-BE49-F238E27FC236}">
                    <a16:creationId xmlns:a16="http://schemas.microsoft.com/office/drawing/2014/main" id="{A176AA7C-1A84-B1C1-1F94-EAE23B8F7457}"/>
                  </a:ext>
                </a:extLst>
              </p:cNvPr>
              <p:cNvSpPr>
                <a:spLocks/>
              </p:cNvSpPr>
              <p:nvPr/>
            </p:nvSpPr>
            <p:spPr bwMode="auto">
              <a:xfrm>
                <a:off x="4321175" y="257492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49" name="Freeform 549">
                <a:extLst>
                  <a:ext uri="{FF2B5EF4-FFF2-40B4-BE49-F238E27FC236}">
                    <a16:creationId xmlns:a16="http://schemas.microsoft.com/office/drawing/2014/main" id="{190ACA36-B8FA-A44E-12FD-7299B2EB3FB6}"/>
                  </a:ext>
                </a:extLst>
              </p:cNvPr>
              <p:cNvSpPr>
                <a:spLocks/>
              </p:cNvSpPr>
              <p:nvPr/>
            </p:nvSpPr>
            <p:spPr bwMode="auto">
              <a:xfrm>
                <a:off x="4359275" y="25939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0" name="Freeform 550">
                <a:extLst>
                  <a:ext uri="{FF2B5EF4-FFF2-40B4-BE49-F238E27FC236}">
                    <a16:creationId xmlns:a16="http://schemas.microsoft.com/office/drawing/2014/main" id="{4DB7DC42-8079-C07A-2C60-EF1D55E52A2C}"/>
                  </a:ext>
                </a:extLst>
              </p:cNvPr>
              <p:cNvSpPr>
                <a:spLocks/>
              </p:cNvSpPr>
              <p:nvPr/>
            </p:nvSpPr>
            <p:spPr bwMode="auto">
              <a:xfrm>
                <a:off x="4368800" y="261302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1" name="Freeform 551">
                <a:extLst>
                  <a:ext uri="{FF2B5EF4-FFF2-40B4-BE49-F238E27FC236}">
                    <a16:creationId xmlns:a16="http://schemas.microsoft.com/office/drawing/2014/main" id="{C2A8F6EB-6556-BF90-C59A-6B6E17564BB6}"/>
                  </a:ext>
                </a:extLst>
              </p:cNvPr>
              <p:cNvSpPr>
                <a:spLocks/>
              </p:cNvSpPr>
              <p:nvPr/>
            </p:nvSpPr>
            <p:spPr bwMode="auto">
              <a:xfrm>
                <a:off x="4473575" y="2613025"/>
                <a:ext cx="57150" cy="57150"/>
              </a:xfrm>
              <a:custGeom>
                <a:avLst/>
                <a:gdLst>
                  <a:gd name="T0" fmla="*/ 18 w 36"/>
                  <a:gd name="T1" fmla="*/ 0 h 36"/>
                  <a:gd name="T2" fmla="*/ 0 w 36"/>
                  <a:gd name="T3" fmla="*/ 36 h 36"/>
                  <a:gd name="T4" fmla="*/ 36 w 36"/>
                  <a:gd name="T5" fmla="*/ 36 h 36"/>
                  <a:gd name="T6" fmla="*/ 18 w 36"/>
                  <a:gd name="T7" fmla="*/ 0 h 36"/>
                </a:gdLst>
                <a:ahLst/>
                <a:cxnLst>
                  <a:cxn ang="0">
                    <a:pos x="T0" y="T1"/>
                  </a:cxn>
                  <a:cxn ang="0">
                    <a:pos x="T2" y="T3"/>
                  </a:cxn>
                  <a:cxn ang="0">
                    <a:pos x="T4" y="T5"/>
                  </a:cxn>
                  <a:cxn ang="0">
                    <a:pos x="T6" y="T7"/>
                  </a:cxn>
                </a:cxnLst>
                <a:rect l="0" t="0" r="r" b="b"/>
                <a:pathLst>
                  <a:path w="36" h="36">
                    <a:moveTo>
                      <a:pt x="18" y="0"/>
                    </a:moveTo>
                    <a:lnTo>
                      <a:pt x="0" y="36"/>
                    </a:lnTo>
                    <a:lnTo>
                      <a:pt x="36"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2" name="Freeform 552">
                <a:extLst>
                  <a:ext uri="{FF2B5EF4-FFF2-40B4-BE49-F238E27FC236}">
                    <a16:creationId xmlns:a16="http://schemas.microsoft.com/office/drawing/2014/main" id="{AFD56815-4BC3-6249-C629-3D49023EBD68}"/>
                  </a:ext>
                </a:extLst>
              </p:cNvPr>
              <p:cNvSpPr>
                <a:spLocks/>
              </p:cNvSpPr>
              <p:nvPr/>
            </p:nvSpPr>
            <p:spPr bwMode="auto">
              <a:xfrm>
                <a:off x="4651376" y="2613025"/>
                <a:ext cx="60325" cy="57150"/>
              </a:xfrm>
              <a:custGeom>
                <a:avLst/>
                <a:gdLst>
                  <a:gd name="T0" fmla="*/ 18 w 38"/>
                  <a:gd name="T1" fmla="*/ 0 h 36"/>
                  <a:gd name="T2" fmla="*/ 0 w 38"/>
                  <a:gd name="T3" fmla="*/ 36 h 36"/>
                  <a:gd name="T4" fmla="*/ 38 w 38"/>
                  <a:gd name="T5" fmla="*/ 36 h 36"/>
                  <a:gd name="T6" fmla="*/ 18 w 38"/>
                  <a:gd name="T7" fmla="*/ 0 h 36"/>
                </a:gdLst>
                <a:ahLst/>
                <a:cxnLst>
                  <a:cxn ang="0">
                    <a:pos x="T0" y="T1"/>
                  </a:cxn>
                  <a:cxn ang="0">
                    <a:pos x="T2" y="T3"/>
                  </a:cxn>
                  <a:cxn ang="0">
                    <a:pos x="T4" y="T5"/>
                  </a:cxn>
                  <a:cxn ang="0">
                    <a:pos x="T6" y="T7"/>
                  </a:cxn>
                </a:cxnLst>
                <a:rect l="0" t="0" r="r" b="b"/>
                <a:pathLst>
                  <a:path w="38" h="36">
                    <a:moveTo>
                      <a:pt x="18" y="0"/>
                    </a:moveTo>
                    <a:lnTo>
                      <a:pt x="0" y="36"/>
                    </a:lnTo>
                    <a:lnTo>
                      <a:pt x="38" y="36"/>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3" name="Freeform 553">
                <a:extLst>
                  <a:ext uri="{FF2B5EF4-FFF2-40B4-BE49-F238E27FC236}">
                    <a16:creationId xmlns:a16="http://schemas.microsoft.com/office/drawing/2014/main" id="{6663F8D3-1C93-15E9-88BC-1558084530F3}"/>
                  </a:ext>
                </a:extLst>
              </p:cNvPr>
              <p:cNvSpPr>
                <a:spLocks/>
              </p:cNvSpPr>
              <p:nvPr/>
            </p:nvSpPr>
            <p:spPr bwMode="auto">
              <a:xfrm>
                <a:off x="4889500" y="26574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4" name="Freeform 554">
                <a:extLst>
                  <a:ext uri="{FF2B5EF4-FFF2-40B4-BE49-F238E27FC236}">
                    <a16:creationId xmlns:a16="http://schemas.microsoft.com/office/drawing/2014/main" id="{6397E35E-69D7-AC8B-8F85-F28A4C9312D4}"/>
                  </a:ext>
                </a:extLst>
              </p:cNvPr>
              <p:cNvSpPr>
                <a:spLocks/>
              </p:cNvSpPr>
              <p:nvPr/>
            </p:nvSpPr>
            <p:spPr bwMode="auto">
              <a:xfrm>
                <a:off x="4984750" y="26574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5" name="Freeform 555">
                <a:extLst>
                  <a:ext uri="{FF2B5EF4-FFF2-40B4-BE49-F238E27FC236}">
                    <a16:creationId xmlns:a16="http://schemas.microsoft.com/office/drawing/2014/main" id="{C8CCD112-BBED-614D-0957-00BC9227C3A9}"/>
                  </a:ext>
                </a:extLst>
              </p:cNvPr>
              <p:cNvSpPr>
                <a:spLocks/>
              </p:cNvSpPr>
              <p:nvPr/>
            </p:nvSpPr>
            <p:spPr bwMode="auto">
              <a:xfrm>
                <a:off x="5000626" y="2657476"/>
                <a:ext cx="60325" cy="53975"/>
              </a:xfrm>
              <a:custGeom>
                <a:avLst/>
                <a:gdLst>
                  <a:gd name="T0" fmla="*/ 20 w 38"/>
                  <a:gd name="T1" fmla="*/ 0 h 34"/>
                  <a:gd name="T2" fmla="*/ 0 w 38"/>
                  <a:gd name="T3" fmla="*/ 34 h 34"/>
                  <a:gd name="T4" fmla="*/ 38 w 38"/>
                  <a:gd name="T5" fmla="*/ 34 h 34"/>
                  <a:gd name="T6" fmla="*/ 20 w 38"/>
                  <a:gd name="T7" fmla="*/ 0 h 34"/>
                </a:gdLst>
                <a:ahLst/>
                <a:cxnLst>
                  <a:cxn ang="0">
                    <a:pos x="T0" y="T1"/>
                  </a:cxn>
                  <a:cxn ang="0">
                    <a:pos x="T2" y="T3"/>
                  </a:cxn>
                  <a:cxn ang="0">
                    <a:pos x="T4" y="T5"/>
                  </a:cxn>
                  <a:cxn ang="0">
                    <a:pos x="T6" y="T7"/>
                  </a:cxn>
                </a:cxnLst>
                <a:rect l="0" t="0" r="r" b="b"/>
                <a:pathLst>
                  <a:path w="38" h="34">
                    <a:moveTo>
                      <a:pt x="20" y="0"/>
                    </a:moveTo>
                    <a:lnTo>
                      <a:pt x="0" y="34"/>
                    </a:lnTo>
                    <a:lnTo>
                      <a:pt x="38" y="34"/>
                    </a:lnTo>
                    <a:lnTo>
                      <a:pt x="20"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6" name="Freeform 556">
                <a:extLst>
                  <a:ext uri="{FF2B5EF4-FFF2-40B4-BE49-F238E27FC236}">
                    <a16:creationId xmlns:a16="http://schemas.microsoft.com/office/drawing/2014/main" id="{4FFC2DE4-D603-61EC-A3D4-EC98F77908E3}"/>
                  </a:ext>
                </a:extLst>
              </p:cNvPr>
              <p:cNvSpPr>
                <a:spLocks/>
              </p:cNvSpPr>
              <p:nvPr/>
            </p:nvSpPr>
            <p:spPr bwMode="auto">
              <a:xfrm>
                <a:off x="5010150" y="26574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7" name="Freeform 557">
                <a:extLst>
                  <a:ext uri="{FF2B5EF4-FFF2-40B4-BE49-F238E27FC236}">
                    <a16:creationId xmlns:a16="http://schemas.microsoft.com/office/drawing/2014/main" id="{7AFA5FC3-D46A-D0CA-D0A3-9636FD8D2220}"/>
                  </a:ext>
                </a:extLst>
              </p:cNvPr>
              <p:cNvSpPr>
                <a:spLocks/>
              </p:cNvSpPr>
              <p:nvPr/>
            </p:nvSpPr>
            <p:spPr bwMode="auto">
              <a:xfrm>
                <a:off x="5019675" y="26574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8" name="Freeform 558">
                <a:extLst>
                  <a:ext uri="{FF2B5EF4-FFF2-40B4-BE49-F238E27FC236}">
                    <a16:creationId xmlns:a16="http://schemas.microsoft.com/office/drawing/2014/main" id="{3C2D0CE1-8946-2D11-17EE-87538875E70E}"/>
                  </a:ext>
                </a:extLst>
              </p:cNvPr>
              <p:cNvSpPr>
                <a:spLocks/>
              </p:cNvSpPr>
              <p:nvPr/>
            </p:nvSpPr>
            <p:spPr bwMode="auto">
              <a:xfrm>
                <a:off x="5114925" y="26892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59" name="Freeform 559">
                <a:extLst>
                  <a:ext uri="{FF2B5EF4-FFF2-40B4-BE49-F238E27FC236}">
                    <a16:creationId xmlns:a16="http://schemas.microsoft.com/office/drawing/2014/main" id="{24430343-38E0-A546-72DB-082D743964E2}"/>
                  </a:ext>
                </a:extLst>
              </p:cNvPr>
              <p:cNvSpPr>
                <a:spLocks/>
              </p:cNvSpPr>
              <p:nvPr/>
            </p:nvSpPr>
            <p:spPr bwMode="auto">
              <a:xfrm>
                <a:off x="5254625" y="268922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0" name="Freeform 560">
                <a:extLst>
                  <a:ext uri="{FF2B5EF4-FFF2-40B4-BE49-F238E27FC236}">
                    <a16:creationId xmlns:a16="http://schemas.microsoft.com/office/drawing/2014/main" id="{978202CF-D512-1C99-4E45-428350CD38FE}"/>
                  </a:ext>
                </a:extLst>
              </p:cNvPr>
              <p:cNvSpPr>
                <a:spLocks/>
              </p:cNvSpPr>
              <p:nvPr/>
            </p:nvSpPr>
            <p:spPr bwMode="auto">
              <a:xfrm>
                <a:off x="5661025" y="2759076"/>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1" name="Freeform 561">
                <a:extLst>
                  <a:ext uri="{FF2B5EF4-FFF2-40B4-BE49-F238E27FC236}">
                    <a16:creationId xmlns:a16="http://schemas.microsoft.com/office/drawing/2014/main" id="{92783E24-F1B2-F121-7622-866B55F43F5A}"/>
                  </a:ext>
                </a:extLst>
              </p:cNvPr>
              <p:cNvSpPr>
                <a:spLocks/>
              </p:cNvSpPr>
              <p:nvPr/>
            </p:nvSpPr>
            <p:spPr bwMode="auto">
              <a:xfrm>
                <a:off x="5692775" y="2838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2" name="Freeform 562">
                <a:extLst>
                  <a:ext uri="{FF2B5EF4-FFF2-40B4-BE49-F238E27FC236}">
                    <a16:creationId xmlns:a16="http://schemas.microsoft.com/office/drawing/2014/main" id="{A2E0ED19-622A-09C3-211B-9082AE6D02C0}"/>
                  </a:ext>
                </a:extLst>
              </p:cNvPr>
              <p:cNvSpPr>
                <a:spLocks/>
              </p:cNvSpPr>
              <p:nvPr/>
            </p:nvSpPr>
            <p:spPr bwMode="auto">
              <a:xfrm>
                <a:off x="5692775" y="2838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3" name="Freeform 563">
                <a:extLst>
                  <a:ext uri="{FF2B5EF4-FFF2-40B4-BE49-F238E27FC236}">
                    <a16:creationId xmlns:a16="http://schemas.microsoft.com/office/drawing/2014/main" id="{CE0A839D-851C-4561-1A91-04D2074F2290}"/>
                  </a:ext>
                </a:extLst>
              </p:cNvPr>
              <p:cNvSpPr>
                <a:spLocks/>
              </p:cNvSpPr>
              <p:nvPr/>
            </p:nvSpPr>
            <p:spPr bwMode="auto">
              <a:xfrm>
                <a:off x="5734050" y="2838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4" name="Freeform 564">
                <a:extLst>
                  <a:ext uri="{FF2B5EF4-FFF2-40B4-BE49-F238E27FC236}">
                    <a16:creationId xmlns:a16="http://schemas.microsoft.com/office/drawing/2014/main" id="{B4CCA17A-FABA-165A-9999-FE8ACE95E9FD}"/>
                  </a:ext>
                </a:extLst>
              </p:cNvPr>
              <p:cNvSpPr>
                <a:spLocks/>
              </p:cNvSpPr>
              <p:nvPr/>
            </p:nvSpPr>
            <p:spPr bwMode="auto">
              <a:xfrm>
                <a:off x="6391275" y="2838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5" name="Freeform 565">
                <a:extLst>
                  <a:ext uri="{FF2B5EF4-FFF2-40B4-BE49-F238E27FC236}">
                    <a16:creationId xmlns:a16="http://schemas.microsoft.com/office/drawing/2014/main" id="{65179E8A-F4ED-09A6-E19B-14985F027B42}"/>
                  </a:ext>
                </a:extLst>
              </p:cNvPr>
              <p:cNvSpPr>
                <a:spLocks/>
              </p:cNvSpPr>
              <p:nvPr/>
            </p:nvSpPr>
            <p:spPr bwMode="auto">
              <a:xfrm>
                <a:off x="6438900" y="2838451"/>
                <a:ext cx="57150" cy="53975"/>
              </a:xfrm>
              <a:custGeom>
                <a:avLst/>
                <a:gdLst>
                  <a:gd name="T0" fmla="*/ 18 w 36"/>
                  <a:gd name="T1" fmla="*/ 0 h 34"/>
                  <a:gd name="T2" fmla="*/ 0 w 36"/>
                  <a:gd name="T3" fmla="*/ 34 h 34"/>
                  <a:gd name="T4" fmla="*/ 36 w 36"/>
                  <a:gd name="T5" fmla="*/ 34 h 34"/>
                  <a:gd name="T6" fmla="*/ 18 w 36"/>
                  <a:gd name="T7" fmla="*/ 0 h 34"/>
                </a:gdLst>
                <a:ahLst/>
                <a:cxnLst>
                  <a:cxn ang="0">
                    <a:pos x="T0" y="T1"/>
                  </a:cxn>
                  <a:cxn ang="0">
                    <a:pos x="T2" y="T3"/>
                  </a:cxn>
                  <a:cxn ang="0">
                    <a:pos x="T4" y="T5"/>
                  </a:cxn>
                  <a:cxn ang="0">
                    <a:pos x="T6" y="T7"/>
                  </a:cxn>
                </a:cxnLst>
                <a:rect l="0" t="0" r="r" b="b"/>
                <a:pathLst>
                  <a:path w="36" h="34">
                    <a:moveTo>
                      <a:pt x="18" y="0"/>
                    </a:moveTo>
                    <a:lnTo>
                      <a:pt x="0" y="34"/>
                    </a:lnTo>
                    <a:lnTo>
                      <a:pt x="36" y="34"/>
                    </a:lnTo>
                    <a:lnTo>
                      <a:pt x="18" y="0"/>
                    </a:lnTo>
                    <a:close/>
                  </a:path>
                </a:pathLst>
              </a:custGeom>
              <a:solidFill>
                <a:srgbClr val="881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grpSp>
      </p:grpSp>
      <p:graphicFrame>
        <p:nvGraphicFramePr>
          <p:cNvPr id="767" name="Table 766">
            <a:extLst>
              <a:ext uri="{FF2B5EF4-FFF2-40B4-BE49-F238E27FC236}">
                <a16:creationId xmlns:a16="http://schemas.microsoft.com/office/drawing/2014/main" id="{4A7DF832-7B89-9569-D266-D86FE4BC36D3}"/>
              </a:ext>
            </a:extLst>
          </p:cNvPr>
          <p:cNvGraphicFramePr>
            <a:graphicFrameLocks noGrp="1"/>
          </p:cNvGraphicFramePr>
          <p:nvPr/>
        </p:nvGraphicFramePr>
        <p:xfrm>
          <a:off x="593346" y="4399393"/>
          <a:ext cx="11137907" cy="731520"/>
        </p:xfrm>
        <a:graphic>
          <a:graphicData uri="http://schemas.openxmlformats.org/drawingml/2006/table">
            <a:tbl>
              <a:tblPr firstRow="1" bandRow="1">
                <a:tableStyleId>{5940675A-B579-460E-94D1-54222C63F5DA}</a:tableStyleId>
              </a:tblPr>
              <a:tblGrid>
                <a:gridCol w="655171">
                  <a:extLst>
                    <a:ext uri="{9D8B030D-6E8A-4147-A177-3AD203B41FA5}">
                      <a16:colId xmlns:a16="http://schemas.microsoft.com/office/drawing/2014/main" val="2598964087"/>
                    </a:ext>
                  </a:extLst>
                </a:gridCol>
                <a:gridCol w="655171">
                  <a:extLst>
                    <a:ext uri="{9D8B030D-6E8A-4147-A177-3AD203B41FA5}">
                      <a16:colId xmlns:a16="http://schemas.microsoft.com/office/drawing/2014/main" val="3297214332"/>
                    </a:ext>
                  </a:extLst>
                </a:gridCol>
                <a:gridCol w="655171">
                  <a:extLst>
                    <a:ext uri="{9D8B030D-6E8A-4147-A177-3AD203B41FA5}">
                      <a16:colId xmlns:a16="http://schemas.microsoft.com/office/drawing/2014/main" val="3540519501"/>
                    </a:ext>
                  </a:extLst>
                </a:gridCol>
                <a:gridCol w="655171">
                  <a:extLst>
                    <a:ext uri="{9D8B030D-6E8A-4147-A177-3AD203B41FA5}">
                      <a16:colId xmlns:a16="http://schemas.microsoft.com/office/drawing/2014/main" val="3798738051"/>
                    </a:ext>
                  </a:extLst>
                </a:gridCol>
                <a:gridCol w="655171">
                  <a:extLst>
                    <a:ext uri="{9D8B030D-6E8A-4147-A177-3AD203B41FA5}">
                      <a16:colId xmlns:a16="http://schemas.microsoft.com/office/drawing/2014/main" val="976318933"/>
                    </a:ext>
                  </a:extLst>
                </a:gridCol>
                <a:gridCol w="655171">
                  <a:extLst>
                    <a:ext uri="{9D8B030D-6E8A-4147-A177-3AD203B41FA5}">
                      <a16:colId xmlns:a16="http://schemas.microsoft.com/office/drawing/2014/main" val="1475695121"/>
                    </a:ext>
                  </a:extLst>
                </a:gridCol>
                <a:gridCol w="655171">
                  <a:extLst>
                    <a:ext uri="{9D8B030D-6E8A-4147-A177-3AD203B41FA5}">
                      <a16:colId xmlns:a16="http://schemas.microsoft.com/office/drawing/2014/main" val="1713440549"/>
                    </a:ext>
                  </a:extLst>
                </a:gridCol>
                <a:gridCol w="655171">
                  <a:extLst>
                    <a:ext uri="{9D8B030D-6E8A-4147-A177-3AD203B41FA5}">
                      <a16:colId xmlns:a16="http://schemas.microsoft.com/office/drawing/2014/main" val="2164970280"/>
                    </a:ext>
                  </a:extLst>
                </a:gridCol>
                <a:gridCol w="655171">
                  <a:extLst>
                    <a:ext uri="{9D8B030D-6E8A-4147-A177-3AD203B41FA5}">
                      <a16:colId xmlns:a16="http://schemas.microsoft.com/office/drawing/2014/main" val="1773414040"/>
                    </a:ext>
                  </a:extLst>
                </a:gridCol>
                <a:gridCol w="655171">
                  <a:extLst>
                    <a:ext uri="{9D8B030D-6E8A-4147-A177-3AD203B41FA5}">
                      <a16:colId xmlns:a16="http://schemas.microsoft.com/office/drawing/2014/main" val="1753644654"/>
                    </a:ext>
                  </a:extLst>
                </a:gridCol>
                <a:gridCol w="655171">
                  <a:extLst>
                    <a:ext uri="{9D8B030D-6E8A-4147-A177-3AD203B41FA5}">
                      <a16:colId xmlns:a16="http://schemas.microsoft.com/office/drawing/2014/main" val="3015042172"/>
                    </a:ext>
                  </a:extLst>
                </a:gridCol>
                <a:gridCol w="655171">
                  <a:extLst>
                    <a:ext uri="{9D8B030D-6E8A-4147-A177-3AD203B41FA5}">
                      <a16:colId xmlns:a16="http://schemas.microsoft.com/office/drawing/2014/main" val="3760538932"/>
                    </a:ext>
                  </a:extLst>
                </a:gridCol>
                <a:gridCol w="655171">
                  <a:extLst>
                    <a:ext uri="{9D8B030D-6E8A-4147-A177-3AD203B41FA5}">
                      <a16:colId xmlns:a16="http://schemas.microsoft.com/office/drawing/2014/main" val="2187781831"/>
                    </a:ext>
                  </a:extLst>
                </a:gridCol>
                <a:gridCol w="655171">
                  <a:extLst>
                    <a:ext uri="{9D8B030D-6E8A-4147-A177-3AD203B41FA5}">
                      <a16:colId xmlns:a16="http://schemas.microsoft.com/office/drawing/2014/main" val="240081675"/>
                    </a:ext>
                  </a:extLst>
                </a:gridCol>
                <a:gridCol w="655171">
                  <a:extLst>
                    <a:ext uri="{9D8B030D-6E8A-4147-A177-3AD203B41FA5}">
                      <a16:colId xmlns:a16="http://schemas.microsoft.com/office/drawing/2014/main" val="2306980015"/>
                    </a:ext>
                  </a:extLst>
                </a:gridCol>
                <a:gridCol w="655171">
                  <a:extLst>
                    <a:ext uri="{9D8B030D-6E8A-4147-A177-3AD203B41FA5}">
                      <a16:colId xmlns:a16="http://schemas.microsoft.com/office/drawing/2014/main" val="4177541041"/>
                    </a:ext>
                  </a:extLst>
                </a:gridCol>
                <a:gridCol w="655171">
                  <a:extLst>
                    <a:ext uri="{9D8B030D-6E8A-4147-A177-3AD203B41FA5}">
                      <a16:colId xmlns:a16="http://schemas.microsoft.com/office/drawing/2014/main" val="436075421"/>
                    </a:ext>
                  </a:extLst>
                </a:gridCol>
              </a:tblGrid>
              <a:tr h="243840">
                <a:tc gridSpan="17">
                  <a:txBody>
                    <a:bodyPr/>
                    <a:lstStyle/>
                    <a:p>
                      <a:r>
                        <a:rPr lang="en-US" sz="900" b="1" dirty="0">
                          <a:latin typeface="Arial Narrow" panose="020B0606020202030204" pitchFamily="34" charset="0"/>
                        </a:rPr>
                        <a:t>No. at Risk (Events)</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tc hMerge="1">
                  <a:txBody>
                    <a:bodyPr/>
                    <a:lstStyle/>
                    <a:p>
                      <a:endParaRPr lang="en-US" sz="900"/>
                    </a:p>
                  </a:txBody>
                  <a:tcPr>
                    <a:solidFill>
                      <a:schemeClr val="bg1"/>
                    </a:solidFill>
                  </a:tcPr>
                </a:tc>
                <a:extLst>
                  <a:ext uri="{0D108BD9-81ED-4DB2-BD59-A6C34878D82A}">
                    <a16:rowId xmlns:a16="http://schemas.microsoft.com/office/drawing/2014/main" val="1833803596"/>
                  </a:ext>
                </a:extLst>
              </a:tr>
              <a:tr h="243840">
                <a:tc>
                  <a:txBody>
                    <a:bodyPr/>
                    <a:lstStyle/>
                    <a:p>
                      <a:r>
                        <a:rPr lang="en-US" sz="900" b="0" dirty="0">
                          <a:solidFill>
                            <a:srgbClr val="3C587F"/>
                          </a:solidFill>
                          <a:latin typeface="Arial Narrow" panose="020B0606020202030204" pitchFamily="34" charset="0"/>
                        </a:rPr>
                        <a:t>SG</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b="0" dirty="0">
                          <a:solidFill>
                            <a:srgbClr val="3C587F"/>
                          </a:solidFill>
                          <a:latin typeface="Arial Narrow" panose="020B0606020202030204" pitchFamily="34" charset="0"/>
                        </a:rPr>
                        <a:t>279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900" b="0" dirty="0">
                          <a:solidFill>
                            <a:srgbClr val="3C587F"/>
                          </a:solidFill>
                          <a:latin typeface="Arial Narrow" panose="020B0606020202030204" pitchFamily="34" charset="0"/>
                        </a:rPr>
                        <a:t>238 (22)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199 (53)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153 (88)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128 (108)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84 (131)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60 (138)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38 (146)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23 (153)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20 (154)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10 (159)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7 (159)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2 (160)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2 (160)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2 (160)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3C587F"/>
                          </a:solidFill>
                          <a:effectLst/>
                          <a:uLnTx/>
                          <a:uFillTx/>
                          <a:latin typeface="Arial Narrow" panose="020B0606020202030204" pitchFamily="34" charset="0"/>
                          <a:ea typeface="+mn-ea"/>
                          <a:cs typeface="+mn-cs"/>
                        </a:rPr>
                        <a:t>0 (161)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21028691"/>
                  </a:ext>
                </a:extLst>
              </a:tr>
              <a:tr h="243840">
                <a:tc>
                  <a:txBody>
                    <a:bodyPr/>
                    <a:lstStyle/>
                    <a:p>
                      <a:r>
                        <a:rPr lang="en-US" sz="900" dirty="0">
                          <a:solidFill>
                            <a:srgbClr val="881222"/>
                          </a:solidFill>
                          <a:latin typeface="Arial Narrow" panose="020B0606020202030204" pitchFamily="34" charset="0"/>
                        </a:rPr>
                        <a:t>Chemo</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279 (0)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226 (37)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186 (65)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126 (118)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100 (135)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44 (172)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35 (176)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21 (180)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12 (183)</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7 (186)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3 (187)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1 (187)</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rPr>
                        <a:t>0 (188)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881222"/>
                        </a:solidFill>
                        <a:effectLst/>
                        <a:uLnTx/>
                        <a:uFillTx/>
                        <a:latin typeface="Arial Narrow" panose="020B0606020202030204" pitchFamily="34" charset="0"/>
                        <a:ea typeface="+mn-ea"/>
                        <a:cs typeface="+mn-cs"/>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52183637"/>
                  </a:ext>
                </a:extLst>
              </a:tr>
            </a:tbl>
          </a:graphicData>
        </a:graphic>
      </p:graphicFrame>
      <p:graphicFrame>
        <p:nvGraphicFramePr>
          <p:cNvPr id="771" name="Table 770">
            <a:extLst>
              <a:ext uri="{FF2B5EF4-FFF2-40B4-BE49-F238E27FC236}">
                <a16:creationId xmlns:a16="http://schemas.microsoft.com/office/drawing/2014/main" id="{F27BA475-1AB5-7C23-EDE8-5689138C29CA}"/>
              </a:ext>
            </a:extLst>
          </p:cNvPr>
          <p:cNvGraphicFramePr>
            <a:graphicFrameLocks noGrp="1"/>
          </p:cNvGraphicFramePr>
          <p:nvPr/>
        </p:nvGraphicFramePr>
        <p:xfrm>
          <a:off x="1254711" y="4224100"/>
          <a:ext cx="10568448" cy="243840"/>
        </p:xfrm>
        <a:graphic>
          <a:graphicData uri="http://schemas.openxmlformats.org/drawingml/2006/table">
            <a:tbl>
              <a:tblPr firstRow="1" bandRow="1">
                <a:tableStyleId>{5940675A-B579-460E-94D1-54222C63F5DA}</a:tableStyleId>
              </a:tblPr>
              <a:tblGrid>
                <a:gridCol w="660528">
                  <a:extLst>
                    <a:ext uri="{9D8B030D-6E8A-4147-A177-3AD203B41FA5}">
                      <a16:colId xmlns:a16="http://schemas.microsoft.com/office/drawing/2014/main" val="3297214332"/>
                    </a:ext>
                  </a:extLst>
                </a:gridCol>
                <a:gridCol w="660528">
                  <a:extLst>
                    <a:ext uri="{9D8B030D-6E8A-4147-A177-3AD203B41FA5}">
                      <a16:colId xmlns:a16="http://schemas.microsoft.com/office/drawing/2014/main" val="3540519501"/>
                    </a:ext>
                  </a:extLst>
                </a:gridCol>
                <a:gridCol w="660528">
                  <a:extLst>
                    <a:ext uri="{9D8B030D-6E8A-4147-A177-3AD203B41FA5}">
                      <a16:colId xmlns:a16="http://schemas.microsoft.com/office/drawing/2014/main" val="3798738051"/>
                    </a:ext>
                  </a:extLst>
                </a:gridCol>
                <a:gridCol w="660528">
                  <a:extLst>
                    <a:ext uri="{9D8B030D-6E8A-4147-A177-3AD203B41FA5}">
                      <a16:colId xmlns:a16="http://schemas.microsoft.com/office/drawing/2014/main" val="976318933"/>
                    </a:ext>
                  </a:extLst>
                </a:gridCol>
                <a:gridCol w="660528">
                  <a:extLst>
                    <a:ext uri="{9D8B030D-6E8A-4147-A177-3AD203B41FA5}">
                      <a16:colId xmlns:a16="http://schemas.microsoft.com/office/drawing/2014/main" val="1475695121"/>
                    </a:ext>
                  </a:extLst>
                </a:gridCol>
                <a:gridCol w="660528">
                  <a:extLst>
                    <a:ext uri="{9D8B030D-6E8A-4147-A177-3AD203B41FA5}">
                      <a16:colId xmlns:a16="http://schemas.microsoft.com/office/drawing/2014/main" val="1713440549"/>
                    </a:ext>
                  </a:extLst>
                </a:gridCol>
                <a:gridCol w="660528">
                  <a:extLst>
                    <a:ext uri="{9D8B030D-6E8A-4147-A177-3AD203B41FA5}">
                      <a16:colId xmlns:a16="http://schemas.microsoft.com/office/drawing/2014/main" val="2164970280"/>
                    </a:ext>
                  </a:extLst>
                </a:gridCol>
                <a:gridCol w="660528">
                  <a:extLst>
                    <a:ext uri="{9D8B030D-6E8A-4147-A177-3AD203B41FA5}">
                      <a16:colId xmlns:a16="http://schemas.microsoft.com/office/drawing/2014/main" val="1773414040"/>
                    </a:ext>
                  </a:extLst>
                </a:gridCol>
                <a:gridCol w="660528">
                  <a:extLst>
                    <a:ext uri="{9D8B030D-6E8A-4147-A177-3AD203B41FA5}">
                      <a16:colId xmlns:a16="http://schemas.microsoft.com/office/drawing/2014/main" val="1753644654"/>
                    </a:ext>
                  </a:extLst>
                </a:gridCol>
                <a:gridCol w="660528">
                  <a:extLst>
                    <a:ext uri="{9D8B030D-6E8A-4147-A177-3AD203B41FA5}">
                      <a16:colId xmlns:a16="http://schemas.microsoft.com/office/drawing/2014/main" val="3015042172"/>
                    </a:ext>
                  </a:extLst>
                </a:gridCol>
                <a:gridCol w="660528">
                  <a:extLst>
                    <a:ext uri="{9D8B030D-6E8A-4147-A177-3AD203B41FA5}">
                      <a16:colId xmlns:a16="http://schemas.microsoft.com/office/drawing/2014/main" val="3760538932"/>
                    </a:ext>
                  </a:extLst>
                </a:gridCol>
                <a:gridCol w="660528">
                  <a:extLst>
                    <a:ext uri="{9D8B030D-6E8A-4147-A177-3AD203B41FA5}">
                      <a16:colId xmlns:a16="http://schemas.microsoft.com/office/drawing/2014/main" val="2187781831"/>
                    </a:ext>
                  </a:extLst>
                </a:gridCol>
                <a:gridCol w="660528">
                  <a:extLst>
                    <a:ext uri="{9D8B030D-6E8A-4147-A177-3AD203B41FA5}">
                      <a16:colId xmlns:a16="http://schemas.microsoft.com/office/drawing/2014/main" val="240081675"/>
                    </a:ext>
                  </a:extLst>
                </a:gridCol>
                <a:gridCol w="660528">
                  <a:extLst>
                    <a:ext uri="{9D8B030D-6E8A-4147-A177-3AD203B41FA5}">
                      <a16:colId xmlns:a16="http://schemas.microsoft.com/office/drawing/2014/main" val="2306980015"/>
                    </a:ext>
                  </a:extLst>
                </a:gridCol>
                <a:gridCol w="660528">
                  <a:extLst>
                    <a:ext uri="{9D8B030D-6E8A-4147-A177-3AD203B41FA5}">
                      <a16:colId xmlns:a16="http://schemas.microsoft.com/office/drawing/2014/main" val="4177541041"/>
                    </a:ext>
                  </a:extLst>
                </a:gridCol>
                <a:gridCol w="660528">
                  <a:extLst>
                    <a:ext uri="{9D8B030D-6E8A-4147-A177-3AD203B41FA5}">
                      <a16:colId xmlns:a16="http://schemas.microsoft.com/office/drawing/2014/main" val="436075421"/>
                    </a:ext>
                  </a:extLst>
                </a:gridCol>
              </a:tblGrid>
              <a:tr h="243840">
                <a:tc>
                  <a:txBody>
                    <a:bodyPr/>
                    <a:lstStyle/>
                    <a:p>
                      <a:pPr algn="ctr"/>
                      <a:r>
                        <a:rPr lang="en-US" sz="1200" b="0" dirty="0">
                          <a:solidFill>
                            <a:schemeClr val="tx1"/>
                          </a:solidFill>
                          <a:latin typeface="Arial Narrow" panose="020B0606020202030204" pitchFamily="34" charset="0"/>
                        </a:rPr>
                        <a:t>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200" b="0" dirty="0">
                          <a:solidFill>
                            <a:schemeClr val="tx1"/>
                          </a:solidFill>
                          <a:latin typeface="Arial Narrow" panose="020B0606020202030204" pitchFamily="34" charset="0"/>
                        </a:rPr>
                        <a:t>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10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14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16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18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22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26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28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68283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mn-cs"/>
                        </a:rPr>
                        <a:t>30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21028691"/>
                  </a:ext>
                </a:extLst>
              </a:tr>
            </a:tbl>
          </a:graphicData>
        </a:graphic>
      </p:graphicFrame>
      <p:sp>
        <p:nvSpPr>
          <p:cNvPr id="9" name="TextBox 8">
            <a:extLst>
              <a:ext uri="{FF2B5EF4-FFF2-40B4-BE49-F238E27FC236}">
                <a16:creationId xmlns:a16="http://schemas.microsoft.com/office/drawing/2014/main" id="{11D03297-0C58-5D51-C008-13E57B781EB6}"/>
              </a:ext>
            </a:extLst>
          </p:cNvPr>
          <p:cNvSpPr txBox="1"/>
          <p:nvPr/>
        </p:nvSpPr>
        <p:spPr>
          <a:xfrm>
            <a:off x="5966113" y="4389432"/>
            <a:ext cx="1145635" cy="297454"/>
          </a:xfrm>
          <a:prstGeom prst="rect">
            <a:avLst/>
          </a:prstGeom>
          <a:noFill/>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Time (months)</a:t>
            </a:r>
          </a:p>
        </p:txBody>
      </p:sp>
      <p:sp>
        <p:nvSpPr>
          <p:cNvPr id="6" name="TextBox 5">
            <a:extLst>
              <a:ext uri="{FF2B5EF4-FFF2-40B4-BE49-F238E27FC236}">
                <a16:creationId xmlns:a16="http://schemas.microsoft.com/office/drawing/2014/main" id="{C0AC3E9E-9792-396C-ED1D-57BAA5668499}"/>
              </a:ext>
            </a:extLst>
          </p:cNvPr>
          <p:cNvSpPr txBox="1"/>
          <p:nvPr/>
        </p:nvSpPr>
        <p:spPr>
          <a:xfrm>
            <a:off x="1142809" y="1163728"/>
            <a:ext cx="304993" cy="3104696"/>
          </a:xfrm>
          <a:prstGeom prst="rect">
            <a:avLst/>
          </a:prstGeom>
          <a:noFill/>
        </p:spPr>
        <p:txBody>
          <a:bodyPr wrap="square" lIns="0" tIns="0" rIns="0" bIns="0" rtlCol="0">
            <a:spAutoFit/>
          </a:bodyPr>
          <a:lstStyle/>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100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90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80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70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60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50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40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30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20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10</a:t>
            </a:r>
          </a:p>
          <a:p>
            <a:pPr marL="0" marR="0" lvl="0" indent="0" algn="r" defTabSz="609585" rtl="0" eaLnBrk="1" fontAlgn="auto" latinLnBrk="0" hangingPunct="1">
              <a:lnSpc>
                <a:spcPct val="103000"/>
              </a:lnSpc>
              <a:spcBef>
                <a:spcPts val="0"/>
              </a:spcBef>
              <a:spcAft>
                <a:spcPts val="80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0</a:t>
            </a:r>
          </a:p>
        </p:txBody>
      </p:sp>
      <p:grpSp>
        <p:nvGrpSpPr>
          <p:cNvPr id="7" name="Group 6">
            <a:extLst>
              <a:ext uri="{FF2B5EF4-FFF2-40B4-BE49-F238E27FC236}">
                <a16:creationId xmlns:a16="http://schemas.microsoft.com/office/drawing/2014/main" id="{639F1F55-7DBC-70FC-B6DA-24BF667CBFEB}"/>
              </a:ext>
            </a:extLst>
          </p:cNvPr>
          <p:cNvGrpSpPr/>
          <p:nvPr/>
        </p:nvGrpSpPr>
        <p:grpSpPr>
          <a:xfrm>
            <a:off x="1568919" y="1210734"/>
            <a:ext cx="9668933" cy="2747433"/>
            <a:chOff x="1241425" y="908050"/>
            <a:chExt cx="7251700" cy="2060575"/>
          </a:xfrm>
        </p:grpSpPr>
        <p:sp>
          <p:nvSpPr>
            <p:cNvPr id="12" name="Freeform 354">
              <a:extLst>
                <a:ext uri="{FF2B5EF4-FFF2-40B4-BE49-F238E27FC236}">
                  <a16:creationId xmlns:a16="http://schemas.microsoft.com/office/drawing/2014/main" id="{10D741E7-D34D-A592-9694-283C32649DAA}"/>
                </a:ext>
              </a:extLst>
            </p:cNvPr>
            <p:cNvSpPr>
              <a:spLocks/>
            </p:cNvSpPr>
            <p:nvPr/>
          </p:nvSpPr>
          <p:spPr bwMode="auto">
            <a:xfrm>
              <a:off x="1260475" y="936626"/>
              <a:ext cx="7207250" cy="2003425"/>
            </a:xfrm>
            <a:custGeom>
              <a:avLst/>
              <a:gdLst>
                <a:gd name="T0" fmla="*/ 82 w 4540"/>
                <a:gd name="T1" fmla="*/ 6 h 1262"/>
                <a:gd name="T2" fmla="*/ 114 w 4540"/>
                <a:gd name="T3" fmla="*/ 20 h 1262"/>
                <a:gd name="T4" fmla="*/ 154 w 4540"/>
                <a:gd name="T5" fmla="*/ 36 h 1262"/>
                <a:gd name="T6" fmla="*/ 194 w 4540"/>
                <a:gd name="T7" fmla="*/ 46 h 1262"/>
                <a:gd name="T8" fmla="*/ 220 w 4540"/>
                <a:gd name="T9" fmla="*/ 56 h 1262"/>
                <a:gd name="T10" fmla="*/ 230 w 4540"/>
                <a:gd name="T11" fmla="*/ 88 h 1262"/>
                <a:gd name="T12" fmla="*/ 246 w 4540"/>
                <a:gd name="T13" fmla="*/ 104 h 1262"/>
                <a:gd name="T14" fmla="*/ 272 w 4540"/>
                <a:gd name="T15" fmla="*/ 114 h 1262"/>
                <a:gd name="T16" fmla="*/ 400 w 4540"/>
                <a:gd name="T17" fmla="*/ 118 h 1262"/>
                <a:gd name="T18" fmla="*/ 410 w 4540"/>
                <a:gd name="T19" fmla="*/ 134 h 1262"/>
                <a:gd name="T20" fmla="*/ 436 w 4540"/>
                <a:gd name="T21" fmla="*/ 162 h 1262"/>
                <a:gd name="T22" fmla="*/ 450 w 4540"/>
                <a:gd name="T23" fmla="*/ 178 h 1262"/>
                <a:gd name="T24" fmla="*/ 462 w 4540"/>
                <a:gd name="T25" fmla="*/ 204 h 1262"/>
                <a:gd name="T26" fmla="*/ 486 w 4540"/>
                <a:gd name="T27" fmla="*/ 222 h 1262"/>
                <a:gd name="T28" fmla="*/ 496 w 4540"/>
                <a:gd name="T29" fmla="*/ 238 h 1262"/>
                <a:gd name="T30" fmla="*/ 522 w 4540"/>
                <a:gd name="T31" fmla="*/ 248 h 1262"/>
                <a:gd name="T32" fmla="*/ 594 w 4540"/>
                <a:gd name="T33" fmla="*/ 264 h 1262"/>
                <a:gd name="T34" fmla="*/ 610 w 4540"/>
                <a:gd name="T35" fmla="*/ 276 h 1262"/>
                <a:gd name="T36" fmla="*/ 636 w 4540"/>
                <a:gd name="T37" fmla="*/ 286 h 1262"/>
                <a:gd name="T38" fmla="*/ 646 w 4540"/>
                <a:gd name="T39" fmla="*/ 324 h 1262"/>
                <a:gd name="T40" fmla="*/ 666 w 4540"/>
                <a:gd name="T41" fmla="*/ 346 h 1262"/>
                <a:gd name="T42" fmla="*/ 676 w 4540"/>
                <a:gd name="T43" fmla="*/ 380 h 1262"/>
                <a:gd name="T44" fmla="*/ 692 w 4540"/>
                <a:gd name="T45" fmla="*/ 392 h 1262"/>
                <a:gd name="T46" fmla="*/ 820 w 4540"/>
                <a:gd name="T47" fmla="*/ 402 h 1262"/>
                <a:gd name="T48" fmla="*/ 860 w 4540"/>
                <a:gd name="T49" fmla="*/ 414 h 1262"/>
                <a:gd name="T50" fmla="*/ 876 w 4540"/>
                <a:gd name="T51" fmla="*/ 448 h 1262"/>
                <a:gd name="T52" fmla="*/ 890 w 4540"/>
                <a:gd name="T53" fmla="*/ 460 h 1262"/>
                <a:gd name="T54" fmla="*/ 912 w 4540"/>
                <a:gd name="T55" fmla="*/ 478 h 1262"/>
                <a:gd name="T56" fmla="*/ 1080 w 4540"/>
                <a:gd name="T57" fmla="*/ 494 h 1262"/>
                <a:gd name="T58" fmla="*/ 1096 w 4540"/>
                <a:gd name="T59" fmla="*/ 512 h 1262"/>
                <a:gd name="T60" fmla="*/ 1110 w 4540"/>
                <a:gd name="T61" fmla="*/ 536 h 1262"/>
                <a:gd name="T62" fmla="*/ 1132 w 4540"/>
                <a:gd name="T63" fmla="*/ 560 h 1262"/>
                <a:gd name="T64" fmla="*/ 1188 w 4540"/>
                <a:gd name="T65" fmla="*/ 578 h 1262"/>
                <a:gd name="T66" fmla="*/ 1238 w 4540"/>
                <a:gd name="T67" fmla="*/ 590 h 1262"/>
                <a:gd name="T68" fmla="*/ 1290 w 4540"/>
                <a:gd name="T69" fmla="*/ 602 h 1262"/>
                <a:gd name="T70" fmla="*/ 1310 w 4540"/>
                <a:gd name="T71" fmla="*/ 628 h 1262"/>
                <a:gd name="T72" fmla="*/ 1332 w 4540"/>
                <a:gd name="T73" fmla="*/ 654 h 1262"/>
                <a:gd name="T74" fmla="*/ 1412 w 4540"/>
                <a:gd name="T75" fmla="*/ 660 h 1262"/>
                <a:gd name="T76" fmla="*/ 1500 w 4540"/>
                <a:gd name="T77" fmla="*/ 680 h 1262"/>
                <a:gd name="T78" fmla="*/ 1520 w 4540"/>
                <a:gd name="T79" fmla="*/ 708 h 1262"/>
                <a:gd name="T80" fmla="*/ 1536 w 4540"/>
                <a:gd name="T81" fmla="*/ 722 h 1262"/>
                <a:gd name="T82" fmla="*/ 1572 w 4540"/>
                <a:gd name="T83" fmla="*/ 752 h 1262"/>
                <a:gd name="T84" fmla="*/ 1720 w 4540"/>
                <a:gd name="T85" fmla="*/ 760 h 1262"/>
                <a:gd name="T86" fmla="*/ 1736 w 4540"/>
                <a:gd name="T87" fmla="*/ 784 h 1262"/>
                <a:gd name="T88" fmla="*/ 1756 w 4540"/>
                <a:gd name="T89" fmla="*/ 792 h 1262"/>
                <a:gd name="T90" fmla="*/ 1786 w 4540"/>
                <a:gd name="T91" fmla="*/ 810 h 1262"/>
                <a:gd name="T92" fmla="*/ 1934 w 4540"/>
                <a:gd name="T93" fmla="*/ 830 h 1262"/>
                <a:gd name="T94" fmla="*/ 1960 w 4540"/>
                <a:gd name="T95" fmla="*/ 838 h 1262"/>
                <a:gd name="T96" fmla="*/ 2042 w 4540"/>
                <a:gd name="T97" fmla="*/ 862 h 1262"/>
                <a:gd name="T98" fmla="*/ 2160 w 4540"/>
                <a:gd name="T99" fmla="*/ 886 h 1262"/>
                <a:gd name="T100" fmla="*/ 2364 w 4540"/>
                <a:gd name="T101" fmla="*/ 912 h 1262"/>
                <a:gd name="T102" fmla="*/ 2390 w 4540"/>
                <a:gd name="T103" fmla="*/ 980 h 1262"/>
                <a:gd name="T104" fmla="*/ 2780 w 4540"/>
                <a:gd name="T105" fmla="*/ 1014 h 1262"/>
                <a:gd name="T106" fmla="*/ 2816 w 4540"/>
                <a:gd name="T107" fmla="*/ 1032 h 1262"/>
                <a:gd name="T108" fmla="*/ 2886 w 4540"/>
                <a:gd name="T109" fmla="*/ 1072 h 1262"/>
                <a:gd name="T110" fmla="*/ 3046 w 4540"/>
                <a:gd name="T111" fmla="*/ 1118 h 1262"/>
                <a:gd name="T112" fmla="*/ 3430 w 4540"/>
                <a:gd name="T113" fmla="*/ 1154 h 1262"/>
                <a:gd name="T114" fmla="*/ 4520 w 4540"/>
                <a:gd name="T115" fmla="*/ 1154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40" h="1262">
                  <a:moveTo>
                    <a:pt x="0" y="0"/>
                  </a:moveTo>
                  <a:lnTo>
                    <a:pt x="6" y="0"/>
                  </a:lnTo>
                  <a:lnTo>
                    <a:pt x="10" y="0"/>
                  </a:lnTo>
                  <a:lnTo>
                    <a:pt x="10" y="6"/>
                  </a:lnTo>
                  <a:lnTo>
                    <a:pt x="82" y="6"/>
                  </a:lnTo>
                  <a:lnTo>
                    <a:pt x="82" y="10"/>
                  </a:lnTo>
                  <a:lnTo>
                    <a:pt x="88" y="10"/>
                  </a:lnTo>
                  <a:lnTo>
                    <a:pt x="88" y="16"/>
                  </a:lnTo>
                  <a:lnTo>
                    <a:pt x="114" y="16"/>
                  </a:lnTo>
                  <a:lnTo>
                    <a:pt x="114" y="20"/>
                  </a:lnTo>
                  <a:lnTo>
                    <a:pt x="118" y="20"/>
                  </a:lnTo>
                  <a:lnTo>
                    <a:pt x="134" y="20"/>
                  </a:lnTo>
                  <a:lnTo>
                    <a:pt x="134" y="30"/>
                  </a:lnTo>
                  <a:lnTo>
                    <a:pt x="154" y="30"/>
                  </a:lnTo>
                  <a:lnTo>
                    <a:pt x="154" y="36"/>
                  </a:lnTo>
                  <a:lnTo>
                    <a:pt x="184" y="36"/>
                  </a:lnTo>
                  <a:lnTo>
                    <a:pt x="184" y="42"/>
                  </a:lnTo>
                  <a:lnTo>
                    <a:pt x="190" y="42"/>
                  </a:lnTo>
                  <a:lnTo>
                    <a:pt x="190" y="46"/>
                  </a:lnTo>
                  <a:lnTo>
                    <a:pt x="194" y="46"/>
                  </a:lnTo>
                  <a:lnTo>
                    <a:pt x="206" y="46"/>
                  </a:lnTo>
                  <a:lnTo>
                    <a:pt x="206" y="52"/>
                  </a:lnTo>
                  <a:lnTo>
                    <a:pt x="216" y="52"/>
                  </a:lnTo>
                  <a:lnTo>
                    <a:pt x="216" y="56"/>
                  </a:lnTo>
                  <a:lnTo>
                    <a:pt x="220" y="56"/>
                  </a:lnTo>
                  <a:lnTo>
                    <a:pt x="220" y="78"/>
                  </a:lnTo>
                  <a:lnTo>
                    <a:pt x="226" y="78"/>
                  </a:lnTo>
                  <a:lnTo>
                    <a:pt x="226" y="82"/>
                  </a:lnTo>
                  <a:lnTo>
                    <a:pt x="230" y="82"/>
                  </a:lnTo>
                  <a:lnTo>
                    <a:pt x="230" y="88"/>
                  </a:lnTo>
                  <a:lnTo>
                    <a:pt x="236" y="88"/>
                  </a:lnTo>
                  <a:lnTo>
                    <a:pt x="236" y="98"/>
                  </a:lnTo>
                  <a:lnTo>
                    <a:pt x="240" y="98"/>
                  </a:lnTo>
                  <a:lnTo>
                    <a:pt x="240" y="104"/>
                  </a:lnTo>
                  <a:lnTo>
                    <a:pt x="246" y="104"/>
                  </a:lnTo>
                  <a:lnTo>
                    <a:pt x="252" y="104"/>
                  </a:lnTo>
                  <a:lnTo>
                    <a:pt x="252" y="108"/>
                  </a:lnTo>
                  <a:lnTo>
                    <a:pt x="262" y="108"/>
                  </a:lnTo>
                  <a:lnTo>
                    <a:pt x="262" y="114"/>
                  </a:lnTo>
                  <a:lnTo>
                    <a:pt x="272" y="114"/>
                  </a:lnTo>
                  <a:lnTo>
                    <a:pt x="318" y="114"/>
                  </a:lnTo>
                  <a:lnTo>
                    <a:pt x="364" y="114"/>
                  </a:lnTo>
                  <a:lnTo>
                    <a:pt x="364" y="118"/>
                  </a:lnTo>
                  <a:lnTo>
                    <a:pt x="374" y="118"/>
                  </a:lnTo>
                  <a:lnTo>
                    <a:pt x="400" y="118"/>
                  </a:lnTo>
                  <a:lnTo>
                    <a:pt x="400" y="124"/>
                  </a:lnTo>
                  <a:lnTo>
                    <a:pt x="404" y="124"/>
                  </a:lnTo>
                  <a:lnTo>
                    <a:pt x="404" y="130"/>
                  </a:lnTo>
                  <a:lnTo>
                    <a:pt x="410" y="130"/>
                  </a:lnTo>
                  <a:lnTo>
                    <a:pt x="410" y="134"/>
                  </a:lnTo>
                  <a:lnTo>
                    <a:pt x="414" y="134"/>
                  </a:lnTo>
                  <a:lnTo>
                    <a:pt x="414" y="150"/>
                  </a:lnTo>
                  <a:lnTo>
                    <a:pt x="420" y="150"/>
                  </a:lnTo>
                  <a:lnTo>
                    <a:pt x="436" y="150"/>
                  </a:lnTo>
                  <a:lnTo>
                    <a:pt x="436" y="162"/>
                  </a:lnTo>
                  <a:lnTo>
                    <a:pt x="440" y="162"/>
                  </a:lnTo>
                  <a:lnTo>
                    <a:pt x="440" y="166"/>
                  </a:lnTo>
                  <a:lnTo>
                    <a:pt x="446" y="166"/>
                  </a:lnTo>
                  <a:lnTo>
                    <a:pt x="446" y="178"/>
                  </a:lnTo>
                  <a:lnTo>
                    <a:pt x="450" y="178"/>
                  </a:lnTo>
                  <a:lnTo>
                    <a:pt x="450" y="184"/>
                  </a:lnTo>
                  <a:lnTo>
                    <a:pt x="456" y="184"/>
                  </a:lnTo>
                  <a:lnTo>
                    <a:pt x="456" y="194"/>
                  </a:lnTo>
                  <a:lnTo>
                    <a:pt x="462" y="194"/>
                  </a:lnTo>
                  <a:lnTo>
                    <a:pt x="462" y="204"/>
                  </a:lnTo>
                  <a:lnTo>
                    <a:pt x="472" y="204"/>
                  </a:lnTo>
                  <a:lnTo>
                    <a:pt x="472" y="210"/>
                  </a:lnTo>
                  <a:lnTo>
                    <a:pt x="476" y="210"/>
                  </a:lnTo>
                  <a:lnTo>
                    <a:pt x="476" y="222"/>
                  </a:lnTo>
                  <a:lnTo>
                    <a:pt x="486" y="222"/>
                  </a:lnTo>
                  <a:lnTo>
                    <a:pt x="486" y="226"/>
                  </a:lnTo>
                  <a:lnTo>
                    <a:pt x="492" y="226"/>
                  </a:lnTo>
                  <a:lnTo>
                    <a:pt x="492" y="232"/>
                  </a:lnTo>
                  <a:lnTo>
                    <a:pt x="496" y="232"/>
                  </a:lnTo>
                  <a:lnTo>
                    <a:pt x="496" y="238"/>
                  </a:lnTo>
                  <a:lnTo>
                    <a:pt x="502" y="238"/>
                  </a:lnTo>
                  <a:lnTo>
                    <a:pt x="502" y="242"/>
                  </a:lnTo>
                  <a:lnTo>
                    <a:pt x="512" y="242"/>
                  </a:lnTo>
                  <a:lnTo>
                    <a:pt x="512" y="248"/>
                  </a:lnTo>
                  <a:lnTo>
                    <a:pt x="522" y="248"/>
                  </a:lnTo>
                  <a:lnTo>
                    <a:pt x="522" y="254"/>
                  </a:lnTo>
                  <a:lnTo>
                    <a:pt x="584" y="254"/>
                  </a:lnTo>
                  <a:lnTo>
                    <a:pt x="584" y="260"/>
                  </a:lnTo>
                  <a:lnTo>
                    <a:pt x="594" y="260"/>
                  </a:lnTo>
                  <a:lnTo>
                    <a:pt x="594" y="264"/>
                  </a:lnTo>
                  <a:lnTo>
                    <a:pt x="600" y="264"/>
                  </a:lnTo>
                  <a:lnTo>
                    <a:pt x="604" y="264"/>
                  </a:lnTo>
                  <a:lnTo>
                    <a:pt x="604" y="270"/>
                  </a:lnTo>
                  <a:lnTo>
                    <a:pt x="610" y="270"/>
                  </a:lnTo>
                  <a:lnTo>
                    <a:pt x="610" y="276"/>
                  </a:lnTo>
                  <a:lnTo>
                    <a:pt x="620" y="276"/>
                  </a:lnTo>
                  <a:lnTo>
                    <a:pt x="620" y="282"/>
                  </a:lnTo>
                  <a:lnTo>
                    <a:pt x="630" y="282"/>
                  </a:lnTo>
                  <a:lnTo>
                    <a:pt x="630" y="286"/>
                  </a:lnTo>
                  <a:lnTo>
                    <a:pt x="636" y="286"/>
                  </a:lnTo>
                  <a:lnTo>
                    <a:pt x="636" y="292"/>
                  </a:lnTo>
                  <a:lnTo>
                    <a:pt x="640" y="292"/>
                  </a:lnTo>
                  <a:lnTo>
                    <a:pt x="640" y="308"/>
                  </a:lnTo>
                  <a:lnTo>
                    <a:pt x="646" y="308"/>
                  </a:lnTo>
                  <a:lnTo>
                    <a:pt x="646" y="324"/>
                  </a:lnTo>
                  <a:lnTo>
                    <a:pt x="650" y="324"/>
                  </a:lnTo>
                  <a:lnTo>
                    <a:pt x="650" y="336"/>
                  </a:lnTo>
                  <a:lnTo>
                    <a:pt x="656" y="336"/>
                  </a:lnTo>
                  <a:lnTo>
                    <a:pt x="656" y="346"/>
                  </a:lnTo>
                  <a:lnTo>
                    <a:pt x="666" y="346"/>
                  </a:lnTo>
                  <a:lnTo>
                    <a:pt x="666" y="358"/>
                  </a:lnTo>
                  <a:lnTo>
                    <a:pt x="670" y="358"/>
                  </a:lnTo>
                  <a:lnTo>
                    <a:pt x="670" y="374"/>
                  </a:lnTo>
                  <a:lnTo>
                    <a:pt x="676" y="374"/>
                  </a:lnTo>
                  <a:lnTo>
                    <a:pt x="676" y="380"/>
                  </a:lnTo>
                  <a:lnTo>
                    <a:pt x="682" y="380"/>
                  </a:lnTo>
                  <a:lnTo>
                    <a:pt x="682" y="386"/>
                  </a:lnTo>
                  <a:lnTo>
                    <a:pt x="686" y="386"/>
                  </a:lnTo>
                  <a:lnTo>
                    <a:pt x="692" y="386"/>
                  </a:lnTo>
                  <a:lnTo>
                    <a:pt x="692" y="392"/>
                  </a:lnTo>
                  <a:lnTo>
                    <a:pt x="706" y="392"/>
                  </a:lnTo>
                  <a:lnTo>
                    <a:pt x="706" y="398"/>
                  </a:lnTo>
                  <a:lnTo>
                    <a:pt x="768" y="398"/>
                  </a:lnTo>
                  <a:lnTo>
                    <a:pt x="768" y="402"/>
                  </a:lnTo>
                  <a:lnTo>
                    <a:pt x="820" y="402"/>
                  </a:lnTo>
                  <a:lnTo>
                    <a:pt x="834" y="402"/>
                  </a:lnTo>
                  <a:lnTo>
                    <a:pt x="840" y="402"/>
                  </a:lnTo>
                  <a:lnTo>
                    <a:pt x="840" y="408"/>
                  </a:lnTo>
                  <a:lnTo>
                    <a:pt x="860" y="408"/>
                  </a:lnTo>
                  <a:lnTo>
                    <a:pt x="860" y="414"/>
                  </a:lnTo>
                  <a:lnTo>
                    <a:pt x="866" y="414"/>
                  </a:lnTo>
                  <a:lnTo>
                    <a:pt x="866" y="442"/>
                  </a:lnTo>
                  <a:lnTo>
                    <a:pt x="870" y="442"/>
                  </a:lnTo>
                  <a:lnTo>
                    <a:pt x="870" y="448"/>
                  </a:lnTo>
                  <a:lnTo>
                    <a:pt x="876" y="448"/>
                  </a:lnTo>
                  <a:lnTo>
                    <a:pt x="880" y="448"/>
                  </a:lnTo>
                  <a:lnTo>
                    <a:pt x="886" y="448"/>
                  </a:lnTo>
                  <a:lnTo>
                    <a:pt x="886" y="454"/>
                  </a:lnTo>
                  <a:lnTo>
                    <a:pt x="890" y="454"/>
                  </a:lnTo>
                  <a:lnTo>
                    <a:pt x="890" y="460"/>
                  </a:lnTo>
                  <a:lnTo>
                    <a:pt x="896" y="460"/>
                  </a:lnTo>
                  <a:lnTo>
                    <a:pt x="902" y="460"/>
                  </a:lnTo>
                  <a:lnTo>
                    <a:pt x="902" y="472"/>
                  </a:lnTo>
                  <a:lnTo>
                    <a:pt x="912" y="472"/>
                  </a:lnTo>
                  <a:lnTo>
                    <a:pt x="912" y="478"/>
                  </a:lnTo>
                  <a:lnTo>
                    <a:pt x="958" y="478"/>
                  </a:lnTo>
                  <a:lnTo>
                    <a:pt x="958" y="482"/>
                  </a:lnTo>
                  <a:lnTo>
                    <a:pt x="1076" y="482"/>
                  </a:lnTo>
                  <a:lnTo>
                    <a:pt x="1076" y="494"/>
                  </a:lnTo>
                  <a:lnTo>
                    <a:pt x="1080" y="494"/>
                  </a:lnTo>
                  <a:lnTo>
                    <a:pt x="1080" y="500"/>
                  </a:lnTo>
                  <a:lnTo>
                    <a:pt x="1086" y="500"/>
                  </a:lnTo>
                  <a:lnTo>
                    <a:pt x="1090" y="500"/>
                  </a:lnTo>
                  <a:lnTo>
                    <a:pt x="1090" y="512"/>
                  </a:lnTo>
                  <a:lnTo>
                    <a:pt x="1096" y="512"/>
                  </a:lnTo>
                  <a:lnTo>
                    <a:pt x="1096" y="518"/>
                  </a:lnTo>
                  <a:lnTo>
                    <a:pt x="1106" y="518"/>
                  </a:lnTo>
                  <a:lnTo>
                    <a:pt x="1106" y="524"/>
                  </a:lnTo>
                  <a:lnTo>
                    <a:pt x="1110" y="524"/>
                  </a:lnTo>
                  <a:lnTo>
                    <a:pt x="1110" y="536"/>
                  </a:lnTo>
                  <a:lnTo>
                    <a:pt x="1116" y="536"/>
                  </a:lnTo>
                  <a:lnTo>
                    <a:pt x="1116" y="554"/>
                  </a:lnTo>
                  <a:lnTo>
                    <a:pt x="1126" y="554"/>
                  </a:lnTo>
                  <a:lnTo>
                    <a:pt x="1126" y="560"/>
                  </a:lnTo>
                  <a:lnTo>
                    <a:pt x="1132" y="560"/>
                  </a:lnTo>
                  <a:lnTo>
                    <a:pt x="1132" y="566"/>
                  </a:lnTo>
                  <a:lnTo>
                    <a:pt x="1142" y="566"/>
                  </a:lnTo>
                  <a:lnTo>
                    <a:pt x="1142" y="572"/>
                  </a:lnTo>
                  <a:lnTo>
                    <a:pt x="1188" y="572"/>
                  </a:lnTo>
                  <a:lnTo>
                    <a:pt x="1188" y="578"/>
                  </a:lnTo>
                  <a:lnTo>
                    <a:pt x="1192" y="578"/>
                  </a:lnTo>
                  <a:lnTo>
                    <a:pt x="1192" y="584"/>
                  </a:lnTo>
                  <a:lnTo>
                    <a:pt x="1218" y="584"/>
                  </a:lnTo>
                  <a:lnTo>
                    <a:pt x="1218" y="590"/>
                  </a:lnTo>
                  <a:lnTo>
                    <a:pt x="1238" y="590"/>
                  </a:lnTo>
                  <a:lnTo>
                    <a:pt x="1238" y="596"/>
                  </a:lnTo>
                  <a:lnTo>
                    <a:pt x="1270" y="596"/>
                  </a:lnTo>
                  <a:lnTo>
                    <a:pt x="1270" y="602"/>
                  </a:lnTo>
                  <a:lnTo>
                    <a:pt x="1284" y="602"/>
                  </a:lnTo>
                  <a:lnTo>
                    <a:pt x="1290" y="602"/>
                  </a:lnTo>
                  <a:lnTo>
                    <a:pt x="1296" y="602"/>
                  </a:lnTo>
                  <a:lnTo>
                    <a:pt x="1296" y="622"/>
                  </a:lnTo>
                  <a:lnTo>
                    <a:pt x="1300" y="622"/>
                  </a:lnTo>
                  <a:lnTo>
                    <a:pt x="1300" y="628"/>
                  </a:lnTo>
                  <a:lnTo>
                    <a:pt x="1310" y="628"/>
                  </a:lnTo>
                  <a:lnTo>
                    <a:pt x="1310" y="634"/>
                  </a:lnTo>
                  <a:lnTo>
                    <a:pt x="1320" y="634"/>
                  </a:lnTo>
                  <a:lnTo>
                    <a:pt x="1320" y="640"/>
                  </a:lnTo>
                  <a:lnTo>
                    <a:pt x="1332" y="640"/>
                  </a:lnTo>
                  <a:lnTo>
                    <a:pt x="1332" y="654"/>
                  </a:lnTo>
                  <a:lnTo>
                    <a:pt x="1342" y="654"/>
                  </a:lnTo>
                  <a:lnTo>
                    <a:pt x="1366" y="654"/>
                  </a:lnTo>
                  <a:lnTo>
                    <a:pt x="1366" y="660"/>
                  </a:lnTo>
                  <a:lnTo>
                    <a:pt x="1378" y="660"/>
                  </a:lnTo>
                  <a:lnTo>
                    <a:pt x="1412" y="660"/>
                  </a:lnTo>
                  <a:lnTo>
                    <a:pt x="1412" y="666"/>
                  </a:lnTo>
                  <a:lnTo>
                    <a:pt x="1484" y="666"/>
                  </a:lnTo>
                  <a:lnTo>
                    <a:pt x="1494" y="666"/>
                  </a:lnTo>
                  <a:lnTo>
                    <a:pt x="1494" y="680"/>
                  </a:lnTo>
                  <a:lnTo>
                    <a:pt x="1500" y="680"/>
                  </a:lnTo>
                  <a:lnTo>
                    <a:pt x="1510" y="680"/>
                  </a:lnTo>
                  <a:lnTo>
                    <a:pt x="1510" y="694"/>
                  </a:lnTo>
                  <a:lnTo>
                    <a:pt x="1516" y="694"/>
                  </a:lnTo>
                  <a:lnTo>
                    <a:pt x="1516" y="708"/>
                  </a:lnTo>
                  <a:lnTo>
                    <a:pt x="1520" y="708"/>
                  </a:lnTo>
                  <a:lnTo>
                    <a:pt x="1520" y="716"/>
                  </a:lnTo>
                  <a:lnTo>
                    <a:pt x="1526" y="716"/>
                  </a:lnTo>
                  <a:lnTo>
                    <a:pt x="1530" y="716"/>
                  </a:lnTo>
                  <a:lnTo>
                    <a:pt x="1530" y="722"/>
                  </a:lnTo>
                  <a:lnTo>
                    <a:pt x="1536" y="722"/>
                  </a:lnTo>
                  <a:lnTo>
                    <a:pt x="1536" y="730"/>
                  </a:lnTo>
                  <a:lnTo>
                    <a:pt x="1546" y="730"/>
                  </a:lnTo>
                  <a:lnTo>
                    <a:pt x="1546" y="752"/>
                  </a:lnTo>
                  <a:lnTo>
                    <a:pt x="1562" y="752"/>
                  </a:lnTo>
                  <a:lnTo>
                    <a:pt x="1572" y="752"/>
                  </a:lnTo>
                  <a:lnTo>
                    <a:pt x="1608" y="752"/>
                  </a:lnTo>
                  <a:lnTo>
                    <a:pt x="1608" y="760"/>
                  </a:lnTo>
                  <a:lnTo>
                    <a:pt x="1700" y="760"/>
                  </a:lnTo>
                  <a:lnTo>
                    <a:pt x="1714" y="760"/>
                  </a:lnTo>
                  <a:lnTo>
                    <a:pt x="1720" y="760"/>
                  </a:lnTo>
                  <a:lnTo>
                    <a:pt x="1726" y="760"/>
                  </a:lnTo>
                  <a:lnTo>
                    <a:pt x="1730" y="760"/>
                  </a:lnTo>
                  <a:lnTo>
                    <a:pt x="1730" y="768"/>
                  </a:lnTo>
                  <a:lnTo>
                    <a:pt x="1736" y="768"/>
                  </a:lnTo>
                  <a:lnTo>
                    <a:pt x="1736" y="784"/>
                  </a:lnTo>
                  <a:lnTo>
                    <a:pt x="1740" y="784"/>
                  </a:lnTo>
                  <a:lnTo>
                    <a:pt x="1746" y="784"/>
                  </a:lnTo>
                  <a:lnTo>
                    <a:pt x="1750" y="784"/>
                  </a:lnTo>
                  <a:lnTo>
                    <a:pt x="1750" y="792"/>
                  </a:lnTo>
                  <a:lnTo>
                    <a:pt x="1756" y="792"/>
                  </a:lnTo>
                  <a:lnTo>
                    <a:pt x="1756" y="802"/>
                  </a:lnTo>
                  <a:lnTo>
                    <a:pt x="1760" y="802"/>
                  </a:lnTo>
                  <a:lnTo>
                    <a:pt x="1772" y="802"/>
                  </a:lnTo>
                  <a:lnTo>
                    <a:pt x="1772" y="810"/>
                  </a:lnTo>
                  <a:lnTo>
                    <a:pt x="1786" y="810"/>
                  </a:lnTo>
                  <a:lnTo>
                    <a:pt x="1914" y="810"/>
                  </a:lnTo>
                  <a:lnTo>
                    <a:pt x="1924" y="810"/>
                  </a:lnTo>
                  <a:lnTo>
                    <a:pt x="1924" y="820"/>
                  </a:lnTo>
                  <a:lnTo>
                    <a:pt x="1934" y="820"/>
                  </a:lnTo>
                  <a:lnTo>
                    <a:pt x="1934" y="830"/>
                  </a:lnTo>
                  <a:lnTo>
                    <a:pt x="1940" y="830"/>
                  </a:lnTo>
                  <a:lnTo>
                    <a:pt x="1940" y="838"/>
                  </a:lnTo>
                  <a:lnTo>
                    <a:pt x="1946" y="838"/>
                  </a:lnTo>
                  <a:lnTo>
                    <a:pt x="1956" y="838"/>
                  </a:lnTo>
                  <a:lnTo>
                    <a:pt x="1960" y="838"/>
                  </a:lnTo>
                  <a:lnTo>
                    <a:pt x="1970" y="838"/>
                  </a:lnTo>
                  <a:lnTo>
                    <a:pt x="1980" y="838"/>
                  </a:lnTo>
                  <a:lnTo>
                    <a:pt x="1980" y="862"/>
                  </a:lnTo>
                  <a:lnTo>
                    <a:pt x="1986" y="862"/>
                  </a:lnTo>
                  <a:lnTo>
                    <a:pt x="2042" y="862"/>
                  </a:lnTo>
                  <a:lnTo>
                    <a:pt x="2108" y="862"/>
                  </a:lnTo>
                  <a:lnTo>
                    <a:pt x="2108" y="874"/>
                  </a:lnTo>
                  <a:lnTo>
                    <a:pt x="2140" y="874"/>
                  </a:lnTo>
                  <a:lnTo>
                    <a:pt x="2140" y="886"/>
                  </a:lnTo>
                  <a:lnTo>
                    <a:pt x="2160" y="886"/>
                  </a:lnTo>
                  <a:lnTo>
                    <a:pt x="2160" y="900"/>
                  </a:lnTo>
                  <a:lnTo>
                    <a:pt x="2328" y="900"/>
                  </a:lnTo>
                  <a:lnTo>
                    <a:pt x="2350" y="900"/>
                  </a:lnTo>
                  <a:lnTo>
                    <a:pt x="2350" y="912"/>
                  </a:lnTo>
                  <a:lnTo>
                    <a:pt x="2364" y="912"/>
                  </a:lnTo>
                  <a:lnTo>
                    <a:pt x="2370" y="912"/>
                  </a:lnTo>
                  <a:lnTo>
                    <a:pt x="2370" y="966"/>
                  </a:lnTo>
                  <a:lnTo>
                    <a:pt x="2386" y="966"/>
                  </a:lnTo>
                  <a:lnTo>
                    <a:pt x="2386" y="980"/>
                  </a:lnTo>
                  <a:lnTo>
                    <a:pt x="2390" y="980"/>
                  </a:lnTo>
                  <a:lnTo>
                    <a:pt x="2416" y="980"/>
                  </a:lnTo>
                  <a:lnTo>
                    <a:pt x="2416" y="998"/>
                  </a:lnTo>
                  <a:lnTo>
                    <a:pt x="2656" y="998"/>
                  </a:lnTo>
                  <a:lnTo>
                    <a:pt x="2656" y="1014"/>
                  </a:lnTo>
                  <a:lnTo>
                    <a:pt x="2780" y="1014"/>
                  </a:lnTo>
                  <a:lnTo>
                    <a:pt x="2784" y="1014"/>
                  </a:lnTo>
                  <a:lnTo>
                    <a:pt x="2804" y="1014"/>
                  </a:lnTo>
                  <a:lnTo>
                    <a:pt x="2804" y="1032"/>
                  </a:lnTo>
                  <a:lnTo>
                    <a:pt x="2810" y="1032"/>
                  </a:lnTo>
                  <a:lnTo>
                    <a:pt x="2816" y="1032"/>
                  </a:lnTo>
                  <a:lnTo>
                    <a:pt x="2816" y="1052"/>
                  </a:lnTo>
                  <a:lnTo>
                    <a:pt x="2820" y="1052"/>
                  </a:lnTo>
                  <a:lnTo>
                    <a:pt x="2820" y="1072"/>
                  </a:lnTo>
                  <a:lnTo>
                    <a:pt x="2830" y="1072"/>
                  </a:lnTo>
                  <a:lnTo>
                    <a:pt x="2886" y="1072"/>
                  </a:lnTo>
                  <a:lnTo>
                    <a:pt x="2918" y="1072"/>
                  </a:lnTo>
                  <a:lnTo>
                    <a:pt x="2918" y="1094"/>
                  </a:lnTo>
                  <a:lnTo>
                    <a:pt x="3010" y="1094"/>
                  </a:lnTo>
                  <a:lnTo>
                    <a:pt x="3010" y="1118"/>
                  </a:lnTo>
                  <a:lnTo>
                    <a:pt x="3046" y="1118"/>
                  </a:lnTo>
                  <a:lnTo>
                    <a:pt x="3230" y="1118"/>
                  </a:lnTo>
                  <a:lnTo>
                    <a:pt x="3246" y="1118"/>
                  </a:lnTo>
                  <a:lnTo>
                    <a:pt x="3256" y="1118"/>
                  </a:lnTo>
                  <a:lnTo>
                    <a:pt x="3430" y="1118"/>
                  </a:lnTo>
                  <a:lnTo>
                    <a:pt x="3430" y="1154"/>
                  </a:lnTo>
                  <a:lnTo>
                    <a:pt x="3628" y="1154"/>
                  </a:lnTo>
                  <a:lnTo>
                    <a:pt x="3654" y="1154"/>
                  </a:lnTo>
                  <a:lnTo>
                    <a:pt x="3680" y="1154"/>
                  </a:lnTo>
                  <a:lnTo>
                    <a:pt x="3690" y="1154"/>
                  </a:lnTo>
                  <a:lnTo>
                    <a:pt x="4520" y="1154"/>
                  </a:lnTo>
                  <a:lnTo>
                    <a:pt x="4520" y="1262"/>
                  </a:lnTo>
                  <a:lnTo>
                    <a:pt x="4540" y="1262"/>
                  </a:lnTo>
                </a:path>
              </a:pathLst>
            </a:custGeom>
            <a:noFill/>
            <a:ln w="12700">
              <a:solidFill>
                <a:srgbClr val="3C587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13" name="Freeform 469">
              <a:extLst>
                <a:ext uri="{FF2B5EF4-FFF2-40B4-BE49-F238E27FC236}">
                  <a16:creationId xmlns:a16="http://schemas.microsoft.com/office/drawing/2014/main" id="{3DC4F26F-1B07-30AA-BC7C-17F2CB535ADE}"/>
                </a:ext>
              </a:extLst>
            </p:cNvPr>
            <p:cNvSpPr>
              <a:spLocks/>
            </p:cNvSpPr>
            <p:nvPr/>
          </p:nvSpPr>
          <p:spPr bwMode="auto">
            <a:xfrm>
              <a:off x="6991350" y="2736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12" name="Freeform 470">
              <a:extLst>
                <a:ext uri="{FF2B5EF4-FFF2-40B4-BE49-F238E27FC236}">
                  <a16:creationId xmlns:a16="http://schemas.microsoft.com/office/drawing/2014/main" id="{DC41FB79-FE68-4BDB-6C3C-F1ADE994C13B}"/>
                </a:ext>
              </a:extLst>
            </p:cNvPr>
            <p:cNvSpPr>
              <a:spLocks/>
            </p:cNvSpPr>
            <p:nvPr/>
          </p:nvSpPr>
          <p:spPr bwMode="auto">
            <a:xfrm>
              <a:off x="7032625" y="2736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5" name="Freeform 471">
              <a:extLst>
                <a:ext uri="{FF2B5EF4-FFF2-40B4-BE49-F238E27FC236}">
                  <a16:creationId xmlns:a16="http://schemas.microsoft.com/office/drawing/2014/main" id="{876EAA42-FBAA-24A0-91EA-AD0BC238B56B}"/>
                </a:ext>
              </a:extLst>
            </p:cNvPr>
            <p:cNvSpPr>
              <a:spLocks/>
            </p:cNvSpPr>
            <p:nvPr/>
          </p:nvSpPr>
          <p:spPr bwMode="auto">
            <a:xfrm>
              <a:off x="7077075" y="2736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6" name="Freeform 472">
              <a:extLst>
                <a:ext uri="{FF2B5EF4-FFF2-40B4-BE49-F238E27FC236}">
                  <a16:creationId xmlns:a16="http://schemas.microsoft.com/office/drawing/2014/main" id="{3857FBD0-0E27-65FB-4A71-CB0CC97530B7}"/>
                </a:ext>
              </a:extLst>
            </p:cNvPr>
            <p:cNvSpPr>
              <a:spLocks/>
            </p:cNvSpPr>
            <p:nvPr/>
          </p:nvSpPr>
          <p:spPr bwMode="auto">
            <a:xfrm>
              <a:off x="7089775" y="2736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7" name="Freeform 473">
              <a:extLst>
                <a:ext uri="{FF2B5EF4-FFF2-40B4-BE49-F238E27FC236}">
                  <a16:creationId xmlns:a16="http://schemas.microsoft.com/office/drawing/2014/main" id="{629C2192-5422-F8F6-8964-B52B842A7B34}"/>
                </a:ext>
              </a:extLst>
            </p:cNvPr>
            <p:cNvSpPr>
              <a:spLocks/>
            </p:cNvSpPr>
            <p:nvPr/>
          </p:nvSpPr>
          <p:spPr bwMode="auto">
            <a:xfrm>
              <a:off x="8435975" y="29114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8" name="Freeform 459">
              <a:extLst>
                <a:ext uri="{FF2B5EF4-FFF2-40B4-BE49-F238E27FC236}">
                  <a16:creationId xmlns:a16="http://schemas.microsoft.com/office/drawing/2014/main" id="{BB47944F-AA55-DA58-2C92-B49836CCFB04}"/>
                </a:ext>
              </a:extLst>
            </p:cNvPr>
            <p:cNvSpPr>
              <a:spLocks/>
            </p:cNvSpPr>
            <p:nvPr/>
          </p:nvSpPr>
          <p:spPr bwMode="auto">
            <a:xfrm>
              <a:off x="5645150" y="25146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599" name="Freeform 460">
              <a:extLst>
                <a:ext uri="{FF2B5EF4-FFF2-40B4-BE49-F238E27FC236}">
                  <a16:creationId xmlns:a16="http://schemas.microsoft.com/office/drawing/2014/main" id="{204AB2E4-0679-097B-D1A2-39F66AC93181}"/>
                </a:ext>
              </a:extLst>
            </p:cNvPr>
            <p:cNvSpPr>
              <a:spLocks/>
            </p:cNvSpPr>
            <p:nvPr/>
          </p:nvSpPr>
          <p:spPr bwMode="auto">
            <a:xfrm>
              <a:off x="5654675" y="25146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0" name="Freeform 461">
              <a:extLst>
                <a:ext uri="{FF2B5EF4-FFF2-40B4-BE49-F238E27FC236}">
                  <a16:creationId xmlns:a16="http://schemas.microsoft.com/office/drawing/2014/main" id="{646B2191-DD3B-7C09-DAAF-421A7E77CA55}"/>
                </a:ext>
              </a:extLst>
            </p:cNvPr>
            <p:cNvSpPr>
              <a:spLocks/>
            </p:cNvSpPr>
            <p:nvPr/>
          </p:nvSpPr>
          <p:spPr bwMode="auto">
            <a:xfrm>
              <a:off x="5683250" y="25431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1" name="Freeform 462">
              <a:extLst>
                <a:ext uri="{FF2B5EF4-FFF2-40B4-BE49-F238E27FC236}">
                  <a16:creationId xmlns:a16="http://schemas.microsoft.com/office/drawing/2014/main" id="{2AC2D74C-BC0B-92C8-7A57-1A3D7FB0D990}"/>
                </a:ext>
              </a:extLst>
            </p:cNvPr>
            <p:cNvSpPr>
              <a:spLocks/>
            </p:cNvSpPr>
            <p:nvPr/>
          </p:nvSpPr>
          <p:spPr bwMode="auto">
            <a:xfrm>
              <a:off x="5689600" y="25431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2" name="Freeform 463">
              <a:extLst>
                <a:ext uri="{FF2B5EF4-FFF2-40B4-BE49-F238E27FC236}">
                  <a16:creationId xmlns:a16="http://schemas.microsoft.com/office/drawing/2014/main" id="{E7977024-1E37-D95C-B2E2-80608E6D9080}"/>
                </a:ext>
              </a:extLst>
            </p:cNvPr>
            <p:cNvSpPr>
              <a:spLocks/>
            </p:cNvSpPr>
            <p:nvPr/>
          </p:nvSpPr>
          <p:spPr bwMode="auto">
            <a:xfrm>
              <a:off x="5724525" y="26066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3" name="Freeform 464">
              <a:extLst>
                <a:ext uri="{FF2B5EF4-FFF2-40B4-BE49-F238E27FC236}">
                  <a16:creationId xmlns:a16="http://schemas.microsoft.com/office/drawing/2014/main" id="{96FA2A97-DF67-6965-3619-147F585D0651}"/>
                </a:ext>
              </a:extLst>
            </p:cNvPr>
            <p:cNvSpPr>
              <a:spLocks/>
            </p:cNvSpPr>
            <p:nvPr/>
          </p:nvSpPr>
          <p:spPr bwMode="auto">
            <a:xfrm>
              <a:off x="5810251" y="26066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4" name="Freeform 465">
              <a:extLst>
                <a:ext uri="{FF2B5EF4-FFF2-40B4-BE49-F238E27FC236}">
                  <a16:creationId xmlns:a16="http://schemas.microsoft.com/office/drawing/2014/main" id="{8699877D-0D84-E2AA-2A16-5856670372A2}"/>
                </a:ext>
              </a:extLst>
            </p:cNvPr>
            <p:cNvSpPr>
              <a:spLocks/>
            </p:cNvSpPr>
            <p:nvPr/>
          </p:nvSpPr>
          <p:spPr bwMode="auto">
            <a:xfrm>
              <a:off x="6064250" y="26828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5" name="Freeform 466">
              <a:extLst>
                <a:ext uri="{FF2B5EF4-FFF2-40B4-BE49-F238E27FC236}">
                  <a16:creationId xmlns:a16="http://schemas.microsoft.com/office/drawing/2014/main" id="{238E4952-3F7C-9A82-1790-56E035CD00D4}"/>
                </a:ext>
              </a:extLst>
            </p:cNvPr>
            <p:cNvSpPr>
              <a:spLocks/>
            </p:cNvSpPr>
            <p:nvPr/>
          </p:nvSpPr>
          <p:spPr bwMode="auto">
            <a:xfrm>
              <a:off x="6356351" y="26828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6" name="Freeform 467">
              <a:extLst>
                <a:ext uri="{FF2B5EF4-FFF2-40B4-BE49-F238E27FC236}">
                  <a16:creationId xmlns:a16="http://schemas.microsoft.com/office/drawing/2014/main" id="{51F839FA-AD6C-EF50-1DA9-291FDB2802FE}"/>
                </a:ext>
              </a:extLst>
            </p:cNvPr>
            <p:cNvSpPr>
              <a:spLocks/>
            </p:cNvSpPr>
            <p:nvPr/>
          </p:nvSpPr>
          <p:spPr bwMode="auto">
            <a:xfrm>
              <a:off x="6388100" y="26828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7" name="Freeform 468">
              <a:extLst>
                <a:ext uri="{FF2B5EF4-FFF2-40B4-BE49-F238E27FC236}">
                  <a16:creationId xmlns:a16="http://schemas.microsoft.com/office/drawing/2014/main" id="{C4AC0565-FADA-9527-3CE5-583E4C04A34D}"/>
                </a:ext>
              </a:extLst>
            </p:cNvPr>
            <p:cNvSpPr>
              <a:spLocks/>
            </p:cNvSpPr>
            <p:nvPr/>
          </p:nvSpPr>
          <p:spPr bwMode="auto">
            <a:xfrm>
              <a:off x="6400800" y="26828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8" name="Freeform 451">
              <a:extLst>
                <a:ext uri="{FF2B5EF4-FFF2-40B4-BE49-F238E27FC236}">
                  <a16:creationId xmlns:a16="http://schemas.microsoft.com/office/drawing/2014/main" id="{7B0DE3FC-EFA3-B0E5-5E10-36B82B949CF3}"/>
                </a:ext>
              </a:extLst>
            </p:cNvPr>
            <p:cNvSpPr>
              <a:spLocks/>
            </p:cNvSpPr>
            <p:nvPr/>
          </p:nvSpPr>
          <p:spPr bwMode="auto">
            <a:xfrm>
              <a:off x="4927600" y="23336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09" name="Freeform 452">
              <a:extLst>
                <a:ext uri="{FF2B5EF4-FFF2-40B4-BE49-F238E27FC236}">
                  <a16:creationId xmlns:a16="http://schemas.microsoft.com/office/drawing/2014/main" id="{1E36FAFE-F8FB-941A-BEAA-FDD59FAAA3B4}"/>
                </a:ext>
              </a:extLst>
            </p:cNvPr>
            <p:cNvSpPr>
              <a:spLocks/>
            </p:cNvSpPr>
            <p:nvPr/>
          </p:nvSpPr>
          <p:spPr bwMode="auto">
            <a:xfrm>
              <a:off x="4962525" y="2355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0" name="Freeform 453">
              <a:extLst>
                <a:ext uri="{FF2B5EF4-FFF2-40B4-BE49-F238E27FC236}">
                  <a16:creationId xmlns:a16="http://schemas.microsoft.com/office/drawing/2014/main" id="{FE0D6580-D616-BC5E-1684-779D634C2F38}"/>
                </a:ext>
              </a:extLst>
            </p:cNvPr>
            <p:cNvSpPr>
              <a:spLocks/>
            </p:cNvSpPr>
            <p:nvPr/>
          </p:nvSpPr>
          <p:spPr bwMode="auto">
            <a:xfrm>
              <a:off x="4984750" y="2355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1" name="Freeform 454">
              <a:extLst>
                <a:ext uri="{FF2B5EF4-FFF2-40B4-BE49-F238E27FC236}">
                  <a16:creationId xmlns:a16="http://schemas.microsoft.com/office/drawing/2014/main" id="{38B9223C-638B-ADE9-697B-7319CE423B5B}"/>
                </a:ext>
              </a:extLst>
            </p:cNvPr>
            <p:cNvSpPr>
              <a:spLocks/>
            </p:cNvSpPr>
            <p:nvPr/>
          </p:nvSpPr>
          <p:spPr bwMode="auto">
            <a:xfrm>
              <a:off x="4991101" y="2444751"/>
              <a:ext cx="60325" cy="53975"/>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2" name="Freeform 455">
              <a:extLst>
                <a:ext uri="{FF2B5EF4-FFF2-40B4-BE49-F238E27FC236}">
                  <a16:creationId xmlns:a16="http://schemas.microsoft.com/office/drawing/2014/main" id="{8297DE9A-8E06-8AC2-3D4E-08973403B359}"/>
                </a:ext>
              </a:extLst>
            </p:cNvPr>
            <p:cNvSpPr>
              <a:spLocks/>
            </p:cNvSpPr>
            <p:nvPr/>
          </p:nvSpPr>
          <p:spPr bwMode="auto">
            <a:xfrm>
              <a:off x="4991101" y="2444751"/>
              <a:ext cx="60325" cy="53975"/>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3" name="Freeform 456">
              <a:extLst>
                <a:ext uri="{FF2B5EF4-FFF2-40B4-BE49-F238E27FC236}">
                  <a16:creationId xmlns:a16="http://schemas.microsoft.com/office/drawing/2014/main" id="{28FC2193-BBA6-3A33-8847-451B5BCE3086}"/>
                </a:ext>
              </a:extLst>
            </p:cNvPr>
            <p:cNvSpPr>
              <a:spLocks/>
            </p:cNvSpPr>
            <p:nvPr/>
          </p:nvSpPr>
          <p:spPr bwMode="auto">
            <a:xfrm>
              <a:off x="4991101" y="2444751"/>
              <a:ext cx="60325" cy="53975"/>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4" name="Freeform 457">
              <a:extLst>
                <a:ext uri="{FF2B5EF4-FFF2-40B4-BE49-F238E27FC236}">
                  <a16:creationId xmlns:a16="http://schemas.microsoft.com/office/drawing/2014/main" id="{9DCD1F70-98F0-E79F-B510-F1090100B7F7}"/>
                </a:ext>
              </a:extLst>
            </p:cNvPr>
            <p:cNvSpPr>
              <a:spLocks/>
            </p:cNvSpPr>
            <p:nvPr/>
          </p:nvSpPr>
          <p:spPr bwMode="auto">
            <a:xfrm>
              <a:off x="5019676" y="24669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5" name="Freeform 458">
              <a:extLst>
                <a:ext uri="{FF2B5EF4-FFF2-40B4-BE49-F238E27FC236}">
                  <a16:creationId xmlns:a16="http://schemas.microsoft.com/office/drawing/2014/main" id="{D1FF85A5-1687-44E9-2154-8885A98FCF37}"/>
                </a:ext>
              </a:extLst>
            </p:cNvPr>
            <p:cNvSpPr>
              <a:spLocks/>
            </p:cNvSpPr>
            <p:nvPr/>
          </p:nvSpPr>
          <p:spPr bwMode="auto">
            <a:xfrm>
              <a:off x="5029200" y="24669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6" name="Freeform 410">
              <a:extLst>
                <a:ext uri="{FF2B5EF4-FFF2-40B4-BE49-F238E27FC236}">
                  <a16:creationId xmlns:a16="http://schemas.microsoft.com/office/drawing/2014/main" id="{BDED5809-5B68-98FF-A6CF-C4D9FAFF7155}"/>
                </a:ext>
              </a:extLst>
            </p:cNvPr>
            <p:cNvSpPr>
              <a:spLocks/>
            </p:cNvSpPr>
            <p:nvPr/>
          </p:nvSpPr>
          <p:spPr bwMode="auto">
            <a:xfrm>
              <a:off x="3590925" y="19653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7" name="Freeform 411">
              <a:extLst>
                <a:ext uri="{FF2B5EF4-FFF2-40B4-BE49-F238E27FC236}">
                  <a16:creationId xmlns:a16="http://schemas.microsoft.com/office/drawing/2014/main" id="{CB263538-ACEB-DC31-0F75-66DA8D07A7E2}"/>
                </a:ext>
              </a:extLst>
            </p:cNvPr>
            <p:cNvSpPr>
              <a:spLocks/>
            </p:cNvSpPr>
            <p:nvPr/>
          </p:nvSpPr>
          <p:spPr bwMode="auto">
            <a:xfrm>
              <a:off x="3606800" y="19907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8" name="Freeform 412">
              <a:extLst>
                <a:ext uri="{FF2B5EF4-FFF2-40B4-BE49-F238E27FC236}">
                  <a16:creationId xmlns:a16="http://schemas.microsoft.com/office/drawing/2014/main" id="{AA93762B-A214-7E36-2DD5-FEB0C9826EE3}"/>
                </a:ext>
              </a:extLst>
            </p:cNvPr>
            <p:cNvSpPr>
              <a:spLocks/>
            </p:cNvSpPr>
            <p:nvPr/>
          </p:nvSpPr>
          <p:spPr bwMode="auto">
            <a:xfrm>
              <a:off x="3606800" y="19907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19" name="Freeform 413">
              <a:extLst>
                <a:ext uri="{FF2B5EF4-FFF2-40B4-BE49-F238E27FC236}">
                  <a16:creationId xmlns:a16="http://schemas.microsoft.com/office/drawing/2014/main" id="{8033F6A5-B4D3-F519-1F2F-2D0F64957643}"/>
                </a:ext>
              </a:extLst>
            </p:cNvPr>
            <p:cNvSpPr>
              <a:spLocks/>
            </p:cNvSpPr>
            <p:nvPr/>
          </p:nvSpPr>
          <p:spPr bwMode="auto">
            <a:xfrm>
              <a:off x="3613150" y="19907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0" name="Freeform 414">
              <a:extLst>
                <a:ext uri="{FF2B5EF4-FFF2-40B4-BE49-F238E27FC236}">
                  <a16:creationId xmlns:a16="http://schemas.microsoft.com/office/drawing/2014/main" id="{FEF6330A-90DF-849F-8FA4-3E46FDF8D3FB}"/>
                </a:ext>
              </a:extLst>
            </p:cNvPr>
            <p:cNvSpPr>
              <a:spLocks/>
            </p:cNvSpPr>
            <p:nvPr/>
          </p:nvSpPr>
          <p:spPr bwMode="auto">
            <a:xfrm>
              <a:off x="3613150" y="19907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1" name="Freeform 415">
              <a:extLst>
                <a:ext uri="{FF2B5EF4-FFF2-40B4-BE49-F238E27FC236}">
                  <a16:creationId xmlns:a16="http://schemas.microsoft.com/office/drawing/2014/main" id="{24022CB0-24A6-38AE-4028-9791E95EBC53}"/>
                </a:ext>
              </a:extLst>
            </p:cNvPr>
            <p:cNvSpPr>
              <a:spLocks/>
            </p:cNvSpPr>
            <p:nvPr/>
          </p:nvSpPr>
          <p:spPr bwMode="auto">
            <a:xfrm>
              <a:off x="3613150" y="19907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2" name="Freeform 416">
              <a:extLst>
                <a:ext uri="{FF2B5EF4-FFF2-40B4-BE49-F238E27FC236}">
                  <a16:creationId xmlns:a16="http://schemas.microsoft.com/office/drawing/2014/main" id="{68463621-19DE-F7A9-D1E2-5E21D16C8B2A}"/>
                </a:ext>
              </a:extLst>
            </p:cNvPr>
            <p:cNvSpPr>
              <a:spLocks/>
            </p:cNvSpPr>
            <p:nvPr/>
          </p:nvSpPr>
          <p:spPr bwMode="auto">
            <a:xfrm>
              <a:off x="3625850" y="20066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3" name="Freeform 417">
              <a:extLst>
                <a:ext uri="{FF2B5EF4-FFF2-40B4-BE49-F238E27FC236}">
                  <a16:creationId xmlns:a16="http://schemas.microsoft.com/office/drawing/2014/main" id="{C31C7080-D344-A913-B22F-12E86845D004}"/>
                </a:ext>
              </a:extLst>
            </p:cNvPr>
            <p:cNvSpPr>
              <a:spLocks/>
            </p:cNvSpPr>
            <p:nvPr/>
          </p:nvSpPr>
          <p:spPr bwMode="auto">
            <a:xfrm>
              <a:off x="3654425" y="20447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4" name="Freeform 418">
              <a:extLst>
                <a:ext uri="{FF2B5EF4-FFF2-40B4-BE49-F238E27FC236}">
                  <a16:creationId xmlns:a16="http://schemas.microsoft.com/office/drawing/2014/main" id="{B8CDCD87-1A47-658B-D0C3-22B5BCB58C03}"/>
                </a:ext>
              </a:extLst>
            </p:cNvPr>
            <p:cNvSpPr>
              <a:spLocks/>
            </p:cNvSpPr>
            <p:nvPr/>
          </p:nvSpPr>
          <p:spPr bwMode="auto">
            <a:xfrm>
              <a:off x="3670300" y="20669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5" name="Freeform 419">
              <a:extLst>
                <a:ext uri="{FF2B5EF4-FFF2-40B4-BE49-F238E27FC236}">
                  <a16:creationId xmlns:a16="http://schemas.microsoft.com/office/drawing/2014/main" id="{14609743-53AD-FE7E-854B-AB39F3E553A9}"/>
                </a:ext>
              </a:extLst>
            </p:cNvPr>
            <p:cNvSpPr>
              <a:spLocks/>
            </p:cNvSpPr>
            <p:nvPr/>
          </p:nvSpPr>
          <p:spPr bwMode="auto">
            <a:xfrm>
              <a:off x="3683001" y="2101850"/>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6" name="Freeform 420">
              <a:extLst>
                <a:ext uri="{FF2B5EF4-FFF2-40B4-BE49-F238E27FC236}">
                  <a16:creationId xmlns:a16="http://schemas.microsoft.com/office/drawing/2014/main" id="{9821E8A7-A4B1-BD6F-727A-DC28132FBB92}"/>
                </a:ext>
              </a:extLst>
            </p:cNvPr>
            <p:cNvSpPr>
              <a:spLocks/>
            </p:cNvSpPr>
            <p:nvPr/>
          </p:nvSpPr>
          <p:spPr bwMode="auto">
            <a:xfrm>
              <a:off x="3711576" y="2101850"/>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7" name="Freeform 421">
              <a:extLst>
                <a:ext uri="{FF2B5EF4-FFF2-40B4-BE49-F238E27FC236}">
                  <a16:creationId xmlns:a16="http://schemas.microsoft.com/office/drawing/2014/main" id="{E781E518-9C82-7265-8225-CFFD30B3265A}"/>
                </a:ext>
              </a:extLst>
            </p:cNvPr>
            <p:cNvSpPr>
              <a:spLocks/>
            </p:cNvSpPr>
            <p:nvPr/>
          </p:nvSpPr>
          <p:spPr bwMode="auto">
            <a:xfrm>
              <a:off x="3711576" y="2101850"/>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8" name="Freeform 422">
              <a:extLst>
                <a:ext uri="{FF2B5EF4-FFF2-40B4-BE49-F238E27FC236}">
                  <a16:creationId xmlns:a16="http://schemas.microsoft.com/office/drawing/2014/main" id="{4955E5C2-0B00-DEBF-4CC9-BAAA2A964C50}"/>
                </a:ext>
              </a:extLst>
            </p:cNvPr>
            <p:cNvSpPr>
              <a:spLocks/>
            </p:cNvSpPr>
            <p:nvPr/>
          </p:nvSpPr>
          <p:spPr bwMode="auto">
            <a:xfrm>
              <a:off x="3727450" y="21018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29" name="Freeform 423">
              <a:extLst>
                <a:ext uri="{FF2B5EF4-FFF2-40B4-BE49-F238E27FC236}">
                  <a16:creationId xmlns:a16="http://schemas.microsoft.com/office/drawing/2014/main" id="{F3FA8102-D3F0-D90C-04FB-3A279A031CC8}"/>
                </a:ext>
              </a:extLst>
            </p:cNvPr>
            <p:cNvSpPr>
              <a:spLocks/>
            </p:cNvSpPr>
            <p:nvPr/>
          </p:nvSpPr>
          <p:spPr bwMode="auto">
            <a:xfrm>
              <a:off x="3927475" y="2111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0" name="Freeform 424">
              <a:extLst>
                <a:ext uri="{FF2B5EF4-FFF2-40B4-BE49-F238E27FC236}">
                  <a16:creationId xmlns:a16="http://schemas.microsoft.com/office/drawing/2014/main" id="{A14378D9-B8D8-39D0-93B8-AE97320F2815}"/>
                </a:ext>
              </a:extLst>
            </p:cNvPr>
            <p:cNvSpPr>
              <a:spLocks/>
            </p:cNvSpPr>
            <p:nvPr/>
          </p:nvSpPr>
          <p:spPr bwMode="auto">
            <a:xfrm>
              <a:off x="3956051" y="21113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1" name="Freeform 425">
              <a:extLst>
                <a:ext uri="{FF2B5EF4-FFF2-40B4-BE49-F238E27FC236}">
                  <a16:creationId xmlns:a16="http://schemas.microsoft.com/office/drawing/2014/main" id="{BCFB99BF-2064-E7F8-E22E-57A2DA408DD5}"/>
                </a:ext>
              </a:extLst>
            </p:cNvPr>
            <p:cNvSpPr>
              <a:spLocks/>
            </p:cNvSpPr>
            <p:nvPr/>
          </p:nvSpPr>
          <p:spPr bwMode="auto">
            <a:xfrm>
              <a:off x="3965575" y="2111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2" name="Freeform 426">
              <a:extLst>
                <a:ext uri="{FF2B5EF4-FFF2-40B4-BE49-F238E27FC236}">
                  <a16:creationId xmlns:a16="http://schemas.microsoft.com/office/drawing/2014/main" id="{5E56C0E6-FB9E-2060-2A11-563D1DD48688}"/>
                </a:ext>
              </a:extLst>
            </p:cNvPr>
            <p:cNvSpPr>
              <a:spLocks/>
            </p:cNvSpPr>
            <p:nvPr/>
          </p:nvSpPr>
          <p:spPr bwMode="auto">
            <a:xfrm>
              <a:off x="3965575" y="2111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3" name="Freeform 427">
              <a:extLst>
                <a:ext uri="{FF2B5EF4-FFF2-40B4-BE49-F238E27FC236}">
                  <a16:creationId xmlns:a16="http://schemas.microsoft.com/office/drawing/2014/main" id="{292E0232-CB9E-6202-74BE-E202DA34413F}"/>
                </a:ext>
              </a:extLst>
            </p:cNvPr>
            <p:cNvSpPr>
              <a:spLocks/>
            </p:cNvSpPr>
            <p:nvPr/>
          </p:nvSpPr>
          <p:spPr bwMode="auto">
            <a:xfrm>
              <a:off x="3971925" y="2111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4" name="Freeform 428">
              <a:extLst>
                <a:ext uri="{FF2B5EF4-FFF2-40B4-BE49-F238E27FC236}">
                  <a16:creationId xmlns:a16="http://schemas.microsoft.com/office/drawing/2014/main" id="{C819FA5D-44E2-E1B5-C9F4-52EDA1EA545A}"/>
                </a:ext>
              </a:extLst>
            </p:cNvPr>
            <p:cNvSpPr>
              <a:spLocks/>
            </p:cNvSpPr>
            <p:nvPr/>
          </p:nvSpPr>
          <p:spPr bwMode="auto">
            <a:xfrm>
              <a:off x="3978275" y="21240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5" name="Freeform 429">
              <a:extLst>
                <a:ext uri="{FF2B5EF4-FFF2-40B4-BE49-F238E27FC236}">
                  <a16:creationId xmlns:a16="http://schemas.microsoft.com/office/drawing/2014/main" id="{49303506-1B50-0031-2BCD-154714F03CC5}"/>
                </a:ext>
              </a:extLst>
            </p:cNvPr>
            <p:cNvSpPr>
              <a:spLocks/>
            </p:cNvSpPr>
            <p:nvPr/>
          </p:nvSpPr>
          <p:spPr bwMode="auto">
            <a:xfrm>
              <a:off x="3984626" y="2152650"/>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6" name="Freeform 430">
              <a:extLst>
                <a:ext uri="{FF2B5EF4-FFF2-40B4-BE49-F238E27FC236}">
                  <a16:creationId xmlns:a16="http://schemas.microsoft.com/office/drawing/2014/main" id="{333DE4D0-1B3A-3681-D3FE-9070C42422AB}"/>
                </a:ext>
              </a:extLst>
            </p:cNvPr>
            <p:cNvSpPr>
              <a:spLocks/>
            </p:cNvSpPr>
            <p:nvPr/>
          </p:nvSpPr>
          <p:spPr bwMode="auto">
            <a:xfrm>
              <a:off x="3994150" y="21526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7" name="Freeform 431">
              <a:extLst>
                <a:ext uri="{FF2B5EF4-FFF2-40B4-BE49-F238E27FC236}">
                  <a16:creationId xmlns:a16="http://schemas.microsoft.com/office/drawing/2014/main" id="{ECF182E0-0105-0104-7BB9-121278592285}"/>
                </a:ext>
              </a:extLst>
            </p:cNvPr>
            <p:cNvSpPr>
              <a:spLocks/>
            </p:cNvSpPr>
            <p:nvPr/>
          </p:nvSpPr>
          <p:spPr bwMode="auto">
            <a:xfrm>
              <a:off x="4000500" y="21526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8" name="Freeform 432">
              <a:extLst>
                <a:ext uri="{FF2B5EF4-FFF2-40B4-BE49-F238E27FC236}">
                  <a16:creationId xmlns:a16="http://schemas.microsoft.com/office/drawing/2014/main" id="{61B0DE9C-D832-FDCF-5B98-7CD8BAF0D087}"/>
                </a:ext>
              </a:extLst>
            </p:cNvPr>
            <p:cNvSpPr>
              <a:spLocks/>
            </p:cNvSpPr>
            <p:nvPr/>
          </p:nvSpPr>
          <p:spPr bwMode="auto">
            <a:xfrm>
              <a:off x="4006850" y="21653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639" name="Freeform 433">
              <a:extLst>
                <a:ext uri="{FF2B5EF4-FFF2-40B4-BE49-F238E27FC236}">
                  <a16:creationId xmlns:a16="http://schemas.microsoft.com/office/drawing/2014/main" id="{74C15C2C-2E7A-E325-1301-3A26ABEB3AF0}"/>
                </a:ext>
              </a:extLst>
            </p:cNvPr>
            <p:cNvSpPr>
              <a:spLocks/>
            </p:cNvSpPr>
            <p:nvPr/>
          </p:nvSpPr>
          <p:spPr bwMode="auto">
            <a:xfrm>
              <a:off x="4029075" y="21812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257" name="Freeform 434">
              <a:extLst>
                <a:ext uri="{FF2B5EF4-FFF2-40B4-BE49-F238E27FC236}">
                  <a16:creationId xmlns:a16="http://schemas.microsoft.com/office/drawing/2014/main" id="{677F0DDE-E60D-2288-5BE9-5FBD058CA1AD}"/>
                </a:ext>
              </a:extLst>
            </p:cNvPr>
            <p:cNvSpPr>
              <a:spLocks/>
            </p:cNvSpPr>
            <p:nvPr/>
          </p:nvSpPr>
          <p:spPr bwMode="auto">
            <a:xfrm>
              <a:off x="4029075" y="21812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4" name="Freeform 435">
              <a:extLst>
                <a:ext uri="{FF2B5EF4-FFF2-40B4-BE49-F238E27FC236}">
                  <a16:creationId xmlns:a16="http://schemas.microsoft.com/office/drawing/2014/main" id="{DC31F7BD-1111-568B-0083-D18BC8AC9F18}"/>
                </a:ext>
              </a:extLst>
            </p:cNvPr>
            <p:cNvSpPr>
              <a:spLocks/>
            </p:cNvSpPr>
            <p:nvPr/>
          </p:nvSpPr>
          <p:spPr bwMode="auto">
            <a:xfrm>
              <a:off x="4044950" y="21939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5" name="Freeform 436">
              <a:extLst>
                <a:ext uri="{FF2B5EF4-FFF2-40B4-BE49-F238E27FC236}">
                  <a16:creationId xmlns:a16="http://schemas.microsoft.com/office/drawing/2014/main" id="{7FA7717F-B5CD-77F1-9432-F526346D9EB4}"/>
                </a:ext>
              </a:extLst>
            </p:cNvPr>
            <p:cNvSpPr>
              <a:spLocks/>
            </p:cNvSpPr>
            <p:nvPr/>
          </p:nvSpPr>
          <p:spPr bwMode="auto">
            <a:xfrm>
              <a:off x="4064001" y="219392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6" name="Freeform 437">
              <a:extLst>
                <a:ext uri="{FF2B5EF4-FFF2-40B4-BE49-F238E27FC236}">
                  <a16:creationId xmlns:a16="http://schemas.microsoft.com/office/drawing/2014/main" id="{85770A95-79D6-215A-6D97-9734478B3B51}"/>
                </a:ext>
              </a:extLst>
            </p:cNvPr>
            <p:cNvSpPr>
              <a:spLocks/>
            </p:cNvSpPr>
            <p:nvPr/>
          </p:nvSpPr>
          <p:spPr bwMode="auto">
            <a:xfrm>
              <a:off x="4273550" y="21939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7" name="Freeform 438">
              <a:extLst>
                <a:ext uri="{FF2B5EF4-FFF2-40B4-BE49-F238E27FC236}">
                  <a16:creationId xmlns:a16="http://schemas.microsoft.com/office/drawing/2014/main" id="{F10F657A-8AE9-ACAC-0A37-1D5C003A2985}"/>
                </a:ext>
              </a:extLst>
            </p:cNvPr>
            <p:cNvSpPr>
              <a:spLocks/>
            </p:cNvSpPr>
            <p:nvPr/>
          </p:nvSpPr>
          <p:spPr bwMode="auto">
            <a:xfrm>
              <a:off x="43084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8" name="Freeform 439">
              <a:extLst>
                <a:ext uri="{FF2B5EF4-FFF2-40B4-BE49-F238E27FC236}">
                  <a16:creationId xmlns:a16="http://schemas.microsoft.com/office/drawing/2014/main" id="{CC6D03EC-4159-F32F-CB68-5F2C2392D268}"/>
                </a:ext>
              </a:extLst>
            </p:cNvPr>
            <p:cNvSpPr>
              <a:spLocks/>
            </p:cNvSpPr>
            <p:nvPr/>
          </p:nvSpPr>
          <p:spPr bwMode="auto">
            <a:xfrm>
              <a:off x="43084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09" name="Freeform 440">
              <a:extLst>
                <a:ext uri="{FF2B5EF4-FFF2-40B4-BE49-F238E27FC236}">
                  <a16:creationId xmlns:a16="http://schemas.microsoft.com/office/drawing/2014/main" id="{6F39E608-D03F-CE83-3CDA-9AD5FFF9C532}"/>
                </a:ext>
              </a:extLst>
            </p:cNvPr>
            <p:cNvSpPr>
              <a:spLocks/>
            </p:cNvSpPr>
            <p:nvPr/>
          </p:nvSpPr>
          <p:spPr bwMode="auto">
            <a:xfrm>
              <a:off x="43084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0" name="Freeform 441">
              <a:extLst>
                <a:ext uri="{FF2B5EF4-FFF2-40B4-BE49-F238E27FC236}">
                  <a16:creationId xmlns:a16="http://schemas.microsoft.com/office/drawing/2014/main" id="{92DA9813-9B68-96A6-7CA9-CF554CC6FD94}"/>
                </a:ext>
              </a:extLst>
            </p:cNvPr>
            <p:cNvSpPr>
              <a:spLocks/>
            </p:cNvSpPr>
            <p:nvPr/>
          </p:nvSpPr>
          <p:spPr bwMode="auto">
            <a:xfrm>
              <a:off x="4318000"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1" name="Freeform 442">
              <a:extLst>
                <a:ext uri="{FF2B5EF4-FFF2-40B4-BE49-F238E27FC236}">
                  <a16:creationId xmlns:a16="http://schemas.microsoft.com/office/drawing/2014/main" id="{C893CAAC-53E1-F327-9B62-28631E0B806A}"/>
                </a:ext>
              </a:extLst>
            </p:cNvPr>
            <p:cNvSpPr>
              <a:spLocks/>
            </p:cNvSpPr>
            <p:nvPr/>
          </p:nvSpPr>
          <p:spPr bwMode="auto">
            <a:xfrm>
              <a:off x="4318000"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2" name="Freeform 443">
              <a:extLst>
                <a:ext uri="{FF2B5EF4-FFF2-40B4-BE49-F238E27FC236}">
                  <a16:creationId xmlns:a16="http://schemas.microsoft.com/office/drawing/2014/main" id="{76A06608-CA7F-4E7B-0EF2-84A1A1C7C393}"/>
                </a:ext>
              </a:extLst>
            </p:cNvPr>
            <p:cNvSpPr>
              <a:spLocks/>
            </p:cNvSpPr>
            <p:nvPr/>
          </p:nvSpPr>
          <p:spPr bwMode="auto">
            <a:xfrm>
              <a:off x="4337051" y="22383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3" name="Freeform 444">
              <a:extLst>
                <a:ext uri="{FF2B5EF4-FFF2-40B4-BE49-F238E27FC236}">
                  <a16:creationId xmlns:a16="http://schemas.microsoft.com/office/drawing/2014/main" id="{0F72E022-28C2-E527-0647-76DD45E20C32}"/>
                </a:ext>
              </a:extLst>
            </p:cNvPr>
            <p:cNvSpPr>
              <a:spLocks/>
            </p:cNvSpPr>
            <p:nvPr/>
          </p:nvSpPr>
          <p:spPr bwMode="auto">
            <a:xfrm>
              <a:off x="4337051" y="22383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4" name="Freeform 445">
              <a:extLst>
                <a:ext uri="{FF2B5EF4-FFF2-40B4-BE49-F238E27FC236}">
                  <a16:creationId xmlns:a16="http://schemas.microsoft.com/office/drawing/2014/main" id="{622B65C7-FAE8-25FA-86E9-ECD1CDC2AF7F}"/>
                </a:ext>
              </a:extLst>
            </p:cNvPr>
            <p:cNvSpPr>
              <a:spLocks/>
            </p:cNvSpPr>
            <p:nvPr/>
          </p:nvSpPr>
          <p:spPr bwMode="auto">
            <a:xfrm>
              <a:off x="43465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5" name="Freeform 446">
              <a:extLst>
                <a:ext uri="{FF2B5EF4-FFF2-40B4-BE49-F238E27FC236}">
                  <a16:creationId xmlns:a16="http://schemas.microsoft.com/office/drawing/2014/main" id="{2ACBAD8A-2603-EDDA-B613-12E959259CFE}"/>
                </a:ext>
              </a:extLst>
            </p:cNvPr>
            <p:cNvSpPr>
              <a:spLocks/>
            </p:cNvSpPr>
            <p:nvPr/>
          </p:nvSpPr>
          <p:spPr bwMode="auto">
            <a:xfrm>
              <a:off x="43592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6" name="Freeform 447">
              <a:extLst>
                <a:ext uri="{FF2B5EF4-FFF2-40B4-BE49-F238E27FC236}">
                  <a16:creationId xmlns:a16="http://schemas.microsoft.com/office/drawing/2014/main" id="{D4A45BB6-EDF0-C011-6317-07B4FCFBC561}"/>
                </a:ext>
              </a:extLst>
            </p:cNvPr>
            <p:cNvSpPr>
              <a:spLocks/>
            </p:cNvSpPr>
            <p:nvPr/>
          </p:nvSpPr>
          <p:spPr bwMode="auto">
            <a:xfrm>
              <a:off x="4359275" y="2238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7" name="Freeform 448">
              <a:extLst>
                <a:ext uri="{FF2B5EF4-FFF2-40B4-BE49-F238E27FC236}">
                  <a16:creationId xmlns:a16="http://schemas.microsoft.com/office/drawing/2014/main" id="{21DB11D0-46F8-C671-514B-A338728AA50A}"/>
                </a:ext>
              </a:extLst>
            </p:cNvPr>
            <p:cNvSpPr>
              <a:spLocks/>
            </p:cNvSpPr>
            <p:nvPr/>
          </p:nvSpPr>
          <p:spPr bwMode="auto">
            <a:xfrm>
              <a:off x="4375150" y="22764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8" name="Freeform 449">
              <a:extLst>
                <a:ext uri="{FF2B5EF4-FFF2-40B4-BE49-F238E27FC236}">
                  <a16:creationId xmlns:a16="http://schemas.microsoft.com/office/drawing/2014/main" id="{DFCEFA68-4CF5-9F2C-72A6-0D9D214C45E5}"/>
                </a:ext>
              </a:extLst>
            </p:cNvPr>
            <p:cNvSpPr>
              <a:spLocks/>
            </p:cNvSpPr>
            <p:nvPr/>
          </p:nvSpPr>
          <p:spPr bwMode="auto">
            <a:xfrm>
              <a:off x="4381500" y="22764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19" name="Freeform 450">
              <a:extLst>
                <a:ext uri="{FF2B5EF4-FFF2-40B4-BE49-F238E27FC236}">
                  <a16:creationId xmlns:a16="http://schemas.microsoft.com/office/drawing/2014/main" id="{D819A64F-F341-8793-A672-1463D2D15707}"/>
                </a:ext>
              </a:extLst>
            </p:cNvPr>
            <p:cNvSpPr>
              <a:spLocks/>
            </p:cNvSpPr>
            <p:nvPr/>
          </p:nvSpPr>
          <p:spPr bwMode="auto">
            <a:xfrm>
              <a:off x="4473576" y="22764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0" name="Freeform 398">
              <a:extLst>
                <a:ext uri="{FF2B5EF4-FFF2-40B4-BE49-F238E27FC236}">
                  <a16:creationId xmlns:a16="http://schemas.microsoft.com/office/drawing/2014/main" id="{5C1A8DA5-09D6-C571-BAA6-52EF9F3F474D}"/>
                </a:ext>
              </a:extLst>
            </p:cNvPr>
            <p:cNvSpPr>
              <a:spLocks/>
            </p:cNvSpPr>
            <p:nvPr/>
          </p:nvSpPr>
          <p:spPr bwMode="auto">
            <a:xfrm>
              <a:off x="3273425" y="18669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1" name="Freeform 399">
              <a:extLst>
                <a:ext uri="{FF2B5EF4-FFF2-40B4-BE49-F238E27FC236}">
                  <a16:creationId xmlns:a16="http://schemas.microsoft.com/office/drawing/2014/main" id="{9857BACA-0288-AEEE-3A2F-D218239EFDE5}"/>
                </a:ext>
              </a:extLst>
            </p:cNvPr>
            <p:cNvSpPr>
              <a:spLocks/>
            </p:cNvSpPr>
            <p:nvPr/>
          </p:nvSpPr>
          <p:spPr bwMode="auto">
            <a:xfrm>
              <a:off x="3282950" y="18669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2" name="Freeform 400">
              <a:extLst>
                <a:ext uri="{FF2B5EF4-FFF2-40B4-BE49-F238E27FC236}">
                  <a16:creationId xmlns:a16="http://schemas.microsoft.com/office/drawing/2014/main" id="{6F554913-A2EF-EED6-FFC0-8461EBFAD46B}"/>
                </a:ext>
              </a:extLst>
            </p:cNvPr>
            <p:cNvSpPr>
              <a:spLocks/>
            </p:cNvSpPr>
            <p:nvPr/>
          </p:nvSpPr>
          <p:spPr bwMode="auto">
            <a:xfrm>
              <a:off x="3289300" y="18954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3" name="Freeform 401">
              <a:extLst>
                <a:ext uri="{FF2B5EF4-FFF2-40B4-BE49-F238E27FC236}">
                  <a16:creationId xmlns:a16="http://schemas.microsoft.com/office/drawing/2014/main" id="{E7C0E799-04A4-EEDF-011C-2E9E7B992BF7}"/>
                </a:ext>
              </a:extLst>
            </p:cNvPr>
            <p:cNvSpPr>
              <a:spLocks/>
            </p:cNvSpPr>
            <p:nvPr/>
          </p:nvSpPr>
          <p:spPr bwMode="auto">
            <a:xfrm>
              <a:off x="3289300" y="18954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4" name="Freeform 402">
              <a:extLst>
                <a:ext uri="{FF2B5EF4-FFF2-40B4-BE49-F238E27FC236}">
                  <a16:creationId xmlns:a16="http://schemas.microsoft.com/office/drawing/2014/main" id="{5EB25D23-9026-0C2F-7CE8-4D4CD6CAF3BF}"/>
                </a:ext>
              </a:extLst>
            </p:cNvPr>
            <p:cNvSpPr>
              <a:spLocks/>
            </p:cNvSpPr>
            <p:nvPr/>
          </p:nvSpPr>
          <p:spPr bwMode="auto">
            <a:xfrm>
              <a:off x="3295650" y="19018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5" name="Freeform 403">
              <a:extLst>
                <a:ext uri="{FF2B5EF4-FFF2-40B4-BE49-F238E27FC236}">
                  <a16:creationId xmlns:a16="http://schemas.microsoft.com/office/drawing/2014/main" id="{84980858-FF9E-6DA8-E0E9-C195511DAB9F}"/>
                </a:ext>
              </a:extLst>
            </p:cNvPr>
            <p:cNvSpPr>
              <a:spLocks/>
            </p:cNvSpPr>
            <p:nvPr/>
          </p:nvSpPr>
          <p:spPr bwMode="auto">
            <a:xfrm>
              <a:off x="3311525" y="19113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6" name="Freeform 404">
              <a:extLst>
                <a:ext uri="{FF2B5EF4-FFF2-40B4-BE49-F238E27FC236}">
                  <a16:creationId xmlns:a16="http://schemas.microsoft.com/office/drawing/2014/main" id="{D256A2E3-5F1C-2487-CEDC-B7F37A294EB5}"/>
                </a:ext>
              </a:extLst>
            </p:cNvPr>
            <p:cNvSpPr>
              <a:spLocks/>
            </p:cNvSpPr>
            <p:nvPr/>
          </p:nvSpPr>
          <p:spPr bwMode="auto">
            <a:xfrm>
              <a:off x="3324225" y="1924051"/>
              <a:ext cx="57150" cy="60325"/>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7" name="Freeform 405">
              <a:extLst>
                <a:ext uri="{FF2B5EF4-FFF2-40B4-BE49-F238E27FC236}">
                  <a16:creationId xmlns:a16="http://schemas.microsoft.com/office/drawing/2014/main" id="{2DDA1ED7-A6DC-04BB-AE60-247DFA455825}"/>
                </a:ext>
              </a:extLst>
            </p:cNvPr>
            <p:cNvSpPr>
              <a:spLocks/>
            </p:cNvSpPr>
            <p:nvPr/>
          </p:nvSpPr>
          <p:spPr bwMode="auto">
            <a:xfrm>
              <a:off x="3346450" y="19431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8" name="Freeform 407">
              <a:extLst>
                <a:ext uri="{FF2B5EF4-FFF2-40B4-BE49-F238E27FC236}">
                  <a16:creationId xmlns:a16="http://schemas.microsoft.com/office/drawing/2014/main" id="{2C21F0EC-DFFE-1945-1BE0-6361179A8C64}"/>
                </a:ext>
              </a:extLst>
            </p:cNvPr>
            <p:cNvSpPr>
              <a:spLocks/>
            </p:cNvSpPr>
            <p:nvPr/>
          </p:nvSpPr>
          <p:spPr bwMode="auto">
            <a:xfrm>
              <a:off x="3346450" y="19431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29" name="Freeform 408">
              <a:extLst>
                <a:ext uri="{FF2B5EF4-FFF2-40B4-BE49-F238E27FC236}">
                  <a16:creationId xmlns:a16="http://schemas.microsoft.com/office/drawing/2014/main" id="{BF67BEF5-E197-CC0F-1A8A-505658880924}"/>
                </a:ext>
              </a:extLst>
            </p:cNvPr>
            <p:cNvSpPr>
              <a:spLocks/>
            </p:cNvSpPr>
            <p:nvPr/>
          </p:nvSpPr>
          <p:spPr bwMode="auto">
            <a:xfrm>
              <a:off x="3362325" y="19431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0" name="Freeform 409">
              <a:extLst>
                <a:ext uri="{FF2B5EF4-FFF2-40B4-BE49-F238E27FC236}">
                  <a16:creationId xmlns:a16="http://schemas.microsoft.com/office/drawing/2014/main" id="{EFBE093A-CB4C-2CA6-4EEE-F06811AE5B5F}"/>
                </a:ext>
              </a:extLst>
            </p:cNvPr>
            <p:cNvSpPr>
              <a:spLocks/>
            </p:cNvSpPr>
            <p:nvPr/>
          </p:nvSpPr>
          <p:spPr bwMode="auto">
            <a:xfrm>
              <a:off x="3419475" y="19526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1" name="Freeform 393">
              <a:extLst>
                <a:ext uri="{FF2B5EF4-FFF2-40B4-BE49-F238E27FC236}">
                  <a16:creationId xmlns:a16="http://schemas.microsoft.com/office/drawing/2014/main" id="{6F53EE74-747E-4E92-A692-E328433088C0}"/>
                </a:ext>
              </a:extLst>
            </p:cNvPr>
            <p:cNvSpPr>
              <a:spLocks/>
            </p:cNvSpPr>
            <p:nvPr/>
          </p:nvSpPr>
          <p:spPr bwMode="auto">
            <a:xfrm>
              <a:off x="2952750" y="17018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2" name="Freeform 394">
              <a:extLst>
                <a:ext uri="{FF2B5EF4-FFF2-40B4-BE49-F238E27FC236}">
                  <a16:creationId xmlns:a16="http://schemas.microsoft.com/office/drawing/2014/main" id="{8FB14CDD-D437-37FA-47B8-D00C9723A76D}"/>
                </a:ext>
              </a:extLst>
            </p:cNvPr>
            <p:cNvSpPr>
              <a:spLocks/>
            </p:cNvSpPr>
            <p:nvPr/>
          </p:nvSpPr>
          <p:spPr bwMode="auto">
            <a:xfrm>
              <a:off x="2952750" y="17018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3" name="Freeform 395">
              <a:extLst>
                <a:ext uri="{FF2B5EF4-FFF2-40B4-BE49-F238E27FC236}">
                  <a16:creationId xmlns:a16="http://schemas.microsoft.com/office/drawing/2014/main" id="{0BD1A776-0729-FED1-8595-DB3D1D161CFA}"/>
                </a:ext>
              </a:extLst>
            </p:cNvPr>
            <p:cNvSpPr>
              <a:spLocks/>
            </p:cNvSpPr>
            <p:nvPr/>
          </p:nvSpPr>
          <p:spPr bwMode="auto">
            <a:xfrm>
              <a:off x="2952750" y="17018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4" name="Freeform 396">
              <a:extLst>
                <a:ext uri="{FF2B5EF4-FFF2-40B4-BE49-F238E27FC236}">
                  <a16:creationId xmlns:a16="http://schemas.microsoft.com/office/drawing/2014/main" id="{1F07FCED-F95F-C093-613E-09EEAA695F00}"/>
                </a:ext>
              </a:extLst>
            </p:cNvPr>
            <p:cNvSpPr>
              <a:spLocks/>
            </p:cNvSpPr>
            <p:nvPr/>
          </p:nvSpPr>
          <p:spPr bwMode="auto">
            <a:xfrm>
              <a:off x="2971800" y="1730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5" name="Freeform 397">
              <a:extLst>
                <a:ext uri="{FF2B5EF4-FFF2-40B4-BE49-F238E27FC236}">
                  <a16:creationId xmlns:a16="http://schemas.microsoft.com/office/drawing/2014/main" id="{EF25D459-D2BE-99F4-6A22-436D6D838CFC}"/>
                </a:ext>
              </a:extLst>
            </p:cNvPr>
            <p:cNvSpPr>
              <a:spLocks/>
            </p:cNvSpPr>
            <p:nvPr/>
          </p:nvSpPr>
          <p:spPr bwMode="auto">
            <a:xfrm>
              <a:off x="2994025" y="17589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6" name="Freeform 386">
              <a:extLst>
                <a:ext uri="{FF2B5EF4-FFF2-40B4-BE49-F238E27FC236}">
                  <a16:creationId xmlns:a16="http://schemas.microsoft.com/office/drawing/2014/main" id="{81D0D481-629A-481F-EA4D-4D58E66B4C04}"/>
                </a:ext>
              </a:extLst>
            </p:cNvPr>
            <p:cNvSpPr>
              <a:spLocks/>
            </p:cNvSpPr>
            <p:nvPr/>
          </p:nvSpPr>
          <p:spPr bwMode="auto">
            <a:xfrm>
              <a:off x="2533650" y="15494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7" name="Freeform 387">
              <a:extLst>
                <a:ext uri="{FF2B5EF4-FFF2-40B4-BE49-F238E27FC236}">
                  <a16:creationId xmlns:a16="http://schemas.microsoft.com/office/drawing/2014/main" id="{4A7FDB4B-CD65-5C79-D3C4-915F3EA5D180}"/>
                </a:ext>
              </a:extLst>
            </p:cNvPr>
            <p:cNvSpPr>
              <a:spLocks/>
            </p:cNvSpPr>
            <p:nvPr/>
          </p:nvSpPr>
          <p:spPr bwMode="auto">
            <a:xfrm>
              <a:off x="2555875" y="15494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8" name="Freeform 388">
              <a:extLst>
                <a:ext uri="{FF2B5EF4-FFF2-40B4-BE49-F238E27FC236}">
                  <a16:creationId xmlns:a16="http://schemas.microsoft.com/office/drawing/2014/main" id="{4C580D80-0A12-4091-FEC7-2CFC64FB9710}"/>
                </a:ext>
              </a:extLst>
            </p:cNvPr>
            <p:cNvSpPr>
              <a:spLocks/>
            </p:cNvSpPr>
            <p:nvPr/>
          </p:nvSpPr>
          <p:spPr bwMode="auto">
            <a:xfrm>
              <a:off x="2600325" y="15684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39" name="Freeform 389">
              <a:extLst>
                <a:ext uri="{FF2B5EF4-FFF2-40B4-BE49-F238E27FC236}">
                  <a16:creationId xmlns:a16="http://schemas.microsoft.com/office/drawing/2014/main" id="{E477E35C-4E60-9019-3A2B-49A8F896D850}"/>
                </a:ext>
              </a:extLst>
            </p:cNvPr>
            <p:cNvSpPr>
              <a:spLocks/>
            </p:cNvSpPr>
            <p:nvPr/>
          </p:nvSpPr>
          <p:spPr bwMode="auto">
            <a:xfrm>
              <a:off x="2619375" y="16224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0" name="Freeform 390">
              <a:extLst>
                <a:ext uri="{FF2B5EF4-FFF2-40B4-BE49-F238E27FC236}">
                  <a16:creationId xmlns:a16="http://schemas.microsoft.com/office/drawing/2014/main" id="{A4BED4A6-11F8-960F-C0B0-946234E75716}"/>
                </a:ext>
              </a:extLst>
            </p:cNvPr>
            <p:cNvSpPr>
              <a:spLocks/>
            </p:cNvSpPr>
            <p:nvPr/>
          </p:nvSpPr>
          <p:spPr bwMode="auto">
            <a:xfrm>
              <a:off x="2628900" y="16224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1" name="Freeform 391">
              <a:extLst>
                <a:ext uri="{FF2B5EF4-FFF2-40B4-BE49-F238E27FC236}">
                  <a16:creationId xmlns:a16="http://schemas.microsoft.com/office/drawing/2014/main" id="{1BA6DD47-F4E2-1681-9663-514573E57A55}"/>
                </a:ext>
              </a:extLst>
            </p:cNvPr>
            <p:cNvSpPr>
              <a:spLocks/>
            </p:cNvSpPr>
            <p:nvPr/>
          </p:nvSpPr>
          <p:spPr bwMode="auto">
            <a:xfrm>
              <a:off x="2657475" y="16383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2" name="Freeform 392">
              <a:extLst>
                <a:ext uri="{FF2B5EF4-FFF2-40B4-BE49-F238E27FC236}">
                  <a16:creationId xmlns:a16="http://schemas.microsoft.com/office/drawing/2014/main" id="{CF78613B-915F-EFE8-9037-8875F7949C5E}"/>
                </a:ext>
              </a:extLst>
            </p:cNvPr>
            <p:cNvSpPr>
              <a:spLocks/>
            </p:cNvSpPr>
            <p:nvPr/>
          </p:nvSpPr>
          <p:spPr bwMode="auto">
            <a:xfrm>
              <a:off x="2676526" y="166687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3" name="Freeform 382">
              <a:extLst>
                <a:ext uri="{FF2B5EF4-FFF2-40B4-BE49-F238E27FC236}">
                  <a16:creationId xmlns:a16="http://schemas.microsoft.com/office/drawing/2014/main" id="{276A9D3E-6AB3-2C32-0FD0-86647FB0D119}"/>
                </a:ext>
              </a:extLst>
            </p:cNvPr>
            <p:cNvSpPr>
              <a:spLocks/>
            </p:cNvSpPr>
            <p:nvPr/>
          </p:nvSpPr>
          <p:spPr bwMode="auto">
            <a:xfrm>
              <a:off x="2260600" y="14414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4" name="Freeform 383">
              <a:extLst>
                <a:ext uri="{FF2B5EF4-FFF2-40B4-BE49-F238E27FC236}">
                  <a16:creationId xmlns:a16="http://schemas.microsoft.com/office/drawing/2014/main" id="{72CB8868-CEE2-05D5-67B7-6E33AF18D1D5}"/>
                </a:ext>
              </a:extLst>
            </p:cNvPr>
            <p:cNvSpPr>
              <a:spLocks/>
            </p:cNvSpPr>
            <p:nvPr/>
          </p:nvSpPr>
          <p:spPr bwMode="auto">
            <a:xfrm>
              <a:off x="2276475" y="14573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5" name="Freeform 384">
              <a:extLst>
                <a:ext uri="{FF2B5EF4-FFF2-40B4-BE49-F238E27FC236}">
                  <a16:creationId xmlns:a16="http://schemas.microsoft.com/office/drawing/2014/main" id="{B5624C98-04A9-7588-86D1-3667F76B0B4C}"/>
                </a:ext>
              </a:extLst>
            </p:cNvPr>
            <p:cNvSpPr>
              <a:spLocks/>
            </p:cNvSpPr>
            <p:nvPr/>
          </p:nvSpPr>
          <p:spPr bwMode="auto">
            <a:xfrm>
              <a:off x="2276475" y="14573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6" name="Freeform 385">
              <a:extLst>
                <a:ext uri="{FF2B5EF4-FFF2-40B4-BE49-F238E27FC236}">
                  <a16:creationId xmlns:a16="http://schemas.microsoft.com/office/drawing/2014/main" id="{B1535658-9916-B361-3522-F87EEF690BFB}"/>
                </a:ext>
              </a:extLst>
            </p:cNvPr>
            <p:cNvSpPr>
              <a:spLocks/>
            </p:cNvSpPr>
            <p:nvPr/>
          </p:nvSpPr>
          <p:spPr bwMode="auto">
            <a:xfrm>
              <a:off x="2317750" y="15208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7" name="Freeform 381">
              <a:extLst>
                <a:ext uri="{FF2B5EF4-FFF2-40B4-BE49-F238E27FC236}">
                  <a16:creationId xmlns:a16="http://schemas.microsoft.com/office/drawing/2014/main" id="{B1CABFC4-7610-5EFD-B3F0-4FA0A0A2262F}"/>
                </a:ext>
              </a:extLst>
            </p:cNvPr>
            <p:cNvSpPr>
              <a:spLocks/>
            </p:cNvSpPr>
            <p:nvPr/>
          </p:nvSpPr>
          <p:spPr bwMode="auto">
            <a:xfrm>
              <a:off x="2181225" y="13271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8" name="Freeform 376">
              <a:extLst>
                <a:ext uri="{FF2B5EF4-FFF2-40B4-BE49-F238E27FC236}">
                  <a16:creationId xmlns:a16="http://schemas.microsoft.com/office/drawing/2014/main" id="{7CD198DC-9B4D-FFBF-0D61-9841EEE8A846}"/>
                </a:ext>
              </a:extLst>
            </p:cNvPr>
            <p:cNvSpPr>
              <a:spLocks/>
            </p:cNvSpPr>
            <p:nvPr/>
          </p:nvSpPr>
          <p:spPr bwMode="auto">
            <a:xfrm>
              <a:off x="1901825" y="11493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49" name="Freeform 377">
              <a:extLst>
                <a:ext uri="{FF2B5EF4-FFF2-40B4-BE49-F238E27FC236}">
                  <a16:creationId xmlns:a16="http://schemas.microsoft.com/office/drawing/2014/main" id="{F872F343-CB09-9198-2ADE-9F7A0F4AA780}"/>
                </a:ext>
              </a:extLst>
            </p:cNvPr>
            <p:cNvSpPr>
              <a:spLocks/>
            </p:cNvSpPr>
            <p:nvPr/>
          </p:nvSpPr>
          <p:spPr bwMode="auto">
            <a:xfrm>
              <a:off x="1924050" y="1162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0" name="Freeform 378">
              <a:extLst>
                <a:ext uri="{FF2B5EF4-FFF2-40B4-BE49-F238E27FC236}">
                  <a16:creationId xmlns:a16="http://schemas.microsoft.com/office/drawing/2014/main" id="{C893A71F-C578-9E0C-6133-88C9FF6ED241}"/>
                </a:ext>
              </a:extLst>
            </p:cNvPr>
            <p:cNvSpPr>
              <a:spLocks/>
            </p:cNvSpPr>
            <p:nvPr/>
          </p:nvSpPr>
          <p:spPr bwMode="auto">
            <a:xfrm>
              <a:off x="1930400" y="11715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1" name="Freeform 379">
              <a:extLst>
                <a:ext uri="{FF2B5EF4-FFF2-40B4-BE49-F238E27FC236}">
                  <a16:creationId xmlns:a16="http://schemas.microsoft.com/office/drawing/2014/main" id="{D8213EF0-F9D5-9A31-147B-4D003F7EE6EB}"/>
                </a:ext>
              </a:extLst>
            </p:cNvPr>
            <p:cNvSpPr>
              <a:spLocks/>
            </p:cNvSpPr>
            <p:nvPr/>
          </p:nvSpPr>
          <p:spPr bwMode="auto">
            <a:xfrm>
              <a:off x="1936750" y="11906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2" name="Freeform 380">
              <a:extLst>
                <a:ext uri="{FF2B5EF4-FFF2-40B4-BE49-F238E27FC236}">
                  <a16:creationId xmlns:a16="http://schemas.microsoft.com/office/drawing/2014/main" id="{88FD4147-6147-C899-3259-0DED579845EF}"/>
                </a:ext>
              </a:extLst>
            </p:cNvPr>
            <p:cNvSpPr>
              <a:spLocks/>
            </p:cNvSpPr>
            <p:nvPr/>
          </p:nvSpPr>
          <p:spPr bwMode="auto">
            <a:xfrm>
              <a:off x="1965326" y="1231900"/>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3" name="Freeform 368">
              <a:extLst>
                <a:ext uri="{FF2B5EF4-FFF2-40B4-BE49-F238E27FC236}">
                  <a16:creationId xmlns:a16="http://schemas.microsoft.com/office/drawing/2014/main" id="{ABF040A9-BB78-E441-61CB-E44142302B4E}"/>
                </a:ext>
              </a:extLst>
            </p:cNvPr>
            <p:cNvSpPr>
              <a:spLocks/>
            </p:cNvSpPr>
            <p:nvPr/>
          </p:nvSpPr>
          <p:spPr bwMode="auto">
            <a:xfrm>
              <a:off x="1577975" y="10318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4" name="Freeform 369">
              <a:extLst>
                <a:ext uri="{FF2B5EF4-FFF2-40B4-BE49-F238E27FC236}">
                  <a16:creationId xmlns:a16="http://schemas.microsoft.com/office/drawing/2014/main" id="{2F115BCE-B188-31EF-F799-BBC1B652513D}"/>
                </a:ext>
              </a:extLst>
            </p:cNvPr>
            <p:cNvSpPr>
              <a:spLocks/>
            </p:cNvSpPr>
            <p:nvPr/>
          </p:nvSpPr>
          <p:spPr bwMode="auto">
            <a:xfrm>
              <a:off x="1577975" y="10318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5" name="Freeform 370">
              <a:extLst>
                <a:ext uri="{FF2B5EF4-FFF2-40B4-BE49-F238E27FC236}">
                  <a16:creationId xmlns:a16="http://schemas.microsoft.com/office/drawing/2014/main" id="{8111B047-E357-E848-09D6-35431A5CA983}"/>
                </a:ext>
              </a:extLst>
            </p:cNvPr>
            <p:cNvSpPr>
              <a:spLocks/>
            </p:cNvSpPr>
            <p:nvPr/>
          </p:nvSpPr>
          <p:spPr bwMode="auto">
            <a:xfrm>
              <a:off x="1593850" y="10414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6" name="Freeform 371">
              <a:extLst>
                <a:ext uri="{FF2B5EF4-FFF2-40B4-BE49-F238E27FC236}">
                  <a16:creationId xmlns:a16="http://schemas.microsoft.com/office/drawing/2014/main" id="{ABCEFF07-D5A1-CF53-C0C1-6374A28B0242}"/>
                </a:ext>
              </a:extLst>
            </p:cNvPr>
            <p:cNvSpPr>
              <a:spLocks/>
            </p:cNvSpPr>
            <p:nvPr/>
          </p:nvSpPr>
          <p:spPr bwMode="auto">
            <a:xfrm>
              <a:off x="1622425" y="10731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7" name="Freeform 372">
              <a:extLst>
                <a:ext uri="{FF2B5EF4-FFF2-40B4-BE49-F238E27FC236}">
                  <a16:creationId xmlns:a16="http://schemas.microsoft.com/office/drawing/2014/main" id="{AC4EC874-1177-156C-7350-BA1E734EE776}"/>
                </a:ext>
              </a:extLst>
            </p:cNvPr>
            <p:cNvSpPr>
              <a:spLocks/>
            </p:cNvSpPr>
            <p:nvPr/>
          </p:nvSpPr>
          <p:spPr bwMode="auto">
            <a:xfrm>
              <a:off x="1622425" y="10731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8" name="Freeform 373">
              <a:extLst>
                <a:ext uri="{FF2B5EF4-FFF2-40B4-BE49-F238E27FC236}">
                  <a16:creationId xmlns:a16="http://schemas.microsoft.com/office/drawing/2014/main" id="{4C512B3A-8133-9ACB-A871-CF9337DA8FC2}"/>
                </a:ext>
              </a:extLst>
            </p:cNvPr>
            <p:cNvSpPr>
              <a:spLocks/>
            </p:cNvSpPr>
            <p:nvPr/>
          </p:nvSpPr>
          <p:spPr bwMode="auto">
            <a:xfrm>
              <a:off x="1663700" y="10890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59" name="Freeform 374">
              <a:extLst>
                <a:ext uri="{FF2B5EF4-FFF2-40B4-BE49-F238E27FC236}">
                  <a16:creationId xmlns:a16="http://schemas.microsoft.com/office/drawing/2014/main" id="{2AF4EA27-0457-D225-6AFB-B94172FF08B8}"/>
                </a:ext>
              </a:extLst>
            </p:cNvPr>
            <p:cNvSpPr>
              <a:spLocks/>
            </p:cNvSpPr>
            <p:nvPr/>
          </p:nvSpPr>
          <p:spPr bwMode="auto">
            <a:xfrm>
              <a:off x="1736725" y="108902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0" name="Freeform 375">
              <a:extLst>
                <a:ext uri="{FF2B5EF4-FFF2-40B4-BE49-F238E27FC236}">
                  <a16:creationId xmlns:a16="http://schemas.microsoft.com/office/drawing/2014/main" id="{131C993A-11D8-04F4-70BF-8416F724DB6B}"/>
                </a:ext>
              </a:extLst>
            </p:cNvPr>
            <p:cNvSpPr>
              <a:spLocks/>
            </p:cNvSpPr>
            <p:nvPr/>
          </p:nvSpPr>
          <p:spPr bwMode="auto">
            <a:xfrm>
              <a:off x="1822450" y="10953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1" name="Freeform 362">
              <a:extLst>
                <a:ext uri="{FF2B5EF4-FFF2-40B4-BE49-F238E27FC236}">
                  <a16:creationId xmlns:a16="http://schemas.microsoft.com/office/drawing/2014/main" id="{9A0C5B53-7E43-FC74-69EC-6B2E9E446E00}"/>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2" name="Freeform 363">
              <a:extLst>
                <a:ext uri="{FF2B5EF4-FFF2-40B4-BE49-F238E27FC236}">
                  <a16:creationId xmlns:a16="http://schemas.microsoft.com/office/drawing/2014/main" id="{D672ACE6-A1DE-8412-E255-F0E173F6A215}"/>
                </a:ext>
              </a:extLst>
            </p:cNvPr>
            <p:cNvSpPr>
              <a:spLocks/>
            </p:cNvSpPr>
            <p:nvPr/>
          </p:nvSpPr>
          <p:spPr bwMode="auto">
            <a:xfrm>
              <a:off x="1419225" y="9398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3" name="Freeform 364">
              <a:extLst>
                <a:ext uri="{FF2B5EF4-FFF2-40B4-BE49-F238E27FC236}">
                  <a16:creationId xmlns:a16="http://schemas.microsoft.com/office/drawing/2014/main" id="{EB2AF91C-DC9A-A1F3-34E7-BE56561467A5}"/>
                </a:ext>
              </a:extLst>
            </p:cNvPr>
            <p:cNvSpPr>
              <a:spLocks/>
            </p:cNvSpPr>
            <p:nvPr/>
          </p:nvSpPr>
          <p:spPr bwMode="auto">
            <a:xfrm>
              <a:off x="1476376" y="962025"/>
              <a:ext cx="60325"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4" name="Freeform 367">
              <a:extLst>
                <a:ext uri="{FF2B5EF4-FFF2-40B4-BE49-F238E27FC236}">
                  <a16:creationId xmlns:a16="http://schemas.microsoft.com/office/drawing/2014/main" id="{F7ED6CF4-E007-41FD-C14D-FF46E9ABE776}"/>
                </a:ext>
              </a:extLst>
            </p:cNvPr>
            <p:cNvSpPr>
              <a:spLocks/>
            </p:cNvSpPr>
            <p:nvPr/>
          </p:nvSpPr>
          <p:spPr bwMode="auto">
            <a:xfrm>
              <a:off x="1555750" y="99060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5" name="Freeform 365">
              <a:extLst>
                <a:ext uri="{FF2B5EF4-FFF2-40B4-BE49-F238E27FC236}">
                  <a16:creationId xmlns:a16="http://schemas.microsoft.com/office/drawing/2014/main" id="{4CFFAB2D-B448-4798-A516-0336A46966F0}"/>
                </a:ext>
              </a:extLst>
            </p:cNvPr>
            <p:cNvSpPr>
              <a:spLocks/>
            </p:cNvSpPr>
            <p:nvPr/>
          </p:nvSpPr>
          <p:spPr bwMode="auto">
            <a:xfrm>
              <a:off x="1536700" y="9810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766" name="Freeform 366">
              <a:extLst>
                <a:ext uri="{FF2B5EF4-FFF2-40B4-BE49-F238E27FC236}">
                  <a16:creationId xmlns:a16="http://schemas.microsoft.com/office/drawing/2014/main" id="{49A28492-9449-9152-860A-B175BBF2AFEB}"/>
                </a:ext>
              </a:extLst>
            </p:cNvPr>
            <p:cNvSpPr>
              <a:spLocks/>
            </p:cNvSpPr>
            <p:nvPr/>
          </p:nvSpPr>
          <p:spPr bwMode="auto">
            <a:xfrm>
              <a:off x="1543050" y="981075"/>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6" name="Freeform 361">
              <a:extLst>
                <a:ext uri="{FF2B5EF4-FFF2-40B4-BE49-F238E27FC236}">
                  <a16:creationId xmlns:a16="http://schemas.microsoft.com/office/drawing/2014/main" id="{C3850430-F3A6-D358-2AB6-2CCE0E2DCFB9}"/>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7" name="Freeform 360">
              <a:extLst>
                <a:ext uri="{FF2B5EF4-FFF2-40B4-BE49-F238E27FC236}">
                  <a16:creationId xmlns:a16="http://schemas.microsoft.com/office/drawing/2014/main" id="{A79ACAE6-7503-04BF-71BC-0A16A2656B9F}"/>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8" name="Freeform 359">
              <a:extLst>
                <a:ext uri="{FF2B5EF4-FFF2-40B4-BE49-F238E27FC236}">
                  <a16:creationId xmlns:a16="http://schemas.microsoft.com/office/drawing/2014/main" id="{1B2A0892-2CFA-B2E0-1389-8B1A659ECFA4}"/>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69" name="Freeform 358">
              <a:extLst>
                <a:ext uri="{FF2B5EF4-FFF2-40B4-BE49-F238E27FC236}">
                  <a16:creationId xmlns:a16="http://schemas.microsoft.com/office/drawing/2014/main" id="{5056E0F9-0516-99FC-FB44-70E6448888D2}"/>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70" name="Freeform 357">
              <a:extLst>
                <a:ext uri="{FF2B5EF4-FFF2-40B4-BE49-F238E27FC236}">
                  <a16:creationId xmlns:a16="http://schemas.microsoft.com/office/drawing/2014/main" id="{602BD30C-5DFF-F7A1-8229-454C08CC8DC8}"/>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71" name="Freeform 356">
              <a:extLst>
                <a:ext uri="{FF2B5EF4-FFF2-40B4-BE49-F238E27FC236}">
                  <a16:creationId xmlns:a16="http://schemas.microsoft.com/office/drawing/2014/main" id="{429D3E8F-CC33-3E72-7D97-CA305E3A269B}"/>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sp>
          <p:nvSpPr>
            <p:cNvPr id="372" name="Freeform 355">
              <a:extLst>
                <a:ext uri="{FF2B5EF4-FFF2-40B4-BE49-F238E27FC236}">
                  <a16:creationId xmlns:a16="http://schemas.microsoft.com/office/drawing/2014/main" id="{5FC6E05B-DF49-ACDB-F19B-15621F7C2DA4}"/>
                </a:ext>
              </a:extLst>
            </p:cNvPr>
            <p:cNvSpPr>
              <a:spLocks/>
            </p:cNvSpPr>
            <p:nvPr/>
          </p:nvSpPr>
          <p:spPr bwMode="auto">
            <a:xfrm>
              <a:off x="1241425" y="908050"/>
              <a:ext cx="57150" cy="57150"/>
            </a:xfrm>
            <a:prstGeom prst="ellipse">
              <a:avLst/>
            </a:prstGeom>
            <a:noFill/>
            <a:ln w="12700">
              <a:solidFill>
                <a:srgbClr val="3C58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endParaRPr>
            </a:p>
          </p:txBody>
        </p:sp>
      </p:grpSp>
      <p:sp>
        <p:nvSpPr>
          <p:cNvPr id="495" name="TextBox 494">
            <a:extLst>
              <a:ext uri="{FF2B5EF4-FFF2-40B4-BE49-F238E27FC236}">
                <a16:creationId xmlns:a16="http://schemas.microsoft.com/office/drawing/2014/main" id="{81D7D0CB-1396-AE0C-B4F6-77A596312116}"/>
              </a:ext>
            </a:extLst>
          </p:cNvPr>
          <p:cNvSpPr txBox="1"/>
          <p:nvPr/>
        </p:nvSpPr>
        <p:spPr>
          <a:xfrm rot="16200000">
            <a:off x="-613722" y="2553565"/>
            <a:ext cx="3149063" cy="297454"/>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Probability of Progression-Free Survival (%)</a:t>
            </a:r>
          </a:p>
        </p:txBody>
      </p:sp>
      <p:sp>
        <p:nvSpPr>
          <p:cNvPr id="2" name="Rectangle 1">
            <a:extLst>
              <a:ext uri="{FF2B5EF4-FFF2-40B4-BE49-F238E27FC236}">
                <a16:creationId xmlns:a16="http://schemas.microsoft.com/office/drawing/2014/main" id="{093CE0D5-F09B-811A-AB00-92611618A11B}"/>
              </a:ext>
            </a:extLst>
          </p:cNvPr>
          <p:cNvSpPr/>
          <p:nvPr/>
        </p:nvSpPr>
        <p:spPr>
          <a:xfrm>
            <a:off x="254524" y="5835192"/>
            <a:ext cx="11937476" cy="1022808"/>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3C19655-81C9-E4D6-F37B-923F7F27D502}"/>
              </a:ext>
            </a:extLst>
          </p:cNvPr>
          <p:cNvSpPr txBox="1"/>
          <p:nvPr/>
        </p:nvSpPr>
        <p:spPr>
          <a:xfrm>
            <a:off x="8055137" y="6345759"/>
            <a:ext cx="3928641"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Cortes et al. ESMO 2025;Abstract LBA20</a:t>
            </a:r>
          </a:p>
        </p:txBody>
      </p:sp>
    </p:spTree>
    <p:extLst>
      <p:ext uri="{BB962C8B-B14F-4D97-AF65-F5344CB8AC3E}">
        <p14:creationId xmlns:p14="http://schemas.microsoft.com/office/powerpoint/2010/main" val="423969840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453660-C23B-DF08-EEF5-65B9E4A23366}"/>
            </a:ext>
          </a:extLst>
        </p:cNvPr>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160C0A30-8143-8F20-9B81-5CF6B66E7AC1}"/>
              </a:ext>
            </a:extLst>
          </p:cNvPr>
          <p:cNvSpPr>
            <a:spLocks noGrp="1"/>
          </p:cNvSpPr>
          <p:nvPr>
            <p:ph type="body" sz="quarter" idx="10"/>
          </p:nvPr>
        </p:nvSpPr>
        <p:spPr>
          <a:xfrm>
            <a:off x="670984" y="438333"/>
            <a:ext cx="10850033" cy="670052"/>
          </a:xfrm>
        </p:spPr>
        <p:txBody>
          <a:bodyPr lIns="0" rIns="0"/>
          <a:lstStyle/>
          <a:p>
            <a:r>
              <a:rPr lang="en-US" dirty="0"/>
              <a:t>TROPION-Breast02: Study Design</a:t>
            </a:r>
          </a:p>
        </p:txBody>
      </p:sp>
      <p:sp>
        <p:nvSpPr>
          <p:cNvPr id="3" name="Espace réservé du texte 2">
            <a:extLst>
              <a:ext uri="{FF2B5EF4-FFF2-40B4-BE49-F238E27FC236}">
                <a16:creationId xmlns:a16="http://schemas.microsoft.com/office/drawing/2014/main" id="{D4FB7754-6861-7558-170A-E5281A9211AB}"/>
              </a:ext>
            </a:extLst>
          </p:cNvPr>
          <p:cNvSpPr>
            <a:spLocks noGrp="1"/>
          </p:cNvSpPr>
          <p:nvPr>
            <p:ph type="body" sz="quarter" idx="11"/>
          </p:nvPr>
        </p:nvSpPr>
        <p:spPr>
          <a:xfrm>
            <a:off x="681937" y="1040802"/>
            <a:ext cx="8405283" cy="448805"/>
          </a:xfrm>
        </p:spPr>
        <p:txBody>
          <a:bodyPr lIns="0" rIns="0"/>
          <a:lstStyle/>
          <a:p>
            <a:r>
              <a:rPr lang="en-US" dirty="0" err="1">
                <a:solidFill>
                  <a:srgbClr val="3881C3"/>
                </a:solidFill>
              </a:rPr>
              <a:t>Randomised</a:t>
            </a:r>
            <a:r>
              <a:rPr lang="en-US" dirty="0">
                <a:solidFill>
                  <a:srgbClr val="3881C3"/>
                </a:solidFill>
              </a:rPr>
              <a:t>, phase 3, open-label, global study (NCT05374512)</a:t>
            </a:r>
          </a:p>
        </p:txBody>
      </p:sp>
      <p:grpSp>
        <p:nvGrpSpPr>
          <p:cNvPr id="25" name="Group 24">
            <a:extLst>
              <a:ext uri="{FF2B5EF4-FFF2-40B4-BE49-F238E27FC236}">
                <a16:creationId xmlns:a16="http://schemas.microsoft.com/office/drawing/2014/main" id="{27FCD387-81BA-AD10-7D87-D14DC9EA7A63}"/>
              </a:ext>
            </a:extLst>
          </p:cNvPr>
          <p:cNvGrpSpPr/>
          <p:nvPr/>
        </p:nvGrpSpPr>
        <p:grpSpPr>
          <a:xfrm>
            <a:off x="667890" y="1895051"/>
            <a:ext cx="10990711" cy="3922147"/>
            <a:chOff x="1337808" y="3019558"/>
            <a:chExt cx="8438426" cy="2865237"/>
          </a:xfrm>
        </p:grpSpPr>
        <p:sp>
          <p:nvSpPr>
            <p:cNvPr id="15" name="TextBox 14">
              <a:extLst>
                <a:ext uri="{FF2B5EF4-FFF2-40B4-BE49-F238E27FC236}">
                  <a16:creationId xmlns:a16="http://schemas.microsoft.com/office/drawing/2014/main" id="{444A1FE0-242D-8290-7361-CA540137043A}"/>
                </a:ext>
              </a:extLst>
            </p:cNvPr>
            <p:cNvSpPr txBox="1"/>
            <p:nvPr/>
          </p:nvSpPr>
          <p:spPr>
            <a:xfrm>
              <a:off x="1348593" y="5061635"/>
              <a:ext cx="4422936" cy="823160"/>
            </a:xfrm>
            <a:prstGeom prst="rect">
              <a:avLst/>
            </a:prstGeom>
            <a:noFill/>
            <a:ln>
              <a:noFill/>
            </a:ln>
          </p:spPr>
          <p:txBody>
            <a:bodyPr wrap="square" lIns="96000" rIns="96000" rtlCol="0" anchor="ctr">
              <a:no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r>
                <a:rPr kumimoji="0" lang="en-US" sz="1333" b="1" i="0" u="none" strike="noStrike" kern="0" cap="none" spc="0" normalizeH="0" baseline="0" noProof="0" dirty="0" err="1">
                  <a:ln>
                    <a:noFill/>
                  </a:ln>
                  <a:solidFill>
                    <a:srgbClr val="00305D"/>
                  </a:solidFill>
                  <a:effectLst/>
                  <a:uLnTx/>
                  <a:uFillTx/>
                  <a:latin typeface="Arial Narrow" panose="020B0606020202030204" pitchFamily="34" charset="0"/>
                  <a:ea typeface="+mn-ea"/>
                  <a:cs typeface="Arial" panose="020B0604020202020204" pitchFamily="34" charset="0"/>
                  <a:sym typeface="Arial"/>
                </a:rPr>
                <a:t>Randomisation</a:t>
              </a:r>
              <a:r>
                <a:rPr kumimoji="0" lang="en-US" sz="1333" b="1"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 stratified by:</a:t>
              </a:r>
            </a:p>
            <a:p>
              <a:pPr marL="114306" marR="0" lvl="0" indent="-114306" algn="l"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rPr>
                <a:t>Geographic region (US/Canada/Europe vs other geographic regions)</a:t>
              </a:r>
            </a:p>
            <a:p>
              <a:pPr marL="114306" marR="0" lvl="0" indent="-114306" algn="l"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rPr>
                <a:t>PD-L1 status (high [CPS ≥10] vs low [CPS &lt;10])</a:t>
              </a:r>
              <a:r>
                <a:rPr kumimoji="0" lang="en-US" sz="1333" b="0" i="0" u="none" strike="noStrike" kern="1200" cap="none" spc="0" normalizeH="0" baseline="30000" noProof="0" dirty="0">
                  <a:ln>
                    <a:noFill/>
                  </a:ln>
                  <a:solidFill>
                    <a:srgbClr val="00305D"/>
                  </a:solidFill>
                  <a:effectLst/>
                  <a:uLnTx/>
                  <a:uFillTx/>
                  <a:latin typeface="Arial Narrow" panose="020B0606020202030204" pitchFamily="34" charset="0"/>
                  <a:ea typeface="+mn-ea"/>
                  <a:cs typeface="Arial" panose="020B0604020202020204" pitchFamily="34" charset="0"/>
                </a:rPr>
                <a:t>§</a:t>
              </a:r>
            </a:p>
            <a:p>
              <a:pPr marL="114306" marR="0" lvl="0" indent="-114306" algn="l"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rPr>
                <a:t>DFI history (</a:t>
              </a:r>
              <a:r>
                <a:rPr kumimoji="0" lang="en-US" sz="1333" b="0" i="1" u="none" strike="noStrike" kern="120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rPr>
                <a:t>de novo</a:t>
              </a:r>
              <a:r>
                <a:rPr kumimoji="0" lang="en-US" sz="1333" b="0" i="0" u="none" strike="noStrike" kern="120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rPr>
                <a:t> vs prior DFI 0–12 months vs prior DFI &gt;12 months)</a:t>
              </a:r>
              <a:r>
                <a:rPr kumimoji="0" lang="en-US" sz="1333" b="0" i="0" u="none" strike="noStrike" kern="1200" cap="none" spc="0" normalizeH="0" baseline="30000" noProof="0" dirty="0">
                  <a:ln>
                    <a:noFill/>
                  </a:ln>
                  <a:solidFill>
                    <a:srgbClr val="00305D"/>
                  </a:solidFill>
                  <a:effectLst/>
                  <a:uLnTx/>
                  <a:uFillTx/>
                  <a:latin typeface="Arial Narrow" panose="020B0606020202030204" pitchFamily="34" charset="0"/>
                  <a:ea typeface="+mn-ea"/>
                  <a:cs typeface="Arial" panose="020B0604020202020204" pitchFamily="34" charset="0"/>
                </a:rPr>
                <a:t>¶</a:t>
              </a:r>
            </a:p>
            <a:p>
              <a:pPr marL="114306" marR="0" lvl="0" indent="-114306" algn="l"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333" b="0" i="0" u="none" strike="noStrike" kern="1200" cap="none" spc="0" normalizeH="0" baseline="30000" noProof="0" dirty="0">
                <a:ln>
                  <a:noFill/>
                </a:ln>
                <a:solidFill>
                  <a:srgbClr val="00305D"/>
                </a:solidFill>
                <a:effectLst/>
                <a:uLnTx/>
                <a:uFillTx/>
                <a:latin typeface="Arial Narrow" panose="020B0606020202030204" pitchFamily="34" charset="0"/>
                <a:ea typeface="+mn-ea"/>
                <a:cs typeface="Arial" panose="020B0604020202020204" pitchFamily="34" charset="0"/>
              </a:endParaRPr>
            </a:p>
          </p:txBody>
        </p:sp>
        <p:sp>
          <p:nvSpPr>
            <p:cNvPr id="16" name="Pentagon 81">
              <a:extLst>
                <a:ext uri="{FF2B5EF4-FFF2-40B4-BE49-F238E27FC236}">
                  <a16:creationId xmlns:a16="http://schemas.microsoft.com/office/drawing/2014/main" id="{B90AFE37-118B-B856-9A2A-9BCD70BF8ED6}"/>
                </a:ext>
              </a:extLst>
            </p:cNvPr>
            <p:cNvSpPr/>
            <p:nvPr/>
          </p:nvSpPr>
          <p:spPr>
            <a:xfrm>
              <a:off x="5117800" y="5137599"/>
              <a:ext cx="4658434" cy="375003"/>
            </a:xfrm>
            <a:prstGeom prst="rect">
              <a:avLst/>
            </a:prstGeom>
            <a:noFill/>
            <a:ln w="12700" cap="flat" cmpd="sng" algn="ctr">
              <a:noFill/>
              <a:prstDash val="solid"/>
            </a:ln>
            <a:effectLst/>
          </p:spPr>
          <p:txBody>
            <a:bodyPr wrap="square" lIns="24000" tIns="60960" rIns="24000" bIns="60960" rtlCol="0" anchor="t" anchorCtr="0">
              <a:noAutofit/>
            </a:bodyPr>
            <a:lstStyle/>
            <a:p>
              <a:pPr marL="114306" marR="0" lvl="0" indent="-114306" algn="l" defTabSz="609630" rtl="0" eaLnBrk="1" fontAlgn="auto" latinLnBrk="0" hangingPunct="1">
                <a:lnSpc>
                  <a:spcPct val="100000"/>
                </a:lnSpc>
                <a:spcBef>
                  <a:spcPts val="0"/>
                </a:spcBef>
                <a:spcAft>
                  <a:spcPts val="267"/>
                </a:spcAft>
                <a:buClr>
                  <a:srgbClr val="125AA2"/>
                </a:buClr>
                <a:buSzTx/>
                <a:buFont typeface="Arial" panose="020B0604020202020204" pitchFamily="34" charset="0"/>
                <a:buChar char="•"/>
                <a:tabLst/>
                <a:defRPr/>
              </a:pPr>
              <a:r>
                <a:rPr kumimoji="0" lang="en-US" sz="1333"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Treatment continued until investigator-assessed RECIST v1.1 progressive disease, unacceptable toxicity, or another discontinuation criterion was met</a:t>
              </a:r>
            </a:p>
            <a:p>
              <a:pPr marL="114306" marR="0" lvl="0" indent="-114306" algn="l" defTabSz="609630" rtl="0" eaLnBrk="1" fontAlgn="auto" latinLnBrk="0" hangingPunct="1">
                <a:lnSpc>
                  <a:spcPct val="100000"/>
                </a:lnSpc>
                <a:spcBef>
                  <a:spcPts val="0"/>
                </a:spcBef>
                <a:spcAft>
                  <a:spcPts val="267"/>
                </a:spcAft>
                <a:buClr>
                  <a:srgbClr val="125AA2"/>
                </a:buClr>
                <a:buSzTx/>
                <a:buFont typeface="Arial" panose="020B0604020202020204" pitchFamily="34" charset="0"/>
                <a:buChar char="•"/>
                <a:tabLst/>
                <a:defRPr/>
              </a:pPr>
              <a:r>
                <a:rPr kumimoji="0" lang="en-US" sz="1333"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Following progression or discontinuation of study treatment, patients could receive subsequent therapies, including approved ADCs or chemotherapy, at the investigator’s </a:t>
              </a:r>
              <a:r>
                <a:rPr kumimoji="0" lang="en-US" sz="1333" b="0" i="0" u="none" strike="noStrike" kern="0" cap="none" spc="0" normalizeH="0" baseline="0" noProof="0" dirty="0" err="1">
                  <a:ln>
                    <a:noFill/>
                  </a:ln>
                  <a:solidFill>
                    <a:srgbClr val="00305D"/>
                  </a:solidFill>
                  <a:effectLst/>
                  <a:uLnTx/>
                  <a:uFillTx/>
                  <a:latin typeface="Arial Narrow" panose="020B0606020202030204" pitchFamily="34" charset="0"/>
                  <a:ea typeface="+mn-ea"/>
                  <a:cs typeface="Arial" panose="020B0604020202020204" pitchFamily="34" charset="0"/>
                  <a:sym typeface="Arial"/>
                </a:rPr>
                <a:t>discretion</a:t>
              </a:r>
              <a:r>
                <a:rPr kumimoji="0" lang="en-US" sz="1333" b="0" i="0" u="none" strike="noStrike" kern="0" cap="none" spc="0" normalizeH="0" baseline="30000" noProof="0" dirty="0" err="1">
                  <a:ln>
                    <a:noFill/>
                  </a:ln>
                  <a:solidFill>
                    <a:srgbClr val="00305D"/>
                  </a:solidFill>
                  <a:effectLst/>
                  <a:uLnTx/>
                  <a:uFillTx/>
                  <a:latin typeface="Arial Narrow" panose="020B0606020202030204" pitchFamily="34" charset="0"/>
                  <a:ea typeface="+mn-ea"/>
                  <a:cs typeface="Arial" panose="020B0604020202020204" pitchFamily="34" charset="0"/>
                  <a:sym typeface="Arial"/>
                </a:rPr>
                <a:t>ǁ</a:t>
              </a:r>
              <a:endParaRPr kumimoji="0" lang="en-US" sz="1333" b="0" i="0" u="none" strike="noStrike" kern="0" cap="none" spc="0" normalizeH="0" baseline="3000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endParaRPr>
            </a:p>
          </p:txBody>
        </p:sp>
        <p:grpSp>
          <p:nvGrpSpPr>
            <p:cNvPr id="17" name="Group 16">
              <a:extLst>
                <a:ext uri="{FF2B5EF4-FFF2-40B4-BE49-F238E27FC236}">
                  <a16:creationId xmlns:a16="http://schemas.microsoft.com/office/drawing/2014/main" id="{1B9E5EA4-347C-E4B2-B412-11CA2C577C6B}"/>
                </a:ext>
              </a:extLst>
            </p:cNvPr>
            <p:cNvGrpSpPr/>
            <p:nvPr/>
          </p:nvGrpSpPr>
          <p:grpSpPr>
            <a:xfrm>
              <a:off x="1337808" y="3019558"/>
              <a:ext cx="8333118" cy="2007843"/>
              <a:chOff x="452437" y="1168500"/>
              <a:chExt cx="8333118" cy="1872404"/>
            </a:xfrm>
          </p:grpSpPr>
          <p:sp>
            <p:nvSpPr>
              <p:cNvPr id="18" name="Rectangle 17">
                <a:extLst>
                  <a:ext uri="{FF2B5EF4-FFF2-40B4-BE49-F238E27FC236}">
                    <a16:creationId xmlns:a16="http://schemas.microsoft.com/office/drawing/2014/main" id="{43BAB7DE-7F75-DF78-E1E9-6127DF24C87E}"/>
                  </a:ext>
                </a:extLst>
              </p:cNvPr>
              <p:cNvSpPr/>
              <p:nvPr/>
            </p:nvSpPr>
            <p:spPr>
              <a:xfrm>
                <a:off x="452437" y="1168500"/>
                <a:ext cx="2810274" cy="1872404"/>
              </a:xfrm>
              <a:prstGeom prst="rect">
                <a:avLst/>
              </a:prstGeom>
              <a:solidFill>
                <a:srgbClr val="FFFFFF"/>
              </a:solidFill>
              <a:ln w="28575" cap="flat" cmpd="sng" algn="ctr">
                <a:solidFill>
                  <a:srgbClr val="3881C3"/>
                </a:solidFill>
                <a:prstDash val="solid"/>
              </a:ln>
              <a:effectLst/>
            </p:spPr>
            <p:txBody>
              <a:bodyPr lIns="96000" tIns="30480" rIns="96000" bIns="30480" rtlCol="0" anchor="ctr"/>
              <a:lstStyle/>
              <a:p>
                <a:pPr marL="0" marR="0" lvl="0" indent="0" algn="l" defTabSz="609630" rtl="0" eaLnBrk="1" fontAlgn="auto" latinLnBrk="0" hangingPunct="1">
                  <a:lnSpc>
                    <a:spcPct val="100000"/>
                  </a:lnSpc>
                  <a:spcBef>
                    <a:spcPts val="0"/>
                  </a:spcBef>
                  <a:spcAft>
                    <a:spcPts val="400"/>
                  </a:spcAft>
                  <a:buClr>
                    <a:srgbClr val="000000"/>
                  </a:buClr>
                  <a:buSzTx/>
                  <a:buFontTx/>
                  <a:buNone/>
                  <a:tabLst/>
                  <a:defRPr/>
                </a:pPr>
                <a:r>
                  <a:rPr kumimoji="0" lang="en-US" sz="1867" b="1" i="0" u="none" strike="noStrike" kern="0" cap="none" spc="0" normalizeH="0" baseline="0" noProof="0" dirty="0">
                    <a:ln>
                      <a:noFill/>
                    </a:ln>
                    <a:solidFill>
                      <a:srgbClr val="00305D"/>
                    </a:solidFill>
                    <a:effectLst/>
                    <a:uLnTx/>
                    <a:uFillTx/>
                    <a:latin typeface="Arial Narrow"/>
                    <a:ea typeface="+mn-ea"/>
                    <a:cs typeface="Arial"/>
                    <a:sym typeface="Arial"/>
                  </a:rPr>
                  <a:t>Key inclusion criteria:</a:t>
                </a:r>
              </a:p>
              <a:p>
                <a:pPr marL="114306" marR="0" lvl="0" indent="-114306" algn="l" defTabSz="609630" rtl="0" eaLnBrk="1" fontAlgn="auto" latinLnBrk="0" hangingPunct="1">
                  <a:lnSpc>
                    <a:spcPct val="100000"/>
                  </a:lnSpc>
                  <a:spcBef>
                    <a:spcPts val="0"/>
                  </a:spcBef>
                  <a:spcAft>
                    <a:spcPts val="200"/>
                  </a:spcAft>
                  <a:buClr>
                    <a:srgbClr val="125AA2"/>
                  </a:buClr>
                  <a:buSzTx/>
                  <a:buFont typeface="Arial" panose="020B0604020202020204" pitchFamily="34" charset="0"/>
                  <a:buChar char="•"/>
                  <a:tabLst/>
                  <a:defRPr/>
                </a:pPr>
                <a:r>
                  <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rPr>
                  <a:t>Patients with histologically or cytologically documented locally recurrent inoperable or metastatic TNBC*</a:t>
                </a:r>
                <a:endParaRPr kumimoji="0" lang="en-US" sz="1600" b="0" i="0" u="none" strike="noStrike" kern="0" cap="none" spc="0" normalizeH="0" baseline="0" noProof="0" dirty="0">
                  <a:ln>
                    <a:noFill/>
                  </a:ln>
                  <a:solidFill>
                    <a:srgbClr val="00305D"/>
                  </a:solidFill>
                  <a:effectLst/>
                  <a:uLnTx/>
                  <a:uFillTx/>
                  <a:latin typeface="Arial Narrow"/>
                  <a:ea typeface="+mn-ea"/>
                  <a:cs typeface="Arial"/>
                </a:endParaRPr>
              </a:p>
              <a:p>
                <a:pPr marL="114306" marR="0" lvl="0" indent="-114306" algn="l" defTabSz="609630" rtl="0" eaLnBrk="1" fontAlgn="auto" latinLnBrk="0" hangingPunct="1">
                  <a:lnSpc>
                    <a:spcPct val="100000"/>
                  </a:lnSpc>
                  <a:spcBef>
                    <a:spcPts val="0"/>
                  </a:spcBef>
                  <a:spcAft>
                    <a:spcPts val="200"/>
                  </a:spcAft>
                  <a:buClr>
                    <a:srgbClr val="125AA2"/>
                  </a:buClr>
                  <a:buSzTx/>
                  <a:buFont typeface="Arial" panose="020B0604020202020204" pitchFamily="34" charset="0"/>
                  <a:buChar char="•"/>
                  <a:tabLst/>
                  <a:defRPr/>
                </a:pPr>
                <a:r>
                  <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rPr>
                  <a:t>No prior chemotherapy or targeted systemic therapy in the locally recurrent inoperable or metastatic setting</a:t>
                </a:r>
                <a:endParaRPr kumimoji="0" lang="en-US" sz="1600" b="0" i="0" u="none" strike="noStrike" kern="0" cap="none" spc="0" normalizeH="0" baseline="0" noProof="0" dirty="0">
                  <a:ln>
                    <a:noFill/>
                  </a:ln>
                  <a:solidFill>
                    <a:srgbClr val="00305D"/>
                  </a:solidFill>
                  <a:effectLst/>
                  <a:uLnTx/>
                  <a:uFillTx/>
                  <a:latin typeface="Arial Narrow"/>
                  <a:ea typeface="+mn-ea"/>
                  <a:cs typeface="Arial"/>
                </a:endParaRPr>
              </a:p>
              <a:p>
                <a:pPr marL="114306" marR="0" lvl="0" indent="-114306" algn="l" defTabSz="609630" rtl="0" eaLnBrk="1" fontAlgn="auto" latinLnBrk="0" hangingPunct="1">
                  <a:lnSpc>
                    <a:spcPct val="100000"/>
                  </a:lnSpc>
                  <a:spcBef>
                    <a:spcPts val="0"/>
                  </a:spcBef>
                  <a:spcAft>
                    <a:spcPts val="200"/>
                  </a:spcAft>
                  <a:buClr>
                    <a:srgbClr val="125AA2"/>
                  </a:buClr>
                  <a:buSzTx/>
                  <a:buFont typeface="Arial" panose="020B0604020202020204" pitchFamily="34" charset="0"/>
                  <a:buChar char="•"/>
                  <a:tabLst/>
                  <a:defRPr/>
                </a:pPr>
                <a:r>
                  <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rPr>
                  <a:t>Immunotherapy not an option</a:t>
                </a:r>
                <a:r>
                  <a:rPr kumimoji="0" lang="en-US" sz="1600" b="0" i="0" u="none" strike="noStrike" kern="0" cap="none" spc="0" normalizeH="0" baseline="30000" noProof="0" dirty="0">
                    <a:ln>
                      <a:noFill/>
                    </a:ln>
                    <a:solidFill>
                      <a:srgbClr val="00305D"/>
                    </a:solidFill>
                    <a:effectLst/>
                    <a:uLnTx/>
                    <a:uFillTx/>
                    <a:latin typeface="Arial Narrow"/>
                    <a:ea typeface="+mn-ea"/>
                    <a:cs typeface="Arial"/>
                    <a:sym typeface="Arial"/>
                  </a:rPr>
                  <a:t>†</a:t>
                </a:r>
                <a:endPar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endParaRPr>
              </a:p>
              <a:p>
                <a:pPr marL="114306" marR="0" lvl="0" indent="-114306" algn="l" defTabSz="609630" rtl="0" eaLnBrk="1" fontAlgn="auto" latinLnBrk="0" hangingPunct="1">
                  <a:lnSpc>
                    <a:spcPct val="100000"/>
                  </a:lnSpc>
                  <a:spcBef>
                    <a:spcPts val="0"/>
                  </a:spcBef>
                  <a:spcAft>
                    <a:spcPts val="200"/>
                  </a:spcAft>
                  <a:buClr>
                    <a:srgbClr val="125AA2"/>
                  </a:buClr>
                  <a:buSzTx/>
                  <a:buFont typeface="Arial" panose="020B0604020202020204" pitchFamily="34" charset="0"/>
                  <a:buChar char="•"/>
                  <a:tabLst/>
                  <a:defRPr/>
                </a:pPr>
                <a:r>
                  <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rPr>
                  <a:t>ECOG PS 0 or 1</a:t>
                </a:r>
              </a:p>
              <a:p>
                <a:pPr marL="114306" marR="0" lvl="0" indent="-114306" algn="l" defTabSz="609630" rtl="0" eaLnBrk="1" fontAlgn="auto" latinLnBrk="0" hangingPunct="1">
                  <a:lnSpc>
                    <a:spcPct val="100000"/>
                  </a:lnSpc>
                  <a:spcBef>
                    <a:spcPts val="0"/>
                  </a:spcBef>
                  <a:spcAft>
                    <a:spcPts val="200"/>
                  </a:spcAft>
                  <a:buClr>
                    <a:srgbClr val="125AA2"/>
                  </a:buClr>
                  <a:buSzTx/>
                  <a:buFont typeface="Arial" panose="020B0604020202020204" pitchFamily="34" charset="0"/>
                  <a:buChar char="•"/>
                  <a:tabLst/>
                  <a:defRPr/>
                </a:pPr>
                <a:r>
                  <a:rPr kumimoji="0" lang="en-US" sz="1600" b="0" i="0" u="none" strike="noStrike" kern="0" cap="none" spc="0" normalizeH="0" baseline="0" noProof="0" dirty="0">
                    <a:ln>
                      <a:noFill/>
                    </a:ln>
                    <a:solidFill>
                      <a:srgbClr val="00305D"/>
                    </a:solidFill>
                    <a:effectLst/>
                    <a:uLnTx/>
                    <a:uFillTx/>
                    <a:latin typeface="Arial Narrow"/>
                    <a:ea typeface="+mn-ea"/>
                    <a:cs typeface="Arial"/>
                    <a:sym typeface="Arial"/>
                  </a:rPr>
                  <a:t>No minimum DFI</a:t>
                </a:r>
                <a:r>
                  <a:rPr kumimoji="0" lang="en-US" sz="1600" b="0" i="0" u="none" strike="noStrike" kern="1200" cap="none" spc="0" normalizeH="0" baseline="30000" noProof="0" dirty="0">
                    <a:ln>
                      <a:noFill/>
                    </a:ln>
                    <a:solidFill>
                      <a:srgbClr val="00305D"/>
                    </a:solidFill>
                    <a:effectLst/>
                    <a:uLnTx/>
                    <a:uFillTx/>
                    <a:latin typeface="Arial Narrow" panose="020B0606020202030204" pitchFamily="34" charset="0"/>
                    <a:ea typeface="+mn-ea"/>
                    <a:cs typeface="Arial" panose="020B0604020202020204" pitchFamily="34" charset="0"/>
                  </a:rPr>
                  <a:t>‡</a:t>
                </a:r>
                <a:endParaRPr kumimoji="0" lang="en-US" sz="1600" b="0" i="0" u="none" strike="noStrike" kern="0" cap="none" spc="0" normalizeH="0" baseline="0" noProof="0" dirty="0">
                  <a:ln>
                    <a:noFill/>
                  </a:ln>
                  <a:solidFill>
                    <a:srgbClr val="00305D"/>
                  </a:solidFill>
                  <a:effectLst/>
                  <a:uLnTx/>
                  <a:uFillTx/>
                  <a:latin typeface="Arial Narrow"/>
                  <a:ea typeface="+mn-ea"/>
                  <a:cs typeface="Arial"/>
                </a:endParaRPr>
              </a:p>
            </p:txBody>
          </p:sp>
          <p:sp>
            <p:nvSpPr>
              <p:cNvPr id="19" name="TextBox 18">
                <a:extLst>
                  <a:ext uri="{FF2B5EF4-FFF2-40B4-BE49-F238E27FC236}">
                    <a16:creationId xmlns:a16="http://schemas.microsoft.com/office/drawing/2014/main" id="{B7A92D89-6071-E5E4-24E6-1CEAEF486146}"/>
                  </a:ext>
                </a:extLst>
              </p:cNvPr>
              <p:cNvSpPr txBox="1"/>
              <p:nvPr/>
            </p:nvSpPr>
            <p:spPr>
              <a:xfrm>
                <a:off x="3258850" y="1785194"/>
                <a:ext cx="606692" cy="258641"/>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a:sym typeface="Arial"/>
                  </a:rPr>
                  <a:t>1:1</a:t>
                </a:r>
              </a:p>
            </p:txBody>
          </p:sp>
          <p:sp>
            <p:nvSpPr>
              <p:cNvPr id="20" name="Pentagon 79">
                <a:extLst>
                  <a:ext uri="{FF2B5EF4-FFF2-40B4-BE49-F238E27FC236}">
                    <a16:creationId xmlns:a16="http://schemas.microsoft.com/office/drawing/2014/main" id="{BC5671DD-BC41-103D-687B-2D68B8B67D09}"/>
                  </a:ext>
                </a:extLst>
              </p:cNvPr>
              <p:cNvSpPr/>
              <p:nvPr/>
            </p:nvSpPr>
            <p:spPr>
              <a:xfrm>
                <a:off x="3857962" y="1168500"/>
                <a:ext cx="2298782" cy="854323"/>
              </a:xfrm>
              <a:prstGeom prst="rect">
                <a:avLst/>
              </a:prstGeom>
              <a:solidFill>
                <a:srgbClr val="125AA2"/>
              </a:solidFill>
              <a:ln w="25400" cap="flat" cmpd="sng" algn="ctr">
                <a:noFill/>
                <a:prstDash val="solid"/>
              </a:ln>
              <a:effectLst/>
            </p:spPr>
            <p:txBody>
              <a:bodyPr wrap="square" lIns="24000" tIns="48000" rIns="24000" bIns="48000" rtlCol="0" anchor="ctr">
                <a:no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2133"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Dato-DXd</a:t>
                </a: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1333" b="0"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6 mg/kg IV Day 1 Q3W</a:t>
                </a: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1867"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(n=323)</a:t>
                </a:r>
              </a:p>
            </p:txBody>
          </p:sp>
          <p:sp>
            <p:nvSpPr>
              <p:cNvPr id="21" name="Pentagon 81">
                <a:extLst>
                  <a:ext uri="{FF2B5EF4-FFF2-40B4-BE49-F238E27FC236}">
                    <a16:creationId xmlns:a16="http://schemas.microsoft.com/office/drawing/2014/main" id="{116A8057-AEF1-21E5-80E3-BD752370D11B}"/>
                  </a:ext>
                </a:extLst>
              </p:cNvPr>
              <p:cNvSpPr/>
              <p:nvPr/>
            </p:nvSpPr>
            <p:spPr>
              <a:xfrm>
                <a:off x="3857962" y="2066221"/>
                <a:ext cx="2298782" cy="973040"/>
              </a:xfrm>
              <a:prstGeom prst="rect">
                <a:avLst/>
              </a:prstGeom>
              <a:solidFill>
                <a:srgbClr val="72AC3C"/>
              </a:solidFill>
              <a:ln w="25400" cap="flat" cmpd="sng" algn="ctr">
                <a:noFill/>
                <a:prstDash val="solid"/>
              </a:ln>
              <a:effectLst/>
            </p:spPr>
            <p:txBody>
              <a:bodyPr wrap="square" lIns="24000" tIns="24000" rIns="24000" bIns="24000" rtlCol="0" anchor="ctr">
                <a:noAutofit/>
              </a:body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2133" b="1"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Investigator’s choice of chemotherapy (ICC)</a:t>
                </a:r>
                <a:r>
                  <a:rPr kumimoji="0" lang="en-US" sz="2133" b="1" i="0" u="none" strike="noStrike" kern="0" cap="none" spc="0" normalizeH="0" baseline="3000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a:t>
                </a: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1333" b="0"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Paclitaxel, nab-paclitaxel, capecitabine, </a:t>
                </a:r>
                <a:br>
                  <a:rPr kumimoji="0" lang="en-US" sz="1333" b="0"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br>
                <a:r>
                  <a:rPr kumimoji="0" lang="en-US" sz="1333" b="0" i="0" u="none" strike="noStrike" kern="0" cap="none" spc="0" normalizeH="0" baseline="0" noProof="0" dirty="0" err="1">
                    <a:ln>
                      <a:noFill/>
                    </a:ln>
                    <a:solidFill>
                      <a:prstClr val="white"/>
                    </a:solidFill>
                    <a:effectLst/>
                    <a:uLnTx/>
                    <a:uFillTx/>
                    <a:latin typeface="Arial Narrow" panose="020B0606020202030204" pitchFamily="34" charset="0"/>
                    <a:ea typeface="+mn-ea"/>
                    <a:cs typeface="Arial" panose="020B0604020202020204" pitchFamily="34" charset="0"/>
                    <a:sym typeface="Arial"/>
                  </a:rPr>
                  <a:t>eribulin</a:t>
                </a:r>
                <a:r>
                  <a:rPr kumimoji="0" lang="en-US" sz="1333" b="0"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 mesylate/</a:t>
                </a:r>
                <a:r>
                  <a:rPr kumimoji="0" lang="en-US" sz="1333" b="0" i="0" u="none" strike="noStrike" kern="0" cap="none" spc="0" normalizeH="0" baseline="0" noProof="0" dirty="0" err="1">
                    <a:ln>
                      <a:noFill/>
                    </a:ln>
                    <a:solidFill>
                      <a:prstClr val="white"/>
                    </a:solidFill>
                    <a:effectLst/>
                    <a:uLnTx/>
                    <a:uFillTx/>
                    <a:latin typeface="Arial Narrow" panose="020B0606020202030204" pitchFamily="34" charset="0"/>
                    <a:ea typeface="+mn-ea"/>
                    <a:cs typeface="Arial" panose="020B0604020202020204" pitchFamily="34" charset="0"/>
                    <a:sym typeface="Arial"/>
                  </a:rPr>
                  <a:t>eribulin</a:t>
                </a:r>
                <a:r>
                  <a:rPr kumimoji="0" lang="en-US" sz="1333" b="0"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rPr>
                  <a:t>, carboplatin</a:t>
                </a:r>
                <a:endParaRPr kumimoji="0" lang="en-US" sz="2133" b="0" i="0" u="none" strike="noStrike" kern="0" cap="none" spc="0" normalizeH="0" baseline="0" noProof="0" dirty="0">
                  <a:ln>
                    <a:noFill/>
                  </a:ln>
                  <a:solidFill>
                    <a:prstClr val="white"/>
                  </a:solidFill>
                  <a:effectLst/>
                  <a:uLnTx/>
                  <a:uFillTx/>
                  <a:latin typeface="Arial Narrow" panose="020B0606020202030204" pitchFamily="34" charset="0"/>
                  <a:ea typeface="+mn-ea"/>
                  <a:cs typeface="Arial" panose="020B0604020202020204" pitchFamily="34" charset="0"/>
                  <a:sym typeface="Arial"/>
                </a:endParaRPr>
              </a:p>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US" sz="1867" b="1" i="0" u="none" strike="noStrike" kern="0" cap="none" spc="0" normalizeH="0" baseline="0" noProof="0" dirty="0">
                    <a:ln>
                      <a:noFill/>
                    </a:ln>
                    <a:solidFill>
                      <a:srgbClr val="FFFFFF"/>
                    </a:solidFill>
                    <a:effectLst/>
                    <a:uLnTx/>
                    <a:uFillTx/>
                    <a:latin typeface="Arial Narrow" panose="020B0606020202030204" pitchFamily="34" charset="0"/>
                    <a:ea typeface="+mn-ea"/>
                    <a:cs typeface="Arial" panose="020B0604020202020204" pitchFamily="34" charset="0"/>
                    <a:sym typeface="Arial"/>
                  </a:rPr>
                  <a:t>(n=321)</a:t>
                </a:r>
              </a:p>
            </p:txBody>
          </p:sp>
          <p:cxnSp>
            <p:nvCxnSpPr>
              <p:cNvPr id="22" name="Connector: Elbow 21">
                <a:extLst>
                  <a:ext uri="{FF2B5EF4-FFF2-40B4-BE49-F238E27FC236}">
                    <a16:creationId xmlns:a16="http://schemas.microsoft.com/office/drawing/2014/main" id="{ABEDC077-CFDD-943F-1E5F-F91430AD18C3}"/>
                  </a:ext>
                </a:extLst>
              </p:cNvPr>
              <p:cNvCxnSpPr>
                <a:cxnSpLocks/>
                <a:stCxn id="18" idx="3"/>
                <a:endCxn id="20" idx="1"/>
              </p:cNvCxnSpPr>
              <p:nvPr/>
            </p:nvCxnSpPr>
            <p:spPr>
              <a:xfrm flipV="1">
                <a:off x="3262711" y="1595661"/>
                <a:ext cx="595251" cy="509041"/>
              </a:xfrm>
              <a:prstGeom prst="bentConnector3">
                <a:avLst>
                  <a:gd name="adj1" fmla="val 50000"/>
                </a:avLst>
              </a:prstGeom>
              <a:noFill/>
              <a:ln w="28575" cap="flat" cmpd="sng" algn="ctr">
                <a:solidFill>
                  <a:srgbClr val="3881C3"/>
                </a:solidFill>
                <a:prstDash val="solid"/>
                <a:tailEnd type="arrow" w="lg" len="lg"/>
              </a:ln>
              <a:effectLst/>
            </p:spPr>
          </p:cxnSp>
          <p:cxnSp>
            <p:nvCxnSpPr>
              <p:cNvPr id="23" name="Connector: Elbow 22">
                <a:extLst>
                  <a:ext uri="{FF2B5EF4-FFF2-40B4-BE49-F238E27FC236}">
                    <a16:creationId xmlns:a16="http://schemas.microsoft.com/office/drawing/2014/main" id="{C66B6ECE-5A40-E99B-5413-A1830364C626}"/>
                  </a:ext>
                </a:extLst>
              </p:cNvPr>
              <p:cNvCxnSpPr>
                <a:cxnSpLocks/>
                <a:stCxn id="18" idx="3"/>
                <a:endCxn id="21" idx="1"/>
              </p:cNvCxnSpPr>
              <p:nvPr/>
            </p:nvCxnSpPr>
            <p:spPr>
              <a:xfrm>
                <a:off x="3262711" y="2104702"/>
                <a:ext cx="595251" cy="448039"/>
              </a:xfrm>
              <a:prstGeom prst="bentConnector3">
                <a:avLst>
                  <a:gd name="adj1" fmla="val 50000"/>
                </a:avLst>
              </a:prstGeom>
              <a:noFill/>
              <a:ln w="28575" cap="flat" cmpd="sng" algn="ctr">
                <a:solidFill>
                  <a:srgbClr val="3881C3"/>
                </a:solidFill>
                <a:prstDash val="solid"/>
                <a:tailEnd type="arrow" w="lg" len="lg"/>
              </a:ln>
              <a:effectLst/>
            </p:spPr>
          </p:cxnSp>
          <p:sp>
            <p:nvSpPr>
              <p:cNvPr id="24" name="Pentagon 81">
                <a:extLst>
                  <a:ext uri="{FF2B5EF4-FFF2-40B4-BE49-F238E27FC236}">
                    <a16:creationId xmlns:a16="http://schemas.microsoft.com/office/drawing/2014/main" id="{BD087B63-8F3E-07EB-C278-588E9C2140F6}"/>
                  </a:ext>
                </a:extLst>
              </p:cNvPr>
              <p:cNvSpPr/>
              <p:nvPr/>
            </p:nvSpPr>
            <p:spPr>
              <a:xfrm>
                <a:off x="6359560" y="1227021"/>
                <a:ext cx="2425995" cy="1772084"/>
              </a:xfrm>
              <a:prstGeom prst="rect">
                <a:avLst/>
              </a:prstGeom>
              <a:noFill/>
              <a:ln w="28575" cap="flat" cmpd="sng" algn="ctr">
                <a:solidFill>
                  <a:srgbClr val="3881C3"/>
                </a:solidFill>
                <a:prstDash val="solid"/>
              </a:ln>
              <a:effectLst/>
            </p:spPr>
            <p:txBody>
              <a:bodyPr wrap="square" lIns="96000" tIns="60960" rIns="96000" bIns="60960" rtlCol="0" anchor="ctr">
                <a:spAutoFit/>
              </a:bodyPr>
              <a:lstStyle/>
              <a:p>
                <a:pPr marL="0" marR="0" lvl="0" indent="0" algn="l" defTabSz="609630" rtl="0" eaLnBrk="1" fontAlgn="auto" latinLnBrk="0" hangingPunct="1">
                  <a:lnSpc>
                    <a:spcPct val="100000"/>
                  </a:lnSpc>
                  <a:spcBef>
                    <a:spcPts val="0"/>
                  </a:spcBef>
                  <a:spcAft>
                    <a:spcPts val="200"/>
                  </a:spcAft>
                  <a:buClr>
                    <a:srgbClr val="000000"/>
                  </a:buClr>
                  <a:buSzTx/>
                  <a:buFontTx/>
                  <a:buNone/>
                  <a:tabLst/>
                  <a:defRPr/>
                </a:pPr>
                <a:r>
                  <a:rPr kumimoji="0" lang="en-US" sz="1867" b="1" i="0" u="sng"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Endpoints</a:t>
                </a:r>
              </a:p>
              <a:p>
                <a:pPr marL="0" marR="0" lvl="0" indent="0" algn="l" defTabSz="609630" rtl="0" eaLnBrk="1" fontAlgn="auto" latinLnBrk="0" hangingPunct="1">
                  <a:lnSpc>
                    <a:spcPct val="100000"/>
                  </a:lnSpc>
                  <a:spcBef>
                    <a:spcPts val="0"/>
                  </a:spcBef>
                  <a:spcAft>
                    <a:spcPts val="200"/>
                  </a:spcAft>
                  <a:buClr>
                    <a:srgbClr val="000000"/>
                  </a:buClr>
                  <a:buSzTx/>
                  <a:buFontTx/>
                  <a:buNone/>
                  <a:tabLst/>
                  <a:defRPr/>
                </a:pPr>
                <a:r>
                  <a:rPr kumimoji="0" lang="en-US" sz="1867" b="1"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Dual primary: </a:t>
                </a:r>
              </a:p>
              <a:p>
                <a:pPr marL="228611" marR="0" lvl="0" indent="-228611" algn="l" defTabSz="609630"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OS</a:t>
                </a:r>
              </a:p>
              <a:p>
                <a:pPr marL="228611" marR="0" lvl="0" indent="-228611" algn="l" defTabSz="609630"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PFS by BICR per RECIST v1.1</a:t>
                </a:r>
              </a:p>
              <a:p>
                <a:pPr marL="0" marR="0" lvl="0" indent="0" algn="l" defTabSz="609630" rtl="0" eaLnBrk="1" fontAlgn="auto" latinLnBrk="0" hangingPunct="1">
                  <a:lnSpc>
                    <a:spcPct val="100000"/>
                  </a:lnSpc>
                  <a:spcBef>
                    <a:spcPts val="0"/>
                  </a:spcBef>
                  <a:spcAft>
                    <a:spcPts val="200"/>
                  </a:spcAft>
                  <a:buClr>
                    <a:srgbClr val="000000"/>
                  </a:buClr>
                  <a:buSzTx/>
                  <a:buFontTx/>
                  <a:buNone/>
                  <a:tabLst/>
                  <a:defRPr/>
                </a:pPr>
                <a:r>
                  <a:rPr kumimoji="0" lang="en-US" sz="1867" b="1"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Secondary included: </a:t>
                </a:r>
              </a:p>
              <a:p>
                <a:pPr marL="114306" marR="0" lvl="0" indent="-114306" algn="l" defTabSz="609630"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PFS (investigator-assessed)</a:t>
                </a:r>
              </a:p>
              <a:p>
                <a:pPr marL="114306" marR="0" lvl="0" indent="-114306" algn="l" defTabSz="609630"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ORR, </a:t>
                </a:r>
                <a:r>
                  <a:rPr kumimoji="0" lang="en-US" sz="1867" b="0" i="0" u="none" strike="noStrike" kern="0" cap="none" spc="0" normalizeH="0" baseline="0" noProof="0" dirty="0" err="1">
                    <a:ln>
                      <a:noFill/>
                    </a:ln>
                    <a:solidFill>
                      <a:srgbClr val="00305D"/>
                    </a:solidFill>
                    <a:effectLst/>
                    <a:uLnTx/>
                    <a:uFillTx/>
                    <a:latin typeface="Arial Narrow" panose="020B0606020202030204" pitchFamily="34" charset="0"/>
                    <a:ea typeface="+mn-ea"/>
                    <a:cs typeface="Arial" panose="020B0604020202020204" pitchFamily="34" charset="0"/>
                    <a:sym typeface="Arial"/>
                  </a:rPr>
                  <a:t>DoR</a:t>
                </a:r>
                <a:endPar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endParaRPr>
              </a:p>
              <a:p>
                <a:pPr marL="114306" marR="0" lvl="0" indent="-114306" algn="l" defTabSz="609630" rtl="0" eaLnBrk="1" fontAlgn="auto" latinLnBrk="0" hangingPunct="1">
                  <a:lnSpc>
                    <a:spcPct val="100000"/>
                  </a:lnSpc>
                  <a:spcBef>
                    <a:spcPts val="0"/>
                  </a:spcBef>
                  <a:spcAft>
                    <a:spcPts val="200"/>
                  </a:spcAft>
                  <a:buClr>
                    <a:srgbClr val="000000"/>
                  </a:buClr>
                  <a:buSzTx/>
                  <a:buFont typeface="Arial" panose="020B0604020202020204" pitchFamily="34" charset="0"/>
                  <a:buChar char="•"/>
                  <a:tabLst/>
                  <a:defRPr/>
                </a:pPr>
                <a:r>
                  <a:rPr kumimoji="0" lang="en-US" sz="1867" b="0" i="0" u="none" strike="noStrike" kern="0" cap="none" spc="0" normalizeH="0" baseline="0" noProof="0" dirty="0">
                    <a:ln>
                      <a:noFill/>
                    </a:ln>
                    <a:solidFill>
                      <a:srgbClr val="00305D"/>
                    </a:solidFill>
                    <a:effectLst/>
                    <a:uLnTx/>
                    <a:uFillTx/>
                    <a:latin typeface="Arial Narrow" panose="020B0606020202030204" pitchFamily="34" charset="0"/>
                    <a:ea typeface="+mn-ea"/>
                    <a:cs typeface="Arial" panose="020B0604020202020204" pitchFamily="34" charset="0"/>
                    <a:sym typeface="Arial"/>
                  </a:rPr>
                  <a:t>Safety</a:t>
                </a:r>
              </a:p>
            </p:txBody>
          </p:sp>
        </p:grpSp>
      </p:grpSp>
      <p:sp>
        <p:nvSpPr>
          <p:cNvPr id="8" name="Rectangle 7">
            <a:extLst>
              <a:ext uri="{FF2B5EF4-FFF2-40B4-BE49-F238E27FC236}">
                <a16:creationId xmlns:a16="http://schemas.microsoft.com/office/drawing/2014/main" id="{CB8BF07B-14E5-3106-796D-E30F0DB807B6}"/>
              </a:ext>
            </a:extLst>
          </p:cNvPr>
          <p:cNvSpPr/>
          <p:nvPr/>
        </p:nvSpPr>
        <p:spPr>
          <a:xfrm>
            <a:off x="254524" y="5835192"/>
            <a:ext cx="11937476" cy="1022808"/>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82FD8960-0617-E461-3614-3B73E0B1D488}"/>
              </a:ext>
            </a:extLst>
          </p:cNvPr>
          <p:cNvSpPr txBox="1"/>
          <p:nvPr/>
        </p:nvSpPr>
        <p:spPr>
          <a:xfrm>
            <a:off x="8159133" y="6344677"/>
            <a:ext cx="3778343"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Dent et al. ESMO 2025;Abstract LBA21</a:t>
            </a:r>
          </a:p>
        </p:txBody>
      </p:sp>
    </p:spTree>
    <p:extLst>
      <p:ext uri="{BB962C8B-B14F-4D97-AF65-F5344CB8AC3E}">
        <p14:creationId xmlns:p14="http://schemas.microsoft.com/office/powerpoint/2010/main" val="34568026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5A6FB5-48C9-7105-6D1F-D04CBE1A81A4}"/>
            </a:ext>
          </a:extLst>
        </p:cNvPr>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E4EA2D3E-C10E-EB2E-55DD-05969862D731}"/>
              </a:ext>
            </a:extLst>
          </p:cNvPr>
          <p:cNvSpPr>
            <a:spLocks noGrp="1"/>
          </p:cNvSpPr>
          <p:nvPr>
            <p:ph type="body" sz="quarter" idx="10"/>
          </p:nvPr>
        </p:nvSpPr>
        <p:spPr>
          <a:xfrm>
            <a:off x="670984" y="438333"/>
            <a:ext cx="10850033" cy="670052"/>
          </a:xfrm>
        </p:spPr>
        <p:txBody>
          <a:bodyPr lIns="0" rIns="0"/>
          <a:lstStyle/>
          <a:p>
            <a:r>
              <a:rPr lang="en-US" dirty="0"/>
              <a:t>Progression-Free Survival by BICR </a:t>
            </a:r>
          </a:p>
        </p:txBody>
      </p:sp>
      <p:sp>
        <p:nvSpPr>
          <p:cNvPr id="8" name="TextBox 7">
            <a:extLst>
              <a:ext uri="{FF2B5EF4-FFF2-40B4-BE49-F238E27FC236}">
                <a16:creationId xmlns:a16="http://schemas.microsoft.com/office/drawing/2014/main" id="{3F1BA97F-61E6-F9F0-271A-BCE316206BDF}"/>
              </a:ext>
            </a:extLst>
          </p:cNvPr>
          <p:cNvSpPr txBox="1"/>
          <p:nvPr/>
        </p:nvSpPr>
        <p:spPr>
          <a:xfrm>
            <a:off x="6100064" y="6139607"/>
            <a:ext cx="3856736" cy="574260"/>
          </a:xfrm>
          <a:prstGeom prst="rect">
            <a:avLst/>
          </a:prstGeom>
          <a:noFill/>
        </p:spPr>
        <p:txBody>
          <a:bodyPr wrap="square" lIns="0" tIns="0" rIns="0" bIns="0"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dirty="0">
              <a:ln>
                <a:noFill/>
              </a:ln>
              <a:solidFill>
                <a:prstClr val="black"/>
              </a:solidFill>
              <a:effectLst/>
              <a:uLnTx/>
              <a:uFillTx/>
              <a:latin typeface="Arial Narrow" panose="020B0606020202030204" pitchFamily="34" charset="0"/>
              <a:ea typeface="Yu Mincho" panose="02020400000000000000" pitchFamily="18" charset="-128"/>
              <a:cs typeface="Arial" panose="020B0604020202020204" pitchFamily="34" charset="0"/>
            </a:endParaRP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*Numbers are rounded. To two decimal points: median PFS 10.84 (95% CI 8.57–12.98) with Dato-DXd, 5.55 (95% CI 4.96–6.97) with ICC; </a:t>
            </a:r>
            <a:r>
              <a:rPr kumimoji="0" lang="en-US" sz="933" b="0" i="0" u="none" strike="noStrike" kern="1200" cap="none" spc="0" normalizeH="0" baseline="0" noProof="0" dirty="0" err="1">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Δ</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 5.29 months.</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CI, confidence interval; HR, hazard ratio; </a:t>
            </a:r>
            <a:r>
              <a:rPr kumimoji="0" lang="en-US" sz="933" b="0" i="0" u="none" strike="noStrike" kern="1200" cap="none" spc="0" normalizeH="0" baseline="0" noProof="0" dirty="0" err="1">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mo</a:t>
            </a:r>
            <a:r>
              <a:rPr kumimoji="0" lang="en-US" sz="933" b="0" i="0" u="none" strike="noStrike" kern="1200" cap="none" spc="0" normalizeH="0" baseline="0" noProof="0" dirty="0">
                <a:ln>
                  <a:noFill/>
                </a:ln>
                <a:solidFill>
                  <a:srgbClr val="00305D"/>
                </a:solidFill>
                <a:effectLst/>
                <a:uLnTx/>
                <a:uFillTx/>
                <a:latin typeface="Arial Narrow" panose="020B0606020202030204" pitchFamily="34" charset="0"/>
                <a:ea typeface="Yu Mincho" panose="02020400000000000000" pitchFamily="18" charset="-128"/>
                <a:cs typeface="Arial" panose="020B0604020202020204" pitchFamily="34" charset="0"/>
              </a:rPr>
              <a:t>, months.</a:t>
            </a:r>
          </a:p>
        </p:txBody>
      </p:sp>
      <p:graphicFrame>
        <p:nvGraphicFramePr>
          <p:cNvPr id="9" name="Table 7">
            <a:extLst>
              <a:ext uri="{FF2B5EF4-FFF2-40B4-BE49-F238E27FC236}">
                <a16:creationId xmlns:a16="http://schemas.microsoft.com/office/drawing/2014/main" id="{E650DC40-6EB9-17F4-2022-7BE168B7F823}"/>
              </a:ext>
            </a:extLst>
          </p:cNvPr>
          <p:cNvGraphicFramePr>
            <a:graphicFrameLocks noGrp="1"/>
          </p:cNvGraphicFramePr>
          <p:nvPr/>
        </p:nvGraphicFramePr>
        <p:xfrm>
          <a:off x="7819497" y="1143829"/>
          <a:ext cx="3700492" cy="1167360"/>
        </p:xfrm>
        <a:graphic>
          <a:graphicData uri="http://schemas.openxmlformats.org/drawingml/2006/table">
            <a:tbl>
              <a:tblPr firstRow="1" bandRow="1">
                <a:tableStyleId>{69012ECD-51FC-41F1-AA8D-1B2483CD663E}</a:tableStyleId>
              </a:tblPr>
              <a:tblGrid>
                <a:gridCol w="1780492">
                  <a:extLst>
                    <a:ext uri="{9D8B030D-6E8A-4147-A177-3AD203B41FA5}">
                      <a16:colId xmlns:a16="http://schemas.microsoft.com/office/drawing/2014/main" val="168656305"/>
                    </a:ext>
                  </a:extLst>
                </a:gridCol>
                <a:gridCol w="960000">
                  <a:extLst>
                    <a:ext uri="{9D8B030D-6E8A-4147-A177-3AD203B41FA5}">
                      <a16:colId xmlns:a16="http://schemas.microsoft.com/office/drawing/2014/main" val="3051936922"/>
                    </a:ext>
                  </a:extLst>
                </a:gridCol>
                <a:gridCol w="960000">
                  <a:extLst>
                    <a:ext uri="{9D8B030D-6E8A-4147-A177-3AD203B41FA5}">
                      <a16:colId xmlns:a16="http://schemas.microsoft.com/office/drawing/2014/main" val="2578264948"/>
                    </a:ext>
                  </a:extLst>
                </a:gridCol>
              </a:tblGrid>
              <a:tr h="291840">
                <a:tc>
                  <a:txBody>
                    <a:bodyPr/>
                    <a:lstStyle/>
                    <a:p>
                      <a:endParaRPr lang="en-US" sz="1600" dirty="0">
                        <a:solidFill>
                          <a:schemeClr val="tx1"/>
                        </a:solidFill>
                        <a:latin typeface="Arial Narrow" panose="020B0606020202030204" pitchFamily="34" charset="0"/>
                      </a:endParaRPr>
                    </a:p>
                  </a:txBody>
                  <a:tcPr marL="24000" marR="24000" marT="24000" marB="24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600" dirty="0">
                          <a:latin typeface="Arial Narrow" panose="020B0606020202030204" pitchFamily="34" charset="0"/>
                        </a:rPr>
                        <a:t>Dato-DXd</a:t>
                      </a:r>
                    </a:p>
                  </a:txBody>
                  <a:tcPr marL="24000" marR="24000" marT="24000" marB="24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25AA2"/>
                    </a:solidFill>
                  </a:tcPr>
                </a:tc>
                <a:tc>
                  <a:txBody>
                    <a:bodyPr/>
                    <a:lstStyle/>
                    <a:p>
                      <a:pPr algn="ctr"/>
                      <a:r>
                        <a:rPr lang="en-US" sz="1600" dirty="0">
                          <a:latin typeface="Arial Narrow" panose="020B0606020202030204" pitchFamily="34" charset="0"/>
                        </a:rPr>
                        <a:t>ICC</a:t>
                      </a:r>
                    </a:p>
                  </a:txBody>
                  <a:tcPr marL="24000" marR="24000" marT="24000" marB="24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2AC3C"/>
                    </a:solidFill>
                  </a:tcPr>
                </a:tc>
                <a:extLst>
                  <a:ext uri="{0D108BD9-81ED-4DB2-BD59-A6C34878D82A}">
                    <a16:rowId xmlns:a16="http://schemas.microsoft.com/office/drawing/2014/main" val="606292898"/>
                  </a:ext>
                </a:extLst>
              </a:tr>
              <a:tr h="291840">
                <a:tc>
                  <a:txBody>
                    <a:bodyPr/>
                    <a:lstStyle/>
                    <a:p>
                      <a:r>
                        <a:rPr lang="en-US" sz="1600" b="1" dirty="0">
                          <a:solidFill>
                            <a:srgbClr val="00305D"/>
                          </a:solidFill>
                          <a:latin typeface="Arial Narrow" panose="020B0606020202030204" pitchFamily="34" charset="0"/>
                        </a:rPr>
                        <a:t>PFS events, n (%)</a:t>
                      </a:r>
                    </a:p>
                  </a:txBody>
                  <a:tcPr marL="24000" marR="24000" marT="24000" marB="24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solidFill>
                            <a:srgbClr val="00305D"/>
                          </a:solidFill>
                          <a:latin typeface="Arial Narrow" panose="020B0606020202030204" pitchFamily="34" charset="0"/>
                        </a:rPr>
                        <a:t>199 (62)</a:t>
                      </a:r>
                    </a:p>
                  </a:txBody>
                  <a:tcPr marL="24000" marR="24000" marT="24000" marB="24000">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dirty="0">
                          <a:solidFill>
                            <a:srgbClr val="00305D"/>
                          </a:solidFill>
                          <a:latin typeface="Arial Narrow" panose="020B0606020202030204" pitchFamily="34" charset="0"/>
                        </a:rPr>
                        <a:t>209 (65)</a:t>
                      </a:r>
                    </a:p>
                  </a:txBody>
                  <a:tcPr marL="24000" marR="24000" marT="24000" marB="24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24051281"/>
                  </a:ext>
                </a:extLst>
              </a:tr>
              <a:tr h="291840">
                <a:tc>
                  <a:txBody>
                    <a:bodyPr/>
                    <a:lstStyle/>
                    <a:p>
                      <a:r>
                        <a:rPr lang="en-US" sz="1600" b="1" dirty="0">
                          <a:solidFill>
                            <a:srgbClr val="00305D"/>
                          </a:solidFill>
                          <a:latin typeface="Arial Narrow" panose="020B0606020202030204" pitchFamily="34" charset="0"/>
                        </a:rPr>
                        <a:t>HR (95% CI)</a:t>
                      </a:r>
                    </a:p>
                  </a:txBody>
                  <a:tcPr marL="24000" marR="24000" marT="24000" marB="24000">
                    <a:lnL w="9525" cap="flat" cmpd="sng" algn="ctr">
                      <a:noFill/>
                      <a:prstDash val="soli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US" sz="1600" b="1" dirty="0">
                          <a:solidFill>
                            <a:srgbClr val="00305D"/>
                          </a:solidFill>
                          <a:latin typeface="Arial Narrow" panose="020B0606020202030204" pitchFamily="34" charset="0"/>
                        </a:rPr>
                        <a:t>0.57 (0.47–0.69)</a:t>
                      </a:r>
                    </a:p>
                  </a:txBody>
                  <a:tcPr marL="24000" marR="24000" marT="24000" marB="24000">
                    <a:lnL>
                      <a:noFill/>
                    </a:lnL>
                    <a:lnR w="9525" cap="flat" cmpd="sng" algn="ctr">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p>
                  </a:txBody>
                  <a:tcPr/>
                </a:tc>
                <a:extLst>
                  <a:ext uri="{0D108BD9-81ED-4DB2-BD59-A6C34878D82A}">
                    <a16:rowId xmlns:a16="http://schemas.microsoft.com/office/drawing/2014/main" val="2523573903"/>
                  </a:ext>
                </a:extLst>
              </a:tr>
              <a:tr h="2918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1" dirty="0">
                          <a:solidFill>
                            <a:srgbClr val="00305D"/>
                          </a:solidFill>
                          <a:latin typeface="Arial Narrow" panose="020B0606020202030204" pitchFamily="34" charset="0"/>
                        </a:rPr>
                        <a:t>P-value</a:t>
                      </a:r>
                    </a:p>
                  </a:txBody>
                  <a:tcPr marL="24000" marR="24000" marT="24000" marB="24000">
                    <a:lnL w="9525" cap="flat" cmpd="sng" algn="ctr">
                      <a:noFill/>
                      <a:prstDash val="soli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US" sz="1600" dirty="0">
                          <a:solidFill>
                            <a:srgbClr val="00305D"/>
                          </a:solidFill>
                          <a:latin typeface="Arial Narrow" panose="020B0606020202030204" pitchFamily="34" charset="0"/>
                        </a:rPr>
                        <a:t>&lt;0.0001</a:t>
                      </a:r>
                    </a:p>
                  </a:txBody>
                  <a:tcPr marL="24000" marR="24000" marT="24000" marB="24000">
                    <a:lnL>
                      <a:noFill/>
                    </a:lnL>
                    <a:lnR w="9525" cap="flat" cmpd="sng" algn="ctr">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GB"/>
                    </a:p>
                  </a:txBody>
                  <a:tcPr/>
                </a:tc>
                <a:extLst>
                  <a:ext uri="{0D108BD9-81ED-4DB2-BD59-A6C34878D82A}">
                    <a16:rowId xmlns:a16="http://schemas.microsoft.com/office/drawing/2014/main" val="2489936450"/>
                  </a:ext>
                </a:extLst>
              </a:tr>
            </a:tbl>
          </a:graphicData>
        </a:graphic>
      </p:graphicFrame>
      <p:sp>
        <p:nvSpPr>
          <p:cNvPr id="11" name="TextBox 10">
            <a:extLst>
              <a:ext uri="{FF2B5EF4-FFF2-40B4-BE49-F238E27FC236}">
                <a16:creationId xmlns:a16="http://schemas.microsoft.com/office/drawing/2014/main" id="{3E31BF41-F4C9-915D-8E25-49AD15E06FEE}"/>
              </a:ext>
            </a:extLst>
          </p:cNvPr>
          <p:cNvSpPr txBox="1"/>
          <p:nvPr/>
        </p:nvSpPr>
        <p:spPr>
          <a:xfrm>
            <a:off x="674719" y="5370281"/>
            <a:ext cx="10850033" cy="792000"/>
          </a:xfrm>
          <a:prstGeom prst="roundRect">
            <a:avLst/>
          </a:prstGeom>
          <a:solidFill>
            <a:srgbClr val="CBE6F5"/>
          </a:solidFill>
        </p:spPr>
        <p:txBody>
          <a:bodyPr wrap="square" lIns="24000" rIns="24000" rtlCol="0" anchor="ctr">
            <a:noAutofit/>
          </a:bodyPr>
          <a:lstStyle>
            <a:lvl1pPr algn="ctr">
              <a:defRPr sz="3200" b="1">
                <a:latin typeface="Arial Narrow" panose="020B0606020202030204" pitchFamily="34" charset="0"/>
              </a:defRPr>
            </a:lvl1p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Dato-DXd demonstrated a statistically significant and clinically meaningful improvement </a:t>
            </a:r>
            <a:br>
              <a:rPr kumimoji="0" lang="en-US" sz="20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br>
            <a:r>
              <a:rPr kumimoji="0" lang="en-US" sz="2000" b="1" i="0" u="none" strike="noStrike" kern="1200" cap="none" spc="0" normalizeH="0" baseline="0" noProof="0" dirty="0">
                <a:ln>
                  <a:noFill/>
                </a:ln>
                <a:solidFill>
                  <a:prstClr val="black"/>
                </a:solidFill>
                <a:effectLst/>
                <a:uLnTx/>
                <a:uFillTx/>
                <a:latin typeface="Arial Narrow" panose="020B0606020202030204" pitchFamily="34" charset="0"/>
                <a:ea typeface="+mn-ea"/>
                <a:cs typeface="+mn-cs"/>
              </a:rPr>
              <a:t>in PFS compared with ICC, reducing the risk of progression or death by 43%</a:t>
            </a:r>
          </a:p>
        </p:txBody>
      </p:sp>
      <p:grpSp>
        <p:nvGrpSpPr>
          <p:cNvPr id="19" name="Group 18">
            <a:extLst>
              <a:ext uri="{FF2B5EF4-FFF2-40B4-BE49-F238E27FC236}">
                <a16:creationId xmlns:a16="http://schemas.microsoft.com/office/drawing/2014/main" id="{228CFC12-18A7-8638-FB39-96865C9D45B7}"/>
              </a:ext>
            </a:extLst>
          </p:cNvPr>
          <p:cNvGrpSpPr/>
          <p:nvPr/>
        </p:nvGrpSpPr>
        <p:grpSpPr>
          <a:xfrm>
            <a:off x="730467" y="1196066"/>
            <a:ext cx="8358183" cy="4086561"/>
            <a:chOff x="1095699" y="1794099"/>
            <a:chExt cx="12537275" cy="6129843"/>
          </a:xfrm>
        </p:grpSpPr>
        <p:grpSp>
          <p:nvGrpSpPr>
            <p:cNvPr id="18" name="Group 17">
              <a:extLst>
                <a:ext uri="{FF2B5EF4-FFF2-40B4-BE49-F238E27FC236}">
                  <a16:creationId xmlns:a16="http://schemas.microsoft.com/office/drawing/2014/main" id="{10B1E273-1DE6-51BE-398D-E4120A0FB414}"/>
                </a:ext>
              </a:extLst>
            </p:cNvPr>
            <p:cNvGrpSpPr/>
            <p:nvPr/>
          </p:nvGrpSpPr>
          <p:grpSpPr>
            <a:xfrm>
              <a:off x="1095699" y="1794099"/>
              <a:ext cx="12537275" cy="6129843"/>
              <a:chOff x="1095699" y="1794099"/>
              <a:chExt cx="12537275" cy="6129843"/>
            </a:xfrm>
          </p:grpSpPr>
          <p:grpSp>
            <p:nvGrpSpPr>
              <p:cNvPr id="17" name="Group 16">
                <a:extLst>
                  <a:ext uri="{FF2B5EF4-FFF2-40B4-BE49-F238E27FC236}">
                    <a16:creationId xmlns:a16="http://schemas.microsoft.com/office/drawing/2014/main" id="{AFBC0C01-2A74-22DE-503F-C1A2387A2C37}"/>
                  </a:ext>
                </a:extLst>
              </p:cNvPr>
              <p:cNvGrpSpPr/>
              <p:nvPr/>
            </p:nvGrpSpPr>
            <p:grpSpPr>
              <a:xfrm>
                <a:off x="1095699" y="1890829"/>
                <a:ext cx="12537275" cy="6033113"/>
                <a:chOff x="1095699" y="1890829"/>
                <a:chExt cx="12537275" cy="6033113"/>
              </a:xfrm>
            </p:grpSpPr>
            <p:sp>
              <p:nvSpPr>
                <p:cNvPr id="24" name="Freeform: Shape 23">
                  <a:extLst>
                    <a:ext uri="{FF2B5EF4-FFF2-40B4-BE49-F238E27FC236}">
                      <a16:creationId xmlns:a16="http://schemas.microsoft.com/office/drawing/2014/main" id="{7504F978-2492-57EE-F689-040CFF06AADB}"/>
                    </a:ext>
                  </a:extLst>
                </p:cNvPr>
                <p:cNvSpPr/>
                <p:nvPr/>
              </p:nvSpPr>
              <p:spPr>
                <a:xfrm>
                  <a:off x="2295894" y="1952943"/>
                  <a:ext cx="11216251" cy="4240488"/>
                </a:xfrm>
                <a:custGeom>
                  <a:avLst/>
                  <a:gdLst>
                    <a:gd name="connsiteX0" fmla="*/ 0 w 8305800"/>
                    <a:gd name="connsiteY0" fmla="*/ 0 h 3144982"/>
                    <a:gd name="connsiteX1" fmla="*/ 0 w 8305800"/>
                    <a:gd name="connsiteY1" fmla="*/ 3144982 h 3144982"/>
                    <a:gd name="connsiteX2" fmla="*/ 8305800 w 8305800"/>
                    <a:gd name="connsiteY2" fmla="*/ 3144982 h 3144982"/>
                  </a:gdLst>
                  <a:ahLst/>
                  <a:cxnLst>
                    <a:cxn ang="0">
                      <a:pos x="connsiteX0" y="connsiteY0"/>
                    </a:cxn>
                    <a:cxn ang="0">
                      <a:pos x="connsiteX1" y="connsiteY1"/>
                    </a:cxn>
                    <a:cxn ang="0">
                      <a:pos x="connsiteX2" y="connsiteY2"/>
                    </a:cxn>
                  </a:cxnLst>
                  <a:rect l="l" t="t" r="r" b="b"/>
                  <a:pathLst>
                    <a:path w="8305800" h="3144982">
                      <a:moveTo>
                        <a:pt x="0" y="0"/>
                      </a:moveTo>
                      <a:lnTo>
                        <a:pt x="0" y="3144982"/>
                      </a:lnTo>
                      <a:lnTo>
                        <a:pt x="8305800" y="3144982"/>
                      </a:lnTo>
                    </a:path>
                  </a:pathLst>
                </a:custGeom>
                <a:noFill/>
                <a:ln w="25400" cap="sq">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3D3B47E1-C422-9ED1-5F13-C1DF7BE85207}"/>
                    </a:ext>
                  </a:extLst>
                </p:cNvPr>
                <p:cNvGrpSpPr/>
                <p:nvPr/>
              </p:nvGrpSpPr>
              <p:grpSpPr>
                <a:xfrm>
                  <a:off x="2297596" y="6191445"/>
                  <a:ext cx="11216260" cy="119351"/>
                  <a:chOff x="3861337" y="5441991"/>
                  <a:chExt cx="10149569" cy="969818"/>
                </a:xfrm>
              </p:grpSpPr>
              <p:cxnSp>
                <p:nvCxnSpPr>
                  <p:cNvPr id="260" name="Straight Connector 259">
                    <a:extLst>
                      <a:ext uri="{FF2B5EF4-FFF2-40B4-BE49-F238E27FC236}">
                        <a16:creationId xmlns:a16="http://schemas.microsoft.com/office/drawing/2014/main" id="{43120B7A-07DA-B453-8309-23ABE6544CD4}"/>
                      </a:ext>
                    </a:extLst>
                  </p:cNvPr>
                  <p:cNvCxnSpPr/>
                  <p:nvPr/>
                </p:nvCxnSpPr>
                <p:spPr>
                  <a:xfrm>
                    <a:off x="3861337"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A7FBD7D4-A0FE-3BCF-85E1-11EBCA8A2DF0}"/>
                      </a:ext>
                    </a:extLst>
                  </p:cNvPr>
                  <p:cNvCxnSpPr/>
                  <p:nvPr/>
                </p:nvCxnSpPr>
                <p:spPr>
                  <a:xfrm>
                    <a:off x="4642073"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072527B8-72E2-4FF2-40BE-88948339F295}"/>
                      </a:ext>
                    </a:extLst>
                  </p:cNvPr>
                  <p:cNvCxnSpPr/>
                  <p:nvPr/>
                </p:nvCxnSpPr>
                <p:spPr>
                  <a:xfrm>
                    <a:off x="5422809"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245BF2A-7BDB-9F9C-ADFB-50C75D41F766}"/>
                      </a:ext>
                    </a:extLst>
                  </p:cNvPr>
                  <p:cNvCxnSpPr/>
                  <p:nvPr/>
                </p:nvCxnSpPr>
                <p:spPr>
                  <a:xfrm>
                    <a:off x="6203545"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FB716B9A-7C78-BC52-58D5-E70BE3CA96CA}"/>
                      </a:ext>
                    </a:extLst>
                  </p:cNvPr>
                  <p:cNvCxnSpPr/>
                  <p:nvPr/>
                </p:nvCxnSpPr>
                <p:spPr>
                  <a:xfrm>
                    <a:off x="6984281"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875BC509-AE95-2426-41DD-7067D22129DC}"/>
                      </a:ext>
                    </a:extLst>
                  </p:cNvPr>
                  <p:cNvCxnSpPr/>
                  <p:nvPr/>
                </p:nvCxnSpPr>
                <p:spPr>
                  <a:xfrm>
                    <a:off x="7765017"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2B303A60-B055-76D6-6643-FFA78EC7CBFA}"/>
                      </a:ext>
                    </a:extLst>
                  </p:cNvPr>
                  <p:cNvCxnSpPr/>
                  <p:nvPr/>
                </p:nvCxnSpPr>
                <p:spPr>
                  <a:xfrm>
                    <a:off x="8545753"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94287408-5EE0-1629-1611-6CDD8A511DBA}"/>
                      </a:ext>
                    </a:extLst>
                  </p:cNvPr>
                  <p:cNvCxnSpPr/>
                  <p:nvPr/>
                </p:nvCxnSpPr>
                <p:spPr>
                  <a:xfrm>
                    <a:off x="9326489"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C2F5F07-8504-257E-51FC-30134AB18630}"/>
                      </a:ext>
                    </a:extLst>
                  </p:cNvPr>
                  <p:cNvCxnSpPr/>
                  <p:nvPr/>
                </p:nvCxnSpPr>
                <p:spPr>
                  <a:xfrm>
                    <a:off x="10107225"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AF0B96BB-4988-95BC-31D3-A0C571B6ED52}"/>
                      </a:ext>
                    </a:extLst>
                  </p:cNvPr>
                  <p:cNvCxnSpPr/>
                  <p:nvPr/>
                </p:nvCxnSpPr>
                <p:spPr>
                  <a:xfrm>
                    <a:off x="10887961"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6476A064-F78C-3283-4E2F-BECF4C37A4AD}"/>
                      </a:ext>
                    </a:extLst>
                  </p:cNvPr>
                  <p:cNvCxnSpPr/>
                  <p:nvPr/>
                </p:nvCxnSpPr>
                <p:spPr>
                  <a:xfrm>
                    <a:off x="11668697"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5F9A4893-B1F7-A934-4807-A39C9909AC58}"/>
                      </a:ext>
                    </a:extLst>
                  </p:cNvPr>
                  <p:cNvCxnSpPr/>
                  <p:nvPr/>
                </p:nvCxnSpPr>
                <p:spPr>
                  <a:xfrm>
                    <a:off x="12449433"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E90FF937-383E-7EFB-20DD-03C7E0D84A02}"/>
                      </a:ext>
                    </a:extLst>
                  </p:cNvPr>
                  <p:cNvCxnSpPr/>
                  <p:nvPr/>
                </p:nvCxnSpPr>
                <p:spPr>
                  <a:xfrm>
                    <a:off x="13230169"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D2F0070B-73CF-EBE9-D00B-C40156A4A63A}"/>
                      </a:ext>
                    </a:extLst>
                  </p:cNvPr>
                  <p:cNvCxnSpPr/>
                  <p:nvPr/>
                </p:nvCxnSpPr>
                <p:spPr>
                  <a:xfrm>
                    <a:off x="14010906" y="5441991"/>
                    <a:ext cx="0" cy="9698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5666D584-E563-CBBE-010C-66C459992FEC}"/>
                    </a:ext>
                  </a:extLst>
                </p:cNvPr>
                <p:cNvGrpSpPr/>
                <p:nvPr/>
              </p:nvGrpSpPr>
              <p:grpSpPr>
                <a:xfrm>
                  <a:off x="2175345" y="1952942"/>
                  <a:ext cx="119350" cy="4240498"/>
                  <a:chOff x="3369500" y="1936293"/>
                  <a:chExt cx="465364" cy="3837217"/>
                </a:xfrm>
              </p:grpSpPr>
              <p:cxnSp>
                <p:nvCxnSpPr>
                  <p:cNvPr id="249" name="Straight Connector 248">
                    <a:extLst>
                      <a:ext uri="{FF2B5EF4-FFF2-40B4-BE49-F238E27FC236}">
                        <a16:creationId xmlns:a16="http://schemas.microsoft.com/office/drawing/2014/main" id="{F14681BB-CB73-C566-2431-A88881C28978}"/>
                      </a:ext>
                    </a:extLst>
                  </p:cNvPr>
                  <p:cNvCxnSpPr/>
                  <p:nvPr/>
                </p:nvCxnSpPr>
                <p:spPr>
                  <a:xfrm>
                    <a:off x="3369500" y="5773510"/>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D87B62B8-DFBF-E14E-38E4-982FA812081F}"/>
                      </a:ext>
                    </a:extLst>
                  </p:cNvPr>
                  <p:cNvCxnSpPr/>
                  <p:nvPr/>
                </p:nvCxnSpPr>
                <p:spPr>
                  <a:xfrm>
                    <a:off x="3369500" y="5389791"/>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6164C233-8E3B-4EC0-8FAF-C2389E24CB1E}"/>
                      </a:ext>
                    </a:extLst>
                  </p:cNvPr>
                  <p:cNvCxnSpPr/>
                  <p:nvPr/>
                </p:nvCxnSpPr>
                <p:spPr>
                  <a:xfrm>
                    <a:off x="3369500" y="5006069"/>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5B957C32-B567-2D9E-6F9A-64B9852EF5A3}"/>
                      </a:ext>
                    </a:extLst>
                  </p:cNvPr>
                  <p:cNvCxnSpPr/>
                  <p:nvPr/>
                </p:nvCxnSpPr>
                <p:spPr>
                  <a:xfrm>
                    <a:off x="3369500" y="4622347"/>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EF47ED14-122E-9D51-C827-209FBD2BC0F7}"/>
                      </a:ext>
                    </a:extLst>
                  </p:cNvPr>
                  <p:cNvCxnSpPr/>
                  <p:nvPr/>
                </p:nvCxnSpPr>
                <p:spPr>
                  <a:xfrm>
                    <a:off x="3369500" y="4238625"/>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82C1A5C1-4FE9-EFBA-4BA8-F999118923C4}"/>
                      </a:ext>
                    </a:extLst>
                  </p:cNvPr>
                  <p:cNvCxnSpPr/>
                  <p:nvPr/>
                </p:nvCxnSpPr>
                <p:spPr>
                  <a:xfrm>
                    <a:off x="3369500" y="3854903"/>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6AB77ACF-E39E-7E68-547F-39052A37A17C}"/>
                      </a:ext>
                    </a:extLst>
                  </p:cNvPr>
                  <p:cNvCxnSpPr/>
                  <p:nvPr/>
                </p:nvCxnSpPr>
                <p:spPr>
                  <a:xfrm>
                    <a:off x="3369500" y="3471181"/>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EBE1E13A-1825-8A7A-3B9A-029227607FCF}"/>
                      </a:ext>
                    </a:extLst>
                  </p:cNvPr>
                  <p:cNvCxnSpPr/>
                  <p:nvPr/>
                </p:nvCxnSpPr>
                <p:spPr>
                  <a:xfrm>
                    <a:off x="3369500" y="3087459"/>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392AA1B8-E009-8316-10C2-2896C7092A32}"/>
                      </a:ext>
                    </a:extLst>
                  </p:cNvPr>
                  <p:cNvCxnSpPr/>
                  <p:nvPr/>
                </p:nvCxnSpPr>
                <p:spPr>
                  <a:xfrm>
                    <a:off x="3369500" y="2703737"/>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3E8BAC3F-1D76-4235-6330-6881E8DBF760}"/>
                      </a:ext>
                    </a:extLst>
                  </p:cNvPr>
                  <p:cNvCxnSpPr/>
                  <p:nvPr/>
                </p:nvCxnSpPr>
                <p:spPr>
                  <a:xfrm>
                    <a:off x="3369500" y="2320015"/>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72413B26-226F-8349-F8BA-027911C8A7C3}"/>
                      </a:ext>
                    </a:extLst>
                  </p:cNvPr>
                  <p:cNvCxnSpPr/>
                  <p:nvPr/>
                </p:nvCxnSpPr>
                <p:spPr>
                  <a:xfrm>
                    <a:off x="3369500" y="1936293"/>
                    <a:ext cx="4653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0ED91C73-2AC8-FE87-969E-C36838992EE9}"/>
                    </a:ext>
                  </a:extLst>
                </p:cNvPr>
                <p:cNvGrpSpPr/>
                <p:nvPr/>
              </p:nvGrpSpPr>
              <p:grpSpPr>
                <a:xfrm>
                  <a:off x="2238343" y="6365173"/>
                  <a:ext cx="11394631" cy="307682"/>
                  <a:chOff x="3807719" y="5879916"/>
                  <a:chExt cx="10310977" cy="278420"/>
                </a:xfrm>
              </p:grpSpPr>
              <p:sp>
                <p:nvSpPr>
                  <p:cNvPr id="235" name="TextBox 234">
                    <a:extLst>
                      <a:ext uri="{FF2B5EF4-FFF2-40B4-BE49-F238E27FC236}">
                        <a16:creationId xmlns:a16="http://schemas.microsoft.com/office/drawing/2014/main" id="{717FAD14-837B-9F2D-93F2-F789EED630C0}"/>
                      </a:ext>
                    </a:extLst>
                  </p:cNvPr>
                  <p:cNvSpPr txBox="1"/>
                  <p:nvPr/>
                </p:nvSpPr>
                <p:spPr>
                  <a:xfrm>
                    <a:off x="3807719" y="5879916"/>
                    <a:ext cx="106617"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a:t>
                    </a:r>
                  </a:p>
                </p:txBody>
              </p:sp>
              <p:sp>
                <p:nvSpPr>
                  <p:cNvPr id="236" name="TextBox 235">
                    <a:extLst>
                      <a:ext uri="{FF2B5EF4-FFF2-40B4-BE49-F238E27FC236}">
                        <a16:creationId xmlns:a16="http://schemas.microsoft.com/office/drawing/2014/main" id="{D9A0EC0D-8E30-8103-E5B6-9A9B5646F9DC}"/>
                      </a:ext>
                    </a:extLst>
                  </p:cNvPr>
                  <p:cNvSpPr txBox="1"/>
                  <p:nvPr/>
                </p:nvSpPr>
                <p:spPr>
                  <a:xfrm>
                    <a:off x="4588569" y="5879916"/>
                    <a:ext cx="106617"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3</a:t>
                    </a:r>
                  </a:p>
                </p:txBody>
              </p:sp>
              <p:sp>
                <p:nvSpPr>
                  <p:cNvPr id="237" name="TextBox 236">
                    <a:extLst>
                      <a:ext uri="{FF2B5EF4-FFF2-40B4-BE49-F238E27FC236}">
                        <a16:creationId xmlns:a16="http://schemas.microsoft.com/office/drawing/2014/main" id="{1F69CAE1-1BEC-5D24-14F7-736E8496835D}"/>
                      </a:ext>
                    </a:extLst>
                  </p:cNvPr>
                  <p:cNvSpPr txBox="1"/>
                  <p:nvPr/>
                </p:nvSpPr>
                <p:spPr>
                  <a:xfrm>
                    <a:off x="5369420" y="5879916"/>
                    <a:ext cx="106617"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6</a:t>
                    </a:r>
                  </a:p>
                </p:txBody>
              </p:sp>
              <p:sp>
                <p:nvSpPr>
                  <p:cNvPr id="238" name="TextBox 237">
                    <a:extLst>
                      <a:ext uri="{FF2B5EF4-FFF2-40B4-BE49-F238E27FC236}">
                        <a16:creationId xmlns:a16="http://schemas.microsoft.com/office/drawing/2014/main" id="{59E8E0B7-2974-EDE4-9CF1-C28E0453AF98}"/>
                      </a:ext>
                    </a:extLst>
                  </p:cNvPr>
                  <p:cNvSpPr txBox="1"/>
                  <p:nvPr/>
                </p:nvSpPr>
                <p:spPr>
                  <a:xfrm>
                    <a:off x="6150270" y="5879916"/>
                    <a:ext cx="106617"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9</a:t>
                    </a:r>
                  </a:p>
                </p:txBody>
              </p:sp>
              <p:sp>
                <p:nvSpPr>
                  <p:cNvPr id="239" name="TextBox 238">
                    <a:extLst>
                      <a:ext uri="{FF2B5EF4-FFF2-40B4-BE49-F238E27FC236}">
                        <a16:creationId xmlns:a16="http://schemas.microsoft.com/office/drawing/2014/main" id="{7FE2E2A2-FEE8-797B-640E-DEE07205F26A}"/>
                      </a:ext>
                    </a:extLst>
                  </p:cNvPr>
                  <p:cNvSpPr txBox="1"/>
                  <p:nvPr/>
                </p:nvSpPr>
                <p:spPr>
                  <a:xfrm>
                    <a:off x="6877812"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12</a:t>
                    </a:r>
                  </a:p>
                </p:txBody>
              </p:sp>
              <p:sp>
                <p:nvSpPr>
                  <p:cNvPr id="240" name="TextBox 239">
                    <a:extLst>
                      <a:ext uri="{FF2B5EF4-FFF2-40B4-BE49-F238E27FC236}">
                        <a16:creationId xmlns:a16="http://schemas.microsoft.com/office/drawing/2014/main" id="{FAA1EDFA-94E1-61DA-BC37-4EB52B600951}"/>
                      </a:ext>
                    </a:extLst>
                  </p:cNvPr>
                  <p:cNvSpPr txBox="1"/>
                  <p:nvPr/>
                </p:nvSpPr>
                <p:spPr>
                  <a:xfrm>
                    <a:off x="7658662"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15</a:t>
                    </a:r>
                  </a:p>
                </p:txBody>
              </p:sp>
              <p:sp>
                <p:nvSpPr>
                  <p:cNvPr id="241" name="TextBox 240">
                    <a:extLst>
                      <a:ext uri="{FF2B5EF4-FFF2-40B4-BE49-F238E27FC236}">
                        <a16:creationId xmlns:a16="http://schemas.microsoft.com/office/drawing/2014/main" id="{DA2C59D4-2557-0478-D4A5-010A09F8A25C}"/>
                      </a:ext>
                    </a:extLst>
                  </p:cNvPr>
                  <p:cNvSpPr txBox="1"/>
                  <p:nvPr/>
                </p:nvSpPr>
                <p:spPr>
                  <a:xfrm>
                    <a:off x="8439511"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18</a:t>
                    </a:r>
                  </a:p>
                </p:txBody>
              </p:sp>
              <p:sp>
                <p:nvSpPr>
                  <p:cNvPr id="242" name="TextBox 241">
                    <a:extLst>
                      <a:ext uri="{FF2B5EF4-FFF2-40B4-BE49-F238E27FC236}">
                        <a16:creationId xmlns:a16="http://schemas.microsoft.com/office/drawing/2014/main" id="{D8A1D68E-F8A1-7D75-66DE-EB19A8AAC51D}"/>
                      </a:ext>
                    </a:extLst>
                  </p:cNvPr>
                  <p:cNvSpPr txBox="1"/>
                  <p:nvPr/>
                </p:nvSpPr>
                <p:spPr>
                  <a:xfrm>
                    <a:off x="9220361"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21</a:t>
                    </a:r>
                  </a:p>
                </p:txBody>
              </p:sp>
              <p:sp>
                <p:nvSpPr>
                  <p:cNvPr id="243" name="TextBox 242">
                    <a:extLst>
                      <a:ext uri="{FF2B5EF4-FFF2-40B4-BE49-F238E27FC236}">
                        <a16:creationId xmlns:a16="http://schemas.microsoft.com/office/drawing/2014/main" id="{0CB31422-8AF5-D102-D727-53C4E4303606}"/>
                      </a:ext>
                    </a:extLst>
                  </p:cNvPr>
                  <p:cNvSpPr txBox="1"/>
                  <p:nvPr/>
                </p:nvSpPr>
                <p:spPr>
                  <a:xfrm>
                    <a:off x="10001210"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24</a:t>
                    </a:r>
                  </a:p>
                </p:txBody>
              </p:sp>
              <p:sp>
                <p:nvSpPr>
                  <p:cNvPr id="244" name="TextBox 243">
                    <a:extLst>
                      <a:ext uri="{FF2B5EF4-FFF2-40B4-BE49-F238E27FC236}">
                        <a16:creationId xmlns:a16="http://schemas.microsoft.com/office/drawing/2014/main" id="{880A0657-846F-F9A4-BFB7-FD4AD97CB23E}"/>
                      </a:ext>
                    </a:extLst>
                  </p:cNvPr>
                  <p:cNvSpPr txBox="1"/>
                  <p:nvPr/>
                </p:nvSpPr>
                <p:spPr>
                  <a:xfrm>
                    <a:off x="10782062"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27</a:t>
                    </a:r>
                  </a:p>
                </p:txBody>
              </p:sp>
              <p:sp>
                <p:nvSpPr>
                  <p:cNvPr id="245" name="TextBox 244">
                    <a:extLst>
                      <a:ext uri="{FF2B5EF4-FFF2-40B4-BE49-F238E27FC236}">
                        <a16:creationId xmlns:a16="http://schemas.microsoft.com/office/drawing/2014/main" id="{67C3E541-9038-7C58-4545-782B20404A65}"/>
                      </a:ext>
                    </a:extLst>
                  </p:cNvPr>
                  <p:cNvSpPr txBox="1"/>
                  <p:nvPr/>
                </p:nvSpPr>
                <p:spPr>
                  <a:xfrm>
                    <a:off x="11562911"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30</a:t>
                    </a:r>
                  </a:p>
                </p:txBody>
              </p:sp>
              <p:sp>
                <p:nvSpPr>
                  <p:cNvPr id="246" name="TextBox 245">
                    <a:extLst>
                      <a:ext uri="{FF2B5EF4-FFF2-40B4-BE49-F238E27FC236}">
                        <a16:creationId xmlns:a16="http://schemas.microsoft.com/office/drawing/2014/main" id="{DC334E0D-57C2-2CA1-54E3-A6F02FA9543A}"/>
                      </a:ext>
                    </a:extLst>
                  </p:cNvPr>
                  <p:cNvSpPr txBox="1"/>
                  <p:nvPr/>
                </p:nvSpPr>
                <p:spPr>
                  <a:xfrm>
                    <a:off x="12343762"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33</a:t>
                    </a:r>
                  </a:p>
                </p:txBody>
              </p:sp>
              <p:sp>
                <p:nvSpPr>
                  <p:cNvPr id="247" name="TextBox 246">
                    <a:extLst>
                      <a:ext uri="{FF2B5EF4-FFF2-40B4-BE49-F238E27FC236}">
                        <a16:creationId xmlns:a16="http://schemas.microsoft.com/office/drawing/2014/main" id="{EE8E81A7-0913-62AD-91CB-2FCAB21D6F4A}"/>
                      </a:ext>
                    </a:extLst>
                  </p:cNvPr>
                  <p:cNvSpPr txBox="1"/>
                  <p:nvPr/>
                </p:nvSpPr>
                <p:spPr>
                  <a:xfrm>
                    <a:off x="13124612"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36</a:t>
                    </a:r>
                  </a:p>
                </p:txBody>
              </p:sp>
              <p:sp>
                <p:nvSpPr>
                  <p:cNvPr id="248" name="TextBox 247">
                    <a:extLst>
                      <a:ext uri="{FF2B5EF4-FFF2-40B4-BE49-F238E27FC236}">
                        <a16:creationId xmlns:a16="http://schemas.microsoft.com/office/drawing/2014/main" id="{3D2A4705-C6FE-54C6-2CDE-775866292F4B}"/>
                      </a:ext>
                    </a:extLst>
                  </p:cNvPr>
                  <p:cNvSpPr txBox="1"/>
                  <p:nvPr/>
                </p:nvSpPr>
                <p:spPr>
                  <a:xfrm>
                    <a:off x="13905465" y="5879916"/>
                    <a:ext cx="213231" cy="278420"/>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39</a:t>
                    </a:r>
                  </a:p>
                </p:txBody>
              </p:sp>
            </p:grpSp>
            <p:sp>
              <p:nvSpPr>
                <p:cNvPr id="28" name="TextBox 27">
                  <a:extLst>
                    <a:ext uri="{FF2B5EF4-FFF2-40B4-BE49-F238E27FC236}">
                      <a16:creationId xmlns:a16="http://schemas.microsoft.com/office/drawing/2014/main" id="{203DF978-5939-2A74-D8A4-C9690B33C7CF}"/>
                    </a:ext>
                  </a:extLst>
                </p:cNvPr>
                <p:cNvSpPr txBox="1"/>
                <p:nvPr/>
              </p:nvSpPr>
              <p:spPr>
                <a:xfrm>
                  <a:off x="6169793" y="6782198"/>
                  <a:ext cx="3468452" cy="307681"/>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Time from </a:t>
                  </a:r>
                  <a:r>
                    <a:rPr kumimoji="0" lang="en-US" sz="1333" b="1" i="0" u="none" strike="noStrike" kern="1200" cap="none" spc="0" normalizeH="0" baseline="0" noProof="0" dirty="0" err="1">
                      <a:ln>
                        <a:noFill/>
                      </a:ln>
                      <a:solidFill>
                        <a:srgbClr val="003060"/>
                      </a:solidFill>
                      <a:effectLst/>
                      <a:uLnTx/>
                      <a:uFillTx/>
                      <a:latin typeface="Arial Narrow" panose="020B0606020202030204" pitchFamily="34" charset="0"/>
                      <a:ea typeface="+mn-ea"/>
                      <a:cs typeface="Arial" panose="020B0604020202020204" pitchFamily="34" charset="0"/>
                    </a:rPr>
                    <a:t>randomisation</a:t>
                  </a:r>
                  <a:r>
                    <a:rPr kumimoji="0" lang="en-US" sz="1333" b="1"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 (months)</a:t>
                  </a:r>
                </a:p>
              </p:txBody>
            </p:sp>
            <p:sp>
              <p:nvSpPr>
                <p:cNvPr id="29" name="TextBox 28">
                  <a:extLst>
                    <a:ext uri="{FF2B5EF4-FFF2-40B4-BE49-F238E27FC236}">
                      <a16:creationId xmlns:a16="http://schemas.microsoft.com/office/drawing/2014/main" id="{422B2481-B50C-8A5F-4E71-395FBD3B5A3A}"/>
                    </a:ext>
                  </a:extLst>
                </p:cNvPr>
                <p:cNvSpPr txBox="1"/>
                <p:nvPr/>
              </p:nvSpPr>
              <p:spPr>
                <a:xfrm rot="16200000">
                  <a:off x="560306" y="3919346"/>
                  <a:ext cx="1800975" cy="30768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Probability of PFS</a:t>
                  </a:r>
                </a:p>
              </p:txBody>
            </p:sp>
            <p:grpSp>
              <p:nvGrpSpPr>
                <p:cNvPr id="30" name="Group 29">
                  <a:extLst>
                    <a:ext uri="{FF2B5EF4-FFF2-40B4-BE49-F238E27FC236}">
                      <a16:creationId xmlns:a16="http://schemas.microsoft.com/office/drawing/2014/main" id="{F8D19BBE-A637-0846-B4F2-4D7B83B945AE}"/>
                    </a:ext>
                  </a:extLst>
                </p:cNvPr>
                <p:cNvGrpSpPr/>
                <p:nvPr/>
              </p:nvGrpSpPr>
              <p:grpSpPr>
                <a:xfrm>
                  <a:off x="2120520" y="7199202"/>
                  <a:ext cx="11453547" cy="307683"/>
                  <a:chOff x="3701102" y="5879916"/>
                  <a:chExt cx="10364288" cy="278423"/>
                </a:xfrm>
              </p:grpSpPr>
              <p:sp>
                <p:nvSpPr>
                  <p:cNvPr id="221" name="TextBox 220">
                    <a:extLst>
                      <a:ext uri="{FF2B5EF4-FFF2-40B4-BE49-F238E27FC236}">
                        <a16:creationId xmlns:a16="http://schemas.microsoft.com/office/drawing/2014/main" id="{A43129AD-5326-5C8B-00DB-39F1D0DB3A50}"/>
                      </a:ext>
                    </a:extLst>
                  </p:cNvPr>
                  <p:cNvSpPr txBox="1"/>
                  <p:nvPr/>
                </p:nvSpPr>
                <p:spPr>
                  <a:xfrm>
                    <a:off x="3701102" y="5879916"/>
                    <a:ext cx="319848" cy="278421"/>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323</a:t>
                    </a:r>
                  </a:p>
                </p:txBody>
              </p:sp>
              <p:sp>
                <p:nvSpPr>
                  <p:cNvPr id="222" name="TextBox 221">
                    <a:extLst>
                      <a:ext uri="{FF2B5EF4-FFF2-40B4-BE49-F238E27FC236}">
                        <a16:creationId xmlns:a16="http://schemas.microsoft.com/office/drawing/2014/main" id="{93230594-54A4-AEE2-C94D-11516D17027C}"/>
                      </a:ext>
                    </a:extLst>
                  </p:cNvPr>
                  <p:cNvSpPr txBox="1"/>
                  <p:nvPr/>
                </p:nvSpPr>
                <p:spPr>
                  <a:xfrm>
                    <a:off x="4481952" y="5879917"/>
                    <a:ext cx="319848" cy="278421"/>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265</a:t>
                    </a:r>
                  </a:p>
                </p:txBody>
              </p:sp>
              <p:sp>
                <p:nvSpPr>
                  <p:cNvPr id="223" name="TextBox 222">
                    <a:extLst>
                      <a:ext uri="{FF2B5EF4-FFF2-40B4-BE49-F238E27FC236}">
                        <a16:creationId xmlns:a16="http://schemas.microsoft.com/office/drawing/2014/main" id="{76C40F76-8AA9-1D4D-4A99-1D2AC47BCC26}"/>
                      </a:ext>
                    </a:extLst>
                  </p:cNvPr>
                  <p:cNvSpPr txBox="1"/>
                  <p:nvPr/>
                </p:nvSpPr>
                <p:spPr>
                  <a:xfrm>
                    <a:off x="5262803" y="5879917"/>
                    <a:ext cx="319848"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191</a:t>
                    </a:r>
                  </a:p>
                </p:txBody>
              </p:sp>
              <p:sp>
                <p:nvSpPr>
                  <p:cNvPr id="224" name="TextBox 223">
                    <a:extLst>
                      <a:ext uri="{FF2B5EF4-FFF2-40B4-BE49-F238E27FC236}">
                        <a16:creationId xmlns:a16="http://schemas.microsoft.com/office/drawing/2014/main" id="{A8CBB644-3722-3170-59E7-D27DB695DA33}"/>
                      </a:ext>
                    </a:extLst>
                  </p:cNvPr>
                  <p:cNvSpPr txBox="1"/>
                  <p:nvPr/>
                </p:nvSpPr>
                <p:spPr>
                  <a:xfrm>
                    <a:off x="6043651" y="5879917"/>
                    <a:ext cx="319848"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150</a:t>
                    </a:r>
                  </a:p>
                </p:txBody>
              </p:sp>
              <p:sp>
                <p:nvSpPr>
                  <p:cNvPr id="225" name="TextBox 224">
                    <a:extLst>
                      <a:ext uri="{FF2B5EF4-FFF2-40B4-BE49-F238E27FC236}">
                        <a16:creationId xmlns:a16="http://schemas.microsoft.com/office/drawing/2014/main" id="{DD7A6CA3-DF4A-CF64-A062-0F62823A8F05}"/>
                      </a:ext>
                    </a:extLst>
                  </p:cNvPr>
                  <p:cNvSpPr txBox="1"/>
                  <p:nvPr/>
                </p:nvSpPr>
                <p:spPr>
                  <a:xfrm>
                    <a:off x="6831466" y="5879917"/>
                    <a:ext cx="305923"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116</a:t>
                    </a:r>
                  </a:p>
                </p:txBody>
              </p:sp>
              <p:sp>
                <p:nvSpPr>
                  <p:cNvPr id="226" name="TextBox 225">
                    <a:extLst>
                      <a:ext uri="{FF2B5EF4-FFF2-40B4-BE49-F238E27FC236}">
                        <a16:creationId xmlns:a16="http://schemas.microsoft.com/office/drawing/2014/main" id="{D7A34FB8-295F-701C-20A4-524E4E988115}"/>
                      </a:ext>
                    </a:extLst>
                  </p:cNvPr>
                  <p:cNvSpPr txBox="1"/>
                  <p:nvPr/>
                </p:nvSpPr>
                <p:spPr>
                  <a:xfrm>
                    <a:off x="7658662"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84</a:t>
                    </a:r>
                  </a:p>
                </p:txBody>
              </p:sp>
              <p:sp>
                <p:nvSpPr>
                  <p:cNvPr id="227" name="TextBox 226">
                    <a:extLst>
                      <a:ext uri="{FF2B5EF4-FFF2-40B4-BE49-F238E27FC236}">
                        <a16:creationId xmlns:a16="http://schemas.microsoft.com/office/drawing/2014/main" id="{8ED83055-9577-08DA-7291-E19F2E386FF4}"/>
                      </a:ext>
                    </a:extLst>
                  </p:cNvPr>
                  <p:cNvSpPr txBox="1"/>
                  <p:nvPr/>
                </p:nvSpPr>
                <p:spPr>
                  <a:xfrm>
                    <a:off x="8439511"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56</a:t>
                    </a:r>
                  </a:p>
                </p:txBody>
              </p:sp>
              <p:sp>
                <p:nvSpPr>
                  <p:cNvPr id="228" name="TextBox 227">
                    <a:extLst>
                      <a:ext uri="{FF2B5EF4-FFF2-40B4-BE49-F238E27FC236}">
                        <a16:creationId xmlns:a16="http://schemas.microsoft.com/office/drawing/2014/main" id="{38187828-2C82-D981-33D2-54D6A7CAE1CF}"/>
                      </a:ext>
                    </a:extLst>
                  </p:cNvPr>
                  <p:cNvSpPr txBox="1"/>
                  <p:nvPr/>
                </p:nvSpPr>
                <p:spPr>
                  <a:xfrm>
                    <a:off x="9220362"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41</a:t>
                    </a:r>
                  </a:p>
                </p:txBody>
              </p:sp>
              <p:sp>
                <p:nvSpPr>
                  <p:cNvPr id="229" name="TextBox 228">
                    <a:extLst>
                      <a:ext uri="{FF2B5EF4-FFF2-40B4-BE49-F238E27FC236}">
                        <a16:creationId xmlns:a16="http://schemas.microsoft.com/office/drawing/2014/main" id="{5F9AE575-FBC6-EDF4-866F-791A18527263}"/>
                      </a:ext>
                    </a:extLst>
                  </p:cNvPr>
                  <p:cNvSpPr txBox="1"/>
                  <p:nvPr/>
                </p:nvSpPr>
                <p:spPr>
                  <a:xfrm>
                    <a:off x="10001211"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24</a:t>
                    </a:r>
                  </a:p>
                </p:txBody>
              </p:sp>
              <p:sp>
                <p:nvSpPr>
                  <p:cNvPr id="230" name="TextBox 229">
                    <a:extLst>
                      <a:ext uri="{FF2B5EF4-FFF2-40B4-BE49-F238E27FC236}">
                        <a16:creationId xmlns:a16="http://schemas.microsoft.com/office/drawing/2014/main" id="{928F0621-A0AA-E99D-F699-DA7F498D4C61}"/>
                      </a:ext>
                    </a:extLst>
                  </p:cNvPr>
                  <p:cNvSpPr txBox="1"/>
                  <p:nvPr/>
                </p:nvSpPr>
                <p:spPr>
                  <a:xfrm>
                    <a:off x="10782062"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20</a:t>
                    </a:r>
                  </a:p>
                </p:txBody>
              </p:sp>
              <p:sp>
                <p:nvSpPr>
                  <p:cNvPr id="231" name="TextBox 230">
                    <a:extLst>
                      <a:ext uri="{FF2B5EF4-FFF2-40B4-BE49-F238E27FC236}">
                        <a16:creationId xmlns:a16="http://schemas.microsoft.com/office/drawing/2014/main" id="{8A27EAAA-DB51-8FE9-D647-3BD24C9CAECF}"/>
                      </a:ext>
                    </a:extLst>
                  </p:cNvPr>
                  <p:cNvSpPr txBox="1"/>
                  <p:nvPr/>
                </p:nvSpPr>
                <p:spPr>
                  <a:xfrm>
                    <a:off x="11562911"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10</a:t>
                    </a:r>
                  </a:p>
                </p:txBody>
              </p:sp>
              <p:sp>
                <p:nvSpPr>
                  <p:cNvPr id="232" name="TextBox 231">
                    <a:extLst>
                      <a:ext uri="{FF2B5EF4-FFF2-40B4-BE49-F238E27FC236}">
                        <a16:creationId xmlns:a16="http://schemas.microsoft.com/office/drawing/2014/main" id="{43DF7244-2845-AA3E-6079-A5C4DF2DB7CB}"/>
                      </a:ext>
                    </a:extLst>
                  </p:cNvPr>
                  <p:cNvSpPr txBox="1"/>
                  <p:nvPr/>
                </p:nvSpPr>
                <p:spPr>
                  <a:xfrm>
                    <a:off x="12397069" y="5879917"/>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5</a:t>
                    </a:r>
                  </a:p>
                </p:txBody>
              </p:sp>
              <p:sp>
                <p:nvSpPr>
                  <p:cNvPr id="233" name="TextBox 232">
                    <a:extLst>
                      <a:ext uri="{FF2B5EF4-FFF2-40B4-BE49-F238E27FC236}">
                        <a16:creationId xmlns:a16="http://schemas.microsoft.com/office/drawing/2014/main" id="{7B8BAE75-28C7-F17A-1D8D-89324E4AA2B6}"/>
                      </a:ext>
                    </a:extLst>
                  </p:cNvPr>
                  <p:cNvSpPr txBox="1"/>
                  <p:nvPr/>
                </p:nvSpPr>
                <p:spPr>
                  <a:xfrm>
                    <a:off x="13177920" y="5879916"/>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1</a:t>
                    </a:r>
                  </a:p>
                </p:txBody>
              </p:sp>
              <p:sp>
                <p:nvSpPr>
                  <p:cNvPr id="234" name="TextBox 233">
                    <a:extLst>
                      <a:ext uri="{FF2B5EF4-FFF2-40B4-BE49-F238E27FC236}">
                        <a16:creationId xmlns:a16="http://schemas.microsoft.com/office/drawing/2014/main" id="{B65E2953-8479-82A2-E7C6-28D2B2BEDDB3}"/>
                      </a:ext>
                    </a:extLst>
                  </p:cNvPr>
                  <p:cNvSpPr txBox="1"/>
                  <p:nvPr/>
                </p:nvSpPr>
                <p:spPr>
                  <a:xfrm>
                    <a:off x="13958773" y="5879916"/>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0</a:t>
                    </a:r>
                  </a:p>
                </p:txBody>
              </p:sp>
            </p:grpSp>
            <p:grpSp>
              <p:nvGrpSpPr>
                <p:cNvPr id="31" name="Group 30">
                  <a:extLst>
                    <a:ext uri="{FF2B5EF4-FFF2-40B4-BE49-F238E27FC236}">
                      <a16:creationId xmlns:a16="http://schemas.microsoft.com/office/drawing/2014/main" id="{570D798D-0BE1-B1D5-05A9-CE355845D5BD}"/>
                    </a:ext>
                  </a:extLst>
                </p:cNvPr>
                <p:cNvGrpSpPr/>
                <p:nvPr/>
              </p:nvGrpSpPr>
              <p:grpSpPr>
                <a:xfrm>
                  <a:off x="2120521" y="7616235"/>
                  <a:ext cx="11453548" cy="307683"/>
                  <a:chOff x="3701102" y="5879916"/>
                  <a:chExt cx="10364288" cy="278423"/>
                </a:xfrm>
              </p:grpSpPr>
              <p:sp>
                <p:nvSpPr>
                  <p:cNvPr id="207" name="TextBox 206">
                    <a:extLst>
                      <a:ext uri="{FF2B5EF4-FFF2-40B4-BE49-F238E27FC236}">
                        <a16:creationId xmlns:a16="http://schemas.microsoft.com/office/drawing/2014/main" id="{8EA8244D-D365-B64B-369C-5AE0A3C06B7B}"/>
                      </a:ext>
                    </a:extLst>
                  </p:cNvPr>
                  <p:cNvSpPr txBox="1"/>
                  <p:nvPr/>
                </p:nvSpPr>
                <p:spPr>
                  <a:xfrm>
                    <a:off x="3701102" y="5879916"/>
                    <a:ext cx="319848" cy="278421"/>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321</a:t>
                    </a:r>
                  </a:p>
                </p:txBody>
              </p:sp>
              <p:sp>
                <p:nvSpPr>
                  <p:cNvPr id="208" name="TextBox 207">
                    <a:extLst>
                      <a:ext uri="{FF2B5EF4-FFF2-40B4-BE49-F238E27FC236}">
                        <a16:creationId xmlns:a16="http://schemas.microsoft.com/office/drawing/2014/main" id="{8EC4574F-59E1-437B-AF8E-97BF34B7DE7B}"/>
                      </a:ext>
                    </a:extLst>
                  </p:cNvPr>
                  <p:cNvSpPr txBox="1"/>
                  <p:nvPr/>
                </p:nvSpPr>
                <p:spPr>
                  <a:xfrm>
                    <a:off x="4481952" y="5879917"/>
                    <a:ext cx="319848" cy="278421"/>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191</a:t>
                    </a:r>
                  </a:p>
                </p:txBody>
              </p:sp>
              <p:sp>
                <p:nvSpPr>
                  <p:cNvPr id="209" name="TextBox 208">
                    <a:extLst>
                      <a:ext uri="{FF2B5EF4-FFF2-40B4-BE49-F238E27FC236}">
                        <a16:creationId xmlns:a16="http://schemas.microsoft.com/office/drawing/2014/main" id="{7D4413A0-8253-F755-5621-E73B21F00C51}"/>
                      </a:ext>
                    </a:extLst>
                  </p:cNvPr>
                  <p:cNvSpPr txBox="1"/>
                  <p:nvPr/>
                </p:nvSpPr>
                <p:spPr>
                  <a:xfrm>
                    <a:off x="5262801" y="5879917"/>
                    <a:ext cx="319848"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107</a:t>
                    </a:r>
                  </a:p>
                </p:txBody>
              </p:sp>
              <p:sp>
                <p:nvSpPr>
                  <p:cNvPr id="210" name="TextBox 209">
                    <a:extLst>
                      <a:ext uri="{FF2B5EF4-FFF2-40B4-BE49-F238E27FC236}">
                        <a16:creationId xmlns:a16="http://schemas.microsoft.com/office/drawing/2014/main" id="{3417E087-8A3B-D688-EAE9-045E764BEA7B}"/>
                      </a:ext>
                    </a:extLst>
                  </p:cNvPr>
                  <p:cNvSpPr txBox="1"/>
                  <p:nvPr/>
                </p:nvSpPr>
                <p:spPr>
                  <a:xfrm>
                    <a:off x="6096962"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64</a:t>
                    </a:r>
                  </a:p>
                </p:txBody>
              </p:sp>
              <p:sp>
                <p:nvSpPr>
                  <p:cNvPr id="211" name="TextBox 210">
                    <a:extLst>
                      <a:ext uri="{FF2B5EF4-FFF2-40B4-BE49-F238E27FC236}">
                        <a16:creationId xmlns:a16="http://schemas.microsoft.com/office/drawing/2014/main" id="{087B5F61-2DCD-F2DB-9394-5581F2A30E01}"/>
                      </a:ext>
                    </a:extLst>
                  </p:cNvPr>
                  <p:cNvSpPr txBox="1"/>
                  <p:nvPr/>
                </p:nvSpPr>
                <p:spPr>
                  <a:xfrm>
                    <a:off x="6877812"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46</a:t>
                    </a:r>
                  </a:p>
                </p:txBody>
              </p:sp>
              <p:sp>
                <p:nvSpPr>
                  <p:cNvPr id="212" name="TextBox 211">
                    <a:extLst>
                      <a:ext uri="{FF2B5EF4-FFF2-40B4-BE49-F238E27FC236}">
                        <a16:creationId xmlns:a16="http://schemas.microsoft.com/office/drawing/2014/main" id="{A9B6D70E-F4B0-837C-CC94-8B88F4E95932}"/>
                      </a:ext>
                    </a:extLst>
                  </p:cNvPr>
                  <p:cNvSpPr txBox="1"/>
                  <p:nvPr/>
                </p:nvSpPr>
                <p:spPr>
                  <a:xfrm>
                    <a:off x="7658663"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29</a:t>
                    </a:r>
                  </a:p>
                </p:txBody>
              </p:sp>
              <p:sp>
                <p:nvSpPr>
                  <p:cNvPr id="213" name="TextBox 212">
                    <a:extLst>
                      <a:ext uri="{FF2B5EF4-FFF2-40B4-BE49-F238E27FC236}">
                        <a16:creationId xmlns:a16="http://schemas.microsoft.com/office/drawing/2014/main" id="{0DEDC07B-E0E8-6C2F-A1A5-9A648B3E892A}"/>
                      </a:ext>
                    </a:extLst>
                  </p:cNvPr>
                  <p:cNvSpPr txBox="1"/>
                  <p:nvPr/>
                </p:nvSpPr>
                <p:spPr>
                  <a:xfrm>
                    <a:off x="8439511"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19</a:t>
                    </a:r>
                  </a:p>
                </p:txBody>
              </p:sp>
              <p:sp>
                <p:nvSpPr>
                  <p:cNvPr id="214" name="TextBox 213">
                    <a:extLst>
                      <a:ext uri="{FF2B5EF4-FFF2-40B4-BE49-F238E27FC236}">
                        <a16:creationId xmlns:a16="http://schemas.microsoft.com/office/drawing/2014/main" id="{5AC0FFD0-7568-1080-0899-AA85443577B1}"/>
                      </a:ext>
                    </a:extLst>
                  </p:cNvPr>
                  <p:cNvSpPr txBox="1"/>
                  <p:nvPr/>
                </p:nvSpPr>
                <p:spPr>
                  <a:xfrm>
                    <a:off x="9220363" y="5879917"/>
                    <a:ext cx="213231"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16</a:t>
                    </a:r>
                  </a:p>
                </p:txBody>
              </p:sp>
              <p:sp>
                <p:nvSpPr>
                  <p:cNvPr id="215" name="TextBox 214">
                    <a:extLst>
                      <a:ext uri="{FF2B5EF4-FFF2-40B4-BE49-F238E27FC236}">
                        <a16:creationId xmlns:a16="http://schemas.microsoft.com/office/drawing/2014/main" id="{9014491C-8527-BDFB-06A8-E70B65DC0AE5}"/>
                      </a:ext>
                    </a:extLst>
                  </p:cNvPr>
                  <p:cNvSpPr txBox="1"/>
                  <p:nvPr/>
                </p:nvSpPr>
                <p:spPr>
                  <a:xfrm>
                    <a:off x="10054518" y="5879917"/>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8</a:t>
                    </a:r>
                  </a:p>
                </p:txBody>
              </p:sp>
              <p:sp>
                <p:nvSpPr>
                  <p:cNvPr id="216" name="TextBox 215">
                    <a:extLst>
                      <a:ext uri="{FF2B5EF4-FFF2-40B4-BE49-F238E27FC236}">
                        <a16:creationId xmlns:a16="http://schemas.microsoft.com/office/drawing/2014/main" id="{7EEA25DF-F038-C8CB-0168-416E3929D912}"/>
                      </a:ext>
                    </a:extLst>
                  </p:cNvPr>
                  <p:cNvSpPr txBox="1"/>
                  <p:nvPr/>
                </p:nvSpPr>
                <p:spPr>
                  <a:xfrm>
                    <a:off x="10835369" y="5879917"/>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6</a:t>
                    </a:r>
                  </a:p>
                </p:txBody>
              </p:sp>
              <p:sp>
                <p:nvSpPr>
                  <p:cNvPr id="217" name="TextBox 216">
                    <a:extLst>
                      <a:ext uri="{FF2B5EF4-FFF2-40B4-BE49-F238E27FC236}">
                        <a16:creationId xmlns:a16="http://schemas.microsoft.com/office/drawing/2014/main" id="{B1618759-7124-BA79-23DD-EC82326FA666}"/>
                      </a:ext>
                    </a:extLst>
                  </p:cNvPr>
                  <p:cNvSpPr txBox="1"/>
                  <p:nvPr/>
                </p:nvSpPr>
                <p:spPr>
                  <a:xfrm>
                    <a:off x="11616218" y="5879917"/>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1</a:t>
                    </a:r>
                  </a:p>
                </p:txBody>
              </p:sp>
              <p:sp>
                <p:nvSpPr>
                  <p:cNvPr id="218" name="TextBox 217">
                    <a:extLst>
                      <a:ext uri="{FF2B5EF4-FFF2-40B4-BE49-F238E27FC236}">
                        <a16:creationId xmlns:a16="http://schemas.microsoft.com/office/drawing/2014/main" id="{49885EB8-6B49-97FB-39E5-2567694EF697}"/>
                      </a:ext>
                    </a:extLst>
                  </p:cNvPr>
                  <p:cNvSpPr txBox="1"/>
                  <p:nvPr/>
                </p:nvSpPr>
                <p:spPr>
                  <a:xfrm>
                    <a:off x="12397069" y="5879917"/>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0</a:t>
                    </a:r>
                  </a:p>
                </p:txBody>
              </p:sp>
              <p:sp>
                <p:nvSpPr>
                  <p:cNvPr id="219" name="TextBox 218">
                    <a:extLst>
                      <a:ext uri="{FF2B5EF4-FFF2-40B4-BE49-F238E27FC236}">
                        <a16:creationId xmlns:a16="http://schemas.microsoft.com/office/drawing/2014/main" id="{E3694482-1858-4B72-9978-F1FCF89A5808}"/>
                      </a:ext>
                    </a:extLst>
                  </p:cNvPr>
                  <p:cNvSpPr txBox="1"/>
                  <p:nvPr/>
                </p:nvSpPr>
                <p:spPr>
                  <a:xfrm>
                    <a:off x="13177920" y="5879916"/>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0</a:t>
                    </a:r>
                  </a:p>
                </p:txBody>
              </p:sp>
              <p:sp>
                <p:nvSpPr>
                  <p:cNvPr id="220" name="TextBox 219">
                    <a:extLst>
                      <a:ext uri="{FF2B5EF4-FFF2-40B4-BE49-F238E27FC236}">
                        <a16:creationId xmlns:a16="http://schemas.microsoft.com/office/drawing/2014/main" id="{BA724EBE-BD3B-36A1-74F0-45CF0F63B89B}"/>
                      </a:ext>
                    </a:extLst>
                  </p:cNvPr>
                  <p:cNvSpPr txBox="1"/>
                  <p:nvPr/>
                </p:nvSpPr>
                <p:spPr>
                  <a:xfrm>
                    <a:off x="13958773" y="5879916"/>
                    <a:ext cx="106617" cy="278422"/>
                  </a:xfrm>
                  <a:prstGeom prst="rect">
                    <a:avLst/>
                  </a:prstGeom>
                  <a:noFill/>
                </p:spPr>
                <p:txBody>
                  <a:bodyPr wrap="none" lIns="0" tIns="0" rIns="0" bIns="0" rtlCol="0" anchor="ctr">
                    <a:spAutoFit/>
                  </a:bodyPr>
                  <a:lstStyle/>
                  <a:p>
                    <a:pPr marL="0" marR="0" lvl="0" indent="0" algn="ct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0</a:t>
                    </a:r>
                  </a:p>
                </p:txBody>
              </p:sp>
            </p:grpSp>
            <p:grpSp>
              <p:nvGrpSpPr>
                <p:cNvPr id="32" name="Group 31">
                  <a:extLst>
                    <a:ext uri="{FF2B5EF4-FFF2-40B4-BE49-F238E27FC236}">
                      <a16:creationId xmlns:a16="http://schemas.microsoft.com/office/drawing/2014/main" id="{DB19BD66-B0C4-666B-6B3A-76F8CCD57033}"/>
                    </a:ext>
                  </a:extLst>
                </p:cNvPr>
                <p:cNvGrpSpPr/>
                <p:nvPr/>
              </p:nvGrpSpPr>
              <p:grpSpPr>
                <a:xfrm>
                  <a:off x="2238260" y="1890829"/>
                  <a:ext cx="9214623" cy="3937457"/>
                  <a:chOff x="3914658" y="1890829"/>
                  <a:chExt cx="9214623" cy="3937457"/>
                </a:xfrm>
              </p:grpSpPr>
              <p:sp>
                <p:nvSpPr>
                  <p:cNvPr id="130" name="Freeform: Shape 129">
                    <a:extLst>
                      <a:ext uri="{FF2B5EF4-FFF2-40B4-BE49-F238E27FC236}">
                        <a16:creationId xmlns:a16="http://schemas.microsoft.com/office/drawing/2014/main" id="{073A1731-9030-BE9B-4DD8-32CC3A6D0FE3}"/>
                      </a:ext>
                    </a:extLst>
                  </p:cNvPr>
                  <p:cNvSpPr/>
                  <p:nvPr/>
                </p:nvSpPr>
                <p:spPr>
                  <a:xfrm>
                    <a:off x="3972173" y="1953802"/>
                    <a:ext cx="9094137" cy="3811638"/>
                  </a:xfrm>
                  <a:custGeom>
                    <a:avLst/>
                    <a:gdLst>
                      <a:gd name="connsiteX0" fmla="*/ 6822663 w 6822662"/>
                      <a:gd name="connsiteY0" fmla="*/ 2859596 h 2859595"/>
                      <a:gd name="connsiteX1" fmla="*/ 5450396 w 6822662"/>
                      <a:gd name="connsiteY1" fmla="*/ 2859596 h 2859595"/>
                      <a:gd name="connsiteX2" fmla="*/ 5450396 w 6822662"/>
                      <a:gd name="connsiteY2" fmla="*/ 2807113 h 2859595"/>
                      <a:gd name="connsiteX3" fmla="*/ 5057109 w 6822662"/>
                      <a:gd name="connsiteY3" fmla="*/ 2807113 h 2859595"/>
                      <a:gd name="connsiteX4" fmla="*/ 5057109 w 6822662"/>
                      <a:gd name="connsiteY4" fmla="*/ 2725674 h 2859595"/>
                      <a:gd name="connsiteX5" fmla="*/ 4621911 w 6822662"/>
                      <a:gd name="connsiteY5" fmla="*/ 2725674 h 2859595"/>
                      <a:gd name="connsiteX6" fmla="*/ 4621911 w 6822662"/>
                      <a:gd name="connsiteY6" fmla="*/ 2698718 h 2859595"/>
                      <a:gd name="connsiteX7" fmla="*/ 4215384 w 6822662"/>
                      <a:gd name="connsiteY7" fmla="*/ 2698718 h 2859595"/>
                      <a:gd name="connsiteX8" fmla="*/ 4215384 w 6822662"/>
                      <a:gd name="connsiteY8" fmla="*/ 2671096 h 2859595"/>
                      <a:gd name="connsiteX9" fmla="*/ 4028218 w 6822662"/>
                      <a:gd name="connsiteY9" fmla="*/ 2671096 h 2859595"/>
                      <a:gd name="connsiteX10" fmla="*/ 4028218 w 6822662"/>
                      <a:gd name="connsiteY10" fmla="*/ 2643092 h 2859595"/>
                      <a:gd name="connsiteX11" fmla="*/ 3818668 w 6822662"/>
                      <a:gd name="connsiteY11" fmla="*/ 2643092 h 2859595"/>
                      <a:gd name="connsiteX12" fmla="*/ 3818668 w 6822662"/>
                      <a:gd name="connsiteY12" fmla="*/ 2618042 h 2859595"/>
                      <a:gd name="connsiteX13" fmla="*/ 3323749 w 6822662"/>
                      <a:gd name="connsiteY13" fmla="*/ 2618042 h 2859595"/>
                      <a:gd name="connsiteX14" fmla="*/ 3323749 w 6822662"/>
                      <a:gd name="connsiteY14" fmla="*/ 2591467 h 2859595"/>
                      <a:gd name="connsiteX15" fmla="*/ 3244691 w 6822662"/>
                      <a:gd name="connsiteY15" fmla="*/ 2591467 h 2859595"/>
                      <a:gd name="connsiteX16" fmla="*/ 3244691 w 6822662"/>
                      <a:gd name="connsiteY16" fmla="*/ 2565368 h 2859595"/>
                      <a:gd name="connsiteX17" fmla="*/ 3156299 w 6822662"/>
                      <a:gd name="connsiteY17" fmla="*/ 2565368 h 2859595"/>
                      <a:gd name="connsiteX18" fmla="*/ 3156299 w 6822662"/>
                      <a:gd name="connsiteY18" fmla="*/ 2551271 h 2859595"/>
                      <a:gd name="connsiteX19" fmla="*/ 3007995 w 6822662"/>
                      <a:gd name="connsiteY19" fmla="*/ 2551271 h 2859595"/>
                      <a:gd name="connsiteX20" fmla="*/ 3007995 w 6822662"/>
                      <a:gd name="connsiteY20" fmla="*/ 2510504 h 2859595"/>
                      <a:gd name="connsiteX21" fmla="*/ 2971800 w 6822662"/>
                      <a:gd name="connsiteY21" fmla="*/ 2510504 h 2859595"/>
                      <a:gd name="connsiteX22" fmla="*/ 2971800 w 6822662"/>
                      <a:gd name="connsiteY22" fmla="*/ 2483739 h 2859595"/>
                      <a:gd name="connsiteX23" fmla="*/ 2947321 w 6822662"/>
                      <a:gd name="connsiteY23" fmla="*/ 2483739 h 2859595"/>
                      <a:gd name="connsiteX24" fmla="*/ 2947321 w 6822662"/>
                      <a:gd name="connsiteY24" fmla="*/ 2469547 h 2859595"/>
                      <a:gd name="connsiteX25" fmla="*/ 2837593 w 6822662"/>
                      <a:gd name="connsiteY25" fmla="*/ 2469547 h 2859595"/>
                      <a:gd name="connsiteX26" fmla="*/ 2837593 w 6822662"/>
                      <a:gd name="connsiteY26" fmla="*/ 2449163 h 2859595"/>
                      <a:gd name="connsiteX27" fmla="*/ 2812066 w 6822662"/>
                      <a:gd name="connsiteY27" fmla="*/ 2449163 h 2859595"/>
                      <a:gd name="connsiteX28" fmla="*/ 2812066 w 6822662"/>
                      <a:gd name="connsiteY28" fmla="*/ 2418969 h 2859595"/>
                      <a:gd name="connsiteX29" fmla="*/ 2681859 w 6822662"/>
                      <a:gd name="connsiteY29" fmla="*/ 2418969 h 2859595"/>
                      <a:gd name="connsiteX30" fmla="*/ 2681859 w 6822662"/>
                      <a:gd name="connsiteY30" fmla="*/ 2389918 h 2859595"/>
                      <a:gd name="connsiteX31" fmla="*/ 2668334 w 6822662"/>
                      <a:gd name="connsiteY31" fmla="*/ 2389918 h 2859595"/>
                      <a:gd name="connsiteX32" fmla="*/ 2668334 w 6822662"/>
                      <a:gd name="connsiteY32" fmla="*/ 2378202 h 2859595"/>
                      <a:gd name="connsiteX33" fmla="*/ 2595372 w 6822662"/>
                      <a:gd name="connsiteY33" fmla="*/ 2378202 h 2859595"/>
                      <a:gd name="connsiteX34" fmla="*/ 2595372 w 6822662"/>
                      <a:gd name="connsiteY34" fmla="*/ 2366772 h 2859595"/>
                      <a:gd name="connsiteX35" fmla="*/ 2516315 w 6822662"/>
                      <a:gd name="connsiteY35" fmla="*/ 2366772 h 2859595"/>
                      <a:gd name="connsiteX36" fmla="*/ 2516315 w 6822662"/>
                      <a:gd name="connsiteY36" fmla="*/ 2352675 h 2859595"/>
                      <a:gd name="connsiteX37" fmla="*/ 2461451 w 6822662"/>
                      <a:gd name="connsiteY37" fmla="*/ 2352675 h 2859595"/>
                      <a:gd name="connsiteX38" fmla="*/ 2461451 w 6822662"/>
                      <a:gd name="connsiteY38" fmla="*/ 2328958 h 2859595"/>
                      <a:gd name="connsiteX39" fmla="*/ 2443067 w 6822662"/>
                      <a:gd name="connsiteY39" fmla="*/ 2328958 h 2859595"/>
                      <a:gd name="connsiteX40" fmla="*/ 2443067 w 6822662"/>
                      <a:gd name="connsiteY40" fmla="*/ 2298383 h 2859595"/>
                      <a:gd name="connsiteX41" fmla="*/ 2215229 w 6822662"/>
                      <a:gd name="connsiteY41" fmla="*/ 2298383 h 2859595"/>
                      <a:gd name="connsiteX42" fmla="*/ 2215229 w 6822662"/>
                      <a:gd name="connsiteY42" fmla="*/ 2273332 h 2859595"/>
                      <a:gd name="connsiteX43" fmla="*/ 2142268 w 6822662"/>
                      <a:gd name="connsiteY43" fmla="*/ 2273332 h 2859595"/>
                      <a:gd name="connsiteX44" fmla="*/ 2142268 w 6822662"/>
                      <a:gd name="connsiteY44" fmla="*/ 2244566 h 2859595"/>
                      <a:gd name="connsiteX45" fmla="*/ 2120170 w 6822662"/>
                      <a:gd name="connsiteY45" fmla="*/ 2244566 h 2859595"/>
                      <a:gd name="connsiteX46" fmla="*/ 2120170 w 6822662"/>
                      <a:gd name="connsiteY46" fmla="*/ 2209705 h 2859595"/>
                      <a:gd name="connsiteX47" fmla="*/ 2077022 w 6822662"/>
                      <a:gd name="connsiteY47" fmla="*/ 2209705 h 2859595"/>
                      <a:gd name="connsiteX48" fmla="*/ 2077022 w 6822662"/>
                      <a:gd name="connsiteY48" fmla="*/ 2179892 h 2859595"/>
                      <a:gd name="connsiteX49" fmla="*/ 1919669 w 6822662"/>
                      <a:gd name="connsiteY49" fmla="*/ 2179892 h 2859595"/>
                      <a:gd name="connsiteX50" fmla="*/ 1919669 w 6822662"/>
                      <a:gd name="connsiteY50" fmla="*/ 2137315 h 2859595"/>
                      <a:gd name="connsiteX51" fmla="*/ 1875473 w 6822662"/>
                      <a:gd name="connsiteY51" fmla="*/ 2137315 h 2859595"/>
                      <a:gd name="connsiteX52" fmla="*/ 1875473 w 6822662"/>
                      <a:gd name="connsiteY52" fmla="*/ 2123694 h 2859595"/>
                      <a:gd name="connsiteX53" fmla="*/ 1831277 w 6822662"/>
                      <a:gd name="connsiteY53" fmla="*/ 2123694 h 2859595"/>
                      <a:gd name="connsiteX54" fmla="*/ 1831277 w 6822662"/>
                      <a:gd name="connsiteY54" fmla="*/ 2056067 h 2859595"/>
                      <a:gd name="connsiteX55" fmla="*/ 1778032 w 6822662"/>
                      <a:gd name="connsiteY55" fmla="*/ 2056067 h 2859595"/>
                      <a:gd name="connsiteX56" fmla="*/ 1778032 w 6822662"/>
                      <a:gd name="connsiteY56" fmla="*/ 2019300 h 2859595"/>
                      <a:gd name="connsiteX57" fmla="*/ 1762030 w 6822662"/>
                      <a:gd name="connsiteY57" fmla="*/ 2019300 h 2859595"/>
                      <a:gd name="connsiteX58" fmla="*/ 1762030 w 6822662"/>
                      <a:gd name="connsiteY58" fmla="*/ 1993011 h 2859595"/>
                      <a:gd name="connsiteX59" fmla="*/ 1743170 w 6822662"/>
                      <a:gd name="connsiteY59" fmla="*/ 1993011 h 2859595"/>
                      <a:gd name="connsiteX60" fmla="*/ 1743170 w 6822662"/>
                      <a:gd name="connsiteY60" fmla="*/ 1936623 h 2859595"/>
                      <a:gd name="connsiteX61" fmla="*/ 1618107 w 6822662"/>
                      <a:gd name="connsiteY61" fmla="*/ 1936623 h 2859595"/>
                      <a:gd name="connsiteX62" fmla="*/ 1618107 w 6822662"/>
                      <a:gd name="connsiteY62" fmla="*/ 1923098 h 2859595"/>
                      <a:gd name="connsiteX63" fmla="*/ 1547813 w 6822662"/>
                      <a:gd name="connsiteY63" fmla="*/ 1923098 h 2859595"/>
                      <a:gd name="connsiteX64" fmla="*/ 1547813 w 6822662"/>
                      <a:gd name="connsiteY64" fmla="*/ 1871663 h 2859595"/>
                      <a:gd name="connsiteX65" fmla="*/ 1525143 w 6822662"/>
                      <a:gd name="connsiteY65" fmla="*/ 1871663 h 2859595"/>
                      <a:gd name="connsiteX66" fmla="*/ 1525143 w 6822662"/>
                      <a:gd name="connsiteY66" fmla="*/ 1841468 h 2859595"/>
                      <a:gd name="connsiteX67" fmla="*/ 1511999 w 6822662"/>
                      <a:gd name="connsiteY67" fmla="*/ 1841468 h 2859595"/>
                      <a:gd name="connsiteX68" fmla="*/ 1511999 w 6822662"/>
                      <a:gd name="connsiteY68" fmla="*/ 1784699 h 2859595"/>
                      <a:gd name="connsiteX69" fmla="*/ 1504188 w 6822662"/>
                      <a:gd name="connsiteY69" fmla="*/ 1784699 h 2859595"/>
                      <a:gd name="connsiteX70" fmla="*/ 1504188 w 6822662"/>
                      <a:gd name="connsiteY70" fmla="*/ 1759172 h 2859595"/>
                      <a:gd name="connsiteX71" fmla="*/ 1467993 w 6822662"/>
                      <a:gd name="connsiteY71" fmla="*/ 1759172 h 2859595"/>
                      <a:gd name="connsiteX72" fmla="*/ 1467993 w 6822662"/>
                      <a:gd name="connsiteY72" fmla="*/ 1719739 h 2859595"/>
                      <a:gd name="connsiteX73" fmla="*/ 1400556 w 6822662"/>
                      <a:gd name="connsiteY73" fmla="*/ 1719739 h 2859595"/>
                      <a:gd name="connsiteX74" fmla="*/ 1400556 w 6822662"/>
                      <a:gd name="connsiteY74" fmla="*/ 1704499 h 2859595"/>
                      <a:gd name="connsiteX75" fmla="*/ 1301877 w 6822662"/>
                      <a:gd name="connsiteY75" fmla="*/ 1704499 h 2859595"/>
                      <a:gd name="connsiteX76" fmla="*/ 1301877 w 6822662"/>
                      <a:gd name="connsiteY76" fmla="*/ 1664399 h 2859595"/>
                      <a:gd name="connsiteX77" fmla="*/ 1281303 w 6822662"/>
                      <a:gd name="connsiteY77" fmla="*/ 1664399 h 2859595"/>
                      <a:gd name="connsiteX78" fmla="*/ 1281303 w 6822662"/>
                      <a:gd name="connsiteY78" fmla="*/ 1637348 h 2859595"/>
                      <a:gd name="connsiteX79" fmla="*/ 1233297 w 6822662"/>
                      <a:gd name="connsiteY79" fmla="*/ 1637348 h 2859595"/>
                      <a:gd name="connsiteX80" fmla="*/ 1233297 w 6822662"/>
                      <a:gd name="connsiteY80" fmla="*/ 1617821 h 2859595"/>
                      <a:gd name="connsiteX81" fmla="*/ 1217390 w 6822662"/>
                      <a:gd name="connsiteY81" fmla="*/ 1617821 h 2859595"/>
                      <a:gd name="connsiteX82" fmla="*/ 1217390 w 6822662"/>
                      <a:gd name="connsiteY82" fmla="*/ 1589151 h 2859595"/>
                      <a:gd name="connsiteX83" fmla="*/ 1197483 w 6822662"/>
                      <a:gd name="connsiteY83" fmla="*/ 1589151 h 2859595"/>
                      <a:gd name="connsiteX84" fmla="*/ 1197483 w 6822662"/>
                      <a:gd name="connsiteY84" fmla="*/ 1569244 h 2859595"/>
                      <a:gd name="connsiteX85" fmla="*/ 1189006 w 6822662"/>
                      <a:gd name="connsiteY85" fmla="*/ 1569244 h 2859595"/>
                      <a:gd name="connsiteX86" fmla="*/ 1189006 w 6822662"/>
                      <a:gd name="connsiteY86" fmla="*/ 1499330 h 2859595"/>
                      <a:gd name="connsiteX87" fmla="*/ 1157764 w 6822662"/>
                      <a:gd name="connsiteY87" fmla="*/ 1499330 h 2859595"/>
                      <a:gd name="connsiteX88" fmla="*/ 1157764 w 6822662"/>
                      <a:gd name="connsiteY88" fmla="*/ 1443609 h 2859595"/>
                      <a:gd name="connsiteX89" fmla="*/ 1144905 w 6822662"/>
                      <a:gd name="connsiteY89" fmla="*/ 1443609 h 2859595"/>
                      <a:gd name="connsiteX90" fmla="*/ 1144905 w 6822662"/>
                      <a:gd name="connsiteY90" fmla="*/ 1407033 h 2859595"/>
                      <a:gd name="connsiteX91" fmla="*/ 1077468 w 6822662"/>
                      <a:gd name="connsiteY91" fmla="*/ 1407033 h 2859595"/>
                      <a:gd name="connsiteX92" fmla="*/ 1077468 w 6822662"/>
                      <a:gd name="connsiteY92" fmla="*/ 1395317 h 2859595"/>
                      <a:gd name="connsiteX93" fmla="*/ 1063276 w 6822662"/>
                      <a:gd name="connsiteY93" fmla="*/ 1395317 h 2859595"/>
                      <a:gd name="connsiteX94" fmla="*/ 1063276 w 6822662"/>
                      <a:gd name="connsiteY94" fmla="*/ 1371505 h 2859595"/>
                      <a:gd name="connsiteX95" fmla="*/ 1054799 w 6822662"/>
                      <a:gd name="connsiteY95" fmla="*/ 1371505 h 2859595"/>
                      <a:gd name="connsiteX96" fmla="*/ 1054799 w 6822662"/>
                      <a:gd name="connsiteY96" fmla="*/ 1353788 h 2859595"/>
                      <a:gd name="connsiteX97" fmla="*/ 967835 w 6822662"/>
                      <a:gd name="connsiteY97" fmla="*/ 1353788 h 2859595"/>
                      <a:gd name="connsiteX98" fmla="*/ 967835 w 6822662"/>
                      <a:gd name="connsiteY98" fmla="*/ 1323975 h 2859595"/>
                      <a:gd name="connsiteX99" fmla="*/ 936593 w 6822662"/>
                      <a:gd name="connsiteY99" fmla="*/ 1323975 h 2859595"/>
                      <a:gd name="connsiteX100" fmla="*/ 936593 w 6822662"/>
                      <a:gd name="connsiteY100" fmla="*/ 1299115 h 2859595"/>
                      <a:gd name="connsiteX101" fmla="*/ 926306 w 6822662"/>
                      <a:gd name="connsiteY101" fmla="*/ 1299115 h 2859595"/>
                      <a:gd name="connsiteX102" fmla="*/ 926306 w 6822662"/>
                      <a:gd name="connsiteY102" fmla="*/ 1271016 h 2859595"/>
                      <a:gd name="connsiteX103" fmla="*/ 912400 w 6822662"/>
                      <a:gd name="connsiteY103" fmla="*/ 1271016 h 2859595"/>
                      <a:gd name="connsiteX104" fmla="*/ 912400 w 6822662"/>
                      <a:gd name="connsiteY104" fmla="*/ 1225296 h 2859595"/>
                      <a:gd name="connsiteX105" fmla="*/ 894683 w 6822662"/>
                      <a:gd name="connsiteY105" fmla="*/ 1225296 h 2859595"/>
                      <a:gd name="connsiteX106" fmla="*/ 894683 w 6822662"/>
                      <a:gd name="connsiteY106" fmla="*/ 1194054 h 2859595"/>
                      <a:gd name="connsiteX107" fmla="*/ 887635 w 6822662"/>
                      <a:gd name="connsiteY107" fmla="*/ 1194054 h 2859595"/>
                      <a:gd name="connsiteX108" fmla="*/ 887635 w 6822662"/>
                      <a:gd name="connsiteY108" fmla="*/ 1157478 h 2859595"/>
                      <a:gd name="connsiteX109" fmla="*/ 871633 w 6822662"/>
                      <a:gd name="connsiteY109" fmla="*/ 1157478 h 2859595"/>
                      <a:gd name="connsiteX110" fmla="*/ 871633 w 6822662"/>
                      <a:gd name="connsiteY110" fmla="*/ 1105281 h 2859595"/>
                      <a:gd name="connsiteX111" fmla="*/ 839343 w 6822662"/>
                      <a:gd name="connsiteY111" fmla="*/ 1105281 h 2859595"/>
                      <a:gd name="connsiteX112" fmla="*/ 839343 w 6822662"/>
                      <a:gd name="connsiteY112" fmla="*/ 1044226 h 2859595"/>
                      <a:gd name="connsiteX113" fmla="*/ 773335 w 6822662"/>
                      <a:gd name="connsiteY113" fmla="*/ 1044226 h 2859595"/>
                      <a:gd name="connsiteX114" fmla="*/ 773335 w 6822662"/>
                      <a:gd name="connsiteY114" fmla="*/ 1031462 h 2859595"/>
                      <a:gd name="connsiteX115" fmla="*/ 748760 w 6822662"/>
                      <a:gd name="connsiteY115" fmla="*/ 1031462 h 2859595"/>
                      <a:gd name="connsiteX116" fmla="*/ 748760 w 6822662"/>
                      <a:gd name="connsiteY116" fmla="*/ 1014413 h 2859595"/>
                      <a:gd name="connsiteX117" fmla="*/ 680657 w 6822662"/>
                      <a:gd name="connsiteY117" fmla="*/ 1014413 h 2859595"/>
                      <a:gd name="connsiteX118" fmla="*/ 680657 w 6822662"/>
                      <a:gd name="connsiteY118" fmla="*/ 987076 h 2859595"/>
                      <a:gd name="connsiteX119" fmla="*/ 650843 w 6822662"/>
                      <a:gd name="connsiteY119" fmla="*/ 987076 h 2859595"/>
                      <a:gd name="connsiteX120" fmla="*/ 650843 w 6822662"/>
                      <a:gd name="connsiteY120" fmla="*/ 933164 h 2859595"/>
                      <a:gd name="connsiteX121" fmla="*/ 637318 w 6822662"/>
                      <a:gd name="connsiteY121" fmla="*/ 933164 h 2859595"/>
                      <a:gd name="connsiteX122" fmla="*/ 637318 w 6822662"/>
                      <a:gd name="connsiteY122" fmla="*/ 898303 h 2859595"/>
                      <a:gd name="connsiteX123" fmla="*/ 623125 w 6822662"/>
                      <a:gd name="connsiteY123" fmla="*/ 898303 h 2859595"/>
                      <a:gd name="connsiteX124" fmla="*/ 623125 w 6822662"/>
                      <a:gd name="connsiteY124" fmla="*/ 825532 h 2859595"/>
                      <a:gd name="connsiteX125" fmla="*/ 610552 w 6822662"/>
                      <a:gd name="connsiteY125" fmla="*/ 825532 h 2859595"/>
                      <a:gd name="connsiteX126" fmla="*/ 610552 w 6822662"/>
                      <a:gd name="connsiteY126" fmla="*/ 759524 h 2859595"/>
                      <a:gd name="connsiteX127" fmla="*/ 602933 w 6822662"/>
                      <a:gd name="connsiteY127" fmla="*/ 759524 h 2859595"/>
                      <a:gd name="connsiteX128" fmla="*/ 602933 w 6822662"/>
                      <a:gd name="connsiteY128" fmla="*/ 708755 h 2859595"/>
                      <a:gd name="connsiteX129" fmla="*/ 586931 w 6822662"/>
                      <a:gd name="connsiteY129" fmla="*/ 708755 h 2859595"/>
                      <a:gd name="connsiteX130" fmla="*/ 586931 w 6822662"/>
                      <a:gd name="connsiteY130" fmla="*/ 669036 h 2859595"/>
                      <a:gd name="connsiteX131" fmla="*/ 575596 w 6822662"/>
                      <a:gd name="connsiteY131" fmla="*/ 669036 h 2859595"/>
                      <a:gd name="connsiteX132" fmla="*/ 575596 w 6822662"/>
                      <a:gd name="connsiteY132" fmla="*/ 625697 h 2859595"/>
                      <a:gd name="connsiteX133" fmla="*/ 556070 w 6822662"/>
                      <a:gd name="connsiteY133" fmla="*/ 625697 h 2859595"/>
                      <a:gd name="connsiteX134" fmla="*/ 556070 w 6822662"/>
                      <a:gd name="connsiteY134" fmla="*/ 589502 h 2859595"/>
                      <a:gd name="connsiteX135" fmla="*/ 541877 w 6822662"/>
                      <a:gd name="connsiteY135" fmla="*/ 589502 h 2859595"/>
                      <a:gd name="connsiteX136" fmla="*/ 541877 w 6822662"/>
                      <a:gd name="connsiteY136" fmla="*/ 572834 h 2859595"/>
                      <a:gd name="connsiteX137" fmla="*/ 512350 w 6822662"/>
                      <a:gd name="connsiteY137" fmla="*/ 572834 h 2859595"/>
                      <a:gd name="connsiteX138" fmla="*/ 512350 w 6822662"/>
                      <a:gd name="connsiteY138" fmla="*/ 565785 h 2859595"/>
                      <a:gd name="connsiteX139" fmla="*/ 486156 w 6822662"/>
                      <a:gd name="connsiteY139" fmla="*/ 565785 h 2859595"/>
                      <a:gd name="connsiteX140" fmla="*/ 486156 w 6822662"/>
                      <a:gd name="connsiteY140" fmla="*/ 545116 h 2859595"/>
                      <a:gd name="connsiteX141" fmla="*/ 444246 w 6822662"/>
                      <a:gd name="connsiteY141" fmla="*/ 545116 h 2859595"/>
                      <a:gd name="connsiteX142" fmla="*/ 444246 w 6822662"/>
                      <a:gd name="connsiteY142" fmla="*/ 520637 h 2859595"/>
                      <a:gd name="connsiteX143" fmla="*/ 361188 w 6822662"/>
                      <a:gd name="connsiteY143" fmla="*/ 520637 h 2859595"/>
                      <a:gd name="connsiteX144" fmla="*/ 361188 w 6822662"/>
                      <a:gd name="connsiteY144" fmla="*/ 467773 h 2859595"/>
                      <a:gd name="connsiteX145" fmla="*/ 341662 w 6822662"/>
                      <a:gd name="connsiteY145" fmla="*/ 467773 h 2859595"/>
                      <a:gd name="connsiteX146" fmla="*/ 341662 w 6822662"/>
                      <a:gd name="connsiteY146" fmla="*/ 412052 h 2859595"/>
                      <a:gd name="connsiteX147" fmla="*/ 318897 w 6822662"/>
                      <a:gd name="connsiteY147" fmla="*/ 412052 h 2859595"/>
                      <a:gd name="connsiteX148" fmla="*/ 318897 w 6822662"/>
                      <a:gd name="connsiteY148" fmla="*/ 325469 h 2859595"/>
                      <a:gd name="connsiteX149" fmla="*/ 309753 w 6822662"/>
                      <a:gd name="connsiteY149" fmla="*/ 325469 h 2859595"/>
                      <a:gd name="connsiteX150" fmla="*/ 309753 w 6822662"/>
                      <a:gd name="connsiteY150" fmla="*/ 279654 h 2859595"/>
                      <a:gd name="connsiteX151" fmla="*/ 296609 w 6822662"/>
                      <a:gd name="connsiteY151" fmla="*/ 279654 h 2859595"/>
                      <a:gd name="connsiteX152" fmla="*/ 296609 w 6822662"/>
                      <a:gd name="connsiteY152" fmla="*/ 198692 h 2859595"/>
                      <a:gd name="connsiteX153" fmla="*/ 285560 w 6822662"/>
                      <a:gd name="connsiteY153" fmla="*/ 198692 h 2859595"/>
                      <a:gd name="connsiteX154" fmla="*/ 285560 w 6822662"/>
                      <a:gd name="connsiteY154" fmla="*/ 151162 h 2859595"/>
                      <a:gd name="connsiteX155" fmla="*/ 246126 w 6822662"/>
                      <a:gd name="connsiteY155" fmla="*/ 151162 h 2859595"/>
                      <a:gd name="connsiteX156" fmla="*/ 246126 w 6822662"/>
                      <a:gd name="connsiteY156" fmla="*/ 51721 h 2859595"/>
                      <a:gd name="connsiteX157" fmla="*/ 199644 w 6822662"/>
                      <a:gd name="connsiteY157" fmla="*/ 51721 h 2859595"/>
                      <a:gd name="connsiteX158" fmla="*/ 199644 w 6822662"/>
                      <a:gd name="connsiteY158" fmla="*/ 38290 h 2859595"/>
                      <a:gd name="connsiteX159" fmla="*/ 99536 w 6822662"/>
                      <a:gd name="connsiteY159" fmla="*/ 38290 h 2859595"/>
                      <a:gd name="connsiteX160" fmla="*/ 99536 w 6822662"/>
                      <a:gd name="connsiteY160" fmla="*/ 0 h 2859595"/>
                      <a:gd name="connsiteX161" fmla="*/ 0 w 6822662"/>
                      <a:gd name="connsiteY161" fmla="*/ 0 h 285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822662" h="2859595">
                        <a:moveTo>
                          <a:pt x="6822663" y="2859596"/>
                        </a:moveTo>
                        <a:lnTo>
                          <a:pt x="5450396" y="2859596"/>
                        </a:lnTo>
                        <a:lnTo>
                          <a:pt x="5450396" y="2807113"/>
                        </a:lnTo>
                        <a:lnTo>
                          <a:pt x="5057109" y="2807113"/>
                        </a:lnTo>
                        <a:lnTo>
                          <a:pt x="5057109" y="2725674"/>
                        </a:lnTo>
                        <a:lnTo>
                          <a:pt x="4621911" y="2725674"/>
                        </a:lnTo>
                        <a:lnTo>
                          <a:pt x="4621911" y="2698718"/>
                        </a:lnTo>
                        <a:lnTo>
                          <a:pt x="4215384" y="2698718"/>
                        </a:lnTo>
                        <a:lnTo>
                          <a:pt x="4215384" y="2671096"/>
                        </a:lnTo>
                        <a:lnTo>
                          <a:pt x="4028218" y="2671096"/>
                        </a:lnTo>
                        <a:lnTo>
                          <a:pt x="4028218" y="2643092"/>
                        </a:lnTo>
                        <a:lnTo>
                          <a:pt x="3818668" y="2643092"/>
                        </a:lnTo>
                        <a:lnTo>
                          <a:pt x="3818668" y="2618042"/>
                        </a:lnTo>
                        <a:lnTo>
                          <a:pt x="3323749" y="2618042"/>
                        </a:lnTo>
                        <a:lnTo>
                          <a:pt x="3323749" y="2591467"/>
                        </a:lnTo>
                        <a:lnTo>
                          <a:pt x="3244691" y="2591467"/>
                        </a:lnTo>
                        <a:lnTo>
                          <a:pt x="3244691" y="2565368"/>
                        </a:lnTo>
                        <a:lnTo>
                          <a:pt x="3156299" y="2565368"/>
                        </a:lnTo>
                        <a:lnTo>
                          <a:pt x="3156299" y="2551271"/>
                        </a:lnTo>
                        <a:lnTo>
                          <a:pt x="3007995" y="2551271"/>
                        </a:lnTo>
                        <a:lnTo>
                          <a:pt x="3007995" y="2510504"/>
                        </a:lnTo>
                        <a:lnTo>
                          <a:pt x="2971800" y="2510504"/>
                        </a:lnTo>
                        <a:lnTo>
                          <a:pt x="2971800" y="2483739"/>
                        </a:lnTo>
                        <a:lnTo>
                          <a:pt x="2947321" y="2483739"/>
                        </a:lnTo>
                        <a:lnTo>
                          <a:pt x="2947321" y="2469547"/>
                        </a:lnTo>
                        <a:lnTo>
                          <a:pt x="2837593" y="2469547"/>
                        </a:lnTo>
                        <a:lnTo>
                          <a:pt x="2837593" y="2449163"/>
                        </a:lnTo>
                        <a:lnTo>
                          <a:pt x="2812066" y="2449163"/>
                        </a:lnTo>
                        <a:lnTo>
                          <a:pt x="2812066" y="2418969"/>
                        </a:lnTo>
                        <a:lnTo>
                          <a:pt x="2681859" y="2418969"/>
                        </a:lnTo>
                        <a:lnTo>
                          <a:pt x="2681859" y="2389918"/>
                        </a:lnTo>
                        <a:lnTo>
                          <a:pt x="2668334" y="2389918"/>
                        </a:lnTo>
                        <a:lnTo>
                          <a:pt x="2668334" y="2378202"/>
                        </a:lnTo>
                        <a:lnTo>
                          <a:pt x="2595372" y="2378202"/>
                        </a:lnTo>
                        <a:lnTo>
                          <a:pt x="2595372" y="2366772"/>
                        </a:lnTo>
                        <a:lnTo>
                          <a:pt x="2516315" y="2366772"/>
                        </a:lnTo>
                        <a:lnTo>
                          <a:pt x="2516315" y="2352675"/>
                        </a:lnTo>
                        <a:lnTo>
                          <a:pt x="2461451" y="2352675"/>
                        </a:lnTo>
                        <a:lnTo>
                          <a:pt x="2461451" y="2328958"/>
                        </a:lnTo>
                        <a:lnTo>
                          <a:pt x="2443067" y="2328958"/>
                        </a:lnTo>
                        <a:lnTo>
                          <a:pt x="2443067" y="2298383"/>
                        </a:lnTo>
                        <a:lnTo>
                          <a:pt x="2215229" y="2298383"/>
                        </a:lnTo>
                        <a:lnTo>
                          <a:pt x="2215229" y="2273332"/>
                        </a:lnTo>
                        <a:lnTo>
                          <a:pt x="2142268" y="2273332"/>
                        </a:lnTo>
                        <a:lnTo>
                          <a:pt x="2142268" y="2244566"/>
                        </a:lnTo>
                        <a:lnTo>
                          <a:pt x="2120170" y="2244566"/>
                        </a:lnTo>
                        <a:lnTo>
                          <a:pt x="2120170" y="2209705"/>
                        </a:lnTo>
                        <a:lnTo>
                          <a:pt x="2077022" y="2209705"/>
                        </a:lnTo>
                        <a:lnTo>
                          <a:pt x="2077022" y="2179892"/>
                        </a:lnTo>
                        <a:lnTo>
                          <a:pt x="1919669" y="2179892"/>
                        </a:lnTo>
                        <a:lnTo>
                          <a:pt x="1919669" y="2137315"/>
                        </a:lnTo>
                        <a:lnTo>
                          <a:pt x="1875473" y="2137315"/>
                        </a:lnTo>
                        <a:lnTo>
                          <a:pt x="1875473" y="2123694"/>
                        </a:lnTo>
                        <a:lnTo>
                          <a:pt x="1831277" y="2123694"/>
                        </a:lnTo>
                        <a:lnTo>
                          <a:pt x="1831277" y="2056067"/>
                        </a:lnTo>
                        <a:lnTo>
                          <a:pt x="1778032" y="2056067"/>
                        </a:lnTo>
                        <a:lnTo>
                          <a:pt x="1778032" y="2019300"/>
                        </a:lnTo>
                        <a:lnTo>
                          <a:pt x="1762030" y="2019300"/>
                        </a:lnTo>
                        <a:lnTo>
                          <a:pt x="1762030" y="1993011"/>
                        </a:lnTo>
                        <a:lnTo>
                          <a:pt x="1743170" y="1993011"/>
                        </a:lnTo>
                        <a:lnTo>
                          <a:pt x="1743170" y="1936623"/>
                        </a:lnTo>
                        <a:lnTo>
                          <a:pt x="1618107" y="1936623"/>
                        </a:lnTo>
                        <a:lnTo>
                          <a:pt x="1618107" y="1923098"/>
                        </a:lnTo>
                        <a:lnTo>
                          <a:pt x="1547813" y="1923098"/>
                        </a:lnTo>
                        <a:lnTo>
                          <a:pt x="1547813" y="1871663"/>
                        </a:lnTo>
                        <a:lnTo>
                          <a:pt x="1525143" y="1871663"/>
                        </a:lnTo>
                        <a:lnTo>
                          <a:pt x="1525143" y="1841468"/>
                        </a:lnTo>
                        <a:lnTo>
                          <a:pt x="1511999" y="1841468"/>
                        </a:lnTo>
                        <a:lnTo>
                          <a:pt x="1511999" y="1784699"/>
                        </a:lnTo>
                        <a:lnTo>
                          <a:pt x="1504188" y="1784699"/>
                        </a:lnTo>
                        <a:lnTo>
                          <a:pt x="1504188" y="1759172"/>
                        </a:lnTo>
                        <a:lnTo>
                          <a:pt x="1467993" y="1759172"/>
                        </a:lnTo>
                        <a:lnTo>
                          <a:pt x="1467993" y="1719739"/>
                        </a:lnTo>
                        <a:lnTo>
                          <a:pt x="1400556" y="1719739"/>
                        </a:lnTo>
                        <a:lnTo>
                          <a:pt x="1400556" y="1704499"/>
                        </a:lnTo>
                        <a:lnTo>
                          <a:pt x="1301877" y="1704499"/>
                        </a:lnTo>
                        <a:lnTo>
                          <a:pt x="1301877" y="1664399"/>
                        </a:lnTo>
                        <a:lnTo>
                          <a:pt x="1281303" y="1664399"/>
                        </a:lnTo>
                        <a:lnTo>
                          <a:pt x="1281303" y="1637348"/>
                        </a:lnTo>
                        <a:lnTo>
                          <a:pt x="1233297" y="1637348"/>
                        </a:lnTo>
                        <a:lnTo>
                          <a:pt x="1233297" y="1617821"/>
                        </a:lnTo>
                        <a:lnTo>
                          <a:pt x="1217390" y="1617821"/>
                        </a:lnTo>
                        <a:lnTo>
                          <a:pt x="1217390" y="1589151"/>
                        </a:lnTo>
                        <a:lnTo>
                          <a:pt x="1197483" y="1589151"/>
                        </a:lnTo>
                        <a:lnTo>
                          <a:pt x="1197483" y="1569244"/>
                        </a:lnTo>
                        <a:lnTo>
                          <a:pt x="1189006" y="1569244"/>
                        </a:lnTo>
                        <a:lnTo>
                          <a:pt x="1189006" y="1499330"/>
                        </a:lnTo>
                        <a:lnTo>
                          <a:pt x="1157764" y="1499330"/>
                        </a:lnTo>
                        <a:lnTo>
                          <a:pt x="1157764" y="1443609"/>
                        </a:lnTo>
                        <a:lnTo>
                          <a:pt x="1144905" y="1443609"/>
                        </a:lnTo>
                        <a:lnTo>
                          <a:pt x="1144905" y="1407033"/>
                        </a:lnTo>
                        <a:lnTo>
                          <a:pt x="1077468" y="1407033"/>
                        </a:lnTo>
                        <a:lnTo>
                          <a:pt x="1077468" y="1395317"/>
                        </a:lnTo>
                        <a:lnTo>
                          <a:pt x="1063276" y="1395317"/>
                        </a:lnTo>
                        <a:lnTo>
                          <a:pt x="1063276" y="1371505"/>
                        </a:lnTo>
                        <a:lnTo>
                          <a:pt x="1054799" y="1371505"/>
                        </a:lnTo>
                        <a:lnTo>
                          <a:pt x="1054799" y="1353788"/>
                        </a:lnTo>
                        <a:lnTo>
                          <a:pt x="967835" y="1353788"/>
                        </a:lnTo>
                        <a:lnTo>
                          <a:pt x="967835" y="1323975"/>
                        </a:lnTo>
                        <a:lnTo>
                          <a:pt x="936593" y="1323975"/>
                        </a:lnTo>
                        <a:lnTo>
                          <a:pt x="936593" y="1299115"/>
                        </a:lnTo>
                        <a:lnTo>
                          <a:pt x="926306" y="1299115"/>
                        </a:lnTo>
                        <a:lnTo>
                          <a:pt x="926306" y="1271016"/>
                        </a:lnTo>
                        <a:lnTo>
                          <a:pt x="912400" y="1271016"/>
                        </a:lnTo>
                        <a:lnTo>
                          <a:pt x="912400" y="1225296"/>
                        </a:lnTo>
                        <a:lnTo>
                          <a:pt x="894683" y="1225296"/>
                        </a:lnTo>
                        <a:lnTo>
                          <a:pt x="894683" y="1194054"/>
                        </a:lnTo>
                        <a:lnTo>
                          <a:pt x="887635" y="1194054"/>
                        </a:lnTo>
                        <a:lnTo>
                          <a:pt x="887635" y="1157478"/>
                        </a:lnTo>
                        <a:lnTo>
                          <a:pt x="871633" y="1157478"/>
                        </a:lnTo>
                        <a:lnTo>
                          <a:pt x="871633" y="1105281"/>
                        </a:lnTo>
                        <a:lnTo>
                          <a:pt x="839343" y="1105281"/>
                        </a:lnTo>
                        <a:lnTo>
                          <a:pt x="839343" y="1044226"/>
                        </a:lnTo>
                        <a:lnTo>
                          <a:pt x="773335" y="1044226"/>
                        </a:lnTo>
                        <a:lnTo>
                          <a:pt x="773335" y="1031462"/>
                        </a:lnTo>
                        <a:lnTo>
                          <a:pt x="748760" y="1031462"/>
                        </a:lnTo>
                        <a:lnTo>
                          <a:pt x="748760" y="1014413"/>
                        </a:lnTo>
                        <a:lnTo>
                          <a:pt x="680657" y="1014413"/>
                        </a:lnTo>
                        <a:lnTo>
                          <a:pt x="680657" y="987076"/>
                        </a:lnTo>
                        <a:lnTo>
                          <a:pt x="650843" y="987076"/>
                        </a:lnTo>
                        <a:lnTo>
                          <a:pt x="650843" y="933164"/>
                        </a:lnTo>
                        <a:lnTo>
                          <a:pt x="637318" y="933164"/>
                        </a:lnTo>
                        <a:lnTo>
                          <a:pt x="637318" y="898303"/>
                        </a:lnTo>
                        <a:lnTo>
                          <a:pt x="623125" y="898303"/>
                        </a:lnTo>
                        <a:lnTo>
                          <a:pt x="623125" y="825532"/>
                        </a:lnTo>
                        <a:lnTo>
                          <a:pt x="610552" y="825532"/>
                        </a:lnTo>
                        <a:lnTo>
                          <a:pt x="610552" y="759524"/>
                        </a:lnTo>
                        <a:lnTo>
                          <a:pt x="602933" y="759524"/>
                        </a:lnTo>
                        <a:lnTo>
                          <a:pt x="602933" y="708755"/>
                        </a:lnTo>
                        <a:lnTo>
                          <a:pt x="586931" y="708755"/>
                        </a:lnTo>
                        <a:lnTo>
                          <a:pt x="586931" y="669036"/>
                        </a:lnTo>
                        <a:lnTo>
                          <a:pt x="575596" y="669036"/>
                        </a:lnTo>
                        <a:lnTo>
                          <a:pt x="575596" y="625697"/>
                        </a:lnTo>
                        <a:lnTo>
                          <a:pt x="556070" y="625697"/>
                        </a:lnTo>
                        <a:lnTo>
                          <a:pt x="556070" y="589502"/>
                        </a:lnTo>
                        <a:lnTo>
                          <a:pt x="541877" y="589502"/>
                        </a:lnTo>
                        <a:lnTo>
                          <a:pt x="541877" y="572834"/>
                        </a:lnTo>
                        <a:lnTo>
                          <a:pt x="512350" y="572834"/>
                        </a:lnTo>
                        <a:lnTo>
                          <a:pt x="512350" y="565785"/>
                        </a:lnTo>
                        <a:lnTo>
                          <a:pt x="486156" y="565785"/>
                        </a:lnTo>
                        <a:lnTo>
                          <a:pt x="486156" y="545116"/>
                        </a:lnTo>
                        <a:lnTo>
                          <a:pt x="444246" y="545116"/>
                        </a:lnTo>
                        <a:lnTo>
                          <a:pt x="444246" y="520637"/>
                        </a:lnTo>
                        <a:lnTo>
                          <a:pt x="361188" y="520637"/>
                        </a:lnTo>
                        <a:lnTo>
                          <a:pt x="361188" y="467773"/>
                        </a:lnTo>
                        <a:lnTo>
                          <a:pt x="341662" y="467773"/>
                        </a:lnTo>
                        <a:lnTo>
                          <a:pt x="341662" y="412052"/>
                        </a:lnTo>
                        <a:lnTo>
                          <a:pt x="318897" y="412052"/>
                        </a:lnTo>
                        <a:lnTo>
                          <a:pt x="318897" y="325469"/>
                        </a:lnTo>
                        <a:lnTo>
                          <a:pt x="309753" y="325469"/>
                        </a:lnTo>
                        <a:lnTo>
                          <a:pt x="309753" y="279654"/>
                        </a:lnTo>
                        <a:lnTo>
                          <a:pt x="296609" y="279654"/>
                        </a:lnTo>
                        <a:lnTo>
                          <a:pt x="296609" y="198692"/>
                        </a:lnTo>
                        <a:lnTo>
                          <a:pt x="285560" y="198692"/>
                        </a:lnTo>
                        <a:lnTo>
                          <a:pt x="285560" y="151162"/>
                        </a:lnTo>
                        <a:lnTo>
                          <a:pt x="246126" y="151162"/>
                        </a:lnTo>
                        <a:lnTo>
                          <a:pt x="246126" y="51721"/>
                        </a:lnTo>
                        <a:lnTo>
                          <a:pt x="199644" y="51721"/>
                        </a:lnTo>
                        <a:lnTo>
                          <a:pt x="199644" y="38290"/>
                        </a:lnTo>
                        <a:lnTo>
                          <a:pt x="99536" y="38290"/>
                        </a:lnTo>
                        <a:lnTo>
                          <a:pt x="99536" y="0"/>
                        </a:lnTo>
                        <a:lnTo>
                          <a:pt x="0" y="0"/>
                        </a:lnTo>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2101589E-B650-858E-1F3C-D99268145CAB}"/>
                      </a:ext>
                    </a:extLst>
                  </p:cNvPr>
                  <p:cNvGrpSpPr/>
                  <p:nvPr/>
                </p:nvGrpSpPr>
                <p:grpSpPr>
                  <a:xfrm>
                    <a:off x="3914658" y="1890829"/>
                    <a:ext cx="9214623" cy="3937457"/>
                    <a:chOff x="3914658" y="1890829"/>
                    <a:chExt cx="9214623" cy="3937457"/>
                  </a:xfrm>
                </p:grpSpPr>
                <p:sp>
                  <p:nvSpPr>
                    <p:cNvPr id="132" name="Freeform: Shape 131">
                      <a:extLst>
                        <a:ext uri="{FF2B5EF4-FFF2-40B4-BE49-F238E27FC236}">
                          <a16:creationId xmlns:a16="http://schemas.microsoft.com/office/drawing/2014/main" id="{FB8CB193-63FD-154B-9E26-384AF75C0337}"/>
                        </a:ext>
                      </a:extLst>
                    </p:cNvPr>
                    <p:cNvSpPr/>
                    <p:nvPr/>
                  </p:nvSpPr>
                  <p:spPr>
                    <a:xfrm>
                      <a:off x="13003336" y="5702340"/>
                      <a:ext cx="125945" cy="125946"/>
                    </a:xfrm>
                    <a:custGeom>
                      <a:avLst/>
                      <a:gdLst>
                        <a:gd name="connsiteX0" fmla="*/ 95208 w 94487"/>
                        <a:gd name="connsiteY0" fmla="*/ 47544 h 94488"/>
                        <a:gd name="connsiteX1" fmla="*/ 47964 w 94487"/>
                        <a:gd name="connsiteY1" fmla="*/ 94788 h 94488"/>
                        <a:gd name="connsiteX2" fmla="*/ 720 w 94487"/>
                        <a:gd name="connsiteY2" fmla="*/ 47544 h 94488"/>
                        <a:gd name="connsiteX3" fmla="*/ 47964 w 94487"/>
                        <a:gd name="connsiteY3" fmla="*/ 300 h 94488"/>
                        <a:gd name="connsiteX4" fmla="*/ 95208 w 94487"/>
                        <a:gd name="connsiteY4" fmla="*/ 475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08" y="47544"/>
                          </a:moveTo>
                          <a:cubicBezTo>
                            <a:pt x="95208" y="73636"/>
                            <a:pt x="74057" y="94788"/>
                            <a:pt x="47964" y="94788"/>
                          </a:cubicBezTo>
                          <a:cubicBezTo>
                            <a:pt x="21872" y="94788"/>
                            <a:pt x="720" y="73636"/>
                            <a:pt x="720" y="47544"/>
                          </a:cubicBezTo>
                          <a:cubicBezTo>
                            <a:pt x="720" y="21452"/>
                            <a:pt x="21872" y="300"/>
                            <a:pt x="47964" y="300"/>
                          </a:cubicBezTo>
                          <a:cubicBezTo>
                            <a:pt x="74057" y="300"/>
                            <a:pt x="95208" y="21452"/>
                            <a:pt x="95208" y="475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Shape 132">
                      <a:extLst>
                        <a:ext uri="{FF2B5EF4-FFF2-40B4-BE49-F238E27FC236}">
                          <a16:creationId xmlns:a16="http://schemas.microsoft.com/office/drawing/2014/main" id="{EFB0907D-AE06-D465-E0F4-3D54DAA495BA}"/>
                        </a:ext>
                      </a:extLst>
                    </p:cNvPr>
                    <p:cNvSpPr/>
                    <p:nvPr/>
                  </p:nvSpPr>
                  <p:spPr>
                    <a:xfrm>
                      <a:off x="12533452" y="5702340"/>
                      <a:ext cx="125945" cy="125946"/>
                    </a:xfrm>
                    <a:custGeom>
                      <a:avLst/>
                      <a:gdLst>
                        <a:gd name="connsiteX0" fmla="*/ 95171 w 94487"/>
                        <a:gd name="connsiteY0" fmla="*/ 47544 h 94488"/>
                        <a:gd name="connsiteX1" fmla="*/ 47927 w 94487"/>
                        <a:gd name="connsiteY1" fmla="*/ 94788 h 94488"/>
                        <a:gd name="connsiteX2" fmla="*/ 683 w 94487"/>
                        <a:gd name="connsiteY2" fmla="*/ 47544 h 94488"/>
                        <a:gd name="connsiteX3" fmla="*/ 47927 w 94487"/>
                        <a:gd name="connsiteY3" fmla="*/ 300 h 94488"/>
                        <a:gd name="connsiteX4" fmla="*/ 95171 w 94487"/>
                        <a:gd name="connsiteY4" fmla="*/ 475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71" y="47544"/>
                          </a:moveTo>
                          <a:cubicBezTo>
                            <a:pt x="95171" y="73636"/>
                            <a:pt x="74020" y="94788"/>
                            <a:pt x="47927" y="94788"/>
                          </a:cubicBezTo>
                          <a:cubicBezTo>
                            <a:pt x="21835" y="94788"/>
                            <a:pt x="683" y="73636"/>
                            <a:pt x="683" y="47544"/>
                          </a:cubicBezTo>
                          <a:cubicBezTo>
                            <a:pt x="683" y="21452"/>
                            <a:pt x="21835" y="300"/>
                            <a:pt x="47927" y="300"/>
                          </a:cubicBezTo>
                          <a:cubicBezTo>
                            <a:pt x="74020" y="300"/>
                            <a:pt x="95171" y="21452"/>
                            <a:pt x="95171" y="475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Shape 133">
                      <a:extLst>
                        <a:ext uri="{FF2B5EF4-FFF2-40B4-BE49-F238E27FC236}">
                          <a16:creationId xmlns:a16="http://schemas.microsoft.com/office/drawing/2014/main" id="{CD4C8CFC-6350-7D8A-D001-ED93FB4A598D}"/>
                        </a:ext>
                      </a:extLst>
                    </p:cNvPr>
                    <p:cNvSpPr/>
                    <p:nvPr/>
                  </p:nvSpPr>
                  <p:spPr>
                    <a:xfrm>
                      <a:off x="12414234" y="5702340"/>
                      <a:ext cx="125945" cy="125946"/>
                    </a:xfrm>
                    <a:custGeom>
                      <a:avLst/>
                      <a:gdLst>
                        <a:gd name="connsiteX0" fmla="*/ 95162 w 94487"/>
                        <a:gd name="connsiteY0" fmla="*/ 47544 h 94488"/>
                        <a:gd name="connsiteX1" fmla="*/ 47918 w 94487"/>
                        <a:gd name="connsiteY1" fmla="*/ 94788 h 94488"/>
                        <a:gd name="connsiteX2" fmla="*/ 674 w 94487"/>
                        <a:gd name="connsiteY2" fmla="*/ 47544 h 94488"/>
                        <a:gd name="connsiteX3" fmla="*/ 47918 w 94487"/>
                        <a:gd name="connsiteY3" fmla="*/ 300 h 94488"/>
                        <a:gd name="connsiteX4" fmla="*/ 95162 w 94487"/>
                        <a:gd name="connsiteY4" fmla="*/ 475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62" y="47544"/>
                          </a:moveTo>
                          <a:cubicBezTo>
                            <a:pt x="95162" y="73636"/>
                            <a:pt x="74010" y="94788"/>
                            <a:pt x="47918" y="94788"/>
                          </a:cubicBezTo>
                          <a:cubicBezTo>
                            <a:pt x="21826" y="94788"/>
                            <a:pt x="674" y="73636"/>
                            <a:pt x="674" y="47544"/>
                          </a:cubicBezTo>
                          <a:cubicBezTo>
                            <a:pt x="674" y="21452"/>
                            <a:pt x="21826" y="300"/>
                            <a:pt x="47918" y="300"/>
                          </a:cubicBezTo>
                          <a:cubicBezTo>
                            <a:pt x="74010" y="300"/>
                            <a:pt x="95162" y="21452"/>
                            <a:pt x="95162" y="475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Shape 134">
                      <a:extLst>
                        <a:ext uri="{FF2B5EF4-FFF2-40B4-BE49-F238E27FC236}">
                          <a16:creationId xmlns:a16="http://schemas.microsoft.com/office/drawing/2014/main" id="{327E619C-8D07-97D3-8CA5-BCDA2A351EA0}"/>
                        </a:ext>
                      </a:extLst>
                    </p:cNvPr>
                    <p:cNvSpPr/>
                    <p:nvPr/>
                  </p:nvSpPr>
                  <p:spPr>
                    <a:xfrm>
                      <a:off x="11849254" y="5702340"/>
                      <a:ext cx="125945" cy="125946"/>
                    </a:xfrm>
                    <a:custGeom>
                      <a:avLst/>
                      <a:gdLst>
                        <a:gd name="connsiteX0" fmla="*/ 95118 w 94487"/>
                        <a:gd name="connsiteY0" fmla="*/ 47544 h 94488"/>
                        <a:gd name="connsiteX1" fmla="*/ 47874 w 94487"/>
                        <a:gd name="connsiteY1" fmla="*/ 94788 h 94488"/>
                        <a:gd name="connsiteX2" fmla="*/ 630 w 94487"/>
                        <a:gd name="connsiteY2" fmla="*/ 47544 h 94488"/>
                        <a:gd name="connsiteX3" fmla="*/ 47874 w 94487"/>
                        <a:gd name="connsiteY3" fmla="*/ 300 h 94488"/>
                        <a:gd name="connsiteX4" fmla="*/ 95118 w 94487"/>
                        <a:gd name="connsiteY4" fmla="*/ 475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18" y="47544"/>
                          </a:moveTo>
                          <a:cubicBezTo>
                            <a:pt x="95118" y="73636"/>
                            <a:pt x="73966" y="94788"/>
                            <a:pt x="47874" y="94788"/>
                          </a:cubicBezTo>
                          <a:cubicBezTo>
                            <a:pt x="21781" y="94788"/>
                            <a:pt x="630" y="73636"/>
                            <a:pt x="630" y="47544"/>
                          </a:cubicBezTo>
                          <a:cubicBezTo>
                            <a:pt x="630" y="21452"/>
                            <a:pt x="21781" y="300"/>
                            <a:pt x="47874" y="300"/>
                          </a:cubicBezTo>
                          <a:cubicBezTo>
                            <a:pt x="73966" y="300"/>
                            <a:pt x="95118" y="21452"/>
                            <a:pt x="95118" y="475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Shape 135">
                      <a:extLst>
                        <a:ext uri="{FF2B5EF4-FFF2-40B4-BE49-F238E27FC236}">
                          <a16:creationId xmlns:a16="http://schemas.microsoft.com/office/drawing/2014/main" id="{14B8A852-99E5-7826-5AF6-D4CBEDC5CB7F}"/>
                        </a:ext>
                      </a:extLst>
                    </p:cNvPr>
                    <p:cNvSpPr/>
                    <p:nvPr/>
                  </p:nvSpPr>
                  <p:spPr>
                    <a:xfrm>
                      <a:off x="11674175" y="5702340"/>
                      <a:ext cx="125945" cy="125946"/>
                    </a:xfrm>
                    <a:custGeom>
                      <a:avLst/>
                      <a:gdLst>
                        <a:gd name="connsiteX0" fmla="*/ 95104 w 94487"/>
                        <a:gd name="connsiteY0" fmla="*/ 47544 h 94488"/>
                        <a:gd name="connsiteX1" fmla="*/ 47860 w 94487"/>
                        <a:gd name="connsiteY1" fmla="*/ 94788 h 94488"/>
                        <a:gd name="connsiteX2" fmla="*/ 616 w 94487"/>
                        <a:gd name="connsiteY2" fmla="*/ 47544 h 94488"/>
                        <a:gd name="connsiteX3" fmla="*/ 47860 w 94487"/>
                        <a:gd name="connsiteY3" fmla="*/ 300 h 94488"/>
                        <a:gd name="connsiteX4" fmla="*/ 95104 w 94487"/>
                        <a:gd name="connsiteY4" fmla="*/ 475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04" y="47544"/>
                          </a:moveTo>
                          <a:cubicBezTo>
                            <a:pt x="95104" y="73636"/>
                            <a:pt x="73952" y="94788"/>
                            <a:pt x="47860" y="94788"/>
                          </a:cubicBezTo>
                          <a:cubicBezTo>
                            <a:pt x="21768" y="94788"/>
                            <a:pt x="616" y="73636"/>
                            <a:pt x="616" y="47544"/>
                          </a:cubicBezTo>
                          <a:cubicBezTo>
                            <a:pt x="616" y="21452"/>
                            <a:pt x="21768" y="300"/>
                            <a:pt x="47860" y="300"/>
                          </a:cubicBezTo>
                          <a:cubicBezTo>
                            <a:pt x="73952" y="300"/>
                            <a:pt x="95104" y="21452"/>
                            <a:pt x="95104" y="475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Shape 136">
                      <a:extLst>
                        <a:ext uri="{FF2B5EF4-FFF2-40B4-BE49-F238E27FC236}">
                          <a16:creationId xmlns:a16="http://schemas.microsoft.com/office/drawing/2014/main" id="{E2448E6D-C73B-1F90-FFB2-2A653DD5EE0B}"/>
                        </a:ext>
                      </a:extLst>
                    </p:cNvPr>
                    <p:cNvSpPr/>
                    <p:nvPr/>
                  </p:nvSpPr>
                  <p:spPr>
                    <a:xfrm>
                      <a:off x="10918245" y="5633020"/>
                      <a:ext cx="125945" cy="125946"/>
                    </a:xfrm>
                    <a:custGeom>
                      <a:avLst/>
                      <a:gdLst>
                        <a:gd name="connsiteX0" fmla="*/ 95044 w 94487"/>
                        <a:gd name="connsiteY0" fmla="*/ 47539 h 94488"/>
                        <a:gd name="connsiteX1" fmla="*/ 47800 w 94487"/>
                        <a:gd name="connsiteY1" fmla="*/ 94783 h 94488"/>
                        <a:gd name="connsiteX2" fmla="*/ 556 w 94487"/>
                        <a:gd name="connsiteY2" fmla="*/ 47539 h 94488"/>
                        <a:gd name="connsiteX3" fmla="*/ 47800 w 94487"/>
                        <a:gd name="connsiteY3" fmla="*/ 295 h 94488"/>
                        <a:gd name="connsiteX4" fmla="*/ 95044 w 94487"/>
                        <a:gd name="connsiteY4" fmla="*/ 4753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44" y="47539"/>
                          </a:moveTo>
                          <a:cubicBezTo>
                            <a:pt x="95044" y="73631"/>
                            <a:pt x="73892" y="94783"/>
                            <a:pt x="47800" y="94783"/>
                          </a:cubicBezTo>
                          <a:cubicBezTo>
                            <a:pt x="21708" y="94783"/>
                            <a:pt x="556" y="73631"/>
                            <a:pt x="556" y="47539"/>
                          </a:cubicBezTo>
                          <a:cubicBezTo>
                            <a:pt x="556" y="21447"/>
                            <a:pt x="21708" y="295"/>
                            <a:pt x="47800" y="295"/>
                          </a:cubicBezTo>
                          <a:cubicBezTo>
                            <a:pt x="73892" y="295"/>
                            <a:pt x="95044" y="21447"/>
                            <a:pt x="95044" y="4753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Shape 137">
                      <a:extLst>
                        <a:ext uri="{FF2B5EF4-FFF2-40B4-BE49-F238E27FC236}">
                          <a16:creationId xmlns:a16="http://schemas.microsoft.com/office/drawing/2014/main" id="{E7A10B78-1BB5-E6F5-A3E8-371FA50F96C0}"/>
                        </a:ext>
                      </a:extLst>
                    </p:cNvPr>
                    <p:cNvSpPr/>
                    <p:nvPr/>
                  </p:nvSpPr>
                  <p:spPr>
                    <a:xfrm>
                      <a:off x="10700125" y="5633020"/>
                      <a:ext cx="125945" cy="125946"/>
                    </a:xfrm>
                    <a:custGeom>
                      <a:avLst/>
                      <a:gdLst>
                        <a:gd name="connsiteX0" fmla="*/ 95027 w 94487"/>
                        <a:gd name="connsiteY0" fmla="*/ 47539 h 94488"/>
                        <a:gd name="connsiteX1" fmla="*/ 47783 w 94487"/>
                        <a:gd name="connsiteY1" fmla="*/ 94783 h 94488"/>
                        <a:gd name="connsiteX2" fmla="*/ 539 w 94487"/>
                        <a:gd name="connsiteY2" fmla="*/ 47539 h 94488"/>
                        <a:gd name="connsiteX3" fmla="*/ 47783 w 94487"/>
                        <a:gd name="connsiteY3" fmla="*/ 295 h 94488"/>
                        <a:gd name="connsiteX4" fmla="*/ 95027 w 94487"/>
                        <a:gd name="connsiteY4" fmla="*/ 4753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27" y="47539"/>
                          </a:moveTo>
                          <a:cubicBezTo>
                            <a:pt x="95027" y="73631"/>
                            <a:pt x="73875" y="94783"/>
                            <a:pt x="47783" y="94783"/>
                          </a:cubicBezTo>
                          <a:cubicBezTo>
                            <a:pt x="21691" y="94783"/>
                            <a:pt x="539" y="73631"/>
                            <a:pt x="539" y="47539"/>
                          </a:cubicBezTo>
                          <a:cubicBezTo>
                            <a:pt x="539" y="21447"/>
                            <a:pt x="21691" y="295"/>
                            <a:pt x="47783" y="295"/>
                          </a:cubicBezTo>
                          <a:cubicBezTo>
                            <a:pt x="73875" y="295"/>
                            <a:pt x="95027" y="21447"/>
                            <a:pt x="95027" y="4753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Shape 138">
                      <a:extLst>
                        <a:ext uri="{FF2B5EF4-FFF2-40B4-BE49-F238E27FC236}">
                          <a16:creationId xmlns:a16="http://schemas.microsoft.com/office/drawing/2014/main" id="{8316CE1F-9CC5-6D05-B789-7015C2111E6C}"/>
                        </a:ext>
                      </a:extLst>
                    </p:cNvPr>
                    <p:cNvSpPr/>
                    <p:nvPr/>
                  </p:nvSpPr>
                  <p:spPr>
                    <a:xfrm>
                      <a:off x="10113816" y="5523960"/>
                      <a:ext cx="125946" cy="125946"/>
                    </a:xfrm>
                    <a:custGeom>
                      <a:avLst/>
                      <a:gdLst>
                        <a:gd name="connsiteX0" fmla="*/ 94981 w 94488"/>
                        <a:gd name="connsiteY0" fmla="*/ 47530 h 94488"/>
                        <a:gd name="connsiteX1" fmla="*/ 47737 w 94488"/>
                        <a:gd name="connsiteY1" fmla="*/ 94774 h 94488"/>
                        <a:gd name="connsiteX2" fmla="*/ 493 w 94488"/>
                        <a:gd name="connsiteY2" fmla="*/ 47530 h 94488"/>
                        <a:gd name="connsiteX3" fmla="*/ 47737 w 94488"/>
                        <a:gd name="connsiteY3" fmla="*/ 286 h 94488"/>
                        <a:gd name="connsiteX4" fmla="*/ 94981 w 94488"/>
                        <a:gd name="connsiteY4" fmla="*/ 4753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981" y="47530"/>
                          </a:moveTo>
                          <a:cubicBezTo>
                            <a:pt x="94981" y="73622"/>
                            <a:pt x="73829" y="94774"/>
                            <a:pt x="47737" y="94774"/>
                          </a:cubicBezTo>
                          <a:cubicBezTo>
                            <a:pt x="21645" y="94774"/>
                            <a:pt x="493" y="73622"/>
                            <a:pt x="493" y="47530"/>
                          </a:cubicBezTo>
                          <a:cubicBezTo>
                            <a:pt x="493" y="21438"/>
                            <a:pt x="21645" y="286"/>
                            <a:pt x="47737" y="286"/>
                          </a:cubicBezTo>
                          <a:cubicBezTo>
                            <a:pt x="73829" y="286"/>
                            <a:pt x="94981" y="21438"/>
                            <a:pt x="94981" y="4753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Shape 139">
                      <a:extLst>
                        <a:ext uri="{FF2B5EF4-FFF2-40B4-BE49-F238E27FC236}">
                          <a16:creationId xmlns:a16="http://schemas.microsoft.com/office/drawing/2014/main" id="{772ABEDF-072C-63F2-4A90-3599257F1018}"/>
                        </a:ext>
                      </a:extLst>
                    </p:cNvPr>
                    <p:cNvSpPr/>
                    <p:nvPr/>
                  </p:nvSpPr>
                  <p:spPr>
                    <a:xfrm>
                      <a:off x="10197991" y="5523960"/>
                      <a:ext cx="125946" cy="125946"/>
                    </a:xfrm>
                    <a:custGeom>
                      <a:avLst/>
                      <a:gdLst>
                        <a:gd name="connsiteX0" fmla="*/ 94987 w 94488"/>
                        <a:gd name="connsiteY0" fmla="*/ 47530 h 94488"/>
                        <a:gd name="connsiteX1" fmla="*/ 47743 w 94488"/>
                        <a:gd name="connsiteY1" fmla="*/ 94774 h 94488"/>
                        <a:gd name="connsiteX2" fmla="*/ 499 w 94488"/>
                        <a:gd name="connsiteY2" fmla="*/ 47530 h 94488"/>
                        <a:gd name="connsiteX3" fmla="*/ 47743 w 94488"/>
                        <a:gd name="connsiteY3" fmla="*/ 286 h 94488"/>
                        <a:gd name="connsiteX4" fmla="*/ 94987 w 94488"/>
                        <a:gd name="connsiteY4" fmla="*/ 4753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987" y="47530"/>
                          </a:moveTo>
                          <a:cubicBezTo>
                            <a:pt x="94987" y="73622"/>
                            <a:pt x="73836" y="94774"/>
                            <a:pt x="47743" y="94774"/>
                          </a:cubicBezTo>
                          <a:cubicBezTo>
                            <a:pt x="21651" y="94774"/>
                            <a:pt x="499" y="73622"/>
                            <a:pt x="499" y="47530"/>
                          </a:cubicBezTo>
                          <a:cubicBezTo>
                            <a:pt x="499" y="21438"/>
                            <a:pt x="21651" y="286"/>
                            <a:pt x="47743" y="286"/>
                          </a:cubicBezTo>
                          <a:cubicBezTo>
                            <a:pt x="73836" y="286"/>
                            <a:pt x="94987" y="21438"/>
                            <a:pt x="94987" y="4753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Shape 140">
                      <a:extLst>
                        <a:ext uri="{FF2B5EF4-FFF2-40B4-BE49-F238E27FC236}">
                          <a16:creationId xmlns:a16="http://schemas.microsoft.com/office/drawing/2014/main" id="{B1EFC9A4-F6A9-4867-B918-8ACFFBCE9A11}"/>
                        </a:ext>
                      </a:extLst>
                    </p:cNvPr>
                    <p:cNvSpPr/>
                    <p:nvPr/>
                  </p:nvSpPr>
                  <p:spPr>
                    <a:xfrm>
                      <a:off x="10205609" y="5523960"/>
                      <a:ext cx="125946" cy="125946"/>
                    </a:xfrm>
                    <a:custGeom>
                      <a:avLst/>
                      <a:gdLst>
                        <a:gd name="connsiteX0" fmla="*/ 94988 w 94488"/>
                        <a:gd name="connsiteY0" fmla="*/ 47530 h 94488"/>
                        <a:gd name="connsiteX1" fmla="*/ 47744 w 94488"/>
                        <a:gd name="connsiteY1" fmla="*/ 94774 h 94488"/>
                        <a:gd name="connsiteX2" fmla="*/ 500 w 94488"/>
                        <a:gd name="connsiteY2" fmla="*/ 47530 h 94488"/>
                        <a:gd name="connsiteX3" fmla="*/ 47744 w 94488"/>
                        <a:gd name="connsiteY3" fmla="*/ 286 h 94488"/>
                        <a:gd name="connsiteX4" fmla="*/ 94988 w 94488"/>
                        <a:gd name="connsiteY4" fmla="*/ 4753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988" y="47530"/>
                          </a:moveTo>
                          <a:cubicBezTo>
                            <a:pt x="94988" y="73622"/>
                            <a:pt x="73836" y="94774"/>
                            <a:pt x="47744" y="94774"/>
                          </a:cubicBezTo>
                          <a:cubicBezTo>
                            <a:pt x="21652" y="94774"/>
                            <a:pt x="500" y="73622"/>
                            <a:pt x="500" y="47530"/>
                          </a:cubicBezTo>
                          <a:cubicBezTo>
                            <a:pt x="500" y="21438"/>
                            <a:pt x="21652" y="286"/>
                            <a:pt x="47744" y="286"/>
                          </a:cubicBezTo>
                          <a:cubicBezTo>
                            <a:pt x="73836" y="286"/>
                            <a:pt x="94988" y="21438"/>
                            <a:pt x="94988" y="4753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Shape 141">
                      <a:extLst>
                        <a:ext uri="{FF2B5EF4-FFF2-40B4-BE49-F238E27FC236}">
                          <a16:creationId xmlns:a16="http://schemas.microsoft.com/office/drawing/2014/main" id="{E269C6F5-ECF9-022F-186A-6EC6D800616F}"/>
                        </a:ext>
                      </a:extLst>
                    </p:cNvPr>
                    <p:cNvSpPr/>
                    <p:nvPr/>
                  </p:nvSpPr>
                  <p:spPr>
                    <a:xfrm>
                      <a:off x="9278534" y="5451211"/>
                      <a:ext cx="125946" cy="125946"/>
                    </a:xfrm>
                    <a:custGeom>
                      <a:avLst/>
                      <a:gdLst>
                        <a:gd name="connsiteX0" fmla="*/ 94915 w 94488"/>
                        <a:gd name="connsiteY0" fmla="*/ 47524 h 94488"/>
                        <a:gd name="connsiteX1" fmla="*/ 47671 w 94488"/>
                        <a:gd name="connsiteY1" fmla="*/ 94768 h 94488"/>
                        <a:gd name="connsiteX2" fmla="*/ 427 w 94488"/>
                        <a:gd name="connsiteY2" fmla="*/ 47524 h 94488"/>
                        <a:gd name="connsiteX3" fmla="*/ 47671 w 94488"/>
                        <a:gd name="connsiteY3" fmla="*/ 280 h 94488"/>
                        <a:gd name="connsiteX4" fmla="*/ 94915 w 94488"/>
                        <a:gd name="connsiteY4" fmla="*/ 4752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915" y="47524"/>
                          </a:moveTo>
                          <a:cubicBezTo>
                            <a:pt x="94915" y="73617"/>
                            <a:pt x="73763" y="94768"/>
                            <a:pt x="47671" y="94768"/>
                          </a:cubicBezTo>
                          <a:cubicBezTo>
                            <a:pt x="21579" y="94768"/>
                            <a:pt x="427" y="73617"/>
                            <a:pt x="427" y="47524"/>
                          </a:cubicBezTo>
                          <a:cubicBezTo>
                            <a:pt x="427" y="21432"/>
                            <a:pt x="21579" y="280"/>
                            <a:pt x="47671" y="280"/>
                          </a:cubicBezTo>
                          <a:cubicBezTo>
                            <a:pt x="73763" y="280"/>
                            <a:pt x="94915" y="21432"/>
                            <a:pt x="94915" y="4752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Shape 142">
                      <a:extLst>
                        <a:ext uri="{FF2B5EF4-FFF2-40B4-BE49-F238E27FC236}">
                          <a16:creationId xmlns:a16="http://schemas.microsoft.com/office/drawing/2014/main" id="{42FE85A8-FD55-36E1-9F68-66CAB0596A5B}"/>
                        </a:ext>
                      </a:extLst>
                    </p:cNvPr>
                    <p:cNvSpPr/>
                    <p:nvPr/>
                  </p:nvSpPr>
                  <p:spPr>
                    <a:xfrm>
                      <a:off x="8888382" y="5380494"/>
                      <a:ext cx="125946" cy="125946"/>
                    </a:xfrm>
                    <a:custGeom>
                      <a:avLst/>
                      <a:gdLst>
                        <a:gd name="connsiteX0" fmla="*/ 94884 w 94488"/>
                        <a:gd name="connsiteY0" fmla="*/ 47519 h 94488"/>
                        <a:gd name="connsiteX1" fmla="*/ 47640 w 94488"/>
                        <a:gd name="connsiteY1" fmla="*/ 94763 h 94488"/>
                        <a:gd name="connsiteX2" fmla="*/ 396 w 94488"/>
                        <a:gd name="connsiteY2" fmla="*/ 47519 h 94488"/>
                        <a:gd name="connsiteX3" fmla="*/ 47640 w 94488"/>
                        <a:gd name="connsiteY3" fmla="*/ 275 h 94488"/>
                        <a:gd name="connsiteX4" fmla="*/ 94884 w 94488"/>
                        <a:gd name="connsiteY4" fmla="*/ 4751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84" y="47519"/>
                          </a:moveTo>
                          <a:cubicBezTo>
                            <a:pt x="94884" y="73611"/>
                            <a:pt x="73732" y="94763"/>
                            <a:pt x="47640" y="94763"/>
                          </a:cubicBezTo>
                          <a:cubicBezTo>
                            <a:pt x="21548" y="94763"/>
                            <a:pt x="396" y="73611"/>
                            <a:pt x="396" y="47519"/>
                          </a:cubicBezTo>
                          <a:cubicBezTo>
                            <a:pt x="396" y="21427"/>
                            <a:pt x="21548" y="275"/>
                            <a:pt x="47640" y="275"/>
                          </a:cubicBezTo>
                          <a:cubicBezTo>
                            <a:pt x="73732" y="275"/>
                            <a:pt x="94884" y="21427"/>
                            <a:pt x="94884" y="4751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Shape 143">
                      <a:extLst>
                        <a:ext uri="{FF2B5EF4-FFF2-40B4-BE49-F238E27FC236}">
                          <a16:creationId xmlns:a16="http://schemas.microsoft.com/office/drawing/2014/main" id="{3F1731FA-34AB-BC80-35D5-3EA5AB631A37}"/>
                        </a:ext>
                      </a:extLst>
                    </p:cNvPr>
                    <p:cNvSpPr/>
                    <p:nvPr/>
                  </p:nvSpPr>
                  <p:spPr>
                    <a:xfrm>
                      <a:off x="8934722" y="5380494"/>
                      <a:ext cx="125946" cy="125946"/>
                    </a:xfrm>
                    <a:custGeom>
                      <a:avLst/>
                      <a:gdLst>
                        <a:gd name="connsiteX0" fmla="*/ 94888 w 94488"/>
                        <a:gd name="connsiteY0" fmla="*/ 47519 h 94488"/>
                        <a:gd name="connsiteX1" fmla="*/ 47644 w 94488"/>
                        <a:gd name="connsiteY1" fmla="*/ 94763 h 94488"/>
                        <a:gd name="connsiteX2" fmla="*/ 400 w 94488"/>
                        <a:gd name="connsiteY2" fmla="*/ 47519 h 94488"/>
                        <a:gd name="connsiteX3" fmla="*/ 47644 w 94488"/>
                        <a:gd name="connsiteY3" fmla="*/ 275 h 94488"/>
                        <a:gd name="connsiteX4" fmla="*/ 94888 w 94488"/>
                        <a:gd name="connsiteY4" fmla="*/ 4751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88" y="47519"/>
                          </a:moveTo>
                          <a:cubicBezTo>
                            <a:pt x="94888" y="73611"/>
                            <a:pt x="73736" y="94763"/>
                            <a:pt x="47644" y="94763"/>
                          </a:cubicBezTo>
                          <a:cubicBezTo>
                            <a:pt x="21552" y="94763"/>
                            <a:pt x="400" y="73611"/>
                            <a:pt x="400" y="47519"/>
                          </a:cubicBezTo>
                          <a:cubicBezTo>
                            <a:pt x="400" y="21427"/>
                            <a:pt x="21552" y="275"/>
                            <a:pt x="47644" y="275"/>
                          </a:cubicBezTo>
                          <a:cubicBezTo>
                            <a:pt x="73736" y="275"/>
                            <a:pt x="94888" y="21427"/>
                            <a:pt x="94888" y="4751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Shape 144">
                      <a:extLst>
                        <a:ext uri="{FF2B5EF4-FFF2-40B4-BE49-F238E27FC236}">
                          <a16:creationId xmlns:a16="http://schemas.microsoft.com/office/drawing/2014/main" id="{CD5CD87F-C9C8-7D5E-21D7-768887678CAB}"/>
                        </a:ext>
                      </a:extLst>
                    </p:cNvPr>
                    <p:cNvSpPr/>
                    <p:nvPr/>
                  </p:nvSpPr>
                  <p:spPr>
                    <a:xfrm>
                      <a:off x="8739837" y="5380494"/>
                      <a:ext cx="125946" cy="125946"/>
                    </a:xfrm>
                    <a:custGeom>
                      <a:avLst/>
                      <a:gdLst>
                        <a:gd name="connsiteX0" fmla="*/ 94873 w 94488"/>
                        <a:gd name="connsiteY0" fmla="*/ 47519 h 94488"/>
                        <a:gd name="connsiteX1" fmla="*/ 47629 w 94488"/>
                        <a:gd name="connsiteY1" fmla="*/ 94763 h 94488"/>
                        <a:gd name="connsiteX2" fmla="*/ 385 w 94488"/>
                        <a:gd name="connsiteY2" fmla="*/ 47519 h 94488"/>
                        <a:gd name="connsiteX3" fmla="*/ 47629 w 94488"/>
                        <a:gd name="connsiteY3" fmla="*/ 275 h 94488"/>
                        <a:gd name="connsiteX4" fmla="*/ 94873 w 94488"/>
                        <a:gd name="connsiteY4" fmla="*/ 4751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73" y="47519"/>
                          </a:moveTo>
                          <a:cubicBezTo>
                            <a:pt x="94873" y="73611"/>
                            <a:pt x="73721" y="94763"/>
                            <a:pt x="47629" y="94763"/>
                          </a:cubicBezTo>
                          <a:cubicBezTo>
                            <a:pt x="21536" y="94763"/>
                            <a:pt x="385" y="73611"/>
                            <a:pt x="385" y="47519"/>
                          </a:cubicBezTo>
                          <a:cubicBezTo>
                            <a:pt x="385" y="21427"/>
                            <a:pt x="21536" y="275"/>
                            <a:pt x="47629" y="275"/>
                          </a:cubicBezTo>
                          <a:cubicBezTo>
                            <a:pt x="73721" y="275"/>
                            <a:pt x="94873" y="21427"/>
                            <a:pt x="94873" y="4751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Shape 145">
                      <a:extLst>
                        <a:ext uri="{FF2B5EF4-FFF2-40B4-BE49-F238E27FC236}">
                          <a16:creationId xmlns:a16="http://schemas.microsoft.com/office/drawing/2014/main" id="{62ED70C1-5102-787D-345E-2BC4C6E725EF}"/>
                        </a:ext>
                      </a:extLst>
                    </p:cNvPr>
                    <p:cNvSpPr/>
                    <p:nvPr/>
                  </p:nvSpPr>
                  <p:spPr>
                    <a:xfrm>
                      <a:off x="8521208" y="5380494"/>
                      <a:ext cx="125946" cy="125946"/>
                    </a:xfrm>
                    <a:custGeom>
                      <a:avLst/>
                      <a:gdLst>
                        <a:gd name="connsiteX0" fmla="*/ 94855 w 94488"/>
                        <a:gd name="connsiteY0" fmla="*/ 47519 h 94488"/>
                        <a:gd name="connsiteX1" fmla="*/ 47611 w 94488"/>
                        <a:gd name="connsiteY1" fmla="*/ 94763 h 94488"/>
                        <a:gd name="connsiteX2" fmla="*/ 367 w 94488"/>
                        <a:gd name="connsiteY2" fmla="*/ 47519 h 94488"/>
                        <a:gd name="connsiteX3" fmla="*/ 47611 w 94488"/>
                        <a:gd name="connsiteY3" fmla="*/ 275 h 94488"/>
                        <a:gd name="connsiteX4" fmla="*/ 94855 w 94488"/>
                        <a:gd name="connsiteY4" fmla="*/ 4751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55" y="47519"/>
                          </a:moveTo>
                          <a:cubicBezTo>
                            <a:pt x="94855" y="73611"/>
                            <a:pt x="73704" y="94763"/>
                            <a:pt x="47611" y="94763"/>
                          </a:cubicBezTo>
                          <a:cubicBezTo>
                            <a:pt x="21519" y="94763"/>
                            <a:pt x="367" y="73611"/>
                            <a:pt x="367" y="47519"/>
                          </a:cubicBezTo>
                          <a:cubicBezTo>
                            <a:pt x="367" y="21427"/>
                            <a:pt x="21519" y="275"/>
                            <a:pt x="47611" y="275"/>
                          </a:cubicBezTo>
                          <a:cubicBezTo>
                            <a:pt x="73704" y="275"/>
                            <a:pt x="94855" y="21427"/>
                            <a:pt x="94855" y="4751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Shape 146">
                      <a:extLst>
                        <a:ext uri="{FF2B5EF4-FFF2-40B4-BE49-F238E27FC236}">
                          <a16:creationId xmlns:a16="http://schemas.microsoft.com/office/drawing/2014/main" id="{4EB29F4A-618A-218A-E0E2-A65083ED97E6}"/>
                        </a:ext>
                      </a:extLst>
                    </p:cNvPr>
                    <p:cNvSpPr/>
                    <p:nvPr/>
                  </p:nvSpPr>
                  <p:spPr>
                    <a:xfrm>
                      <a:off x="8308294" y="5345071"/>
                      <a:ext cx="125946" cy="125946"/>
                    </a:xfrm>
                    <a:custGeom>
                      <a:avLst/>
                      <a:gdLst>
                        <a:gd name="connsiteX0" fmla="*/ 94839 w 94488"/>
                        <a:gd name="connsiteY0" fmla="*/ 47516 h 94488"/>
                        <a:gd name="connsiteX1" fmla="*/ 47595 w 94488"/>
                        <a:gd name="connsiteY1" fmla="*/ 94760 h 94488"/>
                        <a:gd name="connsiteX2" fmla="*/ 351 w 94488"/>
                        <a:gd name="connsiteY2" fmla="*/ 47516 h 94488"/>
                        <a:gd name="connsiteX3" fmla="*/ 47595 w 94488"/>
                        <a:gd name="connsiteY3" fmla="*/ 272 h 94488"/>
                        <a:gd name="connsiteX4" fmla="*/ 94839 w 94488"/>
                        <a:gd name="connsiteY4" fmla="*/ 47516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39" y="47516"/>
                          </a:moveTo>
                          <a:cubicBezTo>
                            <a:pt x="94839" y="73608"/>
                            <a:pt x="73687" y="94760"/>
                            <a:pt x="47595" y="94760"/>
                          </a:cubicBezTo>
                          <a:cubicBezTo>
                            <a:pt x="21502" y="94760"/>
                            <a:pt x="351" y="73608"/>
                            <a:pt x="351" y="47516"/>
                          </a:cubicBezTo>
                          <a:cubicBezTo>
                            <a:pt x="351" y="21424"/>
                            <a:pt x="21502" y="272"/>
                            <a:pt x="47595" y="272"/>
                          </a:cubicBezTo>
                          <a:cubicBezTo>
                            <a:pt x="73687" y="272"/>
                            <a:pt x="94839" y="21424"/>
                            <a:pt x="94839" y="4751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Shape 147">
                      <a:extLst>
                        <a:ext uri="{FF2B5EF4-FFF2-40B4-BE49-F238E27FC236}">
                          <a16:creationId xmlns:a16="http://schemas.microsoft.com/office/drawing/2014/main" id="{ACE21926-B722-DB5C-0E10-18B04E3700EF}"/>
                        </a:ext>
                      </a:extLst>
                    </p:cNvPr>
                    <p:cNvSpPr/>
                    <p:nvPr/>
                  </p:nvSpPr>
                  <p:spPr>
                    <a:xfrm>
                      <a:off x="8233514" y="5345071"/>
                      <a:ext cx="125946" cy="125946"/>
                    </a:xfrm>
                    <a:custGeom>
                      <a:avLst/>
                      <a:gdLst>
                        <a:gd name="connsiteX0" fmla="*/ 94833 w 94488"/>
                        <a:gd name="connsiteY0" fmla="*/ 47516 h 94488"/>
                        <a:gd name="connsiteX1" fmla="*/ 47589 w 94488"/>
                        <a:gd name="connsiteY1" fmla="*/ 94760 h 94488"/>
                        <a:gd name="connsiteX2" fmla="*/ 345 w 94488"/>
                        <a:gd name="connsiteY2" fmla="*/ 47516 h 94488"/>
                        <a:gd name="connsiteX3" fmla="*/ 47589 w 94488"/>
                        <a:gd name="connsiteY3" fmla="*/ 272 h 94488"/>
                        <a:gd name="connsiteX4" fmla="*/ 94833 w 94488"/>
                        <a:gd name="connsiteY4" fmla="*/ 47516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33" y="47516"/>
                          </a:moveTo>
                          <a:cubicBezTo>
                            <a:pt x="94833" y="73608"/>
                            <a:pt x="73681" y="94760"/>
                            <a:pt x="47589" y="94760"/>
                          </a:cubicBezTo>
                          <a:cubicBezTo>
                            <a:pt x="21497" y="94760"/>
                            <a:pt x="345" y="73608"/>
                            <a:pt x="345" y="47516"/>
                          </a:cubicBezTo>
                          <a:cubicBezTo>
                            <a:pt x="345" y="21424"/>
                            <a:pt x="21497" y="272"/>
                            <a:pt x="47589" y="272"/>
                          </a:cubicBezTo>
                          <a:cubicBezTo>
                            <a:pt x="73681" y="272"/>
                            <a:pt x="94833" y="21424"/>
                            <a:pt x="94833" y="4751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Shape 148">
                      <a:extLst>
                        <a:ext uri="{FF2B5EF4-FFF2-40B4-BE49-F238E27FC236}">
                          <a16:creationId xmlns:a16="http://schemas.microsoft.com/office/drawing/2014/main" id="{F173D588-E18F-15AC-F444-9166E37C20F9}"/>
                        </a:ext>
                      </a:extLst>
                    </p:cNvPr>
                    <p:cNvSpPr/>
                    <p:nvPr/>
                  </p:nvSpPr>
                  <p:spPr>
                    <a:xfrm>
                      <a:off x="7961435" y="5291493"/>
                      <a:ext cx="125946" cy="125946"/>
                    </a:xfrm>
                    <a:custGeom>
                      <a:avLst/>
                      <a:gdLst>
                        <a:gd name="connsiteX0" fmla="*/ 94811 w 94488"/>
                        <a:gd name="connsiteY0" fmla="*/ 47512 h 94488"/>
                        <a:gd name="connsiteX1" fmla="*/ 47567 w 94488"/>
                        <a:gd name="connsiteY1" fmla="*/ 94756 h 94488"/>
                        <a:gd name="connsiteX2" fmla="*/ 323 w 94488"/>
                        <a:gd name="connsiteY2" fmla="*/ 47512 h 94488"/>
                        <a:gd name="connsiteX3" fmla="*/ 47567 w 94488"/>
                        <a:gd name="connsiteY3" fmla="*/ 268 h 94488"/>
                        <a:gd name="connsiteX4" fmla="*/ 94811 w 94488"/>
                        <a:gd name="connsiteY4" fmla="*/ 4751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811" y="47512"/>
                          </a:moveTo>
                          <a:cubicBezTo>
                            <a:pt x="94811" y="73604"/>
                            <a:pt x="73659" y="94756"/>
                            <a:pt x="47567" y="94756"/>
                          </a:cubicBezTo>
                          <a:cubicBezTo>
                            <a:pt x="21475" y="94756"/>
                            <a:pt x="323" y="73604"/>
                            <a:pt x="323" y="47512"/>
                          </a:cubicBezTo>
                          <a:cubicBezTo>
                            <a:pt x="323" y="21420"/>
                            <a:pt x="21475" y="268"/>
                            <a:pt x="47567" y="268"/>
                          </a:cubicBezTo>
                          <a:cubicBezTo>
                            <a:pt x="73659" y="268"/>
                            <a:pt x="94811" y="21420"/>
                            <a:pt x="94811" y="4751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0" name="Freeform: Shape 149">
                      <a:extLst>
                        <a:ext uri="{FF2B5EF4-FFF2-40B4-BE49-F238E27FC236}">
                          <a16:creationId xmlns:a16="http://schemas.microsoft.com/office/drawing/2014/main" id="{2C388FA0-8D93-6F71-14B6-A0553E6275FD}"/>
                        </a:ext>
                      </a:extLst>
                    </p:cNvPr>
                    <p:cNvSpPr/>
                    <p:nvPr/>
                  </p:nvSpPr>
                  <p:spPr>
                    <a:xfrm>
                      <a:off x="7696847" y="5182560"/>
                      <a:ext cx="125946" cy="125946"/>
                    </a:xfrm>
                    <a:custGeom>
                      <a:avLst/>
                      <a:gdLst>
                        <a:gd name="connsiteX0" fmla="*/ 94790 w 94488"/>
                        <a:gd name="connsiteY0" fmla="*/ 47503 h 94488"/>
                        <a:gd name="connsiteX1" fmla="*/ 47546 w 94488"/>
                        <a:gd name="connsiteY1" fmla="*/ 94747 h 94488"/>
                        <a:gd name="connsiteX2" fmla="*/ 302 w 94488"/>
                        <a:gd name="connsiteY2" fmla="*/ 47503 h 94488"/>
                        <a:gd name="connsiteX3" fmla="*/ 47546 w 94488"/>
                        <a:gd name="connsiteY3" fmla="*/ 259 h 94488"/>
                        <a:gd name="connsiteX4" fmla="*/ 94790 w 94488"/>
                        <a:gd name="connsiteY4" fmla="*/ 47503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790" y="47503"/>
                          </a:moveTo>
                          <a:cubicBezTo>
                            <a:pt x="94790" y="73595"/>
                            <a:pt x="73639" y="94747"/>
                            <a:pt x="47546" y="94747"/>
                          </a:cubicBezTo>
                          <a:cubicBezTo>
                            <a:pt x="21454" y="94747"/>
                            <a:pt x="302" y="73595"/>
                            <a:pt x="302" y="47503"/>
                          </a:cubicBezTo>
                          <a:cubicBezTo>
                            <a:pt x="302" y="21411"/>
                            <a:pt x="21454" y="259"/>
                            <a:pt x="47546" y="259"/>
                          </a:cubicBezTo>
                          <a:cubicBezTo>
                            <a:pt x="73639" y="259"/>
                            <a:pt x="94790" y="21411"/>
                            <a:pt x="94790" y="4750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Shape 150">
                      <a:extLst>
                        <a:ext uri="{FF2B5EF4-FFF2-40B4-BE49-F238E27FC236}">
                          <a16:creationId xmlns:a16="http://schemas.microsoft.com/office/drawing/2014/main" id="{A4BDB282-E06B-CAD5-76FF-AD0DD04DE616}"/>
                        </a:ext>
                      </a:extLst>
                    </p:cNvPr>
                    <p:cNvSpPr/>
                    <p:nvPr/>
                  </p:nvSpPr>
                  <p:spPr>
                    <a:xfrm>
                      <a:off x="7704338" y="5182560"/>
                      <a:ext cx="125946" cy="125946"/>
                    </a:xfrm>
                    <a:custGeom>
                      <a:avLst/>
                      <a:gdLst>
                        <a:gd name="connsiteX0" fmla="*/ 94791 w 94488"/>
                        <a:gd name="connsiteY0" fmla="*/ 47503 h 94488"/>
                        <a:gd name="connsiteX1" fmla="*/ 47547 w 94488"/>
                        <a:gd name="connsiteY1" fmla="*/ 94747 h 94488"/>
                        <a:gd name="connsiteX2" fmla="*/ 303 w 94488"/>
                        <a:gd name="connsiteY2" fmla="*/ 47503 h 94488"/>
                        <a:gd name="connsiteX3" fmla="*/ 47547 w 94488"/>
                        <a:gd name="connsiteY3" fmla="*/ 259 h 94488"/>
                        <a:gd name="connsiteX4" fmla="*/ 94791 w 94488"/>
                        <a:gd name="connsiteY4" fmla="*/ 47503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791" y="47503"/>
                          </a:moveTo>
                          <a:cubicBezTo>
                            <a:pt x="94791" y="73595"/>
                            <a:pt x="73639" y="94747"/>
                            <a:pt x="47547" y="94747"/>
                          </a:cubicBezTo>
                          <a:cubicBezTo>
                            <a:pt x="21455" y="94747"/>
                            <a:pt x="303" y="73595"/>
                            <a:pt x="303" y="47503"/>
                          </a:cubicBezTo>
                          <a:cubicBezTo>
                            <a:pt x="303" y="21411"/>
                            <a:pt x="21455" y="259"/>
                            <a:pt x="47547" y="259"/>
                          </a:cubicBezTo>
                          <a:cubicBezTo>
                            <a:pt x="73639" y="259"/>
                            <a:pt x="94791" y="21411"/>
                            <a:pt x="94791" y="4750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Shape 151">
                      <a:extLst>
                        <a:ext uri="{FF2B5EF4-FFF2-40B4-BE49-F238E27FC236}">
                          <a16:creationId xmlns:a16="http://schemas.microsoft.com/office/drawing/2014/main" id="{4FF36E75-A550-6012-CD2F-70556C575C00}"/>
                        </a:ext>
                      </a:extLst>
                    </p:cNvPr>
                    <p:cNvSpPr/>
                    <p:nvPr/>
                  </p:nvSpPr>
                  <p:spPr>
                    <a:xfrm>
                      <a:off x="7684658" y="5155390"/>
                      <a:ext cx="125946" cy="125946"/>
                    </a:xfrm>
                    <a:custGeom>
                      <a:avLst/>
                      <a:gdLst>
                        <a:gd name="connsiteX0" fmla="*/ 94790 w 94488"/>
                        <a:gd name="connsiteY0" fmla="*/ 47501 h 94488"/>
                        <a:gd name="connsiteX1" fmla="*/ 47546 w 94488"/>
                        <a:gd name="connsiteY1" fmla="*/ 94745 h 94488"/>
                        <a:gd name="connsiteX2" fmla="*/ 302 w 94488"/>
                        <a:gd name="connsiteY2" fmla="*/ 47501 h 94488"/>
                        <a:gd name="connsiteX3" fmla="*/ 47546 w 94488"/>
                        <a:gd name="connsiteY3" fmla="*/ 257 h 94488"/>
                        <a:gd name="connsiteX4" fmla="*/ 94790 w 94488"/>
                        <a:gd name="connsiteY4" fmla="*/ 4750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790" y="47501"/>
                          </a:moveTo>
                          <a:cubicBezTo>
                            <a:pt x="94790" y="73593"/>
                            <a:pt x="73638" y="94745"/>
                            <a:pt x="47546" y="94745"/>
                          </a:cubicBezTo>
                          <a:cubicBezTo>
                            <a:pt x="21453" y="94745"/>
                            <a:pt x="302" y="73593"/>
                            <a:pt x="302" y="47501"/>
                          </a:cubicBezTo>
                          <a:cubicBezTo>
                            <a:pt x="302" y="21409"/>
                            <a:pt x="21453" y="257"/>
                            <a:pt x="47546" y="257"/>
                          </a:cubicBezTo>
                          <a:cubicBezTo>
                            <a:pt x="73638" y="257"/>
                            <a:pt x="94790" y="21409"/>
                            <a:pt x="94790" y="47501"/>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Shape 152">
                      <a:extLst>
                        <a:ext uri="{FF2B5EF4-FFF2-40B4-BE49-F238E27FC236}">
                          <a16:creationId xmlns:a16="http://schemas.microsoft.com/office/drawing/2014/main" id="{FB5B22DF-DFD8-73A8-2AA2-C9B164DC6E21}"/>
                        </a:ext>
                      </a:extLst>
                    </p:cNvPr>
                    <p:cNvSpPr/>
                    <p:nvPr/>
                  </p:nvSpPr>
                  <p:spPr>
                    <a:xfrm>
                      <a:off x="7029917" y="4954411"/>
                      <a:ext cx="125946" cy="125944"/>
                    </a:xfrm>
                    <a:custGeom>
                      <a:avLst/>
                      <a:gdLst>
                        <a:gd name="connsiteX0" fmla="*/ 94738 w 94488"/>
                        <a:gd name="connsiteY0" fmla="*/ 47485 h 94487"/>
                        <a:gd name="connsiteX1" fmla="*/ 47494 w 94488"/>
                        <a:gd name="connsiteY1" fmla="*/ 94729 h 94487"/>
                        <a:gd name="connsiteX2" fmla="*/ 250 w 94488"/>
                        <a:gd name="connsiteY2" fmla="*/ 47485 h 94487"/>
                        <a:gd name="connsiteX3" fmla="*/ 47494 w 94488"/>
                        <a:gd name="connsiteY3" fmla="*/ 241 h 94487"/>
                        <a:gd name="connsiteX4" fmla="*/ 94738 w 94488"/>
                        <a:gd name="connsiteY4" fmla="*/ 4748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38" y="47485"/>
                          </a:moveTo>
                          <a:cubicBezTo>
                            <a:pt x="94738" y="73577"/>
                            <a:pt x="73586" y="94729"/>
                            <a:pt x="47494" y="94729"/>
                          </a:cubicBezTo>
                          <a:cubicBezTo>
                            <a:pt x="21402" y="94729"/>
                            <a:pt x="250" y="73577"/>
                            <a:pt x="250" y="47485"/>
                          </a:cubicBezTo>
                          <a:cubicBezTo>
                            <a:pt x="250" y="21393"/>
                            <a:pt x="21402" y="241"/>
                            <a:pt x="47494" y="241"/>
                          </a:cubicBezTo>
                          <a:cubicBezTo>
                            <a:pt x="73586" y="241"/>
                            <a:pt x="94738" y="21393"/>
                            <a:pt x="94738" y="47485"/>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Shape 153">
                      <a:extLst>
                        <a:ext uri="{FF2B5EF4-FFF2-40B4-BE49-F238E27FC236}">
                          <a16:creationId xmlns:a16="http://schemas.microsoft.com/office/drawing/2014/main" id="{D3B27725-AAAA-838B-7C72-A10C40A5D60A}"/>
                        </a:ext>
                      </a:extLst>
                    </p:cNvPr>
                    <p:cNvSpPr/>
                    <p:nvPr/>
                  </p:nvSpPr>
                  <p:spPr>
                    <a:xfrm>
                      <a:off x="6901178" y="4954411"/>
                      <a:ext cx="125945" cy="125944"/>
                    </a:xfrm>
                    <a:custGeom>
                      <a:avLst/>
                      <a:gdLst>
                        <a:gd name="connsiteX0" fmla="*/ 94728 w 94487"/>
                        <a:gd name="connsiteY0" fmla="*/ 47485 h 94487"/>
                        <a:gd name="connsiteX1" fmla="*/ 47484 w 94487"/>
                        <a:gd name="connsiteY1" fmla="*/ 94729 h 94487"/>
                        <a:gd name="connsiteX2" fmla="*/ 240 w 94487"/>
                        <a:gd name="connsiteY2" fmla="*/ 47485 h 94487"/>
                        <a:gd name="connsiteX3" fmla="*/ 47484 w 94487"/>
                        <a:gd name="connsiteY3" fmla="*/ 241 h 94487"/>
                        <a:gd name="connsiteX4" fmla="*/ 94728 w 94487"/>
                        <a:gd name="connsiteY4" fmla="*/ 4748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28" y="47485"/>
                          </a:moveTo>
                          <a:cubicBezTo>
                            <a:pt x="94728" y="73577"/>
                            <a:pt x="73576" y="94729"/>
                            <a:pt x="47484" y="94729"/>
                          </a:cubicBezTo>
                          <a:cubicBezTo>
                            <a:pt x="21392" y="94729"/>
                            <a:pt x="240" y="73577"/>
                            <a:pt x="240" y="47485"/>
                          </a:cubicBezTo>
                          <a:cubicBezTo>
                            <a:pt x="240" y="21393"/>
                            <a:pt x="21392" y="241"/>
                            <a:pt x="47484" y="241"/>
                          </a:cubicBezTo>
                          <a:cubicBezTo>
                            <a:pt x="73576" y="241"/>
                            <a:pt x="94728" y="21393"/>
                            <a:pt x="94728" y="47485"/>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Shape 154">
                      <a:extLst>
                        <a:ext uri="{FF2B5EF4-FFF2-40B4-BE49-F238E27FC236}">
                          <a16:creationId xmlns:a16="http://schemas.microsoft.com/office/drawing/2014/main" id="{B28C7A71-7194-6EDE-1A1D-BD9633681960}"/>
                        </a:ext>
                      </a:extLst>
                    </p:cNvPr>
                    <p:cNvSpPr/>
                    <p:nvPr/>
                  </p:nvSpPr>
                  <p:spPr>
                    <a:xfrm>
                      <a:off x="6911081" y="4954411"/>
                      <a:ext cx="125945" cy="125944"/>
                    </a:xfrm>
                    <a:custGeom>
                      <a:avLst/>
                      <a:gdLst>
                        <a:gd name="connsiteX0" fmla="*/ 94729 w 94487"/>
                        <a:gd name="connsiteY0" fmla="*/ 47485 h 94487"/>
                        <a:gd name="connsiteX1" fmla="*/ 47485 w 94487"/>
                        <a:gd name="connsiteY1" fmla="*/ 94729 h 94487"/>
                        <a:gd name="connsiteX2" fmla="*/ 241 w 94487"/>
                        <a:gd name="connsiteY2" fmla="*/ 47485 h 94487"/>
                        <a:gd name="connsiteX3" fmla="*/ 47485 w 94487"/>
                        <a:gd name="connsiteY3" fmla="*/ 241 h 94487"/>
                        <a:gd name="connsiteX4" fmla="*/ 94729 w 94487"/>
                        <a:gd name="connsiteY4" fmla="*/ 4748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29" y="47485"/>
                          </a:moveTo>
                          <a:cubicBezTo>
                            <a:pt x="94729" y="73577"/>
                            <a:pt x="73577" y="94729"/>
                            <a:pt x="47485" y="94729"/>
                          </a:cubicBezTo>
                          <a:cubicBezTo>
                            <a:pt x="21392" y="94729"/>
                            <a:pt x="241" y="73577"/>
                            <a:pt x="241" y="47485"/>
                          </a:cubicBezTo>
                          <a:cubicBezTo>
                            <a:pt x="241" y="21393"/>
                            <a:pt x="21392" y="241"/>
                            <a:pt x="47485" y="241"/>
                          </a:cubicBezTo>
                          <a:cubicBezTo>
                            <a:pt x="73577" y="241"/>
                            <a:pt x="94729" y="21393"/>
                            <a:pt x="94729" y="47485"/>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Freeform: Shape 155">
                      <a:extLst>
                        <a:ext uri="{FF2B5EF4-FFF2-40B4-BE49-F238E27FC236}">
                          <a16:creationId xmlns:a16="http://schemas.microsoft.com/office/drawing/2014/main" id="{749D528F-0B84-619C-5214-42F888A72330}"/>
                        </a:ext>
                      </a:extLst>
                    </p:cNvPr>
                    <p:cNvSpPr/>
                    <p:nvPr/>
                  </p:nvSpPr>
                  <p:spPr>
                    <a:xfrm>
                      <a:off x="6703880" y="4836209"/>
                      <a:ext cx="125945" cy="125944"/>
                    </a:xfrm>
                    <a:custGeom>
                      <a:avLst/>
                      <a:gdLst>
                        <a:gd name="connsiteX0" fmla="*/ 94712 w 94487"/>
                        <a:gd name="connsiteY0" fmla="*/ 47476 h 94487"/>
                        <a:gd name="connsiteX1" fmla="*/ 47468 w 94487"/>
                        <a:gd name="connsiteY1" fmla="*/ 94720 h 94487"/>
                        <a:gd name="connsiteX2" fmla="*/ 224 w 94487"/>
                        <a:gd name="connsiteY2" fmla="*/ 47476 h 94487"/>
                        <a:gd name="connsiteX3" fmla="*/ 47468 w 94487"/>
                        <a:gd name="connsiteY3" fmla="*/ 232 h 94487"/>
                        <a:gd name="connsiteX4" fmla="*/ 94712 w 94487"/>
                        <a:gd name="connsiteY4" fmla="*/ 4747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12" y="47476"/>
                          </a:moveTo>
                          <a:cubicBezTo>
                            <a:pt x="94712" y="73568"/>
                            <a:pt x="73560" y="94720"/>
                            <a:pt x="47468" y="94720"/>
                          </a:cubicBezTo>
                          <a:cubicBezTo>
                            <a:pt x="21376" y="94720"/>
                            <a:pt x="224" y="73568"/>
                            <a:pt x="224" y="47476"/>
                          </a:cubicBezTo>
                          <a:cubicBezTo>
                            <a:pt x="224" y="21384"/>
                            <a:pt x="21376" y="232"/>
                            <a:pt x="47468" y="232"/>
                          </a:cubicBezTo>
                          <a:cubicBezTo>
                            <a:pt x="73560" y="232"/>
                            <a:pt x="94712" y="21384"/>
                            <a:pt x="94712" y="4747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7" name="Freeform: Shape 156">
                      <a:extLst>
                        <a:ext uri="{FF2B5EF4-FFF2-40B4-BE49-F238E27FC236}">
                          <a16:creationId xmlns:a16="http://schemas.microsoft.com/office/drawing/2014/main" id="{C69155EE-7635-187F-3647-0D682C499BE7}"/>
                        </a:ext>
                      </a:extLst>
                    </p:cNvPr>
                    <p:cNvSpPr/>
                    <p:nvPr/>
                  </p:nvSpPr>
                  <p:spPr>
                    <a:xfrm>
                      <a:off x="6631003" y="4796471"/>
                      <a:ext cx="125945" cy="125944"/>
                    </a:xfrm>
                    <a:custGeom>
                      <a:avLst/>
                      <a:gdLst>
                        <a:gd name="connsiteX0" fmla="*/ 94707 w 94487"/>
                        <a:gd name="connsiteY0" fmla="*/ 47473 h 94487"/>
                        <a:gd name="connsiteX1" fmla="*/ 47463 w 94487"/>
                        <a:gd name="connsiteY1" fmla="*/ 94717 h 94487"/>
                        <a:gd name="connsiteX2" fmla="*/ 219 w 94487"/>
                        <a:gd name="connsiteY2" fmla="*/ 47473 h 94487"/>
                        <a:gd name="connsiteX3" fmla="*/ 47463 w 94487"/>
                        <a:gd name="connsiteY3" fmla="*/ 229 h 94487"/>
                        <a:gd name="connsiteX4" fmla="*/ 94707 w 94487"/>
                        <a:gd name="connsiteY4" fmla="*/ 4747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07" y="47473"/>
                          </a:moveTo>
                          <a:cubicBezTo>
                            <a:pt x="94707" y="73565"/>
                            <a:pt x="73555" y="94717"/>
                            <a:pt x="47463" y="94717"/>
                          </a:cubicBezTo>
                          <a:cubicBezTo>
                            <a:pt x="21370" y="94717"/>
                            <a:pt x="219" y="73565"/>
                            <a:pt x="219" y="47473"/>
                          </a:cubicBezTo>
                          <a:cubicBezTo>
                            <a:pt x="219" y="21381"/>
                            <a:pt x="21370" y="229"/>
                            <a:pt x="47463" y="229"/>
                          </a:cubicBezTo>
                          <a:cubicBezTo>
                            <a:pt x="73555" y="229"/>
                            <a:pt x="94707" y="21381"/>
                            <a:pt x="94707" y="4747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Shape 157">
                      <a:extLst>
                        <a:ext uri="{FF2B5EF4-FFF2-40B4-BE49-F238E27FC236}">
                          <a16:creationId xmlns:a16="http://schemas.microsoft.com/office/drawing/2014/main" id="{5A6F7997-A9B6-80D5-6FF5-8DACDFD61DFC}"/>
                        </a:ext>
                      </a:extLst>
                    </p:cNvPr>
                    <p:cNvSpPr/>
                    <p:nvPr/>
                  </p:nvSpPr>
                  <p:spPr>
                    <a:xfrm>
                      <a:off x="6279192" y="4631421"/>
                      <a:ext cx="125945" cy="125944"/>
                    </a:xfrm>
                    <a:custGeom>
                      <a:avLst/>
                      <a:gdLst>
                        <a:gd name="connsiteX0" fmla="*/ 94679 w 94487"/>
                        <a:gd name="connsiteY0" fmla="*/ 47460 h 94487"/>
                        <a:gd name="connsiteX1" fmla="*/ 47435 w 94487"/>
                        <a:gd name="connsiteY1" fmla="*/ 94704 h 94487"/>
                        <a:gd name="connsiteX2" fmla="*/ 191 w 94487"/>
                        <a:gd name="connsiteY2" fmla="*/ 47460 h 94487"/>
                        <a:gd name="connsiteX3" fmla="*/ 47435 w 94487"/>
                        <a:gd name="connsiteY3" fmla="*/ 216 h 94487"/>
                        <a:gd name="connsiteX4" fmla="*/ 94679 w 94487"/>
                        <a:gd name="connsiteY4" fmla="*/ 4746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79" y="47460"/>
                          </a:moveTo>
                          <a:cubicBezTo>
                            <a:pt x="94679" y="73552"/>
                            <a:pt x="73527" y="94704"/>
                            <a:pt x="47435" y="94704"/>
                          </a:cubicBezTo>
                          <a:cubicBezTo>
                            <a:pt x="21343" y="94704"/>
                            <a:pt x="191" y="73552"/>
                            <a:pt x="191" y="47460"/>
                          </a:cubicBezTo>
                          <a:cubicBezTo>
                            <a:pt x="191" y="21368"/>
                            <a:pt x="21343" y="216"/>
                            <a:pt x="47435" y="216"/>
                          </a:cubicBezTo>
                          <a:cubicBezTo>
                            <a:pt x="73527" y="216"/>
                            <a:pt x="94679" y="21368"/>
                            <a:pt x="94679" y="4746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Shape 158">
                      <a:extLst>
                        <a:ext uri="{FF2B5EF4-FFF2-40B4-BE49-F238E27FC236}">
                          <a16:creationId xmlns:a16="http://schemas.microsoft.com/office/drawing/2014/main" id="{581313A8-8A96-85C8-07D1-28F1030033EA}"/>
                        </a:ext>
                      </a:extLst>
                    </p:cNvPr>
                    <p:cNvSpPr/>
                    <p:nvPr/>
                  </p:nvSpPr>
                  <p:spPr>
                    <a:xfrm>
                      <a:off x="6286810" y="4631421"/>
                      <a:ext cx="125945" cy="125944"/>
                    </a:xfrm>
                    <a:custGeom>
                      <a:avLst/>
                      <a:gdLst>
                        <a:gd name="connsiteX0" fmla="*/ 94679 w 94487"/>
                        <a:gd name="connsiteY0" fmla="*/ 47460 h 94487"/>
                        <a:gd name="connsiteX1" fmla="*/ 47435 w 94487"/>
                        <a:gd name="connsiteY1" fmla="*/ 94704 h 94487"/>
                        <a:gd name="connsiteX2" fmla="*/ 191 w 94487"/>
                        <a:gd name="connsiteY2" fmla="*/ 47460 h 94487"/>
                        <a:gd name="connsiteX3" fmla="*/ 47435 w 94487"/>
                        <a:gd name="connsiteY3" fmla="*/ 216 h 94487"/>
                        <a:gd name="connsiteX4" fmla="*/ 94679 w 94487"/>
                        <a:gd name="connsiteY4" fmla="*/ 4746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79" y="47460"/>
                          </a:moveTo>
                          <a:cubicBezTo>
                            <a:pt x="94679" y="73552"/>
                            <a:pt x="73528" y="94704"/>
                            <a:pt x="47435" y="94704"/>
                          </a:cubicBezTo>
                          <a:cubicBezTo>
                            <a:pt x="21343" y="94704"/>
                            <a:pt x="191" y="73552"/>
                            <a:pt x="191" y="47460"/>
                          </a:cubicBezTo>
                          <a:cubicBezTo>
                            <a:pt x="191" y="21368"/>
                            <a:pt x="21343" y="216"/>
                            <a:pt x="47435" y="216"/>
                          </a:cubicBezTo>
                          <a:cubicBezTo>
                            <a:pt x="73528" y="216"/>
                            <a:pt x="94679" y="21368"/>
                            <a:pt x="94679" y="4746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Shape 159">
                      <a:extLst>
                        <a:ext uri="{FF2B5EF4-FFF2-40B4-BE49-F238E27FC236}">
                          <a16:creationId xmlns:a16="http://schemas.microsoft.com/office/drawing/2014/main" id="{7CA569DD-0B45-47EB-A995-A20C8A813292}"/>
                        </a:ext>
                      </a:extLst>
                    </p:cNvPr>
                    <p:cNvSpPr/>
                    <p:nvPr/>
                  </p:nvSpPr>
                  <p:spPr>
                    <a:xfrm>
                      <a:off x="6232725" y="4518171"/>
                      <a:ext cx="125945" cy="125944"/>
                    </a:xfrm>
                    <a:custGeom>
                      <a:avLst/>
                      <a:gdLst>
                        <a:gd name="connsiteX0" fmla="*/ 94675 w 94487"/>
                        <a:gd name="connsiteY0" fmla="*/ 47451 h 94487"/>
                        <a:gd name="connsiteX1" fmla="*/ 47431 w 94487"/>
                        <a:gd name="connsiteY1" fmla="*/ 94695 h 94487"/>
                        <a:gd name="connsiteX2" fmla="*/ 187 w 94487"/>
                        <a:gd name="connsiteY2" fmla="*/ 47451 h 94487"/>
                        <a:gd name="connsiteX3" fmla="*/ 47431 w 94487"/>
                        <a:gd name="connsiteY3" fmla="*/ 207 h 94487"/>
                        <a:gd name="connsiteX4" fmla="*/ 94675 w 94487"/>
                        <a:gd name="connsiteY4" fmla="*/ 4745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75" y="47451"/>
                          </a:moveTo>
                          <a:cubicBezTo>
                            <a:pt x="94675" y="73543"/>
                            <a:pt x="73523" y="94695"/>
                            <a:pt x="47431" y="94695"/>
                          </a:cubicBezTo>
                          <a:cubicBezTo>
                            <a:pt x="21339" y="94695"/>
                            <a:pt x="187" y="73543"/>
                            <a:pt x="187" y="47451"/>
                          </a:cubicBezTo>
                          <a:cubicBezTo>
                            <a:pt x="187" y="21359"/>
                            <a:pt x="21339" y="207"/>
                            <a:pt x="47431" y="207"/>
                          </a:cubicBezTo>
                          <a:cubicBezTo>
                            <a:pt x="73523" y="207"/>
                            <a:pt x="94675" y="21359"/>
                            <a:pt x="94675" y="47451"/>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Shape 160">
                      <a:extLst>
                        <a:ext uri="{FF2B5EF4-FFF2-40B4-BE49-F238E27FC236}">
                          <a16:creationId xmlns:a16="http://schemas.microsoft.com/office/drawing/2014/main" id="{F5C825D3-59FD-6708-0C9E-C093363F40BC}"/>
                        </a:ext>
                      </a:extLst>
                    </p:cNvPr>
                    <p:cNvSpPr/>
                    <p:nvPr/>
                  </p:nvSpPr>
                  <p:spPr>
                    <a:xfrm>
                      <a:off x="6104874" y="4472210"/>
                      <a:ext cx="125945" cy="125944"/>
                    </a:xfrm>
                    <a:custGeom>
                      <a:avLst/>
                      <a:gdLst>
                        <a:gd name="connsiteX0" fmla="*/ 94665 w 94487"/>
                        <a:gd name="connsiteY0" fmla="*/ 47447 h 94487"/>
                        <a:gd name="connsiteX1" fmla="*/ 47421 w 94487"/>
                        <a:gd name="connsiteY1" fmla="*/ 94691 h 94487"/>
                        <a:gd name="connsiteX2" fmla="*/ 177 w 94487"/>
                        <a:gd name="connsiteY2" fmla="*/ 47447 h 94487"/>
                        <a:gd name="connsiteX3" fmla="*/ 47421 w 94487"/>
                        <a:gd name="connsiteY3" fmla="*/ 203 h 94487"/>
                        <a:gd name="connsiteX4" fmla="*/ 94665 w 94487"/>
                        <a:gd name="connsiteY4" fmla="*/ 47447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65" y="47447"/>
                          </a:moveTo>
                          <a:cubicBezTo>
                            <a:pt x="94665" y="73539"/>
                            <a:pt x="73513" y="94691"/>
                            <a:pt x="47421" y="94691"/>
                          </a:cubicBezTo>
                          <a:cubicBezTo>
                            <a:pt x="21329" y="94691"/>
                            <a:pt x="177" y="73539"/>
                            <a:pt x="177" y="47447"/>
                          </a:cubicBezTo>
                          <a:cubicBezTo>
                            <a:pt x="177" y="21355"/>
                            <a:pt x="21329" y="203"/>
                            <a:pt x="47421" y="203"/>
                          </a:cubicBezTo>
                          <a:cubicBezTo>
                            <a:pt x="73513" y="203"/>
                            <a:pt x="94665" y="21355"/>
                            <a:pt x="94665" y="4744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Shape 161">
                      <a:extLst>
                        <a:ext uri="{FF2B5EF4-FFF2-40B4-BE49-F238E27FC236}">
                          <a16:creationId xmlns:a16="http://schemas.microsoft.com/office/drawing/2014/main" id="{94E2F310-0C40-15EF-E114-02E66A518056}"/>
                        </a:ext>
                      </a:extLst>
                    </p:cNvPr>
                    <p:cNvSpPr/>
                    <p:nvPr/>
                  </p:nvSpPr>
                  <p:spPr>
                    <a:xfrm>
                      <a:off x="6165816" y="4472210"/>
                      <a:ext cx="125945" cy="125944"/>
                    </a:xfrm>
                    <a:custGeom>
                      <a:avLst/>
                      <a:gdLst>
                        <a:gd name="connsiteX0" fmla="*/ 94670 w 94487"/>
                        <a:gd name="connsiteY0" fmla="*/ 47447 h 94487"/>
                        <a:gd name="connsiteX1" fmla="*/ 47426 w 94487"/>
                        <a:gd name="connsiteY1" fmla="*/ 94691 h 94487"/>
                        <a:gd name="connsiteX2" fmla="*/ 182 w 94487"/>
                        <a:gd name="connsiteY2" fmla="*/ 47447 h 94487"/>
                        <a:gd name="connsiteX3" fmla="*/ 47426 w 94487"/>
                        <a:gd name="connsiteY3" fmla="*/ 203 h 94487"/>
                        <a:gd name="connsiteX4" fmla="*/ 94670 w 94487"/>
                        <a:gd name="connsiteY4" fmla="*/ 47447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70" y="47447"/>
                          </a:moveTo>
                          <a:cubicBezTo>
                            <a:pt x="94670" y="73539"/>
                            <a:pt x="73518" y="94691"/>
                            <a:pt x="47426" y="94691"/>
                          </a:cubicBezTo>
                          <a:cubicBezTo>
                            <a:pt x="21334" y="94691"/>
                            <a:pt x="182" y="73539"/>
                            <a:pt x="182" y="47447"/>
                          </a:cubicBezTo>
                          <a:cubicBezTo>
                            <a:pt x="182" y="21355"/>
                            <a:pt x="21334" y="203"/>
                            <a:pt x="47426" y="203"/>
                          </a:cubicBezTo>
                          <a:cubicBezTo>
                            <a:pt x="73518" y="203"/>
                            <a:pt x="94670" y="21355"/>
                            <a:pt x="94670" y="4744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Freeform: Shape 162">
                      <a:extLst>
                        <a:ext uri="{FF2B5EF4-FFF2-40B4-BE49-F238E27FC236}">
                          <a16:creationId xmlns:a16="http://schemas.microsoft.com/office/drawing/2014/main" id="{960F231A-5953-0E2F-8DEC-356B8C4A3DCB}"/>
                        </a:ext>
                      </a:extLst>
                    </p:cNvPr>
                    <p:cNvSpPr/>
                    <p:nvPr/>
                  </p:nvSpPr>
                  <p:spPr>
                    <a:xfrm>
                      <a:off x="5977023" y="4455198"/>
                      <a:ext cx="125945" cy="125944"/>
                    </a:xfrm>
                    <a:custGeom>
                      <a:avLst/>
                      <a:gdLst>
                        <a:gd name="connsiteX0" fmla="*/ 94655 w 94487"/>
                        <a:gd name="connsiteY0" fmla="*/ 47446 h 94487"/>
                        <a:gd name="connsiteX1" fmla="*/ 47411 w 94487"/>
                        <a:gd name="connsiteY1" fmla="*/ 94690 h 94487"/>
                        <a:gd name="connsiteX2" fmla="*/ 167 w 94487"/>
                        <a:gd name="connsiteY2" fmla="*/ 47446 h 94487"/>
                        <a:gd name="connsiteX3" fmla="*/ 47411 w 94487"/>
                        <a:gd name="connsiteY3" fmla="*/ 202 h 94487"/>
                        <a:gd name="connsiteX4" fmla="*/ 94655 w 94487"/>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55" y="47446"/>
                          </a:moveTo>
                          <a:cubicBezTo>
                            <a:pt x="94655" y="73538"/>
                            <a:pt x="73503" y="94690"/>
                            <a:pt x="47411" y="94690"/>
                          </a:cubicBezTo>
                          <a:cubicBezTo>
                            <a:pt x="21319" y="94690"/>
                            <a:pt x="167" y="73538"/>
                            <a:pt x="167" y="47446"/>
                          </a:cubicBezTo>
                          <a:cubicBezTo>
                            <a:pt x="167" y="21354"/>
                            <a:pt x="21319" y="202"/>
                            <a:pt x="47411" y="202"/>
                          </a:cubicBezTo>
                          <a:cubicBezTo>
                            <a:pt x="73503" y="202"/>
                            <a:pt x="94655" y="21354"/>
                            <a:pt x="94655" y="4744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Shape 163">
                      <a:extLst>
                        <a:ext uri="{FF2B5EF4-FFF2-40B4-BE49-F238E27FC236}">
                          <a16:creationId xmlns:a16="http://schemas.microsoft.com/office/drawing/2014/main" id="{598B5101-B2DB-5D5A-819E-99E8A9331FA9}"/>
                        </a:ext>
                      </a:extLst>
                    </p:cNvPr>
                    <p:cNvSpPr/>
                    <p:nvPr/>
                  </p:nvSpPr>
                  <p:spPr>
                    <a:xfrm>
                      <a:off x="5931698" y="4345376"/>
                      <a:ext cx="125945" cy="125944"/>
                    </a:xfrm>
                    <a:custGeom>
                      <a:avLst/>
                      <a:gdLst>
                        <a:gd name="connsiteX0" fmla="*/ 94651 w 94487"/>
                        <a:gd name="connsiteY0" fmla="*/ 47437 h 94487"/>
                        <a:gd name="connsiteX1" fmla="*/ 47407 w 94487"/>
                        <a:gd name="connsiteY1" fmla="*/ 94681 h 94487"/>
                        <a:gd name="connsiteX2" fmla="*/ 163 w 94487"/>
                        <a:gd name="connsiteY2" fmla="*/ 47437 h 94487"/>
                        <a:gd name="connsiteX3" fmla="*/ 47407 w 94487"/>
                        <a:gd name="connsiteY3" fmla="*/ 193 h 94487"/>
                        <a:gd name="connsiteX4" fmla="*/ 94651 w 94487"/>
                        <a:gd name="connsiteY4" fmla="*/ 47437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51" y="47437"/>
                          </a:moveTo>
                          <a:cubicBezTo>
                            <a:pt x="94651" y="73529"/>
                            <a:pt x="73500" y="94681"/>
                            <a:pt x="47407" y="94681"/>
                          </a:cubicBezTo>
                          <a:cubicBezTo>
                            <a:pt x="21315" y="94681"/>
                            <a:pt x="163" y="73529"/>
                            <a:pt x="163" y="47437"/>
                          </a:cubicBezTo>
                          <a:cubicBezTo>
                            <a:pt x="163" y="21345"/>
                            <a:pt x="21315" y="193"/>
                            <a:pt x="47407" y="193"/>
                          </a:cubicBezTo>
                          <a:cubicBezTo>
                            <a:pt x="73500" y="193"/>
                            <a:pt x="94651" y="21345"/>
                            <a:pt x="94651" y="4743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Shape 164">
                      <a:extLst>
                        <a:ext uri="{FF2B5EF4-FFF2-40B4-BE49-F238E27FC236}">
                          <a16:creationId xmlns:a16="http://schemas.microsoft.com/office/drawing/2014/main" id="{065ED248-2100-62A6-303F-799FFB885574}"/>
                        </a:ext>
                      </a:extLst>
                    </p:cNvPr>
                    <p:cNvSpPr/>
                    <p:nvPr/>
                  </p:nvSpPr>
                  <p:spPr>
                    <a:xfrm>
                      <a:off x="5913163" y="4237586"/>
                      <a:ext cx="125945" cy="125944"/>
                    </a:xfrm>
                    <a:custGeom>
                      <a:avLst/>
                      <a:gdLst>
                        <a:gd name="connsiteX0" fmla="*/ 94650 w 94487"/>
                        <a:gd name="connsiteY0" fmla="*/ 47429 h 94487"/>
                        <a:gd name="connsiteX1" fmla="*/ 47406 w 94487"/>
                        <a:gd name="connsiteY1" fmla="*/ 94673 h 94487"/>
                        <a:gd name="connsiteX2" fmla="*/ 162 w 94487"/>
                        <a:gd name="connsiteY2" fmla="*/ 47429 h 94487"/>
                        <a:gd name="connsiteX3" fmla="*/ 47406 w 94487"/>
                        <a:gd name="connsiteY3" fmla="*/ 185 h 94487"/>
                        <a:gd name="connsiteX4" fmla="*/ 94650 w 94487"/>
                        <a:gd name="connsiteY4" fmla="*/ 4742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50" y="47429"/>
                          </a:moveTo>
                          <a:cubicBezTo>
                            <a:pt x="94650" y="73521"/>
                            <a:pt x="73498" y="94673"/>
                            <a:pt x="47406" y="94673"/>
                          </a:cubicBezTo>
                          <a:cubicBezTo>
                            <a:pt x="21314" y="94673"/>
                            <a:pt x="162" y="73521"/>
                            <a:pt x="162" y="47429"/>
                          </a:cubicBezTo>
                          <a:cubicBezTo>
                            <a:pt x="162" y="21337"/>
                            <a:pt x="21314" y="185"/>
                            <a:pt x="47406" y="185"/>
                          </a:cubicBezTo>
                          <a:cubicBezTo>
                            <a:pt x="73498" y="185"/>
                            <a:pt x="94650" y="21337"/>
                            <a:pt x="94650" y="4742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Shape 165">
                      <a:extLst>
                        <a:ext uri="{FF2B5EF4-FFF2-40B4-BE49-F238E27FC236}">
                          <a16:creationId xmlns:a16="http://schemas.microsoft.com/office/drawing/2014/main" id="{60D584B5-599F-C02A-E4B7-A90456D4F49C}"/>
                        </a:ext>
                      </a:extLst>
                    </p:cNvPr>
                    <p:cNvSpPr/>
                    <p:nvPr/>
                  </p:nvSpPr>
                  <p:spPr>
                    <a:xfrm>
                      <a:off x="5720181" y="4162806"/>
                      <a:ext cx="125945" cy="125944"/>
                    </a:xfrm>
                    <a:custGeom>
                      <a:avLst/>
                      <a:gdLst>
                        <a:gd name="connsiteX0" fmla="*/ 94635 w 94487"/>
                        <a:gd name="connsiteY0" fmla="*/ 47423 h 94487"/>
                        <a:gd name="connsiteX1" fmla="*/ 47391 w 94487"/>
                        <a:gd name="connsiteY1" fmla="*/ 94667 h 94487"/>
                        <a:gd name="connsiteX2" fmla="*/ 147 w 94487"/>
                        <a:gd name="connsiteY2" fmla="*/ 47423 h 94487"/>
                        <a:gd name="connsiteX3" fmla="*/ 47391 w 94487"/>
                        <a:gd name="connsiteY3" fmla="*/ 179 h 94487"/>
                        <a:gd name="connsiteX4" fmla="*/ 94635 w 94487"/>
                        <a:gd name="connsiteY4" fmla="*/ 4742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35" y="47423"/>
                          </a:moveTo>
                          <a:cubicBezTo>
                            <a:pt x="94635" y="73515"/>
                            <a:pt x="73483" y="94667"/>
                            <a:pt x="47391" y="94667"/>
                          </a:cubicBezTo>
                          <a:cubicBezTo>
                            <a:pt x="21299" y="94667"/>
                            <a:pt x="147" y="73515"/>
                            <a:pt x="147" y="47423"/>
                          </a:cubicBezTo>
                          <a:cubicBezTo>
                            <a:pt x="147" y="21331"/>
                            <a:pt x="21299" y="179"/>
                            <a:pt x="47391" y="179"/>
                          </a:cubicBezTo>
                          <a:cubicBezTo>
                            <a:pt x="73483" y="179"/>
                            <a:pt x="94635" y="21331"/>
                            <a:pt x="94635" y="4742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Shape 166">
                      <a:extLst>
                        <a:ext uri="{FF2B5EF4-FFF2-40B4-BE49-F238E27FC236}">
                          <a16:creationId xmlns:a16="http://schemas.microsoft.com/office/drawing/2014/main" id="{B72FCD62-1B0F-8154-B62E-A828F8F0851A}"/>
                        </a:ext>
                      </a:extLst>
                    </p:cNvPr>
                    <p:cNvSpPr/>
                    <p:nvPr/>
                  </p:nvSpPr>
                  <p:spPr>
                    <a:xfrm>
                      <a:off x="5556400" y="4073298"/>
                      <a:ext cx="125945" cy="125944"/>
                    </a:xfrm>
                    <a:custGeom>
                      <a:avLst/>
                      <a:gdLst>
                        <a:gd name="connsiteX0" fmla="*/ 94622 w 94487"/>
                        <a:gd name="connsiteY0" fmla="*/ 47416 h 94487"/>
                        <a:gd name="connsiteX1" fmla="*/ 47378 w 94487"/>
                        <a:gd name="connsiteY1" fmla="*/ 94660 h 94487"/>
                        <a:gd name="connsiteX2" fmla="*/ 134 w 94487"/>
                        <a:gd name="connsiteY2" fmla="*/ 47416 h 94487"/>
                        <a:gd name="connsiteX3" fmla="*/ 47378 w 94487"/>
                        <a:gd name="connsiteY3" fmla="*/ 172 h 94487"/>
                        <a:gd name="connsiteX4" fmla="*/ 94622 w 94487"/>
                        <a:gd name="connsiteY4" fmla="*/ 4741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22" y="47416"/>
                          </a:moveTo>
                          <a:cubicBezTo>
                            <a:pt x="94622" y="73508"/>
                            <a:pt x="73470" y="94660"/>
                            <a:pt x="47378" y="94660"/>
                          </a:cubicBezTo>
                          <a:cubicBezTo>
                            <a:pt x="21286" y="94660"/>
                            <a:pt x="134" y="73508"/>
                            <a:pt x="134" y="47416"/>
                          </a:cubicBezTo>
                          <a:cubicBezTo>
                            <a:pt x="134" y="21324"/>
                            <a:pt x="21286" y="172"/>
                            <a:pt x="47378" y="172"/>
                          </a:cubicBezTo>
                          <a:cubicBezTo>
                            <a:pt x="73470" y="172"/>
                            <a:pt x="94622" y="21324"/>
                            <a:pt x="94622" y="4741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Shape 167">
                      <a:extLst>
                        <a:ext uri="{FF2B5EF4-FFF2-40B4-BE49-F238E27FC236}">
                          <a16:creationId xmlns:a16="http://schemas.microsoft.com/office/drawing/2014/main" id="{4106E7E9-F0E6-2AD9-6358-ED7A02F86264}"/>
                        </a:ext>
                      </a:extLst>
                    </p:cNvPr>
                    <p:cNvSpPr/>
                    <p:nvPr/>
                  </p:nvSpPr>
                  <p:spPr>
                    <a:xfrm>
                      <a:off x="5570238" y="4073298"/>
                      <a:ext cx="125945" cy="125944"/>
                    </a:xfrm>
                    <a:custGeom>
                      <a:avLst/>
                      <a:gdLst>
                        <a:gd name="connsiteX0" fmla="*/ 94623 w 94487"/>
                        <a:gd name="connsiteY0" fmla="*/ 47416 h 94487"/>
                        <a:gd name="connsiteX1" fmla="*/ 47379 w 94487"/>
                        <a:gd name="connsiteY1" fmla="*/ 94660 h 94487"/>
                        <a:gd name="connsiteX2" fmla="*/ 135 w 94487"/>
                        <a:gd name="connsiteY2" fmla="*/ 47416 h 94487"/>
                        <a:gd name="connsiteX3" fmla="*/ 47379 w 94487"/>
                        <a:gd name="connsiteY3" fmla="*/ 172 h 94487"/>
                        <a:gd name="connsiteX4" fmla="*/ 94623 w 94487"/>
                        <a:gd name="connsiteY4" fmla="*/ 4741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23" y="47416"/>
                          </a:moveTo>
                          <a:cubicBezTo>
                            <a:pt x="94623" y="73508"/>
                            <a:pt x="73471" y="94660"/>
                            <a:pt x="47379" y="94660"/>
                          </a:cubicBezTo>
                          <a:cubicBezTo>
                            <a:pt x="21287" y="94660"/>
                            <a:pt x="135" y="73508"/>
                            <a:pt x="135" y="47416"/>
                          </a:cubicBezTo>
                          <a:cubicBezTo>
                            <a:pt x="135" y="21324"/>
                            <a:pt x="21287" y="172"/>
                            <a:pt x="47379" y="172"/>
                          </a:cubicBezTo>
                          <a:cubicBezTo>
                            <a:pt x="73471" y="172"/>
                            <a:pt x="94623" y="21324"/>
                            <a:pt x="94623" y="4741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Shape 168">
                      <a:extLst>
                        <a:ext uri="{FF2B5EF4-FFF2-40B4-BE49-F238E27FC236}">
                          <a16:creationId xmlns:a16="http://schemas.microsoft.com/office/drawing/2014/main" id="{ADCCFC6D-9398-D4BE-FA9C-C4308FC8B714}"/>
                        </a:ext>
                      </a:extLst>
                    </p:cNvPr>
                    <p:cNvSpPr/>
                    <p:nvPr/>
                  </p:nvSpPr>
                  <p:spPr>
                    <a:xfrm>
                      <a:off x="5511075" y="4010325"/>
                      <a:ext cx="125945" cy="125944"/>
                    </a:xfrm>
                    <a:custGeom>
                      <a:avLst/>
                      <a:gdLst>
                        <a:gd name="connsiteX0" fmla="*/ 94618 w 94487"/>
                        <a:gd name="connsiteY0" fmla="*/ 47411 h 94487"/>
                        <a:gd name="connsiteX1" fmla="*/ 47374 w 94487"/>
                        <a:gd name="connsiteY1" fmla="*/ 94655 h 94487"/>
                        <a:gd name="connsiteX2" fmla="*/ 130 w 94487"/>
                        <a:gd name="connsiteY2" fmla="*/ 47411 h 94487"/>
                        <a:gd name="connsiteX3" fmla="*/ 47374 w 94487"/>
                        <a:gd name="connsiteY3" fmla="*/ 167 h 94487"/>
                        <a:gd name="connsiteX4" fmla="*/ 94618 w 94487"/>
                        <a:gd name="connsiteY4" fmla="*/ 4741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18" y="47411"/>
                          </a:moveTo>
                          <a:cubicBezTo>
                            <a:pt x="94618" y="73503"/>
                            <a:pt x="73466" y="94655"/>
                            <a:pt x="47374" y="94655"/>
                          </a:cubicBezTo>
                          <a:cubicBezTo>
                            <a:pt x="21282" y="94655"/>
                            <a:pt x="130" y="73503"/>
                            <a:pt x="130" y="47411"/>
                          </a:cubicBezTo>
                          <a:cubicBezTo>
                            <a:pt x="130" y="21319"/>
                            <a:pt x="21282" y="167"/>
                            <a:pt x="47374" y="167"/>
                          </a:cubicBezTo>
                          <a:cubicBezTo>
                            <a:pt x="73466" y="167"/>
                            <a:pt x="94618" y="21319"/>
                            <a:pt x="94618" y="47411"/>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Shape 169">
                      <a:extLst>
                        <a:ext uri="{FF2B5EF4-FFF2-40B4-BE49-F238E27FC236}">
                          <a16:creationId xmlns:a16="http://schemas.microsoft.com/office/drawing/2014/main" id="{BDEF66CC-FE06-6BA1-C8B2-469D6DE1A032}"/>
                        </a:ext>
                      </a:extLst>
                    </p:cNvPr>
                    <p:cNvSpPr/>
                    <p:nvPr/>
                  </p:nvSpPr>
                  <p:spPr>
                    <a:xfrm>
                      <a:off x="5458512" y="3889330"/>
                      <a:ext cx="125946" cy="125944"/>
                    </a:xfrm>
                    <a:custGeom>
                      <a:avLst/>
                      <a:gdLst>
                        <a:gd name="connsiteX0" fmla="*/ 94614 w 94488"/>
                        <a:gd name="connsiteY0" fmla="*/ 47401 h 94487"/>
                        <a:gd name="connsiteX1" fmla="*/ 47370 w 94488"/>
                        <a:gd name="connsiteY1" fmla="*/ 94645 h 94487"/>
                        <a:gd name="connsiteX2" fmla="*/ 126 w 94488"/>
                        <a:gd name="connsiteY2" fmla="*/ 47401 h 94487"/>
                        <a:gd name="connsiteX3" fmla="*/ 47370 w 94488"/>
                        <a:gd name="connsiteY3" fmla="*/ 157 h 94487"/>
                        <a:gd name="connsiteX4" fmla="*/ 94614 w 94488"/>
                        <a:gd name="connsiteY4" fmla="*/ 4740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614" y="47401"/>
                          </a:moveTo>
                          <a:cubicBezTo>
                            <a:pt x="94614" y="73494"/>
                            <a:pt x="73462" y="94645"/>
                            <a:pt x="47370" y="94645"/>
                          </a:cubicBezTo>
                          <a:cubicBezTo>
                            <a:pt x="21278" y="94645"/>
                            <a:pt x="126" y="73494"/>
                            <a:pt x="126" y="47401"/>
                          </a:cubicBezTo>
                          <a:cubicBezTo>
                            <a:pt x="126" y="21309"/>
                            <a:pt x="21278" y="157"/>
                            <a:pt x="47370" y="157"/>
                          </a:cubicBezTo>
                          <a:cubicBezTo>
                            <a:pt x="73462" y="157"/>
                            <a:pt x="94614" y="21309"/>
                            <a:pt x="94614" y="47401"/>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Shape 170">
                      <a:extLst>
                        <a:ext uri="{FF2B5EF4-FFF2-40B4-BE49-F238E27FC236}">
                          <a16:creationId xmlns:a16="http://schemas.microsoft.com/office/drawing/2014/main" id="{43BEB5EE-6094-0638-CD74-30740E2A7702}"/>
                        </a:ext>
                      </a:extLst>
                    </p:cNvPr>
                    <p:cNvSpPr/>
                    <p:nvPr/>
                  </p:nvSpPr>
                  <p:spPr>
                    <a:xfrm>
                      <a:off x="5452164" y="3840577"/>
                      <a:ext cx="125946" cy="125944"/>
                    </a:xfrm>
                    <a:custGeom>
                      <a:avLst/>
                      <a:gdLst>
                        <a:gd name="connsiteX0" fmla="*/ 94614 w 94488"/>
                        <a:gd name="connsiteY0" fmla="*/ 47398 h 94487"/>
                        <a:gd name="connsiteX1" fmla="*/ 47370 w 94488"/>
                        <a:gd name="connsiteY1" fmla="*/ 94642 h 94487"/>
                        <a:gd name="connsiteX2" fmla="*/ 126 w 94488"/>
                        <a:gd name="connsiteY2" fmla="*/ 47398 h 94487"/>
                        <a:gd name="connsiteX3" fmla="*/ 47370 w 94488"/>
                        <a:gd name="connsiteY3" fmla="*/ 154 h 94487"/>
                        <a:gd name="connsiteX4" fmla="*/ 94614 w 94488"/>
                        <a:gd name="connsiteY4" fmla="*/ 4739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614" y="47398"/>
                          </a:moveTo>
                          <a:cubicBezTo>
                            <a:pt x="94614" y="73490"/>
                            <a:pt x="73462" y="94642"/>
                            <a:pt x="47370" y="94642"/>
                          </a:cubicBezTo>
                          <a:cubicBezTo>
                            <a:pt x="21278" y="94642"/>
                            <a:pt x="126" y="73490"/>
                            <a:pt x="126" y="47398"/>
                          </a:cubicBezTo>
                          <a:cubicBezTo>
                            <a:pt x="126" y="21305"/>
                            <a:pt x="21278" y="154"/>
                            <a:pt x="47370" y="154"/>
                          </a:cubicBezTo>
                          <a:cubicBezTo>
                            <a:pt x="73462" y="154"/>
                            <a:pt x="94614" y="21305"/>
                            <a:pt x="94614" y="4739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Shape 171">
                      <a:extLst>
                        <a:ext uri="{FF2B5EF4-FFF2-40B4-BE49-F238E27FC236}">
                          <a16:creationId xmlns:a16="http://schemas.microsoft.com/office/drawing/2014/main" id="{C0A8F8DD-D129-87BB-3E44-A0A7B3F078EE}"/>
                        </a:ext>
                      </a:extLst>
                    </p:cNvPr>
                    <p:cNvSpPr/>
                    <p:nvPr/>
                  </p:nvSpPr>
                  <p:spPr>
                    <a:xfrm>
                      <a:off x="5315172" y="3718948"/>
                      <a:ext cx="125946" cy="125944"/>
                    </a:xfrm>
                    <a:custGeom>
                      <a:avLst/>
                      <a:gdLst>
                        <a:gd name="connsiteX0" fmla="*/ 94603 w 94488"/>
                        <a:gd name="connsiteY0" fmla="*/ 47388 h 94487"/>
                        <a:gd name="connsiteX1" fmla="*/ 47359 w 94488"/>
                        <a:gd name="connsiteY1" fmla="*/ 94632 h 94487"/>
                        <a:gd name="connsiteX2" fmla="*/ 115 w 94488"/>
                        <a:gd name="connsiteY2" fmla="*/ 47388 h 94487"/>
                        <a:gd name="connsiteX3" fmla="*/ 47359 w 94488"/>
                        <a:gd name="connsiteY3" fmla="*/ 144 h 94487"/>
                        <a:gd name="connsiteX4" fmla="*/ 94603 w 94488"/>
                        <a:gd name="connsiteY4" fmla="*/ 473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603" y="47388"/>
                          </a:moveTo>
                          <a:cubicBezTo>
                            <a:pt x="94603" y="73480"/>
                            <a:pt x="73451" y="94632"/>
                            <a:pt x="47359" y="94632"/>
                          </a:cubicBezTo>
                          <a:cubicBezTo>
                            <a:pt x="21267" y="94632"/>
                            <a:pt x="115" y="73480"/>
                            <a:pt x="115" y="47388"/>
                          </a:cubicBezTo>
                          <a:cubicBezTo>
                            <a:pt x="115" y="21296"/>
                            <a:pt x="21267" y="144"/>
                            <a:pt x="47359" y="144"/>
                          </a:cubicBezTo>
                          <a:cubicBezTo>
                            <a:pt x="73451" y="144"/>
                            <a:pt x="94603" y="21296"/>
                            <a:pt x="94603" y="4738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Shape 172">
                      <a:extLst>
                        <a:ext uri="{FF2B5EF4-FFF2-40B4-BE49-F238E27FC236}">
                          <a16:creationId xmlns:a16="http://schemas.microsoft.com/office/drawing/2014/main" id="{EC9B7689-76D5-929B-8CB7-F0CC3C223C8C}"/>
                        </a:ext>
                      </a:extLst>
                    </p:cNvPr>
                    <p:cNvSpPr/>
                    <p:nvPr/>
                  </p:nvSpPr>
                  <p:spPr>
                    <a:xfrm>
                      <a:off x="5345390" y="3750688"/>
                      <a:ext cx="125946" cy="125944"/>
                    </a:xfrm>
                    <a:custGeom>
                      <a:avLst/>
                      <a:gdLst>
                        <a:gd name="connsiteX0" fmla="*/ 94605 w 94488"/>
                        <a:gd name="connsiteY0" fmla="*/ 47390 h 94487"/>
                        <a:gd name="connsiteX1" fmla="*/ 47361 w 94488"/>
                        <a:gd name="connsiteY1" fmla="*/ 94634 h 94487"/>
                        <a:gd name="connsiteX2" fmla="*/ 117 w 94488"/>
                        <a:gd name="connsiteY2" fmla="*/ 47390 h 94487"/>
                        <a:gd name="connsiteX3" fmla="*/ 47361 w 94488"/>
                        <a:gd name="connsiteY3" fmla="*/ 146 h 94487"/>
                        <a:gd name="connsiteX4" fmla="*/ 94605 w 94488"/>
                        <a:gd name="connsiteY4" fmla="*/ 4739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605" y="47390"/>
                          </a:moveTo>
                          <a:cubicBezTo>
                            <a:pt x="94605" y="73483"/>
                            <a:pt x="73453" y="94634"/>
                            <a:pt x="47361" y="94634"/>
                          </a:cubicBezTo>
                          <a:cubicBezTo>
                            <a:pt x="21269" y="94634"/>
                            <a:pt x="117" y="73483"/>
                            <a:pt x="117" y="47390"/>
                          </a:cubicBezTo>
                          <a:cubicBezTo>
                            <a:pt x="117" y="21298"/>
                            <a:pt x="21269" y="146"/>
                            <a:pt x="47361" y="146"/>
                          </a:cubicBezTo>
                          <a:cubicBezTo>
                            <a:pt x="73453" y="146"/>
                            <a:pt x="94605" y="21298"/>
                            <a:pt x="94605" y="4739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Shape 173">
                      <a:extLst>
                        <a:ext uri="{FF2B5EF4-FFF2-40B4-BE49-F238E27FC236}">
                          <a16:creationId xmlns:a16="http://schemas.microsoft.com/office/drawing/2014/main" id="{A6D2F8B2-B639-8A4F-249F-96DE37A15D69}"/>
                        </a:ext>
                      </a:extLst>
                    </p:cNvPr>
                    <p:cNvSpPr/>
                    <p:nvPr/>
                  </p:nvSpPr>
                  <p:spPr>
                    <a:xfrm>
                      <a:off x="5359610" y="3766304"/>
                      <a:ext cx="125945" cy="125944"/>
                    </a:xfrm>
                    <a:custGeom>
                      <a:avLst/>
                      <a:gdLst>
                        <a:gd name="connsiteX0" fmla="*/ 94606 w 94487"/>
                        <a:gd name="connsiteY0" fmla="*/ 47392 h 94487"/>
                        <a:gd name="connsiteX1" fmla="*/ 47362 w 94487"/>
                        <a:gd name="connsiteY1" fmla="*/ 94636 h 94487"/>
                        <a:gd name="connsiteX2" fmla="*/ 118 w 94487"/>
                        <a:gd name="connsiteY2" fmla="*/ 47392 h 94487"/>
                        <a:gd name="connsiteX3" fmla="*/ 47362 w 94487"/>
                        <a:gd name="connsiteY3" fmla="*/ 148 h 94487"/>
                        <a:gd name="connsiteX4" fmla="*/ 94606 w 94487"/>
                        <a:gd name="connsiteY4" fmla="*/ 4739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06" y="47392"/>
                          </a:moveTo>
                          <a:cubicBezTo>
                            <a:pt x="94606" y="73484"/>
                            <a:pt x="73455" y="94636"/>
                            <a:pt x="47362" y="94636"/>
                          </a:cubicBezTo>
                          <a:cubicBezTo>
                            <a:pt x="21270" y="94636"/>
                            <a:pt x="118" y="73484"/>
                            <a:pt x="118" y="47392"/>
                          </a:cubicBezTo>
                          <a:cubicBezTo>
                            <a:pt x="118" y="21300"/>
                            <a:pt x="21270" y="148"/>
                            <a:pt x="47362" y="148"/>
                          </a:cubicBezTo>
                          <a:cubicBezTo>
                            <a:pt x="73455" y="148"/>
                            <a:pt x="94606" y="21300"/>
                            <a:pt x="94606" y="4739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Shape 174">
                      <a:extLst>
                        <a:ext uri="{FF2B5EF4-FFF2-40B4-BE49-F238E27FC236}">
                          <a16:creationId xmlns:a16="http://schemas.microsoft.com/office/drawing/2014/main" id="{D01F32F1-86C4-D49B-5786-5AE3EEB9CA40}"/>
                        </a:ext>
                      </a:extLst>
                    </p:cNvPr>
                    <p:cNvSpPr/>
                    <p:nvPr/>
                  </p:nvSpPr>
                  <p:spPr>
                    <a:xfrm>
                      <a:off x="5412552" y="3766304"/>
                      <a:ext cx="125946" cy="125944"/>
                    </a:xfrm>
                    <a:custGeom>
                      <a:avLst/>
                      <a:gdLst>
                        <a:gd name="connsiteX0" fmla="*/ 94611 w 94488"/>
                        <a:gd name="connsiteY0" fmla="*/ 47392 h 94487"/>
                        <a:gd name="connsiteX1" fmla="*/ 47367 w 94488"/>
                        <a:gd name="connsiteY1" fmla="*/ 94636 h 94487"/>
                        <a:gd name="connsiteX2" fmla="*/ 123 w 94488"/>
                        <a:gd name="connsiteY2" fmla="*/ 47392 h 94487"/>
                        <a:gd name="connsiteX3" fmla="*/ 47367 w 94488"/>
                        <a:gd name="connsiteY3" fmla="*/ 148 h 94487"/>
                        <a:gd name="connsiteX4" fmla="*/ 94611 w 94488"/>
                        <a:gd name="connsiteY4" fmla="*/ 4739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611" y="47392"/>
                          </a:moveTo>
                          <a:cubicBezTo>
                            <a:pt x="94611" y="73484"/>
                            <a:pt x="73459" y="94636"/>
                            <a:pt x="47367" y="94636"/>
                          </a:cubicBezTo>
                          <a:cubicBezTo>
                            <a:pt x="21274" y="94636"/>
                            <a:pt x="123" y="73484"/>
                            <a:pt x="123" y="47392"/>
                          </a:cubicBezTo>
                          <a:cubicBezTo>
                            <a:pt x="123" y="21300"/>
                            <a:pt x="21274" y="148"/>
                            <a:pt x="47367" y="148"/>
                          </a:cubicBezTo>
                          <a:cubicBezTo>
                            <a:pt x="73459" y="148"/>
                            <a:pt x="94611" y="21300"/>
                            <a:pt x="94611" y="4739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Shape 175">
                      <a:extLst>
                        <a:ext uri="{FF2B5EF4-FFF2-40B4-BE49-F238E27FC236}">
                          <a16:creationId xmlns:a16="http://schemas.microsoft.com/office/drawing/2014/main" id="{D70CD05E-B066-AC4A-ACD0-630344249F7F}"/>
                        </a:ext>
                      </a:extLst>
                    </p:cNvPr>
                    <p:cNvSpPr/>
                    <p:nvPr/>
                  </p:nvSpPr>
                  <p:spPr>
                    <a:xfrm>
                      <a:off x="5199257" y="3695333"/>
                      <a:ext cx="125946" cy="125944"/>
                    </a:xfrm>
                    <a:custGeom>
                      <a:avLst/>
                      <a:gdLst>
                        <a:gd name="connsiteX0" fmla="*/ 94594 w 94488"/>
                        <a:gd name="connsiteY0" fmla="*/ 47386 h 94487"/>
                        <a:gd name="connsiteX1" fmla="*/ 47350 w 94488"/>
                        <a:gd name="connsiteY1" fmla="*/ 94630 h 94487"/>
                        <a:gd name="connsiteX2" fmla="*/ 106 w 94488"/>
                        <a:gd name="connsiteY2" fmla="*/ 47386 h 94487"/>
                        <a:gd name="connsiteX3" fmla="*/ 47350 w 94488"/>
                        <a:gd name="connsiteY3" fmla="*/ 142 h 94487"/>
                        <a:gd name="connsiteX4" fmla="*/ 94594 w 94488"/>
                        <a:gd name="connsiteY4" fmla="*/ 4738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94" y="47386"/>
                          </a:moveTo>
                          <a:cubicBezTo>
                            <a:pt x="94594" y="73478"/>
                            <a:pt x="73442" y="94630"/>
                            <a:pt x="47350" y="94630"/>
                          </a:cubicBezTo>
                          <a:cubicBezTo>
                            <a:pt x="21258" y="94630"/>
                            <a:pt x="106" y="73478"/>
                            <a:pt x="106" y="47386"/>
                          </a:cubicBezTo>
                          <a:cubicBezTo>
                            <a:pt x="106" y="21294"/>
                            <a:pt x="21258" y="142"/>
                            <a:pt x="47350" y="142"/>
                          </a:cubicBezTo>
                          <a:cubicBezTo>
                            <a:pt x="73442" y="142"/>
                            <a:pt x="94594" y="21294"/>
                            <a:pt x="94594" y="4738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Shape 176">
                      <a:extLst>
                        <a:ext uri="{FF2B5EF4-FFF2-40B4-BE49-F238E27FC236}">
                          <a16:creationId xmlns:a16="http://schemas.microsoft.com/office/drawing/2014/main" id="{489C57F2-9135-B1A0-DFA0-C7F638655F9E}"/>
                        </a:ext>
                      </a:extLst>
                    </p:cNvPr>
                    <p:cNvSpPr/>
                    <p:nvPr/>
                  </p:nvSpPr>
                  <p:spPr>
                    <a:xfrm>
                      <a:off x="5157613" y="3642263"/>
                      <a:ext cx="125946" cy="125944"/>
                    </a:xfrm>
                    <a:custGeom>
                      <a:avLst/>
                      <a:gdLst>
                        <a:gd name="connsiteX0" fmla="*/ 94590 w 94488"/>
                        <a:gd name="connsiteY0" fmla="*/ 47382 h 94487"/>
                        <a:gd name="connsiteX1" fmla="*/ 47346 w 94488"/>
                        <a:gd name="connsiteY1" fmla="*/ 94626 h 94487"/>
                        <a:gd name="connsiteX2" fmla="*/ 102 w 94488"/>
                        <a:gd name="connsiteY2" fmla="*/ 47382 h 94487"/>
                        <a:gd name="connsiteX3" fmla="*/ 47346 w 94488"/>
                        <a:gd name="connsiteY3" fmla="*/ 138 h 94487"/>
                        <a:gd name="connsiteX4" fmla="*/ 94590 w 94488"/>
                        <a:gd name="connsiteY4" fmla="*/ 4738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90" y="47382"/>
                          </a:moveTo>
                          <a:cubicBezTo>
                            <a:pt x="94590" y="73474"/>
                            <a:pt x="73439" y="94626"/>
                            <a:pt x="47346" y="94626"/>
                          </a:cubicBezTo>
                          <a:cubicBezTo>
                            <a:pt x="21254" y="94626"/>
                            <a:pt x="102" y="73474"/>
                            <a:pt x="102" y="47382"/>
                          </a:cubicBezTo>
                          <a:cubicBezTo>
                            <a:pt x="102" y="21290"/>
                            <a:pt x="21254" y="138"/>
                            <a:pt x="47346" y="138"/>
                          </a:cubicBezTo>
                          <a:cubicBezTo>
                            <a:pt x="73439" y="138"/>
                            <a:pt x="94590" y="21290"/>
                            <a:pt x="94590" y="4738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Shape 177">
                      <a:extLst>
                        <a:ext uri="{FF2B5EF4-FFF2-40B4-BE49-F238E27FC236}">
                          <a16:creationId xmlns:a16="http://schemas.microsoft.com/office/drawing/2014/main" id="{E0284FC2-6149-0DFA-22DA-BF66ADFB18BF}"/>
                        </a:ext>
                      </a:extLst>
                    </p:cNvPr>
                    <p:cNvSpPr/>
                    <p:nvPr/>
                  </p:nvSpPr>
                  <p:spPr>
                    <a:xfrm>
                      <a:off x="5143901" y="3622457"/>
                      <a:ext cx="125946" cy="125944"/>
                    </a:xfrm>
                    <a:custGeom>
                      <a:avLst/>
                      <a:gdLst>
                        <a:gd name="connsiteX0" fmla="*/ 94589 w 94488"/>
                        <a:gd name="connsiteY0" fmla="*/ 47380 h 94487"/>
                        <a:gd name="connsiteX1" fmla="*/ 47345 w 94488"/>
                        <a:gd name="connsiteY1" fmla="*/ 94624 h 94487"/>
                        <a:gd name="connsiteX2" fmla="*/ 101 w 94488"/>
                        <a:gd name="connsiteY2" fmla="*/ 47380 h 94487"/>
                        <a:gd name="connsiteX3" fmla="*/ 47345 w 94488"/>
                        <a:gd name="connsiteY3" fmla="*/ 136 h 94487"/>
                        <a:gd name="connsiteX4" fmla="*/ 94589 w 94488"/>
                        <a:gd name="connsiteY4" fmla="*/ 4738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89" y="47380"/>
                          </a:moveTo>
                          <a:cubicBezTo>
                            <a:pt x="94589" y="73473"/>
                            <a:pt x="73438" y="94624"/>
                            <a:pt x="47345" y="94624"/>
                          </a:cubicBezTo>
                          <a:cubicBezTo>
                            <a:pt x="21253" y="94624"/>
                            <a:pt x="101" y="73473"/>
                            <a:pt x="101" y="47380"/>
                          </a:cubicBezTo>
                          <a:cubicBezTo>
                            <a:pt x="101" y="21288"/>
                            <a:pt x="21253" y="136"/>
                            <a:pt x="47345" y="136"/>
                          </a:cubicBezTo>
                          <a:cubicBezTo>
                            <a:pt x="73438" y="136"/>
                            <a:pt x="94589" y="21288"/>
                            <a:pt x="94589" y="4738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Freeform: Shape 178">
                      <a:extLst>
                        <a:ext uri="{FF2B5EF4-FFF2-40B4-BE49-F238E27FC236}">
                          <a16:creationId xmlns:a16="http://schemas.microsoft.com/office/drawing/2014/main" id="{5A4DFE0C-7629-0203-0CA9-EA49E2C7ABE7}"/>
                        </a:ext>
                      </a:extLst>
                    </p:cNvPr>
                    <p:cNvSpPr/>
                    <p:nvPr/>
                  </p:nvSpPr>
                  <p:spPr>
                    <a:xfrm>
                      <a:off x="5111653" y="3524062"/>
                      <a:ext cx="125946" cy="125944"/>
                    </a:xfrm>
                    <a:custGeom>
                      <a:avLst/>
                      <a:gdLst>
                        <a:gd name="connsiteX0" fmla="*/ 94587 w 94488"/>
                        <a:gd name="connsiteY0" fmla="*/ 47373 h 94487"/>
                        <a:gd name="connsiteX1" fmla="*/ 47343 w 94488"/>
                        <a:gd name="connsiteY1" fmla="*/ 94617 h 94487"/>
                        <a:gd name="connsiteX2" fmla="*/ 99 w 94488"/>
                        <a:gd name="connsiteY2" fmla="*/ 47373 h 94487"/>
                        <a:gd name="connsiteX3" fmla="*/ 47343 w 94488"/>
                        <a:gd name="connsiteY3" fmla="*/ 129 h 94487"/>
                        <a:gd name="connsiteX4" fmla="*/ 94587 w 94488"/>
                        <a:gd name="connsiteY4" fmla="*/ 4737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87" y="47373"/>
                          </a:moveTo>
                          <a:cubicBezTo>
                            <a:pt x="94587" y="73465"/>
                            <a:pt x="73435" y="94617"/>
                            <a:pt x="47343" y="94617"/>
                          </a:cubicBezTo>
                          <a:cubicBezTo>
                            <a:pt x="21251" y="94617"/>
                            <a:pt x="99" y="73465"/>
                            <a:pt x="99" y="47373"/>
                          </a:cubicBezTo>
                          <a:cubicBezTo>
                            <a:pt x="99" y="21280"/>
                            <a:pt x="21251" y="129"/>
                            <a:pt x="47343" y="129"/>
                          </a:cubicBezTo>
                          <a:cubicBezTo>
                            <a:pt x="73435" y="129"/>
                            <a:pt x="94587" y="21280"/>
                            <a:pt x="94587" y="4737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0" name="Freeform: Shape 179">
                      <a:extLst>
                        <a:ext uri="{FF2B5EF4-FFF2-40B4-BE49-F238E27FC236}">
                          <a16:creationId xmlns:a16="http://schemas.microsoft.com/office/drawing/2014/main" id="{2B70FC5C-E943-EA8D-7C3C-FB09579D5FD0}"/>
                        </a:ext>
                      </a:extLst>
                    </p:cNvPr>
                    <p:cNvSpPr/>
                    <p:nvPr/>
                  </p:nvSpPr>
                  <p:spPr>
                    <a:xfrm>
                      <a:off x="5137553" y="3587035"/>
                      <a:ext cx="125946" cy="125944"/>
                    </a:xfrm>
                    <a:custGeom>
                      <a:avLst/>
                      <a:gdLst>
                        <a:gd name="connsiteX0" fmla="*/ 94589 w 94488"/>
                        <a:gd name="connsiteY0" fmla="*/ 47378 h 94487"/>
                        <a:gd name="connsiteX1" fmla="*/ 47345 w 94488"/>
                        <a:gd name="connsiteY1" fmla="*/ 94622 h 94487"/>
                        <a:gd name="connsiteX2" fmla="*/ 101 w 94488"/>
                        <a:gd name="connsiteY2" fmla="*/ 47378 h 94487"/>
                        <a:gd name="connsiteX3" fmla="*/ 47345 w 94488"/>
                        <a:gd name="connsiteY3" fmla="*/ 134 h 94487"/>
                        <a:gd name="connsiteX4" fmla="*/ 94589 w 94488"/>
                        <a:gd name="connsiteY4" fmla="*/ 4737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89" y="47378"/>
                          </a:moveTo>
                          <a:cubicBezTo>
                            <a:pt x="94589" y="73470"/>
                            <a:pt x="73437" y="94622"/>
                            <a:pt x="47345" y="94622"/>
                          </a:cubicBezTo>
                          <a:cubicBezTo>
                            <a:pt x="21253" y="94622"/>
                            <a:pt x="101" y="73470"/>
                            <a:pt x="101" y="47378"/>
                          </a:cubicBezTo>
                          <a:cubicBezTo>
                            <a:pt x="101" y="21285"/>
                            <a:pt x="21253" y="134"/>
                            <a:pt x="47345" y="134"/>
                          </a:cubicBezTo>
                          <a:cubicBezTo>
                            <a:pt x="73437" y="134"/>
                            <a:pt x="94589" y="21285"/>
                            <a:pt x="94589" y="4737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1" name="Freeform: Shape 180">
                      <a:extLst>
                        <a:ext uri="{FF2B5EF4-FFF2-40B4-BE49-F238E27FC236}">
                          <a16:creationId xmlns:a16="http://schemas.microsoft.com/office/drawing/2014/main" id="{6BB50714-D9E0-2D35-1AB1-CE0AB73F3513}"/>
                        </a:ext>
                      </a:extLst>
                    </p:cNvPr>
                    <p:cNvSpPr/>
                    <p:nvPr/>
                  </p:nvSpPr>
                  <p:spPr>
                    <a:xfrm>
                      <a:off x="5076739" y="3433665"/>
                      <a:ext cx="125946" cy="125946"/>
                    </a:xfrm>
                    <a:custGeom>
                      <a:avLst/>
                      <a:gdLst>
                        <a:gd name="connsiteX0" fmla="*/ 94584 w 94488"/>
                        <a:gd name="connsiteY0" fmla="*/ 47366 h 94488"/>
                        <a:gd name="connsiteX1" fmla="*/ 47340 w 94488"/>
                        <a:gd name="connsiteY1" fmla="*/ 94610 h 94488"/>
                        <a:gd name="connsiteX2" fmla="*/ 96 w 94488"/>
                        <a:gd name="connsiteY2" fmla="*/ 47366 h 94488"/>
                        <a:gd name="connsiteX3" fmla="*/ 47340 w 94488"/>
                        <a:gd name="connsiteY3" fmla="*/ 122 h 94488"/>
                        <a:gd name="connsiteX4" fmla="*/ 94584 w 94488"/>
                        <a:gd name="connsiteY4" fmla="*/ 47366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84" y="47366"/>
                          </a:moveTo>
                          <a:cubicBezTo>
                            <a:pt x="94584" y="73458"/>
                            <a:pt x="73432" y="94610"/>
                            <a:pt x="47340" y="94610"/>
                          </a:cubicBezTo>
                          <a:cubicBezTo>
                            <a:pt x="21248" y="94610"/>
                            <a:pt x="96" y="73458"/>
                            <a:pt x="96" y="47366"/>
                          </a:cubicBezTo>
                          <a:cubicBezTo>
                            <a:pt x="96" y="21273"/>
                            <a:pt x="21248" y="122"/>
                            <a:pt x="47340" y="122"/>
                          </a:cubicBezTo>
                          <a:cubicBezTo>
                            <a:pt x="73432" y="122"/>
                            <a:pt x="94584" y="21273"/>
                            <a:pt x="94584" y="47366"/>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2" name="Freeform: Shape 181">
                      <a:extLst>
                        <a:ext uri="{FF2B5EF4-FFF2-40B4-BE49-F238E27FC236}">
                          <a16:creationId xmlns:a16="http://schemas.microsoft.com/office/drawing/2014/main" id="{18DCA56A-F86C-2914-316E-2999BB0B6C24}"/>
                        </a:ext>
                      </a:extLst>
                    </p:cNvPr>
                    <p:cNvSpPr/>
                    <p:nvPr/>
                  </p:nvSpPr>
                  <p:spPr>
                    <a:xfrm>
                      <a:off x="5070390" y="3389229"/>
                      <a:ext cx="125946" cy="125946"/>
                    </a:xfrm>
                    <a:custGeom>
                      <a:avLst/>
                      <a:gdLst>
                        <a:gd name="connsiteX0" fmla="*/ 94584 w 94488"/>
                        <a:gd name="connsiteY0" fmla="*/ 47362 h 94488"/>
                        <a:gd name="connsiteX1" fmla="*/ 47340 w 94488"/>
                        <a:gd name="connsiteY1" fmla="*/ 94606 h 94488"/>
                        <a:gd name="connsiteX2" fmla="*/ 96 w 94488"/>
                        <a:gd name="connsiteY2" fmla="*/ 47362 h 94488"/>
                        <a:gd name="connsiteX3" fmla="*/ 47340 w 94488"/>
                        <a:gd name="connsiteY3" fmla="*/ 118 h 94488"/>
                        <a:gd name="connsiteX4" fmla="*/ 94584 w 94488"/>
                        <a:gd name="connsiteY4" fmla="*/ 4736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84" y="47362"/>
                          </a:moveTo>
                          <a:cubicBezTo>
                            <a:pt x="94584" y="73454"/>
                            <a:pt x="73432" y="94606"/>
                            <a:pt x="47340" y="94606"/>
                          </a:cubicBezTo>
                          <a:cubicBezTo>
                            <a:pt x="21247" y="94606"/>
                            <a:pt x="96" y="73454"/>
                            <a:pt x="96" y="47362"/>
                          </a:cubicBezTo>
                          <a:cubicBezTo>
                            <a:pt x="96" y="21270"/>
                            <a:pt x="21247" y="118"/>
                            <a:pt x="47340" y="118"/>
                          </a:cubicBezTo>
                          <a:cubicBezTo>
                            <a:pt x="73432" y="118"/>
                            <a:pt x="94584" y="21270"/>
                            <a:pt x="94584" y="4736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3" name="Freeform: Shape 182">
                      <a:extLst>
                        <a:ext uri="{FF2B5EF4-FFF2-40B4-BE49-F238E27FC236}">
                          <a16:creationId xmlns:a16="http://schemas.microsoft.com/office/drawing/2014/main" id="{C010B1AD-400F-76F4-98C8-77DE0AA2C815}"/>
                        </a:ext>
                      </a:extLst>
                    </p:cNvPr>
                    <p:cNvSpPr/>
                    <p:nvPr/>
                  </p:nvSpPr>
                  <p:spPr>
                    <a:xfrm>
                      <a:off x="5024684" y="3282708"/>
                      <a:ext cx="125946" cy="125946"/>
                    </a:xfrm>
                    <a:custGeom>
                      <a:avLst/>
                      <a:gdLst>
                        <a:gd name="connsiteX0" fmla="*/ 94580 w 94488"/>
                        <a:gd name="connsiteY0" fmla="*/ 47354 h 94488"/>
                        <a:gd name="connsiteX1" fmla="*/ 47336 w 94488"/>
                        <a:gd name="connsiteY1" fmla="*/ 94598 h 94488"/>
                        <a:gd name="connsiteX2" fmla="*/ 92 w 94488"/>
                        <a:gd name="connsiteY2" fmla="*/ 47354 h 94488"/>
                        <a:gd name="connsiteX3" fmla="*/ 47336 w 94488"/>
                        <a:gd name="connsiteY3" fmla="*/ 110 h 94488"/>
                        <a:gd name="connsiteX4" fmla="*/ 94580 w 94488"/>
                        <a:gd name="connsiteY4" fmla="*/ 4735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80" y="47354"/>
                          </a:moveTo>
                          <a:cubicBezTo>
                            <a:pt x="94580" y="73446"/>
                            <a:pt x="73428" y="94598"/>
                            <a:pt x="47336" y="94598"/>
                          </a:cubicBezTo>
                          <a:cubicBezTo>
                            <a:pt x="21244" y="94598"/>
                            <a:pt x="92" y="73446"/>
                            <a:pt x="92" y="47354"/>
                          </a:cubicBezTo>
                          <a:cubicBezTo>
                            <a:pt x="92" y="21261"/>
                            <a:pt x="21244" y="110"/>
                            <a:pt x="47336" y="110"/>
                          </a:cubicBezTo>
                          <a:cubicBezTo>
                            <a:pt x="73428" y="110"/>
                            <a:pt x="94580" y="21261"/>
                            <a:pt x="94580" y="4735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4" name="Freeform: Shape 183">
                      <a:extLst>
                        <a:ext uri="{FF2B5EF4-FFF2-40B4-BE49-F238E27FC236}">
                          <a16:creationId xmlns:a16="http://schemas.microsoft.com/office/drawing/2014/main" id="{8A92AAF7-F8A5-76EF-C41C-71DE63292F7E}"/>
                        </a:ext>
                      </a:extLst>
                    </p:cNvPr>
                    <p:cNvSpPr/>
                    <p:nvPr/>
                  </p:nvSpPr>
                  <p:spPr>
                    <a:xfrm>
                      <a:off x="4982914" y="3282708"/>
                      <a:ext cx="125946" cy="125946"/>
                    </a:xfrm>
                    <a:custGeom>
                      <a:avLst/>
                      <a:gdLst>
                        <a:gd name="connsiteX0" fmla="*/ 94577 w 94488"/>
                        <a:gd name="connsiteY0" fmla="*/ 47354 h 94488"/>
                        <a:gd name="connsiteX1" fmla="*/ 47333 w 94488"/>
                        <a:gd name="connsiteY1" fmla="*/ 94598 h 94488"/>
                        <a:gd name="connsiteX2" fmla="*/ 89 w 94488"/>
                        <a:gd name="connsiteY2" fmla="*/ 47354 h 94488"/>
                        <a:gd name="connsiteX3" fmla="*/ 47333 w 94488"/>
                        <a:gd name="connsiteY3" fmla="*/ 110 h 94488"/>
                        <a:gd name="connsiteX4" fmla="*/ 94577 w 94488"/>
                        <a:gd name="connsiteY4" fmla="*/ 4735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77" y="47354"/>
                          </a:moveTo>
                          <a:cubicBezTo>
                            <a:pt x="94577" y="73446"/>
                            <a:pt x="73425" y="94598"/>
                            <a:pt x="47333" y="94598"/>
                          </a:cubicBezTo>
                          <a:cubicBezTo>
                            <a:pt x="21241" y="94598"/>
                            <a:pt x="89" y="73446"/>
                            <a:pt x="89" y="47354"/>
                          </a:cubicBezTo>
                          <a:cubicBezTo>
                            <a:pt x="89" y="21261"/>
                            <a:pt x="21241" y="110"/>
                            <a:pt x="47333" y="110"/>
                          </a:cubicBezTo>
                          <a:cubicBezTo>
                            <a:pt x="73425" y="110"/>
                            <a:pt x="94577" y="21261"/>
                            <a:pt x="94577" y="4735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5" name="Freeform: Shape 184">
                      <a:extLst>
                        <a:ext uri="{FF2B5EF4-FFF2-40B4-BE49-F238E27FC236}">
                          <a16:creationId xmlns:a16="http://schemas.microsoft.com/office/drawing/2014/main" id="{65A8B9FA-FD42-0862-9719-B25EDD7FF63F}"/>
                        </a:ext>
                      </a:extLst>
                    </p:cNvPr>
                    <p:cNvSpPr/>
                    <p:nvPr/>
                  </p:nvSpPr>
                  <p:spPr>
                    <a:xfrm>
                      <a:off x="4817356" y="3241826"/>
                      <a:ext cx="125946" cy="125946"/>
                    </a:xfrm>
                    <a:custGeom>
                      <a:avLst/>
                      <a:gdLst>
                        <a:gd name="connsiteX0" fmla="*/ 94564 w 94488"/>
                        <a:gd name="connsiteY0" fmla="*/ 47350 h 94488"/>
                        <a:gd name="connsiteX1" fmla="*/ 47320 w 94488"/>
                        <a:gd name="connsiteY1" fmla="*/ 94594 h 94488"/>
                        <a:gd name="connsiteX2" fmla="*/ 76 w 94488"/>
                        <a:gd name="connsiteY2" fmla="*/ 47350 h 94488"/>
                        <a:gd name="connsiteX3" fmla="*/ 47320 w 94488"/>
                        <a:gd name="connsiteY3" fmla="*/ 106 h 94488"/>
                        <a:gd name="connsiteX4" fmla="*/ 94564 w 94488"/>
                        <a:gd name="connsiteY4" fmla="*/ 4735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64" y="47350"/>
                          </a:moveTo>
                          <a:cubicBezTo>
                            <a:pt x="94564" y="73443"/>
                            <a:pt x="73412" y="94594"/>
                            <a:pt x="47320" y="94594"/>
                          </a:cubicBezTo>
                          <a:cubicBezTo>
                            <a:pt x="21228" y="94594"/>
                            <a:pt x="76" y="73443"/>
                            <a:pt x="76" y="47350"/>
                          </a:cubicBezTo>
                          <a:cubicBezTo>
                            <a:pt x="76" y="21258"/>
                            <a:pt x="21228" y="106"/>
                            <a:pt x="47320" y="106"/>
                          </a:cubicBezTo>
                          <a:cubicBezTo>
                            <a:pt x="73412" y="106"/>
                            <a:pt x="94564" y="21258"/>
                            <a:pt x="94564" y="4735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6" name="Freeform: Shape 185">
                      <a:extLst>
                        <a:ext uri="{FF2B5EF4-FFF2-40B4-BE49-F238E27FC236}">
                          <a16:creationId xmlns:a16="http://schemas.microsoft.com/office/drawing/2014/main" id="{DDD6C0DD-0614-EE46-E6BF-36423CD9FFD2}"/>
                        </a:ext>
                      </a:extLst>
                    </p:cNvPr>
                    <p:cNvSpPr/>
                    <p:nvPr/>
                  </p:nvSpPr>
                  <p:spPr>
                    <a:xfrm>
                      <a:off x="4776728" y="3198659"/>
                      <a:ext cx="125946" cy="125946"/>
                    </a:xfrm>
                    <a:custGeom>
                      <a:avLst/>
                      <a:gdLst>
                        <a:gd name="connsiteX0" fmla="*/ 94560 w 94488"/>
                        <a:gd name="connsiteY0" fmla="*/ 47347 h 94488"/>
                        <a:gd name="connsiteX1" fmla="*/ 47316 w 94488"/>
                        <a:gd name="connsiteY1" fmla="*/ 94591 h 94488"/>
                        <a:gd name="connsiteX2" fmla="*/ 72 w 94488"/>
                        <a:gd name="connsiteY2" fmla="*/ 47347 h 94488"/>
                        <a:gd name="connsiteX3" fmla="*/ 47316 w 94488"/>
                        <a:gd name="connsiteY3" fmla="*/ 103 h 94488"/>
                        <a:gd name="connsiteX4" fmla="*/ 94560 w 94488"/>
                        <a:gd name="connsiteY4" fmla="*/ 47347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60" y="47347"/>
                          </a:moveTo>
                          <a:cubicBezTo>
                            <a:pt x="94560" y="73439"/>
                            <a:pt x="73409" y="94591"/>
                            <a:pt x="47316" y="94591"/>
                          </a:cubicBezTo>
                          <a:cubicBezTo>
                            <a:pt x="21224" y="94591"/>
                            <a:pt x="72" y="73439"/>
                            <a:pt x="72" y="47347"/>
                          </a:cubicBezTo>
                          <a:cubicBezTo>
                            <a:pt x="72" y="21255"/>
                            <a:pt x="21224" y="103"/>
                            <a:pt x="47316" y="103"/>
                          </a:cubicBezTo>
                          <a:cubicBezTo>
                            <a:pt x="73409" y="103"/>
                            <a:pt x="94560" y="21255"/>
                            <a:pt x="94560" y="4734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7" name="Freeform: Shape 186">
                      <a:extLst>
                        <a:ext uri="{FF2B5EF4-FFF2-40B4-BE49-F238E27FC236}">
                          <a16:creationId xmlns:a16="http://schemas.microsoft.com/office/drawing/2014/main" id="{1AB86DBF-4BFF-D2AE-5181-A2843913F1CA}"/>
                        </a:ext>
                      </a:extLst>
                    </p:cNvPr>
                    <p:cNvSpPr/>
                    <p:nvPr/>
                  </p:nvSpPr>
                  <p:spPr>
                    <a:xfrm>
                      <a:off x="4750702" y="3088203"/>
                      <a:ext cx="125946" cy="125946"/>
                    </a:xfrm>
                    <a:custGeom>
                      <a:avLst/>
                      <a:gdLst>
                        <a:gd name="connsiteX0" fmla="*/ 94558 w 94488"/>
                        <a:gd name="connsiteY0" fmla="*/ 47338 h 94488"/>
                        <a:gd name="connsiteX1" fmla="*/ 47314 w 94488"/>
                        <a:gd name="connsiteY1" fmla="*/ 94582 h 94488"/>
                        <a:gd name="connsiteX2" fmla="*/ 70 w 94488"/>
                        <a:gd name="connsiteY2" fmla="*/ 47338 h 94488"/>
                        <a:gd name="connsiteX3" fmla="*/ 47314 w 94488"/>
                        <a:gd name="connsiteY3" fmla="*/ 94 h 94488"/>
                        <a:gd name="connsiteX4" fmla="*/ 94558 w 94488"/>
                        <a:gd name="connsiteY4" fmla="*/ 47338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8" y="47338"/>
                          </a:moveTo>
                          <a:cubicBezTo>
                            <a:pt x="94558" y="73430"/>
                            <a:pt x="73407" y="94582"/>
                            <a:pt x="47314" y="94582"/>
                          </a:cubicBezTo>
                          <a:cubicBezTo>
                            <a:pt x="21222" y="94582"/>
                            <a:pt x="70" y="73430"/>
                            <a:pt x="70" y="47338"/>
                          </a:cubicBezTo>
                          <a:cubicBezTo>
                            <a:pt x="70" y="21246"/>
                            <a:pt x="21222" y="94"/>
                            <a:pt x="47314" y="94"/>
                          </a:cubicBezTo>
                          <a:cubicBezTo>
                            <a:pt x="73407" y="94"/>
                            <a:pt x="94558" y="21246"/>
                            <a:pt x="94558" y="4733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8" name="Freeform: Shape 187">
                      <a:extLst>
                        <a:ext uri="{FF2B5EF4-FFF2-40B4-BE49-F238E27FC236}">
                          <a16:creationId xmlns:a16="http://schemas.microsoft.com/office/drawing/2014/main" id="{1C8E5F1F-97FA-FBAD-43CD-91FEAD3AF584}"/>
                        </a:ext>
                      </a:extLst>
                    </p:cNvPr>
                    <p:cNvSpPr/>
                    <p:nvPr/>
                  </p:nvSpPr>
                  <p:spPr>
                    <a:xfrm>
                      <a:off x="4729372" y="2991205"/>
                      <a:ext cx="125946" cy="125946"/>
                    </a:xfrm>
                    <a:custGeom>
                      <a:avLst/>
                      <a:gdLst>
                        <a:gd name="connsiteX0" fmla="*/ 94557 w 94488"/>
                        <a:gd name="connsiteY0" fmla="*/ 47331 h 94488"/>
                        <a:gd name="connsiteX1" fmla="*/ 47313 w 94488"/>
                        <a:gd name="connsiteY1" fmla="*/ 94575 h 94488"/>
                        <a:gd name="connsiteX2" fmla="*/ 69 w 94488"/>
                        <a:gd name="connsiteY2" fmla="*/ 47331 h 94488"/>
                        <a:gd name="connsiteX3" fmla="*/ 47313 w 94488"/>
                        <a:gd name="connsiteY3" fmla="*/ 87 h 94488"/>
                        <a:gd name="connsiteX4" fmla="*/ 94557 w 94488"/>
                        <a:gd name="connsiteY4" fmla="*/ 4733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7" y="47331"/>
                          </a:moveTo>
                          <a:cubicBezTo>
                            <a:pt x="94557" y="73423"/>
                            <a:pt x="73405" y="94575"/>
                            <a:pt x="47313" y="94575"/>
                          </a:cubicBezTo>
                          <a:cubicBezTo>
                            <a:pt x="21221" y="94575"/>
                            <a:pt x="69" y="73423"/>
                            <a:pt x="69" y="47331"/>
                          </a:cubicBezTo>
                          <a:cubicBezTo>
                            <a:pt x="69" y="21239"/>
                            <a:pt x="21221" y="87"/>
                            <a:pt x="47313" y="87"/>
                          </a:cubicBezTo>
                          <a:cubicBezTo>
                            <a:pt x="73405" y="87"/>
                            <a:pt x="94557" y="21239"/>
                            <a:pt x="94557" y="47331"/>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9" name="Freeform: Shape 188">
                      <a:extLst>
                        <a:ext uri="{FF2B5EF4-FFF2-40B4-BE49-F238E27FC236}">
                          <a16:creationId xmlns:a16="http://schemas.microsoft.com/office/drawing/2014/main" id="{00536FAB-2D45-BDC6-4D65-7914CFDF154C}"/>
                        </a:ext>
                      </a:extLst>
                    </p:cNvPr>
                    <p:cNvSpPr/>
                    <p:nvPr/>
                  </p:nvSpPr>
                  <p:spPr>
                    <a:xfrm>
                      <a:off x="4723023" y="2921883"/>
                      <a:ext cx="125946" cy="125946"/>
                    </a:xfrm>
                    <a:custGeom>
                      <a:avLst/>
                      <a:gdLst>
                        <a:gd name="connsiteX0" fmla="*/ 94556 w 94488"/>
                        <a:gd name="connsiteY0" fmla="*/ 47325 h 94488"/>
                        <a:gd name="connsiteX1" fmla="*/ 47312 w 94488"/>
                        <a:gd name="connsiteY1" fmla="*/ 94569 h 94488"/>
                        <a:gd name="connsiteX2" fmla="*/ 68 w 94488"/>
                        <a:gd name="connsiteY2" fmla="*/ 47325 h 94488"/>
                        <a:gd name="connsiteX3" fmla="*/ 47312 w 94488"/>
                        <a:gd name="connsiteY3" fmla="*/ 81 h 94488"/>
                        <a:gd name="connsiteX4" fmla="*/ 94556 w 94488"/>
                        <a:gd name="connsiteY4" fmla="*/ 47325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6" y="47325"/>
                          </a:moveTo>
                          <a:cubicBezTo>
                            <a:pt x="94556" y="73417"/>
                            <a:pt x="73404" y="94569"/>
                            <a:pt x="47312" y="94569"/>
                          </a:cubicBezTo>
                          <a:cubicBezTo>
                            <a:pt x="21220" y="94569"/>
                            <a:pt x="68" y="73417"/>
                            <a:pt x="68" y="47325"/>
                          </a:cubicBezTo>
                          <a:cubicBezTo>
                            <a:pt x="68" y="21233"/>
                            <a:pt x="21220" y="81"/>
                            <a:pt x="47312" y="81"/>
                          </a:cubicBezTo>
                          <a:cubicBezTo>
                            <a:pt x="73404" y="81"/>
                            <a:pt x="94556" y="21233"/>
                            <a:pt x="94556" y="47325"/>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Shape 189">
                      <a:extLst>
                        <a:ext uri="{FF2B5EF4-FFF2-40B4-BE49-F238E27FC236}">
                          <a16:creationId xmlns:a16="http://schemas.microsoft.com/office/drawing/2014/main" id="{5D03F27D-E685-58E4-A872-AFE7BB95625E}"/>
                        </a:ext>
                      </a:extLst>
                    </p:cNvPr>
                    <p:cNvSpPr/>
                    <p:nvPr/>
                  </p:nvSpPr>
                  <p:spPr>
                    <a:xfrm>
                      <a:off x="4712866" y="2835549"/>
                      <a:ext cx="125946" cy="125946"/>
                    </a:xfrm>
                    <a:custGeom>
                      <a:avLst/>
                      <a:gdLst>
                        <a:gd name="connsiteX0" fmla="*/ 94555 w 94488"/>
                        <a:gd name="connsiteY0" fmla="*/ 47318 h 94488"/>
                        <a:gd name="connsiteX1" fmla="*/ 47311 w 94488"/>
                        <a:gd name="connsiteY1" fmla="*/ 94562 h 94488"/>
                        <a:gd name="connsiteX2" fmla="*/ 67 w 94488"/>
                        <a:gd name="connsiteY2" fmla="*/ 47318 h 94488"/>
                        <a:gd name="connsiteX3" fmla="*/ 47311 w 94488"/>
                        <a:gd name="connsiteY3" fmla="*/ 74 h 94488"/>
                        <a:gd name="connsiteX4" fmla="*/ 94555 w 94488"/>
                        <a:gd name="connsiteY4" fmla="*/ 47318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5" y="47318"/>
                          </a:moveTo>
                          <a:cubicBezTo>
                            <a:pt x="94555" y="73411"/>
                            <a:pt x="73404" y="94562"/>
                            <a:pt x="47311" y="94562"/>
                          </a:cubicBezTo>
                          <a:cubicBezTo>
                            <a:pt x="21219" y="94562"/>
                            <a:pt x="67" y="73411"/>
                            <a:pt x="67" y="47318"/>
                          </a:cubicBezTo>
                          <a:cubicBezTo>
                            <a:pt x="67" y="21226"/>
                            <a:pt x="21219" y="74"/>
                            <a:pt x="47311" y="74"/>
                          </a:cubicBezTo>
                          <a:cubicBezTo>
                            <a:pt x="73404" y="74"/>
                            <a:pt x="94555" y="21226"/>
                            <a:pt x="94555" y="4731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Freeform: Shape 190">
                      <a:extLst>
                        <a:ext uri="{FF2B5EF4-FFF2-40B4-BE49-F238E27FC236}">
                          <a16:creationId xmlns:a16="http://schemas.microsoft.com/office/drawing/2014/main" id="{D48ABF93-51CD-4387-15A2-AD6D902BAF2D}"/>
                        </a:ext>
                      </a:extLst>
                    </p:cNvPr>
                    <p:cNvSpPr/>
                    <p:nvPr/>
                  </p:nvSpPr>
                  <p:spPr>
                    <a:xfrm>
                      <a:off x="4712866" y="2845580"/>
                      <a:ext cx="125946" cy="125946"/>
                    </a:xfrm>
                    <a:custGeom>
                      <a:avLst/>
                      <a:gdLst>
                        <a:gd name="connsiteX0" fmla="*/ 94555 w 94488"/>
                        <a:gd name="connsiteY0" fmla="*/ 47319 h 94488"/>
                        <a:gd name="connsiteX1" fmla="*/ 47311 w 94488"/>
                        <a:gd name="connsiteY1" fmla="*/ 94563 h 94488"/>
                        <a:gd name="connsiteX2" fmla="*/ 67 w 94488"/>
                        <a:gd name="connsiteY2" fmla="*/ 47319 h 94488"/>
                        <a:gd name="connsiteX3" fmla="*/ 47311 w 94488"/>
                        <a:gd name="connsiteY3" fmla="*/ 75 h 94488"/>
                        <a:gd name="connsiteX4" fmla="*/ 94555 w 94488"/>
                        <a:gd name="connsiteY4" fmla="*/ 4731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5" y="47319"/>
                          </a:moveTo>
                          <a:cubicBezTo>
                            <a:pt x="94555" y="73411"/>
                            <a:pt x="73404" y="94563"/>
                            <a:pt x="47311" y="94563"/>
                          </a:cubicBezTo>
                          <a:cubicBezTo>
                            <a:pt x="21219" y="94563"/>
                            <a:pt x="67" y="73411"/>
                            <a:pt x="67" y="47319"/>
                          </a:cubicBezTo>
                          <a:cubicBezTo>
                            <a:pt x="67" y="21227"/>
                            <a:pt x="21219" y="75"/>
                            <a:pt x="47311" y="75"/>
                          </a:cubicBezTo>
                          <a:cubicBezTo>
                            <a:pt x="73404" y="75"/>
                            <a:pt x="94555" y="21227"/>
                            <a:pt x="94555" y="4731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2" name="Freeform: Shape 191">
                      <a:extLst>
                        <a:ext uri="{FF2B5EF4-FFF2-40B4-BE49-F238E27FC236}">
                          <a16:creationId xmlns:a16="http://schemas.microsoft.com/office/drawing/2014/main" id="{47DE8B78-ECE0-F0D3-E904-412E3DC857E1}"/>
                        </a:ext>
                      </a:extLst>
                    </p:cNvPr>
                    <p:cNvSpPr/>
                    <p:nvPr/>
                  </p:nvSpPr>
                  <p:spPr>
                    <a:xfrm>
                      <a:off x="4723912" y="2908552"/>
                      <a:ext cx="125946" cy="125946"/>
                    </a:xfrm>
                    <a:custGeom>
                      <a:avLst/>
                      <a:gdLst>
                        <a:gd name="connsiteX0" fmla="*/ 94556 w 94488"/>
                        <a:gd name="connsiteY0" fmla="*/ 47324 h 94488"/>
                        <a:gd name="connsiteX1" fmla="*/ 47312 w 94488"/>
                        <a:gd name="connsiteY1" fmla="*/ 94568 h 94488"/>
                        <a:gd name="connsiteX2" fmla="*/ 68 w 94488"/>
                        <a:gd name="connsiteY2" fmla="*/ 47324 h 94488"/>
                        <a:gd name="connsiteX3" fmla="*/ 47312 w 94488"/>
                        <a:gd name="connsiteY3" fmla="*/ 80 h 94488"/>
                        <a:gd name="connsiteX4" fmla="*/ 94556 w 94488"/>
                        <a:gd name="connsiteY4" fmla="*/ 4732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6" y="47324"/>
                          </a:moveTo>
                          <a:cubicBezTo>
                            <a:pt x="94556" y="73416"/>
                            <a:pt x="73404" y="94568"/>
                            <a:pt x="47312" y="94568"/>
                          </a:cubicBezTo>
                          <a:cubicBezTo>
                            <a:pt x="21220" y="94568"/>
                            <a:pt x="68" y="73416"/>
                            <a:pt x="68" y="47324"/>
                          </a:cubicBezTo>
                          <a:cubicBezTo>
                            <a:pt x="68" y="21232"/>
                            <a:pt x="21220" y="80"/>
                            <a:pt x="47312" y="80"/>
                          </a:cubicBezTo>
                          <a:cubicBezTo>
                            <a:pt x="73404" y="80"/>
                            <a:pt x="94556" y="21232"/>
                            <a:pt x="94556" y="4732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Freeform: Shape 192">
                      <a:extLst>
                        <a:ext uri="{FF2B5EF4-FFF2-40B4-BE49-F238E27FC236}">
                          <a16:creationId xmlns:a16="http://schemas.microsoft.com/office/drawing/2014/main" id="{BD0DFD0F-07C6-ACF4-9788-EC548CCD427C}"/>
                        </a:ext>
                      </a:extLst>
                    </p:cNvPr>
                    <p:cNvSpPr/>
                    <p:nvPr/>
                  </p:nvSpPr>
                  <p:spPr>
                    <a:xfrm>
                      <a:off x="4658908" y="2724839"/>
                      <a:ext cx="125945" cy="125946"/>
                    </a:xfrm>
                    <a:custGeom>
                      <a:avLst/>
                      <a:gdLst>
                        <a:gd name="connsiteX0" fmla="*/ 94551 w 94487"/>
                        <a:gd name="connsiteY0" fmla="*/ 47310 h 94488"/>
                        <a:gd name="connsiteX1" fmla="*/ 47307 w 94487"/>
                        <a:gd name="connsiteY1" fmla="*/ 94554 h 94488"/>
                        <a:gd name="connsiteX2" fmla="*/ 63 w 94487"/>
                        <a:gd name="connsiteY2" fmla="*/ 47310 h 94488"/>
                        <a:gd name="connsiteX3" fmla="*/ 47307 w 94487"/>
                        <a:gd name="connsiteY3" fmla="*/ 66 h 94488"/>
                        <a:gd name="connsiteX4" fmla="*/ 94551 w 94487"/>
                        <a:gd name="connsiteY4" fmla="*/ 4731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551" y="47310"/>
                          </a:moveTo>
                          <a:cubicBezTo>
                            <a:pt x="94551" y="73402"/>
                            <a:pt x="73399" y="94554"/>
                            <a:pt x="47307" y="94554"/>
                          </a:cubicBezTo>
                          <a:cubicBezTo>
                            <a:pt x="21215" y="94554"/>
                            <a:pt x="63" y="73402"/>
                            <a:pt x="63" y="47310"/>
                          </a:cubicBezTo>
                          <a:cubicBezTo>
                            <a:pt x="63" y="21218"/>
                            <a:pt x="21215" y="66"/>
                            <a:pt x="47307" y="66"/>
                          </a:cubicBezTo>
                          <a:cubicBezTo>
                            <a:pt x="73399" y="66"/>
                            <a:pt x="94551" y="21218"/>
                            <a:pt x="94551" y="4731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Freeform: Shape 193">
                      <a:extLst>
                        <a:ext uri="{FF2B5EF4-FFF2-40B4-BE49-F238E27FC236}">
                          <a16:creationId xmlns:a16="http://schemas.microsoft.com/office/drawing/2014/main" id="{5DA74477-A768-D3AE-9ADC-E07A24E5D7FD}"/>
                        </a:ext>
                      </a:extLst>
                    </p:cNvPr>
                    <p:cNvSpPr/>
                    <p:nvPr/>
                  </p:nvSpPr>
                  <p:spPr>
                    <a:xfrm>
                      <a:off x="4676428" y="2754675"/>
                      <a:ext cx="125946" cy="125946"/>
                    </a:xfrm>
                    <a:custGeom>
                      <a:avLst/>
                      <a:gdLst>
                        <a:gd name="connsiteX0" fmla="*/ 94553 w 94488"/>
                        <a:gd name="connsiteY0" fmla="*/ 47312 h 94488"/>
                        <a:gd name="connsiteX1" fmla="*/ 47309 w 94488"/>
                        <a:gd name="connsiteY1" fmla="*/ 94556 h 94488"/>
                        <a:gd name="connsiteX2" fmla="*/ 65 w 94488"/>
                        <a:gd name="connsiteY2" fmla="*/ 47312 h 94488"/>
                        <a:gd name="connsiteX3" fmla="*/ 47309 w 94488"/>
                        <a:gd name="connsiteY3" fmla="*/ 68 h 94488"/>
                        <a:gd name="connsiteX4" fmla="*/ 94553 w 94488"/>
                        <a:gd name="connsiteY4" fmla="*/ 4731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3" y="47312"/>
                          </a:moveTo>
                          <a:cubicBezTo>
                            <a:pt x="94553" y="73404"/>
                            <a:pt x="73401" y="94556"/>
                            <a:pt x="47309" y="94556"/>
                          </a:cubicBezTo>
                          <a:cubicBezTo>
                            <a:pt x="21216" y="94556"/>
                            <a:pt x="65" y="73404"/>
                            <a:pt x="65" y="47312"/>
                          </a:cubicBezTo>
                          <a:cubicBezTo>
                            <a:pt x="65" y="21220"/>
                            <a:pt x="21216" y="68"/>
                            <a:pt x="47309" y="68"/>
                          </a:cubicBezTo>
                          <a:cubicBezTo>
                            <a:pt x="73401" y="68"/>
                            <a:pt x="94553" y="21220"/>
                            <a:pt x="94553" y="47312"/>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Shape 194">
                      <a:extLst>
                        <a:ext uri="{FF2B5EF4-FFF2-40B4-BE49-F238E27FC236}">
                          <a16:creationId xmlns:a16="http://schemas.microsoft.com/office/drawing/2014/main" id="{06FEBED1-40A4-AD14-1B23-2C3A4B5F3F14}"/>
                        </a:ext>
                      </a:extLst>
                    </p:cNvPr>
                    <p:cNvSpPr/>
                    <p:nvPr/>
                  </p:nvSpPr>
                  <p:spPr>
                    <a:xfrm>
                      <a:off x="4557212" y="2637744"/>
                      <a:ext cx="125945" cy="125944"/>
                    </a:xfrm>
                    <a:custGeom>
                      <a:avLst/>
                      <a:gdLst>
                        <a:gd name="connsiteX0" fmla="*/ 94543 w 94487"/>
                        <a:gd name="connsiteY0" fmla="*/ 47303 h 94487"/>
                        <a:gd name="connsiteX1" fmla="*/ 47299 w 94487"/>
                        <a:gd name="connsiteY1" fmla="*/ 94547 h 94487"/>
                        <a:gd name="connsiteX2" fmla="*/ 55 w 94487"/>
                        <a:gd name="connsiteY2" fmla="*/ 47303 h 94487"/>
                        <a:gd name="connsiteX3" fmla="*/ 47299 w 94487"/>
                        <a:gd name="connsiteY3" fmla="*/ 59 h 94487"/>
                        <a:gd name="connsiteX4" fmla="*/ 94543 w 94487"/>
                        <a:gd name="connsiteY4" fmla="*/ 4730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543" y="47303"/>
                          </a:moveTo>
                          <a:cubicBezTo>
                            <a:pt x="94543" y="73395"/>
                            <a:pt x="73391" y="94547"/>
                            <a:pt x="47299" y="94547"/>
                          </a:cubicBezTo>
                          <a:cubicBezTo>
                            <a:pt x="21207" y="94547"/>
                            <a:pt x="55" y="73395"/>
                            <a:pt x="55" y="47303"/>
                          </a:cubicBezTo>
                          <a:cubicBezTo>
                            <a:pt x="55" y="21211"/>
                            <a:pt x="21207" y="59"/>
                            <a:pt x="47299" y="59"/>
                          </a:cubicBezTo>
                          <a:cubicBezTo>
                            <a:pt x="73391" y="59"/>
                            <a:pt x="94543" y="21211"/>
                            <a:pt x="94543" y="47303"/>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Shape 195">
                      <a:extLst>
                        <a:ext uri="{FF2B5EF4-FFF2-40B4-BE49-F238E27FC236}">
                          <a16:creationId xmlns:a16="http://schemas.microsoft.com/office/drawing/2014/main" id="{8A909AE3-7AAD-9ED0-5517-2FCBFF05B20F}"/>
                        </a:ext>
                      </a:extLst>
                    </p:cNvPr>
                    <p:cNvSpPr/>
                    <p:nvPr/>
                  </p:nvSpPr>
                  <p:spPr>
                    <a:xfrm>
                      <a:off x="4459705" y="2584801"/>
                      <a:ext cx="125946" cy="125946"/>
                    </a:xfrm>
                    <a:custGeom>
                      <a:avLst/>
                      <a:gdLst>
                        <a:gd name="connsiteX0" fmla="*/ 94536 w 94488"/>
                        <a:gd name="connsiteY0" fmla="*/ 47299 h 94488"/>
                        <a:gd name="connsiteX1" fmla="*/ 47292 w 94488"/>
                        <a:gd name="connsiteY1" fmla="*/ 94543 h 94488"/>
                        <a:gd name="connsiteX2" fmla="*/ 48 w 94488"/>
                        <a:gd name="connsiteY2" fmla="*/ 47299 h 94488"/>
                        <a:gd name="connsiteX3" fmla="*/ 47292 w 94488"/>
                        <a:gd name="connsiteY3" fmla="*/ 55 h 94488"/>
                        <a:gd name="connsiteX4" fmla="*/ 94536 w 94488"/>
                        <a:gd name="connsiteY4" fmla="*/ 4729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36" y="47299"/>
                          </a:moveTo>
                          <a:cubicBezTo>
                            <a:pt x="94536" y="73391"/>
                            <a:pt x="73384" y="94543"/>
                            <a:pt x="47292" y="94543"/>
                          </a:cubicBezTo>
                          <a:cubicBezTo>
                            <a:pt x="21199" y="94543"/>
                            <a:pt x="48" y="73391"/>
                            <a:pt x="48" y="47299"/>
                          </a:cubicBezTo>
                          <a:cubicBezTo>
                            <a:pt x="48" y="21207"/>
                            <a:pt x="21199" y="55"/>
                            <a:pt x="47292" y="55"/>
                          </a:cubicBezTo>
                          <a:cubicBezTo>
                            <a:pt x="73384" y="55"/>
                            <a:pt x="94536" y="21207"/>
                            <a:pt x="94536" y="4729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Shape 196">
                      <a:extLst>
                        <a:ext uri="{FF2B5EF4-FFF2-40B4-BE49-F238E27FC236}">
                          <a16:creationId xmlns:a16="http://schemas.microsoft.com/office/drawing/2014/main" id="{225BF32A-BEBC-E52A-1CB2-3B0964CEF940}"/>
                        </a:ext>
                      </a:extLst>
                    </p:cNvPr>
                    <p:cNvSpPr/>
                    <p:nvPr/>
                  </p:nvSpPr>
                  <p:spPr>
                    <a:xfrm>
                      <a:off x="4390638" y="2560805"/>
                      <a:ext cx="125946" cy="125946"/>
                    </a:xfrm>
                    <a:custGeom>
                      <a:avLst/>
                      <a:gdLst>
                        <a:gd name="connsiteX0" fmla="*/ 94530 w 94488"/>
                        <a:gd name="connsiteY0" fmla="*/ 47297 h 94488"/>
                        <a:gd name="connsiteX1" fmla="*/ 47286 w 94488"/>
                        <a:gd name="connsiteY1" fmla="*/ 94541 h 94488"/>
                        <a:gd name="connsiteX2" fmla="*/ 42 w 94488"/>
                        <a:gd name="connsiteY2" fmla="*/ 47297 h 94488"/>
                        <a:gd name="connsiteX3" fmla="*/ 47286 w 94488"/>
                        <a:gd name="connsiteY3" fmla="*/ 53 h 94488"/>
                        <a:gd name="connsiteX4" fmla="*/ 94530 w 94488"/>
                        <a:gd name="connsiteY4" fmla="*/ 47297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30" y="47297"/>
                          </a:moveTo>
                          <a:cubicBezTo>
                            <a:pt x="94530" y="73389"/>
                            <a:pt x="73378" y="94541"/>
                            <a:pt x="47286" y="94541"/>
                          </a:cubicBezTo>
                          <a:cubicBezTo>
                            <a:pt x="21194" y="94541"/>
                            <a:pt x="42" y="73389"/>
                            <a:pt x="42" y="47297"/>
                          </a:cubicBezTo>
                          <a:cubicBezTo>
                            <a:pt x="42" y="21205"/>
                            <a:pt x="21194" y="53"/>
                            <a:pt x="47286" y="53"/>
                          </a:cubicBezTo>
                          <a:cubicBezTo>
                            <a:pt x="73378" y="53"/>
                            <a:pt x="94530" y="21205"/>
                            <a:pt x="94530" y="4729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Shape 197">
                      <a:extLst>
                        <a:ext uri="{FF2B5EF4-FFF2-40B4-BE49-F238E27FC236}">
                          <a16:creationId xmlns:a16="http://schemas.microsoft.com/office/drawing/2014/main" id="{D2337516-205B-10B9-292E-590F58E5713C}"/>
                        </a:ext>
                      </a:extLst>
                    </p:cNvPr>
                    <p:cNvSpPr/>
                    <p:nvPr/>
                  </p:nvSpPr>
                  <p:spPr>
                    <a:xfrm>
                      <a:off x="4364610" y="2465584"/>
                      <a:ext cx="125946" cy="125946"/>
                    </a:xfrm>
                    <a:custGeom>
                      <a:avLst/>
                      <a:gdLst>
                        <a:gd name="connsiteX0" fmla="*/ 94528 w 94488"/>
                        <a:gd name="connsiteY0" fmla="*/ 47289 h 94488"/>
                        <a:gd name="connsiteX1" fmla="*/ 47284 w 94488"/>
                        <a:gd name="connsiteY1" fmla="*/ 94533 h 94488"/>
                        <a:gd name="connsiteX2" fmla="*/ 40 w 94488"/>
                        <a:gd name="connsiteY2" fmla="*/ 47289 h 94488"/>
                        <a:gd name="connsiteX3" fmla="*/ 47284 w 94488"/>
                        <a:gd name="connsiteY3" fmla="*/ 45 h 94488"/>
                        <a:gd name="connsiteX4" fmla="*/ 94528 w 94488"/>
                        <a:gd name="connsiteY4" fmla="*/ 4728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8" y="47289"/>
                          </a:moveTo>
                          <a:cubicBezTo>
                            <a:pt x="94528" y="73381"/>
                            <a:pt x="73376" y="94533"/>
                            <a:pt x="47284" y="94533"/>
                          </a:cubicBezTo>
                          <a:cubicBezTo>
                            <a:pt x="21192" y="94533"/>
                            <a:pt x="40" y="73381"/>
                            <a:pt x="40" y="47289"/>
                          </a:cubicBezTo>
                          <a:cubicBezTo>
                            <a:pt x="40" y="21197"/>
                            <a:pt x="21192" y="45"/>
                            <a:pt x="47284" y="45"/>
                          </a:cubicBezTo>
                          <a:cubicBezTo>
                            <a:pt x="73376" y="45"/>
                            <a:pt x="94528" y="21197"/>
                            <a:pt x="94528" y="47289"/>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Shape 198">
                      <a:extLst>
                        <a:ext uri="{FF2B5EF4-FFF2-40B4-BE49-F238E27FC236}">
                          <a16:creationId xmlns:a16="http://schemas.microsoft.com/office/drawing/2014/main" id="{8B5DB6AA-27D2-0514-BED8-5469E4FB5E5A}"/>
                        </a:ext>
                      </a:extLst>
                    </p:cNvPr>
                    <p:cNvSpPr/>
                    <p:nvPr/>
                  </p:nvSpPr>
                  <p:spPr>
                    <a:xfrm>
                      <a:off x="4342393" y="2440065"/>
                      <a:ext cx="125946" cy="125946"/>
                    </a:xfrm>
                    <a:custGeom>
                      <a:avLst/>
                      <a:gdLst>
                        <a:gd name="connsiteX0" fmla="*/ 94526 w 94488"/>
                        <a:gd name="connsiteY0" fmla="*/ 47287 h 94488"/>
                        <a:gd name="connsiteX1" fmla="*/ 47282 w 94488"/>
                        <a:gd name="connsiteY1" fmla="*/ 94531 h 94488"/>
                        <a:gd name="connsiteX2" fmla="*/ 38 w 94488"/>
                        <a:gd name="connsiteY2" fmla="*/ 47287 h 94488"/>
                        <a:gd name="connsiteX3" fmla="*/ 47282 w 94488"/>
                        <a:gd name="connsiteY3" fmla="*/ 43 h 94488"/>
                        <a:gd name="connsiteX4" fmla="*/ 94526 w 94488"/>
                        <a:gd name="connsiteY4" fmla="*/ 47287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6" y="47287"/>
                          </a:moveTo>
                          <a:cubicBezTo>
                            <a:pt x="94526" y="73379"/>
                            <a:pt x="73374" y="94531"/>
                            <a:pt x="47282" y="94531"/>
                          </a:cubicBezTo>
                          <a:cubicBezTo>
                            <a:pt x="21190" y="94531"/>
                            <a:pt x="38" y="73379"/>
                            <a:pt x="38" y="47287"/>
                          </a:cubicBezTo>
                          <a:cubicBezTo>
                            <a:pt x="38" y="21195"/>
                            <a:pt x="21190" y="43"/>
                            <a:pt x="47282" y="43"/>
                          </a:cubicBezTo>
                          <a:cubicBezTo>
                            <a:pt x="73374" y="43"/>
                            <a:pt x="94526" y="21195"/>
                            <a:pt x="94526" y="4728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0" name="Freeform: Shape 199">
                      <a:extLst>
                        <a:ext uri="{FF2B5EF4-FFF2-40B4-BE49-F238E27FC236}">
                          <a16:creationId xmlns:a16="http://schemas.microsoft.com/office/drawing/2014/main" id="{B7CD5C48-57E9-BD92-E854-2F1157DDD46C}"/>
                        </a:ext>
                      </a:extLst>
                    </p:cNvPr>
                    <p:cNvSpPr/>
                    <p:nvPr/>
                  </p:nvSpPr>
                  <p:spPr>
                    <a:xfrm>
                      <a:off x="4325379" y="2324530"/>
                      <a:ext cx="125946" cy="125946"/>
                    </a:xfrm>
                    <a:custGeom>
                      <a:avLst/>
                      <a:gdLst>
                        <a:gd name="connsiteX0" fmla="*/ 94525 w 94488"/>
                        <a:gd name="connsiteY0" fmla="*/ 47278 h 94488"/>
                        <a:gd name="connsiteX1" fmla="*/ 47281 w 94488"/>
                        <a:gd name="connsiteY1" fmla="*/ 94522 h 94488"/>
                        <a:gd name="connsiteX2" fmla="*/ 37 w 94488"/>
                        <a:gd name="connsiteY2" fmla="*/ 47278 h 94488"/>
                        <a:gd name="connsiteX3" fmla="*/ 47281 w 94488"/>
                        <a:gd name="connsiteY3" fmla="*/ 34 h 94488"/>
                        <a:gd name="connsiteX4" fmla="*/ 94525 w 94488"/>
                        <a:gd name="connsiteY4" fmla="*/ 47278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5" y="47278"/>
                          </a:moveTo>
                          <a:cubicBezTo>
                            <a:pt x="94525" y="73370"/>
                            <a:pt x="73373" y="94522"/>
                            <a:pt x="47281" y="94522"/>
                          </a:cubicBezTo>
                          <a:cubicBezTo>
                            <a:pt x="21189" y="94522"/>
                            <a:pt x="37" y="73370"/>
                            <a:pt x="37" y="47278"/>
                          </a:cubicBezTo>
                          <a:cubicBezTo>
                            <a:pt x="37" y="21186"/>
                            <a:pt x="21189" y="34"/>
                            <a:pt x="47281" y="34"/>
                          </a:cubicBezTo>
                          <a:cubicBezTo>
                            <a:pt x="73373" y="34"/>
                            <a:pt x="94525" y="21186"/>
                            <a:pt x="94525" y="47278"/>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1" name="Freeform: Shape 200">
                      <a:extLst>
                        <a:ext uri="{FF2B5EF4-FFF2-40B4-BE49-F238E27FC236}">
                          <a16:creationId xmlns:a16="http://schemas.microsoft.com/office/drawing/2014/main" id="{518AE9D4-DD4E-FA5A-F7BE-53553260207E}"/>
                        </a:ext>
                      </a:extLst>
                    </p:cNvPr>
                    <p:cNvSpPr/>
                    <p:nvPr/>
                  </p:nvSpPr>
                  <p:spPr>
                    <a:xfrm>
                      <a:off x="4304558" y="2177381"/>
                      <a:ext cx="125946" cy="125946"/>
                    </a:xfrm>
                    <a:custGeom>
                      <a:avLst/>
                      <a:gdLst>
                        <a:gd name="connsiteX0" fmla="*/ 94523 w 94488"/>
                        <a:gd name="connsiteY0" fmla="*/ 47267 h 94488"/>
                        <a:gd name="connsiteX1" fmla="*/ 47279 w 94488"/>
                        <a:gd name="connsiteY1" fmla="*/ 94511 h 94488"/>
                        <a:gd name="connsiteX2" fmla="*/ 35 w 94488"/>
                        <a:gd name="connsiteY2" fmla="*/ 47267 h 94488"/>
                        <a:gd name="connsiteX3" fmla="*/ 47279 w 94488"/>
                        <a:gd name="connsiteY3" fmla="*/ 23 h 94488"/>
                        <a:gd name="connsiteX4" fmla="*/ 94523 w 94488"/>
                        <a:gd name="connsiteY4" fmla="*/ 47267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3" y="47267"/>
                          </a:moveTo>
                          <a:cubicBezTo>
                            <a:pt x="94523" y="73359"/>
                            <a:pt x="73371" y="94511"/>
                            <a:pt x="47279" y="94511"/>
                          </a:cubicBezTo>
                          <a:cubicBezTo>
                            <a:pt x="21187" y="94511"/>
                            <a:pt x="35" y="73359"/>
                            <a:pt x="35" y="47267"/>
                          </a:cubicBezTo>
                          <a:cubicBezTo>
                            <a:pt x="35" y="21174"/>
                            <a:pt x="21187" y="23"/>
                            <a:pt x="47279" y="23"/>
                          </a:cubicBezTo>
                          <a:cubicBezTo>
                            <a:pt x="73371" y="23"/>
                            <a:pt x="94523" y="21174"/>
                            <a:pt x="94523" y="47267"/>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2" name="Freeform: Shape 201">
                      <a:extLst>
                        <a:ext uri="{FF2B5EF4-FFF2-40B4-BE49-F238E27FC236}">
                          <a16:creationId xmlns:a16="http://schemas.microsoft.com/office/drawing/2014/main" id="{47D39F8E-4C21-AAED-C06C-F5B79AFA074B}"/>
                        </a:ext>
                      </a:extLst>
                    </p:cNvPr>
                    <p:cNvSpPr/>
                    <p:nvPr/>
                  </p:nvSpPr>
                  <p:spPr>
                    <a:xfrm>
                      <a:off x="4292624" y="2155290"/>
                      <a:ext cx="125946" cy="125946"/>
                    </a:xfrm>
                    <a:custGeom>
                      <a:avLst/>
                      <a:gdLst>
                        <a:gd name="connsiteX0" fmla="*/ 94522 w 94488"/>
                        <a:gd name="connsiteY0" fmla="*/ 47265 h 94488"/>
                        <a:gd name="connsiteX1" fmla="*/ 47278 w 94488"/>
                        <a:gd name="connsiteY1" fmla="*/ 94509 h 94488"/>
                        <a:gd name="connsiteX2" fmla="*/ 34 w 94488"/>
                        <a:gd name="connsiteY2" fmla="*/ 47265 h 94488"/>
                        <a:gd name="connsiteX3" fmla="*/ 47278 w 94488"/>
                        <a:gd name="connsiteY3" fmla="*/ 21 h 94488"/>
                        <a:gd name="connsiteX4" fmla="*/ 94522 w 94488"/>
                        <a:gd name="connsiteY4" fmla="*/ 47265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2" y="47265"/>
                          </a:moveTo>
                          <a:cubicBezTo>
                            <a:pt x="94522" y="73357"/>
                            <a:pt x="73370" y="94509"/>
                            <a:pt x="47278" y="94509"/>
                          </a:cubicBezTo>
                          <a:cubicBezTo>
                            <a:pt x="21186" y="94509"/>
                            <a:pt x="34" y="73357"/>
                            <a:pt x="34" y="47265"/>
                          </a:cubicBezTo>
                          <a:cubicBezTo>
                            <a:pt x="34" y="21173"/>
                            <a:pt x="21186" y="21"/>
                            <a:pt x="47278" y="21"/>
                          </a:cubicBezTo>
                          <a:cubicBezTo>
                            <a:pt x="73370" y="21"/>
                            <a:pt x="94522" y="21173"/>
                            <a:pt x="94522" y="47265"/>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3" name="Freeform: Shape 202">
                      <a:extLst>
                        <a:ext uri="{FF2B5EF4-FFF2-40B4-BE49-F238E27FC236}">
                          <a16:creationId xmlns:a16="http://schemas.microsoft.com/office/drawing/2014/main" id="{F01D0134-9F2D-51A8-0310-B5F81AA91805}"/>
                        </a:ext>
                      </a:extLst>
                    </p:cNvPr>
                    <p:cNvSpPr/>
                    <p:nvPr/>
                  </p:nvSpPr>
                  <p:spPr>
                    <a:xfrm>
                      <a:off x="4275102" y="2092317"/>
                      <a:ext cx="125946" cy="125946"/>
                    </a:xfrm>
                    <a:custGeom>
                      <a:avLst/>
                      <a:gdLst>
                        <a:gd name="connsiteX0" fmla="*/ 94521 w 94488"/>
                        <a:gd name="connsiteY0" fmla="*/ 47260 h 94488"/>
                        <a:gd name="connsiteX1" fmla="*/ 47277 w 94488"/>
                        <a:gd name="connsiteY1" fmla="*/ 94504 h 94488"/>
                        <a:gd name="connsiteX2" fmla="*/ 33 w 94488"/>
                        <a:gd name="connsiteY2" fmla="*/ 47260 h 94488"/>
                        <a:gd name="connsiteX3" fmla="*/ 47277 w 94488"/>
                        <a:gd name="connsiteY3" fmla="*/ 16 h 94488"/>
                        <a:gd name="connsiteX4" fmla="*/ 94521 w 94488"/>
                        <a:gd name="connsiteY4" fmla="*/ 4726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1" y="47260"/>
                          </a:moveTo>
                          <a:cubicBezTo>
                            <a:pt x="94521" y="73352"/>
                            <a:pt x="73369" y="94504"/>
                            <a:pt x="47277" y="94504"/>
                          </a:cubicBezTo>
                          <a:cubicBezTo>
                            <a:pt x="21185" y="94504"/>
                            <a:pt x="33" y="73352"/>
                            <a:pt x="33" y="47260"/>
                          </a:cubicBezTo>
                          <a:cubicBezTo>
                            <a:pt x="33" y="21168"/>
                            <a:pt x="21185" y="16"/>
                            <a:pt x="47277" y="16"/>
                          </a:cubicBezTo>
                          <a:cubicBezTo>
                            <a:pt x="73369" y="16"/>
                            <a:pt x="94521" y="21168"/>
                            <a:pt x="94521" y="47260"/>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Shape 203">
                      <a:extLst>
                        <a:ext uri="{FF2B5EF4-FFF2-40B4-BE49-F238E27FC236}">
                          <a16:creationId xmlns:a16="http://schemas.microsoft.com/office/drawing/2014/main" id="{7BF99CB8-7A47-4042-00E3-179EFF1BBF62}"/>
                        </a:ext>
                      </a:extLst>
                    </p:cNvPr>
                    <p:cNvSpPr/>
                    <p:nvPr/>
                  </p:nvSpPr>
                  <p:spPr>
                    <a:xfrm>
                      <a:off x="3914658" y="1890829"/>
                      <a:ext cx="125946" cy="125946"/>
                    </a:xfrm>
                    <a:custGeom>
                      <a:avLst/>
                      <a:gdLst>
                        <a:gd name="connsiteX0" fmla="*/ 94493 w 94488"/>
                        <a:gd name="connsiteY0" fmla="*/ 47244 h 94488"/>
                        <a:gd name="connsiteX1" fmla="*/ 47249 w 94488"/>
                        <a:gd name="connsiteY1" fmla="*/ 94488 h 94488"/>
                        <a:gd name="connsiteX2" fmla="*/ 5 w 94488"/>
                        <a:gd name="connsiteY2" fmla="*/ 47244 h 94488"/>
                        <a:gd name="connsiteX3" fmla="*/ 47249 w 94488"/>
                        <a:gd name="connsiteY3" fmla="*/ 0 h 94488"/>
                        <a:gd name="connsiteX4" fmla="*/ 94493 w 94488"/>
                        <a:gd name="connsiteY4" fmla="*/ 472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493" y="47244"/>
                          </a:moveTo>
                          <a:cubicBezTo>
                            <a:pt x="94493" y="73336"/>
                            <a:pt x="73341" y="94488"/>
                            <a:pt x="47249" y="94488"/>
                          </a:cubicBezTo>
                          <a:cubicBezTo>
                            <a:pt x="21156" y="94488"/>
                            <a:pt x="5" y="73336"/>
                            <a:pt x="5" y="47244"/>
                          </a:cubicBezTo>
                          <a:cubicBezTo>
                            <a:pt x="5" y="21152"/>
                            <a:pt x="21156" y="0"/>
                            <a:pt x="47249" y="0"/>
                          </a:cubicBezTo>
                          <a:cubicBezTo>
                            <a:pt x="73341" y="0"/>
                            <a:pt x="94493" y="21152"/>
                            <a:pt x="94493" y="472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Shape 204">
                      <a:extLst>
                        <a:ext uri="{FF2B5EF4-FFF2-40B4-BE49-F238E27FC236}">
                          <a16:creationId xmlns:a16="http://schemas.microsoft.com/office/drawing/2014/main" id="{9BBC5A04-B978-2CEE-5612-450A2E457143}"/>
                        </a:ext>
                      </a:extLst>
                    </p:cNvPr>
                    <p:cNvSpPr/>
                    <p:nvPr/>
                  </p:nvSpPr>
                  <p:spPr>
                    <a:xfrm>
                      <a:off x="3931672" y="1890829"/>
                      <a:ext cx="125946" cy="125946"/>
                    </a:xfrm>
                    <a:custGeom>
                      <a:avLst/>
                      <a:gdLst>
                        <a:gd name="connsiteX0" fmla="*/ 94494 w 94488"/>
                        <a:gd name="connsiteY0" fmla="*/ 47244 h 94488"/>
                        <a:gd name="connsiteX1" fmla="*/ 47250 w 94488"/>
                        <a:gd name="connsiteY1" fmla="*/ 94488 h 94488"/>
                        <a:gd name="connsiteX2" fmla="*/ 6 w 94488"/>
                        <a:gd name="connsiteY2" fmla="*/ 47244 h 94488"/>
                        <a:gd name="connsiteX3" fmla="*/ 47250 w 94488"/>
                        <a:gd name="connsiteY3" fmla="*/ 0 h 94488"/>
                        <a:gd name="connsiteX4" fmla="*/ 94494 w 94488"/>
                        <a:gd name="connsiteY4" fmla="*/ 472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494" y="47244"/>
                          </a:moveTo>
                          <a:cubicBezTo>
                            <a:pt x="94494" y="73336"/>
                            <a:pt x="73342" y="94488"/>
                            <a:pt x="47250" y="94488"/>
                          </a:cubicBezTo>
                          <a:cubicBezTo>
                            <a:pt x="21158" y="94488"/>
                            <a:pt x="6" y="73336"/>
                            <a:pt x="6" y="47244"/>
                          </a:cubicBezTo>
                          <a:cubicBezTo>
                            <a:pt x="6" y="21152"/>
                            <a:pt x="21158" y="0"/>
                            <a:pt x="47250" y="0"/>
                          </a:cubicBezTo>
                          <a:cubicBezTo>
                            <a:pt x="73342" y="0"/>
                            <a:pt x="94494" y="21152"/>
                            <a:pt x="94494" y="472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Shape 205">
                      <a:extLst>
                        <a:ext uri="{FF2B5EF4-FFF2-40B4-BE49-F238E27FC236}">
                          <a16:creationId xmlns:a16="http://schemas.microsoft.com/office/drawing/2014/main" id="{52CBD806-A618-9CB3-D704-A11E7B002AA0}"/>
                        </a:ext>
                      </a:extLst>
                    </p:cNvPr>
                    <p:cNvSpPr/>
                    <p:nvPr/>
                  </p:nvSpPr>
                  <p:spPr>
                    <a:xfrm>
                      <a:off x="3923165" y="1890829"/>
                      <a:ext cx="125946" cy="125946"/>
                    </a:xfrm>
                    <a:custGeom>
                      <a:avLst/>
                      <a:gdLst>
                        <a:gd name="connsiteX0" fmla="*/ 94493 w 94488"/>
                        <a:gd name="connsiteY0" fmla="*/ 47244 h 94488"/>
                        <a:gd name="connsiteX1" fmla="*/ 47249 w 94488"/>
                        <a:gd name="connsiteY1" fmla="*/ 94488 h 94488"/>
                        <a:gd name="connsiteX2" fmla="*/ 5 w 94488"/>
                        <a:gd name="connsiteY2" fmla="*/ 47244 h 94488"/>
                        <a:gd name="connsiteX3" fmla="*/ 47249 w 94488"/>
                        <a:gd name="connsiteY3" fmla="*/ 0 h 94488"/>
                        <a:gd name="connsiteX4" fmla="*/ 94493 w 94488"/>
                        <a:gd name="connsiteY4" fmla="*/ 4724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493" y="47244"/>
                          </a:moveTo>
                          <a:cubicBezTo>
                            <a:pt x="94493" y="73336"/>
                            <a:pt x="73341" y="94488"/>
                            <a:pt x="47249" y="94488"/>
                          </a:cubicBezTo>
                          <a:cubicBezTo>
                            <a:pt x="21157" y="94488"/>
                            <a:pt x="5" y="73336"/>
                            <a:pt x="5" y="47244"/>
                          </a:cubicBezTo>
                          <a:cubicBezTo>
                            <a:pt x="5" y="21152"/>
                            <a:pt x="21157" y="0"/>
                            <a:pt x="47249" y="0"/>
                          </a:cubicBezTo>
                          <a:cubicBezTo>
                            <a:pt x="73341" y="0"/>
                            <a:pt x="94493" y="21152"/>
                            <a:pt x="94493" y="47244"/>
                          </a:cubicBezTo>
                          <a:close/>
                        </a:path>
                      </a:pathLst>
                    </a:custGeom>
                    <a:noFill/>
                    <a:ln w="28575" cap="flat">
                      <a:solidFill>
                        <a:srgbClr val="72AC3C"/>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87E67D85-627C-A764-F218-175C90869D61}"/>
                    </a:ext>
                  </a:extLst>
                </p:cNvPr>
                <p:cNvGrpSpPr/>
                <p:nvPr/>
              </p:nvGrpSpPr>
              <p:grpSpPr>
                <a:xfrm>
                  <a:off x="2295774" y="1953802"/>
                  <a:ext cx="10949934" cy="3358386"/>
                  <a:chOff x="3972172" y="1953802"/>
                  <a:chExt cx="10949934" cy="3358386"/>
                </a:xfrm>
              </p:grpSpPr>
              <p:sp>
                <p:nvSpPr>
                  <p:cNvPr id="37" name="Freeform: Shape 36">
                    <a:extLst>
                      <a:ext uri="{FF2B5EF4-FFF2-40B4-BE49-F238E27FC236}">
                        <a16:creationId xmlns:a16="http://schemas.microsoft.com/office/drawing/2014/main" id="{5C2859C1-4177-D0AB-88CA-A7D2910ADF92}"/>
                      </a:ext>
                    </a:extLst>
                  </p:cNvPr>
                  <p:cNvSpPr/>
                  <p:nvPr/>
                </p:nvSpPr>
                <p:spPr>
                  <a:xfrm>
                    <a:off x="3972172" y="1953802"/>
                    <a:ext cx="10886962" cy="3295412"/>
                  </a:xfrm>
                  <a:custGeom>
                    <a:avLst/>
                    <a:gdLst>
                      <a:gd name="connsiteX0" fmla="*/ 0 w 8167687"/>
                      <a:gd name="connsiteY0" fmla="*/ 0 h 2472308"/>
                      <a:gd name="connsiteX1" fmla="*/ 242983 w 8167687"/>
                      <a:gd name="connsiteY1" fmla="*/ 0 h 2472308"/>
                      <a:gd name="connsiteX2" fmla="*/ 242983 w 8167687"/>
                      <a:gd name="connsiteY2" fmla="*/ 21241 h 2472308"/>
                      <a:gd name="connsiteX3" fmla="*/ 262890 w 8167687"/>
                      <a:gd name="connsiteY3" fmla="*/ 21241 h 2472308"/>
                      <a:gd name="connsiteX4" fmla="*/ 262890 w 8167687"/>
                      <a:gd name="connsiteY4" fmla="*/ 48863 h 2472308"/>
                      <a:gd name="connsiteX5" fmla="*/ 275273 w 8167687"/>
                      <a:gd name="connsiteY5" fmla="*/ 48863 h 2472308"/>
                      <a:gd name="connsiteX6" fmla="*/ 275273 w 8167687"/>
                      <a:gd name="connsiteY6" fmla="*/ 88678 h 2472308"/>
                      <a:gd name="connsiteX7" fmla="*/ 296894 w 8167687"/>
                      <a:gd name="connsiteY7" fmla="*/ 88678 h 2472308"/>
                      <a:gd name="connsiteX8" fmla="*/ 296894 w 8167687"/>
                      <a:gd name="connsiteY8" fmla="*/ 194120 h 2472308"/>
                      <a:gd name="connsiteX9" fmla="*/ 320326 w 8167687"/>
                      <a:gd name="connsiteY9" fmla="*/ 194120 h 2472308"/>
                      <a:gd name="connsiteX10" fmla="*/ 320326 w 8167687"/>
                      <a:gd name="connsiteY10" fmla="*/ 235649 h 2472308"/>
                      <a:gd name="connsiteX11" fmla="*/ 350520 w 8167687"/>
                      <a:gd name="connsiteY11" fmla="*/ 235649 h 2472308"/>
                      <a:gd name="connsiteX12" fmla="*/ 350520 w 8167687"/>
                      <a:gd name="connsiteY12" fmla="*/ 262985 h 2472308"/>
                      <a:gd name="connsiteX13" fmla="*/ 362236 w 8167687"/>
                      <a:gd name="connsiteY13" fmla="*/ 262985 h 2472308"/>
                      <a:gd name="connsiteX14" fmla="*/ 362236 w 8167687"/>
                      <a:gd name="connsiteY14" fmla="*/ 275368 h 2472308"/>
                      <a:gd name="connsiteX15" fmla="*/ 374999 w 8167687"/>
                      <a:gd name="connsiteY15" fmla="*/ 275368 h 2472308"/>
                      <a:gd name="connsiteX16" fmla="*/ 374999 w 8167687"/>
                      <a:gd name="connsiteY16" fmla="*/ 281369 h 2472308"/>
                      <a:gd name="connsiteX17" fmla="*/ 519494 w 8167687"/>
                      <a:gd name="connsiteY17" fmla="*/ 281369 h 2472308"/>
                      <a:gd name="connsiteX18" fmla="*/ 519494 w 8167687"/>
                      <a:gd name="connsiteY18" fmla="*/ 292418 h 2472308"/>
                      <a:gd name="connsiteX19" fmla="*/ 574167 w 8167687"/>
                      <a:gd name="connsiteY19" fmla="*/ 292418 h 2472308"/>
                      <a:gd name="connsiteX20" fmla="*/ 574167 w 8167687"/>
                      <a:gd name="connsiteY20" fmla="*/ 312325 h 2472308"/>
                      <a:gd name="connsiteX21" fmla="*/ 584073 w 8167687"/>
                      <a:gd name="connsiteY21" fmla="*/ 312325 h 2472308"/>
                      <a:gd name="connsiteX22" fmla="*/ 584073 w 8167687"/>
                      <a:gd name="connsiteY22" fmla="*/ 338233 h 2472308"/>
                      <a:gd name="connsiteX23" fmla="*/ 603599 w 8167687"/>
                      <a:gd name="connsiteY23" fmla="*/ 338233 h 2472308"/>
                      <a:gd name="connsiteX24" fmla="*/ 603599 w 8167687"/>
                      <a:gd name="connsiteY24" fmla="*/ 383953 h 2472308"/>
                      <a:gd name="connsiteX25" fmla="*/ 618077 w 8167687"/>
                      <a:gd name="connsiteY25" fmla="*/ 383953 h 2472308"/>
                      <a:gd name="connsiteX26" fmla="*/ 618077 w 8167687"/>
                      <a:gd name="connsiteY26" fmla="*/ 412052 h 2472308"/>
                      <a:gd name="connsiteX27" fmla="*/ 646557 w 8167687"/>
                      <a:gd name="connsiteY27" fmla="*/ 412052 h 2472308"/>
                      <a:gd name="connsiteX28" fmla="*/ 646557 w 8167687"/>
                      <a:gd name="connsiteY28" fmla="*/ 428054 h 2472308"/>
                      <a:gd name="connsiteX29" fmla="*/ 662178 w 8167687"/>
                      <a:gd name="connsiteY29" fmla="*/ 428054 h 2472308"/>
                      <a:gd name="connsiteX30" fmla="*/ 662178 w 8167687"/>
                      <a:gd name="connsiteY30" fmla="*/ 439388 h 2472308"/>
                      <a:gd name="connsiteX31" fmla="*/ 713708 w 8167687"/>
                      <a:gd name="connsiteY31" fmla="*/ 439388 h 2472308"/>
                      <a:gd name="connsiteX32" fmla="*/ 713708 w 8167687"/>
                      <a:gd name="connsiteY32" fmla="*/ 447199 h 2472308"/>
                      <a:gd name="connsiteX33" fmla="*/ 728186 w 8167687"/>
                      <a:gd name="connsiteY33" fmla="*/ 447199 h 2472308"/>
                      <a:gd name="connsiteX34" fmla="*/ 728186 w 8167687"/>
                      <a:gd name="connsiteY34" fmla="*/ 456724 h 2472308"/>
                      <a:gd name="connsiteX35" fmla="*/ 815531 w 8167687"/>
                      <a:gd name="connsiteY35" fmla="*/ 456724 h 2472308"/>
                      <a:gd name="connsiteX36" fmla="*/ 815531 w 8167687"/>
                      <a:gd name="connsiteY36" fmla="*/ 467392 h 2472308"/>
                      <a:gd name="connsiteX37" fmla="*/ 826865 w 8167687"/>
                      <a:gd name="connsiteY37" fmla="*/ 467392 h 2472308"/>
                      <a:gd name="connsiteX38" fmla="*/ 826865 w 8167687"/>
                      <a:gd name="connsiteY38" fmla="*/ 481965 h 2472308"/>
                      <a:gd name="connsiteX39" fmla="*/ 847154 w 8167687"/>
                      <a:gd name="connsiteY39" fmla="*/ 481965 h 2472308"/>
                      <a:gd name="connsiteX40" fmla="*/ 847154 w 8167687"/>
                      <a:gd name="connsiteY40" fmla="*/ 495491 h 2472308"/>
                      <a:gd name="connsiteX41" fmla="*/ 861346 w 8167687"/>
                      <a:gd name="connsiteY41" fmla="*/ 495491 h 2472308"/>
                      <a:gd name="connsiteX42" fmla="*/ 861346 w 8167687"/>
                      <a:gd name="connsiteY42" fmla="*/ 534829 h 2472308"/>
                      <a:gd name="connsiteX43" fmla="*/ 873728 w 8167687"/>
                      <a:gd name="connsiteY43" fmla="*/ 534829 h 2472308"/>
                      <a:gd name="connsiteX44" fmla="*/ 873728 w 8167687"/>
                      <a:gd name="connsiteY44" fmla="*/ 547973 h 2472308"/>
                      <a:gd name="connsiteX45" fmla="*/ 883730 w 8167687"/>
                      <a:gd name="connsiteY45" fmla="*/ 547973 h 2472308"/>
                      <a:gd name="connsiteX46" fmla="*/ 883730 w 8167687"/>
                      <a:gd name="connsiteY46" fmla="*/ 569690 h 2472308"/>
                      <a:gd name="connsiteX47" fmla="*/ 894302 w 8167687"/>
                      <a:gd name="connsiteY47" fmla="*/ 569690 h 2472308"/>
                      <a:gd name="connsiteX48" fmla="*/ 894302 w 8167687"/>
                      <a:gd name="connsiteY48" fmla="*/ 601218 h 2472308"/>
                      <a:gd name="connsiteX49" fmla="*/ 904304 w 8167687"/>
                      <a:gd name="connsiteY49" fmla="*/ 601218 h 2472308"/>
                      <a:gd name="connsiteX50" fmla="*/ 904304 w 8167687"/>
                      <a:gd name="connsiteY50" fmla="*/ 684467 h 2472308"/>
                      <a:gd name="connsiteX51" fmla="*/ 917734 w 8167687"/>
                      <a:gd name="connsiteY51" fmla="*/ 684467 h 2472308"/>
                      <a:gd name="connsiteX52" fmla="*/ 917734 w 8167687"/>
                      <a:gd name="connsiteY52" fmla="*/ 716947 h 2472308"/>
                      <a:gd name="connsiteX53" fmla="*/ 925925 w 8167687"/>
                      <a:gd name="connsiteY53" fmla="*/ 716947 h 2472308"/>
                      <a:gd name="connsiteX54" fmla="*/ 925925 w 8167687"/>
                      <a:gd name="connsiteY54" fmla="*/ 736092 h 2472308"/>
                      <a:gd name="connsiteX55" fmla="*/ 971360 w 8167687"/>
                      <a:gd name="connsiteY55" fmla="*/ 736092 h 2472308"/>
                      <a:gd name="connsiteX56" fmla="*/ 971360 w 8167687"/>
                      <a:gd name="connsiteY56" fmla="*/ 752475 h 2472308"/>
                      <a:gd name="connsiteX57" fmla="*/ 1014698 w 8167687"/>
                      <a:gd name="connsiteY57" fmla="*/ 752475 h 2472308"/>
                      <a:gd name="connsiteX58" fmla="*/ 1014698 w 8167687"/>
                      <a:gd name="connsiteY58" fmla="*/ 767048 h 2472308"/>
                      <a:gd name="connsiteX59" fmla="*/ 1060799 w 8167687"/>
                      <a:gd name="connsiteY59" fmla="*/ 767048 h 2472308"/>
                      <a:gd name="connsiteX60" fmla="*/ 1060799 w 8167687"/>
                      <a:gd name="connsiteY60" fmla="*/ 778002 h 2472308"/>
                      <a:gd name="connsiteX61" fmla="*/ 1094899 w 8167687"/>
                      <a:gd name="connsiteY61" fmla="*/ 778002 h 2472308"/>
                      <a:gd name="connsiteX62" fmla="*/ 1094899 w 8167687"/>
                      <a:gd name="connsiteY62" fmla="*/ 794385 h 2472308"/>
                      <a:gd name="connsiteX63" fmla="*/ 1120807 w 8167687"/>
                      <a:gd name="connsiteY63" fmla="*/ 794385 h 2472308"/>
                      <a:gd name="connsiteX64" fmla="*/ 1120807 w 8167687"/>
                      <a:gd name="connsiteY64" fmla="*/ 805339 h 2472308"/>
                      <a:gd name="connsiteX65" fmla="*/ 1148810 w 8167687"/>
                      <a:gd name="connsiteY65" fmla="*/ 805339 h 2472308"/>
                      <a:gd name="connsiteX66" fmla="*/ 1148810 w 8167687"/>
                      <a:gd name="connsiteY66" fmla="*/ 829818 h 2472308"/>
                      <a:gd name="connsiteX67" fmla="*/ 1172242 w 8167687"/>
                      <a:gd name="connsiteY67" fmla="*/ 829818 h 2472308"/>
                      <a:gd name="connsiteX68" fmla="*/ 1172242 w 8167687"/>
                      <a:gd name="connsiteY68" fmla="*/ 844010 h 2472308"/>
                      <a:gd name="connsiteX69" fmla="*/ 1181481 w 8167687"/>
                      <a:gd name="connsiteY69" fmla="*/ 844010 h 2472308"/>
                      <a:gd name="connsiteX70" fmla="*/ 1181481 w 8167687"/>
                      <a:gd name="connsiteY70" fmla="*/ 862870 h 2472308"/>
                      <a:gd name="connsiteX71" fmla="*/ 1192530 w 8167687"/>
                      <a:gd name="connsiteY71" fmla="*/ 862870 h 2472308"/>
                      <a:gd name="connsiteX72" fmla="*/ 1192530 w 8167687"/>
                      <a:gd name="connsiteY72" fmla="*/ 872776 h 2472308"/>
                      <a:gd name="connsiteX73" fmla="*/ 1208151 w 8167687"/>
                      <a:gd name="connsiteY73" fmla="*/ 872776 h 2472308"/>
                      <a:gd name="connsiteX74" fmla="*/ 1208151 w 8167687"/>
                      <a:gd name="connsiteY74" fmla="*/ 909733 h 2472308"/>
                      <a:gd name="connsiteX75" fmla="*/ 1221296 w 8167687"/>
                      <a:gd name="connsiteY75" fmla="*/ 909733 h 2472308"/>
                      <a:gd name="connsiteX76" fmla="*/ 1221296 w 8167687"/>
                      <a:gd name="connsiteY76" fmla="*/ 927830 h 2472308"/>
                      <a:gd name="connsiteX77" fmla="*/ 1243965 w 8167687"/>
                      <a:gd name="connsiteY77" fmla="*/ 927830 h 2472308"/>
                      <a:gd name="connsiteX78" fmla="*/ 1243965 w 8167687"/>
                      <a:gd name="connsiteY78" fmla="*/ 1008698 h 2472308"/>
                      <a:gd name="connsiteX79" fmla="*/ 1267397 w 8167687"/>
                      <a:gd name="connsiteY79" fmla="*/ 1008698 h 2472308"/>
                      <a:gd name="connsiteX80" fmla="*/ 1267397 w 8167687"/>
                      <a:gd name="connsiteY80" fmla="*/ 1019080 h 2472308"/>
                      <a:gd name="connsiteX81" fmla="*/ 1288733 w 8167687"/>
                      <a:gd name="connsiteY81" fmla="*/ 1019080 h 2472308"/>
                      <a:gd name="connsiteX82" fmla="*/ 1288733 w 8167687"/>
                      <a:gd name="connsiteY82" fmla="*/ 1030796 h 2472308"/>
                      <a:gd name="connsiteX83" fmla="*/ 1314260 w 8167687"/>
                      <a:gd name="connsiteY83" fmla="*/ 1030796 h 2472308"/>
                      <a:gd name="connsiteX84" fmla="*/ 1314260 w 8167687"/>
                      <a:gd name="connsiteY84" fmla="*/ 1043559 h 2472308"/>
                      <a:gd name="connsiteX85" fmla="*/ 1324928 w 8167687"/>
                      <a:gd name="connsiteY85" fmla="*/ 1043559 h 2472308"/>
                      <a:gd name="connsiteX86" fmla="*/ 1324928 w 8167687"/>
                      <a:gd name="connsiteY86" fmla="*/ 1049941 h 2472308"/>
                      <a:gd name="connsiteX87" fmla="*/ 1358265 w 8167687"/>
                      <a:gd name="connsiteY87" fmla="*/ 1049941 h 2472308"/>
                      <a:gd name="connsiteX88" fmla="*/ 1358265 w 8167687"/>
                      <a:gd name="connsiteY88" fmla="*/ 1063085 h 2472308"/>
                      <a:gd name="connsiteX89" fmla="*/ 1444562 w 8167687"/>
                      <a:gd name="connsiteY89" fmla="*/ 1063085 h 2472308"/>
                      <a:gd name="connsiteX90" fmla="*/ 1444562 w 8167687"/>
                      <a:gd name="connsiteY90" fmla="*/ 1085374 h 2472308"/>
                      <a:gd name="connsiteX91" fmla="*/ 1457992 w 8167687"/>
                      <a:gd name="connsiteY91" fmla="*/ 1085374 h 2472308"/>
                      <a:gd name="connsiteX92" fmla="*/ 1457992 w 8167687"/>
                      <a:gd name="connsiteY92" fmla="*/ 1101376 h 2472308"/>
                      <a:gd name="connsiteX93" fmla="*/ 1476470 w 8167687"/>
                      <a:gd name="connsiteY93" fmla="*/ 1101376 h 2472308"/>
                      <a:gd name="connsiteX94" fmla="*/ 1476470 w 8167687"/>
                      <a:gd name="connsiteY94" fmla="*/ 1125188 h 2472308"/>
                      <a:gd name="connsiteX95" fmla="*/ 1488186 w 8167687"/>
                      <a:gd name="connsiteY95" fmla="*/ 1125188 h 2472308"/>
                      <a:gd name="connsiteX96" fmla="*/ 1488186 w 8167687"/>
                      <a:gd name="connsiteY96" fmla="*/ 1138333 h 2472308"/>
                      <a:gd name="connsiteX97" fmla="*/ 1500949 w 8167687"/>
                      <a:gd name="connsiteY97" fmla="*/ 1138333 h 2472308"/>
                      <a:gd name="connsiteX98" fmla="*/ 1500949 w 8167687"/>
                      <a:gd name="connsiteY98" fmla="*/ 1162431 h 2472308"/>
                      <a:gd name="connsiteX99" fmla="*/ 1511618 w 8167687"/>
                      <a:gd name="connsiteY99" fmla="*/ 1162431 h 2472308"/>
                      <a:gd name="connsiteX100" fmla="*/ 1511618 w 8167687"/>
                      <a:gd name="connsiteY100" fmla="*/ 1177671 h 2472308"/>
                      <a:gd name="connsiteX101" fmla="*/ 1521619 w 8167687"/>
                      <a:gd name="connsiteY101" fmla="*/ 1177671 h 2472308"/>
                      <a:gd name="connsiteX102" fmla="*/ 1521619 w 8167687"/>
                      <a:gd name="connsiteY102" fmla="*/ 1187672 h 2472308"/>
                      <a:gd name="connsiteX103" fmla="*/ 1543907 w 8167687"/>
                      <a:gd name="connsiteY103" fmla="*/ 1187672 h 2472308"/>
                      <a:gd name="connsiteX104" fmla="*/ 1543907 w 8167687"/>
                      <a:gd name="connsiteY104" fmla="*/ 1222058 h 2472308"/>
                      <a:gd name="connsiteX105" fmla="*/ 1553528 w 8167687"/>
                      <a:gd name="connsiteY105" fmla="*/ 1222058 h 2472308"/>
                      <a:gd name="connsiteX106" fmla="*/ 1553528 w 8167687"/>
                      <a:gd name="connsiteY106" fmla="*/ 1235964 h 2472308"/>
                      <a:gd name="connsiteX107" fmla="*/ 1652873 w 8167687"/>
                      <a:gd name="connsiteY107" fmla="*/ 1235964 h 2472308"/>
                      <a:gd name="connsiteX108" fmla="*/ 1652873 w 8167687"/>
                      <a:gd name="connsiteY108" fmla="*/ 1247966 h 2472308"/>
                      <a:gd name="connsiteX109" fmla="*/ 1667828 w 8167687"/>
                      <a:gd name="connsiteY109" fmla="*/ 1247966 h 2472308"/>
                      <a:gd name="connsiteX110" fmla="*/ 1667828 w 8167687"/>
                      <a:gd name="connsiteY110" fmla="*/ 1261491 h 2472308"/>
                      <a:gd name="connsiteX111" fmla="*/ 1754124 w 8167687"/>
                      <a:gd name="connsiteY111" fmla="*/ 1261491 h 2472308"/>
                      <a:gd name="connsiteX112" fmla="*/ 1754124 w 8167687"/>
                      <a:gd name="connsiteY112" fmla="*/ 1274255 h 2472308"/>
                      <a:gd name="connsiteX113" fmla="*/ 1778222 w 8167687"/>
                      <a:gd name="connsiteY113" fmla="*/ 1274255 h 2472308"/>
                      <a:gd name="connsiteX114" fmla="*/ 1778222 w 8167687"/>
                      <a:gd name="connsiteY114" fmla="*/ 1295210 h 2472308"/>
                      <a:gd name="connsiteX115" fmla="*/ 1800225 w 8167687"/>
                      <a:gd name="connsiteY115" fmla="*/ 1295210 h 2472308"/>
                      <a:gd name="connsiteX116" fmla="*/ 1800225 w 8167687"/>
                      <a:gd name="connsiteY116" fmla="*/ 1342073 h 2472308"/>
                      <a:gd name="connsiteX117" fmla="*/ 1809083 w 8167687"/>
                      <a:gd name="connsiteY117" fmla="*/ 1342073 h 2472308"/>
                      <a:gd name="connsiteX118" fmla="*/ 1809083 w 8167687"/>
                      <a:gd name="connsiteY118" fmla="*/ 1353788 h 2472308"/>
                      <a:gd name="connsiteX119" fmla="*/ 1820132 w 8167687"/>
                      <a:gd name="connsiteY119" fmla="*/ 1353788 h 2472308"/>
                      <a:gd name="connsiteX120" fmla="*/ 1820132 w 8167687"/>
                      <a:gd name="connsiteY120" fmla="*/ 1366552 h 2472308"/>
                      <a:gd name="connsiteX121" fmla="*/ 1850231 w 8167687"/>
                      <a:gd name="connsiteY121" fmla="*/ 1366552 h 2472308"/>
                      <a:gd name="connsiteX122" fmla="*/ 1850231 w 8167687"/>
                      <a:gd name="connsiteY122" fmla="*/ 1394936 h 2472308"/>
                      <a:gd name="connsiteX123" fmla="*/ 1877949 w 8167687"/>
                      <a:gd name="connsiteY123" fmla="*/ 1394936 h 2472308"/>
                      <a:gd name="connsiteX124" fmla="*/ 1877949 w 8167687"/>
                      <a:gd name="connsiteY124" fmla="*/ 1411605 h 2472308"/>
                      <a:gd name="connsiteX125" fmla="*/ 1952530 w 8167687"/>
                      <a:gd name="connsiteY125" fmla="*/ 1411605 h 2472308"/>
                      <a:gd name="connsiteX126" fmla="*/ 1952530 w 8167687"/>
                      <a:gd name="connsiteY126" fmla="*/ 1424749 h 2472308"/>
                      <a:gd name="connsiteX127" fmla="*/ 2052923 w 8167687"/>
                      <a:gd name="connsiteY127" fmla="*/ 1424749 h 2472308"/>
                      <a:gd name="connsiteX128" fmla="*/ 2052923 w 8167687"/>
                      <a:gd name="connsiteY128" fmla="*/ 1461326 h 2472308"/>
                      <a:gd name="connsiteX129" fmla="*/ 2098072 w 8167687"/>
                      <a:gd name="connsiteY129" fmla="*/ 1461326 h 2472308"/>
                      <a:gd name="connsiteX130" fmla="*/ 2098072 w 8167687"/>
                      <a:gd name="connsiteY130" fmla="*/ 1516666 h 2472308"/>
                      <a:gd name="connsiteX131" fmla="*/ 2105120 w 8167687"/>
                      <a:gd name="connsiteY131" fmla="*/ 1516666 h 2472308"/>
                      <a:gd name="connsiteX132" fmla="*/ 2105120 w 8167687"/>
                      <a:gd name="connsiteY132" fmla="*/ 1540859 h 2472308"/>
                      <a:gd name="connsiteX133" fmla="*/ 2117598 w 8167687"/>
                      <a:gd name="connsiteY133" fmla="*/ 1540859 h 2472308"/>
                      <a:gd name="connsiteX134" fmla="*/ 2117598 w 8167687"/>
                      <a:gd name="connsiteY134" fmla="*/ 1557909 h 2472308"/>
                      <a:gd name="connsiteX135" fmla="*/ 2191036 w 8167687"/>
                      <a:gd name="connsiteY135" fmla="*/ 1557909 h 2472308"/>
                      <a:gd name="connsiteX136" fmla="*/ 2191036 w 8167687"/>
                      <a:gd name="connsiteY136" fmla="*/ 1571339 h 2472308"/>
                      <a:gd name="connsiteX137" fmla="*/ 2336959 w 8167687"/>
                      <a:gd name="connsiteY137" fmla="*/ 1571339 h 2472308"/>
                      <a:gd name="connsiteX138" fmla="*/ 2336959 w 8167687"/>
                      <a:gd name="connsiteY138" fmla="*/ 1584103 h 2472308"/>
                      <a:gd name="connsiteX139" fmla="*/ 2347627 w 8167687"/>
                      <a:gd name="connsiteY139" fmla="*/ 1584103 h 2472308"/>
                      <a:gd name="connsiteX140" fmla="*/ 2347627 w 8167687"/>
                      <a:gd name="connsiteY140" fmla="*/ 1594485 h 2472308"/>
                      <a:gd name="connsiteX141" fmla="*/ 2382774 w 8167687"/>
                      <a:gd name="connsiteY141" fmla="*/ 1594485 h 2472308"/>
                      <a:gd name="connsiteX142" fmla="*/ 2382774 w 8167687"/>
                      <a:gd name="connsiteY142" fmla="*/ 1621441 h 2472308"/>
                      <a:gd name="connsiteX143" fmla="*/ 2393347 w 8167687"/>
                      <a:gd name="connsiteY143" fmla="*/ 1621441 h 2472308"/>
                      <a:gd name="connsiteX144" fmla="*/ 2393347 w 8167687"/>
                      <a:gd name="connsiteY144" fmla="*/ 1659731 h 2472308"/>
                      <a:gd name="connsiteX145" fmla="*/ 2415350 w 8167687"/>
                      <a:gd name="connsiteY145" fmla="*/ 1659731 h 2472308"/>
                      <a:gd name="connsiteX146" fmla="*/ 2415350 w 8167687"/>
                      <a:gd name="connsiteY146" fmla="*/ 1680686 h 2472308"/>
                      <a:gd name="connsiteX147" fmla="*/ 2450211 w 8167687"/>
                      <a:gd name="connsiteY147" fmla="*/ 1680686 h 2472308"/>
                      <a:gd name="connsiteX148" fmla="*/ 2450211 w 8167687"/>
                      <a:gd name="connsiteY148" fmla="*/ 1689926 h 2472308"/>
                      <a:gd name="connsiteX149" fmla="*/ 2472214 w 8167687"/>
                      <a:gd name="connsiteY149" fmla="*/ 1689926 h 2472308"/>
                      <a:gd name="connsiteX150" fmla="*/ 2472214 w 8167687"/>
                      <a:gd name="connsiteY150" fmla="*/ 1707356 h 2472308"/>
                      <a:gd name="connsiteX151" fmla="*/ 2539651 w 8167687"/>
                      <a:gd name="connsiteY151" fmla="*/ 1707356 h 2472308"/>
                      <a:gd name="connsiteX152" fmla="*/ 2539651 w 8167687"/>
                      <a:gd name="connsiteY152" fmla="*/ 1717643 h 2472308"/>
                      <a:gd name="connsiteX153" fmla="*/ 2559844 w 8167687"/>
                      <a:gd name="connsiteY153" fmla="*/ 1717643 h 2472308"/>
                      <a:gd name="connsiteX154" fmla="*/ 2559844 w 8167687"/>
                      <a:gd name="connsiteY154" fmla="*/ 1732883 h 2472308"/>
                      <a:gd name="connsiteX155" fmla="*/ 2763298 w 8167687"/>
                      <a:gd name="connsiteY155" fmla="*/ 1732883 h 2472308"/>
                      <a:gd name="connsiteX156" fmla="*/ 2763298 w 8167687"/>
                      <a:gd name="connsiteY156" fmla="*/ 1742123 h 2472308"/>
                      <a:gd name="connsiteX157" fmla="*/ 2782062 w 8167687"/>
                      <a:gd name="connsiteY157" fmla="*/ 1742123 h 2472308"/>
                      <a:gd name="connsiteX158" fmla="*/ 2782062 w 8167687"/>
                      <a:gd name="connsiteY158" fmla="*/ 1760601 h 2472308"/>
                      <a:gd name="connsiteX159" fmla="*/ 2802255 w 8167687"/>
                      <a:gd name="connsiteY159" fmla="*/ 1760601 h 2472308"/>
                      <a:gd name="connsiteX160" fmla="*/ 2802255 w 8167687"/>
                      <a:gd name="connsiteY160" fmla="*/ 1772603 h 2472308"/>
                      <a:gd name="connsiteX161" fmla="*/ 2812256 w 8167687"/>
                      <a:gd name="connsiteY161" fmla="*/ 1772603 h 2472308"/>
                      <a:gd name="connsiteX162" fmla="*/ 2812256 w 8167687"/>
                      <a:gd name="connsiteY162" fmla="*/ 1785747 h 2472308"/>
                      <a:gd name="connsiteX163" fmla="*/ 2822543 w 8167687"/>
                      <a:gd name="connsiteY163" fmla="*/ 1785747 h 2472308"/>
                      <a:gd name="connsiteX164" fmla="*/ 2822543 w 8167687"/>
                      <a:gd name="connsiteY164" fmla="*/ 1796415 h 2472308"/>
                      <a:gd name="connsiteX165" fmla="*/ 2846356 w 8167687"/>
                      <a:gd name="connsiteY165" fmla="*/ 1796415 h 2472308"/>
                      <a:gd name="connsiteX166" fmla="*/ 2846356 w 8167687"/>
                      <a:gd name="connsiteY166" fmla="*/ 1854232 h 2472308"/>
                      <a:gd name="connsiteX167" fmla="*/ 2872264 w 8167687"/>
                      <a:gd name="connsiteY167" fmla="*/ 1854232 h 2472308"/>
                      <a:gd name="connsiteX168" fmla="*/ 2872264 w 8167687"/>
                      <a:gd name="connsiteY168" fmla="*/ 1879473 h 2472308"/>
                      <a:gd name="connsiteX169" fmla="*/ 2920746 w 8167687"/>
                      <a:gd name="connsiteY169" fmla="*/ 1879473 h 2472308"/>
                      <a:gd name="connsiteX170" fmla="*/ 2920746 w 8167687"/>
                      <a:gd name="connsiteY170" fmla="*/ 1922812 h 2472308"/>
                      <a:gd name="connsiteX171" fmla="*/ 3230023 w 8167687"/>
                      <a:gd name="connsiteY171" fmla="*/ 1922812 h 2472308"/>
                      <a:gd name="connsiteX172" fmla="*/ 3230023 w 8167687"/>
                      <a:gd name="connsiteY172" fmla="*/ 1933099 h 2472308"/>
                      <a:gd name="connsiteX173" fmla="*/ 3249549 w 8167687"/>
                      <a:gd name="connsiteY173" fmla="*/ 1933099 h 2472308"/>
                      <a:gd name="connsiteX174" fmla="*/ 3249549 w 8167687"/>
                      <a:gd name="connsiteY174" fmla="*/ 1949768 h 2472308"/>
                      <a:gd name="connsiteX175" fmla="*/ 3269838 w 8167687"/>
                      <a:gd name="connsiteY175" fmla="*/ 1949768 h 2472308"/>
                      <a:gd name="connsiteX176" fmla="*/ 3269838 w 8167687"/>
                      <a:gd name="connsiteY176" fmla="*/ 1964627 h 2472308"/>
                      <a:gd name="connsiteX177" fmla="*/ 3279363 w 8167687"/>
                      <a:gd name="connsiteY177" fmla="*/ 1964627 h 2472308"/>
                      <a:gd name="connsiteX178" fmla="*/ 3279363 w 8167687"/>
                      <a:gd name="connsiteY178" fmla="*/ 1974628 h 2472308"/>
                      <a:gd name="connsiteX179" fmla="*/ 3293555 w 8167687"/>
                      <a:gd name="connsiteY179" fmla="*/ 1974628 h 2472308"/>
                      <a:gd name="connsiteX180" fmla="*/ 3293555 w 8167687"/>
                      <a:gd name="connsiteY180" fmla="*/ 1983486 h 2472308"/>
                      <a:gd name="connsiteX181" fmla="*/ 3305651 w 8167687"/>
                      <a:gd name="connsiteY181" fmla="*/ 1983486 h 2472308"/>
                      <a:gd name="connsiteX182" fmla="*/ 3305651 w 8167687"/>
                      <a:gd name="connsiteY182" fmla="*/ 1989868 h 2472308"/>
                      <a:gd name="connsiteX183" fmla="*/ 3542729 w 8167687"/>
                      <a:gd name="connsiteY183" fmla="*/ 1989868 h 2472308"/>
                      <a:gd name="connsiteX184" fmla="*/ 3542729 w 8167687"/>
                      <a:gd name="connsiteY184" fmla="*/ 2017205 h 2472308"/>
                      <a:gd name="connsiteX185" fmla="*/ 3697224 w 8167687"/>
                      <a:gd name="connsiteY185" fmla="*/ 2017205 h 2472308"/>
                      <a:gd name="connsiteX186" fmla="*/ 3697224 w 8167687"/>
                      <a:gd name="connsiteY186" fmla="*/ 2027111 h 2472308"/>
                      <a:gd name="connsiteX187" fmla="*/ 3708559 w 8167687"/>
                      <a:gd name="connsiteY187" fmla="*/ 2027111 h 2472308"/>
                      <a:gd name="connsiteX188" fmla="*/ 3708559 w 8167687"/>
                      <a:gd name="connsiteY188" fmla="*/ 2046637 h 2472308"/>
                      <a:gd name="connsiteX189" fmla="*/ 3716369 w 8167687"/>
                      <a:gd name="connsiteY189" fmla="*/ 2046637 h 2472308"/>
                      <a:gd name="connsiteX190" fmla="*/ 3716369 w 8167687"/>
                      <a:gd name="connsiteY190" fmla="*/ 2078641 h 2472308"/>
                      <a:gd name="connsiteX191" fmla="*/ 3735134 w 8167687"/>
                      <a:gd name="connsiteY191" fmla="*/ 2078641 h 2472308"/>
                      <a:gd name="connsiteX192" fmla="*/ 3735134 w 8167687"/>
                      <a:gd name="connsiteY192" fmla="*/ 2092452 h 2472308"/>
                      <a:gd name="connsiteX193" fmla="*/ 3744563 w 8167687"/>
                      <a:gd name="connsiteY193" fmla="*/ 2092452 h 2472308"/>
                      <a:gd name="connsiteX194" fmla="*/ 3744563 w 8167687"/>
                      <a:gd name="connsiteY194" fmla="*/ 2102358 h 2472308"/>
                      <a:gd name="connsiteX195" fmla="*/ 3766376 w 8167687"/>
                      <a:gd name="connsiteY195" fmla="*/ 2102358 h 2472308"/>
                      <a:gd name="connsiteX196" fmla="*/ 3766376 w 8167687"/>
                      <a:gd name="connsiteY196" fmla="*/ 2136839 h 2472308"/>
                      <a:gd name="connsiteX197" fmla="*/ 3930015 w 8167687"/>
                      <a:gd name="connsiteY197" fmla="*/ 2136839 h 2472308"/>
                      <a:gd name="connsiteX198" fmla="*/ 3930015 w 8167687"/>
                      <a:gd name="connsiteY198" fmla="*/ 2152460 h 2472308"/>
                      <a:gd name="connsiteX199" fmla="*/ 4151852 w 8167687"/>
                      <a:gd name="connsiteY199" fmla="*/ 2152460 h 2472308"/>
                      <a:gd name="connsiteX200" fmla="*/ 4151852 w 8167687"/>
                      <a:gd name="connsiteY200" fmla="*/ 2180844 h 2472308"/>
                      <a:gd name="connsiteX201" fmla="*/ 4177094 w 8167687"/>
                      <a:gd name="connsiteY201" fmla="*/ 2180844 h 2472308"/>
                      <a:gd name="connsiteX202" fmla="*/ 4177094 w 8167687"/>
                      <a:gd name="connsiteY202" fmla="*/ 2193608 h 2472308"/>
                      <a:gd name="connsiteX203" fmla="*/ 4186333 w 8167687"/>
                      <a:gd name="connsiteY203" fmla="*/ 2193608 h 2472308"/>
                      <a:gd name="connsiteX204" fmla="*/ 4186333 w 8167687"/>
                      <a:gd name="connsiteY204" fmla="*/ 2209229 h 2472308"/>
                      <a:gd name="connsiteX205" fmla="*/ 4195191 w 8167687"/>
                      <a:gd name="connsiteY205" fmla="*/ 2209229 h 2472308"/>
                      <a:gd name="connsiteX206" fmla="*/ 4195191 w 8167687"/>
                      <a:gd name="connsiteY206" fmla="*/ 2229803 h 2472308"/>
                      <a:gd name="connsiteX207" fmla="*/ 4419219 w 8167687"/>
                      <a:gd name="connsiteY207" fmla="*/ 2229803 h 2472308"/>
                      <a:gd name="connsiteX208" fmla="*/ 4419219 w 8167687"/>
                      <a:gd name="connsiteY208" fmla="*/ 2256473 h 2472308"/>
                      <a:gd name="connsiteX209" fmla="*/ 4473131 w 8167687"/>
                      <a:gd name="connsiteY209" fmla="*/ 2256473 h 2472308"/>
                      <a:gd name="connsiteX210" fmla="*/ 4473131 w 8167687"/>
                      <a:gd name="connsiteY210" fmla="*/ 2283809 h 2472308"/>
                      <a:gd name="connsiteX211" fmla="*/ 4555141 w 8167687"/>
                      <a:gd name="connsiteY211" fmla="*/ 2283809 h 2472308"/>
                      <a:gd name="connsiteX212" fmla="*/ 4555141 w 8167687"/>
                      <a:gd name="connsiteY212" fmla="*/ 2296954 h 2472308"/>
                      <a:gd name="connsiteX213" fmla="*/ 4587431 w 8167687"/>
                      <a:gd name="connsiteY213" fmla="*/ 2296954 h 2472308"/>
                      <a:gd name="connsiteX214" fmla="*/ 4587431 w 8167687"/>
                      <a:gd name="connsiteY214" fmla="*/ 2310384 h 2472308"/>
                      <a:gd name="connsiteX215" fmla="*/ 4607338 w 8167687"/>
                      <a:gd name="connsiteY215" fmla="*/ 2310384 h 2472308"/>
                      <a:gd name="connsiteX216" fmla="*/ 4607338 w 8167687"/>
                      <a:gd name="connsiteY216" fmla="*/ 2323148 h 2472308"/>
                      <a:gd name="connsiteX217" fmla="*/ 5070158 w 8167687"/>
                      <a:gd name="connsiteY217" fmla="*/ 2323148 h 2472308"/>
                      <a:gd name="connsiteX218" fmla="*/ 5070158 w 8167687"/>
                      <a:gd name="connsiteY218" fmla="*/ 2350865 h 2472308"/>
                      <a:gd name="connsiteX219" fmla="*/ 5560790 w 8167687"/>
                      <a:gd name="connsiteY219" fmla="*/ 2350865 h 2472308"/>
                      <a:gd name="connsiteX220" fmla="*/ 5560790 w 8167687"/>
                      <a:gd name="connsiteY220" fmla="*/ 2389918 h 2472308"/>
                      <a:gd name="connsiteX221" fmla="*/ 5605177 w 8167687"/>
                      <a:gd name="connsiteY221" fmla="*/ 2389918 h 2472308"/>
                      <a:gd name="connsiteX222" fmla="*/ 5605177 w 8167687"/>
                      <a:gd name="connsiteY222" fmla="*/ 2430399 h 2472308"/>
                      <a:gd name="connsiteX223" fmla="*/ 6357652 w 8167687"/>
                      <a:gd name="connsiteY223" fmla="*/ 2430399 h 2472308"/>
                      <a:gd name="connsiteX224" fmla="*/ 6357652 w 8167687"/>
                      <a:gd name="connsiteY224" fmla="*/ 2472309 h 2472308"/>
                      <a:gd name="connsiteX225" fmla="*/ 8167688 w 8167687"/>
                      <a:gd name="connsiteY225" fmla="*/ 2472309 h 247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8167687" h="2472308">
                        <a:moveTo>
                          <a:pt x="0" y="0"/>
                        </a:moveTo>
                        <a:lnTo>
                          <a:pt x="242983" y="0"/>
                        </a:lnTo>
                        <a:lnTo>
                          <a:pt x="242983" y="21241"/>
                        </a:lnTo>
                        <a:lnTo>
                          <a:pt x="262890" y="21241"/>
                        </a:lnTo>
                        <a:lnTo>
                          <a:pt x="262890" y="48863"/>
                        </a:lnTo>
                        <a:lnTo>
                          <a:pt x="275273" y="48863"/>
                        </a:lnTo>
                        <a:lnTo>
                          <a:pt x="275273" y="88678"/>
                        </a:lnTo>
                        <a:lnTo>
                          <a:pt x="296894" y="88678"/>
                        </a:lnTo>
                        <a:lnTo>
                          <a:pt x="296894" y="194120"/>
                        </a:lnTo>
                        <a:lnTo>
                          <a:pt x="320326" y="194120"/>
                        </a:lnTo>
                        <a:lnTo>
                          <a:pt x="320326" y="235649"/>
                        </a:lnTo>
                        <a:lnTo>
                          <a:pt x="350520" y="235649"/>
                        </a:lnTo>
                        <a:lnTo>
                          <a:pt x="350520" y="262985"/>
                        </a:lnTo>
                        <a:lnTo>
                          <a:pt x="362236" y="262985"/>
                        </a:lnTo>
                        <a:lnTo>
                          <a:pt x="362236" y="275368"/>
                        </a:lnTo>
                        <a:lnTo>
                          <a:pt x="374999" y="275368"/>
                        </a:lnTo>
                        <a:lnTo>
                          <a:pt x="374999" y="281369"/>
                        </a:lnTo>
                        <a:lnTo>
                          <a:pt x="519494" y="281369"/>
                        </a:lnTo>
                        <a:lnTo>
                          <a:pt x="519494" y="292418"/>
                        </a:lnTo>
                        <a:lnTo>
                          <a:pt x="574167" y="292418"/>
                        </a:lnTo>
                        <a:lnTo>
                          <a:pt x="574167" y="312325"/>
                        </a:lnTo>
                        <a:lnTo>
                          <a:pt x="584073" y="312325"/>
                        </a:lnTo>
                        <a:lnTo>
                          <a:pt x="584073" y="338233"/>
                        </a:lnTo>
                        <a:lnTo>
                          <a:pt x="603599" y="338233"/>
                        </a:lnTo>
                        <a:lnTo>
                          <a:pt x="603599" y="383953"/>
                        </a:lnTo>
                        <a:lnTo>
                          <a:pt x="618077" y="383953"/>
                        </a:lnTo>
                        <a:lnTo>
                          <a:pt x="618077" y="412052"/>
                        </a:lnTo>
                        <a:lnTo>
                          <a:pt x="646557" y="412052"/>
                        </a:lnTo>
                        <a:lnTo>
                          <a:pt x="646557" y="428054"/>
                        </a:lnTo>
                        <a:lnTo>
                          <a:pt x="662178" y="428054"/>
                        </a:lnTo>
                        <a:lnTo>
                          <a:pt x="662178" y="439388"/>
                        </a:lnTo>
                        <a:lnTo>
                          <a:pt x="713708" y="439388"/>
                        </a:lnTo>
                        <a:lnTo>
                          <a:pt x="713708" y="447199"/>
                        </a:lnTo>
                        <a:lnTo>
                          <a:pt x="728186" y="447199"/>
                        </a:lnTo>
                        <a:lnTo>
                          <a:pt x="728186" y="456724"/>
                        </a:lnTo>
                        <a:lnTo>
                          <a:pt x="815531" y="456724"/>
                        </a:lnTo>
                        <a:lnTo>
                          <a:pt x="815531" y="467392"/>
                        </a:lnTo>
                        <a:lnTo>
                          <a:pt x="826865" y="467392"/>
                        </a:lnTo>
                        <a:lnTo>
                          <a:pt x="826865" y="481965"/>
                        </a:lnTo>
                        <a:lnTo>
                          <a:pt x="847154" y="481965"/>
                        </a:lnTo>
                        <a:lnTo>
                          <a:pt x="847154" y="495491"/>
                        </a:lnTo>
                        <a:lnTo>
                          <a:pt x="861346" y="495491"/>
                        </a:lnTo>
                        <a:lnTo>
                          <a:pt x="861346" y="534829"/>
                        </a:lnTo>
                        <a:lnTo>
                          <a:pt x="873728" y="534829"/>
                        </a:lnTo>
                        <a:lnTo>
                          <a:pt x="873728" y="547973"/>
                        </a:lnTo>
                        <a:lnTo>
                          <a:pt x="883730" y="547973"/>
                        </a:lnTo>
                        <a:lnTo>
                          <a:pt x="883730" y="569690"/>
                        </a:lnTo>
                        <a:lnTo>
                          <a:pt x="894302" y="569690"/>
                        </a:lnTo>
                        <a:lnTo>
                          <a:pt x="894302" y="601218"/>
                        </a:lnTo>
                        <a:lnTo>
                          <a:pt x="904304" y="601218"/>
                        </a:lnTo>
                        <a:lnTo>
                          <a:pt x="904304" y="684467"/>
                        </a:lnTo>
                        <a:lnTo>
                          <a:pt x="917734" y="684467"/>
                        </a:lnTo>
                        <a:lnTo>
                          <a:pt x="917734" y="716947"/>
                        </a:lnTo>
                        <a:lnTo>
                          <a:pt x="925925" y="716947"/>
                        </a:lnTo>
                        <a:lnTo>
                          <a:pt x="925925" y="736092"/>
                        </a:lnTo>
                        <a:lnTo>
                          <a:pt x="971360" y="736092"/>
                        </a:lnTo>
                        <a:lnTo>
                          <a:pt x="971360" y="752475"/>
                        </a:lnTo>
                        <a:lnTo>
                          <a:pt x="1014698" y="752475"/>
                        </a:lnTo>
                        <a:lnTo>
                          <a:pt x="1014698" y="767048"/>
                        </a:lnTo>
                        <a:lnTo>
                          <a:pt x="1060799" y="767048"/>
                        </a:lnTo>
                        <a:lnTo>
                          <a:pt x="1060799" y="778002"/>
                        </a:lnTo>
                        <a:lnTo>
                          <a:pt x="1094899" y="778002"/>
                        </a:lnTo>
                        <a:lnTo>
                          <a:pt x="1094899" y="794385"/>
                        </a:lnTo>
                        <a:lnTo>
                          <a:pt x="1120807" y="794385"/>
                        </a:lnTo>
                        <a:lnTo>
                          <a:pt x="1120807" y="805339"/>
                        </a:lnTo>
                        <a:lnTo>
                          <a:pt x="1148810" y="805339"/>
                        </a:lnTo>
                        <a:lnTo>
                          <a:pt x="1148810" y="829818"/>
                        </a:lnTo>
                        <a:lnTo>
                          <a:pt x="1172242" y="829818"/>
                        </a:lnTo>
                        <a:lnTo>
                          <a:pt x="1172242" y="844010"/>
                        </a:lnTo>
                        <a:lnTo>
                          <a:pt x="1181481" y="844010"/>
                        </a:lnTo>
                        <a:lnTo>
                          <a:pt x="1181481" y="862870"/>
                        </a:lnTo>
                        <a:lnTo>
                          <a:pt x="1192530" y="862870"/>
                        </a:lnTo>
                        <a:lnTo>
                          <a:pt x="1192530" y="872776"/>
                        </a:lnTo>
                        <a:lnTo>
                          <a:pt x="1208151" y="872776"/>
                        </a:lnTo>
                        <a:lnTo>
                          <a:pt x="1208151" y="909733"/>
                        </a:lnTo>
                        <a:lnTo>
                          <a:pt x="1221296" y="909733"/>
                        </a:lnTo>
                        <a:lnTo>
                          <a:pt x="1221296" y="927830"/>
                        </a:lnTo>
                        <a:lnTo>
                          <a:pt x="1243965" y="927830"/>
                        </a:lnTo>
                        <a:lnTo>
                          <a:pt x="1243965" y="1008698"/>
                        </a:lnTo>
                        <a:lnTo>
                          <a:pt x="1267397" y="1008698"/>
                        </a:lnTo>
                        <a:lnTo>
                          <a:pt x="1267397" y="1019080"/>
                        </a:lnTo>
                        <a:lnTo>
                          <a:pt x="1288733" y="1019080"/>
                        </a:lnTo>
                        <a:lnTo>
                          <a:pt x="1288733" y="1030796"/>
                        </a:lnTo>
                        <a:lnTo>
                          <a:pt x="1314260" y="1030796"/>
                        </a:lnTo>
                        <a:lnTo>
                          <a:pt x="1314260" y="1043559"/>
                        </a:lnTo>
                        <a:lnTo>
                          <a:pt x="1324928" y="1043559"/>
                        </a:lnTo>
                        <a:lnTo>
                          <a:pt x="1324928" y="1049941"/>
                        </a:lnTo>
                        <a:lnTo>
                          <a:pt x="1358265" y="1049941"/>
                        </a:lnTo>
                        <a:lnTo>
                          <a:pt x="1358265" y="1063085"/>
                        </a:lnTo>
                        <a:lnTo>
                          <a:pt x="1444562" y="1063085"/>
                        </a:lnTo>
                        <a:lnTo>
                          <a:pt x="1444562" y="1085374"/>
                        </a:lnTo>
                        <a:lnTo>
                          <a:pt x="1457992" y="1085374"/>
                        </a:lnTo>
                        <a:lnTo>
                          <a:pt x="1457992" y="1101376"/>
                        </a:lnTo>
                        <a:lnTo>
                          <a:pt x="1476470" y="1101376"/>
                        </a:lnTo>
                        <a:lnTo>
                          <a:pt x="1476470" y="1125188"/>
                        </a:lnTo>
                        <a:lnTo>
                          <a:pt x="1488186" y="1125188"/>
                        </a:lnTo>
                        <a:lnTo>
                          <a:pt x="1488186" y="1138333"/>
                        </a:lnTo>
                        <a:lnTo>
                          <a:pt x="1500949" y="1138333"/>
                        </a:lnTo>
                        <a:lnTo>
                          <a:pt x="1500949" y="1162431"/>
                        </a:lnTo>
                        <a:lnTo>
                          <a:pt x="1511618" y="1162431"/>
                        </a:lnTo>
                        <a:lnTo>
                          <a:pt x="1511618" y="1177671"/>
                        </a:lnTo>
                        <a:lnTo>
                          <a:pt x="1521619" y="1177671"/>
                        </a:lnTo>
                        <a:lnTo>
                          <a:pt x="1521619" y="1187672"/>
                        </a:lnTo>
                        <a:lnTo>
                          <a:pt x="1543907" y="1187672"/>
                        </a:lnTo>
                        <a:lnTo>
                          <a:pt x="1543907" y="1222058"/>
                        </a:lnTo>
                        <a:lnTo>
                          <a:pt x="1553528" y="1222058"/>
                        </a:lnTo>
                        <a:lnTo>
                          <a:pt x="1553528" y="1235964"/>
                        </a:lnTo>
                        <a:lnTo>
                          <a:pt x="1652873" y="1235964"/>
                        </a:lnTo>
                        <a:lnTo>
                          <a:pt x="1652873" y="1247966"/>
                        </a:lnTo>
                        <a:lnTo>
                          <a:pt x="1667828" y="1247966"/>
                        </a:lnTo>
                        <a:lnTo>
                          <a:pt x="1667828" y="1261491"/>
                        </a:lnTo>
                        <a:lnTo>
                          <a:pt x="1754124" y="1261491"/>
                        </a:lnTo>
                        <a:lnTo>
                          <a:pt x="1754124" y="1274255"/>
                        </a:lnTo>
                        <a:lnTo>
                          <a:pt x="1778222" y="1274255"/>
                        </a:lnTo>
                        <a:lnTo>
                          <a:pt x="1778222" y="1295210"/>
                        </a:lnTo>
                        <a:lnTo>
                          <a:pt x="1800225" y="1295210"/>
                        </a:lnTo>
                        <a:lnTo>
                          <a:pt x="1800225" y="1342073"/>
                        </a:lnTo>
                        <a:lnTo>
                          <a:pt x="1809083" y="1342073"/>
                        </a:lnTo>
                        <a:lnTo>
                          <a:pt x="1809083" y="1353788"/>
                        </a:lnTo>
                        <a:lnTo>
                          <a:pt x="1820132" y="1353788"/>
                        </a:lnTo>
                        <a:lnTo>
                          <a:pt x="1820132" y="1366552"/>
                        </a:lnTo>
                        <a:lnTo>
                          <a:pt x="1850231" y="1366552"/>
                        </a:lnTo>
                        <a:lnTo>
                          <a:pt x="1850231" y="1394936"/>
                        </a:lnTo>
                        <a:lnTo>
                          <a:pt x="1877949" y="1394936"/>
                        </a:lnTo>
                        <a:lnTo>
                          <a:pt x="1877949" y="1411605"/>
                        </a:lnTo>
                        <a:lnTo>
                          <a:pt x="1952530" y="1411605"/>
                        </a:lnTo>
                        <a:lnTo>
                          <a:pt x="1952530" y="1424749"/>
                        </a:lnTo>
                        <a:lnTo>
                          <a:pt x="2052923" y="1424749"/>
                        </a:lnTo>
                        <a:lnTo>
                          <a:pt x="2052923" y="1461326"/>
                        </a:lnTo>
                        <a:lnTo>
                          <a:pt x="2098072" y="1461326"/>
                        </a:lnTo>
                        <a:lnTo>
                          <a:pt x="2098072" y="1516666"/>
                        </a:lnTo>
                        <a:lnTo>
                          <a:pt x="2105120" y="1516666"/>
                        </a:lnTo>
                        <a:lnTo>
                          <a:pt x="2105120" y="1540859"/>
                        </a:lnTo>
                        <a:lnTo>
                          <a:pt x="2117598" y="1540859"/>
                        </a:lnTo>
                        <a:lnTo>
                          <a:pt x="2117598" y="1557909"/>
                        </a:lnTo>
                        <a:lnTo>
                          <a:pt x="2191036" y="1557909"/>
                        </a:lnTo>
                        <a:lnTo>
                          <a:pt x="2191036" y="1571339"/>
                        </a:lnTo>
                        <a:lnTo>
                          <a:pt x="2336959" y="1571339"/>
                        </a:lnTo>
                        <a:lnTo>
                          <a:pt x="2336959" y="1584103"/>
                        </a:lnTo>
                        <a:lnTo>
                          <a:pt x="2347627" y="1584103"/>
                        </a:lnTo>
                        <a:lnTo>
                          <a:pt x="2347627" y="1594485"/>
                        </a:lnTo>
                        <a:lnTo>
                          <a:pt x="2382774" y="1594485"/>
                        </a:lnTo>
                        <a:lnTo>
                          <a:pt x="2382774" y="1621441"/>
                        </a:lnTo>
                        <a:lnTo>
                          <a:pt x="2393347" y="1621441"/>
                        </a:lnTo>
                        <a:lnTo>
                          <a:pt x="2393347" y="1659731"/>
                        </a:lnTo>
                        <a:lnTo>
                          <a:pt x="2415350" y="1659731"/>
                        </a:lnTo>
                        <a:lnTo>
                          <a:pt x="2415350" y="1680686"/>
                        </a:lnTo>
                        <a:lnTo>
                          <a:pt x="2450211" y="1680686"/>
                        </a:lnTo>
                        <a:lnTo>
                          <a:pt x="2450211" y="1689926"/>
                        </a:lnTo>
                        <a:lnTo>
                          <a:pt x="2472214" y="1689926"/>
                        </a:lnTo>
                        <a:lnTo>
                          <a:pt x="2472214" y="1707356"/>
                        </a:lnTo>
                        <a:lnTo>
                          <a:pt x="2539651" y="1707356"/>
                        </a:lnTo>
                        <a:lnTo>
                          <a:pt x="2539651" y="1717643"/>
                        </a:lnTo>
                        <a:lnTo>
                          <a:pt x="2559844" y="1717643"/>
                        </a:lnTo>
                        <a:lnTo>
                          <a:pt x="2559844" y="1732883"/>
                        </a:lnTo>
                        <a:lnTo>
                          <a:pt x="2763298" y="1732883"/>
                        </a:lnTo>
                        <a:lnTo>
                          <a:pt x="2763298" y="1742123"/>
                        </a:lnTo>
                        <a:lnTo>
                          <a:pt x="2782062" y="1742123"/>
                        </a:lnTo>
                        <a:lnTo>
                          <a:pt x="2782062" y="1760601"/>
                        </a:lnTo>
                        <a:lnTo>
                          <a:pt x="2802255" y="1760601"/>
                        </a:lnTo>
                        <a:lnTo>
                          <a:pt x="2802255" y="1772603"/>
                        </a:lnTo>
                        <a:lnTo>
                          <a:pt x="2812256" y="1772603"/>
                        </a:lnTo>
                        <a:lnTo>
                          <a:pt x="2812256" y="1785747"/>
                        </a:lnTo>
                        <a:lnTo>
                          <a:pt x="2822543" y="1785747"/>
                        </a:lnTo>
                        <a:lnTo>
                          <a:pt x="2822543" y="1796415"/>
                        </a:lnTo>
                        <a:lnTo>
                          <a:pt x="2846356" y="1796415"/>
                        </a:lnTo>
                        <a:lnTo>
                          <a:pt x="2846356" y="1854232"/>
                        </a:lnTo>
                        <a:lnTo>
                          <a:pt x="2872264" y="1854232"/>
                        </a:lnTo>
                        <a:lnTo>
                          <a:pt x="2872264" y="1879473"/>
                        </a:lnTo>
                        <a:lnTo>
                          <a:pt x="2920746" y="1879473"/>
                        </a:lnTo>
                        <a:lnTo>
                          <a:pt x="2920746" y="1922812"/>
                        </a:lnTo>
                        <a:lnTo>
                          <a:pt x="3230023" y="1922812"/>
                        </a:lnTo>
                        <a:lnTo>
                          <a:pt x="3230023" y="1933099"/>
                        </a:lnTo>
                        <a:lnTo>
                          <a:pt x="3249549" y="1933099"/>
                        </a:lnTo>
                        <a:lnTo>
                          <a:pt x="3249549" y="1949768"/>
                        </a:lnTo>
                        <a:lnTo>
                          <a:pt x="3269838" y="1949768"/>
                        </a:lnTo>
                        <a:lnTo>
                          <a:pt x="3269838" y="1964627"/>
                        </a:lnTo>
                        <a:lnTo>
                          <a:pt x="3279363" y="1964627"/>
                        </a:lnTo>
                        <a:lnTo>
                          <a:pt x="3279363" y="1974628"/>
                        </a:lnTo>
                        <a:lnTo>
                          <a:pt x="3293555" y="1974628"/>
                        </a:lnTo>
                        <a:lnTo>
                          <a:pt x="3293555" y="1983486"/>
                        </a:lnTo>
                        <a:lnTo>
                          <a:pt x="3305651" y="1983486"/>
                        </a:lnTo>
                        <a:lnTo>
                          <a:pt x="3305651" y="1989868"/>
                        </a:lnTo>
                        <a:lnTo>
                          <a:pt x="3542729" y="1989868"/>
                        </a:lnTo>
                        <a:lnTo>
                          <a:pt x="3542729" y="2017205"/>
                        </a:lnTo>
                        <a:lnTo>
                          <a:pt x="3697224" y="2017205"/>
                        </a:lnTo>
                        <a:lnTo>
                          <a:pt x="3697224" y="2027111"/>
                        </a:lnTo>
                        <a:lnTo>
                          <a:pt x="3708559" y="2027111"/>
                        </a:lnTo>
                        <a:lnTo>
                          <a:pt x="3708559" y="2046637"/>
                        </a:lnTo>
                        <a:lnTo>
                          <a:pt x="3716369" y="2046637"/>
                        </a:lnTo>
                        <a:lnTo>
                          <a:pt x="3716369" y="2078641"/>
                        </a:lnTo>
                        <a:lnTo>
                          <a:pt x="3735134" y="2078641"/>
                        </a:lnTo>
                        <a:lnTo>
                          <a:pt x="3735134" y="2092452"/>
                        </a:lnTo>
                        <a:lnTo>
                          <a:pt x="3744563" y="2092452"/>
                        </a:lnTo>
                        <a:lnTo>
                          <a:pt x="3744563" y="2102358"/>
                        </a:lnTo>
                        <a:lnTo>
                          <a:pt x="3766376" y="2102358"/>
                        </a:lnTo>
                        <a:lnTo>
                          <a:pt x="3766376" y="2136839"/>
                        </a:lnTo>
                        <a:lnTo>
                          <a:pt x="3930015" y="2136839"/>
                        </a:lnTo>
                        <a:lnTo>
                          <a:pt x="3930015" y="2152460"/>
                        </a:lnTo>
                        <a:lnTo>
                          <a:pt x="4151852" y="2152460"/>
                        </a:lnTo>
                        <a:lnTo>
                          <a:pt x="4151852" y="2180844"/>
                        </a:lnTo>
                        <a:lnTo>
                          <a:pt x="4177094" y="2180844"/>
                        </a:lnTo>
                        <a:lnTo>
                          <a:pt x="4177094" y="2193608"/>
                        </a:lnTo>
                        <a:lnTo>
                          <a:pt x="4186333" y="2193608"/>
                        </a:lnTo>
                        <a:lnTo>
                          <a:pt x="4186333" y="2209229"/>
                        </a:lnTo>
                        <a:lnTo>
                          <a:pt x="4195191" y="2209229"/>
                        </a:lnTo>
                        <a:lnTo>
                          <a:pt x="4195191" y="2229803"/>
                        </a:lnTo>
                        <a:lnTo>
                          <a:pt x="4419219" y="2229803"/>
                        </a:lnTo>
                        <a:lnTo>
                          <a:pt x="4419219" y="2256473"/>
                        </a:lnTo>
                        <a:lnTo>
                          <a:pt x="4473131" y="2256473"/>
                        </a:lnTo>
                        <a:lnTo>
                          <a:pt x="4473131" y="2283809"/>
                        </a:lnTo>
                        <a:lnTo>
                          <a:pt x="4555141" y="2283809"/>
                        </a:lnTo>
                        <a:lnTo>
                          <a:pt x="4555141" y="2296954"/>
                        </a:lnTo>
                        <a:lnTo>
                          <a:pt x="4587431" y="2296954"/>
                        </a:lnTo>
                        <a:lnTo>
                          <a:pt x="4587431" y="2310384"/>
                        </a:lnTo>
                        <a:lnTo>
                          <a:pt x="4607338" y="2310384"/>
                        </a:lnTo>
                        <a:lnTo>
                          <a:pt x="4607338" y="2323148"/>
                        </a:lnTo>
                        <a:lnTo>
                          <a:pt x="5070158" y="2323148"/>
                        </a:lnTo>
                        <a:lnTo>
                          <a:pt x="5070158" y="2350865"/>
                        </a:lnTo>
                        <a:lnTo>
                          <a:pt x="5560790" y="2350865"/>
                        </a:lnTo>
                        <a:lnTo>
                          <a:pt x="5560790" y="2389918"/>
                        </a:lnTo>
                        <a:lnTo>
                          <a:pt x="5605177" y="2389918"/>
                        </a:lnTo>
                        <a:lnTo>
                          <a:pt x="5605177" y="2430399"/>
                        </a:lnTo>
                        <a:lnTo>
                          <a:pt x="6357652" y="2430399"/>
                        </a:lnTo>
                        <a:lnTo>
                          <a:pt x="6357652" y="2472309"/>
                        </a:lnTo>
                        <a:lnTo>
                          <a:pt x="8167688" y="2472309"/>
                        </a:lnTo>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37">
                    <a:extLst>
                      <a:ext uri="{FF2B5EF4-FFF2-40B4-BE49-F238E27FC236}">
                        <a16:creationId xmlns:a16="http://schemas.microsoft.com/office/drawing/2014/main" id="{BA76F33D-4E9F-FED1-0166-7D71506DDA6B}"/>
                      </a:ext>
                    </a:extLst>
                  </p:cNvPr>
                  <p:cNvGrpSpPr/>
                  <p:nvPr/>
                </p:nvGrpSpPr>
                <p:grpSpPr>
                  <a:xfrm>
                    <a:off x="4266215" y="1955960"/>
                    <a:ext cx="10655891" cy="3356228"/>
                    <a:chOff x="4266215" y="1955960"/>
                    <a:chExt cx="10655891" cy="3356228"/>
                  </a:xfrm>
                </p:grpSpPr>
                <p:sp>
                  <p:nvSpPr>
                    <p:cNvPr id="39" name="Freeform: Shape 38">
                      <a:extLst>
                        <a:ext uri="{FF2B5EF4-FFF2-40B4-BE49-F238E27FC236}">
                          <a16:creationId xmlns:a16="http://schemas.microsoft.com/office/drawing/2014/main" id="{9C89C9D2-E6A6-099C-26C4-F578DDDFF71C}"/>
                        </a:ext>
                      </a:extLst>
                    </p:cNvPr>
                    <p:cNvSpPr/>
                    <p:nvPr/>
                  </p:nvSpPr>
                  <p:spPr>
                    <a:xfrm>
                      <a:off x="4266215" y="1955960"/>
                      <a:ext cx="125946" cy="125946"/>
                    </a:xfrm>
                    <a:custGeom>
                      <a:avLst/>
                      <a:gdLst>
                        <a:gd name="connsiteX0" fmla="*/ 94520 w 94488"/>
                        <a:gd name="connsiteY0" fmla="*/ 47249 h 94488"/>
                        <a:gd name="connsiteX1" fmla="*/ 47276 w 94488"/>
                        <a:gd name="connsiteY1" fmla="*/ 94493 h 94488"/>
                        <a:gd name="connsiteX2" fmla="*/ 32 w 94488"/>
                        <a:gd name="connsiteY2" fmla="*/ 47249 h 94488"/>
                        <a:gd name="connsiteX3" fmla="*/ 47276 w 94488"/>
                        <a:gd name="connsiteY3" fmla="*/ 5 h 94488"/>
                        <a:gd name="connsiteX4" fmla="*/ 94520 w 94488"/>
                        <a:gd name="connsiteY4" fmla="*/ 4724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0" y="47249"/>
                          </a:moveTo>
                          <a:cubicBezTo>
                            <a:pt x="94520" y="73341"/>
                            <a:pt x="73368" y="94493"/>
                            <a:pt x="47276" y="94493"/>
                          </a:cubicBezTo>
                          <a:cubicBezTo>
                            <a:pt x="21184" y="94493"/>
                            <a:pt x="32" y="73341"/>
                            <a:pt x="32" y="47249"/>
                          </a:cubicBezTo>
                          <a:cubicBezTo>
                            <a:pt x="32" y="21157"/>
                            <a:pt x="21184" y="5"/>
                            <a:pt x="47276" y="5"/>
                          </a:cubicBezTo>
                          <a:cubicBezTo>
                            <a:pt x="73368" y="5"/>
                            <a:pt x="94520" y="21157"/>
                            <a:pt x="94520" y="4724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C5FBA80C-3B04-10B4-F20E-B0E1FBF5C689}"/>
                        </a:ext>
                      </a:extLst>
                    </p:cNvPr>
                    <p:cNvSpPr/>
                    <p:nvPr/>
                  </p:nvSpPr>
                  <p:spPr>
                    <a:xfrm>
                      <a:off x="4891628" y="2499610"/>
                      <a:ext cx="125946" cy="125946"/>
                    </a:xfrm>
                    <a:custGeom>
                      <a:avLst/>
                      <a:gdLst>
                        <a:gd name="connsiteX0" fmla="*/ 94570 w 94488"/>
                        <a:gd name="connsiteY0" fmla="*/ 47292 h 94488"/>
                        <a:gd name="connsiteX1" fmla="*/ 47326 w 94488"/>
                        <a:gd name="connsiteY1" fmla="*/ 94536 h 94488"/>
                        <a:gd name="connsiteX2" fmla="*/ 82 w 94488"/>
                        <a:gd name="connsiteY2" fmla="*/ 47292 h 94488"/>
                        <a:gd name="connsiteX3" fmla="*/ 47326 w 94488"/>
                        <a:gd name="connsiteY3" fmla="*/ 48 h 94488"/>
                        <a:gd name="connsiteX4" fmla="*/ 94570 w 94488"/>
                        <a:gd name="connsiteY4" fmla="*/ 4729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70" y="47292"/>
                          </a:moveTo>
                          <a:cubicBezTo>
                            <a:pt x="94570" y="73384"/>
                            <a:pt x="73418" y="94536"/>
                            <a:pt x="47326" y="94536"/>
                          </a:cubicBezTo>
                          <a:cubicBezTo>
                            <a:pt x="21233" y="94536"/>
                            <a:pt x="82" y="73384"/>
                            <a:pt x="82" y="47292"/>
                          </a:cubicBezTo>
                          <a:cubicBezTo>
                            <a:pt x="82" y="21200"/>
                            <a:pt x="21233" y="48"/>
                            <a:pt x="47326" y="48"/>
                          </a:cubicBezTo>
                          <a:cubicBezTo>
                            <a:pt x="73418" y="48"/>
                            <a:pt x="94570" y="21200"/>
                            <a:pt x="94570" y="4729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Shape 40">
                      <a:extLst>
                        <a:ext uri="{FF2B5EF4-FFF2-40B4-BE49-F238E27FC236}">
                          <a16:creationId xmlns:a16="http://schemas.microsoft.com/office/drawing/2014/main" id="{913FE28A-9A53-2279-3470-C156133DE518}"/>
                        </a:ext>
                      </a:extLst>
                    </p:cNvPr>
                    <p:cNvSpPr/>
                    <p:nvPr/>
                  </p:nvSpPr>
                  <p:spPr>
                    <a:xfrm>
                      <a:off x="4844398" y="2476502"/>
                      <a:ext cx="125946" cy="125946"/>
                    </a:xfrm>
                    <a:custGeom>
                      <a:avLst/>
                      <a:gdLst>
                        <a:gd name="connsiteX0" fmla="*/ 94566 w 94488"/>
                        <a:gd name="connsiteY0" fmla="*/ 47290 h 94488"/>
                        <a:gd name="connsiteX1" fmla="*/ 47322 w 94488"/>
                        <a:gd name="connsiteY1" fmla="*/ 94534 h 94488"/>
                        <a:gd name="connsiteX2" fmla="*/ 78 w 94488"/>
                        <a:gd name="connsiteY2" fmla="*/ 47290 h 94488"/>
                        <a:gd name="connsiteX3" fmla="*/ 47322 w 94488"/>
                        <a:gd name="connsiteY3" fmla="*/ 46 h 94488"/>
                        <a:gd name="connsiteX4" fmla="*/ 94566 w 94488"/>
                        <a:gd name="connsiteY4" fmla="*/ 4729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66" y="47290"/>
                          </a:moveTo>
                          <a:cubicBezTo>
                            <a:pt x="94566" y="73382"/>
                            <a:pt x="73414" y="94534"/>
                            <a:pt x="47322" y="94534"/>
                          </a:cubicBezTo>
                          <a:cubicBezTo>
                            <a:pt x="21230" y="94534"/>
                            <a:pt x="78" y="73382"/>
                            <a:pt x="78" y="47290"/>
                          </a:cubicBezTo>
                          <a:cubicBezTo>
                            <a:pt x="78" y="21198"/>
                            <a:pt x="21230" y="46"/>
                            <a:pt x="47322" y="46"/>
                          </a:cubicBezTo>
                          <a:cubicBezTo>
                            <a:pt x="73414" y="46"/>
                            <a:pt x="94566" y="21198"/>
                            <a:pt x="94566" y="4729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Shape 41">
                      <a:extLst>
                        <a:ext uri="{FF2B5EF4-FFF2-40B4-BE49-F238E27FC236}">
                          <a16:creationId xmlns:a16="http://schemas.microsoft.com/office/drawing/2014/main" id="{55D52E4C-685A-9828-3450-A1361E564BD8}"/>
                        </a:ext>
                      </a:extLst>
                    </p:cNvPr>
                    <p:cNvSpPr/>
                    <p:nvPr/>
                  </p:nvSpPr>
                  <p:spPr>
                    <a:xfrm>
                      <a:off x="4781933" y="2461267"/>
                      <a:ext cx="125946" cy="125946"/>
                    </a:xfrm>
                    <a:custGeom>
                      <a:avLst/>
                      <a:gdLst>
                        <a:gd name="connsiteX0" fmla="*/ 94561 w 94488"/>
                        <a:gd name="connsiteY0" fmla="*/ 47289 h 94488"/>
                        <a:gd name="connsiteX1" fmla="*/ 47317 w 94488"/>
                        <a:gd name="connsiteY1" fmla="*/ 94533 h 94488"/>
                        <a:gd name="connsiteX2" fmla="*/ 73 w 94488"/>
                        <a:gd name="connsiteY2" fmla="*/ 47289 h 94488"/>
                        <a:gd name="connsiteX3" fmla="*/ 47317 w 94488"/>
                        <a:gd name="connsiteY3" fmla="*/ 45 h 94488"/>
                        <a:gd name="connsiteX4" fmla="*/ 94561 w 94488"/>
                        <a:gd name="connsiteY4" fmla="*/ 4728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61" y="47289"/>
                          </a:moveTo>
                          <a:cubicBezTo>
                            <a:pt x="94561" y="73381"/>
                            <a:pt x="73409" y="94533"/>
                            <a:pt x="47317" y="94533"/>
                          </a:cubicBezTo>
                          <a:cubicBezTo>
                            <a:pt x="21225" y="94533"/>
                            <a:pt x="73" y="73381"/>
                            <a:pt x="73" y="47289"/>
                          </a:cubicBezTo>
                          <a:cubicBezTo>
                            <a:pt x="73" y="21197"/>
                            <a:pt x="21225" y="45"/>
                            <a:pt x="47317" y="45"/>
                          </a:cubicBezTo>
                          <a:cubicBezTo>
                            <a:pt x="73409" y="45"/>
                            <a:pt x="94561" y="21197"/>
                            <a:pt x="94561" y="4728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Shape 42">
                      <a:extLst>
                        <a:ext uri="{FF2B5EF4-FFF2-40B4-BE49-F238E27FC236}">
                          <a16:creationId xmlns:a16="http://schemas.microsoft.com/office/drawing/2014/main" id="{BA3A490C-BDC9-4876-F780-20BCFE61462B}"/>
                        </a:ext>
                      </a:extLst>
                    </p:cNvPr>
                    <p:cNvSpPr/>
                    <p:nvPr/>
                  </p:nvSpPr>
                  <p:spPr>
                    <a:xfrm>
                      <a:off x="4733053" y="2440065"/>
                      <a:ext cx="125946" cy="125946"/>
                    </a:xfrm>
                    <a:custGeom>
                      <a:avLst/>
                      <a:gdLst>
                        <a:gd name="connsiteX0" fmla="*/ 94557 w 94488"/>
                        <a:gd name="connsiteY0" fmla="*/ 47287 h 94488"/>
                        <a:gd name="connsiteX1" fmla="*/ 47313 w 94488"/>
                        <a:gd name="connsiteY1" fmla="*/ 94531 h 94488"/>
                        <a:gd name="connsiteX2" fmla="*/ 69 w 94488"/>
                        <a:gd name="connsiteY2" fmla="*/ 47287 h 94488"/>
                        <a:gd name="connsiteX3" fmla="*/ 47313 w 94488"/>
                        <a:gd name="connsiteY3" fmla="*/ 43 h 94488"/>
                        <a:gd name="connsiteX4" fmla="*/ 94557 w 94488"/>
                        <a:gd name="connsiteY4" fmla="*/ 47287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7" y="47287"/>
                          </a:moveTo>
                          <a:cubicBezTo>
                            <a:pt x="94557" y="73379"/>
                            <a:pt x="73405" y="94531"/>
                            <a:pt x="47313" y="94531"/>
                          </a:cubicBezTo>
                          <a:cubicBezTo>
                            <a:pt x="21221" y="94531"/>
                            <a:pt x="69" y="73379"/>
                            <a:pt x="69" y="47287"/>
                          </a:cubicBezTo>
                          <a:cubicBezTo>
                            <a:pt x="69" y="21195"/>
                            <a:pt x="21221" y="43"/>
                            <a:pt x="47313" y="43"/>
                          </a:cubicBezTo>
                          <a:cubicBezTo>
                            <a:pt x="73405" y="43"/>
                            <a:pt x="94557" y="21195"/>
                            <a:pt x="94557" y="47287"/>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Shape 43">
                      <a:extLst>
                        <a:ext uri="{FF2B5EF4-FFF2-40B4-BE49-F238E27FC236}">
                          <a16:creationId xmlns:a16="http://schemas.microsoft.com/office/drawing/2014/main" id="{7EA9AA06-50CD-BD1A-DEB8-0FB2462377DF}"/>
                        </a:ext>
                      </a:extLst>
                    </p:cNvPr>
                    <p:cNvSpPr/>
                    <p:nvPr/>
                  </p:nvSpPr>
                  <p:spPr>
                    <a:xfrm>
                      <a:off x="4709565" y="2341670"/>
                      <a:ext cx="125946" cy="125946"/>
                    </a:xfrm>
                    <a:custGeom>
                      <a:avLst/>
                      <a:gdLst>
                        <a:gd name="connsiteX0" fmla="*/ 94555 w 94488"/>
                        <a:gd name="connsiteY0" fmla="*/ 47280 h 94488"/>
                        <a:gd name="connsiteX1" fmla="*/ 47311 w 94488"/>
                        <a:gd name="connsiteY1" fmla="*/ 94524 h 94488"/>
                        <a:gd name="connsiteX2" fmla="*/ 67 w 94488"/>
                        <a:gd name="connsiteY2" fmla="*/ 47280 h 94488"/>
                        <a:gd name="connsiteX3" fmla="*/ 47311 w 94488"/>
                        <a:gd name="connsiteY3" fmla="*/ 36 h 94488"/>
                        <a:gd name="connsiteX4" fmla="*/ 94555 w 94488"/>
                        <a:gd name="connsiteY4" fmla="*/ 4728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5" y="47280"/>
                          </a:moveTo>
                          <a:cubicBezTo>
                            <a:pt x="94555" y="73372"/>
                            <a:pt x="73403" y="94524"/>
                            <a:pt x="47311" y="94524"/>
                          </a:cubicBezTo>
                          <a:cubicBezTo>
                            <a:pt x="21219" y="94524"/>
                            <a:pt x="67" y="73372"/>
                            <a:pt x="67" y="47280"/>
                          </a:cubicBezTo>
                          <a:cubicBezTo>
                            <a:pt x="67" y="21187"/>
                            <a:pt x="21219" y="36"/>
                            <a:pt x="47311" y="36"/>
                          </a:cubicBezTo>
                          <a:cubicBezTo>
                            <a:pt x="73403" y="36"/>
                            <a:pt x="94555" y="21187"/>
                            <a:pt x="94555" y="4728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Shape 44">
                      <a:extLst>
                        <a:ext uri="{FF2B5EF4-FFF2-40B4-BE49-F238E27FC236}">
                          <a16:creationId xmlns:a16="http://schemas.microsoft.com/office/drawing/2014/main" id="{17FE06A2-E74A-89E5-A1FA-9AD1218AE18C}"/>
                        </a:ext>
                      </a:extLst>
                    </p:cNvPr>
                    <p:cNvSpPr/>
                    <p:nvPr/>
                  </p:nvSpPr>
                  <p:spPr>
                    <a:xfrm>
                      <a:off x="4687728" y="2318436"/>
                      <a:ext cx="125946" cy="125946"/>
                    </a:xfrm>
                    <a:custGeom>
                      <a:avLst/>
                      <a:gdLst>
                        <a:gd name="connsiteX0" fmla="*/ 94553 w 94488"/>
                        <a:gd name="connsiteY0" fmla="*/ 47278 h 94488"/>
                        <a:gd name="connsiteX1" fmla="*/ 47309 w 94488"/>
                        <a:gd name="connsiteY1" fmla="*/ 94522 h 94488"/>
                        <a:gd name="connsiteX2" fmla="*/ 65 w 94488"/>
                        <a:gd name="connsiteY2" fmla="*/ 47278 h 94488"/>
                        <a:gd name="connsiteX3" fmla="*/ 47309 w 94488"/>
                        <a:gd name="connsiteY3" fmla="*/ 34 h 94488"/>
                        <a:gd name="connsiteX4" fmla="*/ 94553 w 94488"/>
                        <a:gd name="connsiteY4" fmla="*/ 47278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53" y="47278"/>
                          </a:moveTo>
                          <a:cubicBezTo>
                            <a:pt x="94553" y="73370"/>
                            <a:pt x="73402" y="94522"/>
                            <a:pt x="47309" y="94522"/>
                          </a:cubicBezTo>
                          <a:cubicBezTo>
                            <a:pt x="21217" y="94522"/>
                            <a:pt x="65" y="73370"/>
                            <a:pt x="65" y="47278"/>
                          </a:cubicBezTo>
                          <a:cubicBezTo>
                            <a:pt x="65" y="21186"/>
                            <a:pt x="21217" y="34"/>
                            <a:pt x="47309" y="34"/>
                          </a:cubicBezTo>
                          <a:cubicBezTo>
                            <a:pt x="73402" y="34"/>
                            <a:pt x="94553" y="21186"/>
                            <a:pt x="94553" y="4727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Shape 45">
                      <a:extLst>
                        <a:ext uri="{FF2B5EF4-FFF2-40B4-BE49-F238E27FC236}">
                          <a16:creationId xmlns:a16="http://schemas.microsoft.com/office/drawing/2014/main" id="{A0EFFC92-0937-FFE6-8AAB-4C7D64038C72}"/>
                        </a:ext>
                      </a:extLst>
                    </p:cNvPr>
                    <p:cNvSpPr/>
                    <p:nvPr/>
                  </p:nvSpPr>
                  <p:spPr>
                    <a:xfrm>
                      <a:off x="4655479" y="2278697"/>
                      <a:ext cx="125945" cy="125946"/>
                    </a:xfrm>
                    <a:custGeom>
                      <a:avLst/>
                      <a:gdLst>
                        <a:gd name="connsiteX0" fmla="*/ 94551 w 94487"/>
                        <a:gd name="connsiteY0" fmla="*/ 47275 h 94488"/>
                        <a:gd name="connsiteX1" fmla="*/ 47307 w 94487"/>
                        <a:gd name="connsiteY1" fmla="*/ 94519 h 94488"/>
                        <a:gd name="connsiteX2" fmla="*/ 63 w 94487"/>
                        <a:gd name="connsiteY2" fmla="*/ 47275 h 94488"/>
                        <a:gd name="connsiteX3" fmla="*/ 47307 w 94487"/>
                        <a:gd name="connsiteY3" fmla="*/ 31 h 94488"/>
                        <a:gd name="connsiteX4" fmla="*/ 94551 w 94487"/>
                        <a:gd name="connsiteY4" fmla="*/ 47275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551" y="47275"/>
                          </a:moveTo>
                          <a:cubicBezTo>
                            <a:pt x="94551" y="73367"/>
                            <a:pt x="73399" y="94519"/>
                            <a:pt x="47307" y="94519"/>
                          </a:cubicBezTo>
                          <a:cubicBezTo>
                            <a:pt x="21215" y="94519"/>
                            <a:pt x="63" y="73367"/>
                            <a:pt x="63" y="47275"/>
                          </a:cubicBezTo>
                          <a:cubicBezTo>
                            <a:pt x="63" y="21182"/>
                            <a:pt x="21215" y="31"/>
                            <a:pt x="47307" y="31"/>
                          </a:cubicBezTo>
                          <a:cubicBezTo>
                            <a:pt x="73399" y="31"/>
                            <a:pt x="94551" y="21182"/>
                            <a:pt x="94551" y="47275"/>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Shape 46">
                      <a:extLst>
                        <a:ext uri="{FF2B5EF4-FFF2-40B4-BE49-F238E27FC236}">
                          <a16:creationId xmlns:a16="http://schemas.microsoft.com/office/drawing/2014/main" id="{8DB99633-E64A-38A0-237E-5491D4FE9D34}"/>
                        </a:ext>
                      </a:extLst>
                    </p:cNvPr>
                    <p:cNvSpPr/>
                    <p:nvPr/>
                  </p:nvSpPr>
                  <p:spPr>
                    <a:xfrm>
                      <a:off x="4376418" y="2241370"/>
                      <a:ext cx="125946" cy="125946"/>
                    </a:xfrm>
                    <a:custGeom>
                      <a:avLst/>
                      <a:gdLst>
                        <a:gd name="connsiteX0" fmla="*/ 94529 w 94488"/>
                        <a:gd name="connsiteY0" fmla="*/ 47272 h 94488"/>
                        <a:gd name="connsiteX1" fmla="*/ 47285 w 94488"/>
                        <a:gd name="connsiteY1" fmla="*/ 94516 h 94488"/>
                        <a:gd name="connsiteX2" fmla="*/ 41 w 94488"/>
                        <a:gd name="connsiteY2" fmla="*/ 47272 h 94488"/>
                        <a:gd name="connsiteX3" fmla="*/ 47285 w 94488"/>
                        <a:gd name="connsiteY3" fmla="*/ 28 h 94488"/>
                        <a:gd name="connsiteX4" fmla="*/ 94529 w 94488"/>
                        <a:gd name="connsiteY4" fmla="*/ 4727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29" y="47272"/>
                          </a:moveTo>
                          <a:cubicBezTo>
                            <a:pt x="94529" y="73364"/>
                            <a:pt x="73377" y="94516"/>
                            <a:pt x="47285" y="94516"/>
                          </a:cubicBezTo>
                          <a:cubicBezTo>
                            <a:pt x="21193" y="94516"/>
                            <a:pt x="41" y="73364"/>
                            <a:pt x="41" y="47272"/>
                          </a:cubicBezTo>
                          <a:cubicBezTo>
                            <a:pt x="41" y="21179"/>
                            <a:pt x="21193" y="28"/>
                            <a:pt x="47285" y="28"/>
                          </a:cubicBezTo>
                          <a:cubicBezTo>
                            <a:pt x="73377" y="28"/>
                            <a:pt x="94529" y="21179"/>
                            <a:pt x="94529" y="4727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Freeform: Shape 47">
                      <a:extLst>
                        <a:ext uri="{FF2B5EF4-FFF2-40B4-BE49-F238E27FC236}">
                          <a16:creationId xmlns:a16="http://schemas.microsoft.com/office/drawing/2014/main" id="{71247A3A-D568-63F3-AD8B-81B68B6E758C}"/>
                        </a:ext>
                      </a:extLst>
                    </p:cNvPr>
                    <p:cNvSpPr/>
                    <p:nvPr/>
                  </p:nvSpPr>
                  <p:spPr>
                    <a:xfrm>
                      <a:off x="4336170" y="2193505"/>
                      <a:ext cx="125946" cy="125945"/>
                    </a:xfrm>
                    <a:custGeom>
                      <a:avLst/>
                      <a:gdLst>
                        <a:gd name="connsiteX0" fmla="*/ 94526 w 94488"/>
                        <a:gd name="connsiteY0" fmla="*/ 47268 h 94487"/>
                        <a:gd name="connsiteX1" fmla="*/ 47282 w 94488"/>
                        <a:gd name="connsiteY1" fmla="*/ 94512 h 94487"/>
                        <a:gd name="connsiteX2" fmla="*/ 38 w 94488"/>
                        <a:gd name="connsiteY2" fmla="*/ 47268 h 94487"/>
                        <a:gd name="connsiteX3" fmla="*/ 47282 w 94488"/>
                        <a:gd name="connsiteY3" fmla="*/ 24 h 94487"/>
                        <a:gd name="connsiteX4" fmla="*/ 94526 w 94488"/>
                        <a:gd name="connsiteY4" fmla="*/ 4726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26" y="47268"/>
                          </a:moveTo>
                          <a:cubicBezTo>
                            <a:pt x="94526" y="73360"/>
                            <a:pt x="73374" y="94512"/>
                            <a:pt x="47282" y="94512"/>
                          </a:cubicBezTo>
                          <a:cubicBezTo>
                            <a:pt x="21190" y="94512"/>
                            <a:pt x="38" y="73360"/>
                            <a:pt x="38" y="47268"/>
                          </a:cubicBezTo>
                          <a:cubicBezTo>
                            <a:pt x="38" y="21176"/>
                            <a:pt x="21190" y="24"/>
                            <a:pt x="47282" y="24"/>
                          </a:cubicBezTo>
                          <a:cubicBezTo>
                            <a:pt x="73374" y="24"/>
                            <a:pt x="94526" y="21176"/>
                            <a:pt x="94526" y="4726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Freeform: Shape 48">
                      <a:extLst>
                        <a:ext uri="{FF2B5EF4-FFF2-40B4-BE49-F238E27FC236}">
                          <a16:creationId xmlns:a16="http://schemas.microsoft.com/office/drawing/2014/main" id="{E5468223-645A-B79F-40D7-1D6AC0C5214B}"/>
                        </a:ext>
                      </a:extLst>
                    </p:cNvPr>
                    <p:cNvSpPr/>
                    <p:nvPr/>
                  </p:nvSpPr>
                  <p:spPr>
                    <a:xfrm>
                      <a:off x="5242550" y="2893825"/>
                      <a:ext cx="125946" cy="125946"/>
                    </a:xfrm>
                    <a:custGeom>
                      <a:avLst/>
                      <a:gdLst>
                        <a:gd name="connsiteX0" fmla="*/ 94597 w 94488"/>
                        <a:gd name="connsiteY0" fmla="*/ 47323 h 94488"/>
                        <a:gd name="connsiteX1" fmla="*/ 47353 w 94488"/>
                        <a:gd name="connsiteY1" fmla="*/ 94567 h 94488"/>
                        <a:gd name="connsiteX2" fmla="*/ 109 w 94488"/>
                        <a:gd name="connsiteY2" fmla="*/ 47323 h 94488"/>
                        <a:gd name="connsiteX3" fmla="*/ 47353 w 94488"/>
                        <a:gd name="connsiteY3" fmla="*/ 79 h 94488"/>
                        <a:gd name="connsiteX4" fmla="*/ 94597 w 94488"/>
                        <a:gd name="connsiteY4" fmla="*/ 47323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97" y="47323"/>
                          </a:moveTo>
                          <a:cubicBezTo>
                            <a:pt x="94597" y="73415"/>
                            <a:pt x="73445" y="94567"/>
                            <a:pt x="47353" y="94567"/>
                          </a:cubicBezTo>
                          <a:cubicBezTo>
                            <a:pt x="21261" y="94567"/>
                            <a:pt x="109" y="73415"/>
                            <a:pt x="109" y="47323"/>
                          </a:cubicBezTo>
                          <a:cubicBezTo>
                            <a:pt x="109" y="21231"/>
                            <a:pt x="21261" y="79"/>
                            <a:pt x="47353" y="79"/>
                          </a:cubicBezTo>
                          <a:cubicBezTo>
                            <a:pt x="73445" y="79"/>
                            <a:pt x="94597" y="21231"/>
                            <a:pt x="94597" y="4732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Shape 49">
                      <a:extLst>
                        <a:ext uri="{FF2B5EF4-FFF2-40B4-BE49-F238E27FC236}">
                          <a16:creationId xmlns:a16="http://schemas.microsoft.com/office/drawing/2014/main" id="{B105080E-A585-4DE1-4522-D344B6800C03}"/>
                        </a:ext>
                      </a:extLst>
                    </p:cNvPr>
                    <p:cNvSpPr/>
                    <p:nvPr/>
                  </p:nvSpPr>
                  <p:spPr>
                    <a:xfrm>
                      <a:off x="5161168" y="2871988"/>
                      <a:ext cx="125946" cy="125946"/>
                    </a:xfrm>
                    <a:custGeom>
                      <a:avLst/>
                      <a:gdLst>
                        <a:gd name="connsiteX0" fmla="*/ 94591 w 94488"/>
                        <a:gd name="connsiteY0" fmla="*/ 47321 h 94488"/>
                        <a:gd name="connsiteX1" fmla="*/ 47347 w 94488"/>
                        <a:gd name="connsiteY1" fmla="*/ 94565 h 94488"/>
                        <a:gd name="connsiteX2" fmla="*/ 103 w 94488"/>
                        <a:gd name="connsiteY2" fmla="*/ 47321 h 94488"/>
                        <a:gd name="connsiteX3" fmla="*/ 47347 w 94488"/>
                        <a:gd name="connsiteY3" fmla="*/ 77 h 94488"/>
                        <a:gd name="connsiteX4" fmla="*/ 94591 w 94488"/>
                        <a:gd name="connsiteY4" fmla="*/ 4732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91" y="47321"/>
                          </a:moveTo>
                          <a:cubicBezTo>
                            <a:pt x="94591" y="73413"/>
                            <a:pt x="73439" y="94565"/>
                            <a:pt x="47347" y="94565"/>
                          </a:cubicBezTo>
                          <a:cubicBezTo>
                            <a:pt x="21255" y="94565"/>
                            <a:pt x="103" y="73413"/>
                            <a:pt x="103" y="47321"/>
                          </a:cubicBezTo>
                          <a:cubicBezTo>
                            <a:pt x="103" y="21229"/>
                            <a:pt x="21255" y="77"/>
                            <a:pt x="47347" y="77"/>
                          </a:cubicBezTo>
                          <a:cubicBezTo>
                            <a:pt x="73439" y="77"/>
                            <a:pt x="94591" y="21229"/>
                            <a:pt x="94591" y="4732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Shape 50">
                      <a:extLst>
                        <a:ext uri="{FF2B5EF4-FFF2-40B4-BE49-F238E27FC236}">
                          <a16:creationId xmlns:a16="http://schemas.microsoft.com/office/drawing/2014/main" id="{4C41B5F0-62EC-6810-F72C-0355760E90AB}"/>
                        </a:ext>
                      </a:extLst>
                    </p:cNvPr>
                    <p:cNvSpPr/>
                    <p:nvPr/>
                  </p:nvSpPr>
                  <p:spPr>
                    <a:xfrm>
                      <a:off x="5114572" y="2803175"/>
                      <a:ext cx="125946" cy="125946"/>
                    </a:xfrm>
                    <a:custGeom>
                      <a:avLst/>
                      <a:gdLst>
                        <a:gd name="connsiteX0" fmla="*/ 94587 w 94488"/>
                        <a:gd name="connsiteY0" fmla="*/ 47316 h 94488"/>
                        <a:gd name="connsiteX1" fmla="*/ 47343 w 94488"/>
                        <a:gd name="connsiteY1" fmla="*/ 94560 h 94488"/>
                        <a:gd name="connsiteX2" fmla="*/ 99 w 94488"/>
                        <a:gd name="connsiteY2" fmla="*/ 47316 h 94488"/>
                        <a:gd name="connsiteX3" fmla="*/ 47343 w 94488"/>
                        <a:gd name="connsiteY3" fmla="*/ 72 h 94488"/>
                        <a:gd name="connsiteX4" fmla="*/ 94587 w 94488"/>
                        <a:gd name="connsiteY4" fmla="*/ 47316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587" y="47316"/>
                          </a:moveTo>
                          <a:cubicBezTo>
                            <a:pt x="94587" y="73408"/>
                            <a:pt x="73435" y="94560"/>
                            <a:pt x="47343" y="94560"/>
                          </a:cubicBezTo>
                          <a:cubicBezTo>
                            <a:pt x="21251" y="94560"/>
                            <a:pt x="99" y="73408"/>
                            <a:pt x="99" y="47316"/>
                          </a:cubicBezTo>
                          <a:cubicBezTo>
                            <a:pt x="99" y="21224"/>
                            <a:pt x="21251" y="72"/>
                            <a:pt x="47343" y="72"/>
                          </a:cubicBezTo>
                          <a:cubicBezTo>
                            <a:pt x="73435" y="72"/>
                            <a:pt x="94587" y="21224"/>
                            <a:pt x="94587" y="4731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Shape 51">
                      <a:extLst>
                        <a:ext uri="{FF2B5EF4-FFF2-40B4-BE49-F238E27FC236}">
                          <a16:creationId xmlns:a16="http://schemas.microsoft.com/office/drawing/2014/main" id="{7FE9A2DA-C130-002E-B3A2-C8224A0255A7}"/>
                        </a:ext>
                      </a:extLst>
                    </p:cNvPr>
                    <p:cNvSpPr/>
                    <p:nvPr/>
                  </p:nvSpPr>
                  <p:spPr>
                    <a:xfrm>
                      <a:off x="5105558" y="2692210"/>
                      <a:ext cx="125946" cy="125945"/>
                    </a:xfrm>
                    <a:custGeom>
                      <a:avLst/>
                      <a:gdLst>
                        <a:gd name="connsiteX0" fmla="*/ 94586 w 94488"/>
                        <a:gd name="connsiteY0" fmla="*/ 47307 h 94487"/>
                        <a:gd name="connsiteX1" fmla="*/ 47342 w 94488"/>
                        <a:gd name="connsiteY1" fmla="*/ 94551 h 94487"/>
                        <a:gd name="connsiteX2" fmla="*/ 98 w 94488"/>
                        <a:gd name="connsiteY2" fmla="*/ 47307 h 94487"/>
                        <a:gd name="connsiteX3" fmla="*/ 47342 w 94488"/>
                        <a:gd name="connsiteY3" fmla="*/ 63 h 94487"/>
                        <a:gd name="connsiteX4" fmla="*/ 94586 w 94488"/>
                        <a:gd name="connsiteY4" fmla="*/ 47307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586" y="47307"/>
                          </a:moveTo>
                          <a:cubicBezTo>
                            <a:pt x="94586" y="73399"/>
                            <a:pt x="73435" y="94551"/>
                            <a:pt x="47342" y="94551"/>
                          </a:cubicBezTo>
                          <a:cubicBezTo>
                            <a:pt x="21250" y="94551"/>
                            <a:pt x="98" y="73399"/>
                            <a:pt x="98" y="47307"/>
                          </a:cubicBezTo>
                          <a:cubicBezTo>
                            <a:pt x="98" y="21215"/>
                            <a:pt x="21250" y="63"/>
                            <a:pt x="47342" y="63"/>
                          </a:cubicBezTo>
                          <a:cubicBezTo>
                            <a:pt x="73435" y="63"/>
                            <a:pt x="94586" y="21215"/>
                            <a:pt x="94586" y="47307"/>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Shape 52">
                      <a:extLst>
                        <a:ext uri="{FF2B5EF4-FFF2-40B4-BE49-F238E27FC236}">
                          <a16:creationId xmlns:a16="http://schemas.microsoft.com/office/drawing/2014/main" id="{E7CEAF70-0B80-CFC9-9E1E-1A520346BB9B}"/>
                        </a:ext>
                      </a:extLst>
                    </p:cNvPr>
                    <p:cNvSpPr/>
                    <p:nvPr/>
                  </p:nvSpPr>
                  <p:spPr>
                    <a:xfrm>
                      <a:off x="5641209" y="3264679"/>
                      <a:ext cx="125945" cy="125946"/>
                    </a:xfrm>
                    <a:custGeom>
                      <a:avLst/>
                      <a:gdLst>
                        <a:gd name="connsiteX0" fmla="*/ 94629 w 94487"/>
                        <a:gd name="connsiteY0" fmla="*/ 47352 h 94488"/>
                        <a:gd name="connsiteX1" fmla="*/ 47385 w 94487"/>
                        <a:gd name="connsiteY1" fmla="*/ 94596 h 94488"/>
                        <a:gd name="connsiteX2" fmla="*/ 141 w 94487"/>
                        <a:gd name="connsiteY2" fmla="*/ 47352 h 94488"/>
                        <a:gd name="connsiteX3" fmla="*/ 47385 w 94487"/>
                        <a:gd name="connsiteY3" fmla="*/ 108 h 94488"/>
                        <a:gd name="connsiteX4" fmla="*/ 94629 w 94487"/>
                        <a:gd name="connsiteY4" fmla="*/ 4735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29" y="47352"/>
                          </a:moveTo>
                          <a:cubicBezTo>
                            <a:pt x="94629" y="73444"/>
                            <a:pt x="73477" y="94596"/>
                            <a:pt x="47385" y="94596"/>
                          </a:cubicBezTo>
                          <a:cubicBezTo>
                            <a:pt x="21292" y="94596"/>
                            <a:pt x="141" y="73444"/>
                            <a:pt x="141" y="47352"/>
                          </a:cubicBezTo>
                          <a:cubicBezTo>
                            <a:pt x="141" y="21260"/>
                            <a:pt x="21292" y="108"/>
                            <a:pt x="47385" y="108"/>
                          </a:cubicBezTo>
                          <a:cubicBezTo>
                            <a:pt x="73477" y="108"/>
                            <a:pt x="94629" y="21260"/>
                            <a:pt x="94629" y="4735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Shape 53">
                      <a:extLst>
                        <a:ext uri="{FF2B5EF4-FFF2-40B4-BE49-F238E27FC236}">
                          <a16:creationId xmlns:a16="http://schemas.microsoft.com/office/drawing/2014/main" id="{50B815DF-AABF-1901-E7B2-3032F6591DBD}"/>
                        </a:ext>
                      </a:extLst>
                    </p:cNvPr>
                    <p:cNvSpPr/>
                    <p:nvPr/>
                  </p:nvSpPr>
                  <p:spPr>
                    <a:xfrm>
                      <a:off x="5573920" y="3235352"/>
                      <a:ext cx="125945" cy="125946"/>
                    </a:xfrm>
                    <a:custGeom>
                      <a:avLst/>
                      <a:gdLst>
                        <a:gd name="connsiteX0" fmla="*/ 94623 w 94487"/>
                        <a:gd name="connsiteY0" fmla="*/ 47350 h 94488"/>
                        <a:gd name="connsiteX1" fmla="*/ 47379 w 94487"/>
                        <a:gd name="connsiteY1" fmla="*/ 94594 h 94488"/>
                        <a:gd name="connsiteX2" fmla="*/ 135 w 94487"/>
                        <a:gd name="connsiteY2" fmla="*/ 47350 h 94488"/>
                        <a:gd name="connsiteX3" fmla="*/ 47379 w 94487"/>
                        <a:gd name="connsiteY3" fmla="*/ 106 h 94488"/>
                        <a:gd name="connsiteX4" fmla="*/ 94623 w 94487"/>
                        <a:gd name="connsiteY4" fmla="*/ 47350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23" y="47350"/>
                          </a:moveTo>
                          <a:cubicBezTo>
                            <a:pt x="94623" y="73442"/>
                            <a:pt x="73471" y="94594"/>
                            <a:pt x="47379" y="94594"/>
                          </a:cubicBezTo>
                          <a:cubicBezTo>
                            <a:pt x="21287" y="94594"/>
                            <a:pt x="135" y="73442"/>
                            <a:pt x="135" y="47350"/>
                          </a:cubicBezTo>
                          <a:cubicBezTo>
                            <a:pt x="135" y="21258"/>
                            <a:pt x="21287" y="106"/>
                            <a:pt x="47379" y="106"/>
                          </a:cubicBezTo>
                          <a:cubicBezTo>
                            <a:pt x="73471" y="106"/>
                            <a:pt x="94623" y="21258"/>
                            <a:pt x="94623" y="4735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Freeform: Shape 54">
                      <a:extLst>
                        <a:ext uri="{FF2B5EF4-FFF2-40B4-BE49-F238E27FC236}">
                          <a16:creationId xmlns:a16="http://schemas.microsoft.com/office/drawing/2014/main" id="{DA107AA0-3BBF-614A-9401-D53790682AFE}"/>
                        </a:ext>
                      </a:extLst>
                    </p:cNvPr>
                    <p:cNvSpPr/>
                    <p:nvPr/>
                  </p:nvSpPr>
                  <p:spPr>
                    <a:xfrm>
                      <a:off x="5549544" y="3127561"/>
                      <a:ext cx="125945" cy="125946"/>
                    </a:xfrm>
                    <a:custGeom>
                      <a:avLst/>
                      <a:gdLst>
                        <a:gd name="connsiteX0" fmla="*/ 94621 w 94487"/>
                        <a:gd name="connsiteY0" fmla="*/ 47341 h 94488"/>
                        <a:gd name="connsiteX1" fmla="*/ 47377 w 94487"/>
                        <a:gd name="connsiteY1" fmla="*/ 94585 h 94488"/>
                        <a:gd name="connsiteX2" fmla="*/ 133 w 94487"/>
                        <a:gd name="connsiteY2" fmla="*/ 47341 h 94488"/>
                        <a:gd name="connsiteX3" fmla="*/ 47377 w 94487"/>
                        <a:gd name="connsiteY3" fmla="*/ 97 h 94488"/>
                        <a:gd name="connsiteX4" fmla="*/ 94621 w 94487"/>
                        <a:gd name="connsiteY4" fmla="*/ 4734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21" y="47341"/>
                          </a:moveTo>
                          <a:cubicBezTo>
                            <a:pt x="94621" y="73434"/>
                            <a:pt x="73469" y="94585"/>
                            <a:pt x="47377" y="94585"/>
                          </a:cubicBezTo>
                          <a:cubicBezTo>
                            <a:pt x="21285" y="94585"/>
                            <a:pt x="133" y="73434"/>
                            <a:pt x="133" y="47341"/>
                          </a:cubicBezTo>
                          <a:cubicBezTo>
                            <a:pt x="133" y="21249"/>
                            <a:pt x="21285" y="97"/>
                            <a:pt x="47377" y="97"/>
                          </a:cubicBezTo>
                          <a:cubicBezTo>
                            <a:pt x="73469" y="97"/>
                            <a:pt x="94621" y="21249"/>
                            <a:pt x="94621" y="4734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Freeform: Shape 55">
                      <a:extLst>
                        <a:ext uri="{FF2B5EF4-FFF2-40B4-BE49-F238E27FC236}">
                          <a16:creationId xmlns:a16="http://schemas.microsoft.com/office/drawing/2014/main" id="{B94B56B0-9E2F-A920-C1F8-0AA17E03CA96}"/>
                        </a:ext>
                      </a:extLst>
                    </p:cNvPr>
                    <p:cNvSpPr/>
                    <p:nvPr/>
                  </p:nvSpPr>
                  <p:spPr>
                    <a:xfrm>
                      <a:off x="5538371" y="3116135"/>
                      <a:ext cx="125945" cy="125946"/>
                    </a:xfrm>
                    <a:custGeom>
                      <a:avLst/>
                      <a:gdLst>
                        <a:gd name="connsiteX0" fmla="*/ 94620 w 94487"/>
                        <a:gd name="connsiteY0" fmla="*/ 47341 h 94488"/>
                        <a:gd name="connsiteX1" fmla="*/ 47376 w 94487"/>
                        <a:gd name="connsiteY1" fmla="*/ 94585 h 94488"/>
                        <a:gd name="connsiteX2" fmla="*/ 132 w 94487"/>
                        <a:gd name="connsiteY2" fmla="*/ 47341 h 94488"/>
                        <a:gd name="connsiteX3" fmla="*/ 47376 w 94487"/>
                        <a:gd name="connsiteY3" fmla="*/ 97 h 94488"/>
                        <a:gd name="connsiteX4" fmla="*/ 94620 w 94487"/>
                        <a:gd name="connsiteY4" fmla="*/ 4734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20" y="47341"/>
                          </a:moveTo>
                          <a:cubicBezTo>
                            <a:pt x="94620" y="73433"/>
                            <a:pt x="73469" y="94585"/>
                            <a:pt x="47376" y="94585"/>
                          </a:cubicBezTo>
                          <a:cubicBezTo>
                            <a:pt x="21284" y="94585"/>
                            <a:pt x="132" y="73433"/>
                            <a:pt x="132" y="47341"/>
                          </a:cubicBezTo>
                          <a:cubicBezTo>
                            <a:pt x="132" y="21248"/>
                            <a:pt x="21284" y="97"/>
                            <a:pt x="47376" y="97"/>
                          </a:cubicBezTo>
                          <a:cubicBezTo>
                            <a:pt x="73469" y="97"/>
                            <a:pt x="94620" y="21248"/>
                            <a:pt x="94620" y="4734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Shape 56">
                      <a:extLst>
                        <a:ext uri="{FF2B5EF4-FFF2-40B4-BE49-F238E27FC236}">
                          <a16:creationId xmlns:a16="http://schemas.microsoft.com/office/drawing/2014/main" id="{7A4AED2A-DB3F-1A2F-D5ED-402400D2B4D2}"/>
                        </a:ext>
                      </a:extLst>
                    </p:cNvPr>
                    <p:cNvSpPr/>
                    <p:nvPr/>
                  </p:nvSpPr>
                  <p:spPr>
                    <a:xfrm>
                      <a:off x="5484411" y="3020913"/>
                      <a:ext cx="125945" cy="125946"/>
                    </a:xfrm>
                    <a:custGeom>
                      <a:avLst/>
                      <a:gdLst>
                        <a:gd name="connsiteX0" fmla="*/ 94616 w 94487"/>
                        <a:gd name="connsiteY0" fmla="*/ 47333 h 94488"/>
                        <a:gd name="connsiteX1" fmla="*/ 47372 w 94487"/>
                        <a:gd name="connsiteY1" fmla="*/ 94577 h 94488"/>
                        <a:gd name="connsiteX2" fmla="*/ 128 w 94487"/>
                        <a:gd name="connsiteY2" fmla="*/ 47333 h 94488"/>
                        <a:gd name="connsiteX3" fmla="*/ 47372 w 94487"/>
                        <a:gd name="connsiteY3" fmla="*/ 89 h 94488"/>
                        <a:gd name="connsiteX4" fmla="*/ 94616 w 94487"/>
                        <a:gd name="connsiteY4" fmla="*/ 47333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16" y="47333"/>
                          </a:moveTo>
                          <a:cubicBezTo>
                            <a:pt x="94616" y="73425"/>
                            <a:pt x="73464" y="94577"/>
                            <a:pt x="47372" y="94577"/>
                          </a:cubicBezTo>
                          <a:cubicBezTo>
                            <a:pt x="21280" y="94577"/>
                            <a:pt x="128" y="73425"/>
                            <a:pt x="128" y="47333"/>
                          </a:cubicBezTo>
                          <a:cubicBezTo>
                            <a:pt x="128" y="21241"/>
                            <a:pt x="21280" y="89"/>
                            <a:pt x="47372" y="89"/>
                          </a:cubicBezTo>
                          <a:cubicBezTo>
                            <a:pt x="73464" y="89"/>
                            <a:pt x="94616" y="21241"/>
                            <a:pt x="94616" y="4733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Shape 57">
                      <a:extLst>
                        <a:ext uri="{FF2B5EF4-FFF2-40B4-BE49-F238E27FC236}">
                          <a16:creationId xmlns:a16="http://schemas.microsoft.com/office/drawing/2014/main" id="{797E799E-8015-4488-2A49-D0CE1EF5C191}"/>
                        </a:ext>
                      </a:extLst>
                    </p:cNvPr>
                    <p:cNvSpPr/>
                    <p:nvPr/>
                  </p:nvSpPr>
                  <p:spPr>
                    <a:xfrm>
                      <a:off x="5471715" y="3010630"/>
                      <a:ext cx="125946" cy="125946"/>
                    </a:xfrm>
                    <a:custGeom>
                      <a:avLst/>
                      <a:gdLst>
                        <a:gd name="connsiteX0" fmla="*/ 94615 w 94488"/>
                        <a:gd name="connsiteY0" fmla="*/ 47332 h 94488"/>
                        <a:gd name="connsiteX1" fmla="*/ 47371 w 94488"/>
                        <a:gd name="connsiteY1" fmla="*/ 94576 h 94488"/>
                        <a:gd name="connsiteX2" fmla="*/ 127 w 94488"/>
                        <a:gd name="connsiteY2" fmla="*/ 47332 h 94488"/>
                        <a:gd name="connsiteX3" fmla="*/ 47371 w 94488"/>
                        <a:gd name="connsiteY3" fmla="*/ 88 h 94488"/>
                        <a:gd name="connsiteX4" fmla="*/ 94615 w 94488"/>
                        <a:gd name="connsiteY4" fmla="*/ 47332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615" y="47332"/>
                          </a:moveTo>
                          <a:cubicBezTo>
                            <a:pt x="94615" y="73424"/>
                            <a:pt x="73463" y="94576"/>
                            <a:pt x="47371" y="94576"/>
                          </a:cubicBezTo>
                          <a:cubicBezTo>
                            <a:pt x="21279" y="94576"/>
                            <a:pt x="127" y="73424"/>
                            <a:pt x="127" y="47332"/>
                          </a:cubicBezTo>
                          <a:cubicBezTo>
                            <a:pt x="127" y="21240"/>
                            <a:pt x="21279" y="88"/>
                            <a:pt x="47371" y="88"/>
                          </a:cubicBezTo>
                          <a:cubicBezTo>
                            <a:pt x="73463" y="88"/>
                            <a:pt x="94615" y="21240"/>
                            <a:pt x="94615" y="4733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Shape 58">
                      <a:extLst>
                        <a:ext uri="{FF2B5EF4-FFF2-40B4-BE49-F238E27FC236}">
                          <a16:creationId xmlns:a16="http://schemas.microsoft.com/office/drawing/2014/main" id="{C4C35141-6A75-E2E6-0ACE-7A8CA4C4FC7B}"/>
                        </a:ext>
                      </a:extLst>
                    </p:cNvPr>
                    <p:cNvSpPr/>
                    <p:nvPr/>
                  </p:nvSpPr>
                  <p:spPr>
                    <a:xfrm>
                      <a:off x="5440865" y="2967463"/>
                      <a:ext cx="125946" cy="125946"/>
                    </a:xfrm>
                    <a:custGeom>
                      <a:avLst/>
                      <a:gdLst>
                        <a:gd name="connsiteX0" fmla="*/ 94613 w 94488"/>
                        <a:gd name="connsiteY0" fmla="*/ 47329 h 94488"/>
                        <a:gd name="connsiteX1" fmla="*/ 47369 w 94488"/>
                        <a:gd name="connsiteY1" fmla="*/ 94573 h 94488"/>
                        <a:gd name="connsiteX2" fmla="*/ 125 w 94488"/>
                        <a:gd name="connsiteY2" fmla="*/ 47329 h 94488"/>
                        <a:gd name="connsiteX3" fmla="*/ 47369 w 94488"/>
                        <a:gd name="connsiteY3" fmla="*/ 85 h 94488"/>
                        <a:gd name="connsiteX4" fmla="*/ 94613 w 94488"/>
                        <a:gd name="connsiteY4" fmla="*/ 4732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8">
                          <a:moveTo>
                            <a:pt x="94613" y="47329"/>
                          </a:moveTo>
                          <a:cubicBezTo>
                            <a:pt x="94613" y="73421"/>
                            <a:pt x="73461" y="94573"/>
                            <a:pt x="47369" y="94573"/>
                          </a:cubicBezTo>
                          <a:cubicBezTo>
                            <a:pt x="21277" y="94573"/>
                            <a:pt x="125" y="73421"/>
                            <a:pt x="125" y="47329"/>
                          </a:cubicBezTo>
                          <a:cubicBezTo>
                            <a:pt x="125" y="21237"/>
                            <a:pt x="21277" y="85"/>
                            <a:pt x="47369" y="85"/>
                          </a:cubicBezTo>
                          <a:cubicBezTo>
                            <a:pt x="73461" y="85"/>
                            <a:pt x="94613" y="21237"/>
                            <a:pt x="94613" y="4732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Shape 59">
                      <a:extLst>
                        <a:ext uri="{FF2B5EF4-FFF2-40B4-BE49-F238E27FC236}">
                          <a16:creationId xmlns:a16="http://schemas.microsoft.com/office/drawing/2014/main" id="{029D3FB9-D66D-26AF-1A9D-E39324FECFD1}"/>
                        </a:ext>
                      </a:extLst>
                    </p:cNvPr>
                    <p:cNvSpPr/>
                    <p:nvPr/>
                  </p:nvSpPr>
                  <p:spPr>
                    <a:xfrm>
                      <a:off x="6175337" y="3572308"/>
                      <a:ext cx="125945" cy="125945"/>
                    </a:xfrm>
                    <a:custGeom>
                      <a:avLst/>
                      <a:gdLst>
                        <a:gd name="connsiteX0" fmla="*/ 94671 w 94487"/>
                        <a:gd name="connsiteY0" fmla="*/ 47376 h 94487"/>
                        <a:gd name="connsiteX1" fmla="*/ 47427 w 94487"/>
                        <a:gd name="connsiteY1" fmla="*/ 94620 h 94487"/>
                        <a:gd name="connsiteX2" fmla="*/ 183 w 94487"/>
                        <a:gd name="connsiteY2" fmla="*/ 47376 h 94487"/>
                        <a:gd name="connsiteX3" fmla="*/ 47427 w 94487"/>
                        <a:gd name="connsiteY3" fmla="*/ 132 h 94487"/>
                        <a:gd name="connsiteX4" fmla="*/ 94671 w 94487"/>
                        <a:gd name="connsiteY4" fmla="*/ 4737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71" y="47376"/>
                          </a:moveTo>
                          <a:cubicBezTo>
                            <a:pt x="94671" y="73469"/>
                            <a:pt x="73519" y="94620"/>
                            <a:pt x="47427" y="94620"/>
                          </a:cubicBezTo>
                          <a:cubicBezTo>
                            <a:pt x="21334" y="94620"/>
                            <a:pt x="183" y="73469"/>
                            <a:pt x="183" y="47376"/>
                          </a:cubicBezTo>
                          <a:cubicBezTo>
                            <a:pt x="183" y="21284"/>
                            <a:pt x="21334" y="132"/>
                            <a:pt x="47427" y="132"/>
                          </a:cubicBezTo>
                          <a:cubicBezTo>
                            <a:pt x="73519" y="132"/>
                            <a:pt x="94671" y="21284"/>
                            <a:pt x="94671" y="4737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Shape 60">
                      <a:extLst>
                        <a:ext uri="{FF2B5EF4-FFF2-40B4-BE49-F238E27FC236}">
                          <a16:creationId xmlns:a16="http://schemas.microsoft.com/office/drawing/2014/main" id="{F8D5A775-92E2-77B8-F026-DED094EEBE6E}"/>
                        </a:ext>
                      </a:extLst>
                    </p:cNvPr>
                    <p:cNvSpPr/>
                    <p:nvPr/>
                  </p:nvSpPr>
                  <p:spPr>
                    <a:xfrm>
                      <a:off x="6112364" y="3549581"/>
                      <a:ext cx="125945" cy="125945"/>
                    </a:xfrm>
                    <a:custGeom>
                      <a:avLst/>
                      <a:gdLst>
                        <a:gd name="connsiteX0" fmla="*/ 94666 w 94487"/>
                        <a:gd name="connsiteY0" fmla="*/ 47375 h 94487"/>
                        <a:gd name="connsiteX1" fmla="*/ 47422 w 94487"/>
                        <a:gd name="connsiteY1" fmla="*/ 94619 h 94487"/>
                        <a:gd name="connsiteX2" fmla="*/ 178 w 94487"/>
                        <a:gd name="connsiteY2" fmla="*/ 47375 h 94487"/>
                        <a:gd name="connsiteX3" fmla="*/ 47422 w 94487"/>
                        <a:gd name="connsiteY3" fmla="*/ 131 h 94487"/>
                        <a:gd name="connsiteX4" fmla="*/ 94666 w 94487"/>
                        <a:gd name="connsiteY4" fmla="*/ 4737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66" y="47375"/>
                          </a:moveTo>
                          <a:cubicBezTo>
                            <a:pt x="94666" y="73467"/>
                            <a:pt x="73514" y="94619"/>
                            <a:pt x="47422" y="94619"/>
                          </a:cubicBezTo>
                          <a:cubicBezTo>
                            <a:pt x="21330" y="94619"/>
                            <a:pt x="178" y="73467"/>
                            <a:pt x="178" y="47375"/>
                          </a:cubicBezTo>
                          <a:cubicBezTo>
                            <a:pt x="178" y="21283"/>
                            <a:pt x="21330" y="131"/>
                            <a:pt x="47422" y="131"/>
                          </a:cubicBezTo>
                          <a:cubicBezTo>
                            <a:pt x="73514" y="131"/>
                            <a:pt x="94666" y="21283"/>
                            <a:pt x="94666" y="47375"/>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Freeform: Shape 61">
                      <a:extLst>
                        <a:ext uri="{FF2B5EF4-FFF2-40B4-BE49-F238E27FC236}">
                          <a16:creationId xmlns:a16="http://schemas.microsoft.com/office/drawing/2014/main" id="{1454C8CC-6540-3F5F-53EF-2D22C122A3A3}"/>
                        </a:ext>
                      </a:extLst>
                    </p:cNvPr>
                    <p:cNvSpPr/>
                    <p:nvPr/>
                  </p:nvSpPr>
                  <p:spPr>
                    <a:xfrm>
                      <a:off x="5976643" y="3519746"/>
                      <a:ext cx="125945" cy="125945"/>
                    </a:xfrm>
                    <a:custGeom>
                      <a:avLst/>
                      <a:gdLst>
                        <a:gd name="connsiteX0" fmla="*/ 94655 w 94487"/>
                        <a:gd name="connsiteY0" fmla="*/ 47372 h 94487"/>
                        <a:gd name="connsiteX1" fmla="*/ 47411 w 94487"/>
                        <a:gd name="connsiteY1" fmla="*/ 94616 h 94487"/>
                        <a:gd name="connsiteX2" fmla="*/ 167 w 94487"/>
                        <a:gd name="connsiteY2" fmla="*/ 47372 h 94487"/>
                        <a:gd name="connsiteX3" fmla="*/ 47411 w 94487"/>
                        <a:gd name="connsiteY3" fmla="*/ 128 h 94487"/>
                        <a:gd name="connsiteX4" fmla="*/ 94655 w 94487"/>
                        <a:gd name="connsiteY4" fmla="*/ 4737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55" y="47372"/>
                          </a:moveTo>
                          <a:cubicBezTo>
                            <a:pt x="94655" y="73464"/>
                            <a:pt x="73503" y="94616"/>
                            <a:pt x="47411" y="94616"/>
                          </a:cubicBezTo>
                          <a:cubicBezTo>
                            <a:pt x="21319" y="94616"/>
                            <a:pt x="167" y="73464"/>
                            <a:pt x="167" y="47372"/>
                          </a:cubicBezTo>
                          <a:cubicBezTo>
                            <a:pt x="167" y="21280"/>
                            <a:pt x="21319" y="128"/>
                            <a:pt x="47411" y="128"/>
                          </a:cubicBezTo>
                          <a:cubicBezTo>
                            <a:pt x="73503" y="128"/>
                            <a:pt x="94655" y="21280"/>
                            <a:pt x="94655" y="4737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Freeform: Shape 62">
                      <a:extLst>
                        <a:ext uri="{FF2B5EF4-FFF2-40B4-BE49-F238E27FC236}">
                          <a16:creationId xmlns:a16="http://schemas.microsoft.com/office/drawing/2014/main" id="{63FBAEBA-A4B6-F348-0098-40DB9E232C3D}"/>
                        </a:ext>
                      </a:extLst>
                    </p:cNvPr>
                    <p:cNvSpPr/>
                    <p:nvPr/>
                  </p:nvSpPr>
                  <p:spPr>
                    <a:xfrm>
                      <a:off x="5945917" y="3473912"/>
                      <a:ext cx="125945" cy="125946"/>
                    </a:xfrm>
                    <a:custGeom>
                      <a:avLst/>
                      <a:gdLst>
                        <a:gd name="connsiteX0" fmla="*/ 94653 w 94487"/>
                        <a:gd name="connsiteY0" fmla="*/ 47369 h 94488"/>
                        <a:gd name="connsiteX1" fmla="*/ 47409 w 94487"/>
                        <a:gd name="connsiteY1" fmla="*/ 94613 h 94488"/>
                        <a:gd name="connsiteX2" fmla="*/ 165 w 94487"/>
                        <a:gd name="connsiteY2" fmla="*/ 47369 h 94488"/>
                        <a:gd name="connsiteX3" fmla="*/ 47409 w 94487"/>
                        <a:gd name="connsiteY3" fmla="*/ 125 h 94488"/>
                        <a:gd name="connsiteX4" fmla="*/ 94653 w 94487"/>
                        <a:gd name="connsiteY4" fmla="*/ 47369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4653" y="47369"/>
                          </a:moveTo>
                          <a:cubicBezTo>
                            <a:pt x="94653" y="73461"/>
                            <a:pt x="73501" y="94613"/>
                            <a:pt x="47409" y="94613"/>
                          </a:cubicBezTo>
                          <a:cubicBezTo>
                            <a:pt x="21316" y="94613"/>
                            <a:pt x="165" y="73461"/>
                            <a:pt x="165" y="47369"/>
                          </a:cubicBezTo>
                          <a:cubicBezTo>
                            <a:pt x="165" y="21277"/>
                            <a:pt x="21316" y="125"/>
                            <a:pt x="47409" y="125"/>
                          </a:cubicBezTo>
                          <a:cubicBezTo>
                            <a:pt x="73501" y="125"/>
                            <a:pt x="94653" y="21277"/>
                            <a:pt x="94653" y="4736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Shape 63">
                      <a:extLst>
                        <a:ext uri="{FF2B5EF4-FFF2-40B4-BE49-F238E27FC236}">
                          <a16:creationId xmlns:a16="http://schemas.microsoft.com/office/drawing/2014/main" id="{A8C9CEE1-40EA-A8DF-066F-9D110C910D05}"/>
                        </a:ext>
                      </a:extLst>
                    </p:cNvPr>
                    <p:cNvSpPr/>
                    <p:nvPr/>
                  </p:nvSpPr>
                  <p:spPr>
                    <a:xfrm>
                      <a:off x="6637605" y="3789920"/>
                      <a:ext cx="125945" cy="125945"/>
                    </a:xfrm>
                    <a:custGeom>
                      <a:avLst/>
                      <a:gdLst>
                        <a:gd name="connsiteX0" fmla="*/ 94707 w 94487"/>
                        <a:gd name="connsiteY0" fmla="*/ 47394 h 94487"/>
                        <a:gd name="connsiteX1" fmla="*/ 47463 w 94487"/>
                        <a:gd name="connsiteY1" fmla="*/ 94638 h 94487"/>
                        <a:gd name="connsiteX2" fmla="*/ 219 w 94487"/>
                        <a:gd name="connsiteY2" fmla="*/ 47394 h 94487"/>
                        <a:gd name="connsiteX3" fmla="*/ 47463 w 94487"/>
                        <a:gd name="connsiteY3" fmla="*/ 150 h 94487"/>
                        <a:gd name="connsiteX4" fmla="*/ 94707 w 94487"/>
                        <a:gd name="connsiteY4" fmla="*/ 47394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07" y="47394"/>
                          </a:moveTo>
                          <a:cubicBezTo>
                            <a:pt x="94707" y="73486"/>
                            <a:pt x="73555" y="94638"/>
                            <a:pt x="47463" y="94638"/>
                          </a:cubicBezTo>
                          <a:cubicBezTo>
                            <a:pt x="21371" y="94638"/>
                            <a:pt x="219" y="73486"/>
                            <a:pt x="219" y="47394"/>
                          </a:cubicBezTo>
                          <a:cubicBezTo>
                            <a:pt x="219" y="21301"/>
                            <a:pt x="21371" y="150"/>
                            <a:pt x="47463" y="150"/>
                          </a:cubicBezTo>
                          <a:cubicBezTo>
                            <a:pt x="73555" y="150"/>
                            <a:pt x="94707" y="21301"/>
                            <a:pt x="94707" y="4739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Shape 64">
                      <a:extLst>
                        <a:ext uri="{FF2B5EF4-FFF2-40B4-BE49-F238E27FC236}">
                          <a16:creationId xmlns:a16="http://schemas.microsoft.com/office/drawing/2014/main" id="{CA21B9CD-4171-891D-6058-7BC02F25D512}"/>
                        </a:ext>
                      </a:extLst>
                    </p:cNvPr>
                    <p:cNvSpPr/>
                    <p:nvPr/>
                  </p:nvSpPr>
                  <p:spPr>
                    <a:xfrm>
                      <a:off x="6553810" y="3789920"/>
                      <a:ext cx="125945" cy="125945"/>
                    </a:xfrm>
                    <a:custGeom>
                      <a:avLst/>
                      <a:gdLst>
                        <a:gd name="connsiteX0" fmla="*/ 94700 w 94487"/>
                        <a:gd name="connsiteY0" fmla="*/ 47394 h 94487"/>
                        <a:gd name="connsiteX1" fmla="*/ 47456 w 94487"/>
                        <a:gd name="connsiteY1" fmla="*/ 94638 h 94487"/>
                        <a:gd name="connsiteX2" fmla="*/ 212 w 94487"/>
                        <a:gd name="connsiteY2" fmla="*/ 47394 h 94487"/>
                        <a:gd name="connsiteX3" fmla="*/ 47456 w 94487"/>
                        <a:gd name="connsiteY3" fmla="*/ 150 h 94487"/>
                        <a:gd name="connsiteX4" fmla="*/ 94700 w 94487"/>
                        <a:gd name="connsiteY4" fmla="*/ 47394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00" y="47394"/>
                          </a:moveTo>
                          <a:cubicBezTo>
                            <a:pt x="94700" y="73486"/>
                            <a:pt x="73549" y="94638"/>
                            <a:pt x="47456" y="94638"/>
                          </a:cubicBezTo>
                          <a:cubicBezTo>
                            <a:pt x="21364" y="94638"/>
                            <a:pt x="212" y="73486"/>
                            <a:pt x="212" y="47394"/>
                          </a:cubicBezTo>
                          <a:cubicBezTo>
                            <a:pt x="212" y="21301"/>
                            <a:pt x="21364" y="150"/>
                            <a:pt x="47456" y="150"/>
                          </a:cubicBezTo>
                          <a:cubicBezTo>
                            <a:pt x="73549" y="150"/>
                            <a:pt x="94700" y="21301"/>
                            <a:pt x="94700" y="4739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Shape 65">
                      <a:extLst>
                        <a:ext uri="{FF2B5EF4-FFF2-40B4-BE49-F238E27FC236}">
                          <a16:creationId xmlns:a16="http://schemas.microsoft.com/office/drawing/2014/main" id="{C584D34F-21AC-0FDF-8E6A-AD312DF15EC9}"/>
                        </a:ext>
                      </a:extLst>
                    </p:cNvPr>
                    <p:cNvSpPr/>
                    <p:nvPr/>
                  </p:nvSpPr>
                  <p:spPr>
                    <a:xfrm>
                      <a:off x="6412375" y="3772399"/>
                      <a:ext cx="125945" cy="125945"/>
                    </a:xfrm>
                    <a:custGeom>
                      <a:avLst/>
                      <a:gdLst>
                        <a:gd name="connsiteX0" fmla="*/ 94689 w 94487"/>
                        <a:gd name="connsiteY0" fmla="*/ 47392 h 94487"/>
                        <a:gd name="connsiteX1" fmla="*/ 47445 w 94487"/>
                        <a:gd name="connsiteY1" fmla="*/ 94636 h 94487"/>
                        <a:gd name="connsiteX2" fmla="*/ 201 w 94487"/>
                        <a:gd name="connsiteY2" fmla="*/ 47392 h 94487"/>
                        <a:gd name="connsiteX3" fmla="*/ 47445 w 94487"/>
                        <a:gd name="connsiteY3" fmla="*/ 148 h 94487"/>
                        <a:gd name="connsiteX4" fmla="*/ 94689 w 94487"/>
                        <a:gd name="connsiteY4" fmla="*/ 47392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89" y="47392"/>
                          </a:moveTo>
                          <a:cubicBezTo>
                            <a:pt x="94689" y="73484"/>
                            <a:pt x="73537" y="94636"/>
                            <a:pt x="47445" y="94636"/>
                          </a:cubicBezTo>
                          <a:cubicBezTo>
                            <a:pt x="21353" y="94636"/>
                            <a:pt x="201" y="73484"/>
                            <a:pt x="201" y="47392"/>
                          </a:cubicBezTo>
                          <a:cubicBezTo>
                            <a:pt x="201" y="21300"/>
                            <a:pt x="21353" y="148"/>
                            <a:pt x="47445" y="148"/>
                          </a:cubicBezTo>
                          <a:cubicBezTo>
                            <a:pt x="73537" y="148"/>
                            <a:pt x="94689" y="21300"/>
                            <a:pt x="94689" y="47392"/>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Shape 66">
                      <a:extLst>
                        <a:ext uri="{FF2B5EF4-FFF2-40B4-BE49-F238E27FC236}">
                          <a16:creationId xmlns:a16="http://schemas.microsoft.com/office/drawing/2014/main" id="{4F2F85D9-E75B-98A6-B8C0-7292D6F04CEF}"/>
                        </a:ext>
                      </a:extLst>
                    </p:cNvPr>
                    <p:cNvSpPr/>
                    <p:nvPr/>
                  </p:nvSpPr>
                  <p:spPr>
                    <a:xfrm>
                      <a:off x="6315122" y="3679718"/>
                      <a:ext cx="125945" cy="125945"/>
                    </a:xfrm>
                    <a:custGeom>
                      <a:avLst/>
                      <a:gdLst>
                        <a:gd name="connsiteX0" fmla="*/ 94682 w 94487"/>
                        <a:gd name="connsiteY0" fmla="*/ 47385 h 94487"/>
                        <a:gd name="connsiteX1" fmla="*/ 47438 w 94487"/>
                        <a:gd name="connsiteY1" fmla="*/ 94629 h 94487"/>
                        <a:gd name="connsiteX2" fmla="*/ 194 w 94487"/>
                        <a:gd name="connsiteY2" fmla="*/ 47385 h 94487"/>
                        <a:gd name="connsiteX3" fmla="*/ 47438 w 94487"/>
                        <a:gd name="connsiteY3" fmla="*/ 141 h 94487"/>
                        <a:gd name="connsiteX4" fmla="*/ 94682 w 94487"/>
                        <a:gd name="connsiteY4" fmla="*/ 4738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682" y="47385"/>
                          </a:moveTo>
                          <a:cubicBezTo>
                            <a:pt x="94682" y="73477"/>
                            <a:pt x="73530" y="94629"/>
                            <a:pt x="47438" y="94629"/>
                          </a:cubicBezTo>
                          <a:cubicBezTo>
                            <a:pt x="21345" y="94629"/>
                            <a:pt x="194" y="73477"/>
                            <a:pt x="194" y="47385"/>
                          </a:cubicBezTo>
                          <a:cubicBezTo>
                            <a:pt x="194" y="21293"/>
                            <a:pt x="21345" y="141"/>
                            <a:pt x="47438" y="141"/>
                          </a:cubicBezTo>
                          <a:cubicBezTo>
                            <a:pt x="73530" y="141"/>
                            <a:pt x="94682" y="21293"/>
                            <a:pt x="94682" y="47385"/>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Shape 67">
                      <a:extLst>
                        <a:ext uri="{FF2B5EF4-FFF2-40B4-BE49-F238E27FC236}">
                          <a16:creationId xmlns:a16="http://schemas.microsoft.com/office/drawing/2014/main" id="{32D1A5C9-30A5-52E4-296F-56E790993F05}"/>
                        </a:ext>
                      </a:extLst>
                    </p:cNvPr>
                    <p:cNvSpPr/>
                    <p:nvPr/>
                  </p:nvSpPr>
                  <p:spPr>
                    <a:xfrm>
                      <a:off x="7085144" y="4052096"/>
                      <a:ext cx="125945" cy="125945"/>
                    </a:xfrm>
                    <a:custGeom>
                      <a:avLst/>
                      <a:gdLst>
                        <a:gd name="connsiteX0" fmla="*/ 94742 w 94487"/>
                        <a:gd name="connsiteY0" fmla="*/ 47414 h 94487"/>
                        <a:gd name="connsiteX1" fmla="*/ 47498 w 94487"/>
                        <a:gd name="connsiteY1" fmla="*/ 94658 h 94487"/>
                        <a:gd name="connsiteX2" fmla="*/ 254 w 94487"/>
                        <a:gd name="connsiteY2" fmla="*/ 47414 h 94487"/>
                        <a:gd name="connsiteX3" fmla="*/ 47498 w 94487"/>
                        <a:gd name="connsiteY3" fmla="*/ 170 h 94487"/>
                        <a:gd name="connsiteX4" fmla="*/ 94742 w 94487"/>
                        <a:gd name="connsiteY4" fmla="*/ 47414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42" y="47414"/>
                          </a:moveTo>
                          <a:cubicBezTo>
                            <a:pt x="94742" y="73506"/>
                            <a:pt x="73590" y="94658"/>
                            <a:pt x="47498" y="94658"/>
                          </a:cubicBezTo>
                          <a:cubicBezTo>
                            <a:pt x="21406" y="94658"/>
                            <a:pt x="254" y="73506"/>
                            <a:pt x="254" y="47414"/>
                          </a:cubicBezTo>
                          <a:cubicBezTo>
                            <a:pt x="254" y="21322"/>
                            <a:pt x="21406" y="170"/>
                            <a:pt x="47498" y="170"/>
                          </a:cubicBezTo>
                          <a:cubicBezTo>
                            <a:pt x="73590" y="170"/>
                            <a:pt x="94742" y="21322"/>
                            <a:pt x="94742" y="4741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Shape 68">
                      <a:extLst>
                        <a:ext uri="{FF2B5EF4-FFF2-40B4-BE49-F238E27FC236}">
                          <a16:creationId xmlns:a16="http://schemas.microsoft.com/office/drawing/2014/main" id="{D9A5F274-9AF5-49E7-A90B-85BC0490CA93}"/>
                        </a:ext>
                      </a:extLst>
                    </p:cNvPr>
                    <p:cNvSpPr/>
                    <p:nvPr/>
                  </p:nvSpPr>
                  <p:spPr>
                    <a:xfrm>
                      <a:off x="6972275" y="3985313"/>
                      <a:ext cx="125945" cy="125945"/>
                    </a:xfrm>
                    <a:custGeom>
                      <a:avLst/>
                      <a:gdLst>
                        <a:gd name="connsiteX0" fmla="*/ 94733 w 94487"/>
                        <a:gd name="connsiteY0" fmla="*/ 47409 h 94487"/>
                        <a:gd name="connsiteX1" fmla="*/ 47489 w 94487"/>
                        <a:gd name="connsiteY1" fmla="*/ 94653 h 94487"/>
                        <a:gd name="connsiteX2" fmla="*/ 245 w 94487"/>
                        <a:gd name="connsiteY2" fmla="*/ 47409 h 94487"/>
                        <a:gd name="connsiteX3" fmla="*/ 47489 w 94487"/>
                        <a:gd name="connsiteY3" fmla="*/ 165 h 94487"/>
                        <a:gd name="connsiteX4" fmla="*/ 94733 w 94487"/>
                        <a:gd name="connsiteY4" fmla="*/ 4740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33" y="47409"/>
                          </a:moveTo>
                          <a:cubicBezTo>
                            <a:pt x="94733" y="73501"/>
                            <a:pt x="73582" y="94653"/>
                            <a:pt x="47489" y="94653"/>
                          </a:cubicBezTo>
                          <a:cubicBezTo>
                            <a:pt x="21397" y="94653"/>
                            <a:pt x="245" y="73501"/>
                            <a:pt x="245" y="47409"/>
                          </a:cubicBezTo>
                          <a:cubicBezTo>
                            <a:pt x="245" y="21317"/>
                            <a:pt x="21397" y="165"/>
                            <a:pt x="47489" y="165"/>
                          </a:cubicBezTo>
                          <a:cubicBezTo>
                            <a:pt x="73582" y="165"/>
                            <a:pt x="94733" y="21317"/>
                            <a:pt x="94733" y="4740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Shape 69">
                      <a:extLst>
                        <a:ext uri="{FF2B5EF4-FFF2-40B4-BE49-F238E27FC236}">
                          <a16:creationId xmlns:a16="http://schemas.microsoft.com/office/drawing/2014/main" id="{7C58311C-F092-6890-89A4-7668BA8F716A}"/>
                        </a:ext>
                      </a:extLst>
                    </p:cNvPr>
                    <p:cNvSpPr/>
                    <p:nvPr/>
                  </p:nvSpPr>
                  <p:spPr>
                    <a:xfrm>
                      <a:off x="6874896" y="3985313"/>
                      <a:ext cx="125945" cy="125945"/>
                    </a:xfrm>
                    <a:custGeom>
                      <a:avLst/>
                      <a:gdLst>
                        <a:gd name="connsiteX0" fmla="*/ 94726 w 94487"/>
                        <a:gd name="connsiteY0" fmla="*/ 47409 h 94487"/>
                        <a:gd name="connsiteX1" fmla="*/ 47482 w 94487"/>
                        <a:gd name="connsiteY1" fmla="*/ 94653 h 94487"/>
                        <a:gd name="connsiteX2" fmla="*/ 238 w 94487"/>
                        <a:gd name="connsiteY2" fmla="*/ 47409 h 94487"/>
                        <a:gd name="connsiteX3" fmla="*/ 47482 w 94487"/>
                        <a:gd name="connsiteY3" fmla="*/ 165 h 94487"/>
                        <a:gd name="connsiteX4" fmla="*/ 94726 w 94487"/>
                        <a:gd name="connsiteY4" fmla="*/ 4740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26" y="47409"/>
                          </a:moveTo>
                          <a:cubicBezTo>
                            <a:pt x="94726" y="73501"/>
                            <a:pt x="73574" y="94653"/>
                            <a:pt x="47482" y="94653"/>
                          </a:cubicBezTo>
                          <a:cubicBezTo>
                            <a:pt x="21390" y="94653"/>
                            <a:pt x="238" y="73501"/>
                            <a:pt x="238" y="47409"/>
                          </a:cubicBezTo>
                          <a:cubicBezTo>
                            <a:pt x="238" y="21317"/>
                            <a:pt x="21390" y="165"/>
                            <a:pt x="47482" y="165"/>
                          </a:cubicBezTo>
                          <a:cubicBezTo>
                            <a:pt x="73574" y="165"/>
                            <a:pt x="94726" y="21317"/>
                            <a:pt x="94726" y="4740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Shape 70">
                      <a:extLst>
                        <a:ext uri="{FF2B5EF4-FFF2-40B4-BE49-F238E27FC236}">
                          <a16:creationId xmlns:a16="http://schemas.microsoft.com/office/drawing/2014/main" id="{8A335AD7-CF3C-0FB6-AA57-D1DF7A40A7DD}"/>
                        </a:ext>
                      </a:extLst>
                    </p:cNvPr>
                    <p:cNvSpPr/>
                    <p:nvPr/>
                  </p:nvSpPr>
                  <p:spPr>
                    <a:xfrm>
                      <a:off x="6883149" y="3985313"/>
                      <a:ext cx="125945" cy="125945"/>
                    </a:xfrm>
                    <a:custGeom>
                      <a:avLst/>
                      <a:gdLst>
                        <a:gd name="connsiteX0" fmla="*/ 94726 w 94487"/>
                        <a:gd name="connsiteY0" fmla="*/ 47409 h 94487"/>
                        <a:gd name="connsiteX1" fmla="*/ 47482 w 94487"/>
                        <a:gd name="connsiteY1" fmla="*/ 94653 h 94487"/>
                        <a:gd name="connsiteX2" fmla="*/ 238 w 94487"/>
                        <a:gd name="connsiteY2" fmla="*/ 47409 h 94487"/>
                        <a:gd name="connsiteX3" fmla="*/ 47482 w 94487"/>
                        <a:gd name="connsiteY3" fmla="*/ 165 h 94487"/>
                        <a:gd name="connsiteX4" fmla="*/ 94726 w 94487"/>
                        <a:gd name="connsiteY4" fmla="*/ 4740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726" y="47409"/>
                          </a:moveTo>
                          <a:cubicBezTo>
                            <a:pt x="94726" y="73501"/>
                            <a:pt x="73575" y="94653"/>
                            <a:pt x="47482" y="94653"/>
                          </a:cubicBezTo>
                          <a:cubicBezTo>
                            <a:pt x="21390" y="94653"/>
                            <a:pt x="238" y="73501"/>
                            <a:pt x="238" y="47409"/>
                          </a:cubicBezTo>
                          <a:cubicBezTo>
                            <a:pt x="238" y="21317"/>
                            <a:pt x="21390" y="165"/>
                            <a:pt x="47482" y="165"/>
                          </a:cubicBezTo>
                          <a:cubicBezTo>
                            <a:pt x="73575" y="165"/>
                            <a:pt x="94726" y="21317"/>
                            <a:pt x="94726" y="4740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Shape 71">
                      <a:extLst>
                        <a:ext uri="{FF2B5EF4-FFF2-40B4-BE49-F238E27FC236}">
                          <a16:creationId xmlns:a16="http://schemas.microsoft.com/office/drawing/2014/main" id="{48A71A4B-32D2-B616-E1B2-6D48A96222BA}"/>
                        </a:ext>
                      </a:extLst>
                    </p:cNvPr>
                    <p:cNvSpPr/>
                    <p:nvPr/>
                  </p:nvSpPr>
                  <p:spPr>
                    <a:xfrm>
                      <a:off x="7859991" y="4453802"/>
                      <a:ext cx="125946" cy="125945"/>
                    </a:xfrm>
                    <a:custGeom>
                      <a:avLst/>
                      <a:gdLst>
                        <a:gd name="connsiteX0" fmla="*/ 94803 w 94488"/>
                        <a:gd name="connsiteY0" fmla="*/ 47446 h 94487"/>
                        <a:gd name="connsiteX1" fmla="*/ 47559 w 94488"/>
                        <a:gd name="connsiteY1" fmla="*/ 94690 h 94487"/>
                        <a:gd name="connsiteX2" fmla="*/ 315 w 94488"/>
                        <a:gd name="connsiteY2" fmla="*/ 47446 h 94487"/>
                        <a:gd name="connsiteX3" fmla="*/ 47559 w 94488"/>
                        <a:gd name="connsiteY3" fmla="*/ 202 h 94487"/>
                        <a:gd name="connsiteX4" fmla="*/ 94803 w 94488"/>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03" y="47446"/>
                          </a:moveTo>
                          <a:cubicBezTo>
                            <a:pt x="94803" y="73538"/>
                            <a:pt x="73651" y="94690"/>
                            <a:pt x="47559" y="94690"/>
                          </a:cubicBezTo>
                          <a:cubicBezTo>
                            <a:pt x="21467" y="94690"/>
                            <a:pt x="315" y="73538"/>
                            <a:pt x="315" y="47446"/>
                          </a:cubicBezTo>
                          <a:cubicBezTo>
                            <a:pt x="315" y="21354"/>
                            <a:pt x="21467" y="202"/>
                            <a:pt x="47559" y="202"/>
                          </a:cubicBezTo>
                          <a:cubicBezTo>
                            <a:pt x="73651" y="202"/>
                            <a:pt x="94803" y="21354"/>
                            <a:pt x="94803" y="4744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Shape 72">
                      <a:extLst>
                        <a:ext uri="{FF2B5EF4-FFF2-40B4-BE49-F238E27FC236}">
                          <a16:creationId xmlns:a16="http://schemas.microsoft.com/office/drawing/2014/main" id="{4353BA6A-C2AA-634C-A86F-CA574B468B77}"/>
                        </a:ext>
                      </a:extLst>
                    </p:cNvPr>
                    <p:cNvSpPr/>
                    <p:nvPr/>
                  </p:nvSpPr>
                  <p:spPr>
                    <a:xfrm>
                      <a:off x="7850977" y="4453802"/>
                      <a:ext cx="125946" cy="125945"/>
                    </a:xfrm>
                    <a:custGeom>
                      <a:avLst/>
                      <a:gdLst>
                        <a:gd name="connsiteX0" fmla="*/ 94803 w 94488"/>
                        <a:gd name="connsiteY0" fmla="*/ 47446 h 94487"/>
                        <a:gd name="connsiteX1" fmla="*/ 47559 w 94488"/>
                        <a:gd name="connsiteY1" fmla="*/ 94690 h 94487"/>
                        <a:gd name="connsiteX2" fmla="*/ 315 w 94488"/>
                        <a:gd name="connsiteY2" fmla="*/ 47446 h 94487"/>
                        <a:gd name="connsiteX3" fmla="*/ 47559 w 94488"/>
                        <a:gd name="connsiteY3" fmla="*/ 202 h 94487"/>
                        <a:gd name="connsiteX4" fmla="*/ 94803 w 94488"/>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03" y="47446"/>
                          </a:moveTo>
                          <a:cubicBezTo>
                            <a:pt x="94803" y="73538"/>
                            <a:pt x="73651" y="94690"/>
                            <a:pt x="47559" y="94690"/>
                          </a:cubicBezTo>
                          <a:cubicBezTo>
                            <a:pt x="21466" y="94690"/>
                            <a:pt x="315" y="73538"/>
                            <a:pt x="315" y="47446"/>
                          </a:cubicBezTo>
                          <a:cubicBezTo>
                            <a:pt x="315" y="21354"/>
                            <a:pt x="21466" y="202"/>
                            <a:pt x="47559" y="202"/>
                          </a:cubicBezTo>
                          <a:cubicBezTo>
                            <a:pt x="73651" y="202"/>
                            <a:pt x="94803" y="21354"/>
                            <a:pt x="94803" y="4744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Shape 73">
                      <a:extLst>
                        <a:ext uri="{FF2B5EF4-FFF2-40B4-BE49-F238E27FC236}">
                          <a16:creationId xmlns:a16="http://schemas.microsoft.com/office/drawing/2014/main" id="{E0E6FA14-A7D1-8566-8172-BC4A259F7B41}"/>
                        </a:ext>
                      </a:extLst>
                    </p:cNvPr>
                    <p:cNvSpPr/>
                    <p:nvPr/>
                  </p:nvSpPr>
                  <p:spPr>
                    <a:xfrm>
                      <a:off x="7802351" y="4453802"/>
                      <a:ext cx="125946" cy="125945"/>
                    </a:xfrm>
                    <a:custGeom>
                      <a:avLst/>
                      <a:gdLst>
                        <a:gd name="connsiteX0" fmla="*/ 94799 w 94488"/>
                        <a:gd name="connsiteY0" fmla="*/ 47446 h 94487"/>
                        <a:gd name="connsiteX1" fmla="*/ 47555 w 94488"/>
                        <a:gd name="connsiteY1" fmla="*/ 94690 h 94487"/>
                        <a:gd name="connsiteX2" fmla="*/ 311 w 94488"/>
                        <a:gd name="connsiteY2" fmla="*/ 47446 h 94487"/>
                        <a:gd name="connsiteX3" fmla="*/ 47555 w 94488"/>
                        <a:gd name="connsiteY3" fmla="*/ 202 h 94487"/>
                        <a:gd name="connsiteX4" fmla="*/ 94799 w 94488"/>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99" y="47446"/>
                          </a:moveTo>
                          <a:cubicBezTo>
                            <a:pt x="94799" y="73538"/>
                            <a:pt x="73647" y="94690"/>
                            <a:pt x="47555" y="94690"/>
                          </a:cubicBezTo>
                          <a:cubicBezTo>
                            <a:pt x="21463" y="94690"/>
                            <a:pt x="311" y="73538"/>
                            <a:pt x="311" y="47446"/>
                          </a:cubicBezTo>
                          <a:cubicBezTo>
                            <a:pt x="311" y="21354"/>
                            <a:pt x="21463" y="202"/>
                            <a:pt x="47555" y="202"/>
                          </a:cubicBezTo>
                          <a:cubicBezTo>
                            <a:pt x="73647" y="202"/>
                            <a:pt x="94799" y="21354"/>
                            <a:pt x="94799" y="4744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Freeform: Shape 74">
                      <a:extLst>
                        <a:ext uri="{FF2B5EF4-FFF2-40B4-BE49-F238E27FC236}">
                          <a16:creationId xmlns:a16="http://schemas.microsoft.com/office/drawing/2014/main" id="{58B8A24D-E85D-CD97-BF0F-F65C0582489E}"/>
                        </a:ext>
                      </a:extLst>
                    </p:cNvPr>
                    <p:cNvSpPr/>
                    <p:nvPr/>
                  </p:nvSpPr>
                  <p:spPr>
                    <a:xfrm>
                      <a:off x="7745726" y="4396034"/>
                      <a:ext cx="125946" cy="125945"/>
                    </a:xfrm>
                    <a:custGeom>
                      <a:avLst/>
                      <a:gdLst>
                        <a:gd name="connsiteX0" fmla="*/ 94794 w 94488"/>
                        <a:gd name="connsiteY0" fmla="*/ 47441 h 94487"/>
                        <a:gd name="connsiteX1" fmla="*/ 47550 w 94488"/>
                        <a:gd name="connsiteY1" fmla="*/ 94685 h 94487"/>
                        <a:gd name="connsiteX2" fmla="*/ 306 w 94488"/>
                        <a:gd name="connsiteY2" fmla="*/ 47441 h 94487"/>
                        <a:gd name="connsiteX3" fmla="*/ 47550 w 94488"/>
                        <a:gd name="connsiteY3" fmla="*/ 197 h 94487"/>
                        <a:gd name="connsiteX4" fmla="*/ 94794 w 94488"/>
                        <a:gd name="connsiteY4" fmla="*/ 4744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94" y="47441"/>
                          </a:moveTo>
                          <a:cubicBezTo>
                            <a:pt x="94794" y="73533"/>
                            <a:pt x="73642" y="94685"/>
                            <a:pt x="47550" y="94685"/>
                          </a:cubicBezTo>
                          <a:cubicBezTo>
                            <a:pt x="21458" y="94685"/>
                            <a:pt x="306" y="73533"/>
                            <a:pt x="306" y="47441"/>
                          </a:cubicBezTo>
                          <a:cubicBezTo>
                            <a:pt x="306" y="21349"/>
                            <a:pt x="21458" y="197"/>
                            <a:pt x="47550" y="197"/>
                          </a:cubicBezTo>
                          <a:cubicBezTo>
                            <a:pt x="73642" y="197"/>
                            <a:pt x="94794" y="21349"/>
                            <a:pt x="94794" y="4744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Freeform: Shape 75">
                      <a:extLst>
                        <a:ext uri="{FF2B5EF4-FFF2-40B4-BE49-F238E27FC236}">
                          <a16:creationId xmlns:a16="http://schemas.microsoft.com/office/drawing/2014/main" id="{72CB65A9-AE79-EA29-0F4D-B9FB7CB5104B}"/>
                        </a:ext>
                      </a:extLst>
                    </p:cNvPr>
                    <p:cNvSpPr/>
                    <p:nvPr/>
                  </p:nvSpPr>
                  <p:spPr>
                    <a:xfrm>
                      <a:off x="7719699" y="4362389"/>
                      <a:ext cx="125946" cy="125945"/>
                    </a:xfrm>
                    <a:custGeom>
                      <a:avLst/>
                      <a:gdLst>
                        <a:gd name="connsiteX0" fmla="*/ 94792 w 94488"/>
                        <a:gd name="connsiteY0" fmla="*/ 47439 h 94487"/>
                        <a:gd name="connsiteX1" fmla="*/ 47548 w 94488"/>
                        <a:gd name="connsiteY1" fmla="*/ 94683 h 94487"/>
                        <a:gd name="connsiteX2" fmla="*/ 304 w 94488"/>
                        <a:gd name="connsiteY2" fmla="*/ 47439 h 94487"/>
                        <a:gd name="connsiteX3" fmla="*/ 47548 w 94488"/>
                        <a:gd name="connsiteY3" fmla="*/ 195 h 94487"/>
                        <a:gd name="connsiteX4" fmla="*/ 94792 w 94488"/>
                        <a:gd name="connsiteY4" fmla="*/ 4743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92" y="47439"/>
                          </a:moveTo>
                          <a:cubicBezTo>
                            <a:pt x="94792" y="73531"/>
                            <a:pt x="73640" y="94683"/>
                            <a:pt x="47548" y="94683"/>
                          </a:cubicBezTo>
                          <a:cubicBezTo>
                            <a:pt x="21456" y="94683"/>
                            <a:pt x="304" y="73531"/>
                            <a:pt x="304" y="47439"/>
                          </a:cubicBezTo>
                          <a:cubicBezTo>
                            <a:pt x="304" y="21347"/>
                            <a:pt x="21456" y="195"/>
                            <a:pt x="47548" y="195"/>
                          </a:cubicBezTo>
                          <a:cubicBezTo>
                            <a:pt x="73640" y="195"/>
                            <a:pt x="94792" y="21347"/>
                            <a:pt x="94792" y="4743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Shape 76">
                      <a:extLst>
                        <a:ext uri="{FF2B5EF4-FFF2-40B4-BE49-F238E27FC236}">
                          <a16:creationId xmlns:a16="http://schemas.microsoft.com/office/drawing/2014/main" id="{9CA0735D-3CEA-E035-AC42-F2FF082DAE24}"/>
                        </a:ext>
                      </a:extLst>
                    </p:cNvPr>
                    <p:cNvSpPr/>
                    <p:nvPr/>
                  </p:nvSpPr>
                  <p:spPr>
                    <a:xfrm>
                      <a:off x="7703193" y="4347789"/>
                      <a:ext cx="125946" cy="125945"/>
                    </a:xfrm>
                    <a:custGeom>
                      <a:avLst/>
                      <a:gdLst>
                        <a:gd name="connsiteX0" fmla="*/ 94791 w 94488"/>
                        <a:gd name="connsiteY0" fmla="*/ 47438 h 94487"/>
                        <a:gd name="connsiteX1" fmla="*/ 47547 w 94488"/>
                        <a:gd name="connsiteY1" fmla="*/ 94682 h 94487"/>
                        <a:gd name="connsiteX2" fmla="*/ 303 w 94488"/>
                        <a:gd name="connsiteY2" fmla="*/ 47438 h 94487"/>
                        <a:gd name="connsiteX3" fmla="*/ 47547 w 94488"/>
                        <a:gd name="connsiteY3" fmla="*/ 194 h 94487"/>
                        <a:gd name="connsiteX4" fmla="*/ 94791 w 94488"/>
                        <a:gd name="connsiteY4" fmla="*/ 4743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91" y="47438"/>
                          </a:moveTo>
                          <a:cubicBezTo>
                            <a:pt x="94791" y="73530"/>
                            <a:pt x="73639" y="94682"/>
                            <a:pt x="47547" y="94682"/>
                          </a:cubicBezTo>
                          <a:cubicBezTo>
                            <a:pt x="21455" y="94682"/>
                            <a:pt x="303" y="73530"/>
                            <a:pt x="303" y="47438"/>
                          </a:cubicBezTo>
                          <a:cubicBezTo>
                            <a:pt x="303" y="21345"/>
                            <a:pt x="21455" y="194"/>
                            <a:pt x="47547" y="194"/>
                          </a:cubicBezTo>
                          <a:cubicBezTo>
                            <a:pt x="73639" y="194"/>
                            <a:pt x="94791" y="21345"/>
                            <a:pt x="94791" y="4743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Shape 77">
                      <a:extLst>
                        <a:ext uri="{FF2B5EF4-FFF2-40B4-BE49-F238E27FC236}">
                          <a16:creationId xmlns:a16="http://schemas.microsoft.com/office/drawing/2014/main" id="{69AC8A60-EDE2-DC73-4E40-DA798493C1FD}"/>
                        </a:ext>
                      </a:extLst>
                    </p:cNvPr>
                    <p:cNvSpPr/>
                    <p:nvPr/>
                  </p:nvSpPr>
                  <p:spPr>
                    <a:xfrm>
                      <a:off x="7635904" y="4237586"/>
                      <a:ext cx="125946" cy="125945"/>
                    </a:xfrm>
                    <a:custGeom>
                      <a:avLst/>
                      <a:gdLst>
                        <a:gd name="connsiteX0" fmla="*/ 94786 w 94488"/>
                        <a:gd name="connsiteY0" fmla="*/ 47429 h 94487"/>
                        <a:gd name="connsiteX1" fmla="*/ 47542 w 94488"/>
                        <a:gd name="connsiteY1" fmla="*/ 94673 h 94487"/>
                        <a:gd name="connsiteX2" fmla="*/ 298 w 94488"/>
                        <a:gd name="connsiteY2" fmla="*/ 47429 h 94487"/>
                        <a:gd name="connsiteX3" fmla="*/ 47542 w 94488"/>
                        <a:gd name="connsiteY3" fmla="*/ 185 h 94487"/>
                        <a:gd name="connsiteX4" fmla="*/ 94786 w 94488"/>
                        <a:gd name="connsiteY4" fmla="*/ 4742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86" y="47429"/>
                          </a:moveTo>
                          <a:cubicBezTo>
                            <a:pt x="94786" y="73521"/>
                            <a:pt x="73634" y="94673"/>
                            <a:pt x="47542" y="94673"/>
                          </a:cubicBezTo>
                          <a:cubicBezTo>
                            <a:pt x="21450" y="94673"/>
                            <a:pt x="298" y="73521"/>
                            <a:pt x="298" y="47429"/>
                          </a:cubicBezTo>
                          <a:cubicBezTo>
                            <a:pt x="298" y="21337"/>
                            <a:pt x="21450" y="185"/>
                            <a:pt x="47542" y="185"/>
                          </a:cubicBezTo>
                          <a:cubicBezTo>
                            <a:pt x="73634" y="185"/>
                            <a:pt x="94786" y="21337"/>
                            <a:pt x="94786" y="4742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2CB7B6E8-261D-6DC0-8E3F-C9366CB56496}"/>
                        </a:ext>
                      </a:extLst>
                    </p:cNvPr>
                    <p:cNvSpPr/>
                    <p:nvPr/>
                  </p:nvSpPr>
                  <p:spPr>
                    <a:xfrm>
                      <a:off x="7415499" y="4200640"/>
                      <a:ext cx="125946" cy="125945"/>
                    </a:xfrm>
                    <a:custGeom>
                      <a:avLst/>
                      <a:gdLst>
                        <a:gd name="connsiteX0" fmla="*/ 94768 w 94488"/>
                        <a:gd name="connsiteY0" fmla="*/ 47426 h 94487"/>
                        <a:gd name="connsiteX1" fmla="*/ 47524 w 94488"/>
                        <a:gd name="connsiteY1" fmla="*/ 94670 h 94487"/>
                        <a:gd name="connsiteX2" fmla="*/ 280 w 94488"/>
                        <a:gd name="connsiteY2" fmla="*/ 47426 h 94487"/>
                        <a:gd name="connsiteX3" fmla="*/ 47524 w 94488"/>
                        <a:gd name="connsiteY3" fmla="*/ 182 h 94487"/>
                        <a:gd name="connsiteX4" fmla="*/ 94768 w 94488"/>
                        <a:gd name="connsiteY4" fmla="*/ 4742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68" y="47426"/>
                          </a:moveTo>
                          <a:cubicBezTo>
                            <a:pt x="94768" y="73518"/>
                            <a:pt x="73616" y="94670"/>
                            <a:pt x="47524" y="94670"/>
                          </a:cubicBezTo>
                          <a:cubicBezTo>
                            <a:pt x="21432" y="94670"/>
                            <a:pt x="280" y="73518"/>
                            <a:pt x="280" y="47426"/>
                          </a:cubicBezTo>
                          <a:cubicBezTo>
                            <a:pt x="280" y="21334"/>
                            <a:pt x="21432" y="182"/>
                            <a:pt x="47524" y="182"/>
                          </a:cubicBezTo>
                          <a:cubicBezTo>
                            <a:pt x="73616" y="182"/>
                            <a:pt x="94768" y="21334"/>
                            <a:pt x="94768" y="4742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Shape 79">
                      <a:extLst>
                        <a:ext uri="{FF2B5EF4-FFF2-40B4-BE49-F238E27FC236}">
                          <a16:creationId xmlns:a16="http://schemas.microsoft.com/office/drawing/2014/main" id="{6550C770-8CBA-0075-4323-F9A7E908C468}"/>
                        </a:ext>
                      </a:extLst>
                    </p:cNvPr>
                    <p:cNvSpPr/>
                    <p:nvPr/>
                  </p:nvSpPr>
                  <p:spPr>
                    <a:xfrm>
                      <a:off x="7282443" y="4166614"/>
                      <a:ext cx="125946" cy="125945"/>
                    </a:xfrm>
                    <a:custGeom>
                      <a:avLst/>
                      <a:gdLst>
                        <a:gd name="connsiteX0" fmla="*/ 94758 w 94488"/>
                        <a:gd name="connsiteY0" fmla="*/ 47423 h 94487"/>
                        <a:gd name="connsiteX1" fmla="*/ 47514 w 94488"/>
                        <a:gd name="connsiteY1" fmla="*/ 94667 h 94487"/>
                        <a:gd name="connsiteX2" fmla="*/ 270 w 94488"/>
                        <a:gd name="connsiteY2" fmla="*/ 47423 h 94487"/>
                        <a:gd name="connsiteX3" fmla="*/ 47514 w 94488"/>
                        <a:gd name="connsiteY3" fmla="*/ 179 h 94487"/>
                        <a:gd name="connsiteX4" fmla="*/ 94758 w 94488"/>
                        <a:gd name="connsiteY4" fmla="*/ 4742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758" y="47423"/>
                          </a:moveTo>
                          <a:cubicBezTo>
                            <a:pt x="94758" y="73515"/>
                            <a:pt x="73606" y="94667"/>
                            <a:pt x="47514" y="94667"/>
                          </a:cubicBezTo>
                          <a:cubicBezTo>
                            <a:pt x="21422" y="94667"/>
                            <a:pt x="270" y="73515"/>
                            <a:pt x="270" y="47423"/>
                          </a:cubicBezTo>
                          <a:cubicBezTo>
                            <a:pt x="270" y="21331"/>
                            <a:pt x="21422" y="179"/>
                            <a:pt x="47514" y="179"/>
                          </a:cubicBezTo>
                          <a:cubicBezTo>
                            <a:pt x="73606" y="179"/>
                            <a:pt x="94758" y="21331"/>
                            <a:pt x="94758" y="4742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Shape 80">
                      <a:extLst>
                        <a:ext uri="{FF2B5EF4-FFF2-40B4-BE49-F238E27FC236}">
                          <a16:creationId xmlns:a16="http://schemas.microsoft.com/office/drawing/2014/main" id="{AB3BEE2C-9848-A8EB-2BF7-2E37CCD55510}"/>
                        </a:ext>
                      </a:extLst>
                    </p:cNvPr>
                    <p:cNvSpPr/>
                    <p:nvPr/>
                  </p:nvSpPr>
                  <p:spPr>
                    <a:xfrm>
                      <a:off x="8348921" y="4543183"/>
                      <a:ext cx="125946" cy="125945"/>
                    </a:xfrm>
                    <a:custGeom>
                      <a:avLst/>
                      <a:gdLst>
                        <a:gd name="connsiteX0" fmla="*/ 94842 w 94488"/>
                        <a:gd name="connsiteY0" fmla="*/ 47453 h 94487"/>
                        <a:gd name="connsiteX1" fmla="*/ 47598 w 94488"/>
                        <a:gd name="connsiteY1" fmla="*/ 94697 h 94487"/>
                        <a:gd name="connsiteX2" fmla="*/ 354 w 94488"/>
                        <a:gd name="connsiteY2" fmla="*/ 47453 h 94487"/>
                        <a:gd name="connsiteX3" fmla="*/ 47598 w 94488"/>
                        <a:gd name="connsiteY3" fmla="*/ 209 h 94487"/>
                        <a:gd name="connsiteX4" fmla="*/ 94842 w 94488"/>
                        <a:gd name="connsiteY4" fmla="*/ 4745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42" y="47453"/>
                          </a:moveTo>
                          <a:cubicBezTo>
                            <a:pt x="94842" y="73545"/>
                            <a:pt x="73690" y="94697"/>
                            <a:pt x="47598" y="94697"/>
                          </a:cubicBezTo>
                          <a:cubicBezTo>
                            <a:pt x="21506" y="94697"/>
                            <a:pt x="354" y="73545"/>
                            <a:pt x="354" y="47453"/>
                          </a:cubicBezTo>
                          <a:cubicBezTo>
                            <a:pt x="354" y="21361"/>
                            <a:pt x="21506" y="209"/>
                            <a:pt x="47598" y="209"/>
                          </a:cubicBezTo>
                          <a:cubicBezTo>
                            <a:pt x="73690" y="209"/>
                            <a:pt x="94842" y="21361"/>
                            <a:pt x="94842" y="4745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Shape 81">
                      <a:extLst>
                        <a:ext uri="{FF2B5EF4-FFF2-40B4-BE49-F238E27FC236}">
                          <a16:creationId xmlns:a16="http://schemas.microsoft.com/office/drawing/2014/main" id="{01730B8B-275A-F19A-1AAC-681872C4F4FC}"/>
                        </a:ext>
                      </a:extLst>
                    </p:cNvPr>
                    <p:cNvSpPr/>
                    <p:nvPr/>
                  </p:nvSpPr>
                  <p:spPr>
                    <a:xfrm>
                      <a:off x="8294963" y="4523122"/>
                      <a:ext cx="125946" cy="125945"/>
                    </a:xfrm>
                    <a:custGeom>
                      <a:avLst/>
                      <a:gdLst>
                        <a:gd name="connsiteX0" fmla="*/ 94838 w 94488"/>
                        <a:gd name="connsiteY0" fmla="*/ 47451 h 94487"/>
                        <a:gd name="connsiteX1" fmla="*/ 47594 w 94488"/>
                        <a:gd name="connsiteY1" fmla="*/ 94695 h 94487"/>
                        <a:gd name="connsiteX2" fmla="*/ 350 w 94488"/>
                        <a:gd name="connsiteY2" fmla="*/ 47451 h 94487"/>
                        <a:gd name="connsiteX3" fmla="*/ 47594 w 94488"/>
                        <a:gd name="connsiteY3" fmla="*/ 207 h 94487"/>
                        <a:gd name="connsiteX4" fmla="*/ 94838 w 94488"/>
                        <a:gd name="connsiteY4" fmla="*/ 4745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38" y="47451"/>
                          </a:moveTo>
                          <a:cubicBezTo>
                            <a:pt x="94838" y="73543"/>
                            <a:pt x="73686" y="94695"/>
                            <a:pt x="47594" y="94695"/>
                          </a:cubicBezTo>
                          <a:cubicBezTo>
                            <a:pt x="21501" y="94695"/>
                            <a:pt x="350" y="73543"/>
                            <a:pt x="350" y="47451"/>
                          </a:cubicBezTo>
                          <a:cubicBezTo>
                            <a:pt x="350" y="21359"/>
                            <a:pt x="21501" y="207"/>
                            <a:pt x="47594" y="207"/>
                          </a:cubicBezTo>
                          <a:cubicBezTo>
                            <a:pt x="73686" y="207"/>
                            <a:pt x="94838" y="21359"/>
                            <a:pt x="94838" y="4745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Freeform: Shape 82">
                      <a:extLst>
                        <a:ext uri="{FF2B5EF4-FFF2-40B4-BE49-F238E27FC236}">
                          <a16:creationId xmlns:a16="http://schemas.microsoft.com/office/drawing/2014/main" id="{F73F784B-B27C-AD8B-F4E8-C78F5C6D2858}"/>
                        </a:ext>
                      </a:extLst>
                    </p:cNvPr>
                    <p:cNvSpPr/>
                    <p:nvPr/>
                  </p:nvSpPr>
                  <p:spPr>
                    <a:xfrm>
                      <a:off x="8285059" y="4523122"/>
                      <a:ext cx="125946" cy="125945"/>
                    </a:xfrm>
                    <a:custGeom>
                      <a:avLst/>
                      <a:gdLst>
                        <a:gd name="connsiteX0" fmla="*/ 94837 w 94488"/>
                        <a:gd name="connsiteY0" fmla="*/ 47451 h 94487"/>
                        <a:gd name="connsiteX1" fmla="*/ 47593 w 94488"/>
                        <a:gd name="connsiteY1" fmla="*/ 94695 h 94487"/>
                        <a:gd name="connsiteX2" fmla="*/ 349 w 94488"/>
                        <a:gd name="connsiteY2" fmla="*/ 47451 h 94487"/>
                        <a:gd name="connsiteX3" fmla="*/ 47593 w 94488"/>
                        <a:gd name="connsiteY3" fmla="*/ 207 h 94487"/>
                        <a:gd name="connsiteX4" fmla="*/ 94837 w 94488"/>
                        <a:gd name="connsiteY4" fmla="*/ 4745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37" y="47451"/>
                          </a:moveTo>
                          <a:cubicBezTo>
                            <a:pt x="94837" y="73543"/>
                            <a:pt x="73685" y="94695"/>
                            <a:pt x="47593" y="94695"/>
                          </a:cubicBezTo>
                          <a:cubicBezTo>
                            <a:pt x="21501" y="94695"/>
                            <a:pt x="349" y="73543"/>
                            <a:pt x="349" y="47451"/>
                          </a:cubicBezTo>
                          <a:cubicBezTo>
                            <a:pt x="349" y="21359"/>
                            <a:pt x="21501" y="207"/>
                            <a:pt x="47593" y="207"/>
                          </a:cubicBezTo>
                          <a:cubicBezTo>
                            <a:pt x="73685" y="207"/>
                            <a:pt x="94837" y="21359"/>
                            <a:pt x="94837" y="4745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Shape 83">
                      <a:extLst>
                        <a:ext uri="{FF2B5EF4-FFF2-40B4-BE49-F238E27FC236}">
                          <a16:creationId xmlns:a16="http://schemas.microsoft.com/office/drawing/2014/main" id="{A7578F23-1BB2-32D3-CC39-3B0F4B95ECBE}"/>
                        </a:ext>
                      </a:extLst>
                    </p:cNvPr>
                    <p:cNvSpPr/>
                    <p:nvPr/>
                  </p:nvSpPr>
                  <p:spPr>
                    <a:xfrm>
                      <a:off x="8215739" y="4465356"/>
                      <a:ext cx="125946" cy="125945"/>
                    </a:xfrm>
                    <a:custGeom>
                      <a:avLst/>
                      <a:gdLst>
                        <a:gd name="connsiteX0" fmla="*/ 94831 w 94488"/>
                        <a:gd name="connsiteY0" fmla="*/ 47447 h 94487"/>
                        <a:gd name="connsiteX1" fmla="*/ 47587 w 94488"/>
                        <a:gd name="connsiteY1" fmla="*/ 94691 h 94487"/>
                        <a:gd name="connsiteX2" fmla="*/ 343 w 94488"/>
                        <a:gd name="connsiteY2" fmla="*/ 47447 h 94487"/>
                        <a:gd name="connsiteX3" fmla="*/ 47587 w 94488"/>
                        <a:gd name="connsiteY3" fmla="*/ 203 h 94487"/>
                        <a:gd name="connsiteX4" fmla="*/ 94831 w 94488"/>
                        <a:gd name="connsiteY4" fmla="*/ 47447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31" y="47447"/>
                          </a:moveTo>
                          <a:cubicBezTo>
                            <a:pt x="94831" y="73539"/>
                            <a:pt x="73679" y="94691"/>
                            <a:pt x="47587" y="94691"/>
                          </a:cubicBezTo>
                          <a:cubicBezTo>
                            <a:pt x="21495" y="94691"/>
                            <a:pt x="343" y="73539"/>
                            <a:pt x="343" y="47447"/>
                          </a:cubicBezTo>
                          <a:cubicBezTo>
                            <a:pt x="343" y="21355"/>
                            <a:pt x="21495" y="203"/>
                            <a:pt x="47587" y="203"/>
                          </a:cubicBezTo>
                          <a:cubicBezTo>
                            <a:pt x="73679" y="203"/>
                            <a:pt x="94831" y="21355"/>
                            <a:pt x="94831" y="47447"/>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Shape 84">
                      <a:extLst>
                        <a:ext uri="{FF2B5EF4-FFF2-40B4-BE49-F238E27FC236}">
                          <a16:creationId xmlns:a16="http://schemas.microsoft.com/office/drawing/2014/main" id="{264F9020-D063-DB98-B6B8-1778DDE573D1}"/>
                        </a:ext>
                      </a:extLst>
                    </p:cNvPr>
                    <p:cNvSpPr/>
                    <p:nvPr/>
                  </p:nvSpPr>
                  <p:spPr>
                    <a:xfrm>
                      <a:off x="8155558" y="4453802"/>
                      <a:ext cx="125946" cy="125945"/>
                    </a:xfrm>
                    <a:custGeom>
                      <a:avLst/>
                      <a:gdLst>
                        <a:gd name="connsiteX0" fmla="*/ 94827 w 94488"/>
                        <a:gd name="connsiteY0" fmla="*/ 47446 h 94487"/>
                        <a:gd name="connsiteX1" fmla="*/ 47583 w 94488"/>
                        <a:gd name="connsiteY1" fmla="*/ 94690 h 94487"/>
                        <a:gd name="connsiteX2" fmla="*/ 339 w 94488"/>
                        <a:gd name="connsiteY2" fmla="*/ 47446 h 94487"/>
                        <a:gd name="connsiteX3" fmla="*/ 47583 w 94488"/>
                        <a:gd name="connsiteY3" fmla="*/ 202 h 94487"/>
                        <a:gd name="connsiteX4" fmla="*/ 94827 w 94488"/>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27" y="47446"/>
                          </a:moveTo>
                          <a:cubicBezTo>
                            <a:pt x="94827" y="73538"/>
                            <a:pt x="73675" y="94690"/>
                            <a:pt x="47583" y="94690"/>
                          </a:cubicBezTo>
                          <a:cubicBezTo>
                            <a:pt x="21490" y="94690"/>
                            <a:pt x="339" y="73538"/>
                            <a:pt x="339" y="47446"/>
                          </a:cubicBezTo>
                          <a:cubicBezTo>
                            <a:pt x="339" y="21354"/>
                            <a:pt x="21490" y="202"/>
                            <a:pt x="47583" y="202"/>
                          </a:cubicBezTo>
                          <a:cubicBezTo>
                            <a:pt x="73675" y="202"/>
                            <a:pt x="94827" y="21354"/>
                            <a:pt x="94827" y="4744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Shape 85">
                      <a:extLst>
                        <a:ext uri="{FF2B5EF4-FFF2-40B4-BE49-F238E27FC236}">
                          <a16:creationId xmlns:a16="http://schemas.microsoft.com/office/drawing/2014/main" id="{037BD7A5-E60D-FF11-D3A9-725D1E451B83}"/>
                        </a:ext>
                      </a:extLst>
                    </p:cNvPr>
                    <p:cNvSpPr/>
                    <p:nvPr/>
                  </p:nvSpPr>
                  <p:spPr>
                    <a:xfrm>
                      <a:off x="8091188" y="4453802"/>
                      <a:ext cx="125946" cy="125945"/>
                    </a:xfrm>
                    <a:custGeom>
                      <a:avLst/>
                      <a:gdLst>
                        <a:gd name="connsiteX0" fmla="*/ 94822 w 94488"/>
                        <a:gd name="connsiteY0" fmla="*/ 47446 h 94487"/>
                        <a:gd name="connsiteX1" fmla="*/ 47578 w 94488"/>
                        <a:gd name="connsiteY1" fmla="*/ 94690 h 94487"/>
                        <a:gd name="connsiteX2" fmla="*/ 334 w 94488"/>
                        <a:gd name="connsiteY2" fmla="*/ 47446 h 94487"/>
                        <a:gd name="connsiteX3" fmla="*/ 47578 w 94488"/>
                        <a:gd name="connsiteY3" fmla="*/ 202 h 94487"/>
                        <a:gd name="connsiteX4" fmla="*/ 94822 w 94488"/>
                        <a:gd name="connsiteY4" fmla="*/ 4744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22" y="47446"/>
                          </a:moveTo>
                          <a:cubicBezTo>
                            <a:pt x="94822" y="73538"/>
                            <a:pt x="73670" y="94690"/>
                            <a:pt x="47578" y="94690"/>
                          </a:cubicBezTo>
                          <a:cubicBezTo>
                            <a:pt x="21485" y="94690"/>
                            <a:pt x="334" y="73538"/>
                            <a:pt x="334" y="47446"/>
                          </a:cubicBezTo>
                          <a:cubicBezTo>
                            <a:pt x="334" y="21354"/>
                            <a:pt x="21485" y="202"/>
                            <a:pt x="47578" y="202"/>
                          </a:cubicBezTo>
                          <a:cubicBezTo>
                            <a:pt x="73670" y="202"/>
                            <a:pt x="94822" y="21354"/>
                            <a:pt x="94822" y="4744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Shape 86">
                      <a:extLst>
                        <a:ext uri="{FF2B5EF4-FFF2-40B4-BE49-F238E27FC236}">
                          <a16:creationId xmlns:a16="http://schemas.microsoft.com/office/drawing/2014/main" id="{818B448B-6971-FD8B-461F-3EE48BEFE288}"/>
                        </a:ext>
                      </a:extLst>
                    </p:cNvPr>
                    <p:cNvSpPr/>
                    <p:nvPr/>
                  </p:nvSpPr>
                  <p:spPr>
                    <a:xfrm>
                      <a:off x="8900443" y="4688427"/>
                      <a:ext cx="125946" cy="125945"/>
                    </a:xfrm>
                    <a:custGeom>
                      <a:avLst/>
                      <a:gdLst>
                        <a:gd name="connsiteX0" fmla="*/ 94885 w 94488"/>
                        <a:gd name="connsiteY0" fmla="*/ 47464 h 94487"/>
                        <a:gd name="connsiteX1" fmla="*/ 47641 w 94488"/>
                        <a:gd name="connsiteY1" fmla="*/ 94708 h 94487"/>
                        <a:gd name="connsiteX2" fmla="*/ 397 w 94488"/>
                        <a:gd name="connsiteY2" fmla="*/ 47464 h 94487"/>
                        <a:gd name="connsiteX3" fmla="*/ 47641 w 94488"/>
                        <a:gd name="connsiteY3" fmla="*/ 220 h 94487"/>
                        <a:gd name="connsiteX4" fmla="*/ 94885 w 94488"/>
                        <a:gd name="connsiteY4" fmla="*/ 47464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85" y="47464"/>
                          </a:moveTo>
                          <a:cubicBezTo>
                            <a:pt x="94885" y="73556"/>
                            <a:pt x="73733" y="94708"/>
                            <a:pt x="47641" y="94708"/>
                          </a:cubicBezTo>
                          <a:cubicBezTo>
                            <a:pt x="21549" y="94708"/>
                            <a:pt x="397" y="73556"/>
                            <a:pt x="397" y="47464"/>
                          </a:cubicBezTo>
                          <a:cubicBezTo>
                            <a:pt x="397" y="21372"/>
                            <a:pt x="21549" y="220"/>
                            <a:pt x="47641" y="220"/>
                          </a:cubicBezTo>
                          <a:cubicBezTo>
                            <a:pt x="73733" y="220"/>
                            <a:pt x="94885" y="21372"/>
                            <a:pt x="94885" y="4746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Shape 87">
                      <a:extLst>
                        <a:ext uri="{FF2B5EF4-FFF2-40B4-BE49-F238E27FC236}">
                          <a16:creationId xmlns:a16="http://schemas.microsoft.com/office/drawing/2014/main" id="{8922322E-1E87-78CA-C703-E78CD39392B8}"/>
                        </a:ext>
                      </a:extLst>
                    </p:cNvPr>
                    <p:cNvSpPr/>
                    <p:nvPr/>
                  </p:nvSpPr>
                  <p:spPr>
                    <a:xfrm>
                      <a:off x="8888128" y="4674715"/>
                      <a:ext cx="125946" cy="125945"/>
                    </a:xfrm>
                    <a:custGeom>
                      <a:avLst/>
                      <a:gdLst>
                        <a:gd name="connsiteX0" fmla="*/ 94884 w 94488"/>
                        <a:gd name="connsiteY0" fmla="*/ 47463 h 94487"/>
                        <a:gd name="connsiteX1" fmla="*/ 47640 w 94488"/>
                        <a:gd name="connsiteY1" fmla="*/ 94707 h 94487"/>
                        <a:gd name="connsiteX2" fmla="*/ 396 w 94488"/>
                        <a:gd name="connsiteY2" fmla="*/ 47463 h 94487"/>
                        <a:gd name="connsiteX3" fmla="*/ 47640 w 94488"/>
                        <a:gd name="connsiteY3" fmla="*/ 219 h 94487"/>
                        <a:gd name="connsiteX4" fmla="*/ 94884 w 94488"/>
                        <a:gd name="connsiteY4" fmla="*/ 4746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84" y="47463"/>
                          </a:moveTo>
                          <a:cubicBezTo>
                            <a:pt x="94884" y="73555"/>
                            <a:pt x="73732" y="94707"/>
                            <a:pt x="47640" y="94707"/>
                          </a:cubicBezTo>
                          <a:cubicBezTo>
                            <a:pt x="21548" y="94707"/>
                            <a:pt x="396" y="73555"/>
                            <a:pt x="396" y="47463"/>
                          </a:cubicBezTo>
                          <a:cubicBezTo>
                            <a:pt x="396" y="21371"/>
                            <a:pt x="21548" y="219"/>
                            <a:pt x="47640" y="219"/>
                          </a:cubicBezTo>
                          <a:cubicBezTo>
                            <a:pt x="73732" y="219"/>
                            <a:pt x="94884" y="21371"/>
                            <a:pt x="94884" y="4746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Shape 88">
                      <a:extLst>
                        <a:ext uri="{FF2B5EF4-FFF2-40B4-BE49-F238E27FC236}">
                          <a16:creationId xmlns:a16="http://schemas.microsoft.com/office/drawing/2014/main" id="{D922C6E4-9BE8-A339-DA30-E83FE20DC6B1}"/>
                        </a:ext>
                      </a:extLst>
                    </p:cNvPr>
                    <p:cNvSpPr/>
                    <p:nvPr/>
                  </p:nvSpPr>
                  <p:spPr>
                    <a:xfrm>
                      <a:off x="8822108" y="4579621"/>
                      <a:ext cx="125946" cy="125945"/>
                    </a:xfrm>
                    <a:custGeom>
                      <a:avLst/>
                      <a:gdLst>
                        <a:gd name="connsiteX0" fmla="*/ 94879 w 94488"/>
                        <a:gd name="connsiteY0" fmla="*/ 47456 h 94487"/>
                        <a:gd name="connsiteX1" fmla="*/ 47635 w 94488"/>
                        <a:gd name="connsiteY1" fmla="*/ 94700 h 94487"/>
                        <a:gd name="connsiteX2" fmla="*/ 391 w 94488"/>
                        <a:gd name="connsiteY2" fmla="*/ 47456 h 94487"/>
                        <a:gd name="connsiteX3" fmla="*/ 47635 w 94488"/>
                        <a:gd name="connsiteY3" fmla="*/ 212 h 94487"/>
                        <a:gd name="connsiteX4" fmla="*/ 94879 w 94488"/>
                        <a:gd name="connsiteY4" fmla="*/ 4745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79" y="47456"/>
                          </a:moveTo>
                          <a:cubicBezTo>
                            <a:pt x="94879" y="73548"/>
                            <a:pt x="73727" y="94700"/>
                            <a:pt x="47635" y="94700"/>
                          </a:cubicBezTo>
                          <a:cubicBezTo>
                            <a:pt x="21543" y="94700"/>
                            <a:pt x="391" y="73548"/>
                            <a:pt x="391" y="47456"/>
                          </a:cubicBezTo>
                          <a:cubicBezTo>
                            <a:pt x="391" y="21364"/>
                            <a:pt x="21543" y="212"/>
                            <a:pt x="47635" y="212"/>
                          </a:cubicBezTo>
                          <a:cubicBezTo>
                            <a:pt x="73727" y="212"/>
                            <a:pt x="94879" y="21364"/>
                            <a:pt x="94879" y="4745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Freeform: Shape 89">
                      <a:extLst>
                        <a:ext uri="{FF2B5EF4-FFF2-40B4-BE49-F238E27FC236}">
                          <a16:creationId xmlns:a16="http://schemas.microsoft.com/office/drawing/2014/main" id="{9F98946E-EA75-95A1-3D10-A0DBF60C5F73}"/>
                        </a:ext>
                      </a:extLst>
                    </p:cNvPr>
                    <p:cNvSpPr/>
                    <p:nvPr/>
                  </p:nvSpPr>
                  <p:spPr>
                    <a:xfrm>
                      <a:off x="8713808" y="4579621"/>
                      <a:ext cx="125946" cy="125945"/>
                    </a:xfrm>
                    <a:custGeom>
                      <a:avLst/>
                      <a:gdLst>
                        <a:gd name="connsiteX0" fmla="*/ 94871 w 94488"/>
                        <a:gd name="connsiteY0" fmla="*/ 47456 h 94487"/>
                        <a:gd name="connsiteX1" fmla="*/ 47627 w 94488"/>
                        <a:gd name="connsiteY1" fmla="*/ 94700 h 94487"/>
                        <a:gd name="connsiteX2" fmla="*/ 383 w 94488"/>
                        <a:gd name="connsiteY2" fmla="*/ 47456 h 94487"/>
                        <a:gd name="connsiteX3" fmla="*/ 47627 w 94488"/>
                        <a:gd name="connsiteY3" fmla="*/ 212 h 94487"/>
                        <a:gd name="connsiteX4" fmla="*/ 94871 w 94488"/>
                        <a:gd name="connsiteY4" fmla="*/ 4745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71" y="47456"/>
                          </a:moveTo>
                          <a:cubicBezTo>
                            <a:pt x="94871" y="73548"/>
                            <a:pt x="73719" y="94700"/>
                            <a:pt x="47627" y="94700"/>
                          </a:cubicBezTo>
                          <a:cubicBezTo>
                            <a:pt x="21534" y="94700"/>
                            <a:pt x="383" y="73548"/>
                            <a:pt x="383" y="47456"/>
                          </a:cubicBezTo>
                          <a:cubicBezTo>
                            <a:pt x="383" y="21364"/>
                            <a:pt x="21534" y="212"/>
                            <a:pt x="47627" y="212"/>
                          </a:cubicBezTo>
                          <a:cubicBezTo>
                            <a:pt x="73719" y="212"/>
                            <a:pt x="94871" y="21364"/>
                            <a:pt x="94871" y="4745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Freeform: Shape 90">
                      <a:extLst>
                        <a:ext uri="{FF2B5EF4-FFF2-40B4-BE49-F238E27FC236}">
                          <a16:creationId xmlns:a16="http://schemas.microsoft.com/office/drawing/2014/main" id="{ACC79545-5468-A2BA-6E1A-08A3FF9D49FD}"/>
                        </a:ext>
                      </a:extLst>
                    </p:cNvPr>
                    <p:cNvSpPr/>
                    <p:nvPr/>
                  </p:nvSpPr>
                  <p:spPr>
                    <a:xfrm>
                      <a:off x="8676356" y="4579621"/>
                      <a:ext cx="125946" cy="125945"/>
                    </a:xfrm>
                    <a:custGeom>
                      <a:avLst/>
                      <a:gdLst>
                        <a:gd name="connsiteX0" fmla="*/ 94868 w 94488"/>
                        <a:gd name="connsiteY0" fmla="*/ 47456 h 94487"/>
                        <a:gd name="connsiteX1" fmla="*/ 47624 w 94488"/>
                        <a:gd name="connsiteY1" fmla="*/ 94700 h 94487"/>
                        <a:gd name="connsiteX2" fmla="*/ 380 w 94488"/>
                        <a:gd name="connsiteY2" fmla="*/ 47456 h 94487"/>
                        <a:gd name="connsiteX3" fmla="*/ 47624 w 94488"/>
                        <a:gd name="connsiteY3" fmla="*/ 212 h 94487"/>
                        <a:gd name="connsiteX4" fmla="*/ 94868 w 94488"/>
                        <a:gd name="connsiteY4" fmla="*/ 47456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68" y="47456"/>
                          </a:moveTo>
                          <a:cubicBezTo>
                            <a:pt x="94868" y="73548"/>
                            <a:pt x="73716" y="94700"/>
                            <a:pt x="47624" y="94700"/>
                          </a:cubicBezTo>
                          <a:cubicBezTo>
                            <a:pt x="21531" y="94700"/>
                            <a:pt x="380" y="73548"/>
                            <a:pt x="380" y="47456"/>
                          </a:cubicBezTo>
                          <a:cubicBezTo>
                            <a:pt x="380" y="21364"/>
                            <a:pt x="21531" y="212"/>
                            <a:pt x="47624" y="212"/>
                          </a:cubicBezTo>
                          <a:cubicBezTo>
                            <a:pt x="73716" y="212"/>
                            <a:pt x="94868" y="21364"/>
                            <a:pt x="94868" y="47456"/>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Freeform: Shape 91">
                      <a:extLst>
                        <a:ext uri="{FF2B5EF4-FFF2-40B4-BE49-F238E27FC236}">
                          <a16:creationId xmlns:a16="http://schemas.microsoft.com/office/drawing/2014/main" id="{28577AE8-E7E1-28F2-997F-7C6BD583A70C}"/>
                        </a:ext>
                      </a:extLst>
                    </p:cNvPr>
                    <p:cNvSpPr/>
                    <p:nvPr/>
                  </p:nvSpPr>
                  <p:spPr>
                    <a:xfrm>
                      <a:off x="8614906" y="4543183"/>
                      <a:ext cx="125946" cy="125945"/>
                    </a:xfrm>
                    <a:custGeom>
                      <a:avLst/>
                      <a:gdLst>
                        <a:gd name="connsiteX0" fmla="*/ 94863 w 94488"/>
                        <a:gd name="connsiteY0" fmla="*/ 47453 h 94487"/>
                        <a:gd name="connsiteX1" fmla="*/ 47619 w 94488"/>
                        <a:gd name="connsiteY1" fmla="*/ 94697 h 94487"/>
                        <a:gd name="connsiteX2" fmla="*/ 375 w 94488"/>
                        <a:gd name="connsiteY2" fmla="*/ 47453 h 94487"/>
                        <a:gd name="connsiteX3" fmla="*/ 47619 w 94488"/>
                        <a:gd name="connsiteY3" fmla="*/ 209 h 94487"/>
                        <a:gd name="connsiteX4" fmla="*/ 94863 w 94488"/>
                        <a:gd name="connsiteY4" fmla="*/ 47453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863" y="47453"/>
                          </a:moveTo>
                          <a:cubicBezTo>
                            <a:pt x="94863" y="73545"/>
                            <a:pt x="73711" y="94697"/>
                            <a:pt x="47619" y="94697"/>
                          </a:cubicBezTo>
                          <a:cubicBezTo>
                            <a:pt x="21527" y="94697"/>
                            <a:pt x="375" y="73545"/>
                            <a:pt x="375" y="47453"/>
                          </a:cubicBezTo>
                          <a:cubicBezTo>
                            <a:pt x="375" y="21361"/>
                            <a:pt x="21527" y="209"/>
                            <a:pt x="47619" y="209"/>
                          </a:cubicBezTo>
                          <a:cubicBezTo>
                            <a:pt x="73711" y="209"/>
                            <a:pt x="94863" y="21361"/>
                            <a:pt x="94863" y="47453"/>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Freeform: Shape 92">
                      <a:extLst>
                        <a:ext uri="{FF2B5EF4-FFF2-40B4-BE49-F238E27FC236}">
                          <a16:creationId xmlns:a16="http://schemas.microsoft.com/office/drawing/2014/main" id="{47749496-950B-1D12-506C-729404EEA8AB}"/>
                        </a:ext>
                      </a:extLst>
                    </p:cNvPr>
                    <p:cNvSpPr/>
                    <p:nvPr/>
                  </p:nvSpPr>
                  <p:spPr>
                    <a:xfrm>
                      <a:off x="9841356" y="4898548"/>
                      <a:ext cx="125946" cy="125945"/>
                    </a:xfrm>
                    <a:custGeom>
                      <a:avLst/>
                      <a:gdLst>
                        <a:gd name="connsiteX0" fmla="*/ 94959 w 94488"/>
                        <a:gd name="connsiteY0" fmla="*/ 47481 h 94487"/>
                        <a:gd name="connsiteX1" fmla="*/ 47715 w 94488"/>
                        <a:gd name="connsiteY1" fmla="*/ 94725 h 94487"/>
                        <a:gd name="connsiteX2" fmla="*/ 471 w 94488"/>
                        <a:gd name="connsiteY2" fmla="*/ 47481 h 94487"/>
                        <a:gd name="connsiteX3" fmla="*/ 47715 w 94488"/>
                        <a:gd name="connsiteY3" fmla="*/ 237 h 94487"/>
                        <a:gd name="connsiteX4" fmla="*/ 94959 w 94488"/>
                        <a:gd name="connsiteY4" fmla="*/ 47481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59" y="47481"/>
                          </a:moveTo>
                          <a:cubicBezTo>
                            <a:pt x="94959" y="73573"/>
                            <a:pt x="73808" y="94725"/>
                            <a:pt x="47715" y="94725"/>
                          </a:cubicBezTo>
                          <a:cubicBezTo>
                            <a:pt x="21623" y="94725"/>
                            <a:pt x="471" y="73573"/>
                            <a:pt x="471" y="47481"/>
                          </a:cubicBezTo>
                          <a:cubicBezTo>
                            <a:pt x="471" y="21389"/>
                            <a:pt x="21623" y="237"/>
                            <a:pt x="47715" y="237"/>
                          </a:cubicBezTo>
                          <a:cubicBezTo>
                            <a:pt x="73808" y="237"/>
                            <a:pt x="94959" y="21389"/>
                            <a:pt x="94959" y="4748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Freeform: Shape 93">
                      <a:extLst>
                        <a:ext uri="{FF2B5EF4-FFF2-40B4-BE49-F238E27FC236}">
                          <a16:creationId xmlns:a16="http://schemas.microsoft.com/office/drawing/2014/main" id="{D05420BD-5307-C72A-0C10-D2EBB0073E0B}"/>
                        </a:ext>
                      </a:extLst>
                    </p:cNvPr>
                    <p:cNvSpPr/>
                    <p:nvPr/>
                  </p:nvSpPr>
                  <p:spPr>
                    <a:xfrm>
                      <a:off x="9757053" y="4862999"/>
                      <a:ext cx="125946" cy="125945"/>
                    </a:xfrm>
                    <a:custGeom>
                      <a:avLst/>
                      <a:gdLst>
                        <a:gd name="connsiteX0" fmla="*/ 94953 w 94488"/>
                        <a:gd name="connsiteY0" fmla="*/ 47478 h 94487"/>
                        <a:gd name="connsiteX1" fmla="*/ 47709 w 94488"/>
                        <a:gd name="connsiteY1" fmla="*/ 94722 h 94487"/>
                        <a:gd name="connsiteX2" fmla="*/ 465 w 94488"/>
                        <a:gd name="connsiteY2" fmla="*/ 47478 h 94487"/>
                        <a:gd name="connsiteX3" fmla="*/ 47709 w 94488"/>
                        <a:gd name="connsiteY3" fmla="*/ 234 h 94487"/>
                        <a:gd name="connsiteX4" fmla="*/ 94953 w 94488"/>
                        <a:gd name="connsiteY4" fmla="*/ 4747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53" y="47478"/>
                          </a:moveTo>
                          <a:cubicBezTo>
                            <a:pt x="94953" y="73570"/>
                            <a:pt x="73801" y="94722"/>
                            <a:pt x="47709" y="94722"/>
                          </a:cubicBezTo>
                          <a:cubicBezTo>
                            <a:pt x="21617" y="94722"/>
                            <a:pt x="465" y="73570"/>
                            <a:pt x="465" y="47478"/>
                          </a:cubicBezTo>
                          <a:cubicBezTo>
                            <a:pt x="465" y="21386"/>
                            <a:pt x="21617" y="234"/>
                            <a:pt x="47709" y="234"/>
                          </a:cubicBezTo>
                          <a:cubicBezTo>
                            <a:pt x="73801" y="234"/>
                            <a:pt x="94953" y="21386"/>
                            <a:pt x="94953" y="4747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Freeform: Shape 94">
                      <a:extLst>
                        <a:ext uri="{FF2B5EF4-FFF2-40B4-BE49-F238E27FC236}">
                          <a16:creationId xmlns:a16="http://schemas.microsoft.com/office/drawing/2014/main" id="{19D83641-39B7-4DDA-2F9A-9B6146753864}"/>
                        </a:ext>
                      </a:extLst>
                    </p:cNvPr>
                    <p:cNvSpPr/>
                    <p:nvPr/>
                  </p:nvSpPr>
                  <p:spPr>
                    <a:xfrm>
                      <a:off x="9613713" y="4862999"/>
                      <a:ext cx="125946" cy="125945"/>
                    </a:xfrm>
                    <a:custGeom>
                      <a:avLst/>
                      <a:gdLst>
                        <a:gd name="connsiteX0" fmla="*/ 94941 w 94488"/>
                        <a:gd name="connsiteY0" fmla="*/ 47478 h 94487"/>
                        <a:gd name="connsiteX1" fmla="*/ 47697 w 94488"/>
                        <a:gd name="connsiteY1" fmla="*/ 94722 h 94487"/>
                        <a:gd name="connsiteX2" fmla="*/ 453 w 94488"/>
                        <a:gd name="connsiteY2" fmla="*/ 47478 h 94487"/>
                        <a:gd name="connsiteX3" fmla="*/ 47697 w 94488"/>
                        <a:gd name="connsiteY3" fmla="*/ 234 h 94487"/>
                        <a:gd name="connsiteX4" fmla="*/ 94941 w 94488"/>
                        <a:gd name="connsiteY4" fmla="*/ 4747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41" y="47478"/>
                          </a:moveTo>
                          <a:cubicBezTo>
                            <a:pt x="94941" y="73570"/>
                            <a:pt x="73790" y="94722"/>
                            <a:pt x="47697" y="94722"/>
                          </a:cubicBezTo>
                          <a:cubicBezTo>
                            <a:pt x="21605" y="94722"/>
                            <a:pt x="453" y="73570"/>
                            <a:pt x="453" y="47478"/>
                          </a:cubicBezTo>
                          <a:cubicBezTo>
                            <a:pt x="453" y="21386"/>
                            <a:pt x="21605" y="234"/>
                            <a:pt x="47697" y="234"/>
                          </a:cubicBezTo>
                          <a:cubicBezTo>
                            <a:pt x="73790" y="234"/>
                            <a:pt x="94941" y="21386"/>
                            <a:pt x="94941" y="4747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Shape 95">
                      <a:extLst>
                        <a:ext uri="{FF2B5EF4-FFF2-40B4-BE49-F238E27FC236}">
                          <a16:creationId xmlns:a16="http://schemas.microsoft.com/office/drawing/2014/main" id="{C24AE222-FC3E-9CDF-3100-C1199994E843}"/>
                        </a:ext>
                      </a:extLst>
                    </p:cNvPr>
                    <p:cNvSpPr/>
                    <p:nvPr/>
                  </p:nvSpPr>
                  <p:spPr>
                    <a:xfrm>
                      <a:off x="9533220" y="4862999"/>
                      <a:ext cx="125946" cy="125945"/>
                    </a:xfrm>
                    <a:custGeom>
                      <a:avLst/>
                      <a:gdLst>
                        <a:gd name="connsiteX0" fmla="*/ 94935 w 94488"/>
                        <a:gd name="connsiteY0" fmla="*/ 47478 h 94487"/>
                        <a:gd name="connsiteX1" fmla="*/ 47691 w 94488"/>
                        <a:gd name="connsiteY1" fmla="*/ 94722 h 94487"/>
                        <a:gd name="connsiteX2" fmla="*/ 447 w 94488"/>
                        <a:gd name="connsiteY2" fmla="*/ 47478 h 94487"/>
                        <a:gd name="connsiteX3" fmla="*/ 47691 w 94488"/>
                        <a:gd name="connsiteY3" fmla="*/ 234 h 94487"/>
                        <a:gd name="connsiteX4" fmla="*/ 94935 w 94488"/>
                        <a:gd name="connsiteY4" fmla="*/ 4747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35" y="47478"/>
                          </a:moveTo>
                          <a:cubicBezTo>
                            <a:pt x="94935" y="73570"/>
                            <a:pt x="73783" y="94722"/>
                            <a:pt x="47691" y="94722"/>
                          </a:cubicBezTo>
                          <a:cubicBezTo>
                            <a:pt x="21599" y="94722"/>
                            <a:pt x="447" y="73570"/>
                            <a:pt x="447" y="47478"/>
                          </a:cubicBezTo>
                          <a:cubicBezTo>
                            <a:pt x="447" y="21386"/>
                            <a:pt x="21599" y="234"/>
                            <a:pt x="47691" y="234"/>
                          </a:cubicBezTo>
                          <a:cubicBezTo>
                            <a:pt x="73783" y="234"/>
                            <a:pt x="94935" y="21386"/>
                            <a:pt x="94935" y="4747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Shape 96">
                      <a:extLst>
                        <a:ext uri="{FF2B5EF4-FFF2-40B4-BE49-F238E27FC236}">
                          <a16:creationId xmlns:a16="http://schemas.microsoft.com/office/drawing/2014/main" id="{D89B9C0E-FA2A-BA63-68ED-B4F0F4C7AEC7}"/>
                        </a:ext>
                      </a:extLst>
                    </p:cNvPr>
                    <p:cNvSpPr/>
                    <p:nvPr/>
                  </p:nvSpPr>
                  <p:spPr>
                    <a:xfrm>
                      <a:off x="9476975" y="4814754"/>
                      <a:ext cx="125946" cy="125945"/>
                    </a:xfrm>
                    <a:custGeom>
                      <a:avLst/>
                      <a:gdLst>
                        <a:gd name="connsiteX0" fmla="*/ 94931 w 94488"/>
                        <a:gd name="connsiteY0" fmla="*/ 47474 h 94487"/>
                        <a:gd name="connsiteX1" fmla="*/ 47687 w 94488"/>
                        <a:gd name="connsiteY1" fmla="*/ 94718 h 94487"/>
                        <a:gd name="connsiteX2" fmla="*/ 443 w 94488"/>
                        <a:gd name="connsiteY2" fmla="*/ 47474 h 94487"/>
                        <a:gd name="connsiteX3" fmla="*/ 47687 w 94488"/>
                        <a:gd name="connsiteY3" fmla="*/ 230 h 94487"/>
                        <a:gd name="connsiteX4" fmla="*/ 94931 w 94488"/>
                        <a:gd name="connsiteY4" fmla="*/ 47474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31" y="47474"/>
                          </a:moveTo>
                          <a:cubicBezTo>
                            <a:pt x="94931" y="73566"/>
                            <a:pt x="73779" y="94718"/>
                            <a:pt x="47687" y="94718"/>
                          </a:cubicBezTo>
                          <a:cubicBezTo>
                            <a:pt x="21595" y="94718"/>
                            <a:pt x="443" y="73566"/>
                            <a:pt x="443" y="47474"/>
                          </a:cubicBezTo>
                          <a:cubicBezTo>
                            <a:pt x="443" y="21382"/>
                            <a:pt x="21595" y="230"/>
                            <a:pt x="47687" y="230"/>
                          </a:cubicBezTo>
                          <a:cubicBezTo>
                            <a:pt x="73779" y="230"/>
                            <a:pt x="94931" y="21382"/>
                            <a:pt x="94931" y="4747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Shape 97">
                      <a:extLst>
                        <a:ext uri="{FF2B5EF4-FFF2-40B4-BE49-F238E27FC236}">
                          <a16:creationId xmlns:a16="http://schemas.microsoft.com/office/drawing/2014/main" id="{7B23C154-F341-E29D-5264-C1B2588E5869}"/>
                        </a:ext>
                      </a:extLst>
                    </p:cNvPr>
                    <p:cNvSpPr/>
                    <p:nvPr/>
                  </p:nvSpPr>
                  <p:spPr>
                    <a:xfrm>
                      <a:off x="9416923" y="4759906"/>
                      <a:ext cx="125946" cy="125945"/>
                    </a:xfrm>
                    <a:custGeom>
                      <a:avLst/>
                      <a:gdLst>
                        <a:gd name="connsiteX0" fmla="*/ 94926 w 94488"/>
                        <a:gd name="connsiteY0" fmla="*/ 47470 h 94487"/>
                        <a:gd name="connsiteX1" fmla="*/ 47682 w 94488"/>
                        <a:gd name="connsiteY1" fmla="*/ 94714 h 94487"/>
                        <a:gd name="connsiteX2" fmla="*/ 438 w 94488"/>
                        <a:gd name="connsiteY2" fmla="*/ 47470 h 94487"/>
                        <a:gd name="connsiteX3" fmla="*/ 47682 w 94488"/>
                        <a:gd name="connsiteY3" fmla="*/ 226 h 94487"/>
                        <a:gd name="connsiteX4" fmla="*/ 94926 w 94488"/>
                        <a:gd name="connsiteY4" fmla="*/ 4747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26" y="47470"/>
                          </a:moveTo>
                          <a:cubicBezTo>
                            <a:pt x="94926" y="73562"/>
                            <a:pt x="73774" y="94714"/>
                            <a:pt x="47682" y="94714"/>
                          </a:cubicBezTo>
                          <a:cubicBezTo>
                            <a:pt x="21590" y="94714"/>
                            <a:pt x="438" y="73562"/>
                            <a:pt x="438" y="47470"/>
                          </a:cubicBezTo>
                          <a:cubicBezTo>
                            <a:pt x="438" y="21378"/>
                            <a:pt x="21590" y="226"/>
                            <a:pt x="47682" y="226"/>
                          </a:cubicBezTo>
                          <a:cubicBezTo>
                            <a:pt x="73774" y="226"/>
                            <a:pt x="94926" y="21378"/>
                            <a:pt x="94926" y="4747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Shape 98">
                      <a:extLst>
                        <a:ext uri="{FF2B5EF4-FFF2-40B4-BE49-F238E27FC236}">
                          <a16:creationId xmlns:a16="http://schemas.microsoft.com/office/drawing/2014/main" id="{9BCA4078-304B-8E75-F404-6193A323850F}"/>
                        </a:ext>
                      </a:extLst>
                    </p:cNvPr>
                    <p:cNvSpPr/>
                    <p:nvPr/>
                  </p:nvSpPr>
                  <p:spPr>
                    <a:xfrm>
                      <a:off x="9320940" y="4759906"/>
                      <a:ext cx="125946" cy="125945"/>
                    </a:xfrm>
                    <a:custGeom>
                      <a:avLst/>
                      <a:gdLst>
                        <a:gd name="connsiteX0" fmla="*/ 94918 w 94488"/>
                        <a:gd name="connsiteY0" fmla="*/ 47470 h 94487"/>
                        <a:gd name="connsiteX1" fmla="*/ 47674 w 94488"/>
                        <a:gd name="connsiteY1" fmla="*/ 94714 h 94487"/>
                        <a:gd name="connsiteX2" fmla="*/ 430 w 94488"/>
                        <a:gd name="connsiteY2" fmla="*/ 47470 h 94487"/>
                        <a:gd name="connsiteX3" fmla="*/ 47674 w 94488"/>
                        <a:gd name="connsiteY3" fmla="*/ 226 h 94487"/>
                        <a:gd name="connsiteX4" fmla="*/ 94918 w 94488"/>
                        <a:gd name="connsiteY4" fmla="*/ 4747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18" y="47470"/>
                          </a:moveTo>
                          <a:cubicBezTo>
                            <a:pt x="94918" y="73562"/>
                            <a:pt x="73767" y="94714"/>
                            <a:pt x="47674" y="94714"/>
                          </a:cubicBezTo>
                          <a:cubicBezTo>
                            <a:pt x="21582" y="94714"/>
                            <a:pt x="430" y="73562"/>
                            <a:pt x="430" y="47470"/>
                          </a:cubicBezTo>
                          <a:cubicBezTo>
                            <a:pt x="430" y="21378"/>
                            <a:pt x="21582" y="226"/>
                            <a:pt x="47674" y="226"/>
                          </a:cubicBezTo>
                          <a:cubicBezTo>
                            <a:pt x="73767" y="226"/>
                            <a:pt x="94918" y="21378"/>
                            <a:pt x="94918" y="4747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Shape 99">
                      <a:extLst>
                        <a:ext uri="{FF2B5EF4-FFF2-40B4-BE49-F238E27FC236}">
                          <a16:creationId xmlns:a16="http://schemas.microsoft.com/office/drawing/2014/main" id="{608821FA-DB6B-6D47-B121-232A30227367}"/>
                        </a:ext>
                      </a:extLst>
                    </p:cNvPr>
                    <p:cNvSpPr/>
                    <p:nvPr/>
                  </p:nvSpPr>
                  <p:spPr>
                    <a:xfrm>
                      <a:off x="9278407" y="4759906"/>
                      <a:ext cx="125946" cy="125945"/>
                    </a:xfrm>
                    <a:custGeom>
                      <a:avLst/>
                      <a:gdLst>
                        <a:gd name="connsiteX0" fmla="*/ 94915 w 94488"/>
                        <a:gd name="connsiteY0" fmla="*/ 47470 h 94487"/>
                        <a:gd name="connsiteX1" fmla="*/ 47671 w 94488"/>
                        <a:gd name="connsiteY1" fmla="*/ 94714 h 94487"/>
                        <a:gd name="connsiteX2" fmla="*/ 427 w 94488"/>
                        <a:gd name="connsiteY2" fmla="*/ 47470 h 94487"/>
                        <a:gd name="connsiteX3" fmla="*/ 47671 w 94488"/>
                        <a:gd name="connsiteY3" fmla="*/ 226 h 94487"/>
                        <a:gd name="connsiteX4" fmla="*/ 94915 w 94488"/>
                        <a:gd name="connsiteY4" fmla="*/ 47470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15" y="47470"/>
                          </a:moveTo>
                          <a:cubicBezTo>
                            <a:pt x="94915" y="73562"/>
                            <a:pt x="73763" y="94714"/>
                            <a:pt x="47671" y="94714"/>
                          </a:cubicBezTo>
                          <a:cubicBezTo>
                            <a:pt x="21579" y="94714"/>
                            <a:pt x="427" y="73562"/>
                            <a:pt x="427" y="47470"/>
                          </a:cubicBezTo>
                          <a:cubicBezTo>
                            <a:pt x="427" y="21378"/>
                            <a:pt x="21579" y="226"/>
                            <a:pt x="47671" y="226"/>
                          </a:cubicBezTo>
                          <a:cubicBezTo>
                            <a:pt x="73763" y="226"/>
                            <a:pt x="94915" y="21378"/>
                            <a:pt x="94915" y="47470"/>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Freeform: Shape 100">
                      <a:extLst>
                        <a:ext uri="{FF2B5EF4-FFF2-40B4-BE49-F238E27FC236}">
                          <a16:creationId xmlns:a16="http://schemas.microsoft.com/office/drawing/2014/main" id="{B6EF6BE8-7068-F640-B271-CA198C058D36}"/>
                        </a:ext>
                      </a:extLst>
                    </p:cNvPr>
                    <p:cNvSpPr/>
                    <p:nvPr/>
                  </p:nvSpPr>
                  <p:spPr>
                    <a:xfrm>
                      <a:off x="10255504" y="4987421"/>
                      <a:ext cx="125945" cy="125945"/>
                    </a:xfrm>
                    <a:custGeom>
                      <a:avLst/>
                      <a:gdLst>
                        <a:gd name="connsiteX0" fmla="*/ 94992 w 94487"/>
                        <a:gd name="connsiteY0" fmla="*/ 47488 h 94487"/>
                        <a:gd name="connsiteX1" fmla="*/ 47748 w 94487"/>
                        <a:gd name="connsiteY1" fmla="*/ 94732 h 94487"/>
                        <a:gd name="connsiteX2" fmla="*/ 504 w 94487"/>
                        <a:gd name="connsiteY2" fmla="*/ 47488 h 94487"/>
                        <a:gd name="connsiteX3" fmla="*/ 47748 w 94487"/>
                        <a:gd name="connsiteY3" fmla="*/ 244 h 94487"/>
                        <a:gd name="connsiteX4" fmla="*/ 94992 w 94487"/>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4992" y="47488"/>
                          </a:moveTo>
                          <a:cubicBezTo>
                            <a:pt x="94992" y="73580"/>
                            <a:pt x="73840" y="94732"/>
                            <a:pt x="47748" y="94732"/>
                          </a:cubicBezTo>
                          <a:cubicBezTo>
                            <a:pt x="21656" y="94732"/>
                            <a:pt x="504" y="73580"/>
                            <a:pt x="504" y="47488"/>
                          </a:cubicBezTo>
                          <a:cubicBezTo>
                            <a:pt x="504" y="21396"/>
                            <a:pt x="21656" y="244"/>
                            <a:pt x="47748" y="244"/>
                          </a:cubicBezTo>
                          <a:cubicBezTo>
                            <a:pt x="73840" y="244"/>
                            <a:pt x="94992" y="21396"/>
                            <a:pt x="94992"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Freeform: Shape 101">
                      <a:extLst>
                        <a:ext uri="{FF2B5EF4-FFF2-40B4-BE49-F238E27FC236}">
                          <a16:creationId xmlns:a16="http://schemas.microsoft.com/office/drawing/2014/main" id="{624FD199-2F35-AE48-E322-A47DB141B499}"/>
                        </a:ext>
                      </a:extLst>
                    </p:cNvPr>
                    <p:cNvSpPr/>
                    <p:nvPr/>
                  </p:nvSpPr>
                  <p:spPr>
                    <a:xfrm>
                      <a:off x="10649593" y="4987421"/>
                      <a:ext cx="125945" cy="125945"/>
                    </a:xfrm>
                    <a:custGeom>
                      <a:avLst/>
                      <a:gdLst>
                        <a:gd name="connsiteX0" fmla="*/ 95023 w 94487"/>
                        <a:gd name="connsiteY0" fmla="*/ 47488 h 94487"/>
                        <a:gd name="connsiteX1" fmla="*/ 47779 w 94487"/>
                        <a:gd name="connsiteY1" fmla="*/ 94732 h 94487"/>
                        <a:gd name="connsiteX2" fmla="*/ 535 w 94487"/>
                        <a:gd name="connsiteY2" fmla="*/ 47488 h 94487"/>
                        <a:gd name="connsiteX3" fmla="*/ 47779 w 94487"/>
                        <a:gd name="connsiteY3" fmla="*/ 244 h 94487"/>
                        <a:gd name="connsiteX4" fmla="*/ 95023 w 94487"/>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023" y="47488"/>
                          </a:moveTo>
                          <a:cubicBezTo>
                            <a:pt x="95023" y="73580"/>
                            <a:pt x="73871" y="94732"/>
                            <a:pt x="47779" y="94732"/>
                          </a:cubicBezTo>
                          <a:cubicBezTo>
                            <a:pt x="21687" y="94732"/>
                            <a:pt x="535" y="73580"/>
                            <a:pt x="535" y="47488"/>
                          </a:cubicBezTo>
                          <a:cubicBezTo>
                            <a:pt x="535" y="21396"/>
                            <a:pt x="21687" y="244"/>
                            <a:pt x="47779" y="244"/>
                          </a:cubicBezTo>
                          <a:cubicBezTo>
                            <a:pt x="73871" y="244"/>
                            <a:pt x="95023" y="21396"/>
                            <a:pt x="95023"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Shape 102">
                      <a:extLst>
                        <a:ext uri="{FF2B5EF4-FFF2-40B4-BE49-F238E27FC236}">
                          <a16:creationId xmlns:a16="http://schemas.microsoft.com/office/drawing/2014/main" id="{FF7ABEA5-D9E4-2973-5680-4BDBF08E002A}"/>
                        </a:ext>
                      </a:extLst>
                    </p:cNvPr>
                    <p:cNvSpPr/>
                    <p:nvPr/>
                  </p:nvSpPr>
                  <p:spPr>
                    <a:xfrm>
                      <a:off x="10102516" y="4987421"/>
                      <a:ext cx="125946" cy="125945"/>
                    </a:xfrm>
                    <a:custGeom>
                      <a:avLst/>
                      <a:gdLst>
                        <a:gd name="connsiteX0" fmla="*/ 94980 w 94488"/>
                        <a:gd name="connsiteY0" fmla="*/ 47488 h 94487"/>
                        <a:gd name="connsiteX1" fmla="*/ 47736 w 94488"/>
                        <a:gd name="connsiteY1" fmla="*/ 94732 h 94487"/>
                        <a:gd name="connsiteX2" fmla="*/ 492 w 94488"/>
                        <a:gd name="connsiteY2" fmla="*/ 47488 h 94487"/>
                        <a:gd name="connsiteX3" fmla="*/ 47736 w 94488"/>
                        <a:gd name="connsiteY3" fmla="*/ 244 h 94487"/>
                        <a:gd name="connsiteX4" fmla="*/ 94980 w 94488"/>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80" y="47488"/>
                          </a:moveTo>
                          <a:cubicBezTo>
                            <a:pt x="94980" y="73580"/>
                            <a:pt x="73828" y="94732"/>
                            <a:pt x="47736" y="94732"/>
                          </a:cubicBezTo>
                          <a:cubicBezTo>
                            <a:pt x="21644" y="94732"/>
                            <a:pt x="492" y="73580"/>
                            <a:pt x="492" y="47488"/>
                          </a:cubicBezTo>
                          <a:cubicBezTo>
                            <a:pt x="492" y="21396"/>
                            <a:pt x="21644" y="244"/>
                            <a:pt x="47736" y="244"/>
                          </a:cubicBezTo>
                          <a:cubicBezTo>
                            <a:pt x="73828" y="244"/>
                            <a:pt x="94980" y="21396"/>
                            <a:pt x="94980"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Shape 103">
                      <a:extLst>
                        <a:ext uri="{FF2B5EF4-FFF2-40B4-BE49-F238E27FC236}">
                          <a16:creationId xmlns:a16="http://schemas.microsoft.com/office/drawing/2014/main" id="{765DC03D-E1F7-AB7E-743F-2142D5F6664C}"/>
                        </a:ext>
                      </a:extLst>
                    </p:cNvPr>
                    <p:cNvSpPr/>
                    <p:nvPr/>
                  </p:nvSpPr>
                  <p:spPr>
                    <a:xfrm>
                      <a:off x="10069887" y="4987421"/>
                      <a:ext cx="125946" cy="125945"/>
                    </a:xfrm>
                    <a:custGeom>
                      <a:avLst/>
                      <a:gdLst>
                        <a:gd name="connsiteX0" fmla="*/ 94977 w 94488"/>
                        <a:gd name="connsiteY0" fmla="*/ 47488 h 94487"/>
                        <a:gd name="connsiteX1" fmla="*/ 47733 w 94488"/>
                        <a:gd name="connsiteY1" fmla="*/ 94732 h 94487"/>
                        <a:gd name="connsiteX2" fmla="*/ 489 w 94488"/>
                        <a:gd name="connsiteY2" fmla="*/ 47488 h 94487"/>
                        <a:gd name="connsiteX3" fmla="*/ 47733 w 94488"/>
                        <a:gd name="connsiteY3" fmla="*/ 244 h 94487"/>
                        <a:gd name="connsiteX4" fmla="*/ 94977 w 94488"/>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77" y="47488"/>
                          </a:moveTo>
                          <a:cubicBezTo>
                            <a:pt x="94977" y="73580"/>
                            <a:pt x="73826" y="94732"/>
                            <a:pt x="47733" y="94732"/>
                          </a:cubicBezTo>
                          <a:cubicBezTo>
                            <a:pt x="21641" y="94732"/>
                            <a:pt x="489" y="73580"/>
                            <a:pt x="489" y="47488"/>
                          </a:cubicBezTo>
                          <a:cubicBezTo>
                            <a:pt x="489" y="21396"/>
                            <a:pt x="21641" y="244"/>
                            <a:pt x="47733" y="244"/>
                          </a:cubicBezTo>
                          <a:cubicBezTo>
                            <a:pt x="73826" y="244"/>
                            <a:pt x="94977" y="21396"/>
                            <a:pt x="94977"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Shape 104">
                      <a:extLst>
                        <a:ext uri="{FF2B5EF4-FFF2-40B4-BE49-F238E27FC236}">
                          <a16:creationId xmlns:a16="http://schemas.microsoft.com/office/drawing/2014/main" id="{697DCCDA-C0B5-6962-EEE1-08FAF7925570}"/>
                        </a:ext>
                      </a:extLst>
                    </p:cNvPr>
                    <p:cNvSpPr/>
                    <p:nvPr/>
                  </p:nvSpPr>
                  <p:spPr>
                    <a:xfrm>
                      <a:off x="10077884" y="4987421"/>
                      <a:ext cx="125946" cy="125945"/>
                    </a:xfrm>
                    <a:custGeom>
                      <a:avLst/>
                      <a:gdLst>
                        <a:gd name="connsiteX0" fmla="*/ 94978 w 94488"/>
                        <a:gd name="connsiteY0" fmla="*/ 47488 h 94487"/>
                        <a:gd name="connsiteX1" fmla="*/ 47734 w 94488"/>
                        <a:gd name="connsiteY1" fmla="*/ 94732 h 94487"/>
                        <a:gd name="connsiteX2" fmla="*/ 490 w 94488"/>
                        <a:gd name="connsiteY2" fmla="*/ 47488 h 94487"/>
                        <a:gd name="connsiteX3" fmla="*/ 47734 w 94488"/>
                        <a:gd name="connsiteY3" fmla="*/ 244 h 94487"/>
                        <a:gd name="connsiteX4" fmla="*/ 94978 w 94488"/>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78" y="47488"/>
                          </a:moveTo>
                          <a:cubicBezTo>
                            <a:pt x="94978" y="73580"/>
                            <a:pt x="73826" y="94732"/>
                            <a:pt x="47734" y="94732"/>
                          </a:cubicBezTo>
                          <a:cubicBezTo>
                            <a:pt x="21642" y="94732"/>
                            <a:pt x="490" y="73580"/>
                            <a:pt x="490" y="47488"/>
                          </a:cubicBezTo>
                          <a:cubicBezTo>
                            <a:pt x="490" y="21396"/>
                            <a:pt x="21642" y="244"/>
                            <a:pt x="47734" y="244"/>
                          </a:cubicBezTo>
                          <a:cubicBezTo>
                            <a:pt x="73826" y="244"/>
                            <a:pt x="94978" y="21396"/>
                            <a:pt x="94978"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Shape 105">
                      <a:extLst>
                        <a:ext uri="{FF2B5EF4-FFF2-40B4-BE49-F238E27FC236}">
                          <a16:creationId xmlns:a16="http://schemas.microsoft.com/office/drawing/2014/main" id="{A5F7D22D-9E38-CB24-30AC-208ABAA84024}"/>
                        </a:ext>
                      </a:extLst>
                    </p:cNvPr>
                    <p:cNvSpPr/>
                    <p:nvPr/>
                  </p:nvSpPr>
                  <p:spPr>
                    <a:xfrm>
                      <a:off x="10203577" y="4987421"/>
                      <a:ext cx="125946" cy="125945"/>
                    </a:xfrm>
                    <a:custGeom>
                      <a:avLst/>
                      <a:gdLst>
                        <a:gd name="connsiteX0" fmla="*/ 94988 w 94488"/>
                        <a:gd name="connsiteY0" fmla="*/ 47488 h 94487"/>
                        <a:gd name="connsiteX1" fmla="*/ 47744 w 94488"/>
                        <a:gd name="connsiteY1" fmla="*/ 94732 h 94487"/>
                        <a:gd name="connsiteX2" fmla="*/ 500 w 94488"/>
                        <a:gd name="connsiteY2" fmla="*/ 47488 h 94487"/>
                        <a:gd name="connsiteX3" fmla="*/ 47744 w 94488"/>
                        <a:gd name="connsiteY3" fmla="*/ 244 h 94487"/>
                        <a:gd name="connsiteX4" fmla="*/ 94988 w 94488"/>
                        <a:gd name="connsiteY4" fmla="*/ 47488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88" y="47488"/>
                          </a:moveTo>
                          <a:cubicBezTo>
                            <a:pt x="94988" y="73580"/>
                            <a:pt x="73836" y="94732"/>
                            <a:pt x="47744" y="94732"/>
                          </a:cubicBezTo>
                          <a:cubicBezTo>
                            <a:pt x="21652" y="94732"/>
                            <a:pt x="500" y="73580"/>
                            <a:pt x="500" y="47488"/>
                          </a:cubicBezTo>
                          <a:cubicBezTo>
                            <a:pt x="500" y="21396"/>
                            <a:pt x="21652" y="244"/>
                            <a:pt x="47744" y="244"/>
                          </a:cubicBezTo>
                          <a:cubicBezTo>
                            <a:pt x="73836" y="244"/>
                            <a:pt x="94988" y="21396"/>
                            <a:pt x="94988" y="47488"/>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Shape 106">
                      <a:extLst>
                        <a:ext uri="{FF2B5EF4-FFF2-40B4-BE49-F238E27FC236}">
                          <a16:creationId xmlns:a16="http://schemas.microsoft.com/office/drawing/2014/main" id="{7400D04A-DBA3-9090-4F84-15FE3A4F52C8}"/>
                        </a:ext>
                      </a:extLst>
                    </p:cNvPr>
                    <p:cNvSpPr/>
                    <p:nvPr/>
                  </p:nvSpPr>
                  <p:spPr>
                    <a:xfrm>
                      <a:off x="10004120" y="4952507"/>
                      <a:ext cx="125946" cy="125945"/>
                    </a:xfrm>
                    <a:custGeom>
                      <a:avLst/>
                      <a:gdLst>
                        <a:gd name="connsiteX0" fmla="*/ 94972 w 94488"/>
                        <a:gd name="connsiteY0" fmla="*/ 47485 h 94487"/>
                        <a:gd name="connsiteX1" fmla="*/ 47728 w 94488"/>
                        <a:gd name="connsiteY1" fmla="*/ 94729 h 94487"/>
                        <a:gd name="connsiteX2" fmla="*/ 484 w 94488"/>
                        <a:gd name="connsiteY2" fmla="*/ 47485 h 94487"/>
                        <a:gd name="connsiteX3" fmla="*/ 47728 w 94488"/>
                        <a:gd name="connsiteY3" fmla="*/ 241 h 94487"/>
                        <a:gd name="connsiteX4" fmla="*/ 94972 w 94488"/>
                        <a:gd name="connsiteY4" fmla="*/ 47485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8" h="94487">
                          <a:moveTo>
                            <a:pt x="94972" y="47485"/>
                          </a:moveTo>
                          <a:cubicBezTo>
                            <a:pt x="94972" y="73577"/>
                            <a:pt x="73820" y="94729"/>
                            <a:pt x="47728" y="94729"/>
                          </a:cubicBezTo>
                          <a:cubicBezTo>
                            <a:pt x="21636" y="94729"/>
                            <a:pt x="484" y="73577"/>
                            <a:pt x="484" y="47485"/>
                          </a:cubicBezTo>
                          <a:cubicBezTo>
                            <a:pt x="484" y="21393"/>
                            <a:pt x="21636" y="241"/>
                            <a:pt x="47728" y="241"/>
                          </a:cubicBezTo>
                          <a:cubicBezTo>
                            <a:pt x="73820" y="241"/>
                            <a:pt x="94972" y="21393"/>
                            <a:pt x="94972" y="47485"/>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Freeform: Shape 107">
                      <a:extLst>
                        <a:ext uri="{FF2B5EF4-FFF2-40B4-BE49-F238E27FC236}">
                          <a16:creationId xmlns:a16="http://schemas.microsoft.com/office/drawing/2014/main" id="{04EC4F31-3F69-A2B1-FFB9-67F231771E2B}"/>
                        </a:ext>
                      </a:extLst>
                    </p:cNvPr>
                    <p:cNvSpPr/>
                    <p:nvPr/>
                  </p:nvSpPr>
                  <p:spPr>
                    <a:xfrm>
                      <a:off x="11265230" y="5024366"/>
                      <a:ext cx="125945" cy="125946"/>
                    </a:xfrm>
                    <a:custGeom>
                      <a:avLst/>
                      <a:gdLst>
                        <a:gd name="connsiteX0" fmla="*/ 95072 w 94487"/>
                        <a:gd name="connsiteY0" fmla="*/ 47491 h 94488"/>
                        <a:gd name="connsiteX1" fmla="*/ 47828 w 94487"/>
                        <a:gd name="connsiteY1" fmla="*/ 94735 h 94488"/>
                        <a:gd name="connsiteX2" fmla="*/ 584 w 94487"/>
                        <a:gd name="connsiteY2" fmla="*/ 47491 h 94488"/>
                        <a:gd name="connsiteX3" fmla="*/ 47828 w 94487"/>
                        <a:gd name="connsiteY3" fmla="*/ 247 h 94488"/>
                        <a:gd name="connsiteX4" fmla="*/ 95072 w 94487"/>
                        <a:gd name="connsiteY4" fmla="*/ 4749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72" y="47491"/>
                          </a:moveTo>
                          <a:cubicBezTo>
                            <a:pt x="95072" y="73583"/>
                            <a:pt x="73920" y="94735"/>
                            <a:pt x="47828" y="94735"/>
                          </a:cubicBezTo>
                          <a:cubicBezTo>
                            <a:pt x="21735" y="94735"/>
                            <a:pt x="584" y="73583"/>
                            <a:pt x="584" y="47491"/>
                          </a:cubicBezTo>
                          <a:cubicBezTo>
                            <a:pt x="584" y="21399"/>
                            <a:pt x="21735" y="247"/>
                            <a:pt x="47828" y="247"/>
                          </a:cubicBezTo>
                          <a:cubicBezTo>
                            <a:pt x="73920" y="247"/>
                            <a:pt x="95072" y="21399"/>
                            <a:pt x="95072" y="4749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Shape 108">
                      <a:extLst>
                        <a:ext uri="{FF2B5EF4-FFF2-40B4-BE49-F238E27FC236}">
                          <a16:creationId xmlns:a16="http://schemas.microsoft.com/office/drawing/2014/main" id="{07C8601D-A4B0-8314-967E-BF8E39E52EE8}"/>
                        </a:ext>
                      </a:extLst>
                    </p:cNvPr>
                    <p:cNvSpPr/>
                    <p:nvPr/>
                  </p:nvSpPr>
                  <p:spPr>
                    <a:xfrm>
                      <a:off x="10852097" y="5024366"/>
                      <a:ext cx="125945" cy="125946"/>
                    </a:xfrm>
                    <a:custGeom>
                      <a:avLst/>
                      <a:gdLst>
                        <a:gd name="connsiteX0" fmla="*/ 95039 w 94487"/>
                        <a:gd name="connsiteY0" fmla="*/ 47491 h 94488"/>
                        <a:gd name="connsiteX1" fmla="*/ 47795 w 94487"/>
                        <a:gd name="connsiteY1" fmla="*/ 94735 h 94488"/>
                        <a:gd name="connsiteX2" fmla="*/ 551 w 94487"/>
                        <a:gd name="connsiteY2" fmla="*/ 47491 h 94488"/>
                        <a:gd name="connsiteX3" fmla="*/ 47795 w 94487"/>
                        <a:gd name="connsiteY3" fmla="*/ 247 h 94488"/>
                        <a:gd name="connsiteX4" fmla="*/ 95039 w 94487"/>
                        <a:gd name="connsiteY4" fmla="*/ 4749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39" y="47491"/>
                          </a:moveTo>
                          <a:cubicBezTo>
                            <a:pt x="95039" y="73583"/>
                            <a:pt x="73887" y="94735"/>
                            <a:pt x="47795" y="94735"/>
                          </a:cubicBezTo>
                          <a:cubicBezTo>
                            <a:pt x="21703" y="94735"/>
                            <a:pt x="551" y="73583"/>
                            <a:pt x="551" y="47491"/>
                          </a:cubicBezTo>
                          <a:cubicBezTo>
                            <a:pt x="551" y="21399"/>
                            <a:pt x="21703" y="247"/>
                            <a:pt x="47795" y="247"/>
                          </a:cubicBezTo>
                          <a:cubicBezTo>
                            <a:pt x="73887" y="247"/>
                            <a:pt x="95039" y="21399"/>
                            <a:pt x="95039" y="4749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Freeform: Shape 109">
                      <a:extLst>
                        <a:ext uri="{FF2B5EF4-FFF2-40B4-BE49-F238E27FC236}">
                          <a16:creationId xmlns:a16="http://schemas.microsoft.com/office/drawing/2014/main" id="{CE1C5CA6-3670-4BD3-EEFE-165F4DDDF718}"/>
                        </a:ext>
                      </a:extLst>
                    </p:cNvPr>
                    <p:cNvSpPr/>
                    <p:nvPr/>
                  </p:nvSpPr>
                  <p:spPr>
                    <a:xfrm>
                      <a:off x="10718660" y="5024366"/>
                      <a:ext cx="125945" cy="125946"/>
                    </a:xfrm>
                    <a:custGeom>
                      <a:avLst/>
                      <a:gdLst>
                        <a:gd name="connsiteX0" fmla="*/ 95028 w 94487"/>
                        <a:gd name="connsiteY0" fmla="*/ 47491 h 94488"/>
                        <a:gd name="connsiteX1" fmla="*/ 47784 w 94487"/>
                        <a:gd name="connsiteY1" fmla="*/ 94735 h 94488"/>
                        <a:gd name="connsiteX2" fmla="*/ 540 w 94487"/>
                        <a:gd name="connsiteY2" fmla="*/ 47491 h 94488"/>
                        <a:gd name="connsiteX3" fmla="*/ 47784 w 94487"/>
                        <a:gd name="connsiteY3" fmla="*/ 247 h 94488"/>
                        <a:gd name="connsiteX4" fmla="*/ 95028 w 94487"/>
                        <a:gd name="connsiteY4" fmla="*/ 4749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28" y="47491"/>
                          </a:moveTo>
                          <a:cubicBezTo>
                            <a:pt x="95028" y="73583"/>
                            <a:pt x="73877" y="94735"/>
                            <a:pt x="47784" y="94735"/>
                          </a:cubicBezTo>
                          <a:cubicBezTo>
                            <a:pt x="21692" y="94735"/>
                            <a:pt x="540" y="73583"/>
                            <a:pt x="540" y="47491"/>
                          </a:cubicBezTo>
                          <a:cubicBezTo>
                            <a:pt x="540" y="21399"/>
                            <a:pt x="21692" y="247"/>
                            <a:pt x="47784" y="247"/>
                          </a:cubicBezTo>
                          <a:cubicBezTo>
                            <a:pt x="73877" y="247"/>
                            <a:pt x="95028" y="21399"/>
                            <a:pt x="95028" y="4749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Freeform: Shape 110">
                      <a:extLst>
                        <a:ext uri="{FF2B5EF4-FFF2-40B4-BE49-F238E27FC236}">
                          <a16:creationId xmlns:a16="http://schemas.microsoft.com/office/drawing/2014/main" id="{6D47DE2D-34AE-E9C7-4A22-457D51EF2C55}"/>
                        </a:ext>
                      </a:extLst>
                    </p:cNvPr>
                    <p:cNvSpPr/>
                    <p:nvPr/>
                  </p:nvSpPr>
                  <p:spPr>
                    <a:xfrm>
                      <a:off x="10665718" y="5024366"/>
                      <a:ext cx="125945" cy="125946"/>
                    </a:xfrm>
                    <a:custGeom>
                      <a:avLst/>
                      <a:gdLst>
                        <a:gd name="connsiteX0" fmla="*/ 95024 w 94487"/>
                        <a:gd name="connsiteY0" fmla="*/ 47491 h 94488"/>
                        <a:gd name="connsiteX1" fmla="*/ 47780 w 94487"/>
                        <a:gd name="connsiteY1" fmla="*/ 94735 h 94488"/>
                        <a:gd name="connsiteX2" fmla="*/ 536 w 94487"/>
                        <a:gd name="connsiteY2" fmla="*/ 47491 h 94488"/>
                        <a:gd name="connsiteX3" fmla="*/ 47780 w 94487"/>
                        <a:gd name="connsiteY3" fmla="*/ 247 h 94488"/>
                        <a:gd name="connsiteX4" fmla="*/ 95024 w 94487"/>
                        <a:gd name="connsiteY4" fmla="*/ 4749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24" y="47491"/>
                          </a:moveTo>
                          <a:cubicBezTo>
                            <a:pt x="95024" y="73583"/>
                            <a:pt x="73872" y="94735"/>
                            <a:pt x="47780" y="94735"/>
                          </a:cubicBezTo>
                          <a:cubicBezTo>
                            <a:pt x="21688" y="94735"/>
                            <a:pt x="536" y="73583"/>
                            <a:pt x="536" y="47491"/>
                          </a:cubicBezTo>
                          <a:cubicBezTo>
                            <a:pt x="536" y="21399"/>
                            <a:pt x="21688" y="247"/>
                            <a:pt x="47780" y="247"/>
                          </a:cubicBezTo>
                          <a:cubicBezTo>
                            <a:pt x="73872" y="247"/>
                            <a:pt x="95024" y="21399"/>
                            <a:pt x="95024" y="4749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Freeform: Shape 111">
                      <a:extLst>
                        <a:ext uri="{FF2B5EF4-FFF2-40B4-BE49-F238E27FC236}">
                          <a16:creationId xmlns:a16="http://schemas.microsoft.com/office/drawing/2014/main" id="{F84955BF-FF92-888F-84C0-8E0A52AFD1AA}"/>
                        </a:ext>
                      </a:extLst>
                    </p:cNvPr>
                    <p:cNvSpPr/>
                    <p:nvPr/>
                  </p:nvSpPr>
                  <p:spPr>
                    <a:xfrm>
                      <a:off x="10672320" y="5024366"/>
                      <a:ext cx="125945" cy="125946"/>
                    </a:xfrm>
                    <a:custGeom>
                      <a:avLst/>
                      <a:gdLst>
                        <a:gd name="connsiteX0" fmla="*/ 95025 w 94487"/>
                        <a:gd name="connsiteY0" fmla="*/ 47491 h 94488"/>
                        <a:gd name="connsiteX1" fmla="*/ 47781 w 94487"/>
                        <a:gd name="connsiteY1" fmla="*/ 94735 h 94488"/>
                        <a:gd name="connsiteX2" fmla="*/ 537 w 94487"/>
                        <a:gd name="connsiteY2" fmla="*/ 47491 h 94488"/>
                        <a:gd name="connsiteX3" fmla="*/ 47781 w 94487"/>
                        <a:gd name="connsiteY3" fmla="*/ 247 h 94488"/>
                        <a:gd name="connsiteX4" fmla="*/ 95025 w 94487"/>
                        <a:gd name="connsiteY4" fmla="*/ 47491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025" y="47491"/>
                          </a:moveTo>
                          <a:cubicBezTo>
                            <a:pt x="95025" y="73583"/>
                            <a:pt x="73873" y="94735"/>
                            <a:pt x="47781" y="94735"/>
                          </a:cubicBezTo>
                          <a:cubicBezTo>
                            <a:pt x="21689" y="94735"/>
                            <a:pt x="537" y="73583"/>
                            <a:pt x="537" y="47491"/>
                          </a:cubicBezTo>
                          <a:cubicBezTo>
                            <a:pt x="537" y="21399"/>
                            <a:pt x="21689" y="247"/>
                            <a:pt x="47781" y="247"/>
                          </a:cubicBezTo>
                          <a:cubicBezTo>
                            <a:pt x="73873" y="247"/>
                            <a:pt x="95025" y="21399"/>
                            <a:pt x="95025" y="47491"/>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Freeform: Shape 112">
                      <a:extLst>
                        <a:ext uri="{FF2B5EF4-FFF2-40B4-BE49-F238E27FC236}">
                          <a16:creationId xmlns:a16="http://schemas.microsoft.com/office/drawing/2014/main" id="{E651674A-8756-09F7-A17A-C5433735633F}"/>
                        </a:ext>
                      </a:extLst>
                    </p:cNvPr>
                    <p:cNvSpPr/>
                    <p:nvPr/>
                  </p:nvSpPr>
                  <p:spPr>
                    <a:xfrm>
                      <a:off x="12345166" y="5130379"/>
                      <a:ext cx="125945" cy="125945"/>
                    </a:xfrm>
                    <a:custGeom>
                      <a:avLst/>
                      <a:gdLst>
                        <a:gd name="connsiteX0" fmla="*/ 95157 w 94487"/>
                        <a:gd name="connsiteY0" fmla="*/ 47499 h 94487"/>
                        <a:gd name="connsiteX1" fmla="*/ 47913 w 94487"/>
                        <a:gd name="connsiteY1" fmla="*/ 94743 h 94487"/>
                        <a:gd name="connsiteX2" fmla="*/ 669 w 94487"/>
                        <a:gd name="connsiteY2" fmla="*/ 47499 h 94487"/>
                        <a:gd name="connsiteX3" fmla="*/ 47913 w 94487"/>
                        <a:gd name="connsiteY3" fmla="*/ 255 h 94487"/>
                        <a:gd name="connsiteX4" fmla="*/ 95157 w 94487"/>
                        <a:gd name="connsiteY4" fmla="*/ 4749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157" y="47499"/>
                          </a:moveTo>
                          <a:cubicBezTo>
                            <a:pt x="95157" y="73591"/>
                            <a:pt x="74005" y="94743"/>
                            <a:pt x="47913" y="94743"/>
                          </a:cubicBezTo>
                          <a:cubicBezTo>
                            <a:pt x="21820" y="94743"/>
                            <a:pt x="669" y="73591"/>
                            <a:pt x="669" y="47499"/>
                          </a:cubicBezTo>
                          <a:cubicBezTo>
                            <a:pt x="669" y="21407"/>
                            <a:pt x="21820" y="255"/>
                            <a:pt x="47913" y="255"/>
                          </a:cubicBezTo>
                          <a:cubicBezTo>
                            <a:pt x="74005" y="255"/>
                            <a:pt x="95157" y="21407"/>
                            <a:pt x="95157" y="4749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Shape 113">
                      <a:extLst>
                        <a:ext uri="{FF2B5EF4-FFF2-40B4-BE49-F238E27FC236}">
                          <a16:creationId xmlns:a16="http://schemas.microsoft.com/office/drawing/2014/main" id="{A7321D44-77D8-CF0F-66C2-EF898E03C2B3}"/>
                        </a:ext>
                      </a:extLst>
                    </p:cNvPr>
                    <p:cNvSpPr/>
                    <p:nvPr/>
                  </p:nvSpPr>
                  <p:spPr>
                    <a:xfrm>
                      <a:off x="11828052" y="5130379"/>
                      <a:ext cx="125945" cy="125945"/>
                    </a:xfrm>
                    <a:custGeom>
                      <a:avLst/>
                      <a:gdLst>
                        <a:gd name="connsiteX0" fmla="*/ 95116 w 94487"/>
                        <a:gd name="connsiteY0" fmla="*/ 47499 h 94487"/>
                        <a:gd name="connsiteX1" fmla="*/ 47872 w 94487"/>
                        <a:gd name="connsiteY1" fmla="*/ 94743 h 94487"/>
                        <a:gd name="connsiteX2" fmla="*/ 628 w 94487"/>
                        <a:gd name="connsiteY2" fmla="*/ 47499 h 94487"/>
                        <a:gd name="connsiteX3" fmla="*/ 47872 w 94487"/>
                        <a:gd name="connsiteY3" fmla="*/ 255 h 94487"/>
                        <a:gd name="connsiteX4" fmla="*/ 95116 w 94487"/>
                        <a:gd name="connsiteY4" fmla="*/ 4749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116" y="47499"/>
                          </a:moveTo>
                          <a:cubicBezTo>
                            <a:pt x="95116" y="73591"/>
                            <a:pt x="73964" y="94743"/>
                            <a:pt x="47872" y="94743"/>
                          </a:cubicBezTo>
                          <a:cubicBezTo>
                            <a:pt x="21780" y="94743"/>
                            <a:pt x="628" y="73591"/>
                            <a:pt x="628" y="47499"/>
                          </a:cubicBezTo>
                          <a:cubicBezTo>
                            <a:pt x="628" y="21407"/>
                            <a:pt x="21780" y="255"/>
                            <a:pt x="47872" y="255"/>
                          </a:cubicBezTo>
                          <a:cubicBezTo>
                            <a:pt x="73964" y="255"/>
                            <a:pt x="95116" y="21407"/>
                            <a:pt x="95116" y="4749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Freeform: Shape 114">
                      <a:extLst>
                        <a:ext uri="{FF2B5EF4-FFF2-40B4-BE49-F238E27FC236}">
                          <a16:creationId xmlns:a16="http://schemas.microsoft.com/office/drawing/2014/main" id="{91C7B32A-40B3-4B34-E980-503CFD98424C}"/>
                        </a:ext>
                      </a:extLst>
                    </p:cNvPr>
                    <p:cNvSpPr/>
                    <p:nvPr/>
                  </p:nvSpPr>
                  <p:spPr>
                    <a:xfrm>
                      <a:off x="11676206" y="5130379"/>
                      <a:ext cx="125945" cy="125945"/>
                    </a:xfrm>
                    <a:custGeom>
                      <a:avLst/>
                      <a:gdLst>
                        <a:gd name="connsiteX0" fmla="*/ 95104 w 94487"/>
                        <a:gd name="connsiteY0" fmla="*/ 47499 h 94487"/>
                        <a:gd name="connsiteX1" fmla="*/ 47860 w 94487"/>
                        <a:gd name="connsiteY1" fmla="*/ 94743 h 94487"/>
                        <a:gd name="connsiteX2" fmla="*/ 616 w 94487"/>
                        <a:gd name="connsiteY2" fmla="*/ 47499 h 94487"/>
                        <a:gd name="connsiteX3" fmla="*/ 47860 w 94487"/>
                        <a:gd name="connsiteY3" fmla="*/ 255 h 94487"/>
                        <a:gd name="connsiteX4" fmla="*/ 95104 w 94487"/>
                        <a:gd name="connsiteY4" fmla="*/ 4749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104" y="47499"/>
                          </a:moveTo>
                          <a:cubicBezTo>
                            <a:pt x="95104" y="73591"/>
                            <a:pt x="73952" y="94743"/>
                            <a:pt x="47860" y="94743"/>
                          </a:cubicBezTo>
                          <a:cubicBezTo>
                            <a:pt x="21768" y="94743"/>
                            <a:pt x="616" y="73591"/>
                            <a:pt x="616" y="47499"/>
                          </a:cubicBezTo>
                          <a:cubicBezTo>
                            <a:pt x="616" y="21407"/>
                            <a:pt x="21768" y="255"/>
                            <a:pt x="47860" y="255"/>
                          </a:cubicBezTo>
                          <a:cubicBezTo>
                            <a:pt x="73952" y="255"/>
                            <a:pt x="95104" y="21407"/>
                            <a:pt x="95104" y="4749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Freeform: Shape 115">
                      <a:extLst>
                        <a:ext uri="{FF2B5EF4-FFF2-40B4-BE49-F238E27FC236}">
                          <a16:creationId xmlns:a16="http://schemas.microsoft.com/office/drawing/2014/main" id="{ACD8352F-FF8B-C1AC-3971-B38B97E306C5}"/>
                        </a:ext>
                      </a:extLst>
                    </p:cNvPr>
                    <p:cNvSpPr/>
                    <p:nvPr/>
                  </p:nvSpPr>
                  <p:spPr>
                    <a:xfrm>
                      <a:off x="11882010" y="5130379"/>
                      <a:ext cx="125945" cy="125945"/>
                    </a:xfrm>
                    <a:custGeom>
                      <a:avLst/>
                      <a:gdLst>
                        <a:gd name="connsiteX0" fmla="*/ 95120 w 94487"/>
                        <a:gd name="connsiteY0" fmla="*/ 47499 h 94487"/>
                        <a:gd name="connsiteX1" fmla="*/ 47876 w 94487"/>
                        <a:gd name="connsiteY1" fmla="*/ 94743 h 94487"/>
                        <a:gd name="connsiteX2" fmla="*/ 632 w 94487"/>
                        <a:gd name="connsiteY2" fmla="*/ 47499 h 94487"/>
                        <a:gd name="connsiteX3" fmla="*/ 47876 w 94487"/>
                        <a:gd name="connsiteY3" fmla="*/ 255 h 94487"/>
                        <a:gd name="connsiteX4" fmla="*/ 95120 w 94487"/>
                        <a:gd name="connsiteY4" fmla="*/ 4749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120" y="47499"/>
                          </a:moveTo>
                          <a:cubicBezTo>
                            <a:pt x="95120" y="73591"/>
                            <a:pt x="73968" y="94743"/>
                            <a:pt x="47876" y="94743"/>
                          </a:cubicBezTo>
                          <a:cubicBezTo>
                            <a:pt x="21784" y="94743"/>
                            <a:pt x="632" y="73591"/>
                            <a:pt x="632" y="47499"/>
                          </a:cubicBezTo>
                          <a:cubicBezTo>
                            <a:pt x="632" y="21407"/>
                            <a:pt x="21784" y="255"/>
                            <a:pt x="47876" y="255"/>
                          </a:cubicBezTo>
                          <a:cubicBezTo>
                            <a:pt x="73968" y="255"/>
                            <a:pt x="95120" y="21407"/>
                            <a:pt x="95120" y="4749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Freeform: Shape 116">
                      <a:extLst>
                        <a:ext uri="{FF2B5EF4-FFF2-40B4-BE49-F238E27FC236}">
                          <a16:creationId xmlns:a16="http://schemas.microsoft.com/office/drawing/2014/main" id="{3B295609-3464-A3FA-8E61-F3C307CDC1F2}"/>
                        </a:ext>
                      </a:extLst>
                    </p:cNvPr>
                    <p:cNvSpPr/>
                    <p:nvPr/>
                  </p:nvSpPr>
                  <p:spPr>
                    <a:xfrm>
                      <a:off x="11891913" y="5130379"/>
                      <a:ext cx="125945" cy="125945"/>
                    </a:xfrm>
                    <a:custGeom>
                      <a:avLst/>
                      <a:gdLst>
                        <a:gd name="connsiteX0" fmla="*/ 95121 w 94487"/>
                        <a:gd name="connsiteY0" fmla="*/ 47499 h 94487"/>
                        <a:gd name="connsiteX1" fmla="*/ 47877 w 94487"/>
                        <a:gd name="connsiteY1" fmla="*/ 94743 h 94487"/>
                        <a:gd name="connsiteX2" fmla="*/ 633 w 94487"/>
                        <a:gd name="connsiteY2" fmla="*/ 47499 h 94487"/>
                        <a:gd name="connsiteX3" fmla="*/ 47877 w 94487"/>
                        <a:gd name="connsiteY3" fmla="*/ 255 h 94487"/>
                        <a:gd name="connsiteX4" fmla="*/ 95121 w 94487"/>
                        <a:gd name="connsiteY4" fmla="*/ 47499 h 94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7">
                          <a:moveTo>
                            <a:pt x="95121" y="47499"/>
                          </a:moveTo>
                          <a:cubicBezTo>
                            <a:pt x="95121" y="73591"/>
                            <a:pt x="73969" y="94743"/>
                            <a:pt x="47877" y="94743"/>
                          </a:cubicBezTo>
                          <a:cubicBezTo>
                            <a:pt x="21785" y="94743"/>
                            <a:pt x="633" y="73591"/>
                            <a:pt x="633" y="47499"/>
                          </a:cubicBezTo>
                          <a:cubicBezTo>
                            <a:pt x="633" y="21407"/>
                            <a:pt x="21785" y="255"/>
                            <a:pt x="47877" y="255"/>
                          </a:cubicBezTo>
                          <a:cubicBezTo>
                            <a:pt x="73969" y="255"/>
                            <a:pt x="95121" y="21407"/>
                            <a:pt x="95121" y="47499"/>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Freeform: Shape 117">
                      <a:extLst>
                        <a:ext uri="{FF2B5EF4-FFF2-40B4-BE49-F238E27FC236}">
                          <a16:creationId xmlns:a16="http://schemas.microsoft.com/office/drawing/2014/main" id="{34FE7AF6-66B2-8203-8B61-03F0E9810B85}"/>
                        </a:ext>
                      </a:extLst>
                    </p:cNvPr>
                    <p:cNvSpPr/>
                    <p:nvPr/>
                  </p:nvSpPr>
                  <p:spPr>
                    <a:xfrm>
                      <a:off x="12844380" y="5186242"/>
                      <a:ext cx="125945" cy="125946"/>
                    </a:xfrm>
                    <a:custGeom>
                      <a:avLst/>
                      <a:gdLst>
                        <a:gd name="connsiteX0" fmla="*/ 95196 w 94487"/>
                        <a:gd name="connsiteY0" fmla="*/ 47504 h 94488"/>
                        <a:gd name="connsiteX1" fmla="*/ 47952 w 94487"/>
                        <a:gd name="connsiteY1" fmla="*/ 94748 h 94488"/>
                        <a:gd name="connsiteX2" fmla="*/ 708 w 94487"/>
                        <a:gd name="connsiteY2" fmla="*/ 47504 h 94488"/>
                        <a:gd name="connsiteX3" fmla="*/ 47952 w 94487"/>
                        <a:gd name="connsiteY3" fmla="*/ 260 h 94488"/>
                        <a:gd name="connsiteX4" fmla="*/ 95196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96" y="47504"/>
                          </a:moveTo>
                          <a:cubicBezTo>
                            <a:pt x="95196" y="73596"/>
                            <a:pt x="74044" y="94748"/>
                            <a:pt x="47952" y="94748"/>
                          </a:cubicBezTo>
                          <a:cubicBezTo>
                            <a:pt x="21860" y="94748"/>
                            <a:pt x="708" y="73596"/>
                            <a:pt x="708" y="47504"/>
                          </a:cubicBezTo>
                          <a:cubicBezTo>
                            <a:pt x="708" y="21411"/>
                            <a:pt x="21860" y="260"/>
                            <a:pt x="47952" y="260"/>
                          </a:cubicBezTo>
                          <a:cubicBezTo>
                            <a:pt x="74044" y="260"/>
                            <a:pt x="95196" y="21411"/>
                            <a:pt x="95196"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Freeform: Shape 118">
                      <a:extLst>
                        <a:ext uri="{FF2B5EF4-FFF2-40B4-BE49-F238E27FC236}">
                          <a16:creationId xmlns:a16="http://schemas.microsoft.com/office/drawing/2014/main" id="{7F1E9472-8A4D-E588-2D29-62614E08C0B9}"/>
                        </a:ext>
                      </a:extLst>
                    </p:cNvPr>
                    <p:cNvSpPr/>
                    <p:nvPr/>
                  </p:nvSpPr>
                  <p:spPr>
                    <a:xfrm>
                      <a:off x="12989624" y="5186242"/>
                      <a:ext cx="125945" cy="125946"/>
                    </a:xfrm>
                    <a:custGeom>
                      <a:avLst/>
                      <a:gdLst>
                        <a:gd name="connsiteX0" fmla="*/ 95207 w 94487"/>
                        <a:gd name="connsiteY0" fmla="*/ 47504 h 94488"/>
                        <a:gd name="connsiteX1" fmla="*/ 47963 w 94487"/>
                        <a:gd name="connsiteY1" fmla="*/ 94748 h 94488"/>
                        <a:gd name="connsiteX2" fmla="*/ 719 w 94487"/>
                        <a:gd name="connsiteY2" fmla="*/ 47504 h 94488"/>
                        <a:gd name="connsiteX3" fmla="*/ 47963 w 94487"/>
                        <a:gd name="connsiteY3" fmla="*/ 260 h 94488"/>
                        <a:gd name="connsiteX4" fmla="*/ 95207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07" y="47504"/>
                          </a:moveTo>
                          <a:cubicBezTo>
                            <a:pt x="95207" y="73596"/>
                            <a:pt x="74055" y="94748"/>
                            <a:pt x="47963" y="94748"/>
                          </a:cubicBezTo>
                          <a:cubicBezTo>
                            <a:pt x="21871" y="94748"/>
                            <a:pt x="719" y="73596"/>
                            <a:pt x="719" y="47504"/>
                          </a:cubicBezTo>
                          <a:cubicBezTo>
                            <a:pt x="719" y="21411"/>
                            <a:pt x="21871" y="260"/>
                            <a:pt x="47963" y="260"/>
                          </a:cubicBezTo>
                          <a:cubicBezTo>
                            <a:pt x="74055" y="260"/>
                            <a:pt x="95207" y="21411"/>
                            <a:pt x="95207"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Shape 119">
                      <a:extLst>
                        <a:ext uri="{FF2B5EF4-FFF2-40B4-BE49-F238E27FC236}">
                          <a16:creationId xmlns:a16="http://schemas.microsoft.com/office/drawing/2014/main" id="{463368F7-D98A-9121-5C46-559CDB9CAE73}"/>
                        </a:ext>
                      </a:extLst>
                    </p:cNvPr>
                    <p:cNvSpPr/>
                    <p:nvPr/>
                  </p:nvSpPr>
                  <p:spPr>
                    <a:xfrm>
                      <a:off x="13041677" y="5186242"/>
                      <a:ext cx="125945" cy="125946"/>
                    </a:xfrm>
                    <a:custGeom>
                      <a:avLst/>
                      <a:gdLst>
                        <a:gd name="connsiteX0" fmla="*/ 95211 w 94487"/>
                        <a:gd name="connsiteY0" fmla="*/ 47504 h 94488"/>
                        <a:gd name="connsiteX1" fmla="*/ 47967 w 94487"/>
                        <a:gd name="connsiteY1" fmla="*/ 94748 h 94488"/>
                        <a:gd name="connsiteX2" fmla="*/ 723 w 94487"/>
                        <a:gd name="connsiteY2" fmla="*/ 47504 h 94488"/>
                        <a:gd name="connsiteX3" fmla="*/ 47967 w 94487"/>
                        <a:gd name="connsiteY3" fmla="*/ 260 h 94488"/>
                        <a:gd name="connsiteX4" fmla="*/ 95211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11" y="47504"/>
                          </a:moveTo>
                          <a:cubicBezTo>
                            <a:pt x="95211" y="73596"/>
                            <a:pt x="74060" y="94748"/>
                            <a:pt x="47967" y="94748"/>
                          </a:cubicBezTo>
                          <a:cubicBezTo>
                            <a:pt x="21875" y="94748"/>
                            <a:pt x="723" y="73596"/>
                            <a:pt x="723" y="47504"/>
                          </a:cubicBezTo>
                          <a:cubicBezTo>
                            <a:pt x="723" y="21411"/>
                            <a:pt x="21875" y="260"/>
                            <a:pt x="47967" y="260"/>
                          </a:cubicBezTo>
                          <a:cubicBezTo>
                            <a:pt x="74060" y="260"/>
                            <a:pt x="95211" y="21411"/>
                            <a:pt x="95211"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Freeform: Shape 120">
                      <a:extLst>
                        <a:ext uri="{FF2B5EF4-FFF2-40B4-BE49-F238E27FC236}">
                          <a16:creationId xmlns:a16="http://schemas.microsoft.com/office/drawing/2014/main" id="{2F418924-6F25-74A4-B694-BCF43FD816B2}"/>
                        </a:ext>
                      </a:extLst>
                    </p:cNvPr>
                    <p:cNvSpPr/>
                    <p:nvPr/>
                  </p:nvSpPr>
                  <p:spPr>
                    <a:xfrm>
                      <a:off x="13047392" y="5186242"/>
                      <a:ext cx="125945" cy="125946"/>
                    </a:xfrm>
                    <a:custGeom>
                      <a:avLst/>
                      <a:gdLst>
                        <a:gd name="connsiteX0" fmla="*/ 95212 w 94487"/>
                        <a:gd name="connsiteY0" fmla="*/ 47504 h 94488"/>
                        <a:gd name="connsiteX1" fmla="*/ 47968 w 94487"/>
                        <a:gd name="connsiteY1" fmla="*/ 94748 h 94488"/>
                        <a:gd name="connsiteX2" fmla="*/ 724 w 94487"/>
                        <a:gd name="connsiteY2" fmla="*/ 47504 h 94488"/>
                        <a:gd name="connsiteX3" fmla="*/ 47968 w 94487"/>
                        <a:gd name="connsiteY3" fmla="*/ 260 h 94488"/>
                        <a:gd name="connsiteX4" fmla="*/ 95212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12" y="47504"/>
                          </a:moveTo>
                          <a:cubicBezTo>
                            <a:pt x="95212" y="73596"/>
                            <a:pt x="74060" y="94748"/>
                            <a:pt x="47968" y="94748"/>
                          </a:cubicBezTo>
                          <a:cubicBezTo>
                            <a:pt x="21876" y="94748"/>
                            <a:pt x="724" y="73596"/>
                            <a:pt x="724" y="47504"/>
                          </a:cubicBezTo>
                          <a:cubicBezTo>
                            <a:pt x="724" y="21411"/>
                            <a:pt x="21876" y="260"/>
                            <a:pt x="47968" y="260"/>
                          </a:cubicBezTo>
                          <a:cubicBezTo>
                            <a:pt x="74060" y="260"/>
                            <a:pt x="95212" y="21411"/>
                            <a:pt x="95212"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Freeform: Shape 121">
                      <a:extLst>
                        <a:ext uri="{FF2B5EF4-FFF2-40B4-BE49-F238E27FC236}">
                          <a16:creationId xmlns:a16="http://schemas.microsoft.com/office/drawing/2014/main" id="{A6B9A9BE-0886-8DEF-5F3B-8DE840573996}"/>
                        </a:ext>
                      </a:extLst>
                    </p:cNvPr>
                    <p:cNvSpPr/>
                    <p:nvPr/>
                  </p:nvSpPr>
                  <p:spPr>
                    <a:xfrm>
                      <a:off x="13337372" y="5186242"/>
                      <a:ext cx="125945" cy="125946"/>
                    </a:xfrm>
                    <a:custGeom>
                      <a:avLst/>
                      <a:gdLst>
                        <a:gd name="connsiteX0" fmla="*/ 95235 w 94487"/>
                        <a:gd name="connsiteY0" fmla="*/ 47504 h 94488"/>
                        <a:gd name="connsiteX1" fmla="*/ 47991 w 94487"/>
                        <a:gd name="connsiteY1" fmla="*/ 94748 h 94488"/>
                        <a:gd name="connsiteX2" fmla="*/ 747 w 94487"/>
                        <a:gd name="connsiteY2" fmla="*/ 47504 h 94488"/>
                        <a:gd name="connsiteX3" fmla="*/ 47991 w 94487"/>
                        <a:gd name="connsiteY3" fmla="*/ 260 h 94488"/>
                        <a:gd name="connsiteX4" fmla="*/ 95235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35" y="47504"/>
                          </a:moveTo>
                          <a:cubicBezTo>
                            <a:pt x="95235" y="73596"/>
                            <a:pt x="74083" y="94748"/>
                            <a:pt x="47991" y="94748"/>
                          </a:cubicBezTo>
                          <a:cubicBezTo>
                            <a:pt x="21899" y="94748"/>
                            <a:pt x="747" y="73596"/>
                            <a:pt x="747" y="47504"/>
                          </a:cubicBezTo>
                          <a:cubicBezTo>
                            <a:pt x="747" y="21411"/>
                            <a:pt x="21899" y="260"/>
                            <a:pt x="47991" y="260"/>
                          </a:cubicBezTo>
                          <a:cubicBezTo>
                            <a:pt x="74083" y="260"/>
                            <a:pt x="95235" y="21411"/>
                            <a:pt x="95235"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Freeform: Shape 122">
                      <a:extLst>
                        <a:ext uri="{FF2B5EF4-FFF2-40B4-BE49-F238E27FC236}">
                          <a16:creationId xmlns:a16="http://schemas.microsoft.com/office/drawing/2014/main" id="{022A0D1F-AEBB-14AD-60D8-F458FA5D65D0}"/>
                        </a:ext>
                      </a:extLst>
                    </p:cNvPr>
                    <p:cNvSpPr/>
                    <p:nvPr/>
                  </p:nvSpPr>
                  <p:spPr>
                    <a:xfrm>
                      <a:off x="13649698" y="5186242"/>
                      <a:ext cx="125945" cy="125946"/>
                    </a:xfrm>
                    <a:custGeom>
                      <a:avLst/>
                      <a:gdLst>
                        <a:gd name="connsiteX0" fmla="*/ 95259 w 94487"/>
                        <a:gd name="connsiteY0" fmla="*/ 47504 h 94488"/>
                        <a:gd name="connsiteX1" fmla="*/ 48015 w 94487"/>
                        <a:gd name="connsiteY1" fmla="*/ 94748 h 94488"/>
                        <a:gd name="connsiteX2" fmla="*/ 771 w 94487"/>
                        <a:gd name="connsiteY2" fmla="*/ 47504 h 94488"/>
                        <a:gd name="connsiteX3" fmla="*/ 48015 w 94487"/>
                        <a:gd name="connsiteY3" fmla="*/ 260 h 94488"/>
                        <a:gd name="connsiteX4" fmla="*/ 95259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59" y="47504"/>
                          </a:moveTo>
                          <a:cubicBezTo>
                            <a:pt x="95259" y="73596"/>
                            <a:pt x="74107" y="94748"/>
                            <a:pt x="48015" y="94748"/>
                          </a:cubicBezTo>
                          <a:cubicBezTo>
                            <a:pt x="21923" y="94748"/>
                            <a:pt x="771" y="73596"/>
                            <a:pt x="771" y="47504"/>
                          </a:cubicBezTo>
                          <a:cubicBezTo>
                            <a:pt x="771" y="21411"/>
                            <a:pt x="21923" y="260"/>
                            <a:pt x="48015" y="260"/>
                          </a:cubicBezTo>
                          <a:cubicBezTo>
                            <a:pt x="74107" y="260"/>
                            <a:pt x="95259" y="21411"/>
                            <a:pt x="95259"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Shape 123">
                      <a:extLst>
                        <a:ext uri="{FF2B5EF4-FFF2-40B4-BE49-F238E27FC236}">
                          <a16:creationId xmlns:a16="http://schemas.microsoft.com/office/drawing/2014/main" id="{E8A5A578-7157-6AED-63A4-6FC9A1CB9816}"/>
                        </a:ext>
                      </a:extLst>
                    </p:cNvPr>
                    <p:cNvSpPr/>
                    <p:nvPr/>
                  </p:nvSpPr>
                  <p:spPr>
                    <a:xfrm>
                      <a:off x="13673312" y="5186242"/>
                      <a:ext cx="125945" cy="125946"/>
                    </a:xfrm>
                    <a:custGeom>
                      <a:avLst/>
                      <a:gdLst>
                        <a:gd name="connsiteX0" fmla="*/ 95261 w 94487"/>
                        <a:gd name="connsiteY0" fmla="*/ 47504 h 94488"/>
                        <a:gd name="connsiteX1" fmla="*/ 48017 w 94487"/>
                        <a:gd name="connsiteY1" fmla="*/ 94748 h 94488"/>
                        <a:gd name="connsiteX2" fmla="*/ 773 w 94487"/>
                        <a:gd name="connsiteY2" fmla="*/ 47504 h 94488"/>
                        <a:gd name="connsiteX3" fmla="*/ 48017 w 94487"/>
                        <a:gd name="connsiteY3" fmla="*/ 260 h 94488"/>
                        <a:gd name="connsiteX4" fmla="*/ 95261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61" y="47504"/>
                          </a:moveTo>
                          <a:cubicBezTo>
                            <a:pt x="95261" y="73596"/>
                            <a:pt x="74109" y="94748"/>
                            <a:pt x="48017" y="94748"/>
                          </a:cubicBezTo>
                          <a:cubicBezTo>
                            <a:pt x="21925" y="94748"/>
                            <a:pt x="773" y="73596"/>
                            <a:pt x="773" y="47504"/>
                          </a:cubicBezTo>
                          <a:cubicBezTo>
                            <a:pt x="773" y="21411"/>
                            <a:pt x="21925" y="260"/>
                            <a:pt x="48017" y="260"/>
                          </a:cubicBezTo>
                          <a:cubicBezTo>
                            <a:pt x="74109" y="260"/>
                            <a:pt x="95261" y="21411"/>
                            <a:pt x="95261"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Shape 124">
                      <a:extLst>
                        <a:ext uri="{FF2B5EF4-FFF2-40B4-BE49-F238E27FC236}">
                          <a16:creationId xmlns:a16="http://schemas.microsoft.com/office/drawing/2014/main" id="{1CC74AB5-3B8E-40B7-15C7-59E90B9856CB}"/>
                        </a:ext>
                      </a:extLst>
                    </p:cNvPr>
                    <p:cNvSpPr/>
                    <p:nvPr/>
                  </p:nvSpPr>
                  <p:spPr>
                    <a:xfrm>
                      <a:off x="14241085" y="5186242"/>
                      <a:ext cx="125945" cy="125946"/>
                    </a:xfrm>
                    <a:custGeom>
                      <a:avLst/>
                      <a:gdLst>
                        <a:gd name="connsiteX0" fmla="*/ 95306 w 94487"/>
                        <a:gd name="connsiteY0" fmla="*/ 47504 h 94488"/>
                        <a:gd name="connsiteX1" fmla="*/ 48062 w 94487"/>
                        <a:gd name="connsiteY1" fmla="*/ 94748 h 94488"/>
                        <a:gd name="connsiteX2" fmla="*/ 818 w 94487"/>
                        <a:gd name="connsiteY2" fmla="*/ 47504 h 94488"/>
                        <a:gd name="connsiteX3" fmla="*/ 48062 w 94487"/>
                        <a:gd name="connsiteY3" fmla="*/ 260 h 94488"/>
                        <a:gd name="connsiteX4" fmla="*/ 95306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306" y="47504"/>
                          </a:moveTo>
                          <a:cubicBezTo>
                            <a:pt x="95306" y="73596"/>
                            <a:pt x="74154" y="94748"/>
                            <a:pt x="48062" y="94748"/>
                          </a:cubicBezTo>
                          <a:cubicBezTo>
                            <a:pt x="21970" y="94748"/>
                            <a:pt x="818" y="73596"/>
                            <a:pt x="818" y="47504"/>
                          </a:cubicBezTo>
                          <a:cubicBezTo>
                            <a:pt x="818" y="21411"/>
                            <a:pt x="21970" y="260"/>
                            <a:pt x="48062" y="260"/>
                          </a:cubicBezTo>
                          <a:cubicBezTo>
                            <a:pt x="74154" y="260"/>
                            <a:pt x="95306" y="21411"/>
                            <a:pt x="95306"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Shape 125">
                      <a:extLst>
                        <a:ext uri="{FF2B5EF4-FFF2-40B4-BE49-F238E27FC236}">
                          <a16:creationId xmlns:a16="http://schemas.microsoft.com/office/drawing/2014/main" id="{3FB69C99-BF51-23CC-C1B3-4344B17C3CD7}"/>
                        </a:ext>
                      </a:extLst>
                    </p:cNvPr>
                    <p:cNvSpPr/>
                    <p:nvPr/>
                  </p:nvSpPr>
                  <p:spPr>
                    <a:xfrm>
                      <a:off x="14796161" y="5186242"/>
                      <a:ext cx="125945" cy="125946"/>
                    </a:xfrm>
                    <a:custGeom>
                      <a:avLst/>
                      <a:gdLst>
                        <a:gd name="connsiteX0" fmla="*/ 95350 w 94487"/>
                        <a:gd name="connsiteY0" fmla="*/ 47504 h 94488"/>
                        <a:gd name="connsiteX1" fmla="*/ 48106 w 94487"/>
                        <a:gd name="connsiteY1" fmla="*/ 94748 h 94488"/>
                        <a:gd name="connsiteX2" fmla="*/ 862 w 94487"/>
                        <a:gd name="connsiteY2" fmla="*/ 47504 h 94488"/>
                        <a:gd name="connsiteX3" fmla="*/ 48106 w 94487"/>
                        <a:gd name="connsiteY3" fmla="*/ 260 h 94488"/>
                        <a:gd name="connsiteX4" fmla="*/ 95350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350" y="47504"/>
                          </a:moveTo>
                          <a:cubicBezTo>
                            <a:pt x="95350" y="73596"/>
                            <a:pt x="74198" y="94748"/>
                            <a:pt x="48106" y="94748"/>
                          </a:cubicBezTo>
                          <a:cubicBezTo>
                            <a:pt x="22013" y="94748"/>
                            <a:pt x="862" y="73596"/>
                            <a:pt x="862" y="47504"/>
                          </a:cubicBezTo>
                          <a:cubicBezTo>
                            <a:pt x="862" y="21411"/>
                            <a:pt x="22013" y="260"/>
                            <a:pt x="48106" y="260"/>
                          </a:cubicBezTo>
                          <a:cubicBezTo>
                            <a:pt x="74198" y="260"/>
                            <a:pt x="95350" y="21411"/>
                            <a:pt x="95350"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Shape 126">
                      <a:extLst>
                        <a:ext uri="{FF2B5EF4-FFF2-40B4-BE49-F238E27FC236}">
                          <a16:creationId xmlns:a16="http://schemas.microsoft.com/office/drawing/2014/main" id="{9DCF40F7-FE1A-67AB-2585-08F7E4673426}"/>
                        </a:ext>
                      </a:extLst>
                    </p:cNvPr>
                    <p:cNvSpPr/>
                    <p:nvPr/>
                  </p:nvSpPr>
                  <p:spPr>
                    <a:xfrm>
                      <a:off x="13661505" y="5186242"/>
                      <a:ext cx="125945" cy="125946"/>
                    </a:xfrm>
                    <a:custGeom>
                      <a:avLst/>
                      <a:gdLst>
                        <a:gd name="connsiteX0" fmla="*/ 95260 w 94487"/>
                        <a:gd name="connsiteY0" fmla="*/ 47504 h 94488"/>
                        <a:gd name="connsiteX1" fmla="*/ 48016 w 94487"/>
                        <a:gd name="connsiteY1" fmla="*/ 94748 h 94488"/>
                        <a:gd name="connsiteX2" fmla="*/ 772 w 94487"/>
                        <a:gd name="connsiteY2" fmla="*/ 47504 h 94488"/>
                        <a:gd name="connsiteX3" fmla="*/ 48016 w 94487"/>
                        <a:gd name="connsiteY3" fmla="*/ 260 h 94488"/>
                        <a:gd name="connsiteX4" fmla="*/ 95260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260" y="47504"/>
                          </a:moveTo>
                          <a:cubicBezTo>
                            <a:pt x="95260" y="73596"/>
                            <a:pt x="74108" y="94748"/>
                            <a:pt x="48016" y="94748"/>
                          </a:cubicBezTo>
                          <a:cubicBezTo>
                            <a:pt x="21924" y="94748"/>
                            <a:pt x="772" y="73596"/>
                            <a:pt x="772" y="47504"/>
                          </a:cubicBezTo>
                          <a:cubicBezTo>
                            <a:pt x="772" y="21411"/>
                            <a:pt x="21924" y="260"/>
                            <a:pt x="48016" y="260"/>
                          </a:cubicBezTo>
                          <a:cubicBezTo>
                            <a:pt x="74108" y="260"/>
                            <a:pt x="95260" y="21411"/>
                            <a:pt x="95260"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Shape 127">
                      <a:extLst>
                        <a:ext uri="{FF2B5EF4-FFF2-40B4-BE49-F238E27FC236}">
                          <a16:creationId xmlns:a16="http://schemas.microsoft.com/office/drawing/2014/main" id="{C45F1D79-53C9-08D1-15E9-789D46036163}"/>
                        </a:ext>
                      </a:extLst>
                    </p:cNvPr>
                    <p:cNvSpPr/>
                    <p:nvPr/>
                  </p:nvSpPr>
                  <p:spPr>
                    <a:xfrm>
                      <a:off x="12384524" y="5186242"/>
                      <a:ext cx="125945" cy="125946"/>
                    </a:xfrm>
                    <a:custGeom>
                      <a:avLst/>
                      <a:gdLst>
                        <a:gd name="connsiteX0" fmla="*/ 95160 w 94487"/>
                        <a:gd name="connsiteY0" fmla="*/ 47504 h 94488"/>
                        <a:gd name="connsiteX1" fmla="*/ 47916 w 94487"/>
                        <a:gd name="connsiteY1" fmla="*/ 94748 h 94488"/>
                        <a:gd name="connsiteX2" fmla="*/ 672 w 94487"/>
                        <a:gd name="connsiteY2" fmla="*/ 47504 h 94488"/>
                        <a:gd name="connsiteX3" fmla="*/ 47916 w 94487"/>
                        <a:gd name="connsiteY3" fmla="*/ 260 h 94488"/>
                        <a:gd name="connsiteX4" fmla="*/ 95160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60" y="47504"/>
                          </a:moveTo>
                          <a:cubicBezTo>
                            <a:pt x="95160" y="73596"/>
                            <a:pt x="74008" y="94748"/>
                            <a:pt x="47916" y="94748"/>
                          </a:cubicBezTo>
                          <a:cubicBezTo>
                            <a:pt x="21824" y="94748"/>
                            <a:pt x="672" y="73596"/>
                            <a:pt x="672" y="47504"/>
                          </a:cubicBezTo>
                          <a:cubicBezTo>
                            <a:pt x="672" y="21411"/>
                            <a:pt x="21824" y="260"/>
                            <a:pt x="47916" y="260"/>
                          </a:cubicBezTo>
                          <a:cubicBezTo>
                            <a:pt x="74008" y="260"/>
                            <a:pt x="95160" y="21411"/>
                            <a:pt x="95160"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Shape 128">
                      <a:extLst>
                        <a:ext uri="{FF2B5EF4-FFF2-40B4-BE49-F238E27FC236}">
                          <a16:creationId xmlns:a16="http://schemas.microsoft.com/office/drawing/2014/main" id="{A1715654-FF73-8998-7CB9-21F7EC743097}"/>
                        </a:ext>
                      </a:extLst>
                    </p:cNvPr>
                    <p:cNvSpPr/>
                    <p:nvPr/>
                  </p:nvSpPr>
                  <p:spPr>
                    <a:xfrm>
                      <a:off x="12443562" y="5186242"/>
                      <a:ext cx="125945" cy="125946"/>
                    </a:xfrm>
                    <a:custGeom>
                      <a:avLst/>
                      <a:gdLst>
                        <a:gd name="connsiteX0" fmla="*/ 95164 w 94487"/>
                        <a:gd name="connsiteY0" fmla="*/ 47504 h 94488"/>
                        <a:gd name="connsiteX1" fmla="*/ 47920 w 94487"/>
                        <a:gd name="connsiteY1" fmla="*/ 94748 h 94488"/>
                        <a:gd name="connsiteX2" fmla="*/ 676 w 94487"/>
                        <a:gd name="connsiteY2" fmla="*/ 47504 h 94488"/>
                        <a:gd name="connsiteX3" fmla="*/ 47920 w 94487"/>
                        <a:gd name="connsiteY3" fmla="*/ 260 h 94488"/>
                        <a:gd name="connsiteX4" fmla="*/ 95164 w 94487"/>
                        <a:gd name="connsiteY4" fmla="*/ 47504 h 94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487" h="94488">
                          <a:moveTo>
                            <a:pt x="95164" y="47504"/>
                          </a:moveTo>
                          <a:cubicBezTo>
                            <a:pt x="95164" y="73596"/>
                            <a:pt x="74012" y="94748"/>
                            <a:pt x="47920" y="94748"/>
                          </a:cubicBezTo>
                          <a:cubicBezTo>
                            <a:pt x="21828" y="94748"/>
                            <a:pt x="676" y="73596"/>
                            <a:pt x="676" y="47504"/>
                          </a:cubicBezTo>
                          <a:cubicBezTo>
                            <a:pt x="676" y="21411"/>
                            <a:pt x="21828" y="260"/>
                            <a:pt x="47920" y="260"/>
                          </a:cubicBezTo>
                          <a:cubicBezTo>
                            <a:pt x="74012" y="260"/>
                            <a:pt x="95164" y="21411"/>
                            <a:pt x="95164" y="47504"/>
                          </a:cubicBezTo>
                          <a:close/>
                        </a:path>
                      </a:pathLst>
                    </a:custGeom>
                    <a:noFill/>
                    <a:ln w="28575" cap="flat">
                      <a:solidFill>
                        <a:srgbClr val="125AA2"/>
                      </a:solidFill>
                      <a:prstDash val="solid"/>
                      <a:miter/>
                    </a:ln>
                  </p:spPr>
                  <p:txBody>
                    <a:bodyPr rtlCol="0" anchor="ct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4" name="TextBox 33">
                  <a:extLst>
                    <a:ext uri="{FF2B5EF4-FFF2-40B4-BE49-F238E27FC236}">
                      <a16:creationId xmlns:a16="http://schemas.microsoft.com/office/drawing/2014/main" id="{71A59897-7EE4-2683-29C4-6B15D3D364E4}"/>
                    </a:ext>
                  </a:extLst>
                </p:cNvPr>
                <p:cNvSpPr txBox="1"/>
                <p:nvPr/>
              </p:nvSpPr>
              <p:spPr>
                <a:xfrm>
                  <a:off x="1662572" y="7616260"/>
                  <a:ext cx="360675" cy="307682"/>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5A8830"/>
                      </a:solidFill>
                      <a:effectLst/>
                      <a:uLnTx/>
                      <a:uFillTx/>
                      <a:latin typeface="Arial Narrow" panose="020B0606020202030204" pitchFamily="34" charset="0"/>
                      <a:ea typeface="+mn-ea"/>
                      <a:cs typeface="Arial" panose="020B0604020202020204" pitchFamily="34" charset="0"/>
                    </a:rPr>
                    <a:t>ICC</a:t>
                  </a:r>
                </a:p>
              </p:txBody>
            </p:sp>
            <p:sp>
              <p:nvSpPr>
                <p:cNvPr id="35" name="TextBox 34">
                  <a:extLst>
                    <a:ext uri="{FF2B5EF4-FFF2-40B4-BE49-F238E27FC236}">
                      <a16:creationId xmlns:a16="http://schemas.microsoft.com/office/drawing/2014/main" id="{8D2CD6D8-AEF8-326A-936C-CF2D5D0046DD}"/>
                    </a:ext>
                  </a:extLst>
                </p:cNvPr>
                <p:cNvSpPr txBox="1"/>
                <p:nvPr/>
              </p:nvSpPr>
              <p:spPr>
                <a:xfrm>
                  <a:off x="1099917" y="7199227"/>
                  <a:ext cx="923330" cy="307682"/>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125AA2"/>
                      </a:solidFill>
                      <a:effectLst/>
                      <a:uLnTx/>
                      <a:uFillTx/>
                      <a:latin typeface="Arial Narrow" panose="020B0606020202030204" pitchFamily="34" charset="0"/>
                      <a:ea typeface="+mn-ea"/>
                      <a:cs typeface="Arial" panose="020B0604020202020204" pitchFamily="34" charset="0"/>
                    </a:rPr>
                    <a:t>Data-DXd</a:t>
                  </a:r>
                </a:p>
              </p:txBody>
            </p:sp>
            <p:sp>
              <p:nvSpPr>
                <p:cNvPr id="36" name="TextBox 35">
                  <a:extLst>
                    <a:ext uri="{FF2B5EF4-FFF2-40B4-BE49-F238E27FC236}">
                      <a16:creationId xmlns:a16="http://schemas.microsoft.com/office/drawing/2014/main" id="{A130E6F4-2199-4155-60BC-C67DA50462DB}"/>
                    </a:ext>
                  </a:extLst>
                </p:cNvPr>
                <p:cNvSpPr txBox="1"/>
                <p:nvPr/>
              </p:nvSpPr>
              <p:spPr>
                <a:xfrm>
                  <a:off x="1095699" y="6782197"/>
                  <a:ext cx="1471559" cy="307682"/>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Number at risk</a:t>
                  </a:r>
                </a:p>
              </p:txBody>
            </p:sp>
          </p:grpSp>
          <p:grpSp>
            <p:nvGrpSpPr>
              <p:cNvPr id="3" name="Group 2">
                <a:extLst>
                  <a:ext uri="{FF2B5EF4-FFF2-40B4-BE49-F238E27FC236}">
                    <a16:creationId xmlns:a16="http://schemas.microsoft.com/office/drawing/2014/main" id="{01E51123-1D4F-7A62-6540-D4F036BA5C57}"/>
                  </a:ext>
                </a:extLst>
              </p:cNvPr>
              <p:cNvGrpSpPr/>
              <p:nvPr/>
            </p:nvGrpSpPr>
            <p:grpSpPr>
              <a:xfrm>
                <a:off x="1814183" y="1794099"/>
                <a:ext cx="293350" cy="4551178"/>
                <a:chOff x="3559303" y="1792559"/>
                <a:chExt cx="265451" cy="4118356"/>
              </a:xfrm>
            </p:grpSpPr>
            <p:sp>
              <p:nvSpPr>
                <p:cNvPr id="4" name="TextBox 3">
                  <a:extLst>
                    <a:ext uri="{FF2B5EF4-FFF2-40B4-BE49-F238E27FC236}">
                      <a16:creationId xmlns:a16="http://schemas.microsoft.com/office/drawing/2014/main" id="{A6B50FC5-4140-FF2B-1DC6-CF629419CD48}"/>
                    </a:ext>
                  </a:extLst>
                </p:cNvPr>
                <p:cNvSpPr txBox="1"/>
                <p:nvPr/>
              </p:nvSpPr>
              <p:spPr>
                <a:xfrm>
                  <a:off x="3718137" y="5632494"/>
                  <a:ext cx="106617"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a:t>
                  </a:r>
                </a:p>
              </p:txBody>
            </p:sp>
            <p:sp>
              <p:nvSpPr>
                <p:cNvPr id="6" name="TextBox 5">
                  <a:extLst>
                    <a:ext uri="{FF2B5EF4-FFF2-40B4-BE49-F238E27FC236}">
                      <a16:creationId xmlns:a16="http://schemas.microsoft.com/office/drawing/2014/main" id="{565D02EC-563B-7AF8-530E-9BA2E62CED5F}"/>
                    </a:ext>
                  </a:extLst>
                </p:cNvPr>
                <p:cNvSpPr txBox="1"/>
                <p:nvPr/>
              </p:nvSpPr>
              <p:spPr>
                <a:xfrm>
                  <a:off x="3559303" y="5248499"/>
                  <a:ext cx="265451"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0.1</a:t>
                  </a:r>
                </a:p>
              </p:txBody>
            </p:sp>
            <p:sp>
              <p:nvSpPr>
                <p:cNvPr id="7" name="TextBox 6">
                  <a:extLst>
                    <a:ext uri="{FF2B5EF4-FFF2-40B4-BE49-F238E27FC236}">
                      <a16:creationId xmlns:a16="http://schemas.microsoft.com/office/drawing/2014/main" id="{50A8A498-F22D-D50B-D808-EEFC3948BFCC}"/>
                    </a:ext>
                  </a:extLst>
                </p:cNvPr>
                <p:cNvSpPr txBox="1"/>
                <p:nvPr/>
              </p:nvSpPr>
              <p:spPr>
                <a:xfrm>
                  <a:off x="3559304" y="4864505"/>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0.2</a:t>
                  </a:r>
                </a:p>
              </p:txBody>
            </p:sp>
            <p:sp>
              <p:nvSpPr>
                <p:cNvPr id="10" name="TextBox 9">
                  <a:extLst>
                    <a:ext uri="{FF2B5EF4-FFF2-40B4-BE49-F238E27FC236}">
                      <a16:creationId xmlns:a16="http://schemas.microsoft.com/office/drawing/2014/main" id="{141840D6-AB63-2383-A991-67FA95C6DF08}"/>
                    </a:ext>
                  </a:extLst>
                </p:cNvPr>
                <p:cNvSpPr txBox="1"/>
                <p:nvPr/>
              </p:nvSpPr>
              <p:spPr>
                <a:xfrm>
                  <a:off x="3559304" y="4480511"/>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0.3</a:t>
                  </a:r>
                </a:p>
              </p:txBody>
            </p:sp>
            <p:sp>
              <p:nvSpPr>
                <p:cNvPr id="12" name="TextBox 11">
                  <a:extLst>
                    <a:ext uri="{FF2B5EF4-FFF2-40B4-BE49-F238E27FC236}">
                      <a16:creationId xmlns:a16="http://schemas.microsoft.com/office/drawing/2014/main" id="{913CAAB6-80CD-B3FA-7990-2E1C48067643}"/>
                    </a:ext>
                  </a:extLst>
                </p:cNvPr>
                <p:cNvSpPr txBox="1"/>
                <p:nvPr/>
              </p:nvSpPr>
              <p:spPr>
                <a:xfrm>
                  <a:off x="3559304" y="4096519"/>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0.4</a:t>
                  </a:r>
                </a:p>
              </p:txBody>
            </p:sp>
            <p:sp>
              <p:nvSpPr>
                <p:cNvPr id="13" name="TextBox 12">
                  <a:extLst>
                    <a:ext uri="{FF2B5EF4-FFF2-40B4-BE49-F238E27FC236}">
                      <a16:creationId xmlns:a16="http://schemas.microsoft.com/office/drawing/2014/main" id="{B16861C6-1856-944E-F178-B705C7AD9E60}"/>
                    </a:ext>
                  </a:extLst>
                </p:cNvPr>
                <p:cNvSpPr txBox="1"/>
                <p:nvPr/>
              </p:nvSpPr>
              <p:spPr>
                <a:xfrm>
                  <a:off x="3559304" y="3712525"/>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0.5</a:t>
                  </a:r>
                </a:p>
              </p:txBody>
            </p:sp>
            <p:sp>
              <p:nvSpPr>
                <p:cNvPr id="14" name="TextBox 13">
                  <a:extLst>
                    <a:ext uri="{FF2B5EF4-FFF2-40B4-BE49-F238E27FC236}">
                      <a16:creationId xmlns:a16="http://schemas.microsoft.com/office/drawing/2014/main" id="{7BB5DB47-FB1C-ECCC-B1EA-54A0C4891AD7}"/>
                    </a:ext>
                  </a:extLst>
                </p:cNvPr>
                <p:cNvSpPr txBox="1"/>
                <p:nvPr/>
              </p:nvSpPr>
              <p:spPr>
                <a:xfrm>
                  <a:off x="3559304" y="3328531"/>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0.6</a:t>
                  </a:r>
                </a:p>
              </p:txBody>
            </p:sp>
            <p:sp>
              <p:nvSpPr>
                <p:cNvPr id="15" name="TextBox 14">
                  <a:extLst>
                    <a:ext uri="{FF2B5EF4-FFF2-40B4-BE49-F238E27FC236}">
                      <a16:creationId xmlns:a16="http://schemas.microsoft.com/office/drawing/2014/main" id="{0CE611AF-0C65-EEAF-62B8-C69F42A9F64F}"/>
                    </a:ext>
                  </a:extLst>
                </p:cNvPr>
                <p:cNvSpPr txBox="1"/>
                <p:nvPr/>
              </p:nvSpPr>
              <p:spPr>
                <a:xfrm>
                  <a:off x="3559304" y="2944538"/>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0.7</a:t>
                  </a:r>
                </a:p>
              </p:txBody>
            </p:sp>
            <p:sp>
              <p:nvSpPr>
                <p:cNvPr id="16" name="TextBox 15">
                  <a:extLst>
                    <a:ext uri="{FF2B5EF4-FFF2-40B4-BE49-F238E27FC236}">
                      <a16:creationId xmlns:a16="http://schemas.microsoft.com/office/drawing/2014/main" id="{FB1FAF95-7EF0-7FFC-35E0-9CCC12C82A6B}"/>
                    </a:ext>
                  </a:extLst>
                </p:cNvPr>
                <p:cNvSpPr txBox="1"/>
                <p:nvPr/>
              </p:nvSpPr>
              <p:spPr>
                <a:xfrm>
                  <a:off x="3559304" y="2560546"/>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0.8</a:t>
                  </a:r>
                </a:p>
              </p:txBody>
            </p:sp>
            <p:sp>
              <p:nvSpPr>
                <p:cNvPr id="274" name="TextBox 273">
                  <a:extLst>
                    <a:ext uri="{FF2B5EF4-FFF2-40B4-BE49-F238E27FC236}">
                      <a16:creationId xmlns:a16="http://schemas.microsoft.com/office/drawing/2014/main" id="{D7AFF408-B202-94CD-50D7-1EE26E4D94E0}"/>
                    </a:ext>
                  </a:extLst>
                </p:cNvPr>
                <p:cNvSpPr txBox="1"/>
                <p:nvPr/>
              </p:nvSpPr>
              <p:spPr>
                <a:xfrm>
                  <a:off x="3559304" y="2176552"/>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0.9</a:t>
                  </a:r>
                </a:p>
              </p:txBody>
            </p:sp>
            <p:sp>
              <p:nvSpPr>
                <p:cNvPr id="275" name="TextBox 274">
                  <a:extLst>
                    <a:ext uri="{FF2B5EF4-FFF2-40B4-BE49-F238E27FC236}">
                      <a16:creationId xmlns:a16="http://schemas.microsoft.com/office/drawing/2014/main" id="{54996763-050D-C89E-51B5-8E3DD781C3A2}"/>
                    </a:ext>
                  </a:extLst>
                </p:cNvPr>
                <p:cNvSpPr txBox="1"/>
                <p:nvPr/>
              </p:nvSpPr>
              <p:spPr>
                <a:xfrm>
                  <a:off x="3559304" y="1792559"/>
                  <a:ext cx="265450" cy="278421"/>
                </a:xfrm>
                <a:prstGeom prst="rect">
                  <a:avLst/>
                </a:prstGeom>
                <a:noFill/>
              </p:spPr>
              <p:txBody>
                <a:bodyPr wrap="none" lIns="0" tIns="0" rIns="0" bIns="0" rtlCol="0" anchor="ctr">
                  <a:spAutoFit/>
                </a:bodyPr>
                <a:lstStyle/>
                <a:p>
                  <a:pPr marL="0" marR="0" lvl="0" indent="0" algn="r" defTabSz="60963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dirty="0">
                      <a:ln>
                        <a:noFill/>
                      </a:ln>
                      <a:solidFill>
                        <a:srgbClr val="003060"/>
                      </a:solidFill>
                      <a:effectLst/>
                      <a:uLnTx/>
                      <a:uFillTx/>
                      <a:latin typeface="Arial Narrow" panose="020B0606020202030204" pitchFamily="34" charset="0"/>
                      <a:ea typeface="+mn-ea"/>
                      <a:cs typeface="Arial" panose="020B0604020202020204" pitchFamily="34" charset="0"/>
                    </a:rPr>
                    <a:t>1.0</a:t>
                  </a:r>
                </a:p>
              </p:txBody>
            </p:sp>
          </p:grpSp>
        </p:grpSp>
        <p:grpSp>
          <p:nvGrpSpPr>
            <p:cNvPr id="311" name="Group 310">
              <a:extLst>
                <a:ext uri="{FF2B5EF4-FFF2-40B4-BE49-F238E27FC236}">
                  <a16:creationId xmlns:a16="http://schemas.microsoft.com/office/drawing/2014/main" id="{76AFFD81-09BD-B9C0-4445-318E154062FC}"/>
                </a:ext>
              </a:extLst>
            </p:cNvPr>
            <p:cNvGrpSpPr/>
            <p:nvPr/>
          </p:nvGrpSpPr>
          <p:grpSpPr>
            <a:xfrm>
              <a:off x="2295894" y="2358192"/>
              <a:ext cx="10944000" cy="3852827"/>
              <a:chOff x="2295894" y="2358192"/>
              <a:chExt cx="10944000" cy="3852827"/>
            </a:xfrm>
          </p:grpSpPr>
          <p:cxnSp>
            <p:nvCxnSpPr>
              <p:cNvPr id="295" name="Straight Connector 294">
                <a:extLst>
                  <a:ext uri="{FF2B5EF4-FFF2-40B4-BE49-F238E27FC236}">
                    <a16:creationId xmlns:a16="http://schemas.microsoft.com/office/drawing/2014/main" id="{E0C379F3-933B-6E03-A314-ABD07D3B17DC}"/>
                  </a:ext>
                </a:extLst>
              </p:cNvPr>
              <p:cNvCxnSpPr>
                <a:cxnSpLocks/>
              </p:cNvCxnSpPr>
              <p:nvPr/>
            </p:nvCxnSpPr>
            <p:spPr>
              <a:xfrm rot="10800000" flipV="1">
                <a:off x="7473205" y="2843444"/>
                <a:ext cx="0" cy="334800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440DD16A-5B23-7B68-EBC3-7D6ACD406A24}"/>
                  </a:ext>
                </a:extLst>
              </p:cNvPr>
              <p:cNvCxnSpPr>
                <a:cxnSpLocks/>
              </p:cNvCxnSpPr>
              <p:nvPr/>
            </p:nvCxnSpPr>
            <p:spPr>
              <a:xfrm>
                <a:off x="2295894" y="4072890"/>
                <a:ext cx="10944000" cy="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F8D3B11D-32C1-E387-9796-8EC70AC71DA1}"/>
                  </a:ext>
                </a:extLst>
              </p:cNvPr>
              <p:cNvCxnSpPr>
                <a:cxnSpLocks/>
              </p:cNvCxnSpPr>
              <p:nvPr/>
            </p:nvCxnSpPr>
            <p:spPr>
              <a:xfrm rot="10800000" flipV="1">
                <a:off x="5748753" y="2359019"/>
                <a:ext cx="0" cy="3852000"/>
              </a:xfrm>
              <a:prstGeom prst="line">
                <a:avLst/>
              </a:prstGeom>
              <a:ln w="25400">
                <a:solidFill>
                  <a:schemeClr val="tx1">
                    <a:lumMod val="65000"/>
                    <a:lumOff val="3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280F6E0-7808-F58C-E1E1-2BCDC5FDA4CA}"/>
                  </a:ext>
                </a:extLst>
              </p:cNvPr>
              <p:cNvSpPr txBox="1"/>
              <p:nvPr/>
            </p:nvSpPr>
            <p:spPr>
              <a:xfrm>
                <a:off x="5748242" y="2358192"/>
                <a:ext cx="1620000" cy="1154451"/>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12-mo rate:</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125AA2"/>
                    </a:solidFill>
                    <a:effectLst/>
                    <a:uLnTx/>
                    <a:uFillTx/>
                    <a:latin typeface="Arial Narrow" panose="020B0606020202030204" pitchFamily="34" charset="0"/>
                    <a:ea typeface="+mn-ea"/>
                    <a:cs typeface="+mn-cs"/>
                  </a:rPr>
                  <a:t>45.6%</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5A8830"/>
                    </a:solidFill>
                    <a:effectLst/>
                    <a:uLnTx/>
                    <a:uFillTx/>
                    <a:latin typeface="Arial Narrow" panose="020B0606020202030204" pitchFamily="34" charset="0"/>
                    <a:ea typeface="+mn-ea"/>
                    <a:cs typeface="+mn-cs"/>
                  </a:rPr>
                  <a:t>25.6%</a:t>
                </a:r>
              </a:p>
            </p:txBody>
          </p:sp>
          <p:sp>
            <p:nvSpPr>
              <p:cNvPr id="276" name="TextBox 275">
                <a:extLst>
                  <a:ext uri="{FF2B5EF4-FFF2-40B4-BE49-F238E27FC236}">
                    <a16:creationId xmlns:a16="http://schemas.microsoft.com/office/drawing/2014/main" id="{4D0A9560-D642-37F2-387E-A36EE4959311}"/>
                  </a:ext>
                </a:extLst>
              </p:cNvPr>
              <p:cNvSpPr txBox="1"/>
              <p:nvPr/>
            </p:nvSpPr>
            <p:spPr>
              <a:xfrm>
                <a:off x="7473204" y="2816298"/>
                <a:ext cx="1620000" cy="1154451"/>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18-mo rate:</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125AA2"/>
                    </a:solidFill>
                    <a:effectLst/>
                    <a:uLnTx/>
                    <a:uFillTx/>
                    <a:latin typeface="Arial Narrow" panose="020B0606020202030204" pitchFamily="34" charset="0"/>
                    <a:ea typeface="+mn-ea"/>
                    <a:cs typeface="+mn-cs"/>
                  </a:rPr>
                  <a:t>32.7%</a:t>
                </a:r>
              </a:p>
              <a:p>
                <a:pPr marL="0" marR="0" lvl="0" indent="0" algn="l" defTabSz="609630"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5A8830"/>
                    </a:solidFill>
                    <a:effectLst/>
                    <a:uLnTx/>
                    <a:uFillTx/>
                    <a:latin typeface="Arial Narrow" panose="020B0606020202030204" pitchFamily="34" charset="0"/>
                    <a:ea typeface="+mn-ea"/>
                    <a:cs typeface="+mn-cs"/>
                  </a:rPr>
                  <a:t>16.8%</a:t>
                </a:r>
              </a:p>
            </p:txBody>
          </p:sp>
        </p:grpSp>
      </p:grpSp>
      <p:grpSp>
        <p:nvGrpSpPr>
          <p:cNvPr id="20" name="Group 19">
            <a:extLst>
              <a:ext uri="{FF2B5EF4-FFF2-40B4-BE49-F238E27FC236}">
                <a16:creationId xmlns:a16="http://schemas.microsoft.com/office/drawing/2014/main" id="{47F15633-02FC-7A1B-F528-9B350ECC2939}"/>
              </a:ext>
            </a:extLst>
          </p:cNvPr>
          <p:cNvGrpSpPr/>
          <p:nvPr/>
        </p:nvGrpSpPr>
        <p:grpSpPr>
          <a:xfrm>
            <a:off x="8967323" y="2549002"/>
            <a:ext cx="2669443" cy="982839"/>
            <a:chOff x="11669468" y="3404228"/>
            <a:chExt cx="4004164" cy="1474259"/>
          </a:xfrm>
        </p:grpSpPr>
        <p:sp>
          <p:nvSpPr>
            <p:cNvPr id="21" name="TextBox 20">
              <a:extLst>
                <a:ext uri="{FF2B5EF4-FFF2-40B4-BE49-F238E27FC236}">
                  <a16:creationId xmlns:a16="http://schemas.microsoft.com/office/drawing/2014/main" id="{05C6857E-F5CA-8856-F33B-01F22BCFF553}"/>
                </a:ext>
              </a:extLst>
            </p:cNvPr>
            <p:cNvSpPr txBox="1"/>
            <p:nvPr/>
          </p:nvSpPr>
          <p:spPr>
            <a:xfrm>
              <a:off x="14266865" y="4149056"/>
              <a:ext cx="1406767" cy="729431"/>
            </a:xfrm>
            <a:prstGeom prst="rect">
              <a:avLst/>
            </a:prstGeom>
            <a:noFill/>
          </p:spPr>
          <p:txBody>
            <a:bodyPr wrap="square" rtlCol="0">
              <a:spAutoFit/>
            </a:bodyPr>
            <a:lstStyle/>
            <a:p>
              <a:pPr marL="0" marR="0" lvl="0" indent="0" algn="l" defTabSz="609630" rtl="0" eaLnBrk="1" fontAlgn="auto" latinLnBrk="0" hangingPunct="1">
                <a:lnSpc>
                  <a:spcPct val="8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00305D"/>
                  </a:solidFill>
                  <a:effectLst/>
                  <a:uLnTx/>
                  <a:uFillTx/>
                  <a:latin typeface="Arial Narrow" panose="020B0606020202030204" pitchFamily="34" charset="0"/>
                  <a:ea typeface="+mn-ea"/>
                  <a:cs typeface="+mn-cs"/>
                </a:rPr>
                <a:t>Δ</a:t>
              </a: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 5.3 </a:t>
              </a:r>
              <a:r>
                <a:rPr kumimoji="0" lang="en-US" sz="1600" b="1" i="0" u="none" strike="noStrike" kern="1200" cap="none" spc="0" normalizeH="0" baseline="0" noProof="0" dirty="0" err="1">
                  <a:ln>
                    <a:noFill/>
                  </a:ln>
                  <a:solidFill>
                    <a:srgbClr val="00305D"/>
                  </a:solidFill>
                  <a:effectLst/>
                  <a:uLnTx/>
                  <a:uFillTx/>
                  <a:latin typeface="Arial Narrow" panose="020B0606020202030204" pitchFamily="34" charset="0"/>
                  <a:ea typeface="+mn-ea"/>
                  <a:cs typeface="+mn-cs"/>
                </a:rPr>
                <a:t>mo</a:t>
              </a: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a:t>
              </a:r>
            </a:p>
          </p:txBody>
        </p:sp>
        <p:sp>
          <p:nvSpPr>
            <p:cNvPr id="22" name="TextBox 21">
              <a:extLst>
                <a:ext uri="{FF2B5EF4-FFF2-40B4-BE49-F238E27FC236}">
                  <a16:creationId xmlns:a16="http://schemas.microsoft.com/office/drawing/2014/main" id="{DC5365B9-D215-9D84-12A5-F31F32DBF2DE}"/>
                </a:ext>
              </a:extLst>
            </p:cNvPr>
            <p:cNvSpPr txBox="1"/>
            <p:nvPr/>
          </p:nvSpPr>
          <p:spPr>
            <a:xfrm>
              <a:off x="11669468" y="3404228"/>
              <a:ext cx="3022992" cy="1400384"/>
            </a:xfrm>
            <a:prstGeom prst="rect">
              <a:avLst/>
            </a:prstGeom>
            <a:noFill/>
          </p:spPr>
          <p:txBody>
            <a:bodyPr wrap="square" rtlCol="0">
              <a:spAutoFit/>
            </a:bodyPr>
            <a:lstStyle/>
            <a:p>
              <a:pPr marL="0" marR="0" lvl="0" indent="0" algn="l" defTabSz="609630"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00305D"/>
                  </a:solidFill>
                  <a:effectLst/>
                  <a:uLnTx/>
                  <a:uFillTx/>
                  <a:latin typeface="Arial Narrow" panose="020B0606020202030204" pitchFamily="34" charset="0"/>
                  <a:ea typeface="+mn-ea"/>
                  <a:cs typeface="+mn-cs"/>
                </a:rPr>
                <a:t>Median PFS (95% CI)</a:t>
              </a:r>
            </a:p>
            <a:p>
              <a:pPr marL="0" marR="0" lvl="0" indent="0" algn="l" defTabSz="609630"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125AA2"/>
                  </a:solidFill>
                  <a:effectLst/>
                  <a:uLnTx/>
                  <a:uFillTx/>
                  <a:latin typeface="Arial Narrow" panose="020B0606020202030204" pitchFamily="34" charset="0"/>
                  <a:ea typeface="+mn-ea"/>
                  <a:cs typeface="+mn-cs"/>
                </a:rPr>
                <a:t>10.8 </a:t>
              </a:r>
              <a:r>
                <a:rPr kumimoji="0" lang="en-US" sz="1600" b="1" i="0" u="none" strike="noStrike" kern="1200" cap="none" spc="0" normalizeH="0" baseline="0" noProof="0" dirty="0" err="1">
                  <a:ln>
                    <a:noFill/>
                  </a:ln>
                  <a:solidFill>
                    <a:srgbClr val="125AA2"/>
                  </a:solidFill>
                  <a:effectLst/>
                  <a:uLnTx/>
                  <a:uFillTx/>
                  <a:latin typeface="Arial Narrow" panose="020B0606020202030204" pitchFamily="34" charset="0"/>
                  <a:ea typeface="+mn-ea"/>
                  <a:cs typeface="+mn-cs"/>
                </a:rPr>
                <a:t>mo</a:t>
              </a:r>
              <a:r>
                <a:rPr kumimoji="0" lang="en-US" sz="1600" b="1" i="0" u="none" strike="noStrike" kern="1200" cap="none" spc="0" normalizeH="0" baseline="0" noProof="0" dirty="0">
                  <a:ln>
                    <a:noFill/>
                  </a:ln>
                  <a:solidFill>
                    <a:srgbClr val="125AA2"/>
                  </a:solidFill>
                  <a:effectLst/>
                  <a:uLnTx/>
                  <a:uFillTx/>
                  <a:latin typeface="Arial Narrow" panose="020B0606020202030204" pitchFamily="34" charset="0"/>
                  <a:ea typeface="+mn-ea"/>
                  <a:cs typeface="+mn-cs"/>
                </a:rPr>
                <a:t> (8.6–13.0)</a:t>
              </a:r>
            </a:p>
            <a:p>
              <a:pPr marL="0" marR="0" lvl="0" indent="0" algn="l" defTabSz="609630"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5A8830"/>
                  </a:solidFill>
                  <a:effectLst/>
                  <a:uLnTx/>
                  <a:uFillTx/>
                  <a:latin typeface="Arial Narrow" panose="020B0606020202030204" pitchFamily="34" charset="0"/>
                  <a:ea typeface="+mn-ea"/>
                  <a:cs typeface="+mn-cs"/>
                </a:rPr>
                <a:t>5.6 </a:t>
              </a:r>
              <a:r>
                <a:rPr kumimoji="0" lang="en-US" sz="1600" b="1" i="0" u="none" strike="noStrike" kern="1200" cap="none" spc="0" normalizeH="0" baseline="0" noProof="0" dirty="0" err="1">
                  <a:ln>
                    <a:noFill/>
                  </a:ln>
                  <a:solidFill>
                    <a:srgbClr val="5A8830"/>
                  </a:solidFill>
                  <a:effectLst/>
                  <a:uLnTx/>
                  <a:uFillTx/>
                  <a:latin typeface="Arial Narrow" panose="020B0606020202030204" pitchFamily="34" charset="0"/>
                  <a:ea typeface="+mn-ea"/>
                  <a:cs typeface="+mn-cs"/>
                </a:rPr>
                <a:t>mo</a:t>
              </a:r>
              <a:r>
                <a:rPr kumimoji="0" lang="en-US" sz="1600" b="1" i="0" u="none" strike="noStrike" kern="1200" cap="none" spc="0" normalizeH="0" baseline="0" noProof="0" dirty="0">
                  <a:ln>
                    <a:noFill/>
                  </a:ln>
                  <a:solidFill>
                    <a:srgbClr val="5A8830"/>
                  </a:solidFill>
                  <a:effectLst/>
                  <a:uLnTx/>
                  <a:uFillTx/>
                  <a:latin typeface="Arial Narrow" panose="020B0606020202030204" pitchFamily="34" charset="0"/>
                  <a:ea typeface="+mn-ea"/>
                  <a:cs typeface="+mn-cs"/>
                </a:rPr>
                <a:t> (5.0–7.0)</a:t>
              </a:r>
            </a:p>
          </p:txBody>
        </p:sp>
        <p:cxnSp>
          <p:nvCxnSpPr>
            <p:cNvPr id="277" name="Straight Connector 276">
              <a:extLst>
                <a:ext uri="{FF2B5EF4-FFF2-40B4-BE49-F238E27FC236}">
                  <a16:creationId xmlns:a16="http://schemas.microsoft.com/office/drawing/2014/main" id="{77BF67D8-B893-BD2A-1020-91237F924A23}"/>
                </a:ext>
              </a:extLst>
            </p:cNvPr>
            <p:cNvCxnSpPr/>
            <p:nvPr/>
          </p:nvCxnSpPr>
          <p:spPr>
            <a:xfrm>
              <a:off x="14266849" y="4078288"/>
              <a:ext cx="0" cy="468000"/>
            </a:xfrm>
            <a:prstGeom prst="line">
              <a:avLst/>
            </a:prstGeom>
            <a:ln w="25400">
              <a:solidFill>
                <a:srgbClr val="00305D"/>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id="{EF1C935A-E5D0-BD97-7653-506BEA3A4207}"/>
                </a:ext>
              </a:extLst>
            </p:cNvPr>
            <p:cNvCxnSpPr>
              <a:cxnSpLocks/>
            </p:cNvCxnSpPr>
            <p:nvPr/>
          </p:nvCxnSpPr>
          <p:spPr>
            <a:xfrm rot="10800000" flipH="1">
              <a:off x="14014849" y="4085871"/>
              <a:ext cx="252000" cy="0"/>
            </a:xfrm>
            <a:prstGeom prst="line">
              <a:avLst/>
            </a:prstGeom>
            <a:ln w="25400">
              <a:solidFill>
                <a:srgbClr val="00305D"/>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A9618704-A302-29C9-7B11-5E9C46310C1A}"/>
                </a:ext>
              </a:extLst>
            </p:cNvPr>
            <p:cNvCxnSpPr>
              <a:cxnSpLocks/>
            </p:cNvCxnSpPr>
            <p:nvPr/>
          </p:nvCxnSpPr>
          <p:spPr>
            <a:xfrm rot="10800000" flipH="1">
              <a:off x="13734495" y="4537924"/>
              <a:ext cx="540000" cy="0"/>
            </a:xfrm>
            <a:prstGeom prst="line">
              <a:avLst/>
            </a:prstGeom>
            <a:ln w="25400">
              <a:solidFill>
                <a:srgbClr val="00305D"/>
              </a:solidFill>
            </a:ln>
          </p:spPr>
          <p:style>
            <a:lnRef idx="1">
              <a:schemeClr val="accent1"/>
            </a:lnRef>
            <a:fillRef idx="0">
              <a:schemeClr val="accent1"/>
            </a:fillRef>
            <a:effectRef idx="0">
              <a:schemeClr val="accent1"/>
            </a:effectRef>
            <a:fontRef idx="minor">
              <a:schemeClr val="tx1"/>
            </a:fontRef>
          </p:style>
        </p:cxnSp>
      </p:grpSp>
      <p:sp>
        <p:nvSpPr>
          <p:cNvPr id="280" name="Text Placeholder 279">
            <a:extLst>
              <a:ext uri="{FF2B5EF4-FFF2-40B4-BE49-F238E27FC236}">
                <a16:creationId xmlns:a16="http://schemas.microsoft.com/office/drawing/2014/main" id="{CDB4D356-A358-5BAF-15BD-DBBFCDA05865}"/>
              </a:ext>
            </a:extLst>
          </p:cNvPr>
          <p:cNvSpPr>
            <a:spLocks noGrp="1"/>
          </p:cNvSpPr>
          <p:nvPr>
            <p:ph type="body" sz="quarter" idx="12"/>
          </p:nvPr>
        </p:nvSpPr>
        <p:spPr/>
        <p:txBody>
          <a:bodyPr/>
          <a:lstStyle/>
          <a:p>
            <a:endParaRPr lang="en-US" dirty="0"/>
          </a:p>
        </p:txBody>
      </p:sp>
      <p:sp>
        <p:nvSpPr>
          <p:cNvPr id="281" name="Rectangle 280">
            <a:extLst>
              <a:ext uri="{FF2B5EF4-FFF2-40B4-BE49-F238E27FC236}">
                <a16:creationId xmlns:a16="http://schemas.microsoft.com/office/drawing/2014/main" id="{1D41C159-F2BB-2760-2348-FCFDA9B86D37}"/>
              </a:ext>
            </a:extLst>
          </p:cNvPr>
          <p:cNvSpPr/>
          <p:nvPr/>
        </p:nvSpPr>
        <p:spPr>
          <a:xfrm>
            <a:off x="254524" y="6245933"/>
            <a:ext cx="11937476" cy="612067"/>
          </a:xfrm>
          <a:prstGeom prst="rect">
            <a:avLst/>
          </a:prstGeom>
          <a:solidFill>
            <a:schemeClr val="bg1"/>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ECCD59EB-2DC8-0CA5-B3F4-220BCD8F1C1E}"/>
              </a:ext>
            </a:extLst>
          </p:cNvPr>
          <p:cNvSpPr txBox="1"/>
          <p:nvPr/>
        </p:nvSpPr>
        <p:spPr>
          <a:xfrm>
            <a:off x="8159133" y="6344677"/>
            <a:ext cx="3778343"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Dent et al. ESMO 2025;Abstract LBA21</a:t>
            </a:r>
          </a:p>
        </p:txBody>
      </p:sp>
    </p:spTree>
    <p:extLst>
      <p:ext uri="{BB962C8B-B14F-4D97-AF65-F5344CB8AC3E}">
        <p14:creationId xmlns:p14="http://schemas.microsoft.com/office/powerpoint/2010/main" val="34561925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ASCENT-04/KEYNOTE-D19 Study Design</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981" r="883" b="18970"/>
          <a:stretch>
            <a:fillRect/>
          </a:stretch>
        </p:blipFill>
        <p:spPr bwMode="auto">
          <a:xfrm>
            <a:off x="88778" y="159798"/>
            <a:ext cx="11975976" cy="5619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a:extLst>
              <a:ext uri="{FF2B5EF4-FFF2-40B4-BE49-F238E27FC236}">
                <a16:creationId xmlns:a16="http://schemas.microsoft.com/office/drawing/2014/main" id="{E1E6543C-6238-769B-8BF2-0750754CF33A}"/>
              </a:ext>
            </a:extLst>
          </p:cNvPr>
          <p:cNvSpPr txBox="1"/>
          <p:nvPr/>
        </p:nvSpPr>
        <p:spPr>
          <a:xfrm>
            <a:off x="7368467" y="6328870"/>
            <a:ext cx="4422410" cy="369332"/>
          </a:xfrm>
          <a:prstGeom prst="rect">
            <a:avLst/>
          </a:prstGeom>
          <a:noFill/>
        </p:spPr>
        <p:txBody>
          <a:bodyPr wrap="square" rtlCol="0">
            <a:spAutoFit/>
          </a:bodyPr>
          <a:lstStyle/>
          <a:p>
            <a:pPr marL="0" marR="0" lvl="0" indent="0" algn="r" defTabSz="455613"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cs typeface="Lucida Sans Unicode"/>
              </a:rPr>
              <a:t>Tolaney et al. ASCO 2025;Abstract LBA109</a:t>
            </a:r>
          </a:p>
        </p:txBody>
      </p:sp>
      <p:sp>
        <p:nvSpPr>
          <p:cNvPr id="3" name="Rectangle 2">
            <a:extLst>
              <a:ext uri="{FF2B5EF4-FFF2-40B4-BE49-F238E27FC236}">
                <a16:creationId xmlns:a16="http://schemas.microsoft.com/office/drawing/2014/main" id="{6800C045-E7E1-BD88-F153-9FD366EAB371}"/>
              </a:ext>
            </a:extLst>
          </p:cNvPr>
          <p:cNvSpPr/>
          <p:nvPr/>
        </p:nvSpPr>
        <p:spPr bwMode="auto">
          <a:xfrm>
            <a:off x="417250" y="2571751"/>
            <a:ext cx="2467993" cy="535433"/>
          </a:xfrm>
          <a:prstGeom prst="rect">
            <a:avLst/>
          </a:prstGeom>
          <a:noFill/>
          <a:ln w="571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6" charset="0"/>
              <a:cs typeface="Lucida Sans Unicode"/>
            </a:endParaRP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Progression-Free Survival by BICR</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4440" r="1834" b="16481"/>
          <a:stretch>
            <a:fillRect/>
          </a:stretch>
        </p:blipFill>
        <p:spPr bwMode="auto">
          <a:xfrm>
            <a:off x="117139" y="35511"/>
            <a:ext cx="12061356" cy="60456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a:extLst>
              <a:ext uri="{FF2B5EF4-FFF2-40B4-BE49-F238E27FC236}">
                <a16:creationId xmlns:a16="http://schemas.microsoft.com/office/drawing/2014/main" id="{F7BCCA5C-1A3E-1A8F-B788-C00220A1CB1D}"/>
              </a:ext>
            </a:extLst>
          </p:cNvPr>
          <p:cNvSpPr txBox="1"/>
          <p:nvPr/>
        </p:nvSpPr>
        <p:spPr>
          <a:xfrm>
            <a:off x="7368467" y="6328870"/>
            <a:ext cx="4422410" cy="369332"/>
          </a:xfrm>
          <a:prstGeom prst="rect">
            <a:avLst/>
          </a:prstGeom>
          <a:noFill/>
        </p:spPr>
        <p:txBody>
          <a:bodyPr wrap="square" rtlCol="0">
            <a:spAutoFit/>
          </a:bodyPr>
          <a:lstStyle/>
          <a:p>
            <a:pPr marL="0" marR="0" lvl="0" indent="0" algn="r" defTabSz="455613"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cs typeface="Lucida Sans Unicode"/>
              </a:rPr>
              <a:t>Tolaney et al. ASCO 2025;Abstract LBA109</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5B0313-66BB-92A1-1198-82091B967F8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DAF875-4495-6D0D-6DDD-D357A4AFC3B9}"/>
              </a:ext>
            </a:extLst>
          </p:cNvPr>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Subgroup Analysis of Progression-Free Survival by BICR</a:t>
            </a:r>
          </a:p>
        </p:txBody>
      </p:sp>
      <p:pic>
        <p:nvPicPr>
          <p:cNvPr id="1026" name="Picture 2">
            <a:extLst>
              <a:ext uri="{FF2B5EF4-FFF2-40B4-BE49-F238E27FC236}">
                <a16:creationId xmlns:a16="http://schemas.microsoft.com/office/drawing/2014/main" id="{21DCBEEC-2505-C9B1-D9DB-298B14CC654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6197" t="6374" r="3189" b="14254"/>
          <a:stretch>
            <a:fillRect/>
          </a:stretch>
        </p:blipFill>
        <p:spPr bwMode="auto">
          <a:xfrm>
            <a:off x="205903" y="426128"/>
            <a:ext cx="11823339" cy="5825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a:extLst>
              <a:ext uri="{FF2B5EF4-FFF2-40B4-BE49-F238E27FC236}">
                <a16:creationId xmlns:a16="http://schemas.microsoft.com/office/drawing/2014/main" id="{204D6ED8-7E09-9319-F48D-1228DD6A67DB}"/>
              </a:ext>
            </a:extLst>
          </p:cNvPr>
          <p:cNvSpPr/>
          <p:nvPr/>
        </p:nvSpPr>
        <p:spPr bwMode="auto">
          <a:xfrm>
            <a:off x="372862" y="4252404"/>
            <a:ext cx="11345662" cy="322957"/>
          </a:xfrm>
          <a:prstGeom prst="rect">
            <a:avLst/>
          </a:prstGeom>
          <a:noFill/>
          <a:ln w="381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6" charset="0"/>
              <a:cs typeface="Lucida Sans Unicode"/>
            </a:endParaRPr>
          </a:p>
        </p:txBody>
      </p:sp>
      <p:sp>
        <p:nvSpPr>
          <p:cNvPr id="5" name="TextBox 4">
            <a:extLst>
              <a:ext uri="{FF2B5EF4-FFF2-40B4-BE49-F238E27FC236}">
                <a16:creationId xmlns:a16="http://schemas.microsoft.com/office/drawing/2014/main" id="{5EAAB07F-2F5C-E902-A9D6-0ECCC502F3C5}"/>
              </a:ext>
            </a:extLst>
          </p:cNvPr>
          <p:cNvSpPr txBox="1"/>
          <p:nvPr/>
        </p:nvSpPr>
        <p:spPr>
          <a:xfrm>
            <a:off x="7368467" y="6328870"/>
            <a:ext cx="4422410" cy="369332"/>
          </a:xfrm>
          <a:prstGeom prst="rect">
            <a:avLst/>
          </a:prstGeom>
          <a:noFill/>
        </p:spPr>
        <p:txBody>
          <a:bodyPr wrap="square" rtlCol="0">
            <a:spAutoFit/>
          </a:bodyPr>
          <a:lstStyle/>
          <a:p>
            <a:pPr marL="0" marR="0" lvl="0" indent="0" algn="r" defTabSz="455613"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cs typeface="Lucida Sans Unicode"/>
              </a:rPr>
              <a:t>Tolaney et al. ASCO 2025;Abstract LBA109</a:t>
            </a:r>
          </a:p>
        </p:txBody>
      </p:sp>
    </p:spTree>
    <p:extLst>
      <p:ext uri="{BB962C8B-B14F-4D97-AF65-F5344CB8AC3E}">
        <p14:creationId xmlns:p14="http://schemas.microsoft.com/office/powerpoint/2010/main" val="17811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 name="Rectangle 52">
            <a:extLst>
              <a:ext uri="{FF2B5EF4-FFF2-40B4-BE49-F238E27FC236}">
                <a16:creationId xmlns:a16="http://schemas.microsoft.com/office/drawing/2014/main" id="{92548EDA-565D-82E9-7647-5DD9DAC8B382}"/>
              </a:ext>
            </a:extLst>
          </p:cNvPr>
          <p:cNvSpPr/>
          <p:nvPr/>
        </p:nvSpPr>
        <p:spPr>
          <a:xfrm>
            <a:off x="416384" y="1285270"/>
            <a:ext cx="11502001" cy="3733564"/>
          </a:xfrm>
          <a:prstGeom prst="rect">
            <a:avLst/>
          </a:prstGeom>
          <a:solidFill>
            <a:srgbClr val="EBF8F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131"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7" name="Straight Arrow Connector 46">
            <a:extLst>
              <a:ext uri="{FF2B5EF4-FFF2-40B4-BE49-F238E27FC236}">
                <a16:creationId xmlns:a16="http://schemas.microsoft.com/office/drawing/2014/main" id="{61F22342-0B7F-6617-C05B-D9B8D33A5721}"/>
              </a:ext>
            </a:extLst>
          </p:cNvPr>
          <p:cNvCxnSpPr>
            <a:cxnSpLocks noChangeAspect="1"/>
          </p:cNvCxnSpPr>
          <p:nvPr/>
        </p:nvCxnSpPr>
        <p:spPr>
          <a:xfrm>
            <a:off x="3340801" y="2622095"/>
            <a:ext cx="757465" cy="0"/>
          </a:xfrm>
          <a:prstGeom prst="straightConnector1">
            <a:avLst/>
          </a:prstGeom>
          <a:ln w="41275" cap="rnd">
            <a:solidFill>
              <a:srgbClr val="002E51"/>
            </a:solidFill>
            <a:tailEnd type="triangle"/>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55694DDC-A354-5383-EA4B-80C876E82F4F}"/>
              </a:ext>
            </a:extLst>
          </p:cNvPr>
          <p:cNvSpPr/>
          <p:nvPr/>
        </p:nvSpPr>
        <p:spPr>
          <a:xfrm>
            <a:off x="555995" y="1504059"/>
            <a:ext cx="2894947" cy="3069592"/>
          </a:xfrm>
          <a:prstGeom prst="rect">
            <a:avLst/>
          </a:prstGeom>
          <a:solidFill>
            <a:schemeClr val="bg1">
              <a:lumMod val="85000"/>
            </a:schemeClr>
          </a:solidFill>
        </p:spPr>
        <p:txBody>
          <a:bodyPr wrap="square" rtlCol="0" anchor="ctr">
            <a:noAutofit/>
          </a:bodyPr>
          <a:lstStyle/>
          <a:p>
            <a:pPr marL="0" marR="0" lvl="0" indent="0" algn="l" defTabSz="1218012" rtl="0" eaLnBrk="1" fontAlgn="auto" latinLnBrk="0" hangingPunct="1">
              <a:lnSpc>
                <a:spcPct val="95000"/>
              </a:lnSpc>
              <a:spcBef>
                <a:spcPts val="599"/>
              </a:spcBef>
              <a:spcAft>
                <a:spcPts val="0"/>
              </a:spcAft>
              <a:buClrTx/>
              <a:buSzTx/>
              <a:buFontTx/>
              <a:buNone/>
              <a:tabLst/>
              <a:defRPr/>
            </a:pPr>
            <a:r>
              <a:rPr kumimoji="0" lang="en-US" sz="2131" b="1"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Metastatic TNBC</a:t>
            </a:r>
          </a:p>
          <a:p>
            <a:pPr marL="158349" marR="0" lvl="0" indent="-158349" algn="l" defTabSz="1218012" rtl="0" eaLnBrk="1" fontAlgn="auto" latinLnBrk="0" hangingPunct="1">
              <a:lnSpc>
                <a:spcPct val="95000"/>
              </a:lnSpc>
              <a:spcBef>
                <a:spcPts val="599"/>
              </a:spcBef>
              <a:spcAft>
                <a:spcPts val="0"/>
              </a:spcAft>
              <a:buClr>
                <a:srgbClr val="00B0F0"/>
              </a:buClr>
              <a:buSzPct val="130000"/>
              <a:buFont typeface="Arial" panose="020B0604020202020204" pitchFamily="34" charset="0"/>
              <a:buChar char="•"/>
              <a:tabLst/>
              <a:defRPr/>
            </a:pPr>
            <a: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≥2 chemotherapies – </a:t>
            </a:r>
            <a:b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br>
            <a: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o</a:t>
            </a:r>
            <a: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sym typeface="Symbol" panose="05050102010706020507" pitchFamily="18" charset="2"/>
              </a:rPr>
              <a:t>ne of which could be in neo/adjuvant setting provided progression occurred within a 12-month period</a:t>
            </a:r>
          </a:p>
          <a:p>
            <a:pPr marL="158349" marR="0" lvl="0" indent="-158349" algn="l" defTabSz="1218012" rtl="0" eaLnBrk="1" fontAlgn="auto" latinLnBrk="0" hangingPunct="1">
              <a:lnSpc>
                <a:spcPct val="95000"/>
              </a:lnSpc>
              <a:spcBef>
                <a:spcPts val="599"/>
              </a:spcBef>
              <a:spcAft>
                <a:spcPts val="0"/>
              </a:spcAft>
              <a:buClr>
                <a:srgbClr val="00B0F0"/>
              </a:buClr>
              <a:buSzPct val="130000"/>
              <a:buFont typeface="Arial" panose="020B0604020202020204" pitchFamily="34" charset="0"/>
              <a:buChar char="•"/>
              <a:tabLst/>
              <a:defRPr/>
            </a:pPr>
            <a: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sym typeface="Symbol" panose="05050102010706020507" pitchFamily="18" charset="2"/>
              </a:rPr>
              <a:t>Patients with stable brain metastases were allowed</a:t>
            </a:r>
          </a:p>
          <a:p>
            <a:pPr marL="0" marR="0" lvl="0" indent="0" algn="l" defTabSz="1218012" rtl="0" eaLnBrk="1" fontAlgn="auto" latinLnBrk="0" hangingPunct="1">
              <a:lnSpc>
                <a:spcPct val="95000"/>
              </a:lnSpc>
              <a:spcBef>
                <a:spcPts val="599"/>
              </a:spcBef>
              <a:spcAft>
                <a:spcPts val="0"/>
              </a:spcAft>
              <a:buClrTx/>
              <a:buSzTx/>
              <a:buFontTx/>
              <a:buNone/>
              <a:tabLst/>
              <a:defRPr/>
            </a:pPr>
            <a:r>
              <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sym typeface="Symbol" panose="05050102010706020507" pitchFamily="18" charset="2"/>
              </a:rPr>
              <a:t>  (N=529)</a:t>
            </a:r>
            <a:endParaRPr kumimoji="0" lang="en-US" sz="1599" b="0" i="0" u="none" strike="noStrike" kern="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Placeholder 2">
            <a:extLst>
              <a:ext uri="{FF2B5EF4-FFF2-40B4-BE49-F238E27FC236}">
                <a16:creationId xmlns:a16="http://schemas.microsoft.com/office/drawing/2014/main" id="{7FFF7AC9-F901-4711-BBA8-C9FBB5D8D8E7}"/>
              </a:ext>
            </a:extLst>
          </p:cNvPr>
          <p:cNvSpPr>
            <a:spLocks noGrp="1"/>
          </p:cNvSpPr>
          <p:nvPr>
            <p:ph type="body" sz="quarter" idx="10"/>
          </p:nvPr>
        </p:nvSpPr>
        <p:spPr>
          <a:xfrm>
            <a:off x="555994" y="5610353"/>
            <a:ext cx="11248803" cy="1087092"/>
          </a:xfrm>
        </p:spPr>
        <p:txBody>
          <a:bodyPr/>
          <a:lstStyle/>
          <a:p>
            <a:pPr algn="l"/>
            <a:r>
              <a:rPr lang="en-US" sz="899" dirty="0">
                <a:solidFill>
                  <a:srgbClr val="002E51"/>
                </a:solidFill>
                <a:latin typeface="Arial" panose="020B0604020202020204" pitchFamily="34" charset="0"/>
              </a:rPr>
              <a:t>*ASCENT was an international, Phase 3, </a:t>
            </a:r>
            <a:r>
              <a:rPr lang="en-US" sz="899" dirty="0" err="1">
                <a:solidFill>
                  <a:srgbClr val="002E51"/>
                </a:solidFill>
                <a:latin typeface="Arial" panose="020B0604020202020204" pitchFamily="34" charset="0"/>
              </a:rPr>
              <a:t>multicentre</a:t>
            </a:r>
            <a:r>
              <a:rPr lang="en-US" sz="899" dirty="0">
                <a:solidFill>
                  <a:srgbClr val="002E51"/>
                </a:solidFill>
                <a:latin typeface="Arial" panose="020B0604020202020204" pitchFamily="34" charset="0"/>
              </a:rPr>
              <a:t>, open-label, </a:t>
            </a:r>
            <a:r>
              <a:rPr lang="en-US" sz="899" dirty="0" err="1">
                <a:solidFill>
                  <a:srgbClr val="002E51"/>
                </a:solidFill>
                <a:latin typeface="Arial" panose="020B0604020202020204" pitchFamily="34" charset="0"/>
              </a:rPr>
              <a:t>randomised</a:t>
            </a:r>
            <a:r>
              <a:rPr lang="en-US" sz="899" dirty="0">
                <a:solidFill>
                  <a:srgbClr val="002E51"/>
                </a:solidFill>
                <a:latin typeface="Arial" panose="020B0604020202020204" pitchFamily="34" charset="0"/>
              </a:rPr>
              <a:t> trial of patients with unresectable locally advanced or metastatic TNBC (N=529). †Treatment of physician’s choice: </a:t>
            </a:r>
            <a:r>
              <a:rPr lang="en-US" sz="899" dirty="0" err="1">
                <a:solidFill>
                  <a:srgbClr val="002E51"/>
                </a:solidFill>
                <a:latin typeface="Arial" panose="020B0604020202020204" pitchFamily="34" charset="0"/>
              </a:rPr>
              <a:t>eribulin</a:t>
            </a:r>
            <a:r>
              <a:rPr lang="en-US" sz="899" dirty="0">
                <a:solidFill>
                  <a:srgbClr val="002E51"/>
                </a:solidFill>
                <a:latin typeface="Arial" panose="020B0604020202020204" pitchFamily="34" charset="0"/>
              </a:rPr>
              <a:t>, vinorelbine, gemcitabine, or capecitabine; </a:t>
            </a:r>
            <a:r>
              <a:rPr lang="en-US" sz="899" baseline="30000" dirty="0">
                <a:solidFill>
                  <a:srgbClr val="002E51"/>
                </a:solidFill>
                <a:latin typeface="Arial" panose="020B0604020202020204" pitchFamily="34" charset="0"/>
              </a:rPr>
              <a:t>‡</a:t>
            </a:r>
            <a:r>
              <a:rPr lang="en-US" sz="899" dirty="0">
                <a:solidFill>
                  <a:srgbClr val="002E51"/>
                </a:solidFill>
                <a:latin typeface="Arial" panose="020B0604020202020204" pitchFamily="34" charset="0"/>
              </a:rPr>
              <a:t>PFS measured by an independent </a:t>
            </a:r>
            <a:r>
              <a:rPr lang="en-US" sz="899" dirty="0" err="1">
                <a:solidFill>
                  <a:srgbClr val="002E51"/>
                </a:solidFill>
                <a:latin typeface="Arial" panose="020B0604020202020204" pitchFamily="34" charset="0"/>
              </a:rPr>
              <a:t>centralised</a:t>
            </a:r>
            <a:r>
              <a:rPr lang="en-US" sz="899" dirty="0">
                <a:solidFill>
                  <a:srgbClr val="002E51"/>
                </a:solidFill>
                <a:latin typeface="Arial" panose="020B0604020202020204" pitchFamily="34" charset="0"/>
              </a:rPr>
              <a:t> and blinded group of radiology experts who assessed </a:t>
            </a:r>
            <a:r>
              <a:rPr lang="en-US" sz="899" dirty="0" err="1">
                <a:solidFill>
                  <a:srgbClr val="002E51"/>
                </a:solidFill>
                <a:latin typeface="Arial" panose="020B0604020202020204" pitchFamily="34" charset="0"/>
              </a:rPr>
              <a:t>tumour</a:t>
            </a:r>
            <a:r>
              <a:rPr lang="en-US" sz="899" dirty="0">
                <a:solidFill>
                  <a:srgbClr val="002E51"/>
                </a:solidFill>
                <a:latin typeface="Arial" panose="020B0604020202020204" pitchFamily="34" charset="0"/>
              </a:rPr>
              <a:t> response using RECIST 1.1 criteria in patients without brain metastasis; §The full population or intention-to-treat population includes all </a:t>
            </a:r>
            <a:r>
              <a:rPr lang="en-US" sz="899" dirty="0" err="1">
                <a:solidFill>
                  <a:srgbClr val="002E51"/>
                </a:solidFill>
                <a:latin typeface="Arial" panose="020B0604020202020204" pitchFamily="34" charset="0"/>
              </a:rPr>
              <a:t>randomised</a:t>
            </a:r>
            <a:r>
              <a:rPr lang="en-US" sz="899" dirty="0">
                <a:solidFill>
                  <a:srgbClr val="002E51"/>
                </a:solidFill>
                <a:latin typeface="Arial" panose="020B0604020202020204" pitchFamily="34" charset="0"/>
              </a:rPr>
              <a:t> patients (with and without brain metastases).</a:t>
            </a:r>
          </a:p>
          <a:p>
            <a:r>
              <a:rPr lang="en-US" sz="899" dirty="0">
                <a:solidFill>
                  <a:srgbClr val="002E51"/>
                </a:solidFill>
                <a:latin typeface="Arial" panose="020B0604020202020204" pitchFamily="34" charset="0"/>
              </a:rPr>
              <a:t>DOR, duration of response; IV, intravenous; ITT, intention-to-treat; </a:t>
            </a:r>
            <a:r>
              <a:rPr lang="en-US" sz="899" dirty="0" err="1">
                <a:solidFill>
                  <a:srgbClr val="002E51"/>
                </a:solidFill>
                <a:latin typeface="Arial" panose="020B0604020202020204" pitchFamily="34" charset="0"/>
              </a:rPr>
              <a:t>mTNBC</a:t>
            </a:r>
            <a:r>
              <a:rPr lang="en-US" sz="899" dirty="0">
                <a:solidFill>
                  <a:srgbClr val="002E51"/>
                </a:solidFill>
                <a:latin typeface="Arial" panose="020B0604020202020204" pitchFamily="34" charset="0"/>
              </a:rPr>
              <a:t>, metastatic triple-negative breast cancer; ORR, objective response rate; OS, overall survival; PFS, progression-free survival; </a:t>
            </a:r>
            <a:br>
              <a:rPr lang="en-US" sz="899" dirty="0">
                <a:solidFill>
                  <a:srgbClr val="002E51"/>
                </a:solidFill>
                <a:latin typeface="Arial" panose="020B0604020202020204" pitchFamily="34" charset="0"/>
              </a:rPr>
            </a:br>
            <a:r>
              <a:rPr lang="en-US" sz="899" dirty="0">
                <a:solidFill>
                  <a:srgbClr val="002E51"/>
                </a:solidFill>
                <a:latin typeface="Arial" panose="020B0604020202020204" pitchFamily="34" charset="0"/>
              </a:rPr>
              <a:t>RECIST, Response Evaluation Criteria In Solid </a:t>
            </a:r>
            <a:r>
              <a:rPr lang="en-US" sz="899" dirty="0" err="1">
                <a:solidFill>
                  <a:srgbClr val="002E51"/>
                </a:solidFill>
                <a:latin typeface="Arial" panose="020B0604020202020204" pitchFamily="34" charset="0"/>
              </a:rPr>
              <a:t>Tumours</a:t>
            </a:r>
            <a:r>
              <a:rPr lang="en-US" sz="899" dirty="0">
                <a:solidFill>
                  <a:srgbClr val="002E51"/>
                </a:solidFill>
                <a:latin typeface="Arial" panose="020B0604020202020204" pitchFamily="34" charset="0"/>
              </a:rPr>
              <a:t>; TNBC, triple-negative breast cancer; TTR, time to response; QoL, quality of life.</a:t>
            </a:r>
          </a:p>
          <a:p>
            <a:r>
              <a:rPr lang="en-US" sz="899" dirty="0">
                <a:solidFill>
                  <a:srgbClr val="002E51"/>
                </a:solidFill>
                <a:latin typeface="Arial" panose="020B0604020202020204" pitchFamily="34" charset="0"/>
              </a:rPr>
              <a:t>1. Bardia A, et al. </a:t>
            </a:r>
            <a:r>
              <a:rPr lang="en-US" sz="899" i="1" dirty="0">
                <a:solidFill>
                  <a:srgbClr val="002E51"/>
                </a:solidFill>
                <a:latin typeface="Arial" panose="020B0604020202020204" pitchFamily="34" charset="0"/>
              </a:rPr>
              <a:t>N Engl J Med.</a:t>
            </a:r>
            <a:r>
              <a:rPr lang="en-US" sz="899" dirty="0">
                <a:solidFill>
                  <a:srgbClr val="002E51"/>
                </a:solidFill>
                <a:latin typeface="Arial" panose="020B0604020202020204" pitchFamily="34" charset="0"/>
              </a:rPr>
              <a:t> 2021;384(16):1529-1541; 2. Bardia A, et al. ESMO 2020. Abstract LBA17; 3. </a:t>
            </a:r>
            <a:r>
              <a:rPr lang="en-US" sz="899" dirty="0" err="1">
                <a:solidFill>
                  <a:srgbClr val="002E51"/>
                </a:solidFill>
                <a:latin typeface="Arial" panose="020B0604020202020204" pitchFamily="34" charset="0"/>
              </a:rPr>
              <a:t>ClinicalTrials.gov</a:t>
            </a:r>
            <a:r>
              <a:rPr lang="en-US" sz="899" dirty="0">
                <a:solidFill>
                  <a:srgbClr val="002E51"/>
                </a:solidFill>
                <a:latin typeface="Arial" panose="020B0604020202020204" pitchFamily="34" charset="0"/>
              </a:rPr>
              <a:t> website. Available at: https://</a:t>
            </a:r>
            <a:r>
              <a:rPr lang="en-US" sz="899" dirty="0" err="1">
                <a:solidFill>
                  <a:srgbClr val="002E51"/>
                </a:solidFill>
                <a:latin typeface="Arial" panose="020B0604020202020204" pitchFamily="34" charset="0"/>
              </a:rPr>
              <a:t>clinicaltrials.gov</a:t>
            </a:r>
            <a:r>
              <a:rPr lang="en-US" sz="899" dirty="0">
                <a:solidFill>
                  <a:srgbClr val="002E51"/>
                </a:solidFill>
                <a:latin typeface="Arial" panose="020B0604020202020204" pitchFamily="34" charset="0"/>
              </a:rPr>
              <a:t>/ct2/show/NCT02574455. Accessed March 2022. </a:t>
            </a:r>
          </a:p>
        </p:txBody>
      </p:sp>
      <p:sp>
        <p:nvSpPr>
          <p:cNvPr id="14" name="AutoShape 26">
            <a:extLst>
              <a:ext uri="{FF2B5EF4-FFF2-40B4-BE49-F238E27FC236}">
                <a16:creationId xmlns:a16="http://schemas.microsoft.com/office/drawing/2014/main" id="{9D1D83C1-AC1E-44A1-87C8-3864C40B16E5}"/>
              </a:ext>
            </a:extLst>
          </p:cNvPr>
          <p:cNvSpPr>
            <a:spLocks noChangeArrowheads="1"/>
          </p:cNvSpPr>
          <p:nvPr/>
        </p:nvSpPr>
        <p:spPr bwMode="auto">
          <a:xfrm>
            <a:off x="9960686" y="1599173"/>
            <a:ext cx="1991611" cy="2164696"/>
          </a:xfrm>
          <a:prstGeom prst="roundRect">
            <a:avLst>
              <a:gd name="adj" fmla="val 9954"/>
            </a:avLst>
          </a:prstGeom>
          <a:noFill/>
          <a:ln>
            <a:noFill/>
          </a:ln>
          <a:effectLst/>
          <a:scene3d>
            <a:camera prst="orthographicFront">
              <a:rot lat="0" lon="0" rev="0"/>
            </a:camera>
            <a:lightRig rig="threePt" dir="t">
              <a:rot lat="0" lon="0" rev="1200000"/>
            </a:lightRig>
          </a:scene3d>
          <a:sp3d/>
        </p:spPr>
        <p:txBody>
          <a:bodyPr lIns="95911" tIns="95911" rIns="95911" bIns="95911" anchor="t" anchorCtr="0">
            <a:spAutoFit/>
          </a:bodyPr>
          <a:lstStyle>
            <a:lvl1pPr eaLnBrk="0" hangingPunct="0">
              <a:defRPr kumimoji="1" sz="1200">
                <a:solidFill>
                  <a:schemeClr val="tx1"/>
                </a:solidFill>
                <a:latin typeface="Arial" pitchFamily="34" charset="0"/>
                <a:ea typeface="HGP創英角ｺﾞｼｯｸUB"/>
                <a:cs typeface="HGP創英角ｺﾞｼｯｸUB"/>
              </a:defRPr>
            </a:lvl1pPr>
            <a:lvl2pPr marL="742950" indent="-285750" eaLnBrk="0" hangingPunct="0">
              <a:defRPr kumimoji="1" sz="1200">
                <a:solidFill>
                  <a:schemeClr val="tx1"/>
                </a:solidFill>
                <a:latin typeface="Arial" pitchFamily="34" charset="0"/>
                <a:ea typeface="HGP創英角ｺﾞｼｯｸUB"/>
                <a:cs typeface="HGP創英角ｺﾞｼｯｸUB"/>
              </a:defRPr>
            </a:lvl2pPr>
            <a:lvl3pPr marL="1143000" indent="-228600" eaLnBrk="0" hangingPunct="0">
              <a:defRPr kumimoji="1" sz="1200">
                <a:solidFill>
                  <a:schemeClr val="tx1"/>
                </a:solidFill>
                <a:latin typeface="Arial" pitchFamily="34" charset="0"/>
                <a:ea typeface="HGP創英角ｺﾞｼｯｸUB"/>
                <a:cs typeface="HGP創英角ｺﾞｼｯｸUB"/>
              </a:defRPr>
            </a:lvl3pPr>
            <a:lvl4pPr marL="1600200" indent="-228600" eaLnBrk="0" hangingPunct="0">
              <a:defRPr kumimoji="1" sz="1200">
                <a:solidFill>
                  <a:schemeClr val="tx1"/>
                </a:solidFill>
                <a:latin typeface="Arial" pitchFamily="34" charset="0"/>
                <a:ea typeface="HGP創英角ｺﾞｼｯｸUB"/>
                <a:cs typeface="HGP創英角ｺﾞｼｯｸUB"/>
              </a:defRPr>
            </a:lvl4pPr>
            <a:lvl5pPr marL="2057400" indent="-228600" eaLnBrk="0" hangingPunct="0">
              <a:defRPr kumimoji="1" sz="1200">
                <a:solidFill>
                  <a:schemeClr val="tx1"/>
                </a:solidFill>
                <a:latin typeface="Arial" pitchFamily="34" charset="0"/>
                <a:ea typeface="HGP創英角ｺﾞｼｯｸUB"/>
                <a:cs typeface="HGP創英角ｺﾞｼｯｸUB"/>
              </a:defRPr>
            </a:lvl5pPr>
            <a:lvl6pPr marL="25146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6pPr>
            <a:lvl7pPr marL="29718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7pPr>
            <a:lvl8pPr marL="34290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8pPr>
            <a:lvl9pPr marL="38862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9pPr>
          </a:lstStyle>
          <a:p>
            <a:pPr marL="285480" marR="0" lvl="0" indent="-234728" algn="l" defTabSz="913532" rtl="0" eaLnBrk="1" fontAlgn="auto" latinLnBrk="0" hangingPunct="1">
              <a:lnSpc>
                <a:spcPct val="100000"/>
              </a:lnSpc>
              <a:spcBef>
                <a:spcPts val="0"/>
              </a:spcBef>
              <a:spcAft>
                <a:spcPts val="0"/>
              </a:spcAft>
              <a:buClrTx/>
              <a:buSzTx/>
              <a:buFontTx/>
              <a:buNone/>
              <a:tabLst/>
              <a:defRPr/>
            </a:pPr>
            <a:r>
              <a:rPr kumimoji="0" lang="en-US" sz="1865" b="1"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rPr>
              <a:t>Endpoints</a:t>
            </a:r>
            <a:endParaRPr kumimoji="0" lang="en-US" sz="1465" b="0"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endParaRPr>
          </a:p>
          <a:p>
            <a:pPr marL="285480" marR="0" lvl="0" indent="-234728" algn="l" defTabSz="913532" rtl="0" eaLnBrk="1" fontAlgn="auto" latinLnBrk="0" hangingPunct="1">
              <a:lnSpc>
                <a:spcPct val="100000"/>
              </a:lnSpc>
              <a:spcBef>
                <a:spcPts val="0"/>
              </a:spcBef>
              <a:spcAft>
                <a:spcPts val="0"/>
              </a:spcAft>
              <a:buClrTx/>
              <a:buSzTx/>
              <a:buFontTx/>
              <a:buNone/>
              <a:tabLst/>
              <a:defRPr/>
            </a:pPr>
            <a:r>
              <a:rPr kumimoji="0" lang="en-US" sz="1399" b="1"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rPr>
              <a:t>Primary</a:t>
            </a:r>
            <a:r>
              <a:rPr kumimoji="0" lang="en-US" sz="1399" b="0"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rPr>
              <a:t> </a:t>
            </a:r>
          </a:p>
          <a:p>
            <a:pPr marL="243614" marR="0" lvl="0" indent="-182711" algn="l" defTabSz="913532" rtl="0" eaLnBrk="1" fontAlgn="auto" latinLnBrk="0" hangingPunct="1">
              <a:lnSpc>
                <a:spcPct val="100000"/>
              </a:lnSpc>
              <a:spcBef>
                <a:spcPts val="0"/>
              </a:spcBef>
              <a:spcAft>
                <a:spcPts val="0"/>
              </a:spcAft>
              <a:buClr>
                <a:srgbClr val="00B0F0"/>
              </a:buClr>
              <a:buSzPct val="130000"/>
              <a:buFont typeface="Arial" panose="020B0604020202020204" pitchFamily="34" charset="0"/>
              <a:buChar char="•"/>
              <a:tabLst/>
              <a:defRPr/>
            </a:pPr>
            <a:r>
              <a:rPr kumimoji="0" lang="en-US" sz="1399" b="0"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rPr>
              <a:t>PFS</a:t>
            </a:r>
            <a:r>
              <a:rPr kumimoji="0" lang="en-US" sz="1399" b="0" i="0" u="none" strike="noStrike" kern="0" cap="none" spc="0" normalizeH="0" baseline="30000" noProof="0" dirty="0">
                <a:ln>
                  <a:noFill/>
                </a:ln>
                <a:solidFill>
                  <a:srgbClr val="002E51"/>
                </a:solidFill>
                <a:effectLst/>
                <a:uLnTx/>
                <a:uFillTx/>
                <a:latin typeface="Arial" pitchFamily="34" charset="0"/>
                <a:ea typeface="MS PGothic" pitchFamily="50" charset="-128"/>
                <a:cs typeface="Arial" panose="020B0604020202020204" pitchFamily="34" charset="0"/>
              </a:rPr>
              <a:t>‡</a:t>
            </a:r>
          </a:p>
          <a:p>
            <a:pPr marL="285480" marR="0" lvl="0" indent="-234728" algn="l" defTabSz="913532" rtl="0" eaLnBrk="1" fontAlgn="auto" latinLnBrk="0" hangingPunct="1">
              <a:lnSpc>
                <a:spcPct val="100000"/>
              </a:lnSpc>
              <a:spcBef>
                <a:spcPts val="599"/>
              </a:spcBef>
              <a:spcAft>
                <a:spcPts val="0"/>
              </a:spcAft>
              <a:buClrTx/>
              <a:buSzTx/>
              <a:buFontTx/>
              <a:buNone/>
              <a:tabLst/>
              <a:defRPr/>
            </a:pPr>
            <a:r>
              <a:rPr kumimoji="0" lang="en-US" sz="1399" b="1" i="0" u="none" strike="noStrike" kern="0" cap="none" spc="0" normalizeH="0" baseline="0" noProof="0" dirty="0">
                <a:ln>
                  <a:noFill/>
                </a:ln>
                <a:solidFill>
                  <a:srgbClr val="002E51"/>
                </a:solidFill>
                <a:effectLst/>
                <a:uLnTx/>
                <a:uFillTx/>
                <a:latin typeface="Arial" pitchFamily="34" charset="0"/>
                <a:ea typeface="MS PGothic" pitchFamily="50" charset="-128"/>
                <a:cs typeface="Arial" panose="020B0604020202020204" pitchFamily="34" charset="0"/>
              </a:rPr>
              <a:t>Secondary </a:t>
            </a:r>
            <a:endParaRPr kumimoji="0" lang="en-US" sz="1399" b="1" i="0" u="none" strike="noStrike" kern="0" cap="none" spc="0" normalizeH="0" baseline="0" noProof="0" dirty="0">
              <a:ln>
                <a:noFill/>
              </a:ln>
              <a:solidFill>
                <a:srgbClr val="002E51"/>
              </a:solidFill>
              <a:effectLst/>
              <a:uLnTx/>
              <a:uFillTx/>
              <a:latin typeface="Arial" pitchFamily="34" charset="0"/>
              <a:ea typeface="HGP創英角ｺﾞｼｯｸUB"/>
              <a:cs typeface="Arial" panose="020B0604020202020204" pitchFamily="34" charset="0"/>
            </a:endParaRPr>
          </a:p>
          <a:p>
            <a:pPr marL="243614" marR="0" lvl="0" indent="-182711" algn="l" defTabSz="913532" rtl="0" eaLnBrk="1" fontAlgn="auto" latinLnBrk="0" hangingPunct="1">
              <a:lnSpc>
                <a:spcPct val="100000"/>
              </a:lnSpc>
              <a:spcBef>
                <a:spcPts val="0"/>
              </a:spcBef>
              <a:spcAft>
                <a:spcPts val="0"/>
              </a:spcAft>
              <a:buClr>
                <a:srgbClr val="00B0F0"/>
              </a:buClr>
              <a:buSzPct val="130000"/>
              <a:buFont typeface="Arial" panose="020B0604020202020204" pitchFamily="34" charset="0"/>
              <a:buChar char="•"/>
              <a:tabLst/>
              <a:defRPr/>
            </a:pPr>
            <a:r>
              <a:rPr kumimoji="0" lang="en-US" sz="1399" b="0" i="0" u="none" strike="noStrike" kern="0" cap="none" spc="0" normalizeH="0" baseline="0" noProof="0" dirty="0">
                <a:ln>
                  <a:noFill/>
                </a:ln>
                <a:solidFill>
                  <a:srgbClr val="002E51"/>
                </a:solidFill>
                <a:effectLst/>
                <a:uLnTx/>
                <a:uFillTx/>
                <a:latin typeface="Arial" pitchFamily="34" charset="0"/>
                <a:ea typeface="HGP創英角ｺﾞｼｯｸUB"/>
                <a:cs typeface="Arial" panose="020B0604020202020204" pitchFamily="34" charset="0"/>
              </a:rPr>
              <a:t>PFS for the ITT </a:t>
            </a:r>
            <a:r>
              <a:rPr kumimoji="0" lang="en-US" sz="1399" b="0" i="0" u="none" strike="noStrike" kern="0" cap="none" spc="0" normalizeH="0" baseline="0" noProof="0" dirty="0" err="1">
                <a:ln>
                  <a:noFill/>
                </a:ln>
                <a:solidFill>
                  <a:srgbClr val="002E51"/>
                </a:solidFill>
                <a:effectLst/>
                <a:uLnTx/>
                <a:uFillTx/>
                <a:latin typeface="Arial" pitchFamily="34" charset="0"/>
                <a:ea typeface="HGP創英角ｺﾞｼｯｸUB"/>
                <a:cs typeface="Arial" panose="020B0604020202020204" pitchFamily="34" charset="0"/>
              </a:rPr>
              <a:t>population,</a:t>
            </a:r>
            <a:r>
              <a:rPr kumimoji="1" lang="en-US" sz="1399" b="0" i="0" u="none" strike="noStrike" kern="1200" cap="none" spc="0" normalizeH="0" baseline="30000" noProof="0" dirty="0" err="1">
                <a:ln>
                  <a:noFill/>
                </a:ln>
                <a:solidFill>
                  <a:srgbClr val="002E51"/>
                </a:solidFill>
                <a:effectLst/>
                <a:uLnTx/>
                <a:uFillTx/>
                <a:latin typeface="Arial" pitchFamily="34" charset="0"/>
                <a:ea typeface="MS Mincho" panose="02020609040205080304" pitchFamily="49" charset="-128"/>
                <a:cs typeface="Arial" panose="020B0604020202020204" pitchFamily="34" charset="0"/>
              </a:rPr>
              <a:t>§</a:t>
            </a:r>
            <a:r>
              <a:rPr kumimoji="0" lang="en-US" sz="1399" b="0" i="0" u="none" strike="noStrike" kern="0" cap="none" spc="0" normalizeH="0" baseline="0" noProof="0" dirty="0" err="1">
                <a:ln>
                  <a:noFill/>
                </a:ln>
                <a:solidFill>
                  <a:srgbClr val="002E51"/>
                </a:solidFill>
                <a:effectLst/>
                <a:uLnTx/>
                <a:uFillTx/>
                <a:latin typeface="Arial" pitchFamily="34" charset="0"/>
                <a:ea typeface="HGP創英角ｺﾞｼｯｸUB"/>
                <a:cs typeface="Arial" panose="020B0604020202020204" pitchFamily="34" charset="0"/>
              </a:rPr>
              <a:t>OS</a:t>
            </a:r>
            <a:r>
              <a:rPr kumimoji="0" lang="en-US" sz="1399" b="0" i="0" u="none" strike="noStrike" kern="0" cap="none" spc="0" normalizeH="0" baseline="0" noProof="0" dirty="0">
                <a:ln>
                  <a:noFill/>
                </a:ln>
                <a:solidFill>
                  <a:srgbClr val="002E51"/>
                </a:solidFill>
                <a:effectLst/>
                <a:uLnTx/>
                <a:uFillTx/>
                <a:latin typeface="Arial" pitchFamily="34" charset="0"/>
                <a:ea typeface="HGP創英角ｺﾞｼｯｸUB"/>
                <a:cs typeface="Arial" panose="020B0604020202020204" pitchFamily="34" charset="0"/>
              </a:rPr>
              <a:t>, ORR, DOR, TTR, QoL, safety</a:t>
            </a:r>
          </a:p>
        </p:txBody>
      </p:sp>
      <p:sp>
        <p:nvSpPr>
          <p:cNvPr id="15" name="TextBox 14">
            <a:extLst>
              <a:ext uri="{FF2B5EF4-FFF2-40B4-BE49-F238E27FC236}">
                <a16:creationId xmlns:a16="http://schemas.microsoft.com/office/drawing/2014/main" id="{020A48F3-B03E-4D5F-8116-B585E1F9501A}"/>
              </a:ext>
            </a:extLst>
          </p:cNvPr>
          <p:cNvSpPr txBox="1"/>
          <p:nvPr/>
        </p:nvSpPr>
        <p:spPr>
          <a:xfrm>
            <a:off x="555994" y="5261672"/>
            <a:ext cx="1296923" cy="184538"/>
          </a:xfrm>
          <a:prstGeom prst="rect">
            <a:avLst/>
          </a:prstGeom>
          <a:noFill/>
        </p:spPr>
        <p:txBody>
          <a:bodyPr wrap="square" lIns="0" tIns="0" rIns="0" bIns="0" rtlCol="0">
            <a:spAutoFit/>
          </a:bodyPr>
          <a:lstStyle/>
          <a:p>
            <a:pPr marL="0" marR="0" lvl="0" indent="0" algn="l" defTabSz="913532" rtl="0" eaLnBrk="1" fontAlgn="auto" latinLnBrk="0" hangingPunct="1">
              <a:lnSpc>
                <a:spcPct val="100000"/>
              </a:lnSpc>
              <a:spcBef>
                <a:spcPts val="0"/>
              </a:spcBef>
              <a:spcAft>
                <a:spcPts val="0"/>
              </a:spcAft>
              <a:buClrTx/>
              <a:buSzTx/>
              <a:buFontTx/>
              <a:buNone/>
              <a:tabLst/>
              <a:defRPr/>
            </a:pPr>
            <a:r>
              <a:rPr kumimoji="0" lang="en-US" sz="1199" b="0"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NCT02574455</a:t>
            </a:r>
          </a:p>
        </p:txBody>
      </p:sp>
      <p:sp>
        <p:nvSpPr>
          <p:cNvPr id="16" name="Rectangle 15">
            <a:extLst>
              <a:ext uri="{FF2B5EF4-FFF2-40B4-BE49-F238E27FC236}">
                <a16:creationId xmlns:a16="http://schemas.microsoft.com/office/drawing/2014/main" id="{8781D8EF-7350-488C-BCA5-8E31DB6B8778}"/>
              </a:ext>
            </a:extLst>
          </p:cNvPr>
          <p:cNvSpPr/>
          <p:nvPr/>
        </p:nvSpPr>
        <p:spPr>
          <a:xfrm>
            <a:off x="3683707" y="3878807"/>
            <a:ext cx="4868916" cy="994311"/>
          </a:xfrm>
          <a:prstGeom prst="rect">
            <a:avLst/>
          </a:prstGeom>
        </p:spPr>
        <p:txBody>
          <a:bodyPr wrap="square" lIns="0" tIns="0" rIns="0" bIns="0">
            <a:spAutoFit/>
          </a:bodyPr>
          <a:lstStyle/>
          <a:p>
            <a:pPr marL="0" marR="0" lvl="0" indent="0" algn="l" defTabSz="913532" rtl="0" eaLnBrk="1" fontAlgn="auto" latinLnBrk="0" hangingPunct="1">
              <a:lnSpc>
                <a:spcPct val="100000"/>
              </a:lnSpc>
              <a:spcBef>
                <a:spcPts val="0"/>
              </a:spcBef>
              <a:spcAft>
                <a:spcPts val="0"/>
              </a:spcAft>
              <a:buClrTx/>
              <a:buSzTx/>
              <a:buFontTx/>
              <a:buNone/>
              <a:tabLst/>
              <a:defRPr/>
            </a:pPr>
            <a:r>
              <a:rPr kumimoji="0" lang="en-US" sz="1465" b="1"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Stratification Factors</a:t>
            </a:r>
          </a:p>
          <a:p>
            <a:pPr marL="121807" marR="0" lvl="0" indent="-121807" algn="l" defTabSz="913532" rtl="0" eaLnBrk="1" fontAlgn="auto" latinLnBrk="0" hangingPunct="1">
              <a:lnSpc>
                <a:spcPct val="100000"/>
              </a:lnSpc>
              <a:spcBef>
                <a:spcPts val="400"/>
              </a:spcBef>
              <a:spcAft>
                <a:spcPts val="0"/>
              </a:spcAft>
              <a:buClr>
                <a:srgbClr val="00B0F0"/>
              </a:buClr>
              <a:buSzPct val="130000"/>
              <a:buFont typeface="Arial" panose="020B0604020202020204" pitchFamily="34" charset="0"/>
              <a:buChar char="•"/>
              <a:tabLst/>
              <a:defRPr/>
            </a:pPr>
            <a:r>
              <a:rPr kumimoji="0" lang="en-US" sz="1332" b="0"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Number of prior chemotherapies (2 or 3 vs &gt;3)</a:t>
            </a:r>
          </a:p>
          <a:p>
            <a:pPr marL="121807" marR="0" lvl="0" indent="-121807" algn="l" defTabSz="913532" rtl="0" eaLnBrk="1" fontAlgn="auto" latinLnBrk="0" hangingPunct="1">
              <a:lnSpc>
                <a:spcPct val="100000"/>
              </a:lnSpc>
              <a:spcBef>
                <a:spcPts val="400"/>
              </a:spcBef>
              <a:spcAft>
                <a:spcPts val="0"/>
              </a:spcAft>
              <a:buClr>
                <a:srgbClr val="00B0F0"/>
              </a:buClr>
              <a:buSzPct val="130000"/>
              <a:buFont typeface="Arial" panose="020B0604020202020204" pitchFamily="34" charset="0"/>
              <a:buChar char="•"/>
              <a:tabLst/>
              <a:defRPr/>
            </a:pPr>
            <a:r>
              <a:rPr kumimoji="0" lang="en-US" sz="1332" b="0"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Geographic region (North America vs Europe)</a:t>
            </a:r>
          </a:p>
          <a:p>
            <a:pPr marL="121807" marR="0" lvl="0" indent="-121807" algn="l" defTabSz="913532" rtl="0" eaLnBrk="1" fontAlgn="auto" latinLnBrk="0" hangingPunct="1">
              <a:lnSpc>
                <a:spcPct val="100000"/>
              </a:lnSpc>
              <a:spcBef>
                <a:spcPts val="400"/>
              </a:spcBef>
              <a:spcAft>
                <a:spcPts val="0"/>
              </a:spcAft>
              <a:buClr>
                <a:srgbClr val="00B0F0"/>
              </a:buClr>
              <a:buSzPct val="130000"/>
              <a:buFont typeface="Arial" panose="020B0604020202020204" pitchFamily="34" charset="0"/>
              <a:buChar char="•"/>
              <a:tabLst/>
              <a:defRPr/>
            </a:pPr>
            <a:r>
              <a:rPr kumimoji="0" lang="en-US" sz="1332" b="0"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Presence/absence of known brain metastases (Yes/No)</a:t>
            </a:r>
          </a:p>
        </p:txBody>
      </p:sp>
      <p:sp>
        <p:nvSpPr>
          <p:cNvPr id="6" name="Title 1">
            <a:extLst>
              <a:ext uri="{FF2B5EF4-FFF2-40B4-BE49-F238E27FC236}">
                <a16:creationId xmlns:a16="http://schemas.microsoft.com/office/drawing/2014/main" id="{9FE7D666-EF35-C9D5-B7EA-5BF92E11B7FF}"/>
              </a:ext>
            </a:extLst>
          </p:cNvPr>
          <p:cNvSpPr txBox="1">
            <a:spLocks/>
          </p:cNvSpPr>
          <p:nvPr/>
        </p:nvSpPr>
        <p:spPr>
          <a:xfrm>
            <a:off x="416384" y="264310"/>
            <a:ext cx="10742720" cy="1036091"/>
          </a:xfrm>
        </p:spPr>
        <p:txBody>
          <a:bodyPr>
            <a:normAutofit fontScale="77500" lnSpcReduction="20000"/>
          </a:bodyPr>
          <a:lstStyle>
            <a:lvl1pPr algn="l" defTabSz="457189" rtl="0" eaLnBrk="1" fontAlgn="base" hangingPunct="1">
              <a:spcBef>
                <a:spcPct val="0"/>
              </a:spcBef>
              <a:spcAft>
                <a:spcPct val="0"/>
              </a:spcAft>
              <a:defRPr sz="2800" b="0" kern="1200">
                <a:solidFill>
                  <a:schemeClr val="tx1"/>
                </a:solidFill>
                <a:latin typeface="Arial Narrow"/>
                <a:ea typeface="MS PGothic" pitchFamily="34" charset="-128"/>
                <a:cs typeface="Arial Narrow"/>
              </a:defRPr>
            </a:lvl1pPr>
            <a:lvl2pPr algn="l" defTabSz="457189"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189"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189"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189"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189" algn="l" defTabSz="457189" rtl="0" eaLnBrk="1" fontAlgn="base" hangingPunct="1">
              <a:spcBef>
                <a:spcPct val="0"/>
              </a:spcBef>
              <a:spcAft>
                <a:spcPct val="0"/>
              </a:spcAft>
              <a:defRPr sz="4000" b="1">
                <a:solidFill>
                  <a:srgbClr val="81104F"/>
                </a:solidFill>
                <a:latin typeface="Arial Narrow" charset="0"/>
                <a:ea typeface="ＭＳ Ｐゴシック" charset="0"/>
              </a:defRPr>
            </a:lvl6pPr>
            <a:lvl7pPr marL="914378" algn="l" defTabSz="457189" rtl="0" eaLnBrk="1" fontAlgn="base" hangingPunct="1">
              <a:spcBef>
                <a:spcPct val="0"/>
              </a:spcBef>
              <a:spcAft>
                <a:spcPct val="0"/>
              </a:spcAft>
              <a:defRPr sz="4000" b="1">
                <a:solidFill>
                  <a:srgbClr val="81104F"/>
                </a:solidFill>
                <a:latin typeface="Arial Narrow" charset="0"/>
                <a:ea typeface="ＭＳ Ｐゴシック" charset="0"/>
              </a:defRPr>
            </a:lvl7pPr>
            <a:lvl8pPr marL="1371566" algn="l" defTabSz="457189" rtl="0" eaLnBrk="1" fontAlgn="base" hangingPunct="1">
              <a:spcBef>
                <a:spcPct val="0"/>
              </a:spcBef>
              <a:spcAft>
                <a:spcPct val="0"/>
              </a:spcAft>
              <a:defRPr sz="4000" b="1">
                <a:solidFill>
                  <a:srgbClr val="81104F"/>
                </a:solidFill>
                <a:latin typeface="Arial Narrow" charset="0"/>
                <a:ea typeface="ＭＳ Ｐゴシック" charset="0"/>
              </a:defRPr>
            </a:lvl8pPr>
            <a:lvl9pPr marL="1828754" algn="l" defTabSz="457189" rtl="0" eaLnBrk="1" fontAlgn="base" hangingPunct="1">
              <a:spcBef>
                <a:spcPct val="0"/>
              </a:spcBef>
              <a:spcAft>
                <a:spcPct val="0"/>
              </a:spcAft>
              <a:defRPr sz="4000" b="1">
                <a:solidFill>
                  <a:srgbClr val="81104F"/>
                </a:solidFill>
                <a:latin typeface="Arial Narrow" charset="0"/>
                <a:ea typeface="ＭＳ Ｐゴシック" charset="0"/>
              </a:defRPr>
            </a:lvl9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4263" b="1" i="0" u="none" strike="noStrike" kern="1200" cap="none" spc="0" normalizeH="0" baseline="0" noProof="0" dirty="0">
                <a:ln>
                  <a:noFill/>
                </a:ln>
                <a:solidFill>
                  <a:srgbClr val="002E51"/>
                </a:solidFill>
                <a:effectLst/>
                <a:uLnTx/>
                <a:uFillTx/>
                <a:latin typeface="Arial" panose="020B0604020202020204" pitchFamily="34" charset="0"/>
                <a:ea typeface="MS PGothic" pitchFamily="34" charset="-128"/>
                <a:cs typeface="Arial" panose="020B0604020202020204" pitchFamily="34" charset="0"/>
              </a:rPr>
              <a:t>ASCENT: A Phase 3 Confirmatory Study of Sacituzumab Govitecan in 2L and Later mTNBC</a:t>
            </a:r>
            <a:r>
              <a:rPr kumimoji="0" lang="en-US" sz="4263" b="1" i="0" u="none" strike="noStrike" kern="1200" cap="none" spc="0" normalizeH="0" baseline="30000" noProof="0" dirty="0">
                <a:ln>
                  <a:noFill/>
                </a:ln>
                <a:solidFill>
                  <a:srgbClr val="002E51"/>
                </a:solidFill>
                <a:effectLst/>
                <a:uLnTx/>
                <a:uFillTx/>
                <a:latin typeface="Arial" panose="020B0604020202020204" pitchFamily="34" charset="0"/>
                <a:ea typeface="MS PGothic" pitchFamily="34" charset="-128"/>
                <a:cs typeface="Arial" panose="020B0604020202020204" pitchFamily="34" charset="0"/>
              </a:rPr>
              <a:t>1-3*</a:t>
            </a:r>
          </a:p>
        </p:txBody>
      </p:sp>
      <p:sp>
        <p:nvSpPr>
          <p:cNvPr id="2" name="Rectangle 1">
            <a:extLst>
              <a:ext uri="{FF2B5EF4-FFF2-40B4-BE49-F238E27FC236}">
                <a16:creationId xmlns:a16="http://schemas.microsoft.com/office/drawing/2014/main" id="{3C9192DD-D80F-3A27-20AE-63C44306F8FE}"/>
              </a:ext>
            </a:extLst>
          </p:cNvPr>
          <p:cNvSpPr/>
          <p:nvPr/>
        </p:nvSpPr>
        <p:spPr>
          <a:xfrm>
            <a:off x="4934488" y="1515831"/>
            <a:ext cx="2957135" cy="1076705"/>
          </a:xfrm>
          <a:prstGeom prst="rect">
            <a:avLst/>
          </a:prstGeom>
          <a:solidFill>
            <a:srgbClr val="0A6FA7"/>
          </a:solidFill>
        </p:spPr>
        <p:txBody>
          <a:bodyPr wrap="square" rtlCol="0" anchor="ctr">
            <a:spAutoFit/>
          </a:bodyPr>
          <a:lstStyle/>
          <a:p>
            <a:pPr marL="0" marR="0" lvl="0" indent="0" algn="ctr" defTabSz="1218012" rtl="0" eaLnBrk="1" fontAlgn="auto" latinLnBrk="0" hangingPunct="1">
              <a:lnSpc>
                <a:spcPct val="100000"/>
              </a:lnSpc>
              <a:spcBef>
                <a:spcPts val="0"/>
              </a:spcBef>
              <a:spcAft>
                <a:spcPts val="0"/>
              </a:spcAft>
              <a:buClrTx/>
              <a:buSzTx/>
              <a:buFontTx/>
              <a:buNone/>
              <a:tabLst/>
              <a:defRPr/>
            </a:pPr>
            <a:r>
              <a:rPr kumimoji="0" lang="en-US" sz="1599" b="1" i="0" u="none" strike="noStrike" kern="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Sacituzumab govitecan </a:t>
            </a:r>
          </a:p>
          <a:p>
            <a:pPr marL="0" marR="0" lvl="0" indent="0" algn="ctr" defTabSz="1218012" rtl="0" eaLnBrk="1" fontAlgn="auto" latinLnBrk="0" hangingPunct="1">
              <a:lnSpc>
                <a:spcPct val="100000"/>
              </a:lnSpc>
              <a:spcBef>
                <a:spcPts val="0"/>
              </a:spcBef>
              <a:spcAft>
                <a:spcPts val="0"/>
              </a:spcAft>
              <a:buClrTx/>
              <a:buSzTx/>
              <a:buFontTx/>
              <a:buNone/>
              <a:tabLst/>
              <a:defRPr/>
            </a:pPr>
            <a: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 mg/kg IV</a:t>
            </a:r>
          </a:p>
          <a:p>
            <a:pPr marL="0" marR="0" lvl="0" indent="0" algn="ctr" defTabSz="1218012" rtl="0" eaLnBrk="1" fontAlgn="auto" latinLnBrk="0" hangingPunct="1">
              <a:lnSpc>
                <a:spcPct val="100000"/>
              </a:lnSpc>
              <a:spcBef>
                <a:spcPts val="0"/>
              </a:spcBef>
              <a:spcAft>
                <a:spcPts val="0"/>
              </a:spcAft>
              <a:buClrTx/>
              <a:buSzTx/>
              <a:buFontTx/>
              <a:buNone/>
              <a:tabLst/>
              <a:defRPr/>
            </a:pPr>
            <a: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days 1 and 8, every 21 days</a:t>
            </a:r>
          </a:p>
          <a:p>
            <a:pPr marL="0" marR="0" lvl="0" indent="0" algn="ctr" defTabSz="1218012" rtl="0" eaLnBrk="1" fontAlgn="auto" latinLnBrk="0" hangingPunct="1">
              <a:lnSpc>
                <a:spcPct val="100000"/>
              </a:lnSpc>
              <a:spcBef>
                <a:spcPts val="0"/>
              </a:spcBef>
              <a:spcAft>
                <a:spcPts val="0"/>
              </a:spcAft>
              <a:buClrTx/>
              <a:buSzTx/>
              <a:buFontTx/>
              <a:buNone/>
              <a:tabLst/>
              <a:defRPr/>
            </a:pPr>
            <a: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(n=267)</a:t>
            </a:r>
          </a:p>
        </p:txBody>
      </p:sp>
      <p:cxnSp>
        <p:nvCxnSpPr>
          <p:cNvPr id="23" name="Straight Arrow Connector 22">
            <a:extLst>
              <a:ext uri="{FF2B5EF4-FFF2-40B4-BE49-F238E27FC236}">
                <a16:creationId xmlns:a16="http://schemas.microsoft.com/office/drawing/2014/main" id="{87030322-E3DC-6A8C-17FB-67CE363B3318}"/>
              </a:ext>
            </a:extLst>
          </p:cNvPr>
          <p:cNvCxnSpPr>
            <a:cxnSpLocks noChangeAspect="1"/>
          </p:cNvCxnSpPr>
          <p:nvPr/>
        </p:nvCxnSpPr>
        <p:spPr>
          <a:xfrm>
            <a:off x="4098267" y="1951633"/>
            <a:ext cx="757465" cy="0"/>
          </a:xfrm>
          <a:prstGeom prst="straightConnector1">
            <a:avLst/>
          </a:prstGeom>
          <a:ln w="41275" cap="rnd">
            <a:solidFill>
              <a:srgbClr val="002E51"/>
            </a:solidFill>
            <a:tailEnd type="triangle"/>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9734AB55-7621-FABD-1B76-DE2B856C4FDE}"/>
              </a:ext>
            </a:extLst>
          </p:cNvPr>
          <p:cNvSpPr/>
          <p:nvPr/>
        </p:nvSpPr>
        <p:spPr>
          <a:xfrm>
            <a:off x="4934488" y="2724160"/>
            <a:ext cx="2957135" cy="1106971"/>
          </a:xfrm>
          <a:prstGeom prst="rect">
            <a:avLst/>
          </a:prstGeom>
          <a:solidFill>
            <a:srgbClr val="940B2D"/>
          </a:solidFill>
        </p:spPr>
        <p:txBody>
          <a:bodyPr wrap="square" rtlCol="0" anchor="ctr">
            <a:noAutofit/>
          </a:bodyPr>
          <a:lstStyle/>
          <a:p>
            <a:pPr marL="0" marR="0" lvl="0" indent="0" algn="ctr" defTabSz="1218012" rtl="0" eaLnBrk="1" fontAlgn="auto" latinLnBrk="0" hangingPunct="1">
              <a:lnSpc>
                <a:spcPct val="90000"/>
              </a:lnSpc>
              <a:spcBef>
                <a:spcPts val="400"/>
              </a:spcBef>
              <a:spcAft>
                <a:spcPts val="0"/>
              </a:spcAft>
              <a:buClrTx/>
              <a:buSzTx/>
              <a:buFontTx/>
              <a:buNone/>
              <a:tabLst/>
              <a:defRPr/>
            </a:pPr>
            <a: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Treatment of </a:t>
            </a:r>
            <a:b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15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physician’s choice†</a:t>
            </a:r>
            <a:r>
              <a:rPr kumimoji="0" lang="en-US" sz="1199"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(n=262) </a:t>
            </a:r>
          </a:p>
        </p:txBody>
      </p:sp>
      <p:cxnSp>
        <p:nvCxnSpPr>
          <p:cNvPr id="46" name="Straight Arrow Connector 45">
            <a:extLst>
              <a:ext uri="{FF2B5EF4-FFF2-40B4-BE49-F238E27FC236}">
                <a16:creationId xmlns:a16="http://schemas.microsoft.com/office/drawing/2014/main" id="{44869341-EF03-9527-7589-19C85DB924C9}"/>
              </a:ext>
            </a:extLst>
          </p:cNvPr>
          <p:cNvCxnSpPr>
            <a:cxnSpLocks noChangeAspect="1"/>
          </p:cNvCxnSpPr>
          <p:nvPr/>
        </p:nvCxnSpPr>
        <p:spPr>
          <a:xfrm>
            <a:off x="4098267" y="3277644"/>
            <a:ext cx="757465" cy="0"/>
          </a:xfrm>
          <a:prstGeom prst="straightConnector1">
            <a:avLst/>
          </a:prstGeom>
          <a:ln w="41275" cap="rnd">
            <a:solidFill>
              <a:srgbClr val="002E5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9BFE24A6-6471-A3F3-A499-7574B1459FC0}"/>
              </a:ext>
            </a:extLst>
          </p:cNvPr>
          <p:cNvCxnSpPr>
            <a:cxnSpLocks noChangeAspect="1"/>
          </p:cNvCxnSpPr>
          <p:nvPr/>
        </p:nvCxnSpPr>
        <p:spPr>
          <a:xfrm>
            <a:off x="4098266" y="1952299"/>
            <a:ext cx="0" cy="1310738"/>
          </a:xfrm>
          <a:prstGeom prst="straightConnector1">
            <a:avLst/>
          </a:prstGeom>
          <a:ln w="41275" cap="rnd">
            <a:solidFill>
              <a:srgbClr val="002E51"/>
            </a:solidFill>
            <a:tailEnd type="none"/>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20278ACA-3548-48B1-85A7-B4F43BCE2495}"/>
              </a:ext>
            </a:extLst>
          </p:cNvPr>
          <p:cNvGrpSpPr/>
          <p:nvPr/>
        </p:nvGrpSpPr>
        <p:grpSpPr>
          <a:xfrm>
            <a:off x="3672468" y="2256634"/>
            <a:ext cx="757305" cy="757305"/>
            <a:chOff x="3284310" y="1619462"/>
            <a:chExt cx="660282" cy="660282"/>
          </a:xfrm>
        </p:grpSpPr>
        <p:sp>
          <p:nvSpPr>
            <p:cNvPr id="20" name="Oval 19">
              <a:extLst>
                <a:ext uri="{FF2B5EF4-FFF2-40B4-BE49-F238E27FC236}">
                  <a16:creationId xmlns:a16="http://schemas.microsoft.com/office/drawing/2014/main" id="{9B25822C-BE54-45D9-997A-1479C2356393}"/>
                </a:ext>
              </a:extLst>
            </p:cNvPr>
            <p:cNvSpPr/>
            <p:nvPr/>
          </p:nvSpPr>
          <p:spPr>
            <a:xfrm>
              <a:off x="3284310" y="1619462"/>
              <a:ext cx="660282" cy="660282"/>
            </a:xfrm>
            <a:prstGeom prst="ellipse">
              <a:avLst/>
            </a:prstGeom>
            <a:solidFill>
              <a:srgbClr val="940B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532" rtl="0" eaLnBrk="1" fontAlgn="auto" latinLnBrk="0" hangingPunct="1">
                <a:lnSpc>
                  <a:spcPct val="100000"/>
                </a:lnSpc>
                <a:spcBef>
                  <a:spcPts val="0"/>
                </a:spcBef>
                <a:spcAft>
                  <a:spcPts val="0"/>
                </a:spcAft>
                <a:buClrTx/>
                <a:buSzTx/>
                <a:buFontTx/>
                <a:buNone/>
                <a:tabLst/>
                <a:defRPr/>
              </a:pPr>
              <a:r>
                <a:rPr kumimoji="0" lang="en-US" sz="1199" b="0" i="0" u="none" strike="noStrike" kern="1200" cap="none" spc="0" normalizeH="0" baseline="0" noProof="0" dirty="0">
                  <a:ln>
                    <a:noFill/>
                  </a:ln>
                  <a:solidFill>
                    <a:srgbClr val="FFFFFF"/>
                  </a:solidFill>
                  <a:effectLst/>
                  <a:uLnTx/>
                  <a:uFillTx/>
                  <a:latin typeface="Trebuchet MS" panose="020B0603020202020204"/>
                  <a:ea typeface="+mn-ea"/>
                  <a:cs typeface="+mn-cs"/>
                </a:rPr>
                <a:t>1:1</a:t>
              </a:r>
            </a:p>
          </p:txBody>
        </p:sp>
        <p:sp>
          <p:nvSpPr>
            <p:cNvPr id="21" name="Graphic 16">
              <a:extLst>
                <a:ext uri="{FF2B5EF4-FFF2-40B4-BE49-F238E27FC236}">
                  <a16:creationId xmlns:a16="http://schemas.microsoft.com/office/drawing/2014/main" id="{AAE80704-4CEC-448B-A2FC-CD5C1B791541}"/>
                </a:ext>
              </a:extLst>
            </p:cNvPr>
            <p:cNvSpPr/>
            <p:nvPr/>
          </p:nvSpPr>
          <p:spPr>
            <a:xfrm>
              <a:off x="3378893" y="1748944"/>
              <a:ext cx="471116" cy="401319"/>
            </a:xfrm>
            <a:custGeom>
              <a:avLst/>
              <a:gdLst>
                <a:gd name="connsiteX0" fmla="*/ 552981 w 725943"/>
                <a:gd name="connsiteY0" fmla="*/ 191417 h 618392"/>
                <a:gd name="connsiteX1" fmla="*/ 634039 w 725943"/>
                <a:gd name="connsiteY1" fmla="*/ 231196 h 618392"/>
                <a:gd name="connsiteX2" fmla="*/ 283718 w 725943"/>
                <a:gd name="connsiteY2" fmla="*/ 39251 h 618392"/>
                <a:gd name="connsiteX3" fmla="*/ 86351 w 725943"/>
                <a:gd name="connsiteY3" fmla="*/ 246031 h 618392"/>
                <a:gd name="connsiteX4" fmla="*/ 70464 w 725943"/>
                <a:gd name="connsiteY4" fmla="*/ 258414 h 618392"/>
                <a:gd name="connsiteX5" fmla="*/ 57980 w 725943"/>
                <a:gd name="connsiteY5" fmla="*/ 242654 h 618392"/>
                <a:gd name="connsiteX6" fmla="*/ 58634 w 725943"/>
                <a:gd name="connsiteY6" fmla="*/ 239795 h 618392"/>
                <a:gd name="connsiteX7" fmla="*/ 432327 w 725943"/>
                <a:gd name="connsiteY7" fmla="*/ 7967 h 618392"/>
                <a:gd name="connsiteX8" fmla="*/ 660995 w 725943"/>
                <a:gd name="connsiteY8" fmla="*/ 220897 h 618392"/>
                <a:gd name="connsiteX9" fmla="*/ 700047 w 725943"/>
                <a:gd name="connsiteY9" fmla="*/ 142566 h 618392"/>
                <a:gd name="connsiteX10" fmla="*/ 719985 w 725943"/>
                <a:gd name="connsiteY10" fmla="*/ 139314 h 618392"/>
                <a:gd name="connsiteX11" fmla="*/ 725384 w 725943"/>
                <a:gd name="connsiteY11" fmla="*/ 154755 h 618392"/>
                <a:gd name="connsiteX12" fmla="*/ 670615 w 725943"/>
                <a:gd name="connsiteY12" fmla="*/ 264928 h 618392"/>
                <a:gd name="connsiteX13" fmla="*/ 651565 w 725943"/>
                <a:gd name="connsiteY13" fmla="*/ 271354 h 618392"/>
                <a:gd name="connsiteX14" fmla="*/ 540313 w 725943"/>
                <a:gd name="connsiteY14" fmla="*/ 216834 h 618392"/>
                <a:gd name="connsiteX15" fmla="*/ 533836 w 725943"/>
                <a:gd name="connsiteY15" fmla="*/ 197842 h 618392"/>
                <a:gd name="connsiteX16" fmla="*/ 552981 w 725943"/>
                <a:gd name="connsiteY16" fmla="*/ 191417 h 618392"/>
                <a:gd name="connsiteX17" fmla="*/ 1484 w 725943"/>
                <a:gd name="connsiteY17" fmla="*/ 455794 h 618392"/>
                <a:gd name="connsiteX18" fmla="*/ 7961 w 725943"/>
                <a:gd name="connsiteY18" fmla="*/ 474786 h 618392"/>
                <a:gd name="connsiteX19" fmla="*/ 27106 w 725943"/>
                <a:gd name="connsiteY19" fmla="*/ 468361 h 618392"/>
                <a:gd name="connsiteX20" fmla="*/ 63396 w 725943"/>
                <a:gd name="connsiteY20" fmla="*/ 395700 h 618392"/>
                <a:gd name="connsiteX21" fmla="*/ 449842 w 725943"/>
                <a:gd name="connsiteY21" fmla="*/ 605950 h 618392"/>
                <a:gd name="connsiteX22" fmla="*/ 666329 w 725943"/>
                <a:gd name="connsiteY22" fmla="*/ 378409 h 618392"/>
                <a:gd name="connsiteX23" fmla="*/ 656510 w 725943"/>
                <a:gd name="connsiteY23" fmla="*/ 360890 h 618392"/>
                <a:gd name="connsiteX24" fmla="*/ 638850 w 725943"/>
                <a:gd name="connsiteY24" fmla="*/ 370630 h 618392"/>
                <a:gd name="connsiteX25" fmla="*/ 638516 w 725943"/>
                <a:gd name="connsiteY25" fmla="*/ 372078 h 618392"/>
                <a:gd name="connsiteX26" fmla="*/ 299358 w 725943"/>
                <a:gd name="connsiteY26" fmla="*/ 582831 h 618392"/>
                <a:gd name="connsiteX27" fmla="*/ 88066 w 725943"/>
                <a:gd name="connsiteY27" fmla="*/ 376897 h 618392"/>
                <a:gd name="connsiteX28" fmla="*/ 173791 w 725943"/>
                <a:gd name="connsiteY28" fmla="*/ 419133 h 618392"/>
                <a:gd name="connsiteX29" fmla="*/ 193690 w 725943"/>
                <a:gd name="connsiteY29" fmla="*/ 415651 h 618392"/>
                <a:gd name="connsiteX30" fmla="*/ 190180 w 725943"/>
                <a:gd name="connsiteY30" fmla="*/ 395912 h 618392"/>
                <a:gd name="connsiteX31" fmla="*/ 186554 w 725943"/>
                <a:gd name="connsiteY31" fmla="*/ 394094 h 618392"/>
                <a:gd name="connsiteX32" fmla="*/ 75398 w 725943"/>
                <a:gd name="connsiteY32" fmla="*/ 339101 h 618392"/>
                <a:gd name="connsiteX33" fmla="*/ 56348 w 725943"/>
                <a:gd name="connsiteY33" fmla="*/ 345527 h 61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5943" h="618392">
                  <a:moveTo>
                    <a:pt x="552981" y="191417"/>
                  </a:moveTo>
                  <a:lnTo>
                    <a:pt x="634039" y="231196"/>
                  </a:lnTo>
                  <a:cubicBezTo>
                    <a:pt x="590733" y="82227"/>
                    <a:pt x="433888" y="-3709"/>
                    <a:pt x="283718" y="39251"/>
                  </a:cubicBezTo>
                  <a:cubicBezTo>
                    <a:pt x="184955" y="67505"/>
                    <a:pt x="109402" y="146662"/>
                    <a:pt x="86351" y="246031"/>
                  </a:cubicBezTo>
                  <a:cubicBezTo>
                    <a:pt x="85411" y="253802"/>
                    <a:pt x="78298" y="259347"/>
                    <a:pt x="70464" y="258414"/>
                  </a:cubicBezTo>
                  <a:cubicBezTo>
                    <a:pt x="62629" y="257483"/>
                    <a:pt x="57040" y="250426"/>
                    <a:pt x="57980" y="242654"/>
                  </a:cubicBezTo>
                  <a:cubicBezTo>
                    <a:pt x="58097" y="241682"/>
                    <a:pt x="58316" y="240722"/>
                    <a:pt x="58634" y="239795"/>
                  </a:cubicBezTo>
                  <a:cubicBezTo>
                    <a:pt x="97293" y="73410"/>
                    <a:pt x="264601" y="-30383"/>
                    <a:pt x="432327" y="7967"/>
                  </a:cubicBezTo>
                  <a:cubicBezTo>
                    <a:pt x="541621" y="32957"/>
                    <a:pt x="628948" y="114274"/>
                    <a:pt x="660995" y="220897"/>
                  </a:cubicBezTo>
                  <a:lnTo>
                    <a:pt x="700047" y="142566"/>
                  </a:lnTo>
                  <a:cubicBezTo>
                    <a:pt x="704648" y="136206"/>
                    <a:pt x="713575" y="134751"/>
                    <a:pt x="719985" y="139314"/>
                  </a:cubicBezTo>
                  <a:cubicBezTo>
                    <a:pt x="724896" y="142810"/>
                    <a:pt x="727058" y="148994"/>
                    <a:pt x="725384" y="154755"/>
                  </a:cubicBezTo>
                  <a:lnTo>
                    <a:pt x="670615" y="264928"/>
                  </a:lnTo>
                  <a:cubicBezTo>
                    <a:pt x="667119" y="271895"/>
                    <a:pt x="658616" y="274763"/>
                    <a:pt x="651565" y="271354"/>
                  </a:cubicBezTo>
                  <a:lnTo>
                    <a:pt x="540313" y="216834"/>
                  </a:lnTo>
                  <a:cubicBezTo>
                    <a:pt x="533238" y="213363"/>
                    <a:pt x="530337" y="204861"/>
                    <a:pt x="533836" y="197842"/>
                  </a:cubicBezTo>
                  <a:cubicBezTo>
                    <a:pt x="537334" y="190823"/>
                    <a:pt x="545906" y="187946"/>
                    <a:pt x="552981" y="191417"/>
                  </a:cubicBezTo>
                  <a:close/>
                  <a:moveTo>
                    <a:pt x="1484" y="455794"/>
                  </a:moveTo>
                  <a:cubicBezTo>
                    <a:pt x="-2015" y="462813"/>
                    <a:pt x="885" y="471316"/>
                    <a:pt x="7961" y="474786"/>
                  </a:cubicBezTo>
                  <a:cubicBezTo>
                    <a:pt x="15036" y="478257"/>
                    <a:pt x="23607" y="475380"/>
                    <a:pt x="27106" y="468361"/>
                  </a:cubicBezTo>
                  <a:lnTo>
                    <a:pt x="63396" y="395700"/>
                  </a:lnTo>
                  <a:cubicBezTo>
                    <a:pt x="111583" y="559620"/>
                    <a:pt x="284601" y="653751"/>
                    <a:pt x="449842" y="605950"/>
                  </a:cubicBezTo>
                  <a:cubicBezTo>
                    <a:pt x="558223" y="574598"/>
                    <a:pt x="641037" y="487553"/>
                    <a:pt x="666329" y="378409"/>
                  </a:cubicBezTo>
                  <a:cubicBezTo>
                    <a:pt x="668494" y="370882"/>
                    <a:pt x="664098" y="363038"/>
                    <a:pt x="656510" y="360890"/>
                  </a:cubicBezTo>
                  <a:cubicBezTo>
                    <a:pt x="648922" y="358743"/>
                    <a:pt x="641016" y="363103"/>
                    <a:pt x="638850" y="370630"/>
                  </a:cubicBezTo>
                  <a:cubicBezTo>
                    <a:pt x="638714" y="371106"/>
                    <a:pt x="638601" y="371590"/>
                    <a:pt x="638516" y="372078"/>
                  </a:cubicBezTo>
                  <a:cubicBezTo>
                    <a:pt x="603527" y="523182"/>
                    <a:pt x="451682" y="617540"/>
                    <a:pt x="299358" y="582831"/>
                  </a:cubicBezTo>
                  <a:cubicBezTo>
                    <a:pt x="195444" y="559154"/>
                    <a:pt x="113765" y="479547"/>
                    <a:pt x="88066" y="376897"/>
                  </a:cubicBezTo>
                  <a:lnTo>
                    <a:pt x="173791" y="419133"/>
                  </a:lnTo>
                  <a:cubicBezTo>
                    <a:pt x="180255" y="423622"/>
                    <a:pt x="189163" y="422064"/>
                    <a:pt x="193690" y="415651"/>
                  </a:cubicBezTo>
                  <a:cubicBezTo>
                    <a:pt x="198215" y="409239"/>
                    <a:pt x="196643" y="400402"/>
                    <a:pt x="190180" y="395912"/>
                  </a:cubicBezTo>
                  <a:cubicBezTo>
                    <a:pt x="189065" y="395138"/>
                    <a:pt x="187844" y="394525"/>
                    <a:pt x="186554" y="394094"/>
                  </a:cubicBezTo>
                  <a:lnTo>
                    <a:pt x="75398" y="339101"/>
                  </a:lnTo>
                  <a:cubicBezTo>
                    <a:pt x="68346" y="335692"/>
                    <a:pt x="59843" y="338560"/>
                    <a:pt x="56348" y="345527"/>
                  </a:cubicBezTo>
                  <a:close/>
                </a:path>
              </a:pathLst>
            </a:custGeom>
            <a:solidFill>
              <a:schemeClr val="bg1"/>
            </a:solidFill>
            <a:ln w="9525" cap="flat">
              <a:noFill/>
              <a:prstDash val="solid"/>
              <a:miter/>
            </a:ln>
          </p:spPr>
          <p:txBody>
            <a:bodyPr rtlCol="0" anchor="ctr"/>
            <a:lstStyle/>
            <a:p>
              <a:pPr marL="0" marR="0" lvl="0" indent="0" algn="l" defTabSz="913532" rtl="0" eaLnBrk="1" fontAlgn="auto" latinLnBrk="0" hangingPunct="1">
                <a:lnSpc>
                  <a:spcPct val="100000"/>
                </a:lnSpc>
                <a:spcBef>
                  <a:spcPts val="0"/>
                </a:spcBef>
                <a:spcAft>
                  <a:spcPts val="0"/>
                </a:spcAft>
                <a:buClrTx/>
                <a:buSzTx/>
                <a:buFontTx/>
                <a:buNone/>
                <a:tabLst/>
                <a:defRPr/>
              </a:pPr>
              <a:endParaRPr kumimoji="0" lang="en-US" sz="1798" b="0" i="0" u="none" strike="noStrike" kern="1200" cap="none" spc="0" normalizeH="0" baseline="0" noProof="0" dirty="0">
                <a:ln>
                  <a:noFill/>
                </a:ln>
                <a:solidFill>
                  <a:srgbClr val="1E1E1E"/>
                </a:solidFill>
                <a:effectLst/>
                <a:uLnTx/>
                <a:uFillTx/>
                <a:latin typeface="Trebuchet MS" panose="020B0603020202020204"/>
                <a:ea typeface="ＭＳ Ｐゴシック" charset="0"/>
                <a:cs typeface="+mn-cs"/>
              </a:endParaRPr>
            </a:p>
          </p:txBody>
        </p:sp>
      </p:grpSp>
      <p:sp>
        <p:nvSpPr>
          <p:cNvPr id="52" name="Rectangle 51">
            <a:extLst>
              <a:ext uri="{FF2B5EF4-FFF2-40B4-BE49-F238E27FC236}">
                <a16:creationId xmlns:a16="http://schemas.microsoft.com/office/drawing/2014/main" id="{92F29C03-FFDC-858D-78EA-73AA3EA8DDF4}"/>
              </a:ext>
            </a:extLst>
          </p:cNvPr>
          <p:cNvSpPr/>
          <p:nvPr/>
        </p:nvSpPr>
        <p:spPr>
          <a:xfrm>
            <a:off x="8002985" y="1504059"/>
            <a:ext cx="1991611" cy="3069592"/>
          </a:xfrm>
          <a:prstGeom prst="rect">
            <a:avLst/>
          </a:prstGeom>
          <a:solidFill>
            <a:schemeClr val="bg1">
              <a:lumMod val="85000"/>
            </a:schemeClr>
          </a:solidFill>
        </p:spPr>
        <p:txBody>
          <a:bodyPr wrap="square" tIns="243614" rtlCol="0" anchor="ctr" anchorCtr="0">
            <a:noAutofit/>
          </a:bodyPr>
          <a:lstStyle/>
          <a:p>
            <a:pPr marL="0" marR="0" lvl="0" indent="0" algn="ctr" defTabSz="913532" rtl="0" eaLnBrk="1" fontAlgn="auto" latinLnBrk="0" hangingPunct="1">
              <a:lnSpc>
                <a:spcPct val="99000"/>
              </a:lnSpc>
              <a:spcBef>
                <a:spcPts val="1399"/>
              </a:spcBef>
              <a:spcAft>
                <a:spcPts val="300"/>
              </a:spcAft>
              <a:buClr>
                <a:srgbClr val="4CACA8"/>
              </a:buClr>
              <a:buSzTx/>
              <a:buFontTx/>
              <a:buNone/>
              <a:tabLst/>
              <a:defRPr/>
            </a:pPr>
            <a:r>
              <a:rPr kumimoji="0" lang="en-US" sz="1865" b="1"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rPr>
              <a:t>Continue treatment until progression or unacceptable toxicity</a:t>
            </a:r>
            <a:endParaRPr kumimoji="0" lang="en-US" sz="932" b="1" i="0" u="none" strike="noStrike" kern="1200" cap="none" spc="0" normalizeH="0" baseline="0" noProof="0" dirty="0">
              <a:ln>
                <a:noFill/>
              </a:ln>
              <a:solidFill>
                <a:srgbClr val="002E51"/>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0D1B27E7-3E8C-2C94-DFA9-0414DF9CFD65}"/>
              </a:ext>
            </a:extLst>
          </p:cNvPr>
          <p:cNvSpPr/>
          <p:nvPr/>
        </p:nvSpPr>
        <p:spPr>
          <a:xfrm>
            <a:off x="763478" y="2086253"/>
            <a:ext cx="1809902" cy="261742"/>
          </a:xfrm>
          <a:prstGeom prst="rect">
            <a:avLst/>
          </a:prstGeom>
          <a:noFill/>
          <a:ln w="571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5613"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47254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NCPD Credit: An NCPD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314807212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Main graphic">
            <a:extLst>
              <a:ext uri="{FF2B5EF4-FFF2-40B4-BE49-F238E27FC236}">
                <a16:creationId xmlns:a16="http://schemas.microsoft.com/office/drawing/2014/main" id="{138007CA-3164-C283-E013-1ADF2B3C98B4}"/>
              </a:ext>
            </a:extLst>
          </p:cNvPr>
          <p:cNvPicPr/>
          <p:nvPr/>
        </p:nvPicPr>
        <p:blipFill>
          <a:blip r:embed="rId2"/>
          <a:stretch/>
        </p:blipFill>
        <p:spPr>
          <a:xfrm>
            <a:off x="3428993" y="965135"/>
            <a:ext cx="5354664" cy="5739956"/>
          </a:xfrm>
          <a:prstGeom prst="rect">
            <a:avLst/>
          </a:prstGeom>
          <a:ln>
            <a:noFill/>
          </a:ln>
        </p:spPr>
      </p:pic>
      <p:sp>
        <p:nvSpPr>
          <p:cNvPr id="7" name="TextBox 6">
            <a:extLst>
              <a:ext uri="{FF2B5EF4-FFF2-40B4-BE49-F238E27FC236}">
                <a16:creationId xmlns:a16="http://schemas.microsoft.com/office/drawing/2014/main" id="{E043B84F-EF5A-3F70-BD35-70F979CC3AE1}"/>
              </a:ext>
            </a:extLst>
          </p:cNvPr>
          <p:cNvSpPr txBox="1"/>
          <p:nvPr/>
        </p:nvSpPr>
        <p:spPr>
          <a:xfrm>
            <a:off x="6145561" y="990600"/>
            <a:ext cx="979481" cy="420564"/>
          </a:xfrm>
          <a:prstGeom prst="rect">
            <a:avLst/>
          </a:prstGeom>
          <a:solidFill>
            <a:schemeClr val="bg1"/>
          </a:solid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PFS</a:t>
            </a:r>
          </a:p>
        </p:txBody>
      </p:sp>
      <p:sp>
        <p:nvSpPr>
          <p:cNvPr id="8" name="TextBox 7">
            <a:extLst>
              <a:ext uri="{FF2B5EF4-FFF2-40B4-BE49-F238E27FC236}">
                <a16:creationId xmlns:a16="http://schemas.microsoft.com/office/drawing/2014/main" id="{CF15AC16-ED14-032B-D83A-01B87BD1864D}"/>
              </a:ext>
            </a:extLst>
          </p:cNvPr>
          <p:cNvSpPr txBox="1"/>
          <p:nvPr/>
        </p:nvSpPr>
        <p:spPr>
          <a:xfrm>
            <a:off x="6267171" y="3733800"/>
            <a:ext cx="580608" cy="420564"/>
          </a:xfrm>
          <a:prstGeom prst="rect">
            <a:avLst/>
          </a:prstGeom>
          <a:solidFill>
            <a:schemeClr val="bg1"/>
          </a:solidFill>
        </p:spPr>
        <p:txBody>
          <a:bodyPr wrap="none" rtlCol="0">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OS</a:t>
            </a:r>
          </a:p>
        </p:txBody>
      </p:sp>
      <p:sp>
        <p:nvSpPr>
          <p:cNvPr id="2" name="Title 1">
            <a:extLst>
              <a:ext uri="{FF2B5EF4-FFF2-40B4-BE49-F238E27FC236}">
                <a16:creationId xmlns:a16="http://schemas.microsoft.com/office/drawing/2014/main" id="{4832741C-496F-38A3-31FA-4FB63B38B0FE}"/>
              </a:ext>
            </a:extLst>
          </p:cNvPr>
          <p:cNvSpPr txBox="1">
            <a:spLocks/>
          </p:cNvSpPr>
          <p:nvPr/>
        </p:nvSpPr>
        <p:spPr bwMode="auto">
          <a:xfrm>
            <a:off x="0" y="-10727"/>
            <a:ext cx="12192000" cy="1193800"/>
          </a:xfrm>
          <a:prstGeom prst="rect">
            <a:avLst/>
          </a:prstGeom>
          <a:noFill/>
          <a:ln>
            <a:noFill/>
          </a:ln>
          <a:effectLst/>
          <a:extLst>
            <a:ext uri="{FAA26D3D-D897-4be2-8F04-BA451C77F1D7}">
              <ma14:placeholderFlag xmlns:ma14="http://schemas.microsoft.com/office/mac/drawingml/2011/main" xmlns="" val="1"/>
            </a:ext>
          </a:extLst>
        </p:spPr>
        <p:txBody>
          <a:bodyPr vert="horz" wrap="square" lIns="121920" tIns="60960" rIns="121920" bIns="60960" numCol="1" anchor="ctr" anchorCtr="0" compatLnSpc="1">
            <a:prstTxWarp prst="textNoShape">
              <a:avLst/>
            </a:prstTxWarp>
          </a:bodyPr>
          <a:lstStyle>
            <a:lvl1pPr algn="ctr" rtl="0" eaLnBrk="1" fontAlgn="base" hangingPunct="1">
              <a:spcBef>
                <a:spcPct val="0"/>
              </a:spcBef>
              <a:spcAft>
                <a:spcPct val="0"/>
              </a:spcAft>
              <a:defRPr sz="3200" b="1" i="0">
                <a:solidFill>
                  <a:srgbClr val="003767"/>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ctr" defTabSz="1219170" rtl="0" eaLnBrk="1" fontAlgn="base" latinLnBrk="0" hangingPunct="1">
              <a:lnSpc>
                <a:spcPct val="80000"/>
              </a:lnSpc>
              <a:spcBef>
                <a:spcPct val="0"/>
              </a:spcBef>
              <a:spcAft>
                <a:spcPct val="0"/>
              </a:spcAft>
              <a:buClrTx/>
              <a:buSzTx/>
              <a:buFontTx/>
              <a:buNone/>
              <a:tabLst/>
              <a:defRPr/>
            </a:pPr>
            <a:r>
              <a:rPr kumimoji="0" lang="en-US" sz="4267" b="1" i="0" u="none" strike="noStrike" kern="0" cap="none" spc="0" normalizeH="0" baseline="0" noProof="0" dirty="0">
                <a:ln>
                  <a:noFill/>
                </a:ln>
                <a:solidFill>
                  <a:srgbClr val="003767"/>
                </a:solidFill>
                <a:effectLst/>
                <a:uLnTx/>
                <a:uFillTx/>
                <a:latin typeface="Arial" panose="020B0604020202020204" pitchFamily="34" charset="0"/>
                <a:ea typeface="ＭＳ Ｐゴシック"/>
                <a:cs typeface="Arial" panose="020B0604020202020204" pitchFamily="34" charset="0"/>
              </a:rPr>
              <a:t>ASCENT: PFS and OS in the ITT Population</a:t>
            </a:r>
          </a:p>
        </p:txBody>
      </p:sp>
      <p:graphicFrame>
        <p:nvGraphicFramePr>
          <p:cNvPr id="5" name="Table 4">
            <a:extLst>
              <a:ext uri="{FF2B5EF4-FFF2-40B4-BE49-F238E27FC236}">
                <a16:creationId xmlns:a16="http://schemas.microsoft.com/office/drawing/2014/main" id="{74ADBB7D-DF3A-DFDD-A633-50F6AC106A7D}"/>
              </a:ext>
            </a:extLst>
          </p:cNvPr>
          <p:cNvGraphicFramePr>
            <a:graphicFrameLocks noGrp="1"/>
          </p:cNvGraphicFramePr>
          <p:nvPr/>
        </p:nvGraphicFramePr>
        <p:xfrm>
          <a:off x="6371240" y="1401689"/>
          <a:ext cx="4257114" cy="965437"/>
        </p:xfrm>
        <a:graphic>
          <a:graphicData uri="http://schemas.openxmlformats.org/drawingml/2006/table">
            <a:tbl>
              <a:tblPr firstRow="1" bandRow="1">
                <a:tableStyleId>{6E25E649-3F16-4E02-A733-19D2CDBF48F0}</a:tableStyleId>
              </a:tblPr>
              <a:tblGrid>
                <a:gridCol w="2023428">
                  <a:extLst>
                    <a:ext uri="{9D8B030D-6E8A-4147-A177-3AD203B41FA5}">
                      <a16:colId xmlns:a16="http://schemas.microsoft.com/office/drawing/2014/main" val="124576450"/>
                    </a:ext>
                  </a:extLst>
                </a:gridCol>
                <a:gridCol w="1116843">
                  <a:extLst>
                    <a:ext uri="{9D8B030D-6E8A-4147-A177-3AD203B41FA5}">
                      <a16:colId xmlns:a16="http://schemas.microsoft.com/office/drawing/2014/main" val="2296479947"/>
                    </a:ext>
                  </a:extLst>
                </a:gridCol>
                <a:gridCol w="1116843">
                  <a:extLst>
                    <a:ext uri="{9D8B030D-6E8A-4147-A177-3AD203B41FA5}">
                      <a16:colId xmlns:a16="http://schemas.microsoft.com/office/drawing/2014/main" val="20001"/>
                    </a:ext>
                  </a:extLst>
                </a:gridCol>
              </a:tblGrid>
              <a:tr h="2888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solidFill>
                        <a:latin typeface="+mn-lt"/>
                        <a:cs typeface="Arial" panose="020B0604020202020204" pitchFamily="34" charset="0"/>
                      </a:endParaRPr>
                    </a:p>
                  </a:txBody>
                  <a:tcPr marL="45720" marR="45720" marT="0" marB="0" anchor="ctr">
                    <a:lnL w="2857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latinLnBrk="0" hangingPunct="1">
                        <a:spcBef>
                          <a:spcPts val="0"/>
                        </a:spcBef>
                      </a:pPr>
                      <a:r>
                        <a:rPr lang="en-US" sz="1200" b="1" kern="1200" dirty="0">
                          <a:solidFill>
                            <a:schemeClr val="bg1"/>
                          </a:solidFill>
                          <a:latin typeface="+mn-lt"/>
                        </a:rPr>
                        <a:t>SG (n=267)</a:t>
                      </a:r>
                      <a:endParaRPr lang="en-US" sz="1200" b="1" kern="1200" dirty="0">
                        <a:solidFill>
                          <a:schemeClr val="bg1"/>
                        </a:solidFill>
                        <a:latin typeface="+mn-lt"/>
                        <a:ea typeface="+mn-ea"/>
                        <a:cs typeface="Arial" panose="020B0604020202020204" pitchFamily="34" charset="0"/>
                      </a:endParaRPr>
                    </a:p>
                  </a:txBody>
                  <a:tcPr marL="45720" marR="4572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7C7C7C"/>
                    </a:solidFill>
                  </a:tcPr>
                </a:tc>
                <a:tc>
                  <a:txBody>
                    <a:bodyPr/>
                    <a:lstStyle/>
                    <a:p>
                      <a:pPr algn="ctr">
                        <a:spcBef>
                          <a:spcPts val="0"/>
                        </a:spcBef>
                      </a:pPr>
                      <a:r>
                        <a:rPr lang="en-US" sz="1200" dirty="0">
                          <a:latin typeface="+mn-lt"/>
                        </a:rPr>
                        <a:t>TPC (n=262)</a:t>
                      </a:r>
                      <a:endParaRPr lang="en-US" sz="1200" dirty="0">
                        <a:latin typeface="+mn-lt"/>
                        <a:cs typeface="Arial" panose="020B0604020202020204" pitchFamily="34" charset="0"/>
                      </a:endParaRPr>
                    </a:p>
                  </a:txBody>
                  <a:tcPr marL="45720" marR="45720" marT="0" marB="0" anchor="ctr">
                    <a:lnL w="12700" cap="flat" cmpd="sng" algn="ctr">
                      <a:solidFill>
                        <a:schemeClr val="bg1"/>
                      </a:solidFill>
                      <a:prstDash val="solid"/>
                      <a:round/>
                      <a:headEnd type="none" w="med" len="med"/>
                      <a:tailEnd type="none" w="med" len="med"/>
                    </a:lnL>
                    <a:lnR>
                      <a:noFill/>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extLst>
                  <a:ext uri="{0D108BD9-81ED-4DB2-BD59-A6C34878D82A}">
                    <a16:rowId xmlns:a16="http://schemas.microsoft.com/office/drawing/2014/main" val="10000"/>
                  </a:ext>
                </a:extLst>
              </a:tr>
              <a:tr h="387735">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nSpc>
                          <a:spcPct val="100000"/>
                        </a:lnSpc>
                      </a:pPr>
                      <a:r>
                        <a:rPr lang="en-US" sz="1200" b="1" dirty="0">
                          <a:solidFill>
                            <a:schemeClr val="tx1"/>
                          </a:solidFill>
                          <a:latin typeface="+mn-lt"/>
                        </a:rPr>
                        <a:t>Median PFS, </a:t>
                      </a:r>
                      <a:r>
                        <a:rPr lang="en-US" sz="1200" b="1" dirty="0" err="1">
                          <a:solidFill>
                            <a:schemeClr val="tx1"/>
                          </a:solidFill>
                          <a:latin typeface="+mn-lt"/>
                        </a:rPr>
                        <a:t>mo</a:t>
                      </a:r>
                      <a:r>
                        <a:rPr lang="en-US" sz="1200" b="1" dirty="0">
                          <a:solidFill>
                            <a:schemeClr val="tx1"/>
                          </a:solidFill>
                          <a:latin typeface="+mn-lt"/>
                        </a:rPr>
                        <a:t> </a:t>
                      </a:r>
                      <a:br>
                        <a:rPr lang="en-US" sz="1200" b="1" dirty="0">
                          <a:solidFill>
                            <a:schemeClr val="tx1"/>
                          </a:solidFill>
                          <a:latin typeface="+mn-lt"/>
                        </a:rPr>
                      </a:br>
                      <a:r>
                        <a:rPr lang="en-US" sz="1200" b="0" i="0" dirty="0">
                          <a:solidFill>
                            <a:schemeClr val="tx1"/>
                          </a:solidFill>
                          <a:latin typeface="+mn-lt"/>
                        </a:rPr>
                        <a:t>(95% CI)</a:t>
                      </a:r>
                      <a:endParaRPr lang="en-US" sz="1200" b="0"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w="28575"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b="1" dirty="0">
                          <a:solidFill>
                            <a:schemeClr val="tx1"/>
                          </a:solidFill>
                          <a:latin typeface="+mn-lt"/>
                        </a:rPr>
                        <a:t>4.8 </a:t>
                      </a:r>
                      <a:br>
                        <a:rPr lang="en-US" sz="1200" dirty="0">
                          <a:solidFill>
                            <a:schemeClr val="tx1"/>
                          </a:solidFill>
                          <a:latin typeface="+mn-lt"/>
                        </a:rPr>
                      </a:br>
                      <a:r>
                        <a:rPr lang="en-US" sz="1200" dirty="0">
                          <a:solidFill>
                            <a:schemeClr val="tx1"/>
                          </a:solidFill>
                          <a:latin typeface="+mn-lt"/>
                        </a:rPr>
                        <a:t>(4.1-5.8)</a:t>
                      </a:r>
                      <a:endParaRPr lang="en-US" sz="120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dirty="0">
                          <a:solidFill>
                            <a:schemeClr val="tx1"/>
                          </a:solidFill>
                          <a:latin typeface="+mn-lt"/>
                        </a:rPr>
                        <a:t>1.7 </a:t>
                      </a:r>
                      <a:br>
                        <a:rPr lang="en-US" sz="1200" dirty="0">
                          <a:solidFill>
                            <a:schemeClr val="tx1"/>
                          </a:solidFill>
                          <a:latin typeface="+mn-lt"/>
                        </a:rPr>
                      </a:br>
                      <a:r>
                        <a:rPr lang="en-US" sz="1200" dirty="0">
                          <a:solidFill>
                            <a:schemeClr val="tx1"/>
                          </a:solidFill>
                          <a:latin typeface="+mn-lt"/>
                        </a:rPr>
                        <a:t>(1.5-2.5)</a:t>
                      </a:r>
                      <a:endParaRPr lang="en-US" sz="120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extLst>
                  <a:ext uri="{0D108BD9-81ED-4DB2-BD59-A6C34878D82A}">
                    <a16:rowId xmlns:a16="http://schemas.microsoft.com/office/drawing/2014/main" val="3996731985"/>
                  </a:ext>
                </a:extLst>
              </a:tr>
              <a:tr h="288851">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mn-lt"/>
                        </a:rPr>
                        <a:t>HR (95% CI), </a:t>
                      </a:r>
                      <a:r>
                        <a:rPr lang="en-US" sz="1200" b="1" i="1" dirty="0">
                          <a:solidFill>
                            <a:schemeClr val="tx1"/>
                          </a:solidFill>
                          <a:latin typeface="+mn-lt"/>
                        </a:rPr>
                        <a:t>P</a:t>
                      </a:r>
                      <a:r>
                        <a:rPr lang="en-US" sz="1200" b="1" dirty="0">
                          <a:solidFill>
                            <a:schemeClr val="tx1"/>
                          </a:solidFill>
                          <a:latin typeface="+mn-lt"/>
                        </a:rPr>
                        <a:t> value</a:t>
                      </a:r>
                      <a:endParaRPr lang="en-US" sz="1200" b="1"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w="28575" cap="flat" cmpd="sng" algn="ctr">
                      <a:noFill/>
                      <a:prstDash val="solid"/>
                      <a:round/>
                      <a:headEnd type="none" w="med" len="med"/>
                      <a:tailEnd type="none" w="med" len="med"/>
                    </a:lnL>
                    <a:lnR>
                      <a:noFill/>
                    </a:lnR>
                    <a:lnT>
                      <a:noFill/>
                    </a:lnT>
                    <a:lnB w="12700" cap="flat" cmpd="sng" algn="ctr">
                      <a:solidFill>
                        <a:srgbClr val="4472C4"/>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b="1" dirty="0">
                          <a:solidFill>
                            <a:schemeClr val="tx1"/>
                          </a:solidFill>
                          <a:latin typeface="+mn-lt"/>
                        </a:rPr>
                        <a:t>0.41 </a:t>
                      </a:r>
                      <a:r>
                        <a:rPr lang="en-US" sz="1200" dirty="0">
                          <a:solidFill>
                            <a:schemeClr val="tx1"/>
                          </a:solidFill>
                          <a:latin typeface="+mn-lt"/>
                        </a:rPr>
                        <a:t>(0.33-0.51), </a:t>
                      </a:r>
                      <a:r>
                        <a:rPr lang="en-US" sz="1200" b="1" i="1" dirty="0">
                          <a:solidFill>
                            <a:schemeClr val="tx1"/>
                          </a:solidFill>
                          <a:latin typeface="+mn-lt"/>
                        </a:rPr>
                        <a:t>P</a:t>
                      </a:r>
                      <a:r>
                        <a:rPr lang="en-US" sz="1200" b="1" dirty="0">
                          <a:solidFill>
                            <a:schemeClr val="tx1"/>
                          </a:solidFill>
                          <a:latin typeface="+mn-lt"/>
                        </a:rPr>
                        <a:t>&lt;.0001</a:t>
                      </a:r>
                      <a:endParaRPr lang="en-US" sz="1200" b="1"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a:noFill/>
                    </a:lnT>
                    <a:lnB w="12700" cap="flat" cmpd="sng" algn="ctr">
                      <a:solidFill>
                        <a:srgbClr val="4472C4"/>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300">
                        <a:solidFill>
                          <a:schemeClr val="tx1"/>
                        </a:solidFill>
                        <a:latin typeface="+mn-lt"/>
                        <a:ea typeface="Cambria" panose="02040503050406030204" pitchFamily="18" charset="0"/>
                        <a:cs typeface="Arial" panose="020B0604020202020204" pitchFamily="34" charset="0"/>
                      </a:endParaRPr>
                    </a:p>
                  </a:txBody>
                  <a:tcPr>
                    <a:solidFill>
                      <a:srgbClr val="E7F3F3"/>
                    </a:solidFill>
                  </a:tcPr>
                </a:tc>
                <a:extLst>
                  <a:ext uri="{0D108BD9-81ED-4DB2-BD59-A6C34878D82A}">
                    <a16:rowId xmlns:a16="http://schemas.microsoft.com/office/drawing/2014/main" val="790887328"/>
                  </a:ext>
                </a:extLst>
              </a:tr>
            </a:tbl>
          </a:graphicData>
        </a:graphic>
      </p:graphicFrame>
      <p:graphicFrame>
        <p:nvGraphicFramePr>
          <p:cNvPr id="6" name="Table 5">
            <a:extLst>
              <a:ext uri="{FF2B5EF4-FFF2-40B4-BE49-F238E27FC236}">
                <a16:creationId xmlns:a16="http://schemas.microsoft.com/office/drawing/2014/main" id="{D7051585-AE6E-F62B-A923-1A3DF2598411}"/>
              </a:ext>
            </a:extLst>
          </p:cNvPr>
          <p:cNvGraphicFramePr>
            <a:graphicFrameLocks noGrp="1"/>
          </p:cNvGraphicFramePr>
          <p:nvPr/>
        </p:nvGraphicFramePr>
        <p:xfrm>
          <a:off x="6371240" y="4150112"/>
          <a:ext cx="4257114" cy="950502"/>
        </p:xfrm>
        <a:graphic>
          <a:graphicData uri="http://schemas.openxmlformats.org/drawingml/2006/table">
            <a:tbl>
              <a:tblPr firstRow="1" bandRow="1">
                <a:tableStyleId>{6E25E649-3F16-4E02-A733-19D2CDBF48F0}</a:tableStyleId>
              </a:tblPr>
              <a:tblGrid>
                <a:gridCol w="2023428">
                  <a:extLst>
                    <a:ext uri="{9D8B030D-6E8A-4147-A177-3AD203B41FA5}">
                      <a16:colId xmlns:a16="http://schemas.microsoft.com/office/drawing/2014/main" val="124576450"/>
                    </a:ext>
                  </a:extLst>
                </a:gridCol>
                <a:gridCol w="1116843">
                  <a:extLst>
                    <a:ext uri="{9D8B030D-6E8A-4147-A177-3AD203B41FA5}">
                      <a16:colId xmlns:a16="http://schemas.microsoft.com/office/drawing/2014/main" val="2296479947"/>
                    </a:ext>
                  </a:extLst>
                </a:gridCol>
                <a:gridCol w="1116843">
                  <a:extLst>
                    <a:ext uri="{9D8B030D-6E8A-4147-A177-3AD203B41FA5}">
                      <a16:colId xmlns:a16="http://schemas.microsoft.com/office/drawing/2014/main" val="20001"/>
                    </a:ext>
                  </a:extLst>
                </a:gridCol>
              </a:tblGrid>
              <a:tr h="273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dirty="0">
                        <a:solidFill>
                          <a:schemeClr val="bg1"/>
                        </a:solidFill>
                        <a:latin typeface="+mn-lt"/>
                        <a:cs typeface="Arial" panose="020B0604020202020204" pitchFamily="34" charset="0"/>
                      </a:endParaRPr>
                    </a:p>
                  </a:txBody>
                  <a:tcPr marL="45720" marR="45720" marT="0" marB="0" anchor="ctr">
                    <a:lnL>
                      <a:noFill/>
                    </a:lnL>
                    <a:lnR w="12700" cap="flat" cmpd="sng" algn="ctr">
                      <a:solidFill>
                        <a:schemeClr val="bg1"/>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4472C4"/>
                    </a:solidFill>
                  </a:tcPr>
                </a:tc>
                <a:tc>
                  <a:txBody>
                    <a:bodyPr/>
                    <a:lstStyle/>
                    <a:p>
                      <a:pPr marL="0" algn="ctr" defTabSz="914400" rtl="0" eaLnBrk="1" latinLnBrk="0" hangingPunct="1">
                        <a:spcBef>
                          <a:spcPts val="0"/>
                        </a:spcBef>
                      </a:pPr>
                      <a:r>
                        <a:rPr lang="en-US" sz="1200" b="1" kern="1200" dirty="0">
                          <a:solidFill>
                            <a:schemeClr val="bg1"/>
                          </a:solidFill>
                          <a:latin typeface="+mn-lt"/>
                        </a:rPr>
                        <a:t>SG (n=267)</a:t>
                      </a:r>
                      <a:endParaRPr lang="en-US" sz="1200" b="1" kern="1200" dirty="0">
                        <a:solidFill>
                          <a:schemeClr val="bg1"/>
                        </a:solidFill>
                        <a:latin typeface="+mn-lt"/>
                        <a:ea typeface="+mn-ea"/>
                        <a:cs typeface="Arial" panose="020B0604020202020204" pitchFamily="34" charset="0"/>
                      </a:endParaRPr>
                    </a:p>
                  </a:txBody>
                  <a:tcPr marL="45720" marR="4572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7C7C7C"/>
                    </a:solidFill>
                  </a:tcPr>
                </a:tc>
                <a:tc>
                  <a:txBody>
                    <a:bodyPr/>
                    <a:lstStyle/>
                    <a:p>
                      <a:pPr algn="ctr">
                        <a:spcBef>
                          <a:spcPts val="0"/>
                        </a:spcBef>
                      </a:pPr>
                      <a:r>
                        <a:rPr lang="en-US" sz="1200" dirty="0">
                          <a:latin typeface="+mn-lt"/>
                        </a:rPr>
                        <a:t>TPC (n=262)</a:t>
                      </a:r>
                      <a:endParaRPr lang="en-US" sz="1200" dirty="0">
                        <a:latin typeface="+mn-lt"/>
                        <a:cs typeface="Arial" panose="020B0604020202020204" pitchFamily="34" charset="0"/>
                      </a:endParaRPr>
                    </a:p>
                  </a:txBody>
                  <a:tcPr marL="45720" marR="45720" marT="0" marB="0" anchor="ctr">
                    <a:lnL w="12700" cap="flat" cmpd="sng" algn="ctr">
                      <a:solidFill>
                        <a:schemeClr val="bg1"/>
                      </a:solidFill>
                      <a:prstDash val="solid"/>
                      <a:round/>
                      <a:headEnd type="none" w="med" len="med"/>
                      <a:tailEnd type="none" w="med" len="med"/>
                    </a:lnL>
                    <a:lnR>
                      <a:noFill/>
                    </a:lnR>
                    <a:lnT w="12700" cap="flat" cmpd="sng" algn="ctr">
                      <a:solidFill>
                        <a:srgbClr val="4472C4"/>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extLst>
                  <a:ext uri="{0D108BD9-81ED-4DB2-BD59-A6C34878D82A}">
                    <a16:rowId xmlns:a16="http://schemas.microsoft.com/office/drawing/2014/main" val="10000"/>
                  </a:ext>
                </a:extLst>
              </a:tr>
              <a:tr h="387735">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nSpc>
                          <a:spcPct val="100000"/>
                        </a:lnSpc>
                      </a:pPr>
                      <a:r>
                        <a:rPr lang="en-US" sz="1200" b="1" dirty="0">
                          <a:solidFill>
                            <a:schemeClr val="tx1"/>
                          </a:solidFill>
                          <a:latin typeface="+mn-lt"/>
                        </a:rPr>
                        <a:t>Median OS, mo </a:t>
                      </a:r>
                      <a:br>
                        <a:rPr lang="en-US" sz="1200" b="1" dirty="0">
                          <a:solidFill>
                            <a:schemeClr val="tx1"/>
                          </a:solidFill>
                          <a:latin typeface="+mn-lt"/>
                        </a:rPr>
                      </a:br>
                      <a:r>
                        <a:rPr lang="en-US" sz="1200" b="0" i="0" dirty="0">
                          <a:solidFill>
                            <a:schemeClr val="tx1"/>
                          </a:solidFill>
                          <a:latin typeface="+mn-lt"/>
                        </a:rPr>
                        <a:t>(95% CI)</a:t>
                      </a:r>
                      <a:endParaRPr lang="en-US" sz="1200" b="0"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b="1" dirty="0">
                          <a:solidFill>
                            <a:schemeClr val="tx1"/>
                          </a:solidFill>
                          <a:latin typeface="+mn-lt"/>
                        </a:rPr>
                        <a:t>11.8 </a:t>
                      </a:r>
                      <a:br>
                        <a:rPr lang="en-US" sz="1200" dirty="0">
                          <a:solidFill>
                            <a:schemeClr val="tx1"/>
                          </a:solidFill>
                          <a:latin typeface="+mn-lt"/>
                        </a:rPr>
                      </a:br>
                      <a:r>
                        <a:rPr lang="en-US" sz="1200" dirty="0">
                          <a:solidFill>
                            <a:schemeClr val="tx1"/>
                          </a:solidFill>
                          <a:latin typeface="+mn-lt"/>
                        </a:rPr>
                        <a:t>(10.5-13.8)</a:t>
                      </a:r>
                      <a:endParaRPr lang="en-US" sz="120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b="1" dirty="0">
                          <a:solidFill>
                            <a:schemeClr val="tx1"/>
                          </a:solidFill>
                          <a:latin typeface="+mn-lt"/>
                        </a:rPr>
                        <a:t>6.9</a:t>
                      </a:r>
                      <a:br>
                        <a:rPr lang="en-US" sz="1200" dirty="0">
                          <a:solidFill>
                            <a:schemeClr val="tx1"/>
                          </a:solidFill>
                          <a:latin typeface="+mn-lt"/>
                        </a:rPr>
                      </a:br>
                      <a:r>
                        <a:rPr lang="en-US" sz="1200" dirty="0">
                          <a:solidFill>
                            <a:schemeClr val="tx1"/>
                          </a:solidFill>
                          <a:latin typeface="+mn-lt"/>
                        </a:rPr>
                        <a:t>(5.9-7.7)</a:t>
                      </a:r>
                      <a:endParaRPr lang="en-US" sz="120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w="12700" cap="flat" cmpd="sng" algn="ctr">
                      <a:solidFill>
                        <a:schemeClr val="accent1"/>
                      </a:solidFill>
                      <a:prstDash val="solid"/>
                      <a:round/>
                      <a:headEnd type="none" w="med" len="med"/>
                      <a:tailEnd type="none" w="med" len="med"/>
                    </a:lnT>
                    <a:lnB>
                      <a:noFill/>
                    </a:lnB>
                    <a:lnTlToBr w="12700" cmpd="sng">
                      <a:noFill/>
                      <a:prstDash val="solid"/>
                    </a:lnTlToBr>
                    <a:lnBlToTr w="12700" cmpd="sng">
                      <a:noFill/>
                      <a:prstDash val="solid"/>
                    </a:lnBlToTr>
                    <a:solidFill>
                      <a:srgbClr val="F1F0F0"/>
                    </a:solidFill>
                  </a:tcPr>
                </a:tc>
                <a:extLst>
                  <a:ext uri="{0D108BD9-81ED-4DB2-BD59-A6C34878D82A}">
                    <a16:rowId xmlns:a16="http://schemas.microsoft.com/office/drawing/2014/main" val="3996731985"/>
                  </a:ext>
                </a:extLst>
              </a:tr>
              <a:tr h="288851">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mn-lt"/>
                        </a:rPr>
                        <a:t>HR (95% CI), </a:t>
                      </a:r>
                      <a:r>
                        <a:rPr lang="en-US" sz="1200" b="1" i="1" dirty="0">
                          <a:solidFill>
                            <a:schemeClr val="tx1"/>
                          </a:solidFill>
                          <a:latin typeface="+mn-lt"/>
                        </a:rPr>
                        <a:t>P</a:t>
                      </a:r>
                      <a:r>
                        <a:rPr lang="en-US" sz="1200" b="1" dirty="0">
                          <a:solidFill>
                            <a:schemeClr val="tx1"/>
                          </a:solidFill>
                          <a:latin typeface="+mn-lt"/>
                        </a:rPr>
                        <a:t> value</a:t>
                      </a:r>
                      <a:endParaRPr lang="en-US" sz="1200" b="1"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a:noFill/>
                    </a:lnT>
                    <a:lnB w="12700" cap="flat" cmpd="sng" algn="ctr">
                      <a:solidFill>
                        <a:srgbClr val="4472C4"/>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gridSpan="2">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b="1" dirty="0">
                          <a:solidFill>
                            <a:schemeClr val="tx1"/>
                          </a:solidFill>
                          <a:latin typeface="+mn-lt"/>
                        </a:rPr>
                        <a:t>0.51 </a:t>
                      </a:r>
                      <a:r>
                        <a:rPr lang="en-US" sz="1200" dirty="0">
                          <a:solidFill>
                            <a:schemeClr val="tx1"/>
                          </a:solidFill>
                          <a:latin typeface="+mn-lt"/>
                        </a:rPr>
                        <a:t>(0.42-0.62), </a:t>
                      </a:r>
                      <a:r>
                        <a:rPr lang="en-US" sz="1200" b="1" i="1" dirty="0">
                          <a:solidFill>
                            <a:schemeClr val="tx1"/>
                          </a:solidFill>
                          <a:latin typeface="+mn-lt"/>
                        </a:rPr>
                        <a:t>P</a:t>
                      </a:r>
                      <a:r>
                        <a:rPr lang="en-US" sz="1200" b="1" dirty="0">
                          <a:solidFill>
                            <a:schemeClr val="tx1"/>
                          </a:solidFill>
                          <a:latin typeface="+mn-lt"/>
                        </a:rPr>
                        <a:t>&lt;.0001</a:t>
                      </a:r>
                      <a:endParaRPr lang="en-US" sz="1200" b="1" i="0" dirty="0">
                        <a:solidFill>
                          <a:schemeClr val="tx1"/>
                        </a:solidFill>
                        <a:latin typeface="+mn-lt"/>
                        <a:ea typeface="Cambria" panose="02040503050406030204" pitchFamily="18" charset="0"/>
                        <a:cs typeface="Arial" panose="020B0604020202020204" pitchFamily="34" charset="0"/>
                      </a:endParaRPr>
                    </a:p>
                  </a:txBody>
                  <a:tcPr marL="45720" marR="45720" marT="0" marB="0" anchor="ctr">
                    <a:lnL>
                      <a:noFill/>
                    </a:lnL>
                    <a:lnR>
                      <a:noFill/>
                    </a:lnR>
                    <a:lnT>
                      <a:noFill/>
                    </a:lnT>
                    <a:lnB w="12700" cap="flat" cmpd="sng" algn="ctr">
                      <a:solidFill>
                        <a:srgbClr val="4472C4"/>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300">
                        <a:solidFill>
                          <a:schemeClr val="tx1"/>
                        </a:solidFill>
                        <a:latin typeface="+mn-lt"/>
                        <a:ea typeface="Cambria" panose="02040503050406030204" pitchFamily="18" charset="0"/>
                        <a:cs typeface="Arial" panose="020B0604020202020204" pitchFamily="34" charset="0"/>
                      </a:endParaRPr>
                    </a:p>
                  </a:txBody>
                  <a:tcPr>
                    <a:solidFill>
                      <a:srgbClr val="E7F3F3"/>
                    </a:solidFill>
                  </a:tcPr>
                </a:tc>
                <a:extLst>
                  <a:ext uri="{0D108BD9-81ED-4DB2-BD59-A6C34878D82A}">
                    <a16:rowId xmlns:a16="http://schemas.microsoft.com/office/drawing/2014/main" val="790887328"/>
                  </a:ext>
                </a:extLst>
              </a:tr>
            </a:tbl>
          </a:graphicData>
        </a:graphic>
      </p:graphicFrame>
      <p:sp>
        <p:nvSpPr>
          <p:cNvPr id="10" name="Text Box 15">
            <a:extLst>
              <a:ext uri="{FF2B5EF4-FFF2-40B4-BE49-F238E27FC236}">
                <a16:creationId xmlns:a16="http://schemas.microsoft.com/office/drawing/2014/main" id="{58235496-689D-5273-6C1B-77FCAE0CC051}"/>
              </a:ext>
            </a:extLst>
          </p:cNvPr>
          <p:cNvSpPr txBox="1">
            <a:spLocks noChangeArrowheads="1"/>
          </p:cNvSpPr>
          <p:nvPr/>
        </p:nvSpPr>
        <p:spPr bwMode="auto">
          <a:xfrm>
            <a:off x="1" y="5945186"/>
            <a:ext cx="3428993" cy="912814"/>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11" normalizeH="0" baseline="0" noProof="0" dirty="0" err="1">
                <a:ln>
                  <a:noFill/>
                </a:ln>
                <a:solidFill>
                  <a:srgbClr val="000000">
                    <a:lumMod val="50000"/>
                  </a:srgbClr>
                </a:solidFill>
                <a:effectLst/>
                <a:uLnTx/>
                <a:uFillTx/>
                <a:latin typeface="Arial"/>
                <a:ea typeface="ＭＳ Ｐゴシック"/>
                <a:cs typeface="+mn-cs"/>
              </a:rPr>
              <a:t>Bardia</a:t>
            </a:r>
            <a:r>
              <a:rPr kumimoji="0" lang="en-US" sz="1333" b="0" i="0" u="none" strike="noStrike" kern="1200" cap="none" spc="-11" normalizeH="0" baseline="0" noProof="0" dirty="0">
                <a:ln>
                  <a:noFill/>
                </a:ln>
                <a:solidFill>
                  <a:srgbClr val="000000">
                    <a:lumMod val="50000"/>
                  </a:srgbClr>
                </a:solidFill>
                <a:effectLst/>
                <a:uLnTx/>
                <a:uFillTx/>
                <a:latin typeface="Arial"/>
                <a:ea typeface="ＭＳ Ｐゴシック"/>
                <a:cs typeface="+mn-cs"/>
              </a:rPr>
              <a:t> A et al. </a:t>
            </a:r>
            <a:r>
              <a:rPr kumimoji="0" lang="en-US" sz="1333" b="0" i="1" u="none" strike="noStrike" kern="1200" cap="none" spc="-11" normalizeH="0" baseline="0" noProof="0" dirty="0">
                <a:ln>
                  <a:noFill/>
                </a:ln>
                <a:solidFill>
                  <a:srgbClr val="000000">
                    <a:lumMod val="50000"/>
                  </a:srgbClr>
                </a:solidFill>
                <a:effectLst/>
                <a:uLnTx/>
                <a:uFillTx/>
                <a:latin typeface="Arial"/>
                <a:ea typeface="ＭＳ Ｐゴシック"/>
                <a:cs typeface="+mn-cs"/>
              </a:rPr>
              <a:t>N Engl J Med</a:t>
            </a:r>
            <a:r>
              <a:rPr kumimoji="0" lang="en-US" sz="1333" b="0" i="0" u="none" strike="noStrike" kern="1200" cap="none" spc="-11" normalizeH="0" baseline="0" noProof="0" dirty="0">
                <a:ln>
                  <a:noFill/>
                </a:ln>
                <a:solidFill>
                  <a:srgbClr val="000000">
                    <a:lumMod val="50000"/>
                  </a:srgbClr>
                </a:solidFill>
                <a:effectLst/>
                <a:uLnTx/>
                <a:uFillTx/>
                <a:latin typeface="Arial"/>
                <a:ea typeface="ＭＳ Ｐゴシック"/>
                <a:cs typeface="+mn-cs"/>
              </a:rPr>
              <a:t>. 2021;384(16):1529-1541.  </a:t>
            </a:r>
            <a:br>
              <a:rPr kumimoji="0" lang="en-US" sz="1333" b="0" i="0" u="none" strike="noStrike" kern="1200" cap="none" spc="-11" normalizeH="0" baseline="0" noProof="0" dirty="0">
                <a:ln>
                  <a:noFill/>
                </a:ln>
                <a:solidFill>
                  <a:srgbClr val="000000">
                    <a:lumMod val="50000"/>
                  </a:srgbClr>
                </a:solidFill>
                <a:effectLst/>
                <a:uLnTx/>
                <a:uFillTx/>
                <a:latin typeface="Arial"/>
                <a:ea typeface="ＭＳ Ｐゴシック"/>
                <a:cs typeface="+mn-cs"/>
              </a:rPr>
            </a:br>
            <a:r>
              <a:rPr kumimoji="0" lang="en-US" sz="1333" b="0" i="0" u="none" strike="noStrike" kern="1200" cap="none" spc="-11" normalizeH="0" baseline="0" noProof="0" dirty="0" err="1">
                <a:ln>
                  <a:noFill/>
                </a:ln>
                <a:solidFill>
                  <a:srgbClr val="000000">
                    <a:lumMod val="50000"/>
                  </a:srgbClr>
                </a:solidFill>
                <a:effectLst/>
                <a:uLnTx/>
                <a:uFillTx/>
                <a:latin typeface="Arial"/>
                <a:ea typeface="ＭＳ Ｐゴシック"/>
                <a:cs typeface="+mn-cs"/>
              </a:rPr>
              <a:t>Bardia</a:t>
            </a:r>
            <a:r>
              <a:rPr kumimoji="0" lang="en-US" sz="1333" b="0" i="0" u="none" strike="noStrike" kern="1200" cap="none" spc="-11" normalizeH="0" baseline="0" noProof="0" dirty="0">
                <a:ln>
                  <a:noFill/>
                </a:ln>
                <a:solidFill>
                  <a:srgbClr val="000000">
                    <a:lumMod val="50000"/>
                  </a:srgbClr>
                </a:solidFill>
                <a:effectLst/>
                <a:uLnTx/>
                <a:uFillTx/>
                <a:latin typeface="Arial"/>
                <a:ea typeface="ＭＳ Ｐゴシック"/>
                <a:cs typeface="+mn-cs"/>
              </a:rPr>
              <a:t> A et al. </a:t>
            </a:r>
            <a:r>
              <a:rPr kumimoji="0" lang="en-US" sz="1333" b="0" i="1" u="none" strike="noStrike" kern="1200" cap="none" spc="-11" normalizeH="0" baseline="0" noProof="0" dirty="0">
                <a:ln>
                  <a:noFill/>
                </a:ln>
                <a:solidFill>
                  <a:srgbClr val="000000">
                    <a:lumMod val="50000"/>
                  </a:srgbClr>
                </a:solidFill>
                <a:effectLst/>
                <a:uLnTx/>
                <a:uFillTx/>
                <a:latin typeface="Arial"/>
                <a:ea typeface="ＭＳ Ｐゴシック"/>
                <a:cs typeface="+mn-cs"/>
              </a:rPr>
              <a:t>J Clin Oncol.</a:t>
            </a:r>
            <a:r>
              <a:rPr kumimoji="0" lang="en-US" sz="1333" b="0" i="0" u="none" strike="noStrike" kern="1200" cap="none" spc="-11" normalizeH="0" baseline="0" noProof="0" dirty="0">
                <a:ln>
                  <a:noFill/>
                </a:ln>
                <a:solidFill>
                  <a:srgbClr val="000000">
                    <a:lumMod val="50000"/>
                  </a:srgbClr>
                </a:solidFill>
                <a:effectLst/>
                <a:uLnTx/>
                <a:uFillTx/>
                <a:latin typeface="Arial"/>
                <a:ea typeface="ＭＳ Ｐゴシック"/>
                <a:cs typeface="+mn-cs"/>
              </a:rPr>
              <a:t> 2024:JCO2301409.</a:t>
            </a:r>
            <a:endParaRPr kumimoji="0" lang="en-US" sz="1333" b="0" i="0" u="none" strike="noStrike" kern="1200" cap="none" spc="0" normalizeH="0" baseline="0" noProof="0" dirty="0">
              <a:ln>
                <a:noFill/>
              </a:ln>
              <a:solidFill>
                <a:srgbClr val="000000">
                  <a:lumMod val="50000"/>
                </a:srgbClr>
              </a:solidFill>
              <a:effectLst/>
              <a:uLnTx/>
              <a:uFillTx/>
              <a:latin typeface="Arial"/>
              <a:ea typeface="ＭＳ Ｐゴシック"/>
              <a:cs typeface="+mn-cs"/>
            </a:endParaRPr>
          </a:p>
        </p:txBody>
      </p:sp>
    </p:spTree>
    <p:extLst>
      <p:ext uri="{BB962C8B-B14F-4D97-AF65-F5344CB8AC3E}">
        <p14:creationId xmlns:p14="http://schemas.microsoft.com/office/powerpoint/2010/main" val="394307117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62E732-8AD4-4E25-8D64-338B04983DF7}"/>
              </a:ext>
            </a:extLst>
          </p:cNvPr>
          <p:cNvSpPr>
            <a:spLocks noGrp="1"/>
          </p:cNvSpPr>
          <p:nvPr>
            <p:ph type="title"/>
          </p:nvPr>
        </p:nvSpPr>
        <p:spPr>
          <a:xfrm>
            <a:off x="342831" y="202338"/>
            <a:ext cx="11481362" cy="617748"/>
          </a:xfrm>
        </p:spPr>
        <p:txBody>
          <a:bodyPr anchor="t">
            <a:noAutofit/>
          </a:bodyPr>
          <a:lstStyle/>
          <a:p>
            <a:r>
              <a:rPr lang="en-US" dirty="0"/>
              <a:t>TROPiCS-02 Study Design</a:t>
            </a:r>
            <a:r>
              <a:rPr lang="en-US" baseline="30000" dirty="0"/>
              <a:t>1</a:t>
            </a:r>
            <a:endParaRPr lang="en-US" strike="sngStrike" baseline="30000" dirty="0"/>
          </a:p>
        </p:txBody>
      </p:sp>
      <p:sp>
        <p:nvSpPr>
          <p:cNvPr id="6" name="Rectangle 5">
            <a:extLst>
              <a:ext uri="{FF2B5EF4-FFF2-40B4-BE49-F238E27FC236}">
                <a16:creationId xmlns:a16="http://schemas.microsoft.com/office/drawing/2014/main" id="{DA2061CC-81D0-4DE5-91FE-7CFB3FA2F3E1}"/>
              </a:ext>
            </a:extLst>
          </p:cNvPr>
          <p:cNvSpPr/>
          <p:nvPr/>
        </p:nvSpPr>
        <p:spPr>
          <a:xfrm>
            <a:off x="209550" y="1448218"/>
            <a:ext cx="3492811" cy="3775394"/>
          </a:xfrm>
          <a:prstGeom prst="rect">
            <a:avLst/>
          </a:prstGeom>
          <a:solidFill>
            <a:schemeClr val="bg1"/>
          </a:solidFill>
          <a:ln w="12700" cap="flat" cmpd="sng" algn="ctr">
            <a:solidFill>
              <a:schemeClr val="tx1"/>
            </a:solidFill>
            <a:prstDash val="solid"/>
            <a:round/>
            <a:headEnd type="none" w="med" len="med"/>
            <a:tailEnd type="none" w="med" len="med"/>
          </a:ln>
          <a:effectLst/>
        </p:spPr>
        <p:txBody>
          <a:bodyPr lIns="91440" tIns="91440" rIns="91440" bIns="91440" rtlCol="0" anchor="ctr"/>
          <a:lstStyle/>
          <a:p>
            <a:pPr marL="115570" marR="0" lvl="0" indent="0" algn="l" defTabSz="914400" rtl="0" eaLnBrk="1" fontAlgn="auto" latinLnBrk="0" hangingPunct="1">
              <a:lnSpc>
                <a:spcPct val="100000"/>
              </a:lnSpc>
              <a:spcBef>
                <a:spcPts val="600"/>
              </a:spcBef>
              <a:spcAft>
                <a:spcPts val="0"/>
              </a:spcAft>
              <a:buClrTx/>
              <a:buSzTx/>
              <a:buFontTx/>
              <a:buNone/>
              <a:tabLst/>
              <a:defRPr/>
            </a:pPr>
            <a:r>
              <a:rPr kumimoji="0" lang="en-US" sz="1400" b="1" i="0" u="none" strike="noStrike" kern="0" cap="none" spc="0" normalizeH="0" baseline="0" noProof="0" dirty="0">
                <a:ln>
                  <a:noFill/>
                </a:ln>
                <a:solidFill>
                  <a:srgbClr val="002557"/>
                </a:solidFill>
                <a:effectLst/>
                <a:uLnTx/>
                <a:uFillTx/>
                <a:latin typeface="Trebuchet MS"/>
                <a:ea typeface="+mn-ea"/>
                <a:cs typeface="+mn-cs"/>
              </a:rPr>
              <a:t>Metastatic or locally recurrent inoperable HR+/HER2− breast cancer that progressed </a:t>
            </a:r>
            <a:r>
              <a:rPr kumimoji="0" lang="en-US" sz="1400" b="1" i="0" u="none" strike="noStrike" kern="0" cap="none" spc="0" normalizeH="0" baseline="0" noProof="0" dirty="0" err="1">
                <a:ln>
                  <a:noFill/>
                </a:ln>
                <a:solidFill>
                  <a:srgbClr val="002557"/>
                </a:solidFill>
                <a:effectLst/>
                <a:uLnTx/>
                <a:uFillTx/>
                <a:latin typeface="Trebuchet MS"/>
                <a:ea typeface="+mn-ea"/>
                <a:cs typeface="+mn-cs"/>
              </a:rPr>
              <a:t>after</a:t>
            </a:r>
            <a:r>
              <a:rPr kumimoji="0" lang="en-US" sz="1400" b="1" i="0" u="none" strike="noStrike" kern="0" cap="none" spc="0" normalizeH="0" baseline="30000" noProof="0" dirty="0" err="1">
                <a:ln>
                  <a:noFill/>
                </a:ln>
                <a:solidFill>
                  <a:srgbClr val="002557"/>
                </a:solidFill>
                <a:effectLst/>
                <a:uLnTx/>
                <a:uFillTx/>
                <a:latin typeface="Trebuchet MS"/>
                <a:ea typeface="+mn-ea"/>
                <a:cs typeface="+mn-cs"/>
              </a:rPr>
              <a:t>a</a:t>
            </a:r>
            <a:r>
              <a:rPr kumimoji="0" lang="en-US" sz="1400" b="1" i="0" u="none" strike="noStrike" kern="0" cap="none" spc="0" normalizeH="0" baseline="0" noProof="0" dirty="0">
                <a:ln>
                  <a:noFill/>
                </a:ln>
                <a:solidFill>
                  <a:srgbClr val="002557"/>
                </a:solidFill>
                <a:effectLst/>
                <a:uLnTx/>
                <a:uFillTx/>
                <a:latin typeface="Trebuchet MS"/>
                <a:ea typeface="+mn-ea"/>
                <a:cs typeface="+mn-cs"/>
              </a:rPr>
              <a:t>:</a:t>
            </a:r>
            <a:endParaRPr kumimoji="0" lang="en-US" sz="1400" b="0" i="0" u="none" strike="noStrike" kern="1200" cap="none" spc="0" normalizeH="0" baseline="0" noProof="0" dirty="0">
              <a:ln>
                <a:noFill/>
              </a:ln>
              <a:solidFill>
                <a:srgbClr val="54565B"/>
              </a:solidFill>
              <a:effectLst/>
              <a:uLnTx/>
              <a:uFillTx/>
              <a:latin typeface="Trebuchet MS"/>
              <a:ea typeface="+mn-ea"/>
              <a:cs typeface="+mn-cs"/>
            </a:endParaRPr>
          </a:p>
          <a:p>
            <a:pPr marL="115570" marR="0" lvl="0" indent="0" algn="l" defTabSz="914400" rtl="0" eaLnBrk="1" fontAlgn="auto" latinLnBrk="0" hangingPunct="1">
              <a:lnSpc>
                <a:spcPct val="100000"/>
              </a:lnSpc>
              <a:spcBef>
                <a:spcPts val="600"/>
              </a:spcBef>
              <a:spcAft>
                <a:spcPts val="0"/>
              </a:spcAft>
              <a:buClrTx/>
              <a:buSzTx/>
              <a:buFontTx/>
              <a:buNone/>
              <a:tabLst/>
              <a:defRPr/>
            </a:pPr>
            <a:endParaRPr kumimoji="0" lang="en-US" sz="8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endParaRPr>
          </a:p>
          <a:p>
            <a:pPr marL="231775" marR="0" lvl="1" indent="-11557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a:ea typeface="+mn-ea"/>
                <a:cs typeface="+mn-cs"/>
              </a:rPr>
              <a:t>At least 1 endocrine therapy, taxane, and CDK4/6i in any setting</a:t>
            </a:r>
          </a:p>
          <a:p>
            <a:pPr marL="231775" marR="0" lvl="1" indent="-11557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a:ea typeface="+mn-ea"/>
                <a:cs typeface="+mn-cs"/>
              </a:rPr>
              <a:t>2-4 lines of chemotherapy for metastatic disease</a:t>
            </a:r>
            <a:endParaRPr kumimoji="0" lang="en-US" sz="1400" b="0" i="0" u="none" strike="sngStrike" kern="0" cap="none" spc="0" normalizeH="0" baseline="30000" noProof="0" dirty="0">
              <a:ln>
                <a:noFill/>
              </a:ln>
              <a:solidFill>
                <a:srgbClr val="002557"/>
              </a:solidFill>
              <a:effectLst/>
              <a:uLnTx/>
              <a:uFillTx/>
              <a:latin typeface="Trebuchet MS"/>
              <a:ea typeface="+mn-ea"/>
              <a:cs typeface="+mn-cs"/>
            </a:endParaRPr>
          </a:p>
          <a:p>
            <a:pPr marL="457200" marR="0" lvl="2" indent="-117475"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200" b="0" i="0" u="none" strike="noStrike" kern="0" cap="none" spc="0" normalizeH="0" baseline="0" noProof="0" dirty="0">
                <a:ln>
                  <a:noFill/>
                </a:ln>
                <a:solidFill>
                  <a:srgbClr val="002557"/>
                </a:solidFill>
                <a:effectLst/>
                <a:uLnTx/>
                <a:uFillTx/>
                <a:latin typeface="Trebuchet MS"/>
                <a:ea typeface="+mn-ea"/>
                <a:cs typeface="+mn-cs"/>
              </a:rPr>
              <a:t>(Neo)adjuvant therapy for early-stage disease qualified as a prior line of chemotherapy if disease recurred within 12 months</a:t>
            </a:r>
          </a:p>
          <a:p>
            <a:pPr marL="231775" marR="0" lvl="1" indent="-11557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a:ea typeface="+mn-ea"/>
                <a:cs typeface="+mn-cs"/>
              </a:rPr>
              <a:t>Measurable disease by RECIST 1.1</a:t>
            </a:r>
          </a:p>
          <a:p>
            <a:pPr marL="115570" marR="0" lvl="1" indent="0" algn="ctr" defTabSz="914400" rtl="0" eaLnBrk="1" fontAlgn="auto" latinLnBrk="0" hangingPunct="1">
              <a:lnSpc>
                <a:spcPct val="100000"/>
              </a:lnSpc>
              <a:spcBef>
                <a:spcPts val="600"/>
              </a:spcBef>
              <a:spcAft>
                <a:spcPts val="0"/>
              </a:spcAft>
              <a:buClrTx/>
              <a:buSzTx/>
              <a:buFontTx/>
              <a:buNone/>
              <a:tabLst/>
              <a:defRPr/>
            </a:pPr>
            <a:b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mn-cs"/>
              </a:rPr>
            </a:br>
            <a:r>
              <a:rPr kumimoji="0" lang="en-US" sz="1400" b="0" i="0" u="none" strike="noStrike" kern="0" cap="none" spc="0" normalizeH="0" baseline="0" noProof="0" dirty="0">
                <a:ln>
                  <a:noFill/>
                </a:ln>
                <a:solidFill>
                  <a:srgbClr val="002557"/>
                </a:solidFill>
                <a:effectLst/>
                <a:uLnTx/>
                <a:uFillTx/>
                <a:latin typeface="Trebuchet MS"/>
                <a:ea typeface="+mn-ea"/>
                <a:cs typeface="+mn-cs"/>
              </a:rPr>
              <a:t>N=543</a:t>
            </a:r>
          </a:p>
        </p:txBody>
      </p:sp>
      <p:grpSp>
        <p:nvGrpSpPr>
          <p:cNvPr id="7" name="Group 6">
            <a:extLst>
              <a:ext uri="{FF2B5EF4-FFF2-40B4-BE49-F238E27FC236}">
                <a16:creationId xmlns:a16="http://schemas.microsoft.com/office/drawing/2014/main" id="{739F8EC2-33A9-4136-9DAB-08DDF7CDE20D}"/>
              </a:ext>
            </a:extLst>
          </p:cNvPr>
          <p:cNvGrpSpPr/>
          <p:nvPr/>
        </p:nvGrpSpPr>
        <p:grpSpPr>
          <a:xfrm>
            <a:off x="3716843" y="2404462"/>
            <a:ext cx="1514512" cy="1454275"/>
            <a:chOff x="3613186" y="2951688"/>
            <a:chExt cx="1645921" cy="1454275"/>
          </a:xfrm>
        </p:grpSpPr>
        <p:cxnSp>
          <p:nvCxnSpPr>
            <p:cNvPr id="8" name="Elbow Connector 30">
              <a:extLst>
                <a:ext uri="{FF2B5EF4-FFF2-40B4-BE49-F238E27FC236}">
                  <a16:creationId xmlns:a16="http://schemas.microsoft.com/office/drawing/2014/main" id="{E0D699C2-C7CF-41B8-AD3A-F159D5FDAE9D}"/>
                </a:ext>
              </a:extLst>
            </p:cNvPr>
            <p:cNvCxnSpPr>
              <a:cxnSpLocks/>
            </p:cNvCxnSpPr>
            <p:nvPr/>
          </p:nvCxnSpPr>
          <p:spPr>
            <a:xfrm flipV="1">
              <a:off x="3613186" y="2951688"/>
              <a:ext cx="1645921" cy="789222"/>
            </a:xfrm>
            <a:prstGeom prst="bentConnector3">
              <a:avLst>
                <a:gd name="adj1" fmla="val 78736"/>
              </a:avLst>
            </a:prstGeom>
            <a:noFill/>
            <a:ln w="28575" cap="flat" cmpd="sng" algn="ctr">
              <a:solidFill>
                <a:srgbClr val="000000"/>
              </a:solidFill>
              <a:prstDash val="solid"/>
              <a:miter lim="800000"/>
              <a:tailEnd type="triangle"/>
            </a:ln>
            <a:effectLst/>
          </p:spPr>
        </p:cxnSp>
        <p:cxnSp>
          <p:nvCxnSpPr>
            <p:cNvPr id="9" name="Elbow Connector 31">
              <a:extLst>
                <a:ext uri="{FF2B5EF4-FFF2-40B4-BE49-F238E27FC236}">
                  <a16:creationId xmlns:a16="http://schemas.microsoft.com/office/drawing/2014/main" id="{C26987F0-07FB-44A6-BF2B-9351A30C6960}"/>
                </a:ext>
              </a:extLst>
            </p:cNvPr>
            <p:cNvCxnSpPr>
              <a:cxnSpLocks/>
            </p:cNvCxnSpPr>
            <p:nvPr/>
          </p:nvCxnSpPr>
          <p:spPr>
            <a:xfrm rot="10800000" flipH="1" flipV="1">
              <a:off x="3613187" y="3740910"/>
              <a:ext cx="1645920" cy="665053"/>
            </a:xfrm>
            <a:prstGeom prst="bentConnector3">
              <a:avLst>
                <a:gd name="adj1" fmla="val 78368"/>
              </a:avLst>
            </a:prstGeom>
            <a:noFill/>
            <a:ln w="28575" cap="flat" cmpd="sng" algn="ctr">
              <a:solidFill>
                <a:srgbClr val="000000"/>
              </a:solidFill>
              <a:prstDash val="solid"/>
              <a:miter lim="800000"/>
              <a:tailEnd type="triangle"/>
            </a:ln>
            <a:effectLst/>
          </p:spPr>
        </p:cxnSp>
      </p:grpSp>
      <p:sp>
        <p:nvSpPr>
          <p:cNvPr id="10" name="Rectangle 9">
            <a:extLst>
              <a:ext uri="{FF2B5EF4-FFF2-40B4-BE49-F238E27FC236}">
                <a16:creationId xmlns:a16="http://schemas.microsoft.com/office/drawing/2014/main" id="{C4B6F7CB-AC73-4E5A-8505-7834C3961B9C}"/>
              </a:ext>
            </a:extLst>
          </p:cNvPr>
          <p:cNvSpPr/>
          <p:nvPr/>
        </p:nvSpPr>
        <p:spPr>
          <a:xfrm>
            <a:off x="5242547" y="1974559"/>
            <a:ext cx="4025278" cy="1097280"/>
          </a:xfrm>
          <a:prstGeom prst="rect">
            <a:avLst/>
          </a:prstGeom>
          <a:solidFill>
            <a:srgbClr val="4EB0B2"/>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Trebuchet MS" panose="020B0603020202020204" pitchFamily="34" charset="0"/>
                <a:ea typeface="+mn-ea"/>
                <a:cs typeface="+mn-cs"/>
              </a:rPr>
              <a:t>Sacituzumab govitecan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Trebuchet MS" panose="020B0603020202020204" pitchFamily="34" charset="0"/>
                <a:ea typeface="+mn-ea"/>
                <a:cs typeface="+mn-cs"/>
              </a:rPr>
              <a:t>10 mg/kg IV</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Trebuchet MS" panose="020B0603020202020204" pitchFamily="34" charset="0"/>
                <a:ea typeface="+mn-ea"/>
                <a:cs typeface="+mn-cs"/>
              </a:rPr>
              <a:t> days 1 and 8, every 21 days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FFFFFF"/>
                </a:solidFill>
                <a:effectLst/>
                <a:uLnTx/>
                <a:uFillTx/>
                <a:latin typeface="Trebuchet MS" panose="020B0603020202020204" pitchFamily="34" charset="0"/>
                <a:ea typeface="+mn-ea"/>
                <a:cs typeface="+mn-cs"/>
              </a:rPr>
              <a:t>n=272</a:t>
            </a:r>
          </a:p>
        </p:txBody>
      </p:sp>
      <p:sp>
        <p:nvSpPr>
          <p:cNvPr id="11" name="Rectangle 10">
            <a:extLst>
              <a:ext uri="{FF2B5EF4-FFF2-40B4-BE49-F238E27FC236}">
                <a16:creationId xmlns:a16="http://schemas.microsoft.com/office/drawing/2014/main" id="{D144F93B-15D7-4439-A7DC-47C9AAC1AB47}"/>
              </a:ext>
            </a:extLst>
          </p:cNvPr>
          <p:cNvSpPr/>
          <p:nvPr/>
        </p:nvSpPr>
        <p:spPr>
          <a:xfrm>
            <a:off x="5242548" y="3191359"/>
            <a:ext cx="4025277" cy="1097280"/>
          </a:xfrm>
          <a:prstGeom prst="rect">
            <a:avLst/>
          </a:prstGeom>
          <a:solidFill>
            <a:schemeClr val="bg1">
              <a:lumMod val="85000"/>
            </a:schemeClr>
          </a:solidFill>
          <a:ln>
            <a:noFill/>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FFFFFF"/>
              </a:buClr>
              <a:buSzTx/>
              <a:buFontTx/>
              <a:buNone/>
              <a:tabLst/>
              <a:defRPr/>
            </a:pP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Treatment of physician’s </a:t>
            </a:r>
            <a:r>
              <a:rPr kumimoji="0" lang="en-US" sz="1600" b="1" i="0" u="none" strike="noStrike" kern="0" cap="none" spc="0" normalizeH="0" baseline="0" noProof="0" dirty="0" err="1">
                <a:ln>
                  <a:noFill/>
                </a:ln>
                <a:solidFill>
                  <a:srgbClr val="002557"/>
                </a:solidFill>
                <a:effectLst/>
                <a:uLnTx/>
                <a:uFillTx/>
                <a:latin typeface="Trebuchet MS" panose="020B0603020202020204" pitchFamily="34" charset="0"/>
                <a:ea typeface="+mn-ea"/>
                <a:cs typeface="+mn-cs"/>
              </a:rPr>
              <a:t>choice</a:t>
            </a:r>
            <a:r>
              <a:rPr kumimoji="0" lang="en-US" sz="1600" b="1" i="0" u="none" strike="noStrike" kern="0" cap="none" spc="0" normalizeH="0" baseline="30000" noProof="0" dirty="0" err="1">
                <a:ln>
                  <a:noFill/>
                </a:ln>
                <a:solidFill>
                  <a:srgbClr val="002557"/>
                </a:solidFill>
                <a:effectLst/>
                <a:uLnTx/>
                <a:uFillTx/>
                <a:latin typeface="Trebuchet MS" panose="020B0603020202020204" pitchFamily="34" charset="0"/>
                <a:ea typeface="+mn-ea"/>
                <a:cs typeface="+mn-cs"/>
              </a:rPr>
              <a:t>b</a:t>
            </a:r>
            <a:endParaRPr kumimoji="0" lang="en-US" sz="1600" b="1" i="0" u="none" strike="noStrike" kern="0" cap="none" spc="0" normalizeH="0" baseline="30000" noProof="0" dirty="0">
              <a:ln>
                <a:noFill/>
              </a:ln>
              <a:solidFill>
                <a:srgbClr val="002557"/>
              </a:solidFill>
              <a:effectLst/>
              <a:uLnTx/>
              <a:uFillTx/>
              <a:latin typeface="Trebuchet MS" panose="020B0603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
                <a:srgbClr val="FFFFFF"/>
              </a:buClr>
              <a:buSzTx/>
              <a:buFontTx/>
              <a:buNone/>
              <a:tabLst/>
              <a:defRPr/>
            </a:pP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(capecitabine, vinorelbine, </a:t>
            </a:r>
            <a:b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b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gemcitabine or </a:t>
            </a:r>
            <a:r>
              <a:rPr kumimoji="0" lang="en-US" sz="1600" b="1" i="0" u="none" strike="noStrike" kern="0" cap="none" spc="0" normalizeH="0" baseline="0" noProof="0" dirty="0" err="1">
                <a:ln>
                  <a:noFill/>
                </a:ln>
                <a:solidFill>
                  <a:srgbClr val="002557"/>
                </a:solidFill>
                <a:effectLst/>
                <a:uLnTx/>
                <a:uFillTx/>
                <a:latin typeface="Trebuchet MS" panose="020B0603020202020204" pitchFamily="34" charset="0"/>
                <a:ea typeface="+mn-ea"/>
                <a:cs typeface="+mn-cs"/>
              </a:rPr>
              <a:t>eribulin</a:t>
            </a: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a:t>
            </a:r>
            <a:b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b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n=271</a:t>
            </a:r>
          </a:p>
        </p:txBody>
      </p:sp>
      <p:grpSp>
        <p:nvGrpSpPr>
          <p:cNvPr id="12" name="Group 11">
            <a:extLst>
              <a:ext uri="{FF2B5EF4-FFF2-40B4-BE49-F238E27FC236}">
                <a16:creationId xmlns:a16="http://schemas.microsoft.com/office/drawing/2014/main" id="{A44210AC-9060-4A7E-BF94-DBAA58987E61}"/>
              </a:ext>
            </a:extLst>
          </p:cNvPr>
          <p:cNvGrpSpPr/>
          <p:nvPr/>
        </p:nvGrpSpPr>
        <p:grpSpPr>
          <a:xfrm rot="10800000">
            <a:off x="9254382" y="2371504"/>
            <a:ext cx="1027170" cy="1349882"/>
            <a:chOff x="3492074" y="2432528"/>
            <a:chExt cx="1230476" cy="1562600"/>
          </a:xfrm>
        </p:grpSpPr>
        <p:cxnSp>
          <p:nvCxnSpPr>
            <p:cNvPr id="13" name="Elbow Connector 30">
              <a:extLst>
                <a:ext uri="{FF2B5EF4-FFF2-40B4-BE49-F238E27FC236}">
                  <a16:creationId xmlns:a16="http://schemas.microsoft.com/office/drawing/2014/main" id="{3E69E4D0-3565-412C-9012-A8276E92428A}"/>
                </a:ext>
              </a:extLst>
            </p:cNvPr>
            <p:cNvCxnSpPr>
              <a:cxnSpLocks/>
            </p:cNvCxnSpPr>
            <p:nvPr/>
          </p:nvCxnSpPr>
          <p:spPr>
            <a:xfrm rot="10800000" flipH="1">
              <a:off x="3492074" y="2432528"/>
              <a:ext cx="1158476" cy="847508"/>
            </a:xfrm>
            <a:prstGeom prst="bentConnector3">
              <a:avLst>
                <a:gd name="adj1" fmla="val 78368"/>
              </a:avLst>
            </a:prstGeom>
            <a:noFill/>
            <a:ln w="28575" cap="flat" cmpd="sng" algn="ctr">
              <a:solidFill>
                <a:srgbClr val="000000"/>
              </a:solidFill>
              <a:prstDash val="solid"/>
              <a:miter lim="800000"/>
              <a:tailEnd type="triangle"/>
            </a:ln>
            <a:effectLst/>
          </p:spPr>
        </p:cxnSp>
        <p:cxnSp>
          <p:nvCxnSpPr>
            <p:cNvPr id="14" name="Elbow Connector 31">
              <a:extLst>
                <a:ext uri="{FF2B5EF4-FFF2-40B4-BE49-F238E27FC236}">
                  <a16:creationId xmlns:a16="http://schemas.microsoft.com/office/drawing/2014/main" id="{FABA4836-678C-49F1-ADB9-80626A308729}"/>
                </a:ext>
              </a:extLst>
            </p:cNvPr>
            <p:cNvCxnSpPr>
              <a:cxnSpLocks/>
            </p:cNvCxnSpPr>
            <p:nvPr/>
          </p:nvCxnSpPr>
          <p:spPr>
            <a:xfrm>
              <a:off x="3564074" y="3280036"/>
              <a:ext cx="1158476" cy="715092"/>
            </a:xfrm>
            <a:prstGeom prst="bentConnector3">
              <a:avLst>
                <a:gd name="adj1" fmla="val 72512"/>
              </a:avLst>
            </a:prstGeom>
            <a:noFill/>
            <a:ln w="28575" cap="flat" cmpd="sng" algn="ctr">
              <a:solidFill>
                <a:srgbClr val="000000"/>
              </a:solidFill>
              <a:prstDash val="solid"/>
              <a:miter lim="800000"/>
              <a:tailEnd type="triangle"/>
            </a:ln>
            <a:effectLst/>
          </p:spPr>
        </p:cxnSp>
      </p:grpSp>
      <p:sp>
        <p:nvSpPr>
          <p:cNvPr id="15" name="Rectangle 14">
            <a:extLst>
              <a:ext uri="{FF2B5EF4-FFF2-40B4-BE49-F238E27FC236}">
                <a16:creationId xmlns:a16="http://schemas.microsoft.com/office/drawing/2014/main" id="{CBCC5817-0E30-4BA5-9268-F62265069463}"/>
              </a:ext>
            </a:extLst>
          </p:cNvPr>
          <p:cNvSpPr/>
          <p:nvPr/>
        </p:nvSpPr>
        <p:spPr>
          <a:xfrm>
            <a:off x="9798019" y="1962171"/>
            <a:ext cx="2184431" cy="2602131"/>
          </a:xfrm>
          <a:prstGeom prst="rect">
            <a:avLst/>
          </a:prstGeom>
          <a:solidFill>
            <a:schemeClr val="bg1"/>
          </a:solidFill>
          <a:ln>
            <a:solidFill>
              <a:schemeClr val="tx1"/>
            </a:solidFill>
          </a:ln>
          <a:effectLst/>
        </p:spPr>
        <p:txBody>
          <a:bodyPr wrap="square" lIns="182880" anchor="ctr">
            <a:noAutofit/>
          </a:bodyPr>
          <a:lstStyle/>
          <a:p>
            <a:pPr marL="0" marR="0" lvl="0" indent="0" algn="l" defTabSz="914400" rtl="0" eaLnBrk="1" fontAlgn="auto" latinLnBrk="0" hangingPunct="1">
              <a:lnSpc>
                <a:spcPct val="100000"/>
              </a:lnSpc>
              <a:spcBef>
                <a:spcPct val="10000"/>
              </a:spcBef>
              <a:spcAft>
                <a:spcPts val="600"/>
              </a:spcAft>
              <a:buClrTx/>
              <a:buSzTx/>
              <a:buFontTx/>
              <a:buNone/>
              <a:tabLst/>
              <a:defRPr/>
            </a:pPr>
            <a:r>
              <a:rPr kumimoji="0" lang="en-US" sz="1600" b="1" i="0" u="sng"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Endpoints</a:t>
            </a:r>
          </a:p>
          <a:p>
            <a:pPr marL="0" marR="0" lvl="0" indent="0" algn="l" defTabSz="914400" rtl="0" eaLnBrk="1" fontAlgn="auto" latinLnBrk="0" hangingPunct="1">
              <a:lnSpc>
                <a:spcPct val="100000"/>
              </a:lnSpc>
              <a:spcBef>
                <a:spcPct val="10000"/>
              </a:spcBef>
              <a:spcAft>
                <a:spcPct val="10000"/>
              </a:spcAft>
              <a:buClrTx/>
              <a:buSzTx/>
              <a:buFontTx/>
              <a:buNone/>
              <a:tabLst/>
              <a:defRPr/>
            </a:pP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Primary </a:t>
            </a:r>
          </a:p>
          <a:p>
            <a:pPr marL="171450" marR="0" lvl="0" indent="-171450" algn="l" defTabSz="914400" rtl="0" eaLnBrk="1" fontAlgn="auto" latinLnBrk="0" hangingPunct="1">
              <a:lnSpc>
                <a:spcPct val="100000"/>
              </a:lnSpc>
              <a:spcBef>
                <a:spcPct val="10000"/>
              </a:spcBef>
              <a:spcAft>
                <a:spcPct val="100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PFS by BICR</a:t>
            </a:r>
          </a:p>
          <a:p>
            <a:pPr marL="0" marR="0" lvl="0" indent="0" algn="l" defTabSz="914400" rtl="0" eaLnBrk="1" fontAlgn="auto" latinLnBrk="0" hangingPunct="1">
              <a:lnSpc>
                <a:spcPct val="100000"/>
              </a:lnSpc>
              <a:spcBef>
                <a:spcPct val="10000"/>
              </a:spcBef>
              <a:spcAft>
                <a:spcPct val="10000"/>
              </a:spcAft>
              <a:buClrTx/>
              <a:buSzTx/>
              <a:buFontTx/>
              <a:buNone/>
              <a:tabLst/>
              <a:defRPr/>
            </a:pP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Secondary </a:t>
            </a:r>
            <a:endParaRPr kumimoji="0" lang="en-US" sz="1600" b="0" i="0" u="none" strike="noStrike" kern="0" cap="none" spc="0" normalizeH="0" baseline="0" noProof="0" dirty="0">
              <a:ln>
                <a:noFill/>
              </a:ln>
              <a:solidFill>
                <a:srgbClr val="002557"/>
              </a:solidFill>
              <a:effectLst/>
              <a:uLnTx/>
              <a:uFillTx/>
              <a:latin typeface="Trebuchet MS" panose="020B0603020202020204" pitchFamily="34" charset="0"/>
              <a:ea typeface="HGP創英角ｺﾞｼｯｸUB"/>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OS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ORR, DOR, CBR </a:t>
            </a:r>
            <a:b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b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by LIR and BICR</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PRO</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S PGothic" pitchFamily="50" charset="-128"/>
                <a:cs typeface="Arial" panose="020B0604020202020204" pitchFamily="34" charset="0"/>
              </a:rPr>
              <a:t>Safety</a:t>
            </a:r>
          </a:p>
        </p:txBody>
      </p:sp>
      <p:sp>
        <p:nvSpPr>
          <p:cNvPr id="16" name="Rectangle 15">
            <a:extLst>
              <a:ext uri="{FF2B5EF4-FFF2-40B4-BE49-F238E27FC236}">
                <a16:creationId xmlns:a16="http://schemas.microsoft.com/office/drawing/2014/main" id="{57CCA73D-963B-4EB8-A088-B8BC660D341F}"/>
              </a:ext>
            </a:extLst>
          </p:cNvPr>
          <p:cNvSpPr/>
          <p:nvPr/>
        </p:nvSpPr>
        <p:spPr>
          <a:xfrm>
            <a:off x="5129330" y="4339133"/>
            <a:ext cx="6020297" cy="1257953"/>
          </a:xfrm>
          <a:prstGeom prst="rect">
            <a:avLst/>
          </a:prstGeom>
          <a:noFill/>
          <a:ln w="12700" cap="flat" cmpd="sng" algn="ctr">
            <a:noFill/>
            <a:prstDash val="solid"/>
            <a:miter lim="800000"/>
          </a:ln>
          <a:effectLst/>
        </p:spPr>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Stratification: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Visceral metastases (yes/no)</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Endocrine therapy in metastatic setting ≥6 months (yes/no)</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dirty="0">
                <a:ln>
                  <a:noFill/>
                </a:ln>
                <a:solidFill>
                  <a:srgbClr val="002557"/>
                </a:solidFill>
                <a:effectLst/>
                <a:uLnTx/>
                <a:uFillTx/>
                <a:latin typeface="Trebuchet MS" panose="020B0603020202020204" pitchFamily="34" charset="0"/>
                <a:ea typeface="+mn-ea"/>
                <a:cs typeface="+mn-cs"/>
              </a:rPr>
              <a:t>Prior lines of chemotherapies (2 vs 3/4)</a:t>
            </a:r>
          </a:p>
        </p:txBody>
      </p:sp>
      <p:sp>
        <p:nvSpPr>
          <p:cNvPr id="17" name="Oval 16">
            <a:extLst>
              <a:ext uri="{FF2B5EF4-FFF2-40B4-BE49-F238E27FC236}">
                <a16:creationId xmlns:a16="http://schemas.microsoft.com/office/drawing/2014/main" id="{D6DAA442-1B26-43C1-8CBB-93B5AF0172F7}"/>
              </a:ext>
            </a:extLst>
          </p:cNvPr>
          <p:cNvSpPr/>
          <p:nvPr/>
        </p:nvSpPr>
        <p:spPr>
          <a:xfrm>
            <a:off x="3878286" y="2734159"/>
            <a:ext cx="914400" cy="914400"/>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Trebuchet MS" panose="020B0603020202020204" pitchFamily="34" charset="0"/>
                <a:ea typeface="+mn-ea"/>
                <a:cs typeface="+mn-cs"/>
              </a:rPr>
              <a:t>R</a:t>
            </a:r>
            <a:br>
              <a:rPr kumimoji="0" lang="en-US" sz="2400" b="0" i="0" u="none" strike="noStrike" kern="1200" cap="none" spc="0" normalizeH="0" baseline="0" noProof="0" dirty="0">
                <a:ln>
                  <a:noFill/>
                </a:ln>
                <a:solidFill>
                  <a:prstClr val="white"/>
                </a:solidFill>
                <a:effectLst/>
                <a:uLnTx/>
                <a:uFillTx/>
                <a:latin typeface="Trebuchet MS" panose="020B0603020202020204" pitchFamily="34" charset="0"/>
                <a:ea typeface="+mn-ea"/>
                <a:cs typeface="+mn-cs"/>
              </a:rPr>
            </a:br>
            <a:r>
              <a:rPr kumimoji="0" lang="en-US" sz="2400" b="0" i="0" u="none" strike="noStrike" kern="1200" cap="none" spc="0" normalizeH="0" baseline="0" noProof="0" dirty="0">
                <a:ln>
                  <a:noFill/>
                </a:ln>
                <a:solidFill>
                  <a:prstClr val="white"/>
                </a:solidFill>
                <a:effectLst/>
                <a:uLnTx/>
                <a:uFillTx/>
                <a:latin typeface="Trebuchet MS" panose="020B0603020202020204" pitchFamily="34" charset="0"/>
                <a:ea typeface="+mn-ea"/>
                <a:cs typeface="+mn-cs"/>
              </a:rPr>
              <a:t>1:1</a:t>
            </a:r>
          </a:p>
        </p:txBody>
      </p:sp>
      <p:sp>
        <p:nvSpPr>
          <p:cNvPr id="18" name="TextBox 17">
            <a:extLst>
              <a:ext uri="{FF2B5EF4-FFF2-40B4-BE49-F238E27FC236}">
                <a16:creationId xmlns:a16="http://schemas.microsoft.com/office/drawing/2014/main" id="{07E65536-1277-4D02-954A-202828DDEEAC}"/>
              </a:ext>
            </a:extLst>
          </p:cNvPr>
          <p:cNvSpPr txBox="1"/>
          <p:nvPr/>
        </p:nvSpPr>
        <p:spPr>
          <a:xfrm>
            <a:off x="5242547" y="1330024"/>
            <a:ext cx="401183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2557"/>
                </a:solidFill>
                <a:effectLst/>
                <a:uLnTx/>
                <a:uFillTx/>
                <a:latin typeface="Trebuchet MS" panose="020B0603020202020204" pitchFamily="34" charset="0"/>
                <a:ea typeface="+mn-ea"/>
                <a:cs typeface="+mn-cs"/>
              </a:rPr>
              <a:t>Treatment was continued until progression or unacceptable toxicity</a:t>
            </a:r>
          </a:p>
        </p:txBody>
      </p:sp>
      <p:sp>
        <p:nvSpPr>
          <p:cNvPr id="20" name="TextBox 19">
            <a:extLst>
              <a:ext uri="{FF2B5EF4-FFF2-40B4-BE49-F238E27FC236}">
                <a16:creationId xmlns:a16="http://schemas.microsoft.com/office/drawing/2014/main" id="{FDEAB07C-D9F8-44C3-BDF6-D6A42A3FDB57}"/>
              </a:ext>
            </a:extLst>
          </p:cNvPr>
          <p:cNvSpPr txBox="1"/>
          <p:nvPr/>
        </p:nvSpPr>
        <p:spPr>
          <a:xfrm>
            <a:off x="-324372" y="5267049"/>
            <a:ext cx="2272284"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557"/>
                </a:solidFill>
                <a:effectLst/>
                <a:uLnTx/>
                <a:uFillTx/>
                <a:latin typeface="Trebuchet MS" panose="020B0603020202020204" pitchFamily="34" charset="0"/>
                <a:ea typeface="+mn-ea"/>
                <a:cs typeface="+mn-cs"/>
              </a:rPr>
              <a:t>NCT03901339</a:t>
            </a:r>
          </a:p>
        </p:txBody>
      </p:sp>
      <p:sp>
        <p:nvSpPr>
          <p:cNvPr id="5" name="TextBox 4">
            <a:extLst>
              <a:ext uri="{FF2B5EF4-FFF2-40B4-BE49-F238E27FC236}">
                <a16:creationId xmlns:a16="http://schemas.microsoft.com/office/drawing/2014/main" id="{682B0184-6132-9A5D-9A3A-10FBC7CB2D9D}"/>
              </a:ext>
            </a:extLst>
          </p:cNvPr>
          <p:cNvSpPr txBox="1"/>
          <p:nvPr/>
        </p:nvSpPr>
        <p:spPr>
          <a:xfrm>
            <a:off x="367807" y="822864"/>
            <a:ext cx="11456386" cy="4001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A Phase 3 Study of SG in HR+/HER2- Locally Recurrent Inoperable or Metastatic Breast Cancer</a:t>
            </a:r>
            <a:r>
              <a:rPr kumimoji="0" lang="en-US" sz="2000" b="0" i="0" u="none" strike="noStrike" kern="1200" cap="none" spc="0" normalizeH="0" baseline="30000" noProof="0" dirty="0">
                <a:ln>
                  <a:noFill/>
                </a:ln>
                <a:solidFill>
                  <a:srgbClr val="54565B"/>
                </a:solidFill>
                <a:effectLst/>
                <a:uLnTx/>
                <a:uFillTx/>
                <a:latin typeface="Trebuchet MS" panose="020B0603020202020204" pitchFamily="34" charset="0"/>
                <a:ea typeface="+mn-ea"/>
                <a:cs typeface="+mn-cs"/>
              </a:rPr>
              <a:t>1</a:t>
            </a:r>
            <a:endParaRPr kumimoji="0" lang="en-US" sz="20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endParaRPr>
          </a:p>
        </p:txBody>
      </p:sp>
      <p:sp>
        <p:nvSpPr>
          <p:cNvPr id="3" name="TextBox 2">
            <a:extLst>
              <a:ext uri="{FF2B5EF4-FFF2-40B4-BE49-F238E27FC236}">
                <a16:creationId xmlns:a16="http://schemas.microsoft.com/office/drawing/2014/main" id="{0B17619D-5702-8751-E82B-5467F6E550C4}"/>
              </a:ext>
            </a:extLst>
          </p:cNvPr>
          <p:cNvSpPr txBox="1"/>
          <p:nvPr/>
        </p:nvSpPr>
        <p:spPr>
          <a:xfrm>
            <a:off x="7255186" y="6468213"/>
            <a:ext cx="4422410" cy="246221"/>
          </a:xfrm>
          <a:prstGeom prst="rect">
            <a:avLst/>
          </a:prstGeom>
          <a:noFill/>
        </p:spPr>
        <p:txBody>
          <a:bodyPr wrap="square" rtlCol="0">
            <a:spAutoFit/>
          </a:bodyPr>
          <a:lstStyle/>
          <a:p>
            <a:pPr marL="0" marR="0" lvl="0" indent="0" algn="r" defTabSz="455613"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Lucida Sans Unicode"/>
              </a:rPr>
              <a:t>Tolaney et al. ASCO 2023;Abstract 1003</a:t>
            </a:r>
          </a:p>
        </p:txBody>
      </p:sp>
    </p:spTree>
    <p:extLst>
      <p:ext uri="{BB962C8B-B14F-4D97-AF65-F5344CB8AC3E}">
        <p14:creationId xmlns:p14="http://schemas.microsoft.com/office/powerpoint/2010/main" val="2345564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 name="Title 908">
            <a:extLst>
              <a:ext uri="{FF2B5EF4-FFF2-40B4-BE49-F238E27FC236}">
                <a16:creationId xmlns:a16="http://schemas.microsoft.com/office/drawing/2014/main" id="{58D5620E-6F1A-12DF-3DF6-14B8DA922D5D}"/>
              </a:ext>
            </a:extLst>
          </p:cNvPr>
          <p:cNvSpPr>
            <a:spLocks noGrp="1"/>
          </p:cNvSpPr>
          <p:nvPr>
            <p:ph type="title"/>
          </p:nvPr>
        </p:nvSpPr>
        <p:spPr>
          <a:xfrm>
            <a:off x="577850" y="174625"/>
            <a:ext cx="11042984" cy="650875"/>
          </a:xfrm>
        </p:spPr>
        <p:txBody>
          <a:bodyPr>
            <a:noAutofit/>
          </a:bodyPr>
          <a:lstStyle/>
          <a:p>
            <a:r>
              <a:rPr lang="en-US" dirty="0">
                <a:latin typeface="Trebuchet MS" panose="020B0603020202020204" pitchFamily="34" charset="0"/>
              </a:rPr>
              <a:t>TROPiCS-02: Progression-Free and Overall Survival</a:t>
            </a:r>
          </a:p>
        </p:txBody>
      </p:sp>
      <p:sp>
        <p:nvSpPr>
          <p:cNvPr id="8" name="Slide Number Placeholder 7">
            <a:extLst>
              <a:ext uri="{FF2B5EF4-FFF2-40B4-BE49-F238E27FC236}">
                <a16:creationId xmlns:a16="http://schemas.microsoft.com/office/drawing/2014/main" id="{59315A23-9243-4254-8437-0038F66DF7B7}"/>
              </a:ext>
            </a:extLst>
          </p:cNvPr>
          <p:cNvSpPr>
            <a:spLocks noGrp="1"/>
          </p:cNvSpPr>
          <p:nvPr>
            <p:ph type="sldNum" sz="quarter" idx="4294967295"/>
          </p:nvPr>
        </p:nvSpPr>
        <p:spPr>
          <a:xfrm>
            <a:off x="211015" y="6400799"/>
            <a:ext cx="2743200" cy="291492"/>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C7BFDB-5ED8-FC48-B58D-B98B4902020C}" type="slidenum">
              <a:rPr kumimoji="0" lang="en-US" sz="800" b="0" i="0" u="none" strike="noStrike" kern="1200" cap="none" spc="0" normalizeH="0" baseline="0" noProof="0" smtClean="0">
                <a:ln>
                  <a:noFill/>
                </a:ln>
                <a:solidFill>
                  <a:srgbClr val="C6CAC6"/>
                </a:solidFill>
                <a:effectLst/>
                <a:uLnTx/>
                <a:uFillTx/>
                <a:latin typeface="Trebuchet MS" panose="020B0603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112</a:t>
            </a:fld>
            <a:endParaRPr kumimoji="0" lang="en-US" sz="800" b="0" i="0" u="none" strike="noStrike" kern="1200" cap="none" spc="0" normalizeH="0" baseline="0" noProof="0" dirty="0">
              <a:ln>
                <a:noFill/>
              </a:ln>
              <a:solidFill>
                <a:srgbClr val="C6CAC6"/>
              </a:solidFill>
              <a:effectLst/>
              <a:uLnTx/>
              <a:uFillTx/>
              <a:latin typeface="Trebuchet MS" panose="020B0603020202020204" pitchFamily="34" charset="0"/>
              <a:ea typeface="+mn-ea"/>
              <a:cs typeface="+mn-cs"/>
            </a:endParaRPr>
          </a:p>
        </p:txBody>
      </p:sp>
      <p:sp>
        <p:nvSpPr>
          <p:cNvPr id="64" name="Rectangle 63">
            <a:extLst>
              <a:ext uri="{FF2B5EF4-FFF2-40B4-BE49-F238E27FC236}">
                <a16:creationId xmlns:a16="http://schemas.microsoft.com/office/drawing/2014/main" id="{56F8F97B-456C-47E0-BB41-19E8621B1304}"/>
              </a:ext>
            </a:extLst>
          </p:cNvPr>
          <p:cNvSpPr/>
          <p:nvPr/>
        </p:nvSpPr>
        <p:spPr>
          <a:xfrm>
            <a:off x="571499" y="6391250"/>
            <a:ext cx="9581169"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A Stratified log rank P-</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value.BICR</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blinded independent central review; CI, confidence interval; HR, hazard ratio; PFS, progression-free survival; OS, overall survival; SG,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sacituzumab</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govitecan</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TPC, treatment of physician’s choice. Study of Sacituzumab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Govitecan-hziy</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Versus Treatment of Physician's Choice in Participants With HR+/HER2- Metastatic Breast Cancer (TROPiCS-02) (NCT03901339): </a:t>
            </a:r>
            <a:r>
              <a:rPr kumimoji="0" lang="en-US" sz="800" b="0" i="0" u="none" strike="noStrike" kern="1200" cap="none" spc="0" normalizeH="0" baseline="0" noProof="0" dirty="0">
                <a:ln>
                  <a:noFill/>
                </a:ln>
                <a:solidFill>
                  <a:srgbClr val="3C587F"/>
                </a:solidFill>
                <a:effectLst/>
                <a:uLnTx/>
                <a:uFillTx/>
                <a:latin typeface="Trebuchet MS" panose="020B0603020202020204" pitchFamily="34" charset="0"/>
                <a:ea typeface="+mn-ea"/>
                <a:cs typeface="+mn-cs"/>
                <a:hlinkClick r:id="rId3">
                  <a:extLst>
                    <a:ext uri="{A12FA001-AC4F-418D-AE19-62706E023703}">
                      <ahyp:hlinkClr xmlns:ahyp="http://schemas.microsoft.com/office/drawing/2018/hyperlinkcolor" val="tx"/>
                    </a:ext>
                  </a:extLst>
                </a:hlinkClick>
              </a:rPr>
              <a:t>https://classic.clinicaltrials.gov/ct2/show/NCT03901339</a:t>
            </a:r>
            <a:r>
              <a:rPr kumimoji="0" lang="en-US" sz="800" b="0" i="0" u="none" strike="noStrike" kern="1200" cap="none" spc="0" normalizeH="0" baseline="0" noProof="0" dirty="0">
                <a:ln>
                  <a:noFill/>
                </a:ln>
                <a:solidFill>
                  <a:srgbClr val="3C587F"/>
                </a:solidFill>
                <a:effectLst/>
                <a:uLnTx/>
                <a:uFillTx/>
                <a:latin typeface="Trebuchet MS" panose="020B0603020202020204" pitchFamily="34" charset="0"/>
                <a:ea typeface="+mn-ea"/>
                <a:cs typeface="+mn-cs"/>
              </a:rPr>
              <a:t>  </a:t>
            </a:r>
            <a:b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b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1.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Tolaney</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S, et al. Final overall survival (OS) analysis from the phase 3 TROPiCS-02 study of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sacituzumab</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govitecan</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(SG) in patients (pts) with hormone receptor–positive/HER2-negative (HR+/HER2–) metastatic breast cancer (</a:t>
            </a:r>
            <a:r>
              <a:rPr kumimoji="0" lang="en-US"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mBC</a:t>
            </a:r>
            <a:r>
              <a:rPr kumimoji="0" lang="en-US"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Presented at ASCO 2023 Abstract #1003.</a:t>
            </a:r>
          </a:p>
        </p:txBody>
      </p:sp>
      <p:sp>
        <p:nvSpPr>
          <p:cNvPr id="3" name="Rectangle 2">
            <a:extLst>
              <a:ext uri="{FF2B5EF4-FFF2-40B4-BE49-F238E27FC236}">
                <a16:creationId xmlns:a16="http://schemas.microsoft.com/office/drawing/2014/main" id="{D3FB652B-0F74-404E-B8F2-CB5BDEEA758F}"/>
              </a:ext>
            </a:extLst>
          </p:cNvPr>
          <p:cNvSpPr>
            <a:spLocks/>
          </p:cNvSpPr>
          <p:nvPr/>
        </p:nvSpPr>
        <p:spPr>
          <a:xfrm>
            <a:off x="577850" y="5054026"/>
            <a:ext cx="11042984" cy="574674"/>
          </a:xfrm>
          <a:prstGeom prst="rect">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600"/>
              </a:spcBef>
              <a:spcAft>
                <a:spcPts val="60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Trebuchet MS" panose="020B0603020202020204" pitchFamily="34" charset="0"/>
                <a:ea typeface="+mn-ea"/>
                <a:cs typeface="+mn-cs"/>
                <a:sym typeface="Arial"/>
              </a:rPr>
              <a:t>SG continued to demonstrate improvement in PFS and OS vs TPC at longer follow-up, with 35% and 21% reduction in risk of disease progression or death, and a higher proportion of patients remained alive and progression-free at each landmark</a:t>
            </a:r>
          </a:p>
        </p:txBody>
      </p:sp>
      <p:sp>
        <p:nvSpPr>
          <p:cNvPr id="43" name="TextBox 42">
            <a:extLst>
              <a:ext uri="{FF2B5EF4-FFF2-40B4-BE49-F238E27FC236}">
                <a16:creationId xmlns:a16="http://schemas.microsoft.com/office/drawing/2014/main" id="{0AB1EE64-F7E7-4E17-8CE7-E397D317E0A6}"/>
              </a:ext>
            </a:extLst>
          </p:cNvPr>
          <p:cNvSpPr txBox="1"/>
          <p:nvPr/>
        </p:nvSpPr>
        <p:spPr>
          <a:xfrm>
            <a:off x="3940468" y="1028700"/>
            <a:ext cx="4317081" cy="307777"/>
          </a:xfrm>
          <a:prstGeom prst="rect">
            <a:avLst/>
          </a:prstGeom>
          <a:solidFill>
            <a:schemeClr val="bg1">
              <a:lumMod val="95000"/>
            </a:schemeClr>
          </a:solidFill>
          <a:ln>
            <a:noFill/>
          </a:ln>
        </p:spPr>
        <p:txBody>
          <a:bodyPr wrap="square">
            <a:spAutoFit/>
          </a:bodyPr>
          <a:lstStyle/>
          <a:p>
            <a:pPr marL="0" marR="0" lvl="0" indent="0" algn="ctr" defTabSz="1219170" rtl="0" eaLnBrk="1" fontAlgn="auto" latinLnBrk="0" hangingPunct="1">
              <a:lnSpc>
                <a:spcPct val="100000"/>
              </a:lnSpc>
              <a:spcBef>
                <a:spcPct val="50000"/>
              </a:spcBef>
              <a:spcAft>
                <a:spcPts val="0"/>
              </a:spcAft>
              <a:buClrTx/>
              <a:buSzTx/>
              <a:buFontTx/>
              <a:buNone/>
              <a:tabLst/>
              <a:defRPr/>
            </a:pPr>
            <a:r>
              <a:rPr kumimoji="0" lang="en-US" sz="1400" b="0" i="0" u="none" strike="noStrike" kern="1200" cap="none" spc="0" normalizeH="0" baseline="0" noProof="0" dirty="0">
                <a:ln>
                  <a:noFill/>
                </a:ln>
                <a:solidFill>
                  <a:srgbClr val="54565B"/>
                </a:solidFill>
                <a:effectLst/>
                <a:uLnTx/>
                <a:uFillTx/>
                <a:latin typeface="Trebuchet MS" panose="020B0603020202020204" pitchFamily="34" charset="0"/>
                <a:ea typeface="ＭＳ Ｐゴシック" charset="0"/>
                <a:cs typeface="Calibri" panose="020F0502020204030204" pitchFamily="34" charset="0"/>
              </a:rPr>
              <a:t>Median 3 prior lines of chemo 98%: Prior CDK4/6i</a:t>
            </a:r>
          </a:p>
        </p:txBody>
      </p:sp>
      <p:sp>
        <p:nvSpPr>
          <p:cNvPr id="4" name="Rectangle 3">
            <a:extLst>
              <a:ext uri="{FF2B5EF4-FFF2-40B4-BE49-F238E27FC236}">
                <a16:creationId xmlns:a16="http://schemas.microsoft.com/office/drawing/2014/main" id="{26348EC3-6573-4520-94EE-6C9D72ED3E74}"/>
              </a:ext>
            </a:extLst>
          </p:cNvPr>
          <p:cNvSpPr/>
          <p:nvPr/>
        </p:nvSpPr>
        <p:spPr>
          <a:xfrm>
            <a:off x="123804" y="1438909"/>
            <a:ext cx="5902260" cy="3461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Progression-Free Survival</a:t>
            </a:r>
          </a:p>
        </p:txBody>
      </p:sp>
      <p:sp>
        <p:nvSpPr>
          <p:cNvPr id="63" name="Rectangle 62">
            <a:extLst>
              <a:ext uri="{FF2B5EF4-FFF2-40B4-BE49-F238E27FC236}">
                <a16:creationId xmlns:a16="http://schemas.microsoft.com/office/drawing/2014/main" id="{33C85D6D-FA5E-40C1-BDD7-342B768E60AA}"/>
              </a:ext>
            </a:extLst>
          </p:cNvPr>
          <p:cNvSpPr/>
          <p:nvPr/>
        </p:nvSpPr>
        <p:spPr>
          <a:xfrm>
            <a:off x="6171953" y="1438909"/>
            <a:ext cx="5896243" cy="3461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Overall Survival</a:t>
            </a:r>
          </a:p>
        </p:txBody>
      </p:sp>
      <p:pic>
        <p:nvPicPr>
          <p:cNvPr id="40" name="Picture 39">
            <a:extLst>
              <a:ext uri="{FF2B5EF4-FFF2-40B4-BE49-F238E27FC236}">
                <a16:creationId xmlns:a16="http://schemas.microsoft.com/office/drawing/2014/main" id="{C78BE3FE-C841-433F-B867-7AAC6B79DAE5}"/>
              </a:ext>
            </a:extLst>
          </p:cNvPr>
          <p:cNvPicPr>
            <a:picLocks noChangeAspect="1"/>
          </p:cNvPicPr>
          <p:nvPr/>
        </p:nvPicPr>
        <p:blipFill>
          <a:blip r:embed="rId4"/>
          <a:stretch>
            <a:fillRect/>
          </a:stretch>
        </p:blipFill>
        <p:spPr>
          <a:xfrm>
            <a:off x="123803" y="1874355"/>
            <a:ext cx="5895997" cy="2862032"/>
          </a:xfrm>
          <a:prstGeom prst="rect">
            <a:avLst/>
          </a:prstGeom>
        </p:spPr>
      </p:pic>
      <p:pic>
        <p:nvPicPr>
          <p:cNvPr id="41" name="Picture 40">
            <a:extLst>
              <a:ext uri="{FF2B5EF4-FFF2-40B4-BE49-F238E27FC236}">
                <a16:creationId xmlns:a16="http://schemas.microsoft.com/office/drawing/2014/main" id="{50176F1F-17E2-481A-A0EA-F1AB10623C8D}"/>
              </a:ext>
            </a:extLst>
          </p:cNvPr>
          <p:cNvPicPr>
            <a:picLocks noChangeAspect="1"/>
          </p:cNvPicPr>
          <p:nvPr/>
        </p:nvPicPr>
        <p:blipFill>
          <a:blip r:embed="rId5"/>
          <a:stretch>
            <a:fillRect/>
          </a:stretch>
        </p:blipFill>
        <p:spPr>
          <a:xfrm>
            <a:off x="6171909" y="1874357"/>
            <a:ext cx="5902781" cy="2862030"/>
          </a:xfrm>
          <a:prstGeom prst="rect">
            <a:avLst/>
          </a:prstGeom>
        </p:spPr>
      </p:pic>
    </p:spTree>
    <p:extLst>
      <p:ext uri="{BB962C8B-B14F-4D97-AF65-F5344CB8AC3E}">
        <p14:creationId xmlns:p14="http://schemas.microsoft.com/office/powerpoint/2010/main" val="210637747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617F583-84EE-08C0-D917-A090D3CF1173}"/>
              </a:ext>
            </a:extLst>
          </p:cNvPr>
          <p:cNvSpPr>
            <a:spLocks noGrp="1"/>
          </p:cNvSpPr>
          <p:nvPr>
            <p:ph type="title"/>
          </p:nvPr>
        </p:nvSpPr>
        <p:spPr>
          <a:xfrm>
            <a:off x="577516" y="365126"/>
            <a:ext cx="10972800" cy="749300"/>
          </a:xfrm>
        </p:spPr>
        <p:txBody>
          <a:bodyPr/>
          <a:lstStyle/>
          <a:p>
            <a:r>
              <a:rPr lang="en-US" dirty="0">
                <a:solidFill>
                  <a:schemeClr val="accent1"/>
                </a:solidFill>
              </a:rPr>
              <a:t>TROPION-Breast01 Study Design</a:t>
            </a:r>
          </a:p>
        </p:txBody>
      </p:sp>
      <p:sp>
        <p:nvSpPr>
          <p:cNvPr id="3" name="Slide Number Placeholder 2">
            <a:extLst>
              <a:ext uri="{FF2B5EF4-FFF2-40B4-BE49-F238E27FC236}">
                <a16:creationId xmlns:a16="http://schemas.microsoft.com/office/drawing/2014/main" id="{984491FB-2B1E-E210-4B57-BCC6F62EA5DE}"/>
              </a:ext>
            </a:extLst>
          </p:cNvPr>
          <p:cNvSpPr>
            <a:spLocks noGrp="1"/>
          </p:cNvSpPr>
          <p:nvPr>
            <p:ph type="sldNum" sz="quarter" idx="4294967295"/>
          </p:nvPr>
        </p:nvSpPr>
        <p:spPr>
          <a:xfrm>
            <a:off x="9347200" y="6356350"/>
            <a:ext cx="2844800"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0155C07-0AB2-E742-ABF1-23C497A8A3FF}" type="slidenum">
              <a:rPr kumimoji="0" lang="en-US" sz="800" b="0" i="0" u="none" strike="noStrike" kern="1200" cap="none" spc="0" normalizeH="0" baseline="0" noProof="0" smtClean="0">
                <a:ln>
                  <a:noFill/>
                </a:ln>
                <a:solidFill>
                  <a:srgbClr val="C6CAC6"/>
                </a:solidFill>
                <a:effectLst/>
                <a:uLnTx/>
                <a:uFillTx/>
                <a:latin typeface="Trebuchet MS" panose="020B070302020209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113</a:t>
            </a:fld>
            <a:endParaRPr kumimoji="0" lang="en-US" sz="800" b="0" i="0" u="none" strike="noStrike" kern="1200" cap="none" spc="0" normalizeH="0" baseline="0" noProof="0" dirty="0">
              <a:ln>
                <a:noFill/>
              </a:ln>
              <a:solidFill>
                <a:srgbClr val="C6CAC6"/>
              </a:solidFill>
              <a:effectLst/>
              <a:uLnTx/>
              <a:uFillTx/>
              <a:latin typeface="Trebuchet MS" panose="020B0703020202090204" pitchFamily="34" charset="0"/>
              <a:ea typeface="+mn-ea"/>
              <a:cs typeface="+mn-cs"/>
            </a:endParaRPr>
          </a:p>
        </p:txBody>
      </p:sp>
      <p:pic>
        <p:nvPicPr>
          <p:cNvPr id="6" name="Picture 5">
            <a:extLst>
              <a:ext uri="{FF2B5EF4-FFF2-40B4-BE49-F238E27FC236}">
                <a16:creationId xmlns:a16="http://schemas.microsoft.com/office/drawing/2014/main" id="{79C735EB-4CC7-5188-CFF8-A6451EF54CA6}"/>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Lst>
          </a:blip>
          <a:srcRect l="5222" t="20178" r="2888" b="6081"/>
          <a:stretch/>
        </p:blipFill>
        <p:spPr>
          <a:xfrm>
            <a:off x="577516" y="1339850"/>
            <a:ext cx="10638463" cy="4733926"/>
          </a:xfrm>
          <a:prstGeom prst="rect">
            <a:avLst/>
          </a:prstGeom>
        </p:spPr>
      </p:pic>
      <p:sp useBgFill="1">
        <p:nvSpPr>
          <p:cNvPr id="7" name="Text Placeholder 42">
            <a:extLst>
              <a:ext uri="{FF2B5EF4-FFF2-40B4-BE49-F238E27FC236}">
                <a16:creationId xmlns:a16="http://schemas.microsoft.com/office/drawing/2014/main" id="{A13DE939-78F6-A053-9B95-E321D5FDA5D1}"/>
              </a:ext>
            </a:extLst>
          </p:cNvPr>
          <p:cNvSpPr txBox="1">
            <a:spLocks/>
          </p:cNvSpPr>
          <p:nvPr/>
        </p:nvSpPr>
        <p:spPr>
          <a:xfrm>
            <a:off x="171655" y="6210299"/>
            <a:ext cx="9677451" cy="514699"/>
          </a:xfrm>
          <a:prstGeom prst="rect">
            <a:avLst/>
          </a:prstGeom>
        </p:spPr>
        <p:txBody>
          <a:bodyPr anchor="b"/>
          <a:lst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marL="0" marR="0" lvl="0" indent="0" algn="l" defTabSz="609555" rtl="0" eaLnBrk="1" fontAlgn="auto" latinLnBrk="0" hangingPunct="1">
              <a:lnSpc>
                <a:spcPct val="100000"/>
              </a:lnSpc>
              <a:spcBef>
                <a:spcPts val="0"/>
              </a:spcBef>
              <a:spcAft>
                <a:spcPts val="0"/>
              </a:spcAft>
              <a:buClrTx/>
              <a:buSzTx/>
              <a:buFont typeface="Arial"/>
              <a:buNone/>
              <a:tabLst/>
              <a:defRPr/>
            </a:pPr>
            <a:r>
              <a:rPr kumimoji="1" lang="en-US" sz="8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sym typeface="Arial"/>
              </a:rPr>
              <a:t>Adapted from Bardia et al. Datopotamab Deruxtecan Versus Chemotherapy in Previously Treated Inoperable/Metastatic Hormone Receptor–Positive Human Epidermal Growth Factor Receptor 2–Negative Breast Cancer: Primary Results From TROPION-Breast01. Journal of Clinical Oncology 2025 43:3, 285-296</a:t>
            </a:r>
          </a:p>
        </p:txBody>
      </p:sp>
      <p:sp>
        <p:nvSpPr>
          <p:cNvPr id="8" name="Rectangle 7">
            <a:extLst>
              <a:ext uri="{FF2B5EF4-FFF2-40B4-BE49-F238E27FC236}">
                <a16:creationId xmlns:a16="http://schemas.microsoft.com/office/drawing/2014/main" id="{6DD4C73C-40BB-438F-BFD9-B1F5D97947CB}"/>
              </a:ext>
            </a:extLst>
          </p:cNvPr>
          <p:cNvSpPr/>
          <p:nvPr/>
        </p:nvSpPr>
        <p:spPr>
          <a:xfrm>
            <a:off x="9448800" y="5495925"/>
            <a:ext cx="2314575" cy="57785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solidFill>
                  <a:srgbClr val="FFFFFF"/>
                </a:solidFill>
              </a:ln>
              <a:solidFill>
                <a:srgbClr val="FFFFFF"/>
              </a:solidFill>
              <a:effectLst/>
              <a:uLnTx/>
              <a:uFillTx/>
              <a:latin typeface="Trebuchet MS" panose="020B0603020202020204"/>
              <a:ea typeface="+mn-ea"/>
              <a:cs typeface="+mn-cs"/>
            </a:endParaRPr>
          </a:p>
        </p:txBody>
      </p:sp>
      <p:sp>
        <p:nvSpPr>
          <p:cNvPr id="2" name="Rectangle 1">
            <a:extLst>
              <a:ext uri="{FF2B5EF4-FFF2-40B4-BE49-F238E27FC236}">
                <a16:creationId xmlns:a16="http://schemas.microsoft.com/office/drawing/2014/main" id="{0C25DFC8-50AE-5458-C1D1-1B1A3F226310}"/>
              </a:ext>
            </a:extLst>
          </p:cNvPr>
          <p:cNvSpPr/>
          <p:nvPr/>
        </p:nvSpPr>
        <p:spPr>
          <a:xfrm>
            <a:off x="9843632" y="6120143"/>
            <a:ext cx="2233691" cy="63943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140325006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3BC5C1-AD96-AEAC-FF51-FD62A760B4A5}"/>
              </a:ext>
            </a:extLst>
          </p:cNvPr>
          <p:cNvSpPr>
            <a:spLocks noGrp="1"/>
          </p:cNvSpPr>
          <p:nvPr>
            <p:ph type="title"/>
          </p:nvPr>
        </p:nvSpPr>
        <p:spPr/>
        <p:txBody>
          <a:bodyPr/>
          <a:lstStyle/>
          <a:p>
            <a:r>
              <a:rPr lang="en-US" dirty="0">
                <a:solidFill>
                  <a:schemeClr val="accent1"/>
                </a:solidFill>
              </a:rPr>
              <a:t>TROPION-Breast01: PFS and Time to Subsequent Therapy </a:t>
            </a:r>
          </a:p>
        </p:txBody>
      </p:sp>
      <p:grpSp>
        <p:nvGrpSpPr>
          <p:cNvPr id="17" name="Group 16">
            <a:extLst>
              <a:ext uri="{FF2B5EF4-FFF2-40B4-BE49-F238E27FC236}">
                <a16:creationId xmlns:a16="http://schemas.microsoft.com/office/drawing/2014/main" id="{85793743-EBCE-77B1-F2AE-1F400C1B0C00}"/>
              </a:ext>
            </a:extLst>
          </p:cNvPr>
          <p:cNvGrpSpPr/>
          <p:nvPr/>
        </p:nvGrpSpPr>
        <p:grpSpPr>
          <a:xfrm>
            <a:off x="461548" y="1669781"/>
            <a:ext cx="5602367" cy="2904111"/>
            <a:chOff x="228600" y="1428669"/>
            <a:chExt cx="4201775" cy="2178083"/>
          </a:xfrm>
        </p:grpSpPr>
        <p:pic>
          <p:nvPicPr>
            <p:cNvPr id="11" name="Picture 10" descr="A graph of a graph showing the number of patients&#10;&#10;Description automatically generated with medium confidence">
              <a:extLst>
                <a:ext uri="{FF2B5EF4-FFF2-40B4-BE49-F238E27FC236}">
                  <a16:creationId xmlns:a16="http://schemas.microsoft.com/office/drawing/2014/main" id="{402F076F-155C-A8B8-903E-6FA2F49D4370}"/>
                </a:ext>
              </a:extLst>
            </p:cNvPr>
            <p:cNvPicPr>
              <a:picLocks noChangeAspect="1"/>
            </p:cNvPicPr>
            <p:nvPr/>
          </p:nvPicPr>
          <p:blipFill rotWithShape="1">
            <a:blip r:embed="rId2" cstate="hqprint">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rcRect/>
            <a:stretch/>
          </p:blipFill>
          <p:spPr>
            <a:xfrm>
              <a:off x="228600" y="1493473"/>
              <a:ext cx="4201775" cy="2113279"/>
            </a:xfrm>
            <a:prstGeom prst="rect">
              <a:avLst/>
            </a:prstGeom>
          </p:spPr>
        </p:pic>
        <p:sp>
          <p:nvSpPr>
            <p:cNvPr id="12" name="TextBox 11">
              <a:extLst>
                <a:ext uri="{FF2B5EF4-FFF2-40B4-BE49-F238E27FC236}">
                  <a16:creationId xmlns:a16="http://schemas.microsoft.com/office/drawing/2014/main" id="{4F338D3E-5DB1-0D2F-4E5A-B62EE87089BC}"/>
                </a:ext>
              </a:extLst>
            </p:cNvPr>
            <p:cNvSpPr txBox="1"/>
            <p:nvPr/>
          </p:nvSpPr>
          <p:spPr>
            <a:xfrm>
              <a:off x="1252084" y="1428669"/>
              <a:ext cx="2349297" cy="276999"/>
            </a:xfrm>
            <a:prstGeom prst="rect">
              <a:avLst/>
            </a:prstGeom>
            <a:solidFill>
              <a:schemeClr val="bg1"/>
            </a:solidFill>
          </p:spPr>
          <p:txBody>
            <a:bodyPr wrap="none" rtlCol="0">
              <a:spAutoFit/>
            </a:bodyPr>
            <a:lstStyle/>
            <a:p>
              <a:pPr marL="0" marR="0" lvl="0" indent="0" algn="l" defTabSz="914377" rtl="0" eaLnBrk="1" fontAlgn="auto" latinLnBrk="0" hangingPunct="1">
                <a:lnSpc>
                  <a:spcPct val="100000"/>
                </a:lnSpc>
                <a:spcBef>
                  <a:spcPts val="1200"/>
                </a:spcBef>
                <a:spcAft>
                  <a:spcPts val="0"/>
                </a:spcAft>
                <a:buClr>
                  <a:srgbClr val="A271B0"/>
                </a:buClr>
                <a:buSzTx/>
                <a:buFontTx/>
                <a:buNone/>
                <a:tabLst/>
                <a:defRPr/>
              </a:pPr>
              <a:r>
                <a:rPr kumimoji="0" lang="en-US" sz="1800" b="1" i="0" u="none" strike="noStrike" kern="1200" cap="none" spc="0" normalizeH="0" baseline="0" noProof="0" dirty="0">
                  <a:ln>
                    <a:noFill/>
                  </a:ln>
                  <a:solidFill>
                    <a:srgbClr val="223341"/>
                  </a:solidFill>
                  <a:effectLst/>
                  <a:uLnTx/>
                  <a:uFillTx/>
                  <a:latin typeface="Calibri" panose="020F0502020204030204"/>
                  <a:ea typeface="ＭＳ Ｐゴシック"/>
                  <a:cs typeface="Arial" panose="020B0604020202020204" pitchFamily="34" charset="0"/>
                </a:rPr>
                <a:t>PFS by investigator assessment</a:t>
              </a:r>
            </a:p>
          </p:txBody>
        </p:sp>
      </p:grpSp>
      <p:sp>
        <p:nvSpPr>
          <p:cNvPr id="13" name="TextBox 12">
            <a:extLst>
              <a:ext uri="{FF2B5EF4-FFF2-40B4-BE49-F238E27FC236}">
                <a16:creationId xmlns:a16="http://schemas.microsoft.com/office/drawing/2014/main" id="{34066C9C-5621-29F5-9F70-A6FED97F9C8E}"/>
              </a:ext>
            </a:extLst>
          </p:cNvPr>
          <p:cNvSpPr txBox="1"/>
          <p:nvPr/>
        </p:nvSpPr>
        <p:spPr>
          <a:xfrm>
            <a:off x="1612901" y="4891530"/>
            <a:ext cx="3107967" cy="1077218"/>
          </a:xfrm>
          <a:prstGeom prst="rect">
            <a:avLst/>
          </a:prstGeom>
          <a:solidFill>
            <a:schemeClr val="bg1">
              <a:lumMod val="95000"/>
            </a:schemeClr>
          </a:solidFill>
        </p:spPr>
        <p:txBody>
          <a:bodyPr wrap="none" rtlCol="0">
            <a:spAutoFit/>
          </a:bodyPr>
          <a:lstStyle/>
          <a:p>
            <a:pPr marL="0" marR="0" lvl="0" indent="0" algn="l" defTabSz="914377" rtl="0" eaLnBrk="1" fontAlgn="auto" latinLnBrk="0" hangingPunct="1">
              <a:lnSpc>
                <a:spcPct val="100000"/>
              </a:lnSpc>
              <a:spcBef>
                <a:spcPts val="600"/>
              </a:spcBef>
              <a:spcAft>
                <a:spcPts val="0"/>
              </a:spcAft>
              <a:buClr>
                <a:srgbClr val="A271B0"/>
              </a:buClr>
              <a:buSzTx/>
              <a:buFontTx/>
              <a:buNone/>
              <a:tabLst/>
              <a:defRPr/>
            </a:pPr>
            <a:r>
              <a:rPr kumimoji="0" lang="en-US" sz="1800" b="0" i="0" u="none" strike="noStrike" kern="1200" cap="none" spc="0" normalizeH="0" baseline="0" noProof="0" dirty="0">
                <a:ln>
                  <a:noFill/>
                </a:ln>
                <a:solidFill>
                  <a:srgbClr val="223341"/>
                </a:solidFill>
                <a:effectLst/>
                <a:uLnTx/>
                <a:uFillTx/>
                <a:latin typeface="Calibri" panose="020F0502020204030204"/>
                <a:ea typeface="ＭＳ Ｐゴシック"/>
                <a:cs typeface="Arial" panose="020B0604020202020204" pitchFamily="34" charset="0"/>
              </a:rPr>
              <a:t>PFS by BICR (primary endpoint)</a:t>
            </a:r>
          </a:p>
          <a:p>
            <a:pPr marL="266393" marR="0" lvl="0" indent="-266393" algn="l" defTabSz="914377"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223341"/>
                </a:solidFill>
                <a:effectLst/>
                <a:uLnTx/>
                <a:uFillTx/>
                <a:latin typeface="Calibri" panose="020F0502020204030204"/>
                <a:ea typeface="ＭＳ Ｐゴシック"/>
                <a:cs typeface="Arial" panose="020B0604020202020204" pitchFamily="34" charset="0"/>
              </a:rPr>
              <a:t>Median 6.9 vs 4.9 months</a:t>
            </a:r>
          </a:p>
          <a:p>
            <a:pPr marL="266393" marR="0" lvl="0" indent="-266393" algn="l" defTabSz="914377" rtl="0" eaLnBrk="1" fontAlgn="auto" latinLnBrk="0" hangingPunct="1">
              <a:lnSpc>
                <a:spcPct val="100000"/>
              </a:lnSpc>
              <a:spcBef>
                <a:spcPts val="600"/>
              </a:spcBef>
              <a:spcAft>
                <a:spcPts val="0"/>
              </a:spcAft>
              <a:buClr>
                <a:srgbClr val="A271B0"/>
              </a:buClr>
              <a:buSzTx/>
              <a:buFont typeface="Arial" panose="020B0604020202020204" pitchFamily="34" charset="0"/>
              <a:buChar char="•"/>
              <a:tabLst/>
              <a:defRPr/>
            </a:pPr>
            <a:r>
              <a:rPr kumimoji="0" lang="en-US" sz="1800" b="0" i="0" u="none" strike="noStrike" kern="1200" cap="none" spc="0" normalizeH="0" baseline="0" noProof="0" dirty="0">
                <a:ln>
                  <a:noFill/>
                </a:ln>
                <a:solidFill>
                  <a:srgbClr val="223341"/>
                </a:solidFill>
                <a:effectLst/>
                <a:uLnTx/>
                <a:uFillTx/>
                <a:latin typeface="Calibri" panose="020F0502020204030204"/>
                <a:ea typeface="ＭＳ Ｐゴシック"/>
                <a:cs typeface="Arial" panose="020B0604020202020204" pitchFamily="34" charset="0"/>
              </a:rPr>
              <a:t>HR 0.63 (95% CI, 0.52-0)</a:t>
            </a:r>
          </a:p>
        </p:txBody>
      </p:sp>
      <p:grpSp>
        <p:nvGrpSpPr>
          <p:cNvPr id="18" name="Group 17">
            <a:extLst>
              <a:ext uri="{FF2B5EF4-FFF2-40B4-BE49-F238E27FC236}">
                <a16:creationId xmlns:a16="http://schemas.microsoft.com/office/drawing/2014/main" id="{78CF91EE-2529-978D-AD4E-DF5282FBD59B}"/>
              </a:ext>
            </a:extLst>
          </p:cNvPr>
          <p:cNvGrpSpPr/>
          <p:nvPr/>
        </p:nvGrpSpPr>
        <p:grpSpPr>
          <a:xfrm>
            <a:off x="5861387" y="1511769"/>
            <a:ext cx="6022975" cy="3379761"/>
            <a:chOff x="4257040" y="2608680"/>
            <a:chExt cx="4517231" cy="2534821"/>
          </a:xfrm>
        </p:grpSpPr>
        <p:pic>
          <p:nvPicPr>
            <p:cNvPr id="14" name="Picture 13" descr="A graph of a number of patients&#10;&#10;Description automatically generated">
              <a:extLst>
                <a:ext uri="{FF2B5EF4-FFF2-40B4-BE49-F238E27FC236}">
                  <a16:creationId xmlns:a16="http://schemas.microsoft.com/office/drawing/2014/main" id="{A7C339F3-207C-F8F1-6C9F-852905E18D5F}"/>
                </a:ext>
              </a:extLst>
            </p:cNvPr>
            <p:cNvPicPr>
              <a:picLocks noChangeAspect="1"/>
            </p:cNvPicPr>
            <p:nvPr/>
          </p:nvPicPr>
          <p:blipFill rotWithShape="1">
            <a:blip r:embed="rId4" cstate="email">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rcRect l="3031"/>
            <a:stretch/>
          </p:blipFill>
          <p:spPr>
            <a:xfrm>
              <a:off x="4257040" y="2805480"/>
              <a:ext cx="4517231" cy="2338021"/>
            </a:xfrm>
            <a:prstGeom prst="rect">
              <a:avLst/>
            </a:prstGeom>
          </p:spPr>
        </p:pic>
        <p:sp>
          <p:nvSpPr>
            <p:cNvPr id="15" name="TextBox 14">
              <a:extLst>
                <a:ext uri="{FF2B5EF4-FFF2-40B4-BE49-F238E27FC236}">
                  <a16:creationId xmlns:a16="http://schemas.microsoft.com/office/drawing/2014/main" id="{63BF1B52-885B-D8B7-1307-BB6EE4FABE41}"/>
                </a:ext>
              </a:extLst>
            </p:cNvPr>
            <p:cNvSpPr txBox="1"/>
            <p:nvPr/>
          </p:nvSpPr>
          <p:spPr>
            <a:xfrm>
              <a:off x="5418656" y="2608680"/>
              <a:ext cx="2149435"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1200"/>
                </a:spcBef>
                <a:spcAft>
                  <a:spcPts val="0"/>
                </a:spcAft>
                <a:buClr>
                  <a:srgbClr val="A271B0"/>
                </a:buClr>
                <a:buSzTx/>
                <a:buFontTx/>
                <a:buNone/>
                <a:tabLst/>
                <a:defRPr/>
              </a:pPr>
              <a:r>
                <a:rPr kumimoji="0" lang="en-US" sz="1800" b="1" i="0" u="none" strike="noStrike" kern="1200" cap="none" spc="0" normalizeH="0" baseline="0" noProof="0" dirty="0">
                  <a:ln>
                    <a:noFill/>
                  </a:ln>
                  <a:solidFill>
                    <a:srgbClr val="223341"/>
                  </a:solidFill>
                  <a:effectLst/>
                  <a:uLnTx/>
                  <a:uFillTx/>
                  <a:latin typeface="Calibri" panose="020F0502020204030204"/>
                  <a:ea typeface="ＭＳ Ｐゴシック"/>
                  <a:cs typeface="Arial" panose="020B0604020202020204" pitchFamily="34" charset="0"/>
                </a:rPr>
                <a:t>Time to subsequent therapy</a:t>
              </a:r>
            </a:p>
          </p:txBody>
        </p:sp>
      </p:grpSp>
      <p:sp useBgFill="1">
        <p:nvSpPr>
          <p:cNvPr id="8" name="Text Placeholder 42">
            <a:extLst>
              <a:ext uri="{FF2B5EF4-FFF2-40B4-BE49-F238E27FC236}">
                <a16:creationId xmlns:a16="http://schemas.microsoft.com/office/drawing/2014/main" id="{C2510307-CC97-C891-A3D2-0E86C65C579F}"/>
              </a:ext>
            </a:extLst>
          </p:cNvPr>
          <p:cNvSpPr txBox="1">
            <a:spLocks/>
          </p:cNvSpPr>
          <p:nvPr/>
        </p:nvSpPr>
        <p:spPr>
          <a:xfrm>
            <a:off x="171655" y="6210299"/>
            <a:ext cx="9677451" cy="514699"/>
          </a:xfrm>
          <a:prstGeom prst="rect">
            <a:avLst/>
          </a:prstGeom>
        </p:spPr>
        <p:txBody>
          <a:bodyPr anchor="b"/>
          <a:lstStyle>
            <a:lvl1pPr marL="342900" indent="-342900" algn="l" defTabSz="457200" rtl="0" eaLnBrk="1" latinLnBrk="0" hangingPunct="1">
              <a:spcBef>
                <a:spcPct val="20000"/>
              </a:spcBef>
              <a:buFont typeface="Arial"/>
              <a:buChar char="•"/>
              <a:defRPr kumimoji="1"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kumimoji="1"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kumimoji="1"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kumimoji="1" sz="2000" kern="1200">
                <a:solidFill>
                  <a:schemeClr val="tx1"/>
                </a:solidFill>
                <a:latin typeface="+mn-lt"/>
                <a:ea typeface="+mn-ea"/>
                <a:cs typeface="+mn-cs"/>
              </a:defRPr>
            </a:lvl9pPr>
          </a:lstStyle>
          <a:p>
            <a:pPr marL="0" marR="0" lvl="0" indent="0" algn="l" defTabSz="609555" rtl="0" eaLnBrk="1" fontAlgn="auto" latinLnBrk="0" hangingPunct="1">
              <a:lnSpc>
                <a:spcPct val="100000"/>
              </a:lnSpc>
              <a:spcBef>
                <a:spcPts val="0"/>
              </a:spcBef>
              <a:spcAft>
                <a:spcPts val="0"/>
              </a:spcAft>
              <a:buClrTx/>
              <a:buSzTx/>
              <a:buFont typeface="Arial"/>
              <a:buNone/>
              <a:tabLst/>
              <a:defRPr/>
            </a:pPr>
            <a:r>
              <a:rPr kumimoji="1" lang="en-US" sz="800" b="0" i="0" u="none" strike="noStrike" kern="1200" cap="none" spc="0" normalizeH="0" baseline="0" noProof="0" dirty="0">
                <a:ln>
                  <a:noFill/>
                </a:ln>
                <a:solidFill>
                  <a:srgbClr val="000000"/>
                </a:solidFill>
                <a:effectLst/>
                <a:uLnTx/>
                <a:uFillTx/>
                <a:latin typeface="Trebuchet MS" panose="020B0603020202020204"/>
                <a:ea typeface="ＭＳ Ｐゴシック"/>
                <a:cs typeface="Arial" panose="020B0604020202020204" pitchFamily="34" charset="0"/>
                <a:sym typeface="Arial"/>
              </a:rPr>
              <a:t>Adapted from Bardia et al. Datopotamab Deruxtecan Versus Chemotherapy in Previously Treated Inoperable/Metastatic Hormone Receptor–Positive Human Epidermal Growth Factor Receptor 2–Negative Breast Cancer: Primary Results From TROPION-Breast01. Journal of Clinical Oncology 2025 43:3, 285-296</a:t>
            </a:r>
          </a:p>
        </p:txBody>
      </p:sp>
      <p:sp>
        <p:nvSpPr>
          <p:cNvPr id="3" name="Rectangle 2">
            <a:extLst>
              <a:ext uri="{FF2B5EF4-FFF2-40B4-BE49-F238E27FC236}">
                <a16:creationId xmlns:a16="http://schemas.microsoft.com/office/drawing/2014/main" id="{37370547-CA6D-DDBB-7DB1-583E95596751}"/>
              </a:ext>
            </a:extLst>
          </p:cNvPr>
          <p:cNvSpPr/>
          <p:nvPr/>
        </p:nvSpPr>
        <p:spPr>
          <a:xfrm>
            <a:off x="9843632" y="6120143"/>
            <a:ext cx="2233691" cy="63943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Tree>
    <p:extLst>
      <p:ext uri="{BB962C8B-B14F-4D97-AF65-F5344CB8AC3E}">
        <p14:creationId xmlns:p14="http://schemas.microsoft.com/office/powerpoint/2010/main" val="873866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C990CD-D59A-89BF-27E0-EBABC3EC56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C293EFD-2261-6E9A-3052-B424F64B9636}"/>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3EC082CE-290B-2FFE-02D4-273843614B12}"/>
              </a:ext>
            </a:extLst>
          </p:cNvPr>
          <p:cNvSpPr>
            <a:spLocks noGrp="1"/>
          </p:cNvSpPr>
          <p:nvPr>
            <p:ph idx="1"/>
          </p:nvPr>
        </p:nvSpPr>
        <p:spPr>
          <a:xfrm>
            <a:off x="912286" y="1268760"/>
            <a:ext cx="10358967" cy="4799013"/>
          </a:xfrm>
        </p:spPr>
        <p:txBody>
          <a:bodyPr/>
          <a:lstStyle/>
          <a:p>
            <a:pPr marL="98425" indent="0">
              <a:buNone/>
            </a:pPr>
            <a:endParaRPr lang="en-US" sz="2800" kern="100" dirty="0">
              <a:effectLst/>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How do you explain to a patient the similarities and differences in tolerability among the TROP2-directed ADCs for metastatic breast cancer — sacituzumab govitecan, datopotamab deruxtecan and sacituzumab tirumotecan (sac-TMT)?</a:t>
            </a:r>
            <a:endParaRPr lang="en-US" sz="2800" kern="100" dirty="0">
              <a:effectLst/>
              <a:latin typeface="Arial" panose="020B06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81722361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0765FE-8271-926C-1962-9302A1FD7E2D}"/>
              </a:ext>
            </a:extLst>
          </p:cNvPr>
          <p:cNvSpPr>
            <a:spLocks noGrp="1"/>
          </p:cNvSpPr>
          <p:nvPr>
            <p:ph type="ctrTitle"/>
          </p:nvPr>
        </p:nvSpPr>
        <p:spPr/>
        <p:txBody>
          <a:bodyPr/>
          <a:lstStyle/>
          <a:p>
            <a:r>
              <a:rPr lang="en-US" dirty="0"/>
              <a:t>Gastrointestinal and Other AEs with ADCs</a:t>
            </a:r>
          </a:p>
        </p:txBody>
      </p:sp>
      <p:sp>
        <p:nvSpPr>
          <p:cNvPr id="3" name="Subtitle 2">
            <a:extLst>
              <a:ext uri="{FF2B5EF4-FFF2-40B4-BE49-F238E27FC236}">
                <a16:creationId xmlns:a16="http://schemas.microsoft.com/office/drawing/2014/main" id="{9E7DD988-C9AC-6AA5-5C40-B09AA761E67F}"/>
              </a:ext>
            </a:extLst>
          </p:cNvPr>
          <p:cNvSpPr>
            <a:spLocks noGrp="1"/>
          </p:cNvSpPr>
          <p:nvPr>
            <p:ph type="subTitle" idx="1"/>
          </p:nvPr>
        </p:nvSpPr>
        <p:spPr/>
        <p:txBody>
          <a:bodyPr/>
          <a:lstStyle/>
          <a:p>
            <a:r>
              <a:rPr lang="en-US" dirty="0"/>
              <a:t>Jamie Carroll, CNP, MSN</a:t>
            </a:r>
          </a:p>
        </p:txBody>
      </p:sp>
    </p:spTree>
    <p:extLst>
      <p:ext uri="{BB962C8B-B14F-4D97-AF65-F5344CB8AC3E}">
        <p14:creationId xmlns:p14="http://schemas.microsoft.com/office/powerpoint/2010/main" val="245584761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07A095-7171-7D3A-DD00-22B52B8FB539}"/>
              </a:ext>
            </a:extLst>
          </p:cNvPr>
          <p:cNvSpPr>
            <a:spLocks noGrp="1"/>
          </p:cNvSpPr>
          <p:nvPr>
            <p:ph type="title"/>
          </p:nvPr>
        </p:nvSpPr>
        <p:spPr/>
        <p:txBody>
          <a:bodyPr/>
          <a:lstStyle/>
          <a:p>
            <a:r>
              <a:rPr lang="en-US" dirty="0"/>
              <a:t>GI side effects for each ADC</a:t>
            </a:r>
          </a:p>
        </p:txBody>
      </p:sp>
      <p:graphicFrame>
        <p:nvGraphicFramePr>
          <p:cNvPr id="4" name="Content Placeholder 3">
            <a:extLst>
              <a:ext uri="{FF2B5EF4-FFF2-40B4-BE49-F238E27FC236}">
                <a16:creationId xmlns:a16="http://schemas.microsoft.com/office/drawing/2014/main" id="{14B78065-3EA9-5CE7-D240-2964016A753E}"/>
              </a:ext>
            </a:extLst>
          </p:cNvPr>
          <p:cNvGraphicFramePr>
            <a:graphicFrameLocks noGrp="1"/>
          </p:cNvGraphicFramePr>
          <p:nvPr>
            <p:ph idx="1"/>
          </p:nvPr>
        </p:nvGraphicFramePr>
        <p:xfrm>
          <a:off x="838200" y="1825625"/>
          <a:ext cx="10515600" cy="4028440"/>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885034743"/>
                    </a:ext>
                  </a:extLst>
                </a:gridCol>
                <a:gridCol w="2103120">
                  <a:extLst>
                    <a:ext uri="{9D8B030D-6E8A-4147-A177-3AD203B41FA5}">
                      <a16:colId xmlns:a16="http://schemas.microsoft.com/office/drawing/2014/main" val="403253270"/>
                    </a:ext>
                  </a:extLst>
                </a:gridCol>
                <a:gridCol w="2103120">
                  <a:extLst>
                    <a:ext uri="{9D8B030D-6E8A-4147-A177-3AD203B41FA5}">
                      <a16:colId xmlns:a16="http://schemas.microsoft.com/office/drawing/2014/main" val="3020867684"/>
                    </a:ext>
                  </a:extLst>
                </a:gridCol>
                <a:gridCol w="2103120">
                  <a:extLst>
                    <a:ext uri="{9D8B030D-6E8A-4147-A177-3AD203B41FA5}">
                      <a16:colId xmlns:a16="http://schemas.microsoft.com/office/drawing/2014/main" val="1803562452"/>
                    </a:ext>
                  </a:extLst>
                </a:gridCol>
                <a:gridCol w="2103120">
                  <a:extLst>
                    <a:ext uri="{9D8B030D-6E8A-4147-A177-3AD203B41FA5}">
                      <a16:colId xmlns:a16="http://schemas.microsoft.com/office/drawing/2014/main" val="1168206067"/>
                    </a:ext>
                  </a:extLst>
                </a:gridCol>
              </a:tblGrid>
              <a:tr h="370840">
                <a:tc>
                  <a:txBody>
                    <a:bodyPr/>
                    <a:lstStyle/>
                    <a:p>
                      <a:r>
                        <a:rPr lang="en-US" dirty="0"/>
                        <a:t>ADC</a:t>
                      </a:r>
                    </a:p>
                  </a:txBody>
                  <a:tcPr/>
                </a:tc>
                <a:tc>
                  <a:txBody>
                    <a:bodyPr/>
                    <a:lstStyle/>
                    <a:p>
                      <a:r>
                        <a:rPr lang="en-US" dirty="0"/>
                        <a:t>Key Trials</a:t>
                      </a:r>
                    </a:p>
                  </a:txBody>
                  <a:tcPr/>
                </a:tc>
                <a:tc>
                  <a:txBody>
                    <a:bodyPr/>
                    <a:lstStyle/>
                    <a:p>
                      <a:r>
                        <a:rPr lang="en-US" dirty="0"/>
                        <a:t>N/V</a:t>
                      </a:r>
                    </a:p>
                  </a:txBody>
                  <a:tcPr/>
                </a:tc>
                <a:tc>
                  <a:txBody>
                    <a:bodyPr/>
                    <a:lstStyle/>
                    <a:p>
                      <a:r>
                        <a:rPr lang="en-US" dirty="0"/>
                        <a:t>D/C</a:t>
                      </a:r>
                    </a:p>
                  </a:txBody>
                  <a:tcPr/>
                </a:tc>
                <a:tc>
                  <a:txBody>
                    <a:bodyPr/>
                    <a:lstStyle/>
                    <a:p>
                      <a:r>
                        <a:rPr lang="en-US" dirty="0"/>
                        <a:t>Abdominal Pain</a:t>
                      </a:r>
                    </a:p>
                  </a:txBody>
                  <a:tcPr/>
                </a:tc>
                <a:extLst>
                  <a:ext uri="{0D108BD9-81ED-4DB2-BD59-A6C34878D82A}">
                    <a16:rowId xmlns:a16="http://schemas.microsoft.com/office/drawing/2014/main" val="1596684928"/>
                  </a:ext>
                </a:extLst>
              </a:tr>
              <a:tr h="370840">
                <a:tc>
                  <a:txBody>
                    <a:bodyPr/>
                    <a:lstStyle/>
                    <a:p>
                      <a:r>
                        <a:rPr lang="en-US" dirty="0"/>
                        <a:t>Trastuzumab Deruxtecan (HER2/</a:t>
                      </a:r>
                      <a:r>
                        <a:rPr lang="en-US" dirty="0" err="1"/>
                        <a:t>Dxd</a:t>
                      </a:r>
                      <a:r>
                        <a:rPr lang="en-US" dirty="0"/>
                        <a:t>)</a:t>
                      </a:r>
                    </a:p>
                  </a:txBody>
                  <a:tcPr/>
                </a:tc>
                <a:tc>
                  <a:txBody>
                    <a:bodyPr/>
                    <a:lstStyle/>
                    <a:p>
                      <a:r>
                        <a:rPr lang="en-US" dirty="0"/>
                        <a:t>Pooled DESTINY analyses</a:t>
                      </a:r>
                    </a:p>
                  </a:txBody>
                  <a:tcPr/>
                </a:tc>
                <a:tc>
                  <a:txBody>
                    <a:bodyPr/>
                    <a:lstStyle/>
                    <a:p>
                      <a:r>
                        <a:rPr lang="en-US" dirty="0"/>
                        <a:t>Nausea 70-75%</a:t>
                      </a:r>
                    </a:p>
                    <a:p>
                      <a:r>
                        <a:rPr lang="en-US" dirty="0"/>
                        <a:t>Vomiting 40-45%</a:t>
                      </a:r>
                    </a:p>
                  </a:txBody>
                  <a:tcPr/>
                </a:tc>
                <a:tc>
                  <a:txBody>
                    <a:bodyPr/>
                    <a:lstStyle/>
                    <a:p>
                      <a:r>
                        <a:rPr lang="en-US" dirty="0"/>
                        <a:t>Diarrhea 25-30%</a:t>
                      </a:r>
                    </a:p>
                    <a:p>
                      <a:r>
                        <a:rPr lang="en-US" dirty="0"/>
                        <a:t>Constipation uncommon</a:t>
                      </a:r>
                    </a:p>
                  </a:txBody>
                  <a:tcPr/>
                </a:tc>
                <a:tc>
                  <a:txBody>
                    <a:bodyPr/>
                    <a:lstStyle/>
                    <a:p>
                      <a:r>
                        <a:rPr lang="en-US" dirty="0"/>
                        <a:t>10-15%</a:t>
                      </a:r>
                    </a:p>
                  </a:txBody>
                  <a:tcPr/>
                </a:tc>
                <a:extLst>
                  <a:ext uri="{0D108BD9-81ED-4DB2-BD59-A6C34878D82A}">
                    <a16:rowId xmlns:a16="http://schemas.microsoft.com/office/drawing/2014/main" val="2339373371"/>
                  </a:ext>
                </a:extLst>
              </a:tr>
              <a:tr h="370840">
                <a:tc>
                  <a:txBody>
                    <a:bodyPr/>
                    <a:lstStyle/>
                    <a:p>
                      <a:r>
                        <a:rPr lang="en-US" dirty="0"/>
                        <a:t>Sacituzumab </a:t>
                      </a:r>
                      <a:r>
                        <a:rPr lang="en-US" dirty="0" err="1"/>
                        <a:t>govitecan</a:t>
                      </a:r>
                      <a:r>
                        <a:rPr lang="en-US" dirty="0"/>
                        <a:t> (TROP2/SN-38)</a:t>
                      </a:r>
                    </a:p>
                  </a:txBody>
                  <a:tcPr/>
                </a:tc>
                <a:tc>
                  <a:txBody>
                    <a:bodyPr/>
                    <a:lstStyle/>
                    <a:p>
                      <a:r>
                        <a:rPr lang="en-US" dirty="0"/>
                        <a:t>ASCENT; </a:t>
                      </a:r>
                    </a:p>
                    <a:p>
                      <a:r>
                        <a:rPr lang="en-US" dirty="0"/>
                        <a:t>TROPICS-02</a:t>
                      </a:r>
                    </a:p>
                  </a:txBody>
                  <a:tcPr/>
                </a:tc>
                <a:tc>
                  <a:txBody>
                    <a:bodyPr/>
                    <a:lstStyle/>
                    <a:p>
                      <a:r>
                        <a:rPr lang="en-US" dirty="0"/>
                        <a:t>Nausea 60-65%</a:t>
                      </a:r>
                    </a:p>
                    <a:p>
                      <a:r>
                        <a:rPr lang="en-US" dirty="0"/>
                        <a:t>Vomiting 40-45%</a:t>
                      </a:r>
                    </a:p>
                  </a:txBody>
                  <a:tcPr/>
                </a:tc>
                <a:tc>
                  <a:txBody>
                    <a:bodyPr/>
                    <a:lstStyle/>
                    <a:p>
                      <a:r>
                        <a:rPr lang="en-US" dirty="0"/>
                        <a:t>Diarrhea 60%, </a:t>
                      </a:r>
                    </a:p>
                    <a:p>
                      <a:r>
                        <a:rPr lang="en-US" dirty="0"/>
                        <a:t>Gr-3 7-10%</a:t>
                      </a:r>
                    </a:p>
                  </a:txBody>
                  <a:tcPr/>
                </a:tc>
                <a:tc>
                  <a:txBody>
                    <a:bodyPr/>
                    <a:lstStyle/>
                    <a:p>
                      <a:r>
                        <a:rPr lang="en-US" dirty="0"/>
                        <a:t>10%</a:t>
                      </a:r>
                    </a:p>
                  </a:txBody>
                  <a:tcPr/>
                </a:tc>
                <a:extLst>
                  <a:ext uri="{0D108BD9-81ED-4DB2-BD59-A6C34878D82A}">
                    <a16:rowId xmlns:a16="http://schemas.microsoft.com/office/drawing/2014/main" val="2195678485"/>
                  </a:ext>
                </a:extLst>
              </a:tr>
              <a:tr h="370840">
                <a:tc>
                  <a:txBody>
                    <a:bodyPr/>
                    <a:lstStyle/>
                    <a:p>
                      <a:r>
                        <a:rPr lang="en-US" dirty="0" err="1"/>
                        <a:t>Datopotamab</a:t>
                      </a:r>
                      <a:r>
                        <a:rPr lang="en-US" dirty="0"/>
                        <a:t> deruxtecan (TROP2/</a:t>
                      </a:r>
                      <a:r>
                        <a:rPr lang="en-US" dirty="0" err="1"/>
                        <a:t>Dxd</a:t>
                      </a:r>
                      <a:r>
                        <a:rPr lang="en-US" dirty="0"/>
                        <a:t>)</a:t>
                      </a:r>
                    </a:p>
                  </a:txBody>
                  <a:tcPr/>
                </a:tc>
                <a:tc>
                  <a:txBody>
                    <a:bodyPr/>
                    <a:lstStyle/>
                    <a:p>
                      <a:r>
                        <a:rPr lang="en-US" dirty="0"/>
                        <a:t>TROPION-Breast01</a:t>
                      </a:r>
                    </a:p>
                  </a:txBody>
                  <a:tcPr/>
                </a:tc>
                <a:tc>
                  <a:txBody>
                    <a:bodyPr/>
                    <a:lstStyle/>
                    <a:p>
                      <a:r>
                        <a:rPr lang="en-US" dirty="0"/>
                        <a:t>Nausea 45-55%</a:t>
                      </a:r>
                    </a:p>
                  </a:txBody>
                  <a:tcPr/>
                </a:tc>
                <a:tc>
                  <a:txBody>
                    <a:bodyPr/>
                    <a:lstStyle/>
                    <a:p>
                      <a:r>
                        <a:rPr lang="en-US" dirty="0"/>
                        <a:t>Diarrhea 20-30%</a:t>
                      </a:r>
                    </a:p>
                    <a:p>
                      <a:r>
                        <a:rPr lang="en-US" dirty="0"/>
                        <a:t>Constipation infrequent</a:t>
                      </a:r>
                    </a:p>
                  </a:txBody>
                  <a:tcPr/>
                </a:tc>
                <a:tc>
                  <a:txBody>
                    <a:bodyPr/>
                    <a:lstStyle/>
                    <a:p>
                      <a:r>
                        <a:rPr lang="en-US" dirty="0"/>
                        <a:t>&lt;10%</a:t>
                      </a:r>
                    </a:p>
                  </a:txBody>
                  <a:tcPr/>
                </a:tc>
                <a:extLst>
                  <a:ext uri="{0D108BD9-81ED-4DB2-BD59-A6C34878D82A}">
                    <a16:rowId xmlns:a16="http://schemas.microsoft.com/office/drawing/2014/main" val="2442833207"/>
                  </a:ext>
                </a:extLst>
              </a:tr>
              <a:tr h="370840">
                <a:tc>
                  <a:txBody>
                    <a:bodyPr/>
                    <a:lstStyle/>
                    <a:p>
                      <a:r>
                        <a:rPr lang="en-US" dirty="0"/>
                        <a:t>Trastuzumab Emtansine (HER2/DM1)</a:t>
                      </a:r>
                    </a:p>
                  </a:txBody>
                  <a:tcPr/>
                </a:tc>
                <a:tc>
                  <a:txBody>
                    <a:bodyPr/>
                    <a:lstStyle/>
                    <a:p>
                      <a:r>
                        <a:rPr lang="en-US" dirty="0"/>
                        <a:t>EMILIA, KATHERINE</a:t>
                      </a:r>
                    </a:p>
                  </a:txBody>
                  <a:tcPr/>
                </a:tc>
                <a:tc>
                  <a:txBody>
                    <a:bodyPr/>
                    <a:lstStyle/>
                    <a:p>
                      <a:r>
                        <a:rPr lang="en-US" dirty="0"/>
                        <a:t>Nausea 40-45%</a:t>
                      </a:r>
                    </a:p>
                    <a:p>
                      <a:r>
                        <a:rPr lang="en-US" dirty="0"/>
                        <a:t>Vomiting 20-25%</a:t>
                      </a:r>
                    </a:p>
                  </a:txBody>
                  <a:tcPr/>
                </a:tc>
                <a:tc>
                  <a:txBody>
                    <a:bodyPr/>
                    <a:lstStyle/>
                    <a:p>
                      <a:r>
                        <a:rPr lang="en-US" dirty="0"/>
                        <a:t>Diarrhea 20%</a:t>
                      </a:r>
                    </a:p>
                    <a:p>
                      <a:r>
                        <a:rPr lang="en-US" dirty="0"/>
                        <a:t>Constipation &lt;10%</a:t>
                      </a:r>
                    </a:p>
                  </a:txBody>
                  <a:tcPr/>
                </a:tc>
                <a:tc>
                  <a:txBody>
                    <a:bodyPr/>
                    <a:lstStyle/>
                    <a:p>
                      <a:r>
                        <a:rPr lang="en-US" dirty="0"/>
                        <a:t>&lt;10%</a:t>
                      </a:r>
                    </a:p>
                  </a:txBody>
                  <a:tcPr/>
                </a:tc>
                <a:extLst>
                  <a:ext uri="{0D108BD9-81ED-4DB2-BD59-A6C34878D82A}">
                    <a16:rowId xmlns:a16="http://schemas.microsoft.com/office/drawing/2014/main" val="764302319"/>
                  </a:ext>
                </a:extLst>
              </a:tr>
            </a:tbl>
          </a:graphicData>
        </a:graphic>
      </p:graphicFrame>
    </p:spTree>
    <p:extLst>
      <p:ext uri="{BB962C8B-B14F-4D97-AF65-F5344CB8AC3E}">
        <p14:creationId xmlns:p14="http://schemas.microsoft.com/office/powerpoint/2010/main" val="35295931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06824D-E3FC-81D1-9537-4C1B388826AF}"/>
              </a:ext>
            </a:extLst>
          </p:cNvPr>
          <p:cNvSpPr>
            <a:spLocks noGrp="1"/>
          </p:cNvSpPr>
          <p:nvPr>
            <p:ph type="title"/>
          </p:nvPr>
        </p:nvSpPr>
        <p:spPr/>
        <p:txBody>
          <a:bodyPr/>
          <a:lstStyle/>
          <a:p>
            <a:r>
              <a:rPr lang="en-US" dirty="0"/>
              <a:t>Anti-emetics</a:t>
            </a:r>
          </a:p>
        </p:txBody>
      </p:sp>
      <p:graphicFrame>
        <p:nvGraphicFramePr>
          <p:cNvPr id="6" name="Table 5">
            <a:extLst>
              <a:ext uri="{FF2B5EF4-FFF2-40B4-BE49-F238E27FC236}">
                <a16:creationId xmlns:a16="http://schemas.microsoft.com/office/drawing/2014/main" id="{C5011776-1DE6-EECF-13F4-8CD2DFDC6F66}"/>
              </a:ext>
            </a:extLst>
          </p:cNvPr>
          <p:cNvGraphicFramePr>
            <a:graphicFrameLocks noGrp="1"/>
          </p:cNvGraphicFramePr>
          <p:nvPr/>
        </p:nvGraphicFramePr>
        <p:xfrm>
          <a:off x="838200" y="1825624"/>
          <a:ext cx="10515600" cy="3892129"/>
        </p:xfrm>
        <a:graphic>
          <a:graphicData uri="http://schemas.openxmlformats.org/drawingml/2006/table">
            <a:tbl>
              <a:tblPr firstRow="1" bandRow="1">
                <a:tableStyleId>{5C22544A-7EE6-4342-B048-85BDC9FD1C3A}</a:tableStyleId>
              </a:tblPr>
              <a:tblGrid>
                <a:gridCol w="2103120">
                  <a:extLst>
                    <a:ext uri="{9D8B030D-6E8A-4147-A177-3AD203B41FA5}">
                      <a16:colId xmlns:a16="http://schemas.microsoft.com/office/drawing/2014/main" val="1880860647"/>
                    </a:ext>
                  </a:extLst>
                </a:gridCol>
                <a:gridCol w="2103120">
                  <a:extLst>
                    <a:ext uri="{9D8B030D-6E8A-4147-A177-3AD203B41FA5}">
                      <a16:colId xmlns:a16="http://schemas.microsoft.com/office/drawing/2014/main" val="1655076998"/>
                    </a:ext>
                  </a:extLst>
                </a:gridCol>
                <a:gridCol w="2103120">
                  <a:extLst>
                    <a:ext uri="{9D8B030D-6E8A-4147-A177-3AD203B41FA5}">
                      <a16:colId xmlns:a16="http://schemas.microsoft.com/office/drawing/2014/main" val="4172863841"/>
                    </a:ext>
                  </a:extLst>
                </a:gridCol>
                <a:gridCol w="2103120">
                  <a:extLst>
                    <a:ext uri="{9D8B030D-6E8A-4147-A177-3AD203B41FA5}">
                      <a16:colId xmlns:a16="http://schemas.microsoft.com/office/drawing/2014/main" val="3619814767"/>
                    </a:ext>
                  </a:extLst>
                </a:gridCol>
                <a:gridCol w="2103120">
                  <a:extLst>
                    <a:ext uri="{9D8B030D-6E8A-4147-A177-3AD203B41FA5}">
                      <a16:colId xmlns:a16="http://schemas.microsoft.com/office/drawing/2014/main" val="209412015"/>
                    </a:ext>
                  </a:extLst>
                </a:gridCol>
              </a:tblGrid>
              <a:tr h="450278">
                <a:tc>
                  <a:txBody>
                    <a:bodyPr/>
                    <a:lstStyle/>
                    <a:p>
                      <a:r>
                        <a:rPr lang="en-US" dirty="0"/>
                        <a:t>Anti-emetics</a:t>
                      </a:r>
                    </a:p>
                  </a:txBody>
                  <a:tcPr/>
                </a:tc>
                <a:tc>
                  <a:txBody>
                    <a:bodyPr/>
                    <a:lstStyle/>
                    <a:p>
                      <a:pPr algn="ctr"/>
                      <a:r>
                        <a:rPr lang="en-US" dirty="0"/>
                        <a:t>T-</a:t>
                      </a:r>
                      <a:r>
                        <a:rPr lang="en-US" dirty="0" err="1"/>
                        <a:t>Dxd</a:t>
                      </a:r>
                      <a:endParaRPr lang="en-US" dirty="0"/>
                    </a:p>
                  </a:txBody>
                  <a:tcPr/>
                </a:tc>
                <a:tc>
                  <a:txBody>
                    <a:bodyPr/>
                    <a:lstStyle/>
                    <a:p>
                      <a:pPr algn="ctr"/>
                      <a:r>
                        <a:rPr lang="en-US" dirty="0"/>
                        <a:t>Sacituzumab</a:t>
                      </a:r>
                    </a:p>
                  </a:txBody>
                  <a:tcPr/>
                </a:tc>
                <a:tc>
                  <a:txBody>
                    <a:bodyPr/>
                    <a:lstStyle/>
                    <a:p>
                      <a:pPr algn="ctr"/>
                      <a:r>
                        <a:rPr lang="en-US" dirty="0"/>
                        <a:t>TDM-1</a:t>
                      </a:r>
                    </a:p>
                  </a:txBody>
                  <a:tcPr/>
                </a:tc>
                <a:tc>
                  <a:txBody>
                    <a:bodyPr/>
                    <a:lstStyle/>
                    <a:p>
                      <a:pPr algn="ctr"/>
                      <a:r>
                        <a:rPr lang="en-US" dirty="0" err="1"/>
                        <a:t>Datopotamab</a:t>
                      </a:r>
                      <a:endParaRPr lang="en-US" dirty="0"/>
                    </a:p>
                  </a:txBody>
                  <a:tcPr/>
                </a:tc>
                <a:extLst>
                  <a:ext uri="{0D108BD9-81ED-4DB2-BD59-A6C34878D82A}">
                    <a16:rowId xmlns:a16="http://schemas.microsoft.com/office/drawing/2014/main" val="1097105372"/>
                  </a:ext>
                </a:extLst>
              </a:tr>
              <a:tr h="777192">
                <a:tc>
                  <a:txBody>
                    <a:bodyPr/>
                    <a:lstStyle/>
                    <a:p>
                      <a:r>
                        <a:rPr lang="en-US" dirty="0"/>
                        <a:t>Olanzapine 5 mg x 5 days at HS</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extLst>
                  <a:ext uri="{0D108BD9-81ED-4DB2-BD59-A6C34878D82A}">
                    <a16:rowId xmlns:a16="http://schemas.microsoft.com/office/drawing/2014/main" val="3779535576"/>
                  </a:ext>
                </a:extLst>
              </a:tr>
              <a:tr h="777192">
                <a:tc>
                  <a:txBody>
                    <a:bodyPr/>
                    <a:lstStyle/>
                    <a:p>
                      <a:r>
                        <a:rPr lang="en-US" dirty="0"/>
                        <a:t>Dexamethasone 8 mg x 3 days</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endParaRPr lang="en-US" dirty="0"/>
                    </a:p>
                  </a:txBody>
                  <a:tcPr anchor="ctr"/>
                </a:tc>
                <a:tc>
                  <a:txBody>
                    <a:bodyPr/>
                    <a:lstStyle/>
                    <a:p>
                      <a:pPr algn="ctr"/>
                      <a:r>
                        <a:rPr lang="en-US" dirty="0"/>
                        <a:t>X</a:t>
                      </a:r>
                    </a:p>
                  </a:txBody>
                  <a:tcPr anchor="ctr"/>
                </a:tc>
                <a:extLst>
                  <a:ext uri="{0D108BD9-81ED-4DB2-BD59-A6C34878D82A}">
                    <a16:rowId xmlns:a16="http://schemas.microsoft.com/office/drawing/2014/main" val="2012385270"/>
                  </a:ext>
                </a:extLst>
              </a:tr>
              <a:tr h="1110275">
                <a:tc>
                  <a:txBody>
                    <a:bodyPr/>
                    <a:lstStyle/>
                    <a:p>
                      <a:r>
                        <a:rPr lang="en-US" dirty="0"/>
                        <a:t>Prochlorperazine 10 mg every 6 </a:t>
                      </a:r>
                      <a:r>
                        <a:rPr lang="en-US" dirty="0" err="1"/>
                        <a:t>hrs</a:t>
                      </a:r>
                      <a:r>
                        <a:rPr lang="en-US" dirty="0"/>
                        <a:t> PRN</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extLst>
                  <a:ext uri="{0D108BD9-81ED-4DB2-BD59-A6C34878D82A}">
                    <a16:rowId xmlns:a16="http://schemas.microsoft.com/office/drawing/2014/main" val="88729200"/>
                  </a:ext>
                </a:extLst>
              </a:tr>
              <a:tr h="777192">
                <a:tc>
                  <a:txBody>
                    <a:bodyPr/>
                    <a:lstStyle/>
                    <a:p>
                      <a:r>
                        <a:rPr lang="en-US" dirty="0"/>
                        <a:t>Ondansetron 8 mg every 8 hours PRN</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tc>
                  <a:txBody>
                    <a:bodyPr/>
                    <a:lstStyle/>
                    <a:p>
                      <a:pPr algn="ctr"/>
                      <a:r>
                        <a:rPr lang="en-US" dirty="0"/>
                        <a:t>X</a:t>
                      </a:r>
                    </a:p>
                  </a:txBody>
                  <a:tcPr anchor="ctr"/>
                </a:tc>
                <a:extLst>
                  <a:ext uri="{0D108BD9-81ED-4DB2-BD59-A6C34878D82A}">
                    <a16:rowId xmlns:a16="http://schemas.microsoft.com/office/drawing/2014/main" val="3016770503"/>
                  </a:ext>
                </a:extLst>
              </a:tr>
            </a:tbl>
          </a:graphicData>
        </a:graphic>
      </p:graphicFrame>
      <p:sp>
        <p:nvSpPr>
          <p:cNvPr id="9" name="TextBox 8">
            <a:extLst>
              <a:ext uri="{FF2B5EF4-FFF2-40B4-BE49-F238E27FC236}">
                <a16:creationId xmlns:a16="http://schemas.microsoft.com/office/drawing/2014/main" id="{E89144C0-57D6-E583-2F88-B0BABAE77998}"/>
              </a:ext>
            </a:extLst>
          </p:cNvPr>
          <p:cNvSpPr txBox="1"/>
          <p:nvPr/>
        </p:nvSpPr>
        <p:spPr>
          <a:xfrm>
            <a:off x="838200" y="5989002"/>
            <a:ext cx="1034133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 If nausea persistent: Add Aprepitant 125 mg Day 1, 80 mg Day 2,3</a:t>
            </a:r>
          </a:p>
        </p:txBody>
      </p:sp>
    </p:spTree>
    <p:extLst>
      <p:ext uri="{BB962C8B-B14F-4D97-AF65-F5344CB8AC3E}">
        <p14:creationId xmlns:p14="http://schemas.microsoft.com/office/powerpoint/2010/main" val="9190174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5279D2-3CD7-2098-FAF7-DA27B90EEAD8}"/>
              </a:ext>
            </a:extLst>
          </p:cNvPr>
          <p:cNvSpPr>
            <a:spLocks noGrp="1"/>
          </p:cNvSpPr>
          <p:nvPr>
            <p:ph type="title"/>
          </p:nvPr>
        </p:nvSpPr>
        <p:spPr/>
        <p:txBody>
          <a:bodyPr/>
          <a:lstStyle/>
          <a:p>
            <a:r>
              <a:rPr lang="en-US" dirty="0"/>
              <a:t>Symptom specific interventions: N/V</a:t>
            </a:r>
          </a:p>
        </p:txBody>
      </p:sp>
      <p:sp>
        <p:nvSpPr>
          <p:cNvPr id="3" name="Content Placeholder 2">
            <a:extLst>
              <a:ext uri="{FF2B5EF4-FFF2-40B4-BE49-F238E27FC236}">
                <a16:creationId xmlns:a16="http://schemas.microsoft.com/office/drawing/2014/main" id="{AAC1F40D-644F-8D29-6B79-316B993B2CCE}"/>
              </a:ext>
            </a:extLst>
          </p:cNvPr>
          <p:cNvSpPr>
            <a:spLocks noGrp="1"/>
          </p:cNvSpPr>
          <p:nvPr>
            <p:ph idx="1"/>
          </p:nvPr>
        </p:nvSpPr>
        <p:spPr/>
        <p:txBody>
          <a:bodyPr/>
          <a:lstStyle/>
          <a:p>
            <a:r>
              <a:rPr lang="en-US" dirty="0"/>
              <a:t>Encourage scheduled anti-emetics</a:t>
            </a:r>
          </a:p>
          <a:p>
            <a:r>
              <a:rPr lang="en-US" dirty="0"/>
              <a:t>Reinforce initial around the clock dosing for 48-72 hours</a:t>
            </a:r>
          </a:p>
          <a:p>
            <a:r>
              <a:rPr lang="en-US" dirty="0"/>
              <a:t>Encourage small, frequent meals</a:t>
            </a:r>
          </a:p>
          <a:p>
            <a:r>
              <a:rPr lang="en-US" dirty="0"/>
              <a:t>Avoid trigger foods such as: High fat or greasy foods, strong smelling foods, spicy or highly seasoned, acidic food/beverage and very sweet foods</a:t>
            </a:r>
          </a:p>
          <a:p>
            <a:r>
              <a:rPr lang="en-US" dirty="0"/>
              <a:t>Natural remedies: Ginger, acupuncture/pressure</a:t>
            </a:r>
          </a:p>
        </p:txBody>
      </p:sp>
    </p:spTree>
    <p:extLst>
      <p:ext uri="{BB962C8B-B14F-4D97-AF65-F5344CB8AC3E}">
        <p14:creationId xmlns:p14="http://schemas.microsoft.com/office/powerpoint/2010/main" val="400516636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4" name="Picture 3">
            <a:extLst>
              <a:ext uri="{FF2B5EF4-FFF2-40B4-BE49-F238E27FC236}">
                <a16:creationId xmlns:a16="http://schemas.microsoft.com/office/drawing/2014/main" id="{C7596324-2F4B-C922-DE8A-608AE0D95E40}"/>
              </a:ext>
            </a:extLst>
          </p:cNvPr>
          <p:cNvPicPr>
            <a:picLocks noChangeAspect="1"/>
          </p:cNvPicPr>
          <p:nvPr/>
        </p:nvPicPr>
        <p:blipFill>
          <a:blip r:embed="rId3">
            <a:extLst>
              <a:ext uri="{28A0092B-C50C-407E-A947-70E740481C1C}">
                <a14:useLocalDpi xmlns:a14="http://schemas.microsoft.com/office/drawing/2010/main" val="0"/>
              </a:ext>
            </a:extLst>
          </a:blip>
          <a:srcRect l="2492" r="2492"/>
          <a:stretch/>
        </p:blipFill>
        <p:spPr>
          <a:xfrm>
            <a:off x="7551137" y="1268760"/>
            <a:ext cx="3904797" cy="27432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3466676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52328-3848-9CD3-39B0-F1DEE39166F3}"/>
              </a:ext>
            </a:extLst>
          </p:cNvPr>
          <p:cNvSpPr>
            <a:spLocks noGrp="1"/>
          </p:cNvSpPr>
          <p:nvPr>
            <p:ph type="title"/>
          </p:nvPr>
        </p:nvSpPr>
        <p:spPr/>
        <p:txBody>
          <a:bodyPr/>
          <a:lstStyle/>
          <a:p>
            <a:r>
              <a:rPr lang="en-US" dirty="0"/>
              <a:t>Symptom specific interventions: Diarrhea</a:t>
            </a:r>
          </a:p>
        </p:txBody>
      </p:sp>
      <p:sp>
        <p:nvSpPr>
          <p:cNvPr id="3" name="Content Placeholder 2">
            <a:extLst>
              <a:ext uri="{FF2B5EF4-FFF2-40B4-BE49-F238E27FC236}">
                <a16:creationId xmlns:a16="http://schemas.microsoft.com/office/drawing/2014/main" id="{BC9CABC4-A4CF-8FA6-BF26-997B62594833}"/>
              </a:ext>
            </a:extLst>
          </p:cNvPr>
          <p:cNvSpPr>
            <a:spLocks noGrp="1"/>
          </p:cNvSpPr>
          <p:nvPr>
            <p:ph idx="1"/>
          </p:nvPr>
        </p:nvSpPr>
        <p:spPr>
          <a:xfrm>
            <a:off x="838199" y="1825625"/>
            <a:ext cx="10762561" cy="4351338"/>
          </a:xfrm>
        </p:spPr>
        <p:txBody>
          <a:bodyPr/>
          <a:lstStyle/>
          <a:p>
            <a:r>
              <a:rPr lang="en-US" dirty="0"/>
              <a:t>Start anti-</a:t>
            </a:r>
            <a:r>
              <a:rPr lang="en-US" dirty="0" err="1"/>
              <a:t>diarrheals</a:t>
            </a:r>
            <a:r>
              <a:rPr lang="en-US" dirty="0"/>
              <a:t> (Loperamide 2 mg) at first loose stool</a:t>
            </a:r>
          </a:p>
          <a:p>
            <a:r>
              <a:rPr lang="en-US" dirty="0"/>
              <a:t>If ≥ 4 stools/day or overnight diarrhea, call.</a:t>
            </a:r>
          </a:p>
          <a:p>
            <a:r>
              <a:rPr lang="en-US" dirty="0"/>
              <a:t>Monitor for signs of dehydration</a:t>
            </a:r>
          </a:p>
          <a:p>
            <a:r>
              <a:rPr lang="en-US" dirty="0"/>
              <a:t>Review hydration strategies</a:t>
            </a:r>
          </a:p>
          <a:p>
            <a:r>
              <a:rPr lang="en-US" dirty="0"/>
              <a:t>Patient maximizing anti-</a:t>
            </a:r>
            <a:r>
              <a:rPr lang="en-US" dirty="0" err="1"/>
              <a:t>diarrheals</a:t>
            </a:r>
            <a:r>
              <a:rPr lang="en-US" dirty="0"/>
              <a:t>, high volume stools, then what?</a:t>
            </a:r>
          </a:p>
          <a:p>
            <a:pPr marL="0" indent="0">
              <a:buNone/>
            </a:pPr>
            <a:r>
              <a:rPr lang="en-US" dirty="0"/>
              <a:t>-Obtain GI pathogen panel</a:t>
            </a:r>
          </a:p>
          <a:p>
            <a:pPr marL="0" indent="0">
              <a:buNone/>
            </a:pPr>
            <a:r>
              <a:rPr lang="en-US" dirty="0"/>
              <a:t>-Consider starting 5 mg diphenoxylate/0.05 mg atropine taken 4x/day, max 8 tablets per day.</a:t>
            </a:r>
          </a:p>
        </p:txBody>
      </p:sp>
    </p:spTree>
    <p:extLst>
      <p:ext uri="{BB962C8B-B14F-4D97-AF65-F5344CB8AC3E}">
        <p14:creationId xmlns:p14="http://schemas.microsoft.com/office/powerpoint/2010/main" val="21562984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A9326-C972-FF9E-BEAE-469527E7CD0A}"/>
              </a:ext>
            </a:extLst>
          </p:cNvPr>
          <p:cNvSpPr>
            <a:spLocks noGrp="1"/>
          </p:cNvSpPr>
          <p:nvPr>
            <p:ph type="title"/>
          </p:nvPr>
        </p:nvSpPr>
        <p:spPr/>
        <p:txBody>
          <a:bodyPr/>
          <a:lstStyle/>
          <a:p>
            <a:r>
              <a:rPr lang="en-US" dirty="0"/>
              <a:t>Symptom specific interventions: Constipation</a:t>
            </a:r>
          </a:p>
        </p:txBody>
      </p:sp>
      <p:sp>
        <p:nvSpPr>
          <p:cNvPr id="3" name="Content Placeholder 2">
            <a:extLst>
              <a:ext uri="{FF2B5EF4-FFF2-40B4-BE49-F238E27FC236}">
                <a16:creationId xmlns:a16="http://schemas.microsoft.com/office/drawing/2014/main" id="{64996EA0-396D-A7F2-A13E-BE086FD3C5AC}"/>
              </a:ext>
            </a:extLst>
          </p:cNvPr>
          <p:cNvSpPr>
            <a:spLocks noGrp="1"/>
          </p:cNvSpPr>
          <p:nvPr>
            <p:ph idx="1"/>
          </p:nvPr>
        </p:nvSpPr>
        <p:spPr/>
        <p:txBody>
          <a:bodyPr/>
          <a:lstStyle/>
          <a:p>
            <a:r>
              <a:rPr lang="en-US" dirty="0"/>
              <a:t>Medication reconciliation </a:t>
            </a:r>
          </a:p>
          <a:p>
            <a:r>
              <a:rPr lang="en-US" dirty="0"/>
              <a:t>Consider past medical history</a:t>
            </a:r>
          </a:p>
          <a:p>
            <a:r>
              <a:rPr lang="en-US" dirty="0"/>
              <a:t>Exercise</a:t>
            </a:r>
          </a:p>
          <a:p>
            <a:r>
              <a:rPr lang="en-US" dirty="0"/>
              <a:t>Hydration</a:t>
            </a:r>
          </a:p>
          <a:p>
            <a:r>
              <a:rPr lang="en-US" dirty="0"/>
              <a:t>Consider: Bowel regimen (Stool softener + osmotic daily)</a:t>
            </a:r>
          </a:p>
          <a:p>
            <a:r>
              <a:rPr lang="en-US" dirty="0"/>
              <a:t>If not effective, add stimulant but continue above. </a:t>
            </a:r>
          </a:p>
          <a:p>
            <a:r>
              <a:rPr lang="en-US" dirty="0"/>
              <a:t>Red flag symptoms: No BM &gt;4 days, abdominal pain, vomiting, hard stool with diarrhea, rectal bleeding.</a:t>
            </a:r>
          </a:p>
        </p:txBody>
      </p:sp>
    </p:spTree>
    <p:extLst>
      <p:ext uri="{BB962C8B-B14F-4D97-AF65-F5344CB8AC3E}">
        <p14:creationId xmlns:p14="http://schemas.microsoft.com/office/powerpoint/2010/main" val="5045146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4C79C1-7405-D692-B2C8-7E4D9E5A9159}"/>
              </a:ext>
            </a:extLst>
          </p:cNvPr>
          <p:cNvSpPr>
            <a:spLocks noGrp="1"/>
          </p:cNvSpPr>
          <p:nvPr>
            <p:ph type="title"/>
          </p:nvPr>
        </p:nvSpPr>
        <p:spPr/>
        <p:txBody>
          <a:bodyPr/>
          <a:lstStyle/>
          <a:p>
            <a:r>
              <a:rPr lang="en-US" dirty="0"/>
              <a:t>Symptom specific interventions: Stomatitis</a:t>
            </a:r>
          </a:p>
        </p:txBody>
      </p:sp>
      <p:sp>
        <p:nvSpPr>
          <p:cNvPr id="3" name="Content Placeholder 2">
            <a:extLst>
              <a:ext uri="{FF2B5EF4-FFF2-40B4-BE49-F238E27FC236}">
                <a16:creationId xmlns:a16="http://schemas.microsoft.com/office/drawing/2014/main" id="{B3923E5E-E228-98B4-256A-2D93A5436CC0}"/>
              </a:ext>
            </a:extLst>
          </p:cNvPr>
          <p:cNvSpPr>
            <a:spLocks noGrp="1"/>
          </p:cNvSpPr>
          <p:nvPr>
            <p:ph idx="1"/>
          </p:nvPr>
        </p:nvSpPr>
        <p:spPr/>
        <p:txBody>
          <a:bodyPr/>
          <a:lstStyle/>
          <a:p>
            <a:r>
              <a:rPr lang="en-US" dirty="0"/>
              <a:t>Most common treatment related AE with </a:t>
            </a:r>
            <a:r>
              <a:rPr lang="en-US" dirty="0" err="1"/>
              <a:t>Datopotamab</a:t>
            </a:r>
            <a:r>
              <a:rPr lang="en-US" dirty="0"/>
              <a:t>.</a:t>
            </a:r>
          </a:p>
          <a:p>
            <a:r>
              <a:rPr lang="en-US" dirty="0"/>
              <a:t>Occurs in 50% of patients</a:t>
            </a:r>
          </a:p>
          <a:p>
            <a:r>
              <a:rPr lang="en-US" dirty="0"/>
              <a:t>Prophylaxis is KEY!</a:t>
            </a:r>
          </a:p>
          <a:p>
            <a:r>
              <a:rPr lang="en-US" dirty="0"/>
              <a:t>Recommend: </a:t>
            </a:r>
          </a:p>
          <a:p>
            <a:pPr marL="0" indent="0">
              <a:buNone/>
            </a:pPr>
            <a:r>
              <a:rPr lang="en-US" dirty="0"/>
              <a:t>-Dexamethasone mouth rinse 0.5 mg/5 ml Use 4x/day</a:t>
            </a:r>
          </a:p>
          <a:p>
            <a:pPr marL="0" indent="0">
              <a:buNone/>
            </a:pPr>
            <a:r>
              <a:rPr lang="en-US" dirty="0"/>
              <a:t>-Magic mouthwash preparation (Diphenhydramine, Lido, Dex)</a:t>
            </a:r>
          </a:p>
          <a:p>
            <a:pPr marL="0" indent="0">
              <a:buNone/>
            </a:pPr>
            <a:r>
              <a:rPr lang="en-US" dirty="0"/>
              <a:t>-Lidocaine viscous gel 2%</a:t>
            </a:r>
          </a:p>
          <a:p>
            <a:pPr marL="0" indent="0">
              <a:buNone/>
            </a:pPr>
            <a:r>
              <a:rPr lang="en-US" dirty="0"/>
              <a:t>-Baking soda and salt rinse</a:t>
            </a:r>
          </a:p>
        </p:txBody>
      </p:sp>
    </p:spTree>
    <p:extLst>
      <p:ext uri="{BB962C8B-B14F-4D97-AF65-F5344CB8AC3E}">
        <p14:creationId xmlns:p14="http://schemas.microsoft.com/office/powerpoint/2010/main" val="39547960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DE5609-17C3-9A35-740C-E5445670EC50}"/>
              </a:ext>
            </a:extLst>
          </p:cNvPr>
          <p:cNvSpPr>
            <a:spLocks noGrp="1"/>
          </p:cNvSpPr>
          <p:nvPr>
            <p:ph type="title"/>
          </p:nvPr>
        </p:nvSpPr>
        <p:spPr/>
        <p:txBody>
          <a:bodyPr/>
          <a:lstStyle/>
          <a:p>
            <a:r>
              <a:rPr lang="en-US" dirty="0"/>
              <a:t>Case Study - Gastrointestinal and Other AE’s</a:t>
            </a:r>
          </a:p>
        </p:txBody>
      </p:sp>
      <p:sp>
        <p:nvSpPr>
          <p:cNvPr id="3" name="Content Placeholder 2">
            <a:extLst>
              <a:ext uri="{FF2B5EF4-FFF2-40B4-BE49-F238E27FC236}">
                <a16:creationId xmlns:a16="http://schemas.microsoft.com/office/drawing/2014/main" id="{CDB1BA60-7F68-9D45-2A06-ECA423DAA898}"/>
              </a:ext>
            </a:extLst>
          </p:cNvPr>
          <p:cNvSpPr>
            <a:spLocks noGrp="1"/>
          </p:cNvSpPr>
          <p:nvPr>
            <p:ph idx="1"/>
          </p:nvPr>
        </p:nvSpPr>
        <p:spPr/>
        <p:txBody>
          <a:bodyPr/>
          <a:lstStyle/>
          <a:p>
            <a:r>
              <a:rPr lang="en-US" dirty="0"/>
              <a:t>33 </a:t>
            </a:r>
            <a:r>
              <a:rPr lang="en-US" dirty="0" err="1"/>
              <a:t>yo</a:t>
            </a:r>
            <a:r>
              <a:rPr lang="en-US" dirty="0"/>
              <a:t> woman, diagnosed with early stage ER pos, HER2 neg breast cancer in 2006. Upfront mastectomy, pT2N1. AC/T, XRT, Tamoxifen</a:t>
            </a:r>
          </a:p>
          <a:p>
            <a:r>
              <a:rPr lang="en-US" dirty="0"/>
              <a:t>2008-Imaging revealed bony </a:t>
            </a:r>
            <a:r>
              <a:rPr lang="en-US" dirty="0" err="1"/>
              <a:t>mets</a:t>
            </a:r>
            <a:r>
              <a:rPr lang="en-US" dirty="0"/>
              <a:t>. Anastrozole</a:t>
            </a:r>
          </a:p>
          <a:p>
            <a:r>
              <a:rPr lang="en-US" dirty="0"/>
              <a:t>2017-PD in bones, added Palbociclib</a:t>
            </a:r>
          </a:p>
          <a:p>
            <a:r>
              <a:rPr lang="en-US" dirty="0"/>
              <a:t>Over the years, received SERD, PIK3CA, oral chemo, multiple clinical trials, Trastuzumab </a:t>
            </a:r>
            <a:r>
              <a:rPr lang="en-US" dirty="0" err="1"/>
              <a:t>deruxtecan</a:t>
            </a:r>
            <a:r>
              <a:rPr lang="en-US" dirty="0"/>
              <a:t>, Sacituzumab, IV chemo, immunotherapy</a:t>
            </a:r>
          </a:p>
          <a:p>
            <a:r>
              <a:rPr lang="en-US" dirty="0"/>
              <a:t>4/2026-PD in bones, liver, lungs, lymph node. Started on </a:t>
            </a:r>
            <a:r>
              <a:rPr lang="en-US" dirty="0" err="1"/>
              <a:t>Datopotamab</a:t>
            </a:r>
            <a:endParaRPr lang="en-US" dirty="0"/>
          </a:p>
        </p:txBody>
      </p:sp>
    </p:spTree>
    <p:extLst>
      <p:ext uri="{BB962C8B-B14F-4D97-AF65-F5344CB8AC3E}">
        <p14:creationId xmlns:p14="http://schemas.microsoft.com/office/powerpoint/2010/main" val="29273772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221455-B8A4-2015-30F7-424C26A80511}"/>
              </a:ext>
            </a:extLst>
          </p:cNvPr>
          <p:cNvSpPr>
            <a:spLocks noGrp="1"/>
          </p:cNvSpPr>
          <p:nvPr>
            <p:ph type="title"/>
          </p:nvPr>
        </p:nvSpPr>
        <p:spPr/>
        <p:txBody>
          <a:bodyPr/>
          <a:lstStyle/>
          <a:p>
            <a:r>
              <a:rPr lang="en-US" dirty="0"/>
              <a:t>Stomatitis</a:t>
            </a:r>
          </a:p>
        </p:txBody>
      </p:sp>
      <p:sp>
        <p:nvSpPr>
          <p:cNvPr id="3" name="Content Placeholder 2">
            <a:extLst>
              <a:ext uri="{FF2B5EF4-FFF2-40B4-BE49-F238E27FC236}">
                <a16:creationId xmlns:a16="http://schemas.microsoft.com/office/drawing/2014/main" id="{4D95803A-9083-ECB0-AC48-9254999CC181}"/>
              </a:ext>
            </a:extLst>
          </p:cNvPr>
          <p:cNvSpPr>
            <a:spLocks noGrp="1"/>
          </p:cNvSpPr>
          <p:nvPr>
            <p:ph idx="1"/>
          </p:nvPr>
        </p:nvSpPr>
        <p:spPr/>
        <p:txBody>
          <a:bodyPr/>
          <a:lstStyle/>
          <a:p>
            <a:r>
              <a:rPr lang="en-US" dirty="0"/>
              <a:t>Prescribed Dexamethasone mouth rinse. </a:t>
            </a:r>
          </a:p>
          <a:p>
            <a:pPr marL="457200" lvl="1" indent="0">
              <a:buNone/>
            </a:pPr>
            <a:r>
              <a:rPr lang="en-US" dirty="0"/>
              <a:t>-National shortage</a:t>
            </a:r>
          </a:p>
          <a:p>
            <a:r>
              <a:rPr lang="en-US" dirty="0"/>
              <a:t>Patient informed team one week in that she was unable to pick up.</a:t>
            </a:r>
          </a:p>
          <a:p>
            <a:r>
              <a:rPr lang="en-US" dirty="0"/>
              <a:t>Team prescribed Magic mouthwash. </a:t>
            </a:r>
          </a:p>
          <a:p>
            <a:pPr marL="0" indent="0">
              <a:buNone/>
            </a:pPr>
            <a:r>
              <a:rPr lang="en-US" dirty="0"/>
              <a:t>     -Insurance would not cover compound.</a:t>
            </a:r>
          </a:p>
          <a:p>
            <a:r>
              <a:rPr lang="en-US" dirty="0"/>
              <a:t>Development of stomatitis.</a:t>
            </a:r>
          </a:p>
        </p:txBody>
      </p:sp>
    </p:spTree>
    <p:extLst>
      <p:ext uri="{BB962C8B-B14F-4D97-AF65-F5344CB8AC3E}">
        <p14:creationId xmlns:p14="http://schemas.microsoft.com/office/powerpoint/2010/main" val="32341234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A40D1-23BA-4714-BFB1-E0F4FBBB2A00}"/>
              </a:ext>
            </a:extLst>
          </p:cNvPr>
          <p:cNvSpPr>
            <a:spLocks noGrp="1"/>
          </p:cNvSpPr>
          <p:nvPr>
            <p:ph type="title"/>
          </p:nvPr>
        </p:nvSpPr>
        <p:spPr>
          <a:xfrm>
            <a:off x="762001" y="5074024"/>
            <a:ext cx="10109199" cy="598032"/>
          </a:xfrm>
        </p:spPr>
        <p:txBody>
          <a:bodyPr vert="horz" lIns="91440" tIns="45720" rIns="91440" bIns="45720" rtlCol="0" anchor="ctr">
            <a:normAutofit/>
          </a:bodyPr>
          <a:lstStyle/>
          <a:p>
            <a:r>
              <a:rPr lang="en-US" sz="3600" kern="1200">
                <a:solidFill>
                  <a:schemeClr val="tx1"/>
                </a:solidFill>
                <a:latin typeface="+mj-lt"/>
                <a:ea typeface="+mj-ea"/>
                <a:cs typeface="+mj-cs"/>
              </a:rPr>
              <a:t>Stomatitis photos</a:t>
            </a:r>
          </a:p>
        </p:txBody>
      </p:sp>
      <p:pic>
        <p:nvPicPr>
          <p:cNvPr id="7" name="Picture 6">
            <a:extLst>
              <a:ext uri="{FF2B5EF4-FFF2-40B4-BE49-F238E27FC236}">
                <a16:creationId xmlns:a16="http://schemas.microsoft.com/office/drawing/2014/main" id="{3B300D06-0089-2956-FD80-9C7BF70DC1AF}"/>
              </a:ext>
            </a:extLst>
          </p:cNvPr>
          <p:cNvPicPr>
            <a:picLocks noChangeAspect="1"/>
          </p:cNvPicPr>
          <p:nvPr/>
        </p:nvPicPr>
        <p:blipFill>
          <a:blip r:embed="rId2"/>
          <a:srcRect t="16881" b="16036"/>
          <a:stretch>
            <a:fillRect/>
          </a:stretch>
        </p:blipFill>
        <p:spPr>
          <a:xfrm>
            <a:off x="20" y="-40"/>
            <a:ext cx="6095980" cy="4172827"/>
          </a:xfrm>
          <a:prstGeom prst="rect">
            <a:avLst/>
          </a:prstGeom>
        </p:spPr>
      </p:pic>
      <p:pic>
        <p:nvPicPr>
          <p:cNvPr id="5" name="Content Placeholder 4">
            <a:extLst>
              <a:ext uri="{FF2B5EF4-FFF2-40B4-BE49-F238E27FC236}">
                <a16:creationId xmlns:a16="http://schemas.microsoft.com/office/drawing/2014/main" id="{B6A0B48E-1470-837F-E80D-6440511AB517}"/>
              </a:ext>
            </a:extLst>
          </p:cNvPr>
          <p:cNvPicPr>
            <a:picLocks noGrp="1" noChangeAspect="1"/>
          </p:cNvPicPr>
          <p:nvPr>
            <p:ph idx="1"/>
          </p:nvPr>
        </p:nvPicPr>
        <p:blipFill>
          <a:blip r:embed="rId3"/>
          <a:srcRect r="-1" b="1147"/>
          <a:stretch>
            <a:fillRect/>
          </a:stretch>
        </p:blipFill>
        <p:spPr>
          <a:xfrm>
            <a:off x="6096000" y="-43"/>
            <a:ext cx="6096000" cy="4172829"/>
          </a:xfrm>
          <a:prstGeom prst="rect">
            <a:avLst/>
          </a:prstGeom>
        </p:spPr>
      </p:pic>
      <p:cxnSp>
        <p:nvCxnSpPr>
          <p:cNvPr id="12" name="Straight Connector 11">
            <a:extLst>
              <a:ext uri="{FF2B5EF4-FFF2-40B4-BE49-F238E27FC236}">
                <a16:creationId xmlns:a16="http://schemas.microsoft.com/office/drawing/2014/main" id="{7667AA61-5C27-F30F-D229-06CBE5709F3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65141" y="4811517"/>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15486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AA53CF-2E54-A1FD-589C-6C84714620B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68714F7-CBDA-332C-DA51-AD1A3C9CF4DB}"/>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27060AAB-063E-7694-D11C-49C21DE35811}"/>
              </a:ext>
            </a:extLst>
          </p:cNvPr>
          <p:cNvSpPr>
            <a:spLocks noGrp="1"/>
          </p:cNvSpPr>
          <p:nvPr>
            <p:ph idx="1"/>
          </p:nvPr>
        </p:nvSpPr>
        <p:spPr>
          <a:xfrm>
            <a:off x="912286" y="1268760"/>
            <a:ext cx="10358967" cy="4799013"/>
          </a:xfrm>
        </p:spPr>
        <p:txBody>
          <a:bodyPr/>
          <a:lstStyle/>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What is the typical time course for the emergence of GI toxicities with T-DXd? What about sacituzumab govitecan? </a:t>
            </a: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What, if anything, is known about the use of dose escalation strategies to mitigate GI and other toxicities?  </a:t>
            </a: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What is your typical approach to the management of ADC-associated mucositis/stomatitis</a:t>
            </a:r>
            <a:r>
              <a:rPr lang="en-US" sz="2800" kern="100" dirty="0">
                <a:latin typeface="Arial" panose="020B0604020202020204" pitchFamily="34" charset="0"/>
                <a:ea typeface="Aptos" panose="020B0004020202020204" pitchFamily="34" charset="0"/>
                <a:cs typeface="Times New Roman" panose="02020603050405020304" pitchFamily="18" charset="0"/>
              </a:rPr>
              <a:t>? </a:t>
            </a: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Have you used the Chemo Mouthpiece</a:t>
            </a:r>
            <a:r>
              <a:rPr lang="en-US" sz="2400" kern="100" baseline="30000" dirty="0">
                <a:latin typeface="Arial" panose="020B0604020202020204" pitchFamily="34" charset="0"/>
                <a:ea typeface="Aptos" panose="020B0004020202020204" pitchFamily="34" charset="0"/>
                <a:cs typeface="Times New Roman" panose="02020603050405020304" pitchFamily="18" charset="0"/>
              </a:rPr>
              <a:t>®</a:t>
            </a:r>
            <a:r>
              <a:rPr lang="en-US" sz="2800" kern="100" dirty="0">
                <a:latin typeface="Arial" panose="020B0604020202020204" pitchFamily="34" charset="0"/>
                <a:ea typeface="Aptos" panose="020B0004020202020204" pitchFamily="34" charset="0"/>
                <a:cs typeface="Times New Roman" panose="02020603050405020304" pitchFamily="18" charset="0"/>
              </a:rPr>
              <a:t>? If so, do you find it effective? </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14922298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B4EF94D-3FF4-93B2-0F7D-B5DCD48D44BC}"/>
              </a:ext>
            </a:extLst>
          </p:cNvPr>
          <p:cNvPicPr>
            <a:picLocks noChangeAspect="1"/>
          </p:cNvPicPr>
          <p:nvPr/>
        </p:nvPicPr>
        <p:blipFill>
          <a:blip r:embed="rId2">
            <a:extLst>
              <a:ext uri="{28A0092B-C50C-407E-A947-70E740481C1C}">
                <a14:useLocalDpi xmlns:a14="http://schemas.microsoft.com/office/drawing/2010/main" val="0"/>
              </a:ext>
            </a:extLst>
          </a:blip>
          <a:srcRect l="463" t="16684" r="4947" b="7477"/>
          <a:stretch>
            <a:fillRect/>
          </a:stretch>
        </p:blipFill>
        <p:spPr>
          <a:xfrm>
            <a:off x="816090" y="404665"/>
            <a:ext cx="10515600" cy="5449691"/>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9644077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0AF6E4-2050-C8C8-4BC6-31855D64CFD2}"/>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AF1F9FE4-A1C8-A25F-73F9-095980F9FF74}"/>
              </a:ext>
            </a:extLst>
          </p:cNvPr>
          <p:cNvPicPr>
            <a:picLocks noChangeAspect="1"/>
          </p:cNvPicPr>
          <p:nvPr/>
        </p:nvPicPr>
        <p:blipFill>
          <a:blip r:embed="rId2">
            <a:extLst>
              <a:ext uri="{28A0092B-C50C-407E-A947-70E740481C1C}">
                <a14:useLocalDpi xmlns:a14="http://schemas.microsoft.com/office/drawing/2010/main" val="0"/>
              </a:ext>
            </a:extLst>
          </a:blip>
          <a:srcRect l="903" t="16242" r="3631" b="7802"/>
          <a:stretch>
            <a:fillRect/>
          </a:stretch>
        </p:blipFill>
        <p:spPr>
          <a:xfrm>
            <a:off x="695400" y="548680"/>
            <a:ext cx="10515600" cy="5408023"/>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4A7D1ECF-AADA-B650-403D-013E95BDE72E}"/>
              </a:ext>
            </a:extLst>
          </p:cNvPr>
          <p:cNvSpPr txBox="1"/>
          <p:nvPr/>
        </p:nvSpPr>
        <p:spPr>
          <a:xfrm>
            <a:off x="6672064" y="2924944"/>
            <a:ext cx="4248472" cy="256674"/>
          </a:xfrm>
          <a:prstGeom prst="rect">
            <a:avLst/>
          </a:prstGeom>
          <a:solidFill>
            <a:schemeClr val="bg1"/>
          </a:solidFill>
        </p:spPr>
        <p:txBody>
          <a:bodyPr wrap="square" lIns="0" tIns="0" rIns="0" bIns="0" anchor="ctr">
            <a:no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5F697C"/>
                </a:solidFill>
                <a:effectLst/>
                <a:uLnTx/>
                <a:uFillTx/>
                <a:latin typeface="Arial" pitchFamily="-72" charset="0"/>
                <a:ea typeface="MS PGothic" charset="0"/>
              </a:rPr>
              <a:t>Cooler, insulated sleeves &amp; cold packs</a:t>
            </a:r>
          </a:p>
        </p:txBody>
      </p:sp>
    </p:spTree>
    <p:extLst>
      <p:ext uri="{BB962C8B-B14F-4D97-AF65-F5344CB8AC3E}">
        <p14:creationId xmlns:p14="http://schemas.microsoft.com/office/powerpoint/2010/main" val="403551410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645A96-05B2-9135-C071-8C66715C4B1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B4A9827-6E7B-8CD3-D3ED-9AEC711EF964}"/>
              </a:ext>
            </a:extLst>
          </p:cNvPr>
          <p:cNvSpPr/>
          <p:nvPr/>
        </p:nvSpPr>
        <p:spPr bwMode="auto">
          <a:xfrm>
            <a:off x="758948" y="4437112"/>
            <a:ext cx="10512305"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E3D8A52D-AB67-CA9A-B1F1-9F7292752BB8}"/>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8643A6EB-F317-56CF-2C61-9023C47B2DBD}"/>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chemeClr val="bg1"/>
                </a:solidFill>
              </a:rPr>
              <a:t>Module 6: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25014434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96D08D7-B57E-32DA-3094-4305830A4068}"/>
              </a:ext>
            </a:extLst>
          </p:cNvPr>
          <p:cNvPicPr>
            <a:picLocks noChangeAspect="1"/>
          </p:cNvPicPr>
          <p:nvPr/>
        </p:nvPicPr>
        <p:blipFill>
          <a:blip r:embed="rId2"/>
          <a:srcRect/>
          <a:stretch/>
        </p:blipFill>
        <p:spPr>
          <a:xfrm>
            <a:off x="2286000" y="228600"/>
            <a:ext cx="3086100" cy="6172200"/>
          </a:xfrm>
          <a:prstGeom prst="rect">
            <a:avLst/>
          </a:prstGeom>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F6FD3019-3293-CA10-EAB5-1A98763780B8}"/>
              </a:ext>
            </a:extLst>
          </p:cNvPr>
          <p:cNvPicPr>
            <a:picLocks noChangeAspect="1"/>
          </p:cNvPicPr>
          <p:nvPr/>
        </p:nvPicPr>
        <p:blipFill>
          <a:blip r:embed="rId3"/>
          <a:srcRect/>
          <a:stretch/>
        </p:blipFill>
        <p:spPr>
          <a:xfrm>
            <a:off x="6400800" y="228600"/>
            <a:ext cx="3086100" cy="61722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9875679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0D9ED7-2F8D-CDEF-A3F8-41156EA48C75}"/>
              </a:ext>
            </a:extLst>
          </p:cNvPr>
          <p:cNvSpPr>
            <a:spLocks noGrp="1"/>
          </p:cNvSpPr>
          <p:nvPr>
            <p:ph type="ctrTitle"/>
          </p:nvPr>
        </p:nvSpPr>
        <p:spPr>
          <a:xfrm>
            <a:off x="1524000" y="349664"/>
            <a:ext cx="9144000" cy="2387600"/>
          </a:xfrm>
        </p:spPr>
        <p:txBody>
          <a:bodyPr>
            <a:normAutofit/>
          </a:bodyPr>
          <a:lstStyle/>
          <a:p>
            <a:r>
              <a:rPr lang="en-US" sz="3600" dirty="0"/>
              <a:t>Antibody Drug Conjugate in Ovarian Cancer: Selection, Sequencing and Strategy</a:t>
            </a:r>
          </a:p>
        </p:txBody>
      </p:sp>
      <p:sp>
        <p:nvSpPr>
          <p:cNvPr id="3" name="Subtitle 2">
            <a:extLst>
              <a:ext uri="{FF2B5EF4-FFF2-40B4-BE49-F238E27FC236}">
                <a16:creationId xmlns:a16="http://schemas.microsoft.com/office/drawing/2014/main" id="{93D8D456-CC8E-D252-237F-CB1151A66055}"/>
              </a:ext>
            </a:extLst>
          </p:cNvPr>
          <p:cNvSpPr>
            <a:spLocks noGrp="1"/>
          </p:cNvSpPr>
          <p:nvPr>
            <p:ph type="subTitle" idx="1"/>
          </p:nvPr>
        </p:nvSpPr>
        <p:spPr>
          <a:xfrm>
            <a:off x="1649393" y="3061355"/>
            <a:ext cx="9144000" cy="1655762"/>
          </a:xfrm>
        </p:spPr>
        <p:txBody>
          <a:bodyPr/>
          <a:lstStyle/>
          <a:p>
            <a:r>
              <a:rPr lang="en-US" dirty="0"/>
              <a:t>Tumor Associated Antigens Including CDH6, TROP2 and FR</a:t>
            </a:r>
            <a:r>
              <a:rPr lang="el-GR" dirty="0">
                <a:latin typeface="Calibri" panose="020F0502020204030204" pitchFamily="34" charset="0"/>
                <a:cs typeface="Calibri" panose="020F0502020204030204" pitchFamily="34" charset="0"/>
              </a:rPr>
              <a:t>α</a:t>
            </a:r>
            <a:endParaRPr lang="en-US" dirty="0"/>
          </a:p>
        </p:txBody>
      </p:sp>
      <p:sp>
        <p:nvSpPr>
          <p:cNvPr id="4" name="TextBox 3">
            <a:extLst>
              <a:ext uri="{FF2B5EF4-FFF2-40B4-BE49-F238E27FC236}">
                <a16:creationId xmlns:a16="http://schemas.microsoft.com/office/drawing/2014/main" id="{C8572A27-5B79-0465-7870-0EC452A089AC}"/>
              </a:ext>
            </a:extLst>
          </p:cNvPr>
          <p:cNvSpPr txBox="1"/>
          <p:nvPr/>
        </p:nvSpPr>
        <p:spPr>
          <a:xfrm>
            <a:off x="2986269" y="4128978"/>
            <a:ext cx="6840638"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Kathleen N. Moore, MD, MS, FASCO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Deputy Director, Buffett Cancer Center at the University of Nebraska Medical Center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Professor, Gynecologic Oncology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ASCO BOD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GOG F BOD</a:t>
            </a:r>
          </a:p>
        </p:txBody>
      </p:sp>
      <p:pic>
        <p:nvPicPr>
          <p:cNvPr id="5" name="Picture 4">
            <a:extLst>
              <a:ext uri="{FF2B5EF4-FFF2-40B4-BE49-F238E27FC236}">
                <a16:creationId xmlns:a16="http://schemas.microsoft.com/office/drawing/2014/main" id="{B10060D6-C4EC-34C2-4F68-AB664AECA2FD}"/>
              </a:ext>
            </a:extLst>
          </p:cNvPr>
          <p:cNvPicPr>
            <a:picLocks noChangeAspect="1"/>
          </p:cNvPicPr>
          <p:nvPr/>
        </p:nvPicPr>
        <p:blipFill>
          <a:blip r:embed="rId3"/>
          <a:stretch>
            <a:fillRect/>
          </a:stretch>
        </p:blipFill>
        <p:spPr>
          <a:xfrm>
            <a:off x="10252154" y="6274052"/>
            <a:ext cx="1939846" cy="548640"/>
          </a:xfrm>
          <a:prstGeom prst="rect">
            <a:avLst/>
          </a:prstGeom>
        </p:spPr>
      </p:pic>
      <p:pic>
        <p:nvPicPr>
          <p:cNvPr id="6" name="Picture 5">
            <a:extLst>
              <a:ext uri="{FF2B5EF4-FFF2-40B4-BE49-F238E27FC236}">
                <a16:creationId xmlns:a16="http://schemas.microsoft.com/office/drawing/2014/main" id="{E1E950DF-C1A6-5198-5888-DBA9F734EE16}"/>
              </a:ext>
            </a:extLst>
          </p:cNvPr>
          <p:cNvPicPr>
            <a:picLocks noChangeAspect="1"/>
          </p:cNvPicPr>
          <p:nvPr/>
        </p:nvPicPr>
        <p:blipFill>
          <a:blip r:embed="rId4"/>
          <a:stretch>
            <a:fillRect/>
          </a:stretch>
        </p:blipFill>
        <p:spPr>
          <a:xfrm>
            <a:off x="344080" y="5908260"/>
            <a:ext cx="3947502" cy="731583"/>
          </a:xfrm>
          <a:prstGeom prst="rect">
            <a:avLst/>
          </a:prstGeom>
        </p:spPr>
      </p:pic>
    </p:spTree>
    <p:extLst>
      <p:ext uri="{BB962C8B-B14F-4D97-AF65-F5344CB8AC3E}">
        <p14:creationId xmlns:p14="http://schemas.microsoft.com/office/powerpoint/2010/main" val="416387595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CC9C3-4CAB-9B58-34B4-9D7499D147E6}"/>
            </a:ext>
          </a:extLst>
        </p:cNvPr>
        <p:cNvGrpSpPr/>
        <p:nvPr/>
      </p:nvGrpSpPr>
      <p:grpSpPr>
        <a:xfrm>
          <a:off x="0" y="0"/>
          <a:ext cx="0" cy="0"/>
          <a:chOff x="0" y="0"/>
          <a:chExt cx="0" cy="0"/>
        </a:xfrm>
      </p:grpSpPr>
      <p:pic>
        <p:nvPicPr>
          <p:cNvPr id="20" name="Picture 19">
            <a:extLst>
              <a:ext uri="{FF2B5EF4-FFF2-40B4-BE49-F238E27FC236}">
                <a16:creationId xmlns:a16="http://schemas.microsoft.com/office/drawing/2014/main" id="{31C5E314-4543-1374-2748-9A5EAA9E3E7D}"/>
              </a:ext>
            </a:extLst>
          </p:cNvPr>
          <p:cNvPicPr>
            <a:picLocks noChangeAspect="1"/>
          </p:cNvPicPr>
          <p:nvPr/>
        </p:nvPicPr>
        <p:blipFill>
          <a:blip r:embed="rId3"/>
          <a:stretch>
            <a:fillRect/>
          </a:stretch>
        </p:blipFill>
        <p:spPr>
          <a:xfrm>
            <a:off x="8000408" y="3099793"/>
            <a:ext cx="2723853" cy="3200400"/>
          </a:xfrm>
          <a:prstGeom prst="rect">
            <a:avLst/>
          </a:prstGeom>
        </p:spPr>
      </p:pic>
      <p:pic>
        <p:nvPicPr>
          <p:cNvPr id="19" name="Picture 18">
            <a:extLst>
              <a:ext uri="{FF2B5EF4-FFF2-40B4-BE49-F238E27FC236}">
                <a16:creationId xmlns:a16="http://schemas.microsoft.com/office/drawing/2014/main" id="{23BA6324-230E-4E32-0D11-96C9029BC762}"/>
              </a:ext>
            </a:extLst>
          </p:cNvPr>
          <p:cNvPicPr>
            <a:picLocks noChangeAspect="1"/>
          </p:cNvPicPr>
          <p:nvPr/>
        </p:nvPicPr>
        <p:blipFill>
          <a:blip r:embed="rId4"/>
          <a:stretch>
            <a:fillRect/>
          </a:stretch>
        </p:blipFill>
        <p:spPr>
          <a:xfrm>
            <a:off x="243954" y="3266200"/>
            <a:ext cx="6201814" cy="2926080"/>
          </a:xfrm>
          <a:prstGeom prst="rect">
            <a:avLst/>
          </a:prstGeom>
        </p:spPr>
      </p:pic>
      <p:sp>
        <p:nvSpPr>
          <p:cNvPr id="4" name="Text Placeholder 3">
            <a:extLst>
              <a:ext uri="{FF2B5EF4-FFF2-40B4-BE49-F238E27FC236}">
                <a16:creationId xmlns:a16="http://schemas.microsoft.com/office/drawing/2014/main" id="{98E67342-0A8C-BFC5-F3F9-4631044EA04B}"/>
              </a:ext>
            </a:extLst>
          </p:cNvPr>
          <p:cNvSpPr>
            <a:spLocks noGrp="1"/>
          </p:cNvSpPr>
          <p:nvPr>
            <p:ph type="body" sz="quarter" idx="12"/>
          </p:nvPr>
        </p:nvSpPr>
        <p:spPr>
          <a:xfrm>
            <a:off x="0" y="77726"/>
            <a:ext cx="12192000" cy="952761"/>
          </a:xfrm>
        </p:spPr>
        <p:txBody>
          <a:bodyPr/>
          <a:lstStyle/>
          <a:p>
            <a:pPr algn="l"/>
            <a:r>
              <a:rPr lang="en-US" sz="3200" b="0">
                <a:solidFill>
                  <a:schemeClr val="tx1">
                    <a:lumMod val="95000"/>
                    <a:lumOff val="5000"/>
                  </a:schemeClr>
                </a:solidFill>
                <a:latin typeface="+mn-lt"/>
              </a:rPr>
              <a:t>Targeting Cadherin 6 (CDH6): </a:t>
            </a:r>
            <a:r>
              <a:rPr lang="en-US" sz="3200" b="0" err="1">
                <a:solidFill>
                  <a:schemeClr val="tx1">
                    <a:lumMod val="95000"/>
                    <a:lumOff val="5000"/>
                  </a:schemeClr>
                </a:solidFill>
                <a:latin typeface="+mn-lt"/>
              </a:rPr>
              <a:t>Raludotatug</a:t>
            </a:r>
            <a:r>
              <a:rPr lang="en-US" sz="3200" b="0">
                <a:solidFill>
                  <a:schemeClr val="tx1">
                    <a:lumMod val="95000"/>
                    <a:lumOff val="5000"/>
                  </a:schemeClr>
                </a:solidFill>
                <a:latin typeface="+mn-lt"/>
              </a:rPr>
              <a:t> </a:t>
            </a:r>
            <a:r>
              <a:rPr lang="en-US" sz="3200" b="0" err="1">
                <a:solidFill>
                  <a:schemeClr val="tx1">
                    <a:lumMod val="95000"/>
                    <a:lumOff val="5000"/>
                  </a:schemeClr>
                </a:solidFill>
                <a:latin typeface="+mn-lt"/>
              </a:rPr>
              <a:t>deruxtecan</a:t>
            </a:r>
            <a:endParaRPr lang="en-US" sz="3200" b="0">
              <a:solidFill>
                <a:schemeClr val="tx1">
                  <a:lumMod val="95000"/>
                  <a:lumOff val="5000"/>
                </a:schemeClr>
              </a:solidFill>
              <a:latin typeface="+mn-lt"/>
            </a:endParaRPr>
          </a:p>
        </p:txBody>
      </p:sp>
      <p:sp>
        <p:nvSpPr>
          <p:cNvPr id="12" name="TextBox 11">
            <a:extLst>
              <a:ext uri="{FF2B5EF4-FFF2-40B4-BE49-F238E27FC236}">
                <a16:creationId xmlns:a16="http://schemas.microsoft.com/office/drawing/2014/main" id="{61E243A6-CD26-2C4D-871A-3DC9613AADD9}"/>
              </a:ext>
            </a:extLst>
          </p:cNvPr>
          <p:cNvSpPr txBox="1"/>
          <p:nvPr/>
        </p:nvSpPr>
        <p:spPr>
          <a:xfrm>
            <a:off x="2149841" y="6408106"/>
            <a:ext cx="5862140"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sym typeface="Arial"/>
              </a:rPr>
              <a:t>1. Moore K, et al. Presented at European Society for Medical Oncology (ESMO) Annual Meeting; 20-24 October 2023; Madrid, Spain.; </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sym typeface="Arial"/>
              </a:rPr>
              <a:t>2. NCT04707248. Accessed from: https://clinicaltrials.gov/study/NCT04707248?cond=NCT04707248&amp;rank=1.</a:t>
            </a:r>
            <a:endParaRPr kumimoji="0" lang="en-GB" sz="1867" b="0" i="0" u="none" strike="noStrike" kern="0" cap="none" spc="0" normalizeH="0" baseline="0" noProof="0" dirty="0">
              <a:ln>
                <a:noFill/>
              </a:ln>
              <a:solidFill>
                <a:prstClr val="white">
                  <a:lumMod val="50000"/>
                </a:prstClr>
              </a:solidFill>
              <a:effectLst/>
              <a:uLnTx/>
              <a:uFillTx/>
              <a:latin typeface="Arial" panose="020B0604020202020204" pitchFamily="34" charset="0"/>
              <a:ea typeface="+mn-ea"/>
              <a:cs typeface="Arial" panose="020B0604020202020204" pitchFamily="34" charset="0"/>
              <a:sym typeface="Arial"/>
            </a:endParaRPr>
          </a:p>
        </p:txBody>
      </p:sp>
      <p:pic>
        <p:nvPicPr>
          <p:cNvPr id="18" name="Picture 17">
            <a:extLst>
              <a:ext uri="{FF2B5EF4-FFF2-40B4-BE49-F238E27FC236}">
                <a16:creationId xmlns:a16="http://schemas.microsoft.com/office/drawing/2014/main" id="{71E2AAD5-07AF-3119-4BE1-8BE979FE4DAB}"/>
              </a:ext>
            </a:extLst>
          </p:cNvPr>
          <p:cNvPicPr>
            <a:picLocks noChangeAspect="1"/>
          </p:cNvPicPr>
          <p:nvPr/>
        </p:nvPicPr>
        <p:blipFill>
          <a:blip r:embed="rId5"/>
          <a:stretch>
            <a:fillRect/>
          </a:stretch>
        </p:blipFill>
        <p:spPr>
          <a:xfrm>
            <a:off x="8000408" y="6231634"/>
            <a:ext cx="1939846" cy="548640"/>
          </a:xfrm>
          <a:prstGeom prst="rect">
            <a:avLst/>
          </a:prstGeom>
        </p:spPr>
      </p:pic>
      <p:graphicFrame>
        <p:nvGraphicFramePr>
          <p:cNvPr id="16" name="Table 15">
            <a:extLst>
              <a:ext uri="{FF2B5EF4-FFF2-40B4-BE49-F238E27FC236}">
                <a16:creationId xmlns:a16="http://schemas.microsoft.com/office/drawing/2014/main" id="{3152343D-8A58-EB24-D449-B6F90BC09B5F}"/>
              </a:ext>
            </a:extLst>
          </p:cNvPr>
          <p:cNvGraphicFramePr>
            <a:graphicFrameLocks noGrp="1"/>
          </p:cNvGraphicFramePr>
          <p:nvPr/>
        </p:nvGraphicFramePr>
        <p:xfrm>
          <a:off x="338829" y="844281"/>
          <a:ext cx="4128962" cy="2438400"/>
        </p:xfrm>
        <a:graphic>
          <a:graphicData uri="http://schemas.openxmlformats.org/drawingml/2006/table">
            <a:tbl>
              <a:tblPr firstRow="1" bandRow="1"/>
              <a:tblGrid>
                <a:gridCol w="1000195">
                  <a:extLst>
                    <a:ext uri="{9D8B030D-6E8A-4147-A177-3AD203B41FA5}">
                      <a16:colId xmlns:a16="http://schemas.microsoft.com/office/drawing/2014/main" val="3562623238"/>
                    </a:ext>
                  </a:extLst>
                </a:gridCol>
                <a:gridCol w="3128767">
                  <a:extLst>
                    <a:ext uri="{9D8B030D-6E8A-4147-A177-3AD203B41FA5}">
                      <a16:colId xmlns:a16="http://schemas.microsoft.com/office/drawing/2014/main" val="866967539"/>
                    </a:ext>
                  </a:extLst>
                </a:gridCol>
              </a:tblGrid>
              <a:tr h="762000">
                <a:tc>
                  <a:txBody>
                    <a:bodyPr/>
                    <a:lstStyle>
                      <a:lvl1pPr marL="0" marR="0" indent="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9pPr>
                    </a:lstStyle>
                    <a:p>
                      <a:endParaRPr lang="en-US" sz="1500"/>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1E325F"/>
                    </a:solidFill>
                  </a:tcPr>
                </a:tc>
                <a:tc>
                  <a:txBody>
                    <a:bodyPr/>
                    <a:lstStyle>
                      <a:lvl1pPr marL="0" marR="0" indent="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1" i="0" u="none" strike="noStrike" cap="none" spc="0" baseline="0">
                          <a:solidFill>
                            <a:schemeClr val="lt1"/>
                          </a:solidFill>
                          <a:uFillTx/>
                          <a:latin typeface="Arial"/>
                          <a:sym typeface="Helvetica Neue Light"/>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kern="1200">
                          <a:solidFill>
                            <a:schemeClr val="bg1"/>
                          </a:solidFill>
                          <a:effectLst/>
                        </a:rPr>
                        <a:t>Raludotatug deruxtecan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kern="1200">
                          <a:solidFill>
                            <a:schemeClr val="bg1"/>
                          </a:solidFill>
                          <a:effectLst/>
                        </a:rPr>
                        <a:t>(DS-6000)</a:t>
                      </a:r>
                      <a:r>
                        <a:rPr lang="en-US" sz="1500" b="0" kern="1200" baseline="30000">
                          <a:solidFill>
                            <a:schemeClr val="bg1"/>
                          </a:solidFill>
                          <a:effectLst/>
                        </a:rPr>
                        <a:t>1,2</a:t>
                      </a:r>
                      <a:endParaRPr lang="en-US" sz="1500" b="0" baseline="30000">
                        <a:solidFill>
                          <a:schemeClr val="bg1"/>
                        </a:solidFill>
                        <a:latin typeface="+mn-lt"/>
                      </a:endParaRPr>
                    </a:p>
                    <a:p>
                      <a:endParaRPr lang="en-US" sz="1500"/>
                    </a:p>
                  </a:txBody>
                  <a:tcP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1E325F"/>
                    </a:solidFill>
                  </a:tcPr>
                </a:tc>
                <a:extLst>
                  <a:ext uri="{0D108BD9-81ED-4DB2-BD59-A6C34878D82A}">
                    <a16:rowId xmlns:a16="http://schemas.microsoft.com/office/drawing/2014/main" val="3256725774"/>
                  </a:ext>
                </a:extLst>
              </a:tr>
              <a:tr h="370840">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Payload</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40000"/>
                      </a:srgbClr>
                    </a:solidFill>
                  </a:tcPr>
                </a:tc>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Topoisomerase 1 inhibitor (</a:t>
                      </a:r>
                      <a:r>
                        <a:rPr lang="en-US" sz="1500" err="1"/>
                        <a:t>DXd</a:t>
                      </a:r>
                      <a:r>
                        <a:rPr lang="en-US" sz="1500"/>
                        <a:t>)</a:t>
                      </a:r>
                    </a:p>
                  </a:txBody>
                  <a:tcPr>
                    <a:lnL w="12700" cmpd="sng">
                      <a:solidFill>
                        <a:srgbClr val="FFFFFF"/>
                      </a:solidFill>
                    </a:lnL>
                    <a:lnR w="12700" cmpd="sng">
                      <a:solidFill>
                        <a:srgbClr val="FFFFFF"/>
                      </a:solidFill>
                    </a:lnR>
                    <a:lnT w="381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40000"/>
                      </a:srgbClr>
                    </a:solidFill>
                  </a:tcPr>
                </a:tc>
                <a:extLst>
                  <a:ext uri="{0D108BD9-81ED-4DB2-BD59-A6C34878D82A}">
                    <a16:rowId xmlns:a16="http://schemas.microsoft.com/office/drawing/2014/main" val="1190536308"/>
                  </a:ext>
                </a:extLst>
              </a:tr>
              <a:tr h="370840">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DAR</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20000"/>
                      </a:srgbClr>
                    </a:solidFill>
                  </a:tcPr>
                </a:tc>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8</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20000"/>
                      </a:srgbClr>
                    </a:solidFill>
                  </a:tcPr>
                </a:tc>
                <a:extLst>
                  <a:ext uri="{0D108BD9-81ED-4DB2-BD59-A6C34878D82A}">
                    <a16:rowId xmlns:a16="http://schemas.microsoft.com/office/drawing/2014/main" val="4213496780"/>
                  </a:ext>
                </a:extLst>
              </a:tr>
              <a:tr h="370840">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Linker</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40000"/>
                      </a:srgbClr>
                    </a:solidFill>
                  </a:tcPr>
                </a:tc>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Cleavable tetrapeptide based linker</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40000"/>
                      </a:srgbClr>
                    </a:solidFill>
                  </a:tcPr>
                </a:tc>
                <a:extLst>
                  <a:ext uri="{0D108BD9-81ED-4DB2-BD59-A6C34878D82A}">
                    <a16:rowId xmlns:a16="http://schemas.microsoft.com/office/drawing/2014/main" val="979550296"/>
                  </a:ext>
                </a:extLst>
              </a:tr>
              <a:tr h="370840">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a:t>Trial</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20000"/>
                      </a:srgbClr>
                    </a:solidFill>
                  </a:tcPr>
                </a:tc>
                <a:tc>
                  <a:txBody>
                    <a:bodyPr/>
                    <a:lstStyle>
                      <a:lvl1pPr marL="0" marR="0" indent="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1pPr>
                      <a:lvl2pPr marL="0" marR="0" indent="1143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2pPr>
                      <a:lvl3pPr marL="0" marR="0" indent="2286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3pPr>
                      <a:lvl4pPr marL="0" marR="0" indent="3429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4pPr>
                      <a:lvl5pPr marL="0" marR="0" indent="4572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5pPr>
                      <a:lvl6pPr marL="0" marR="0" indent="5715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6pPr>
                      <a:lvl7pPr marL="0" marR="0" indent="6858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7pPr>
                      <a:lvl8pPr marL="0" marR="0" indent="8001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8pPr>
                      <a:lvl9pPr marL="0" marR="0" indent="914400" algn="ctr" defTabSz="412750" latinLnBrk="0">
                        <a:lnSpc>
                          <a:spcPct val="100000"/>
                        </a:lnSpc>
                        <a:spcBef>
                          <a:spcPts val="0"/>
                        </a:spcBef>
                        <a:spcAft>
                          <a:spcPts val="0"/>
                        </a:spcAft>
                        <a:buClrTx/>
                        <a:buSzTx/>
                        <a:buFontTx/>
                        <a:buNone/>
                        <a:tabLst/>
                        <a:defRPr sz="1200" b="0" i="0" u="none" strike="noStrike" cap="none" spc="0" baseline="0">
                          <a:solidFill>
                            <a:schemeClr val="dk1"/>
                          </a:solidFill>
                          <a:uFillTx/>
                          <a:latin typeface="Arial"/>
                          <a:sym typeface="Helvetica Neue Light"/>
                        </a:defRPr>
                      </a:lvl9pPr>
                    </a:lstStyle>
                    <a:p>
                      <a:r>
                        <a:rPr lang="en-US" sz="1500" b="1" dirty="0"/>
                        <a:t>NCT04707248</a:t>
                      </a:r>
                    </a:p>
                  </a:txBody>
                  <a:tcP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1E325F">
                        <a:tint val="20000"/>
                      </a:srgbClr>
                    </a:solidFill>
                  </a:tcPr>
                </a:tc>
                <a:extLst>
                  <a:ext uri="{0D108BD9-81ED-4DB2-BD59-A6C34878D82A}">
                    <a16:rowId xmlns:a16="http://schemas.microsoft.com/office/drawing/2014/main" val="2342880047"/>
                  </a:ext>
                </a:extLst>
              </a:tr>
            </a:tbl>
          </a:graphicData>
        </a:graphic>
      </p:graphicFrame>
      <p:pic>
        <p:nvPicPr>
          <p:cNvPr id="17" name="Picture 16">
            <a:extLst>
              <a:ext uri="{FF2B5EF4-FFF2-40B4-BE49-F238E27FC236}">
                <a16:creationId xmlns:a16="http://schemas.microsoft.com/office/drawing/2014/main" id="{D1EE8803-65D6-59B6-8330-067B7044388B}"/>
              </a:ext>
            </a:extLst>
          </p:cNvPr>
          <p:cNvPicPr>
            <a:picLocks noChangeAspect="1"/>
          </p:cNvPicPr>
          <p:nvPr/>
        </p:nvPicPr>
        <p:blipFill>
          <a:blip r:embed="rId6"/>
          <a:stretch>
            <a:fillRect/>
          </a:stretch>
        </p:blipFill>
        <p:spPr>
          <a:xfrm>
            <a:off x="4693831" y="833130"/>
            <a:ext cx="7302875" cy="2228965"/>
          </a:xfrm>
          <a:prstGeom prst="rect">
            <a:avLst/>
          </a:prstGeom>
        </p:spPr>
      </p:pic>
      <p:pic>
        <p:nvPicPr>
          <p:cNvPr id="3" name="Picture 2">
            <a:extLst>
              <a:ext uri="{FF2B5EF4-FFF2-40B4-BE49-F238E27FC236}">
                <a16:creationId xmlns:a16="http://schemas.microsoft.com/office/drawing/2014/main" id="{A926A242-5FAD-00CE-9811-156D91B48C66}"/>
              </a:ext>
            </a:extLst>
          </p:cNvPr>
          <p:cNvPicPr>
            <a:picLocks noChangeAspect="1"/>
          </p:cNvPicPr>
          <p:nvPr/>
        </p:nvPicPr>
        <p:blipFill>
          <a:blip r:embed="rId7"/>
          <a:stretch>
            <a:fillRect/>
          </a:stretch>
        </p:blipFill>
        <p:spPr>
          <a:xfrm>
            <a:off x="1725588" y="2416123"/>
            <a:ext cx="7475722" cy="2438400"/>
          </a:xfrm>
          <a:prstGeom prst="rect">
            <a:avLst/>
          </a:prstGeom>
          <a:ln w="57150">
            <a:solidFill>
              <a:srgbClr val="FF0000"/>
            </a:solidFill>
          </a:ln>
        </p:spPr>
      </p:pic>
    </p:spTree>
    <p:extLst>
      <p:ext uri="{BB962C8B-B14F-4D97-AF65-F5344CB8AC3E}">
        <p14:creationId xmlns:p14="http://schemas.microsoft.com/office/powerpoint/2010/main" val="12240657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343744-9974-BBBA-FF93-CFA71A64E186}"/>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FECD996F-3683-A8EE-2C60-08B90E065F98}"/>
              </a:ext>
            </a:extLst>
          </p:cNvPr>
          <p:cNvSpPr>
            <a:spLocks noGrp="1"/>
          </p:cNvSpPr>
          <p:nvPr>
            <p:ph type="body" sz="quarter" idx="12"/>
          </p:nvPr>
        </p:nvSpPr>
        <p:spPr>
          <a:xfrm>
            <a:off x="0" y="185013"/>
            <a:ext cx="12192000" cy="952761"/>
          </a:xfrm>
        </p:spPr>
        <p:txBody>
          <a:bodyPr/>
          <a:lstStyle/>
          <a:p>
            <a:pPr algn="l"/>
            <a:r>
              <a:rPr lang="en-US" sz="2800" b="0" dirty="0">
                <a:latin typeface="+mn-lt"/>
              </a:rPr>
              <a:t>REJOICE-Ovarian01/GOG-3096: Phase 2/3 Randomized Study of R-</a:t>
            </a:r>
            <a:r>
              <a:rPr lang="en-US" sz="2800" b="0" dirty="0" err="1">
                <a:latin typeface="+mn-lt"/>
              </a:rPr>
              <a:t>DXd</a:t>
            </a:r>
            <a:r>
              <a:rPr lang="en-US" sz="2800" b="0" dirty="0">
                <a:latin typeface="+mn-lt"/>
              </a:rPr>
              <a:t> in Platinum-Resistant EOC</a:t>
            </a:r>
          </a:p>
        </p:txBody>
      </p:sp>
      <p:pic>
        <p:nvPicPr>
          <p:cNvPr id="18" name="Picture 17">
            <a:extLst>
              <a:ext uri="{FF2B5EF4-FFF2-40B4-BE49-F238E27FC236}">
                <a16:creationId xmlns:a16="http://schemas.microsoft.com/office/drawing/2014/main" id="{516CCE67-ABAC-C62E-10CF-819C673BBF2A}"/>
              </a:ext>
            </a:extLst>
          </p:cNvPr>
          <p:cNvPicPr>
            <a:picLocks noChangeAspect="1"/>
          </p:cNvPicPr>
          <p:nvPr/>
        </p:nvPicPr>
        <p:blipFill>
          <a:blip r:embed="rId3"/>
          <a:stretch>
            <a:fillRect/>
          </a:stretch>
        </p:blipFill>
        <p:spPr>
          <a:xfrm>
            <a:off x="9444190" y="6181157"/>
            <a:ext cx="1939846" cy="548640"/>
          </a:xfrm>
          <a:prstGeom prst="rect">
            <a:avLst/>
          </a:prstGeom>
        </p:spPr>
      </p:pic>
      <p:sp>
        <p:nvSpPr>
          <p:cNvPr id="52" name="Rectangle: Single Corner Rounded 51">
            <a:extLst>
              <a:ext uri="{FF2B5EF4-FFF2-40B4-BE49-F238E27FC236}">
                <a16:creationId xmlns:a16="http://schemas.microsoft.com/office/drawing/2014/main" id="{70A127C9-43E7-CB9B-FFD3-129F13DEC6EA}"/>
              </a:ext>
            </a:extLst>
          </p:cNvPr>
          <p:cNvSpPr/>
          <p:nvPr/>
        </p:nvSpPr>
        <p:spPr>
          <a:xfrm>
            <a:off x="7655862" y="1568621"/>
            <a:ext cx="4017479" cy="3015508"/>
          </a:xfrm>
          <a:prstGeom prst="round1Rect">
            <a:avLst>
              <a:gd name="adj" fmla="val 7360"/>
            </a:avLst>
          </a:prstGeom>
          <a:solidFill>
            <a:srgbClr val="8795A0">
              <a:lumMod val="20000"/>
              <a:lumOff val="80000"/>
              <a:alpha val="50000"/>
            </a:srgbClr>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53" name="Rectangle: Single Corner Rounded 52">
            <a:extLst>
              <a:ext uri="{FF2B5EF4-FFF2-40B4-BE49-F238E27FC236}">
                <a16:creationId xmlns:a16="http://schemas.microsoft.com/office/drawing/2014/main" id="{BD503262-594F-A9DD-34D9-671714D3B6A8}"/>
              </a:ext>
            </a:extLst>
          </p:cNvPr>
          <p:cNvSpPr/>
          <p:nvPr/>
        </p:nvSpPr>
        <p:spPr>
          <a:xfrm>
            <a:off x="3304497" y="1568621"/>
            <a:ext cx="4017479" cy="3015508"/>
          </a:xfrm>
          <a:prstGeom prst="round1Rect">
            <a:avLst>
              <a:gd name="adj" fmla="val 7821"/>
            </a:avLst>
          </a:prstGeom>
          <a:solidFill>
            <a:srgbClr val="FFFFFF">
              <a:lumMod val="95000"/>
            </a:srgbClr>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Arial"/>
              <a:ea typeface="+mn-ea"/>
              <a:cs typeface="+mn-cs"/>
              <a:sym typeface="Arial"/>
            </a:endParaRPr>
          </a:p>
        </p:txBody>
      </p:sp>
      <p:grpSp>
        <p:nvGrpSpPr>
          <p:cNvPr id="54" name="Group 53">
            <a:extLst>
              <a:ext uri="{FF2B5EF4-FFF2-40B4-BE49-F238E27FC236}">
                <a16:creationId xmlns:a16="http://schemas.microsoft.com/office/drawing/2014/main" id="{3349B051-A584-1254-2250-D1623BC9598B}"/>
              </a:ext>
            </a:extLst>
          </p:cNvPr>
          <p:cNvGrpSpPr/>
          <p:nvPr/>
        </p:nvGrpSpPr>
        <p:grpSpPr>
          <a:xfrm>
            <a:off x="2776852" y="2585269"/>
            <a:ext cx="1446352" cy="1252981"/>
            <a:chOff x="7122106" y="742714"/>
            <a:chExt cx="1446352" cy="1252981"/>
          </a:xfrm>
        </p:grpSpPr>
        <p:cxnSp>
          <p:nvCxnSpPr>
            <p:cNvPr id="55" name="Connector: Elbow 54">
              <a:extLst>
                <a:ext uri="{FF2B5EF4-FFF2-40B4-BE49-F238E27FC236}">
                  <a16:creationId xmlns:a16="http://schemas.microsoft.com/office/drawing/2014/main" id="{4870A645-2A40-F8B3-C5B4-3B3B944EC435}"/>
                </a:ext>
              </a:extLst>
            </p:cNvPr>
            <p:cNvCxnSpPr>
              <a:cxnSpLocks/>
            </p:cNvCxnSpPr>
            <p:nvPr/>
          </p:nvCxnSpPr>
          <p:spPr>
            <a:xfrm>
              <a:off x="7122106" y="1359445"/>
              <a:ext cx="1429187" cy="636250"/>
            </a:xfrm>
            <a:prstGeom prst="bentConnector3">
              <a:avLst>
                <a:gd name="adj1" fmla="val 69004"/>
              </a:avLst>
            </a:prstGeom>
            <a:noFill/>
            <a:ln w="19050" cap="flat" cmpd="sng" algn="ctr">
              <a:solidFill>
                <a:srgbClr val="000000">
                  <a:shade val="95000"/>
                  <a:satMod val="105000"/>
                </a:srgbClr>
              </a:solidFill>
              <a:prstDash val="solid"/>
              <a:tailEnd type="triangle"/>
            </a:ln>
            <a:effectLst/>
          </p:spPr>
        </p:cxnSp>
        <p:cxnSp>
          <p:nvCxnSpPr>
            <p:cNvPr id="56" name="Straight Arrow Connector 55">
              <a:extLst>
                <a:ext uri="{FF2B5EF4-FFF2-40B4-BE49-F238E27FC236}">
                  <a16:creationId xmlns:a16="http://schemas.microsoft.com/office/drawing/2014/main" id="{5B2485BF-D282-120C-8CCF-8EF3E2510283}"/>
                </a:ext>
              </a:extLst>
            </p:cNvPr>
            <p:cNvCxnSpPr>
              <a:cxnSpLocks/>
            </p:cNvCxnSpPr>
            <p:nvPr/>
          </p:nvCxnSpPr>
          <p:spPr>
            <a:xfrm>
              <a:off x="7878467" y="1358072"/>
              <a:ext cx="676829" cy="0"/>
            </a:xfrm>
            <a:prstGeom prst="straightConnector1">
              <a:avLst/>
            </a:prstGeom>
            <a:noFill/>
            <a:ln w="19050" cap="flat" cmpd="sng" algn="ctr">
              <a:solidFill>
                <a:srgbClr val="000000">
                  <a:shade val="95000"/>
                  <a:satMod val="105000"/>
                </a:srgbClr>
              </a:solidFill>
              <a:prstDash val="solid"/>
              <a:tailEnd type="triangle"/>
            </a:ln>
            <a:effectLst/>
          </p:spPr>
        </p:cxnSp>
        <p:cxnSp>
          <p:nvCxnSpPr>
            <p:cNvPr id="57" name="Connector: Elbow 56">
              <a:extLst>
                <a:ext uri="{FF2B5EF4-FFF2-40B4-BE49-F238E27FC236}">
                  <a16:creationId xmlns:a16="http://schemas.microsoft.com/office/drawing/2014/main" id="{F303A4FD-0FB3-5AA1-346B-71E4F2532D43}"/>
                </a:ext>
              </a:extLst>
            </p:cNvPr>
            <p:cNvCxnSpPr>
              <a:cxnSpLocks/>
            </p:cNvCxnSpPr>
            <p:nvPr/>
          </p:nvCxnSpPr>
          <p:spPr>
            <a:xfrm flipV="1">
              <a:off x="7125272" y="742714"/>
              <a:ext cx="1443186" cy="612000"/>
            </a:xfrm>
            <a:prstGeom prst="bentConnector3">
              <a:avLst>
                <a:gd name="adj1" fmla="val 68192"/>
              </a:avLst>
            </a:prstGeom>
            <a:noFill/>
            <a:ln w="19050" cap="flat" cmpd="sng" algn="ctr">
              <a:solidFill>
                <a:srgbClr val="000000">
                  <a:shade val="95000"/>
                  <a:satMod val="105000"/>
                </a:srgbClr>
              </a:solidFill>
              <a:prstDash val="solid"/>
              <a:tailEnd type="triangle"/>
            </a:ln>
            <a:effectLst/>
          </p:spPr>
        </p:cxnSp>
      </p:grpSp>
      <p:cxnSp>
        <p:nvCxnSpPr>
          <p:cNvPr id="58" name="Connector: Elbow 57">
            <a:extLst>
              <a:ext uri="{FF2B5EF4-FFF2-40B4-BE49-F238E27FC236}">
                <a16:creationId xmlns:a16="http://schemas.microsoft.com/office/drawing/2014/main" id="{38B6D24F-9D39-0096-2F0B-24040235345F}"/>
              </a:ext>
            </a:extLst>
          </p:cNvPr>
          <p:cNvCxnSpPr>
            <a:cxnSpLocks/>
            <a:endCxn id="67" idx="2"/>
          </p:cNvCxnSpPr>
          <p:nvPr/>
        </p:nvCxnSpPr>
        <p:spPr>
          <a:xfrm rot="5400000" flipH="1" flipV="1">
            <a:off x="8147758" y="2813628"/>
            <a:ext cx="486220" cy="477079"/>
          </a:xfrm>
          <a:prstGeom prst="bentConnector2">
            <a:avLst/>
          </a:prstGeom>
          <a:noFill/>
          <a:ln w="19050" cap="flat" cmpd="sng" algn="ctr">
            <a:solidFill>
              <a:srgbClr val="000000">
                <a:shade val="95000"/>
                <a:satMod val="105000"/>
              </a:srgbClr>
            </a:solidFill>
            <a:prstDash val="solid"/>
            <a:tailEnd type="triangle"/>
          </a:ln>
          <a:effectLst/>
        </p:spPr>
      </p:cxnSp>
      <p:grpSp>
        <p:nvGrpSpPr>
          <p:cNvPr id="59" name="Group 58">
            <a:extLst>
              <a:ext uri="{FF2B5EF4-FFF2-40B4-BE49-F238E27FC236}">
                <a16:creationId xmlns:a16="http://schemas.microsoft.com/office/drawing/2014/main" id="{8EC2AC85-0B6B-C358-3421-6F9F8900B728}"/>
              </a:ext>
            </a:extLst>
          </p:cNvPr>
          <p:cNvGrpSpPr/>
          <p:nvPr/>
        </p:nvGrpSpPr>
        <p:grpSpPr>
          <a:xfrm>
            <a:off x="3494041" y="2977424"/>
            <a:ext cx="471563" cy="457769"/>
            <a:chOff x="2342320" y="1670357"/>
            <a:chExt cx="471562" cy="457769"/>
          </a:xfrm>
        </p:grpSpPr>
        <p:sp>
          <p:nvSpPr>
            <p:cNvPr id="60" name="Oval 59">
              <a:extLst>
                <a:ext uri="{FF2B5EF4-FFF2-40B4-BE49-F238E27FC236}">
                  <a16:creationId xmlns:a16="http://schemas.microsoft.com/office/drawing/2014/main" id="{DC5E9418-2216-A0AA-DD41-43558BE0F7F7}"/>
                </a:ext>
              </a:extLst>
            </p:cNvPr>
            <p:cNvSpPr/>
            <p:nvPr/>
          </p:nvSpPr>
          <p:spPr>
            <a:xfrm>
              <a:off x="2342320" y="1670357"/>
              <a:ext cx="471562" cy="457769"/>
            </a:xfrm>
            <a:prstGeom prst="ellipse">
              <a:avLst/>
            </a:prstGeom>
            <a:solidFill>
              <a:srgbClr val="1E325F"/>
            </a:solid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1" name="TextBox 60">
              <a:extLst>
                <a:ext uri="{FF2B5EF4-FFF2-40B4-BE49-F238E27FC236}">
                  <a16:creationId xmlns:a16="http://schemas.microsoft.com/office/drawing/2014/main" id="{D73AD632-37DF-6843-AE41-2C9888EDECFD}"/>
                </a:ext>
              </a:extLst>
            </p:cNvPr>
            <p:cNvSpPr txBox="1"/>
            <p:nvPr/>
          </p:nvSpPr>
          <p:spPr>
            <a:xfrm>
              <a:off x="2366959" y="1681023"/>
              <a:ext cx="446923" cy="419190"/>
            </a:xfrm>
            <a:prstGeom prst="rect">
              <a:avLst/>
            </a:prstGeom>
          </p:spPr>
          <p:txBody>
            <a:bodyPr vert="horz" wrap="square" lIns="0" tIns="0" rIns="0" bIns="0" rtlCol="0" anchor="t"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R</a:t>
              </a:r>
            </a:p>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1:1:1</a:t>
              </a:r>
            </a:p>
          </p:txBody>
        </p:sp>
      </p:grpSp>
      <p:grpSp>
        <p:nvGrpSpPr>
          <p:cNvPr id="62" name="Group 61">
            <a:extLst>
              <a:ext uri="{FF2B5EF4-FFF2-40B4-BE49-F238E27FC236}">
                <a16:creationId xmlns:a16="http://schemas.microsoft.com/office/drawing/2014/main" id="{F0EF952B-E470-84AD-BC46-F40F9729A678}"/>
              </a:ext>
            </a:extLst>
          </p:cNvPr>
          <p:cNvGrpSpPr/>
          <p:nvPr/>
        </p:nvGrpSpPr>
        <p:grpSpPr>
          <a:xfrm>
            <a:off x="4247937" y="2416376"/>
            <a:ext cx="1588339" cy="1608143"/>
            <a:chOff x="-261594" y="1831727"/>
            <a:chExt cx="2757610" cy="856805"/>
          </a:xfrm>
          <a:solidFill>
            <a:srgbClr val="1E325F"/>
          </a:solidFill>
        </p:grpSpPr>
        <p:sp>
          <p:nvSpPr>
            <p:cNvPr id="63" name="Rectangle: Rounded Corners 52">
              <a:extLst>
                <a:ext uri="{FF2B5EF4-FFF2-40B4-BE49-F238E27FC236}">
                  <a16:creationId xmlns:a16="http://schemas.microsoft.com/office/drawing/2014/main" id="{212D9843-CB99-98F0-B3BE-2B28757E4CA2}"/>
                </a:ext>
              </a:extLst>
            </p:cNvPr>
            <p:cNvSpPr/>
            <p:nvPr/>
          </p:nvSpPr>
          <p:spPr>
            <a:xfrm>
              <a:off x="-261594" y="183172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4.8 mg/kg</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sp>
          <p:nvSpPr>
            <p:cNvPr id="64" name="Rectangle: Rounded Corners 53">
              <a:extLst>
                <a:ext uri="{FF2B5EF4-FFF2-40B4-BE49-F238E27FC236}">
                  <a16:creationId xmlns:a16="http://schemas.microsoft.com/office/drawing/2014/main" id="{1A880201-1CA5-FBC7-3AE3-6FCD405C5112}"/>
                </a:ext>
              </a:extLst>
            </p:cNvPr>
            <p:cNvSpPr/>
            <p:nvPr/>
          </p:nvSpPr>
          <p:spPr>
            <a:xfrm>
              <a:off x="-261594" y="216264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dirty="0">
                  <a:ln>
                    <a:noFill/>
                  </a:ln>
                  <a:solidFill>
                    <a:srgbClr val="FFFFFF"/>
                  </a:solidFill>
                  <a:effectLst/>
                  <a:uLnTx/>
                  <a:uFillTx/>
                  <a:latin typeface="Arial"/>
                  <a:ea typeface="+mn-ea"/>
                  <a:cs typeface="+mn-cs"/>
                  <a:sym typeface="Arial"/>
                </a:rPr>
                <a:t>5.6 mg/kg </a:t>
              </a:r>
              <a:endParaRPr kumimoji="0" lang="en-US" sz="1300" b="0" i="0" u="none" strike="noStrike" kern="0" cap="none" spc="0" normalizeH="0" baseline="0" noProof="0" dirty="0">
                <a:ln>
                  <a:noFill/>
                </a:ln>
                <a:solidFill>
                  <a:srgbClr val="FFFFFF"/>
                </a:solidFill>
                <a:effectLst/>
                <a:uLnTx/>
                <a:uFillTx/>
                <a:latin typeface="Arial"/>
                <a:ea typeface="+mn-ea"/>
                <a:cs typeface="Arial" pitchFamily="34" charset="0"/>
                <a:sym typeface="Arial"/>
              </a:endParaRPr>
            </a:p>
          </p:txBody>
        </p:sp>
        <p:sp>
          <p:nvSpPr>
            <p:cNvPr id="65" name="Rectangle: Rounded Corners 54">
              <a:extLst>
                <a:ext uri="{FF2B5EF4-FFF2-40B4-BE49-F238E27FC236}">
                  <a16:creationId xmlns:a16="http://schemas.microsoft.com/office/drawing/2014/main" id="{459C1601-049D-EC93-D161-D864BEEEBAB5}"/>
                </a:ext>
              </a:extLst>
            </p:cNvPr>
            <p:cNvSpPr/>
            <p:nvPr/>
          </p:nvSpPr>
          <p:spPr>
            <a:xfrm>
              <a:off x="-261594" y="2499957"/>
              <a:ext cx="2757610" cy="188575"/>
            </a:xfrm>
            <a:prstGeom prst="rect">
              <a:avLst/>
            </a:prstGeom>
            <a:grp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6.4 mg/kg</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grpSp>
      <p:grpSp>
        <p:nvGrpSpPr>
          <p:cNvPr id="66" name="Group 65">
            <a:extLst>
              <a:ext uri="{FF2B5EF4-FFF2-40B4-BE49-F238E27FC236}">
                <a16:creationId xmlns:a16="http://schemas.microsoft.com/office/drawing/2014/main" id="{13DEC510-E28C-D3D2-7B12-FE60F3001ECA}"/>
              </a:ext>
            </a:extLst>
          </p:cNvPr>
          <p:cNvGrpSpPr/>
          <p:nvPr/>
        </p:nvGrpSpPr>
        <p:grpSpPr>
          <a:xfrm>
            <a:off x="8629405" y="2460820"/>
            <a:ext cx="1723056" cy="1555501"/>
            <a:chOff x="8629405" y="2297905"/>
            <a:chExt cx="1723056" cy="1555501"/>
          </a:xfrm>
        </p:grpSpPr>
        <p:sp>
          <p:nvSpPr>
            <p:cNvPr id="67" name="Rectangle: Rounded Corners 52">
              <a:extLst>
                <a:ext uri="{FF2B5EF4-FFF2-40B4-BE49-F238E27FC236}">
                  <a16:creationId xmlns:a16="http://schemas.microsoft.com/office/drawing/2014/main" id="{72BDAF1D-43CB-F100-BCE3-44EBEB13F7CF}"/>
                </a:ext>
              </a:extLst>
            </p:cNvPr>
            <p:cNvSpPr/>
            <p:nvPr/>
          </p:nvSpPr>
          <p:spPr>
            <a:xfrm>
              <a:off x="8629406" y="2297905"/>
              <a:ext cx="1710299" cy="696475"/>
            </a:xfrm>
            <a:prstGeom prst="rect">
              <a:avLst/>
            </a:prstGeom>
            <a:solidFill>
              <a:srgbClr val="8795A0"/>
            </a:solid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R-</a:t>
              </a:r>
              <a:r>
                <a:rPr kumimoji="0" lang="en-GB" sz="1300" b="1" i="0" u="none" strike="noStrike" kern="0" cap="none" spc="0" normalizeH="0" baseline="0" noProof="0" err="1">
                  <a:ln>
                    <a:noFill/>
                  </a:ln>
                  <a:solidFill>
                    <a:srgbClr val="FFFFFF"/>
                  </a:solidFill>
                  <a:effectLst/>
                  <a:uLnTx/>
                  <a:uFillTx/>
                  <a:latin typeface="Arial"/>
                  <a:ea typeface="+mn-ea"/>
                  <a:cs typeface="+mn-cs"/>
                  <a:sym typeface="Arial"/>
                </a:rPr>
                <a:t>DXd</a:t>
              </a:r>
              <a:r>
                <a:rPr kumimoji="0" lang="en-GB" sz="1300" b="1" i="0" u="none" strike="noStrike" kern="0" cap="none" spc="0" normalizeH="0" baseline="0" noProof="0">
                  <a:ln>
                    <a:noFill/>
                  </a:ln>
                  <a:solidFill>
                    <a:srgbClr val="FFFFFF"/>
                  </a:solidFill>
                  <a:effectLst/>
                  <a:uLnTx/>
                  <a:uFillTx/>
                  <a:latin typeface="Arial"/>
                  <a:ea typeface="+mn-ea"/>
                  <a:cs typeface="+mn-cs"/>
                  <a:sym typeface="Arial"/>
                </a:rPr>
                <a:t> at RP3D</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sp>
          <p:nvSpPr>
            <p:cNvPr id="68" name="Rectangle: Rounded Corners 53">
              <a:extLst>
                <a:ext uri="{FF2B5EF4-FFF2-40B4-BE49-F238E27FC236}">
                  <a16:creationId xmlns:a16="http://schemas.microsoft.com/office/drawing/2014/main" id="{FBA75D07-C5EB-81FD-0810-3E8D7D1B3550}"/>
                </a:ext>
              </a:extLst>
            </p:cNvPr>
            <p:cNvSpPr/>
            <p:nvPr/>
          </p:nvSpPr>
          <p:spPr>
            <a:xfrm>
              <a:off x="8629405" y="3121754"/>
              <a:ext cx="1723056" cy="731652"/>
            </a:xfrm>
            <a:prstGeom prst="rect">
              <a:avLst/>
            </a:prstGeom>
            <a:solidFill>
              <a:srgbClr val="000000">
                <a:lumMod val="50000"/>
                <a:lumOff val="50000"/>
              </a:srgbClr>
            </a:solidFill>
            <a:ln w="25400" cap="flat" cmpd="sng" algn="ctr">
              <a:noFill/>
              <a:prstDash val="solid"/>
            </a:ln>
            <a:effectLst/>
          </p:spPr>
          <p:txBody>
            <a:bodyPr rtlCol="0" anchor="ctr"/>
            <a:lstStyle/>
            <a:p>
              <a:pPr marL="0" marR="0" lvl="0" indent="0" algn="ctr" defTabSz="914377" rtl="0" eaLnBrk="1" fontAlgn="auto" latinLnBrk="0" hangingPunct="1">
                <a:lnSpc>
                  <a:spcPct val="85000"/>
                </a:lnSpc>
                <a:spcBef>
                  <a:spcPts val="0"/>
                </a:spcBef>
                <a:spcAft>
                  <a:spcPts val="0"/>
                </a:spcAft>
                <a:buClr>
                  <a:srgbClr val="000000"/>
                </a:buClr>
                <a:buSzTx/>
                <a:buFontTx/>
                <a:buNone/>
                <a:tabLst/>
                <a:defRPr/>
              </a:pPr>
              <a:r>
                <a:rPr kumimoji="0" lang="en-GB" sz="1300" b="1" i="0" u="none" strike="noStrike" kern="0" cap="none" spc="0" normalizeH="0" baseline="0" noProof="0">
                  <a:ln>
                    <a:noFill/>
                  </a:ln>
                  <a:solidFill>
                    <a:srgbClr val="FFFFFF"/>
                  </a:solidFill>
                  <a:effectLst/>
                  <a:uLnTx/>
                  <a:uFillTx/>
                  <a:latin typeface="Arial"/>
                  <a:ea typeface="+mn-ea"/>
                  <a:cs typeface="+mn-cs"/>
                  <a:sym typeface="Arial"/>
                </a:rPr>
                <a:t>TPC </a:t>
              </a:r>
              <a:br>
                <a:rPr kumimoji="0" lang="en-GB" sz="1300" b="1" i="0" u="none" strike="noStrike" kern="0" cap="none" spc="0" normalizeH="0" baseline="0" noProof="0">
                  <a:ln>
                    <a:noFill/>
                  </a:ln>
                  <a:solidFill>
                    <a:srgbClr val="FFFFFF"/>
                  </a:solidFill>
                  <a:effectLst/>
                  <a:uLnTx/>
                  <a:uFillTx/>
                  <a:latin typeface="Arial"/>
                  <a:ea typeface="+mn-ea"/>
                  <a:cs typeface="+mn-cs"/>
                  <a:sym typeface="Arial"/>
                </a:rPr>
              </a:br>
              <a:r>
                <a:rPr kumimoji="0" lang="en-GB" sz="1100" b="0" i="0" u="none" strike="noStrike" kern="0" cap="none" spc="0" normalizeH="0" baseline="0" noProof="0">
                  <a:ln>
                    <a:noFill/>
                  </a:ln>
                  <a:solidFill>
                    <a:srgbClr val="FFFFFF"/>
                  </a:solidFill>
                  <a:effectLst/>
                  <a:uLnTx/>
                  <a:uFillTx/>
                  <a:latin typeface="Arial"/>
                  <a:ea typeface="+mn-ea"/>
                  <a:cs typeface="+mn-cs"/>
                  <a:sym typeface="Arial"/>
                </a:rPr>
                <a:t>(gemcitabine, PLD, topotecan, paclitaxel)</a:t>
              </a:r>
              <a:endParaRPr kumimoji="0" lang="en-US" sz="1300" b="0" i="0" u="none" strike="noStrike" kern="0" cap="none" spc="0" normalizeH="0" baseline="0" noProof="0">
                <a:ln>
                  <a:noFill/>
                </a:ln>
                <a:solidFill>
                  <a:srgbClr val="FFFFFF"/>
                </a:solidFill>
                <a:effectLst/>
                <a:uLnTx/>
                <a:uFillTx/>
                <a:latin typeface="Arial"/>
                <a:ea typeface="+mn-ea"/>
                <a:cs typeface="Arial" pitchFamily="34" charset="0"/>
                <a:sym typeface="Arial"/>
              </a:endParaRPr>
            </a:p>
          </p:txBody>
        </p:sp>
      </p:grpSp>
      <p:sp>
        <p:nvSpPr>
          <p:cNvPr id="69" name="TextBox 68">
            <a:extLst>
              <a:ext uri="{FF2B5EF4-FFF2-40B4-BE49-F238E27FC236}">
                <a16:creationId xmlns:a16="http://schemas.microsoft.com/office/drawing/2014/main" id="{C326AD88-6642-11C6-C642-1D8434CCB7FB}"/>
              </a:ext>
            </a:extLst>
          </p:cNvPr>
          <p:cNvSpPr txBox="1"/>
          <p:nvPr/>
        </p:nvSpPr>
        <p:spPr>
          <a:xfrm>
            <a:off x="3986884" y="4059465"/>
            <a:ext cx="2110443" cy="430887"/>
          </a:xfrm>
          <a:prstGeom prst="rect">
            <a:avLst/>
          </a:prstGeom>
          <a:noFill/>
        </p:spPr>
        <p:txBody>
          <a:bodyPr wrap="square" lIns="36000" rIns="3600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Arial"/>
                <a:ea typeface="+mn-ea"/>
                <a:cs typeface="Arial"/>
                <a:sym typeface="Arial"/>
              </a:rPr>
              <a:t>Until </a:t>
            </a:r>
            <a:r>
              <a:rPr kumimoji="0" lang="en-GB" sz="1100" b="0" i="0" u="none" strike="noStrike" kern="0" cap="none" spc="0" normalizeH="0" baseline="0" noProof="0" err="1">
                <a:ln>
                  <a:noFill/>
                </a:ln>
                <a:solidFill>
                  <a:srgbClr val="000000"/>
                </a:solidFill>
                <a:effectLst/>
                <a:uLnTx/>
                <a:uFillTx/>
                <a:latin typeface="Arial"/>
                <a:ea typeface="+mn-ea"/>
                <a:cs typeface="Arial"/>
                <a:sym typeface="Arial"/>
              </a:rPr>
              <a:t>PD,</a:t>
            </a:r>
            <a:r>
              <a:rPr kumimoji="0" lang="en-GB" sz="1100" b="0" i="0" u="none" strike="noStrike" kern="0" cap="none" spc="0" normalizeH="0" baseline="30000" noProof="0" err="1">
                <a:ln>
                  <a:noFill/>
                </a:ln>
                <a:solidFill>
                  <a:srgbClr val="000000"/>
                </a:solidFill>
                <a:effectLst/>
                <a:uLnTx/>
                <a:uFillTx/>
                <a:latin typeface="Arial"/>
                <a:ea typeface="+mn-ea"/>
                <a:cs typeface="Arial"/>
                <a:sym typeface="Arial"/>
              </a:rPr>
              <a:t>b</a:t>
            </a:r>
            <a:r>
              <a:rPr kumimoji="0" lang="en-GB" sz="1100" b="0" i="0" u="none" strike="noStrike" kern="0" cap="none" spc="0" normalizeH="0" baseline="0" noProof="0">
                <a:ln>
                  <a:noFill/>
                </a:ln>
                <a:solidFill>
                  <a:srgbClr val="000000"/>
                </a:solidFill>
                <a:effectLst/>
                <a:uLnTx/>
                <a:uFillTx/>
                <a:latin typeface="Arial"/>
                <a:ea typeface="+mn-ea"/>
                <a:cs typeface="Arial"/>
                <a:sym typeface="Arial"/>
              </a:rPr>
              <a:t> death, lost to FU, other reason</a:t>
            </a:r>
            <a:endParaRPr kumimoji="0" lang="en-GB" sz="1100" b="0" i="0" u="none" strike="noStrike" kern="0" cap="none" spc="0" normalizeH="0" baseline="30000" noProof="0">
              <a:ln>
                <a:noFill/>
              </a:ln>
              <a:solidFill>
                <a:srgbClr val="000000"/>
              </a:solidFill>
              <a:effectLst/>
              <a:uLnTx/>
              <a:uFillTx/>
              <a:latin typeface="Arial"/>
              <a:ea typeface="+mn-ea"/>
              <a:cs typeface="Arial"/>
              <a:sym typeface="Arial"/>
            </a:endParaRPr>
          </a:p>
        </p:txBody>
      </p:sp>
      <p:sp>
        <p:nvSpPr>
          <p:cNvPr id="70" name="Rectangle: Rounded Corners 49">
            <a:extLst>
              <a:ext uri="{FF2B5EF4-FFF2-40B4-BE49-F238E27FC236}">
                <a16:creationId xmlns:a16="http://schemas.microsoft.com/office/drawing/2014/main" id="{A7B4D618-00E8-59B9-045E-6F94606F7540}"/>
              </a:ext>
            </a:extLst>
          </p:cNvPr>
          <p:cNvSpPr/>
          <p:nvPr/>
        </p:nvSpPr>
        <p:spPr>
          <a:xfrm>
            <a:off x="297724" y="4771631"/>
            <a:ext cx="2675833" cy="844778"/>
          </a:xfrm>
          <a:prstGeom prst="roundRect">
            <a:avLst>
              <a:gd name="adj" fmla="val 14451"/>
            </a:avLst>
          </a:prstGeom>
          <a:solidFill>
            <a:srgbClr val="F2F2F2"/>
          </a:solidFill>
          <a:ln w="25400" cap="flat" cmpd="sng" algn="ctr">
            <a:noFill/>
            <a:prstDash val="solid"/>
          </a:ln>
          <a:effectLst/>
        </p:spPr>
        <p:txBody>
          <a:bodyPr wrap="square" lIns="36000" tIns="0" rIns="36000" rtlCol="0" anchor="t" anchorCtr="0">
            <a:spAutoFit/>
          </a:bodyPr>
          <a:lstStyle/>
          <a:p>
            <a:pPr marL="0" marR="0" lvl="0" indent="0" algn="ctr" defTabSz="685755" rtl="0" eaLnBrk="1" fontAlgn="auto" latinLnBrk="0" hangingPunct="1">
              <a:lnSpc>
                <a:spcPct val="100000"/>
              </a:lnSpc>
              <a:spcBef>
                <a:spcPts val="0"/>
              </a:spcBef>
              <a:spcAft>
                <a:spcPts val="300"/>
              </a:spcAft>
              <a:buClr>
                <a:srgbClr val="000000"/>
              </a:buClr>
              <a:buSzTx/>
              <a:buFontTx/>
              <a:buNone/>
              <a:tabLst/>
              <a:defRPr/>
            </a:pPr>
            <a:r>
              <a:rPr kumimoji="0" lang="en-US" sz="1200" b="1" i="0" u="none" strike="noStrike" kern="0" cap="none" spc="0" normalizeH="0" baseline="0" noProof="0">
                <a:ln>
                  <a:noFill/>
                </a:ln>
                <a:solidFill>
                  <a:srgbClr val="000000"/>
                </a:solidFill>
                <a:effectLst/>
                <a:uLnTx/>
                <a:uFillTx/>
                <a:latin typeface="Arial"/>
                <a:ea typeface="+mn-ea"/>
                <a:cs typeface="Arial" pitchFamily="34" charset="0"/>
                <a:sym typeface="Arial"/>
              </a:rPr>
              <a:t>Stratification:</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Number of prior LOT (1 vs 2/3)</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CDH6 expression (high vs low)</a:t>
            </a:r>
          </a:p>
          <a:p>
            <a:pPr marL="179384" marR="0" lvl="0" indent="-179384" algn="l" defTabSz="685755"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TPC (paclitaxel vs others; </a:t>
            </a:r>
            <a:r>
              <a:rPr kumimoji="0" lang="en-GB" sz="1100" b="0" i="1" u="none" strike="noStrike" kern="0" cap="none" spc="0" normalizeH="0" baseline="0" noProof="0">
                <a:ln>
                  <a:noFill/>
                </a:ln>
                <a:solidFill>
                  <a:srgbClr val="00B4ED"/>
                </a:solidFill>
                <a:effectLst/>
                <a:uLnTx/>
                <a:uFillTx/>
                <a:latin typeface="Arial"/>
                <a:ea typeface="+mn-ea"/>
                <a:cs typeface="Arial" pitchFamily="34" charset="0"/>
                <a:sym typeface="Arial"/>
              </a:rPr>
              <a:t>Ph 3 only</a:t>
            </a: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a:t>
            </a:r>
          </a:p>
        </p:txBody>
      </p:sp>
      <p:sp>
        <p:nvSpPr>
          <p:cNvPr id="71" name="TextBox 70">
            <a:extLst>
              <a:ext uri="{FF2B5EF4-FFF2-40B4-BE49-F238E27FC236}">
                <a16:creationId xmlns:a16="http://schemas.microsoft.com/office/drawing/2014/main" id="{1F18DB5E-7CAE-7EB2-11B8-9BF27EA567D0}"/>
              </a:ext>
            </a:extLst>
          </p:cNvPr>
          <p:cNvSpPr txBox="1"/>
          <p:nvPr/>
        </p:nvSpPr>
        <p:spPr>
          <a:xfrm>
            <a:off x="3414471" y="1702542"/>
            <a:ext cx="2772000" cy="360000"/>
          </a:xfrm>
          <a:prstGeom prst="homePlate">
            <a:avLst/>
          </a:prstGeom>
          <a:solidFill>
            <a:srgbClr val="FFFFFF"/>
          </a:solidFill>
          <a:ln w="19050">
            <a:solidFill>
              <a:srgbClr val="1E325F"/>
            </a:solidFill>
          </a:ln>
        </p:spPr>
        <p:txBody>
          <a:bodyPr vert="horz" wrap="square" lIns="0" tIns="0" rIns="0" bIns="0" rtlCol="0" anchor="ctr"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600" b="1" i="0" u="none" strike="noStrike" kern="0" cap="none" spc="0" normalizeH="0" baseline="0" noProof="0">
                <a:ln>
                  <a:noFill/>
                </a:ln>
                <a:solidFill>
                  <a:srgbClr val="000000"/>
                </a:solidFill>
                <a:effectLst/>
                <a:uLnTx/>
                <a:uFillTx/>
                <a:latin typeface="Arial"/>
                <a:ea typeface="+mn-ea"/>
                <a:cs typeface="Arial"/>
                <a:sym typeface="Arial"/>
              </a:rPr>
              <a:t>Phase 2</a:t>
            </a:r>
            <a:endParaRPr kumimoji="0" lang="en-GB" sz="1400" b="0" i="0" u="none" strike="noStrike" kern="0" cap="none" spc="0" normalizeH="0" baseline="0" noProof="0">
              <a:ln>
                <a:noFill/>
              </a:ln>
              <a:solidFill>
                <a:prstClr val="black"/>
              </a:solidFill>
              <a:effectLst/>
              <a:uLnTx/>
              <a:uFillTx/>
              <a:latin typeface="Arial" pitchFamily="34" charset="0"/>
              <a:ea typeface="+mn-ea"/>
              <a:cs typeface="Arial" pitchFamily="34" charset="0"/>
              <a:sym typeface="Arial"/>
            </a:endParaRPr>
          </a:p>
        </p:txBody>
      </p:sp>
      <p:sp>
        <p:nvSpPr>
          <p:cNvPr id="72" name="TextBox 71">
            <a:extLst>
              <a:ext uri="{FF2B5EF4-FFF2-40B4-BE49-F238E27FC236}">
                <a16:creationId xmlns:a16="http://schemas.microsoft.com/office/drawing/2014/main" id="{962EB0EF-71A9-2BAC-CEB4-FCD4E2289142}"/>
              </a:ext>
            </a:extLst>
          </p:cNvPr>
          <p:cNvSpPr txBox="1"/>
          <p:nvPr/>
        </p:nvSpPr>
        <p:spPr>
          <a:xfrm>
            <a:off x="297722" y="1559002"/>
            <a:ext cx="2672887" cy="3090187"/>
          </a:xfrm>
          <a:prstGeom prst="roundRect">
            <a:avLst>
              <a:gd name="adj" fmla="val 7380"/>
            </a:avLst>
          </a:prstGeom>
          <a:solidFill>
            <a:srgbClr val="FFFFFF"/>
          </a:solidFill>
          <a:ln w="28575" cap="flat" cmpd="sng" algn="ctr">
            <a:solidFill>
              <a:srgbClr val="32502D">
                <a:lumMod val="50000"/>
              </a:srgbClr>
            </a:solidFill>
            <a:prstDash val="solid"/>
          </a:ln>
          <a:effectLst/>
        </p:spPr>
        <p:txBody>
          <a:bodyPr wrap="square" lIns="36000" rIns="0" rtlCol="0" anchor="ctr">
            <a:noAutofit/>
          </a:bodyPr>
          <a:lstStyle/>
          <a:p>
            <a:pPr marL="143996" marR="0" lvl="0" indent="-143996" algn="l" defTabSz="685755" rtl="0" eaLnBrk="1" fontAlgn="auto" latinLnBrk="0" hangingPunct="1">
              <a:lnSpc>
                <a:spcPct val="108000"/>
              </a:lnSpc>
              <a:spcBef>
                <a:spcPts val="0"/>
              </a:spcBef>
              <a:spcAft>
                <a:spcPts val="600"/>
              </a:spcAft>
              <a:buClr>
                <a:srgbClr val="2CC8FF">
                  <a:lumMod val="50000"/>
                </a:srgbClr>
              </a:buClr>
              <a:buSzTx/>
              <a:buFontTx/>
              <a:buNone/>
              <a:tabLst/>
              <a:defRPr/>
            </a:pPr>
            <a:r>
              <a:rPr kumimoji="0" lang="en-GB" sz="1400" b="1" i="0" u="none" strike="noStrike" kern="0" cap="none" spc="0" normalizeH="0" baseline="0" noProof="0" dirty="0">
                <a:ln>
                  <a:noFill/>
                </a:ln>
                <a:solidFill>
                  <a:prstClr val="black"/>
                </a:solidFill>
                <a:effectLst/>
                <a:uLnTx/>
                <a:uFillTx/>
                <a:latin typeface="Arial"/>
                <a:ea typeface="+mn-ea"/>
                <a:cs typeface="Arial" pitchFamily="34" charset="0"/>
                <a:sym typeface="Arial"/>
              </a:rPr>
              <a:t>Key eligibility criteria:</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High-grade serous or endometrioid ovarian, primary peritoneal, or fallopian tube cancer</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1−3 prior LOT (inc. bevacizumab)</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Platinum-resistant disease</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Prior MIRV if high FR</a:t>
            </a:r>
            <a:r>
              <a:rPr kumimoji="0" lang="el-GR"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α</a:t>
            </a:r>
            <a:r>
              <a:rPr kumimoji="0" lang="en-GB" sz="1151" b="0" i="0" u="none" strike="noStrike" kern="0" cap="none" spc="0" normalizeH="0" baseline="30000" noProof="0" dirty="0">
                <a:ln>
                  <a:noFill/>
                </a:ln>
                <a:solidFill>
                  <a:srgbClr val="000000"/>
                </a:solidFill>
                <a:effectLst/>
                <a:uLnTx/>
                <a:uFillTx/>
                <a:latin typeface="Arial"/>
                <a:ea typeface="+mn-ea"/>
                <a:cs typeface="Arial" pitchFamily="34" charset="0"/>
                <a:sym typeface="Arial"/>
              </a:rPr>
              <a:t>a</a:t>
            </a:r>
            <a:endPar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endParaRP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ECOG PS 0−1</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No prior CDH6-targeting agents or ADCs with linked TOPO I inhibitor</a:t>
            </a:r>
          </a:p>
          <a:p>
            <a:pPr marL="143996" marR="0" lvl="0" indent="-143996" algn="l" defTabSz="685755" rtl="0" eaLnBrk="1" fontAlgn="auto" latinLnBrk="0" hangingPunct="1">
              <a:lnSpc>
                <a:spcPct val="110000"/>
              </a:lnSpc>
              <a:spcBef>
                <a:spcPts val="0"/>
              </a:spcBef>
              <a:spcAft>
                <a:spcPts val="300"/>
              </a:spcAft>
              <a:buClr>
                <a:srgbClr val="2CC8FF">
                  <a:lumMod val="50000"/>
                </a:srgbClr>
              </a:buClr>
              <a:buSzTx/>
              <a:buFont typeface="Arial" panose="020B0604020202020204" pitchFamily="34" charset="0"/>
              <a:buChar char="•"/>
              <a:tabLst/>
              <a:defRPr/>
            </a:pPr>
            <a:r>
              <a:rPr kumimoji="0" lang="en-GB" sz="1151" b="0" i="0" u="none" strike="noStrike" kern="0" cap="none" spc="0" normalizeH="0" baseline="0" noProof="0" dirty="0">
                <a:ln>
                  <a:noFill/>
                </a:ln>
                <a:solidFill>
                  <a:srgbClr val="000000"/>
                </a:solidFill>
                <a:effectLst/>
                <a:uLnTx/>
                <a:uFillTx/>
                <a:latin typeface="Arial"/>
                <a:ea typeface="+mn-ea"/>
                <a:cs typeface="Arial" pitchFamily="34" charset="0"/>
                <a:sym typeface="Arial"/>
              </a:rPr>
              <a:t>Patients with primary platinum-refractory disease are not eligible</a:t>
            </a:r>
            <a:endParaRPr kumimoji="0" lang="en-GB" sz="1151" b="0" i="0" u="none" strike="noStrike" kern="0" cap="none" spc="0" normalizeH="0" baseline="0" noProof="0" dirty="0">
              <a:ln>
                <a:noFill/>
              </a:ln>
              <a:solidFill>
                <a:srgbClr val="000000"/>
              </a:solidFill>
              <a:effectLst/>
              <a:uLnTx/>
              <a:uFillTx/>
              <a:latin typeface="Calibri" panose="020F0502020204030204"/>
              <a:ea typeface="+mn-ea"/>
              <a:cs typeface="+mn-cs"/>
              <a:sym typeface="Arial"/>
            </a:endParaRPr>
          </a:p>
        </p:txBody>
      </p:sp>
      <p:sp>
        <p:nvSpPr>
          <p:cNvPr id="73" name="TextBox 72">
            <a:extLst>
              <a:ext uri="{FF2B5EF4-FFF2-40B4-BE49-F238E27FC236}">
                <a16:creationId xmlns:a16="http://schemas.microsoft.com/office/drawing/2014/main" id="{7FA600AB-7663-345B-81C7-A3ED29216CF6}"/>
              </a:ext>
            </a:extLst>
          </p:cNvPr>
          <p:cNvSpPr txBox="1"/>
          <p:nvPr/>
        </p:nvSpPr>
        <p:spPr>
          <a:xfrm>
            <a:off x="8680251" y="2211068"/>
            <a:ext cx="1542524" cy="26161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1" i="0" u="none" strike="noStrike" kern="0" cap="none" spc="0" normalizeH="0" baseline="0" noProof="0">
                <a:ln>
                  <a:noFill/>
                </a:ln>
                <a:solidFill>
                  <a:srgbClr val="000000"/>
                </a:solidFill>
                <a:effectLst/>
                <a:uLnTx/>
                <a:uFillTx/>
                <a:latin typeface="Arial"/>
                <a:ea typeface="+mn-ea"/>
                <a:cs typeface="Arial"/>
                <a:sym typeface="Arial"/>
              </a:rPr>
              <a:t>R-</a:t>
            </a:r>
            <a:r>
              <a:rPr kumimoji="0" lang="en-GB" sz="1100" b="1" i="0" u="none" strike="noStrike" kern="0" cap="none" spc="0" normalizeH="0" baseline="0" noProof="0" err="1">
                <a:ln>
                  <a:noFill/>
                </a:ln>
                <a:solidFill>
                  <a:srgbClr val="000000"/>
                </a:solidFill>
                <a:effectLst/>
                <a:uLnTx/>
                <a:uFillTx/>
                <a:latin typeface="Arial"/>
                <a:ea typeface="+mn-ea"/>
                <a:cs typeface="Arial"/>
                <a:sym typeface="Arial"/>
              </a:rPr>
              <a:t>DXd</a:t>
            </a:r>
            <a:r>
              <a:rPr kumimoji="0" lang="en-GB" sz="1100" b="1" i="0" u="none" strike="noStrike" kern="0" cap="none" spc="0" normalizeH="0" baseline="0" noProof="0">
                <a:ln>
                  <a:noFill/>
                </a:ln>
                <a:solidFill>
                  <a:srgbClr val="000000"/>
                </a:solidFill>
                <a:effectLst/>
                <a:uLnTx/>
                <a:uFillTx/>
                <a:latin typeface="Arial"/>
                <a:ea typeface="+mn-ea"/>
                <a:cs typeface="Arial"/>
                <a:sym typeface="Arial"/>
              </a:rPr>
              <a:t> IV Q3W</a:t>
            </a:r>
            <a:endParaRPr kumimoji="0" lang="en-GB" sz="1100" b="1"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sp>
        <p:nvSpPr>
          <p:cNvPr id="74" name="TextBox 73">
            <a:extLst>
              <a:ext uri="{FF2B5EF4-FFF2-40B4-BE49-F238E27FC236}">
                <a16:creationId xmlns:a16="http://schemas.microsoft.com/office/drawing/2014/main" id="{60448421-E0F2-C94A-6E4C-CA926FC807BB}"/>
              </a:ext>
            </a:extLst>
          </p:cNvPr>
          <p:cNvSpPr txBox="1"/>
          <p:nvPr/>
        </p:nvSpPr>
        <p:spPr>
          <a:xfrm>
            <a:off x="7829955" y="1699069"/>
            <a:ext cx="2736000" cy="360000"/>
          </a:xfrm>
          <a:prstGeom prst="homePlate">
            <a:avLst/>
          </a:prstGeom>
          <a:solidFill>
            <a:srgbClr val="FFFFFF"/>
          </a:solidFill>
          <a:ln w="19050">
            <a:solidFill>
              <a:srgbClr val="8795A0"/>
            </a:solidFill>
          </a:ln>
        </p:spPr>
        <p:txBody>
          <a:bodyPr vert="horz" wrap="square" lIns="0" tIns="0" rIns="0" bIns="0" rtlCol="0" anchor="ctr"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600" b="1" i="0" u="none" strike="noStrike" kern="0" cap="none" spc="0" normalizeH="0" baseline="0" noProof="0">
                <a:ln>
                  <a:noFill/>
                </a:ln>
                <a:solidFill>
                  <a:srgbClr val="000000"/>
                </a:solidFill>
                <a:effectLst/>
                <a:uLnTx/>
                <a:uFillTx/>
                <a:latin typeface="Arial"/>
                <a:ea typeface="+mn-ea"/>
                <a:cs typeface="Arial"/>
                <a:sym typeface="Arial"/>
              </a:rPr>
              <a:t>Phase 3</a:t>
            </a:r>
            <a:endParaRPr kumimoji="0" lang="en-GB" sz="1400" b="0" i="0" u="none" strike="noStrike" kern="0" cap="none" spc="0" normalizeH="0" baseline="0" noProof="0">
              <a:ln>
                <a:noFill/>
              </a:ln>
              <a:solidFill>
                <a:prstClr val="black"/>
              </a:solidFill>
              <a:effectLst/>
              <a:uLnTx/>
              <a:uFillTx/>
              <a:latin typeface="Arial" pitchFamily="34" charset="0"/>
              <a:ea typeface="+mn-ea"/>
              <a:cs typeface="Arial" pitchFamily="34" charset="0"/>
              <a:sym typeface="Arial"/>
            </a:endParaRPr>
          </a:p>
        </p:txBody>
      </p:sp>
      <p:sp>
        <p:nvSpPr>
          <p:cNvPr id="75" name="TextBox 74">
            <a:extLst>
              <a:ext uri="{FF2B5EF4-FFF2-40B4-BE49-F238E27FC236}">
                <a16:creationId xmlns:a16="http://schemas.microsoft.com/office/drawing/2014/main" id="{A9AEBB64-A4D4-9D75-787F-BACBE5B803C9}"/>
              </a:ext>
            </a:extLst>
          </p:cNvPr>
          <p:cNvSpPr txBox="1"/>
          <p:nvPr/>
        </p:nvSpPr>
        <p:spPr>
          <a:xfrm>
            <a:off x="8425084" y="4068519"/>
            <a:ext cx="2110443" cy="430887"/>
          </a:xfrm>
          <a:prstGeom prst="rect">
            <a:avLst/>
          </a:prstGeom>
          <a:noFill/>
        </p:spPr>
        <p:txBody>
          <a:bodyPr wrap="square" lIns="36000" rIns="3600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0" i="0" u="none" strike="noStrike" kern="0" cap="none" spc="0" normalizeH="0" baseline="0" noProof="0">
                <a:ln>
                  <a:noFill/>
                </a:ln>
                <a:solidFill>
                  <a:srgbClr val="000000"/>
                </a:solidFill>
                <a:effectLst/>
                <a:uLnTx/>
                <a:uFillTx/>
                <a:latin typeface="Arial"/>
                <a:ea typeface="+mn-ea"/>
                <a:cs typeface="Arial"/>
                <a:sym typeface="Arial"/>
              </a:rPr>
              <a:t>Until </a:t>
            </a:r>
            <a:r>
              <a:rPr kumimoji="0" lang="en-GB" sz="1100" b="0" i="0" u="none" strike="noStrike" kern="0" cap="none" spc="0" normalizeH="0" baseline="0" noProof="0" err="1">
                <a:ln>
                  <a:noFill/>
                </a:ln>
                <a:solidFill>
                  <a:srgbClr val="000000"/>
                </a:solidFill>
                <a:effectLst/>
                <a:uLnTx/>
                <a:uFillTx/>
                <a:latin typeface="Arial"/>
                <a:ea typeface="+mn-ea"/>
                <a:cs typeface="Arial"/>
                <a:sym typeface="Arial"/>
              </a:rPr>
              <a:t>PD,</a:t>
            </a:r>
            <a:r>
              <a:rPr kumimoji="0" lang="en-GB" sz="1100" b="0" i="0" u="none" strike="noStrike" kern="0" cap="none" spc="0" normalizeH="0" baseline="30000" noProof="0" err="1">
                <a:ln>
                  <a:noFill/>
                </a:ln>
                <a:solidFill>
                  <a:srgbClr val="000000"/>
                </a:solidFill>
                <a:effectLst/>
                <a:uLnTx/>
                <a:uFillTx/>
                <a:latin typeface="Arial"/>
                <a:ea typeface="+mn-ea"/>
                <a:cs typeface="Arial"/>
                <a:sym typeface="Arial"/>
              </a:rPr>
              <a:t>b</a:t>
            </a:r>
            <a:r>
              <a:rPr kumimoji="0" lang="en-GB" sz="1100" b="0" i="0" u="none" strike="noStrike" kern="0" cap="none" spc="0" normalizeH="0" baseline="0" noProof="0">
                <a:ln>
                  <a:noFill/>
                </a:ln>
                <a:solidFill>
                  <a:srgbClr val="000000"/>
                </a:solidFill>
                <a:effectLst/>
                <a:uLnTx/>
                <a:uFillTx/>
                <a:latin typeface="Arial"/>
                <a:ea typeface="+mn-ea"/>
                <a:cs typeface="Arial"/>
                <a:sym typeface="Arial"/>
              </a:rPr>
              <a:t> death, lost to FU, other reason</a:t>
            </a:r>
            <a:endParaRPr kumimoji="0" lang="en-GB" sz="1100" b="0" i="0" u="none" strike="noStrike" kern="0" cap="none" spc="0" normalizeH="0" baseline="30000" noProof="0">
              <a:ln>
                <a:noFill/>
              </a:ln>
              <a:solidFill>
                <a:srgbClr val="000000"/>
              </a:solidFill>
              <a:effectLst/>
              <a:uLnTx/>
              <a:uFillTx/>
              <a:latin typeface="Arial"/>
              <a:ea typeface="+mn-ea"/>
              <a:cs typeface="Arial"/>
              <a:sym typeface="Arial"/>
            </a:endParaRPr>
          </a:p>
        </p:txBody>
      </p:sp>
      <p:sp>
        <p:nvSpPr>
          <p:cNvPr id="76" name="TextBox 75">
            <a:extLst>
              <a:ext uri="{FF2B5EF4-FFF2-40B4-BE49-F238E27FC236}">
                <a16:creationId xmlns:a16="http://schemas.microsoft.com/office/drawing/2014/main" id="{5748A456-D69D-E3BB-649D-F828E9EFBE62}"/>
              </a:ext>
            </a:extLst>
          </p:cNvPr>
          <p:cNvSpPr txBox="1"/>
          <p:nvPr/>
        </p:nvSpPr>
        <p:spPr>
          <a:xfrm>
            <a:off x="4270843" y="2163593"/>
            <a:ext cx="1542524" cy="26161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100" b="1" i="0" u="none" strike="noStrike" kern="0" cap="none" spc="0" normalizeH="0" baseline="0" noProof="0">
                <a:ln>
                  <a:noFill/>
                </a:ln>
                <a:solidFill>
                  <a:srgbClr val="000000"/>
                </a:solidFill>
                <a:effectLst/>
                <a:uLnTx/>
                <a:uFillTx/>
                <a:latin typeface="Arial"/>
                <a:ea typeface="+mn-ea"/>
                <a:cs typeface="Arial"/>
                <a:sym typeface="Arial"/>
              </a:rPr>
              <a:t>R-</a:t>
            </a:r>
            <a:r>
              <a:rPr kumimoji="0" lang="en-GB" sz="1100" b="1" i="0" u="none" strike="noStrike" kern="0" cap="none" spc="0" normalizeH="0" baseline="0" noProof="0" err="1">
                <a:ln>
                  <a:noFill/>
                </a:ln>
                <a:solidFill>
                  <a:srgbClr val="000000"/>
                </a:solidFill>
                <a:effectLst/>
                <a:uLnTx/>
                <a:uFillTx/>
                <a:latin typeface="Arial"/>
                <a:ea typeface="+mn-ea"/>
                <a:cs typeface="Arial"/>
                <a:sym typeface="Arial"/>
              </a:rPr>
              <a:t>DXd</a:t>
            </a:r>
            <a:r>
              <a:rPr kumimoji="0" lang="en-GB" sz="1100" b="1" i="0" u="none" strike="noStrike" kern="0" cap="none" spc="0" normalizeH="0" baseline="0" noProof="0">
                <a:ln>
                  <a:noFill/>
                </a:ln>
                <a:solidFill>
                  <a:srgbClr val="000000"/>
                </a:solidFill>
                <a:effectLst/>
                <a:uLnTx/>
                <a:uFillTx/>
                <a:latin typeface="Arial"/>
                <a:ea typeface="+mn-ea"/>
                <a:cs typeface="Arial"/>
                <a:sym typeface="Arial"/>
              </a:rPr>
              <a:t> IV Q3W</a:t>
            </a:r>
            <a:endParaRPr kumimoji="0" lang="en-GB" sz="1100" b="1"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cxnSp>
        <p:nvCxnSpPr>
          <p:cNvPr id="77" name="Connector: Elbow 76">
            <a:extLst>
              <a:ext uri="{FF2B5EF4-FFF2-40B4-BE49-F238E27FC236}">
                <a16:creationId xmlns:a16="http://schemas.microsoft.com/office/drawing/2014/main" id="{E8328646-2773-AAD2-989D-1E9A89323A96}"/>
              </a:ext>
            </a:extLst>
          </p:cNvPr>
          <p:cNvCxnSpPr>
            <a:cxnSpLocks/>
          </p:cNvCxnSpPr>
          <p:nvPr/>
        </p:nvCxnSpPr>
        <p:spPr>
          <a:xfrm rot="16200000" flipH="1">
            <a:off x="8147757" y="3075745"/>
            <a:ext cx="486220" cy="477079"/>
          </a:xfrm>
          <a:prstGeom prst="bentConnector2">
            <a:avLst/>
          </a:prstGeom>
          <a:noFill/>
          <a:ln w="19050" cap="flat" cmpd="sng" algn="ctr">
            <a:solidFill>
              <a:srgbClr val="000000">
                <a:shade val="95000"/>
                <a:satMod val="105000"/>
              </a:srgbClr>
            </a:solidFill>
            <a:prstDash val="solid"/>
            <a:tailEnd type="triangle"/>
          </a:ln>
          <a:effectLst/>
        </p:spPr>
      </p:cxnSp>
      <p:sp>
        <p:nvSpPr>
          <p:cNvPr id="78" name="Rectangle: Single Corner Rounded 77">
            <a:extLst>
              <a:ext uri="{FF2B5EF4-FFF2-40B4-BE49-F238E27FC236}">
                <a16:creationId xmlns:a16="http://schemas.microsoft.com/office/drawing/2014/main" id="{FD8C8E70-8E03-C76E-F93B-9D1AD1E487BB}"/>
              </a:ext>
            </a:extLst>
          </p:cNvPr>
          <p:cNvSpPr/>
          <p:nvPr/>
        </p:nvSpPr>
        <p:spPr>
          <a:xfrm>
            <a:off x="6270367" y="1684208"/>
            <a:ext cx="900000" cy="2781455"/>
          </a:xfrm>
          <a:prstGeom prst="round1Rect">
            <a:avLst/>
          </a:prstGeom>
          <a:solidFill>
            <a:srgbClr val="32502D">
              <a:lumMod val="75000"/>
            </a:srgbClr>
          </a:solidFill>
          <a:ln w="25400" cap="flat" cmpd="sng" algn="ctr">
            <a:solidFill>
              <a:srgbClr val="EEECE1"/>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40D</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LTSFU Q3M</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sp>
        <p:nvSpPr>
          <p:cNvPr id="79" name="TextBox 78">
            <a:extLst>
              <a:ext uri="{FF2B5EF4-FFF2-40B4-BE49-F238E27FC236}">
                <a16:creationId xmlns:a16="http://schemas.microsoft.com/office/drawing/2014/main" id="{660E4282-10A2-0409-F5D3-6DEBC20C06DB}"/>
              </a:ext>
            </a:extLst>
          </p:cNvPr>
          <p:cNvSpPr txBox="1"/>
          <p:nvPr/>
        </p:nvSpPr>
        <p:spPr>
          <a:xfrm>
            <a:off x="6210155" y="1742523"/>
            <a:ext cx="1021055" cy="595099"/>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a:ea typeface="+mn-ea"/>
                <a:cs typeface="Arial"/>
                <a:sym typeface="Arial"/>
              </a:rPr>
              <a:t>Follow-up</a:t>
            </a:r>
            <a:endParaRPr kumimoji="0" lang="en-GB" sz="1400" b="1" i="0" u="none" strike="noStrike" kern="0" cap="none" spc="0" normalizeH="0" baseline="30000" noProof="0">
              <a:ln>
                <a:noFill/>
              </a:ln>
              <a:solidFill>
                <a:srgbClr val="FFFFFF"/>
              </a:solidFill>
              <a:effectLst/>
              <a:uLnTx/>
              <a:uFillTx/>
              <a:latin typeface="Arial"/>
              <a:ea typeface="+mn-ea"/>
              <a:cs typeface="Arial"/>
              <a:sym typeface="Arial"/>
            </a:endParaRPr>
          </a:p>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867" b="0"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sp>
        <p:nvSpPr>
          <p:cNvPr id="80" name="Rectangle: Single Corner Rounded 79">
            <a:extLst>
              <a:ext uri="{FF2B5EF4-FFF2-40B4-BE49-F238E27FC236}">
                <a16:creationId xmlns:a16="http://schemas.microsoft.com/office/drawing/2014/main" id="{B6F8E43F-FB6E-8E96-B1DA-F5908C8F20B5}"/>
              </a:ext>
            </a:extLst>
          </p:cNvPr>
          <p:cNvSpPr/>
          <p:nvPr/>
        </p:nvSpPr>
        <p:spPr>
          <a:xfrm>
            <a:off x="10660111" y="1684207"/>
            <a:ext cx="900000" cy="2781455"/>
          </a:xfrm>
          <a:prstGeom prst="round1Rect">
            <a:avLst/>
          </a:prstGeom>
          <a:solidFill>
            <a:srgbClr val="32502D">
              <a:lumMod val="75000"/>
            </a:srgbClr>
          </a:solidFill>
          <a:ln w="25400" cap="flat" cmpd="sng" algn="ctr">
            <a:solidFill>
              <a:srgbClr val="1E325F">
                <a:shade val="15000"/>
              </a:srgbClr>
            </a:solidFill>
            <a:prstDash val="solid"/>
          </a:ln>
          <a:effectLst/>
        </p:spPr>
        <p:txBody>
          <a:bodyPr rtlCol="0" anchor="ct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40D</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endParaRP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0"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a:rPr>
              <a:t>LTSFU Q3M</a:t>
            </a:r>
          </a:p>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FFFFFF"/>
              </a:solidFill>
              <a:effectLst/>
              <a:uLnTx/>
              <a:uFillTx/>
              <a:latin typeface="Calibri" panose="020F0502020204030204"/>
              <a:ea typeface="+mn-ea"/>
              <a:cs typeface="+mn-cs"/>
              <a:sym typeface="Arial"/>
            </a:endParaRPr>
          </a:p>
        </p:txBody>
      </p:sp>
      <p:sp>
        <p:nvSpPr>
          <p:cNvPr id="81" name="TextBox 80">
            <a:extLst>
              <a:ext uri="{FF2B5EF4-FFF2-40B4-BE49-F238E27FC236}">
                <a16:creationId xmlns:a16="http://schemas.microsoft.com/office/drawing/2014/main" id="{9D4CC3BD-CE91-41DA-3F2D-A01B17304740}"/>
              </a:ext>
            </a:extLst>
          </p:cNvPr>
          <p:cNvSpPr txBox="1"/>
          <p:nvPr/>
        </p:nvSpPr>
        <p:spPr>
          <a:xfrm>
            <a:off x="10580587" y="1766681"/>
            <a:ext cx="1076724" cy="584775"/>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a:ea typeface="+mn-ea"/>
                <a:cs typeface="Arial"/>
                <a:sym typeface="Arial"/>
              </a:rPr>
              <a:t>Follow-up</a:t>
            </a:r>
            <a:endParaRPr kumimoji="0" lang="en-GB" sz="1400" b="1" i="0" u="none" strike="noStrike" kern="0" cap="none" spc="0" normalizeH="0" baseline="30000" noProof="0">
              <a:ln>
                <a:noFill/>
              </a:ln>
              <a:solidFill>
                <a:srgbClr val="FFFFFF"/>
              </a:solidFill>
              <a:effectLst/>
              <a:uLnTx/>
              <a:uFillTx/>
              <a:latin typeface="Arial"/>
              <a:ea typeface="+mn-ea"/>
              <a:cs typeface="Arial"/>
              <a:sym typeface="Arial"/>
            </a:endParaRPr>
          </a:p>
          <a:p>
            <a:pPr marL="0" marR="0" lvl="0" indent="0" algn="l" defTabSz="914377" rtl="0" eaLnBrk="1" fontAlgn="auto" latinLnBrk="0" hangingPunct="1">
              <a:lnSpc>
                <a:spcPct val="100000"/>
              </a:lnSpc>
              <a:spcBef>
                <a:spcPts val="0"/>
              </a:spcBef>
              <a:spcAft>
                <a:spcPts val="0"/>
              </a:spcAft>
              <a:buClr>
                <a:srgbClr val="000000"/>
              </a:buClr>
              <a:buSzTx/>
              <a:buFontTx/>
              <a:buNone/>
              <a:tabLst/>
              <a:defRPr/>
            </a:pPr>
            <a:endParaRPr kumimoji="0" lang="en-GB" sz="1800" b="0" i="0" u="none" strike="noStrike" kern="0" cap="none" spc="0" normalizeH="0" baseline="0" noProof="0">
              <a:ln>
                <a:noFill/>
              </a:ln>
              <a:solidFill>
                <a:srgbClr val="000000"/>
              </a:solidFill>
              <a:effectLst/>
              <a:uLnTx/>
              <a:uFillTx/>
              <a:latin typeface="Calibri" panose="020F0502020204030204"/>
              <a:ea typeface="+mn-ea"/>
              <a:cs typeface="Arial"/>
              <a:sym typeface="Arial"/>
            </a:endParaRPr>
          </a:p>
        </p:txBody>
      </p:sp>
      <p:grpSp>
        <p:nvGrpSpPr>
          <p:cNvPr id="82" name="Group 81">
            <a:extLst>
              <a:ext uri="{FF2B5EF4-FFF2-40B4-BE49-F238E27FC236}">
                <a16:creationId xmlns:a16="http://schemas.microsoft.com/office/drawing/2014/main" id="{CF91403C-32A8-ECD1-238D-BAECC0DE2000}"/>
              </a:ext>
            </a:extLst>
          </p:cNvPr>
          <p:cNvGrpSpPr/>
          <p:nvPr/>
        </p:nvGrpSpPr>
        <p:grpSpPr>
          <a:xfrm>
            <a:off x="3304497" y="4545108"/>
            <a:ext cx="4147547" cy="987650"/>
            <a:chOff x="3564617" y="4404149"/>
            <a:chExt cx="4147547" cy="987651"/>
          </a:xfrm>
          <a:noFill/>
        </p:grpSpPr>
        <p:sp>
          <p:nvSpPr>
            <p:cNvPr id="83" name="TextBox 82">
              <a:extLst>
                <a:ext uri="{FF2B5EF4-FFF2-40B4-BE49-F238E27FC236}">
                  <a16:creationId xmlns:a16="http://schemas.microsoft.com/office/drawing/2014/main" id="{E37E86BC-3DD1-D784-365A-05CCF0955390}"/>
                </a:ext>
              </a:extLst>
            </p:cNvPr>
            <p:cNvSpPr txBox="1"/>
            <p:nvPr/>
          </p:nvSpPr>
          <p:spPr>
            <a:xfrm>
              <a:off x="6337285" y="4404149"/>
              <a:ext cx="606391" cy="568762"/>
            </a:xfrm>
            <a:prstGeom prst="rect">
              <a:avLst/>
            </a:prstGeom>
            <a:grpFill/>
          </p:spPr>
          <p:txBody>
            <a:bodyPr vert="horz" wrap="square" lIns="0" tIns="0" rIns="0" bIns="0" rtlCol="0" anchor="t"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R</a:t>
              </a:r>
            </a:p>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4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1:1</a:t>
              </a:r>
            </a:p>
          </p:txBody>
        </p:sp>
        <p:grpSp>
          <p:nvGrpSpPr>
            <p:cNvPr id="84" name="Group 83">
              <a:extLst>
                <a:ext uri="{FF2B5EF4-FFF2-40B4-BE49-F238E27FC236}">
                  <a16:creationId xmlns:a16="http://schemas.microsoft.com/office/drawing/2014/main" id="{E90A9089-FD3A-9998-B4B9-7C223DAAE0C1}"/>
                </a:ext>
              </a:extLst>
            </p:cNvPr>
            <p:cNvGrpSpPr/>
            <p:nvPr/>
          </p:nvGrpSpPr>
          <p:grpSpPr>
            <a:xfrm>
              <a:off x="3564617" y="4623486"/>
              <a:ext cx="4147547" cy="768314"/>
              <a:chOff x="9334632" y="3214260"/>
              <a:chExt cx="4147547" cy="795414"/>
            </a:xfrm>
            <a:grpFill/>
          </p:grpSpPr>
          <p:sp>
            <p:nvSpPr>
              <p:cNvPr id="86" name="Rectangle 85">
                <a:extLst>
                  <a:ext uri="{FF2B5EF4-FFF2-40B4-BE49-F238E27FC236}">
                    <a16:creationId xmlns:a16="http://schemas.microsoft.com/office/drawing/2014/main" id="{0CD95370-62AE-21EF-C720-CF5761122E4B}"/>
                  </a:ext>
                </a:extLst>
              </p:cNvPr>
              <p:cNvSpPr/>
              <p:nvPr/>
            </p:nvSpPr>
            <p:spPr>
              <a:xfrm>
                <a:off x="9334632" y="3214260"/>
                <a:ext cx="4017478" cy="795414"/>
              </a:xfrm>
              <a:prstGeom prst="rect">
                <a:avLst/>
              </a:prstGeom>
              <a:grpFill/>
              <a:ln w="19050" cap="flat" cmpd="sng" algn="ctr">
                <a:solidFill>
                  <a:srgbClr val="1E325F"/>
                </a:solidFill>
                <a:prstDash val="solid"/>
              </a:ln>
              <a:effectLst/>
            </p:spPr>
            <p:txBody>
              <a:bodyPr lIns="90000" tIns="684000" rtlCol="0" anchor="ctr" anchorCtr="0"/>
              <a:lstStyle/>
              <a:p>
                <a:pPr marL="285744" marR="0" lvl="0" indent="-285744" algn="l" defTabSz="914377"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endParaRPr kumimoji="0" lang="en-US" sz="14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87" name="Rectangle: Rounded Corners 50">
                <a:extLst>
                  <a:ext uri="{FF2B5EF4-FFF2-40B4-BE49-F238E27FC236}">
                    <a16:creationId xmlns:a16="http://schemas.microsoft.com/office/drawing/2014/main" id="{7E0C9F31-68A6-41FA-A9B0-62DE32AF7BA0}"/>
                  </a:ext>
                </a:extLst>
              </p:cNvPr>
              <p:cNvSpPr/>
              <p:nvPr/>
            </p:nvSpPr>
            <p:spPr>
              <a:xfrm>
                <a:off x="9388889" y="3309987"/>
                <a:ext cx="1867085" cy="473169"/>
              </a:xfrm>
              <a:prstGeom prst="rect">
                <a:avLst/>
              </a:prstGeom>
              <a:grpFill/>
              <a:ln w="25400" cap="flat" cmpd="sng" algn="ctr">
                <a:noFill/>
                <a:prstDash val="solid"/>
              </a:ln>
              <a:effectLst/>
            </p:spPr>
            <p:txBody>
              <a:bodyPr wrap="square" tIns="0" rtlCol="0" anchor="ctr" anchorCtr="0">
                <a:spAutoFit/>
              </a:bodyPr>
              <a:lstStyle/>
              <a:p>
                <a:pPr marL="0" marR="0" lvl="0" indent="0" algn="l" defTabSz="685755" rtl="0" eaLnBrk="1" fontAlgn="auto" latinLnBrk="0" hangingPunct="1">
                  <a:lnSpc>
                    <a:spcPct val="110000"/>
                  </a:lnSpc>
                  <a:spcBef>
                    <a:spcPts val="0"/>
                  </a:spcBef>
                  <a:spcAft>
                    <a:spcPts val="30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Primary endpoints:</a:t>
                </a:r>
              </a:p>
              <a:p>
                <a:pPr marL="143996" marR="0" lvl="0" indent="-143996" algn="l" defTabSz="685755"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endParaRPr>
              </a:p>
            </p:txBody>
          </p:sp>
          <p:sp>
            <p:nvSpPr>
              <p:cNvPr id="88" name="Rectangle: Rounded Corners 50">
                <a:extLst>
                  <a:ext uri="{FF2B5EF4-FFF2-40B4-BE49-F238E27FC236}">
                    <a16:creationId xmlns:a16="http://schemas.microsoft.com/office/drawing/2014/main" id="{16CB338F-091B-C6B5-5D76-B04B0AB1BBB9}"/>
                  </a:ext>
                </a:extLst>
              </p:cNvPr>
              <p:cNvSpPr/>
              <p:nvPr/>
            </p:nvSpPr>
            <p:spPr>
              <a:xfrm>
                <a:off x="11278701" y="3305934"/>
                <a:ext cx="2203478" cy="618745"/>
              </a:xfrm>
              <a:prstGeom prst="rect">
                <a:avLst/>
              </a:prstGeom>
              <a:grpFill/>
              <a:ln w="25400" cap="flat" cmpd="sng" algn="ctr">
                <a:noFill/>
                <a:prstDash val="solid"/>
              </a:ln>
              <a:effectLst/>
            </p:spPr>
            <p:txBody>
              <a:bodyPr wrap="square" tIns="0" rtlCol="0" anchor="ctr" anchorCtr="0">
                <a:spAutoFit/>
              </a:bodyPr>
              <a:lstStyle/>
              <a:p>
                <a:pPr marL="36974" marR="0" lvl="0" indent="0" algn="l" defTabSz="685755" rtl="0" eaLnBrk="1" fontAlgn="auto" latinLnBrk="0" hangingPunct="1">
                  <a:lnSpc>
                    <a:spcPct val="108000"/>
                  </a:lnSpc>
                  <a:spcBef>
                    <a:spcPts val="0"/>
                  </a:spcBef>
                  <a:spcAft>
                    <a:spcPts val="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Key s</a:t>
                </a:r>
                <a:r>
                  <a:rPr kumimoji="0" lang="en-GB" sz="1200" b="1" i="0" u="none" strike="noStrike" kern="0" cap="none" spc="0" normalizeH="0" baseline="0" noProof="0" err="1">
                    <a:ln>
                      <a:noFill/>
                    </a:ln>
                    <a:solidFill>
                      <a:srgbClr val="000000"/>
                    </a:solidFill>
                    <a:effectLst/>
                    <a:uLnTx/>
                    <a:uFillTx/>
                    <a:latin typeface="Arial" pitchFamily="34" charset="0"/>
                    <a:ea typeface="+mn-ea"/>
                    <a:cs typeface="Arial" pitchFamily="34" charset="0"/>
                    <a:sym typeface="Arial"/>
                  </a:rPr>
                  <a:t>econdary</a:t>
                </a: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 endpoints:</a:t>
                </a: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inv</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DOR</a:t>
                </a:r>
              </a:p>
            </p:txBody>
          </p:sp>
        </p:grpSp>
        <p:cxnSp>
          <p:nvCxnSpPr>
            <p:cNvPr id="85" name="Straight Connector 84">
              <a:extLst>
                <a:ext uri="{FF2B5EF4-FFF2-40B4-BE49-F238E27FC236}">
                  <a16:creationId xmlns:a16="http://schemas.microsoft.com/office/drawing/2014/main" id="{4BE021F7-EA1E-253C-04DB-845F6E56EF4F}"/>
                </a:ext>
              </a:extLst>
            </p:cNvPr>
            <p:cNvCxnSpPr>
              <a:cxnSpLocks/>
            </p:cNvCxnSpPr>
            <p:nvPr/>
          </p:nvCxnSpPr>
          <p:spPr>
            <a:xfrm>
              <a:off x="5485960" y="4695817"/>
              <a:ext cx="0" cy="612000"/>
            </a:xfrm>
            <a:prstGeom prst="line">
              <a:avLst/>
            </a:prstGeom>
            <a:grpFill/>
            <a:ln w="19050" cap="flat" cmpd="sng" algn="ctr">
              <a:solidFill>
                <a:srgbClr val="FFFFFF">
                  <a:lumMod val="50000"/>
                </a:srgbClr>
              </a:solidFill>
              <a:prstDash val="solid"/>
            </a:ln>
            <a:effectLst/>
          </p:spPr>
        </p:cxnSp>
      </p:grpSp>
      <p:cxnSp>
        <p:nvCxnSpPr>
          <p:cNvPr id="89" name="Straight Connector 88">
            <a:extLst>
              <a:ext uri="{FF2B5EF4-FFF2-40B4-BE49-F238E27FC236}">
                <a16:creationId xmlns:a16="http://schemas.microsoft.com/office/drawing/2014/main" id="{99C09A40-09E1-49B7-829A-690C866E10CC}"/>
              </a:ext>
            </a:extLst>
          </p:cNvPr>
          <p:cNvCxnSpPr>
            <a:cxnSpLocks/>
          </p:cNvCxnSpPr>
          <p:nvPr/>
        </p:nvCxnSpPr>
        <p:spPr>
          <a:xfrm flipH="1" flipV="1">
            <a:off x="7658835" y="3202561"/>
            <a:ext cx="288000" cy="0"/>
          </a:xfrm>
          <a:prstGeom prst="line">
            <a:avLst/>
          </a:prstGeom>
          <a:noFill/>
          <a:ln w="19050" cap="flat" cmpd="sng" algn="ctr">
            <a:solidFill>
              <a:srgbClr val="000000"/>
            </a:solidFill>
            <a:prstDash val="solid"/>
          </a:ln>
          <a:effectLst/>
        </p:spPr>
      </p:cxnSp>
      <p:grpSp>
        <p:nvGrpSpPr>
          <p:cNvPr id="90" name="Group 89">
            <a:extLst>
              <a:ext uri="{FF2B5EF4-FFF2-40B4-BE49-F238E27FC236}">
                <a16:creationId xmlns:a16="http://schemas.microsoft.com/office/drawing/2014/main" id="{EBDCDA1A-EF9C-8276-0CAD-6D5527E1B182}"/>
              </a:ext>
            </a:extLst>
          </p:cNvPr>
          <p:cNvGrpSpPr/>
          <p:nvPr/>
        </p:nvGrpSpPr>
        <p:grpSpPr>
          <a:xfrm>
            <a:off x="7904936" y="2954371"/>
            <a:ext cx="471563" cy="457769"/>
            <a:chOff x="2342320" y="1670357"/>
            <a:chExt cx="471562" cy="457769"/>
          </a:xfrm>
          <a:solidFill>
            <a:srgbClr val="8795A0"/>
          </a:solidFill>
        </p:grpSpPr>
        <p:sp>
          <p:nvSpPr>
            <p:cNvPr id="91" name="Oval 90">
              <a:extLst>
                <a:ext uri="{FF2B5EF4-FFF2-40B4-BE49-F238E27FC236}">
                  <a16:creationId xmlns:a16="http://schemas.microsoft.com/office/drawing/2014/main" id="{0561CDC1-0BE3-6AD7-5121-B78E62B0812F}"/>
                </a:ext>
              </a:extLst>
            </p:cNvPr>
            <p:cNvSpPr/>
            <p:nvPr/>
          </p:nvSpPr>
          <p:spPr>
            <a:xfrm>
              <a:off x="2342320" y="1670357"/>
              <a:ext cx="471562" cy="457769"/>
            </a:xfrm>
            <a:prstGeom prst="ellipse">
              <a:avLst/>
            </a:prstGeom>
            <a:grpFill/>
            <a:ln w="25400" cap="flat" cmpd="sng" algn="ctr">
              <a:no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
                  <a:srgbClr val="000000"/>
                </a:buClr>
                <a:buSzTx/>
                <a:buFontTx/>
                <a:buNone/>
                <a:tabLst/>
                <a:defRPr/>
              </a:pPr>
              <a:endParaRPr kumimoji="0" lang="en-GB" sz="12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92" name="TextBox 91">
              <a:extLst>
                <a:ext uri="{FF2B5EF4-FFF2-40B4-BE49-F238E27FC236}">
                  <a16:creationId xmlns:a16="http://schemas.microsoft.com/office/drawing/2014/main" id="{7A96721A-EF65-E04F-3C4F-0A59343423A2}"/>
                </a:ext>
              </a:extLst>
            </p:cNvPr>
            <p:cNvSpPr txBox="1"/>
            <p:nvPr/>
          </p:nvSpPr>
          <p:spPr>
            <a:xfrm>
              <a:off x="2347909" y="1681023"/>
              <a:ext cx="446923" cy="419190"/>
            </a:xfrm>
            <a:prstGeom prst="rect">
              <a:avLst/>
            </a:prstGeom>
            <a:noFill/>
          </p:spPr>
          <p:txBody>
            <a:bodyPr vert="horz" wrap="square" lIns="0" tIns="0" rIns="0" bIns="0" rtlCol="0" anchor="t" anchorCtr="0">
              <a:normAutofit/>
            </a:bodyPr>
            <a:lstStyle/>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R</a:t>
              </a:r>
            </a:p>
            <a:p>
              <a:pPr marL="0" marR="0" lvl="0" indent="0" algn="ctr" defTabSz="914377" rtl="0" eaLnBrk="1" fontAlgn="auto" latinLnBrk="0" hangingPunct="1">
                <a:lnSpc>
                  <a:spcPct val="100000"/>
                </a:lnSpc>
                <a:spcBef>
                  <a:spcPct val="0"/>
                </a:spcBef>
                <a:spcAft>
                  <a:spcPts val="0"/>
                </a:spcAft>
                <a:buClr>
                  <a:srgbClr val="000000"/>
                </a:buClr>
                <a:buSzTx/>
                <a:buFontTx/>
                <a:buNone/>
                <a:tabLst/>
                <a:defRPr/>
              </a:pPr>
              <a:r>
                <a:rPr kumimoji="0" lang="en-GB" sz="1200" b="1" i="0" u="none" strike="noStrike" kern="0" cap="none" spc="0" normalizeH="0" baseline="0" noProof="0">
                  <a:ln>
                    <a:noFill/>
                  </a:ln>
                  <a:solidFill>
                    <a:srgbClr val="FFFFFF"/>
                  </a:solidFill>
                  <a:effectLst/>
                  <a:uLnTx/>
                  <a:uFillTx/>
                  <a:latin typeface="Arial" pitchFamily="34" charset="0"/>
                  <a:ea typeface="+mn-ea"/>
                  <a:cs typeface="Arial" pitchFamily="34" charset="0"/>
                  <a:sym typeface="Arial"/>
                </a:rPr>
                <a:t>1:1</a:t>
              </a:r>
            </a:p>
          </p:txBody>
        </p:sp>
      </p:grpSp>
      <p:grpSp>
        <p:nvGrpSpPr>
          <p:cNvPr id="93" name="Group 92">
            <a:extLst>
              <a:ext uri="{FF2B5EF4-FFF2-40B4-BE49-F238E27FC236}">
                <a16:creationId xmlns:a16="http://schemas.microsoft.com/office/drawing/2014/main" id="{0095E73D-53E3-5E77-C48D-369BF999DDFA}"/>
              </a:ext>
            </a:extLst>
          </p:cNvPr>
          <p:cNvGrpSpPr/>
          <p:nvPr/>
        </p:nvGrpSpPr>
        <p:grpSpPr>
          <a:xfrm>
            <a:off x="7652916" y="4764452"/>
            <a:ext cx="4170289" cy="900743"/>
            <a:chOff x="7336436" y="4710402"/>
            <a:chExt cx="4170289" cy="900742"/>
          </a:xfrm>
          <a:noFill/>
        </p:grpSpPr>
        <p:grpSp>
          <p:nvGrpSpPr>
            <p:cNvPr id="94" name="Group 93">
              <a:extLst>
                <a:ext uri="{FF2B5EF4-FFF2-40B4-BE49-F238E27FC236}">
                  <a16:creationId xmlns:a16="http://schemas.microsoft.com/office/drawing/2014/main" id="{FCEC14C8-706D-FBAE-D7B0-32CEA2EF99E4}"/>
                </a:ext>
              </a:extLst>
            </p:cNvPr>
            <p:cNvGrpSpPr/>
            <p:nvPr/>
          </p:nvGrpSpPr>
          <p:grpSpPr>
            <a:xfrm>
              <a:off x="7336436" y="4710402"/>
              <a:ext cx="4170289" cy="900742"/>
              <a:chOff x="9334632" y="3214259"/>
              <a:chExt cx="4170289" cy="932513"/>
            </a:xfrm>
            <a:grpFill/>
          </p:grpSpPr>
          <p:sp>
            <p:nvSpPr>
              <p:cNvPr id="96" name="Rectangle 95">
                <a:extLst>
                  <a:ext uri="{FF2B5EF4-FFF2-40B4-BE49-F238E27FC236}">
                    <a16:creationId xmlns:a16="http://schemas.microsoft.com/office/drawing/2014/main" id="{20C64F02-8060-84B0-C081-22C21C9D1782}"/>
                  </a:ext>
                </a:extLst>
              </p:cNvPr>
              <p:cNvSpPr/>
              <p:nvPr/>
            </p:nvSpPr>
            <p:spPr>
              <a:xfrm>
                <a:off x="9334632" y="3214259"/>
                <a:ext cx="4017478" cy="793847"/>
              </a:xfrm>
              <a:prstGeom prst="rect">
                <a:avLst/>
              </a:prstGeom>
              <a:grpFill/>
              <a:ln w="19050" cap="flat" cmpd="sng" algn="ctr">
                <a:solidFill>
                  <a:srgbClr val="8795A0"/>
                </a:solidFill>
                <a:prstDash val="solid"/>
              </a:ln>
              <a:effectLst/>
            </p:spPr>
            <p:txBody>
              <a:bodyPr lIns="90000" tIns="684000" rtlCol="0" anchor="ctr" anchorCtr="0"/>
              <a:lstStyle/>
              <a:p>
                <a:pPr marL="285744" marR="0" lvl="0" indent="-285744" algn="l" defTabSz="914377" rtl="0" eaLnBrk="1" fontAlgn="auto" latinLnBrk="0" hangingPunct="1">
                  <a:lnSpc>
                    <a:spcPct val="100000"/>
                  </a:lnSpc>
                  <a:spcBef>
                    <a:spcPts val="0"/>
                  </a:spcBef>
                  <a:spcAft>
                    <a:spcPts val="0"/>
                  </a:spcAft>
                  <a:buClr>
                    <a:srgbClr val="00B4ED"/>
                  </a:buClr>
                  <a:buSzTx/>
                  <a:buFont typeface="Arial" panose="020B0604020202020204" pitchFamily="34" charset="0"/>
                  <a:buChar char="•"/>
                  <a:tabLst/>
                  <a:defRPr/>
                </a:pPr>
                <a:endParaRPr kumimoji="0" lang="en-US" sz="1400" b="0" i="0" u="none" strike="noStrike" kern="0" cap="none" spc="0" normalizeH="0" baseline="0" noProof="0">
                  <a:ln>
                    <a:noFill/>
                  </a:ln>
                  <a:solidFill>
                    <a:srgbClr val="000000"/>
                  </a:solidFill>
                  <a:effectLst/>
                  <a:uLnTx/>
                  <a:uFillTx/>
                  <a:latin typeface="Arial"/>
                  <a:ea typeface="+mn-ea"/>
                  <a:cs typeface="+mn-cs"/>
                  <a:sym typeface="Arial"/>
                </a:endParaRPr>
              </a:p>
            </p:txBody>
          </p:sp>
          <p:sp>
            <p:nvSpPr>
              <p:cNvPr id="97" name="Rectangle: Rounded Corners 50">
                <a:extLst>
                  <a:ext uri="{FF2B5EF4-FFF2-40B4-BE49-F238E27FC236}">
                    <a16:creationId xmlns:a16="http://schemas.microsoft.com/office/drawing/2014/main" id="{2B251D14-846F-6002-18EA-4A9CAFC138B6}"/>
                  </a:ext>
                </a:extLst>
              </p:cNvPr>
              <p:cNvSpPr/>
              <p:nvPr/>
            </p:nvSpPr>
            <p:spPr>
              <a:xfrm>
                <a:off x="9388889" y="3309625"/>
                <a:ext cx="1737017" cy="668531"/>
              </a:xfrm>
              <a:prstGeom prst="rect">
                <a:avLst/>
              </a:prstGeom>
              <a:grpFill/>
              <a:ln w="25400" cap="flat" cmpd="sng" algn="ctr">
                <a:noFill/>
                <a:prstDash val="solid"/>
              </a:ln>
              <a:effectLst/>
            </p:spPr>
            <p:txBody>
              <a:bodyPr wrap="square" tIns="0" rtlCol="0" anchor="ctr" anchorCtr="0">
                <a:spAutoFit/>
              </a:bodyPr>
              <a:lstStyle/>
              <a:p>
                <a:pPr marL="0" marR="0" lvl="0" indent="0" algn="l" defTabSz="685755" rtl="0" eaLnBrk="1" fontAlgn="auto" latinLnBrk="0" hangingPunct="1">
                  <a:lnSpc>
                    <a:spcPct val="110000"/>
                  </a:lnSpc>
                  <a:spcBef>
                    <a:spcPts val="0"/>
                  </a:spcBef>
                  <a:spcAft>
                    <a:spcPts val="30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Primary endpoints: </a:t>
                </a:r>
              </a:p>
              <a:p>
                <a:pPr marL="143996" marR="0" lvl="0" indent="-143996" algn="l" defTabSz="685755" rtl="0" eaLnBrk="1" fontAlgn="auto" latinLnBrk="0" hangingPunct="1">
                  <a:lnSpc>
                    <a:spcPct val="11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ORR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43996" marR="0" lvl="0" indent="-143996" algn="l" defTabSz="685755" rtl="0" eaLnBrk="1" fontAlgn="auto" latinLnBrk="0" hangingPunct="1">
                  <a:lnSpc>
                    <a:spcPct val="110000"/>
                  </a:lnSpc>
                  <a:spcBef>
                    <a:spcPts val="0"/>
                  </a:spcBef>
                  <a:spcAft>
                    <a:spcPts val="0"/>
                  </a:spcAft>
                  <a:buClr>
                    <a:srgbClr val="00B4ED"/>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PFS per </a:t>
                </a:r>
                <a:r>
                  <a:rPr kumimoji="0" lang="en-GB" sz="1100" b="0" i="0" u="none" strike="noStrike" kern="0" cap="none" spc="0" normalizeH="0" baseline="0" noProof="0" err="1">
                    <a:ln>
                      <a:noFill/>
                    </a:ln>
                    <a:solidFill>
                      <a:srgbClr val="000000"/>
                    </a:solidFill>
                    <a:effectLst/>
                    <a:uLnTx/>
                    <a:uFillTx/>
                    <a:latin typeface="Arial"/>
                    <a:ea typeface="+mn-ea"/>
                    <a:cs typeface="Arial" pitchFamily="34" charset="0"/>
                    <a:sym typeface="Arial"/>
                  </a:rPr>
                  <a:t>BICR</a:t>
                </a:r>
                <a:r>
                  <a:rPr kumimoji="0" lang="en-GB" sz="1100" b="0" i="0" u="none" strike="noStrike" kern="0" cap="none" spc="0" normalizeH="0" baseline="30000" noProof="0" err="1">
                    <a:ln>
                      <a:noFill/>
                    </a:ln>
                    <a:solidFill>
                      <a:srgbClr val="000000"/>
                    </a:solidFill>
                    <a:effectLst/>
                    <a:uLnTx/>
                    <a:uFillTx/>
                    <a:latin typeface="Arial"/>
                    <a:ea typeface="+mn-ea"/>
                    <a:cs typeface="Arial" pitchFamily="34" charset="0"/>
                    <a:sym typeface="Arial"/>
                  </a:rPr>
                  <a:t>b</a:t>
                </a:r>
                <a:endPar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endParaRPr>
              </a:p>
            </p:txBody>
          </p:sp>
          <p:sp>
            <p:nvSpPr>
              <p:cNvPr id="98" name="Rectangle: Rounded Corners 50">
                <a:extLst>
                  <a:ext uri="{FF2B5EF4-FFF2-40B4-BE49-F238E27FC236}">
                    <a16:creationId xmlns:a16="http://schemas.microsoft.com/office/drawing/2014/main" id="{30418BEC-C907-D7AA-CA76-26D7A2F66F7A}"/>
                  </a:ext>
                </a:extLst>
              </p:cNvPr>
              <p:cNvSpPr/>
              <p:nvPr/>
            </p:nvSpPr>
            <p:spPr>
              <a:xfrm>
                <a:off x="11255976" y="3298945"/>
                <a:ext cx="2248945" cy="847827"/>
              </a:xfrm>
              <a:prstGeom prst="rect">
                <a:avLst/>
              </a:prstGeom>
              <a:grpFill/>
              <a:ln w="25400" cap="flat" cmpd="sng" algn="ctr">
                <a:noFill/>
                <a:prstDash val="solid"/>
              </a:ln>
              <a:effectLst/>
            </p:spPr>
            <p:txBody>
              <a:bodyPr wrap="square" tIns="0" rtlCol="0" anchor="ctr" anchorCtr="0">
                <a:spAutoFit/>
              </a:bodyPr>
              <a:lstStyle/>
              <a:p>
                <a:pPr marL="36974" marR="0" lvl="0" indent="0" algn="l" defTabSz="685755" rtl="0" eaLnBrk="1" fontAlgn="auto" latinLnBrk="0" hangingPunct="1">
                  <a:lnSpc>
                    <a:spcPct val="108000"/>
                  </a:lnSpc>
                  <a:spcBef>
                    <a:spcPts val="0"/>
                  </a:spcBef>
                  <a:spcAft>
                    <a:spcPts val="300"/>
                  </a:spcAft>
                  <a:buClr>
                    <a:srgbClr val="00B4ED"/>
                  </a:buClr>
                  <a:buSzTx/>
                  <a:buFontTx/>
                  <a:buNone/>
                  <a:tabLst/>
                  <a:defRPr/>
                </a:pP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Key s</a:t>
                </a:r>
                <a:r>
                  <a:rPr kumimoji="0" lang="en-GB" sz="1200" b="1" i="0" u="none" strike="noStrike" kern="0" cap="none" spc="0" normalizeH="0" baseline="0" noProof="0" err="1">
                    <a:ln>
                      <a:noFill/>
                    </a:ln>
                    <a:solidFill>
                      <a:srgbClr val="000000"/>
                    </a:solidFill>
                    <a:effectLst/>
                    <a:uLnTx/>
                    <a:uFillTx/>
                    <a:latin typeface="Arial" pitchFamily="34" charset="0"/>
                    <a:ea typeface="+mn-ea"/>
                    <a:cs typeface="Arial" pitchFamily="34" charset="0"/>
                    <a:sym typeface="Arial"/>
                  </a:rPr>
                  <a:t>econdary</a:t>
                </a:r>
                <a:r>
                  <a:rPr kumimoji="0" lang="en-GB" sz="1200" b="1" i="0" u="none" strike="noStrike" kern="0" cap="none" spc="0" normalizeH="0" baseline="0" noProof="0">
                    <a:ln>
                      <a:noFill/>
                    </a:ln>
                    <a:solidFill>
                      <a:srgbClr val="000000"/>
                    </a:solidFill>
                    <a:effectLst/>
                    <a:uLnTx/>
                    <a:uFillTx/>
                    <a:latin typeface="Arial" pitchFamily="34" charset="0"/>
                    <a:ea typeface="+mn-ea"/>
                    <a:cs typeface="Arial" pitchFamily="34" charset="0"/>
                    <a:sym typeface="Arial"/>
                  </a:rPr>
                  <a:t> endpoints: </a:t>
                </a: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OS</a:t>
                </a:r>
                <a:endParaRPr kumimoji="0" lang="en-GB" sz="1100" b="0" i="0" u="none" strike="noStrike" kern="0" cap="none" spc="0" normalizeH="0" baseline="30000" noProof="0">
                  <a:ln>
                    <a:noFill/>
                  </a:ln>
                  <a:solidFill>
                    <a:srgbClr val="000000"/>
                  </a:solidFill>
                  <a:effectLst/>
                  <a:uLnTx/>
                  <a:uFillTx/>
                  <a:latin typeface="Arial"/>
                  <a:ea typeface="+mn-ea"/>
                  <a:cs typeface="Arial" pitchFamily="34" charset="0"/>
                  <a:sym typeface="Arial"/>
                </a:endParaRPr>
              </a:p>
              <a:p>
                <a:pPr marL="180970" marR="0" lvl="0" indent="-143996" algn="l" defTabSz="685755" rtl="0" eaLnBrk="1" fontAlgn="auto" latinLnBrk="0" hangingPunct="1">
                  <a:lnSpc>
                    <a:spcPct val="108000"/>
                  </a:lnSpc>
                  <a:spcBef>
                    <a:spcPts val="0"/>
                  </a:spcBef>
                  <a:spcAft>
                    <a:spcPts val="0"/>
                  </a:spcAft>
                  <a:buClr>
                    <a:srgbClr val="005BAA"/>
                  </a:buClr>
                  <a:buSzTx/>
                  <a:buFont typeface="Arial" panose="020B0604020202020204" pitchFamily="34" charset="0"/>
                  <a:buChar char="•"/>
                  <a:tabLst/>
                  <a:defRPr/>
                </a:pPr>
                <a:r>
                  <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rPr>
                  <a:t>QOL</a:t>
                </a:r>
              </a:p>
              <a:p>
                <a:pPr marL="36974" marR="0" lvl="0" indent="0" algn="l" defTabSz="685755" rtl="0" eaLnBrk="1" fontAlgn="auto" latinLnBrk="0" hangingPunct="1">
                  <a:lnSpc>
                    <a:spcPct val="108000"/>
                  </a:lnSpc>
                  <a:spcBef>
                    <a:spcPts val="0"/>
                  </a:spcBef>
                  <a:spcAft>
                    <a:spcPts val="0"/>
                  </a:spcAft>
                  <a:buClr>
                    <a:srgbClr val="005BAA"/>
                  </a:buClr>
                  <a:buSzTx/>
                  <a:buFontTx/>
                  <a:buNone/>
                  <a:tabLst/>
                  <a:defRPr/>
                </a:pPr>
                <a:endParaRPr kumimoji="0" lang="en-GB" sz="1100" b="0" i="0" u="none" strike="noStrike" kern="0" cap="none" spc="0" normalizeH="0" baseline="0" noProof="0">
                  <a:ln>
                    <a:noFill/>
                  </a:ln>
                  <a:solidFill>
                    <a:srgbClr val="000000"/>
                  </a:solidFill>
                  <a:effectLst/>
                  <a:uLnTx/>
                  <a:uFillTx/>
                  <a:latin typeface="Arial"/>
                  <a:ea typeface="+mn-ea"/>
                  <a:cs typeface="Arial" pitchFamily="34" charset="0"/>
                  <a:sym typeface="Arial"/>
                </a:endParaRPr>
              </a:p>
            </p:txBody>
          </p:sp>
        </p:grpSp>
        <p:cxnSp>
          <p:nvCxnSpPr>
            <p:cNvPr id="95" name="Straight Connector 94">
              <a:extLst>
                <a:ext uri="{FF2B5EF4-FFF2-40B4-BE49-F238E27FC236}">
                  <a16:creationId xmlns:a16="http://schemas.microsoft.com/office/drawing/2014/main" id="{EB54154C-521D-ED35-D3B4-788C0D31A193}"/>
                </a:ext>
              </a:extLst>
            </p:cNvPr>
            <p:cNvCxnSpPr>
              <a:cxnSpLocks/>
            </p:cNvCxnSpPr>
            <p:nvPr/>
          </p:nvCxnSpPr>
          <p:spPr>
            <a:xfrm>
              <a:off x="9257779" y="4782734"/>
              <a:ext cx="0" cy="612000"/>
            </a:xfrm>
            <a:prstGeom prst="line">
              <a:avLst/>
            </a:prstGeom>
            <a:grpFill/>
            <a:ln w="19050" cap="flat" cmpd="sng" algn="ctr">
              <a:solidFill>
                <a:srgbClr val="FFFFFF">
                  <a:lumMod val="50000"/>
                </a:srgbClr>
              </a:solidFill>
              <a:prstDash val="solid"/>
            </a:ln>
            <a:effectLst/>
          </p:spPr>
        </p:cxnSp>
      </p:grpSp>
      <p:sp>
        <p:nvSpPr>
          <p:cNvPr id="3" name="TextBox 2">
            <a:extLst>
              <a:ext uri="{FF2B5EF4-FFF2-40B4-BE49-F238E27FC236}">
                <a16:creationId xmlns:a16="http://schemas.microsoft.com/office/drawing/2014/main" id="{CE42C868-6143-CBFC-17BC-50AB1A4C8522}"/>
              </a:ext>
            </a:extLst>
          </p:cNvPr>
          <p:cNvSpPr txBox="1"/>
          <p:nvPr/>
        </p:nvSpPr>
        <p:spPr>
          <a:xfrm>
            <a:off x="134759" y="5889262"/>
            <a:ext cx="1543434" cy="3385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E8E8E8">
                    <a:lumMod val="50000"/>
                  </a:srgbClr>
                </a:solidFill>
                <a:effectLst/>
                <a:uLnTx/>
                <a:uFillTx/>
                <a:latin typeface="Arial" panose="020B0604020202020204" pitchFamily="34" charset="0"/>
                <a:ea typeface="+mn-ea"/>
                <a:cs typeface="Arial" panose="020B0604020202020204" pitchFamily="34" charset="0"/>
              </a:rPr>
              <a:t>NCT06161025</a:t>
            </a:r>
          </a:p>
        </p:txBody>
      </p:sp>
      <p:sp>
        <p:nvSpPr>
          <p:cNvPr id="2" name="TextBox 1">
            <a:extLst>
              <a:ext uri="{FF2B5EF4-FFF2-40B4-BE49-F238E27FC236}">
                <a16:creationId xmlns:a16="http://schemas.microsoft.com/office/drawing/2014/main" id="{7FD50A3E-A0A6-3331-2E65-2BDBBA2AA343}"/>
              </a:ext>
            </a:extLst>
          </p:cNvPr>
          <p:cNvSpPr txBox="1"/>
          <p:nvPr/>
        </p:nvSpPr>
        <p:spPr>
          <a:xfrm>
            <a:off x="2066673" y="6485537"/>
            <a:ext cx="5586243" cy="346894"/>
          </a:xfrm>
          <a:prstGeom prst="rect">
            <a:avLst/>
          </a:prstGeom>
          <a:noFill/>
        </p:spPr>
        <p:txBody>
          <a:bodyPr wrap="square" rtlCol="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GB" sz="800" b="0" i="0" u="none" strike="noStrike" kern="0" cap="none" spc="0" normalizeH="0" baseline="0" noProof="0">
                <a:ln>
                  <a:noFill/>
                </a:ln>
                <a:solidFill>
                  <a:prstClr val="white">
                    <a:lumMod val="50000"/>
                  </a:prstClr>
                </a:solidFill>
                <a:effectLst/>
                <a:uLnTx/>
                <a:uFillTx/>
                <a:latin typeface="Arial"/>
                <a:ea typeface="+mn-ea"/>
                <a:cs typeface="Arial"/>
                <a:sym typeface="Arial"/>
              </a:rPr>
              <a:t>NCT06161025. Accessed from: https://clinicaltrials.gov/study/NCT06161025?term=NCT06161025&amp;rank=1.</a:t>
            </a:r>
          </a:p>
        </p:txBody>
      </p:sp>
    </p:spTree>
    <p:extLst>
      <p:ext uri="{BB962C8B-B14F-4D97-AF65-F5344CB8AC3E}">
        <p14:creationId xmlns:p14="http://schemas.microsoft.com/office/powerpoint/2010/main" val="18846965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089FCF38-B91F-9FA6-9DF6-96C7A6903B85}"/>
            </a:ext>
          </a:extLst>
        </p:cNvPr>
        <p:cNvGrpSpPr/>
        <p:nvPr/>
      </p:nvGrpSpPr>
      <p:grpSpPr>
        <a:xfrm>
          <a:off x="0" y="0"/>
          <a:ext cx="0" cy="0"/>
          <a:chOff x="0" y="0"/>
          <a:chExt cx="0" cy="0"/>
        </a:xfrm>
      </p:grpSpPr>
      <p:sp useBgFill="1">
        <p:nvSpPr>
          <p:cNvPr id="2" name="Text Placeholder 1">
            <a:extLst>
              <a:ext uri="{FF2B5EF4-FFF2-40B4-BE49-F238E27FC236}">
                <a16:creationId xmlns:a16="http://schemas.microsoft.com/office/drawing/2014/main" id="{30601F89-4324-60CD-962E-633784EBB08B}"/>
              </a:ext>
            </a:extLst>
          </p:cNvPr>
          <p:cNvSpPr>
            <a:spLocks noGrp="1"/>
          </p:cNvSpPr>
          <p:nvPr>
            <p:ph type="body" sz="quarter" idx="10"/>
          </p:nvPr>
        </p:nvSpPr>
        <p:spPr>
          <a:xfrm>
            <a:off x="712602" y="461295"/>
            <a:ext cx="9565683" cy="670052"/>
          </a:xfrm>
        </p:spPr>
        <p:txBody>
          <a:bodyPr/>
          <a:lstStyle/>
          <a:p>
            <a:r>
              <a:rPr lang="en-US" dirty="0">
                <a:solidFill>
                  <a:schemeClr val="tx1"/>
                </a:solidFill>
                <a:latin typeface="Aptos" panose="020B0004020202020204" pitchFamily="34" charset="0"/>
              </a:rPr>
              <a:t>REJOICE 01: Phase 2</a:t>
            </a:r>
            <a:endParaRPr lang="x-none" dirty="0">
              <a:solidFill>
                <a:schemeClr val="tx1"/>
              </a:solidFill>
              <a:latin typeface="Aptos" panose="020B0004020202020204" pitchFamily="34" charset="0"/>
            </a:endParaRPr>
          </a:p>
        </p:txBody>
      </p:sp>
      <p:sp>
        <p:nvSpPr>
          <p:cNvPr id="3" name="Text Placeholder 2">
            <a:extLst>
              <a:ext uri="{FF2B5EF4-FFF2-40B4-BE49-F238E27FC236}">
                <a16:creationId xmlns:a16="http://schemas.microsoft.com/office/drawing/2014/main" id="{82CA8C18-DE1E-7222-1F51-52428717A609}"/>
              </a:ext>
            </a:extLst>
          </p:cNvPr>
          <p:cNvSpPr>
            <a:spLocks noGrp="1"/>
          </p:cNvSpPr>
          <p:nvPr>
            <p:ph type="body" sz="quarter" idx="11"/>
          </p:nvPr>
        </p:nvSpPr>
        <p:spPr>
          <a:xfrm>
            <a:off x="733432" y="999354"/>
            <a:ext cx="10796866" cy="448805"/>
          </a:xfrm>
        </p:spPr>
        <p:txBody>
          <a:bodyPr/>
          <a:lstStyle/>
          <a:p>
            <a:r>
              <a:rPr lang="en-US" dirty="0" err="1">
                <a:solidFill>
                  <a:schemeClr val="tx1"/>
                </a:solidFill>
              </a:rPr>
              <a:t>Raludotatug</a:t>
            </a:r>
            <a:r>
              <a:rPr lang="en-US" dirty="0">
                <a:solidFill>
                  <a:schemeClr val="tx1"/>
                </a:solidFill>
              </a:rPr>
              <a:t> deruxtecan</a:t>
            </a:r>
            <a:endParaRPr lang="x-none" dirty="0">
              <a:solidFill>
                <a:schemeClr val="tx1"/>
              </a:solidFill>
              <a:latin typeface="Arial Narrow" panose="020B0606020202030204" pitchFamily="34" charset="0"/>
            </a:endParaRPr>
          </a:p>
        </p:txBody>
      </p:sp>
      <p:sp>
        <p:nvSpPr>
          <p:cNvPr id="8" name="TextBox 7">
            <a:extLst>
              <a:ext uri="{FF2B5EF4-FFF2-40B4-BE49-F238E27FC236}">
                <a16:creationId xmlns:a16="http://schemas.microsoft.com/office/drawing/2014/main" id="{A16ED35D-522B-6437-2583-EF737676137D}"/>
              </a:ext>
            </a:extLst>
          </p:cNvPr>
          <p:cNvSpPr txBox="1"/>
          <p:nvPr/>
        </p:nvSpPr>
        <p:spPr>
          <a:xfrm>
            <a:off x="31261" y="6363612"/>
            <a:ext cx="10952135"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rPr>
              <a:t>Ray </a:t>
            </a:r>
            <a:r>
              <a:rPr kumimoji="0" lang="en-US" sz="800" b="0" i="0" u="none" strike="noStrike" kern="1200" cap="none" spc="0" normalizeH="0" baseline="0" noProof="0" dirty="0" err="1">
                <a:ln>
                  <a:noFill/>
                </a:ln>
                <a:solidFill>
                  <a:prstClr val="black"/>
                </a:solidFill>
                <a:effectLst/>
                <a:uLnTx/>
                <a:uFillTx/>
                <a:latin typeface="Aptos" panose="02110004020202020204"/>
                <a:ea typeface="+mn-ea"/>
                <a:cs typeface="+mn-cs"/>
              </a:rPr>
              <a:t>Couquad</a:t>
            </a:r>
            <a:r>
              <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rPr>
              <a:t> et al. ESMO 2025</a:t>
            </a: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endParaRPr kumimoji="0" lang="en-US" sz="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4" name="Text Placeholder 3"/>
          <p:cNvSpPr>
            <a:spLocks noGrp="1"/>
          </p:cNvSpPr>
          <p:nvPr>
            <p:ph type="body" sz="quarter" idx="12"/>
          </p:nvPr>
        </p:nvSpPr>
        <p:spPr/>
        <p:txBody>
          <a:bodyPr/>
          <a:lstStyle/>
          <a:p>
            <a:endParaRPr lang="en-US"/>
          </a:p>
        </p:txBody>
      </p:sp>
      <p:grpSp>
        <p:nvGrpSpPr>
          <p:cNvPr id="6" name="Group 5">
            <a:extLst>
              <a:ext uri="{FF2B5EF4-FFF2-40B4-BE49-F238E27FC236}">
                <a16:creationId xmlns:a16="http://schemas.microsoft.com/office/drawing/2014/main" id="{1BC81FBC-A4A5-F1F7-593F-B4FB99EFBFF6}"/>
              </a:ext>
            </a:extLst>
          </p:cNvPr>
          <p:cNvGrpSpPr/>
          <p:nvPr/>
        </p:nvGrpSpPr>
        <p:grpSpPr>
          <a:xfrm>
            <a:off x="1584572" y="1986216"/>
            <a:ext cx="8693713" cy="3872431"/>
            <a:chOff x="610720" y="1425792"/>
            <a:chExt cx="10970560" cy="4680000"/>
          </a:xfrm>
        </p:grpSpPr>
        <p:sp>
          <p:nvSpPr>
            <p:cNvPr id="9" name="TextBox 17">
              <a:extLst>
                <a:ext uri="{FF2B5EF4-FFF2-40B4-BE49-F238E27FC236}">
                  <a16:creationId xmlns:a16="http://schemas.microsoft.com/office/drawing/2014/main" id="{2C29D3C0-36E4-7ABE-D13F-9CA18D931E18}"/>
                </a:ext>
              </a:extLst>
            </p:cNvPr>
            <p:cNvSpPr txBox="1"/>
            <p:nvPr/>
          </p:nvSpPr>
          <p:spPr>
            <a:xfrm rot="16200000">
              <a:off x="-1149020" y="3568310"/>
              <a:ext cx="4124439" cy="271868"/>
            </a:xfrm>
            <a:prstGeom prst="rect">
              <a:avLst/>
            </a:prstGeom>
            <a:noFill/>
          </p:spPr>
          <p:txBody>
            <a:bodyPr wrap="square">
              <a:spAutoFit/>
            </a:bodyPr>
            <a:lstStyle>
              <a:defPPr>
                <a:defRPr lang="en-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09630" rtl="0" eaLnBrk="1" fontAlgn="auto" latinLnBrk="0" hangingPunct="1">
                <a:lnSpc>
                  <a:spcPct val="100000"/>
                </a:lnSpc>
                <a:spcBef>
                  <a:spcPts val="0"/>
                </a:spcBef>
                <a:spcAft>
                  <a:spcPts val="0"/>
                </a:spcAft>
                <a:buClr>
                  <a:srgbClr val="000000"/>
                </a:buClr>
                <a:buSzTx/>
                <a:buFontTx/>
                <a:buNone/>
                <a:tabLst/>
                <a:defRPr/>
              </a:pPr>
              <a:r>
                <a:rPr kumimoji="0" lang="en-GB" sz="800" b="1"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Best change in sum of diameters from baseline (%)</a:t>
              </a:r>
              <a:endParaRPr kumimoji="0" lang="en-GB" sz="800" b="1" i="0" u="none" strike="noStrike" kern="0" cap="none" spc="0" normalizeH="0" baseline="3000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10" name="Group 9">
              <a:extLst>
                <a:ext uri="{FF2B5EF4-FFF2-40B4-BE49-F238E27FC236}">
                  <a16:creationId xmlns:a16="http://schemas.microsoft.com/office/drawing/2014/main" id="{0DAC268B-173F-3C34-049E-5EFD55B349BA}"/>
                </a:ext>
              </a:extLst>
            </p:cNvPr>
            <p:cNvGrpSpPr/>
            <p:nvPr/>
          </p:nvGrpSpPr>
          <p:grpSpPr>
            <a:xfrm>
              <a:off x="610720" y="1425792"/>
              <a:ext cx="10970560" cy="4680000"/>
              <a:chOff x="610720" y="1425792"/>
              <a:chExt cx="10970560" cy="4680000"/>
            </a:xfrm>
          </p:grpSpPr>
          <p:graphicFrame>
            <p:nvGraphicFramePr>
              <p:cNvPr id="22" name="Chart 21">
                <a:extLst>
                  <a:ext uri="{FF2B5EF4-FFF2-40B4-BE49-F238E27FC236}">
                    <a16:creationId xmlns:a16="http://schemas.microsoft.com/office/drawing/2014/main" id="{1DC834AE-CB0F-4BDF-9390-91D65BE9636E}"/>
                  </a:ext>
                </a:extLst>
              </p:cNvPr>
              <p:cNvGraphicFramePr>
                <a:graphicFrameLocks/>
              </p:cNvGraphicFramePr>
              <p:nvPr>
                <p:extLst>
                  <p:ext uri="{D42A27DB-BD31-4B8C-83A1-F6EECF244321}">
                    <p14:modId xmlns:p14="http://schemas.microsoft.com/office/powerpoint/2010/main" val="3066303264"/>
                  </p:ext>
                </p:extLst>
              </p:nvPr>
            </p:nvGraphicFramePr>
            <p:xfrm>
              <a:off x="610720" y="1425792"/>
              <a:ext cx="10970560" cy="4680000"/>
            </p:xfrm>
            <a:graphic>
              <a:graphicData uri="http://schemas.openxmlformats.org/drawingml/2006/chart">
                <c:chart xmlns:c="http://schemas.openxmlformats.org/drawingml/2006/chart" xmlns:r="http://schemas.openxmlformats.org/officeDocument/2006/relationships" r:id="rId3"/>
              </a:graphicData>
            </a:graphic>
          </p:graphicFrame>
          <p:cxnSp>
            <p:nvCxnSpPr>
              <p:cNvPr id="23" name="Straight Connector 22">
                <a:extLst>
                  <a:ext uri="{FF2B5EF4-FFF2-40B4-BE49-F238E27FC236}">
                    <a16:creationId xmlns:a16="http://schemas.microsoft.com/office/drawing/2014/main" id="{2B28830E-AD18-B633-AFFA-99FF557FB552}"/>
                  </a:ext>
                </a:extLst>
              </p:cNvPr>
              <p:cNvCxnSpPr/>
              <p:nvPr/>
            </p:nvCxnSpPr>
            <p:spPr>
              <a:xfrm>
                <a:off x="1470025" y="3317301"/>
                <a:ext cx="997200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72139F0F-5A7F-CDDC-BC44-376B80874461}"/>
                  </a:ext>
                </a:extLst>
              </p:cNvPr>
              <p:cNvCxnSpPr/>
              <p:nvPr/>
            </p:nvCxnSpPr>
            <p:spPr>
              <a:xfrm>
                <a:off x="1466850" y="4412676"/>
                <a:ext cx="997200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3F3781E3-01A5-00D9-AEC2-57E32C3DDFF3}"/>
                </a:ext>
              </a:extLst>
            </p:cNvPr>
            <p:cNvGrpSpPr/>
            <p:nvPr/>
          </p:nvGrpSpPr>
          <p:grpSpPr>
            <a:xfrm>
              <a:off x="2268525" y="1892572"/>
              <a:ext cx="2627939" cy="941831"/>
              <a:chOff x="2860710" y="2055610"/>
              <a:chExt cx="5839175" cy="1203459"/>
            </a:xfrm>
            <a:effectLst>
              <a:outerShdw blurRad="50800" dist="38100" dir="2700000" algn="tl" rotWithShape="0">
                <a:prstClr val="black">
                  <a:alpha val="40000"/>
                </a:prstClr>
              </a:outerShdw>
            </a:effectLst>
          </p:grpSpPr>
          <p:sp>
            <p:nvSpPr>
              <p:cNvPr id="20" name="Rectangle 19">
                <a:extLst>
                  <a:ext uri="{FF2B5EF4-FFF2-40B4-BE49-F238E27FC236}">
                    <a16:creationId xmlns:a16="http://schemas.microsoft.com/office/drawing/2014/main" id="{B9DB0F4F-E815-3D1F-9698-08D63433035A}"/>
                  </a:ext>
                </a:extLst>
              </p:cNvPr>
              <p:cNvSpPr/>
              <p:nvPr/>
            </p:nvSpPr>
            <p:spPr>
              <a:xfrm>
                <a:off x="2867868" y="2450555"/>
                <a:ext cx="5832017" cy="80851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ORR: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44.4% (95% CI, 27.9–61.9)</a:t>
                </a:r>
              </a:p>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DCR: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75.0% (95% CI, 57.8–87.9)</a:t>
                </a:r>
                <a:r>
                  <a:rPr kumimoji="0" lang="en-GB" sz="933" b="0" i="0" u="none" strike="noStrike" kern="1200" cap="none" spc="0" normalizeH="0" baseline="30000" noProof="0">
                    <a:ln>
                      <a:noFill/>
                    </a:ln>
                    <a:solidFill>
                      <a:srgbClr val="0C1618"/>
                    </a:solidFill>
                    <a:effectLst/>
                    <a:uLnTx/>
                    <a:uFillTx/>
                    <a:latin typeface="Arial Narrow" panose="020B0606020202030204" pitchFamily="34" charset="0"/>
                    <a:ea typeface="+mn-ea"/>
                    <a:cs typeface="+mn-cs"/>
                  </a:rPr>
                  <a:t>b</a:t>
                </a:r>
                <a:endParaRPr kumimoji="0" lang="en-US" sz="933"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21" name="Rectangle: Single Corner Rounded 20">
                <a:extLst>
                  <a:ext uri="{FF2B5EF4-FFF2-40B4-BE49-F238E27FC236}">
                    <a16:creationId xmlns:a16="http://schemas.microsoft.com/office/drawing/2014/main" id="{9949C932-7995-6618-6DE8-D6F73E71BA51}"/>
                  </a:ext>
                </a:extLst>
              </p:cNvPr>
              <p:cNvSpPr/>
              <p:nvPr/>
            </p:nvSpPr>
            <p:spPr>
              <a:xfrm>
                <a:off x="2860710" y="2055610"/>
                <a:ext cx="5826090" cy="421866"/>
              </a:xfrm>
              <a:prstGeom prst="round1Rect">
                <a:avLst/>
              </a:prstGeom>
              <a:solidFill>
                <a:schemeClr val="accent3">
                  <a:lumMod val="75000"/>
                </a:schemeClr>
              </a:solidFill>
              <a:ln>
                <a:noFill/>
              </a:ln>
            </p:spPr>
            <p:style>
              <a:lnRef idx="1">
                <a:schemeClr val="accent2"/>
              </a:lnRef>
              <a:fillRef idx="3">
                <a:schemeClr val="accent2"/>
              </a:fillRef>
              <a:effectRef idx="2">
                <a:schemeClr val="accent2"/>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GB" sz="1067" b="1"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R-</a:t>
                </a:r>
                <a:r>
                  <a:rPr kumimoji="0" lang="en-GB" sz="1067" b="1" i="0" u="none" strike="noStrike" kern="1200" cap="none" spc="0" normalizeH="0" baseline="0" noProof="0" err="1">
                    <a:ln>
                      <a:noFill/>
                    </a:ln>
                    <a:solidFill>
                      <a:prstClr val="white"/>
                    </a:solidFill>
                    <a:effectLst/>
                    <a:uLnTx/>
                    <a:uFillTx/>
                    <a:latin typeface="Arial Narrow" panose="020B0606020202030204" pitchFamily="34" charset="0"/>
                    <a:ea typeface="+mn-ea"/>
                    <a:cs typeface="+mn-cs"/>
                  </a:rPr>
                  <a:t>DXd</a:t>
                </a:r>
                <a:r>
                  <a:rPr kumimoji="0" lang="en-GB" sz="1067" b="1" i="0" u="none" strike="noStrike" kern="1200" cap="none" spc="0" normalizeH="0" baseline="0" noProof="0">
                    <a:ln>
                      <a:noFill/>
                    </a:ln>
                    <a:solidFill>
                      <a:prstClr val="white"/>
                    </a:solidFill>
                    <a:effectLst/>
                    <a:uLnTx/>
                    <a:uFillTx/>
                    <a:latin typeface="Arial Narrow" panose="020B0606020202030204" pitchFamily="34" charset="0"/>
                    <a:ea typeface="+mn-ea"/>
                    <a:cs typeface="+mn-cs"/>
                  </a:rPr>
                  <a:t> 4.8 mg/kg, n=36</a:t>
                </a:r>
              </a:p>
            </p:txBody>
          </p:sp>
        </p:grpSp>
        <p:grpSp>
          <p:nvGrpSpPr>
            <p:cNvPr id="12" name="Group 11">
              <a:extLst>
                <a:ext uri="{FF2B5EF4-FFF2-40B4-BE49-F238E27FC236}">
                  <a16:creationId xmlns:a16="http://schemas.microsoft.com/office/drawing/2014/main" id="{C89BAEC1-D969-AA7E-547E-69D749D8BA25}"/>
                </a:ext>
              </a:extLst>
            </p:cNvPr>
            <p:cNvGrpSpPr/>
            <p:nvPr/>
          </p:nvGrpSpPr>
          <p:grpSpPr>
            <a:xfrm>
              <a:off x="5350853" y="1892572"/>
              <a:ext cx="2627939" cy="941831"/>
              <a:chOff x="2860710" y="2055610"/>
              <a:chExt cx="5839175" cy="1203459"/>
            </a:xfrm>
            <a:effectLst>
              <a:outerShdw blurRad="50800" dist="38100" dir="2700000" algn="tl" rotWithShape="0">
                <a:prstClr val="black">
                  <a:alpha val="40000"/>
                </a:prstClr>
              </a:outerShdw>
            </a:effectLst>
          </p:grpSpPr>
          <p:sp>
            <p:nvSpPr>
              <p:cNvPr id="16" name="Rectangle 15">
                <a:extLst>
                  <a:ext uri="{FF2B5EF4-FFF2-40B4-BE49-F238E27FC236}">
                    <a16:creationId xmlns:a16="http://schemas.microsoft.com/office/drawing/2014/main" id="{EE243BF2-53D4-325E-093B-C4C362BE4A04}"/>
                  </a:ext>
                </a:extLst>
              </p:cNvPr>
              <p:cNvSpPr/>
              <p:nvPr/>
            </p:nvSpPr>
            <p:spPr>
              <a:xfrm>
                <a:off x="2867868" y="2450555"/>
                <a:ext cx="5832017" cy="80851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ORR: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50.0%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95% CI,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32.9–67.1)</a:t>
                </a:r>
              </a:p>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DCR: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80.6%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95% CI,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64.0–91.8)</a:t>
                </a:r>
                <a:r>
                  <a:rPr kumimoji="0" lang="en-GB" sz="933" b="0" i="0" u="none" strike="noStrike" kern="1200" cap="none" spc="0" normalizeH="0" baseline="30000" noProof="0">
                    <a:ln>
                      <a:noFill/>
                    </a:ln>
                    <a:solidFill>
                      <a:srgbClr val="0C1618"/>
                    </a:solidFill>
                    <a:effectLst/>
                    <a:uLnTx/>
                    <a:uFillTx/>
                    <a:latin typeface="Arial Narrow Regular"/>
                    <a:ea typeface="+mn-ea"/>
                    <a:cs typeface="+mn-cs"/>
                  </a:rPr>
                  <a:t>b</a:t>
                </a:r>
                <a:endParaRPr kumimoji="0" lang="en-US" sz="933"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8" name="Rectangle: Single Corner Rounded 17">
                <a:extLst>
                  <a:ext uri="{FF2B5EF4-FFF2-40B4-BE49-F238E27FC236}">
                    <a16:creationId xmlns:a16="http://schemas.microsoft.com/office/drawing/2014/main" id="{E4160FF1-D5B5-F400-C610-F0CB384AC34F}"/>
                  </a:ext>
                </a:extLst>
              </p:cNvPr>
              <p:cNvSpPr/>
              <p:nvPr/>
            </p:nvSpPr>
            <p:spPr>
              <a:xfrm>
                <a:off x="2860710" y="2055610"/>
                <a:ext cx="5826090" cy="421866"/>
              </a:xfrm>
              <a:prstGeom prst="round1Rect">
                <a:avLst/>
              </a:prstGeom>
              <a:solidFill>
                <a:schemeClr val="accent4"/>
              </a:solidFill>
              <a:ln>
                <a:noFill/>
              </a:ln>
            </p:spPr>
            <p:style>
              <a:lnRef idx="1">
                <a:schemeClr val="accent2"/>
              </a:lnRef>
              <a:fillRef idx="3">
                <a:schemeClr val="accent2"/>
              </a:fillRef>
              <a:effectRef idx="2">
                <a:schemeClr val="accent2"/>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ct val="0"/>
                  </a:spcAft>
                  <a:buClrTx/>
                  <a:buSzTx/>
                  <a:buFontTx/>
                  <a:buNone/>
                  <a:tabLst/>
                  <a:defRPr/>
                </a:pPr>
                <a:r>
                  <a:rPr kumimoji="0" lang="en-GB" sz="1067" b="1" i="0" u="none" strike="noStrike" kern="1200" cap="none" spc="0" normalizeH="0" baseline="0" noProof="0">
                    <a:ln>
                      <a:noFill/>
                    </a:ln>
                    <a:solidFill>
                      <a:prstClr val="white"/>
                    </a:solidFill>
                    <a:effectLst/>
                    <a:uLnTx/>
                    <a:uFillTx/>
                    <a:latin typeface="Arial Narrow Regular"/>
                    <a:ea typeface="+mn-ea"/>
                    <a:cs typeface="+mn-cs"/>
                  </a:rPr>
                  <a:t>R-</a:t>
                </a:r>
                <a:r>
                  <a:rPr kumimoji="0" lang="en-GB" sz="1067" b="1" i="0" u="none" strike="noStrike" kern="1200" cap="none" spc="0" normalizeH="0" baseline="0" noProof="0" err="1">
                    <a:ln>
                      <a:noFill/>
                    </a:ln>
                    <a:solidFill>
                      <a:prstClr val="white"/>
                    </a:solidFill>
                    <a:effectLst/>
                    <a:uLnTx/>
                    <a:uFillTx/>
                    <a:latin typeface="Arial Narrow Regular"/>
                    <a:ea typeface="+mn-ea"/>
                    <a:cs typeface="+mn-cs"/>
                  </a:rPr>
                  <a:t>DXd</a:t>
                </a:r>
                <a:r>
                  <a:rPr kumimoji="0" lang="en-GB" sz="1067" b="1" i="0" u="none" strike="noStrike" kern="1200" cap="none" spc="0" normalizeH="0" baseline="0" noProof="0">
                    <a:ln>
                      <a:noFill/>
                    </a:ln>
                    <a:solidFill>
                      <a:prstClr val="white"/>
                    </a:solidFill>
                    <a:effectLst/>
                    <a:uLnTx/>
                    <a:uFillTx/>
                    <a:latin typeface="Arial Narrow Regular"/>
                    <a:ea typeface="+mn-ea"/>
                    <a:cs typeface="+mn-cs"/>
                  </a:rPr>
                  <a:t> 5.6 mg/kg, n=36</a:t>
                </a:r>
              </a:p>
            </p:txBody>
          </p:sp>
        </p:grpSp>
        <p:grpSp>
          <p:nvGrpSpPr>
            <p:cNvPr id="13" name="Group 12">
              <a:extLst>
                <a:ext uri="{FF2B5EF4-FFF2-40B4-BE49-F238E27FC236}">
                  <a16:creationId xmlns:a16="http://schemas.microsoft.com/office/drawing/2014/main" id="{6052A960-6766-AD4E-0A29-DD205876FE7E}"/>
                </a:ext>
              </a:extLst>
            </p:cNvPr>
            <p:cNvGrpSpPr/>
            <p:nvPr/>
          </p:nvGrpSpPr>
          <p:grpSpPr>
            <a:xfrm>
              <a:off x="8433181" y="1892572"/>
              <a:ext cx="2627939" cy="941831"/>
              <a:chOff x="2860710" y="2055610"/>
              <a:chExt cx="5839175" cy="1203459"/>
            </a:xfrm>
            <a:effectLst>
              <a:outerShdw blurRad="50800" dist="38100" dir="2700000" algn="tl" rotWithShape="0">
                <a:prstClr val="black">
                  <a:alpha val="40000"/>
                </a:prstClr>
              </a:outerShdw>
            </a:effectLst>
          </p:grpSpPr>
          <p:sp>
            <p:nvSpPr>
              <p:cNvPr id="14" name="Rectangle 13">
                <a:extLst>
                  <a:ext uri="{FF2B5EF4-FFF2-40B4-BE49-F238E27FC236}">
                    <a16:creationId xmlns:a16="http://schemas.microsoft.com/office/drawing/2014/main" id="{5F72273B-FEF7-B3D5-7284-2FF658E00DEF}"/>
                  </a:ext>
                </a:extLst>
              </p:cNvPr>
              <p:cNvSpPr/>
              <p:nvPr/>
            </p:nvSpPr>
            <p:spPr>
              <a:xfrm>
                <a:off x="2867868" y="2450555"/>
                <a:ext cx="5832017" cy="80851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ORR: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57.1%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95% CI,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39.4–73.7</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a:t>
                </a:r>
              </a:p>
              <a:p>
                <a:pPr marL="0" marR="0" lvl="0" indent="0" algn="ctr" defTabSz="609630" rtl="0" eaLnBrk="1" fontAlgn="base" latinLnBrk="0" hangingPunct="1">
                  <a:lnSpc>
                    <a:spcPct val="100000"/>
                  </a:lnSpc>
                  <a:spcBef>
                    <a:spcPct val="0"/>
                  </a:spcBef>
                  <a:spcAft>
                    <a:spcPts val="400"/>
                  </a:spcAft>
                  <a:buClrTx/>
                  <a:buSzTx/>
                  <a:buFontTx/>
                  <a:buNone/>
                  <a:tabLst/>
                  <a:defRPr/>
                </a:pPr>
                <a:r>
                  <a:rPr kumimoji="0" lang="en-US" sz="933" b="1" i="0" u="none" strike="noStrike" kern="1200" cap="none" spc="0" normalizeH="0" baseline="0" noProof="0">
                    <a:ln>
                      <a:noFill/>
                    </a:ln>
                    <a:solidFill>
                      <a:srgbClr val="000000"/>
                    </a:solidFill>
                    <a:effectLst/>
                    <a:uLnTx/>
                    <a:uFillTx/>
                    <a:latin typeface="Arial Narrow" panose="020B0606020202030204" pitchFamily="34" charset="0"/>
                    <a:ea typeface="+mn-ea"/>
                    <a:cs typeface="+mn-cs"/>
                  </a:rPr>
                  <a:t>DCR: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77.1% (</a:t>
                </a:r>
                <a:r>
                  <a:rPr kumimoji="0" lang="en-GB" sz="933" b="0" i="0" u="none" strike="noStrike" kern="1200" cap="none" spc="0" normalizeH="0" baseline="0" noProof="0">
                    <a:ln>
                      <a:noFill/>
                    </a:ln>
                    <a:solidFill>
                      <a:srgbClr val="0C1618"/>
                    </a:solidFill>
                    <a:effectLst/>
                    <a:uLnTx/>
                    <a:uFillTx/>
                    <a:latin typeface="Arial Narrow" panose="020B0606020202030204" pitchFamily="34" charset="0"/>
                    <a:ea typeface="+mn-ea"/>
                    <a:cs typeface="+mn-cs"/>
                  </a:rPr>
                  <a:t>95% CI, </a:t>
                </a:r>
                <a:r>
                  <a:rPr kumimoji="0" lang="en-GB" sz="933" b="0" i="0" u="none" strike="noStrike" kern="1200" cap="none" spc="0" normalizeH="0" baseline="0" noProof="0">
                    <a:ln>
                      <a:noFill/>
                    </a:ln>
                    <a:solidFill>
                      <a:srgbClr val="0C1618"/>
                    </a:solidFill>
                    <a:effectLst/>
                    <a:uLnTx/>
                    <a:uFillTx/>
                    <a:latin typeface="Arial Narrow Regular"/>
                    <a:ea typeface="+mn-ea"/>
                    <a:cs typeface="+mn-cs"/>
                  </a:rPr>
                  <a:t>59.9–89.6)</a:t>
                </a:r>
                <a:r>
                  <a:rPr kumimoji="0" lang="en-GB" sz="933" b="0" i="0" u="none" strike="noStrike" kern="1200" cap="none" spc="0" normalizeH="0" baseline="30000" noProof="0">
                    <a:ln>
                      <a:noFill/>
                    </a:ln>
                    <a:solidFill>
                      <a:srgbClr val="0C1618"/>
                    </a:solidFill>
                    <a:effectLst/>
                    <a:uLnTx/>
                    <a:uFillTx/>
                    <a:latin typeface="Arial Narrow Regular"/>
                    <a:ea typeface="+mn-ea"/>
                    <a:cs typeface="+mn-cs"/>
                  </a:rPr>
                  <a:t>b</a:t>
                </a:r>
                <a:endParaRPr kumimoji="0" lang="en-US" sz="933" b="0" i="0" u="none" strike="noStrike" kern="1200" cap="none" spc="0" normalizeH="0" baseline="0" noProof="0">
                  <a:ln>
                    <a:noFill/>
                  </a:ln>
                  <a:solidFill>
                    <a:srgbClr val="000000"/>
                  </a:solidFill>
                  <a:effectLst/>
                  <a:uLnTx/>
                  <a:uFillTx/>
                  <a:latin typeface="Arial Narrow" panose="020B0606020202030204" pitchFamily="34" charset="0"/>
                  <a:ea typeface="+mn-ea"/>
                  <a:cs typeface="+mn-cs"/>
                </a:endParaRPr>
              </a:p>
            </p:txBody>
          </p:sp>
          <p:sp>
            <p:nvSpPr>
              <p:cNvPr id="15" name="Rectangle: Single Corner Rounded 14">
                <a:extLst>
                  <a:ext uri="{FF2B5EF4-FFF2-40B4-BE49-F238E27FC236}">
                    <a16:creationId xmlns:a16="http://schemas.microsoft.com/office/drawing/2014/main" id="{DC4EDD24-AF62-0C84-6DDD-352D42136E1F}"/>
                  </a:ext>
                </a:extLst>
              </p:cNvPr>
              <p:cNvSpPr/>
              <p:nvPr/>
            </p:nvSpPr>
            <p:spPr>
              <a:xfrm>
                <a:off x="2860710" y="2055610"/>
                <a:ext cx="5826090" cy="421866"/>
              </a:xfrm>
              <a:prstGeom prst="round1Rect">
                <a:avLst/>
              </a:prstGeom>
              <a:solidFill>
                <a:schemeClr val="accent1"/>
              </a:solidFill>
              <a:ln>
                <a:noFill/>
              </a:ln>
            </p:spPr>
            <p:style>
              <a:lnRef idx="1">
                <a:schemeClr val="accent2"/>
              </a:lnRef>
              <a:fillRef idx="3">
                <a:schemeClr val="accent2"/>
              </a:fillRef>
              <a:effectRef idx="2">
                <a:schemeClr val="accent2"/>
              </a:effectRef>
              <a:fontRef idx="minor">
                <a:schemeClr val="lt1"/>
              </a:fontRef>
            </p:style>
            <p:txBody>
              <a:bodyPr rtlCol="0" anchor="ctr"/>
              <a:lstStyle>
                <a:defPPr>
                  <a:defRPr lang="en-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09630" rtl="0" eaLnBrk="1" fontAlgn="base" latinLnBrk="0" hangingPunct="1">
                  <a:lnSpc>
                    <a:spcPct val="100000"/>
                  </a:lnSpc>
                  <a:spcBef>
                    <a:spcPct val="0"/>
                  </a:spcBef>
                  <a:spcAft>
                    <a:spcPct val="0"/>
                  </a:spcAft>
                  <a:buClrTx/>
                  <a:buSzTx/>
                  <a:buFontTx/>
                  <a:buNone/>
                  <a:tabLst/>
                  <a:defRPr/>
                </a:pPr>
                <a:r>
                  <a:rPr kumimoji="0" lang="en-GB" sz="1067" b="1" i="0" u="none" strike="noStrike" kern="1200" cap="none" spc="0" normalizeH="0" baseline="0" noProof="0">
                    <a:ln>
                      <a:noFill/>
                    </a:ln>
                    <a:solidFill>
                      <a:prstClr val="white"/>
                    </a:solidFill>
                    <a:effectLst/>
                    <a:uLnTx/>
                    <a:uFillTx/>
                    <a:latin typeface="Arial Narrow Regular"/>
                    <a:ea typeface="+mn-ea"/>
                    <a:cs typeface="+mn-cs"/>
                  </a:rPr>
                  <a:t>R-</a:t>
                </a:r>
                <a:r>
                  <a:rPr kumimoji="0" lang="en-GB" sz="1067" b="1" i="0" u="none" strike="noStrike" kern="1200" cap="none" spc="0" normalizeH="0" baseline="0" noProof="0" err="1">
                    <a:ln>
                      <a:noFill/>
                    </a:ln>
                    <a:solidFill>
                      <a:prstClr val="white"/>
                    </a:solidFill>
                    <a:effectLst/>
                    <a:uLnTx/>
                    <a:uFillTx/>
                    <a:latin typeface="Arial Narrow Regular"/>
                    <a:ea typeface="+mn-ea"/>
                    <a:cs typeface="+mn-cs"/>
                  </a:rPr>
                  <a:t>DXd</a:t>
                </a:r>
                <a:r>
                  <a:rPr kumimoji="0" lang="en-GB" sz="1067" b="1" i="0" u="none" strike="noStrike" kern="1200" cap="none" spc="0" normalizeH="0" baseline="0" noProof="0">
                    <a:ln>
                      <a:noFill/>
                    </a:ln>
                    <a:solidFill>
                      <a:prstClr val="white"/>
                    </a:solidFill>
                    <a:effectLst/>
                    <a:uLnTx/>
                    <a:uFillTx/>
                    <a:latin typeface="Arial Narrow Regular"/>
                    <a:ea typeface="+mn-ea"/>
                    <a:cs typeface="+mn-cs"/>
                  </a:rPr>
                  <a:t> 6.4 mg/kg, n=35</a:t>
                </a:r>
              </a:p>
            </p:txBody>
          </p:sp>
        </p:grpSp>
      </p:grpSp>
      <p:pic>
        <p:nvPicPr>
          <p:cNvPr id="7" name="Picture 6">
            <a:extLst>
              <a:ext uri="{FF2B5EF4-FFF2-40B4-BE49-F238E27FC236}">
                <a16:creationId xmlns:a16="http://schemas.microsoft.com/office/drawing/2014/main" id="{82CAFCAD-8B85-6633-F7EF-6FE1E485CAB1}"/>
              </a:ext>
            </a:extLst>
          </p:cNvPr>
          <p:cNvPicPr>
            <a:picLocks noChangeAspect="1"/>
          </p:cNvPicPr>
          <p:nvPr/>
        </p:nvPicPr>
        <p:blipFill>
          <a:blip r:embed="rId4"/>
          <a:stretch>
            <a:fillRect/>
          </a:stretch>
        </p:blipFill>
        <p:spPr>
          <a:xfrm>
            <a:off x="9444190" y="6181157"/>
            <a:ext cx="1939846" cy="548640"/>
          </a:xfrm>
          <a:prstGeom prst="rect">
            <a:avLst/>
          </a:prstGeom>
        </p:spPr>
      </p:pic>
    </p:spTree>
    <p:extLst>
      <p:ext uri="{BB962C8B-B14F-4D97-AF65-F5344CB8AC3E}">
        <p14:creationId xmlns:p14="http://schemas.microsoft.com/office/powerpoint/2010/main" val="352198656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F01972-776C-15A4-C7C4-6BB5AE3B460B}"/>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E4911FDE-A69A-071E-77B5-450665008FB5}"/>
              </a:ext>
            </a:extLst>
          </p:cNvPr>
          <p:cNvSpPr/>
          <p:nvPr/>
        </p:nvSpPr>
        <p:spPr>
          <a:xfrm>
            <a:off x="4963351" y="794437"/>
            <a:ext cx="3371535" cy="4557814"/>
          </a:xfrm>
          <a:prstGeom prst="rect">
            <a:avLst/>
          </a:prstGeom>
          <a:solidFill>
            <a:srgbClr val="F9FED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err="1">
              <a:ln>
                <a:noFill/>
              </a:ln>
              <a:solidFill>
                <a:prstClr val="white"/>
              </a:solidFill>
              <a:effectLst/>
              <a:uLnTx/>
              <a:uFillTx/>
              <a:latin typeface="Aptos" panose="02110004020202020204"/>
              <a:ea typeface="+mn-ea"/>
              <a:cs typeface="+mn-cs"/>
            </a:endParaRPr>
          </a:p>
        </p:txBody>
      </p:sp>
      <p:sp>
        <p:nvSpPr>
          <p:cNvPr id="2" name="Title 3">
            <a:extLst>
              <a:ext uri="{FF2B5EF4-FFF2-40B4-BE49-F238E27FC236}">
                <a16:creationId xmlns:a16="http://schemas.microsoft.com/office/drawing/2014/main" id="{A980F185-5AFC-5212-55D9-EAA234B27C87}"/>
              </a:ext>
            </a:extLst>
          </p:cNvPr>
          <p:cNvSpPr>
            <a:spLocks noGrp="1"/>
          </p:cNvSpPr>
          <p:nvPr>
            <p:ph type="title"/>
          </p:nvPr>
        </p:nvSpPr>
        <p:spPr>
          <a:xfrm>
            <a:off x="190646" y="-55928"/>
            <a:ext cx="11292840" cy="941832"/>
          </a:xfrm>
        </p:spPr>
        <p:txBody>
          <a:bodyPr>
            <a:noAutofit/>
          </a:bodyPr>
          <a:lstStyle/>
          <a:p>
            <a:r>
              <a:rPr lang="en-US" sz="3200" dirty="0"/>
              <a:t>REJOICE-Ovarian01: Most common TEAEs (≥10%)</a:t>
            </a:r>
          </a:p>
        </p:txBody>
      </p:sp>
      <p:sp>
        <p:nvSpPr>
          <p:cNvPr id="4" name="Text Placeholder 6">
            <a:extLst>
              <a:ext uri="{FF2B5EF4-FFF2-40B4-BE49-F238E27FC236}">
                <a16:creationId xmlns:a16="http://schemas.microsoft.com/office/drawing/2014/main" id="{599B98EE-81D9-4968-9D10-ABE6E532B4AA}"/>
              </a:ext>
            </a:extLst>
          </p:cNvPr>
          <p:cNvSpPr txBox="1">
            <a:spLocks/>
          </p:cNvSpPr>
          <p:nvPr/>
        </p:nvSpPr>
        <p:spPr>
          <a:xfrm>
            <a:off x="-1" y="6090250"/>
            <a:ext cx="11976101" cy="766706"/>
          </a:xfrm>
          <a:prstGeom prst="rect">
            <a:avLst/>
          </a:prstGeom>
        </p:spPr>
        <p:txBody>
          <a:bodyPr anchor="b"/>
          <a:lstStyle>
            <a:lvl1pPr marL="0" indent="0" algn="l" defTabSz="914400" rtl="0" eaLnBrk="1" latinLnBrk="0" hangingPunct="1">
              <a:lnSpc>
                <a:spcPct val="90000"/>
              </a:lnSpc>
              <a:spcBef>
                <a:spcPts val="1000"/>
              </a:spcBef>
              <a:buFont typeface="Arial" panose="020B0604020202020204" pitchFamily="34" charset="0"/>
              <a:buNone/>
              <a:defRPr sz="800" b="0" i="0" kern="1200">
                <a:solidFill>
                  <a:schemeClr val="tx1"/>
                </a:solidFill>
                <a:latin typeface="Roboto Light" pitchFamily="2" charset="0"/>
                <a:ea typeface="Roboto Light" pitchFamily="2"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1800" b="0" i="0" kern="1200">
                <a:solidFill>
                  <a:schemeClr val="tx1"/>
                </a:solidFill>
                <a:latin typeface="Roboto Light" pitchFamily="2" charset="0"/>
                <a:ea typeface="Roboto Light" pitchFamily="2"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b="0" i="0" kern="1200">
                <a:solidFill>
                  <a:schemeClr val="tx1"/>
                </a:solidFill>
                <a:latin typeface="Roboto Light" pitchFamily="2" charset="0"/>
                <a:ea typeface="Roboto Light" pitchFamily="2"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b="0" i="0" kern="1200">
                <a:solidFill>
                  <a:schemeClr val="tx1"/>
                </a:solidFill>
                <a:latin typeface="Roboto Light" pitchFamily="2" charset="0"/>
                <a:ea typeface="Roboto Light" pitchFamily="2"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b="0" i="0" kern="1200">
                <a:solidFill>
                  <a:schemeClr val="tx1"/>
                </a:solidFill>
                <a:latin typeface="Roboto Light" pitchFamily="2" charset="0"/>
                <a:ea typeface="Roboto Light" pitchFamily="2"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00"/>
              </a:buClr>
              <a:buSzTx/>
              <a:buFont typeface="Arial" panose="020B0604020202020204" pitchFamily="34" charset="0"/>
              <a:buNone/>
              <a:tabLst>
                <a:tab pos="1341438" algn="l"/>
              </a:tabLst>
              <a:defRPr/>
            </a:pPr>
            <a:b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br>
            <a:r>
              <a:rPr kumimoji="0" lang="en-US" sz="800" b="0" i="0" u="none" strike="noStrike" kern="1200" cap="none" spc="0" normalizeH="0" baseline="3000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TEAEs reported in ≥10% of all patients who received R-</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DXd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4.8–6.4 mg/kg.</a:t>
            </a: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Reported safety events are defined by MedDRA preferred terminology. </a:t>
            </a:r>
            <a:r>
              <a:rPr kumimoji="0" lang="en-US"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b</a:t>
            </a:r>
            <a:r>
              <a:rPr kumimoji="0" lang="en-US"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Grade</a:t>
            </a: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4 hematologic TEAEs reported 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 4.8 mg/kg: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c</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(n=2),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thrombocytopenia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(n=1); at 5.6 mg/kg: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c</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(n=2),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thrombocytopenia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(n=1),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leukopenia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e</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(n=1); at 6.4 mg/kg: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c</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(n=3), </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thrombocytopenia</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(n=1), lymphopenia (n=1). No grade 5 hematologic TEAEs were reported at any dose. Grade 3 febrile neutropenia was reported in 2 patients, one each in the R-</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DXd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5.6 and 6.4 mg/kg cohorts. </a:t>
            </a:r>
            <a:r>
              <a:rPr kumimoji="0" lang="en-US" sz="800" b="0" i="0" u="none" strike="noStrike" kern="1200" cap="none" spc="0" normalizeH="0" baseline="3000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c</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Neutropenia was defined as the grouped incidence of events reported under the preferred terms ‘</a:t>
            </a:r>
            <a:r>
              <a:rPr kumimoji="0" lang="en-GB" sz="800" b="0" i="1"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neutropenia’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and ‘</a:t>
            </a:r>
            <a:r>
              <a:rPr kumimoji="0" lang="en-GB" sz="800" b="0" i="1"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neutrophil count decreased’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with a maximum of one event per patient per grouped preferred term. </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d</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Thrombocytopenia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was defined as the grouped incidence of events reported under the preferred terms ‘</a:t>
            </a:r>
            <a:r>
              <a:rPr kumimoji="0" lang="en-GB" sz="800" b="0" i="1"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thrombocytopenia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and ‘</a:t>
            </a:r>
            <a:r>
              <a:rPr kumimoji="0" lang="en-GB" sz="800" b="0" i="1"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platelet count decreased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with a maximum of one event per patient per grouped preferred term. </a:t>
            </a:r>
            <a:r>
              <a:rPr kumimoji="0" lang="en-GB" sz="800" b="0" i="0" u="none" strike="noStrike" kern="1200" cap="none" spc="0" normalizeH="0" baseline="3000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e</a:t>
            </a:r>
            <a:r>
              <a:rPr kumimoji="0" lang="en-GB"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Leukopenia</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was defined as the preferred term ‘</a:t>
            </a:r>
            <a:r>
              <a:rPr kumimoji="0" lang="en-GB" sz="800" b="0" i="1"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white blood cell count decreased.’</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a:t>
            </a:r>
            <a:b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b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ALT, alanine aminotransferase; AST, aspartate aminotransferase; CTCAE, </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Common Terminology Criteria for Adverse Events;</a:t>
            </a: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GGT, gamma-</a:t>
            </a:r>
            <a:r>
              <a:rPr kumimoji="0" lang="en-US" sz="800" b="0" i="0" u="none" strike="noStrike" kern="1200" cap="none" spc="0" normalizeH="0" baseline="0" noProof="0" dirty="0" err="1">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glutamyltransferase</a:t>
            </a: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a:t>
            </a:r>
            <a:r>
              <a:rPr kumimoji="0" lang="en-GB"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MedDRA, Medical Dictionary for Regulatory Activities;</a:t>
            </a:r>
            <a:r>
              <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rPr>
              <a:t> TEAE, treatment-emergent adverse event.</a:t>
            </a:r>
          </a:p>
          <a:p>
            <a:pPr marL="0" marR="0" lvl="0" indent="0" algn="l" defTabSz="914400" rtl="0" eaLnBrk="1" fontAlgn="auto" latinLnBrk="0" hangingPunct="1">
              <a:lnSpc>
                <a:spcPct val="90000"/>
              </a:lnSpc>
              <a:spcBef>
                <a:spcPts val="0"/>
              </a:spcBef>
              <a:spcAft>
                <a:spcPts val="0"/>
              </a:spcAft>
              <a:buClr>
                <a:srgbClr val="000000"/>
              </a:buClr>
              <a:buSzTx/>
              <a:buFont typeface="Arial" panose="020B0604020202020204" pitchFamily="34" charset="0"/>
              <a:buNone/>
              <a:tabLst>
                <a:tab pos="1341438" algn="l"/>
              </a:tabLst>
              <a:defRPr/>
            </a:pPr>
            <a:r>
              <a:rPr kumimoji="0" lang="en-US" sz="800" b="0" i="0" u="none" strike="noStrike" kern="0" cap="none" spc="0" normalizeH="0" baseline="0" noProof="0" dirty="0">
                <a:ln>
                  <a:noFill/>
                </a:ln>
                <a:solidFill>
                  <a:prstClr val="white">
                    <a:lumMod val="65000"/>
                  </a:prstClr>
                </a:solidFill>
                <a:effectLst/>
                <a:uLnTx/>
                <a:uFillTx/>
                <a:latin typeface="Arial" panose="020B0604020202020204"/>
                <a:ea typeface="Calibri" panose="020F0502020204030204" pitchFamily="34" charset="0"/>
                <a:cs typeface="Arial" panose="020B0604020202020204" pitchFamily="34" charset="0"/>
                <a:sym typeface="Arial"/>
              </a:rPr>
              <a:t>1. Ray-</a:t>
            </a:r>
            <a:r>
              <a:rPr kumimoji="0" lang="en-US" sz="800" b="0" i="0" u="none" strike="noStrike" kern="0" cap="none" spc="0" normalizeH="0" baseline="0" noProof="0" dirty="0" err="1">
                <a:ln>
                  <a:noFill/>
                </a:ln>
                <a:solidFill>
                  <a:prstClr val="white">
                    <a:lumMod val="65000"/>
                  </a:prstClr>
                </a:solidFill>
                <a:effectLst/>
                <a:uLnTx/>
                <a:uFillTx/>
                <a:latin typeface="Arial" panose="020B0604020202020204"/>
                <a:ea typeface="Calibri" panose="020F0502020204030204" pitchFamily="34" charset="0"/>
                <a:cs typeface="Arial" panose="020B0604020202020204" pitchFamily="34" charset="0"/>
                <a:sym typeface="Arial"/>
              </a:rPr>
              <a:t>Coquard</a:t>
            </a:r>
            <a:r>
              <a:rPr kumimoji="0" lang="en-US" sz="800" b="0" i="0" u="none" strike="noStrike" kern="0" cap="none" spc="0" normalizeH="0" baseline="0" noProof="0" dirty="0">
                <a:ln>
                  <a:noFill/>
                </a:ln>
                <a:solidFill>
                  <a:prstClr val="white">
                    <a:lumMod val="65000"/>
                  </a:prstClr>
                </a:solidFill>
                <a:effectLst/>
                <a:uLnTx/>
                <a:uFillTx/>
                <a:latin typeface="Arial" panose="020B0604020202020204"/>
                <a:ea typeface="Calibri" panose="020F0502020204030204" pitchFamily="34" charset="0"/>
                <a:cs typeface="Arial" panose="020B0604020202020204" pitchFamily="34" charset="0"/>
                <a:sym typeface="Arial"/>
              </a:rPr>
              <a:t> I et al. Presented at ESMO Congress 2025; October 17–21, 2025; Berlin, Germany; Oral LBA42</a:t>
            </a:r>
            <a:endParaRPr kumimoji="0" lang="en-US" sz="800" b="0" i="0" u="none" strike="noStrike" kern="1200" cap="none" spc="0" normalizeH="0" baseline="0" noProof="0" dirty="0">
              <a:ln>
                <a:noFill/>
              </a:ln>
              <a:solidFill>
                <a:prstClr val="white">
                  <a:lumMod val="65000"/>
                </a:prstClr>
              </a:solidFill>
              <a:effectLst/>
              <a:uLnTx/>
              <a:uFillTx/>
              <a:latin typeface="Arial" panose="020B0604020202020204"/>
              <a:ea typeface="Roboto Light" pitchFamily="2" charset="0"/>
              <a:cs typeface="Arial" panose="020B0604020202020204" pitchFamily="34" charset="0"/>
            </a:endParaRPr>
          </a:p>
        </p:txBody>
      </p:sp>
      <p:grpSp>
        <p:nvGrpSpPr>
          <p:cNvPr id="7" name="Group 6">
            <a:extLst>
              <a:ext uri="{FF2B5EF4-FFF2-40B4-BE49-F238E27FC236}">
                <a16:creationId xmlns:a16="http://schemas.microsoft.com/office/drawing/2014/main" id="{CD13455F-3F99-E334-C842-29588C776F3F}"/>
              </a:ext>
            </a:extLst>
          </p:cNvPr>
          <p:cNvGrpSpPr/>
          <p:nvPr/>
        </p:nvGrpSpPr>
        <p:grpSpPr>
          <a:xfrm>
            <a:off x="345359" y="1330382"/>
            <a:ext cx="11424948" cy="3586396"/>
            <a:chOff x="603562" y="1665845"/>
            <a:chExt cx="10911141" cy="3586396"/>
          </a:xfrm>
        </p:grpSpPr>
        <p:sp>
          <p:nvSpPr>
            <p:cNvPr id="8" name="Rectangle 7">
              <a:extLst>
                <a:ext uri="{FF2B5EF4-FFF2-40B4-BE49-F238E27FC236}">
                  <a16:creationId xmlns:a16="http://schemas.microsoft.com/office/drawing/2014/main" id="{7F4B1F79-7A1F-9861-2383-B8396E36F89A}"/>
                </a:ext>
              </a:extLst>
            </p:cNvPr>
            <p:cNvSpPr/>
            <p:nvPr/>
          </p:nvSpPr>
          <p:spPr>
            <a:xfrm>
              <a:off x="610311" y="2510307"/>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9" name="Rectangle 8">
              <a:extLst>
                <a:ext uri="{FF2B5EF4-FFF2-40B4-BE49-F238E27FC236}">
                  <a16:creationId xmlns:a16="http://schemas.microsoft.com/office/drawing/2014/main" id="{7BD50D05-FB16-A004-FBFE-35993D9F7DE7}"/>
                </a:ext>
              </a:extLst>
            </p:cNvPr>
            <p:cNvSpPr/>
            <p:nvPr/>
          </p:nvSpPr>
          <p:spPr>
            <a:xfrm>
              <a:off x="610311" y="3355885"/>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0" name="Rectangle 9">
              <a:extLst>
                <a:ext uri="{FF2B5EF4-FFF2-40B4-BE49-F238E27FC236}">
                  <a16:creationId xmlns:a16="http://schemas.microsoft.com/office/drawing/2014/main" id="{122DBCAB-C0E1-2305-46A5-FC4117336480}"/>
                </a:ext>
              </a:extLst>
            </p:cNvPr>
            <p:cNvSpPr/>
            <p:nvPr/>
          </p:nvSpPr>
          <p:spPr>
            <a:xfrm>
              <a:off x="610311" y="4201463"/>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1" name="Rectangle 10">
              <a:extLst>
                <a:ext uri="{FF2B5EF4-FFF2-40B4-BE49-F238E27FC236}">
                  <a16:creationId xmlns:a16="http://schemas.microsoft.com/office/drawing/2014/main" id="{832FD986-F7F2-6B4D-D03A-6D5DCEB8562A}"/>
                </a:ext>
              </a:extLst>
            </p:cNvPr>
            <p:cNvSpPr/>
            <p:nvPr/>
          </p:nvSpPr>
          <p:spPr>
            <a:xfrm>
              <a:off x="610311" y="5047041"/>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2" name="Rectangle 11">
              <a:extLst>
                <a:ext uri="{FF2B5EF4-FFF2-40B4-BE49-F238E27FC236}">
                  <a16:creationId xmlns:a16="http://schemas.microsoft.com/office/drawing/2014/main" id="{9A4C010D-F497-21A7-A4BD-6D5A0E489005}"/>
                </a:ext>
              </a:extLst>
            </p:cNvPr>
            <p:cNvSpPr/>
            <p:nvPr/>
          </p:nvSpPr>
          <p:spPr>
            <a:xfrm>
              <a:off x="603562" y="2091328"/>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3" name="Rectangle 12">
              <a:extLst>
                <a:ext uri="{FF2B5EF4-FFF2-40B4-BE49-F238E27FC236}">
                  <a16:creationId xmlns:a16="http://schemas.microsoft.com/office/drawing/2014/main" id="{F94EB636-955D-46D6-1E24-37D8D3F03DAE}"/>
                </a:ext>
              </a:extLst>
            </p:cNvPr>
            <p:cNvSpPr/>
            <p:nvPr/>
          </p:nvSpPr>
          <p:spPr>
            <a:xfrm>
              <a:off x="610311" y="2936906"/>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4" name="Rectangle 13">
              <a:extLst>
                <a:ext uri="{FF2B5EF4-FFF2-40B4-BE49-F238E27FC236}">
                  <a16:creationId xmlns:a16="http://schemas.microsoft.com/office/drawing/2014/main" id="{0F02B5BE-19A9-32C9-449E-5EF6CC603C41}"/>
                </a:ext>
              </a:extLst>
            </p:cNvPr>
            <p:cNvSpPr/>
            <p:nvPr/>
          </p:nvSpPr>
          <p:spPr>
            <a:xfrm>
              <a:off x="610311" y="3782484"/>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5" name="Rectangle 14">
              <a:extLst>
                <a:ext uri="{FF2B5EF4-FFF2-40B4-BE49-F238E27FC236}">
                  <a16:creationId xmlns:a16="http://schemas.microsoft.com/office/drawing/2014/main" id="{0AB31B6C-F63D-EBDF-B5B6-4AF480AFE33D}"/>
                </a:ext>
              </a:extLst>
            </p:cNvPr>
            <p:cNvSpPr/>
            <p:nvPr/>
          </p:nvSpPr>
          <p:spPr>
            <a:xfrm>
              <a:off x="610311" y="4628062"/>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16" name="Rectangle 15">
              <a:extLst>
                <a:ext uri="{FF2B5EF4-FFF2-40B4-BE49-F238E27FC236}">
                  <a16:creationId xmlns:a16="http://schemas.microsoft.com/office/drawing/2014/main" id="{44D407CF-EE94-46B8-E583-A46C9D703059}"/>
                </a:ext>
              </a:extLst>
            </p:cNvPr>
            <p:cNvSpPr/>
            <p:nvPr/>
          </p:nvSpPr>
          <p:spPr>
            <a:xfrm>
              <a:off x="603562" y="1665845"/>
              <a:ext cx="10904392" cy="205200"/>
            </a:xfrm>
            <a:prstGeom prst="rect">
              <a:avLst/>
            </a:prstGeom>
            <a:solidFill>
              <a:schemeClr val="bg1">
                <a:lumMod val="95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aphicFrame>
        <p:nvGraphicFramePr>
          <p:cNvPr id="17" name="Chart 16">
            <a:extLst>
              <a:ext uri="{FF2B5EF4-FFF2-40B4-BE49-F238E27FC236}">
                <a16:creationId xmlns:a16="http://schemas.microsoft.com/office/drawing/2014/main" id="{D3822E9E-DB23-BE3B-11C2-EC1AA205F386}"/>
              </a:ext>
            </a:extLst>
          </p:cNvPr>
          <p:cNvGraphicFramePr>
            <a:graphicFrameLocks/>
          </p:cNvGraphicFramePr>
          <p:nvPr/>
        </p:nvGraphicFramePr>
        <p:xfrm>
          <a:off x="7117227" y="1174228"/>
          <a:ext cx="4612467" cy="40756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Chart 17">
            <a:extLst>
              <a:ext uri="{FF2B5EF4-FFF2-40B4-BE49-F238E27FC236}">
                <a16:creationId xmlns:a16="http://schemas.microsoft.com/office/drawing/2014/main" id="{9C760128-9519-110A-C719-3EFB280C4DF4}"/>
              </a:ext>
            </a:extLst>
          </p:cNvPr>
          <p:cNvGraphicFramePr>
            <a:graphicFrameLocks/>
          </p:cNvGraphicFramePr>
          <p:nvPr/>
        </p:nvGraphicFramePr>
        <p:xfrm>
          <a:off x="3614029" y="1174228"/>
          <a:ext cx="4720857" cy="4075674"/>
        </p:xfrm>
        <a:graphic>
          <a:graphicData uri="http://schemas.openxmlformats.org/drawingml/2006/chart">
            <c:chart xmlns:c="http://schemas.openxmlformats.org/drawingml/2006/chart" xmlns:r="http://schemas.openxmlformats.org/officeDocument/2006/relationships" r:id="rId4"/>
          </a:graphicData>
        </a:graphic>
      </p:graphicFrame>
      <p:grpSp>
        <p:nvGrpSpPr>
          <p:cNvPr id="19" name="Group 18">
            <a:extLst>
              <a:ext uri="{FF2B5EF4-FFF2-40B4-BE49-F238E27FC236}">
                <a16:creationId xmlns:a16="http://schemas.microsoft.com/office/drawing/2014/main" id="{F0117B44-224D-3533-556E-48FCB5187F63}"/>
              </a:ext>
            </a:extLst>
          </p:cNvPr>
          <p:cNvGrpSpPr/>
          <p:nvPr/>
        </p:nvGrpSpPr>
        <p:grpSpPr>
          <a:xfrm>
            <a:off x="1552338" y="1041280"/>
            <a:ext cx="3174414" cy="247379"/>
            <a:chOff x="5050477" y="5334664"/>
            <a:chExt cx="3174414" cy="247379"/>
          </a:xfrm>
        </p:grpSpPr>
        <p:sp>
          <p:nvSpPr>
            <p:cNvPr id="20" name="Rectangle 19">
              <a:extLst>
                <a:ext uri="{FF2B5EF4-FFF2-40B4-BE49-F238E27FC236}">
                  <a16:creationId xmlns:a16="http://schemas.microsoft.com/office/drawing/2014/main" id="{90D9D1C3-A1F7-BB79-CC6A-8BA90411260C}"/>
                </a:ext>
              </a:extLst>
            </p:cNvPr>
            <p:cNvSpPr/>
            <p:nvPr/>
          </p:nvSpPr>
          <p:spPr>
            <a:xfrm>
              <a:off x="5050477" y="5346442"/>
              <a:ext cx="1008000" cy="216000"/>
            </a:xfrm>
            <a:prstGeom prst="rect">
              <a:avLst/>
            </a:prstGeom>
            <a:solidFill>
              <a:schemeClr val="accent3">
                <a:lumMod val="20000"/>
                <a:lumOff val="80000"/>
              </a:schemeClr>
            </a:solidFill>
            <a:ln w="9525">
              <a:solidFill>
                <a:schemeClr val="accent3">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anose="020B0604020202020204" pitchFamily="34" charset="0"/>
                </a:rPr>
                <a:t>CTCAE gr 1–2</a:t>
              </a:r>
            </a:p>
          </p:txBody>
        </p:sp>
        <p:sp>
          <p:nvSpPr>
            <p:cNvPr id="21" name="Rectangle 20">
              <a:extLst>
                <a:ext uri="{FF2B5EF4-FFF2-40B4-BE49-F238E27FC236}">
                  <a16:creationId xmlns:a16="http://schemas.microsoft.com/office/drawing/2014/main" id="{A1EA8BF4-77F7-B3AA-270F-D3601EA6E29F}"/>
                </a:ext>
              </a:extLst>
            </p:cNvPr>
            <p:cNvSpPr/>
            <p:nvPr/>
          </p:nvSpPr>
          <p:spPr>
            <a:xfrm>
              <a:off x="6096587" y="5346441"/>
              <a:ext cx="1008000" cy="216000"/>
            </a:xfrm>
            <a:prstGeom prst="rect">
              <a:avLst/>
            </a:prstGeom>
            <a:solidFill>
              <a:schemeClr val="accent3"/>
            </a:solidFill>
            <a:ln w="9525">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CTCAE gr ≥3</a:t>
              </a:r>
            </a:p>
          </p:txBody>
        </p:sp>
        <p:sp>
          <p:nvSpPr>
            <p:cNvPr id="22" name="TextBox 21">
              <a:extLst>
                <a:ext uri="{FF2B5EF4-FFF2-40B4-BE49-F238E27FC236}">
                  <a16:creationId xmlns:a16="http://schemas.microsoft.com/office/drawing/2014/main" id="{B24E047E-D8F1-7BAB-36BB-03BCB9C6B4E6}"/>
                </a:ext>
              </a:extLst>
            </p:cNvPr>
            <p:cNvSpPr txBox="1"/>
            <p:nvPr/>
          </p:nvSpPr>
          <p:spPr>
            <a:xfrm>
              <a:off x="7136784" y="5334664"/>
              <a:ext cx="1088107" cy="247379"/>
            </a:xfrm>
            <a:prstGeom prst="rect">
              <a:avLst/>
            </a:prstGeom>
          </p:spPr>
          <p:txBody>
            <a:bodyPr vert="horz" wrap="square" lIns="0" tIns="0" rIns="0" bIns="0" rtlCol="0" anchor="ctr"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Total (%) / </a:t>
              </a:r>
              <a:r>
                <a:rPr kumimoji="0" lang="en-GB" sz="900" b="1" i="0" u="none" strike="noStrike" kern="1200" cap="none" spc="0" normalizeH="0" baseline="0" noProof="0">
                  <a:ln>
                    <a:noFill/>
                  </a:ln>
                  <a:solidFill>
                    <a:srgbClr val="00877C">
                      <a:lumMod val="75000"/>
                    </a:srgbClr>
                  </a:solidFill>
                  <a:effectLst/>
                  <a:uLnTx/>
                  <a:uFillTx/>
                  <a:latin typeface="Arial" panose="020B0604020202020204"/>
                  <a:ea typeface="+mn-ea"/>
                  <a:cs typeface="Arial" pitchFamily="34" charset="0"/>
                </a:rPr>
                <a:t>gr ≥3 (%) </a:t>
              </a:r>
            </a:p>
          </p:txBody>
        </p:sp>
      </p:grpSp>
      <p:sp>
        <p:nvSpPr>
          <p:cNvPr id="23" name="TextBox 22">
            <a:extLst>
              <a:ext uri="{FF2B5EF4-FFF2-40B4-BE49-F238E27FC236}">
                <a16:creationId xmlns:a16="http://schemas.microsoft.com/office/drawing/2014/main" id="{AD0C1CD8-DC77-C126-E747-6B14A1D66B9B}"/>
              </a:ext>
            </a:extLst>
          </p:cNvPr>
          <p:cNvSpPr txBox="1"/>
          <p:nvPr/>
        </p:nvSpPr>
        <p:spPr>
          <a:xfrm>
            <a:off x="5331047" y="5158114"/>
            <a:ext cx="2882900" cy="194137"/>
          </a:xfrm>
          <a:prstGeom prst="rect">
            <a:avLst/>
          </a:prstGeom>
        </p:spPr>
        <p:txBody>
          <a:bodyPr vert="horz" wrap="square" lIns="0" tIns="0" rIns="0" bIns="0" rtlCol="0" anchor="t" anchorCtr="0">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sz="11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Patients (%)</a:t>
            </a:r>
          </a:p>
        </p:txBody>
      </p:sp>
      <p:sp>
        <p:nvSpPr>
          <p:cNvPr id="24" name="Rectangle: Rounded Corners 26">
            <a:extLst>
              <a:ext uri="{FF2B5EF4-FFF2-40B4-BE49-F238E27FC236}">
                <a16:creationId xmlns:a16="http://schemas.microsoft.com/office/drawing/2014/main" id="{21AF2A19-AE84-CD1C-70DF-37B52DC76BE6}"/>
              </a:ext>
            </a:extLst>
          </p:cNvPr>
          <p:cNvSpPr/>
          <p:nvPr/>
        </p:nvSpPr>
        <p:spPr>
          <a:xfrm>
            <a:off x="1552338" y="794437"/>
            <a:ext cx="3145412" cy="216000"/>
          </a:xfrm>
          <a:prstGeom prst="snip1Rect">
            <a:avLst/>
          </a:prstGeom>
          <a:solidFill>
            <a:schemeClr val="accent3"/>
          </a:solidFill>
          <a:ln w="9525">
            <a:solidFill>
              <a:schemeClr val="accent3">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tIns="36000" bIns="72000"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R-</a:t>
            </a:r>
            <a:r>
              <a:rPr kumimoji="0" lang="en-GB" sz="1050" b="1" i="0" u="none" strike="noStrike" kern="1200" cap="none" spc="0" normalizeH="0" baseline="0" noProof="0" err="1">
                <a:ln>
                  <a:noFill/>
                </a:ln>
                <a:solidFill>
                  <a:prstClr val="white"/>
                </a:solidFill>
                <a:effectLst/>
                <a:uLnTx/>
                <a:uFillTx/>
                <a:latin typeface="Arial" panose="020B0604020202020204"/>
                <a:ea typeface="+mn-ea"/>
                <a:cs typeface="+mn-cs"/>
              </a:rPr>
              <a:t>DXd</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 4.8 mg/kg (n=36)</a:t>
            </a:r>
            <a:r>
              <a:rPr kumimoji="0" lang="en-GB" sz="1050" b="1" i="0" u="none" strike="noStrike" kern="1200" cap="none" spc="0" normalizeH="0" baseline="30000" noProof="0">
                <a:ln>
                  <a:noFill/>
                </a:ln>
                <a:solidFill>
                  <a:prstClr val="white"/>
                </a:solidFill>
                <a:effectLst/>
                <a:uLnTx/>
                <a:uFillTx/>
                <a:latin typeface="Arial" panose="020B0604020202020204"/>
                <a:ea typeface="+mn-ea"/>
                <a:cs typeface="+mn-cs"/>
              </a:rPr>
              <a:t>b</a:t>
            </a:r>
            <a:endParaRPr kumimoji="0" lang="en-GB" sz="1050" b="1"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25" name="Group 24">
            <a:extLst>
              <a:ext uri="{FF2B5EF4-FFF2-40B4-BE49-F238E27FC236}">
                <a16:creationId xmlns:a16="http://schemas.microsoft.com/office/drawing/2014/main" id="{98BA2E62-7216-A887-5FFD-8679ABF67982}"/>
              </a:ext>
            </a:extLst>
          </p:cNvPr>
          <p:cNvGrpSpPr/>
          <p:nvPr/>
        </p:nvGrpSpPr>
        <p:grpSpPr>
          <a:xfrm>
            <a:off x="1803314" y="1357908"/>
            <a:ext cx="3026415" cy="3518882"/>
            <a:chOff x="6824962" y="1662562"/>
            <a:chExt cx="5190854" cy="5552386"/>
          </a:xfrm>
        </p:grpSpPr>
        <p:sp>
          <p:nvSpPr>
            <p:cNvPr id="26" name="TextBox 25">
              <a:extLst>
                <a:ext uri="{FF2B5EF4-FFF2-40B4-BE49-F238E27FC236}">
                  <a16:creationId xmlns:a16="http://schemas.microsoft.com/office/drawing/2014/main" id="{51BAC041-E4E1-393D-76EA-87F5D7A7FB18}"/>
                </a:ext>
              </a:extLst>
            </p:cNvPr>
            <p:cNvSpPr txBox="1"/>
            <p:nvPr/>
          </p:nvSpPr>
          <p:spPr>
            <a:xfrm>
              <a:off x="8906238" y="2331968"/>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36.1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27" name="TextBox 26">
              <a:extLst>
                <a:ext uri="{FF2B5EF4-FFF2-40B4-BE49-F238E27FC236}">
                  <a16:creationId xmlns:a16="http://schemas.microsoft.com/office/drawing/2014/main" id="{D28F8E8D-1E25-E5C8-5F01-24C7081B2903}"/>
                </a:ext>
              </a:extLst>
            </p:cNvPr>
            <p:cNvSpPr txBox="1"/>
            <p:nvPr/>
          </p:nvSpPr>
          <p:spPr>
            <a:xfrm>
              <a:off x="8136922" y="3001371"/>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25.0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28" name="TextBox 27">
              <a:extLst>
                <a:ext uri="{FF2B5EF4-FFF2-40B4-BE49-F238E27FC236}">
                  <a16:creationId xmlns:a16="http://schemas.microsoft.com/office/drawing/2014/main" id="{220E9D6A-D793-47CC-9C85-FB4322953821}"/>
                </a:ext>
              </a:extLst>
            </p:cNvPr>
            <p:cNvSpPr txBox="1"/>
            <p:nvPr/>
          </p:nvSpPr>
          <p:spPr>
            <a:xfrm>
              <a:off x="8174226" y="3321044"/>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25.0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29" name="TextBox 28">
              <a:extLst>
                <a:ext uri="{FF2B5EF4-FFF2-40B4-BE49-F238E27FC236}">
                  <a16:creationId xmlns:a16="http://schemas.microsoft.com/office/drawing/2014/main" id="{35732077-4675-1006-CDEF-A09BC560904D}"/>
                </a:ext>
              </a:extLst>
            </p:cNvPr>
            <p:cNvSpPr txBox="1"/>
            <p:nvPr/>
          </p:nvSpPr>
          <p:spPr>
            <a:xfrm>
              <a:off x="8747417" y="2666669"/>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33.3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11.1</a:t>
              </a:r>
            </a:p>
          </p:txBody>
        </p:sp>
        <p:sp>
          <p:nvSpPr>
            <p:cNvPr id="30" name="TextBox 29">
              <a:extLst>
                <a:ext uri="{FF2B5EF4-FFF2-40B4-BE49-F238E27FC236}">
                  <a16:creationId xmlns:a16="http://schemas.microsoft.com/office/drawing/2014/main" id="{510E2CC0-05ED-1977-F9E6-DE6CDCA62229}"/>
                </a:ext>
              </a:extLst>
            </p:cNvPr>
            <p:cNvSpPr txBox="1"/>
            <p:nvPr/>
          </p:nvSpPr>
          <p:spPr>
            <a:xfrm>
              <a:off x="7377045" y="3655746"/>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13.9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31" name="TextBox 30">
              <a:extLst>
                <a:ext uri="{FF2B5EF4-FFF2-40B4-BE49-F238E27FC236}">
                  <a16:creationId xmlns:a16="http://schemas.microsoft.com/office/drawing/2014/main" id="{B46A59BF-A21C-7F0F-09ED-49E9DEAC7D2B}"/>
                </a:ext>
              </a:extLst>
            </p:cNvPr>
            <p:cNvSpPr txBox="1"/>
            <p:nvPr/>
          </p:nvSpPr>
          <p:spPr>
            <a:xfrm>
              <a:off x="7020052" y="4659853"/>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8.3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2.8</a:t>
              </a:r>
            </a:p>
          </p:txBody>
        </p:sp>
        <p:sp>
          <p:nvSpPr>
            <p:cNvPr id="32" name="TextBox 31">
              <a:extLst>
                <a:ext uri="{FF2B5EF4-FFF2-40B4-BE49-F238E27FC236}">
                  <a16:creationId xmlns:a16="http://schemas.microsoft.com/office/drawing/2014/main" id="{91606023-45FC-2EF5-1395-432B8A031DA5}"/>
                </a:ext>
              </a:extLst>
            </p:cNvPr>
            <p:cNvSpPr txBox="1"/>
            <p:nvPr/>
          </p:nvSpPr>
          <p:spPr>
            <a:xfrm>
              <a:off x="7592302" y="4994555"/>
              <a:ext cx="893746" cy="306324"/>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16.7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5.6</a:t>
              </a:r>
            </a:p>
          </p:txBody>
        </p:sp>
        <p:sp>
          <p:nvSpPr>
            <p:cNvPr id="33" name="TextBox 32">
              <a:extLst>
                <a:ext uri="{FF2B5EF4-FFF2-40B4-BE49-F238E27FC236}">
                  <a16:creationId xmlns:a16="http://schemas.microsoft.com/office/drawing/2014/main" id="{24367EAD-1D05-CB55-0E25-48BE069F0180}"/>
                </a:ext>
              </a:extLst>
            </p:cNvPr>
            <p:cNvSpPr txBox="1"/>
            <p:nvPr/>
          </p:nvSpPr>
          <p:spPr>
            <a:xfrm>
              <a:off x="11027871" y="1662562"/>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66.7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2.8</a:t>
              </a:r>
            </a:p>
          </p:txBody>
        </p:sp>
        <p:sp>
          <p:nvSpPr>
            <p:cNvPr id="34" name="TextBox 33">
              <a:extLst>
                <a:ext uri="{FF2B5EF4-FFF2-40B4-BE49-F238E27FC236}">
                  <a16:creationId xmlns:a16="http://schemas.microsoft.com/office/drawing/2014/main" id="{152787A8-D992-FD6F-4CBB-8A4A0C530862}"/>
                </a:ext>
              </a:extLst>
            </p:cNvPr>
            <p:cNvSpPr txBox="1"/>
            <p:nvPr/>
          </p:nvSpPr>
          <p:spPr>
            <a:xfrm>
              <a:off x="10081773" y="1997264"/>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52.8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19.4</a:t>
              </a:r>
            </a:p>
          </p:txBody>
        </p:sp>
        <p:sp>
          <p:nvSpPr>
            <p:cNvPr id="35" name="TextBox 34">
              <a:extLst>
                <a:ext uri="{FF2B5EF4-FFF2-40B4-BE49-F238E27FC236}">
                  <a16:creationId xmlns:a16="http://schemas.microsoft.com/office/drawing/2014/main" id="{83903D51-846E-5344-F5D4-8143CE137B08}"/>
                </a:ext>
              </a:extLst>
            </p:cNvPr>
            <p:cNvSpPr txBox="1"/>
            <p:nvPr/>
          </p:nvSpPr>
          <p:spPr>
            <a:xfrm>
              <a:off x="7761040" y="3975419"/>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19.4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36" name="TextBox 35">
              <a:extLst>
                <a:ext uri="{FF2B5EF4-FFF2-40B4-BE49-F238E27FC236}">
                  <a16:creationId xmlns:a16="http://schemas.microsoft.com/office/drawing/2014/main" id="{BC45E3C1-56F4-F1A4-1BA5-9A7C03ED50C9}"/>
                </a:ext>
              </a:extLst>
            </p:cNvPr>
            <p:cNvSpPr txBox="1"/>
            <p:nvPr/>
          </p:nvSpPr>
          <p:spPr>
            <a:xfrm>
              <a:off x="7222420" y="4310121"/>
              <a:ext cx="987945"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11.1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37" name="TextBox 36">
              <a:extLst>
                <a:ext uri="{FF2B5EF4-FFF2-40B4-BE49-F238E27FC236}">
                  <a16:creationId xmlns:a16="http://schemas.microsoft.com/office/drawing/2014/main" id="{C7A72C2C-CF9C-561A-54E3-FEF2BA25DC03}"/>
                </a:ext>
              </a:extLst>
            </p:cNvPr>
            <p:cNvSpPr txBox="1"/>
            <p:nvPr/>
          </p:nvSpPr>
          <p:spPr>
            <a:xfrm>
              <a:off x="7772012" y="5314228"/>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19.4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38" name="TextBox 37">
              <a:extLst>
                <a:ext uri="{FF2B5EF4-FFF2-40B4-BE49-F238E27FC236}">
                  <a16:creationId xmlns:a16="http://schemas.microsoft.com/office/drawing/2014/main" id="{195B8BFC-8F8D-54D2-0762-8F51DB5E92CC}"/>
                </a:ext>
              </a:extLst>
            </p:cNvPr>
            <p:cNvSpPr txBox="1"/>
            <p:nvPr/>
          </p:nvSpPr>
          <p:spPr>
            <a:xfrm>
              <a:off x="7412596" y="5663959"/>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13.9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39" name="TextBox 38">
              <a:extLst>
                <a:ext uri="{FF2B5EF4-FFF2-40B4-BE49-F238E27FC236}">
                  <a16:creationId xmlns:a16="http://schemas.microsoft.com/office/drawing/2014/main" id="{A09EE461-273B-9491-C800-4E2E5A4CF07F}"/>
                </a:ext>
              </a:extLst>
            </p:cNvPr>
            <p:cNvSpPr txBox="1"/>
            <p:nvPr/>
          </p:nvSpPr>
          <p:spPr>
            <a:xfrm>
              <a:off x="6824962" y="6653037"/>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5.6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40" name="TextBox 39">
              <a:extLst>
                <a:ext uri="{FF2B5EF4-FFF2-40B4-BE49-F238E27FC236}">
                  <a16:creationId xmlns:a16="http://schemas.microsoft.com/office/drawing/2014/main" id="{93C3FF0A-B745-CF2D-4771-2BEE63E8279B}"/>
                </a:ext>
              </a:extLst>
            </p:cNvPr>
            <p:cNvSpPr txBox="1"/>
            <p:nvPr/>
          </p:nvSpPr>
          <p:spPr>
            <a:xfrm>
              <a:off x="6824962" y="6987733"/>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5.6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41" name="TextBox 40">
              <a:extLst>
                <a:ext uri="{FF2B5EF4-FFF2-40B4-BE49-F238E27FC236}">
                  <a16:creationId xmlns:a16="http://schemas.microsoft.com/office/drawing/2014/main" id="{6B169E02-9593-FBD1-F48F-DA43A0FA8579}"/>
                </a:ext>
              </a:extLst>
            </p:cNvPr>
            <p:cNvSpPr txBox="1"/>
            <p:nvPr/>
          </p:nvSpPr>
          <p:spPr>
            <a:xfrm>
              <a:off x="6824962" y="5998662"/>
              <a:ext cx="680003"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5.6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0</a:t>
              </a:r>
            </a:p>
          </p:txBody>
        </p:sp>
        <p:sp>
          <p:nvSpPr>
            <p:cNvPr id="42" name="TextBox 41">
              <a:extLst>
                <a:ext uri="{FF2B5EF4-FFF2-40B4-BE49-F238E27FC236}">
                  <a16:creationId xmlns:a16="http://schemas.microsoft.com/office/drawing/2014/main" id="{2B465B0E-CC39-7E73-3CEE-A03C9906A0CE}"/>
                </a:ext>
              </a:extLst>
            </p:cNvPr>
            <p:cNvSpPr txBox="1"/>
            <p:nvPr/>
          </p:nvSpPr>
          <p:spPr>
            <a:xfrm>
              <a:off x="7004675" y="6353525"/>
              <a:ext cx="680001" cy="227215"/>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8.3 / </a:t>
              </a:r>
              <a:r>
                <a:rPr kumimoji="0" lang="en-GB" sz="800" b="1" i="0" u="none" strike="noStrike" kern="0" cap="none" spc="0" normalizeH="0" baseline="0" noProof="0">
                  <a:ln>
                    <a:noFill/>
                  </a:ln>
                  <a:solidFill>
                    <a:srgbClr val="00877C">
                      <a:lumMod val="75000"/>
                    </a:srgbClr>
                  </a:solidFill>
                  <a:effectLst/>
                  <a:uLnTx/>
                  <a:uFillTx/>
                  <a:latin typeface="Arial" panose="020B0604020202020204"/>
                  <a:ea typeface="+mn-ea"/>
                  <a:cs typeface="Arial" pitchFamily="34" charset="0"/>
                </a:rPr>
                <a:t>2.8</a:t>
              </a:r>
            </a:p>
          </p:txBody>
        </p:sp>
      </p:grpSp>
      <p:grpSp>
        <p:nvGrpSpPr>
          <p:cNvPr id="43" name="Group 42">
            <a:extLst>
              <a:ext uri="{FF2B5EF4-FFF2-40B4-BE49-F238E27FC236}">
                <a16:creationId xmlns:a16="http://schemas.microsoft.com/office/drawing/2014/main" id="{AE5AB595-E8FC-A3D1-90DD-04269CFB23B3}"/>
              </a:ext>
            </a:extLst>
          </p:cNvPr>
          <p:cNvGrpSpPr/>
          <p:nvPr/>
        </p:nvGrpSpPr>
        <p:grpSpPr>
          <a:xfrm>
            <a:off x="8731151" y="1348557"/>
            <a:ext cx="3115490" cy="3560125"/>
            <a:chOff x="8664476" y="1684020"/>
            <a:chExt cx="3115490" cy="3560125"/>
          </a:xfrm>
        </p:grpSpPr>
        <p:sp>
          <p:nvSpPr>
            <p:cNvPr id="44" name="TextBox 43">
              <a:extLst>
                <a:ext uri="{FF2B5EF4-FFF2-40B4-BE49-F238E27FC236}">
                  <a16:creationId xmlns:a16="http://schemas.microsoft.com/office/drawing/2014/main" id="{8C367294-98AB-D75F-AD44-98FE8C19A2FB}"/>
                </a:ext>
              </a:extLst>
            </p:cNvPr>
            <p:cNvSpPr txBox="1"/>
            <p:nvPr/>
          </p:nvSpPr>
          <p:spPr>
            <a:xfrm>
              <a:off x="10515307" y="2106536"/>
              <a:ext cx="601484"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54.3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5.7</a:t>
              </a:r>
            </a:p>
          </p:txBody>
        </p:sp>
        <p:sp>
          <p:nvSpPr>
            <p:cNvPr id="45" name="TextBox 44">
              <a:extLst>
                <a:ext uri="{FF2B5EF4-FFF2-40B4-BE49-F238E27FC236}">
                  <a16:creationId xmlns:a16="http://schemas.microsoft.com/office/drawing/2014/main" id="{C5E3A058-1A49-B436-2316-9D9CE58A5C32}"/>
                </a:ext>
              </a:extLst>
            </p:cNvPr>
            <p:cNvSpPr txBox="1"/>
            <p:nvPr/>
          </p:nvSpPr>
          <p:spPr>
            <a:xfrm>
              <a:off x="9541156" y="2529052"/>
              <a:ext cx="601484"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28.6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46" name="TextBox 45">
              <a:extLst>
                <a:ext uri="{FF2B5EF4-FFF2-40B4-BE49-F238E27FC236}">
                  <a16:creationId xmlns:a16="http://schemas.microsoft.com/office/drawing/2014/main" id="{5B2E3C1D-F927-C855-647D-EE6784A1EB11}"/>
                </a:ext>
              </a:extLst>
            </p:cNvPr>
            <p:cNvSpPr txBox="1"/>
            <p:nvPr/>
          </p:nvSpPr>
          <p:spPr>
            <a:xfrm>
              <a:off x="9750706" y="2740310"/>
              <a:ext cx="601484"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34.3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47" name="TextBox 46">
              <a:extLst>
                <a:ext uri="{FF2B5EF4-FFF2-40B4-BE49-F238E27FC236}">
                  <a16:creationId xmlns:a16="http://schemas.microsoft.com/office/drawing/2014/main" id="{31704C08-F69C-A861-1085-899D68A8125B}"/>
                </a:ext>
              </a:extLst>
            </p:cNvPr>
            <p:cNvSpPr txBox="1"/>
            <p:nvPr/>
          </p:nvSpPr>
          <p:spPr>
            <a:xfrm>
              <a:off x="9407806" y="2951568"/>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25.7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48" name="TextBox 47">
              <a:extLst>
                <a:ext uri="{FF2B5EF4-FFF2-40B4-BE49-F238E27FC236}">
                  <a16:creationId xmlns:a16="http://schemas.microsoft.com/office/drawing/2014/main" id="{2CE4F674-E9E0-5733-8F9E-577EE946251D}"/>
                </a:ext>
              </a:extLst>
            </p:cNvPr>
            <p:cNvSpPr txBox="1"/>
            <p:nvPr/>
          </p:nvSpPr>
          <p:spPr>
            <a:xfrm>
              <a:off x="10410532" y="2317794"/>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51.4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28.6</a:t>
              </a:r>
            </a:p>
          </p:txBody>
        </p:sp>
        <p:sp>
          <p:nvSpPr>
            <p:cNvPr id="49" name="TextBox 48">
              <a:extLst>
                <a:ext uri="{FF2B5EF4-FFF2-40B4-BE49-F238E27FC236}">
                  <a16:creationId xmlns:a16="http://schemas.microsoft.com/office/drawing/2014/main" id="{78E38600-18B6-5708-2507-FBB0C799F168}"/>
                </a:ext>
              </a:extLst>
            </p:cNvPr>
            <p:cNvSpPr txBox="1"/>
            <p:nvPr/>
          </p:nvSpPr>
          <p:spPr>
            <a:xfrm>
              <a:off x="9407806" y="3585342"/>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25.7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8.6</a:t>
              </a:r>
            </a:p>
          </p:txBody>
        </p:sp>
        <p:sp>
          <p:nvSpPr>
            <p:cNvPr id="50" name="TextBox 49">
              <a:extLst>
                <a:ext uri="{FF2B5EF4-FFF2-40B4-BE49-F238E27FC236}">
                  <a16:creationId xmlns:a16="http://schemas.microsoft.com/office/drawing/2014/main" id="{DD75D169-A9C2-CA40-E2DB-D54C739EFD1F}"/>
                </a:ext>
              </a:extLst>
            </p:cNvPr>
            <p:cNvSpPr txBox="1"/>
            <p:nvPr/>
          </p:nvSpPr>
          <p:spPr>
            <a:xfrm>
              <a:off x="8664476" y="4641632"/>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5.7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2.9</a:t>
              </a:r>
            </a:p>
          </p:txBody>
        </p:sp>
        <p:sp>
          <p:nvSpPr>
            <p:cNvPr id="51" name="TextBox 50">
              <a:extLst>
                <a:ext uri="{FF2B5EF4-FFF2-40B4-BE49-F238E27FC236}">
                  <a16:creationId xmlns:a16="http://schemas.microsoft.com/office/drawing/2014/main" id="{A10BBBB0-02CE-A021-5834-04032B00640A}"/>
                </a:ext>
              </a:extLst>
            </p:cNvPr>
            <p:cNvSpPr txBox="1"/>
            <p:nvPr/>
          </p:nvSpPr>
          <p:spPr>
            <a:xfrm>
              <a:off x="11178482" y="1684020"/>
              <a:ext cx="601484"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71.4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52" name="TextBox 51">
              <a:extLst>
                <a:ext uri="{FF2B5EF4-FFF2-40B4-BE49-F238E27FC236}">
                  <a16:creationId xmlns:a16="http://schemas.microsoft.com/office/drawing/2014/main" id="{A0FC26B8-1F85-D540-6992-BE734D48F01E}"/>
                </a:ext>
              </a:extLst>
            </p:cNvPr>
            <p:cNvSpPr txBox="1"/>
            <p:nvPr/>
          </p:nvSpPr>
          <p:spPr>
            <a:xfrm>
              <a:off x="10734382" y="1895278"/>
              <a:ext cx="601484"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60.0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17.1</a:t>
              </a:r>
            </a:p>
          </p:txBody>
        </p:sp>
        <p:sp>
          <p:nvSpPr>
            <p:cNvPr id="53" name="TextBox 52">
              <a:extLst>
                <a:ext uri="{FF2B5EF4-FFF2-40B4-BE49-F238E27FC236}">
                  <a16:creationId xmlns:a16="http://schemas.microsoft.com/office/drawing/2014/main" id="{3CCBBE3A-FB7E-F643-0316-19BAE23C8CEF}"/>
                </a:ext>
              </a:extLst>
            </p:cNvPr>
            <p:cNvSpPr txBox="1"/>
            <p:nvPr/>
          </p:nvSpPr>
          <p:spPr>
            <a:xfrm>
              <a:off x="9312556" y="3162826"/>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22.9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54" name="TextBox 53">
              <a:extLst>
                <a:ext uri="{FF2B5EF4-FFF2-40B4-BE49-F238E27FC236}">
                  <a16:creationId xmlns:a16="http://schemas.microsoft.com/office/drawing/2014/main" id="{A9A79FB4-E611-F730-0F5E-1A32402A4E23}"/>
                </a:ext>
              </a:extLst>
            </p:cNvPr>
            <p:cNvSpPr txBox="1"/>
            <p:nvPr/>
          </p:nvSpPr>
          <p:spPr>
            <a:xfrm>
              <a:off x="9531631" y="3374084"/>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28.6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2.9</a:t>
              </a:r>
            </a:p>
          </p:txBody>
        </p:sp>
        <p:sp>
          <p:nvSpPr>
            <p:cNvPr id="55" name="TextBox 54">
              <a:extLst>
                <a:ext uri="{FF2B5EF4-FFF2-40B4-BE49-F238E27FC236}">
                  <a16:creationId xmlns:a16="http://schemas.microsoft.com/office/drawing/2014/main" id="{79BF27AA-A695-7B74-43C3-9281E8C08BA9}"/>
                </a:ext>
              </a:extLst>
            </p:cNvPr>
            <p:cNvSpPr txBox="1"/>
            <p:nvPr/>
          </p:nvSpPr>
          <p:spPr>
            <a:xfrm>
              <a:off x="8785523" y="4219116"/>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8.6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sp>
          <p:nvSpPr>
            <p:cNvPr id="56" name="TextBox 55">
              <a:extLst>
                <a:ext uri="{FF2B5EF4-FFF2-40B4-BE49-F238E27FC236}">
                  <a16:creationId xmlns:a16="http://schemas.microsoft.com/office/drawing/2014/main" id="{F1319276-5674-F8CA-61AB-B8AEA40D4B66}"/>
                </a:ext>
              </a:extLst>
            </p:cNvPr>
            <p:cNvSpPr txBox="1"/>
            <p:nvPr/>
          </p:nvSpPr>
          <p:spPr>
            <a:xfrm>
              <a:off x="8890298" y="5064145"/>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11.4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2.9</a:t>
              </a:r>
            </a:p>
          </p:txBody>
        </p:sp>
        <p:sp>
          <p:nvSpPr>
            <p:cNvPr id="57" name="TextBox 56">
              <a:extLst>
                <a:ext uri="{FF2B5EF4-FFF2-40B4-BE49-F238E27FC236}">
                  <a16:creationId xmlns:a16="http://schemas.microsoft.com/office/drawing/2014/main" id="{08D25923-2F1D-953A-24A9-2ACF8D64FC16}"/>
                </a:ext>
              </a:extLst>
            </p:cNvPr>
            <p:cNvSpPr txBox="1"/>
            <p:nvPr/>
          </p:nvSpPr>
          <p:spPr>
            <a:xfrm>
              <a:off x="8890298" y="4007858"/>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11.4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2.9</a:t>
              </a:r>
            </a:p>
          </p:txBody>
        </p:sp>
        <p:sp>
          <p:nvSpPr>
            <p:cNvPr id="58" name="TextBox 57">
              <a:extLst>
                <a:ext uri="{FF2B5EF4-FFF2-40B4-BE49-F238E27FC236}">
                  <a16:creationId xmlns:a16="http://schemas.microsoft.com/office/drawing/2014/main" id="{24107F54-81D6-F8D7-614F-98C4DAE0E437}"/>
                </a:ext>
              </a:extLst>
            </p:cNvPr>
            <p:cNvSpPr txBox="1"/>
            <p:nvPr/>
          </p:nvSpPr>
          <p:spPr>
            <a:xfrm>
              <a:off x="8976023" y="3796600"/>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14.3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8.6</a:t>
              </a:r>
            </a:p>
          </p:txBody>
        </p:sp>
        <p:sp>
          <p:nvSpPr>
            <p:cNvPr id="59" name="TextBox 58">
              <a:extLst>
                <a:ext uri="{FF2B5EF4-FFF2-40B4-BE49-F238E27FC236}">
                  <a16:creationId xmlns:a16="http://schemas.microsoft.com/office/drawing/2014/main" id="{8CCB87A1-1A73-5C4D-01E6-0EB4BD6D20C4}"/>
                </a:ext>
              </a:extLst>
            </p:cNvPr>
            <p:cNvSpPr txBox="1"/>
            <p:nvPr/>
          </p:nvSpPr>
          <p:spPr>
            <a:xfrm>
              <a:off x="8874026" y="4430374"/>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11.4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5.7</a:t>
              </a:r>
            </a:p>
          </p:txBody>
        </p:sp>
        <p:sp>
          <p:nvSpPr>
            <p:cNvPr id="60" name="TextBox 59">
              <a:extLst>
                <a:ext uri="{FF2B5EF4-FFF2-40B4-BE49-F238E27FC236}">
                  <a16:creationId xmlns:a16="http://schemas.microsoft.com/office/drawing/2014/main" id="{C5092ED4-ABD3-01F5-FF19-62B2B3FA9991}"/>
                </a:ext>
              </a:extLst>
            </p:cNvPr>
            <p:cNvSpPr txBox="1"/>
            <p:nvPr/>
          </p:nvSpPr>
          <p:spPr>
            <a:xfrm>
              <a:off x="8985548" y="4852890"/>
              <a:ext cx="661633" cy="180000"/>
            </a:xfrm>
            <a:prstGeom prst="rect">
              <a:avLst/>
            </a:prstGeom>
          </p:spPr>
          <p:txBody>
            <a:bodyPr vert="horz" wrap="square" lIns="0" tIns="0" rIns="0" bIns="0" rtlCol="0" anchor="t"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14.3 / </a:t>
              </a:r>
              <a:r>
                <a:rPr kumimoji="0" lang="en-GB" sz="800" b="1" i="0" u="none" strike="noStrike" kern="0" cap="none" spc="0" normalizeH="0" baseline="0" noProof="0">
                  <a:ln>
                    <a:noFill/>
                  </a:ln>
                  <a:solidFill>
                    <a:srgbClr val="335A84"/>
                  </a:solidFill>
                  <a:effectLst/>
                  <a:uLnTx/>
                  <a:uFillTx/>
                  <a:latin typeface="Arial" panose="020B0604020202020204"/>
                  <a:ea typeface="+mn-ea"/>
                  <a:cs typeface="Arial" pitchFamily="34" charset="0"/>
                </a:rPr>
                <a:t>0</a:t>
              </a:r>
            </a:p>
          </p:txBody>
        </p:sp>
      </p:grpSp>
      <p:graphicFrame>
        <p:nvGraphicFramePr>
          <p:cNvPr id="61" name="Chart 60">
            <a:extLst>
              <a:ext uri="{FF2B5EF4-FFF2-40B4-BE49-F238E27FC236}">
                <a16:creationId xmlns:a16="http://schemas.microsoft.com/office/drawing/2014/main" id="{8C5AB75B-639A-DAB5-54FC-F95DC6558674}"/>
              </a:ext>
            </a:extLst>
          </p:cNvPr>
          <p:cNvGraphicFramePr>
            <a:graphicFrameLocks/>
          </p:cNvGraphicFramePr>
          <p:nvPr/>
        </p:nvGraphicFramePr>
        <p:xfrm>
          <a:off x="350884" y="1174228"/>
          <a:ext cx="4612467" cy="4075674"/>
        </p:xfrm>
        <a:graphic>
          <a:graphicData uri="http://schemas.openxmlformats.org/drawingml/2006/chart">
            <c:chart xmlns:c="http://schemas.openxmlformats.org/drawingml/2006/chart" xmlns:r="http://schemas.openxmlformats.org/officeDocument/2006/relationships" r:id="rId5"/>
          </a:graphicData>
        </a:graphic>
      </p:graphicFrame>
      <p:grpSp>
        <p:nvGrpSpPr>
          <p:cNvPr id="62" name="Group 61">
            <a:extLst>
              <a:ext uri="{FF2B5EF4-FFF2-40B4-BE49-F238E27FC236}">
                <a16:creationId xmlns:a16="http://schemas.microsoft.com/office/drawing/2014/main" id="{BE5C3D9F-4289-7A67-9719-4AB797B9B340}"/>
              </a:ext>
            </a:extLst>
          </p:cNvPr>
          <p:cNvGrpSpPr/>
          <p:nvPr/>
        </p:nvGrpSpPr>
        <p:grpSpPr>
          <a:xfrm>
            <a:off x="5428476" y="1357908"/>
            <a:ext cx="2903862" cy="3518882"/>
            <a:chOff x="5476101" y="1693371"/>
            <a:chExt cx="2903862" cy="3518882"/>
          </a:xfrm>
        </p:grpSpPr>
        <p:sp>
          <p:nvSpPr>
            <p:cNvPr id="63" name="TextBox 62">
              <a:extLst>
                <a:ext uri="{FF2B5EF4-FFF2-40B4-BE49-F238E27FC236}">
                  <a16:creationId xmlns:a16="http://schemas.microsoft.com/office/drawing/2014/main" id="{62C54A94-EAC7-01FC-C9A8-845F0AF92BEF}"/>
                </a:ext>
              </a:extLst>
            </p:cNvPr>
            <p:cNvSpPr txBox="1"/>
            <p:nvPr/>
          </p:nvSpPr>
          <p:spPr>
            <a:xfrm>
              <a:off x="7090377" y="2117613"/>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50.0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11.1</a:t>
              </a:r>
            </a:p>
          </p:txBody>
        </p:sp>
        <p:sp>
          <p:nvSpPr>
            <p:cNvPr id="64" name="TextBox 63">
              <a:extLst>
                <a:ext uri="{FF2B5EF4-FFF2-40B4-BE49-F238E27FC236}">
                  <a16:creationId xmlns:a16="http://schemas.microsoft.com/office/drawing/2014/main" id="{E3925689-C17F-5185-567B-35FD6CCDEE4E}"/>
                </a:ext>
              </a:extLst>
            </p:cNvPr>
            <p:cNvSpPr txBox="1"/>
            <p:nvPr/>
          </p:nvSpPr>
          <p:spPr>
            <a:xfrm>
              <a:off x="6441426" y="2532330"/>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33.3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65" name="TextBox 64">
              <a:extLst>
                <a:ext uri="{FF2B5EF4-FFF2-40B4-BE49-F238E27FC236}">
                  <a16:creationId xmlns:a16="http://schemas.microsoft.com/office/drawing/2014/main" id="{5B55D095-6B13-8352-0FC0-13E9FAD17772}"/>
                </a:ext>
              </a:extLst>
            </p:cNvPr>
            <p:cNvSpPr txBox="1"/>
            <p:nvPr/>
          </p:nvSpPr>
          <p:spPr>
            <a:xfrm>
              <a:off x="6215820" y="2744451"/>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27.8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66" name="TextBox 65">
              <a:extLst>
                <a:ext uri="{FF2B5EF4-FFF2-40B4-BE49-F238E27FC236}">
                  <a16:creationId xmlns:a16="http://schemas.microsoft.com/office/drawing/2014/main" id="{B36C2C79-4ED3-D960-00AD-5946E6CB091B}"/>
                </a:ext>
              </a:extLst>
            </p:cNvPr>
            <p:cNvSpPr txBox="1"/>
            <p:nvPr/>
          </p:nvSpPr>
          <p:spPr>
            <a:xfrm>
              <a:off x="6864429" y="2320210"/>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44.4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16.7</a:t>
              </a:r>
            </a:p>
          </p:txBody>
        </p:sp>
        <p:sp>
          <p:nvSpPr>
            <p:cNvPr id="67" name="TextBox 66">
              <a:extLst>
                <a:ext uri="{FF2B5EF4-FFF2-40B4-BE49-F238E27FC236}">
                  <a16:creationId xmlns:a16="http://schemas.microsoft.com/office/drawing/2014/main" id="{9BC53CE1-17D4-1B66-4FB8-9086898E5343}"/>
                </a:ext>
              </a:extLst>
            </p:cNvPr>
            <p:cNvSpPr txBox="1"/>
            <p:nvPr/>
          </p:nvSpPr>
          <p:spPr>
            <a:xfrm>
              <a:off x="6112305" y="2966097"/>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25.0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5.6</a:t>
              </a:r>
            </a:p>
          </p:txBody>
        </p:sp>
        <p:sp>
          <p:nvSpPr>
            <p:cNvPr id="68" name="TextBox 67">
              <a:extLst>
                <a:ext uri="{FF2B5EF4-FFF2-40B4-BE49-F238E27FC236}">
                  <a16:creationId xmlns:a16="http://schemas.microsoft.com/office/drawing/2014/main" id="{86B1FCA4-4A9D-75E5-14E5-51EC48C66E17}"/>
                </a:ext>
              </a:extLst>
            </p:cNvPr>
            <p:cNvSpPr txBox="1"/>
            <p:nvPr/>
          </p:nvSpPr>
          <p:spPr>
            <a:xfrm>
              <a:off x="5891932" y="3592935"/>
              <a:ext cx="468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19.4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5.6</a:t>
              </a:r>
            </a:p>
          </p:txBody>
        </p:sp>
        <p:sp>
          <p:nvSpPr>
            <p:cNvPr id="69" name="TextBox 68">
              <a:extLst>
                <a:ext uri="{FF2B5EF4-FFF2-40B4-BE49-F238E27FC236}">
                  <a16:creationId xmlns:a16="http://schemas.microsoft.com/office/drawing/2014/main" id="{B1C1D2B3-E0ED-5578-7A73-A2CDFC68FA98}"/>
                </a:ext>
              </a:extLst>
            </p:cNvPr>
            <p:cNvSpPr txBox="1"/>
            <p:nvPr/>
          </p:nvSpPr>
          <p:spPr>
            <a:xfrm>
              <a:off x="5685651" y="3805056"/>
              <a:ext cx="468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13.9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2.8</a:t>
              </a:r>
            </a:p>
          </p:txBody>
        </p:sp>
        <p:sp>
          <p:nvSpPr>
            <p:cNvPr id="70" name="TextBox 69">
              <a:extLst>
                <a:ext uri="{FF2B5EF4-FFF2-40B4-BE49-F238E27FC236}">
                  <a16:creationId xmlns:a16="http://schemas.microsoft.com/office/drawing/2014/main" id="{865C72F4-3F6D-85E4-FF74-6CF311548EFC}"/>
                </a:ext>
              </a:extLst>
            </p:cNvPr>
            <p:cNvSpPr txBox="1"/>
            <p:nvPr/>
          </p:nvSpPr>
          <p:spPr>
            <a:xfrm>
              <a:off x="7803963" y="1693371"/>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69.4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5.6</a:t>
              </a:r>
            </a:p>
          </p:txBody>
        </p:sp>
        <p:sp>
          <p:nvSpPr>
            <p:cNvPr id="71" name="TextBox 70">
              <a:extLst>
                <a:ext uri="{FF2B5EF4-FFF2-40B4-BE49-F238E27FC236}">
                  <a16:creationId xmlns:a16="http://schemas.microsoft.com/office/drawing/2014/main" id="{6824BE52-A554-DA24-A011-E4CC2B0C6CCF}"/>
                </a:ext>
              </a:extLst>
            </p:cNvPr>
            <p:cNvSpPr txBox="1"/>
            <p:nvPr/>
          </p:nvSpPr>
          <p:spPr>
            <a:xfrm>
              <a:off x="7395040" y="1905492"/>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58.3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13.9</a:t>
              </a:r>
            </a:p>
          </p:txBody>
        </p:sp>
        <p:sp>
          <p:nvSpPr>
            <p:cNvPr id="72" name="TextBox 71">
              <a:extLst>
                <a:ext uri="{FF2B5EF4-FFF2-40B4-BE49-F238E27FC236}">
                  <a16:creationId xmlns:a16="http://schemas.microsoft.com/office/drawing/2014/main" id="{338CA736-242A-2D03-FAAB-2542E3D83668}"/>
                </a:ext>
              </a:extLst>
            </p:cNvPr>
            <p:cNvSpPr txBox="1"/>
            <p:nvPr/>
          </p:nvSpPr>
          <p:spPr>
            <a:xfrm>
              <a:off x="5793554" y="3159168"/>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16.7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73" name="TextBox 72">
              <a:extLst>
                <a:ext uri="{FF2B5EF4-FFF2-40B4-BE49-F238E27FC236}">
                  <a16:creationId xmlns:a16="http://schemas.microsoft.com/office/drawing/2014/main" id="{1F7AE102-3091-A720-6CBB-B70FFFAF29D9}"/>
                </a:ext>
              </a:extLst>
            </p:cNvPr>
            <p:cNvSpPr txBox="1"/>
            <p:nvPr/>
          </p:nvSpPr>
          <p:spPr>
            <a:xfrm>
              <a:off x="5793554" y="3371290"/>
              <a:ext cx="576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16.7/</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74" name="TextBox 73">
              <a:extLst>
                <a:ext uri="{FF2B5EF4-FFF2-40B4-BE49-F238E27FC236}">
                  <a16:creationId xmlns:a16="http://schemas.microsoft.com/office/drawing/2014/main" id="{00E125FC-DBF7-92C7-1D36-A7DDF2AC3EA4}"/>
                </a:ext>
              </a:extLst>
            </p:cNvPr>
            <p:cNvSpPr txBox="1"/>
            <p:nvPr/>
          </p:nvSpPr>
          <p:spPr>
            <a:xfrm>
              <a:off x="5476101" y="4007652"/>
              <a:ext cx="39646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8.3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75" name="TextBox 74">
              <a:extLst>
                <a:ext uri="{FF2B5EF4-FFF2-40B4-BE49-F238E27FC236}">
                  <a16:creationId xmlns:a16="http://schemas.microsoft.com/office/drawing/2014/main" id="{DCF1C035-916C-AC23-7236-ABA9B1268DD1}"/>
                </a:ext>
              </a:extLst>
            </p:cNvPr>
            <p:cNvSpPr txBox="1"/>
            <p:nvPr/>
          </p:nvSpPr>
          <p:spPr>
            <a:xfrm>
              <a:off x="5695176" y="4219773"/>
              <a:ext cx="39646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13.9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76" name="TextBox 75">
              <a:extLst>
                <a:ext uri="{FF2B5EF4-FFF2-40B4-BE49-F238E27FC236}">
                  <a16:creationId xmlns:a16="http://schemas.microsoft.com/office/drawing/2014/main" id="{4A108BC2-91AA-C1B6-1E60-F024780FF71A}"/>
                </a:ext>
              </a:extLst>
            </p:cNvPr>
            <p:cNvSpPr txBox="1"/>
            <p:nvPr/>
          </p:nvSpPr>
          <p:spPr>
            <a:xfrm>
              <a:off x="5580876" y="4856136"/>
              <a:ext cx="39646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11.1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0</a:t>
              </a:r>
            </a:p>
          </p:txBody>
        </p:sp>
        <p:sp>
          <p:nvSpPr>
            <p:cNvPr id="77" name="TextBox 76">
              <a:extLst>
                <a:ext uri="{FF2B5EF4-FFF2-40B4-BE49-F238E27FC236}">
                  <a16:creationId xmlns:a16="http://schemas.microsoft.com/office/drawing/2014/main" id="{BC2D4B81-E02B-0BBD-36D0-CC0732980D85}"/>
                </a:ext>
              </a:extLst>
            </p:cNvPr>
            <p:cNvSpPr txBox="1"/>
            <p:nvPr/>
          </p:nvSpPr>
          <p:spPr>
            <a:xfrm>
              <a:off x="5695176" y="5068253"/>
              <a:ext cx="432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13.9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2.8</a:t>
              </a:r>
            </a:p>
          </p:txBody>
        </p:sp>
        <p:sp>
          <p:nvSpPr>
            <p:cNvPr id="78" name="TextBox 77">
              <a:extLst>
                <a:ext uri="{FF2B5EF4-FFF2-40B4-BE49-F238E27FC236}">
                  <a16:creationId xmlns:a16="http://schemas.microsoft.com/office/drawing/2014/main" id="{B3BCA46F-B388-1911-1F4A-C037CDEF8217}"/>
                </a:ext>
              </a:extLst>
            </p:cNvPr>
            <p:cNvSpPr txBox="1"/>
            <p:nvPr/>
          </p:nvSpPr>
          <p:spPr>
            <a:xfrm>
              <a:off x="5790426" y="4431894"/>
              <a:ext cx="468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16.7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2.8</a:t>
              </a:r>
            </a:p>
          </p:txBody>
        </p:sp>
        <p:sp>
          <p:nvSpPr>
            <p:cNvPr id="79" name="TextBox 78">
              <a:extLst>
                <a:ext uri="{FF2B5EF4-FFF2-40B4-BE49-F238E27FC236}">
                  <a16:creationId xmlns:a16="http://schemas.microsoft.com/office/drawing/2014/main" id="{0196624C-5D6B-545F-A133-D7D055246FB7}"/>
                </a:ext>
              </a:extLst>
            </p:cNvPr>
            <p:cNvSpPr txBox="1"/>
            <p:nvPr/>
          </p:nvSpPr>
          <p:spPr>
            <a:xfrm>
              <a:off x="5790426" y="4644015"/>
              <a:ext cx="432000" cy="144000"/>
            </a:xfrm>
            <a:prstGeom prst="rect">
              <a:avLst/>
            </a:prstGeom>
          </p:spPr>
          <p:txBody>
            <a:bodyPr vert="horz" wrap="square" lIns="0" tIns="0" rIns="0" bIns="0" rtlCol="0" anchor="t" anchorCtr="0">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800" b="1" i="0" u="none" strike="noStrike" kern="0" cap="none" spc="0" normalizeH="0" baseline="0" noProof="0">
                  <a:ln>
                    <a:noFill/>
                  </a:ln>
                  <a:solidFill>
                    <a:srgbClr val="000000"/>
                  </a:solidFill>
                  <a:effectLst/>
                  <a:uLnTx/>
                  <a:uFillTx/>
                  <a:latin typeface="Arial" panose="020B0604020202020204"/>
                  <a:ea typeface="+mn-ea"/>
                  <a:cs typeface="Arial" pitchFamily="34" charset="0"/>
                </a:rPr>
                <a:t>16.7 / </a:t>
              </a:r>
              <a:r>
                <a:rPr kumimoji="0" lang="en-GB" sz="800" b="1" i="0" u="none" strike="noStrike" kern="0" cap="none" spc="0" normalizeH="0" baseline="0" noProof="0">
                  <a:ln>
                    <a:noFill/>
                  </a:ln>
                  <a:solidFill>
                    <a:srgbClr val="5450E3"/>
                  </a:solidFill>
                  <a:effectLst/>
                  <a:uLnTx/>
                  <a:uFillTx/>
                  <a:latin typeface="Arial" panose="020B0604020202020204"/>
                  <a:ea typeface="+mn-ea"/>
                  <a:cs typeface="Arial" pitchFamily="34" charset="0"/>
                </a:rPr>
                <a:t>2.8</a:t>
              </a:r>
            </a:p>
          </p:txBody>
        </p:sp>
      </p:grpSp>
      <p:grpSp>
        <p:nvGrpSpPr>
          <p:cNvPr id="80" name="Group 79">
            <a:extLst>
              <a:ext uri="{FF2B5EF4-FFF2-40B4-BE49-F238E27FC236}">
                <a16:creationId xmlns:a16="http://schemas.microsoft.com/office/drawing/2014/main" id="{E6D6BE26-4BD2-68B5-FA33-769D6251C05F}"/>
              </a:ext>
            </a:extLst>
          </p:cNvPr>
          <p:cNvGrpSpPr/>
          <p:nvPr/>
        </p:nvGrpSpPr>
        <p:grpSpPr>
          <a:xfrm>
            <a:off x="5074307" y="1041280"/>
            <a:ext cx="3183868" cy="247379"/>
            <a:chOff x="5050477" y="5334664"/>
            <a:chExt cx="3183868" cy="247379"/>
          </a:xfrm>
        </p:grpSpPr>
        <p:sp>
          <p:nvSpPr>
            <p:cNvPr id="81" name="Rectangle 80">
              <a:extLst>
                <a:ext uri="{FF2B5EF4-FFF2-40B4-BE49-F238E27FC236}">
                  <a16:creationId xmlns:a16="http://schemas.microsoft.com/office/drawing/2014/main" id="{2D484360-7871-0844-158B-EDDD307CA053}"/>
                </a:ext>
              </a:extLst>
            </p:cNvPr>
            <p:cNvSpPr/>
            <p:nvPr/>
          </p:nvSpPr>
          <p:spPr>
            <a:xfrm>
              <a:off x="5050477" y="5346442"/>
              <a:ext cx="1008000" cy="216000"/>
            </a:xfrm>
            <a:prstGeom prst="rect">
              <a:avLst/>
            </a:prstGeom>
            <a:solidFill>
              <a:schemeClr val="accent4">
                <a:lumMod val="60000"/>
                <a:lumOff val="40000"/>
                <a:alpha val="30000"/>
              </a:schemeClr>
            </a:solidFill>
            <a:ln w="9525">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anose="020B0604020202020204" pitchFamily="34" charset="0"/>
                </a:rPr>
                <a:t>CTCAE gr 1–2</a:t>
              </a:r>
            </a:p>
          </p:txBody>
        </p:sp>
        <p:sp>
          <p:nvSpPr>
            <p:cNvPr id="82" name="Rectangle 81">
              <a:extLst>
                <a:ext uri="{FF2B5EF4-FFF2-40B4-BE49-F238E27FC236}">
                  <a16:creationId xmlns:a16="http://schemas.microsoft.com/office/drawing/2014/main" id="{6B66BE26-3627-CE97-3C00-0DE2FE71C290}"/>
                </a:ext>
              </a:extLst>
            </p:cNvPr>
            <p:cNvSpPr/>
            <p:nvPr/>
          </p:nvSpPr>
          <p:spPr>
            <a:xfrm>
              <a:off x="6096587" y="5346441"/>
              <a:ext cx="1008000" cy="216000"/>
            </a:xfrm>
            <a:prstGeom prst="rect">
              <a:avLst/>
            </a:prstGeom>
            <a:solidFill>
              <a:schemeClr val="accent4"/>
            </a:solidFill>
            <a:ln w="9525">
              <a:solidFill>
                <a:schemeClr val="accent4">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CTCAE gr ≥3</a:t>
              </a:r>
            </a:p>
          </p:txBody>
        </p:sp>
        <p:sp>
          <p:nvSpPr>
            <p:cNvPr id="83" name="TextBox 82">
              <a:extLst>
                <a:ext uri="{FF2B5EF4-FFF2-40B4-BE49-F238E27FC236}">
                  <a16:creationId xmlns:a16="http://schemas.microsoft.com/office/drawing/2014/main" id="{6FB099D0-05FE-424F-F1D9-1794A8A96DE9}"/>
                </a:ext>
              </a:extLst>
            </p:cNvPr>
            <p:cNvSpPr txBox="1"/>
            <p:nvPr/>
          </p:nvSpPr>
          <p:spPr>
            <a:xfrm>
              <a:off x="7136785" y="5334664"/>
              <a:ext cx="1097560" cy="247379"/>
            </a:xfrm>
            <a:prstGeom prst="rect">
              <a:avLst/>
            </a:prstGeom>
          </p:spPr>
          <p:txBody>
            <a:bodyPr vert="horz" wrap="square" lIns="0" tIns="0" rIns="0" bIns="0" rtlCol="0" anchor="ctr"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Total (%) / </a:t>
              </a:r>
              <a:r>
                <a:rPr kumimoji="0" lang="en-GB" sz="900" b="1" i="0" u="none" strike="noStrike" kern="1200" cap="none" spc="0" normalizeH="0" baseline="0" noProof="0">
                  <a:ln>
                    <a:noFill/>
                  </a:ln>
                  <a:solidFill>
                    <a:srgbClr val="5450E3"/>
                  </a:solidFill>
                  <a:effectLst/>
                  <a:uLnTx/>
                  <a:uFillTx/>
                  <a:latin typeface="Arial" panose="020B0604020202020204"/>
                  <a:ea typeface="+mn-ea"/>
                  <a:cs typeface="Arial" pitchFamily="34" charset="0"/>
                </a:rPr>
                <a:t>gr ≥3 (%) </a:t>
              </a:r>
            </a:p>
          </p:txBody>
        </p:sp>
      </p:grpSp>
      <p:sp>
        <p:nvSpPr>
          <p:cNvPr id="84" name="Rectangle: Rounded Corners 26">
            <a:extLst>
              <a:ext uri="{FF2B5EF4-FFF2-40B4-BE49-F238E27FC236}">
                <a16:creationId xmlns:a16="http://schemas.microsoft.com/office/drawing/2014/main" id="{CDE5A200-4931-85DF-4A34-8FA28A37571A}"/>
              </a:ext>
            </a:extLst>
          </p:cNvPr>
          <p:cNvSpPr/>
          <p:nvPr/>
        </p:nvSpPr>
        <p:spPr>
          <a:xfrm>
            <a:off x="5074307" y="794437"/>
            <a:ext cx="3145412" cy="216000"/>
          </a:xfrm>
          <a:prstGeom prst="snip1Rect">
            <a:avLst/>
          </a:prstGeom>
          <a:solidFill>
            <a:schemeClr val="accent4"/>
          </a:solidFill>
          <a:ln w="9525">
            <a:solidFill>
              <a:schemeClr val="accent4">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tIns="36000" bIns="72000"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R-</a:t>
            </a:r>
            <a:r>
              <a:rPr kumimoji="0" lang="en-GB" sz="1050" b="1" i="0" u="none" strike="noStrike" kern="1200" cap="none" spc="0" normalizeH="0" baseline="0" noProof="0" err="1">
                <a:ln>
                  <a:noFill/>
                </a:ln>
                <a:solidFill>
                  <a:prstClr val="white"/>
                </a:solidFill>
                <a:effectLst/>
                <a:uLnTx/>
                <a:uFillTx/>
                <a:latin typeface="Arial" panose="020B0604020202020204"/>
                <a:ea typeface="+mn-ea"/>
                <a:cs typeface="+mn-cs"/>
              </a:rPr>
              <a:t>DXd</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 5.6 mg/kg (n=36)</a:t>
            </a:r>
            <a:r>
              <a:rPr kumimoji="0" lang="en-GB" sz="1050" b="1" i="0" u="none" strike="noStrike" kern="1200" cap="none" spc="0" normalizeH="0" baseline="30000" noProof="0">
                <a:ln>
                  <a:noFill/>
                </a:ln>
                <a:solidFill>
                  <a:prstClr val="white"/>
                </a:solidFill>
                <a:effectLst/>
                <a:uLnTx/>
                <a:uFillTx/>
                <a:latin typeface="Arial" panose="020B0604020202020204"/>
                <a:ea typeface="+mn-ea"/>
                <a:cs typeface="+mn-cs"/>
              </a:rPr>
              <a:t>b</a:t>
            </a:r>
            <a:endParaRPr kumimoji="0" lang="en-GB" sz="1050" b="1"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5" name="Group 84">
            <a:extLst>
              <a:ext uri="{FF2B5EF4-FFF2-40B4-BE49-F238E27FC236}">
                <a16:creationId xmlns:a16="http://schemas.microsoft.com/office/drawing/2014/main" id="{7118109F-82D1-DFA1-6E7B-91EA50B82E56}"/>
              </a:ext>
            </a:extLst>
          </p:cNvPr>
          <p:cNvGrpSpPr/>
          <p:nvPr/>
        </p:nvGrpSpPr>
        <p:grpSpPr>
          <a:xfrm>
            <a:off x="8494992" y="1041280"/>
            <a:ext cx="3207803" cy="247379"/>
            <a:chOff x="5050477" y="5334664"/>
            <a:chExt cx="3145412" cy="247379"/>
          </a:xfrm>
        </p:grpSpPr>
        <p:sp>
          <p:nvSpPr>
            <p:cNvPr id="86" name="Rectangle 85">
              <a:extLst>
                <a:ext uri="{FF2B5EF4-FFF2-40B4-BE49-F238E27FC236}">
                  <a16:creationId xmlns:a16="http://schemas.microsoft.com/office/drawing/2014/main" id="{72E047C8-5D93-1E1E-74C7-C3F86CAA5063}"/>
                </a:ext>
              </a:extLst>
            </p:cNvPr>
            <p:cNvSpPr/>
            <p:nvPr/>
          </p:nvSpPr>
          <p:spPr>
            <a:xfrm>
              <a:off x="5050477" y="5346442"/>
              <a:ext cx="1008000" cy="216000"/>
            </a:xfrm>
            <a:prstGeom prst="rect">
              <a:avLst/>
            </a:prstGeom>
            <a:solidFill>
              <a:srgbClr val="EEF6F6">
                <a:alpha val="69804"/>
              </a:srgbClr>
            </a:solidFill>
            <a:ln w="9525">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anose="020B0604020202020204" pitchFamily="34" charset="0"/>
                </a:rPr>
                <a:t>CTCAE gr 1–2</a:t>
              </a:r>
            </a:p>
          </p:txBody>
        </p:sp>
        <p:sp>
          <p:nvSpPr>
            <p:cNvPr id="87" name="Rectangle 86">
              <a:extLst>
                <a:ext uri="{FF2B5EF4-FFF2-40B4-BE49-F238E27FC236}">
                  <a16:creationId xmlns:a16="http://schemas.microsoft.com/office/drawing/2014/main" id="{39A88E4E-7810-B083-7553-7DF6BADA24AE}"/>
                </a:ext>
              </a:extLst>
            </p:cNvPr>
            <p:cNvSpPr/>
            <p:nvPr/>
          </p:nvSpPr>
          <p:spPr>
            <a:xfrm>
              <a:off x="6096587" y="5346441"/>
              <a:ext cx="1008000" cy="216000"/>
            </a:xfrm>
            <a:prstGeom prst="rect">
              <a:avLst/>
            </a:prstGeom>
            <a:solidFill>
              <a:schemeClr val="accent1"/>
            </a:solidFill>
            <a:ln w="952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prstClr val="white"/>
                  </a:solidFill>
                  <a:effectLst/>
                  <a:uLnTx/>
                  <a:uFillTx/>
                  <a:latin typeface="Arial" panose="020B0604020202020204"/>
                  <a:ea typeface="+mn-ea"/>
                  <a:cs typeface="Arial" panose="020B0604020202020204" pitchFamily="34" charset="0"/>
                </a:rPr>
                <a:t>CTCAE gr ≥3</a:t>
              </a:r>
            </a:p>
          </p:txBody>
        </p:sp>
        <p:sp>
          <p:nvSpPr>
            <p:cNvPr id="88" name="TextBox 87">
              <a:extLst>
                <a:ext uri="{FF2B5EF4-FFF2-40B4-BE49-F238E27FC236}">
                  <a16:creationId xmlns:a16="http://schemas.microsoft.com/office/drawing/2014/main" id="{63D7F823-CD47-0DF3-AC2F-CA35E4353ABC}"/>
                </a:ext>
              </a:extLst>
            </p:cNvPr>
            <p:cNvSpPr txBox="1"/>
            <p:nvPr/>
          </p:nvSpPr>
          <p:spPr>
            <a:xfrm>
              <a:off x="7136785" y="5334664"/>
              <a:ext cx="1059104" cy="247379"/>
            </a:xfrm>
            <a:prstGeom prst="rect">
              <a:avLst/>
            </a:prstGeom>
          </p:spPr>
          <p:txBody>
            <a:bodyPr vert="horz" wrap="square" lIns="0" tIns="0" rIns="0" bIns="0" rtlCol="0" anchor="ctr" anchorCtr="0">
              <a:norm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GB" sz="9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Total (%) / </a:t>
              </a:r>
              <a:r>
                <a:rPr kumimoji="0" lang="en-GB" sz="900" b="1" i="0" u="none" strike="noStrike" kern="1200" cap="none" spc="0" normalizeH="0" baseline="0" noProof="0">
                  <a:ln>
                    <a:noFill/>
                  </a:ln>
                  <a:solidFill>
                    <a:srgbClr val="3F6FA7"/>
                  </a:solidFill>
                  <a:effectLst/>
                  <a:uLnTx/>
                  <a:uFillTx/>
                  <a:latin typeface="Arial" panose="020B0604020202020204"/>
                  <a:ea typeface="+mn-ea"/>
                  <a:cs typeface="Arial" pitchFamily="34" charset="0"/>
                </a:rPr>
                <a:t>gr ≥3 (%) </a:t>
              </a:r>
            </a:p>
          </p:txBody>
        </p:sp>
      </p:grpSp>
      <p:sp>
        <p:nvSpPr>
          <p:cNvPr id="89" name="Rectangle: Rounded Corners 26">
            <a:extLst>
              <a:ext uri="{FF2B5EF4-FFF2-40B4-BE49-F238E27FC236}">
                <a16:creationId xmlns:a16="http://schemas.microsoft.com/office/drawing/2014/main" id="{C795A9A0-8CE4-8F6D-C84B-EE9310C516C2}"/>
              </a:ext>
            </a:extLst>
          </p:cNvPr>
          <p:cNvSpPr/>
          <p:nvPr/>
        </p:nvSpPr>
        <p:spPr>
          <a:xfrm>
            <a:off x="8494993" y="794437"/>
            <a:ext cx="3145412" cy="216000"/>
          </a:xfrm>
          <a:prstGeom prst="snip1Rect">
            <a:avLst/>
          </a:prstGeom>
          <a:solidFill>
            <a:schemeClr val="accent1"/>
          </a:solidFill>
          <a:ln w="952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tIns="36000" bIns="72000" rtlCol="0" anchor="ct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R-</a:t>
            </a:r>
            <a:r>
              <a:rPr kumimoji="0" lang="en-GB" sz="1050" b="1" i="0" u="none" strike="noStrike" kern="1200" cap="none" spc="0" normalizeH="0" baseline="0" noProof="0" err="1">
                <a:ln>
                  <a:noFill/>
                </a:ln>
                <a:solidFill>
                  <a:prstClr val="white"/>
                </a:solidFill>
                <a:effectLst/>
                <a:uLnTx/>
                <a:uFillTx/>
                <a:latin typeface="Arial" panose="020B0604020202020204"/>
                <a:ea typeface="+mn-ea"/>
                <a:cs typeface="+mn-cs"/>
              </a:rPr>
              <a:t>DXd</a:t>
            </a:r>
            <a:r>
              <a:rPr kumimoji="0" lang="en-GB" sz="1050" b="1" i="0" u="none" strike="noStrike" kern="1200" cap="none" spc="0" normalizeH="0" baseline="0" noProof="0">
                <a:ln>
                  <a:noFill/>
                </a:ln>
                <a:solidFill>
                  <a:prstClr val="white"/>
                </a:solidFill>
                <a:effectLst/>
                <a:uLnTx/>
                <a:uFillTx/>
                <a:latin typeface="Arial" panose="020B0604020202020204"/>
                <a:ea typeface="+mn-ea"/>
                <a:cs typeface="+mn-cs"/>
              </a:rPr>
              <a:t> 6.4 mg/kg (n=35)</a:t>
            </a:r>
            <a:r>
              <a:rPr kumimoji="0" lang="en-GB" sz="1050" b="1" i="0" u="none" strike="noStrike" kern="1200" cap="none" spc="0" normalizeH="0" baseline="30000" noProof="0">
                <a:ln>
                  <a:noFill/>
                </a:ln>
                <a:solidFill>
                  <a:prstClr val="white"/>
                </a:solidFill>
                <a:effectLst/>
                <a:uLnTx/>
                <a:uFillTx/>
                <a:latin typeface="Arial" panose="020B0604020202020204"/>
                <a:ea typeface="+mn-ea"/>
                <a:cs typeface="+mn-cs"/>
              </a:rPr>
              <a:t>b</a:t>
            </a:r>
            <a:endParaRPr kumimoji="0" lang="en-GB" sz="1050" b="1"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0" name="TextBox 89">
            <a:extLst>
              <a:ext uri="{FF2B5EF4-FFF2-40B4-BE49-F238E27FC236}">
                <a16:creationId xmlns:a16="http://schemas.microsoft.com/office/drawing/2014/main" id="{554099DD-9936-A387-C13F-58640C25859A}"/>
              </a:ext>
            </a:extLst>
          </p:cNvPr>
          <p:cNvSpPr txBox="1"/>
          <p:nvPr/>
        </p:nvSpPr>
        <p:spPr>
          <a:xfrm>
            <a:off x="1843853" y="5158114"/>
            <a:ext cx="2882900" cy="194137"/>
          </a:xfrm>
          <a:prstGeom prst="rect">
            <a:avLst/>
          </a:prstGeom>
        </p:spPr>
        <p:txBody>
          <a:bodyPr vert="horz" wrap="square" lIns="0" tIns="0" rIns="0" bIns="0" rtlCol="0" anchor="t" anchorCtr="0">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sz="11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Patients (%)</a:t>
            </a:r>
          </a:p>
        </p:txBody>
      </p:sp>
      <p:sp>
        <p:nvSpPr>
          <p:cNvPr id="91" name="TextBox 90">
            <a:extLst>
              <a:ext uri="{FF2B5EF4-FFF2-40B4-BE49-F238E27FC236}">
                <a16:creationId xmlns:a16="http://schemas.microsoft.com/office/drawing/2014/main" id="{92D553D2-5F67-DA6A-4183-291C88A905A6}"/>
              </a:ext>
            </a:extLst>
          </p:cNvPr>
          <p:cNvSpPr txBox="1"/>
          <p:nvPr/>
        </p:nvSpPr>
        <p:spPr>
          <a:xfrm>
            <a:off x="8853488" y="5158114"/>
            <a:ext cx="2882900" cy="194137"/>
          </a:xfrm>
          <a:prstGeom prst="rect">
            <a:avLst/>
          </a:prstGeom>
        </p:spPr>
        <p:txBody>
          <a:bodyPr vert="horz" wrap="square" lIns="0" tIns="0" rIns="0" bIns="0" rtlCol="0" anchor="t" anchorCtr="0">
            <a:norm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GB" sz="1100" b="1" i="0" u="none" strike="noStrike" kern="1200" cap="none" spc="0" normalizeH="0" baseline="0" noProof="0">
                <a:ln>
                  <a:noFill/>
                </a:ln>
                <a:solidFill>
                  <a:srgbClr val="0C2340"/>
                </a:solidFill>
                <a:effectLst/>
                <a:uLnTx/>
                <a:uFillTx/>
                <a:latin typeface="Arial" panose="020B0604020202020204"/>
                <a:ea typeface="+mn-ea"/>
                <a:cs typeface="Arial" pitchFamily="34" charset="0"/>
              </a:rPr>
              <a:t>Patients (%)</a:t>
            </a:r>
          </a:p>
        </p:txBody>
      </p:sp>
      <p:graphicFrame>
        <p:nvGraphicFramePr>
          <p:cNvPr id="92" name="Table 91">
            <a:extLst>
              <a:ext uri="{FF2B5EF4-FFF2-40B4-BE49-F238E27FC236}">
                <a16:creationId xmlns:a16="http://schemas.microsoft.com/office/drawing/2014/main" id="{E6C6BAFA-5403-1CBB-C3CF-3B657D5DC4F1}"/>
              </a:ext>
            </a:extLst>
          </p:cNvPr>
          <p:cNvGraphicFramePr>
            <a:graphicFrameLocks noGrp="1"/>
          </p:cNvGraphicFramePr>
          <p:nvPr/>
        </p:nvGraphicFramePr>
        <p:xfrm>
          <a:off x="190646" y="1313547"/>
          <a:ext cx="1317278" cy="3599767"/>
        </p:xfrm>
        <a:graphic>
          <a:graphicData uri="http://schemas.openxmlformats.org/drawingml/2006/table">
            <a:tbl>
              <a:tblPr>
                <a:tableStyleId>{5C22544A-7EE6-4342-B048-85BDC9FD1C3A}</a:tableStyleId>
              </a:tblPr>
              <a:tblGrid>
                <a:gridCol w="1317278">
                  <a:extLst>
                    <a:ext uri="{9D8B030D-6E8A-4147-A177-3AD203B41FA5}">
                      <a16:colId xmlns:a16="http://schemas.microsoft.com/office/drawing/2014/main" val="4223862474"/>
                    </a:ext>
                  </a:extLst>
                </a:gridCol>
              </a:tblGrid>
              <a:tr h="211751">
                <a:tc>
                  <a:txBody>
                    <a:bodyPr/>
                    <a:lstStyle/>
                    <a:p>
                      <a:pPr algn="r" fontAlgn="b">
                        <a:buNone/>
                      </a:pPr>
                      <a:r>
                        <a:rPr lang="en-GB" sz="1050" u="none" strike="noStrike">
                          <a:effectLst/>
                          <a:latin typeface="+mj-lt"/>
                        </a:rPr>
                        <a:t>Nausea</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3441210682"/>
                  </a:ext>
                </a:extLst>
              </a:tr>
              <a:tr h="211751">
                <a:tc>
                  <a:txBody>
                    <a:bodyPr/>
                    <a:lstStyle/>
                    <a:p>
                      <a:pPr algn="r" fontAlgn="b">
                        <a:buNone/>
                      </a:pPr>
                      <a:r>
                        <a:rPr lang="en-GB" sz="1050" u="none" strike="noStrike">
                          <a:effectLst/>
                          <a:latin typeface="+mj-lt"/>
                        </a:rPr>
                        <a:t>Anemia</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308026871"/>
                  </a:ext>
                </a:extLst>
              </a:tr>
              <a:tr h="211751">
                <a:tc>
                  <a:txBody>
                    <a:bodyPr/>
                    <a:lstStyle/>
                    <a:p>
                      <a:pPr algn="r" fontAlgn="b">
                        <a:buNone/>
                      </a:pPr>
                      <a:r>
                        <a:rPr lang="en-GB" sz="1050" u="none" strike="noStrike">
                          <a:effectLst/>
                          <a:latin typeface="+mj-lt"/>
                        </a:rPr>
                        <a:t>Asthenia</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3620360477"/>
                  </a:ext>
                </a:extLst>
              </a:tr>
              <a:tr h="211751">
                <a:tc>
                  <a:txBody>
                    <a:bodyPr/>
                    <a:lstStyle/>
                    <a:p>
                      <a:pPr algn="r" fontAlgn="b">
                        <a:buNone/>
                      </a:pPr>
                      <a:r>
                        <a:rPr lang="en-GB" sz="1050" u="none" strike="noStrike" err="1">
                          <a:effectLst/>
                          <a:latin typeface="+mj-lt"/>
                        </a:rPr>
                        <a:t>Neutropenia</a:t>
                      </a:r>
                      <a:r>
                        <a:rPr lang="en-GB" sz="1050" u="none" strike="noStrike" baseline="30000" err="1">
                          <a:effectLst/>
                          <a:latin typeface="+mj-lt"/>
                        </a:rPr>
                        <a:t>c</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3393299983"/>
                  </a:ext>
                </a:extLst>
              </a:tr>
              <a:tr h="211751">
                <a:tc>
                  <a:txBody>
                    <a:bodyPr/>
                    <a:lstStyle/>
                    <a:p>
                      <a:pPr algn="r" fontAlgn="b">
                        <a:buNone/>
                      </a:pPr>
                      <a:r>
                        <a:rPr lang="en-GB" sz="1050" u="none" strike="noStrike">
                          <a:effectLst/>
                          <a:latin typeface="+mj-lt"/>
                        </a:rPr>
                        <a:t>Vomiting</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2965066196"/>
                  </a:ext>
                </a:extLst>
              </a:tr>
              <a:tr h="211751">
                <a:tc>
                  <a:txBody>
                    <a:bodyPr/>
                    <a:lstStyle/>
                    <a:p>
                      <a:pPr algn="r" fontAlgn="b">
                        <a:buNone/>
                      </a:pPr>
                      <a:r>
                        <a:rPr lang="en-GB" sz="1050" u="none" strike="noStrike">
                          <a:effectLst/>
                          <a:latin typeface="+mj-lt"/>
                        </a:rPr>
                        <a:t>Constipation</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53320965"/>
                  </a:ext>
                </a:extLst>
              </a:tr>
              <a:tr h="211751">
                <a:tc>
                  <a:txBody>
                    <a:bodyPr/>
                    <a:lstStyle/>
                    <a:p>
                      <a:pPr algn="r" fontAlgn="b">
                        <a:buNone/>
                      </a:pPr>
                      <a:r>
                        <a:rPr lang="en-GB" sz="1050" u="none" strike="noStrike">
                          <a:effectLst/>
                          <a:latin typeface="+mj-lt"/>
                        </a:rPr>
                        <a:t>Decreased appetite</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2812202486"/>
                  </a:ext>
                </a:extLst>
              </a:tr>
              <a:tr h="211751">
                <a:tc>
                  <a:txBody>
                    <a:bodyPr/>
                    <a:lstStyle/>
                    <a:p>
                      <a:pPr algn="r" fontAlgn="b">
                        <a:buNone/>
                      </a:pPr>
                      <a:r>
                        <a:rPr lang="en-GB" sz="1050" u="none" strike="noStrike">
                          <a:effectLst/>
                          <a:latin typeface="+mj-lt"/>
                        </a:rPr>
                        <a:t>AST increased</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561283843"/>
                  </a:ext>
                </a:extLst>
              </a:tr>
              <a:tr h="211751">
                <a:tc>
                  <a:txBody>
                    <a:bodyPr/>
                    <a:lstStyle/>
                    <a:p>
                      <a:pPr algn="r" fontAlgn="b">
                        <a:buNone/>
                      </a:pPr>
                      <a:r>
                        <a:rPr lang="en-GB" sz="1050" u="none" strike="noStrike">
                          <a:effectLst/>
                          <a:latin typeface="+mj-lt"/>
                        </a:rPr>
                        <a:t>Diarrhea</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868051373"/>
                  </a:ext>
                </a:extLst>
              </a:tr>
              <a:tr h="211751">
                <a:tc>
                  <a:txBody>
                    <a:bodyPr/>
                    <a:lstStyle/>
                    <a:p>
                      <a:pPr algn="r" fontAlgn="b">
                        <a:buNone/>
                      </a:pPr>
                      <a:r>
                        <a:rPr lang="en-GB" sz="1050" u="none" strike="noStrike" err="1">
                          <a:effectLst/>
                          <a:latin typeface="+mj-lt"/>
                        </a:rPr>
                        <a:t>Thrombocytopenia</a:t>
                      </a:r>
                      <a:r>
                        <a:rPr lang="en-GB" sz="1050" u="none" strike="noStrike" baseline="30000" err="1">
                          <a:effectLst/>
                          <a:latin typeface="+mj-lt"/>
                        </a:rPr>
                        <a:t>d</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485120242"/>
                  </a:ext>
                </a:extLst>
              </a:tr>
              <a:tr h="211751">
                <a:tc>
                  <a:txBody>
                    <a:bodyPr/>
                    <a:lstStyle/>
                    <a:p>
                      <a:pPr algn="r" fontAlgn="b">
                        <a:buNone/>
                      </a:pPr>
                      <a:r>
                        <a:rPr lang="en-GB" sz="1050" u="none" strike="noStrike" err="1">
                          <a:effectLst/>
                          <a:latin typeface="+mj-lt"/>
                        </a:rPr>
                        <a:t>Leukopenia</a:t>
                      </a:r>
                      <a:r>
                        <a:rPr lang="en-GB" sz="1050" u="none" strike="noStrike" baseline="30000" err="1">
                          <a:effectLst/>
                          <a:latin typeface="+mj-lt"/>
                        </a:rPr>
                        <a:t>e</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2128714637"/>
                  </a:ext>
                </a:extLst>
              </a:tr>
              <a:tr h="211751">
                <a:tc>
                  <a:txBody>
                    <a:bodyPr/>
                    <a:lstStyle/>
                    <a:p>
                      <a:pPr algn="r" fontAlgn="b">
                        <a:buNone/>
                      </a:pPr>
                      <a:r>
                        <a:rPr lang="en-GB" sz="1050" u="none" strike="noStrike">
                          <a:effectLst/>
                          <a:latin typeface="+mj-lt"/>
                        </a:rPr>
                        <a:t>ALT increased</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036545000"/>
                  </a:ext>
                </a:extLst>
              </a:tr>
              <a:tr h="211751">
                <a:tc>
                  <a:txBody>
                    <a:bodyPr/>
                    <a:lstStyle/>
                    <a:p>
                      <a:pPr algn="r" fontAlgn="b">
                        <a:buNone/>
                      </a:pPr>
                      <a:r>
                        <a:rPr lang="en-GB" sz="1050" u="none" strike="noStrike">
                          <a:effectLst/>
                          <a:latin typeface="+mj-lt"/>
                        </a:rPr>
                        <a:t>Pyrexia</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6528926"/>
                  </a:ext>
                </a:extLst>
              </a:tr>
              <a:tr h="211751">
                <a:tc>
                  <a:txBody>
                    <a:bodyPr/>
                    <a:lstStyle/>
                    <a:p>
                      <a:pPr algn="r" fontAlgn="b">
                        <a:buNone/>
                      </a:pPr>
                      <a:r>
                        <a:rPr lang="en-GB" sz="1050" u="none" strike="noStrike">
                          <a:effectLst/>
                          <a:latin typeface="+mj-lt"/>
                        </a:rPr>
                        <a:t>GGT increased</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940771169"/>
                  </a:ext>
                </a:extLst>
              </a:tr>
              <a:tr h="211751">
                <a:tc>
                  <a:txBody>
                    <a:bodyPr/>
                    <a:lstStyle/>
                    <a:p>
                      <a:pPr algn="r" fontAlgn="b">
                        <a:buNone/>
                      </a:pPr>
                      <a:r>
                        <a:rPr lang="en-GB" sz="1050" u="none" strike="noStrike">
                          <a:effectLst/>
                          <a:latin typeface="+mj-lt"/>
                        </a:rPr>
                        <a:t>Fatigue</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3964313778"/>
                  </a:ext>
                </a:extLst>
              </a:tr>
              <a:tr h="211751">
                <a:tc>
                  <a:txBody>
                    <a:bodyPr/>
                    <a:lstStyle/>
                    <a:p>
                      <a:pPr algn="r" fontAlgn="b">
                        <a:buNone/>
                      </a:pPr>
                      <a:r>
                        <a:rPr lang="en-GB" sz="1050" u="none" strike="noStrike">
                          <a:effectLst/>
                          <a:latin typeface="+mj-lt"/>
                        </a:rPr>
                        <a:t>Cough</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2158763009"/>
                  </a:ext>
                </a:extLst>
              </a:tr>
              <a:tr h="211751">
                <a:tc>
                  <a:txBody>
                    <a:bodyPr/>
                    <a:lstStyle/>
                    <a:p>
                      <a:pPr algn="r" fontAlgn="b">
                        <a:buNone/>
                      </a:pPr>
                      <a:r>
                        <a:rPr lang="en-GB" sz="1050" u="none" strike="noStrike">
                          <a:effectLst/>
                          <a:latin typeface="+mj-lt"/>
                        </a:rPr>
                        <a:t>Abdominal pain</a:t>
                      </a:r>
                      <a:endParaRPr lang="en-GB" sz="1050" b="0" i="0" u="none" strike="noStrike">
                        <a:solidFill>
                          <a:srgbClr val="000000"/>
                        </a:solidFill>
                        <a:effectLst/>
                        <a:latin typeface="+mj-lt"/>
                      </a:endParaRPr>
                    </a:p>
                  </a:txBody>
                  <a:tcPr marL="5770" marR="5770" marT="5770" marB="0" anchor="ctr">
                    <a:noFill/>
                  </a:tcPr>
                </a:tc>
                <a:extLst>
                  <a:ext uri="{0D108BD9-81ED-4DB2-BD59-A6C34878D82A}">
                    <a16:rowId xmlns:a16="http://schemas.microsoft.com/office/drawing/2014/main" val="1501293275"/>
                  </a:ext>
                </a:extLst>
              </a:tr>
            </a:tbl>
          </a:graphicData>
        </a:graphic>
      </p:graphicFrame>
      <p:sp>
        <p:nvSpPr>
          <p:cNvPr id="93" name="TextBox 92">
            <a:extLst>
              <a:ext uri="{FF2B5EF4-FFF2-40B4-BE49-F238E27FC236}">
                <a16:creationId xmlns:a16="http://schemas.microsoft.com/office/drawing/2014/main" id="{07405D68-52C5-4294-D697-A620A5DE5834}"/>
              </a:ext>
            </a:extLst>
          </p:cNvPr>
          <p:cNvSpPr txBox="1"/>
          <p:nvPr/>
        </p:nvSpPr>
        <p:spPr>
          <a:xfrm>
            <a:off x="518294" y="5407125"/>
            <a:ext cx="11234942" cy="338554"/>
          </a:xfrm>
          <a:prstGeom prst="rect">
            <a:avLst/>
          </a:prstGeom>
          <a:noFill/>
        </p:spPr>
        <p:txBody>
          <a:bodyPr wrap="square" lIns="91440" tIns="45720" rIns="91440" bIns="45720" anchor="t">
            <a:spAutoFit/>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0C2340"/>
                </a:solidFill>
                <a:effectLst/>
                <a:uLnTx/>
                <a:uFillTx/>
                <a:latin typeface="Arial" panose="020B0604020202020204"/>
                <a:ea typeface="+mn-ea"/>
                <a:cs typeface="+mn-cs"/>
              </a:rPr>
              <a:t>Nausea, </a:t>
            </a:r>
            <a:r>
              <a:rPr kumimoji="0" lang="en-GB" sz="1600" b="1" i="0" u="none" strike="noStrike" kern="1200" cap="none" spc="0" normalizeH="0" baseline="0" noProof="0" err="1">
                <a:ln>
                  <a:noFill/>
                </a:ln>
                <a:solidFill>
                  <a:srgbClr val="0C2340"/>
                </a:solidFill>
                <a:effectLst/>
                <a:uLnTx/>
                <a:uFillTx/>
                <a:latin typeface="Arial" panose="020B0604020202020204"/>
                <a:ea typeface="+mn-ea"/>
                <a:cs typeface="+mn-cs"/>
              </a:rPr>
              <a:t>anemia</a:t>
            </a:r>
            <a:r>
              <a:rPr kumimoji="0" lang="en-GB" sz="1600" b="1" i="0" u="none" strike="noStrike" kern="1200" cap="none" spc="0" normalizeH="0" baseline="0" noProof="0">
                <a:ln>
                  <a:noFill/>
                </a:ln>
                <a:solidFill>
                  <a:srgbClr val="0C2340"/>
                </a:solidFill>
                <a:effectLst/>
                <a:uLnTx/>
                <a:uFillTx/>
                <a:latin typeface="Arial" panose="020B0604020202020204"/>
                <a:ea typeface="+mn-ea"/>
                <a:cs typeface="+mn-cs"/>
              </a:rPr>
              <a:t>, asthenia and neutropenia were the most common TEAEs across all doses.</a:t>
            </a:r>
            <a:endParaRPr kumimoji="0" lang="en-GB" sz="1600" b="1" i="0" u="none" strike="noStrike" kern="1200" cap="none" spc="0" normalizeH="0" baseline="0" noProof="0">
              <a:ln>
                <a:noFill/>
              </a:ln>
              <a:solidFill>
                <a:srgbClr val="0C2340"/>
              </a:solidFill>
              <a:effectLst/>
              <a:uLnTx/>
              <a:uFillTx/>
              <a:latin typeface="Arial" panose="020B0604020202020204"/>
              <a:ea typeface="+mn-ea"/>
              <a:cs typeface="Arial"/>
            </a:endParaRPr>
          </a:p>
        </p:txBody>
      </p:sp>
    </p:spTree>
    <p:extLst>
      <p:ext uri="{BB962C8B-B14F-4D97-AF65-F5344CB8AC3E}">
        <p14:creationId xmlns:p14="http://schemas.microsoft.com/office/powerpoint/2010/main" val="408085056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896515-D3F9-4662-CDF6-82871CC3D397}"/>
              </a:ext>
            </a:extLst>
          </p:cNvPr>
          <p:cNvSpPr>
            <a:spLocks noGrp="1"/>
          </p:cNvSpPr>
          <p:nvPr>
            <p:ph type="title"/>
          </p:nvPr>
        </p:nvSpPr>
        <p:spPr/>
        <p:txBody>
          <a:bodyPr/>
          <a:lstStyle/>
          <a:p>
            <a:r>
              <a:rPr lang="en-US"/>
              <a:t>Targeting FR</a:t>
            </a:r>
            <a:r>
              <a:rPr lang="el-GR"/>
              <a:t>α</a:t>
            </a:r>
            <a:endParaRPr lang="en-US"/>
          </a:p>
        </p:txBody>
      </p:sp>
      <p:grpSp>
        <p:nvGrpSpPr>
          <p:cNvPr id="6" name="Group 5">
            <a:extLst>
              <a:ext uri="{FF2B5EF4-FFF2-40B4-BE49-F238E27FC236}">
                <a16:creationId xmlns:a16="http://schemas.microsoft.com/office/drawing/2014/main" id="{369578D6-7C3E-51CF-6853-DE24E9A0DCBC}"/>
              </a:ext>
            </a:extLst>
          </p:cNvPr>
          <p:cNvGrpSpPr/>
          <p:nvPr/>
        </p:nvGrpSpPr>
        <p:grpSpPr>
          <a:xfrm>
            <a:off x="328716" y="1052278"/>
            <a:ext cx="4921515" cy="4753442"/>
            <a:chOff x="4654340" y="889346"/>
            <a:chExt cx="3691136" cy="3565081"/>
          </a:xfrm>
        </p:grpSpPr>
        <p:grpSp>
          <p:nvGrpSpPr>
            <p:cNvPr id="7" name="Group 6">
              <a:extLst>
                <a:ext uri="{FF2B5EF4-FFF2-40B4-BE49-F238E27FC236}">
                  <a16:creationId xmlns:a16="http://schemas.microsoft.com/office/drawing/2014/main" id="{5E7C9C1D-BD03-C848-B48A-BABE05A3F28F}"/>
                </a:ext>
              </a:extLst>
            </p:cNvPr>
            <p:cNvGrpSpPr/>
            <p:nvPr/>
          </p:nvGrpSpPr>
          <p:grpSpPr>
            <a:xfrm>
              <a:off x="4654340" y="889346"/>
              <a:ext cx="3532231" cy="3565081"/>
              <a:chOff x="5149193" y="1038668"/>
              <a:chExt cx="3532231" cy="3565081"/>
            </a:xfrm>
          </p:grpSpPr>
          <p:sp>
            <p:nvSpPr>
              <p:cNvPr id="13" name="Freeform 12">
                <a:extLst>
                  <a:ext uri="{FF2B5EF4-FFF2-40B4-BE49-F238E27FC236}">
                    <a16:creationId xmlns:a16="http://schemas.microsoft.com/office/drawing/2014/main" id="{D86B4599-C374-4B53-3CBB-609C04AB0879}"/>
                  </a:ext>
                </a:extLst>
              </p:cNvPr>
              <p:cNvSpPr/>
              <p:nvPr/>
            </p:nvSpPr>
            <p:spPr>
              <a:xfrm>
                <a:off x="5149193" y="1038668"/>
                <a:ext cx="3532231" cy="3565081"/>
              </a:xfrm>
              <a:custGeom>
                <a:avLst/>
                <a:gdLst>
                  <a:gd name="connsiteX0" fmla="*/ 0 w 3305566"/>
                  <a:gd name="connsiteY0" fmla="*/ 330557 h 4064000"/>
                  <a:gd name="connsiteX1" fmla="*/ 330557 w 3305566"/>
                  <a:gd name="connsiteY1" fmla="*/ 0 h 4064000"/>
                  <a:gd name="connsiteX2" fmla="*/ 2975009 w 3305566"/>
                  <a:gd name="connsiteY2" fmla="*/ 0 h 4064000"/>
                  <a:gd name="connsiteX3" fmla="*/ 3305566 w 3305566"/>
                  <a:gd name="connsiteY3" fmla="*/ 330557 h 4064000"/>
                  <a:gd name="connsiteX4" fmla="*/ 3305566 w 3305566"/>
                  <a:gd name="connsiteY4" fmla="*/ 3733443 h 4064000"/>
                  <a:gd name="connsiteX5" fmla="*/ 2975009 w 3305566"/>
                  <a:gd name="connsiteY5" fmla="*/ 4064000 h 4064000"/>
                  <a:gd name="connsiteX6" fmla="*/ 330557 w 3305566"/>
                  <a:gd name="connsiteY6" fmla="*/ 4064000 h 4064000"/>
                  <a:gd name="connsiteX7" fmla="*/ 0 w 3305566"/>
                  <a:gd name="connsiteY7" fmla="*/ 3733443 h 4064000"/>
                  <a:gd name="connsiteX8" fmla="*/ 0 w 3305566"/>
                  <a:gd name="connsiteY8" fmla="*/ 330557 h 406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5566" h="4064000">
                    <a:moveTo>
                      <a:pt x="0" y="330557"/>
                    </a:moveTo>
                    <a:cubicBezTo>
                      <a:pt x="0" y="147995"/>
                      <a:pt x="147995" y="0"/>
                      <a:pt x="330557" y="0"/>
                    </a:cubicBezTo>
                    <a:lnTo>
                      <a:pt x="2975009" y="0"/>
                    </a:lnTo>
                    <a:cubicBezTo>
                      <a:pt x="3157571" y="0"/>
                      <a:pt x="3305566" y="147995"/>
                      <a:pt x="3305566" y="330557"/>
                    </a:cubicBezTo>
                    <a:lnTo>
                      <a:pt x="3305566" y="3733443"/>
                    </a:lnTo>
                    <a:cubicBezTo>
                      <a:pt x="3305566" y="3916005"/>
                      <a:pt x="3157571" y="4064000"/>
                      <a:pt x="2975009" y="4064000"/>
                    </a:cubicBezTo>
                    <a:lnTo>
                      <a:pt x="330557" y="4064000"/>
                    </a:lnTo>
                    <a:cubicBezTo>
                      <a:pt x="147995" y="4064000"/>
                      <a:pt x="0" y="3916005"/>
                      <a:pt x="0" y="3733443"/>
                    </a:cubicBezTo>
                    <a:lnTo>
                      <a:pt x="0" y="330557"/>
                    </a:lnTo>
                    <a:close/>
                  </a:path>
                </a:pathLst>
              </a:custGeom>
              <a:solidFill>
                <a:schemeClr val="accent5">
                  <a:lumMod val="20000"/>
                  <a:lumOff val="80000"/>
                </a:schemeClr>
              </a:solidFill>
            </p:spPr>
            <p:style>
              <a:lnRef idx="1">
                <a:schemeClr val="accent1"/>
              </a:lnRef>
              <a:fillRef idx="2">
                <a:schemeClr val="accent1"/>
              </a:fillRef>
              <a:effectRef idx="1">
                <a:schemeClr val="accent1"/>
              </a:effectRef>
              <a:fontRef idx="minor">
                <a:schemeClr val="dk1"/>
              </a:fontRef>
            </p:style>
            <p:txBody>
              <a:bodyPr spcFirstLastPara="0" vert="horz" wrap="square" lIns="91440" tIns="91440" rIns="91440" bIns="3884507" numCol="1" spcCol="1270" anchor="ctr" anchorCtr="0">
                <a:noAutofit/>
              </a:bodyPr>
              <a:lstStyle/>
              <a:p>
                <a:pPr marL="0" marR="0" lvl="0" indent="0" algn="ctr" defTabSz="1066773" rtl="0" eaLnBrk="1" fontAlgn="auto" latinLnBrk="0" hangingPunct="1">
                  <a:lnSpc>
                    <a:spcPct val="90000"/>
                  </a:lnSpc>
                  <a:spcBef>
                    <a:spcPct val="0"/>
                  </a:spcBef>
                  <a:spcAft>
                    <a:spcPct val="35000"/>
                  </a:spcAft>
                  <a:buClrTx/>
                  <a:buSzTx/>
                  <a:buFontTx/>
                  <a:buNone/>
                  <a:tabLst/>
                  <a:defRPr/>
                </a:pPr>
                <a:endParaRPr kumimoji="0" lang="en-US" sz="2400" b="1" i="0" u="none" strike="noStrike" kern="1200" cap="none" spc="0" normalizeH="0" baseline="0" noProof="0">
                  <a:ln>
                    <a:noFill/>
                  </a:ln>
                  <a:solidFill>
                    <a:srgbClr val="09345A"/>
                  </a:solidFill>
                  <a:effectLst/>
                  <a:uLnTx/>
                  <a:uFillTx/>
                  <a:latin typeface="Arial"/>
                  <a:ea typeface="+mn-ea"/>
                  <a:cs typeface="+mn-cs"/>
                </a:endParaRPr>
              </a:p>
            </p:txBody>
          </p:sp>
          <p:sp>
            <p:nvSpPr>
              <p:cNvPr id="14" name="Freeform 13">
                <a:extLst>
                  <a:ext uri="{FF2B5EF4-FFF2-40B4-BE49-F238E27FC236}">
                    <a16:creationId xmlns:a16="http://schemas.microsoft.com/office/drawing/2014/main" id="{56EBFA3D-B0AB-7C79-2F0B-0DBE8DA2DAAD}"/>
                  </a:ext>
                </a:extLst>
              </p:cNvPr>
              <p:cNvSpPr/>
              <p:nvPr/>
            </p:nvSpPr>
            <p:spPr>
              <a:xfrm>
                <a:off x="5356223" y="1759049"/>
                <a:ext cx="3118170" cy="592038"/>
              </a:xfrm>
              <a:custGeom>
                <a:avLst/>
                <a:gdLst>
                  <a:gd name="connsiteX0" fmla="*/ 0 w 2644453"/>
                  <a:gd name="connsiteY0" fmla="*/ 59204 h 592038"/>
                  <a:gd name="connsiteX1" fmla="*/ 59204 w 2644453"/>
                  <a:gd name="connsiteY1" fmla="*/ 0 h 592038"/>
                  <a:gd name="connsiteX2" fmla="*/ 2585249 w 2644453"/>
                  <a:gd name="connsiteY2" fmla="*/ 0 h 592038"/>
                  <a:gd name="connsiteX3" fmla="*/ 2644453 w 2644453"/>
                  <a:gd name="connsiteY3" fmla="*/ 59204 h 592038"/>
                  <a:gd name="connsiteX4" fmla="*/ 2644453 w 2644453"/>
                  <a:gd name="connsiteY4" fmla="*/ 532834 h 592038"/>
                  <a:gd name="connsiteX5" fmla="*/ 2585249 w 2644453"/>
                  <a:gd name="connsiteY5" fmla="*/ 592038 h 592038"/>
                  <a:gd name="connsiteX6" fmla="*/ 59204 w 2644453"/>
                  <a:gd name="connsiteY6" fmla="*/ 592038 h 592038"/>
                  <a:gd name="connsiteX7" fmla="*/ 0 w 2644453"/>
                  <a:gd name="connsiteY7" fmla="*/ 532834 h 592038"/>
                  <a:gd name="connsiteX8" fmla="*/ 0 w 2644453"/>
                  <a:gd name="connsiteY8" fmla="*/ 59204 h 59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453" h="592038">
                    <a:moveTo>
                      <a:pt x="0" y="59204"/>
                    </a:moveTo>
                    <a:cubicBezTo>
                      <a:pt x="0" y="26507"/>
                      <a:pt x="26507" y="0"/>
                      <a:pt x="59204" y="0"/>
                    </a:cubicBezTo>
                    <a:lnTo>
                      <a:pt x="2585249" y="0"/>
                    </a:lnTo>
                    <a:cubicBezTo>
                      <a:pt x="2617946" y="0"/>
                      <a:pt x="2644453" y="26507"/>
                      <a:pt x="2644453" y="59204"/>
                    </a:cubicBezTo>
                    <a:lnTo>
                      <a:pt x="2644453" y="532834"/>
                    </a:lnTo>
                    <a:cubicBezTo>
                      <a:pt x="2644453" y="565531"/>
                      <a:pt x="2617946" y="592038"/>
                      <a:pt x="2585249" y="592038"/>
                    </a:cubicBezTo>
                    <a:lnTo>
                      <a:pt x="59204" y="592038"/>
                    </a:lnTo>
                    <a:cubicBezTo>
                      <a:pt x="26507" y="592038"/>
                      <a:pt x="0" y="565531"/>
                      <a:pt x="0" y="532834"/>
                    </a:cubicBezTo>
                    <a:lnTo>
                      <a:pt x="0" y="59204"/>
                    </a:lnTo>
                    <a:close/>
                  </a:path>
                </a:pathLst>
              </a:custGeom>
              <a:solidFill>
                <a:schemeClr val="accent5"/>
              </a:solidFill>
            </p:spPr>
            <p:style>
              <a:lnRef idx="1">
                <a:schemeClr val="accent1"/>
              </a:lnRef>
              <a:fillRef idx="3">
                <a:schemeClr val="accent1"/>
              </a:fillRef>
              <a:effectRef idx="2">
                <a:schemeClr val="accent1"/>
              </a:effectRef>
              <a:fontRef idx="minor">
                <a:schemeClr val="lt1"/>
              </a:fontRef>
            </p:style>
            <p:txBody>
              <a:bodyPr spcFirstLastPara="0" vert="horz" wrap="square" lIns="53600" tIns="45980" rIns="53600" bIns="45980" numCol="1" spcCol="1270" anchor="ctr" anchorCtr="0">
                <a:noAutofit/>
              </a:bodyPr>
              <a:lstStyle/>
              <a:p>
                <a:pPr marL="0" marR="0" lvl="0" indent="0" algn="ctr" defTabSz="533387" rtl="0" eaLnBrk="1" fontAlgn="auto" latinLnBrk="0" hangingPunct="1">
                  <a:lnSpc>
                    <a:spcPct val="90000"/>
                  </a:lnSpc>
                  <a:spcBef>
                    <a:spcPct val="0"/>
                  </a:spcBef>
                  <a:spcAft>
                    <a:spcPct val="35000"/>
                  </a:spcAft>
                  <a:buClrTx/>
                  <a:buSzTx/>
                  <a:buFontTx/>
                  <a:buNone/>
                  <a:tabLst/>
                  <a:defRPr/>
                </a:pPr>
                <a:r>
                  <a:rPr kumimoji="0" lang="en-US" sz="1400" b="0" i="0" u="none" strike="noStrike" kern="1200" cap="none" spc="0" normalizeH="0" baseline="0" noProof="0">
                    <a:ln>
                      <a:noFill/>
                    </a:ln>
                    <a:solidFill>
                      <a:prstClr val="white"/>
                    </a:solidFill>
                    <a:effectLst/>
                    <a:uLnTx/>
                    <a:uFillTx/>
                    <a:latin typeface="Aptos" panose="02110004020202020204"/>
                    <a:ea typeface="+mn-ea"/>
                    <a:cs typeface="+mn-cs"/>
                  </a:rPr>
                  <a:t>Novel FR</a:t>
                </a:r>
                <a:r>
                  <a:rPr kumimoji="0" lang="el-GR" sz="1400" b="0" i="0" u="none" strike="noStrike" kern="1200" cap="none" spc="0" normalizeH="0" baseline="0" noProof="0">
                    <a:ln>
                      <a:noFill/>
                    </a:ln>
                    <a:solidFill>
                      <a:prstClr val="white"/>
                    </a:solidFill>
                    <a:effectLst/>
                    <a:uLnTx/>
                    <a:uFillTx/>
                    <a:latin typeface="Aptos" panose="02110004020202020204"/>
                    <a:ea typeface="+mn-ea"/>
                    <a:cs typeface="+mn-cs"/>
                  </a:rPr>
                  <a:t>α-</a:t>
                </a:r>
                <a:r>
                  <a:rPr kumimoji="0" lang="en-US" sz="1400" b="0" i="0" u="none" strike="noStrike" kern="1200" cap="none" spc="0" normalizeH="0" baseline="0" noProof="0">
                    <a:ln>
                      <a:noFill/>
                    </a:ln>
                    <a:solidFill>
                      <a:prstClr val="white"/>
                    </a:solidFill>
                    <a:effectLst/>
                    <a:uLnTx/>
                    <a:uFillTx/>
                    <a:latin typeface="Aptos" panose="02110004020202020204"/>
                    <a:ea typeface="+mn-ea"/>
                    <a:cs typeface="+mn-cs"/>
                  </a:rPr>
                  <a:t>directed ADC</a:t>
                </a:r>
                <a:endParaRPr kumimoji="0" lang="en-US" sz="1400" b="0" i="0" u="none" strike="noStrike" kern="1200" cap="none" spc="0" normalizeH="0" baseline="0" noProof="0">
                  <a:ln>
                    <a:noFill/>
                  </a:ln>
                  <a:solidFill>
                    <a:prstClr val="white"/>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EB77F5E-DEBF-9373-EB0E-1DF62D35844F}"/>
                  </a:ext>
                </a:extLst>
              </p:cNvPr>
              <p:cNvSpPr/>
              <p:nvPr/>
            </p:nvSpPr>
            <p:spPr>
              <a:xfrm>
                <a:off x="5356223" y="2442170"/>
                <a:ext cx="3118170" cy="592038"/>
              </a:xfrm>
              <a:custGeom>
                <a:avLst/>
                <a:gdLst>
                  <a:gd name="connsiteX0" fmla="*/ 0 w 2644453"/>
                  <a:gd name="connsiteY0" fmla="*/ 59204 h 592038"/>
                  <a:gd name="connsiteX1" fmla="*/ 59204 w 2644453"/>
                  <a:gd name="connsiteY1" fmla="*/ 0 h 592038"/>
                  <a:gd name="connsiteX2" fmla="*/ 2585249 w 2644453"/>
                  <a:gd name="connsiteY2" fmla="*/ 0 h 592038"/>
                  <a:gd name="connsiteX3" fmla="*/ 2644453 w 2644453"/>
                  <a:gd name="connsiteY3" fmla="*/ 59204 h 592038"/>
                  <a:gd name="connsiteX4" fmla="*/ 2644453 w 2644453"/>
                  <a:gd name="connsiteY4" fmla="*/ 532834 h 592038"/>
                  <a:gd name="connsiteX5" fmla="*/ 2585249 w 2644453"/>
                  <a:gd name="connsiteY5" fmla="*/ 592038 h 592038"/>
                  <a:gd name="connsiteX6" fmla="*/ 59204 w 2644453"/>
                  <a:gd name="connsiteY6" fmla="*/ 592038 h 592038"/>
                  <a:gd name="connsiteX7" fmla="*/ 0 w 2644453"/>
                  <a:gd name="connsiteY7" fmla="*/ 532834 h 592038"/>
                  <a:gd name="connsiteX8" fmla="*/ 0 w 2644453"/>
                  <a:gd name="connsiteY8" fmla="*/ 59204 h 59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453" h="592038">
                    <a:moveTo>
                      <a:pt x="0" y="59204"/>
                    </a:moveTo>
                    <a:cubicBezTo>
                      <a:pt x="0" y="26507"/>
                      <a:pt x="26507" y="0"/>
                      <a:pt x="59204" y="0"/>
                    </a:cubicBezTo>
                    <a:lnTo>
                      <a:pt x="2585249" y="0"/>
                    </a:lnTo>
                    <a:cubicBezTo>
                      <a:pt x="2617946" y="0"/>
                      <a:pt x="2644453" y="26507"/>
                      <a:pt x="2644453" y="59204"/>
                    </a:cubicBezTo>
                    <a:lnTo>
                      <a:pt x="2644453" y="532834"/>
                    </a:lnTo>
                    <a:cubicBezTo>
                      <a:pt x="2644453" y="565531"/>
                      <a:pt x="2617946" y="592038"/>
                      <a:pt x="2585249" y="592038"/>
                    </a:cubicBezTo>
                    <a:lnTo>
                      <a:pt x="59204" y="592038"/>
                    </a:lnTo>
                    <a:cubicBezTo>
                      <a:pt x="26507" y="592038"/>
                      <a:pt x="0" y="565531"/>
                      <a:pt x="0" y="532834"/>
                    </a:cubicBezTo>
                    <a:lnTo>
                      <a:pt x="0" y="59204"/>
                    </a:lnTo>
                    <a:close/>
                  </a:path>
                </a:pathLst>
              </a:custGeom>
              <a:solidFill>
                <a:schemeClr val="accent5"/>
              </a:solidFill>
            </p:spPr>
            <p:style>
              <a:lnRef idx="1">
                <a:schemeClr val="accent1"/>
              </a:lnRef>
              <a:fillRef idx="3">
                <a:schemeClr val="accent1"/>
              </a:fillRef>
              <a:effectRef idx="2">
                <a:schemeClr val="accent1"/>
              </a:effectRef>
              <a:fontRef idx="minor">
                <a:schemeClr val="lt1"/>
              </a:fontRef>
            </p:style>
            <p:txBody>
              <a:bodyPr spcFirstLastPara="0" vert="horz" wrap="square" lIns="53600" tIns="45980" rIns="53600" bIns="45980" numCol="1" spcCol="1270" anchor="ctr" anchorCtr="0">
                <a:noAutofit/>
              </a:bodyPr>
              <a:lstStyle/>
              <a:p>
                <a:pPr marL="228594" marR="0" lvl="0" indent="-228594" algn="ctr" defTabSz="533387"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Highly hydrophilic linker, </a:t>
                </a:r>
                <a:r>
                  <a:rPr kumimoji="0" lang="en-US" sz="1400" b="0" i="0" u="none" strike="noStrike" kern="1200" cap="none" spc="0" normalizeH="0" baseline="0" noProof="0" dirty="0" err="1">
                    <a:ln>
                      <a:noFill/>
                    </a:ln>
                    <a:solidFill>
                      <a:prstClr val="white"/>
                    </a:solidFill>
                    <a:effectLst/>
                    <a:uLnTx/>
                    <a:uFillTx/>
                    <a:latin typeface="Aptos" panose="02110004020202020204"/>
                    <a:ea typeface="+mn-ea"/>
                    <a:cs typeface="+mn-cs"/>
                  </a:rPr>
                  <a:t>sesutecan</a:t>
                </a:r>
                <a:endPar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endParaRPr>
              </a:p>
              <a:p>
                <a:pPr marL="228594" marR="0" lvl="0" indent="-228594" algn="ctr" defTabSz="533387"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Topoisomerase 1 inhibitor payload</a:t>
                </a:r>
                <a:endParaRPr kumimoji="0" lang="en-US" sz="1400" b="0" i="0" u="none" strike="noStrike" kern="1200" cap="none" spc="0" normalizeH="0" baseline="0" noProof="0" dirty="0">
                  <a:ln>
                    <a:noFill/>
                  </a:ln>
                  <a:solidFill>
                    <a:prstClr val="white"/>
                  </a:solidFill>
                  <a:effectLst/>
                  <a:uLnTx/>
                  <a:uFillTx/>
                  <a:latin typeface="Arial"/>
                  <a:ea typeface="+mn-ea"/>
                  <a:cs typeface="+mn-cs"/>
                </a:endParaRPr>
              </a:p>
            </p:txBody>
          </p:sp>
        </p:grpSp>
        <p:grpSp>
          <p:nvGrpSpPr>
            <p:cNvPr id="8" name="Group 7">
              <a:extLst>
                <a:ext uri="{FF2B5EF4-FFF2-40B4-BE49-F238E27FC236}">
                  <a16:creationId xmlns:a16="http://schemas.microsoft.com/office/drawing/2014/main" id="{C655C53C-3D50-1242-5DE9-4E277FEA0D60}"/>
                </a:ext>
              </a:extLst>
            </p:cNvPr>
            <p:cNvGrpSpPr/>
            <p:nvPr/>
          </p:nvGrpSpPr>
          <p:grpSpPr>
            <a:xfrm>
              <a:off x="4861370" y="960077"/>
              <a:ext cx="3484106" cy="592699"/>
              <a:chOff x="4831097" y="1329033"/>
              <a:chExt cx="3484106" cy="592699"/>
            </a:xfrm>
          </p:grpSpPr>
          <p:grpSp>
            <p:nvGrpSpPr>
              <p:cNvPr id="9" name="Group 8">
                <a:extLst>
                  <a:ext uri="{FF2B5EF4-FFF2-40B4-BE49-F238E27FC236}">
                    <a16:creationId xmlns:a16="http://schemas.microsoft.com/office/drawing/2014/main" id="{F6A54D01-AAEC-8746-3925-C77DFFAF7106}"/>
                  </a:ext>
                </a:extLst>
              </p:cNvPr>
              <p:cNvGrpSpPr/>
              <p:nvPr/>
            </p:nvGrpSpPr>
            <p:grpSpPr>
              <a:xfrm>
                <a:off x="4831097" y="1329033"/>
                <a:ext cx="593082" cy="592699"/>
                <a:chOff x="243672" y="1024303"/>
                <a:chExt cx="1091827" cy="1091122"/>
              </a:xfrm>
            </p:grpSpPr>
            <p:sp>
              <p:nvSpPr>
                <p:cNvPr id="11" name="Rounded Rectangle 10">
                  <a:extLst>
                    <a:ext uri="{FF2B5EF4-FFF2-40B4-BE49-F238E27FC236}">
                      <a16:creationId xmlns:a16="http://schemas.microsoft.com/office/drawing/2014/main" id="{1A6AE51C-F5E1-F7CA-7EED-6C71A91FF92C}"/>
                    </a:ext>
                  </a:extLst>
                </p:cNvPr>
                <p:cNvSpPr/>
                <p:nvPr/>
              </p:nvSpPr>
              <p:spPr>
                <a:xfrm>
                  <a:off x="243672" y="1024303"/>
                  <a:ext cx="1091827" cy="1091122"/>
                </a:xfrm>
                <a:prstGeom prst="roundRect">
                  <a:avLst/>
                </a:prstGeom>
                <a:solidFill>
                  <a:schemeClr val="bg1"/>
                </a:solid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pic>
              <p:nvPicPr>
                <p:cNvPr id="12" name="Picture 11">
                  <a:extLst>
                    <a:ext uri="{FF2B5EF4-FFF2-40B4-BE49-F238E27FC236}">
                      <a16:creationId xmlns:a16="http://schemas.microsoft.com/office/drawing/2014/main" id="{60982FD1-B53C-6BC5-9B50-745B8FC826E0}"/>
                    </a:ext>
                  </a:extLst>
                </p:cNvPr>
                <p:cNvPicPr>
                  <a:picLocks noChangeAspect="1"/>
                </p:cNvPicPr>
                <p:nvPr/>
              </p:nvPicPr>
              <p:blipFill>
                <a:blip r:embed="rId3" cstate="screen">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332689" y="1117480"/>
                  <a:ext cx="913791" cy="913791"/>
                </a:xfrm>
                <a:prstGeom prst="rect">
                  <a:avLst/>
                </a:prstGeom>
              </p:spPr>
            </p:pic>
          </p:grpSp>
          <p:sp>
            <p:nvSpPr>
              <p:cNvPr id="10" name="TextBox 9">
                <a:extLst>
                  <a:ext uri="{FF2B5EF4-FFF2-40B4-BE49-F238E27FC236}">
                    <a16:creationId xmlns:a16="http://schemas.microsoft.com/office/drawing/2014/main" id="{389F2B15-B2AD-C88E-2219-003FA1BDFB31}"/>
                  </a:ext>
                </a:extLst>
              </p:cNvPr>
              <p:cNvSpPr txBox="1"/>
              <p:nvPr/>
            </p:nvSpPr>
            <p:spPr>
              <a:xfrm>
                <a:off x="5376053" y="1350217"/>
                <a:ext cx="2939150" cy="567848"/>
              </a:xfrm>
              <a:prstGeom prst="rect">
                <a:avLst/>
              </a:prstGeom>
              <a:noFill/>
            </p:spPr>
            <p:txBody>
              <a:bodyPr wrap="square" rtlCol="0" anchor="ctr">
                <a:spAutoFit/>
              </a:bodyPr>
              <a:lstStyle/>
              <a:p>
                <a:pPr marL="0" marR="0" lvl="0" indent="0" algn="l" defTabSz="1066773" rtl="0" eaLnBrk="1" fontAlgn="auto" latinLnBrk="0" hangingPunct="1">
                  <a:lnSpc>
                    <a:spcPct val="90000"/>
                  </a:lnSpc>
                  <a:spcBef>
                    <a:spcPct val="0"/>
                  </a:spcBef>
                  <a:spcAft>
                    <a:spcPct val="35000"/>
                  </a:spcAft>
                  <a:buClrTx/>
                  <a:buSzTx/>
                  <a:buFontTx/>
                  <a:buNone/>
                  <a:tabLst/>
                  <a:defRPr/>
                </a:pPr>
                <a:r>
                  <a:rPr kumimoji="0" lang="en-US" sz="2400" b="1" i="0" u="none" strike="noStrike" kern="1200" cap="none" spc="0" normalizeH="0" baseline="0" noProof="0">
                    <a:ln>
                      <a:noFill/>
                    </a:ln>
                    <a:solidFill>
                      <a:srgbClr val="09345A"/>
                    </a:solidFill>
                    <a:effectLst/>
                    <a:uLnTx/>
                    <a:uFillTx/>
                    <a:latin typeface="Arial"/>
                    <a:ea typeface="+mn-ea"/>
                    <a:cs typeface="+mn-cs"/>
                  </a:rPr>
                  <a:t>R</a:t>
                </a:r>
                <a:r>
                  <a:rPr kumimoji="0" lang="en-US" sz="2400" b="1" i="0" u="none" strike="noStrike" kern="1200" cap="none" spc="0" normalizeH="0" baseline="0" noProof="0" err="1">
                    <a:ln>
                      <a:noFill/>
                    </a:ln>
                    <a:solidFill>
                      <a:srgbClr val="09345A"/>
                    </a:solidFill>
                    <a:effectLst/>
                    <a:uLnTx/>
                    <a:uFillTx/>
                    <a:latin typeface="Arial"/>
                    <a:ea typeface="+mn-ea"/>
                    <a:cs typeface="+mn-cs"/>
                  </a:rPr>
                  <a:t>inatabart</a:t>
                </a:r>
                <a:r>
                  <a:rPr kumimoji="0" lang="en-US" sz="2400" b="1" i="0" u="none" strike="noStrike" kern="1200" cap="none" spc="0" normalizeH="0" baseline="0" noProof="0">
                    <a:ln>
                      <a:noFill/>
                    </a:ln>
                    <a:solidFill>
                      <a:srgbClr val="09345A"/>
                    </a:solidFill>
                    <a:effectLst/>
                    <a:uLnTx/>
                    <a:uFillTx/>
                    <a:latin typeface="Arial"/>
                    <a:ea typeface="+mn-ea"/>
                    <a:cs typeface="+mn-cs"/>
                  </a:rPr>
                  <a:t> S</a:t>
                </a:r>
                <a:r>
                  <a:rPr kumimoji="0" lang="en-US" sz="2400" b="1" i="0" u="none" strike="noStrike" kern="1200" cap="none" spc="0" normalizeH="0" baseline="0" noProof="0" err="1">
                    <a:ln>
                      <a:noFill/>
                    </a:ln>
                    <a:solidFill>
                      <a:srgbClr val="09345A"/>
                    </a:solidFill>
                    <a:effectLst/>
                    <a:uLnTx/>
                    <a:uFillTx/>
                    <a:latin typeface="Arial"/>
                    <a:ea typeface="+mn-ea"/>
                    <a:cs typeface="+mn-cs"/>
                  </a:rPr>
                  <a:t>esutecan</a:t>
                </a:r>
                <a:r>
                  <a:rPr kumimoji="0" lang="en-US" sz="2400" b="1" i="0" u="none" strike="noStrike" kern="1200" cap="none" spc="0" normalizeH="0" baseline="0" noProof="0">
                    <a:ln>
                      <a:noFill/>
                    </a:ln>
                    <a:solidFill>
                      <a:srgbClr val="09345A"/>
                    </a:solidFill>
                    <a:effectLst/>
                    <a:uLnTx/>
                    <a:uFillTx/>
                    <a:latin typeface="Arial"/>
                    <a:ea typeface="+mn-ea"/>
                    <a:cs typeface="+mn-cs"/>
                  </a:rPr>
                  <a:t> (Rina-S)</a:t>
                </a:r>
              </a:p>
            </p:txBody>
          </p:sp>
        </p:grpSp>
      </p:grpSp>
      <p:sp>
        <p:nvSpPr>
          <p:cNvPr id="5" name="Freeform 4">
            <a:extLst>
              <a:ext uri="{FF2B5EF4-FFF2-40B4-BE49-F238E27FC236}">
                <a16:creationId xmlns:a16="http://schemas.microsoft.com/office/drawing/2014/main" id="{3C331FF8-8EEB-51EF-5275-0E6A4323FE9F}"/>
              </a:ext>
            </a:extLst>
          </p:cNvPr>
          <p:cNvSpPr/>
          <p:nvPr/>
        </p:nvSpPr>
        <p:spPr>
          <a:xfrm>
            <a:off x="630913" y="3899268"/>
            <a:ext cx="4131403" cy="1661632"/>
          </a:xfrm>
          <a:custGeom>
            <a:avLst/>
            <a:gdLst>
              <a:gd name="connsiteX0" fmla="*/ 0 w 2644453"/>
              <a:gd name="connsiteY0" fmla="*/ 59204 h 592038"/>
              <a:gd name="connsiteX1" fmla="*/ 59204 w 2644453"/>
              <a:gd name="connsiteY1" fmla="*/ 0 h 592038"/>
              <a:gd name="connsiteX2" fmla="*/ 2585249 w 2644453"/>
              <a:gd name="connsiteY2" fmla="*/ 0 h 592038"/>
              <a:gd name="connsiteX3" fmla="*/ 2644453 w 2644453"/>
              <a:gd name="connsiteY3" fmla="*/ 59204 h 592038"/>
              <a:gd name="connsiteX4" fmla="*/ 2644453 w 2644453"/>
              <a:gd name="connsiteY4" fmla="*/ 532834 h 592038"/>
              <a:gd name="connsiteX5" fmla="*/ 2585249 w 2644453"/>
              <a:gd name="connsiteY5" fmla="*/ 592038 h 592038"/>
              <a:gd name="connsiteX6" fmla="*/ 59204 w 2644453"/>
              <a:gd name="connsiteY6" fmla="*/ 592038 h 592038"/>
              <a:gd name="connsiteX7" fmla="*/ 0 w 2644453"/>
              <a:gd name="connsiteY7" fmla="*/ 532834 h 592038"/>
              <a:gd name="connsiteX8" fmla="*/ 0 w 2644453"/>
              <a:gd name="connsiteY8" fmla="*/ 59204 h 592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4453" h="592038">
                <a:moveTo>
                  <a:pt x="0" y="59204"/>
                </a:moveTo>
                <a:cubicBezTo>
                  <a:pt x="0" y="26507"/>
                  <a:pt x="26507" y="0"/>
                  <a:pt x="59204" y="0"/>
                </a:cubicBezTo>
                <a:lnTo>
                  <a:pt x="2585249" y="0"/>
                </a:lnTo>
                <a:cubicBezTo>
                  <a:pt x="2617946" y="0"/>
                  <a:pt x="2644453" y="26507"/>
                  <a:pt x="2644453" y="59204"/>
                </a:cubicBezTo>
                <a:lnTo>
                  <a:pt x="2644453" y="532834"/>
                </a:lnTo>
                <a:cubicBezTo>
                  <a:pt x="2644453" y="565531"/>
                  <a:pt x="2617946" y="592038"/>
                  <a:pt x="2585249" y="592038"/>
                </a:cubicBezTo>
                <a:lnTo>
                  <a:pt x="59204" y="592038"/>
                </a:lnTo>
                <a:cubicBezTo>
                  <a:pt x="26507" y="592038"/>
                  <a:pt x="0" y="565531"/>
                  <a:pt x="0" y="532834"/>
                </a:cubicBezTo>
                <a:lnTo>
                  <a:pt x="0" y="59204"/>
                </a:lnTo>
                <a:close/>
              </a:path>
            </a:pathLst>
          </a:custGeom>
          <a:solidFill>
            <a:schemeClr val="bg1"/>
          </a:solidFill>
        </p:spPr>
        <p:style>
          <a:lnRef idx="1">
            <a:schemeClr val="accent1"/>
          </a:lnRef>
          <a:fillRef idx="3">
            <a:schemeClr val="accent1"/>
          </a:fillRef>
          <a:effectRef idx="2">
            <a:schemeClr val="accent1"/>
          </a:effectRef>
          <a:fontRef idx="minor">
            <a:schemeClr val="lt1"/>
          </a:fontRef>
        </p:style>
        <p:txBody>
          <a:bodyPr spcFirstLastPara="0" vert="horz" wrap="square" lIns="53600" tIns="45980" rIns="53600" bIns="45980" numCol="1" spcCol="1270" anchor="ctr" anchorCtr="0">
            <a:noAutofit/>
          </a:bodyPr>
          <a:lstStyle/>
          <a:p>
            <a:pPr marL="228594" marR="0" lvl="0" indent="-228594" algn="ctr" defTabSz="533387"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ptos" panose="02110004020202020204"/>
                <a:ea typeface="+mn-ea"/>
                <a:cs typeface="+mn-cs"/>
              </a:rPr>
              <a:t>Tetrapeptide-based cleavable liker</a:t>
            </a:r>
          </a:p>
          <a:p>
            <a:pPr marL="228594" marR="0" lvl="0" indent="-228594" algn="ctr" defTabSz="533387"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0" i="0" u="none" strike="noStrike" kern="1200" cap="none" spc="0" normalizeH="0" baseline="0" noProof="0">
                <a:ln>
                  <a:noFill/>
                </a:ln>
                <a:solidFill>
                  <a:prstClr val="white"/>
                </a:solidFill>
                <a:effectLst/>
                <a:uLnTx/>
                <a:uFillTx/>
                <a:latin typeface="Aptos" panose="02110004020202020204"/>
                <a:ea typeface="+mn-ea"/>
                <a:cs typeface="+mn-cs"/>
              </a:rPr>
              <a:t>short half-life) </a:t>
            </a:r>
            <a:endParaRPr kumimoji="0" lang="en-US" sz="1400" b="0" i="0" u="none" strike="noStrike" kern="1200" cap="none" spc="0" normalizeH="0" baseline="0" noProof="0">
              <a:ln>
                <a:noFill/>
              </a:ln>
              <a:solidFill>
                <a:prstClr val="white"/>
              </a:solidFill>
              <a:effectLst/>
              <a:uLnTx/>
              <a:uFillTx/>
              <a:latin typeface="Arial"/>
              <a:ea typeface="+mn-ea"/>
              <a:cs typeface="+mn-cs"/>
            </a:endParaRPr>
          </a:p>
        </p:txBody>
      </p:sp>
      <p:pic>
        <p:nvPicPr>
          <p:cNvPr id="16" name="Picture 15">
            <a:extLst>
              <a:ext uri="{FF2B5EF4-FFF2-40B4-BE49-F238E27FC236}">
                <a16:creationId xmlns:a16="http://schemas.microsoft.com/office/drawing/2014/main" id="{815BEAE7-10CC-7123-8631-DB77BD731D05}"/>
              </a:ext>
            </a:extLst>
          </p:cNvPr>
          <p:cNvPicPr>
            <a:picLocks noChangeAspect="1"/>
          </p:cNvPicPr>
          <p:nvPr/>
        </p:nvPicPr>
        <p:blipFill rotWithShape="1">
          <a:blip r:embed="rId4">
            <a:extLst>
              <a:ext uri="{28A0092B-C50C-407E-A947-70E740481C1C}">
                <a14:useLocalDpi xmlns:a14="http://schemas.microsoft.com/office/drawing/2010/main"/>
              </a:ext>
            </a:extLst>
          </a:blip>
          <a:srcRect t="30508" b="24724"/>
          <a:stretch/>
        </p:blipFill>
        <p:spPr>
          <a:xfrm>
            <a:off x="729357" y="4135311"/>
            <a:ext cx="3937587" cy="1259116"/>
          </a:xfrm>
          <a:prstGeom prst="rect">
            <a:avLst/>
          </a:prstGeom>
        </p:spPr>
      </p:pic>
      <p:sp>
        <p:nvSpPr>
          <p:cNvPr id="17" name="Rectangle 16">
            <a:extLst>
              <a:ext uri="{FF2B5EF4-FFF2-40B4-BE49-F238E27FC236}">
                <a16:creationId xmlns:a16="http://schemas.microsoft.com/office/drawing/2014/main" id="{87643F4E-8721-E5E2-502D-469AC88A31B8}"/>
              </a:ext>
            </a:extLst>
          </p:cNvPr>
          <p:cNvSpPr/>
          <p:nvPr/>
        </p:nvSpPr>
        <p:spPr>
          <a:xfrm>
            <a:off x="870126" y="3905092"/>
            <a:ext cx="1114236" cy="219547"/>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err="1">
                <a:ln>
                  <a:noFill/>
                </a:ln>
                <a:solidFill>
                  <a:prstClr val="black"/>
                </a:solidFill>
                <a:effectLst/>
                <a:uLnTx/>
                <a:uFillTx/>
                <a:latin typeface="Aptos" panose="02110004020202020204"/>
                <a:ea typeface="+mn-ea"/>
                <a:cs typeface="+mn-cs"/>
              </a:rPr>
              <a:t>Rinatabart</a:t>
            </a:r>
            <a:endParaRPr kumimoji="0" lang="en-US" sz="1333"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 name="Rectangle 18">
            <a:extLst>
              <a:ext uri="{FF2B5EF4-FFF2-40B4-BE49-F238E27FC236}">
                <a16:creationId xmlns:a16="http://schemas.microsoft.com/office/drawing/2014/main" id="{EC337387-898C-F030-35B2-9E2AC9ABD2BD}"/>
              </a:ext>
            </a:extLst>
          </p:cNvPr>
          <p:cNvSpPr/>
          <p:nvPr/>
        </p:nvSpPr>
        <p:spPr>
          <a:xfrm>
            <a:off x="633083" y="4053503"/>
            <a:ext cx="353919" cy="114068"/>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black"/>
                </a:solidFill>
                <a:effectLst/>
                <a:uLnTx/>
                <a:uFillTx/>
                <a:latin typeface="Aptos" panose="02110004020202020204"/>
                <a:ea typeface="+mn-ea"/>
                <a:cs typeface="+mn-cs"/>
              </a:rPr>
              <a:t>FR⍺</a:t>
            </a:r>
          </a:p>
        </p:txBody>
      </p:sp>
      <p:sp>
        <p:nvSpPr>
          <p:cNvPr id="23" name="Rectangle 22">
            <a:extLst>
              <a:ext uri="{FF2B5EF4-FFF2-40B4-BE49-F238E27FC236}">
                <a16:creationId xmlns:a16="http://schemas.microsoft.com/office/drawing/2014/main" id="{56549AFA-5C2A-685E-1BAA-288F770FC914}"/>
              </a:ext>
            </a:extLst>
          </p:cNvPr>
          <p:cNvSpPr/>
          <p:nvPr/>
        </p:nvSpPr>
        <p:spPr>
          <a:xfrm>
            <a:off x="2060990" y="4115403"/>
            <a:ext cx="353919" cy="114068"/>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black"/>
                </a:solidFill>
                <a:effectLst/>
                <a:uLnTx/>
                <a:uFillTx/>
                <a:latin typeface="Aptos" panose="02110004020202020204"/>
                <a:ea typeface="+mn-ea"/>
                <a:cs typeface="+mn-cs"/>
              </a:rPr>
              <a:t>FR⍺</a:t>
            </a:r>
          </a:p>
        </p:txBody>
      </p:sp>
      <p:sp>
        <p:nvSpPr>
          <p:cNvPr id="24" name="Rectangle 23">
            <a:extLst>
              <a:ext uri="{FF2B5EF4-FFF2-40B4-BE49-F238E27FC236}">
                <a16:creationId xmlns:a16="http://schemas.microsoft.com/office/drawing/2014/main" id="{8C4DD838-B045-596B-B6D7-1BE5F340FCAB}"/>
              </a:ext>
            </a:extLst>
          </p:cNvPr>
          <p:cNvSpPr/>
          <p:nvPr/>
        </p:nvSpPr>
        <p:spPr>
          <a:xfrm>
            <a:off x="674845" y="5202259"/>
            <a:ext cx="390560" cy="219547"/>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black"/>
                </a:solidFill>
                <a:effectLst/>
                <a:uLnTx/>
                <a:uFillTx/>
                <a:latin typeface="Aptos" panose="02110004020202020204"/>
                <a:ea typeface="+mn-ea"/>
                <a:cs typeface="+mn-cs"/>
              </a:rPr>
              <a:t>IgG1</a:t>
            </a:r>
          </a:p>
        </p:txBody>
      </p:sp>
      <p:sp>
        <p:nvSpPr>
          <p:cNvPr id="25" name="Rectangle 24">
            <a:extLst>
              <a:ext uri="{FF2B5EF4-FFF2-40B4-BE49-F238E27FC236}">
                <a16:creationId xmlns:a16="http://schemas.microsoft.com/office/drawing/2014/main" id="{191A3CB5-A110-E5DF-F501-7BDE99FFD9CB}"/>
              </a:ext>
            </a:extLst>
          </p:cNvPr>
          <p:cNvSpPr/>
          <p:nvPr/>
        </p:nvSpPr>
        <p:spPr>
          <a:xfrm>
            <a:off x="2283973" y="4492516"/>
            <a:ext cx="1114236" cy="219547"/>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a:ln>
                  <a:noFill/>
                </a:ln>
                <a:solidFill>
                  <a:prstClr val="white"/>
                </a:solidFill>
                <a:effectLst/>
                <a:uLnTx/>
                <a:uFillTx/>
                <a:latin typeface="Aptos" panose="02110004020202020204"/>
                <a:ea typeface="+mn-ea"/>
                <a:cs typeface="+mn-cs"/>
              </a:rPr>
              <a:t>Linker</a:t>
            </a:r>
          </a:p>
        </p:txBody>
      </p:sp>
      <p:sp>
        <p:nvSpPr>
          <p:cNvPr id="26" name="Rounded Rectangle 25">
            <a:extLst>
              <a:ext uri="{FF2B5EF4-FFF2-40B4-BE49-F238E27FC236}">
                <a16:creationId xmlns:a16="http://schemas.microsoft.com/office/drawing/2014/main" id="{A330FD02-33CF-0C12-270B-02D9CDD2A2EF}"/>
              </a:ext>
            </a:extLst>
          </p:cNvPr>
          <p:cNvSpPr/>
          <p:nvPr/>
        </p:nvSpPr>
        <p:spPr>
          <a:xfrm>
            <a:off x="2575285" y="5061829"/>
            <a:ext cx="1604305" cy="294123"/>
          </a:xfrm>
          <a:prstGeom prst="roundRect">
            <a:avLst/>
          </a:prstGeom>
          <a:solidFill>
            <a:srgbClr val="D6C8EB"/>
          </a:solid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err="1">
                <a:ln>
                  <a:noFill/>
                </a:ln>
                <a:solidFill>
                  <a:prstClr val="black"/>
                </a:solidFill>
                <a:effectLst/>
                <a:uLnTx/>
                <a:uFillTx/>
                <a:latin typeface="Aptos" panose="02110004020202020204"/>
                <a:ea typeface="+mn-ea"/>
                <a:cs typeface="+mn-cs"/>
              </a:rPr>
              <a:t>Sesutecan</a:t>
            </a:r>
            <a:r>
              <a:rPr kumimoji="0" lang="en-US" sz="1333" b="0" i="0" u="none" strike="noStrike" kern="1200" cap="none" spc="0" normalizeH="0" baseline="0" noProof="0">
                <a:ln>
                  <a:noFill/>
                </a:ln>
                <a:solidFill>
                  <a:prstClr val="black"/>
                </a:solidFill>
                <a:effectLst/>
                <a:uLnTx/>
                <a:uFillTx/>
                <a:latin typeface="Aptos" panose="02110004020202020204"/>
                <a:ea typeface="+mn-ea"/>
                <a:cs typeface="+mn-cs"/>
              </a:rPr>
              <a:t> (LD038)</a:t>
            </a:r>
          </a:p>
        </p:txBody>
      </p:sp>
      <p:sp>
        <p:nvSpPr>
          <p:cNvPr id="27" name="Rectangle 26">
            <a:extLst>
              <a:ext uri="{FF2B5EF4-FFF2-40B4-BE49-F238E27FC236}">
                <a16:creationId xmlns:a16="http://schemas.microsoft.com/office/drawing/2014/main" id="{75BFC577-D77B-2D20-ABA0-99B964E87546}"/>
              </a:ext>
            </a:extLst>
          </p:cNvPr>
          <p:cNvSpPr/>
          <p:nvPr/>
        </p:nvSpPr>
        <p:spPr>
          <a:xfrm>
            <a:off x="3426014" y="4822375"/>
            <a:ext cx="795252" cy="219547"/>
          </a:xfrm>
          <a:prstGeom prst="rect">
            <a:avLst/>
          </a:prstGeom>
          <a:noFill/>
          <a:ln>
            <a:noFill/>
          </a:ln>
        </p:spPr>
        <p:style>
          <a:lnRef idx="2">
            <a:schemeClr val="accent4">
              <a:shade val="15000"/>
            </a:schemeClr>
          </a:lnRef>
          <a:fillRef idx="1">
            <a:schemeClr val="accent4"/>
          </a:fillRef>
          <a:effectRef idx="0">
            <a:schemeClr val="accent4"/>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0" i="0" u="none" strike="noStrike" kern="1200" cap="none" spc="0" normalizeH="0" baseline="0" noProof="0" err="1">
                <a:ln>
                  <a:noFill/>
                </a:ln>
                <a:solidFill>
                  <a:prstClr val="black"/>
                </a:solidFill>
                <a:effectLst/>
                <a:uLnTx/>
                <a:uFillTx/>
                <a:latin typeface="Aptos" panose="02110004020202020204"/>
                <a:ea typeface="+mn-ea"/>
                <a:cs typeface="+mn-cs"/>
              </a:rPr>
              <a:t>Exatecan</a:t>
            </a:r>
            <a:endParaRPr kumimoji="0" lang="en-US" sz="1333"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TextBox 28">
            <a:extLst>
              <a:ext uri="{FF2B5EF4-FFF2-40B4-BE49-F238E27FC236}">
                <a16:creationId xmlns:a16="http://schemas.microsoft.com/office/drawing/2014/main" id="{3E648C5D-921A-57A3-6C88-BE5CD1C18B75}"/>
              </a:ext>
            </a:extLst>
          </p:cNvPr>
          <p:cNvSpPr txBox="1"/>
          <p:nvPr/>
        </p:nvSpPr>
        <p:spPr>
          <a:xfrm>
            <a:off x="10711509" y="1131817"/>
            <a:ext cx="1465652" cy="1509016"/>
          </a:xfrm>
          <a:prstGeom prst="rect">
            <a:avLst/>
          </a:prstGeom>
          <a:noFill/>
        </p:spPr>
        <p:txBody>
          <a:bodyPr wrap="square" lIns="0" tIns="0" rIns="0" bIns="0" rtlCol="0" anchor="ctr">
            <a:noAutofit/>
          </a:bodyPr>
          <a:lstStyle/>
          <a:p>
            <a:pPr marL="152396" marR="0" lvl="0" indent="-152396"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t>Treatment duration, range: </a:t>
            </a:r>
            <a:b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br>
            <a: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t>3-42+ wk</a:t>
            </a:r>
          </a:p>
          <a:p>
            <a:pPr marL="152396" marR="0" lvl="0" indent="-152396"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t>Median </a:t>
            </a:r>
            <a:b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br>
            <a:r>
              <a:rPr kumimoji="0" lang="en-US" sz="1067" b="0" i="0" u="none" strike="noStrike" kern="1200" cap="none" spc="0" normalizeH="0" baseline="0" noProof="0">
                <a:ln>
                  <a:noFill/>
                </a:ln>
                <a:solidFill>
                  <a:prstClr val="black"/>
                </a:solidFill>
                <a:effectLst/>
                <a:uLnTx/>
                <a:uFillTx/>
                <a:latin typeface="Aptos" panose="02110004020202020204"/>
                <a:ea typeface="+mn-ea"/>
                <a:cs typeface="+mn-cs"/>
              </a:rPr>
              <a:t>on-study follow-up: 24 wk</a:t>
            </a:r>
          </a:p>
        </p:txBody>
      </p:sp>
      <p:sp>
        <p:nvSpPr>
          <p:cNvPr id="94" name="Footer Placeholder 5">
            <a:extLst>
              <a:ext uri="{FF2B5EF4-FFF2-40B4-BE49-F238E27FC236}">
                <a16:creationId xmlns:a16="http://schemas.microsoft.com/office/drawing/2014/main" id="{915384D7-EFE3-AA71-A805-95184447CA77}"/>
              </a:ext>
            </a:extLst>
          </p:cNvPr>
          <p:cNvSpPr>
            <a:spLocks noGrp="1"/>
          </p:cNvSpPr>
          <p:nvPr>
            <p:ph type="ftr" sz="quarter" idx="3"/>
          </p:nvPr>
        </p:nvSpPr>
        <p:spPr>
          <a:xfrm>
            <a:off x="238541" y="6158718"/>
            <a:ext cx="10263384" cy="611156"/>
          </a:xfrm>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 https://clinicaltrials.gov/study/NCT05579366. 2. Lee EK et al. ESMO 2024 Abstract 719MO, Lee EK et </a:t>
            </a:r>
            <a:r>
              <a:rPr kumimoji="0" lang="en-US" sz="1067" b="0" i="0" u="none" strike="noStrike" kern="1200" cap="none" spc="0" normalizeH="0" baseline="0" noProof="0" err="1">
                <a:ln>
                  <a:noFill/>
                </a:ln>
                <a:solidFill>
                  <a:srgbClr val="000000"/>
                </a:solidFill>
                <a:effectLst/>
                <a:uLnTx/>
                <a:uFillTx/>
                <a:latin typeface="Arial" panose="020B0604020202020204" pitchFamily="34" charset="0"/>
                <a:ea typeface="+mn-ea"/>
                <a:cs typeface="Arial" panose="020B0604020202020204" pitchFamily="34" charset="0"/>
              </a:rPr>
              <a:t>al.SGO</a:t>
            </a:r>
            <a:r>
              <a:rPr kumimoji="0" lang="en-US" sz="1067"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2025 </a:t>
            </a:r>
          </a:p>
        </p:txBody>
      </p:sp>
      <p:pic>
        <p:nvPicPr>
          <p:cNvPr id="4" name="Picture 3">
            <a:extLst>
              <a:ext uri="{FF2B5EF4-FFF2-40B4-BE49-F238E27FC236}">
                <a16:creationId xmlns:a16="http://schemas.microsoft.com/office/drawing/2014/main" id="{241E5DA0-840B-CD37-6EE7-FDC1E4FAFC73}"/>
              </a:ext>
            </a:extLst>
          </p:cNvPr>
          <p:cNvPicPr>
            <a:picLocks noChangeAspect="1"/>
          </p:cNvPicPr>
          <p:nvPr/>
        </p:nvPicPr>
        <p:blipFill>
          <a:blip r:embed="rId5"/>
          <a:stretch>
            <a:fillRect/>
          </a:stretch>
        </p:blipFill>
        <p:spPr>
          <a:xfrm>
            <a:off x="5350312" y="415265"/>
            <a:ext cx="6812927" cy="2728412"/>
          </a:xfrm>
          <a:prstGeom prst="rect">
            <a:avLst/>
          </a:prstGeom>
        </p:spPr>
      </p:pic>
      <p:pic>
        <p:nvPicPr>
          <p:cNvPr id="20" name="Picture 19">
            <a:extLst>
              <a:ext uri="{FF2B5EF4-FFF2-40B4-BE49-F238E27FC236}">
                <a16:creationId xmlns:a16="http://schemas.microsoft.com/office/drawing/2014/main" id="{F9295613-BD2E-1117-3481-22D64EA6B8D4}"/>
              </a:ext>
            </a:extLst>
          </p:cNvPr>
          <p:cNvPicPr>
            <a:picLocks noChangeAspect="1"/>
          </p:cNvPicPr>
          <p:nvPr/>
        </p:nvPicPr>
        <p:blipFill>
          <a:blip r:embed="rId6"/>
          <a:stretch>
            <a:fillRect/>
          </a:stretch>
        </p:blipFill>
        <p:spPr>
          <a:xfrm>
            <a:off x="5275401" y="3226519"/>
            <a:ext cx="6767668" cy="3076699"/>
          </a:xfrm>
          <a:prstGeom prst="rect">
            <a:avLst/>
          </a:prstGeom>
        </p:spPr>
      </p:pic>
      <p:pic>
        <p:nvPicPr>
          <p:cNvPr id="21" name="Picture 20">
            <a:extLst>
              <a:ext uri="{FF2B5EF4-FFF2-40B4-BE49-F238E27FC236}">
                <a16:creationId xmlns:a16="http://schemas.microsoft.com/office/drawing/2014/main" id="{C96FEEF6-CCC4-7DF5-DD57-A9F70AA72170}"/>
              </a:ext>
            </a:extLst>
          </p:cNvPr>
          <p:cNvPicPr>
            <a:picLocks noChangeAspect="1"/>
          </p:cNvPicPr>
          <p:nvPr/>
        </p:nvPicPr>
        <p:blipFill>
          <a:blip r:embed="rId7"/>
          <a:stretch>
            <a:fillRect/>
          </a:stretch>
        </p:blipFill>
        <p:spPr>
          <a:xfrm>
            <a:off x="10223393" y="6262226"/>
            <a:ext cx="1939846" cy="548640"/>
          </a:xfrm>
          <a:prstGeom prst="rect">
            <a:avLst/>
          </a:prstGeom>
        </p:spPr>
      </p:pic>
    </p:spTree>
    <p:extLst>
      <p:ext uri="{BB962C8B-B14F-4D97-AF65-F5344CB8AC3E}">
        <p14:creationId xmlns:p14="http://schemas.microsoft.com/office/powerpoint/2010/main" val="38461224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3B6BE8-7438-0A24-0BB0-AEC42C144A37}"/>
              </a:ext>
            </a:extLst>
          </p:cNvPr>
          <p:cNvSpPr>
            <a:spLocks noGrp="1"/>
          </p:cNvSpPr>
          <p:nvPr>
            <p:ph type="title"/>
          </p:nvPr>
        </p:nvSpPr>
        <p:spPr/>
        <p:txBody>
          <a:bodyPr/>
          <a:lstStyle/>
          <a:p>
            <a:r>
              <a:rPr lang="en-US" sz="3200" b="1" err="1"/>
              <a:t>RainFol</a:t>
            </a:r>
            <a:r>
              <a:rPr lang="en-US" sz="3200"/>
              <a:t>: </a:t>
            </a:r>
            <a:r>
              <a:rPr lang="en-US"/>
              <a:t>Efficacy of Rina-S for Relapsed PROC</a:t>
            </a:r>
          </a:p>
        </p:txBody>
      </p:sp>
      <p:sp>
        <p:nvSpPr>
          <p:cNvPr id="3" name="TextBox 2">
            <a:extLst>
              <a:ext uri="{FF2B5EF4-FFF2-40B4-BE49-F238E27FC236}">
                <a16:creationId xmlns:a16="http://schemas.microsoft.com/office/drawing/2014/main" id="{89639E94-337F-1C31-CF8C-38A689B67675}"/>
              </a:ext>
            </a:extLst>
          </p:cNvPr>
          <p:cNvSpPr txBox="1"/>
          <p:nvPr/>
        </p:nvSpPr>
        <p:spPr>
          <a:xfrm>
            <a:off x="211800" y="972833"/>
            <a:ext cx="6096000" cy="318100"/>
          </a:xfrm>
          <a:prstGeom prst="rect">
            <a:avLst/>
          </a:prstGeom>
          <a:noFill/>
        </p:spPr>
        <p:txBody>
          <a:bodyPr wrap="square">
            <a:spAutoFit/>
          </a:bodyPr>
          <a:lstStyle/>
          <a:p>
            <a:pPr marL="0" marR="0" lvl="0" indent="0" algn="l" defTabSz="412782" rtl="0" eaLnBrk="1" fontAlgn="auto" latinLnBrk="0" hangingPunct="1">
              <a:lnSpc>
                <a:spcPct val="100000"/>
              </a:lnSpc>
              <a:spcBef>
                <a:spcPts val="2951"/>
              </a:spcBef>
              <a:spcAft>
                <a:spcPts val="0"/>
              </a:spcAft>
              <a:buClrTx/>
              <a:buSzTx/>
              <a:buFontTx/>
              <a:buNone/>
              <a:tabLst/>
              <a:defRPr/>
            </a:pPr>
            <a:r>
              <a:rPr kumimoji="0" lang="en-US" sz="1467" b="1" i="0" u="none" strike="noStrike" kern="1200" cap="none" spc="0" normalizeH="0" baseline="0" noProof="0">
                <a:ln>
                  <a:noFill/>
                </a:ln>
                <a:solidFill>
                  <a:srgbClr val="000000"/>
                </a:solidFill>
                <a:effectLst/>
                <a:uLnTx/>
                <a:uFillTx/>
                <a:latin typeface="Arial" panose="020B0604020202020204"/>
                <a:ea typeface="+mn-ea"/>
                <a:cs typeface="+mn-cs"/>
              </a:rPr>
              <a:t>Phase 3 </a:t>
            </a:r>
            <a:r>
              <a:rPr kumimoji="0" lang="en-US" sz="1467" b="1" i="0" u="none" strike="noStrike" kern="1200" cap="none" spc="0" normalizeH="0" baseline="0" noProof="0" err="1">
                <a:ln>
                  <a:noFill/>
                </a:ln>
                <a:solidFill>
                  <a:srgbClr val="000000"/>
                </a:solidFill>
                <a:effectLst/>
                <a:uLnTx/>
                <a:uFillTx/>
                <a:latin typeface="Arial" panose="020B0604020202020204"/>
                <a:ea typeface="+mn-ea"/>
                <a:cs typeface="+mn-cs"/>
              </a:rPr>
              <a:t>RainFol</a:t>
            </a:r>
            <a:r>
              <a:rPr kumimoji="0" lang="en-US" sz="1467" b="1" i="0" u="none" strike="noStrike" kern="1200" cap="none" spc="0" normalizeH="0" baseline="0" noProof="0">
                <a:ln>
                  <a:noFill/>
                </a:ln>
                <a:solidFill>
                  <a:srgbClr val="000000"/>
                </a:solidFill>
                <a:effectLst/>
                <a:uLnTx/>
                <a:uFillTx/>
                <a:latin typeface="Arial" panose="020B0604020202020204"/>
                <a:ea typeface="+mn-ea"/>
                <a:cs typeface="+mn-cs"/>
              </a:rPr>
              <a:t>/GCT1184-02/ENGOT-OV86/GOG3107</a:t>
            </a:r>
            <a:endParaRPr kumimoji="0" lang="en-US" sz="1867" b="1" i="0" u="none" strike="noStrike" kern="1200" cap="none" spc="0" normalizeH="0" baseline="0" noProof="0">
              <a:ln>
                <a:noFill/>
              </a:ln>
              <a:solidFill>
                <a:srgbClr val="FFFFFF">
                  <a:lumMod val="50000"/>
                </a:srgbClr>
              </a:solidFill>
              <a:effectLst/>
              <a:uLnTx/>
              <a:uFillTx/>
              <a:latin typeface="Arial" panose="020B0604020202020204"/>
              <a:ea typeface="+mn-ea"/>
              <a:cs typeface="+mn-cs"/>
            </a:endParaRPr>
          </a:p>
        </p:txBody>
      </p:sp>
      <p:sp>
        <p:nvSpPr>
          <p:cNvPr id="35" name="Footer Placeholder 34">
            <a:extLst>
              <a:ext uri="{FF2B5EF4-FFF2-40B4-BE49-F238E27FC236}">
                <a16:creationId xmlns:a16="http://schemas.microsoft.com/office/drawing/2014/main" id="{ED69E9EC-C08A-42B8-00AB-E55EE86613B1}"/>
              </a:ext>
            </a:extLst>
          </p:cNvPr>
          <p:cNvSpPr>
            <a:spLocks noGrp="1"/>
          </p:cNvSpPr>
          <p:nvPr>
            <p:ph type="ftr" sz="quarter" idx="3"/>
          </p:nvPr>
        </p:nvSpPr>
        <p:spPr/>
        <p:txBody>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a:t>
            </a:r>
            <a:r>
              <a:rPr kumimoji="0" lang="en-GB" sz="10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Not comprehensive.</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a:t>
            </a:r>
            <a:r>
              <a:rPr kumimoji="0" lang="en-US" sz="1067"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https://clinicaltrials.gov/study/NCT06619236.</a:t>
            </a:r>
          </a:p>
        </p:txBody>
      </p:sp>
      <p:grpSp>
        <p:nvGrpSpPr>
          <p:cNvPr id="12" name="Group 11">
            <a:extLst>
              <a:ext uri="{FF2B5EF4-FFF2-40B4-BE49-F238E27FC236}">
                <a16:creationId xmlns:a16="http://schemas.microsoft.com/office/drawing/2014/main" id="{3210CE5B-DE0C-E5F9-F677-8D49191D250C}"/>
              </a:ext>
            </a:extLst>
          </p:cNvPr>
          <p:cNvGrpSpPr/>
          <p:nvPr/>
        </p:nvGrpSpPr>
        <p:grpSpPr>
          <a:xfrm>
            <a:off x="321047" y="1321646"/>
            <a:ext cx="11534428" cy="5018645"/>
            <a:chOff x="240785" y="991234"/>
            <a:chExt cx="8650821" cy="3763984"/>
          </a:xfrm>
        </p:grpSpPr>
        <p:sp>
          <p:nvSpPr>
            <p:cNvPr id="10" name="TextBox 9">
              <a:extLst>
                <a:ext uri="{FF2B5EF4-FFF2-40B4-BE49-F238E27FC236}">
                  <a16:creationId xmlns:a16="http://schemas.microsoft.com/office/drawing/2014/main" id="{17B29E63-C048-18D3-8DA6-6087229E45C3}"/>
                </a:ext>
              </a:extLst>
            </p:cNvPr>
            <p:cNvSpPr txBox="1"/>
            <p:nvPr/>
          </p:nvSpPr>
          <p:spPr>
            <a:xfrm>
              <a:off x="297551" y="3893251"/>
              <a:ext cx="5549806" cy="861967"/>
            </a:xfrm>
            <a:prstGeom prst="rect">
              <a:avLst/>
            </a:prstGeom>
            <a:noFill/>
          </p:spPr>
          <p:txBody>
            <a:bodyPr wrap="square" tIns="121920" bIns="121920" rtlCol="0" anchor="ctr">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000000"/>
                  </a:solidFill>
                  <a:effectLst/>
                  <a:uLnTx/>
                  <a:uFillTx/>
                  <a:latin typeface="Arial" panose="020B0604020202020204"/>
                  <a:ea typeface="+mn-ea"/>
                  <a:cs typeface="+mn-cs"/>
                </a:rPr>
                <a:t>Evaluation of Study </a:t>
              </a:r>
              <a:r>
                <a:rPr kumimoji="0" lang="en-US" sz="1467" b="1" i="0" u="none" strike="noStrike" kern="1200" cap="none" spc="0" normalizeH="0" baseline="0" noProof="0" err="1">
                  <a:ln>
                    <a:noFill/>
                  </a:ln>
                  <a:solidFill>
                    <a:srgbClr val="000000"/>
                  </a:solidFill>
                  <a:effectLst/>
                  <a:uLnTx/>
                  <a:uFillTx/>
                  <a:latin typeface="Arial" panose="020B0604020202020204"/>
                  <a:ea typeface="+mn-ea"/>
                  <a:cs typeface="+mn-cs"/>
                </a:rPr>
                <a:t>Objectives</a:t>
              </a:r>
              <a:r>
                <a:rPr kumimoji="0" lang="en-US" sz="1467" b="1" i="0" u="none" strike="noStrike" kern="1200" cap="none" spc="0" normalizeH="0" baseline="30000" noProof="0" err="1">
                  <a:ln>
                    <a:noFill/>
                  </a:ln>
                  <a:solidFill>
                    <a:srgbClr val="000000"/>
                  </a:solidFill>
                  <a:effectLst/>
                  <a:uLnTx/>
                  <a:uFillTx/>
                  <a:latin typeface="Arial" panose="020B0604020202020204"/>
                  <a:ea typeface="+mn-ea"/>
                  <a:cs typeface="+mn-cs"/>
                </a:rPr>
                <a:t>a</a:t>
              </a:r>
              <a:endParaRPr kumimoji="0" lang="en-US" sz="1467" b="1" i="0" u="none" strike="noStrike" kern="1200" cap="none" spc="0" normalizeH="0" baseline="30000" noProof="0">
                <a:ln>
                  <a:noFill/>
                </a:ln>
                <a:solidFill>
                  <a:srgbClr val="000000"/>
                </a:solidFill>
                <a:effectLst/>
                <a:uLnTx/>
                <a:uFillTx/>
                <a:latin typeface="Arial" panose="020B0604020202020204"/>
                <a:ea typeface="+mn-ea"/>
                <a:cs typeface="+mn-cs"/>
              </a:endParaRPr>
            </a:p>
            <a:p>
              <a:pPr marL="162980" marR="0" lvl="0" indent="-16298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1" i="0" u="none" strike="noStrike" kern="1200" cap="none" spc="0" normalizeH="0" baseline="0" noProof="0">
                  <a:ln>
                    <a:noFill/>
                  </a:ln>
                  <a:solidFill>
                    <a:srgbClr val="000000"/>
                  </a:solidFill>
                  <a:effectLst/>
                  <a:uLnTx/>
                  <a:uFillTx/>
                  <a:latin typeface="Arial" panose="020B0604020202020204"/>
                  <a:ea typeface="+mn-ea"/>
                  <a:cs typeface="+mn-cs"/>
                </a:rPr>
                <a:t>Primary outcome measure: </a:t>
              </a:r>
              <a:r>
                <a:rPr kumimoji="0" lang="en-US" sz="1467" b="0" i="0" u="none" strike="noStrike" kern="1200" cap="none" spc="0" normalizeH="0" baseline="0" noProof="0">
                  <a:ln>
                    <a:noFill/>
                  </a:ln>
                  <a:solidFill>
                    <a:srgbClr val="000000"/>
                  </a:solidFill>
                  <a:effectLst/>
                  <a:uLnTx/>
                  <a:uFillTx/>
                  <a:latin typeface="Arial" panose="020B0604020202020204"/>
                  <a:ea typeface="+mn-ea"/>
                  <a:cs typeface="+mn-cs"/>
                </a:rPr>
                <a:t>PFS</a:t>
              </a:r>
            </a:p>
            <a:p>
              <a:pPr marL="162980" marR="0" lvl="0" indent="-162980"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1" i="0" u="none" strike="noStrike" kern="1200" cap="none" spc="0" normalizeH="0" baseline="0" noProof="0">
                  <a:ln>
                    <a:noFill/>
                  </a:ln>
                  <a:solidFill>
                    <a:srgbClr val="000000"/>
                  </a:solidFill>
                  <a:effectLst/>
                  <a:uLnTx/>
                  <a:uFillTx/>
                  <a:latin typeface="Arial" panose="020B0604020202020204"/>
                  <a:ea typeface="+mn-ea"/>
                  <a:cs typeface="+mn-cs"/>
                </a:rPr>
                <a:t>Secondary outcome measures:</a:t>
              </a:r>
              <a:r>
                <a:rPr kumimoji="0" lang="en-US" sz="1467" b="0" i="0" u="none" strike="noStrike" kern="1200" cap="none" spc="0" normalizeH="0" baseline="0" noProof="0">
                  <a:ln>
                    <a:noFill/>
                  </a:ln>
                  <a:solidFill>
                    <a:srgbClr val="000000"/>
                  </a:solidFill>
                  <a:effectLst/>
                  <a:uLnTx/>
                  <a:uFillTx/>
                  <a:latin typeface="Arial" panose="020B0604020202020204"/>
                  <a:ea typeface="+mn-ea"/>
                  <a:cs typeface="+mn-cs"/>
                </a:rPr>
                <a:t> OS, ORR, DOR, CA-125 response by GCIG criteria, AEs, and GHS/QOL (EORTC-QLQ-C30)</a:t>
              </a:r>
              <a:endParaRPr kumimoji="0" lang="en-US" sz="1467" b="1"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9" name="Group 8">
              <a:extLst>
                <a:ext uri="{FF2B5EF4-FFF2-40B4-BE49-F238E27FC236}">
                  <a16:creationId xmlns:a16="http://schemas.microsoft.com/office/drawing/2014/main" id="{82218EBC-7C34-ED8F-3715-8E61245D8684}"/>
                </a:ext>
              </a:extLst>
            </p:cNvPr>
            <p:cNvGrpSpPr/>
            <p:nvPr/>
          </p:nvGrpSpPr>
          <p:grpSpPr>
            <a:xfrm>
              <a:off x="240785" y="991234"/>
              <a:ext cx="8650821" cy="2902113"/>
              <a:chOff x="240785" y="991234"/>
              <a:chExt cx="8650821" cy="2902113"/>
            </a:xfrm>
          </p:grpSpPr>
          <p:cxnSp>
            <p:nvCxnSpPr>
              <p:cNvPr id="29" name="Elbow Connector 28">
                <a:extLst>
                  <a:ext uri="{FF2B5EF4-FFF2-40B4-BE49-F238E27FC236}">
                    <a16:creationId xmlns:a16="http://schemas.microsoft.com/office/drawing/2014/main" id="{525DADA4-1E64-1648-FF29-8280A627B9BC}"/>
                  </a:ext>
                </a:extLst>
              </p:cNvPr>
              <p:cNvCxnSpPr>
                <a:stCxn id="13" idx="3"/>
                <a:endCxn id="14" idx="1"/>
              </p:cNvCxnSpPr>
              <p:nvPr/>
            </p:nvCxnSpPr>
            <p:spPr>
              <a:xfrm flipV="1">
                <a:off x="5484409" y="1446878"/>
                <a:ext cx="578971" cy="995412"/>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Elbow Connector 30">
                <a:extLst>
                  <a:ext uri="{FF2B5EF4-FFF2-40B4-BE49-F238E27FC236}">
                    <a16:creationId xmlns:a16="http://schemas.microsoft.com/office/drawing/2014/main" id="{66CF5F33-BBB4-8326-D64E-F811D47CA039}"/>
                  </a:ext>
                </a:extLst>
              </p:cNvPr>
              <p:cNvCxnSpPr>
                <a:stCxn id="13" idx="3"/>
                <a:endCxn id="16" idx="1"/>
              </p:cNvCxnSpPr>
              <p:nvPr/>
            </p:nvCxnSpPr>
            <p:spPr>
              <a:xfrm>
                <a:off x="5484409" y="2442290"/>
                <a:ext cx="578971" cy="995413"/>
              </a:xfrm>
              <a:prstGeom prst="bentConnector3">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19408B08-44BF-569D-D53C-AD02E943316A}"/>
                  </a:ext>
                </a:extLst>
              </p:cNvPr>
              <p:cNvGrpSpPr/>
              <p:nvPr/>
            </p:nvGrpSpPr>
            <p:grpSpPr>
              <a:xfrm>
                <a:off x="240785" y="991234"/>
                <a:ext cx="8650821" cy="2902113"/>
                <a:chOff x="240785" y="991234"/>
                <a:chExt cx="8650821" cy="2902113"/>
              </a:xfrm>
            </p:grpSpPr>
            <p:cxnSp>
              <p:nvCxnSpPr>
                <p:cNvPr id="27" name="Straight Connector 26">
                  <a:extLst>
                    <a:ext uri="{FF2B5EF4-FFF2-40B4-BE49-F238E27FC236}">
                      <a16:creationId xmlns:a16="http://schemas.microsoft.com/office/drawing/2014/main" id="{055FE3BC-F8DF-0546-D9D0-63F9C0FE49A2}"/>
                    </a:ext>
                  </a:extLst>
                </p:cNvPr>
                <p:cNvCxnSpPr>
                  <a:stCxn id="11" idx="3"/>
                  <a:endCxn id="13" idx="1"/>
                </p:cNvCxnSpPr>
                <p:nvPr/>
              </p:nvCxnSpPr>
              <p:spPr>
                <a:xfrm flipV="1">
                  <a:off x="3876802" y="2442290"/>
                  <a:ext cx="281529"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41C23D2-9EBD-DBF0-46F5-8C757A98ECC4}"/>
                    </a:ext>
                  </a:extLst>
                </p:cNvPr>
                <p:cNvGrpSpPr/>
                <p:nvPr/>
              </p:nvGrpSpPr>
              <p:grpSpPr>
                <a:xfrm>
                  <a:off x="240785" y="991234"/>
                  <a:ext cx="8650821" cy="2902113"/>
                  <a:chOff x="240785" y="991234"/>
                  <a:chExt cx="8650821" cy="2902113"/>
                </a:xfrm>
              </p:grpSpPr>
              <p:sp>
                <p:nvSpPr>
                  <p:cNvPr id="11" name="Rounded Rectangle 10">
                    <a:extLst>
                      <a:ext uri="{FF2B5EF4-FFF2-40B4-BE49-F238E27FC236}">
                        <a16:creationId xmlns:a16="http://schemas.microsoft.com/office/drawing/2014/main" id="{5A07C597-01CB-9E3B-19C5-B5BCD3BEB297}"/>
                      </a:ext>
                    </a:extLst>
                  </p:cNvPr>
                  <p:cNvSpPr/>
                  <p:nvPr/>
                </p:nvSpPr>
                <p:spPr>
                  <a:xfrm>
                    <a:off x="240785" y="991234"/>
                    <a:ext cx="3636017" cy="2902113"/>
                  </a:xfrm>
                  <a:prstGeom prst="roundRect">
                    <a:avLst>
                      <a:gd name="adj" fmla="val 6585"/>
                    </a:avLst>
                  </a:prstGeom>
                  <a:solidFill>
                    <a:schemeClr val="accent5">
                      <a:lumMod val="20000"/>
                      <a:lumOff val="80000"/>
                    </a:schemeClr>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Arial" panose="020B0604020202020204"/>
                        <a:ea typeface="+mn-ea"/>
                        <a:cs typeface="+mn-cs"/>
                      </a:rPr>
                      <a:t>Key Eligibility </a:t>
                    </a:r>
                    <a:r>
                      <a:rPr kumimoji="0" lang="en-US" sz="1467" b="1" i="0" u="none" strike="noStrike" kern="1200" cap="none" spc="0" normalizeH="0" baseline="0" noProof="0" dirty="0" err="1">
                        <a:ln>
                          <a:noFill/>
                        </a:ln>
                        <a:solidFill>
                          <a:srgbClr val="000000"/>
                        </a:solidFill>
                        <a:effectLst/>
                        <a:uLnTx/>
                        <a:uFillTx/>
                        <a:latin typeface="Arial" panose="020B0604020202020204"/>
                        <a:ea typeface="+mn-ea"/>
                        <a:cs typeface="+mn-cs"/>
                      </a:rPr>
                      <a:t>Criteria</a:t>
                    </a:r>
                    <a:r>
                      <a:rPr kumimoji="0" lang="en-US" sz="1467" b="1" i="0" u="none" strike="noStrike" kern="1200" cap="none" spc="0" normalizeH="0" baseline="30000" noProof="0" dirty="0" err="1">
                        <a:ln>
                          <a:noFill/>
                        </a:ln>
                        <a:solidFill>
                          <a:srgbClr val="000000"/>
                        </a:solidFill>
                        <a:effectLst/>
                        <a:uLnTx/>
                        <a:uFillTx/>
                        <a:latin typeface="Arial" panose="020B0604020202020204"/>
                        <a:ea typeface="+mn-ea"/>
                        <a:cs typeface="+mn-cs"/>
                      </a:rPr>
                      <a:t>a</a:t>
                    </a:r>
                    <a:r>
                      <a:rPr kumimoji="0" lang="en-US" sz="1467" b="1" i="0" u="none" strike="noStrike" kern="1200" cap="none" spc="0" normalizeH="0" baseline="0" noProof="0" dirty="0">
                        <a:ln>
                          <a:noFill/>
                        </a:ln>
                        <a:solidFill>
                          <a:srgbClr val="000000"/>
                        </a:solidFill>
                        <a:effectLst/>
                        <a:uLnTx/>
                        <a:uFillTx/>
                        <a:latin typeface="Arial" panose="020B0604020202020204"/>
                        <a:ea typeface="+mn-ea"/>
                        <a:cs typeface="+mn-cs"/>
                      </a:rPr>
                      <a:t> </a:t>
                    </a:r>
                  </a:p>
                  <a:p>
                    <a:pPr marL="152396" indent="-152396" defTabSz="914377" fontAlgn="auto">
                      <a:spcBef>
                        <a:spcPts val="0"/>
                      </a:spcBef>
                      <a:spcAft>
                        <a:spcPts val="0"/>
                      </a:spcAft>
                      <a:buFont typeface="Arial" panose="020B0604020202020204" pitchFamily="34" charset="0"/>
                      <a:buChar char="•"/>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Histologically or cytologically confirmed high-grade serous or endometrioid epithelial ovarian cancer, primary peritoneal cancer, or fallopian tube cancer</a:t>
                    </a:r>
                  </a:p>
                  <a:p>
                    <a:pPr marL="152396" marR="0" lvl="0" indent="-152396"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Prior treatment with the following</a:t>
                    </a:r>
                  </a:p>
                  <a:p>
                    <a:pPr marL="306910" marR="0" lvl="1" indent="-146047" algn="l" defTabSz="914377" rtl="0" eaLnBrk="1" fontAlgn="auto" latinLnBrk="0" hangingPunct="1">
                      <a:lnSpc>
                        <a:spcPct val="100000"/>
                      </a:lnSpc>
                      <a:spcBef>
                        <a:spcPts val="0"/>
                      </a:spcBef>
                      <a:spcAft>
                        <a:spcPts val="0"/>
                      </a:spcAft>
                      <a:buClrTx/>
                      <a:buSzTx/>
                      <a:buFont typeface="System Font Regular"/>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Platinum-based therapy</a:t>
                    </a:r>
                  </a:p>
                  <a:p>
                    <a:pPr marL="306910" marR="0" lvl="1" indent="-146047" algn="l" defTabSz="914377" rtl="0" eaLnBrk="1" fontAlgn="auto" latinLnBrk="0" hangingPunct="1">
                      <a:lnSpc>
                        <a:spcPct val="100000"/>
                      </a:lnSpc>
                      <a:spcBef>
                        <a:spcPts val="0"/>
                      </a:spcBef>
                      <a:spcAft>
                        <a:spcPts val="0"/>
                      </a:spcAft>
                      <a:buClrTx/>
                      <a:buSzTx/>
                      <a:buFont typeface="System Font Regular"/>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Bevacizumab (unless contraindicated)</a:t>
                    </a:r>
                  </a:p>
                  <a:p>
                    <a:pPr marL="306910" marR="0" lvl="1" indent="-146047" algn="l" defTabSz="914377" rtl="0" eaLnBrk="1" fontAlgn="auto" latinLnBrk="0" hangingPunct="1">
                      <a:lnSpc>
                        <a:spcPct val="100000"/>
                      </a:lnSpc>
                      <a:spcBef>
                        <a:spcPts val="0"/>
                      </a:spcBef>
                      <a:spcAft>
                        <a:spcPts val="0"/>
                      </a:spcAft>
                      <a:buClrTx/>
                      <a:buSzTx/>
                      <a:buFont typeface="System Font Regular"/>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PARP inhibitor (if known </a:t>
                    </a:r>
                    <a:r>
                      <a:rPr kumimoji="0" lang="en-US" sz="1467" b="0" i="1" u="none" strike="noStrike" kern="1200" cap="none" spc="0" normalizeH="0" baseline="0" noProof="0" dirty="0">
                        <a:ln>
                          <a:noFill/>
                        </a:ln>
                        <a:solidFill>
                          <a:srgbClr val="000000"/>
                        </a:solidFill>
                        <a:effectLst/>
                        <a:uLnTx/>
                        <a:uFillTx/>
                        <a:latin typeface="Arial" panose="020B0604020202020204"/>
                        <a:ea typeface="+mn-ea"/>
                        <a:cs typeface="+mn-cs"/>
                      </a:rPr>
                      <a:t>BRCA</a:t>
                    </a: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 mutation)</a:t>
                    </a:r>
                  </a:p>
                  <a:p>
                    <a:pPr marL="306910" marR="0" lvl="1" indent="-146047" algn="l" defTabSz="914377" rtl="0" eaLnBrk="1" fontAlgn="auto" latinLnBrk="0" hangingPunct="1">
                      <a:lnSpc>
                        <a:spcPct val="100000"/>
                      </a:lnSpc>
                      <a:spcBef>
                        <a:spcPts val="0"/>
                      </a:spcBef>
                      <a:spcAft>
                        <a:spcPts val="0"/>
                      </a:spcAft>
                      <a:buClrTx/>
                      <a:buSzTx/>
                      <a:buFont typeface="System Font Regular"/>
                      <a:buChar char="–"/>
                      <a:tabLst/>
                      <a:defRPr/>
                    </a:pPr>
                    <a:r>
                      <a:rPr kumimoji="0" lang="en-US" sz="1467" b="0" i="0" u="none" strike="noStrike" kern="1200" cap="none" spc="0" normalizeH="0" baseline="0" noProof="0" dirty="0" err="1">
                        <a:ln>
                          <a:noFill/>
                        </a:ln>
                        <a:solidFill>
                          <a:srgbClr val="000000"/>
                        </a:solidFill>
                        <a:effectLst/>
                        <a:uLnTx/>
                        <a:uFillTx/>
                        <a:latin typeface="Arial" panose="020B0604020202020204"/>
                        <a:ea typeface="+mn-ea"/>
                        <a:cs typeface="+mn-cs"/>
                      </a:rPr>
                      <a:t>Mirvetuximab</a:t>
                    </a: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 (if positive FR⍺ expression and available in the region</a:t>
                    </a:r>
                  </a:p>
                  <a:p>
                    <a:pPr marL="152396" marR="0" lvl="0" indent="-152396"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Platinum-resistant disease</a:t>
                    </a:r>
                  </a:p>
                  <a:p>
                    <a:pPr marL="152396" marR="0" lvl="0" indent="-152396"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No prior ADC therapy containing a topoisomerase 1 inhibitor</a:t>
                    </a:r>
                  </a:p>
                  <a:p>
                    <a:pPr marL="152396" marR="0" lvl="0" indent="-152396"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No known active central nervous system metastases or carcinomatous meningitis</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000000"/>
                        </a:solidFill>
                        <a:effectLst/>
                        <a:uLnTx/>
                        <a:uFillTx/>
                        <a:latin typeface="Arial" panose="020B0604020202020204"/>
                        <a:ea typeface="+mn-ea"/>
                        <a:cs typeface="+mn-cs"/>
                      </a:rPr>
                      <a:t>N = 530</a:t>
                    </a:r>
                  </a:p>
                </p:txBody>
              </p:sp>
              <p:grpSp>
                <p:nvGrpSpPr>
                  <p:cNvPr id="5" name="Group 4">
                    <a:extLst>
                      <a:ext uri="{FF2B5EF4-FFF2-40B4-BE49-F238E27FC236}">
                        <a16:creationId xmlns:a16="http://schemas.microsoft.com/office/drawing/2014/main" id="{B61A40E7-9568-2520-AF91-C30A3A929F64}"/>
                      </a:ext>
                    </a:extLst>
                  </p:cNvPr>
                  <p:cNvGrpSpPr/>
                  <p:nvPr/>
                </p:nvGrpSpPr>
                <p:grpSpPr>
                  <a:xfrm>
                    <a:off x="4158331" y="991234"/>
                    <a:ext cx="4733275" cy="2902113"/>
                    <a:chOff x="4158331" y="991234"/>
                    <a:chExt cx="4733275" cy="2902113"/>
                  </a:xfrm>
                </p:grpSpPr>
                <p:sp>
                  <p:nvSpPr>
                    <p:cNvPr id="13" name="Rounded Rectangle 12">
                      <a:extLst>
                        <a:ext uri="{FF2B5EF4-FFF2-40B4-BE49-F238E27FC236}">
                          <a16:creationId xmlns:a16="http://schemas.microsoft.com/office/drawing/2014/main" id="{5CC1F2A9-72FF-4C42-69C7-1DDC0EF779D6}"/>
                        </a:ext>
                      </a:extLst>
                    </p:cNvPr>
                    <p:cNvSpPr/>
                    <p:nvPr/>
                  </p:nvSpPr>
                  <p:spPr>
                    <a:xfrm>
                      <a:off x="4158331" y="2096042"/>
                      <a:ext cx="1326078" cy="692496"/>
                    </a:xfrm>
                    <a:prstGeom prst="roundRect">
                      <a:avLst>
                        <a:gd name="adj" fmla="val 11930"/>
                      </a:avLst>
                    </a:prstGeom>
                    <a:solidFill>
                      <a:schemeClr val="tx2"/>
                    </a:solidFill>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prstClr val="white"/>
                          </a:solidFill>
                          <a:effectLst/>
                          <a:uLnTx/>
                          <a:uFillTx/>
                          <a:latin typeface="Arial" panose="020B0604020202020204"/>
                          <a:ea typeface="+mn-ea"/>
                          <a:cs typeface="+mn-cs"/>
                        </a:rPr>
                        <a:t>Phase 3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dirty="0">
                          <a:ln>
                            <a:noFill/>
                          </a:ln>
                          <a:solidFill>
                            <a:prstClr val="white"/>
                          </a:solidFill>
                          <a:effectLst/>
                          <a:uLnTx/>
                          <a:uFillTx/>
                          <a:latin typeface="Arial" panose="020B0604020202020204"/>
                          <a:ea typeface="+mn-ea"/>
                          <a:cs typeface="+mn-cs"/>
                        </a:rPr>
                        <a:t>Platinum-resistant ovarian cancer</a:t>
                      </a:r>
                    </a:p>
                  </p:txBody>
                </p:sp>
                <p:sp>
                  <p:nvSpPr>
                    <p:cNvPr id="14" name="Rounded Rectangle 13">
                      <a:extLst>
                        <a:ext uri="{FF2B5EF4-FFF2-40B4-BE49-F238E27FC236}">
                          <a16:creationId xmlns:a16="http://schemas.microsoft.com/office/drawing/2014/main" id="{928DFB3F-9A40-2447-5534-3F9DE246037E}"/>
                        </a:ext>
                      </a:extLst>
                    </p:cNvPr>
                    <p:cNvSpPr/>
                    <p:nvPr/>
                  </p:nvSpPr>
                  <p:spPr>
                    <a:xfrm>
                      <a:off x="6063380" y="991234"/>
                      <a:ext cx="2828226" cy="91128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FFFFFF"/>
                          </a:solidFill>
                          <a:effectLst/>
                          <a:uLnTx/>
                          <a:uFillTx/>
                          <a:latin typeface="Arial" panose="020B0604020202020204"/>
                          <a:ea typeface="+mn-ea"/>
                          <a:cs typeface="+mn-cs"/>
                        </a:rPr>
                        <a:t>RINA-S </a:t>
                      </a:r>
                      <a:r>
                        <a:rPr kumimoji="0" lang="en-US" sz="1467" b="0" i="0" u="none" strike="noStrike" kern="1200" cap="none" spc="0" normalizeH="0" baseline="0" noProof="0">
                          <a:ln>
                            <a:noFill/>
                          </a:ln>
                          <a:solidFill>
                            <a:srgbClr val="FFFFFF"/>
                          </a:solidFill>
                          <a:effectLst/>
                          <a:uLnTx/>
                          <a:uFillTx/>
                          <a:latin typeface="Arial" panose="020B0604020202020204"/>
                          <a:ea typeface="+mn-ea"/>
                          <a:cs typeface="+mn-cs"/>
                        </a:rPr>
                        <a:t>IV</a:t>
                      </a:r>
                      <a:endParaRPr kumimoji="0" lang="en-US" sz="1467" b="1"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Rounded Rectangle 15">
                      <a:extLst>
                        <a:ext uri="{FF2B5EF4-FFF2-40B4-BE49-F238E27FC236}">
                          <a16:creationId xmlns:a16="http://schemas.microsoft.com/office/drawing/2014/main" id="{72745097-3C38-74C0-95FD-C021155BD85A}"/>
                        </a:ext>
                      </a:extLst>
                    </p:cNvPr>
                    <p:cNvSpPr/>
                    <p:nvPr/>
                  </p:nvSpPr>
                  <p:spPr>
                    <a:xfrm>
                      <a:off x="6063380" y="2982059"/>
                      <a:ext cx="2828226" cy="911288"/>
                    </a:xfrm>
                    <a:prstGeom prst="roundRect">
                      <a:avLst/>
                    </a:prstGeom>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FFFFFF"/>
                          </a:solidFill>
                          <a:effectLst/>
                          <a:uLnTx/>
                          <a:uFillTx/>
                          <a:latin typeface="Arial" panose="020B0604020202020204"/>
                          <a:ea typeface="+mn-ea"/>
                          <a:cs typeface="+mn-cs"/>
                        </a:rPr>
                        <a:t>Investigator’s choice of chemotherapy</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FFFFFF"/>
                          </a:solidFill>
                          <a:effectLst/>
                          <a:uLnTx/>
                          <a:uFillTx/>
                          <a:latin typeface="Arial" panose="020B0604020202020204"/>
                          <a:ea typeface="+mn-ea"/>
                          <a:cs typeface="+mn-cs"/>
                        </a:rPr>
                        <a:t>Paclitaxel IV</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FFFFFF"/>
                          </a:solidFill>
                          <a:effectLst/>
                          <a:uLnTx/>
                          <a:uFillTx/>
                          <a:latin typeface="Arial" panose="020B0604020202020204"/>
                          <a:ea typeface="+mn-ea"/>
                          <a:cs typeface="+mn-cs"/>
                        </a:rPr>
                        <a:t>Topotecan IV</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FFFFFF"/>
                          </a:solidFill>
                          <a:effectLst/>
                          <a:uLnTx/>
                          <a:uFillTx/>
                          <a:latin typeface="Arial" panose="020B0604020202020204"/>
                          <a:ea typeface="+mn-ea"/>
                          <a:cs typeface="+mn-cs"/>
                        </a:rPr>
                        <a:t>Pegylated liposomal doxorubicin IV</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0" i="0" u="none" strike="noStrike" kern="1200" cap="none" spc="0" normalizeH="0" baseline="0" noProof="0">
                          <a:ln>
                            <a:noFill/>
                          </a:ln>
                          <a:solidFill>
                            <a:srgbClr val="FFFFFF"/>
                          </a:solidFill>
                          <a:effectLst/>
                          <a:uLnTx/>
                          <a:uFillTx/>
                          <a:latin typeface="Arial" panose="020B0604020202020204"/>
                          <a:ea typeface="+mn-ea"/>
                          <a:cs typeface="+mn-cs"/>
                        </a:rPr>
                        <a:t>Gemcitabine IV</a:t>
                      </a:r>
                    </a:p>
                  </p:txBody>
                </p:sp>
                <p:grpSp>
                  <p:nvGrpSpPr>
                    <p:cNvPr id="20" name="Group 19">
                      <a:extLst>
                        <a:ext uri="{FF2B5EF4-FFF2-40B4-BE49-F238E27FC236}">
                          <a16:creationId xmlns:a16="http://schemas.microsoft.com/office/drawing/2014/main" id="{BD5E0548-C602-A4EA-56F5-209E6906BD95}"/>
                        </a:ext>
                      </a:extLst>
                    </p:cNvPr>
                    <p:cNvGrpSpPr/>
                    <p:nvPr/>
                  </p:nvGrpSpPr>
                  <p:grpSpPr>
                    <a:xfrm>
                      <a:off x="5664370" y="2181959"/>
                      <a:ext cx="470311" cy="372232"/>
                      <a:chOff x="5253926" y="2786153"/>
                      <a:chExt cx="726400" cy="378046"/>
                    </a:xfrm>
                  </p:grpSpPr>
                  <p:sp>
                    <p:nvSpPr>
                      <p:cNvPr id="22" name="TextBox 21">
                        <a:extLst>
                          <a:ext uri="{FF2B5EF4-FFF2-40B4-BE49-F238E27FC236}">
                            <a16:creationId xmlns:a16="http://schemas.microsoft.com/office/drawing/2014/main" id="{FF22CCF2-9C3C-CD33-406B-A1EF6711CE4A}"/>
                          </a:ext>
                        </a:extLst>
                      </p:cNvPr>
                      <p:cNvSpPr txBox="1"/>
                      <p:nvPr/>
                    </p:nvSpPr>
                    <p:spPr>
                      <a:xfrm>
                        <a:off x="5576932" y="2786153"/>
                        <a:ext cx="403394" cy="196709"/>
                      </a:xfrm>
                      <a:prstGeom prst="rect">
                        <a:avLst/>
                      </a:prstGeom>
                      <a:noFill/>
                    </p:spPr>
                    <p:txBody>
                      <a:bodyPr wrap="square" lIns="0" tIns="0" rIns="0" bIns="0" rtlCol="0" anchor="ctr">
                        <a:noAutofit/>
                      </a:bodyPr>
                      <a:lstStyle/>
                      <a:p>
                        <a:pPr marL="0" marR="0" lvl="0" indent="0" algn="ctr" defTabSz="914377" rtl="0" eaLnBrk="1" fontAlgn="auto" latinLnBrk="0" hangingPunct="1">
                          <a:lnSpc>
                            <a:spcPct val="100000"/>
                          </a:lnSpc>
                          <a:spcBef>
                            <a:spcPts val="0"/>
                          </a:spcBef>
                          <a:spcAft>
                            <a:spcPts val="1600"/>
                          </a:spcAft>
                          <a:buClrTx/>
                          <a:buSzTx/>
                          <a:buFontTx/>
                          <a:buNone/>
                          <a:tabLst/>
                          <a:defRPr/>
                        </a:pPr>
                        <a:r>
                          <a:rPr kumimoji="0" lang="en-US" sz="1467" b="0" i="0" u="none" strike="noStrike" kern="1200" cap="none" spc="0" normalizeH="0" baseline="0" noProof="0">
                            <a:ln>
                              <a:noFill/>
                            </a:ln>
                            <a:solidFill>
                              <a:srgbClr val="000000"/>
                            </a:solidFill>
                            <a:effectLst/>
                            <a:uLnTx/>
                            <a:uFillTx/>
                            <a:latin typeface="Arial" panose="020B0604020202020204"/>
                            <a:ea typeface="+mn-ea"/>
                            <a:cs typeface="+mn-cs"/>
                          </a:rPr>
                          <a:t>1:1</a:t>
                        </a:r>
                      </a:p>
                    </p:txBody>
                  </p:sp>
                  <p:sp>
                    <p:nvSpPr>
                      <p:cNvPr id="21" name="Oval 20">
                        <a:extLst>
                          <a:ext uri="{FF2B5EF4-FFF2-40B4-BE49-F238E27FC236}">
                            <a16:creationId xmlns:a16="http://schemas.microsoft.com/office/drawing/2014/main" id="{AD9E17A2-FF77-C93B-59D5-D11283B95CF8}"/>
                          </a:ext>
                        </a:extLst>
                      </p:cNvPr>
                      <p:cNvSpPr/>
                      <p:nvPr/>
                    </p:nvSpPr>
                    <p:spPr>
                      <a:xfrm>
                        <a:off x="5253926" y="2941726"/>
                        <a:ext cx="338328" cy="222473"/>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a:ln>
                              <a:noFill/>
                            </a:ln>
                            <a:solidFill>
                              <a:srgbClr val="FFFFFF"/>
                            </a:solidFill>
                            <a:effectLst/>
                            <a:uLnTx/>
                            <a:uFillTx/>
                            <a:latin typeface="Arial" panose="020B0604020202020204"/>
                            <a:ea typeface="+mn-ea"/>
                            <a:cs typeface="+mn-cs"/>
                          </a:rPr>
                          <a:t>R</a:t>
                        </a:r>
                      </a:p>
                    </p:txBody>
                  </p:sp>
                </p:grpSp>
              </p:grpSp>
            </p:grpSp>
          </p:grpSp>
        </p:grpSp>
      </p:grpSp>
      <p:sp>
        <p:nvSpPr>
          <p:cNvPr id="17" name="TextBox 16">
            <a:extLst>
              <a:ext uri="{FF2B5EF4-FFF2-40B4-BE49-F238E27FC236}">
                <a16:creationId xmlns:a16="http://schemas.microsoft.com/office/drawing/2014/main" id="{6549AF65-3AF9-CD85-8801-69F93A6A52E2}"/>
              </a:ext>
            </a:extLst>
          </p:cNvPr>
          <p:cNvSpPr txBox="1">
            <a:spLocks/>
          </p:cNvSpPr>
          <p:nvPr/>
        </p:nvSpPr>
        <p:spPr>
          <a:xfrm>
            <a:off x="10212521" y="5664657"/>
            <a:ext cx="1813089" cy="329098"/>
          </a:xfrm>
          <a:prstGeom prst="roundRect">
            <a:avLst/>
          </a:prstGeom>
          <a:ln/>
        </p:spPr>
        <p:style>
          <a:lnRef idx="2">
            <a:schemeClr val="accent4">
              <a:shade val="15000"/>
            </a:schemeClr>
          </a:lnRef>
          <a:fillRef idx="1">
            <a:schemeClr val="accent4"/>
          </a:fillRef>
          <a:effectRef idx="0">
            <a:schemeClr val="accent4"/>
          </a:effectRef>
          <a:fontRef idx="minor">
            <a:schemeClr val="lt1"/>
          </a:fontRef>
        </p:style>
        <p:txBody>
          <a:bodyPr wrap="square" rtlCol="0">
            <a:spAutoFit/>
          </a:bodyPr>
          <a:lstStyle/>
          <a:p>
            <a:pPr marL="0" marR="0" lvl="0" indent="0" algn="ctr" defTabSz="914481" rtl="0" eaLnBrk="1" fontAlgn="auto" latinLnBrk="0" hangingPunct="1">
              <a:lnSpc>
                <a:spcPct val="100000"/>
              </a:lnSpc>
              <a:spcBef>
                <a:spcPts val="0"/>
              </a:spcBef>
              <a:spcAft>
                <a:spcPts val="0"/>
              </a:spcAft>
              <a:buClr>
                <a:srgbClr val="FFFFFF"/>
              </a:buClr>
              <a:buSzTx/>
              <a:buFontTx/>
              <a:buNone/>
              <a:tabLst/>
              <a:defRPr/>
            </a:pPr>
            <a:r>
              <a:rPr kumimoji="0" lang="en-US" sz="1333" b="1" i="1" u="none" strike="noStrike" kern="1200" cap="none" spc="0" normalizeH="0" baseline="0" noProof="0">
                <a:ln>
                  <a:noFill/>
                </a:ln>
                <a:solidFill>
                  <a:srgbClr val="FFFFFF"/>
                </a:solidFill>
                <a:effectLst/>
                <a:uLnTx/>
                <a:uFillTx/>
                <a:latin typeface="Arial" panose="020B0604020202020204"/>
                <a:ea typeface="+mn-ea"/>
                <a:cs typeface="Arial"/>
                <a:sym typeface="Helvetica Neue"/>
              </a:rPr>
              <a:t>Currently enrolling</a:t>
            </a:r>
            <a:endParaRPr kumimoji="0" lang="en-US" sz="1067" b="0" i="1" u="none" strike="noStrike" kern="1200" cap="none" spc="0" normalizeH="0" baseline="0" noProof="0">
              <a:ln>
                <a:noFill/>
              </a:ln>
              <a:solidFill>
                <a:srgbClr val="FFFFFF"/>
              </a:solidFill>
              <a:effectLst/>
              <a:uLnTx/>
              <a:uFillTx/>
              <a:latin typeface="Arial" panose="020B0604020202020204"/>
              <a:ea typeface="+mn-ea"/>
              <a:cs typeface="Arial" panose="020B0604020202020204" pitchFamily="34" charset="0"/>
              <a:sym typeface="Helvetica Neue"/>
            </a:endParaRPr>
          </a:p>
        </p:txBody>
      </p:sp>
      <p:pic>
        <p:nvPicPr>
          <p:cNvPr id="4" name="Picture 3">
            <a:extLst>
              <a:ext uri="{FF2B5EF4-FFF2-40B4-BE49-F238E27FC236}">
                <a16:creationId xmlns:a16="http://schemas.microsoft.com/office/drawing/2014/main" id="{DB14C2A2-06EE-590A-85BA-21D0437B02C8}"/>
              </a:ext>
            </a:extLst>
          </p:cNvPr>
          <p:cNvPicPr>
            <a:picLocks noChangeAspect="1"/>
          </p:cNvPicPr>
          <p:nvPr/>
        </p:nvPicPr>
        <p:blipFill>
          <a:blip r:embed="rId3"/>
          <a:stretch>
            <a:fillRect/>
          </a:stretch>
        </p:blipFill>
        <p:spPr>
          <a:xfrm>
            <a:off x="10149142" y="6192962"/>
            <a:ext cx="1939846" cy="548640"/>
          </a:xfrm>
          <a:prstGeom prst="rect">
            <a:avLst/>
          </a:prstGeom>
        </p:spPr>
      </p:pic>
    </p:spTree>
    <p:extLst>
      <p:ext uri="{BB962C8B-B14F-4D97-AF65-F5344CB8AC3E}">
        <p14:creationId xmlns:p14="http://schemas.microsoft.com/office/powerpoint/2010/main" val="204116162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7037EF-AE73-1F2F-8239-71DC003B2387}"/>
            </a:ext>
          </a:extLst>
        </p:cNvPr>
        <p:cNvGrpSpPr/>
        <p:nvPr/>
      </p:nvGrpSpPr>
      <p:grpSpPr>
        <a:xfrm>
          <a:off x="0" y="0"/>
          <a:ext cx="0" cy="0"/>
          <a:chOff x="0" y="0"/>
          <a:chExt cx="0" cy="0"/>
        </a:xfrm>
      </p:grpSpPr>
      <p:sp>
        <p:nvSpPr>
          <p:cNvPr id="22" name="Rounded Rectangle 1">
            <a:extLst>
              <a:ext uri="{FF2B5EF4-FFF2-40B4-BE49-F238E27FC236}">
                <a16:creationId xmlns:a16="http://schemas.microsoft.com/office/drawing/2014/main" id="{D0270BF4-4521-B341-ED3D-BCC4D4BB24DF}"/>
              </a:ext>
            </a:extLst>
          </p:cNvPr>
          <p:cNvSpPr/>
          <p:nvPr/>
        </p:nvSpPr>
        <p:spPr>
          <a:xfrm>
            <a:off x="5048031" y="2255474"/>
            <a:ext cx="6517639" cy="2919721"/>
          </a:xfrm>
          <a:prstGeom prst="roundRect">
            <a:avLst>
              <a:gd name="adj" fmla="val 4439"/>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5" name="Text Placeholder 4">
            <a:extLst>
              <a:ext uri="{FF2B5EF4-FFF2-40B4-BE49-F238E27FC236}">
                <a16:creationId xmlns:a16="http://schemas.microsoft.com/office/drawing/2014/main" id="{583915BD-EFCC-D7DD-6A50-6F2234313D6F}"/>
              </a:ext>
            </a:extLst>
          </p:cNvPr>
          <p:cNvSpPr>
            <a:spLocks noGrp="1"/>
          </p:cNvSpPr>
          <p:nvPr>
            <p:ph type="body" sz="quarter" idx="14"/>
          </p:nvPr>
        </p:nvSpPr>
        <p:spPr>
          <a:xfrm>
            <a:off x="839787" y="527050"/>
            <a:ext cx="8818563" cy="906004"/>
          </a:xfrm>
        </p:spPr>
        <p:txBody>
          <a:bodyPr/>
          <a:lstStyle/>
          <a:p>
            <a:r>
              <a:rPr lang="en-GB" spc="-100" noProof="0" dirty="0"/>
              <a:t>FONTANA: Phase 1/2a study of </a:t>
            </a:r>
            <a:r>
              <a:rPr lang="en-GB" spc="-100" dirty="0"/>
              <a:t>T</a:t>
            </a:r>
            <a:r>
              <a:rPr lang="en-GB" spc="-100" noProof="0" dirty="0" err="1"/>
              <a:t>orvutatug</a:t>
            </a:r>
            <a:r>
              <a:rPr lang="en-GB" spc="-100" noProof="0" dirty="0"/>
              <a:t> </a:t>
            </a:r>
            <a:br>
              <a:rPr lang="en-GB" spc="-100" noProof="0" dirty="0"/>
            </a:br>
            <a:r>
              <a:rPr lang="en-GB" spc="-100" noProof="0" dirty="0" err="1"/>
              <a:t>samrotecan</a:t>
            </a:r>
            <a:r>
              <a:rPr lang="en-GB" spc="-100" noProof="0" dirty="0"/>
              <a:t> (AZD5335) in </a:t>
            </a:r>
            <a:r>
              <a:rPr lang="en-GB" spc="-100" dirty="0"/>
              <a:t>p</a:t>
            </a:r>
            <a:r>
              <a:rPr lang="en-GB" spc="-100" noProof="0" dirty="0" err="1"/>
              <a:t>atients</a:t>
            </a:r>
            <a:r>
              <a:rPr lang="en-GB" spc="-100" noProof="0" dirty="0"/>
              <a:t> </a:t>
            </a:r>
            <a:br>
              <a:rPr lang="en-GB" spc="-100" noProof="0" dirty="0"/>
            </a:br>
            <a:r>
              <a:rPr lang="en-GB" spc="-100" noProof="0" dirty="0"/>
              <a:t>with PROC</a:t>
            </a:r>
          </a:p>
        </p:txBody>
      </p:sp>
      <p:sp>
        <p:nvSpPr>
          <p:cNvPr id="16" name="Footer Placeholder 1">
            <a:extLst>
              <a:ext uri="{FF2B5EF4-FFF2-40B4-BE49-F238E27FC236}">
                <a16:creationId xmlns:a16="http://schemas.microsoft.com/office/drawing/2014/main" id="{C3A8E45F-78DF-380B-BABB-823385D61B25}"/>
              </a:ext>
            </a:extLst>
          </p:cNvPr>
          <p:cNvSpPr txBox="1">
            <a:spLocks/>
          </p:cNvSpPr>
          <p:nvPr/>
        </p:nvSpPr>
        <p:spPr>
          <a:xfrm>
            <a:off x="290187" y="6160830"/>
            <a:ext cx="11673213" cy="697170"/>
          </a:xfrm>
          <a:prstGeom prst="rect">
            <a:avLst/>
          </a:prstGeom>
        </p:spPr>
        <p:txBody>
          <a:bodyPr vert="horz" lIns="91440" tIns="45720" rIns="91440" bIns="45720" rtlCol="0" anchor="ctr"/>
          <a:lstStyle>
            <a:defPPr>
              <a:defRPr lang="en-US"/>
            </a:defPPr>
            <a:lvl1pPr marL="0" algn="l" defTabSz="914400" rtl="0" eaLnBrk="1" latinLnBrk="0" hangingPunct="1">
              <a:defRPr sz="900"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020056"/>
                </a:solidFill>
                <a:effectLst/>
                <a:uLnTx/>
                <a:uFillTx/>
                <a:latin typeface="Gotham"/>
                <a:ea typeface="+mn-ea"/>
                <a:cs typeface="+mn-cs"/>
              </a:rPr>
              <a:t>Interim response evaluable set, defined as all dosed patients with measurable disease at baseline who have </a:t>
            </a:r>
            <a:r>
              <a:rPr kumimoji="0" lang="en-GB" sz="800" b="0" i="0" u="none" strike="noStrike" kern="1200" cap="none" spc="0" normalizeH="0" baseline="0" noProof="0">
                <a:ln>
                  <a:noFill/>
                </a:ln>
                <a:solidFill>
                  <a:srgbClr val="020056"/>
                </a:solidFill>
                <a:effectLst/>
                <a:uLnTx/>
                <a:uFillTx/>
                <a:latin typeface="Gotham" panose="020B0604020202020204" charset="0"/>
                <a:ea typeface="+mn-ea"/>
                <a:cs typeface="+mn-cs"/>
              </a:rPr>
              <a:t>≥15 weeks follow-up or 2 post-baseline scans ≥4 weeks apart, according to RECIST 1.1 criteria. Data cutoff: 11 July 2025.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a:ln>
                  <a:noFill/>
                </a:ln>
                <a:solidFill>
                  <a:srgbClr val="020056"/>
                </a:solidFill>
                <a:effectLst/>
                <a:uLnTx/>
                <a:uFillTx/>
                <a:latin typeface="Gotham"/>
                <a:ea typeface="+mn-ea"/>
                <a:cs typeface="+mn-cs"/>
              </a:rPr>
              <a:t>CI, confidence interval; cORR, confirmed objective response rate; DAR, drug-to-antibody ratio; FR</a:t>
            </a:r>
            <a:r>
              <a:rPr kumimoji="0" lang="el-GR" sz="800" b="0" i="0" u="none" strike="noStrike" kern="1200" cap="none" spc="0" normalizeH="0" baseline="0" noProof="0">
                <a:ln>
                  <a:noFill/>
                </a:ln>
                <a:solidFill>
                  <a:srgbClr val="020056"/>
                </a:solidFill>
                <a:effectLst/>
                <a:uLnTx/>
                <a:uFillTx/>
                <a:latin typeface="Gotham"/>
                <a:ea typeface="+mn-ea"/>
                <a:cs typeface="+mn-cs"/>
              </a:rPr>
              <a:t>α</a:t>
            </a:r>
            <a:r>
              <a:rPr kumimoji="0" lang="en-GB" sz="800" b="0" i="0" u="none" strike="noStrike" kern="1200" cap="none" spc="0" normalizeH="0" baseline="0" noProof="0">
                <a:ln>
                  <a:noFill/>
                </a:ln>
                <a:solidFill>
                  <a:srgbClr val="020056"/>
                </a:solidFill>
                <a:effectLst/>
                <a:uLnTx/>
                <a:uFillTx/>
                <a:latin typeface="Gotham"/>
                <a:ea typeface="+mn-ea"/>
                <a:cs typeface="+mn-cs"/>
              </a:rPr>
              <a:t>, folate receptor alpha; PD, progressive disease; PFS, progression-free survival; PROC, platinum-resistant ovarian cancer; RECIST 1.1, Response evaluation criteria in solid t</a:t>
            </a:r>
            <a:r>
              <a:rPr kumimoji="0" lang="en-GB" sz="800" b="0" i="0" u="none" strike="noStrike" kern="1200" cap="none" spc="0" normalizeH="0" baseline="0" noProof="0" err="1">
                <a:ln>
                  <a:noFill/>
                </a:ln>
                <a:solidFill>
                  <a:srgbClr val="020056"/>
                </a:solidFill>
                <a:effectLst/>
                <a:uLnTx/>
                <a:uFillTx/>
                <a:latin typeface="Gotham"/>
                <a:ea typeface="+mn-ea"/>
                <a:cs typeface="+mn-cs"/>
              </a:rPr>
              <a:t>umours</a:t>
            </a:r>
            <a:r>
              <a:rPr kumimoji="0" lang="en-GB" sz="800" b="0" i="0" u="none" strike="noStrike" kern="1200" cap="none" spc="0" normalizeH="0" baseline="0" noProof="0">
                <a:ln>
                  <a:noFill/>
                </a:ln>
                <a:solidFill>
                  <a:srgbClr val="020056"/>
                </a:solidFill>
                <a:effectLst/>
                <a:uLnTx/>
                <a:uFillTx/>
                <a:latin typeface="Gotham"/>
                <a:ea typeface="+mn-ea"/>
                <a:cs typeface="+mn-cs"/>
              </a:rPr>
              <a:t>, version 1.1; TOPO1, topoisomerase 1; TEAE, treatment-emergent adverse event.</a:t>
            </a:r>
            <a:endParaRPr kumimoji="0" lang="el-GR" sz="800" b="0" i="0" u="none" strike="noStrike" kern="1200" cap="none" spc="0" normalizeH="0" baseline="0" noProof="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800" b="0" i="0" u="none" strike="noStrike" kern="1200" cap="none" spc="0" normalizeH="0" baseline="0" noProof="0">
                <a:ln>
                  <a:noFill/>
                </a:ln>
                <a:solidFill>
                  <a:srgbClr val="020056"/>
                </a:solidFill>
                <a:effectLst/>
                <a:uLnTx/>
                <a:uFillTx/>
                <a:latin typeface="Gotham"/>
                <a:ea typeface="+mn-ea"/>
                <a:cs typeface="+mn-cs"/>
              </a:rPr>
              <a:t>Oaknin A, et al. Presented at ESMO Congress, 2025.</a:t>
            </a:r>
          </a:p>
        </p:txBody>
      </p:sp>
      <p:sp>
        <p:nvSpPr>
          <p:cNvPr id="18" name="Rectangle: Rounded Corners 17">
            <a:extLst>
              <a:ext uri="{FF2B5EF4-FFF2-40B4-BE49-F238E27FC236}">
                <a16:creationId xmlns:a16="http://schemas.microsoft.com/office/drawing/2014/main" id="{F9015C69-EB13-55CD-A762-327BD0B57AAD}"/>
              </a:ext>
            </a:extLst>
          </p:cNvPr>
          <p:cNvSpPr/>
          <p:nvPr/>
        </p:nvSpPr>
        <p:spPr>
          <a:xfrm>
            <a:off x="839787" y="3471884"/>
            <a:ext cx="3992581" cy="809983"/>
          </a:xfrm>
          <a:prstGeom prst="roundRect">
            <a:avLst>
              <a:gd name="adj" fmla="val 14086"/>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48008E"/>
                </a:solidFill>
                <a:effectLst/>
                <a:uLnTx/>
                <a:uFillTx/>
                <a:latin typeface="Gotham"/>
                <a:ea typeface="+mn-ea"/>
                <a:cs typeface="+mn-cs"/>
              </a:rPr>
              <a:t>Across doses, the most common TEAEs were nausea (</a:t>
            </a:r>
            <a:r>
              <a:rPr kumimoji="0" lang="en-GB" sz="1400" b="1" i="0" u="none" strike="noStrike" kern="1200" cap="none" spc="0" normalizeH="0" baseline="0" noProof="0">
                <a:ln>
                  <a:noFill/>
                </a:ln>
                <a:solidFill>
                  <a:srgbClr val="48008E"/>
                </a:solidFill>
                <a:effectLst/>
                <a:uLnTx/>
                <a:uFillTx/>
                <a:latin typeface="Gotham"/>
                <a:ea typeface="+mn-ea"/>
                <a:cs typeface="+mn-cs"/>
              </a:rPr>
              <a:t>81.1%</a:t>
            </a:r>
            <a:r>
              <a:rPr kumimoji="0" lang="en-GB" sz="1400" b="0" i="0" u="none" strike="noStrike" kern="1200" cap="none" spc="0" normalizeH="0" baseline="0" noProof="0">
                <a:ln>
                  <a:noFill/>
                </a:ln>
                <a:solidFill>
                  <a:srgbClr val="48008E"/>
                </a:solidFill>
                <a:effectLst/>
                <a:uLnTx/>
                <a:uFillTx/>
                <a:latin typeface="Gotham"/>
                <a:ea typeface="+mn-ea"/>
                <a:cs typeface="+mn-cs"/>
              </a:rPr>
              <a:t>), fatigue (</a:t>
            </a:r>
            <a:r>
              <a:rPr kumimoji="0" lang="en-GB" sz="1400" b="1" i="0" u="none" strike="noStrike" kern="1200" cap="none" spc="0" normalizeH="0" baseline="0" noProof="0">
                <a:ln>
                  <a:noFill/>
                </a:ln>
                <a:solidFill>
                  <a:srgbClr val="48008E"/>
                </a:solidFill>
                <a:effectLst/>
                <a:uLnTx/>
                <a:uFillTx/>
                <a:latin typeface="Gotham"/>
                <a:ea typeface="+mn-ea"/>
                <a:cs typeface="+mn-cs"/>
              </a:rPr>
              <a:t>56.2%</a:t>
            </a:r>
            <a:r>
              <a:rPr kumimoji="0" lang="en-GB" sz="1400" b="0" i="0" u="none" strike="noStrike" kern="1200" cap="none" spc="0" normalizeH="0" baseline="0" noProof="0">
                <a:ln>
                  <a:noFill/>
                </a:ln>
                <a:solidFill>
                  <a:srgbClr val="48008E"/>
                </a:solidFill>
                <a:effectLst/>
                <a:uLnTx/>
                <a:uFillTx/>
                <a:latin typeface="Gotham"/>
                <a:ea typeface="+mn-ea"/>
                <a:cs typeface="+mn-cs"/>
              </a:rPr>
              <a:t>) and </a:t>
            </a:r>
            <a:br>
              <a:rPr kumimoji="0" lang="en-GB" sz="1400" b="0" i="0" u="none" strike="noStrike" kern="1200" cap="none" spc="0" normalizeH="0" baseline="0" noProof="0">
                <a:ln>
                  <a:noFill/>
                </a:ln>
                <a:solidFill>
                  <a:srgbClr val="48008E"/>
                </a:solidFill>
                <a:effectLst/>
                <a:uLnTx/>
                <a:uFillTx/>
                <a:latin typeface="Gotham"/>
                <a:ea typeface="+mn-ea"/>
                <a:cs typeface="+mn-cs"/>
              </a:rPr>
            </a:br>
            <a:r>
              <a:rPr kumimoji="0" lang="en-GB" sz="1400" b="0" i="0" u="none" strike="noStrike" kern="1200" cap="none" spc="0" normalizeH="0" baseline="0" noProof="0">
                <a:ln>
                  <a:noFill/>
                </a:ln>
                <a:solidFill>
                  <a:srgbClr val="48008E"/>
                </a:solidFill>
                <a:effectLst/>
                <a:uLnTx/>
                <a:uFillTx/>
                <a:latin typeface="Gotham"/>
                <a:ea typeface="+mn-ea"/>
                <a:cs typeface="+mn-cs"/>
              </a:rPr>
              <a:t>neutropenia (</a:t>
            </a:r>
            <a:r>
              <a:rPr kumimoji="0" lang="en-GB" sz="1400" b="1" i="0" u="none" strike="noStrike" kern="1200" cap="none" spc="0" normalizeH="0" baseline="0" noProof="0">
                <a:ln>
                  <a:noFill/>
                </a:ln>
                <a:solidFill>
                  <a:srgbClr val="48008E"/>
                </a:solidFill>
                <a:effectLst/>
                <a:uLnTx/>
                <a:uFillTx/>
                <a:latin typeface="Gotham"/>
                <a:ea typeface="+mn-ea"/>
                <a:cs typeface="+mn-cs"/>
              </a:rPr>
              <a:t>54.4%</a:t>
            </a:r>
            <a:r>
              <a:rPr kumimoji="0" lang="en-GB" sz="1400" b="0" i="0" u="none" strike="noStrike" kern="1200" cap="none" spc="0" normalizeH="0" baseline="0" noProof="0">
                <a:ln>
                  <a:noFill/>
                </a:ln>
                <a:solidFill>
                  <a:srgbClr val="48008E"/>
                </a:solidFill>
                <a:effectLst/>
                <a:uLnTx/>
                <a:uFillTx/>
                <a:latin typeface="Gotham"/>
                <a:ea typeface="+mn-ea"/>
                <a:cs typeface="+mn-cs"/>
              </a:rPr>
              <a:t>) </a:t>
            </a:r>
          </a:p>
        </p:txBody>
      </p:sp>
      <p:sp>
        <p:nvSpPr>
          <p:cNvPr id="19" name="Rectangle: Rounded Corners 18">
            <a:extLst>
              <a:ext uri="{FF2B5EF4-FFF2-40B4-BE49-F238E27FC236}">
                <a16:creationId xmlns:a16="http://schemas.microsoft.com/office/drawing/2014/main" id="{820AD178-58EE-6FA9-350B-47932D4708C0}"/>
              </a:ext>
            </a:extLst>
          </p:cNvPr>
          <p:cNvSpPr/>
          <p:nvPr/>
        </p:nvSpPr>
        <p:spPr>
          <a:xfrm>
            <a:off x="839787" y="4470399"/>
            <a:ext cx="3992581" cy="825211"/>
          </a:xfrm>
          <a:prstGeom prst="roundRect">
            <a:avLst>
              <a:gd name="adj" fmla="val 8493"/>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48008E"/>
                </a:solidFill>
                <a:effectLst/>
                <a:uLnTx/>
                <a:uFillTx/>
                <a:latin typeface="Gotham"/>
                <a:ea typeface="+mn-ea"/>
                <a:cs typeface="+mn-cs"/>
              </a:rPr>
              <a:t>The most common grade ≥3 TEAEs were neutropenia (</a:t>
            </a:r>
            <a:r>
              <a:rPr kumimoji="0" lang="en-GB" sz="1400" b="1" i="0" u="none" strike="noStrike" kern="1200" cap="none" spc="0" normalizeH="0" baseline="0" noProof="0">
                <a:ln>
                  <a:noFill/>
                </a:ln>
                <a:solidFill>
                  <a:srgbClr val="48008E"/>
                </a:solidFill>
                <a:effectLst/>
                <a:uLnTx/>
                <a:uFillTx/>
                <a:latin typeface="Gotham"/>
                <a:ea typeface="+mn-ea"/>
                <a:cs typeface="+mn-cs"/>
              </a:rPr>
              <a:t>26.0%</a:t>
            </a:r>
            <a:r>
              <a:rPr kumimoji="0" lang="en-GB" sz="1400" b="0" i="0" u="none" strike="noStrike" kern="1200" cap="none" spc="0" normalizeH="0" baseline="0" noProof="0">
                <a:ln>
                  <a:noFill/>
                </a:ln>
                <a:solidFill>
                  <a:srgbClr val="48008E"/>
                </a:solidFill>
                <a:effectLst/>
                <a:uLnTx/>
                <a:uFillTx/>
                <a:latin typeface="Gotham"/>
                <a:ea typeface="+mn-ea"/>
                <a:cs typeface="+mn-cs"/>
              </a:rPr>
              <a:t>) and </a:t>
            </a:r>
            <a:br>
              <a:rPr kumimoji="0" lang="en-GB" sz="1400" b="0" i="0" u="none" strike="noStrike" kern="1200" cap="none" spc="0" normalizeH="0" baseline="0" noProof="0">
                <a:ln>
                  <a:noFill/>
                </a:ln>
                <a:solidFill>
                  <a:srgbClr val="48008E"/>
                </a:solidFill>
                <a:effectLst/>
                <a:uLnTx/>
                <a:uFillTx/>
                <a:latin typeface="Gotham"/>
                <a:ea typeface="+mn-ea"/>
                <a:cs typeface="+mn-cs"/>
              </a:rPr>
            </a:br>
            <a:r>
              <a:rPr kumimoji="0" lang="en-GB" sz="1400" b="0" i="0" u="none" strike="noStrike" kern="1200" cap="none" spc="0" normalizeH="0" baseline="0" noProof="0">
                <a:ln>
                  <a:noFill/>
                </a:ln>
                <a:solidFill>
                  <a:srgbClr val="48008E"/>
                </a:solidFill>
                <a:effectLst/>
                <a:uLnTx/>
                <a:uFillTx/>
                <a:latin typeface="Gotham"/>
                <a:ea typeface="+mn-ea"/>
                <a:cs typeface="+mn-cs"/>
              </a:rPr>
              <a:t>anaemia (</a:t>
            </a:r>
            <a:r>
              <a:rPr kumimoji="0" lang="en-GB" sz="1400" b="1" i="0" u="none" strike="noStrike" kern="1200" cap="none" spc="0" normalizeH="0" baseline="0" noProof="0">
                <a:ln>
                  <a:noFill/>
                </a:ln>
                <a:solidFill>
                  <a:srgbClr val="48008E"/>
                </a:solidFill>
                <a:effectLst/>
                <a:uLnTx/>
                <a:uFillTx/>
                <a:latin typeface="Gotham"/>
                <a:ea typeface="+mn-ea"/>
                <a:cs typeface="+mn-cs"/>
              </a:rPr>
              <a:t>16.0%</a:t>
            </a:r>
            <a:r>
              <a:rPr kumimoji="0" lang="en-GB" sz="1400" b="0" i="0" u="none" strike="noStrike" kern="1200" cap="none" spc="0" normalizeH="0" baseline="0" noProof="0">
                <a:ln>
                  <a:noFill/>
                </a:ln>
                <a:solidFill>
                  <a:srgbClr val="48008E"/>
                </a:solidFill>
                <a:effectLst/>
                <a:uLnTx/>
                <a:uFillTx/>
                <a:latin typeface="Gotham"/>
                <a:ea typeface="+mn-ea"/>
                <a:cs typeface="+mn-cs"/>
              </a:rPr>
              <a:t>)</a:t>
            </a:r>
          </a:p>
        </p:txBody>
      </p:sp>
      <p:sp>
        <p:nvSpPr>
          <p:cNvPr id="21" name="TextBox 20">
            <a:extLst>
              <a:ext uri="{FF2B5EF4-FFF2-40B4-BE49-F238E27FC236}">
                <a16:creationId xmlns:a16="http://schemas.microsoft.com/office/drawing/2014/main" id="{47E9BE02-0684-BB82-039B-DE56A2734AF4}"/>
              </a:ext>
            </a:extLst>
          </p:cNvPr>
          <p:cNvSpPr txBox="1"/>
          <p:nvPr/>
        </p:nvSpPr>
        <p:spPr>
          <a:xfrm>
            <a:off x="5048032" y="2244966"/>
            <a:ext cx="6517639" cy="338554"/>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020056"/>
                </a:solidFill>
                <a:effectLst/>
                <a:uLnTx/>
                <a:uFillTx/>
                <a:latin typeface="Gotham"/>
                <a:ea typeface="+mn-ea"/>
                <a:cs typeface="Gotham" panose="020B0604020202020204" charset="0"/>
              </a:rPr>
              <a:t>Antitumour activity by dose level</a:t>
            </a:r>
            <a:endParaRPr kumimoji="0" lang="en-GB" sz="1600" b="1" i="0" u="none" strike="noStrike" kern="1200" cap="none" spc="0" normalizeH="0" baseline="30000" noProof="0">
              <a:ln>
                <a:noFill/>
              </a:ln>
              <a:solidFill>
                <a:srgbClr val="020056"/>
              </a:solidFill>
              <a:effectLst/>
              <a:uLnTx/>
              <a:uFillTx/>
              <a:latin typeface="Gotham"/>
              <a:ea typeface="+mn-ea"/>
              <a:cs typeface="Gotham" panose="020B0604020202020204" charset="0"/>
            </a:endParaRPr>
          </a:p>
        </p:txBody>
      </p:sp>
      <p:sp>
        <p:nvSpPr>
          <p:cNvPr id="27" name="Rectangle: Rounded Corners 26">
            <a:extLst>
              <a:ext uri="{FF2B5EF4-FFF2-40B4-BE49-F238E27FC236}">
                <a16:creationId xmlns:a16="http://schemas.microsoft.com/office/drawing/2014/main" id="{9EC8333B-369F-E5B6-81F3-A01C20BDF7CC}"/>
              </a:ext>
            </a:extLst>
          </p:cNvPr>
          <p:cNvSpPr/>
          <p:nvPr/>
        </p:nvSpPr>
        <p:spPr>
          <a:xfrm>
            <a:off x="839787" y="2175356"/>
            <a:ext cx="3992581" cy="1107996"/>
          </a:xfrm>
          <a:prstGeom prst="roundRect">
            <a:avLst>
              <a:gd name="adj" fmla="val 10936"/>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48008E"/>
                </a:solidFill>
                <a:effectLst/>
                <a:uLnTx/>
                <a:uFillTx/>
                <a:latin typeface="Gotham"/>
                <a:ea typeface="+mn-ea"/>
                <a:cs typeface="+mn-cs"/>
              </a:rPr>
              <a:t>With a median follow-up of </a:t>
            </a:r>
            <a:r>
              <a:rPr kumimoji="0" lang="en-GB" sz="1400" b="1" i="0" u="none" strike="noStrike" kern="1200" cap="none" spc="0" normalizeH="0" baseline="0" noProof="0" dirty="0">
                <a:ln>
                  <a:noFill/>
                </a:ln>
                <a:solidFill>
                  <a:srgbClr val="48008E"/>
                </a:solidFill>
                <a:effectLst/>
                <a:uLnTx/>
                <a:uFillTx/>
                <a:latin typeface="Gotham"/>
                <a:ea typeface="+mn-ea"/>
                <a:cs typeface="+mn-cs"/>
              </a:rPr>
              <a:t>7.8 months </a:t>
            </a:r>
            <a:r>
              <a:rPr kumimoji="0" lang="en-GB" sz="1400" b="0" i="0" u="none" strike="noStrike" kern="1200" cap="none" spc="0" normalizeH="0" baseline="0" noProof="0" dirty="0">
                <a:ln>
                  <a:noFill/>
                </a:ln>
                <a:solidFill>
                  <a:srgbClr val="48008E"/>
                </a:solidFill>
                <a:effectLst/>
                <a:uLnTx/>
                <a:uFillTx/>
                <a:latin typeface="Gotham"/>
                <a:ea typeface="+mn-ea"/>
                <a:cs typeface="+mn-cs"/>
              </a:rPr>
              <a:t>(range 1.0–19.2), </a:t>
            </a:r>
            <a:r>
              <a:rPr kumimoji="0" lang="en-GB" sz="1400" b="1" i="0" u="none" strike="noStrike" kern="1200" cap="none" spc="0" normalizeH="0" baseline="0" noProof="0" dirty="0">
                <a:ln>
                  <a:noFill/>
                </a:ln>
                <a:solidFill>
                  <a:srgbClr val="48008E"/>
                </a:solidFill>
                <a:effectLst/>
                <a:uLnTx/>
                <a:uFillTx/>
                <a:latin typeface="Gotham"/>
                <a:ea typeface="+mn-ea"/>
                <a:cs typeface="+mn-cs"/>
              </a:rPr>
              <a:t>56.2%</a:t>
            </a:r>
            <a:r>
              <a:rPr kumimoji="0" lang="en-GB" sz="1400" b="0" i="0" u="none" strike="noStrike" kern="1200" cap="none" spc="0" normalizeH="0" baseline="0" noProof="0" dirty="0">
                <a:ln>
                  <a:noFill/>
                </a:ln>
                <a:solidFill>
                  <a:srgbClr val="48008E"/>
                </a:solidFill>
                <a:effectLst/>
                <a:uLnTx/>
                <a:uFillTx/>
                <a:latin typeface="Gotham"/>
                <a:ea typeface="+mn-ea"/>
                <a:cs typeface="+mn-cs"/>
              </a:rPr>
              <a:t> of patients remained </a:t>
            </a:r>
            <a:r>
              <a:rPr kumimoji="0" lang="en-GB" sz="1400" b="1" i="0" u="none" strike="noStrike" kern="1200" cap="none" spc="0" normalizeH="0" baseline="0" noProof="0" dirty="0">
                <a:ln>
                  <a:noFill/>
                </a:ln>
                <a:solidFill>
                  <a:srgbClr val="48008E"/>
                </a:solidFill>
                <a:effectLst/>
                <a:uLnTx/>
                <a:uFillTx/>
                <a:latin typeface="Gotham"/>
                <a:ea typeface="+mn-ea"/>
                <a:cs typeface="+mn-cs"/>
              </a:rPr>
              <a:t>PFS event-free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48008E"/>
                </a:solidFill>
                <a:effectLst/>
                <a:uLnTx/>
                <a:uFillTx/>
                <a:latin typeface="Gotham"/>
                <a:ea typeface="+mn-ea"/>
                <a:cs typeface="+mn-cs"/>
              </a:rPr>
              <a:t>across 1.6, 2.0 and 2.4 mg/kg dose levels</a:t>
            </a:r>
          </a:p>
        </p:txBody>
      </p:sp>
      <p:sp>
        <p:nvSpPr>
          <p:cNvPr id="7" name="Rectangle 6">
            <a:extLst>
              <a:ext uri="{FF2B5EF4-FFF2-40B4-BE49-F238E27FC236}">
                <a16:creationId xmlns:a16="http://schemas.microsoft.com/office/drawing/2014/main" id="{D6C4B7AE-5E97-E585-45C2-92AF9C7E176C}"/>
              </a:ext>
            </a:extLst>
          </p:cNvPr>
          <p:cNvSpPr/>
          <p:nvPr/>
        </p:nvSpPr>
        <p:spPr>
          <a:xfrm>
            <a:off x="9561214" y="367260"/>
            <a:ext cx="2168383" cy="1365126"/>
          </a:xfrm>
          <a:prstGeom prst="rect">
            <a:avLst/>
          </a:prstGeom>
          <a:solidFill>
            <a:schemeClr val="tx1"/>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nvGrpSpPr>
          <p:cNvPr id="8" name="Group 7">
            <a:extLst>
              <a:ext uri="{FF2B5EF4-FFF2-40B4-BE49-F238E27FC236}">
                <a16:creationId xmlns:a16="http://schemas.microsoft.com/office/drawing/2014/main" id="{52069C7F-6315-330F-9F64-11E0D076392B}"/>
              </a:ext>
            </a:extLst>
          </p:cNvPr>
          <p:cNvGrpSpPr>
            <a:grpSpLocks noChangeAspect="1"/>
          </p:cNvGrpSpPr>
          <p:nvPr/>
        </p:nvGrpSpPr>
        <p:grpSpPr>
          <a:xfrm>
            <a:off x="9577315" y="348633"/>
            <a:ext cx="2154687" cy="1388255"/>
            <a:chOff x="4949142" y="643561"/>
            <a:chExt cx="2793955" cy="1800132"/>
          </a:xfrm>
        </p:grpSpPr>
        <p:sp>
          <p:nvSpPr>
            <p:cNvPr id="9" name="Rectangle 8">
              <a:extLst>
                <a:ext uri="{FF2B5EF4-FFF2-40B4-BE49-F238E27FC236}">
                  <a16:creationId xmlns:a16="http://schemas.microsoft.com/office/drawing/2014/main" id="{570D4221-38E1-6C60-798B-A93A1BAD4DB2}"/>
                </a:ext>
              </a:extLst>
            </p:cNvPr>
            <p:cNvSpPr/>
            <p:nvPr/>
          </p:nvSpPr>
          <p:spPr>
            <a:xfrm flipH="1">
              <a:off x="4949142" y="649397"/>
              <a:ext cx="2793952" cy="1788458"/>
            </a:xfrm>
            <a:prstGeom prst="rect">
              <a:avLst/>
            </a:prstGeom>
            <a:gradFill flip="none" rotWithShape="1">
              <a:gsLst>
                <a:gs pos="32000">
                  <a:srgbClr val="B255FE">
                    <a:alpha val="0"/>
                    <a:lumMod val="0"/>
                    <a:lumOff val="100000"/>
                  </a:srgbClr>
                </a:gs>
                <a:gs pos="100000">
                  <a:srgbClr val="B255FE">
                    <a:lumMod val="0"/>
                    <a:lumOff val="100000"/>
                    <a:alpha val="26000"/>
                  </a:srgbClr>
                </a:gs>
              </a:gsLst>
              <a:lin ang="2700000" scaled="1"/>
              <a:tileRect/>
            </a:gradFill>
            <a:ln w="12700">
              <a:noFill/>
            </a:ln>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76F7EF91-F676-19DD-AF67-DF61CCAF3A73}"/>
                </a:ext>
              </a:extLst>
            </p:cNvPr>
            <p:cNvSpPr/>
            <p:nvPr/>
          </p:nvSpPr>
          <p:spPr>
            <a:xfrm flipH="1">
              <a:off x="4949145" y="649397"/>
              <a:ext cx="2793952" cy="1788458"/>
            </a:xfrm>
            <a:prstGeom prst="rect">
              <a:avLst/>
            </a:prstGeom>
            <a:solidFill>
              <a:srgbClr val="FFFFFF">
                <a:alpha val="2000"/>
              </a:srgbClr>
            </a:solidFill>
            <a:ln w="12700">
              <a:noFill/>
            </a:ln>
            <a:effectLst>
              <a:innerShdw blurRad="114300">
                <a:srgbClr val="FFC000"/>
              </a:innerShd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EB0F9428-7D0A-70D5-7572-D7912E863206}"/>
                </a:ext>
              </a:extLst>
            </p:cNvPr>
            <p:cNvSpPr/>
            <p:nvPr/>
          </p:nvSpPr>
          <p:spPr>
            <a:xfrm flipH="1">
              <a:off x="4949142" y="649397"/>
              <a:ext cx="2793952" cy="1788458"/>
            </a:xfrm>
            <a:prstGeom prst="rect">
              <a:avLst/>
            </a:prstGeom>
            <a:noFill/>
            <a:ln w="12700">
              <a:solidFill>
                <a:srgbClr val="FFFFFE">
                  <a:alpha val="40000"/>
                </a:srgbClr>
              </a:solidFill>
            </a:ln>
            <a:effectLst>
              <a:glow rad="76200">
                <a:srgbClr val="CBB8F3">
                  <a:alpha val="24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2" name="Graphic 65">
              <a:extLst>
                <a:ext uri="{FF2B5EF4-FFF2-40B4-BE49-F238E27FC236}">
                  <a16:creationId xmlns:a16="http://schemas.microsoft.com/office/drawing/2014/main" id="{48C486E0-5ABE-ABB9-0AD4-A5509659E479}"/>
                </a:ext>
              </a:extLst>
            </p:cNvPr>
            <p:cNvSpPr/>
            <p:nvPr/>
          </p:nvSpPr>
          <p:spPr>
            <a:xfrm flipH="1">
              <a:off x="4952251" y="643561"/>
              <a:ext cx="2787728" cy="1800132"/>
            </a:xfrm>
            <a:custGeom>
              <a:avLst/>
              <a:gdLst>
                <a:gd name="connsiteX0" fmla="*/ 785099 w 2437871"/>
                <a:gd name="connsiteY0" fmla="*/ 1181666 h 1574215"/>
                <a:gd name="connsiteX1" fmla="*/ 785099 w 2437871"/>
                <a:gd name="connsiteY1" fmla="*/ 1256127 h 1574215"/>
                <a:gd name="connsiteX2" fmla="*/ 789115 w 2437871"/>
                <a:gd name="connsiteY2" fmla="*/ 1256127 h 1574215"/>
                <a:gd name="connsiteX3" fmla="*/ 789115 w 2437871"/>
                <a:gd name="connsiteY3" fmla="*/ 1181666 h 1574215"/>
                <a:gd name="connsiteX4" fmla="*/ 785099 w 2437871"/>
                <a:gd name="connsiteY4" fmla="*/ 1181666 h 1574215"/>
                <a:gd name="connsiteX5" fmla="*/ 1020613 w 2437871"/>
                <a:gd name="connsiteY5" fmla="*/ 1181666 h 1574215"/>
                <a:gd name="connsiteX6" fmla="*/ 1020613 w 2437871"/>
                <a:gd name="connsiteY6" fmla="*/ 1256127 h 1574215"/>
                <a:gd name="connsiteX7" fmla="*/ 1024629 w 2437871"/>
                <a:gd name="connsiteY7" fmla="*/ 1256127 h 1574215"/>
                <a:gd name="connsiteX8" fmla="*/ 1024629 w 2437871"/>
                <a:gd name="connsiteY8" fmla="*/ 1181666 h 1574215"/>
                <a:gd name="connsiteX9" fmla="*/ 1020613 w 2437871"/>
                <a:gd name="connsiteY9" fmla="*/ 1181666 h 1574215"/>
                <a:gd name="connsiteX10" fmla="*/ 1099171 w 2437871"/>
                <a:gd name="connsiteY10" fmla="*/ 946152 h 1574215"/>
                <a:gd name="connsiteX11" fmla="*/ 1099171 w 2437871"/>
                <a:gd name="connsiteY11" fmla="*/ 1020613 h 1574215"/>
                <a:gd name="connsiteX12" fmla="*/ 1103187 w 2437871"/>
                <a:gd name="connsiteY12" fmla="*/ 1020613 h 1574215"/>
                <a:gd name="connsiteX13" fmla="*/ 1103187 w 2437871"/>
                <a:gd name="connsiteY13" fmla="*/ 946152 h 1574215"/>
                <a:gd name="connsiteX14" fmla="*/ 1099171 w 2437871"/>
                <a:gd name="connsiteY14" fmla="*/ 946152 h 1574215"/>
                <a:gd name="connsiteX15" fmla="*/ 1574215 w 2437871"/>
                <a:gd name="connsiteY15" fmla="*/ 471108 h 1574215"/>
                <a:gd name="connsiteX16" fmla="*/ 1574215 w 2437871"/>
                <a:gd name="connsiteY16" fmla="*/ 396646 h 1574215"/>
                <a:gd name="connsiteX17" fmla="*/ 1570198 w 2437871"/>
                <a:gd name="connsiteY17" fmla="*/ 396646 h 1574215"/>
                <a:gd name="connsiteX18" fmla="*/ 1570198 w 2437871"/>
                <a:gd name="connsiteY18" fmla="*/ 471108 h 1574215"/>
                <a:gd name="connsiteX19" fmla="*/ 1574215 w 2437871"/>
                <a:gd name="connsiteY19" fmla="*/ 471108 h 1574215"/>
                <a:gd name="connsiteX20" fmla="*/ 1099171 w 2437871"/>
                <a:gd name="connsiteY20" fmla="*/ 867674 h 1574215"/>
                <a:gd name="connsiteX21" fmla="*/ 1099171 w 2437871"/>
                <a:gd name="connsiteY21" fmla="*/ 942136 h 1574215"/>
                <a:gd name="connsiteX22" fmla="*/ 1103187 w 2437871"/>
                <a:gd name="connsiteY22" fmla="*/ 942136 h 1574215"/>
                <a:gd name="connsiteX23" fmla="*/ 1103187 w 2437871"/>
                <a:gd name="connsiteY23" fmla="*/ 867674 h 1574215"/>
                <a:gd name="connsiteX24" fmla="*/ 1099171 w 2437871"/>
                <a:gd name="connsiteY24" fmla="*/ 867674 h 1574215"/>
                <a:gd name="connsiteX25" fmla="*/ 1809809 w 2437871"/>
                <a:gd name="connsiteY25" fmla="*/ 471108 h 1574215"/>
                <a:gd name="connsiteX26" fmla="*/ 1809809 w 2437871"/>
                <a:gd name="connsiteY26" fmla="*/ 396646 h 1574215"/>
                <a:gd name="connsiteX27" fmla="*/ 1805792 w 2437871"/>
                <a:gd name="connsiteY27" fmla="*/ 396646 h 1574215"/>
                <a:gd name="connsiteX28" fmla="*/ 1805792 w 2437871"/>
                <a:gd name="connsiteY28" fmla="*/ 471108 h 1574215"/>
                <a:gd name="connsiteX29" fmla="*/ 1809809 w 2437871"/>
                <a:gd name="connsiteY29" fmla="*/ 471108 h 1574215"/>
                <a:gd name="connsiteX30" fmla="*/ 1888286 w 2437871"/>
                <a:gd name="connsiteY30" fmla="*/ 471108 h 1574215"/>
                <a:gd name="connsiteX31" fmla="*/ 1888286 w 2437871"/>
                <a:gd name="connsiteY31" fmla="*/ 396646 h 1574215"/>
                <a:gd name="connsiteX32" fmla="*/ 1884270 w 2437871"/>
                <a:gd name="connsiteY32" fmla="*/ 396646 h 1574215"/>
                <a:gd name="connsiteX33" fmla="*/ 1884270 w 2437871"/>
                <a:gd name="connsiteY33" fmla="*/ 471108 h 1574215"/>
                <a:gd name="connsiteX34" fmla="*/ 1888286 w 2437871"/>
                <a:gd name="connsiteY34" fmla="*/ 471108 h 1574215"/>
                <a:gd name="connsiteX35" fmla="*/ 942135 w 2437871"/>
                <a:gd name="connsiteY35" fmla="*/ 946152 h 1574215"/>
                <a:gd name="connsiteX36" fmla="*/ 942135 w 2437871"/>
                <a:gd name="connsiteY36" fmla="*/ 1020613 h 1574215"/>
                <a:gd name="connsiteX37" fmla="*/ 946151 w 2437871"/>
                <a:gd name="connsiteY37" fmla="*/ 1020613 h 1574215"/>
                <a:gd name="connsiteX38" fmla="*/ 946151 w 2437871"/>
                <a:gd name="connsiteY38" fmla="*/ 946152 h 1574215"/>
                <a:gd name="connsiteX39" fmla="*/ 942135 w 2437871"/>
                <a:gd name="connsiteY39" fmla="*/ 946152 h 1574215"/>
                <a:gd name="connsiteX40" fmla="*/ 1024629 w 2437871"/>
                <a:gd name="connsiteY40" fmla="*/ 706622 h 1574215"/>
                <a:gd name="connsiteX41" fmla="*/ 1024629 w 2437871"/>
                <a:gd name="connsiteY41" fmla="*/ 632160 h 1574215"/>
                <a:gd name="connsiteX42" fmla="*/ 1020613 w 2437871"/>
                <a:gd name="connsiteY42" fmla="*/ 632160 h 1574215"/>
                <a:gd name="connsiteX43" fmla="*/ 1020613 w 2437871"/>
                <a:gd name="connsiteY43" fmla="*/ 706622 h 1574215"/>
                <a:gd name="connsiteX44" fmla="*/ 1024629 w 2437871"/>
                <a:gd name="connsiteY44" fmla="*/ 706622 h 1574215"/>
                <a:gd name="connsiteX45" fmla="*/ 1020613 w 2437871"/>
                <a:gd name="connsiteY45" fmla="*/ 946152 h 1574215"/>
                <a:gd name="connsiteX46" fmla="*/ 1020613 w 2437871"/>
                <a:gd name="connsiteY46" fmla="*/ 1020613 h 1574215"/>
                <a:gd name="connsiteX47" fmla="*/ 1024629 w 2437871"/>
                <a:gd name="connsiteY47" fmla="*/ 1020613 h 1574215"/>
                <a:gd name="connsiteX48" fmla="*/ 1024629 w 2437871"/>
                <a:gd name="connsiteY48" fmla="*/ 946152 h 1574215"/>
                <a:gd name="connsiteX49" fmla="*/ 1020613 w 2437871"/>
                <a:gd name="connsiteY49" fmla="*/ 946152 h 1574215"/>
                <a:gd name="connsiteX50" fmla="*/ 706621 w 2437871"/>
                <a:gd name="connsiteY50" fmla="*/ 867674 h 1574215"/>
                <a:gd name="connsiteX51" fmla="*/ 706621 w 2437871"/>
                <a:gd name="connsiteY51" fmla="*/ 942136 h 1574215"/>
                <a:gd name="connsiteX52" fmla="*/ 710638 w 2437871"/>
                <a:gd name="connsiteY52" fmla="*/ 942136 h 1574215"/>
                <a:gd name="connsiteX53" fmla="*/ 710638 w 2437871"/>
                <a:gd name="connsiteY53" fmla="*/ 867674 h 1574215"/>
                <a:gd name="connsiteX54" fmla="*/ 706621 w 2437871"/>
                <a:gd name="connsiteY54" fmla="*/ 867674 h 1574215"/>
                <a:gd name="connsiteX55" fmla="*/ 863657 w 2437871"/>
                <a:gd name="connsiteY55" fmla="*/ 1181666 h 1574215"/>
                <a:gd name="connsiteX56" fmla="*/ 863657 w 2437871"/>
                <a:gd name="connsiteY56" fmla="*/ 1256127 h 1574215"/>
                <a:gd name="connsiteX57" fmla="*/ 867673 w 2437871"/>
                <a:gd name="connsiteY57" fmla="*/ 1256127 h 1574215"/>
                <a:gd name="connsiteX58" fmla="*/ 867673 w 2437871"/>
                <a:gd name="connsiteY58" fmla="*/ 1181666 h 1574215"/>
                <a:gd name="connsiteX59" fmla="*/ 863657 w 2437871"/>
                <a:gd name="connsiteY59" fmla="*/ 1181666 h 1574215"/>
                <a:gd name="connsiteX60" fmla="*/ 1652773 w 2437871"/>
                <a:gd name="connsiteY60" fmla="*/ 471108 h 1574215"/>
                <a:gd name="connsiteX61" fmla="*/ 1652773 w 2437871"/>
                <a:gd name="connsiteY61" fmla="*/ 396646 h 1574215"/>
                <a:gd name="connsiteX62" fmla="*/ 1648756 w 2437871"/>
                <a:gd name="connsiteY62" fmla="*/ 396646 h 1574215"/>
                <a:gd name="connsiteX63" fmla="*/ 1648756 w 2437871"/>
                <a:gd name="connsiteY63" fmla="*/ 471108 h 1574215"/>
                <a:gd name="connsiteX64" fmla="*/ 1652773 w 2437871"/>
                <a:gd name="connsiteY64" fmla="*/ 471108 h 1574215"/>
                <a:gd name="connsiteX65" fmla="*/ 1731250 w 2437871"/>
                <a:gd name="connsiteY65" fmla="*/ 471108 h 1574215"/>
                <a:gd name="connsiteX66" fmla="*/ 1731250 w 2437871"/>
                <a:gd name="connsiteY66" fmla="*/ 396646 h 1574215"/>
                <a:gd name="connsiteX67" fmla="*/ 1727234 w 2437871"/>
                <a:gd name="connsiteY67" fmla="*/ 396646 h 1574215"/>
                <a:gd name="connsiteX68" fmla="*/ 1727234 w 2437871"/>
                <a:gd name="connsiteY68" fmla="*/ 471108 h 1574215"/>
                <a:gd name="connsiteX69" fmla="*/ 1731250 w 2437871"/>
                <a:gd name="connsiteY69" fmla="*/ 471108 h 1574215"/>
                <a:gd name="connsiteX70" fmla="*/ 867673 w 2437871"/>
                <a:gd name="connsiteY70" fmla="*/ 706622 h 1574215"/>
                <a:gd name="connsiteX71" fmla="*/ 867673 w 2437871"/>
                <a:gd name="connsiteY71" fmla="*/ 632160 h 1574215"/>
                <a:gd name="connsiteX72" fmla="*/ 863657 w 2437871"/>
                <a:gd name="connsiteY72" fmla="*/ 632160 h 1574215"/>
                <a:gd name="connsiteX73" fmla="*/ 863657 w 2437871"/>
                <a:gd name="connsiteY73" fmla="*/ 706622 h 1574215"/>
                <a:gd name="connsiteX74" fmla="*/ 867673 w 2437871"/>
                <a:gd name="connsiteY74" fmla="*/ 706622 h 1574215"/>
                <a:gd name="connsiteX75" fmla="*/ 789115 w 2437871"/>
                <a:gd name="connsiteY75" fmla="*/ 706622 h 1574215"/>
                <a:gd name="connsiteX76" fmla="*/ 789115 w 2437871"/>
                <a:gd name="connsiteY76" fmla="*/ 632160 h 1574215"/>
                <a:gd name="connsiteX77" fmla="*/ 785099 w 2437871"/>
                <a:gd name="connsiteY77" fmla="*/ 632160 h 1574215"/>
                <a:gd name="connsiteX78" fmla="*/ 785099 w 2437871"/>
                <a:gd name="connsiteY78" fmla="*/ 706622 h 1574215"/>
                <a:gd name="connsiteX79" fmla="*/ 789115 w 2437871"/>
                <a:gd name="connsiteY79" fmla="*/ 706622 h 1574215"/>
                <a:gd name="connsiteX80" fmla="*/ 946151 w 2437871"/>
                <a:gd name="connsiteY80" fmla="*/ 706622 h 1574215"/>
                <a:gd name="connsiteX81" fmla="*/ 946151 w 2437871"/>
                <a:gd name="connsiteY81" fmla="*/ 632160 h 1574215"/>
                <a:gd name="connsiteX82" fmla="*/ 942135 w 2437871"/>
                <a:gd name="connsiteY82" fmla="*/ 632160 h 1574215"/>
                <a:gd name="connsiteX83" fmla="*/ 942135 w 2437871"/>
                <a:gd name="connsiteY83" fmla="*/ 706622 h 1574215"/>
                <a:gd name="connsiteX84" fmla="*/ 946151 w 2437871"/>
                <a:gd name="connsiteY84" fmla="*/ 706622 h 1574215"/>
                <a:gd name="connsiteX85" fmla="*/ 942135 w 2437871"/>
                <a:gd name="connsiteY85" fmla="*/ 1181666 h 1574215"/>
                <a:gd name="connsiteX86" fmla="*/ 942135 w 2437871"/>
                <a:gd name="connsiteY86" fmla="*/ 1256127 h 1574215"/>
                <a:gd name="connsiteX87" fmla="*/ 946151 w 2437871"/>
                <a:gd name="connsiteY87" fmla="*/ 1256127 h 1574215"/>
                <a:gd name="connsiteX88" fmla="*/ 946151 w 2437871"/>
                <a:gd name="connsiteY88" fmla="*/ 1181666 h 1574215"/>
                <a:gd name="connsiteX89" fmla="*/ 942135 w 2437871"/>
                <a:gd name="connsiteY89" fmla="*/ 1181666 h 1574215"/>
                <a:gd name="connsiteX90" fmla="*/ 1099171 w 2437871"/>
                <a:gd name="connsiteY90" fmla="*/ 1181666 h 1574215"/>
                <a:gd name="connsiteX91" fmla="*/ 1099171 w 2437871"/>
                <a:gd name="connsiteY91" fmla="*/ 1256127 h 1574215"/>
                <a:gd name="connsiteX92" fmla="*/ 1103187 w 2437871"/>
                <a:gd name="connsiteY92" fmla="*/ 1256127 h 1574215"/>
                <a:gd name="connsiteX93" fmla="*/ 1103187 w 2437871"/>
                <a:gd name="connsiteY93" fmla="*/ 1181666 h 1574215"/>
                <a:gd name="connsiteX94" fmla="*/ 1099171 w 2437871"/>
                <a:gd name="connsiteY94" fmla="*/ 1181666 h 1574215"/>
                <a:gd name="connsiteX95" fmla="*/ 475124 w 2437871"/>
                <a:gd name="connsiteY95" fmla="*/ 946152 h 1574215"/>
                <a:gd name="connsiteX96" fmla="*/ 471108 w 2437871"/>
                <a:gd name="connsiteY96" fmla="*/ 946152 h 1574215"/>
                <a:gd name="connsiteX97" fmla="*/ 471108 w 2437871"/>
                <a:gd name="connsiteY97" fmla="*/ 1020613 h 1574215"/>
                <a:gd name="connsiteX98" fmla="*/ 475124 w 2437871"/>
                <a:gd name="connsiteY98" fmla="*/ 1020613 h 1574215"/>
                <a:gd name="connsiteX99" fmla="*/ 475124 w 2437871"/>
                <a:gd name="connsiteY99" fmla="*/ 946152 h 1574215"/>
                <a:gd name="connsiteX100" fmla="*/ 1413243 w 2437871"/>
                <a:gd name="connsiteY100" fmla="*/ 1181666 h 1574215"/>
                <a:gd name="connsiteX101" fmla="*/ 1413243 w 2437871"/>
                <a:gd name="connsiteY101" fmla="*/ 1256127 h 1574215"/>
                <a:gd name="connsiteX102" fmla="*/ 1417259 w 2437871"/>
                <a:gd name="connsiteY102" fmla="*/ 1256127 h 1574215"/>
                <a:gd name="connsiteX103" fmla="*/ 1417259 w 2437871"/>
                <a:gd name="connsiteY103" fmla="*/ 1181666 h 1574215"/>
                <a:gd name="connsiteX104" fmla="*/ 1413243 w 2437871"/>
                <a:gd name="connsiteY104" fmla="*/ 1181666 h 1574215"/>
                <a:gd name="connsiteX105" fmla="*/ 1966764 w 2437871"/>
                <a:gd name="connsiteY105" fmla="*/ 471108 h 1574215"/>
                <a:gd name="connsiteX106" fmla="*/ 1966764 w 2437871"/>
                <a:gd name="connsiteY106" fmla="*/ 396646 h 1574215"/>
                <a:gd name="connsiteX107" fmla="*/ 1962748 w 2437871"/>
                <a:gd name="connsiteY107" fmla="*/ 396646 h 1574215"/>
                <a:gd name="connsiteX108" fmla="*/ 1962748 w 2437871"/>
                <a:gd name="connsiteY108" fmla="*/ 471108 h 1574215"/>
                <a:gd name="connsiteX109" fmla="*/ 1966764 w 2437871"/>
                <a:gd name="connsiteY109" fmla="*/ 471108 h 1574215"/>
                <a:gd name="connsiteX110" fmla="*/ 475124 w 2437871"/>
                <a:gd name="connsiteY110" fmla="*/ 867674 h 1574215"/>
                <a:gd name="connsiteX111" fmla="*/ 471108 w 2437871"/>
                <a:gd name="connsiteY111" fmla="*/ 867674 h 1574215"/>
                <a:gd name="connsiteX112" fmla="*/ 471108 w 2437871"/>
                <a:gd name="connsiteY112" fmla="*/ 942136 h 1574215"/>
                <a:gd name="connsiteX113" fmla="*/ 475124 w 2437871"/>
                <a:gd name="connsiteY113" fmla="*/ 942136 h 1574215"/>
                <a:gd name="connsiteX114" fmla="*/ 475124 w 2437871"/>
                <a:gd name="connsiteY114" fmla="*/ 867674 h 1574215"/>
                <a:gd name="connsiteX115" fmla="*/ 1260223 w 2437871"/>
                <a:gd name="connsiteY115" fmla="*/ 706622 h 1574215"/>
                <a:gd name="connsiteX116" fmla="*/ 1260223 w 2437871"/>
                <a:gd name="connsiteY116" fmla="*/ 632160 h 1574215"/>
                <a:gd name="connsiteX117" fmla="*/ 1256207 w 2437871"/>
                <a:gd name="connsiteY117" fmla="*/ 632160 h 1574215"/>
                <a:gd name="connsiteX118" fmla="*/ 1256207 w 2437871"/>
                <a:gd name="connsiteY118" fmla="*/ 706622 h 1574215"/>
                <a:gd name="connsiteX119" fmla="*/ 1260223 w 2437871"/>
                <a:gd name="connsiteY119" fmla="*/ 706622 h 1574215"/>
                <a:gd name="connsiteX120" fmla="*/ 1338701 w 2437871"/>
                <a:gd name="connsiteY120" fmla="*/ 706622 h 1574215"/>
                <a:gd name="connsiteX121" fmla="*/ 1338701 w 2437871"/>
                <a:gd name="connsiteY121" fmla="*/ 632160 h 1574215"/>
                <a:gd name="connsiteX122" fmla="*/ 1334685 w 2437871"/>
                <a:gd name="connsiteY122" fmla="*/ 632160 h 1574215"/>
                <a:gd name="connsiteX123" fmla="*/ 1334685 w 2437871"/>
                <a:gd name="connsiteY123" fmla="*/ 706622 h 1574215"/>
                <a:gd name="connsiteX124" fmla="*/ 1338701 w 2437871"/>
                <a:gd name="connsiteY124" fmla="*/ 706622 h 1574215"/>
                <a:gd name="connsiteX125" fmla="*/ 1417259 w 2437871"/>
                <a:gd name="connsiteY125" fmla="*/ 706622 h 1574215"/>
                <a:gd name="connsiteX126" fmla="*/ 1417259 w 2437871"/>
                <a:gd name="connsiteY126" fmla="*/ 632160 h 1574215"/>
                <a:gd name="connsiteX127" fmla="*/ 1413243 w 2437871"/>
                <a:gd name="connsiteY127" fmla="*/ 632160 h 1574215"/>
                <a:gd name="connsiteX128" fmla="*/ 1413243 w 2437871"/>
                <a:gd name="connsiteY128" fmla="*/ 706622 h 1574215"/>
                <a:gd name="connsiteX129" fmla="*/ 1417259 w 2437871"/>
                <a:gd name="connsiteY129" fmla="*/ 706622 h 1574215"/>
                <a:gd name="connsiteX130" fmla="*/ 1334685 w 2437871"/>
                <a:gd name="connsiteY130" fmla="*/ 1181666 h 1574215"/>
                <a:gd name="connsiteX131" fmla="*/ 1334685 w 2437871"/>
                <a:gd name="connsiteY131" fmla="*/ 1256127 h 1574215"/>
                <a:gd name="connsiteX132" fmla="*/ 1338701 w 2437871"/>
                <a:gd name="connsiteY132" fmla="*/ 1256127 h 1574215"/>
                <a:gd name="connsiteX133" fmla="*/ 1338701 w 2437871"/>
                <a:gd name="connsiteY133" fmla="*/ 1181666 h 1574215"/>
                <a:gd name="connsiteX134" fmla="*/ 1334685 w 2437871"/>
                <a:gd name="connsiteY134" fmla="*/ 1181666 h 1574215"/>
                <a:gd name="connsiteX135" fmla="*/ 475124 w 2437871"/>
                <a:gd name="connsiteY135" fmla="*/ 710638 h 1574215"/>
                <a:gd name="connsiteX136" fmla="*/ 471108 w 2437871"/>
                <a:gd name="connsiteY136" fmla="*/ 710638 h 1574215"/>
                <a:gd name="connsiteX137" fmla="*/ 471108 w 2437871"/>
                <a:gd name="connsiteY137" fmla="*/ 785100 h 1574215"/>
                <a:gd name="connsiteX138" fmla="*/ 475124 w 2437871"/>
                <a:gd name="connsiteY138" fmla="*/ 785100 h 1574215"/>
                <a:gd name="connsiteX139" fmla="*/ 475124 w 2437871"/>
                <a:gd name="connsiteY139" fmla="*/ 710638 h 1574215"/>
                <a:gd name="connsiteX140" fmla="*/ 1491721 w 2437871"/>
                <a:gd name="connsiteY140" fmla="*/ 1181666 h 1574215"/>
                <a:gd name="connsiteX141" fmla="*/ 1491721 w 2437871"/>
                <a:gd name="connsiteY141" fmla="*/ 1256127 h 1574215"/>
                <a:gd name="connsiteX142" fmla="*/ 1495737 w 2437871"/>
                <a:gd name="connsiteY142" fmla="*/ 1256127 h 1574215"/>
                <a:gd name="connsiteX143" fmla="*/ 1495737 w 2437871"/>
                <a:gd name="connsiteY143" fmla="*/ 1181666 h 1574215"/>
                <a:gd name="connsiteX144" fmla="*/ 1491721 w 2437871"/>
                <a:gd name="connsiteY144" fmla="*/ 1181666 h 1574215"/>
                <a:gd name="connsiteX145" fmla="*/ 475124 w 2437871"/>
                <a:gd name="connsiteY145" fmla="*/ 789116 h 1574215"/>
                <a:gd name="connsiteX146" fmla="*/ 471108 w 2437871"/>
                <a:gd name="connsiteY146" fmla="*/ 789116 h 1574215"/>
                <a:gd name="connsiteX147" fmla="*/ 471108 w 2437871"/>
                <a:gd name="connsiteY147" fmla="*/ 863577 h 1574215"/>
                <a:gd name="connsiteX148" fmla="*/ 475124 w 2437871"/>
                <a:gd name="connsiteY148" fmla="*/ 863577 h 1574215"/>
                <a:gd name="connsiteX149" fmla="*/ 475124 w 2437871"/>
                <a:gd name="connsiteY149" fmla="*/ 789116 h 1574215"/>
                <a:gd name="connsiteX150" fmla="*/ 1962748 w 2437871"/>
                <a:gd name="connsiteY150" fmla="*/ 1020613 h 1574215"/>
                <a:gd name="connsiteX151" fmla="*/ 1966764 w 2437871"/>
                <a:gd name="connsiteY151" fmla="*/ 1020613 h 1574215"/>
                <a:gd name="connsiteX152" fmla="*/ 1966764 w 2437871"/>
                <a:gd name="connsiteY152" fmla="*/ 946152 h 1574215"/>
                <a:gd name="connsiteX153" fmla="*/ 1962748 w 2437871"/>
                <a:gd name="connsiteY153" fmla="*/ 946152 h 1574215"/>
                <a:gd name="connsiteX154" fmla="*/ 1962748 w 2437871"/>
                <a:gd name="connsiteY154" fmla="*/ 1020613 h 1574215"/>
                <a:gd name="connsiteX155" fmla="*/ 1962748 w 2437871"/>
                <a:gd name="connsiteY155" fmla="*/ 628064 h 1574215"/>
                <a:gd name="connsiteX156" fmla="*/ 1966764 w 2437871"/>
                <a:gd name="connsiteY156" fmla="*/ 628064 h 1574215"/>
                <a:gd name="connsiteX157" fmla="*/ 1966764 w 2437871"/>
                <a:gd name="connsiteY157" fmla="*/ 553602 h 1574215"/>
                <a:gd name="connsiteX158" fmla="*/ 1962748 w 2437871"/>
                <a:gd name="connsiteY158" fmla="*/ 553602 h 1574215"/>
                <a:gd name="connsiteX159" fmla="*/ 1962748 w 2437871"/>
                <a:gd name="connsiteY159" fmla="*/ 628064 h 1574215"/>
                <a:gd name="connsiteX160" fmla="*/ 1177649 w 2437871"/>
                <a:gd name="connsiteY160" fmla="*/ 1181666 h 1574215"/>
                <a:gd name="connsiteX161" fmla="*/ 1177649 w 2437871"/>
                <a:gd name="connsiteY161" fmla="*/ 1256127 h 1574215"/>
                <a:gd name="connsiteX162" fmla="*/ 1181665 w 2437871"/>
                <a:gd name="connsiteY162" fmla="*/ 1256127 h 1574215"/>
                <a:gd name="connsiteX163" fmla="*/ 1181665 w 2437871"/>
                <a:gd name="connsiteY163" fmla="*/ 1181666 h 1574215"/>
                <a:gd name="connsiteX164" fmla="*/ 1177649 w 2437871"/>
                <a:gd name="connsiteY164" fmla="*/ 1181666 h 1574215"/>
                <a:gd name="connsiteX165" fmla="*/ 1103187 w 2437871"/>
                <a:gd name="connsiteY165" fmla="*/ 706622 h 1574215"/>
                <a:gd name="connsiteX166" fmla="*/ 1103187 w 2437871"/>
                <a:gd name="connsiteY166" fmla="*/ 632160 h 1574215"/>
                <a:gd name="connsiteX167" fmla="*/ 1099171 w 2437871"/>
                <a:gd name="connsiteY167" fmla="*/ 632160 h 1574215"/>
                <a:gd name="connsiteX168" fmla="*/ 1099171 w 2437871"/>
                <a:gd name="connsiteY168" fmla="*/ 706622 h 1574215"/>
                <a:gd name="connsiteX169" fmla="*/ 1103187 w 2437871"/>
                <a:gd name="connsiteY169" fmla="*/ 706622 h 1574215"/>
                <a:gd name="connsiteX170" fmla="*/ 1962748 w 2437871"/>
                <a:gd name="connsiteY170" fmla="*/ 942136 h 1574215"/>
                <a:gd name="connsiteX171" fmla="*/ 1966764 w 2437871"/>
                <a:gd name="connsiteY171" fmla="*/ 942136 h 1574215"/>
                <a:gd name="connsiteX172" fmla="*/ 1966764 w 2437871"/>
                <a:gd name="connsiteY172" fmla="*/ 867674 h 1574215"/>
                <a:gd name="connsiteX173" fmla="*/ 1962748 w 2437871"/>
                <a:gd name="connsiteY173" fmla="*/ 867674 h 1574215"/>
                <a:gd name="connsiteX174" fmla="*/ 1962748 w 2437871"/>
                <a:gd name="connsiteY174" fmla="*/ 942136 h 1574215"/>
                <a:gd name="connsiteX175" fmla="*/ 1962748 w 2437871"/>
                <a:gd name="connsiteY175" fmla="*/ 549586 h 1574215"/>
                <a:gd name="connsiteX176" fmla="*/ 1966764 w 2437871"/>
                <a:gd name="connsiteY176" fmla="*/ 549586 h 1574215"/>
                <a:gd name="connsiteX177" fmla="*/ 1966764 w 2437871"/>
                <a:gd name="connsiteY177" fmla="*/ 475124 h 1574215"/>
                <a:gd name="connsiteX178" fmla="*/ 1962748 w 2437871"/>
                <a:gd name="connsiteY178" fmla="*/ 475124 h 1574215"/>
                <a:gd name="connsiteX179" fmla="*/ 1962748 w 2437871"/>
                <a:gd name="connsiteY179" fmla="*/ 549586 h 1574215"/>
                <a:gd name="connsiteX180" fmla="*/ 1962748 w 2437871"/>
                <a:gd name="connsiteY180" fmla="*/ 706622 h 1574215"/>
                <a:gd name="connsiteX181" fmla="*/ 1966764 w 2437871"/>
                <a:gd name="connsiteY181" fmla="*/ 706622 h 1574215"/>
                <a:gd name="connsiteX182" fmla="*/ 1966764 w 2437871"/>
                <a:gd name="connsiteY182" fmla="*/ 632160 h 1574215"/>
                <a:gd name="connsiteX183" fmla="*/ 1962748 w 2437871"/>
                <a:gd name="connsiteY183" fmla="*/ 632160 h 1574215"/>
                <a:gd name="connsiteX184" fmla="*/ 1962748 w 2437871"/>
                <a:gd name="connsiteY184" fmla="*/ 706622 h 1574215"/>
                <a:gd name="connsiteX185" fmla="*/ 1962748 w 2437871"/>
                <a:gd name="connsiteY185" fmla="*/ 863658 h 1574215"/>
                <a:gd name="connsiteX186" fmla="*/ 1966764 w 2437871"/>
                <a:gd name="connsiteY186" fmla="*/ 863658 h 1574215"/>
                <a:gd name="connsiteX187" fmla="*/ 1966764 w 2437871"/>
                <a:gd name="connsiteY187" fmla="*/ 789196 h 1574215"/>
                <a:gd name="connsiteX188" fmla="*/ 1962748 w 2437871"/>
                <a:gd name="connsiteY188" fmla="*/ 789196 h 1574215"/>
                <a:gd name="connsiteX189" fmla="*/ 1962748 w 2437871"/>
                <a:gd name="connsiteY189" fmla="*/ 863658 h 1574215"/>
                <a:gd name="connsiteX190" fmla="*/ 1962748 w 2437871"/>
                <a:gd name="connsiteY190" fmla="*/ 785100 h 1574215"/>
                <a:gd name="connsiteX191" fmla="*/ 1966764 w 2437871"/>
                <a:gd name="connsiteY191" fmla="*/ 785100 h 1574215"/>
                <a:gd name="connsiteX192" fmla="*/ 1966764 w 2437871"/>
                <a:gd name="connsiteY192" fmla="*/ 710638 h 1574215"/>
                <a:gd name="connsiteX193" fmla="*/ 1962748 w 2437871"/>
                <a:gd name="connsiteY193" fmla="*/ 710638 h 1574215"/>
                <a:gd name="connsiteX194" fmla="*/ 1962748 w 2437871"/>
                <a:gd name="connsiteY194" fmla="*/ 785100 h 1574215"/>
                <a:gd name="connsiteX195" fmla="*/ 1181665 w 2437871"/>
                <a:gd name="connsiteY195" fmla="*/ 706622 h 1574215"/>
                <a:gd name="connsiteX196" fmla="*/ 1181665 w 2437871"/>
                <a:gd name="connsiteY196" fmla="*/ 632160 h 1574215"/>
                <a:gd name="connsiteX197" fmla="*/ 1177649 w 2437871"/>
                <a:gd name="connsiteY197" fmla="*/ 632160 h 1574215"/>
                <a:gd name="connsiteX198" fmla="*/ 1177649 w 2437871"/>
                <a:gd name="connsiteY198" fmla="*/ 706622 h 1574215"/>
                <a:gd name="connsiteX199" fmla="*/ 1181665 w 2437871"/>
                <a:gd name="connsiteY199" fmla="*/ 706622 h 1574215"/>
                <a:gd name="connsiteX200" fmla="*/ 1256207 w 2437871"/>
                <a:gd name="connsiteY200" fmla="*/ 1181666 h 1574215"/>
                <a:gd name="connsiteX201" fmla="*/ 1256207 w 2437871"/>
                <a:gd name="connsiteY201" fmla="*/ 1256127 h 1574215"/>
                <a:gd name="connsiteX202" fmla="*/ 1260223 w 2437871"/>
                <a:gd name="connsiteY202" fmla="*/ 1256127 h 1574215"/>
                <a:gd name="connsiteX203" fmla="*/ 1260223 w 2437871"/>
                <a:gd name="connsiteY203" fmla="*/ 1181666 h 1574215"/>
                <a:gd name="connsiteX204" fmla="*/ 1256207 w 2437871"/>
                <a:gd name="connsiteY204" fmla="*/ 1181666 h 1574215"/>
                <a:gd name="connsiteX205" fmla="*/ 942135 w 2437871"/>
                <a:gd name="connsiteY205" fmla="*/ 789116 h 1574215"/>
                <a:gd name="connsiteX206" fmla="*/ 942135 w 2437871"/>
                <a:gd name="connsiteY206" fmla="*/ 863577 h 1574215"/>
                <a:gd name="connsiteX207" fmla="*/ 946151 w 2437871"/>
                <a:gd name="connsiteY207" fmla="*/ 863577 h 1574215"/>
                <a:gd name="connsiteX208" fmla="*/ 946151 w 2437871"/>
                <a:gd name="connsiteY208" fmla="*/ 789116 h 1574215"/>
                <a:gd name="connsiteX209" fmla="*/ 942135 w 2437871"/>
                <a:gd name="connsiteY209" fmla="*/ 789116 h 1574215"/>
                <a:gd name="connsiteX210" fmla="*/ 1962748 w 2437871"/>
                <a:gd name="connsiteY210" fmla="*/ 1024630 h 1574215"/>
                <a:gd name="connsiteX211" fmla="*/ 1962748 w 2437871"/>
                <a:gd name="connsiteY211" fmla="*/ 1099091 h 1574215"/>
                <a:gd name="connsiteX212" fmla="*/ 1966764 w 2437871"/>
                <a:gd name="connsiteY212" fmla="*/ 1099091 h 1574215"/>
                <a:gd name="connsiteX213" fmla="*/ 1966764 w 2437871"/>
                <a:gd name="connsiteY213" fmla="*/ 1024630 h 1574215"/>
                <a:gd name="connsiteX214" fmla="*/ 1962748 w 2437871"/>
                <a:gd name="connsiteY214" fmla="*/ 1024630 h 1574215"/>
                <a:gd name="connsiteX215" fmla="*/ 710638 w 2437871"/>
                <a:gd name="connsiteY215" fmla="*/ 471108 h 1574215"/>
                <a:gd name="connsiteX216" fmla="*/ 710638 w 2437871"/>
                <a:gd name="connsiteY216" fmla="*/ 396646 h 1574215"/>
                <a:gd name="connsiteX217" fmla="*/ 706621 w 2437871"/>
                <a:gd name="connsiteY217" fmla="*/ 396646 h 1574215"/>
                <a:gd name="connsiteX218" fmla="*/ 706621 w 2437871"/>
                <a:gd name="connsiteY218" fmla="*/ 471108 h 1574215"/>
                <a:gd name="connsiteX219" fmla="*/ 710638 w 2437871"/>
                <a:gd name="connsiteY219" fmla="*/ 471108 h 1574215"/>
                <a:gd name="connsiteX220" fmla="*/ 396566 w 2437871"/>
                <a:gd name="connsiteY220" fmla="*/ 553602 h 1574215"/>
                <a:gd name="connsiteX221" fmla="*/ 392550 w 2437871"/>
                <a:gd name="connsiteY221" fmla="*/ 553602 h 1574215"/>
                <a:gd name="connsiteX222" fmla="*/ 392550 w 2437871"/>
                <a:gd name="connsiteY222" fmla="*/ 628064 h 1574215"/>
                <a:gd name="connsiteX223" fmla="*/ 396566 w 2437871"/>
                <a:gd name="connsiteY223" fmla="*/ 628064 h 1574215"/>
                <a:gd name="connsiteX224" fmla="*/ 396566 w 2437871"/>
                <a:gd name="connsiteY224" fmla="*/ 553602 h 1574215"/>
                <a:gd name="connsiteX225" fmla="*/ 1020613 w 2437871"/>
                <a:gd name="connsiteY225" fmla="*/ 789116 h 1574215"/>
                <a:gd name="connsiteX226" fmla="*/ 1020613 w 2437871"/>
                <a:gd name="connsiteY226" fmla="*/ 863577 h 1574215"/>
                <a:gd name="connsiteX227" fmla="*/ 1024629 w 2437871"/>
                <a:gd name="connsiteY227" fmla="*/ 863577 h 1574215"/>
                <a:gd name="connsiteX228" fmla="*/ 1024629 w 2437871"/>
                <a:gd name="connsiteY228" fmla="*/ 789116 h 1574215"/>
                <a:gd name="connsiteX229" fmla="*/ 1020613 w 2437871"/>
                <a:gd name="connsiteY229" fmla="*/ 789116 h 1574215"/>
                <a:gd name="connsiteX230" fmla="*/ 632080 w 2437871"/>
                <a:gd name="connsiteY230" fmla="*/ 471108 h 1574215"/>
                <a:gd name="connsiteX231" fmla="*/ 632080 w 2437871"/>
                <a:gd name="connsiteY231" fmla="*/ 396646 h 1574215"/>
                <a:gd name="connsiteX232" fmla="*/ 628063 w 2437871"/>
                <a:gd name="connsiteY232" fmla="*/ 396646 h 1574215"/>
                <a:gd name="connsiteX233" fmla="*/ 628063 w 2437871"/>
                <a:gd name="connsiteY233" fmla="*/ 471108 h 1574215"/>
                <a:gd name="connsiteX234" fmla="*/ 632080 w 2437871"/>
                <a:gd name="connsiteY234" fmla="*/ 471108 h 1574215"/>
                <a:gd name="connsiteX235" fmla="*/ 549585 w 2437871"/>
                <a:gd name="connsiteY235" fmla="*/ 946152 h 1574215"/>
                <a:gd name="connsiteX236" fmla="*/ 549585 w 2437871"/>
                <a:gd name="connsiteY236" fmla="*/ 1020613 h 1574215"/>
                <a:gd name="connsiteX237" fmla="*/ 553602 w 2437871"/>
                <a:gd name="connsiteY237" fmla="*/ 1020613 h 1574215"/>
                <a:gd name="connsiteX238" fmla="*/ 553602 w 2437871"/>
                <a:gd name="connsiteY238" fmla="*/ 946152 h 1574215"/>
                <a:gd name="connsiteX239" fmla="*/ 549585 w 2437871"/>
                <a:gd name="connsiteY239" fmla="*/ 946152 h 1574215"/>
                <a:gd name="connsiteX240" fmla="*/ 1495737 w 2437871"/>
                <a:gd name="connsiteY240" fmla="*/ 706622 h 1574215"/>
                <a:gd name="connsiteX241" fmla="*/ 1495737 w 2437871"/>
                <a:gd name="connsiteY241" fmla="*/ 632160 h 1574215"/>
                <a:gd name="connsiteX242" fmla="*/ 1491721 w 2437871"/>
                <a:gd name="connsiteY242" fmla="*/ 632160 h 1574215"/>
                <a:gd name="connsiteX243" fmla="*/ 1491721 w 2437871"/>
                <a:gd name="connsiteY243" fmla="*/ 706622 h 1574215"/>
                <a:gd name="connsiteX244" fmla="*/ 1495737 w 2437871"/>
                <a:gd name="connsiteY244" fmla="*/ 706622 h 1574215"/>
                <a:gd name="connsiteX245" fmla="*/ 867673 w 2437871"/>
                <a:gd name="connsiteY245" fmla="*/ 471108 h 1574215"/>
                <a:gd name="connsiteX246" fmla="*/ 867673 w 2437871"/>
                <a:gd name="connsiteY246" fmla="*/ 396646 h 1574215"/>
                <a:gd name="connsiteX247" fmla="*/ 863657 w 2437871"/>
                <a:gd name="connsiteY247" fmla="*/ 396646 h 1574215"/>
                <a:gd name="connsiteX248" fmla="*/ 863657 w 2437871"/>
                <a:gd name="connsiteY248" fmla="*/ 471108 h 1574215"/>
                <a:gd name="connsiteX249" fmla="*/ 867673 w 2437871"/>
                <a:gd name="connsiteY249" fmla="*/ 471108 h 1574215"/>
                <a:gd name="connsiteX250" fmla="*/ 863657 w 2437871"/>
                <a:gd name="connsiteY250" fmla="*/ 789116 h 1574215"/>
                <a:gd name="connsiteX251" fmla="*/ 863657 w 2437871"/>
                <a:gd name="connsiteY251" fmla="*/ 863577 h 1574215"/>
                <a:gd name="connsiteX252" fmla="*/ 867673 w 2437871"/>
                <a:gd name="connsiteY252" fmla="*/ 863577 h 1574215"/>
                <a:gd name="connsiteX253" fmla="*/ 867673 w 2437871"/>
                <a:gd name="connsiteY253" fmla="*/ 789116 h 1574215"/>
                <a:gd name="connsiteX254" fmla="*/ 863657 w 2437871"/>
                <a:gd name="connsiteY254" fmla="*/ 789116 h 1574215"/>
                <a:gd name="connsiteX255" fmla="*/ 789115 w 2437871"/>
                <a:gd name="connsiteY255" fmla="*/ 471108 h 1574215"/>
                <a:gd name="connsiteX256" fmla="*/ 789115 w 2437871"/>
                <a:gd name="connsiteY256" fmla="*/ 396646 h 1574215"/>
                <a:gd name="connsiteX257" fmla="*/ 785099 w 2437871"/>
                <a:gd name="connsiteY257" fmla="*/ 396646 h 1574215"/>
                <a:gd name="connsiteX258" fmla="*/ 785099 w 2437871"/>
                <a:gd name="connsiteY258" fmla="*/ 471108 h 1574215"/>
                <a:gd name="connsiteX259" fmla="*/ 789115 w 2437871"/>
                <a:gd name="connsiteY259" fmla="*/ 471108 h 1574215"/>
                <a:gd name="connsiteX260" fmla="*/ 396566 w 2437871"/>
                <a:gd name="connsiteY260" fmla="*/ 475124 h 1574215"/>
                <a:gd name="connsiteX261" fmla="*/ 392550 w 2437871"/>
                <a:gd name="connsiteY261" fmla="*/ 475124 h 1574215"/>
                <a:gd name="connsiteX262" fmla="*/ 392550 w 2437871"/>
                <a:gd name="connsiteY262" fmla="*/ 549586 h 1574215"/>
                <a:gd name="connsiteX263" fmla="*/ 396566 w 2437871"/>
                <a:gd name="connsiteY263" fmla="*/ 549586 h 1574215"/>
                <a:gd name="connsiteX264" fmla="*/ 396566 w 2437871"/>
                <a:gd name="connsiteY264" fmla="*/ 475124 h 1574215"/>
                <a:gd name="connsiteX265" fmla="*/ 553602 w 2437871"/>
                <a:gd name="connsiteY265" fmla="*/ 471108 h 1574215"/>
                <a:gd name="connsiteX266" fmla="*/ 553602 w 2437871"/>
                <a:gd name="connsiteY266" fmla="*/ 396646 h 1574215"/>
                <a:gd name="connsiteX267" fmla="*/ 549585 w 2437871"/>
                <a:gd name="connsiteY267" fmla="*/ 396646 h 1574215"/>
                <a:gd name="connsiteX268" fmla="*/ 549585 w 2437871"/>
                <a:gd name="connsiteY268" fmla="*/ 471108 h 1574215"/>
                <a:gd name="connsiteX269" fmla="*/ 553602 w 2437871"/>
                <a:gd name="connsiteY269" fmla="*/ 471108 h 1574215"/>
                <a:gd name="connsiteX270" fmla="*/ 475124 w 2437871"/>
                <a:gd name="connsiteY270" fmla="*/ 314072 h 1574215"/>
                <a:gd name="connsiteX271" fmla="*/ 475124 w 2437871"/>
                <a:gd name="connsiteY271" fmla="*/ 239610 h 1574215"/>
                <a:gd name="connsiteX272" fmla="*/ 471108 w 2437871"/>
                <a:gd name="connsiteY272" fmla="*/ 239610 h 1574215"/>
                <a:gd name="connsiteX273" fmla="*/ 471108 w 2437871"/>
                <a:gd name="connsiteY273" fmla="*/ 314072 h 1574215"/>
                <a:gd name="connsiteX274" fmla="*/ 475124 w 2437871"/>
                <a:gd name="connsiteY274" fmla="*/ 314072 h 1574215"/>
                <a:gd name="connsiteX275" fmla="*/ 628063 w 2437871"/>
                <a:gd name="connsiteY275" fmla="*/ 946152 h 1574215"/>
                <a:gd name="connsiteX276" fmla="*/ 628063 w 2437871"/>
                <a:gd name="connsiteY276" fmla="*/ 1020613 h 1574215"/>
                <a:gd name="connsiteX277" fmla="*/ 632080 w 2437871"/>
                <a:gd name="connsiteY277" fmla="*/ 1020613 h 1574215"/>
                <a:gd name="connsiteX278" fmla="*/ 632080 w 2437871"/>
                <a:gd name="connsiteY278" fmla="*/ 946152 h 1574215"/>
                <a:gd name="connsiteX279" fmla="*/ 628063 w 2437871"/>
                <a:gd name="connsiteY279" fmla="*/ 946152 h 1574215"/>
                <a:gd name="connsiteX280" fmla="*/ 553602 w 2437871"/>
                <a:gd name="connsiteY280" fmla="*/ 314072 h 1574215"/>
                <a:gd name="connsiteX281" fmla="*/ 553602 w 2437871"/>
                <a:gd name="connsiteY281" fmla="*/ 239610 h 1574215"/>
                <a:gd name="connsiteX282" fmla="*/ 549585 w 2437871"/>
                <a:gd name="connsiteY282" fmla="*/ 239610 h 1574215"/>
                <a:gd name="connsiteX283" fmla="*/ 549585 w 2437871"/>
                <a:gd name="connsiteY283" fmla="*/ 314072 h 1574215"/>
                <a:gd name="connsiteX284" fmla="*/ 553602 w 2437871"/>
                <a:gd name="connsiteY284" fmla="*/ 314072 h 1574215"/>
                <a:gd name="connsiteX285" fmla="*/ 475124 w 2437871"/>
                <a:gd name="connsiteY285" fmla="*/ 471108 h 1574215"/>
                <a:gd name="connsiteX286" fmla="*/ 475124 w 2437871"/>
                <a:gd name="connsiteY286" fmla="*/ 396646 h 1574215"/>
                <a:gd name="connsiteX287" fmla="*/ 471108 w 2437871"/>
                <a:gd name="connsiteY287" fmla="*/ 396646 h 1574215"/>
                <a:gd name="connsiteX288" fmla="*/ 471108 w 2437871"/>
                <a:gd name="connsiteY288" fmla="*/ 471108 h 1574215"/>
                <a:gd name="connsiteX289" fmla="*/ 475124 w 2437871"/>
                <a:gd name="connsiteY289" fmla="*/ 471108 h 1574215"/>
                <a:gd name="connsiteX290" fmla="*/ 1177649 w 2437871"/>
                <a:gd name="connsiteY290" fmla="*/ 789116 h 1574215"/>
                <a:gd name="connsiteX291" fmla="*/ 1177649 w 2437871"/>
                <a:gd name="connsiteY291" fmla="*/ 863577 h 1574215"/>
                <a:gd name="connsiteX292" fmla="*/ 1181665 w 2437871"/>
                <a:gd name="connsiteY292" fmla="*/ 863577 h 1574215"/>
                <a:gd name="connsiteX293" fmla="*/ 1181665 w 2437871"/>
                <a:gd name="connsiteY293" fmla="*/ 789116 h 1574215"/>
                <a:gd name="connsiteX294" fmla="*/ 1177649 w 2437871"/>
                <a:gd name="connsiteY294" fmla="*/ 789116 h 1574215"/>
                <a:gd name="connsiteX295" fmla="*/ 396566 w 2437871"/>
                <a:gd name="connsiteY295" fmla="*/ 632080 h 1574215"/>
                <a:gd name="connsiteX296" fmla="*/ 392550 w 2437871"/>
                <a:gd name="connsiteY296" fmla="*/ 632080 h 1574215"/>
                <a:gd name="connsiteX297" fmla="*/ 392550 w 2437871"/>
                <a:gd name="connsiteY297" fmla="*/ 706541 h 1574215"/>
                <a:gd name="connsiteX298" fmla="*/ 396566 w 2437871"/>
                <a:gd name="connsiteY298" fmla="*/ 706541 h 1574215"/>
                <a:gd name="connsiteX299" fmla="*/ 396566 w 2437871"/>
                <a:gd name="connsiteY299" fmla="*/ 632080 h 1574215"/>
                <a:gd name="connsiteX300" fmla="*/ 396566 w 2437871"/>
                <a:gd name="connsiteY300" fmla="*/ 314072 h 1574215"/>
                <a:gd name="connsiteX301" fmla="*/ 396566 w 2437871"/>
                <a:gd name="connsiteY301" fmla="*/ 239610 h 1574215"/>
                <a:gd name="connsiteX302" fmla="*/ 392550 w 2437871"/>
                <a:gd name="connsiteY302" fmla="*/ 239610 h 1574215"/>
                <a:gd name="connsiteX303" fmla="*/ 392550 w 2437871"/>
                <a:gd name="connsiteY303" fmla="*/ 314072 h 1574215"/>
                <a:gd name="connsiteX304" fmla="*/ 396566 w 2437871"/>
                <a:gd name="connsiteY304" fmla="*/ 314072 h 1574215"/>
                <a:gd name="connsiteX305" fmla="*/ 1099171 w 2437871"/>
                <a:gd name="connsiteY305" fmla="*/ 789116 h 1574215"/>
                <a:gd name="connsiteX306" fmla="*/ 1099171 w 2437871"/>
                <a:gd name="connsiteY306" fmla="*/ 863577 h 1574215"/>
                <a:gd name="connsiteX307" fmla="*/ 1103187 w 2437871"/>
                <a:gd name="connsiteY307" fmla="*/ 863577 h 1574215"/>
                <a:gd name="connsiteX308" fmla="*/ 1103187 w 2437871"/>
                <a:gd name="connsiteY308" fmla="*/ 789116 h 1574215"/>
                <a:gd name="connsiteX309" fmla="*/ 1099171 w 2437871"/>
                <a:gd name="connsiteY309" fmla="*/ 789116 h 1574215"/>
                <a:gd name="connsiteX310" fmla="*/ 318088 w 2437871"/>
                <a:gd name="connsiteY310" fmla="*/ 314072 h 1574215"/>
                <a:gd name="connsiteX311" fmla="*/ 318088 w 2437871"/>
                <a:gd name="connsiteY311" fmla="*/ 239610 h 1574215"/>
                <a:gd name="connsiteX312" fmla="*/ 314072 w 2437871"/>
                <a:gd name="connsiteY312" fmla="*/ 239610 h 1574215"/>
                <a:gd name="connsiteX313" fmla="*/ 314072 w 2437871"/>
                <a:gd name="connsiteY313" fmla="*/ 314072 h 1574215"/>
                <a:gd name="connsiteX314" fmla="*/ 318088 w 2437871"/>
                <a:gd name="connsiteY314" fmla="*/ 314072 h 1574215"/>
                <a:gd name="connsiteX315" fmla="*/ 1570198 w 2437871"/>
                <a:gd name="connsiteY315" fmla="*/ 946152 h 1574215"/>
                <a:gd name="connsiteX316" fmla="*/ 1570198 w 2437871"/>
                <a:gd name="connsiteY316" fmla="*/ 1020613 h 1574215"/>
                <a:gd name="connsiteX317" fmla="*/ 1574215 w 2437871"/>
                <a:gd name="connsiteY317" fmla="*/ 1020613 h 1574215"/>
                <a:gd name="connsiteX318" fmla="*/ 1574215 w 2437871"/>
                <a:gd name="connsiteY318" fmla="*/ 946152 h 1574215"/>
                <a:gd name="connsiteX319" fmla="*/ 1570198 w 2437871"/>
                <a:gd name="connsiteY319" fmla="*/ 946152 h 1574215"/>
                <a:gd name="connsiteX320" fmla="*/ 1260223 w 2437871"/>
                <a:gd name="connsiteY320" fmla="*/ 471108 h 1574215"/>
                <a:gd name="connsiteX321" fmla="*/ 1260223 w 2437871"/>
                <a:gd name="connsiteY321" fmla="*/ 396646 h 1574215"/>
                <a:gd name="connsiteX322" fmla="*/ 1256207 w 2437871"/>
                <a:gd name="connsiteY322" fmla="*/ 396646 h 1574215"/>
                <a:gd name="connsiteX323" fmla="*/ 1256207 w 2437871"/>
                <a:gd name="connsiteY323" fmla="*/ 471108 h 1574215"/>
                <a:gd name="connsiteX324" fmla="*/ 1260223 w 2437871"/>
                <a:gd name="connsiteY324" fmla="*/ 471108 h 1574215"/>
                <a:gd name="connsiteX325" fmla="*/ 2041306 w 2437871"/>
                <a:gd name="connsiteY325" fmla="*/ 471108 h 1574215"/>
                <a:gd name="connsiteX326" fmla="*/ 2045322 w 2437871"/>
                <a:gd name="connsiteY326" fmla="*/ 471108 h 1574215"/>
                <a:gd name="connsiteX327" fmla="*/ 2045322 w 2437871"/>
                <a:gd name="connsiteY327" fmla="*/ 396646 h 1574215"/>
                <a:gd name="connsiteX328" fmla="*/ 2041306 w 2437871"/>
                <a:gd name="connsiteY328" fmla="*/ 396646 h 1574215"/>
                <a:gd name="connsiteX329" fmla="*/ 2041306 w 2437871"/>
                <a:gd name="connsiteY329" fmla="*/ 471108 h 1574215"/>
                <a:gd name="connsiteX330" fmla="*/ 549585 w 2437871"/>
                <a:gd name="connsiteY330" fmla="*/ 1181666 h 1574215"/>
                <a:gd name="connsiteX331" fmla="*/ 549585 w 2437871"/>
                <a:gd name="connsiteY331" fmla="*/ 1256127 h 1574215"/>
                <a:gd name="connsiteX332" fmla="*/ 553602 w 2437871"/>
                <a:gd name="connsiteY332" fmla="*/ 1256127 h 1574215"/>
                <a:gd name="connsiteX333" fmla="*/ 553602 w 2437871"/>
                <a:gd name="connsiteY333" fmla="*/ 1181666 h 1574215"/>
                <a:gd name="connsiteX334" fmla="*/ 549585 w 2437871"/>
                <a:gd name="connsiteY334" fmla="*/ 1181666 h 1574215"/>
                <a:gd name="connsiteX335" fmla="*/ 1338701 w 2437871"/>
                <a:gd name="connsiteY335" fmla="*/ 471108 h 1574215"/>
                <a:gd name="connsiteX336" fmla="*/ 1338701 w 2437871"/>
                <a:gd name="connsiteY336" fmla="*/ 396646 h 1574215"/>
                <a:gd name="connsiteX337" fmla="*/ 1334685 w 2437871"/>
                <a:gd name="connsiteY337" fmla="*/ 396646 h 1574215"/>
                <a:gd name="connsiteX338" fmla="*/ 1334685 w 2437871"/>
                <a:gd name="connsiteY338" fmla="*/ 471108 h 1574215"/>
                <a:gd name="connsiteX339" fmla="*/ 1338701 w 2437871"/>
                <a:gd name="connsiteY339" fmla="*/ 471108 h 1574215"/>
                <a:gd name="connsiteX340" fmla="*/ 785099 w 2437871"/>
                <a:gd name="connsiteY340" fmla="*/ 946152 h 1574215"/>
                <a:gd name="connsiteX341" fmla="*/ 785099 w 2437871"/>
                <a:gd name="connsiteY341" fmla="*/ 1020613 h 1574215"/>
                <a:gd name="connsiteX342" fmla="*/ 789115 w 2437871"/>
                <a:gd name="connsiteY342" fmla="*/ 1020613 h 1574215"/>
                <a:gd name="connsiteX343" fmla="*/ 789115 w 2437871"/>
                <a:gd name="connsiteY343" fmla="*/ 946152 h 1574215"/>
                <a:gd name="connsiteX344" fmla="*/ 785099 w 2437871"/>
                <a:gd name="connsiteY344" fmla="*/ 946152 h 1574215"/>
                <a:gd name="connsiteX345" fmla="*/ 706621 w 2437871"/>
                <a:gd name="connsiteY345" fmla="*/ 1181666 h 1574215"/>
                <a:gd name="connsiteX346" fmla="*/ 706621 w 2437871"/>
                <a:gd name="connsiteY346" fmla="*/ 1256127 h 1574215"/>
                <a:gd name="connsiteX347" fmla="*/ 710638 w 2437871"/>
                <a:gd name="connsiteY347" fmla="*/ 1256127 h 1574215"/>
                <a:gd name="connsiteX348" fmla="*/ 710638 w 2437871"/>
                <a:gd name="connsiteY348" fmla="*/ 1181666 h 1574215"/>
                <a:gd name="connsiteX349" fmla="*/ 706621 w 2437871"/>
                <a:gd name="connsiteY349" fmla="*/ 1181666 h 1574215"/>
                <a:gd name="connsiteX350" fmla="*/ 1495737 w 2437871"/>
                <a:gd name="connsiteY350" fmla="*/ 471108 h 1574215"/>
                <a:gd name="connsiteX351" fmla="*/ 1495737 w 2437871"/>
                <a:gd name="connsiteY351" fmla="*/ 396646 h 1574215"/>
                <a:gd name="connsiteX352" fmla="*/ 1491721 w 2437871"/>
                <a:gd name="connsiteY352" fmla="*/ 396646 h 1574215"/>
                <a:gd name="connsiteX353" fmla="*/ 1491721 w 2437871"/>
                <a:gd name="connsiteY353" fmla="*/ 471108 h 1574215"/>
                <a:gd name="connsiteX354" fmla="*/ 1495737 w 2437871"/>
                <a:gd name="connsiteY354" fmla="*/ 471108 h 1574215"/>
                <a:gd name="connsiteX355" fmla="*/ 946151 w 2437871"/>
                <a:gd name="connsiteY355" fmla="*/ 471108 h 1574215"/>
                <a:gd name="connsiteX356" fmla="*/ 946151 w 2437871"/>
                <a:gd name="connsiteY356" fmla="*/ 396646 h 1574215"/>
                <a:gd name="connsiteX357" fmla="*/ 942135 w 2437871"/>
                <a:gd name="connsiteY357" fmla="*/ 396646 h 1574215"/>
                <a:gd name="connsiteX358" fmla="*/ 942135 w 2437871"/>
                <a:gd name="connsiteY358" fmla="*/ 471108 h 1574215"/>
                <a:gd name="connsiteX359" fmla="*/ 946151 w 2437871"/>
                <a:gd name="connsiteY359" fmla="*/ 471108 h 1574215"/>
                <a:gd name="connsiteX360" fmla="*/ 471108 w 2437871"/>
                <a:gd name="connsiteY360" fmla="*/ 1181666 h 1574215"/>
                <a:gd name="connsiteX361" fmla="*/ 471108 w 2437871"/>
                <a:gd name="connsiteY361" fmla="*/ 1256127 h 1574215"/>
                <a:gd name="connsiteX362" fmla="*/ 475124 w 2437871"/>
                <a:gd name="connsiteY362" fmla="*/ 1256127 h 1574215"/>
                <a:gd name="connsiteX363" fmla="*/ 475124 w 2437871"/>
                <a:gd name="connsiteY363" fmla="*/ 1181666 h 1574215"/>
                <a:gd name="connsiteX364" fmla="*/ 471108 w 2437871"/>
                <a:gd name="connsiteY364" fmla="*/ 1181666 h 1574215"/>
                <a:gd name="connsiteX365" fmla="*/ 628063 w 2437871"/>
                <a:gd name="connsiteY365" fmla="*/ 1181666 h 1574215"/>
                <a:gd name="connsiteX366" fmla="*/ 628063 w 2437871"/>
                <a:gd name="connsiteY366" fmla="*/ 1256127 h 1574215"/>
                <a:gd name="connsiteX367" fmla="*/ 632080 w 2437871"/>
                <a:gd name="connsiteY367" fmla="*/ 1256127 h 1574215"/>
                <a:gd name="connsiteX368" fmla="*/ 632080 w 2437871"/>
                <a:gd name="connsiteY368" fmla="*/ 1181666 h 1574215"/>
                <a:gd name="connsiteX369" fmla="*/ 628063 w 2437871"/>
                <a:gd name="connsiteY369" fmla="*/ 1181666 h 1574215"/>
                <a:gd name="connsiteX370" fmla="*/ 710638 w 2437871"/>
                <a:gd name="connsiteY370" fmla="*/ 706622 h 1574215"/>
                <a:gd name="connsiteX371" fmla="*/ 710638 w 2437871"/>
                <a:gd name="connsiteY371" fmla="*/ 632160 h 1574215"/>
                <a:gd name="connsiteX372" fmla="*/ 706621 w 2437871"/>
                <a:gd name="connsiteY372" fmla="*/ 632160 h 1574215"/>
                <a:gd name="connsiteX373" fmla="*/ 706621 w 2437871"/>
                <a:gd name="connsiteY373" fmla="*/ 706622 h 1574215"/>
                <a:gd name="connsiteX374" fmla="*/ 710638 w 2437871"/>
                <a:gd name="connsiteY374" fmla="*/ 706622 h 1574215"/>
                <a:gd name="connsiteX375" fmla="*/ 1417259 w 2437871"/>
                <a:gd name="connsiteY375" fmla="*/ 471108 h 1574215"/>
                <a:gd name="connsiteX376" fmla="*/ 1417259 w 2437871"/>
                <a:gd name="connsiteY376" fmla="*/ 396646 h 1574215"/>
                <a:gd name="connsiteX377" fmla="*/ 1413243 w 2437871"/>
                <a:gd name="connsiteY377" fmla="*/ 396646 h 1574215"/>
                <a:gd name="connsiteX378" fmla="*/ 1413243 w 2437871"/>
                <a:gd name="connsiteY378" fmla="*/ 471108 h 1574215"/>
                <a:gd name="connsiteX379" fmla="*/ 1417259 w 2437871"/>
                <a:gd name="connsiteY379" fmla="*/ 471108 h 1574215"/>
                <a:gd name="connsiteX380" fmla="*/ 1177649 w 2437871"/>
                <a:gd name="connsiteY380" fmla="*/ 867674 h 1574215"/>
                <a:gd name="connsiteX381" fmla="*/ 1177649 w 2437871"/>
                <a:gd name="connsiteY381" fmla="*/ 942136 h 1574215"/>
                <a:gd name="connsiteX382" fmla="*/ 1181665 w 2437871"/>
                <a:gd name="connsiteY382" fmla="*/ 942136 h 1574215"/>
                <a:gd name="connsiteX383" fmla="*/ 1181665 w 2437871"/>
                <a:gd name="connsiteY383" fmla="*/ 867674 h 1574215"/>
                <a:gd name="connsiteX384" fmla="*/ 1177649 w 2437871"/>
                <a:gd name="connsiteY384" fmla="*/ 867674 h 1574215"/>
                <a:gd name="connsiteX385" fmla="*/ 706621 w 2437871"/>
                <a:gd name="connsiteY385" fmla="*/ 946152 h 1574215"/>
                <a:gd name="connsiteX386" fmla="*/ 706621 w 2437871"/>
                <a:gd name="connsiteY386" fmla="*/ 1020613 h 1574215"/>
                <a:gd name="connsiteX387" fmla="*/ 710638 w 2437871"/>
                <a:gd name="connsiteY387" fmla="*/ 1020613 h 1574215"/>
                <a:gd name="connsiteX388" fmla="*/ 710638 w 2437871"/>
                <a:gd name="connsiteY388" fmla="*/ 946152 h 1574215"/>
                <a:gd name="connsiteX389" fmla="*/ 706621 w 2437871"/>
                <a:gd name="connsiteY389" fmla="*/ 946152 h 1574215"/>
                <a:gd name="connsiteX390" fmla="*/ 1024629 w 2437871"/>
                <a:gd name="connsiteY390" fmla="*/ 471108 h 1574215"/>
                <a:gd name="connsiteX391" fmla="*/ 1024629 w 2437871"/>
                <a:gd name="connsiteY391" fmla="*/ 396646 h 1574215"/>
                <a:gd name="connsiteX392" fmla="*/ 1020613 w 2437871"/>
                <a:gd name="connsiteY392" fmla="*/ 396646 h 1574215"/>
                <a:gd name="connsiteX393" fmla="*/ 1020613 w 2437871"/>
                <a:gd name="connsiteY393" fmla="*/ 471108 h 1574215"/>
                <a:gd name="connsiteX394" fmla="*/ 1024629 w 2437871"/>
                <a:gd name="connsiteY394" fmla="*/ 471108 h 1574215"/>
                <a:gd name="connsiteX395" fmla="*/ 314072 w 2437871"/>
                <a:gd name="connsiteY395" fmla="*/ 1181666 h 1574215"/>
                <a:gd name="connsiteX396" fmla="*/ 314072 w 2437871"/>
                <a:gd name="connsiteY396" fmla="*/ 1256127 h 1574215"/>
                <a:gd name="connsiteX397" fmla="*/ 318088 w 2437871"/>
                <a:gd name="connsiteY397" fmla="*/ 1256127 h 1574215"/>
                <a:gd name="connsiteX398" fmla="*/ 318088 w 2437871"/>
                <a:gd name="connsiteY398" fmla="*/ 1181666 h 1574215"/>
                <a:gd name="connsiteX399" fmla="*/ 314072 w 2437871"/>
                <a:gd name="connsiteY399" fmla="*/ 1181666 h 1574215"/>
                <a:gd name="connsiteX400" fmla="*/ 628063 w 2437871"/>
                <a:gd name="connsiteY400" fmla="*/ 867674 h 1574215"/>
                <a:gd name="connsiteX401" fmla="*/ 628063 w 2437871"/>
                <a:gd name="connsiteY401" fmla="*/ 942136 h 1574215"/>
                <a:gd name="connsiteX402" fmla="*/ 632080 w 2437871"/>
                <a:gd name="connsiteY402" fmla="*/ 942136 h 1574215"/>
                <a:gd name="connsiteX403" fmla="*/ 632080 w 2437871"/>
                <a:gd name="connsiteY403" fmla="*/ 867674 h 1574215"/>
                <a:gd name="connsiteX404" fmla="*/ 628063 w 2437871"/>
                <a:gd name="connsiteY404" fmla="*/ 867674 h 1574215"/>
                <a:gd name="connsiteX405" fmla="*/ 785099 w 2437871"/>
                <a:gd name="connsiteY405" fmla="*/ 789116 h 1574215"/>
                <a:gd name="connsiteX406" fmla="*/ 785099 w 2437871"/>
                <a:gd name="connsiteY406" fmla="*/ 863577 h 1574215"/>
                <a:gd name="connsiteX407" fmla="*/ 789115 w 2437871"/>
                <a:gd name="connsiteY407" fmla="*/ 863577 h 1574215"/>
                <a:gd name="connsiteX408" fmla="*/ 789115 w 2437871"/>
                <a:gd name="connsiteY408" fmla="*/ 789116 h 1574215"/>
                <a:gd name="connsiteX409" fmla="*/ 785099 w 2437871"/>
                <a:gd name="connsiteY409" fmla="*/ 789116 h 1574215"/>
                <a:gd name="connsiteX410" fmla="*/ 392550 w 2437871"/>
                <a:gd name="connsiteY410" fmla="*/ 1181666 h 1574215"/>
                <a:gd name="connsiteX411" fmla="*/ 392550 w 2437871"/>
                <a:gd name="connsiteY411" fmla="*/ 1256127 h 1574215"/>
                <a:gd name="connsiteX412" fmla="*/ 396566 w 2437871"/>
                <a:gd name="connsiteY412" fmla="*/ 1256127 h 1574215"/>
                <a:gd name="connsiteX413" fmla="*/ 396566 w 2437871"/>
                <a:gd name="connsiteY413" fmla="*/ 1181666 h 1574215"/>
                <a:gd name="connsiteX414" fmla="*/ 392550 w 2437871"/>
                <a:gd name="connsiteY414" fmla="*/ 1181666 h 1574215"/>
                <a:gd name="connsiteX415" fmla="*/ 396566 w 2437871"/>
                <a:gd name="connsiteY415" fmla="*/ 396566 h 1574215"/>
                <a:gd name="connsiteX416" fmla="*/ 392550 w 2437871"/>
                <a:gd name="connsiteY416" fmla="*/ 396566 h 1574215"/>
                <a:gd name="connsiteX417" fmla="*/ 392550 w 2437871"/>
                <a:gd name="connsiteY417" fmla="*/ 471028 h 1574215"/>
                <a:gd name="connsiteX418" fmla="*/ 396566 w 2437871"/>
                <a:gd name="connsiteY418" fmla="*/ 471028 h 1574215"/>
                <a:gd name="connsiteX419" fmla="*/ 396566 w 2437871"/>
                <a:gd name="connsiteY419" fmla="*/ 396566 h 1574215"/>
                <a:gd name="connsiteX420" fmla="*/ 1103187 w 2437871"/>
                <a:gd name="connsiteY420" fmla="*/ 471108 h 1574215"/>
                <a:gd name="connsiteX421" fmla="*/ 1103187 w 2437871"/>
                <a:gd name="connsiteY421" fmla="*/ 396646 h 1574215"/>
                <a:gd name="connsiteX422" fmla="*/ 1099171 w 2437871"/>
                <a:gd name="connsiteY422" fmla="*/ 396646 h 1574215"/>
                <a:gd name="connsiteX423" fmla="*/ 1099171 w 2437871"/>
                <a:gd name="connsiteY423" fmla="*/ 471108 h 1574215"/>
                <a:gd name="connsiteX424" fmla="*/ 1103187 w 2437871"/>
                <a:gd name="connsiteY424" fmla="*/ 471108 h 1574215"/>
                <a:gd name="connsiteX425" fmla="*/ 706621 w 2437871"/>
                <a:gd name="connsiteY425" fmla="*/ 789116 h 1574215"/>
                <a:gd name="connsiteX426" fmla="*/ 706621 w 2437871"/>
                <a:gd name="connsiteY426" fmla="*/ 863577 h 1574215"/>
                <a:gd name="connsiteX427" fmla="*/ 710638 w 2437871"/>
                <a:gd name="connsiteY427" fmla="*/ 863577 h 1574215"/>
                <a:gd name="connsiteX428" fmla="*/ 710638 w 2437871"/>
                <a:gd name="connsiteY428" fmla="*/ 789116 h 1574215"/>
                <a:gd name="connsiteX429" fmla="*/ 706621 w 2437871"/>
                <a:gd name="connsiteY429" fmla="*/ 789116 h 1574215"/>
                <a:gd name="connsiteX430" fmla="*/ 1181665 w 2437871"/>
                <a:gd name="connsiteY430" fmla="*/ 471108 h 1574215"/>
                <a:gd name="connsiteX431" fmla="*/ 1181665 w 2437871"/>
                <a:gd name="connsiteY431" fmla="*/ 396646 h 1574215"/>
                <a:gd name="connsiteX432" fmla="*/ 1177649 w 2437871"/>
                <a:gd name="connsiteY432" fmla="*/ 396646 h 1574215"/>
                <a:gd name="connsiteX433" fmla="*/ 1177649 w 2437871"/>
                <a:gd name="connsiteY433" fmla="*/ 471108 h 1574215"/>
                <a:gd name="connsiteX434" fmla="*/ 1181665 w 2437871"/>
                <a:gd name="connsiteY434" fmla="*/ 471108 h 1574215"/>
                <a:gd name="connsiteX435" fmla="*/ 2119784 w 2437871"/>
                <a:gd name="connsiteY435" fmla="*/ 1560319 h 1574215"/>
                <a:gd name="connsiteX436" fmla="*/ 2123800 w 2437871"/>
                <a:gd name="connsiteY436" fmla="*/ 1560319 h 1574215"/>
                <a:gd name="connsiteX437" fmla="*/ 2123800 w 2437871"/>
                <a:gd name="connsiteY437" fmla="*/ 1495738 h 1574215"/>
                <a:gd name="connsiteX438" fmla="*/ 2119784 w 2437871"/>
                <a:gd name="connsiteY438" fmla="*/ 1495738 h 1574215"/>
                <a:gd name="connsiteX439" fmla="*/ 2119784 w 2437871"/>
                <a:gd name="connsiteY439" fmla="*/ 1560319 h 1574215"/>
                <a:gd name="connsiteX440" fmla="*/ 239530 w 2437871"/>
                <a:gd name="connsiteY440" fmla="*/ 553602 h 1574215"/>
                <a:gd name="connsiteX441" fmla="*/ 235514 w 2437871"/>
                <a:gd name="connsiteY441" fmla="*/ 553602 h 1574215"/>
                <a:gd name="connsiteX442" fmla="*/ 235514 w 2437871"/>
                <a:gd name="connsiteY442" fmla="*/ 628064 h 1574215"/>
                <a:gd name="connsiteX443" fmla="*/ 239530 w 2437871"/>
                <a:gd name="connsiteY443" fmla="*/ 628064 h 1574215"/>
                <a:gd name="connsiteX444" fmla="*/ 239530 w 2437871"/>
                <a:gd name="connsiteY444" fmla="*/ 553602 h 1574215"/>
                <a:gd name="connsiteX445" fmla="*/ 1491721 w 2437871"/>
                <a:gd name="connsiteY445" fmla="*/ 1560319 h 1574215"/>
                <a:gd name="connsiteX446" fmla="*/ 1495737 w 2437871"/>
                <a:gd name="connsiteY446" fmla="*/ 1560319 h 1574215"/>
                <a:gd name="connsiteX447" fmla="*/ 1495737 w 2437871"/>
                <a:gd name="connsiteY447" fmla="*/ 1495738 h 1574215"/>
                <a:gd name="connsiteX448" fmla="*/ 1491721 w 2437871"/>
                <a:gd name="connsiteY448" fmla="*/ 1495738 h 1574215"/>
                <a:gd name="connsiteX449" fmla="*/ 1491721 w 2437871"/>
                <a:gd name="connsiteY449" fmla="*/ 1560319 h 1574215"/>
                <a:gd name="connsiteX450" fmla="*/ 1413243 w 2437871"/>
                <a:gd name="connsiteY450" fmla="*/ 1560319 h 1574215"/>
                <a:gd name="connsiteX451" fmla="*/ 1417259 w 2437871"/>
                <a:gd name="connsiteY451" fmla="*/ 1560319 h 1574215"/>
                <a:gd name="connsiteX452" fmla="*/ 1417259 w 2437871"/>
                <a:gd name="connsiteY452" fmla="*/ 1495738 h 1574215"/>
                <a:gd name="connsiteX453" fmla="*/ 1413243 w 2437871"/>
                <a:gd name="connsiteY453" fmla="*/ 1495738 h 1574215"/>
                <a:gd name="connsiteX454" fmla="*/ 1413243 w 2437871"/>
                <a:gd name="connsiteY454" fmla="*/ 1560319 h 1574215"/>
                <a:gd name="connsiteX455" fmla="*/ 239530 w 2437871"/>
                <a:gd name="connsiteY455" fmla="*/ 475124 h 1574215"/>
                <a:gd name="connsiteX456" fmla="*/ 235514 w 2437871"/>
                <a:gd name="connsiteY456" fmla="*/ 475124 h 1574215"/>
                <a:gd name="connsiteX457" fmla="*/ 235514 w 2437871"/>
                <a:gd name="connsiteY457" fmla="*/ 549586 h 1574215"/>
                <a:gd name="connsiteX458" fmla="*/ 239530 w 2437871"/>
                <a:gd name="connsiteY458" fmla="*/ 549586 h 1574215"/>
                <a:gd name="connsiteX459" fmla="*/ 239530 w 2437871"/>
                <a:gd name="connsiteY459" fmla="*/ 475124 h 1574215"/>
                <a:gd name="connsiteX460" fmla="*/ 1570198 w 2437871"/>
                <a:gd name="connsiteY460" fmla="*/ 1560319 h 1574215"/>
                <a:gd name="connsiteX461" fmla="*/ 1574215 w 2437871"/>
                <a:gd name="connsiteY461" fmla="*/ 1560319 h 1574215"/>
                <a:gd name="connsiteX462" fmla="*/ 1574215 w 2437871"/>
                <a:gd name="connsiteY462" fmla="*/ 1495738 h 1574215"/>
                <a:gd name="connsiteX463" fmla="*/ 1570198 w 2437871"/>
                <a:gd name="connsiteY463" fmla="*/ 1495738 h 1574215"/>
                <a:gd name="connsiteX464" fmla="*/ 1570198 w 2437871"/>
                <a:gd name="connsiteY464" fmla="*/ 1560319 h 1574215"/>
                <a:gd name="connsiteX465" fmla="*/ 239530 w 2437871"/>
                <a:gd name="connsiteY465" fmla="*/ 396566 h 1574215"/>
                <a:gd name="connsiteX466" fmla="*/ 235514 w 2437871"/>
                <a:gd name="connsiteY466" fmla="*/ 396566 h 1574215"/>
                <a:gd name="connsiteX467" fmla="*/ 235514 w 2437871"/>
                <a:gd name="connsiteY467" fmla="*/ 471028 h 1574215"/>
                <a:gd name="connsiteX468" fmla="*/ 239530 w 2437871"/>
                <a:gd name="connsiteY468" fmla="*/ 471028 h 1574215"/>
                <a:gd name="connsiteX469" fmla="*/ 239530 w 2437871"/>
                <a:gd name="connsiteY469" fmla="*/ 396566 h 1574215"/>
                <a:gd name="connsiteX470" fmla="*/ 628063 w 2437871"/>
                <a:gd name="connsiteY470" fmla="*/ 1560319 h 1574215"/>
                <a:gd name="connsiteX471" fmla="*/ 632080 w 2437871"/>
                <a:gd name="connsiteY471" fmla="*/ 1560319 h 1574215"/>
                <a:gd name="connsiteX472" fmla="*/ 632080 w 2437871"/>
                <a:gd name="connsiteY472" fmla="*/ 1495738 h 1574215"/>
                <a:gd name="connsiteX473" fmla="*/ 628063 w 2437871"/>
                <a:gd name="connsiteY473" fmla="*/ 1495738 h 1574215"/>
                <a:gd name="connsiteX474" fmla="*/ 628063 w 2437871"/>
                <a:gd name="connsiteY474" fmla="*/ 1560319 h 1574215"/>
                <a:gd name="connsiteX475" fmla="*/ 239530 w 2437871"/>
                <a:gd name="connsiteY475" fmla="*/ 789116 h 1574215"/>
                <a:gd name="connsiteX476" fmla="*/ 235514 w 2437871"/>
                <a:gd name="connsiteY476" fmla="*/ 789116 h 1574215"/>
                <a:gd name="connsiteX477" fmla="*/ 235514 w 2437871"/>
                <a:gd name="connsiteY477" fmla="*/ 863577 h 1574215"/>
                <a:gd name="connsiteX478" fmla="*/ 239530 w 2437871"/>
                <a:gd name="connsiteY478" fmla="*/ 863577 h 1574215"/>
                <a:gd name="connsiteX479" fmla="*/ 239530 w 2437871"/>
                <a:gd name="connsiteY479" fmla="*/ 789116 h 1574215"/>
                <a:gd name="connsiteX480" fmla="*/ 239530 w 2437871"/>
                <a:gd name="connsiteY480" fmla="*/ 710638 h 1574215"/>
                <a:gd name="connsiteX481" fmla="*/ 235514 w 2437871"/>
                <a:gd name="connsiteY481" fmla="*/ 710638 h 1574215"/>
                <a:gd name="connsiteX482" fmla="*/ 235514 w 2437871"/>
                <a:gd name="connsiteY482" fmla="*/ 785100 h 1574215"/>
                <a:gd name="connsiteX483" fmla="*/ 239530 w 2437871"/>
                <a:gd name="connsiteY483" fmla="*/ 785100 h 1574215"/>
                <a:gd name="connsiteX484" fmla="*/ 239530 w 2437871"/>
                <a:gd name="connsiteY484" fmla="*/ 710638 h 1574215"/>
                <a:gd name="connsiteX485" fmla="*/ 1648756 w 2437871"/>
                <a:gd name="connsiteY485" fmla="*/ 1560319 h 1574215"/>
                <a:gd name="connsiteX486" fmla="*/ 1652773 w 2437871"/>
                <a:gd name="connsiteY486" fmla="*/ 1560319 h 1574215"/>
                <a:gd name="connsiteX487" fmla="*/ 1652773 w 2437871"/>
                <a:gd name="connsiteY487" fmla="*/ 1495738 h 1574215"/>
                <a:gd name="connsiteX488" fmla="*/ 1648756 w 2437871"/>
                <a:gd name="connsiteY488" fmla="*/ 1495738 h 1574215"/>
                <a:gd name="connsiteX489" fmla="*/ 1648756 w 2437871"/>
                <a:gd name="connsiteY489" fmla="*/ 1560319 h 1574215"/>
                <a:gd name="connsiteX490" fmla="*/ 239530 w 2437871"/>
                <a:gd name="connsiteY490" fmla="*/ 632080 h 1574215"/>
                <a:gd name="connsiteX491" fmla="*/ 235514 w 2437871"/>
                <a:gd name="connsiteY491" fmla="*/ 632080 h 1574215"/>
                <a:gd name="connsiteX492" fmla="*/ 235514 w 2437871"/>
                <a:gd name="connsiteY492" fmla="*/ 706541 h 1574215"/>
                <a:gd name="connsiteX493" fmla="*/ 239530 w 2437871"/>
                <a:gd name="connsiteY493" fmla="*/ 706541 h 1574215"/>
                <a:gd name="connsiteX494" fmla="*/ 239530 w 2437871"/>
                <a:gd name="connsiteY494" fmla="*/ 632080 h 1574215"/>
                <a:gd name="connsiteX495" fmla="*/ 863657 w 2437871"/>
                <a:gd name="connsiteY495" fmla="*/ 1560319 h 1574215"/>
                <a:gd name="connsiteX496" fmla="*/ 867673 w 2437871"/>
                <a:gd name="connsiteY496" fmla="*/ 1560319 h 1574215"/>
                <a:gd name="connsiteX497" fmla="*/ 867673 w 2437871"/>
                <a:gd name="connsiteY497" fmla="*/ 1495738 h 1574215"/>
                <a:gd name="connsiteX498" fmla="*/ 863657 w 2437871"/>
                <a:gd name="connsiteY498" fmla="*/ 1495738 h 1574215"/>
                <a:gd name="connsiteX499" fmla="*/ 863657 w 2437871"/>
                <a:gd name="connsiteY499" fmla="*/ 1560319 h 1574215"/>
                <a:gd name="connsiteX500" fmla="*/ 1805792 w 2437871"/>
                <a:gd name="connsiteY500" fmla="*/ 1560319 h 1574215"/>
                <a:gd name="connsiteX501" fmla="*/ 1809809 w 2437871"/>
                <a:gd name="connsiteY501" fmla="*/ 1560319 h 1574215"/>
                <a:gd name="connsiteX502" fmla="*/ 1809809 w 2437871"/>
                <a:gd name="connsiteY502" fmla="*/ 1495738 h 1574215"/>
                <a:gd name="connsiteX503" fmla="*/ 1805792 w 2437871"/>
                <a:gd name="connsiteY503" fmla="*/ 1495738 h 1574215"/>
                <a:gd name="connsiteX504" fmla="*/ 1805792 w 2437871"/>
                <a:gd name="connsiteY504" fmla="*/ 1560319 h 1574215"/>
                <a:gd name="connsiteX505" fmla="*/ 942135 w 2437871"/>
                <a:gd name="connsiteY505" fmla="*/ 1560319 h 1574215"/>
                <a:gd name="connsiteX506" fmla="*/ 946151 w 2437871"/>
                <a:gd name="connsiteY506" fmla="*/ 1560319 h 1574215"/>
                <a:gd name="connsiteX507" fmla="*/ 946151 w 2437871"/>
                <a:gd name="connsiteY507" fmla="*/ 1495738 h 1574215"/>
                <a:gd name="connsiteX508" fmla="*/ 942135 w 2437871"/>
                <a:gd name="connsiteY508" fmla="*/ 1495738 h 1574215"/>
                <a:gd name="connsiteX509" fmla="*/ 942135 w 2437871"/>
                <a:gd name="connsiteY509" fmla="*/ 1560319 h 1574215"/>
                <a:gd name="connsiteX510" fmla="*/ 785099 w 2437871"/>
                <a:gd name="connsiteY510" fmla="*/ 1560319 h 1574215"/>
                <a:gd name="connsiteX511" fmla="*/ 789115 w 2437871"/>
                <a:gd name="connsiteY511" fmla="*/ 1560319 h 1574215"/>
                <a:gd name="connsiteX512" fmla="*/ 789115 w 2437871"/>
                <a:gd name="connsiteY512" fmla="*/ 1495738 h 1574215"/>
                <a:gd name="connsiteX513" fmla="*/ 785099 w 2437871"/>
                <a:gd name="connsiteY513" fmla="*/ 1495738 h 1574215"/>
                <a:gd name="connsiteX514" fmla="*/ 785099 w 2437871"/>
                <a:gd name="connsiteY514" fmla="*/ 1560319 h 1574215"/>
                <a:gd name="connsiteX515" fmla="*/ 706621 w 2437871"/>
                <a:gd name="connsiteY515" fmla="*/ 1560319 h 1574215"/>
                <a:gd name="connsiteX516" fmla="*/ 710638 w 2437871"/>
                <a:gd name="connsiteY516" fmla="*/ 1560319 h 1574215"/>
                <a:gd name="connsiteX517" fmla="*/ 710638 w 2437871"/>
                <a:gd name="connsiteY517" fmla="*/ 1495738 h 1574215"/>
                <a:gd name="connsiteX518" fmla="*/ 706621 w 2437871"/>
                <a:gd name="connsiteY518" fmla="*/ 1495738 h 1574215"/>
                <a:gd name="connsiteX519" fmla="*/ 706621 w 2437871"/>
                <a:gd name="connsiteY519" fmla="*/ 1560319 h 1574215"/>
                <a:gd name="connsiteX520" fmla="*/ 1020613 w 2437871"/>
                <a:gd name="connsiteY520" fmla="*/ 1560319 h 1574215"/>
                <a:gd name="connsiteX521" fmla="*/ 1024629 w 2437871"/>
                <a:gd name="connsiteY521" fmla="*/ 1560319 h 1574215"/>
                <a:gd name="connsiteX522" fmla="*/ 1024629 w 2437871"/>
                <a:gd name="connsiteY522" fmla="*/ 1495738 h 1574215"/>
                <a:gd name="connsiteX523" fmla="*/ 1020613 w 2437871"/>
                <a:gd name="connsiteY523" fmla="*/ 1495738 h 1574215"/>
                <a:gd name="connsiteX524" fmla="*/ 1020613 w 2437871"/>
                <a:gd name="connsiteY524" fmla="*/ 1560319 h 1574215"/>
                <a:gd name="connsiteX525" fmla="*/ 239530 w 2437871"/>
                <a:gd name="connsiteY525" fmla="*/ 239530 h 1574215"/>
                <a:gd name="connsiteX526" fmla="*/ 235514 w 2437871"/>
                <a:gd name="connsiteY526" fmla="*/ 239530 h 1574215"/>
                <a:gd name="connsiteX527" fmla="*/ 235514 w 2437871"/>
                <a:gd name="connsiteY527" fmla="*/ 313992 h 1574215"/>
                <a:gd name="connsiteX528" fmla="*/ 239530 w 2437871"/>
                <a:gd name="connsiteY528" fmla="*/ 313992 h 1574215"/>
                <a:gd name="connsiteX529" fmla="*/ 239530 w 2437871"/>
                <a:gd name="connsiteY529" fmla="*/ 239530 h 1574215"/>
                <a:gd name="connsiteX530" fmla="*/ 1256207 w 2437871"/>
                <a:gd name="connsiteY530" fmla="*/ 1560319 h 1574215"/>
                <a:gd name="connsiteX531" fmla="*/ 1260223 w 2437871"/>
                <a:gd name="connsiteY531" fmla="*/ 1560319 h 1574215"/>
                <a:gd name="connsiteX532" fmla="*/ 1260223 w 2437871"/>
                <a:gd name="connsiteY532" fmla="*/ 1495738 h 1574215"/>
                <a:gd name="connsiteX533" fmla="*/ 1256207 w 2437871"/>
                <a:gd name="connsiteY533" fmla="*/ 1495738 h 1574215"/>
                <a:gd name="connsiteX534" fmla="*/ 1256207 w 2437871"/>
                <a:gd name="connsiteY534" fmla="*/ 1560319 h 1574215"/>
                <a:gd name="connsiteX535" fmla="*/ 239530 w 2437871"/>
                <a:gd name="connsiteY535" fmla="*/ 318088 h 1574215"/>
                <a:gd name="connsiteX536" fmla="*/ 235514 w 2437871"/>
                <a:gd name="connsiteY536" fmla="*/ 318088 h 1574215"/>
                <a:gd name="connsiteX537" fmla="*/ 235514 w 2437871"/>
                <a:gd name="connsiteY537" fmla="*/ 392550 h 1574215"/>
                <a:gd name="connsiteX538" fmla="*/ 239530 w 2437871"/>
                <a:gd name="connsiteY538" fmla="*/ 392550 h 1574215"/>
                <a:gd name="connsiteX539" fmla="*/ 239530 w 2437871"/>
                <a:gd name="connsiteY539" fmla="*/ 318088 h 1574215"/>
                <a:gd name="connsiteX540" fmla="*/ 1177649 w 2437871"/>
                <a:gd name="connsiteY540" fmla="*/ 1560319 h 1574215"/>
                <a:gd name="connsiteX541" fmla="*/ 1181665 w 2437871"/>
                <a:gd name="connsiteY541" fmla="*/ 1560319 h 1574215"/>
                <a:gd name="connsiteX542" fmla="*/ 1181665 w 2437871"/>
                <a:gd name="connsiteY542" fmla="*/ 1495738 h 1574215"/>
                <a:gd name="connsiteX543" fmla="*/ 1177649 w 2437871"/>
                <a:gd name="connsiteY543" fmla="*/ 1495738 h 1574215"/>
                <a:gd name="connsiteX544" fmla="*/ 1177649 w 2437871"/>
                <a:gd name="connsiteY544" fmla="*/ 1560319 h 1574215"/>
                <a:gd name="connsiteX545" fmla="*/ 1099171 w 2437871"/>
                <a:gd name="connsiteY545" fmla="*/ 1560319 h 1574215"/>
                <a:gd name="connsiteX546" fmla="*/ 1103187 w 2437871"/>
                <a:gd name="connsiteY546" fmla="*/ 1560319 h 1574215"/>
                <a:gd name="connsiteX547" fmla="*/ 1103187 w 2437871"/>
                <a:gd name="connsiteY547" fmla="*/ 1495738 h 1574215"/>
                <a:gd name="connsiteX548" fmla="*/ 1099171 w 2437871"/>
                <a:gd name="connsiteY548" fmla="*/ 1495738 h 1574215"/>
                <a:gd name="connsiteX549" fmla="*/ 1099171 w 2437871"/>
                <a:gd name="connsiteY549" fmla="*/ 1560319 h 1574215"/>
                <a:gd name="connsiteX550" fmla="*/ 1334685 w 2437871"/>
                <a:gd name="connsiteY550" fmla="*/ 1560319 h 1574215"/>
                <a:gd name="connsiteX551" fmla="*/ 1338701 w 2437871"/>
                <a:gd name="connsiteY551" fmla="*/ 1560319 h 1574215"/>
                <a:gd name="connsiteX552" fmla="*/ 1338701 w 2437871"/>
                <a:gd name="connsiteY552" fmla="*/ 1495738 h 1574215"/>
                <a:gd name="connsiteX553" fmla="*/ 1334685 w 2437871"/>
                <a:gd name="connsiteY553" fmla="*/ 1495738 h 1574215"/>
                <a:gd name="connsiteX554" fmla="*/ 1334685 w 2437871"/>
                <a:gd name="connsiteY554" fmla="*/ 1560319 h 1574215"/>
                <a:gd name="connsiteX555" fmla="*/ 1727234 w 2437871"/>
                <a:gd name="connsiteY555" fmla="*/ 1560319 h 1574215"/>
                <a:gd name="connsiteX556" fmla="*/ 1731250 w 2437871"/>
                <a:gd name="connsiteY556" fmla="*/ 1560319 h 1574215"/>
                <a:gd name="connsiteX557" fmla="*/ 1731250 w 2437871"/>
                <a:gd name="connsiteY557" fmla="*/ 1495738 h 1574215"/>
                <a:gd name="connsiteX558" fmla="*/ 1727234 w 2437871"/>
                <a:gd name="connsiteY558" fmla="*/ 1495738 h 1574215"/>
                <a:gd name="connsiteX559" fmla="*/ 1727234 w 2437871"/>
                <a:gd name="connsiteY559" fmla="*/ 1560319 h 1574215"/>
                <a:gd name="connsiteX560" fmla="*/ 1648756 w 2437871"/>
                <a:gd name="connsiteY560" fmla="*/ 946152 h 1574215"/>
                <a:gd name="connsiteX561" fmla="*/ 1648756 w 2437871"/>
                <a:gd name="connsiteY561" fmla="*/ 1020613 h 1574215"/>
                <a:gd name="connsiteX562" fmla="*/ 1652773 w 2437871"/>
                <a:gd name="connsiteY562" fmla="*/ 1020613 h 1574215"/>
                <a:gd name="connsiteX563" fmla="*/ 1652773 w 2437871"/>
                <a:gd name="connsiteY563" fmla="*/ 946152 h 1574215"/>
                <a:gd name="connsiteX564" fmla="*/ 1648756 w 2437871"/>
                <a:gd name="connsiteY564" fmla="*/ 946152 h 1574215"/>
                <a:gd name="connsiteX565" fmla="*/ 2198342 w 2437871"/>
                <a:gd name="connsiteY565" fmla="*/ 1099172 h 1574215"/>
                <a:gd name="connsiteX566" fmla="*/ 2202358 w 2437871"/>
                <a:gd name="connsiteY566" fmla="*/ 1099172 h 1574215"/>
                <a:gd name="connsiteX567" fmla="*/ 2202358 w 2437871"/>
                <a:gd name="connsiteY567" fmla="*/ 1024710 h 1574215"/>
                <a:gd name="connsiteX568" fmla="*/ 2198342 w 2437871"/>
                <a:gd name="connsiteY568" fmla="*/ 1024710 h 1574215"/>
                <a:gd name="connsiteX569" fmla="*/ 2198342 w 2437871"/>
                <a:gd name="connsiteY569" fmla="*/ 1099172 h 1574215"/>
                <a:gd name="connsiteX570" fmla="*/ 2198342 w 2437871"/>
                <a:gd name="connsiteY570" fmla="*/ 1177649 h 1574215"/>
                <a:gd name="connsiteX571" fmla="*/ 2202358 w 2437871"/>
                <a:gd name="connsiteY571" fmla="*/ 1177649 h 1574215"/>
                <a:gd name="connsiteX572" fmla="*/ 2202358 w 2437871"/>
                <a:gd name="connsiteY572" fmla="*/ 1103188 h 1574215"/>
                <a:gd name="connsiteX573" fmla="*/ 2198342 w 2437871"/>
                <a:gd name="connsiteY573" fmla="*/ 1103188 h 1574215"/>
                <a:gd name="connsiteX574" fmla="*/ 2198342 w 2437871"/>
                <a:gd name="connsiteY574" fmla="*/ 1177649 h 1574215"/>
                <a:gd name="connsiteX575" fmla="*/ 2276820 w 2437871"/>
                <a:gd name="connsiteY575" fmla="*/ 1560319 h 1574215"/>
                <a:gd name="connsiteX576" fmla="*/ 2280836 w 2437871"/>
                <a:gd name="connsiteY576" fmla="*/ 1560319 h 1574215"/>
                <a:gd name="connsiteX577" fmla="*/ 2280836 w 2437871"/>
                <a:gd name="connsiteY577" fmla="*/ 1495738 h 1574215"/>
                <a:gd name="connsiteX578" fmla="*/ 2276820 w 2437871"/>
                <a:gd name="connsiteY578" fmla="*/ 1495738 h 1574215"/>
                <a:gd name="connsiteX579" fmla="*/ 2276820 w 2437871"/>
                <a:gd name="connsiteY579" fmla="*/ 1560319 h 1574215"/>
                <a:gd name="connsiteX580" fmla="*/ 2355378 w 2437871"/>
                <a:gd name="connsiteY580" fmla="*/ 1560319 h 1574215"/>
                <a:gd name="connsiteX581" fmla="*/ 2359394 w 2437871"/>
                <a:gd name="connsiteY581" fmla="*/ 1560319 h 1574215"/>
                <a:gd name="connsiteX582" fmla="*/ 2359394 w 2437871"/>
                <a:gd name="connsiteY582" fmla="*/ 1495738 h 1574215"/>
                <a:gd name="connsiteX583" fmla="*/ 2355378 w 2437871"/>
                <a:gd name="connsiteY583" fmla="*/ 1495738 h 1574215"/>
                <a:gd name="connsiteX584" fmla="*/ 2355378 w 2437871"/>
                <a:gd name="connsiteY584" fmla="*/ 1560319 h 1574215"/>
                <a:gd name="connsiteX585" fmla="*/ 239530 w 2437871"/>
                <a:gd name="connsiteY585" fmla="*/ 867674 h 1574215"/>
                <a:gd name="connsiteX586" fmla="*/ 235514 w 2437871"/>
                <a:gd name="connsiteY586" fmla="*/ 867674 h 1574215"/>
                <a:gd name="connsiteX587" fmla="*/ 235514 w 2437871"/>
                <a:gd name="connsiteY587" fmla="*/ 942136 h 1574215"/>
                <a:gd name="connsiteX588" fmla="*/ 239530 w 2437871"/>
                <a:gd name="connsiteY588" fmla="*/ 942136 h 1574215"/>
                <a:gd name="connsiteX589" fmla="*/ 239530 w 2437871"/>
                <a:gd name="connsiteY589" fmla="*/ 867674 h 1574215"/>
                <a:gd name="connsiteX590" fmla="*/ 2198342 w 2437871"/>
                <a:gd name="connsiteY590" fmla="*/ 628064 h 1574215"/>
                <a:gd name="connsiteX591" fmla="*/ 2202358 w 2437871"/>
                <a:gd name="connsiteY591" fmla="*/ 628064 h 1574215"/>
                <a:gd name="connsiteX592" fmla="*/ 2202358 w 2437871"/>
                <a:gd name="connsiteY592" fmla="*/ 553602 h 1574215"/>
                <a:gd name="connsiteX593" fmla="*/ 2198342 w 2437871"/>
                <a:gd name="connsiteY593" fmla="*/ 553602 h 1574215"/>
                <a:gd name="connsiteX594" fmla="*/ 2198342 w 2437871"/>
                <a:gd name="connsiteY594" fmla="*/ 628064 h 1574215"/>
                <a:gd name="connsiteX595" fmla="*/ 2198342 w 2437871"/>
                <a:gd name="connsiteY595" fmla="*/ 706622 h 1574215"/>
                <a:gd name="connsiteX596" fmla="*/ 2202358 w 2437871"/>
                <a:gd name="connsiteY596" fmla="*/ 706622 h 1574215"/>
                <a:gd name="connsiteX597" fmla="*/ 2202358 w 2437871"/>
                <a:gd name="connsiteY597" fmla="*/ 632160 h 1574215"/>
                <a:gd name="connsiteX598" fmla="*/ 2198342 w 2437871"/>
                <a:gd name="connsiteY598" fmla="*/ 632160 h 1574215"/>
                <a:gd name="connsiteX599" fmla="*/ 2198342 w 2437871"/>
                <a:gd name="connsiteY599" fmla="*/ 706622 h 1574215"/>
                <a:gd name="connsiteX600" fmla="*/ 2198342 w 2437871"/>
                <a:gd name="connsiteY600" fmla="*/ 785100 h 1574215"/>
                <a:gd name="connsiteX601" fmla="*/ 2202358 w 2437871"/>
                <a:gd name="connsiteY601" fmla="*/ 785100 h 1574215"/>
                <a:gd name="connsiteX602" fmla="*/ 2202358 w 2437871"/>
                <a:gd name="connsiteY602" fmla="*/ 710638 h 1574215"/>
                <a:gd name="connsiteX603" fmla="*/ 2198342 w 2437871"/>
                <a:gd name="connsiteY603" fmla="*/ 710638 h 1574215"/>
                <a:gd name="connsiteX604" fmla="*/ 2198342 w 2437871"/>
                <a:gd name="connsiteY604" fmla="*/ 785100 h 1574215"/>
                <a:gd name="connsiteX605" fmla="*/ 2198342 w 2437871"/>
                <a:gd name="connsiteY605" fmla="*/ 863658 h 1574215"/>
                <a:gd name="connsiteX606" fmla="*/ 2202358 w 2437871"/>
                <a:gd name="connsiteY606" fmla="*/ 863658 h 1574215"/>
                <a:gd name="connsiteX607" fmla="*/ 2202358 w 2437871"/>
                <a:gd name="connsiteY607" fmla="*/ 789196 h 1574215"/>
                <a:gd name="connsiteX608" fmla="*/ 2198342 w 2437871"/>
                <a:gd name="connsiteY608" fmla="*/ 789196 h 1574215"/>
                <a:gd name="connsiteX609" fmla="*/ 2198342 w 2437871"/>
                <a:gd name="connsiteY609" fmla="*/ 863658 h 1574215"/>
                <a:gd name="connsiteX610" fmla="*/ 2198342 w 2437871"/>
                <a:gd name="connsiteY610" fmla="*/ 942136 h 1574215"/>
                <a:gd name="connsiteX611" fmla="*/ 2202358 w 2437871"/>
                <a:gd name="connsiteY611" fmla="*/ 942136 h 1574215"/>
                <a:gd name="connsiteX612" fmla="*/ 2202358 w 2437871"/>
                <a:gd name="connsiteY612" fmla="*/ 867674 h 1574215"/>
                <a:gd name="connsiteX613" fmla="*/ 2198342 w 2437871"/>
                <a:gd name="connsiteY613" fmla="*/ 867674 h 1574215"/>
                <a:gd name="connsiteX614" fmla="*/ 2198342 w 2437871"/>
                <a:gd name="connsiteY614" fmla="*/ 942136 h 1574215"/>
                <a:gd name="connsiteX615" fmla="*/ 2198342 w 2437871"/>
                <a:gd name="connsiteY615" fmla="*/ 1020613 h 1574215"/>
                <a:gd name="connsiteX616" fmla="*/ 2202358 w 2437871"/>
                <a:gd name="connsiteY616" fmla="*/ 1020613 h 1574215"/>
                <a:gd name="connsiteX617" fmla="*/ 2202358 w 2437871"/>
                <a:gd name="connsiteY617" fmla="*/ 946152 h 1574215"/>
                <a:gd name="connsiteX618" fmla="*/ 2198342 w 2437871"/>
                <a:gd name="connsiteY618" fmla="*/ 946152 h 1574215"/>
                <a:gd name="connsiteX619" fmla="*/ 2198342 w 2437871"/>
                <a:gd name="connsiteY619" fmla="*/ 1020613 h 1574215"/>
                <a:gd name="connsiteX620" fmla="*/ 2041306 w 2437871"/>
                <a:gd name="connsiteY620" fmla="*/ 1560319 h 1574215"/>
                <a:gd name="connsiteX621" fmla="*/ 2045322 w 2437871"/>
                <a:gd name="connsiteY621" fmla="*/ 1560319 h 1574215"/>
                <a:gd name="connsiteX622" fmla="*/ 2045322 w 2437871"/>
                <a:gd name="connsiteY622" fmla="*/ 1495738 h 1574215"/>
                <a:gd name="connsiteX623" fmla="*/ 2041306 w 2437871"/>
                <a:gd name="connsiteY623" fmla="*/ 1495738 h 1574215"/>
                <a:gd name="connsiteX624" fmla="*/ 2041306 w 2437871"/>
                <a:gd name="connsiteY624" fmla="*/ 1560319 h 1574215"/>
                <a:gd name="connsiteX625" fmla="*/ 1570198 w 2437871"/>
                <a:gd name="connsiteY625" fmla="*/ 1181666 h 1574215"/>
                <a:gd name="connsiteX626" fmla="*/ 1570198 w 2437871"/>
                <a:gd name="connsiteY626" fmla="*/ 1256127 h 1574215"/>
                <a:gd name="connsiteX627" fmla="*/ 1574215 w 2437871"/>
                <a:gd name="connsiteY627" fmla="*/ 1256127 h 1574215"/>
                <a:gd name="connsiteX628" fmla="*/ 1574215 w 2437871"/>
                <a:gd name="connsiteY628" fmla="*/ 1181666 h 1574215"/>
                <a:gd name="connsiteX629" fmla="*/ 1570198 w 2437871"/>
                <a:gd name="connsiteY629" fmla="*/ 1181666 h 1574215"/>
                <a:gd name="connsiteX630" fmla="*/ 239530 w 2437871"/>
                <a:gd name="connsiteY630" fmla="*/ 1024630 h 1574215"/>
                <a:gd name="connsiteX631" fmla="*/ 235514 w 2437871"/>
                <a:gd name="connsiteY631" fmla="*/ 1024630 h 1574215"/>
                <a:gd name="connsiteX632" fmla="*/ 235514 w 2437871"/>
                <a:gd name="connsiteY632" fmla="*/ 1099091 h 1574215"/>
                <a:gd name="connsiteX633" fmla="*/ 239530 w 2437871"/>
                <a:gd name="connsiteY633" fmla="*/ 1099091 h 1574215"/>
                <a:gd name="connsiteX634" fmla="*/ 239530 w 2437871"/>
                <a:gd name="connsiteY634" fmla="*/ 1024630 h 1574215"/>
                <a:gd name="connsiteX635" fmla="*/ 2198342 w 2437871"/>
                <a:gd name="connsiteY635" fmla="*/ 1256208 h 1574215"/>
                <a:gd name="connsiteX636" fmla="*/ 2202358 w 2437871"/>
                <a:gd name="connsiteY636" fmla="*/ 1256208 h 1574215"/>
                <a:gd name="connsiteX637" fmla="*/ 2202358 w 2437871"/>
                <a:gd name="connsiteY637" fmla="*/ 1181746 h 1574215"/>
                <a:gd name="connsiteX638" fmla="*/ 2198342 w 2437871"/>
                <a:gd name="connsiteY638" fmla="*/ 1181746 h 1574215"/>
                <a:gd name="connsiteX639" fmla="*/ 2198342 w 2437871"/>
                <a:gd name="connsiteY639" fmla="*/ 1256208 h 1574215"/>
                <a:gd name="connsiteX640" fmla="*/ 1884270 w 2437871"/>
                <a:gd name="connsiteY640" fmla="*/ 1560319 h 1574215"/>
                <a:gd name="connsiteX641" fmla="*/ 1888286 w 2437871"/>
                <a:gd name="connsiteY641" fmla="*/ 1560319 h 1574215"/>
                <a:gd name="connsiteX642" fmla="*/ 1888286 w 2437871"/>
                <a:gd name="connsiteY642" fmla="*/ 1495738 h 1574215"/>
                <a:gd name="connsiteX643" fmla="*/ 1884270 w 2437871"/>
                <a:gd name="connsiteY643" fmla="*/ 1495738 h 1574215"/>
                <a:gd name="connsiteX644" fmla="*/ 1884270 w 2437871"/>
                <a:gd name="connsiteY644" fmla="*/ 1560319 h 1574215"/>
                <a:gd name="connsiteX645" fmla="*/ 239530 w 2437871"/>
                <a:gd name="connsiteY645" fmla="*/ 946152 h 1574215"/>
                <a:gd name="connsiteX646" fmla="*/ 235514 w 2437871"/>
                <a:gd name="connsiteY646" fmla="*/ 946152 h 1574215"/>
                <a:gd name="connsiteX647" fmla="*/ 235514 w 2437871"/>
                <a:gd name="connsiteY647" fmla="*/ 1020613 h 1574215"/>
                <a:gd name="connsiteX648" fmla="*/ 239530 w 2437871"/>
                <a:gd name="connsiteY648" fmla="*/ 1020613 h 1574215"/>
                <a:gd name="connsiteX649" fmla="*/ 239530 w 2437871"/>
                <a:gd name="connsiteY649" fmla="*/ 946152 h 1574215"/>
                <a:gd name="connsiteX650" fmla="*/ 2198342 w 2437871"/>
                <a:gd name="connsiteY650" fmla="*/ 1560319 h 1574215"/>
                <a:gd name="connsiteX651" fmla="*/ 2202358 w 2437871"/>
                <a:gd name="connsiteY651" fmla="*/ 1560319 h 1574215"/>
                <a:gd name="connsiteX652" fmla="*/ 2202358 w 2437871"/>
                <a:gd name="connsiteY652" fmla="*/ 1495738 h 1574215"/>
                <a:gd name="connsiteX653" fmla="*/ 2198342 w 2437871"/>
                <a:gd name="connsiteY653" fmla="*/ 1495738 h 1574215"/>
                <a:gd name="connsiteX654" fmla="*/ 2198342 w 2437871"/>
                <a:gd name="connsiteY654" fmla="*/ 1560319 h 1574215"/>
                <a:gd name="connsiteX655" fmla="*/ 239530 w 2437871"/>
                <a:gd name="connsiteY655" fmla="*/ 1181666 h 1574215"/>
                <a:gd name="connsiteX656" fmla="*/ 235514 w 2437871"/>
                <a:gd name="connsiteY656" fmla="*/ 1181666 h 1574215"/>
                <a:gd name="connsiteX657" fmla="*/ 235514 w 2437871"/>
                <a:gd name="connsiteY657" fmla="*/ 1256127 h 1574215"/>
                <a:gd name="connsiteX658" fmla="*/ 239530 w 2437871"/>
                <a:gd name="connsiteY658" fmla="*/ 1256127 h 1574215"/>
                <a:gd name="connsiteX659" fmla="*/ 239530 w 2437871"/>
                <a:gd name="connsiteY659" fmla="*/ 1181666 h 1574215"/>
                <a:gd name="connsiteX660" fmla="*/ 632080 w 2437871"/>
                <a:gd name="connsiteY660" fmla="*/ 314072 h 1574215"/>
                <a:gd name="connsiteX661" fmla="*/ 632080 w 2437871"/>
                <a:gd name="connsiteY661" fmla="*/ 239610 h 1574215"/>
                <a:gd name="connsiteX662" fmla="*/ 628063 w 2437871"/>
                <a:gd name="connsiteY662" fmla="*/ 239610 h 1574215"/>
                <a:gd name="connsiteX663" fmla="*/ 628063 w 2437871"/>
                <a:gd name="connsiteY663" fmla="*/ 314072 h 1574215"/>
                <a:gd name="connsiteX664" fmla="*/ 632080 w 2437871"/>
                <a:gd name="connsiteY664" fmla="*/ 314072 h 1574215"/>
                <a:gd name="connsiteX665" fmla="*/ 239530 w 2437871"/>
                <a:gd name="connsiteY665" fmla="*/ 1103188 h 1574215"/>
                <a:gd name="connsiteX666" fmla="*/ 235514 w 2437871"/>
                <a:gd name="connsiteY666" fmla="*/ 1103188 h 1574215"/>
                <a:gd name="connsiteX667" fmla="*/ 235514 w 2437871"/>
                <a:gd name="connsiteY667" fmla="*/ 1177649 h 1574215"/>
                <a:gd name="connsiteX668" fmla="*/ 239530 w 2437871"/>
                <a:gd name="connsiteY668" fmla="*/ 1177649 h 1574215"/>
                <a:gd name="connsiteX669" fmla="*/ 239530 w 2437871"/>
                <a:gd name="connsiteY669" fmla="*/ 1103188 h 1574215"/>
                <a:gd name="connsiteX670" fmla="*/ 1962748 w 2437871"/>
                <a:gd name="connsiteY670" fmla="*/ 1560319 h 1574215"/>
                <a:gd name="connsiteX671" fmla="*/ 1966764 w 2437871"/>
                <a:gd name="connsiteY671" fmla="*/ 1560319 h 1574215"/>
                <a:gd name="connsiteX672" fmla="*/ 1966764 w 2437871"/>
                <a:gd name="connsiteY672" fmla="*/ 1495738 h 1574215"/>
                <a:gd name="connsiteX673" fmla="*/ 1962748 w 2437871"/>
                <a:gd name="connsiteY673" fmla="*/ 1495738 h 1574215"/>
                <a:gd name="connsiteX674" fmla="*/ 1962748 w 2437871"/>
                <a:gd name="connsiteY674" fmla="*/ 1560319 h 1574215"/>
                <a:gd name="connsiteX675" fmla="*/ 1884270 w 2437871"/>
                <a:gd name="connsiteY675" fmla="*/ 1181666 h 1574215"/>
                <a:gd name="connsiteX676" fmla="*/ 1884270 w 2437871"/>
                <a:gd name="connsiteY676" fmla="*/ 1256127 h 1574215"/>
                <a:gd name="connsiteX677" fmla="*/ 1888286 w 2437871"/>
                <a:gd name="connsiteY677" fmla="*/ 1256127 h 1574215"/>
                <a:gd name="connsiteX678" fmla="*/ 1888286 w 2437871"/>
                <a:gd name="connsiteY678" fmla="*/ 1181666 h 1574215"/>
                <a:gd name="connsiteX679" fmla="*/ 1884270 w 2437871"/>
                <a:gd name="connsiteY679" fmla="*/ 1181666 h 1574215"/>
                <a:gd name="connsiteX680" fmla="*/ 1570198 w 2437871"/>
                <a:gd name="connsiteY680" fmla="*/ 710638 h 1574215"/>
                <a:gd name="connsiteX681" fmla="*/ 1570198 w 2437871"/>
                <a:gd name="connsiteY681" fmla="*/ 785100 h 1574215"/>
                <a:gd name="connsiteX682" fmla="*/ 1574215 w 2437871"/>
                <a:gd name="connsiteY682" fmla="*/ 785100 h 1574215"/>
                <a:gd name="connsiteX683" fmla="*/ 1574215 w 2437871"/>
                <a:gd name="connsiteY683" fmla="*/ 710638 h 1574215"/>
                <a:gd name="connsiteX684" fmla="*/ 1570198 w 2437871"/>
                <a:gd name="connsiteY684" fmla="*/ 710638 h 1574215"/>
                <a:gd name="connsiteX685" fmla="*/ 1805792 w 2437871"/>
                <a:gd name="connsiteY685" fmla="*/ 1181666 h 1574215"/>
                <a:gd name="connsiteX686" fmla="*/ 1805792 w 2437871"/>
                <a:gd name="connsiteY686" fmla="*/ 1256127 h 1574215"/>
                <a:gd name="connsiteX687" fmla="*/ 1809809 w 2437871"/>
                <a:gd name="connsiteY687" fmla="*/ 1256127 h 1574215"/>
                <a:gd name="connsiteX688" fmla="*/ 1809809 w 2437871"/>
                <a:gd name="connsiteY688" fmla="*/ 1181666 h 1574215"/>
                <a:gd name="connsiteX689" fmla="*/ 1805792 w 2437871"/>
                <a:gd name="connsiteY689" fmla="*/ 1181666 h 1574215"/>
                <a:gd name="connsiteX690" fmla="*/ 1256207 w 2437871"/>
                <a:gd name="connsiteY690" fmla="*/ 946152 h 1574215"/>
                <a:gd name="connsiteX691" fmla="*/ 1256207 w 2437871"/>
                <a:gd name="connsiteY691" fmla="*/ 1020613 h 1574215"/>
                <a:gd name="connsiteX692" fmla="*/ 1260223 w 2437871"/>
                <a:gd name="connsiteY692" fmla="*/ 1020613 h 1574215"/>
                <a:gd name="connsiteX693" fmla="*/ 1260223 w 2437871"/>
                <a:gd name="connsiteY693" fmla="*/ 946152 h 1574215"/>
                <a:gd name="connsiteX694" fmla="*/ 1256207 w 2437871"/>
                <a:gd name="connsiteY694" fmla="*/ 946152 h 1574215"/>
                <a:gd name="connsiteX695" fmla="*/ 1648756 w 2437871"/>
                <a:gd name="connsiteY695" fmla="*/ 710638 h 1574215"/>
                <a:gd name="connsiteX696" fmla="*/ 1648756 w 2437871"/>
                <a:gd name="connsiteY696" fmla="*/ 785100 h 1574215"/>
                <a:gd name="connsiteX697" fmla="*/ 1652773 w 2437871"/>
                <a:gd name="connsiteY697" fmla="*/ 785100 h 1574215"/>
                <a:gd name="connsiteX698" fmla="*/ 1652773 w 2437871"/>
                <a:gd name="connsiteY698" fmla="*/ 710638 h 1574215"/>
                <a:gd name="connsiteX699" fmla="*/ 1648756 w 2437871"/>
                <a:gd name="connsiteY699" fmla="*/ 710638 h 1574215"/>
                <a:gd name="connsiteX700" fmla="*/ 1020613 w 2437871"/>
                <a:gd name="connsiteY700" fmla="*/ 867674 h 1574215"/>
                <a:gd name="connsiteX701" fmla="*/ 1020613 w 2437871"/>
                <a:gd name="connsiteY701" fmla="*/ 942136 h 1574215"/>
                <a:gd name="connsiteX702" fmla="*/ 1024629 w 2437871"/>
                <a:gd name="connsiteY702" fmla="*/ 942136 h 1574215"/>
                <a:gd name="connsiteX703" fmla="*/ 1024629 w 2437871"/>
                <a:gd name="connsiteY703" fmla="*/ 867674 h 1574215"/>
                <a:gd name="connsiteX704" fmla="*/ 1020613 w 2437871"/>
                <a:gd name="connsiteY704" fmla="*/ 867674 h 1574215"/>
                <a:gd name="connsiteX705" fmla="*/ 1413243 w 2437871"/>
                <a:gd name="connsiteY705" fmla="*/ 710638 h 1574215"/>
                <a:gd name="connsiteX706" fmla="*/ 1413243 w 2437871"/>
                <a:gd name="connsiteY706" fmla="*/ 785100 h 1574215"/>
                <a:gd name="connsiteX707" fmla="*/ 1417259 w 2437871"/>
                <a:gd name="connsiteY707" fmla="*/ 785100 h 1574215"/>
                <a:gd name="connsiteX708" fmla="*/ 1417259 w 2437871"/>
                <a:gd name="connsiteY708" fmla="*/ 710638 h 1574215"/>
                <a:gd name="connsiteX709" fmla="*/ 1413243 w 2437871"/>
                <a:gd name="connsiteY709" fmla="*/ 710638 h 1574215"/>
                <a:gd name="connsiteX710" fmla="*/ 1334685 w 2437871"/>
                <a:gd name="connsiteY710" fmla="*/ 946152 h 1574215"/>
                <a:gd name="connsiteX711" fmla="*/ 1334685 w 2437871"/>
                <a:gd name="connsiteY711" fmla="*/ 1020613 h 1574215"/>
                <a:gd name="connsiteX712" fmla="*/ 1338701 w 2437871"/>
                <a:gd name="connsiteY712" fmla="*/ 1020613 h 1574215"/>
                <a:gd name="connsiteX713" fmla="*/ 1338701 w 2437871"/>
                <a:gd name="connsiteY713" fmla="*/ 946152 h 1574215"/>
                <a:gd name="connsiteX714" fmla="*/ 1334685 w 2437871"/>
                <a:gd name="connsiteY714" fmla="*/ 946152 h 1574215"/>
                <a:gd name="connsiteX715" fmla="*/ 1491721 w 2437871"/>
                <a:gd name="connsiteY715" fmla="*/ 710638 h 1574215"/>
                <a:gd name="connsiteX716" fmla="*/ 1491721 w 2437871"/>
                <a:gd name="connsiteY716" fmla="*/ 785100 h 1574215"/>
                <a:gd name="connsiteX717" fmla="*/ 1495737 w 2437871"/>
                <a:gd name="connsiteY717" fmla="*/ 785100 h 1574215"/>
                <a:gd name="connsiteX718" fmla="*/ 1495737 w 2437871"/>
                <a:gd name="connsiteY718" fmla="*/ 710638 h 1574215"/>
                <a:gd name="connsiteX719" fmla="*/ 1491721 w 2437871"/>
                <a:gd name="connsiteY719" fmla="*/ 710638 h 1574215"/>
                <a:gd name="connsiteX720" fmla="*/ 1177649 w 2437871"/>
                <a:gd name="connsiteY720" fmla="*/ 946152 h 1574215"/>
                <a:gd name="connsiteX721" fmla="*/ 1177649 w 2437871"/>
                <a:gd name="connsiteY721" fmla="*/ 1020613 h 1574215"/>
                <a:gd name="connsiteX722" fmla="*/ 1181665 w 2437871"/>
                <a:gd name="connsiteY722" fmla="*/ 1020613 h 1574215"/>
                <a:gd name="connsiteX723" fmla="*/ 1181665 w 2437871"/>
                <a:gd name="connsiteY723" fmla="*/ 946152 h 1574215"/>
                <a:gd name="connsiteX724" fmla="*/ 1177649 w 2437871"/>
                <a:gd name="connsiteY724" fmla="*/ 946152 h 1574215"/>
                <a:gd name="connsiteX725" fmla="*/ 1962748 w 2437871"/>
                <a:gd name="connsiteY725" fmla="*/ 1181666 h 1574215"/>
                <a:gd name="connsiteX726" fmla="*/ 1962748 w 2437871"/>
                <a:gd name="connsiteY726" fmla="*/ 1256127 h 1574215"/>
                <a:gd name="connsiteX727" fmla="*/ 1966764 w 2437871"/>
                <a:gd name="connsiteY727" fmla="*/ 1256127 h 1574215"/>
                <a:gd name="connsiteX728" fmla="*/ 1966764 w 2437871"/>
                <a:gd name="connsiteY728" fmla="*/ 1181666 h 1574215"/>
                <a:gd name="connsiteX729" fmla="*/ 1962748 w 2437871"/>
                <a:gd name="connsiteY729" fmla="*/ 1181666 h 1574215"/>
                <a:gd name="connsiteX730" fmla="*/ 1731250 w 2437871"/>
                <a:gd name="connsiteY730" fmla="*/ 706622 h 1574215"/>
                <a:gd name="connsiteX731" fmla="*/ 1731250 w 2437871"/>
                <a:gd name="connsiteY731" fmla="*/ 632160 h 1574215"/>
                <a:gd name="connsiteX732" fmla="*/ 1727234 w 2437871"/>
                <a:gd name="connsiteY732" fmla="*/ 632160 h 1574215"/>
                <a:gd name="connsiteX733" fmla="*/ 1727234 w 2437871"/>
                <a:gd name="connsiteY733" fmla="*/ 706622 h 1574215"/>
                <a:gd name="connsiteX734" fmla="*/ 1731250 w 2437871"/>
                <a:gd name="connsiteY734" fmla="*/ 706622 h 1574215"/>
                <a:gd name="connsiteX735" fmla="*/ 1648756 w 2437871"/>
                <a:gd name="connsiteY735" fmla="*/ 1181666 h 1574215"/>
                <a:gd name="connsiteX736" fmla="*/ 1648756 w 2437871"/>
                <a:gd name="connsiteY736" fmla="*/ 1256127 h 1574215"/>
                <a:gd name="connsiteX737" fmla="*/ 1652773 w 2437871"/>
                <a:gd name="connsiteY737" fmla="*/ 1256127 h 1574215"/>
                <a:gd name="connsiteX738" fmla="*/ 1652773 w 2437871"/>
                <a:gd name="connsiteY738" fmla="*/ 1181666 h 1574215"/>
                <a:gd name="connsiteX739" fmla="*/ 1648756 w 2437871"/>
                <a:gd name="connsiteY739" fmla="*/ 1181666 h 1574215"/>
                <a:gd name="connsiteX740" fmla="*/ 475124 w 2437871"/>
                <a:gd name="connsiteY740" fmla="*/ 553602 h 1574215"/>
                <a:gd name="connsiteX741" fmla="*/ 471108 w 2437871"/>
                <a:gd name="connsiteY741" fmla="*/ 553602 h 1574215"/>
                <a:gd name="connsiteX742" fmla="*/ 471108 w 2437871"/>
                <a:gd name="connsiteY742" fmla="*/ 628064 h 1574215"/>
                <a:gd name="connsiteX743" fmla="*/ 475124 w 2437871"/>
                <a:gd name="connsiteY743" fmla="*/ 628064 h 1574215"/>
                <a:gd name="connsiteX744" fmla="*/ 475124 w 2437871"/>
                <a:gd name="connsiteY744" fmla="*/ 553602 h 1574215"/>
                <a:gd name="connsiteX745" fmla="*/ 475124 w 2437871"/>
                <a:gd name="connsiteY745" fmla="*/ 632080 h 1574215"/>
                <a:gd name="connsiteX746" fmla="*/ 471108 w 2437871"/>
                <a:gd name="connsiteY746" fmla="*/ 632080 h 1574215"/>
                <a:gd name="connsiteX747" fmla="*/ 471108 w 2437871"/>
                <a:gd name="connsiteY747" fmla="*/ 706541 h 1574215"/>
                <a:gd name="connsiteX748" fmla="*/ 475124 w 2437871"/>
                <a:gd name="connsiteY748" fmla="*/ 706541 h 1574215"/>
                <a:gd name="connsiteX749" fmla="*/ 475124 w 2437871"/>
                <a:gd name="connsiteY749" fmla="*/ 632080 h 1574215"/>
                <a:gd name="connsiteX750" fmla="*/ 1574215 w 2437871"/>
                <a:gd name="connsiteY750" fmla="*/ 706622 h 1574215"/>
                <a:gd name="connsiteX751" fmla="*/ 1574215 w 2437871"/>
                <a:gd name="connsiteY751" fmla="*/ 632160 h 1574215"/>
                <a:gd name="connsiteX752" fmla="*/ 1570198 w 2437871"/>
                <a:gd name="connsiteY752" fmla="*/ 632160 h 1574215"/>
                <a:gd name="connsiteX753" fmla="*/ 1570198 w 2437871"/>
                <a:gd name="connsiteY753" fmla="*/ 706622 h 1574215"/>
                <a:gd name="connsiteX754" fmla="*/ 1574215 w 2437871"/>
                <a:gd name="connsiteY754" fmla="*/ 706622 h 1574215"/>
                <a:gd name="connsiteX755" fmla="*/ 1652773 w 2437871"/>
                <a:gd name="connsiteY755" fmla="*/ 706622 h 1574215"/>
                <a:gd name="connsiteX756" fmla="*/ 1652773 w 2437871"/>
                <a:gd name="connsiteY756" fmla="*/ 632160 h 1574215"/>
                <a:gd name="connsiteX757" fmla="*/ 1648756 w 2437871"/>
                <a:gd name="connsiteY757" fmla="*/ 632160 h 1574215"/>
                <a:gd name="connsiteX758" fmla="*/ 1648756 w 2437871"/>
                <a:gd name="connsiteY758" fmla="*/ 706622 h 1574215"/>
                <a:gd name="connsiteX759" fmla="*/ 1652773 w 2437871"/>
                <a:gd name="connsiteY759" fmla="*/ 706622 h 1574215"/>
                <a:gd name="connsiteX760" fmla="*/ 475124 w 2437871"/>
                <a:gd name="connsiteY760" fmla="*/ 475124 h 1574215"/>
                <a:gd name="connsiteX761" fmla="*/ 471108 w 2437871"/>
                <a:gd name="connsiteY761" fmla="*/ 475124 h 1574215"/>
                <a:gd name="connsiteX762" fmla="*/ 471108 w 2437871"/>
                <a:gd name="connsiteY762" fmla="*/ 549586 h 1574215"/>
                <a:gd name="connsiteX763" fmla="*/ 475124 w 2437871"/>
                <a:gd name="connsiteY763" fmla="*/ 549586 h 1574215"/>
                <a:gd name="connsiteX764" fmla="*/ 475124 w 2437871"/>
                <a:gd name="connsiteY764" fmla="*/ 475124 h 1574215"/>
                <a:gd name="connsiteX765" fmla="*/ 1727234 w 2437871"/>
                <a:gd name="connsiteY765" fmla="*/ 1181666 h 1574215"/>
                <a:gd name="connsiteX766" fmla="*/ 1727234 w 2437871"/>
                <a:gd name="connsiteY766" fmla="*/ 1256127 h 1574215"/>
                <a:gd name="connsiteX767" fmla="*/ 1731250 w 2437871"/>
                <a:gd name="connsiteY767" fmla="*/ 1256127 h 1574215"/>
                <a:gd name="connsiteX768" fmla="*/ 1731250 w 2437871"/>
                <a:gd name="connsiteY768" fmla="*/ 1181666 h 1574215"/>
                <a:gd name="connsiteX769" fmla="*/ 1727234 w 2437871"/>
                <a:gd name="connsiteY769" fmla="*/ 1181666 h 1574215"/>
                <a:gd name="connsiteX770" fmla="*/ 1727234 w 2437871"/>
                <a:gd name="connsiteY770" fmla="*/ 785100 h 1574215"/>
                <a:gd name="connsiteX771" fmla="*/ 1731250 w 2437871"/>
                <a:gd name="connsiteY771" fmla="*/ 785100 h 1574215"/>
                <a:gd name="connsiteX772" fmla="*/ 1731250 w 2437871"/>
                <a:gd name="connsiteY772" fmla="*/ 710638 h 1574215"/>
                <a:gd name="connsiteX773" fmla="*/ 1727234 w 2437871"/>
                <a:gd name="connsiteY773" fmla="*/ 710638 h 1574215"/>
                <a:gd name="connsiteX774" fmla="*/ 1727234 w 2437871"/>
                <a:gd name="connsiteY774" fmla="*/ 785100 h 1574215"/>
                <a:gd name="connsiteX775" fmla="*/ 1334685 w 2437871"/>
                <a:gd name="connsiteY775" fmla="*/ 710638 h 1574215"/>
                <a:gd name="connsiteX776" fmla="*/ 1334685 w 2437871"/>
                <a:gd name="connsiteY776" fmla="*/ 785100 h 1574215"/>
                <a:gd name="connsiteX777" fmla="*/ 1338701 w 2437871"/>
                <a:gd name="connsiteY777" fmla="*/ 785100 h 1574215"/>
                <a:gd name="connsiteX778" fmla="*/ 1338701 w 2437871"/>
                <a:gd name="connsiteY778" fmla="*/ 710638 h 1574215"/>
                <a:gd name="connsiteX779" fmla="*/ 1334685 w 2437871"/>
                <a:gd name="connsiteY779" fmla="*/ 710638 h 1574215"/>
                <a:gd name="connsiteX780" fmla="*/ 710638 w 2437871"/>
                <a:gd name="connsiteY780" fmla="*/ 710638 h 1574215"/>
                <a:gd name="connsiteX781" fmla="*/ 706621 w 2437871"/>
                <a:gd name="connsiteY781" fmla="*/ 710638 h 1574215"/>
                <a:gd name="connsiteX782" fmla="*/ 706621 w 2437871"/>
                <a:gd name="connsiteY782" fmla="*/ 785100 h 1574215"/>
                <a:gd name="connsiteX783" fmla="*/ 710638 w 2437871"/>
                <a:gd name="connsiteY783" fmla="*/ 785100 h 1574215"/>
                <a:gd name="connsiteX784" fmla="*/ 710638 w 2437871"/>
                <a:gd name="connsiteY784" fmla="*/ 710638 h 1574215"/>
                <a:gd name="connsiteX785" fmla="*/ 1020613 w 2437871"/>
                <a:gd name="connsiteY785" fmla="*/ 710638 h 1574215"/>
                <a:gd name="connsiteX786" fmla="*/ 1020613 w 2437871"/>
                <a:gd name="connsiteY786" fmla="*/ 785100 h 1574215"/>
                <a:gd name="connsiteX787" fmla="*/ 1024629 w 2437871"/>
                <a:gd name="connsiteY787" fmla="*/ 785100 h 1574215"/>
                <a:gd name="connsiteX788" fmla="*/ 1024629 w 2437871"/>
                <a:gd name="connsiteY788" fmla="*/ 710638 h 1574215"/>
                <a:gd name="connsiteX789" fmla="*/ 1020613 w 2437871"/>
                <a:gd name="connsiteY789" fmla="*/ 710638 h 1574215"/>
                <a:gd name="connsiteX790" fmla="*/ 785099 w 2437871"/>
                <a:gd name="connsiteY790" fmla="*/ 710638 h 1574215"/>
                <a:gd name="connsiteX791" fmla="*/ 785099 w 2437871"/>
                <a:gd name="connsiteY791" fmla="*/ 785100 h 1574215"/>
                <a:gd name="connsiteX792" fmla="*/ 789115 w 2437871"/>
                <a:gd name="connsiteY792" fmla="*/ 785100 h 1574215"/>
                <a:gd name="connsiteX793" fmla="*/ 789115 w 2437871"/>
                <a:gd name="connsiteY793" fmla="*/ 710638 h 1574215"/>
                <a:gd name="connsiteX794" fmla="*/ 785099 w 2437871"/>
                <a:gd name="connsiteY794" fmla="*/ 710638 h 1574215"/>
                <a:gd name="connsiteX795" fmla="*/ 78478 w 2437871"/>
                <a:gd name="connsiteY795" fmla="*/ 1560319 h 1574215"/>
                <a:gd name="connsiteX796" fmla="*/ 82494 w 2437871"/>
                <a:gd name="connsiteY796" fmla="*/ 1560319 h 1574215"/>
                <a:gd name="connsiteX797" fmla="*/ 82494 w 2437871"/>
                <a:gd name="connsiteY797" fmla="*/ 1495738 h 1574215"/>
                <a:gd name="connsiteX798" fmla="*/ 78478 w 2437871"/>
                <a:gd name="connsiteY798" fmla="*/ 1495738 h 1574215"/>
                <a:gd name="connsiteX799" fmla="*/ 78478 w 2437871"/>
                <a:gd name="connsiteY799" fmla="*/ 1560319 h 1574215"/>
                <a:gd name="connsiteX800" fmla="*/ 863657 w 2437871"/>
                <a:gd name="connsiteY800" fmla="*/ 867674 h 1574215"/>
                <a:gd name="connsiteX801" fmla="*/ 863657 w 2437871"/>
                <a:gd name="connsiteY801" fmla="*/ 942136 h 1574215"/>
                <a:gd name="connsiteX802" fmla="*/ 867673 w 2437871"/>
                <a:gd name="connsiteY802" fmla="*/ 942136 h 1574215"/>
                <a:gd name="connsiteX803" fmla="*/ 867673 w 2437871"/>
                <a:gd name="connsiteY803" fmla="*/ 867674 h 1574215"/>
                <a:gd name="connsiteX804" fmla="*/ 863657 w 2437871"/>
                <a:gd name="connsiteY804" fmla="*/ 867674 h 1574215"/>
                <a:gd name="connsiteX805" fmla="*/ 863657 w 2437871"/>
                <a:gd name="connsiteY805" fmla="*/ 710638 h 1574215"/>
                <a:gd name="connsiteX806" fmla="*/ 863657 w 2437871"/>
                <a:gd name="connsiteY806" fmla="*/ 785100 h 1574215"/>
                <a:gd name="connsiteX807" fmla="*/ 867673 w 2437871"/>
                <a:gd name="connsiteY807" fmla="*/ 785100 h 1574215"/>
                <a:gd name="connsiteX808" fmla="*/ 867673 w 2437871"/>
                <a:gd name="connsiteY808" fmla="*/ 710638 h 1574215"/>
                <a:gd name="connsiteX809" fmla="*/ 863657 w 2437871"/>
                <a:gd name="connsiteY809" fmla="*/ 710638 h 1574215"/>
                <a:gd name="connsiteX810" fmla="*/ 1727234 w 2437871"/>
                <a:gd name="connsiteY810" fmla="*/ 946152 h 1574215"/>
                <a:gd name="connsiteX811" fmla="*/ 1727234 w 2437871"/>
                <a:gd name="connsiteY811" fmla="*/ 1020613 h 1574215"/>
                <a:gd name="connsiteX812" fmla="*/ 1731250 w 2437871"/>
                <a:gd name="connsiteY812" fmla="*/ 1020613 h 1574215"/>
                <a:gd name="connsiteX813" fmla="*/ 1731250 w 2437871"/>
                <a:gd name="connsiteY813" fmla="*/ 946152 h 1574215"/>
                <a:gd name="connsiteX814" fmla="*/ 1727234 w 2437871"/>
                <a:gd name="connsiteY814" fmla="*/ 946152 h 1574215"/>
                <a:gd name="connsiteX815" fmla="*/ 157036 w 2437871"/>
                <a:gd name="connsiteY815" fmla="*/ 1560319 h 1574215"/>
                <a:gd name="connsiteX816" fmla="*/ 161052 w 2437871"/>
                <a:gd name="connsiteY816" fmla="*/ 1560319 h 1574215"/>
                <a:gd name="connsiteX817" fmla="*/ 161052 w 2437871"/>
                <a:gd name="connsiteY817" fmla="*/ 1495738 h 1574215"/>
                <a:gd name="connsiteX818" fmla="*/ 157036 w 2437871"/>
                <a:gd name="connsiteY818" fmla="*/ 1495738 h 1574215"/>
                <a:gd name="connsiteX819" fmla="*/ 157036 w 2437871"/>
                <a:gd name="connsiteY819" fmla="*/ 1560319 h 1574215"/>
                <a:gd name="connsiteX820" fmla="*/ 392550 w 2437871"/>
                <a:gd name="connsiteY820" fmla="*/ 1560319 h 1574215"/>
                <a:gd name="connsiteX821" fmla="*/ 396566 w 2437871"/>
                <a:gd name="connsiteY821" fmla="*/ 1560319 h 1574215"/>
                <a:gd name="connsiteX822" fmla="*/ 396566 w 2437871"/>
                <a:gd name="connsiteY822" fmla="*/ 1495738 h 1574215"/>
                <a:gd name="connsiteX823" fmla="*/ 392550 w 2437871"/>
                <a:gd name="connsiteY823" fmla="*/ 1495738 h 1574215"/>
                <a:gd name="connsiteX824" fmla="*/ 392550 w 2437871"/>
                <a:gd name="connsiteY824" fmla="*/ 1560319 h 1574215"/>
                <a:gd name="connsiteX825" fmla="*/ 471108 w 2437871"/>
                <a:gd name="connsiteY825" fmla="*/ 1560319 h 1574215"/>
                <a:gd name="connsiteX826" fmla="*/ 475124 w 2437871"/>
                <a:gd name="connsiteY826" fmla="*/ 1560319 h 1574215"/>
                <a:gd name="connsiteX827" fmla="*/ 475124 w 2437871"/>
                <a:gd name="connsiteY827" fmla="*/ 1495738 h 1574215"/>
                <a:gd name="connsiteX828" fmla="*/ 471108 w 2437871"/>
                <a:gd name="connsiteY828" fmla="*/ 1495738 h 1574215"/>
                <a:gd name="connsiteX829" fmla="*/ 471108 w 2437871"/>
                <a:gd name="connsiteY829" fmla="*/ 1560319 h 1574215"/>
                <a:gd name="connsiteX830" fmla="*/ 235514 w 2437871"/>
                <a:gd name="connsiteY830" fmla="*/ 1560319 h 1574215"/>
                <a:gd name="connsiteX831" fmla="*/ 239530 w 2437871"/>
                <a:gd name="connsiteY831" fmla="*/ 1560319 h 1574215"/>
                <a:gd name="connsiteX832" fmla="*/ 239530 w 2437871"/>
                <a:gd name="connsiteY832" fmla="*/ 1495738 h 1574215"/>
                <a:gd name="connsiteX833" fmla="*/ 235514 w 2437871"/>
                <a:gd name="connsiteY833" fmla="*/ 1495738 h 1574215"/>
                <a:gd name="connsiteX834" fmla="*/ 235514 w 2437871"/>
                <a:gd name="connsiteY834" fmla="*/ 1560319 h 1574215"/>
                <a:gd name="connsiteX835" fmla="*/ 314072 w 2437871"/>
                <a:gd name="connsiteY835" fmla="*/ 1560319 h 1574215"/>
                <a:gd name="connsiteX836" fmla="*/ 318088 w 2437871"/>
                <a:gd name="connsiteY836" fmla="*/ 1560319 h 1574215"/>
                <a:gd name="connsiteX837" fmla="*/ 318088 w 2437871"/>
                <a:gd name="connsiteY837" fmla="*/ 1495738 h 1574215"/>
                <a:gd name="connsiteX838" fmla="*/ 314072 w 2437871"/>
                <a:gd name="connsiteY838" fmla="*/ 1495738 h 1574215"/>
                <a:gd name="connsiteX839" fmla="*/ 314072 w 2437871"/>
                <a:gd name="connsiteY839" fmla="*/ 1560319 h 1574215"/>
                <a:gd name="connsiteX840" fmla="*/ 1491721 w 2437871"/>
                <a:gd name="connsiteY840" fmla="*/ 946152 h 1574215"/>
                <a:gd name="connsiteX841" fmla="*/ 1491721 w 2437871"/>
                <a:gd name="connsiteY841" fmla="*/ 1020613 h 1574215"/>
                <a:gd name="connsiteX842" fmla="*/ 1495737 w 2437871"/>
                <a:gd name="connsiteY842" fmla="*/ 1020613 h 1574215"/>
                <a:gd name="connsiteX843" fmla="*/ 1495737 w 2437871"/>
                <a:gd name="connsiteY843" fmla="*/ 946152 h 1574215"/>
                <a:gd name="connsiteX844" fmla="*/ 1491721 w 2437871"/>
                <a:gd name="connsiteY844" fmla="*/ 946152 h 1574215"/>
                <a:gd name="connsiteX845" fmla="*/ 1413243 w 2437871"/>
                <a:gd name="connsiteY845" fmla="*/ 946152 h 1574215"/>
                <a:gd name="connsiteX846" fmla="*/ 1413243 w 2437871"/>
                <a:gd name="connsiteY846" fmla="*/ 1020613 h 1574215"/>
                <a:gd name="connsiteX847" fmla="*/ 1417259 w 2437871"/>
                <a:gd name="connsiteY847" fmla="*/ 1020613 h 1574215"/>
                <a:gd name="connsiteX848" fmla="*/ 1417259 w 2437871"/>
                <a:gd name="connsiteY848" fmla="*/ 946152 h 1574215"/>
                <a:gd name="connsiteX849" fmla="*/ 1413243 w 2437871"/>
                <a:gd name="connsiteY849" fmla="*/ 946152 h 1574215"/>
                <a:gd name="connsiteX850" fmla="*/ 2119784 w 2437871"/>
                <a:gd name="connsiteY850" fmla="*/ 1181666 h 1574215"/>
                <a:gd name="connsiteX851" fmla="*/ 2119784 w 2437871"/>
                <a:gd name="connsiteY851" fmla="*/ 1256127 h 1574215"/>
                <a:gd name="connsiteX852" fmla="*/ 2123800 w 2437871"/>
                <a:gd name="connsiteY852" fmla="*/ 1256127 h 1574215"/>
                <a:gd name="connsiteX853" fmla="*/ 2123800 w 2437871"/>
                <a:gd name="connsiteY853" fmla="*/ 1181666 h 1574215"/>
                <a:gd name="connsiteX854" fmla="*/ 2119784 w 2437871"/>
                <a:gd name="connsiteY854" fmla="*/ 1181666 h 1574215"/>
                <a:gd name="connsiteX855" fmla="*/ 1177649 w 2437871"/>
                <a:gd name="connsiteY855" fmla="*/ 710638 h 1574215"/>
                <a:gd name="connsiteX856" fmla="*/ 1177649 w 2437871"/>
                <a:gd name="connsiteY856" fmla="*/ 785100 h 1574215"/>
                <a:gd name="connsiteX857" fmla="*/ 1181665 w 2437871"/>
                <a:gd name="connsiteY857" fmla="*/ 785100 h 1574215"/>
                <a:gd name="connsiteX858" fmla="*/ 1181665 w 2437871"/>
                <a:gd name="connsiteY858" fmla="*/ 710638 h 1574215"/>
                <a:gd name="connsiteX859" fmla="*/ 1177649 w 2437871"/>
                <a:gd name="connsiteY859" fmla="*/ 710638 h 1574215"/>
                <a:gd name="connsiteX860" fmla="*/ 2041306 w 2437871"/>
                <a:gd name="connsiteY860" fmla="*/ 1181666 h 1574215"/>
                <a:gd name="connsiteX861" fmla="*/ 2041306 w 2437871"/>
                <a:gd name="connsiteY861" fmla="*/ 1256127 h 1574215"/>
                <a:gd name="connsiteX862" fmla="*/ 2045322 w 2437871"/>
                <a:gd name="connsiteY862" fmla="*/ 1256127 h 1574215"/>
                <a:gd name="connsiteX863" fmla="*/ 2045322 w 2437871"/>
                <a:gd name="connsiteY863" fmla="*/ 1181666 h 1574215"/>
                <a:gd name="connsiteX864" fmla="*/ 2041306 w 2437871"/>
                <a:gd name="connsiteY864" fmla="*/ 1181666 h 1574215"/>
                <a:gd name="connsiteX865" fmla="*/ 1256207 w 2437871"/>
                <a:gd name="connsiteY865" fmla="*/ 710638 h 1574215"/>
                <a:gd name="connsiteX866" fmla="*/ 1256207 w 2437871"/>
                <a:gd name="connsiteY866" fmla="*/ 785100 h 1574215"/>
                <a:gd name="connsiteX867" fmla="*/ 1260223 w 2437871"/>
                <a:gd name="connsiteY867" fmla="*/ 785100 h 1574215"/>
                <a:gd name="connsiteX868" fmla="*/ 1260223 w 2437871"/>
                <a:gd name="connsiteY868" fmla="*/ 710638 h 1574215"/>
                <a:gd name="connsiteX869" fmla="*/ 1256207 w 2437871"/>
                <a:gd name="connsiteY869" fmla="*/ 710638 h 1574215"/>
                <a:gd name="connsiteX870" fmla="*/ 785099 w 2437871"/>
                <a:gd name="connsiteY870" fmla="*/ 867674 h 1574215"/>
                <a:gd name="connsiteX871" fmla="*/ 785099 w 2437871"/>
                <a:gd name="connsiteY871" fmla="*/ 942136 h 1574215"/>
                <a:gd name="connsiteX872" fmla="*/ 789115 w 2437871"/>
                <a:gd name="connsiteY872" fmla="*/ 942136 h 1574215"/>
                <a:gd name="connsiteX873" fmla="*/ 789115 w 2437871"/>
                <a:gd name="connsiteY873" fmla="*/ 867674 h 1574215"/>
                <a:gd name="connsiteX874" fmla="*/ 785099 w 2437871"/>
                <a:gd name="connsiteY874" fmla="*/ 867674 h 1574215"/>
                <a:gd name="connsiteX875" fmla="*/ 1099171 w 2437871"/>
                <a:gd name="connsiteY875" fmla="*/ 710638 h 1574215"/>
                <a:gd name="connsiteX876" fmla="*/ 1099171 w 2437871"/>
                <a:gd name="connsiteY876" fmla="*/ 785100 h 1574215"/>
                <a:gd name="connsiteX877" fmla="*/ 1103187 w 2437871"/>
                <a:gd name="connsiteY877" fmla="*/ 785100 h 1574215"/>
                <a:gd name="connsiteX878" fmla="*/ 1103187 w 2437871"/>
                <a:gd name="connsiteY878" fmla="*/ 710638 h 1574215"/>
                <a:gd name="connsiteX879" fmla="*/ 1099171 w 2437871"/>
                <a:gd name="connsiteY879" fmla="*/ 710638 h 1574215"/>
                <a:gd name="connsiteX880" fmla="*/ 549585 w 2437871"/>
                <a:gd name="connsiteY880" fmla="*/ 1560319 h 1574215"/>
                <a:gd name="connsiteX881" fmla="*/ 553602 w 2437871"/>
                <a:gd name="connsiteY881" fmla="*/ 1560319 h 1574215"/>
                <a:gd name="connsiteX882" fmla="*/ 553602 w 2437871"/>
                <a:gd name="connsiteY882" fmla="*/ 1495738 h 1574215"/>
                <a:gd name="connsiteX883" fmla="*/ 549585 w 2437871"/>
                <a:gd name="connsiteY883" fmla="*/ 1495738 h 1574215"/>
                <a:gd name="connsiteX884" fmla="*/ 549585 w 2437871"/>
                <a:gd name="connsiteY884" fmla="*/ 1560319 h 1574215"/>
                <a:gd name="connsiteX885" fmla="*/ 1884270 w 2437871"/>
                <a:gd name="connsiteY885" fmla="*/ 946152 h 1574215"/>
                <a:gd name="connsiteX886" fmla="*/ 1884270 w 2437871"/>
                <a:gd name="connsiteY886" fmla="*/ 1020613 h 1574215"/>
                <a:gd name="connsiteX887" fmla="*/ 1888286 w 2437871"/>
                <a:gd name="connsiteY887" fmla="*/ 1020613 h 1574215"/>
                <a:gd name="connsiteX888" fmla="*/ 1888286 w 2437871"/>
                <a:gd name="connsiteY888" fmla="*/ 946152 h 1574215"/>
                <a:gd name="connsiteX889" fmla="*/ 1884270 w 2437871"/>
                <a:gd name="connsiteY889" fmla="*/ 946152 h 1574215"/>
                <a:gd name="connsiteX890" fmla="*/ 1805792 w 2437871"/>
                <a:gd name="connsiteY890" fmla="*/ 946152 h 1574215"/>
                <a:gd name="connsiteX891" fmla="*/ 1805792 w 2437871"/>
                <a:gd name="connsiteY891" fmla="*/ 1020613 h 1574215"/>
                <a:gd name="connsiteX892" fmla="*/ 1809809 w 2437871"/>
                <a:gd name="connsiteY892" fmla="*/ 1020613 h 1574215"/>
                <a:gd name="connsiteX893" fmla="*/ 1809809 w 2437871"/>
                <a:gd name="connsiteY893" fmla="*/ 946152 h 1574215"/>
                <a:gd name="connsiteX894" fmla="*/ 1805792 w 2437871"/>
                <a:gd name="connsiteY894" fmla="*/ 946152 h 1574215"/>
                <a:gd name="connsiteX895" fmla="*/ 942135 w 2437871"/>
                <a:gd name="connsiteY895" fmla="*/ 710638 h 1574215"/>
                <a:gd name="connsiteX896" fmla="*/ 942135 w 2437871"/>
                <a:gd name="connsiteY896" fmla="*/ 785100 h 1574215"/>
                <a:gd name="connsiteX897" fmla="*/ 946151 w 2437871"/>
                <a:gd name="connsiteY897" fmla="*/ 785100 h 1574215"/>
                <a:gd name="connsiteX898" fmla="*/ 946151 w 2437871"/>
                <a:gd name="connsiteY898" fmla="*/ 710638 h 1574215"/>
                <a:gd name="connsiteX899" fmla="*/ 942135 w 2437871"/>
                <a:gd name="connsiteY899" fmla="*/ 710638 h 1574215"/>
                <a:gd name="connsiteX900" fmla="*/ 863657 w 2437871"/>
                <a:gd name="connsiteY900" fmla="*/ 946152 h 1574215"/>
                <a:gd name="connsiteX901" fmla="*/ 863657 w 2437871"/>
                <a:gd name="connsiteY901" fmla="*/ 1020613 h 1574215"/>
                <a:gd name="connsiteX902" fmla="*/ 867673 w 2437871"/>
                <a:gd name="connsiteY902" fmla="*/ 1020613 h 1574215"/>
                <a:gd name="connsiteX903" fmla="*/ 867673 w 2437871"/>
                <a:gd name="connsiteY903" fmla="*/ 946152 h 1574215"/>
                <a:gd name="connsiteX904" fmla="*/ 863657 w 2437871"/>
                <a:gd name="connsiteY904" fmla="*/ 946152 h 1574215"/>
                <a:gd name="connsiteX905" fmla="*/ 396566 w 2437871"/>
                <a:gd name="connsiteY905" fmla="*/ 392550 h 1574215"/>
                <a:gd name="connsiteX906" fmla="*/ 396566 w 2437871"/>
                <a:gd name="connsiteY906" fmla="*/ 318088 h 1574215"/>
                <a:gd name="connsiteX907" fmla="*/ 392550 w 2437871"/>
                <a:gd name="connsiteY907" fmla="*/ 318088 h 1574215"/>
                <a:gd name="connsiteX908" fmla="*/ 392550 w 2437871"/>
                <a:gd name="connsiteY908" fmla="*/ 392550 h 1574215"/>
                <a:gd name="connsiteX909" fmla="*/ 396566 w 2437871"/>
                <a:gd name="connsiteY909" fmla="*/ 392550 h 1574215"/>
                <a:gd name="connsiteX910" fmla="*/ 1495737 w 2437871"/>
                <a:gd name="connsiteY910" fmla="*/ 628064 h 1574215"/>
                <a:gd name="connsiteX911" fmla="*/ 1495737 w 2437871"/>
                <a:gd name="connsiteY911" fmla="*/ 553602 h 1574215"/>
                <a:gd name="connsiteX912" fmla="*/ 1491721 w 2437871"/>
                <a:gd name="connsiteY912" fmla="*/ 553602 h 1574215"/>
                <a:gd name="connsiteX913" fmla="*/ 1491721 w 2437871"/>
                <a:gd name="connsiteY913" fmla="*/ 628064 h 1574215"/>
                <a:gd name="connsiteX914" fmla="*/ 1495737 w 2437871"/>
                <a:gd name="connsiteY914" fmla="*/ 628064 h 1574215"/>
                <a:gd name="connsiteX915" fmla="*/ 1256207 w 2437871"/>
                <a:gd name="connsiteY915" fmla="*/ 867674 h 1574215"/>
                <a:gd name="connsiteX916" fmla="*/ 1256207 w 2437871"/>
                <a:gd name="connsiteY916" fmla="*/ 942136 h 1574215"/>
                <a:gd name="connsiteX917" fmla="*/ 1260223 w 2437871"/>
                <a:gd name="connsiteY917" fmla="*/ 942136 h 1574215"/>
                <a:gd name="connsiteX918" fmla="*/ 1260223 w 2437871"/>
                <a:gd name="connsiteY918" fmla="*/ 867674 h 1574215"/>
                <a:gd name="connsiteX919" fmla="*/ 1256207 w 2437871"/>
                <a:gd name="connsiteY919" fmla="*/ 867674 h 1574215"/>
                <a:gd name="connsiteX920" fmla="*/ 632080 w 2437871"/>
                <a:gd name="connsiteY920" fmla="*/ 628064 h 1574215"/>
                <a:gd name="connsiteX921" fmla="*/ 632080 w 2437871"/>
                <a:gd name="connsiteY921" fmla="*/ 553602 h 1574215"/>
                <a:gd name="connsiteX922" fmla="*/ 628063 w 2437871"/>
                <a:gd name="connsiteY922" fmla="*/ 553602 h 1574215"/>
                <a:gd name="connsiteX923" fmla="*/ 628063 w 2437871"/>
                <a:gd name="connsiteY923" fmla="*/ 628064 h 1574215"/>
                <a:gd name="connsiteX924" fmla="*/ 632080 w 2437871"/>
                <a:gd name="connsiteY924" fmla="*/ 628064 h 1574215"/>
                <a:gd name="connsiteX925" fmla="*/ 1809809 w 2437871"/>
                <a:gd name="connsiteY925" fmla="*/ 549586 h 1574215"/>
                <a:gd name="connsiteX926" fmla="*/ 1809809 w 2437871"/>
                <a:gd name="connsiteY926" fmla="*/ 475124 h 1574215"/>
                <a:gd name="connsiteX927" fmla="*/ 1805792 w 2437871"/>
                <a:gd name="connsiteY927" fmla="*/ 475124 h 1574215"/>
                <a:gd name="connsiteX928" fmla="*/ 1805792 w 2437871"/>
                <a:gd name="connsiteY928" fmla="*/ 549586 h 1574215"/>
                <a:gd name="connsiteX929" fmla="*/ 1809809 w 2437871"/>
                <a:gd name="connsiteY929" fmla="*/ 549586 h 1574215"/>
                <a:gd name="connsiteX930" fmla="*/ 1099171 w 2437871"/>
                <a:gd name="connsiteY930" fmla="*/ 1024630 h 1574215"/>
                <a:gd name="connsiteX931" fmla="*/ 1099171 w 2437871"/>
                <a:gd name="connsiteY931" fmla="*/ 1099091 h 1574215"/>
                <a:gd name="connsiteX932" fmla="*/ 1103187 w 2437871"/>
                <a:gd name="connsiteY932" fmla="*/ 1099091 h 1574215"/>
                <a:gd name="connsiteX933" fmla="*/ 1103187 w 2437871"/>
                <a:gd name="connsiteY933" fmla="*/ 1024630 h 1574215"/>
                <a:gd name="connsiteX934" fmla="*/ 1099171 w 2437871"/>
                <a:gd name="connsiteY934" fmla="*/ 1024630 h 1574215"/>
                <a:gd name="connsiteX935" fmla="*/ 1491721 w 2437871"/>
                <a:gd name="connsiteY935" fmla="*/ 867674 h 1574215"/>
                <a:gd name="connsiteX936" fmla="*/ 1491721 w 2437871"/>
                <a:gd name="connsiteY936" fmla="*/ 942136 h 1574215"/>
                <a:gd name="connsiteX937" fmla="*/ 1495737 w 2437871"/>
                <a:gd name="connsiteY937" fmla="*/ 942136 h 1574215"/>
                <a:gd name="connsiteX938" fmla="*/ 1495737 w 2437871"/>
                <a:gd name="connsiteY938" fmla="*/ 867674 h 1574215"/>
                <a:gd name="connsiteX939" fmla="*/ 1491721 w 2437871"/>
                <a:gd name="connsiteY939" fmla="*/ 867674 h 1574215"/>
                <a:gd name="connsiteX940" fmla="*/ 553602 w 2437871"/>
                <a:gd name="connsiteY940" fmla="*/ 392550 h 1574215"/>
                <a:gd name="connsiteX941" fmla="*/ 553602 w 2437871"/>
                <a:gd name="connsiteY941" fmla="*/ 318088 h 1574215"/>
                <a:gd name="connsiteX942" fmla="*/ 549585 w 2437871"/>
                <a:gd name="connsiteY942" fmla="*/ 318088 h 1574215"/>
                <a:gd name="connsiteX943" fmla="*/ 549585 w 2437871"/>
                <a:gd name="connsiteY943" fmla="*/ 392550 h 1574215"/>
                <a:gd name="connsiteX944" fmla="*/ 553602 w 2437871"/>
                <a:gd name="connsiteY944" fmla="*/ 392550 h 1574215"/>
                <a:gd name="connsiteX945" fmla="*/ 1731250 w 2437871"/>
                <a:gd name="connsiteY945" fmla="*/ 549586 h 1574215"/>
                <a:gd name="connsiteX946" fmla="*/ 1731250 w 2437871"/>
                <a:gd name="connsiteY946" fmla="*/ 475124 h 1574215"/>
                <a:gd name="connsiteX947" fmla="*/ 1727234 w 2437871"/>
                <a:gd name="connsiteY947" fmla="*/ 475124 h 1574215"/>
                <a:gd name="connsiteX948" fmla="*/ 1727234 w 2437871"/>
                <a:gd name="connsiteY948" fmla="*/ 549586 h 1574215"/>
                <a:gd name="connsiteX949" fmla="*/ 1731250 w 2437871"/>
                <a:gd name="connsiteY949" fmla="*/ 549586 h 1574215"/>
                <a:gd name="connsiteX950" fmla="*/ 2041306 w 2437871"/>
                <a:gd name="connsiteY950" fmla="*/ 863658 h 1574215"/>
                <a:gd name="connsiteX951" fmla="*/ 2045322 w 2437871"/>
                <a:gd name="connsiteY951" fmla="*/ 863658 h 1574215"/>
                <a:gd name="connsiteX952" fmla="*/ 2045322 w 2437871"/>
                <a:gd name="connsiteY952" fmla="*/ 789196 h 1574215"/>
                <a:gd name="connsiteX953" fmla="*/ 2041306 w 2437871"/>
                <a:gd name="connsiteY953" fmla="*/ 789196 h 1574215"/>
                <a:gd name="connsiteX954" fmla="*/ 2041306 w 2437871"/>
                <a:gd name="connsiteY954" fmla="*/ 863658 h 1574215"/>
                <a:gd name="connsiteX955" fmla="*/ 1574215 w 2437871"/>
                <a:gd name="connsiteY955" fmla="*/ 628064 h 1574215"/>
                <a:gd name="connsiteX956" fmla="*/ 1574215 w 2437871"/>
                <a:gd name="connsiteY956" fmla="*/ 553602 h 1574215"/>
                <a:gd name="connsiteX957" fmla="*/ 1570198 w 2437871"/>
                <a:gd name="connsiteY957" fmla="*/ 553602 h 1574215"/>
                <a:gd name="connsiteX958" fmla="*/ 1570198 w 2437871"/>
                <a:gd name="connsiteY958" fmla="*/ 628064 h 1574215"/>
                <a:gd name="connsiteX959" fmla="*/ 1574215 w 2437871"/>
                <a:gd name="connsiteY959" fmla="*/ 628064 h 1574215"/>
                <a:gd name="connsiteX960" fmla="*/ 867673 w 2437871"/>
                <a:gd name="connsiteY960" fmla="*/ 392550 h 1574215"/>
                <a:gd name="connsiteX961" fmla="*/ 867673 w 2437871"/>
                <a:gd name="connsiteY961" fmla="*/ 318088 h 1574215"/>
                <a:gd name="connsiteX962" fmla="*/ 863657 w 2437871"/>
                <a:gd name="connsiteY962" fmla="*/ 318088 h 1574215"/>
                <a:gd name="connsiteX963" fmla="*/ 863657 w 2437871"/>
                <a:gd name="connsiteY963" fmla="*/ 392550 h 1574215"/>
                <a:gd name="connsiteX964" fmla="*/ 867673 w 2437871"/>
                <a:gd name="connsiteY964" fmla="*/ 392550 h 1574215"/>
                <a:gd name="connsiteX965" fmla="*/ 1020613 w 2437871"/>
                <a:gd name="connsiteY965" fmla="*/ 1024630 h 1574215"/>
                <a:gd name="connsiteX966" fmla="*/ 1020613 w 2437871"/>
                <a:gd name="connsiteY966" fmla="*/ 1099091 h 1574215"/>
                <a:gd name="connsiteX967" fmla="*/ 1024629 w 2437871"/>
                <a:gd name="connsiteY967" fmla="*/ 1099091 h 1574215"/>
                <a:gd name="connsiteX968" fmla="*/ 1024629 w 2437871"/>
                <a:gd name="connsiteY968" fmla="*/ 1024630 h 1574215"/>
                <a:gd name="connsiteX969" fmla="*/ 1020613 w 2437871"/>
                <a:gd name="connsiteY969" fmla="*/ 1024630 h 1574215"/>
                <a:gd name="connsiteX970" fmla="*/ 1884270 w 2437871"/>
                <a:gd name="connsiteY970" fmla="*/ 628064 h 1574215"/>
                <a:gd name="connsiteX971" fmla="*/ 1888286 w 2437871"/>
                <a:gd name="connsiteY971" fmla="*/ 628064 h 1574215"/>
                <a:gd name="connsiteX972" fmla="*/ 1888286 w 2437871"/>
                <a:gd name="connsiteY972" fmla="*/ 553602 h 1574215"/>
                <a:gd name="connsiteX973" fmla="*/ 1884270 w 2437871"/>
                <a:gd name="connsiteY973" fmla="*/ 553602 h 1574215"/>
                <a:gd name="connsiteX974" fmla="*/ 1884270 w 2437871"/>
                <a:gd name="connsiteY974" fmla="*/ 628064 h 1574215"/>
                <a:gd name="connsiteX975" fmla="*/ 789115 w 2437871"/>
                <a:gd name="connsiteY975" fmla="*/ 392550 h 1574215"/>
                <a:gd name="connsiteX976" fmla="*/ 789115 w 2437871"/>
                <a:gd name="connsiteY976" fmla="*/ 318088 h 1574215"/>
                <a:gd name="connsiteX977" fmla="*/ 785099 w 2437871"/>
                <a:gd name="connsiteY977" fmla="*/ 318088 h 1574215"/>
                <a:gd name="connsiteX978" fmla="*/ 785099 w 2437871"/>
                <a:gd name="connsiteY978" fmla="*/ 392550 h 1574215"/>
                <a:gd name="connsiteX979" fmla="*/ 789115 w 2437871"/>
                <a:gd name="connsiteY979" fmla="*/ 392550 h 1574215"/>
                <a:gd name="connsiteX980" fmla="*/ 1884270 w 2437871"/>
                <a:gd name="connsiteY980" fmla="*/ 706622 h 1574215"/>
                <a:gd name="connsiteX981" fmla="*/ 1888286 w 2437871"/>
                <a:gd name="connsiteY981" fmla="*/ 706622 h 1574215"/>
                <a:gd name="connsiteX982" fmla="*/ 1888286 w 2437871"/>
                <a:gd name="connsiteY982" fmla="*/ 632160 h 1574215"/>
                <a:gd name="connsiteX983" fmla="*/ 1884270 w 2437871"/>
                <a:gd name="connsiteY983" fmla="*/ 632160 h 1574215"/>
                <a:gd name="connsiteX984" fmla="*/ 1884270 w 2437871"/>
                <a:gd name="connsiteY984" fmla="*/ 706622 h 1574215"/>
                <a:gd name="connsiteX985" fmla="*/ 946151 w 2437871"/>
                <a:gd name="connsiteY985" fmla="*/ 392550 h 1574215"/>
                <a:gd name="connsiteX986" fmla="*/ 946151 w 2437871"/>
                <a:gd name="connsiteY986" fmla="*/ 318088 h 1574215"/>
                <a:gd name="connsiteX987" fmla="*/ 942135 w 2437871"/>
                <a:gd name="connsiteY987" fmla="*/ 318088 h 1574215"/>
                <a:gd name="connsiteX988" fmla="*/ 942135 w 2437871"/>
                <a:gd name="connsiteY988" fmla="*/ 392550 h 1574215"/>
                <a:gd name="connsiteX989" fmla="*/ 946151 w 2437871"/>
                <a:gd name="connsiteY989" fmla="*/ 392550 h 1574215"/>
                <a:gd name="connsiteX990" fmla="*/ 632080 w 2437871"/>
                <a:gd name="connsiteY990" fmla="*/ 392550 h 1574215"/>
                <a:gd name="connsiteX991" fmla="*/ 632080 w 2437871"/>
                <a:gd name="connsiteY991" fmla="*/ 318088 h 1574215"/>
                <a:gd name="connsiteX992" fmla="*/ 628063 w 2437871"/>
                <a:gd name="connsiteY992" fmla="*/ 318088 h 1574215"/>
                <a:gd name="connsiteX993" fmla="*/ 628063 w 2437871"/>
                <a:gd name="connsiteY993" fmla="*/ 392550 h 1574215"/>
                <a:gd name="connsiteX994" fmla="*/ 632080 w 2437871"/>
                <a:gd name="connsiteY994" fmla="*/ 392550 h 1574215"/>
                <a:gd name="connsiteX995" fmla="*/ 1417259 w 2437871"/>
                <a:gd name="connsiteY995" fmla="*/ 628064 h 1574215"/>
                <a:gd name="connsiteX996" fmla="*/ 1417259 w 2437871"/>
                <a:gd name="connsiteY996" fmla="*/ 553602 h 1574215"/>
                <a:gd name="connsiteX997" fmla="*/ 1413243 w 2437871"/>
                <a:gd name="connsiteY997" fmla="*/ 553602 h 1574215"/>
                <a:gd name="connsiteX998" fmla="*/ 1413243 w 2437871"/>
                <a:gd name="connsiteY998" fmla="*/ 628064 h 1574215"/>
                <a:gd name="connsiteX999" fmla="*/ 1417259 w 2437871"/>
                <a:gd name="connsiteY999" fmla="*/ 628064 h 1574215"/>
                <a:gd name="connsiteX1000" fmla="*/ 1177649 w 2437871"/>
                <a:gd name="connsiteY1000" fmla="*/ 1024630 h 1574215"/>
                <a:gd name="connsiteX1001" fmla="*/ 1177649 w 2437871"/>
                <a:gd name="connsiteY1001" fmla="*/ 1099091 h 1574215"/>
                <a:gd name="connsiteX1002" fmla="*/ 1181665 w 2437871"/>
                <a:gd name="connsiteY1002" fmla="*/ 1099091 h 1574215"/>
                <a:gd name="connsiteX1003" fmla="*/ 1181665 w 2437871"/>
                <a:gd name="connsiteY1003" fmla="*/ 1024630 h 1574215"/>
                <a:gd name="connsiteX1004" fmla="*/ 1177649 w 2437871"/>
                <a:gd name="connsiteY1004" fmla="*/ 1024630 h 1574215"/>
                <a:gd name="connsiteX1005" fmla="*/ 1888286 w 2437871"/>
                <a:gd name="connsiteY1005" fmla="*/ 549586 h 1574215"/>
                <a:gd name="connsiteX1006" fmla="*/ 1888286 w 2437871"/>
                <a:gd name="connsiteY1006" fmla="*/ 475124 h 1574215"/>
                <a:gd name="connsiteX1007" fmla="*/ 1884270 w 2437871"/>
                <a:gd name="connsiteY1007" fmla="*/ 475124 h 1574215"/>
                <a:gd name="connsiteX1008" fmla="*/ 1884270 w 2437871"/>
                <a:gd name="connsiteY1008" fmla="*/ 549586 h 1574215"/>
                <a:gd name="connsiteX1009" fmla="*/ 1888286 w 2437871"/>
                <a:gd name="connsiteY1009" fmla="*/ 549586 h 1574215"/>
                <a:gd name="connsiteX1010" fmla="*/ 710638 w 2437871"/>
                <a:gd name="connsiteY1010" fmla="*/ 392550 h 1574215"/>
                <a:gd name="connsiteX1011" fmla="*/ 710638 w 2437871"/>
                <a:gd name="connsiteY1011" fmla="*/ 318088 h 1574215"/>
                <a:gd name="connsiteX1012" fmla="*/ 706621 w 2437871"/>
                <a:gd name="connsiteY1012" fmla="*/ 318088 h 1574215"/>
                <a:gd name="connsiteX1013" fmla="*/ 706621 w 2437871"/>
                <a:gd name="connsiteY1013" fmla="*/ 392550 h 1574215"/>
                <a:gd name="connsiteX1014" fmla="*/ 710638 w 2437871"/>
                <a:gd name="connsiteY1014" fmla="*/ 392550 h 1574215"/>
                <a:gd name="connsiteX1015" fmla="*/ 549585 w 2437871"/>
                <a:gd name="connsiteY1015" fmla="*/ 1103188 h 1574215"/>
                <a:gd name="connsiteX1016" fmla="*/ 549585 w 2437871"/>
                <a:gd name="connsiteY1016" fmla="*/ 1177649 h 1574215"/>
                <a:gd name="connsiteX1017" fmla="*/ 553602 w 2437871"/>
                <a:gd name="connsiteY1017" fmla="*/ 1177649 h 1574215"/>
                <a:gd name="connsiteX1018" fmla="*/ 553602 w 2437871"/>
                <a:gd name="connsiteY1018" fmla="*/ 1103188 h 1574215"/>
                <a:gd name="connsiteX1019" fmla="*/ 549585 w 2437871"/>
                <a:gd name="connsiteY1019" fmla="*/ 1103188 h 1574215"/>
                <a:gd name="connsiteX1020" fmla="*/ 1805792 w 2437871"/>
                <a:gd name="connsiteY1020" fmla="*/ 706622 h 1574215"/>
                <a:gd name="connsiteX1021" fmla="*/ 1809809 w 2437871"/>
                <a:gd name="connsiteY1021" fmla="*/ 706622 h 1574215"/>
                <a:gd name="connsiteX1022" fmla="*/ 1809809 w 2437871"/>
                <a:gd name="connsiteY1022" fmla="*/ 632160 h 1574215"/>
                <a:gd name="connsiteX1023" fmla="*/ 1805792 w 2437871"/>
                <a:gd name="connsiteY1023" fmla="*/ 632160 h 1574215"/>
                <a:gd name="connsiteX1024" fmla="*/ 1805792 w 2437871"/>
                <a:gd name="connsiteY1024" fmla="*/ 706622 h 1574215"/>
                <a:gd name="connsiteX1025" fmla="*/ 785099 w 2437871"/>
                <a:gd name="connsiteY1025" fmla="*/ 1103188 h 1574215"/>
                <a:gd name="connsiteX1026" fmla="*/ 785099 w 2437871"/>
                <a:gd name="connsiteY1026" fmla="*/ 1177649 h 1574215"/>
                <a:gd name="connsiteX1027" fmla="*/ 789115 w 2437871"/>
                <a:gd name="connsiteY1027" fmla="*/ 1177649 h 1574215"/>
                <a:gd name="connsiteX1028" fmla="*/ 789115 w 2437871"/>
                <a:gd name="connsiteY1028" fmla="*/ 1103188 h 1574215"/>
                <a:gd name="connsiteX1029" fmla="*/ 785099 w 2437871"/>
                <a:gd name="connsiteY1029" fmla="*/ 1103188 h 1574215"/>
                <a:gd name="connsiteX1030" fmla="*/ 863657 w 2437871"/>
                <a:gd name="connsiteY1030" fmla="*/ 1103188 h 1574215"/>
                <a:gd name="connsiteX1031" fmla="*/ 863657 w 2437871"/>
                <a:gd name="connsiteY1031" fmla="*/ 1177649 h 1574215"/>
                <a:gd name="connsiteX1032" fmla="*/ 867673 w 2437871"/>
                <a:gd name="connsiteY1032" fmla="*/ 1177649 h 1574215"/>
                <a:gd name="connsiteX1033" fmla="*/ 867673 w 2437871"/>
                <a:gd name="connsiteY1033" fmla="*/ 1103188 h 1574215"/>
                <a:gd name="connsiteX1034" fmla="*/ 863657 w 2437871"/>
                <a:gd name="connsiteY1034" fmla="*/ 1103188 h 1574215"/>
                <a:gd name="connsiteX1035" fmla="*/ 706621 w 2437871"/>
                <a:gd name="connsiteY1035" fmla="*/ 1103188 h 1574215"/>
                <a:gd name="connsiteX1036" fmla="*/ 706621 w 2437871"/>
                <a:gd name="connsiteY1036" fmla="*/ 1177649 h 1574215"/>
                <a:gd name="connsiteX1037" fmla="*/ 710638 w 2437871"/>
                <a:gd name="connsiteY1037" fmla="*/ 1177649 h 1574215"/>
                <a:gd name="connsiteX1038" fmla="*/ 710638 w 2437871"/>
                <a:gd name="connsiteY1038" fmla="*/ 1103188 h 1574215"/>
                <a:gd name="connsiteX1039" fmla="*/ 706621 w 2437871"/>
                <a:gd name="connsiteY1039" fmla="*/ 1103188 h 1574215"/>
                <a:gd name="connsiteX1040" fmla="*/ 942135 w 2437871"/>
                <a:gd name="connsiteY1040" fmla="*/ 867674 h 1574215"/>
                <a:gd name="connsiteX1041" fmla="*/ 942135 w 2437871"/>
                <a:gd name="connsiteY1041" fmla="*/ 942136 h 1574215"/>
                <a:gd name="connsiteX1042" fmla="*/ 946151 w 2437871"/>
                <a:gd name="connsiteY1042" fmla="*/ 942136 h 1574215"/>
                <a:gd name="connsiteX1043" fmla="*/ 946151 w 2437871"/>
                <a:gd name="connsiteY1043" fmla="*/ 867674 h 1574215"/>
                <a:gd name="connsiteX1044" fmla="*/ 942135 w 2437871"/>
                <a:gd name="connsiteY1044" fmla="*/ 867674 h 1574215"/>
                <a:gd name="connsiteX1045" fmla="*/ 1020613 w 2437871"/>
                <a:gd name="connsiteY1045" fmla="*/ 1103188 h 1574215"/>
                <a:gd name="connsiteX1046" fmla="*/ 1020613 w 2437871"/>
                <a:gd name="connsiteY1046" fmla="*/ 1177649 h 1574215"/>
                <a:gd name="connsiteX1047" fmla="*/ 1024629 w 2437871"/>
                <a:gd name="connsiteY1047" fmla="*/ 1177649 h 1574215"/>
                <a:gd name="connsiteX1048" fmla="*/ 1024629 w 2437871"/>
                <a:gd name="connsiteY1048" fmla="*/ 1103188 h 1574215"/>
                <a:gd name="connsiteX1049" fmla="*/ 1020613 w 2437871"/>
                <a:gd name="connsiteY1049" fmla="*/ 1103188 h 1574215"/>
                <a:gd name="connsiteX1050" fmla="*/ 1417259 w 2437871"/>
                <a:gd name="connsiteY1050" fmla="*/ 549586 h 1574215"/>
                <a:gd name="connsiteX1051" fmla="*/ 1417259 w 2437871"/>
                <a:gd name="connsiteY1051" fmla="*/ 475124 h 1574215"/>
                <a:gd name="connsiteX1052" fmla="*/ 1413243 w 2437871"/>
                <a:gd name="connsiteY1052" fmla="*/ 475124 h 1574215"/>
                <a:gd name="connsiteX1053" fmla="*/ 1413243 w 2437871"/>
                <a:gd name="connsiteY1053" fmla="*/ 549586 h 1574215"/>
                <a:gd name="connsiteX1054" fmla="*/ 1417259 w 2437871"/>
                <a:gd name="connsiteY1054" fmla="*/ 549586 h 1574215"/>
                <a:gd name="connsiteX1055" fmla="*/ 1809809 w 2437871"/>
                <a:gd name="connsiteY1055" fmla="*/ 628064 h 1574215"/>
                <a:gd name="connsiteX1056" fmla="*/ 1809809 w 2437871"/>
                <a:gd name="connsiteY1056" fmla="*/ 553602 h 1574215"/>
                <a:gd name="connsiteX1057" fmla="*/ 1805792 w 2437871"/>
                <a:gd name="connsiteY1057" fmla="*/ 553602 h 1574215"/>
                <a:gd name="connsiteX1058" fmla="*/ 1805792 w 2437871"/>
                <a:gd name="connsiteY1058" fmla="*/ 628064 h 1574215"/>
                <a:gd name="connsiteX1059" fmla="*/ 1809809 w 2437871"/>
                <a:gd name="connsiteY1059" fmla="*/ 628064 h 1574215"/>
                <a:gd name="connsiteX1060" fmla="*/ 863657 w 2437871"/>
                <a:gd name="connsiteY1060" fmla="*/ 1024630 h 1574215"/>
                <a:gd name="connsiteX1061" fmla="*/ 863657 w 2437871"/>
                <a:gd name="connsiteY1061" fmla="*/ 1099091 h 1574215"/>
                <a:gd name="connsiteX1062" fmla="*/ 867673 w 2437871"/>
                <a:gd name="connsiteY1062" fmla="*/ 1099091 h 1574215"/>
                <a:gd name="connsiteX1063" fmla="*/ 867673 w 2437871"/>
                <a:gd name="connsiteY1063" fmla="*/ 1024630 h 1574215"/>
                <a:gd name="connsiteX1064" fmla="*/ 863657 w 2437871"/>
                <a:gd name="connsiteY1064" fmla="*/ 1024630 h 1574215"/>
                <a:gd name="connsiteX1065" fmla="*/ 942135 w 2437871"/>
                <a:gd name="connsiteY1065" fmla="*/ 1103188 h 1574215"/>
                <a:gd name="connsiteX1066" fmla="*/ 942135 w 2437871"/>
                <a:gd name="connsiteY1066" fmla="*/ 1177649 h 1574215"/>
                <a:gd name="connsiteX1067" fmla="*/ 946151 w 2437871"/>
                <a:gd name="connsiteY1067" fmla="*/ 1177649 h 1574215"/>
                <a:gd name="connsiteX1068" fmla="*/ 946151 w 2437871"/>
                <a:gd name="connsiteY1068" fmla="*/ 1103188 h 1574215"/>
                <a:gd name="connsiteX1069" fmla="*/ 942135 w 2437871"/>
                <a:gd name="connsiteY1069" fmla="*/ 1103188 h 1574215"/>
                <a:gd name="connsiteX1070" fmla="*/ 1805792 w 2437871"/>
                <a:gd name="connsiteY1070" fmla="*/ 785100 h 1574215"/>
                <a:gd name="connsiteX1071" fmla="*/ 1809809 w 2437871"/>
                <a:gd name="connsiteY1071" fmla="*/ 785100 h 1574215"/>
                <a:gd name="connsiteX1072" fmla="*/ 1809809 w 2437871"/>
                <a:gd name="connsiteY1072" fmla="*/ 710638 h 1574215"/>
                <a:gd name="connsiteX1073" fmla="*/ 1805792 w 2437871"/>
                <a:gd name="connsiteY1073" fmla="*/ 710638 h 1574215"/>
                <a:gd name="connsiteX1074" fmla="*/ 1805792 w 2437871"/>
                <a:gd name="connsiteY1074" fmla="*/ 785100 h 1574215"/>
                <a:gd name="connsiteX1075" fmla="*/ 392550 w 2437871"/>
                <a:gd name="connsiteY1075" fmla="*/ 1103188 h 1574215"/>
                <a:gd name="connsiteX1076" fmla="*/ 392550 w 2437871"/>
                <a:gd name="connsiteY1076" fmla="*/ 1177649 h 1574215"/>
                <a:gd name="connsiteX1077" fmla="*/ 396566 w 2437871"/>
                <a:gd name="connsiteY1077" fmla="*/ 1177649 h 1574215"/>
                <a:gd name="connsiteX1078" fmla="*/ 396566 w 2437871"/>
                <a:gd name="connsiteY1078" fmla="*/ 1103188 h 1574215"/>
                <a:gd name="connsiteX1079" fmla="*/ 392550 w 2437871"/>
                <a:gd name="connsiteY1079" fmla="*/ 1103188 h 1574215"/>
                <a:gd name="connsiteX1080" fmla="*/ 1574215 w 2437871"/>
                <a:gd name="connsiteY1080" fmla="*/ 549586 h 1574215"/>
                <a:gd name="connsiteX1081" fmla="*/ 1574215 w 2437871"/>
                <a:gd name="connsiteY1081" fmla="*/ 475124 h 1574215"/>
                <a:gd name="connsiteX1082" fmla="*/ 1570198 w 2437871"/>
                <a:gd name="connsiteY1082" fmla="*/ 475124 h 1574215"/>
                <a:gd name="connsiteX1083" fmla="*/ 1570198 w 2437871"/>
                <a:gd name="connsiteY1083" fmla="*/ 549586 h 1574215"/>
                <a:gd name="connsiteX1084" fmla="*/ 1574215 w 2437871"/>
                <a:gd name="connsiteY1084" fmla="*/ 549586 h 1574215"/>
                <a:gd name="connsiteX1085" fmla="*/ 1652773 w 2437871"/>
                <a:gd name="connsiteY1085" fmla="*/ 628064 h 1574215"/>
                <a:gd name="connsiteX1086" fmla="*/ 1652773 w 2437871"/>
                <a:gd name="connsiteY1086" fmla="*/ 553602 h 1574215"/>
                <a:gd name="connsiteX1087" fmla="*/ 1648756 w 2437871"/>
                <a:gd name="connsiteY1087" fmla="*/ 553602 h 1574215"/>
                <a:gd name="connsiteX1088" fmla="*/ 1648756 w 2437871"/>
                <a:gd name="connsiteY1088" fmla="*/ 628064 h 1574215"/>
                <a:gd name="connsiteX1089" fmla="*/ 1652773 w 2437871"/>
                <a:gd name="connsiteY1089" fmla="*/ 628064 h 1574215"/>
                <a:gd name="connsiteX1090" fmla="*/ 2041306 w 2437871"/>
                <a:gd name="connsiteY1090" fmla="*/ 942136 h 1574215"/>
                <a:gd name="connsiteX1091" fmla="*/ 2045322 w 2437871"/>
                <a:gd name="connsiteY1091" fmla="*/ 942136 h 1574215"/>
                <a:gd name="connsiteX1092" fmla="*/ 2045322 w 2437871"/>
                <a:gd name="connsiteY1092" fmla="*/ 867674 h 1574215"/>
                <a:gd name="connsiteX1093" fmla="*/ 2041306 w 2437871"/>
                <a:gd name="connsiteY1093" fmla="*/ 867674 h 1574215"/>
                <a:gd name="connsiteX1094" fmla="*/ 2041306 w 2437871"/>
                <a:gd name="connsiteY1094" fmla="*/ 942136 h 1574215"/>
                <a:gd name="connsiteX1095" fmla="*/ 1652773 w 2437871"/>
                <a:gd name="connsiteY1095" fmla="*/ 549586 h 1574215"/>
                <a:gd name="connsiteX1096" fmla="*/ 1652773 w 2437871"/>
                <a:gd name="connsiteY1096" fmla="*/ 475124 h 1574215"/>
                <a:gd name="connsiteX1097" fmla="*/ 1648756 w 2437871"/>
                <a:gd name="connsiteY1097" fmla="*/ 475124 h 1574215"/>
                <a:gd name="connsiteX1098" fmla="*/ 1648756 w 2437871"/>
                <a:gd name="connsiteY1098" fmla="*/ 549586 h 1574215"/>
                <a:gd name="connsiteX1099" fmla="*/ 1652773 w 2437871"/>
                <a:gd name="connsiteY1099" fmla="*/ 549586 h 1574215"/>
                <a:gd name="connsiteX1100" fmla="*/ 1731250 w 2437871"/>
                <a:gd name="connsiteY1100" fmla="*/ 628064 h 1574215"/>
                <a:gd name="connsiteX1101" fmla="*/ 1731250 w 2437871"/>
                <a:gd name="connsiteY1101" fmla="*/ 553602 h 1574215"/>
                <a:gd name="connsiteX1102" fmla="*/ 1727234 w 2437871"/>
                <a:gd name="connsiteY1102" fmla="*/ 553602 h 1574215"/>
                <a:gd name="connsiteX1103" fmla="*/ 1727234 w 2437871"/>
                <a:gd name="connsiteY1103" fmla="*/ 628064 h 1574215"/>
                <a:gd name="connsiteX1104" fmla="*/ 1731250 w 2437871"/>
                <a:gd name="connsiteY1104" fmla="*/ 628064 h 1574215"/>
                <a:gd name="connsiteX1105" fmla="*/ 1884270 w 2437871"/>
                <a:gd name="connsiteY1105" fmla="*/ 785100 h 1574215"/>
                <a:gd name="connsiteX1106" fmla="*/ 1888286 w 2437871"/>
                <a:gd name="connsiteY1106" fmla="*/ 785100 h 1574215"/>
                <a:gd name="connsiteX1107" fmla="*/ 1888286 w 2437871"/>
                <a:gd name="connsiteY1107" fmla="*/ 710638 h 1574215"/>
                <a:gd name="connsiteX1108" fmla="*/ 1884270 w 2437871"/>
                <a:gd name="connsiteY1108" fmla="*/ 710638 h 1574215"/>
                <a:gd name="connsiteX1109" fmla="*/ 1884270 w 2437871"/>
                <a:gd name="connsiteY1109" fmla="*/ 785100 h 1574215"/>
                <a:gd name="connsiteX1110" fmla="*/ 1805792 w 2437871"/>
                <a:gd name="connsiteY1110" fmla="*/ 1024630 h 1574215"/>
                <a:gd name="connsiteX1111" fmla="*/ 1805792 w 2437871"/>
                <a:gd name="connsiteY1111" fmla="*/ 1099091 h 1574215"/>
                <a:gd name="connsiteX1112" fmla="*/ 1809809 w 2437871"/>
                <a:gd name="connsiteY1112" fmla="*/ 1099091 h 1574215"/>
                <a:gd name="connsiteX1113" fmla="*/ 1809809 w 2437871"/>
                <a:gd name="connsiteY1113" fmla="*/ 1024630 h 1574215"/>
                <a:gd name="connsiteX1114" fmla="*/ 1805792 w 2437871"/>
                <a:gd name="connsiteY1114" fmla="*/ 1024630 h 1574215"/>
                <a:gd name="connsiteX1115" fmla="*/ 471108 w 2437871"/>
                <a:gd name="connsiteY1115" fmla="*/ 1103188 h 1574215"/>
                <a:gd name="connsiteX1116" fmla="*/ 471108 w 2437871"/>
                <a:gd name="connsiteY1116" fmla="*/ 1177649 h 1574215"/>
                <a:gd name="connsiteX1117" fmla="*/ 475124 w 2437871"/>
                <a:gd name="connsiteY1117" fmla="*/ 1177649 h 1574215"/>
                <a:gd name="connsiteX1118" fmla="*/ 475124 w 2437871"/>
                <a:gd name="connsiteY1118" fmla="*/ 1103188 h 1574215"/>
                <a:gd name="connsiteX1119" fmla="*/ 471108 w 2437871"/>
                <a:gd name="connsiteY1119" fmla="*/ 1103188 h 1574215"/>
                <a:gd name="connsiteX1120" fmla="*/ 1495737 w 2437871"/>
                <a:gd name="connsiteY1120" fmla="*/ 549586 h 1574215"/>
                <a:gd name="connsiteX1121" fmla="*/ 1495737 w 2437871"/>
                <a:gd name="connsiteY1121" fmla="*/ 475124 h 1574215"/>
                <a:gd name="connsiteX1122" fmla="*/ 1491721 w 2437871"/>
                <a:gd name="connsiteY1122" fmla="*/ 475124 h 1574215"/>
                <a:gd name="connsiteX1123" fmla="*/ 1491721 w 2437871"/>
                <a:gd name="connsiteY1123" fmla="*/ 549586 h 1574215"/>
                <a:gd name="connsiteX1124" fmla="*/ 1495737 w 2437871"/>
                <a:gd name="connsiteY1124" fmla="*/ 549586 h 1574215"/>
                <a:gd name="connsiteX1125" fmla="*/ 942135 w 2437871"/>
                <a:gd name="connsiteY1125" fmla="*/ 1024630 h 1574215"/>
                <a:gd name="connsiteX1126" fmla="*/ 942135 w 2437871"/>
                <a:gd name="connsiteY1126" fmla="*/ 1099091 h 1574215"/>
                <a:gd name="connsiteX1127" fmla="*/ 946151 w 2437871"/>
                <a:gd name="connsiteY1127" fmla="*/ 1099091 h 1574215"/>
                <a:gd name="connsiteX1128" fmla="*/ 946151 w 2437871"/>
                <a:gd name="connsiteY1128" fmla="*/ 1024630 h 1574215"/>
                <a:gd name="connsiteX1129" fmla="*/ 942135 w 2437871"/>
                <a:gd name="connsiteY1129" fmla="*/ 1024630 h 1574215"/>
                <a:gd name="connsiteX1130" fmla="*/ 553602 w 2437871"/>
                <a:gd name="connsiteY1130" fmla="*/ 710638 h 1574215"/>
                <a:gd name="connsiteX1131" fmla="*/ 549585 w 2437871"/>
                <a:gd name="connsiteY1131" fmla="*/ 710638 h 1574215"/>
                <a:gd name="connsiteX1132" fmla="*/ 549585 w 2437871"/>
                <a:gd name="connsiteY1132" fmla="*/ 785100 h 1574215"/>
                <a:gd name="connsiteX1133" fmla="*/ 553602 w 2437871"/>
                <a:gd name="connsiteY1133" fmla="*/ 785100 h 1574215"/>
                <a:gd name="connsiteX1134" fmla="*/ 553602 w 2437871"/>
                <a:gd name="connsiteY1134" fmla="*/ 710638 h 1574215"/>
                <a:gd name="connsiteX1135" fmla="*/ 2041306 w 2437871"/>
                <a:gd name="connsiteY1135" fmla="*/ 628064 h 1574215"/>
                <a:gd name="connsiteX1136" fmla="*/ 2045322 w 2437871"/>
                <a:gd name="connsiteY1136" fmla="*/ 628064 h 1574215"/>
                <a:gd name="connsiteX1137" fmla="*/ 2045322 w 2437871"/>
                <a:gd name="connsiteY1137" fmla="*/ 553602 h 1574215"/>
                <a:gd name="connsiteX1138" fmla="*/ 2041306 w 2437871"/>
                <a:gd name="connsiteY1138" fmla="*/ 553602 h 1574215"/>
                <a:gd name="connsiteX1139" fmla="*/ 2041306 w 2437871"/>
                <a:gd name="connsiteY1139" fmla="*/ 628064 h 1574215"/>
                <a:gd name="connsiteX1140" fmla="*/ 1024629 w 2437871"/>
                <a:gd name="connsiteY1140" fmla="*/ 392550 h 1574215"/>
                <a:gd name="connsiteX1141" fmla="*/ 1024629 w 2437871"/>
                <a:gd name="connsiteY1141" fmla="*/ 318088 h 1574215"/>
                <a:gd name="connsiteX1142" fmla="*/ 1020613 w 2437871"/>
                <a:gd name="connsiteY1142" fmla="*/ 318088 h 1574215"/>
                <a:gd name="connsiteX1143" fmla="*/ 1020613 w 2437871"/>
                <a:gd name="connsiteY1143" fmla="*/ 392550 h 1574215"/>
                <a:gd name="connsiteX1144" fmla="*/ 1024629 w 2437871"/>
                <a:gd name="connsiteY1144" fmla="*/ 392550 h 1574215"/>
                <a:gd name="connsiteX1145" fmla="*/ 1570198 w 2437871"/>
                <a:gd name="connsiteY1145" fmla="*/ 1024630 h 1574215"/>
                <a:gd name="connsiteX1146" fmla="*/ 1570198 w 2437871"/>
                <a:gd name="connsiteY1146" fmla="*/ 1099091 h 1574215"/>
                <a:gd name="connsiteX1147" fmla="*/ 1574215 w 2437871"/>
                <a:gd name="connsiteY1147" fmla="*/ 1099091 h 1574215"/>
                <a:gd name="connsiteX1148" fmla="*/ 1574215 w 2437871"/>
                <a:gd name="connsiteY1148" fmla="*/ 1024630 h 1574215"/>
                <a:gd name="connsiteX1149" fmla="*/ 1570198 w 2437871"/>
                <a:gd name="connsiteY1149" fmla="*/ 1024630 h 1574215"/>
                <a:gd name="connsiteX1150" fmla="*/ 946151 w 2437871"/>
                <a:gd name="connsiteY1150" fmla="*/ 628064 h 1574215"/>
                <a:gd name="connsiteX1151" fmla="*/ 946151 w 2437871"/>
                <a:gd name="connsiteY1151" fmla="*/ 553602 h 1574215"/>
                <a:gd name="connsiteX1152" fmla="*/ 942135 w 2437871"/>
                <a:gd name="connsiteY1152" fmla="*/ 553602 h 1574215"/>
                <a:gd name="connsiteX1153" fmla="*/ 942135 w 2437871"/>
                <a:gd name="connsiteY1153" fmla="*/ 628064 h 1574215"/>
                <a:gd name="connsiteX1154" fmla="*/ 946151 w 2437871"/>
                <a:gd name="connsiteY1154" fmla="*/ 628064 h 1574215"/>
                <a:gd name="connsiteX1155" fmla="*/ 1805792 w 2437871"/>
                <a:gd name="connsiteY1155" fmla="*/ 867674 h 1574215"/>
                <a:gd name="connsiteX1156" fmla="*/ 1805792 w 2437871"/>
                <a:gd name="connsiteY1156" fmla="*/ 942136 h 1574215"/>
                <a:gd name="connsiteX1157" fmla="*/ 1809809 w 2437871"/>
                <a:gd name="connsiteY1157" fmla="*/ 942136 h 1574215"/>
                <a:gd name="connsiteX1158" fmla="*/ 1809809 w 2437871"/>
                <a:gd name="connsiteY1158" fmla="*/ 867674 h 1574215"/>
                <a:gd name="connsiteX1159" fmla="*/ 1805792 w 2437871"/>
                <a:gd name="connsiteY1159" fmla="*/ 867674 h 1574215"/>
                <a:gd name="connsiteX1160" fmla="*/ 1570198 w 2437871"/>
                <a:gd name="connsiteY1160" fmla="*/ 867674 h 1574215"/>
                <a:gd name="connsiteX1161" fmla="*/ 1570198 w 2437871"/>
                <a:gd name="connsiteY1161" fmla="*/ 942136 h 1574215"/>
                <a:gd name="connsiteX1162" fmla="*/ 1574215 w 2437871"/>
                <a:gd name="connsiteY1162" fmla="*/ 942136 h 1574215"/>
                <a:gd name="connsiteX1163" fmla="*/ 1574215 w 2437871"/>
                <a:gd name="connsiteY1163" fmla="*/ 867674 h 1574215"/>
                <a:gd name="connsiteX1164" fmla="*/ 1570198 w 2437871"/>
                <a:gd name="connsiteY1164" fmla="*/ 867674 h 1574215"/>
                <a:gd name="connsiteX1165" fmla="*/ 1024629 w 2437871"/>
                <a:gd name="connsiteY1165" fmla="*/ 628064 h 1574215"/>
                <a:gd name="connsiteX1166" fmla="*/ 1024629 w 2437871"/>
                <a:gd name="connsiteY1166" fmla="*/ 553602 h 1574215"/>
                <a:gd name="connsiteX1167" fmla="*/ 1020613 w 2437871"/>
                <a:gd name="connsiteY1167" fmla="*/ 553602 h 1574215"/>
                <a:gd name="connsiteX1168" fmla="*/ 1020613 w 2437871"/>
                <a:gd name="connsiteY1168" fmla="*/ 628064 h 1574215"/>
                <a:gd name="connsiteX1169" fmla="*/ 1024629 w 2437871"/>
                <a:gd name="connsiteY1169" fmla="*/ 628064 h 1574215"/>
                <a:gd name="connsiteX1170" fmla="*/ 1491721 w 2437871"/>
                <a:gd name="connsiteY1170" fmla="*/ 1024630 h 1574215"/>
                <a:gd name="connsiteX1171" fmla="*/ 1491721 w 2437871"/>
                <a:gd name="connsiteY1171" fmla="*/ 1099091 h 1574215"/>
                <a:gd name="connsiteX1172" fmla="*/ 1495737 w 2437871"/>
                <a:gd name="connsiteY1172" fmla="*/ 1099091 h 1574215"/>
                <a:gd name="connsiteX1173" fmla="*/ 1495737 w 2437871"/>
                <a:gd name="connsiteY1173" fmla="*/ 1024630 h 1574215"/>
                <a:gd name="connsiteX1174" fmla="*/ 1491721 w 2437871"/>
                <a:gd name="connsiteY1174" fmla="*/ 1024630 h 1574215"/>
                <a:gd name="connsiteX1175" fmla="*/ 867673 w 2437871"/>
                <a:gd name="connsiteY1175" fmla="*/ 628064 h 1574215"/>
                <a:gd name="connsiteX1176" fmla="*/ 867673 w 2437871"/>
                <a:gd name="connsiteY1176" fmla="*/ 553602 h 1574215"/>
                <a:gd name="connsiteX1177" fmla="*/ 863657 w 2437871"/>
                <a:gd name="connsiteY1177" fmla="*/ 553602 h 1574215"/>
                <a:gd name="connsiteX1178" fmla="*/ 863657 w 2437871"/>
                <a:gd name="connsiteY1178" fmla="*/ 628064 h 1574215"/>
                <a:gd name="connsiteX1179" fmla="*/ 867673 w 2437871"/>
                <a:gd name="connsiteY1179" fmla="*/ 628064 h 1574215"/>
                <a:gd name="connsiteX1180" fmla="*/ 1731250 w 2437871"/>
                <a:gd name="connsiteY1180" fmla="*/ 392550 h 1574215"/>
                <a:gd name="connsiteX1181" fmla="*/ 1731250 w 2437871"/>
                <a:gd name="connsiteY1181" fmla="*/ 318088 h 1574215"/>
                <a:gd name="connsiteX1182" fmla="*/ 1727234 w 2437871"/>
                <a:gd name="connsiteY1182" fmla="*/ 318088 h 1574215"/>
                <a:gd name="connsiteX1183" fmla="*/ 1727234 w 2437871"/>
                <a:gd name="connsiteY1183" fmla="*/ 392550 h 1574215"/>
                <a:gd name="connsiteX1184" fmla="*/ 1731250 w 2437871"/>
                <a:gd name="connsiteY1184" fmla="*/ 392550 h 1574215"/>
                <a:gd name="connsiteX1185" fmla="*/ 2041306 w 2437871"/>
                <a:gd name="connsiteY1185" fmla="*/ 706622 h 1574215"/>
                <a:gd name="connsiteX1186" fmla="*/ 2045322 w 2437871"/>
                <a:gd name="connsiteY1186" fmla="*/ 706622 h 1574215"/>
                <a:gd name="connsiteX1187" fmla="*/ 2045322 w 2437871"/>
                <a:gd name="connsiteY1187" fmla="*/ 632160 h 1574215"/>
                <a:gd name="connsiteX1188" fmla="*/ 2041306 w 2437871"/>
                <a:gd name="connsiteY1188" fmla="*/ 632160 h 1574215"/>
                <a:gd name="connsiteX1189" fmla="*/ 2041306 w 2437871"/>
                <a:gd name="connsiteY1189" fmla="*/ 706622 h 1574215"/>
                <a:gd name="connsiteX1190" fmla="*/ 1888286 w 2437871"/>
                <a:gd name="connsiteY1190" fmla="*/ 392550 h 1574215"/>
                <a:gd name="connsiteX1191" fmla="*/ 1888286 w 2437871"/>
                <a:gd name="connsiteY1191" fmla="*/ 318088 h 1574215"/>
                <a:gd name="connsiteX1192" fmla="*/ 1884270 w 2437871"/>
                <a:gd name="connsiteY1192" fmla="*/ 318088 h 1574215"/>
                <a:gd name="connsiteX1193" fmla="*/ 1884270 w 2437871"/>
                <a:gd name="connsiteY1193" fmla="*/ 392550 h 1574215"/>
                <a:gd name="connsiteX1194" fmla="*/ 1888286 w 2437871"/>
                <a:gd name="connsiteY1194" fmla="*/ 392550 h 1574215"/>
                <a:gd name="connsiteX1195" fmla="*/ 1648756 w 2437871"/>
                <a:gd name="connsiteY1195" fmla="*/ 867674 h 1574215"/>
                <a:gd name="connsiteX1196" fmla="*/ 1648756 w 2437871"/>
                <a:gd name="connsiteY1196" fmla="*/ 942136 h 1574215"/>
                <a:gd name="connsiteX1197" fmla="*/ 1652773 w 2437871"/>
                <a:gd name="connsiteY1197" fmla="*/ 942136 h 1574215"/>
                <a:gd name="connsiteX1198" fmla="*/ 1652773 w 2437871"/>
                <a:gd name="connsiteY1198" fmla="*/ 867674 h 1574215"/>
                <a:gd name="connsiteX1199" fmla="*/ 1648756 w 2437871"/>
                <a:gd name="connsiteY1199" fmla="*/ 867674 h 1574215"/>
                <a:gd name="connsiteX1200" fmla="*/ 2041306 w 2437871"/>
                <a:gd name="connsiteY1200" fmla="*/ 549586 h 1574215"/>
                <a:gd name="connsiteX1201" fmla="*/ 2045322 w 2437871"/>
                <a:gd name="connsiteY1201" fmla="*/ 549586 h 1574215"/>
                <a:gd name="connsiteX1202" fmla="*/ 2045322 w 2437871"/>
                <a:gd name="connsiteY1202" fmla="*/ 475124 h 1574215"/>
                <a:gd name="connsiteX1203" fmla="*/ 2041306 w 2437871"/>
                <a:gd name="connsiteY1203" fmla="*/ 475124 h 1574215"/>
                <a:gd name="connsiteX1204" fmla="*/ 2041306 w 2437871"/>
                <a:gd name="connsiteY1204" fmla="*/ 549586 h 1574215"/>
                <a:gd name="connsiteX1205" fmla="*/ 789115 w 2437871"/>
                <a:gd name="connsiteY1205" fmla="*/ 628064 h 1574215"/>
                <a:gd name="connsiteX1206" fmla="*/ 789115 w 2437871"/>
                <a:gd name="connsiteY1206" fmla="*/ 553602 h 1574215"/>
                <a:gd name="connsiteX1207" fmla="*/ 785099 w 2437871"/>
                <a:gd name="connsiteY1207" fmla="*/ 553602 h 1574215"/>
                <a:gd name="connsiteX1208" fmla="*/ 785099 w 2437871"/>
                <a:gd name="connsiteY1208" fmla="*/ 628064 h 1574215"/>
                <a:gd name="connsiteX1209" fmla="*/ 789115 w 2437871"/>
                <a:gd name="connsiteY1209" fmla="*/ 628064 h 1574215"/>
                <a:gd name="connsiteX1210" fmla="*/ 2045322 w 2437871"/>
                <a:gd name="connsiteY1210" fmla="*/ 392550 h 1574215"/>
                <a:gd name="connsiteX1211" fmla="*/ 2045322 w 2437871"/>
                <a:gd name="connsiteY1211" fmla="*/ 318088 h 1574215"/>
                <a:gd name="connsiteX1212" fmla="*/ 2041306 w 2437871"/>
                <a:gd name="connsiteY1212" fmla="*/ 318088 h 1574215"/>
                <a:gd name="connsiteX1213" fmla="*/ 2041306 w 2437871"/>
                <a:gd name="connsiteY1213" fmla="*/ 392550 h 1574215"/>
                <a:gd name="connsiteX1214" fmla="*/ 2045322 w 2437871"/>
                <a:gd name="connsiteY1214" fmla="*/ 392550 h 1574215"/>
                <a:gd name="connsiteX1215" fmla="*/ 710638 w 2437871"/>
                <a:gd name="connsiteY1215" fmla="*/ 628064 h 1574215"/>
                <a:gd name="connsiteX1216" fmla="*/ 710638 w 2437871"/>
                <a:gd name="connsiteY1216" fmla="*/ 553602 h 1574215"/>
                <a:gd name="connsiteX1217" fmla="*/ 706621 w 2437871"/>
                <a:gd name="connsiteY1217" fmla="*/ 553602 h 1574215"/>
                <a:gd name="connsiteX1218" fmla="*/ 706621 w 2437871"/>
                <a:gd name="connsiteY1218" fmla="*/ 628064 h 1574215"/>
                <a:gd name="connsiteX1219" fmla="*/ 710638 w 2437871"/>
                <a:gd name="connsiteY1219" fmla="*/ 628064 h 1574215"/>
                <a:gd name="connsiteX1220" fmla="*/ 1648756 w 2437871"/>
                <a:gd name="connsiteY1220" fmla="*/ 1024630 h 1574215"/>
                <a:gd name="connsiteX1221" fmla="*/ 1648756 w 2437871"/>
                <a:gd name="connsiteY1221" fmla="*/ 1099091 h 1574215"/>
                <a:gd name="connsiteX1222" fmla="*/ 1652773 w 2437871"/>
                <a:gd name="connsiteY1222" fmla="*/ 1099091 h 1574215"/>
                <a:gd name="connsiteX1223" fmla="*/ 1652773 w 2437871"/>
                <a:gd name="connsiteY1223" fmla="*/ 1024630 h 1574215"/>
                <a:gd name="connsiteX1224" fmla="*/ 1648756 w 2437871"/>
                <a:gd name="connsiteY1224" fmla="*/ 1024630 h 1574215"/>
                <a:gd name="connsiteX1225" fmla="*/ 1727234 w 2437871"/>
                <a:gd name="connsiteY1225" fmla="*/ 1024630 h 1574215"/>
                <a:gd name="connsiteX1226" fmla="*/ 1727234 w 2437871"/>
                <a:gd name="connsiteY1226" fmla="*/ 1099091 h 1574215"/>
                <a:gd name="connsiteX1227" fmla="*/ 1731250 w 2437871"/>
                <a:gd name="connsiteY1227" fmla="*/ 1099091 h 1574215"/>
                <a:gd name="connsiteX1228" fmla="*/ 1731250 w 2437871"/>
                <a:gd name="connsiteY1228" fmla="*/ 1024630 h 1574215"/>
                <a:gd name="connsiteX1229" fmla="*/ 1727234 w 2437871"/>
                <a:gd name="connsiteY1229" fmla="*/ 1024630 h 1574215"/>
                <a:gd name="connsiteX1230" fmla="*/ 1727234 w 2437871"/>
                <a:gd name="connsiteY1230" fmla="*/ 867674 h 1574215"/>
                <a:gd name="connsiteX1231" fmla="*/ 1727234 w 2437871"/>
                <a:gd name="connsiteY1231" fmla="*/ 942136 h 1574215"/>
                <a:gd name="connsiteX1232" fmla="*/ 1731250 w 2437871"/>
                <a:gd name="connsiteY1232" fmla="*/ 942136 h 1574215"/>
                <a:gd name="connsiteX1233" fmla="*/ 1731250 w 2437871"/>
                <a:gd name="connsiteY1233" fmla="*/ 867674 h 1574215"/>
                <a:gd name="connsiteX1234" fmla="*/ 1727234 w 2437871"/>
                <a:gd name="connsiteY1234" fmla="*/ 867674 h 1574215"/>
                <a:gd name="connsiteX1235" fmla="*/ 1966764 w 2437871"/>
                <a:gd name="connsiteY1235" fmla="*/ 392550 h 1574215"/>
                <a:gd name="connsiteX1236" fmla="*/ 1966764 w 2437871"/>
                <a:gd name="connsiteY1236" fmla="*/ 318088 h 1574215"/>
                <a:gd name="connsiteX1237" fmla="*/ 1962748 w 2437871"/>
                <a:gd name="connsiteY1237" fmla="*/ 318088 h 1574215"/>
                <a:gd name="connsiteX1238" fmla="*/ 1962748 w 2437871"/>
                <a:gd name="connsiteY1238" fmla="*/ 392550 h 1574215"/>
                <a:gd name="connsiteX1239" fmla="*/ 1966764 w 2437871"/>
                <a:gd name="connsiteY1239" fmla="*/ 392550 h 1574215"/>
                <a:gd name="connsiteX1240" fmla="*/ 1652773 w 2437871"/>
                <a:gd name="connsiteY1240" fmla="*/ 392550 h 1574215"/>
                <a:gd name="connsiteX1241" fmla="*/ 1652773 w 2437871"/>
                <a:gd name="connsiteY1241" fmla="*/ 318088 h 1574215"/>
                <a:gd name="connsiteX1242" fmla="*/ 1648756 w 2437871"/>
                <a:gd name="connsiteY1242" fmla="*/ 318088 h 1574215"/>
                <a:gd name="connsiteX1243" fmla="*/ 1648756 w 2437871"/>
                <a:gd name="connsiteY1243" fmla="*/ 392550 h 1574215"/>
                <a:gd name="connsiteX1244" fmla="*/ 1652773 w 2437871"/>
                <a:gd name="connsiteY1244" fmla="*/ 392550 h 1574215"/>
                <a:gd name="connsiteX1245" fmla="*/ 1809809 w 2437871"/>
                <a:gd name="connsiteY1245" fmla="*/ 392550 h 1574215"/>
                <a:gd name="connsiteX1246" fmla="*/ 1809809 w 2437871"/>
                <a:gd name="connsiteY1246" fmla="*/ 318088 h 1574215"/>
                <a:gd name="connsiteX1247" fmla="*/ 1805792 w 2437871"/>
                <a:gd name="connsiteY1247" fmla="*/ 318088 h 1574215"/>
                <a:gd name="connsiteX1248" fmla="*/ 1805792 w 2437871"/>
                <a:gd name="connsiteY1248" fmla="*/ 392550 h 1574215"/>
                <a:gd name="connsiteX1249" fmla="*/ 1809809 w 2437871"/>
                <a:gd name="connsiteY1249" fmla="*/ 392550 h 1574215"/>
                <a:gd name="connsiteX1250" fmla="*/ 1338701 w 2437871"/>
                <a:gd name="connsiteY1250" fmla="*/ 392550 h 1574215"/>
                <a:gd name="connsiteX1251" fmla="*/ 1338701 w 2437871"/>
                <a:gd name="connsiteY1251" fmla="*/ 318088 h 1574215"/>
                <a:gd name="connsiteX1252" fmla="*/ 1334685 w 2437871"/>
                <a:gd name="connsiteY1252" fmla="*/ 318088 h 1574215"/>
                <a:gd name="connsiteX1253" fmla="*/ 1334685 w 2437871"/>
                <a:gd name="connsiteY1253" fmla="*/ 392550 h 1574215"/>
                <a:gd name="connsiteX1254" fmla="*/ 1338701 w 2437871"/>
                <a:gd name="connsiteY1254" fmla="*/ 392550 h 1574215"/>
                <a:gd name="connsiteX1255" fmla="*/ 1884270 w 2437871"/>
                <a:gd name="connsiteY1255" fmla="*/ 942136 h 1574215"/>
                <a:gd name="connsiteX1256" fmla="*/ 1888286 w 2437871"/>
                <a:gd name="connsiteY1256" fmla="*/ 942136 h 1574215"/>
                <a:gd name="connsiteX1257" fmla="*/ 1888286 w 2437871"/>
                <a:gd name="connsiteY1257" fmla="*/ 867674 h 1574215"/>
                <a:gd name="connsiteX1258" fmla="*/ 1884270 w 2437871"/>
                <a:gd name="connsiteY1258" fmla="*/ 867674 h 1574215"/>
                <a:gd name="connsiteX1259" fmla="*/ 1884270 w 2437871"/>
                <a:gd name="connsiteY1259" fmla="*/ 942136 h 1574215"/>
                <a:gd name="connsiteX1260" fmla="*/ 1260223 w 2437871"/>
                <a:gd name="connsiteY1260" fmla="*/ 628064 h 1574215"/>
                <a:gd name="connsiteX1261" fmla="*/ 1260223 w 2437871"/>
                <a:gd name="connsiteY1261" fmla="*/ 553602 h 1574215"/>
                <a:gd name="connsiteX1262" fmla="*/ 1256207 w 2437871"/>
                <a:gd name="connsiteY1262" fmla="*/ 553602 h 1574215"/>
                <a:gd name="connsiteX1263" fmla="*/ 1256207 w 2437871"/>
                <a:gd name="connsiteY1263" fmla="*/ 628064 h 1574215"/>
                <a:gd name="connsiteX1264" fmla="*/ 1260223 w 2437871"/>
                <a:gd name="connsiteY1264" fmla="*/ 628064 h 1574215"/>
                <a:gd name="connsiteX1265" fmla="*/ 1260223 w 2437871"/>
                <a:gd name="connsiteY1265" fmla="*/ 392550 h 1574215"/>
                <a:gd name="connsiteX1266" fmla="*/ 1260223 w 2437871"/>
                <a:gd name="connsiteY1266" fmla="*/ 318088 h 1574215"/>
                <a:gd name="connsiteX1267" fmla="*/ 1256207 w 2437871"/>
                <a:gd name="connsiteY1267" fmla="*/ 318088 h 1574215"/>
                <a:gd name="connsiteX1268" fmla="*/ 1256207 w 2437871"/>
                <a:gd name="connsiteY1268" fmla="*/ 392550 h 1574215"/>
                <a:gd name="connsiteX1269" fmla="*/ 1260223 w 2437871"/>
                <a:gd name="connsiteY1269" fmla="*/ 392550 h 1574215"/>
                <a:gd name="connsiteX1270" fmla="*/ 1334685 w 2437871"/>
                <a:gd name="connsiteY1270" fmla="*/ 1024630 h 1574215"/>
                <a:gd name="connsiteX1271" fmla="*/ 1334685 w 2437871"/>
                <a:gd name="connsiteY1271" fmla="*/ 1099091 h 1574215"/>
                <a:gd name="connsiteX1272" fmla="*/ 1338701 w 2437871"/>
                <a:gd name="connsiteY1272" fmla="*/ 1099091 h 1574215"/>
                <a:gd name="connsiteX1273" fmla="*/ 1338701 w 2437871"/>
                <a:gd name="connsiteY1273" fmla="*/ 1024630 h 1574215"/>
                <a:gd name="connsiteX1274" fmla="*/ 1334685 w 2437871"/>
                <a:gd name="connsiteY1274" fmla="*/ 1024630 h 1574215"/>
                <a:gd name="connsiteX1275" fmla="*/ 553602 w 2437871"/>
                <a:gd name="connsiteY1275" fmla="*/ 867674 h 1574215"/>
                <a:gd name="connsiteX1276" fmla="*/ 549585 w 2437871"/>
                <a:gd name="connsiteY1276" fmla="*/ 867674 h 1574215"/>
                <a:gd name="connsiteX1277" fmla="*/ 549585 w 2437871"/>
                <a:gd name="connsiteY1277" fmla="*/ 942136 h 1574215"/>
                <a:gd name="connsiteX1278" fmla="*/ 553602 w 2437871"/>
                <a:gd name="connsiteY1278" fmla="*/ 942136 h 1574215"/>
                <a:gd name="connsiteX1279" fmla="*/ 553602 w 2437871"/>
                <a:gd name="connsiteY1279" fmla="*/ 867674 h 1574215"/>
                <a:gd name="connsiteX1280" fmla="*/ 1103187 w 2437871"/>
                <a:gd name="connsiteY1280" fmla="*/ 392550 h 1574215"/>
                <a:gd name="connsiteX1281" fmla="*/ 1103187 w 2437871"/>
                <a:gd name="connsiteY1281" fmla="*/ 318088 h 1574215"/>
                <a:gd name="connsiteX1282" fmla="*/ 1099171 w 2437871"/>
                <a:gd name="connsiteY1282" fmla="*/ 318088 h 1574215"/>
                <a:gd name="connsiteX1283" fmla="*/ 1099171 w 2437871"/>
                <a:gd name="connsiteY1283" fmla="*/ 392550 h 1574215"/>
                <a:gd name="connsiteX1284" fmla="*/ 1103187 w 2437871"/>
                <a:gd name="connsiteY1284" fmla="*/ 392550 h 1574215"/>
                <a:gd name="connsiteX1285" fmla="*/ 1338701 w 2437871"/>
                <a:gd name="connsiteY1285" fmla="*/ 628064 h 1574215"/>
                <a:gd name="connsiteX1286" fmla="*/ 1338701 w 2437871"/>
                <a:gd name="connsiteY1286" fmla="*/ 553602 h 1574215"/>
                <a:gd name="connsiteX1287" fmla="*/ 1334685 w 2437871"/>
                <a:gd name="connsiteY1287" fmla="*/ 553602 h 1574215"/>
                <a:gd name="connsiteX1288" fmla="*/ 1334685 w 2437871"/>
                <a:gd name="connsiteY1288" fmla="*/ 628064 h 1574215"/>
                <a:gd name="connsiteX1289" fmla="*/ 1338701 w 2437871"/>
                <a:gd name="connsiteY1289" fmla="*/ 628064 h 1574215"/>
                <a:gd name="connsiteX1290" fmla="*/ 2041306 w 2437871"/>
                <a:gd name="connsiteY1290" fmla="*/ 785100 h 1574215"/>
                <a:gd name="connsiteX1291" fmla="*/ 2045322 w 2437871"/>
                <a:gd name="connsiteY1291" fmla="*/ 785100 h 1574215"/>
                <a:gd name="connsiteX1292" fmla="*/ 2045322 w 2437871"/>
                <a:gd name="connsiteY1292" fmla="*/ 710638 h 1574215"/>
                <a:gd name="connsiteX1293" fmla="*/ 2041306 w 2437871"/>
                <a:gd name="connsiteY1293" fmla="*/ 710638 h 1574215"/>
                <a:gd name="connsiteX1294" fmla="*/ 2041306 w 2437871"/>
                <a:gd name="connsiteY1294" fmla="*/ 785100 h 1574215"/>
                <a:gd name="connsiteX1295" fmla="*/ 1256207 w 2437871"/>
                <a:gd name="connsiteY1295" fmla="*/ 1024630 h 1574215"/>
                <a:gd name="connsiteX1296" fmla="*/ 1256207 w 2437871"/>
                <a:gd name="connsiteY1296" fmla="*/ 1099091 h 1574215"/>
                <a:gd name="connsiteX1297" fmla="*/ 1260223 w 2437871"/>
                <a:gd name="connsiteY1297" fmla="*/ 1099091 h 1574215"/>
                <a:gd name="connsiteX1298" fmla="*/ 1260223 w 2437871"/>
                <a:gd name="connsiteY1298" fmla="*/ 1024630 h 1574215"/>
                <a:gd name="connsiteX1299" fmla="*/ 1256207 w 2437871"/>
                <a:gd name="connsiteY1299" fmla="*/ 1024630 h 1574215"/>
                <a:gd name="connsiteX1300" fmla="*/ 1181665 w 2437871"/>
                <a:gd name="connsiteY1300" fmla="*/ 392550 h 1574215"/>
                <a:gd name="connsiteX1301" fmla="*/ 1181665 w 2437871"/>
                <a:gd name="connsiteY1301" fmla="*/ 318088 h 1574215"/>
                <a:gd name="connsiteX1302" fmla="*/ 1177649 w 2437871"/>
                <a:gd name="connsiteY1302" fmla="*/ 318088 h 1574215"/>
                <a:gd name="connsiteX1303" fmla="*/ 1177649 w 2437871"/>
                <a:gd name="connsiteY1303" fmla="*/ 392550 h 1574215"/>
                <a:gd name="connsiteX1304" fmla="*/ 1181665 w 2437871"/>
                <a:gd name="connsiteY1304" fmla="*/ 392550 h 1574215"/>
                <a:gd name="connsiteX1305" fmla="*/ 1884270 w 2437871"/>
                <a:gd name="connsiteY1305" fmla="*/ 863658 h 1574215"/>
                <a:gd name="connsiteX1306" fmla="*/ 1888286 w 2437871"/>
                <a:gd name="connsiteY1306" fmla="*/ 863658 h 1574215"/>
                <a:gd name="connsiteX1307" fmla="*/ 1888286 w 2437871"/>
                <a:gd name="connsiteY1307" fmla="*/ 789196 h 1574215"/>
                <a:gd name="connsiteX1308" fmla="*/ 1884270 w 2437871"/>
                <a:gd name="connsiteY1308" fmla="*/ 789196 h 1574215"/>
                <a:gd name="connsiteX1309" fmla="*/ 1884270 w 2437871"/>
                <a:gd name="connsiteY1309" fmla="*/ 863658 h 1574215"/>
                <a:gd name="connsiteX1310" fmla="*/ 1103187 w 2437871"/>
                <a:gd name="connsiteY1310" fmla="*/ 628064 h 1574215"/>
                <a:gd name="connsiteX1311" fmla="*/ 1103187 w 2437871"/>
                <a:gd name="connsiteY1311" fmla="*/ 553602 h 1574215"/>
                <a:gd name="connsiteX1312" fmla="*/ 1099171 w 2437871"/>
                <a:gd name="connsiteY1312" fmla="*/ 553602 h 1574215"/>
                <a:gd name="connsiteX1313" fmla="*/ 1099171 w 2437871"/>
                <a:gd name="connsiteY1313" fmla="*/ 628064 h 1574215"/>
                <a:gd name="connsiteX1314" fmla="*/ 1103187 w 2437871"/>
                <a:gd name="connsiteY1314" fmla="*/ 628064 h 1574215"/>
                <a:gd name="connsiteX1315" fmla="*/ 1417259 w 2437871"/>
                <a:gd name="connsiteY1315" fmla="*/ 392550 h 1574215"/>
                <a:gd name="connsiteX1316" fmla="*/ 1417259 w 2437871"/>
                <a:gd name="connsiteY1316" fmla="*/ 318088 h 1574215"/>
                <a:gd name="connsiteX1317" fmla="*/ 1413243 w 2437871"/>
                <a:gd name="connsiteY1317" fmla="*/ 318088 h 1574215"/>
                <a:gd name="connsiteX1318" fmla="*/ 1413243 w 2437871"/>
                <a:gd name="connsiteY1318" fmla="*/ 392550 h 1574215"/>
                <a:gd name="connsiteX1319" fmla="*/ 1417259 w 2437871"/>
                <a:gd name="connsiteY1319" fmla="*/ 392550 h 1574215"/>
                <a:gd name="connsiteX1320" fmla="*/ 1413243 w 2437871"/>
                <a:gd name="connsiteY1320" fmla="*/ 1024630 h 1574215"/>
                <a:gd name="connsiteX1321" fmla="*/ 1413243 w 2437871"/>
                <a:gd name="connsiteY1321" fmla="*/ 1099091 h 1574215"/>
                <a:gd name="connsiteX1322" fmla="*/ 1417259 w 2437871"/>
                <a:gd name="connsiteY1322" fmla="*/ 1099091 h 1574215"/>
                <a:gd name="connsiteX1323" fmla="*/ 1417259 w 2437871"/>
                <a:gd name="connsiteY1323" fmla="*/ 1024630 h 1574215"/>
                <a:gd name="connsiteX1324" fmla="*/ 1413243 w 2437871"/>
                <a:gd name="connsiteY1324" fmla="*/ 1024630 h 1574215"/>
                <a:gd name="connsiteX1325" fmla="*/ 553602 w 2437871"/>
                <a:gd name="connsiteY1325" fmla="*/ 553602 h 1574215"/>
                <a:gd name="connsiteX1326" fmla="*/ 549585 w 2437871"/>
                <a:gd name="connsiteY1326" fmla="*/ 553602 h 1574215"/>
                <a:gd name="connsiteX1327" fmla="*/ 549585 w 2437871"/>
                <a:gd name="connsiteY1327" fmla="*/ 628064 h 1574215"/>
                <a:gd name="connsiteX1328" fmla="*/ 553602 w 2437871"/>
                <a:gd name="connsiteY1328" fmla="*/ 628064 h 1574215"/>
                <a:gd name="connsiteX1329" fmla="*/ 553602 w 2437871"/>
                <a:gd name="connsiteY1329" fmla="*/ 553602 h 1574215"/>
                <a:gd name="connsiteX1330" fmla="*/ 1574215 w 2437871"/>
                <a:gd name="connsiteY1330" fmla="*/ 392550 h 1574215"/>
                <a:gd name="connsiteX1331" fmla="*/ 1574215 w 2437871"/>
                <a:gd name="connsiteY1331" fmla="*/ 318088 h 1574215"/>
                <a:gd name="connsiteX1332" fmla="*/ 1570198 w 2437871"/>
                <a:gd name="connsiteY1332" fmla="*/ 318088 h 1574215"/>
                <a:gd name="connsiteX1333" fmla="*/ 1570198 w 2437871"/>
                <a:gd name="connsiteY1333" fmla="*/ 392550 h 1574215"/>
                <a:gd name="connsiteX1334" fmla="*/ 1574215 w 2437871"/>
                <a:gd name="connsiteY1334" fmla="*/ 392550 h 1574215"/>
                <a:gd name="connsiteX1335" fmla="*/ 553602 w 2437871"/>
                <a:gd name="connsiteY1335" fmla="*/ 632080 h 1574215"/>
                <a:gd name="connsiteX1336" fmla="*/ 549585 w 2437871"/>
                <a:gd name="connsiteY1336" fmla="*/ 632080 h 1574215"/>
                <a:gd name="connsiteX1337" fmla="*/ 549585 w 2437871"/>
                <a:gd name="connsiteY1337" fmla="*/ 706541 h 1574215"/>
                <a:gd name="connsiteX1338" fmla="*/ 553602 w 2437871"/>
                <a:gd name="connsiteY1338" fmla="*/ 706541 h 1574215"/>
                <a:gd name="connsiteX1339" fmla="*/ 553602 w 2437871"/>
                <a:gd name="connsiteY1339" fmla="*/ 632080 h 1574215"/>
                <a:gd name="connsiteX1340" fmla="*/ 1181665 w 2437871"/>
                <a:gd name="connsiteY1340" fmla="*/ 628064 h 1574215"/>
                <a:gd name="connsiteX1341" fmla="*/ 1181665 w 2437871"/>
                <a:gd name="connsiteY1341" fmla="*/ 553602 h 1574215"/>
                <a:gd name="connsiteX1342" fmla="*/ 1177649 w 2437871"/>
                <a:gd name="connsiteY1342" fmla="*/ 553602 h 1574215"/>
                <a:gd name="connsiteX1343" fmla="*/ 1177649 w 2437871"/>
                <a:gd name="connsiteY1343" fmla="*/ 628064 h 1574215"/>
                <a:gd name="connsiteX1344" fmla="*/ 1181665 w 2437871"/>
                <a:gd name="connsiteY1344" fmla="*/ 628064 h 1574215"/>
                <a:gd name="connsiteX1345" fmla="*/ 1495737 w 2437871"/>
                <a:gd name="connsiteY1345" fmla="*/ 392550 h 1574215"/>
                <a:gd name="connsiteX1346" fmla="*/ 1495737 w 2437871"/>
                <a:gd name="connsiteY1346" fmla="*/ 318088 h 1574215"/>
                <a:gd name="connsiteX1347" fmla="*/ 1491721 w 2437871"/>
                <a:gd name="connsiteY1347" fmla="*/ 318088 h 1574215"/>
                <a:gd name="connsiteX1348" fmla="*/ 1491721 w 2437871"/>
                <a:gd name="connsiteY1348" fmla="*/ 392550 h 1574215"/>
                <a:gd name="connsiteX1349" fmla="*/ 1495737 w 2437871"/>
                <a:gd name="connsiteY1349" fmla="*/ 392550 h 1574215"/>
                <a:gd name="connsiteX1350" fmla="*/ 553602 w 2437871"/>
                <a:gd name="connsiteY1350" fmla="*/ 789116 h 1574215"/>
                <a:gd name="connsiteX1351" fmla="*/ 549585 w 2437871"/>
                <a:gd name="connsiteY1351" fmla="*/ 789116 h 1574215"/>
                <a:gd name="connsiteX1352" fmla="*/ 549585 w 2437871"/>
                <a:gd name="connsiteY1352" fmla="*/ 863577 h 1574215"/>
                <a:gd name="connsiteX1353" fmla="*/ 553602 w 2437871"/>
                <a:gd name="connsiteY1353" fmla="*/ 863577 h 1574215"/>
                <a:gd name="connsiteX1354" fmla="*/ 553602 w 2437871"/>
                <a:gd name="connsiteY1354" fmla="*/ 789116 h 1574215"/>
                <a:gd name="connsiteX1355" fmla="*/ 1099171 w 2437871"/>
                <a:gd name="connsiteY1355" fmla="*/ 1103188 h 1574215"/>
                <a:gd name="connsiteX1356" fmla="*/ 1099171 w 2437871"/>
                <a:gd name="connsiteY1356" fmla="*/ 1177649 h 1574215"/>
                <a:gd name="connsiteX1357" fmla="*/ 1103187 w 2437871"/>
                <a:gd name="connsiteY1357" fmla="*/ 1177649 h 1574215"/>
                <a:gd name="connsiteX1358" fmla="*/ 1103187 w 2437871"/>
                <a:gd name="connsiteY1358" fmla="*/ 1103188 h 1574215"/>
                <a:gd name="connsiteX1359" fmla="*/ 1099171 w 2437871"/>
                <a:gd name="connsiteY1359" fmla="*/ 1103188 h 1574215"/>
                <a:gd name="connsiteX1360" fmla="*/ 475124 w 2437871"/>
                <a:gd name="connsiteY1360" fmla="*/ 392550 h 1574215"/>
                <a:gd name="connsiteX1361" fmla="*/ 475124 w 2437871"/>
                <a:gd name="connsiteY1361" fmla="*/ 318088 h 1574215"/>
                <a:gd name="connsiteX1362" fmla="*/ 471108 w 2437871"/>
                <a:gd name="connsiteY1362" fmla="*/ 318088 h 1574215"/>
                <a:gd name="connsiteX1363" fmla="*/ 471108 w 2437871"/>
                <a:gd name="connsiteY1363" fmla="*/ 392550 h 1574215"/>
                <a:gd name="connsiteX1364" fmla="*/ 475124 w 2437871"/>
                <a:gd name="connsiteY1364" fmla="*/ 392550 h 1574215"/>
                <a:gd name="connsiteX1365" fmla="*/ 471108 w 2437871"/>
                <a:gd name="connsiteY1365" fmla="*/ 1024630 h 1574215"/>
                <a:gd name="connsiteX1366" fmla="*/ 471108 w 2437871"/>
                <a:gd name="connsiteY1366" fmla="*/ 1099091 h 1574215"/>
                <a:gd name="connsiteX1367" fmla="*/ 475124 w 2437871"/>
                <a:gd name="connsiteY1367" fmla="*/ 1099091 h 1574215"/>
                <a:gd name="connsiteX1368" fmla="*/ 475124 w 2437871"/>
                <a:gd name="connsiteY1368" fmla="*/ 1024630 h 1574215"/>
                <a:gd name="connsiteX1369" fmla="*/ 471108 w 2437871"/>
                <a:gd name="connsiteY1369" fmla="*/ 1024630 h 1574215"/>
                <a:gd name="connsiteX1370" fmla="*/ 1888286 w 2437871"/>
                <a:gd name="connsiteY1370" fmla="*/ 314072 h 1574215"/>
                <a:gd name="connsiteX1371" fmla="*/ 1888286 w 2437871"/>
                <a:gd name="connsiteY1371" fmla="*/ 239610 h 1574215"/>
                <a:gd name="connsiteX1372" fmla="*/ 1884270 w 2437871"/>
                <a:gd name="connsiteY1372" fmla="*/ 239610 h 1574215"/>
                <a:gd name="connsiteX1373" fmla="*/ 1884270 w 2437871"/>
                <a:gd name="connsiteY1373" fmla="*/ 314072 h 1574215"/>
                <a:gd name="connsiteX1374" fmla="*/ 1888286 w 2437871"/>
                <a:gd name="connsiteY1374" fmla="*/ 314072 h 1574215"/>
                <a:gd name="connsiteX1375" fmla="*/ 396566 w 2437871"/>
                <a:gd name="connsiteY1375" fmla="*/ 946152 h 1574215"/>
                <a:gd name="connsiteX1376" fmla="*/ 392550 w 2437871"/>
                <a:gd name="connsiteY1376" fmla="*/ 946152 h 1574215"/>
                <a:gd name="connsiteX1377" fmla="*/ 392550 w 2437871"/>
                <a:gd name="connsiteY1377" fmla="*/ 1020613 h 1574215"/>
                <a:gd name="connsiteX1378" fmla="*/ 396566 w 2437871"/>
                <a:gd name="connsiteY1378" fmla="*/ 1020613 h 1574215"/>
                <a:gd name="connsiteX1379" fmla="*/ 396566 w 2437871"/>
                <a:gd name="connsiteY1379" fmla="*/ 946152 h 1574215"/>
                <a:gd name="connsiteX1380" fmla="*/ 789115 w 2437871"/>
                <a:gd name="connsiteY1380" fmla="*/ 549586 h 1574215"/>
                <a:gd name="connsiteX1381" fmla="*/ 789115 w 2437871"/>
                <a:gd name="connsiteY1381" fmla="*/ 475124 h 1574215"/>
                <a:gd name="connsiteX1382" fmla="*/ 785099 w 2437871"/>
                <a:gd name="connsiteY1382" fmla="*/ 475124 h 1574215"/>
                <a:gd name="connsiteX1383" fmla="*/ 785099 w 2437871"/>
                <a:gd name="connsiteY1383" fmla="*/ 549586 h 1574215"/>
                <a:gd name="connsiteX1384" fmla="*/ 789115 w 2437871"/>
                <a:gd name="connsiteY1384" fmla="*/ 549586 h 1574215"/>
                <a:gd name="connsiteX1385" fmla="*/ 1491721 w 2437871"/>
                <a:gd name="connsiteY1385" fmla="*/ 789116 h 1574215"/>
                <a:gd name="connsiteX1386" fmla="*/ 1491721 w 2437871"/>
                <a:gd name="connsiteY1386" fmla="*/ 863577 h 1574215"/>
                <a:gd name="connsiteX1387" fmla="*/ 1495737 w 2437871"/>
                <a:gd name="connsiteY1387" fmla="*/ 863577 h 1574215"/>
                <a:gd name="connsiteX1388" fmla="*/ 1495737 w 2437871"/>
                <a:gd name="connsiteY1388" fmla="*/ 789116 h 1574215"/>
                <a:gd name="connsiteX1389" fmla="*/ 1491721 w 2437871"/>
                <a:gd name="connsiteY1389" fmla="*/ 789116 h 1574215"/>
                <a:gd name="connsiteX1390" fmla="*/ 1731250 w 2437871"/>
                <a:gd name="connsiteY1390" fmla="*/ 314072 h 1574215"/>
                <a:gd name="connsiteX1391" fmla="*/ 1731250 w 2437871"/>
                <a:gd name="connsiteY1391" fmla="*/ 239610 h 1574215"/>
                <a:gd name="connsiteX1392" fmla="*/ 1727234 w 2437871"/>
                <a:gd name="connsiteY1392" fmla="*/ 239610 h 1574215"/>
                <a:gd name="connsiteX1393" fmla="*/ 1727234 w 2437871"/>
                <a:gd name="connsiteY1393" fmla="*/ 314072 h 1574215"/>
                <a:gd name="connsiteX1394" fmla="*/ 1731250 w 2437871"/>
                <a:gd name="connsiteY1394" fmla="*/ 314072 h 1574215"/>
                <a:gd name="connsiteX1395" fmla="*/ 1652773 w 2437871"/>
                <a:gd name="connsiteY1395" fmla="*/ 314072 h 1574215"/>
                <a:gd name="connsiteX1396" fmla="*/ 1652773 w 2437871"/>
                <a:gd name="connsiteY1396" fmla="*/ 239610 h 1574215"/>
                <a:gd name="connsiteX1397" fmla="*/ 1648756 w 2437871"/>
                <a:gd name="connsiteY1397" fmla="*/ 239610 h 1574215"/>
                <a:gd name="connsiteX1398" fmla="*/ 1648756 w 2437871"/>
                <a:gd name="connsiteY1398" fmla="*/ 314072 h 1574215"/>
                <a:gd name="connsiteX1399" fmla="*/ 1652773 w 2437871"/>
                <a:gd name="connsiteY1399" fmla="*/ 314072 h 1574215"/>
                <a:gd name="connsiteX1400" fmla="*/ 1884270 w 2437871"/>
                <a:gd name="connsiteY1400" fmla="*/ 1024630 h 1574215"/>
                <a:gd name="connsiteX1401" fmla="*/ 1884270 w 2437871"/>
                <a:gd name="connsiteY1401" fmla="*/ 1099091 h 1574215"/>
                <a:gd name="connsiteX1402" fmla="*/ 1888286 w 2437871"/>
                <a:gd name="connsiteY1402" fmla="*/ 1099091 h 1574215"/>
                <a:gd name="connsiteX1403" fmla="*/ 1888286 w 2437871"/>
                <a:gd name="connsiteY1403" fmla="*/ 1024630 h 1574215"/>
                <a:gd name="connsiteX1404" fmla="*/ 1884270 w 2437871"/>
                <a:gd name="connsiteY1404" fmla="*/ 1024630 h 1574215"/>
                <a:gd name="connsiteX1405" fmla="*/ 2045322 w 2437871"/>
                <a:gd name="connsiteY1405" fmla="*/ 314072 h 1574215"/>
                <a:gd name="connsiteX1406" fmla="*/ 2045322 w 2437871"/>
                <a:gd name="connsiteY1406" fmla="*/ 239610 h 1574215"/>
                <a:gd name="connsiteX1407" fmla="*/ 2041306 w 2437871"/>
                <a:gd name="connsiteY1407" fmla="*/ 239610 h 1574215"/>
                <a:gd name="connsiteX1408" fmla="*/ 2041306 w 2437871"/>
                <a:gd name="connsiteY1408" fmla="*/ 314072 h 1574215"/>
                <a:gd name="connsiteX1409" fmla="*/ 2045322 w 2437871"/>
                <a:gd name="connsiteY1409" fmla="*/ 314072 h 1574215"/>
                <a:gd name="connsiteX1410" fmla="*/ 867673 w 2437871"/>
                <a:gd name="connsiteY1410" fmla="*/ 549586 h 1574215"/>
                <a:gd name="connsiteX1411" fmla="*/ 867673 w 2437871"/>
                <a:gd name="connsiteY1411" fmla="*/ 475124 h 1574215"/>
                <a:gd name="connsiteX1412" fmla="*/ 863657 w 2437871"/>
                <a:gd name="connsiteY1412" fmla="*/ 475124 h 1574215"/>
                <a:gd name="connsiteX1413" fmla="*/ 863657 w 2437871"/>
                <a:gd name="connsiteY1413" fmla="*/ 549586 h 1574215"/>
                <a:gd name="connsiteX1414" fmla="*/ 867673 w 2437871"/>
                <a:gd name="connsiteY1414" fmla="*/ 549586 h 1574215"/>
                <a:gd name="connsiteX1415" fmla="*/ 2119784 w 2437871"/>
                <a:gd name="connsiteY1415" fmla="*/ 1020613 h 1574215"/>
                <a:gd name="connsiteX1416" fmla="*/ 2123800 w 2437871"/>
                <a:gd name="connsiteY1416" fmla="*/ 1020613 h 1574215"/>
                <a:gd name="connsiteX1417" fmla="*/ 2123800 w 2437871"/>
                <a:gd name="connsiteY1417" fmla="*/ 946152 h 1574215"/>
                <a:gd name="connsiteX1418" fmla="*/ 2119784 w 2437871"/>
                <a:gd name="connsiteY1418" fmla="*/ 946152 h 1574215"/>
                <a:gd name="connsiteX1419" fmla="*/ 2119784 w 2437871"/>
                <a:gd name="connsiteY1419" fmla="*/ 1020613 h 1574215"/>
                <a:gd name="connsiteX1420" fmla="*/ 1966764 w 2437871"/>
                <a:gd name="connsiteY1420" fmla="*/ 314072 h 1574215"/>
                <a:gd name="connsiteX1421" fmla="*/ 1966764 w 2437871"/>
                <a:gd name="connsiteY1421" fmla="*/ 239610 h 1574215"/>
                <a:gd name="connsiteX1422" fmla="*/ 1962748 w 2437871"/>
                <a:gd name="connsiteY1422" fmla="*/ 239610 h 1574215"/>
                <a:gd name="connsiteX1423" fmla="*/ 1962748 w 2437871"/>
                <a:gd name="connsiteY1423" fmla="*/ 314072 h 1574215"/>
                <a:gd name="connsiteX1424" fmla="*/ 1966764 w 2437871"/>
                <a:gd name="connsiteY1424" fmla="*/ 314072 h 1574215"/>
                <a:gd name="connsiteX1425" fmla="*/ 946151 w 2437871"/>
                <a:gd name="connsiteY1425" fmla="*/ 549586 h 1574215"/>
                <a:gd name="connsiteX1426" fmla="*/ 946151 w 2437871"/>
                <a:gd name="connsiteY1426" fmla="*/ 475124 h 1574215"/>
                <a:gd name="connsiteX1427" fmla="*/ 942135 w 2437871"/>
                <a:gd name="connsiteY1427" fmla="*/ 475124 h 1574215"/>
                <a:gd name="connsiteX1428" fmla="*/ 942135 w 2437871"/>
                <a:gd name="connsiteY1428" fmla="*/ 549586 h 1574215"/>
                <a:gd name="connsiteX1429" fmla="*/ 946151 w 2437871"/>
                <a:gd name="connsiteY1429" fmla="*/ 549586 h 1574215"/>
                <a:gd name="connsiteX1430" fmla="*/ 1805792 w 2437871"/>
                <a:gd name="connsiteY1430" fmla="*/ 863658 h 1574215"/>
                <a:gd name="connsiteX1431" fmla="*/ 1809809 w 2437871"/>
                <a:gd name="connsiteY1431" fmla="*/ 863658 h 1574215"/>
                <a:gd name="connsiteX1432" fmla="*/ 1809809 w 2437871"/>
                <a:gd name="connsiteY1432" fmla="*/ 789196 h 1574215"/>
                <a:gd name="connsiteX1433" fmla="*/ 1805792 w 2437871"/>
                <a:gd name="connsiteY1433" fmla="*/ 789196 h 1574215"/>
                <a:gd name="connsiteX1434" fmla="*/ 1805792 w 2437871"/>
                <a:gd name="connsiteY1434" fmla="*/ 863658 h 1574215"/>
                <a:gd name="connsiteX1435" fmla="*/ 2119784 w 2437871"/>
                <a:gd name="connsiteY1435" fmla="*/ 628064 h 1574215"/>
                <a:gd name="connsiteX1436" fmla="*/ 2123800 w 2437871"/>
                <a:gd name="connsiteY1436" fmla="*/ 628064 h 1574215"/>
                <a:gd name="connsiteX1437" fmla="*/ 2123800 w 2437871"/>
                <a:gd name="connsiteY1437" fmla="*/ 553602 h 1574215"/>
                <a:gd name="connsiteX1438" fmla="*/ 2119784 w 2437871"/>
                <a:gd name="connsiteY1438" fmla="*/ 553602 h 1574215"/>
                <a:gd name="connsiteX1439" fmla="*/ 2119784 w 2437871"/>
                <a:gd name="connsiteY1439" fmla="*/ 628064 h 1574215"/>
                <a:gd name="connsiteX1440" fmla="*/ 2119784 w 2437871"/>
                <a:gd name="connsiteY1440" fmla="*/ 942136 h 1574215"/>
                <a:gd name="connsiteX1441" fmla="*/ 2123800 w 2437871"/>
                <a:gd name="connsiteY1441" fmla="*/ 942136 h 1574215"/>
                <a:gd name="connsiteX1442" fmla="*/ 2123800 w 2437871"/>
                <a:gd name="connsiteY1442" fmla="*/ 867674 h 1574215"/>
                <a:gd name="connsiteX1443" fmla="*/ 2119784 w 2437871"/>
                <a:gd name="connsiteY1443" fmla="*/ 867674 h 1574215"/>
                <a:gd name="connsiteX1444" fmla="*/ 2119784 w 2437871"/>
                <a:gd name="connsiteY1444" fmla="*/ 942136 h 1574215"/>
                <a:gd name="connsiteX1445" fmla="*/ 2119784 w 2437871"/>
                <a:gd name="connsiteY1445" fmla="*/ 863658 h 1574215"/>
                <a:gd name="connsiteX1446" fmla="*/ 2123800 w 2437871"/>
                <a:gd name="connsiteY1446" fmla="*/ 863658 h 1574215"/>
                <a:gd name="connsiteX1447" fmla="*/ 2123800 w 2437871"/>
                <a:gd name="connsiteY1447" fmla="*/ 789196 h 1574215"/>
                <a:gd name="connsiteX1448" fmla="*/ 2119784 w 2437871"/>
                <a:gd name="connsiteY1448" fmla="*/ 789196 h 1574215"/>
                <a:gd name="connsiteX1449" fmla="*/ 2119784 w 2437871"/>
                <a:gd name="connsiteY1449" fmla="*/ 863658 h 1574215"/>
                <a:gd name="connsiteX1450" fmla="*/ 2119784 w 2437871"/>
                <a:gd name="connsiteY1450" fmla="*/ 706622 h 1574215"/>
                <a:gd name="connsiteX1451" fmla="*/ 2123800 w 2437871"/>
                <a:gd name="connsiteY1451" fmla="*/ 706622 h 1574215"/>
                <a:gd name="connsiteX1452" fmla="*/ 2123800 w 2437871"/>
                <a:gd name="connsiteY1452" fmla="*/ 632160 h 1574215"/>
                <a:gd name="connsiteX1453" fmla="*/ 2119784 w 2437871"/>
                <a:gd name="connsiteY1453" fmla="*/ 632160 h 1574215"/>
                <a:gd name="connsiteX1454" fmla="*/ 2119784 w 2437871"/>
                <a:gd name="connsiteY1454" fmla="*/ 706622 h 1574215"/>
                <a:gd name="connsiteX1455" fmla="*/ 2119784 w 2437871"/>
                <a:gd name="connsiteY1455" fmla="*/ 549586 h 1574215"/>
                <a:gd name="connsiteX1456" fmla="*/ 2123800 w 2437871"/>
                <a:gd name="connsiteY1456" fmla="*/ 549586 h 1574215"/>
                <a:gd name="connsiteX1457" fmla="*/ 2123800 w 2437871"/>
                <a:gd name="connsiteY1457" fmla="*/ 475124 h 1574215"/>
                <a:gd name="connsiteX1458" fmla="*/ 2119784 w 2437871"/>
                <a:gd name="connsiteY1458" fmla="*/ 475124 h 1574215"/>
                <a:gd name="connsiteX1459" fmla="*/ 2119784 w 2437871"/>
                <a:gd name="connsiteY1459" fmla="*/ 549586 h 1574215"/>
                <a:gd name="connsiteX1460" fmla="*/ 2123800 w 2437871"/>
                <a:gd name="connsiteY1460" fmla="*/ 314072 h 1574215"/>
                <a:gd name="connsiteX1461" fmla="*/ 2123800 w 2437871"/>
                <a:gd name="connsiteY1461" fmla="*/ 239610 h 1574215"/>
                <a:gd name="connsiteX1462" fmla="*/ 2119784 w 2437871"/>
                <a:gd name="connsiteY1462" fmla="*/ 239610 h 1574215"/>
                <a:gd name="connsiteX1463" fmla="*/ 2119784 w 2437871"/>
                <a:gd name="connsiteY1463" fmla="*/ 314072 h 1574215"/>
                <a:gd name="connsiteX1464" fmla="*/ 2123800 w 2437871"/>
                <a:gd name="connsiteY1464" fmla="*/ 314072 h 1574215"/>
                <a:gd name="connsiteX1465" fmla="*/ 2119784 w 2437871"/>
                <a:gd name="connsiteY1465" fmla="*/ 392550 h 1574215"/>
                <a:gd name="connsiteX1466" fmla="*/ 2123800 w 2437871"/>
                <a:gd name="connsiteY1466" fmla="*/ 392550 h 1574215"/>
                <a:gd name="connsiteX1467" fmla="*/ 2123800 w 2437871"/>
                <a:gd name="connsiteY1467" fmla="*/ 318088 h 1574215"/>
                <a:gd name="connsiteX1468" fmla="*/ 2119784 w 2437871"/>
                <a:gd name="connsiteY1468" fmla="*/ 318088 h 1574215"/>
                <a:gd name="connsiteX1469" fmla="*/ 2119784 w 2437871"/>
                <a:gd name="connsiteY1469" fmla="*/ 392550 h 1574215"/>
                <a:gd name="connsiteX1470" fmla="*/ 2119784 w 2437871"/>
                <a:gd name="connsiteY1470" fmla="*/ 471108 h 1574215"/>
                <a:gd name="connsiteX1471" fmla="*/ 2123800 w 2437871"/>
                <a:gd name="connsiteY1471" fmla="*/ 471108 h 1574215"/>
                <a:gd name="connsiteX1472" fmla="*/ 2123800 w 2437871"/>
                <a:gd name="connsiteY1472" fmla="*/ 396646 h 1574215"/>
                <a:gd name="connsiteX1473" fmla="*/ 2119784 w 2437871"/>
                <a:gd name="connsiteY1473" fmla="*/ 396646 h 1574215"/>
                <a:gd name="connsiteX1474" fmla="*/ 2119784 w 2437871"/>
                <a:gd name="connsiteY1474" fmla="*/ 471108 h 1574215"/>
                <a:gd name="connsiteX1475" fmla="*/ 1809809 w 2437871"/>
                <a:gd name="connsiteY1475" fmla="*/ 314072 h 1574215"/>
                <a:gd name="connsiteX1476" fmla="*/ 1809809 w 2437871"/>
                <a:gd name="connsiteY1476" fmla="*/ 239610 h 1574215"/>
                <a:gd name="connsiteX1477" fmla="*/ 1805792 w 2437871"/>
                <a:gd name="connsiteY1477" fmla="*/ 239610 h 1574215"/>
                <a:gd name="connsiteX1478" fmla="*/ 1805792 w 2437871"/>
                <a:gd name="connsiteY1478" fmla="*/ 314072 h 1574215"/>
                <a:gd name="connsiteX1479" fmla="*/ 1809809 w 2437871"/>
                <a:gd name="connsiteY1479" fmla="*/ 314072 h 1574215"/>
                <a:gd name="connsiteX1480" fmla="*/ 1024629 w 2437871"/>
                <a:gd name="connsiteY1480" fmla="*/ 314072 h 1574215"/>
                <a:gd name="connsiteX1481" fmla="*/ 1024629 w 2437871"/>
                <a:gd name="connsiteY1481" fmla="*/ 239610 h 1574215"/>
                <a:gd name="connsiteX1482" fmla="*/ 1020613 w 2437871"/>
                <a:gd name="connsiteY1482" fmla="*/ 239610 h 1574215"/>
                <a:gd name="connsiteX1483" fmla="*/ 1020613 w 2437871"/>
                <a:gd name="connsiteY1483" fmla="*/ 314072 h 1574215"/>
                <a:gd name="connsiteX1484" fmla="*/ 1024629 w 2437871"/>
                <a:gd name="connsiteY1484" fmla="*/ 314072 h 1574215"/>
                <a:gd name="connsiteX1485" fmla="*/ 632080 w 2437871"/>
                <a:gd name="connsiteY1485" fmla="*/ 549586 h 1574215"/>
                <a:gd name="connsiteX1486" fmla="*/ 632080 w 2437871"/>
                <a:gd name="connsiteY1486" fmla="*/ 475124 h 1574215"/>
                <a:gd name="connsiteX1487" fmla="*/ 628063 w 2437871"/>
                <a:gd name="connsiteY1487" fmla="*/ 475124 h 1574215"/>
                <a:gd name="connsiteX1488" fmla="*/ 628063 w 2437871"/>
                <a:gd name="connsiteY1488" fmla="*/ 549586 h 1574215"/>
                <a:gd name="connsiteX1489" fmla="*/ 632080 w 2437871"/>
                <a:gd name="connsiteY1489" fmla="*/ 549586 h 1574215"/>
                <a:gd name="connsiteX1490" fmla="*/ 946151 w 2437871"/>
                <a:gd name="connsiteY1490" fmla="*/ 314072 h 1574215"/>
                <a:gd name="connsiteX1491" fmla="*/ 946151 w 2437871"/>
                <a:gd name="connsiteY1491" fmla="*/ 239610 h 1574215"/>
                <a:gd name="connsiteX1492" fmla="*/ 942135 w 2437871"/>
                <a:gd name="connsiteY1492" fmla="*/ 239610 h 1574215"/>
                <a:gd name="connsiteX1493" fmla="*/ 942135 w 2437871"/>
                <a:gd name="connsiteY1493" fmla="*/ 314072 h 1574215"/>
                <a:gd name="connsiteX1494" fmla="*/ 946151 w 2437871"/>
                <a:gd name="connsiteY1494" fmla="*/ 314072 h 1574215"/>
                <a:gd name="connsiteX1495" fmla="*/ 1103187 w 2437871"/>
                <a:gd name="connsiteY1495" fmla="*/ 314072 h 1574215"/>
                <a:gd name="connsiteX1496" fmla="*/ 1103187 w 2437871"/>
                <a:gd name="connsiteY1496" fmla="*/ 239610 h 1574215"/>
                <a:gd name="connsiteX1497" fmla="*/ 1099171 w 2437871"/>
                <a:gd name="connsiteY1497" fmla="*/ 239610 h 1574215"/>
                <a:gd name="connsiteX1498" fmla="*/ 1099171 w 2437871"/>
                <a:gd name="connsiteY1498" fmla="*/ 314072 h 1574215"/>
                <a:gd name="connsiteX1499" fmla="*/ 1103187 w 2437871"/>
                <a:gd name="connsiteY1499" fmla="*/ 314072 h 1574215"/>
                <a:gd name="connsiteX1500" fmla="*/ 396566 w 2437871"/>
                <a:gd name="connsiteY1500" fmla="*/ 789116 h 1574215"/>
                <a:gd name="connsiteX1501" fmla="*/ 392550 w 2437871"/>
                <a:gd name="connsiteY1501" fmla="*/ 789116 h 1574215"/>
                <a:gd name="connsiteX1502" fmla="*/ 392550 w 2437871"/>
                <a:gd name="connsiteY1502" fmla="*/ 863577 h 1574215"/>
                <a:gd name="connsiteX1503" fmla="*/ 396566 w 2437871"/>
                <a:gd name="connsiteY1503" fmla="*/ 863577 h 1574215"/>
                <a:gd name="connsiteX1504" fmla="*/ 396566 w 2437871"/>
                <a:gd name="connsiteY1504" fmla="*/ 789116 h 1574215"/>
                <a:gd name="connsiteX1505" fmla="*/ 553602 w 2437871"/>
                <a:gd name="connsiteY1505" fmla="*/ 549586 h 1574215"/>
                <a:gd name="connsiteX1506" fmla="*/ 553602 w 2437871"/>
                <a:gd name="connsiteY1506" fmla="*/ 475124 h 1574215"/>
                <a:gd name="connsiteX1507" fmla="*/ 549585 w 2437871"/>
                <a:gd name="connsiteY1507" fmla="*/ 475124 h 1574215"/>
                <a:gd name="connsiteX1508" fmla="*/ 549585 w 2437871"/>
                <a:gd name="connsiteY1508" fmla="*/ 549586 h 1574215"/>
                <a:gd name="connsiteX1509" fmla="*/ 553602 w 2437871"/>
                <a:gd name="connsiteY1509" fmla="*/ 549586 h 1574215"/>
                <a:gd name="connsiteX1510" fmla="*/ 710638 w 2437871"/>
                <a:gd name="connsiteY1510" fmla="*/ 314072 h 1574215"/>
                <a:gd name="connsiteX1511" fmla="*/ 710638 w 2437871"/>
                <a:gd name="connsiteY1511" fmla="*/ 239610 h 1574215"/>
                <a:gd name="connsiteX1512" fmla="*/ 706621 w 2437871"/>
                <a:gd name="connsiteY1512" fmla="*/ 239610 h 1574215"/>
                <a:gd name="connsiteX1513" fmla="*/ 706621 w 2437871"/>
                <a:gd name="connsiteY1513" fmla="*/ 314072 h 1574215"/>
                <a:gd name="connsiteX1514" fmla="*/ 710638 w 2437871"/>
                <a:gd name="connsiteY1514" fmla="*/ 314072 h 1574215"/>
                <a:gd name="connsiteX1515" fmla="*/ 396566 w 2437871"/>
                <a:gd name="connsiteY1515" fmla="*/ 710638 h 1574215"/>
                <a:gd name="connsiteX1516" fmla="*/ 392550 w 2437871"/>
                <a:gd name="connsiteY1516" fmla="*/ 710638 h 1574215"/>
                <a:gd name="connsiteX1517" fmla="*/ 392550 w 2437871"/>
                <a:gd name="connsiteY1517" fmla="*/ 785100 h 1574215"/>
                <a:gd name="connsiteX1518" fmla="*/ 396566 w 2437871"/>
                <a:gd name="connsiteY1518" fmla="*/ 785100 h 1574215"/>
                <a:gd name="connsiteX1519" fmla="*/ 396566 w 2437871"/>
                <a:gd name="connsiteY1519" fmla="*/ 710638 h 1574215"/>
                <a:gd name="connsiteX1520" fmla="*/ 789115 w 2437871"/>
                <a:gd name="connsiteY1520" fmla="*/ 314072 h 1574215"/>
                <a:gd name="connsiteX1521" fmla="*/ 789115 w 2437871"/>
                <a:gd name="connsiteY1521" fmla="*/ 239610 h 1574215"/>
                <a:gd name="connsiteX1522" fmla="*/ 785099 w 2437871"/>
                <a:gd name="connsiteY1522" fmla="*/ 239610 h 1574215"/>
                <a:gd name="connsiteX1523" fmla="*/ 785099 w 2437871"/>
                <a:gd name="connsiteY1523" fmla="*/ 314072 h 1574215"/>
                <a:gd name="connsiteX1524" fmla="*/ 789115 w 2437871"/>
                <a:gd name="connsiteY1524" fmla="*/ 314072 h 1574215"/>
                <a:gd name="connsiteX1525" fmla="*/ 1256207 w 2437871"/>
                <a:gd name="connsiteY1525" fmla="*/ 789116 h 1574215"/>
                <a:gd name="connsiteX1526" fmla="*/ 1256207 w 2437871"/>
                <a:gd name="connsiteY1526" fmla="*/ 863577 h 1574215"/>
                <a:gd name="connsiteX1527" fmla="*/ 1260223 w 2437871"/>
                <a:gd name="connsiteY1527" fmla="*/ 863577 h 1574215"/>
                <a:gd name="connsiteX1528" fmla="*/ 1260223 w 2437871"/>
                <a:gd name="connsiteY1528" fmla="*/ 789116 h 1574215"/>
                <a:gd name="connsiteX1529" fmla="*/ 1256207 w 2437871"/>
                <a:gd name="connsiteY1529" fmla="*/ 789116 h 1574215"/>
                <a:gd name="connsiteX1530" fmla="*/ 867673 w 2437871"/>
                <a:gd name="connsiteY1530" fmla="*/ 314072 h 1574215"/>
                <a:gd name="connsiteX1531" fmla="*/ 867673 w 2437871"/>
                <a:gd name="connsiteY1531" fmla="*/ 239610 h 1574215"/>
                <a:gd name="connsiteX1532" fmla="*/ 863657 w 2437871"/>
                <a:gd name="connsiteY1532" fmla="*/ 239610 h 1574215"/>
                <a:gd name="connsiteX1533" fmla="*/ 863657 w 2437871"/>
                <a:gd name="connsiteY1533" fmla="*/ 314072 h 1574215"/>
                <a:gd name="connsiteX1534" fmla="*/ 867673 w 2437871"/>
                <a:gd name="connsiteY1534" fmla="*/ 314072 h 1574215"/>
                <a:gd name="connsiteX1535" fmla="*/ 1495737 w 2437871"/>
                <a:gd name="connsiteY1535" fmla="*/ 314072 h 1574215"/>
                <a:gd name="connsiteX1536" fmla="*/ 1495737 w 2437871"/>
                <a:gd name="connsiteY1536" fmla="*/ 239610 h 1574215"/>
                <a:gd name="connsiteX1537" fmla="*/ 1491721 w 2437871"/>
                <a:gd name="connsiteY1537" fmla="*/ 239610 h 1574215"/>
                <a:gd name="connsiteX1538" fmla="*/ 1491721 w 2437871"/>
                <a:gd name="connsiteY1538" fmla="*/ 314072 h 1574215"/>
                <a:gd name="connsiteX1539" fmla="*/ 1495737 w 2437871"/>
                <a:gd name="connsiteY1539" fmla="*/ 314072 h 1574215"/>
                <a:gd name="connsiteX1540" fmla="*/ 1417259 w 2437871"/>
                <a:gd name="connsiteY1540" fmla="*/ 314072 h 1574215"/>
                <a:gd name="connsiteX1541" fmla="*/ 1417259 w 2437871"/>
                <a:gd name="connsiteY1541" fmla="*/ 239610 h 1574215"/>
                <a:gd name="connsiteX1542" fmla="*/ 1413243 w 2437871"/>
                <a:gd name="connsiteY1542" fmla="*/ 239610 h 1574215"/>
                <a:gd name="connsiteX1543" fmla="*/ 1413243 w 2437871"/>
                <a:gd name="connsiteY1543" fmla="*/ 314072 h 1574215"/>
                <a:gd name="connsiteX1544" fmla="*/ 1417259 w 2437871"/>
                <a:gd name="connsiteY1544" fmla="*/ 314072 h 1574215"/>
                <a:gd name="connsiteX1545" fmla="*/ 396566 w 2437871"/>
                <a:gd name="connsiteY1545" fmla="*/ 867674 h 1574215"/>
                <a:gd name="connsiteX1546" fmla="*/ 392550 w 2437871"/>
                <a:gd name="connsiteY1546" fmla="*/ 867674 h 1574215"/>
                <a:gd name="connsiteX1547" fmla="*/ 392550 w 2437871"/>
                <a:gd name="connsiteY1547" fmla="*/ 942136 h 1574215"/>
                <a:gd name="connsiteX1548" fmla="*/ 396566 w 2437871"/>
                <a:gd name="connsiteY1548" fmla="*/ 942136 h 1574215"/>
                <a:gd name="connsiteX1549" fmla="*/ 396566 w 2437871"/>
                <a:gd name="connsiteY1549" fmla="*/ 867674 h 1574215"/>
                <a:gd name="connsiteX1550" fmla="*/ 710638 w 2437871"/>
                <a:gd name="connsiteY1550" fmla="*/ 549586 h 1574215"/>
                <a:gd name="connsiteX1551" fmla="*/ 710638 w 2437871"/>
                <a:gd name="connsiteY1551" fmla="*/ 475124 h 1574215"/>
                <a:gd name="connsiteX1552" fmla="*/ 706621 w 2437871"/>
                <a:gd name="connsiteY1552" fmla="*/ 475124 h 1574215"/>
                <a:gd name="connsiteX1553" fmla="*/ 706621 w 2437871"/>
                <a:gd name="connsiteY1553" fmla="*/ 549586 h 1574215"/>
                <a:gd name="connsiteX1554" fmla="*/ 710638 w 2437871"/>
                <a:gd name="connsiteY1554" fmla="*/ 549586 h 1574215"/>
                <a:gd name="connsiteX1555" fmla="*/ 1574215 w 2437871"/>
                <a:gd name="connsiteY1555" fmla="*/ 314072 h 1574215"/>
                <a:gd name="connsiteX1556" fmla="*/ 1574215 w 2437871"/>
                <a:gd name="connsiteY1556" fmla="*/ 239610 h 1574215"/>
                <a:gd name="connsiteX1557" fmla="*/ 1570198 w 2437871"/>
                <a:gd name="connsiteY1557" fmla="*/ 239610 h 1574215"/>
                <a:gd name="connsiteX1558" fmla="*/ 1570198 w 2437871"/>
                <a:gd name="connsiteY1558" fmla="*/ 314072 h 1574215"/>
                <a:gd name="connsiteX1559" fmla="*/ 1574215 w 2437871"/>
                <a:gd name="connsiteY1559" fmla="*/ 314072 h 1574215"/>
                <a:gd name="connsiteX1560" fmla="*/ 1413243 w 2437871"/>
                <a:gd name="connsiteY1560" fmla="*/ 789116 h 1574215"/>
                <a:gd name="connsiteX1561" fmla="*/ 1413243 w 2437871"/>
                <a:gd name="connsiteY1561" fmla="*/ 863577 h 1574215"/>
                <a:gd name="connsiteX1562" fmla="*/ 1417259 w 2437871"/>
                <a:gd name="connsiteY1562" fmla="*/ 863577 h 1574215"/>
                <a:gd name="connsiteX1563" fmla="*/ 1417259 w 2437871"/>
                <a:gd name="connsiteY1563" fmla="*/ 789116 h 1574215"/>
                <a:gd name="connsiteX1564" fmla="*/ 1413243 w 2437871"/>
                <a:gd name="connsiteY1564" fmla="*/ 789116 h 1574215"/>
                <a:gd name="connsiteX1565" fmla="*/ 1334685 w 2437871"/>
                <a:gd name="connsiteY1565" fmla="*/ 867674 h 1574215"/>
                <a:gd name="connsiteX1566" fmla="*/ 1334685 w 2437871"/>
                <a:gd name="connsiteY1566" fmla="*/ 942136 h 1574215"/>
                <a:gd name="connsiteX1567" fmla="*/ 1338701 w 2437871"/>
                <a:gd name="connsiteY1567" fmla="*/ 942136 h 1574215"/>
                <a:gd name="connsiteX1568" fmla="*/ 1338701 w 2437871"/>
                <a:gd name="connsiteY1568" fmla="*/ 867674 h 1574215"/>
                <a:gd name="connsiteX1569" fmla="*/ 1334685 w 2437871"/>
                <a:gd name="connsiteY1569" fmla="*/ 867674 h 1574215"/>
                <a:gd name="connsiteX1570" fmla="*/ 1260223 w 2437871"/>
                <a:gd name="connsiteY1570" fmla="*/ 314072 h 1574215"/>
                <a:gd name="connsiteX1571" fmla="*/ 1260223 w 2437871"/>
                <a:gd name="connsiteY1571" fmla="*/ 239610 h 1574215"/>
                <a:gd name="connsiteX1572" fmla="*/ 1256207 w 2437871"/>
                <a:gd name="connsiteY1572" fmla="*/ 239610 h 1574215"/>
                <a:gd name="connsiteX1573" fmla="*/ 1256207 w 2437871"/>
                <a:gd name="connsiteY1573" fmla="*/ 314072 h 1574215"/>
                <a:gd name="connsiteX1574" fmla="*/ 1260223 w 2437871"/>
                <a:gd name="connsiteY1574" fmla="*/ 314072 h 1574215"/>
                <a:gd name="connsiteX1575" fmla="*/ 1334685 w 2437871"/>
                <a:gd name="connsiteY1575" fmla="*/ 789116 h 1574215"/>
                <a:gd name="connsiteX1576" fmla="*/ 1334685 w 2437871"/>
                <a:gd name="connsiteY1576" fmla="*/ 863577 h 1574215"/>
                <a:gd name="connsiteX1577" fmla="*/ 1338701 w 2437871"/>
                <a:gd name="connsiteY1577" fmla="*/ 863577 h 1574215"/>
                <a:gd name="connsiteX1578" fmla="*/ 1338701 w 2437871"/>
                <a:gd name="connsiteY1578" fmla="*/ 789116 h 1574215"/>
                <a:gd name="connsiteX1579" fmla="*/ 1334685 w 2437871"/>
                <a:gd name="connsiteY1579" fmla="*/ 789116 h 1574215"/>
                <a:gd name="connsiteX1580" fmla="*/ 1338701 w 2437871"/>
                <a:gd name="connsiteY1580" fmla="*/ 314072 h 1574215"/>
                <a:gd name="connsiteX1581" fmla="*/ 1338701 w 2437871"/>
                <a:gd name="connsiteY1581" fmla="*/ 239610 h 1574215"/>
                <a:gd name="connsiteX1582" fmla="*/ 1334685 w 2437871"/>
                <a:gd name="connsiteY1582" fmla="*/ 239610 h 1574215"/>
                <a:gd name="connsiteX1583" fmla="*/ 1334685 w 2437871"/>
                <a:gd name="connsiteY1583" fmla="*/ 314072 h 1574215"/>
                <a:gd name="connsiteX1584" fmla="*/ 1338701 w 2437871"/>
                <a:gd name="connsiteY1584" fmla="*/ 314072 h 1574215"/>
                <a:gd name="connsiteX1585" fmla="*/ 1181665 w 2437871"/>
                <a:gd name="connsiteY1585" fmla="*/ 314072 h 1574215"/>
                <a:gd name="connsiteX1586" fmla="*/ 1181665 w 2437871"/>
                <a:gd name="connsiteY1586" fmla="*/ 239610 h 1574215"/>
                <a:gd name="connsiteX1587" fmla="*/ 1177649 w 2437871"/>
                <a:gd name="connsiteY1587" fmla="*/ 239610 h 1574215"/>
                <a:gd name="connsiteX1588" fmla="*/ 1177649 w 2437871"/>
                <a:gd name="connsiteY1588" fmla="*/ 314072 h 1574215"/>
                <a:gd name="connsiteX1589" fmla="*/ 1181665 w 2437871"/>
                <a:gd name="connsiteY1589" fmla="*/ 314072 h 1574215"/>
                <a:gd name="connsiteX1590" fmla="*/ 2119784 w 2437871"/>
                <a:gd name="connsiteY1590" fmla="*/ 785100 h 1574215"/>
                <a:gd name="connsiteX1591" fmla="*/ 2123800 w 2437871"/>
                <a:gd name="connsiteY1591" fmla="*/ 785100 h 1574215"/>
                <a:gd name="connsiteX1592" fmla="*/ 2123800 w 2437871"/>
                <a:gd name="connsiteY1592" fmla="*/ 710638 h 1574215"/>
                <a:gd name="connsiteX1593" fmla="*/ 2119784 w 2437871"/>
                <a:gd name="connsiteY1593" fmla="*/ 710638 h 1574215"/>
                <a:gd name="connsiteX1594" fmla="*/ 2119784 w 2437871"/>
                <a:gd name="connsiteY1594" fmla="*/ 785100 h 1574215"/>
                <a:gd name="connsiteX1595" fmla="*/ 1338701 w 2437871"/>
                <a:gd name="connsiteY1595" fmla="*/ 549586 h 1574215"/>
                <a:gd name="connsiteX1596" fmla="*/ 1338701 w 2437871"/>
                <a:gd name="connsiteY1596" fmla="*/ 475124 h 1574215"/>
                <a:gd name="connsiteX1597" fmla="*/ 1334685 w 2437871"/>
                <a:gd name="connsiteY1597" fmla="*/ 475124 h 1574215"/>
                <a:gd name="connsiteX1598" fmla="*/ 1334685 w 2437871"/>
                <a:gd name="connsiteY1598" fmla="*/ 549586 h 1574215"/>
                <a:gd name="connsiteX1599" fmla="*/ 1338701 w 2437871"/>
                <a:gd name="connsiteY1599" fmla="*/ 549586 h 1574215"/>
                <a:gd name="connsiteX1600" fmla="*/ 1805792 w 2437871"/>
                <a:gd name="connsiteY1600" fmla="*/ 1103188 h 1574215"/>
                <a:gd name="connsiteX1601" fmla="*/ 1805792 w 2437871"/>
                <a:gd name="connsiteY1601" fmla="*/ 1177649 h 1574215"/>
                <a:gd name="connsiteX1602" fmla="*/ 1809809 w 2437871"/>
                <a:gd name="connsiteY1602" fmla="*/ 1177649 h 1574215"/>
                <a:gd name="connsiteX1603" fmla="*/ 1809809 w 2437871"/>
                <a:gd name="connsiteY1603" fmla="*/ 1103188 h 1574215"/>
                <a:gd name="connsiteX1604" fmla="*/ 1805792 w 2437871"/>
                <a:gd name="connsiteY1604" fmla="*/ 1103188 h 1574215"/>
                <a:gd name="connsiteX1605" fmla="*/ 1727234 w 2437871"/>
                <a:gd name="connsiteY1605" fmla="*/ 1103188 h 1574215"/>
                <a:gd name="connsiteX1606" fmla="*/ 1727234 w 2437871"/>
                <a:gd name="connsiteY1606" fmla="*/ 1177649 h 1574215"/>
                <a:gd name="connsiteX1607" fmla="*/ 1731250 w 2437871"/>
                <a:gd name="connsiteY1607" fmla="*/ 1177649 h 1574215"/>
                <a:gd name="connsiteX1608" fmla="*/ 1731250 w 2437871"/>
                <a:gd name="connsiteY1608" fmla="*/ 1103188 h 1574215"/>
                <a:gd name="connsiteX1609" fmla="*/ 1727234 w 2437871"/>
                <a:gd name="connsiteY1609" fmla="*/ 1103188 h 1574215"/>
                <a:gd name="connsiteX1610" fmla="*/ 1648756 w 2437871"/>
                <a:gd name="connsiteY1610" fmla="*/ 1103188 h 1574215"/>
                <a:gd name="connsiteX1611" fmla="*/ 1648756 w 2437871"/>
                <a:gd name="connsiteY1611" fmla="*/ 1177649 h 1574215"/>
                <a:gd name="connsiteX1612" fmla="*/ 1652773 w 2437871"/>
                <a:gd name="connsiteY1612" fmla="*/ 1177649 h 1574215"/>
                <a:gd name="connsiteX1613" fmla="*/ 1652773 w 2437871"/>
                <a:gd name="connsiteY1613" fmla="*/ 1103188 h 1574215"/>
                <a:gd name="connsiteX1614" fmla="*/ 1648756 w 2437871"/>
                <a:gd name="connsiteY1614" fmla="*/ 1103188 h 1574215"/>
                <a:gd name="connsiteX1615" fmla="*/ 1570198 w 2437871"/>
                <a:gd name="connsiteY1615" fmla="*/ 1103188 h 1574215"/>
                <a:gd name="connsiteX1616" fmla="*/ 1570198 w 2437871"/>
                <a:gd name="connsiteY1616" fmla="*/ 1177649 h 1574215"/>
                <a:gd name="connsiteX1617" fmla="*/ 1574215 w 2437871"/>
                <a:gd name="connsiteY1617" fmla="*/ 1177649 h 1574215"/>
                <a:gd name="connsiteX1618" fmla="*/ 1574215 w 2437871"/>
                <a:gd name="connsiteY1618" fmla="*/ 1103188 h 1574215"/>
                <a:gd name="connsiteX1619" fmla="*/ 1570198 w 2437871"/>
                <a:gd name="connsiteY1619" fmla="*/ 1103188 h 1574215"/>
                <a:gd name="connsiteX1620" fmla="*/ 2119784 w 2437871"/>
                <a:gd name="connsiteY1620" fmla="*/ 1099172 h 1574215"/>
                <a:gd name="connsiteX1621" fmla="*/ 2123800 w 2437871"/>
                <a:gd name="connsiteY1621" fmla="*/ 1099172 h 1574215"/>
                <a:gd name="connsiteX1622" fmla="*/ 2123800 w 2437871"/>
                <a:gd name="connsiteY1622" fmla="*/ 1024710 h 1574215"/>
                <a:gd name="connsiteX1623" fmla="*/ 2119784 w 2437871"/>
                <a:gd name="connsiteY1623" fmla="*/ 1024710 h 1574215"/>
                <a:gd name="connsiteX1624" fmla="*/ 2119784 w 2437871"/>
                <a:gd name="connsiteY1624" fmla="*/ 1099172 h 1574215"/>
                <a:gd name="connsiteX1625" fmla="*/ 1962748 w 2437871"/>
                <a:gd name="connsiteY1625" fmla="*/ 1103188 h 1574215"/>
                <a:gd name="connsiteX1626" fmla="*/ 1962748 w 2437871"/>
                <a:gd name="connsiteY1626" fmla="*/ 1177649 h 1574215"/>
                <a:gd name="connsiteX1627" fmla="*/ 1966764 w 2437871"/>
                <a:gd name="connsiteY1627" fmla="*/ 1177649 h 1574215"/>
                <a:gd name="connsiteX1628" fmla="*/ 1966764 w 2437871"/>
                <a:gd name="connsiteY1628" fmla="*/ 1103188 h 1574215"/>
                <a:gd name="connsiteX1629" fmla="*/ 1962748 w 2437871"/>
                <a:gd name="connsiteY1629" fmla="*/ 1103188 h 1574215"/>
                <a:gd name="connsiteX1630" fmla="*/ 2041306 w 2437871"/>
                <a:gd name="connsiteY1630" fmla="*/ 1099172 h 1574215"/>
                <a:gd name="connsiteX1631" fmla="*/ 2045322 w 2437871"/>
                <a:gd name="connsiteY1631" fmla="*/ 1099172 h 1574215"/>
                <a:gd name="connsiteX1632" fmla="*/ 2045322 w 2437871"/>
                <a:gd name="connsiteY1632" fmla="*/ 1024710 h 1574215"/>
                <a:gd name="connsiteX1633" fmla="*/ 2041306 w 2437871"/>
                <a:gd name="connsiteY1633" fmla="*/ 1024710 h 1574215"/>
                <a:gd name="connsiteX1634" fmla="*/ 2041306 w 2437871"/>
                <a:gd name="connsiteY1634" fmla="*/ 1099172 h 1574215"/>
                <a:gd name="connsiteX1635" fmla="*/ 706621 w 2437871"/>
                <a:gd name="connsiteY1635" fmla="*/ 1024630 h 1574215"/>
                <a:gd name="connsiteX1636" fmla="*/ 706621 w 2437871"/>
                <a:gd name="connsiteY1636" fmla="*/ 1099091 h 1574215"/>
                <a:gd name="connsiteX1637" fmla="*/ 710638 w 2437871"/>
                <a:gd name="connsiteY1637" fmla="*/ 1099091 h 1574215"/>
                <a:gd name="connsiteX1638" fmla="*/ 710638 w 2437871"/>
                <a:gd name="connsiteY1638" fmla="*/ 1024630 h 1574215"/>
                <a:gd name="connsiteX1639" fmla="*/ 706621 w 2437871"/>
                <a:gd name="connsiteY1639" fmla="*/ 1024630 h 1574215"/>
                <a:gd name="connsiteX1640" fmla="*/ 1260223 w 2437871"/>
                <a:gd name="connsiteY1640" fmla="*/ 549586 h 1574215"/>
                <a:gd name="connsiteX1641" fmla="*/ 1260223 w 2437871"/>
                <a:gd name="connsiteY1641" fmla="*/ 475124 h 1574215"/>
                <a:gd name="connsiteX1642" fmla="*/ 1256207 w 2437871"/>
                <a:gd name="connsiteY1642" fmla="*/ 475124 h 1574215"/>
                <a:gd name="connsiteX1643" fmla="*/ 1256207 w 2437871"/>
                <a:gd name="connsiteY1643" fmla="*/ 549586 h 1574215"/>
                <a:gd name="connsiteX1644" fmla="*/ 1260223 w 2437871"/>
                <a:gd name="connsiteY1644" fmla="*/ 549586 h 1574215"/>
                <a:gd name="connsiteX1645" fmla="*/ 1884270 w 2437871"/>
                <a:gd name="connsiteY1645" fmla="*/ 1103188 h 1574215"/>
                <a:gd name="connsiteX1646" fmla="*/ 1884270 w 2437871"/>
                <a:gd name="connsiteY1646" fmla="*/ 1177649 h 1574215"/>
                <a:gd name="connsiteX1647" fmla="*/ 1888286 w 2437871"/>
                <a:gd name="connsiteY1647" fmla="*/ 1177649 h 1574215"/>
                <a:gd name="connsiteX1648" fmla="*/ 1888286 w 2437871"/>
                <a:gd name="connsiteY1648" fmla="*/ 1103188 h 1574215"/>
                <a:gd name="connsiteX1649" fmla="*/ 1884270 w 2437871"/>
                <a:gd name="connsiteY1649" fmla="*/ 1103188 h 1574215"/>
                <a:gd name="connsiteX1650" fmla="*/ 1256207 w 2437871"/>
                <a:gd name="connsiteY1650" fmla="*/ 1103188 h 1574215"/>
                <a:gd name="connsiteX1651" fmla="*/ 1256207 w 2437871"/>
                <a:gd name="connsiteY1651" fmla="*/ 1177649 h 1574215"/>
                <a:gd name="connsiteX1652" fmla="*/ 1260223 w 2437871"/>
                <a:gd name="connsiteY1652" fmla="*/ 1177649 h 1574215"/>
                <a:gd name="connsiteX1653" fmla="*/ 1260223 w 2437871"/>
                <a:gd name="connsiteY1653" fmla="*/ 1103188 h 1574215"/>
                <a:gd name="connsiteX1654" fmla="*/ 1256207 w 2437871"/>
                <a:gd name="connsiteY1654" fmla="*/ 1103188 h 1574215"/>
                <a:gd name="connsiteX1655" fmla="*/ 2041306 w 2437871"/>
                <a:gd name="connsiteY1655" fmla="*/ 1103188 h 1574215"/>
                <a:gd name="connsiteX1656" fmla="*/ 2041306 w 2437871"/>
                <a:gd name="connsiteY1656" fmla="*/ 1177649 h 1574215"/>
                <a:gd name="connsiteX1657" fmla="*/ 2045322 w 2437871"/>
                <a:gd name="connsiteY1657" fmla="*/ 1177649 h 1574215"/>
                <a:gd name="connsiteX1658" fmla="*/ 2045322 w 2437871"/>
                <a:gd name="connsiteY1658" fmla="*/ 1103188 h 1574215"/>
                <a:gd name="connsiteX1659" fmla="*/ 2041306 w 2437871"/>
                <a:gd name="connsiteY1659" fmla="*/ 1103188 h 1574215"/>
                <a:gd name="connsiteX1660" fmla="*/ 632080 w 2437871"/>
                <a:gd name="connsiteY1660" fmla="*/ 789116 h 1574215"/>
                <a:gd name="connsiteX1661" fmla="*/ 628063 w 2437871"/>
                <a:gd name="connsiteY1661" fmla="*/ 789116 h 1574215"/>
                <a:gd name="connsiteX1662" fmla="*/ 628063 w 2437871"/>
                <a:gd name="connsiteY1662" fmla="*/ 863577 h 1574215"/>
                <a:gd name="connsiteX1663" fmla="*/ 632080 w 2437871"/>
                <a:gd name="connsiteY1663" fmla="*/ 863577 h 1574215"/>
                <a:gd name="connsiteX1664" fmla="*/ 632080 w 2437871"/>
                <a:gd name="connsiteY1664" fmla="*/ 789116 h 1574215"/>
                <a:gd name="connsiteX1665" fmla="*/ 1177649 w 2437871"/>
                <a:gd name="connsiteY1665" fmla="*/ 1103188 h 1574215"/>
                <a:gd name="connsiteX1666" fmla="*/ 1177649 w 2437871"/>
                <a:gd name="connsiteY1666" fmla="*/ 1177649 h 1574215"/>
                <a:gd name="connsiteX1667" fmla="*/ 1181665 w 2437871"/>
                <a:gd name="connsiteY1667" fmla="*/ 1177649 h 1574215"/>
                <a:gd name="connsiteX1668" fmla="*/ 1181665 w 2437871"/>
                <a:gd name="connsiteY1668" fmla="*/ 1103188 h 1574215"/>
                <a:gd name="connsiteX1669" fmla="*/ 1177649 w 2437871"/>
                <a:gd name="connsiteY1669" fmla="*/ 1103188 h 1574215"/>
                <a:gd name="connsiteX1670" fmla="*/ 2198342 w 2437871"/>
                <a:gd name="connsiteY1670" fmla="*/ 549586 h 1574215"/>
                <a:gd name="connsiteX1671" fmla="*/ 2202358 w 2437871"/>
                <a:gd name="connsiteY1671" fmla="*/ 549586 h 1574215"/>
                <a:gd name="connsiteX1672" fmla="*/ 2202358 w 2437871"/>
                <a:gd name="connsiteY1672" fmla="*/ 475124 h 1574215"/>
                <a:gd name="connsiteX1673" fmla="*/ 2198342 w 2437871"/>
                <a:gd name="connsiteY1673" fmla="*/ 475124 h 1574215"/>
                <a:gd name="connsiteX1674" fmla="*/ 2198342 w 2437871"/>
                <a:gd name="connsiteY1674" fmla="*/ 549586 h 1574215"/>
                <a:gd name="connsiteX1675" fmla="*/ 1334685 w 2437871"/>
                <a:gd name="connsiteY1675" fmla="*/ 1103188 h 1574215"/>
                <a:gd name="connsiteX1676" fmla="*/ 1334685 w 2437871"/>
                <a:gd name="connsiteY1676" fmla="*/ 1177649 h 1574215"/>
                <a:gd name="connsiteX1677" fmla="*/ 1338701 w 2437871"/>
                <a:gd name="connsiteY1677" fmla="*/ 1177649 h 1574215"/>
                <a:gd name="connsiteX1678" fmla="*/ 1338701 w 2437871"/>
                <a:gd name="connsiteY1678" fmla="*/ 1103188 h 1574215"/>
                <a:gd name="connsiteX1679" fmla="*/ 1334685 w 2437871"/>
                <a:gd name="connsiteY1679" fmla="*/ 1103188 h 1574215"/>
                <a:gd name="connsiteX1680" fmla="*/ 632080 w 2437871"/>
                <a:gd name="connsiteY1680" fmla="*/ 710638 h 1574215"/>
                <a:gd name="connsiteX1681" fmla="*/ 628063 w 2437871"/>
                <a:gd name="connsiteY1681" fmla="*/ 710638 h 1574215"/>
                <a:gd name="connsiteX1682" fmla="*/ 628063 w 2437871"/>
                <a:gd name="connsiteY1682" fmla="*/ 785100 h 1574215"/>
                <a:gd name="connsiteX1683" fmla="*/ 632080 w 2437871"/>
                <a:gd name="connsiteY1683" fmla="*/ 785100 h 1574215"/>
                <a:gd name="connsiteX1684" fmla="*/ 632080 w 2437871"/>
                <a:gd name="connsiteY1684" fmla="*/ 710638 h 1574215"/>
                <a:gd name="connsiteX1685" fmla="*/ 1491721 w 2437871"/>
                <a:gd name="connsiteY1685" fmla="*/ 1103188 h 1574215"/>
                <a:gd name="connsiteX1686" fmla="*/ 1491721 w 2437871"/>
                <a:gd name="connsiteY1686" fmla="*/ 1177649 h 1574215"/>
                <a:gd name="connsiteX1687" fmla="*/ 1495737 w 2437871"/>
                <a:gd name="connsiteY1687" fmla="*/ 1177649 h 1574215"/>
                <a:gd name="connsiteX1688" fmla="*/ 1495737 w 2437871"/>
                <a:gd name="connsiteY1688" fmla="*/ 1103188 h 1574215"/>
                <a:gd name="connsiteX1689" fmla="*/ 1491721 w 2437871"/>
                <a:gd name="connsiteY1689" fmla="*/ 1103188 h 1574215"/>
                <a:gd name="connsiteX1690" fmla="*/ 785099 w 2437871"/>
                <a:gd name="connsiteY1690" fmla="*/ 1024630 h 1574215"/>
                <a:gd name="connsiteX1691" fmla="*/ 785099 w 2437871"/>
                <a:gd name="connsiteY1691" fmla="*/ 1099091 h 1574215"/>
                <a:gd name="connsiteX1692" fmla="*/ 789115 w 2437871"/>
                <a:gd name="connsiteY1692" fmla="*/ 1099091 h 1574215"/>
                <a:gd name="connsiteX1693" fmla="*/ 789115 w 2437871"/>
                <a:gd name="connsiteY1693" fmla="*/ 1024630 h 1574215"/>
                <a:gd name="connsiteX1694" fmla="*/ 785099 w 2437871"/>
                <a:gd name="connsiteY1694" fmla="*/ 1024630 h 1574215"/>
                <a:gd name="connsiteX1695" fmla="*/ 1413243 w 2437871"/>
                <a:gd name="connsiteY1695" fmla="*/ 1103188 h 1574215"/>
                <a:gd name="connsiteX1696" fmla="*/ 1413243 w 2437871"/>
                <a:gd name="connsiteY1696" fmla="*/ 1177649 h 1574215"/>
                <a:gd name="connsiteX1697" fmla="*/ 1417259 w 2437871"/>
                <a:gd name="connsiteY1697" fmla="*/ 1177649 h 1574215"/>
                <a:gd name="connsiteX1698" fmla="*/ 1417259 w 2437871"/>
                <a:gd name="connsiteY1698" fmla="*/ 1103188 h 1574215"/>
                <a:gd name="connsiteX1699" fmla="*/ 1413243 w 2437871"/>
                <a:gd name="connsiteY1699" fmla="*/ 1103188 h 1574215"/>
                <a:gd name="connsiteX1700" fmla="*/ 2041306 w 2437871"/>
                <a:gd name="connsiteY1700" fmla="*/ 1020613 h 1574215"/>
                <a:gd name="connsiteX1701" fmla="*/ 2045322 w 2437871"/>
                <a:gd name="connsiteY1701" fmla="*/ 1020613 h 1574215"/>
                <a:gd name="connsiteX1702" fmla="*/ 2045322 w 2437871"/>
                <a:gd name="connsiteY1702" fmla="*/ 946152 h 1574215"/>
                <a:gd name="connsiteX1703" fmla="*/ 2041306 w 2437871"/>
                <a:gd name="connsiteY1703" fmla="*/ 946152 h 1574215"/>
                <a:gd name="connsiteX1704" fmla="*/ 2041306 w 2437871"/>
                <a:gd name="connsiteY1704" fmla="*/ 1020613 h 1574215"/>
                <a:gd name="connsiteX1705" fmla="*/ 632080 w 2437871"/>
                <a:gd name="connsiteY1705" fmla="*/ 632080 h 1574215"/>
                <a:gd name="connsiteX1706" fmla="*/ 628063 w 2437871"/>
                <a:gd name="connsiteY1706" fmla="*/ 632080 h 1574215"/>
                <a:gd name="connsiteX1707" fmla="*/ 628063 w 2437871"/>
                <a:gd name="connsiteY1707" fmla="*/ 706541 h 1574215"/>
                <a:gd name="connsiteX1708" fmla="*/ 632080 w 2437871"/>
                <a:gd name="connsiteY1708" fmla="*/ 706541 h 1574215"/>
                <a:gd name="connsiteX1709" fmla="*/ 632080 w 2437871"/>
                <a:gd name="connsiteY1709" fmla="*/ 632080 h 1574215"/>
                <a:gd name="connsiteX1710" fmla="*/ 318088 w 2437871"/>
                <a:gd name="connsiteY1710" fmla="*/ 789116 h 1574215"/>
                <a:gd name="connsiteX1711" fmla="*/ 314072 w 2437871"/>
                <a:gd name="connsiteY1711" fmla="*/ 789116 h 1574215"/>
                <a:gd name="connsiteX1712" fmla="*/ 314072 w 2437871"/>
                <a:gd name="connsiteY1712" fmla="*/ 863577 h 1574215"/>
                <a:gd name="connsiteX1713" fmla="*/ 318088 w 2437871"/>
                <a:gd name="connsiteY1713" fmla="*/ 863577 h 1574215"/>
                <a:gd name="connsiteX1714" fmla="*/ 318088 w 2437871"/>
                <a:gd name="connsiteY1714" fmla="*/ 789116 h 1574215"/>
                <a:gd name="connsiteX1715" fmla="*/ 1181665 w 2437871"/>
                <a:gd name="connsiteY1715" fmla="*/ 549586 h 1574215"/>
                <a:gd name="connsiteX1716" fmla="*/ 1181665 w 2437871"/>
                <a:gd name="connsiteY1716" fmla="*/ 475124 h 1574215"/>
                <a:gd name="connsiteX1717" fmla="*/ 1177649 w 2437871"/>
                <a:gd name="connsiteY1717" fmla="*/ 475124 h 1574215"/>
                <a:gd name="connsiteX1718" fmla="*/ 1177649 w 2437871"/>
                <a:gd name="connsiteY1718" fmla="*/ 549586 h 1574215"/>
                <a:gd name="connsiteX1719" fmla="*/ 1181665 w 2437871"/>
                <a:gd name="connsiteY1719" fmla="*/ 549586 h 1574215"/>
                <a:gd name="connsiteX1720" fmla="*/ 318088 w 2437871"/>
                <a:gd name="connsiteY1720" fmla="*/ 632080 h 1574215"/>
                <a:gd name="connsiteX1721" fmla="*/ 314072 w 2437871"/>
                <a:gd name="connsiteY1721" fmla="*/ 632080 h 1574215"/>
                <a:gd name="connsiteX1722" fmla="*/ 314072 w 2437871"/>
                <a:gd name="connsiteY1722" fmla="*/ 706541 h 1574215"/>
                <a:gd name="connsiteX1723" fmla="*/ 318088 w 2437871"/>
                <a:gd name="connsiteY1723" fmla="*/ 706541 h 1574215"/>
                <a:gd name="connsiteX1724" fmla="*/ 318088 w 2437871"/>
                <a:gd name="connsiteY1724" fmla="*/ 632080 h 1574215"/>
                <a:gd name="connsiteX1725" fmla="*/ 318088 w 2437871"/>
                <a:gd name="connsiteY1725" fmla="*/ 475124 h 1574215"/>
                <a:gd name="connsiteX1726" fmla="*/ 314072 w 2437871"/>
                <a:gd name="connsiteY1726" fmla="*/ 475124 h 1574215"/>
                <a:gd name="connsiteX1727" fmla="*/ 314072 w 2437871"/>
                <a:gd name="connsiteY1727" fmla="*/ 549586 h 1574215"/>
                <a:gd name="connsiteX1728" fmla="*/ 318088 w 2437871"/>
                <a:gd name="connsiteY1728" fmla="*/ 549586 h 1574215"/>
                <a:gd name="connsiteX1729" fmla="*/ 318088 w 2437871"/>
                <a:gd name="connsiteY1729" fmla="*/ 475124 h 1574215"/>
                <a:gd name="connsiteX1730" fmla="*/ 318088 w 2437871"/>
                <a:gd name="connsiteY1730" fmla="*/ 553602 h 1574215"/>
                <a:gd name="connsiteX1731" fmla="*/ 314072 w 2437871"/>
                <a:gd name="connsiteY1731" fmla="*/ 553602 h 1574215"/>
                <a:gd name="connsiteX1732" fmla="*/ 314072 w 2437871"/>
                <a:gd name="connsiteY1732" fmla="*/ 628064 h 1574215"/>
                <a:gd name="connsiteX1733" fmla="*/ 318088 w 2437871"/>
                <a:gd name="connsiteY1733" fmla="*/ 628064 h 1574215"/>
                <a:gd name="connsiteX1734" fmla="*/ 318088 w 2437871"/>
                <a:gd name="connsiteY1734" fmla="*/ 553602 h 1574215"/>
                <a:gd name="connsiteX1735" fmla="*/ 318088 w 2437871"/>
                <a:gd name="connsiteY1735" fmla="*/ 867674 h 1574215"/>
                <a:gd name="connsiteX1736" fmla="*/ 314072 w 2437871"/>
                <a:gd name="connsiteY1736" fmla="*/ 867674 h 1574215"/>
                <a:gd name="connsiteX1737" fmla="*/ 314072 w 2437871"/>
                <a:gd name="connsiteY1737" fmla="*/ 942136 h 1574215"/>
                <a:gd name="connsiteX1738" fmla="*/ 318088 w 2437871"/>
                <a:gd name="connsiteY1738" fmla="*/ 942136 h 1574215"/>
                <a:gd name="connsiteX1739" fmla="*/ 318088 w 2437871"/>
                <a:gd name="connsiteY1739" fmla="*/ 867674 h 1574215"/>
                <a:gd name="connsiteX1740" fmla="*/ 2119784 w 2437871"/>
                <a:gd name="connsiteY1740" fmla="*/ 1177649 h 1574215"/>
                <a:gd name="connsiteX1741" fmla="*/ 2123800 w 2437871"/>
                <a:gd name="connsiteY1741" fmla="*/ 1177649 h 1574215"/>
                <a:gd name="connsiteX1742" fmla="*/ 2123800 w 2437871"/>
                <a:gd name="connsiteY1742" fmla="*/ 1103188 h 1574215"/>
                <a:gd name="connsiteX1743" fmla="*/ 2119784 w 2437871"/>
                <a:gd name="connsiteY1743" fmla="*/ 1103188 h 1574215"/>
                <a:gd name="connsiteX1744" fmla="*/ 2119784 w 2437871"/>
                <a:gd name="connsiteY1744" fmla="*/ 1177649 h 1574215"/>
                <a:gd name="connsiteX1745" fmla="*/ 318088 w 2437871"/>
                <a:gd name="connsiteY1745" fmla="*/ 396566 h 1574215"/>
                <a:gd name="connsiteX1746" fmla="*/ 314072 w 2437871"/>
                <a:gd name="connsiteY1746" fmla="*/ 396566 h 1574215"/>
                <a:gd name="connsiteX1747" fmla="*/ 314072 w 2437871"/>
                <a:gd name="connsiteY1747" fmla="*/ 471028 h 1574215"/>
                <a:gd name="connsiteX1748" fmla="*/ 318088 w 2437871"/>
                <a:gd name="connsiteY1748" fmla="*/ 471028 h 1574215"/>
                <a:gd name="connsiteX1749" fmla="*/ 318088 w 2437871"/>
                <a:gd name="connsiteY1749" fmla="*/ 396566 h 1574215"/>
                <a:gd name="connsiteX1750" fmla="*/ 318088 w 2437871"/>
                <a:gd name="connsiteY1750" fmla="*/ 1103188 h 1574215"/>
                <a:gd name="connsiteX1751" fmla="*/ 314072 w 2437871"/>
                <a:gd name="connsiteY1751" fmla="*/ 1103188 h 1574215"/>
                <a:gd name="connsiteX1752" fmla="*/ 314072 w 2437871"/>
                <a:gd name="connsiteY1752" fmla="*/ 1177649 h 1574215"/>
                <a:gd name="connsiteX1753" fmla="*/ 318088 w 2437871"/>
                <a:gd name="connsiteY1753" fmla="*/ 1177649 h 1574215"/>
                <a:gd name="connsiteX1754" fmla="*/ 318088 w 2437871"/>
                <a:gd name="connsiteY1754" fmla="*/ 1103188 h 1574215"/>
                <a:gd name="connsiteX1755" fmla="*/ 318088 w 2437871"/>
                <a:gd name="connsiteY1755" fmla="*/ 1024630 h 1574215"/>
                <a:gd name="connsiteX1756" fmla="*/ 314072 w 2437871"/>
                <a:gd name="connsiteY1756" fmla="*/ 1024630 h 1574215"/>
                <a:gd name="connsiteX1757" fmla="*/ 314072 w 2437871"/>
                <a:gd name="connsiteY1757" fmla="*/ 1099091 h 1574215"/>
                <a:gd name="connsiteX1758" fmla="*/ 318088 w 2437871"/>
                <a:gd name="connsiteY1758" fmla="*/ 1099091 h 1574215"/>
                <a:gd name="connsiteX1759" fmla="*/ 318088 w 2437871"/>
                <a:gd name="connsiteY1759" fmla="*/ 1024630 h 1574215"/>
                <a:gd name="connsiteX1760" fmla="*/ 318088 w 2437871"/>
                <a:gd name="connsiteY1760" fmla="*/ 946152 h 1574215"/>
                <a:gd name="connsiteX1761" fmla="*/ 314072 w 2437871"/>
                <a:gd name="connsiteY1761" fmla="*/ 946152 h 1574215"/>
                <a:gd name="connsiteX1762" fmla="*/ 314072 w 2437871"/>
                <a:gd name="connsiteY1762" fmla="*/ 1020613 h 1574215"/>
                <a:gd name="connsiteX1763" fmla="*/ 318088 w 2437871"/>
                <a:gd name="connsiteY1763" fmla="*/ 1020613 h 1574215"/>
                <a:gd name="connsiteX1764" fmla="*/ 318088 w 2437871"/>
                <a:gd name="connsiteY1764" fmla="*/ 946152 h 1574215"/>
                <a:gd name="connsiteX1765" fmla="*/ 318088 w 2437871"/>
                <a:gd name="connsiteY1765" fmla="*/ 710638 h 1574215"/>
                <a:gd name="connsiteX1766" fmla="*/ 314072 w 2437871"/>
                <a:gd name="connsiteY1766" fmla="*/ 710638 h 1574215"/>
                <a:gd name="connsiteX1767" fmla="*/ 314072 w 2437871"/>
                <a:gd name="connsiteY1767" fmla="*/ 785100 h 1574215"/>
                <a:gd name="connsiteX1768" fmla="*/ 318088 w 2437871"/>
                <a:gd name="connsiteY1768" fmla="*/ 785100 h 1574215"/>
                <a:gd name="connsiteX1769" fmla="*/ 318088 w 2437871"/>
                <a:gd name="connsiteY1769" fmla="*/ 710638 h 1574215"/>
                <a:gd name="connsiteX1770" fmla="*/ 396566 w 2437871"/>
                <a:gd name="connsiteY1770" fmla="*/ 1024630 h 1574215"/>
                <a:gd name="connsiteX1771" fmla="*/ 392550 w 2437871"/>
                <a:gd name="connsiteY1771" fmla="*/ 1024630 h 1574215"/>
                <a:gd name="connsiteX1772" fmla="*/ 392550 w 2437871"/>
                <a:gd name="connsiteY1772" fmla="*/ 1099091 h 1574215"/>
                <a:gd name="connsiteX1773" fmla="*/ 396566 w 2437871"/>
                <a:gd name="connsiteY1773" fmla="*/ 1099091 h 1574215"/>
                <a:gd name="connsiteX1774" fmla="*/ 396566 w 2437871"/>
                <a:gd name="connsiteY1774" fmla="*/ 1024630 h 1574215"/>
                <a:gd name="connsiteX1775" fmla="*/ 318088 w 2437871"/>
                <a:gd name="connsiteY1775" fmla="*/ 318088 h 1574215"/>
                <a:gd name="connsiteX1776" fmla="*/ 314072 w 2437871"/>
                <a:gd name="connsiteY1776" fmla="*/ 318088 h 1574215"/>
                <a:gd name="connsiteX1777" fmla="*/ 314072 w 2437871"/>
                <a:gd name="connsiteY1777" fmla="*/ 392550 h 1574215"/>
                <a:gd name="connsiteX1778" fmla="*/ 318088 w 2437871"/>
                <a:gd name="connsiteY1778" fmla="*/ 392550 h 1574215"/>
                <a:gd name="connsiteX1779" fmla="*/ 318088 w 2437871"/>
                <a:gd name="connsiteY1779" fmla="*/ 318088 h 1574215"/>
                <a:gd name="connsiteX1780" fmla="*/ 1103187 w 2437871"/>
                <a:gd name="connsiteY1780" fmla="*/ 549586 h 1574215"/>
                <a:gd name="connsiteX1781" fmla="*/ 1103187 w 2437871"/>
                <a:gd name="connsiteY1781" fmla="*/ 475124 h 1574215"/>
                <a:gd name="connsiteX1782" fmla="*/ 1099171 w 2437871"/>
                <a:gd name="connsiteY1782" fmla="*/ 475124 h 1574215"/>
                <a:gd name="connsiteX1783" fmla="*/ 1099171 w 2437871"/>
                <a:gd name="connsiteY1783" fmla="*/ 549586 h 1574215"/>
                <a:gd name="connsiteX1784" fmla="*/ 1103187 w 2437871"/>
                <a:gd name="connsiteY1784" fmla="*/ 549586 h 1574215"/>
                <a:gd name="connsiteX1785" fmla="*/ 1727234 w 2437871"/>
                <a:gd name="connsiteY1785" fmla="*/ 789116 h 1574215"/>
                <a:gd name="connsiteX1786" fmla="*/ 1727234 w 2437871"/>
                <a:gd name="connsiteY1786" fmla="*/ 863577 h 1574215"/>
                <a:gd name="connsiteX1787" fmla="*/ 1731250 w 2437871"/>
                <a:gd name="connsiteY1787" fmla="*/ 863577 h 1574215"/>
                <a:gd name="connsiteX1788" fmla="*/ 1731250 w 2437871"/>
                <a:gd name="connsiteY1788" fmla="*/ 789116 h 1574215"/>
                <a:gd name="connsiteX1789" fmla="*/ 1727234 w 2437871"/>
                <a:gd name="connsiteY1789" fmla="*/ 789116 h 1574215"/>
                <a:gd name="connsiteX1790" fmla="*/ 1413243 w 2437871"/>
                <a:gd name="connsiteY1790" fmla="*/ 867674 h 1574215"/>
                <a:gd name="connsiteX1791" fmla="*/ 1413243 w 2437871"/>
                <a:gd name="connsiteY1791" fmla="*/ 942136 h 1574215"/>
                <a:gd name="connsiteX1792" fmla="*/ 1417259 w 2437871"/>
                <a:gd name="connsiteY1792" fmla="*/ 942136 h 1574215"/>
                <a:gd name="connsiteX1793" fmla="*/ 1417259 w 2437871"/>
                <a:gd name="connsiteY1793" fmla="*/ 867674 h 1574215"/>
                <a:gd name="connsiteX1794" fmla="*/ 1413243 w 2437871"/>
                <a:gd name="connsiteY1794" fmla="*/ 867674 h 1574215"/>
                <a:gd name="connsiteX1795" fmla="*/ 628063 w 2437871"/>
                <a:gd name="connsiteY1795" fmla="*/ 1024630 h 1574215"/>
                <a:gd name="connsiteX1796" fmla="*/ 628063 w 2437871"/>
                <a:gd name="connsiteY1796" fmla="*/ 1099091 h 1574215"/>
                <a:gd name="connsiteX1797" fmla="*/ 632080 w 2437871"/>
                <a:gd name="connsiteY1797" fmla="*/ 1099091 h 1574215"/>
                <a:gd name="connsiteX1798" fmla="*/ 632080 w 2437871"/>
                <a:gd name="connsiteY1798" fmla="*/ 1024630 h 1574215"/>
                <a:gd name="connsiteX1799" fmla="*/ 628063 w 2437871"/>
                <a:gd name="connsiteY1799" fmla="*/ 1024630 h 1574215"/>
                <a:gd name="connsiteX1800" fmla="*/ 549585 w 2437871"/>
                <a:gd name="connsiteY1800" fmla="*/ 1024630 h 1574215"/>
                <a:gd name="connsiteX1801" fmla="*/ 549585 w 2437871"/>
                <a:gd name="connsiteY1801" fmla="*/ 1099091 h 1574215"/>
                <a:gd name="connsiteX1802" fmla="*/ 553602 w 2437871"/>
                <a:gd name="connsiteY1802" fmla="*/ 1099091 h 1574215"/>
                <a:gd name="connsiteX1803" fmla="*/ 553602 w 2437871"/>
                <a:gd name="connsiteY1803" fmla="*/ 1024630 h 1574215"/>
                <a:gd name="connsiteX1804" fmla="*/ 549585 w 2437871"/>
                <a:gd name="connsiteY1804" fmla="*/ 1024630 h 1574215"/>
                <a:gd name="connsiteX1805" fmla="*/ 1570198 w 2437871"/>
                <a:gd name="connsiteY1805" fmla="*/ 789116 h 1574215"/>
                <a:gd name="connsiteX1806" fmla="*/ 1570198 w 2437871"/>
                <a:gd name="connsiteY1806" fmla="*/ 863577 h 1574215"/>
                <a:gd name="connsiteX1807" fmla="*/ 1574215 w 2437871"/>
                <a:gd name="connsiteY1807" fmla="*/ 863577 h 1574215"/>
                <a:gd name="connsiteX1808" fmla="*/ 1574215 w 2437871"/>
                <a:gd name="connsiteY1808" fmla="*/ 789116 h 1574215"/>
                <a:gd name="connsiteX1809" fmla="*/ 1570198 w 2437871"/>
                <a:gd name="connsiteY1809" fmla="*/ 789116 h 1574215"/>
                <a:gd name="connsiteX1810" fmla="*/ 1648756 w 2437871"/>
                <a:gd name="connsiteY1810" fmla="*/ 789116 h 1574215"/>
                <a:gd name="connsiteX1811" fmla="*/ 1648756 w 2437871"/>
                <a:gd name="connsiteY1811" fmla="*/ 863577 h 1574215"/>
                <a:gd name="connsiteX1812" fmla="*/ 1652773 w 2437871"/>
                <a:gd name="connsiteY1812" fmla="*/ 863577 h 1574215"/>
                <a:gd name="connsiteX1813" fmla="*/ 1652773 w 2437871"/>
                <a:gd name="connsiteY1813" fmla="*/ 789116 h 1574215"/>
                <a:gd name="connsiteX1814" fmla="*/ 1648756 w 2437871"/>
                <a:gd name="connsiteY1814" fmla="*/ 789116 h 1574215"/>
                <a:gd name="connsiteX1815" fmla="*/ 1024629 w 2437871"/>
                <a:gd name="connsiteY1815" fmla="*/ 549586 h 1574215"/>
                <a:gd name="connsiteX1816" fmla="*/ 1024629 w 2437871"/>
                <a:gd name="connsiteY1816" fmla="*/ 475124 h 1574215"/>
                <a:gd name="connsiteX1817" fmla="*/ 1020613 w 2437871"/>
                <a:gd name="connsiteY1817" fmla="*/ 475124 h 1574215"/>
                <a:gd name="connsiteX1818" fmla="*/ 1020613 w 2437871"/>
                <a:gd name="connsiteY1818" fmla="*/ 549586 h 1574215"/>
                <a:gd name="connsiteX1819" fmla="*/ 1024629 w 2437871"/>
                <a:gd name="connsiteY1819" fmla="*/ 549586 h 1574215"/>
                <a:gd name="connsiteX1820" fmla="*/ 628063 w 2437871"/>
                <a:gd name="connsiteY1820" fmla="*/ 1103188 h 1574215"/>
                <a:gd name="connsiteX1821" fmla="*/ 628063 w 2437871"/>
                <a:gd name="connsiteY1821" fmla="*/ 1177649 h 1574215"/>
                <a:gd name="connsiteX1822" fmla="*/ 632080 w 2437871"/>
                <a:gd name="connsiteY1822" fmla="*/ 1177649 h 1574215"/>
                <a:gd name="connsiteX1823" fmla="*/ 632080 w 2437871"/>
                <a:gd name="connsiteY1823" fmla="*/ 1103188 h 1574215"/>
                <a:gd name="connsiteX1824" fmla="*/ 628063 w 2437871"/>
                <a:gd name="connsiteY1824" fmla="*/ 1103188 h 1574215"/>
                <a:gd name="connsiteX1825" fmla="*/ 2276820 w 2437871"/>
                <a:gd name="connsiteY1825" fmla="*/ 942136 h 1574215"/>
                <a:gd name="connsiteX1826" fmla="*/ 2280836 w 2437871"/>
                <a:gd name="connsiteY1826" fmla="*/ 942136 h 1574215"/>
                <a:gd name="connsiteX1827" fmla="*/ 2280836 w 2437871"/>
                <a:gd name="connsiteY1827" fmla="*/ 867674 h 1574215"/>
                <a:gd name="connsiteX1828" fmla="*/ 2276820 w 2437871"/>
                <a:gd name="connsiteY1828" fmla="*/ 867674 h 1574215"/>
                <a:gd name="connsiteX1829" fmla="*/ 2276820 w 2437871"/>
                <a:gd name="connsiteY1829" fmla="*/ 942136 h 1574215"/>
                <a:gd name="connsiteX1830" fmla="*/ 2276820 w 2437871"/>
                <a:gd name="connsiteY1830" fmla="*/ 863658 h 1574215"/>
                <a:gd name="connsiteX1831" fmla="*/ 2280836 w 2437871"/>
                <a:gd name="connsiteY1831" fmla="*/ 863658 h 1574215"/>
                <a:gd name="connsiteX1832" fmla="*/ 2280836 w 2437871"/>
                <a:gd name="connsiteY1832" fmla="*/ 789196 h 1574215"/>
                <a:gd name="connsiteX1833" fmla="*/ 2276820 w 2437871"/>
                <a:gd name="connsiteY1833" fmla="*/ 789196 h 1574215"/>
                <a:gd name="connsiteX1834" fmla="*/ 2276820 w 2437871"/>
                <a:gd name="connsiteY1834" fmla="*/ 863658 h 1574215"/>
                <a:gd name="connsiteX1835" fmla="*/ 2276820 w 2437871"/>
                <a:gd name="connsiteY1835" fmla="*/ 1256208 h 1574215"/>
                <a:gd name="connsiteX1836" fmla="*/ 2280836 w 2437871"/>
                <a:gd name="connsiteY1836" fmla="*/ 1256208 h 1574215"/>
                <a:gd name="connsiteX1837" fmla="*/ 2280836 w 2437871"/>
                <a:gd name="connsiteY1837" fmla="*/ 1181746 h 1574215"/>
                <a:gd name="connsiteX1838" fmla="*/ 2276820 w 2437871"/>
                <a:gd name="connsiteY1838" fmla="*/ 1181746 h 1574215"/>
                <a:gd name="connsiteX1839" fmla="*/ 2276820 w 2437871"/>
                <a:gd name="connsiteY1839" fmla="*/ 1256208 h 1574215"/>
                <a:gd name="connsiteX1840" fmla="*/ 2276820 w 2437871"/>
                <a:gd name="connsiteY1840" fmla="*/ 785100 h 1574215"/>
                <a:gd name="connsiteX1841" fmla="*/ 2280836 w 2437871"/>
                <a:gd name="connsiteY1841" fmla="*/ 785100 h 1574215"/>
                <a:gd name="connsiteX1842" fmla="*/ 2280836 w 2437871"/>
                <a:gd name="connsiteY1842" fmla="*/ 710638 h 1574215"/>
                <a:gd name="connsiteX1843" fmla="*/ 2276820 w 2437871"/>
                <a:gd name="connsiteY1843" fmla="*/ 710638 h 1574215"/>
                <a:gd name="connsiteX1844" fmla="*/ 2276820 w 2437871"/>
                <a:gd name="connsiteY1844" fmla="*/ 785100 h 1574215"/>
                <a:gd name="connsiteX1845" fmla="*/ 2276820 w 2437871"/>
                <a:gd name="connsiteY1845" fmla="*/ 1099172 h 1574215"/>
                <a:gd name="connsiteX1846" fmla="*/ 2280836 w 2437871"/>
                <a:gd name="connsiteY1846" fmla="*/ 1099172 h 1574215"/>
                <a:gd name="connsiteX1847" fmla="*/ 2280836 w 2437871"/>
                <a:gd name="connsiteY1847" fmla="*/ 1024710 h 1574215"/>
                <a:gd name="connsiteX1848" fmla="*/ 2276820 w 2437871"/>
                <a:gd name="connsiteY1848" fmla="*/ 1024710 h 1574215"/>
                <a:gd name="connsiteX1849" fmla="*/ 2276820 w 2437871"/>
                <a:gd name="connsiteY1849" fmla="*/ 1099172 h 1574215"/>
                <a:gd name="connsiteX1850" fmla="*/ 161052 w 2437871"/>
                <a:gd name="connsiteY1850" fmla="*/ 1181666 h 1574215"/>
                <a:gd name="connsiteX1851" fmla="*/ 157036 w 2437871"/>
                <a:gd name="connsiteY1851" fmla="*/ 1181666 h 1574215"/>
                <a:gd name="connsiteX1852" fmla="*/ 157036 w 2437871"/>
                <a:gd name="connsiteY1852" fmla="*/ 1256127 h 1574215"/>
                <a:gd name="connsiteX1853" fmla="*/ 161052 w 2437871"/>
                <a:gd name="connsiteY1853" fmla="*/ 1256127 h 1574215"/>
                <a:gd name="connsiteX1854" fmla="*/ 161052 w 2437871"/>
                <a:gd name="connsiteY1854" fmla="*/ 1181666 h 1574215"/>
                <a:gd name="connsiteX1855" fmla="*/ 2276820 w 2437871"/>
                <a:gd name="connsiteY1855" fmla="*/ 1020613 h 1574215"/>
                <a:gd name="connsiteX1856" fmla="*/ 2280836 w 2437871"/>
                <a:gd name="connsiteY1856" fmla="*/ 1020613 h 1574215"/>
                <a:gd name="connsiteX1857" fmla="*/ 2280836 w 2437871"/>
                <a:gd name="connsiteY1857" fmla="*/ 946152 h 1574215"/>
                <a:gd name="connsiteX1858" fmla="*/ 2276820 w 2437871"/>
                <a:gd name="connsiteY1858" fmla="*/ 946152 h 1574215"/>
                <a:gd name="connsiteX1859" fmla="*/ 2276820 w 2437871"/>
                <a:gd name="connsiteY1859" fmla="*/ 1020613 h 1574215"/>
                <a:gd name="connsiteX1860" fmla="*/ 2276820 w 2437871"/>
                <a:gd name="connsiteY1860" fmla="*/ 706622 h 1574215"/>
                <a:gd name="connsiteX1861" fmla="*/ 2280836 w 2437871"/>
                <a:gd name="connsiteY1861" fmla="*/ 706622 h 1574215"/>
                <a:gd name="connsiteX1862" fmla="*/ 2280836 w 2437871"/>
                <a:gd name="connsiteY1862" fmla="*/ 632160 h 1574215"/>
                <a:gd name="connsiteX1863" fmla="*/ 2276820 w 2437871"/>
                <a:gd name="connsiteY1863" fmla="*/ 632160 h 1574215"/>
                <a:gd name="connsiteX1864" fmla="*/ 2276820 w 2437871"/>
                <a:gd name="connsiteY1864" fmla="*/ 706622 h 1574215"/>
                <a:gd name="connsiteX1865" fmla="*/ 2276820 w 2437871"/>
                <a:gd name="connsiteY1865" fmla="*/ 471108 h 1574215"/>
                <a:gd name="connsiteX1866" fmla="*/ 2280836 w 2437871"/>
                <a:gd name="connsiteY1866" fmla="*/ 471108 h 1574215"/>
                <a:gd name="connsiteX1867" fmla="*/ 2280836 w 2437871"/>
                <a:gd name="connsiteY1867" fmla="*/ 396646 h 1574215"/>
                <a:gd name="connsiteX1868" fmla="*/ 2276820 w 2437871"/>
                <a:gd name="connsiteY1868" fmla="*/ 396646 h 1574215"/>
                <a:gd name="connsiteX1869" fmla="*/ 2276820 w 2437871"/>
                <a:gd name="connsiteY1869" fmla="*/ 471108 h 1574215"/>
                <a:gd name="connsiteX1870" fmla="*/ 2276820 w 2437871"/>
                <a:gd name="connsiteY1870" fmla="*/ 392550 h 1574215"/>
                <a:gd name="connsiteX1871" fmla="*/ 2280836 w 2437871"/>
                <a:gd name="connsiteY1871" fmla="*/ 392550 h 1574215"/>
                <a:gd name="connsiteX1872" fmla="*/ 2280836 w 2437871"/>
                <a:gd name="connsiteY1872" fmla="*/ 318088 h 1574215"/>
                <a:gd name="connsiteX1873" fmla="*/ 2276820 w 2437871"/>
                <a:gd name="connsiteY1873" fmla="*/ 318088 h 1574215"/>
                <a:gd name="connsiteX1874" fmla="*/ 2276820 w 2437871"/>
                <a:gd name="connsiteY1874" fmla="*/ 392550 h 1574215"/>
                <a:gd name="connsiteX1875" fmla="*/ 2276820 w 2437871"/>
                <a:gd name="connsiteY1875" fmla="*/ 549586 h 1574215"/>
                <a:gd name="connsiteX1876" fmla="*/ 2280836 w 2437871"/>
                <a:gd name="connsiteY1876" fmla="*/ 549586 h 1574215"/>
                <a:gd name="connsiteX1877" fmla="*/ 2280836 w 2437871"/>
                <a:gd name="connsiteY1877" fmla="*/ 475124 h 1574215"/>
                <a:gd name="connsiteX1878" fmla="*/ 2276820 w 2437871"/>
                <a:gd name="connsiteY1878" fmla="*/ 475124 h 1574215"/>
                <a:gd name="connsiteX1879" fmla="*/ 2276820 w 2437871"/>
                <a:gd name="connsiteY1879" fmla="*/ 549586 h 1574215"/>
                <a:gd name="connsiteX1880" fmla="*/ 2276820 w 2437871"/>
                <a:gd name="connsiteY1880" fmla="*/ 628064 h 1574215"/>
                <a:gd name="connsiteX1881" fmla="*/ 2280836 w 2437871"/>
                <a:gd name="connsiteY1881" fmla="*/ 628064 h 1574215"/>
                <a:gd name="connsiteX1882" fmla="*/ 2280836 w 2437871"/>
                <a:gd name="connsiteY1882" fmla="*/ 553602 h 1574215"/>
                <a:gd name="connsiteX1883" fmla="*/ 2276820 w 2437871"/>
                <a:gd name="connsiteY1883" fmla="*/ 553602 h 1574215"/>
                <a:gd name="connsiteX1884" fmla="*/ 2276820 w 2437871"/>
                <a:gd name="connsiteY1884" fmla="*/ 628064 h 1574215"/>
                <a:gd name="connsiteX1885" fmla="*/ 2276820 w 2437871"/>
                <a:gd name="connsiteY1885" fmla="*/ 1334685 h 1574215"/>
                <a:gd name="connsiteX1886" fmla="*/ 2280836 w 2437871"/>
                <a:gd name="connsiteY1886" fmla="*/ 1334685 h 1574215"/>
                <a:gd name="connsiteX1887" fmla="*/ 2280836 w 2437871"/>
                <a:gd name="connsiteY1887" fmla="*/ 1260224 h 1574215"/>
                <a:gd name="connsiteX1888" fmla="*/ 2276820 w 2437871"/>
                <a:gd name="connsiteY1888" fmla="*/ 1260224 h 1574215"/>
                <a:gd name="connsiteX1889" fmla="*/ 2276820 w 2437871"/>
                <a:gd name="connsiteY1889" fmla="*/ 1334685 h 1574215"/>
                <a:gd name="connsiteX1890" fmla="*/ 628063 w 2437871"/>
                <a:gd name="connsiteY1890" fmla="*/ 1417260 h 1574215"/>
                <a:gd name="connsiteX1891" fmla="*/ 628063 w 2437871"/>
                <a:gd name="connsiteY1891" fmla="*/ 1491721 h 1574215"/>
                <a:gd name="connsiteX1892" fmla="*/ 632080 w 2437871"/>
                <a:gd name="connsiteY1892" fmla="*/ 1491721 h 1574215"/>
                <a:gd name="connsiteX1893" fmla="*/ 632080 w 2437871"/>
                <a:gd name="connsiteY1893" fmla="*/ 1417260 h 1574215"/>
                <a:gd name="connsiteX1894" fmla="*/ 628063 w 2437871"/>
                <a:gd name="connsiteY1894" fmla="*/ 1417260 h 1574215"/>
                <a:gd name="connsiteX1895" fmla="*/ 471108 w 2437871"/>
                <a:gd name="connsiteY1895" fmla="*/ 1417260 h 1574215"/>
                <a:gd name="connsiteX1896" fmla="*/ 471108 w 2437871"/>
                <a:gd name="connsiteY1896" fmla="*/ 1491721 h 1574215"/>
                <a:gd name="connsiteX1897" fmla="*/ 475124 w 2437871"/>
                <a:gd name="connsiteY1897" fmla="*/ 1491721 h 1574215"/>
                <a:gd name="connsiteX1898" fmla="*/ 475124 w 2437871"/>
                <a:gd name="connsiteY1898" fmla="*/ 1417260 h 1574215"/>
                <a:gd name="connsiteX1899" fmla="*/ 471108 w 2437871"/>
                <a:gd name="connsiteY1899" fmla="*/ 1417260 h 1574215"/>
                <a:gd name="connsiteX1900" fmla="*/ 549585 w 2437871"/>
                <a:gd name="connsiteY1900" fmla="*/ 1417260 h 1574215"/>
                <a:gd name="connsiteX1901" fmla="*/ 549585 w 2437871"/>
                <a:gd name="connsiteY1901" fmla="*/ 1491721 h 1574215"/>
                <a:gd name="connsiteX1902" fmla="*/ 553602 w 2437871"/>
                <a:gd name="connsiteY1902" fmla="*/ 1491721 h 1574215"/>
                <a:gd name="connsiteX1903" fmla="*/ 553602 w 2437871"/>
                <a:gd name="connsiteY1903" fmla="*/ 1417260 h 1574215"/>
                <a:gd name="connsiteX1904" fmla="*/ 549585 w 2437871"/>
                <a:gd name="connsiteY1904" fmla="*/ 1417260 h 1574215"/>
                <a:gd name="connsiteX1905" fmla="*/ 161052 w 2437871"/>
                <a:gd name="connsiteY1905" fmla="*/ 1260224 h 1574215"/>
                <a:gd name="connsiteX1906" fmla="*/ 157036 w 2437871"/>
                <a:gd name="connsiteY1906" fmla="*/ 1260224 h 1574215"/>
                <a:gd name="connsiteX1907" fmla="*/ 157036 w 2437871"/>
                <a:gd name="connsiteY1907" fmla="*/ 1334685 h 1574215"/>
                <a:gd name="connsiteX1908" fmla="*/ 161052 w 2437871"/>
                <a:gd name="connsiteY1908" fmla="*/ 1334685 h 1574215"/>
                <a:gd name="connsiteX1909" fmla="*/ 161052 w 2437871"/>
                <a:gd name="connsiteY1909" fmla="*/ 1260224 h 1574215"/>
                <a:gd name="connsiteX1910" fmla="*/ 706621 w 2437871"/>
                <a:gd name="connsiteY1910" fmla="*/ 1417260 h 1574215"/>
                <a:gd name="connsiteX1911" fmla="*/ 706621 w 2437871"/>
                <a:gd name="connsiteY1911" fmla="*/ 1491721 h 1574215"/>
                <a:gd name="connsiteX1912" fmla="*/ 710638 w 2437871"/>
                <a:gd name="connsiteY1912" fmla="*/ 1491721 h 1574215"/>
                <a:gd name="connsiteX1913" fmla="*/ 710638 w 2437871"/>
                <a:gd name="connsiteY1913" fmla="*/ 1417260 h 1574215"/>
                <a:gd name="connsiteX1914" fmla="*/ 706621 w 2437871"/>
                <a:gd name="connsiteY1914" fmla="*/ 1417260 h 1574215"/>
                <a:gd name="connsiteX1915" fmla="*/ 2276820 w 2437871"/>
                <a:gd name="connsiteY1915" fmla="*/ 314072 h 1574215"/>
                <a:gd name="connsiteX1916" fmla="*/ 2280836 w 2437871"/>
                <a:gd name="connsiteY1916" fmla="*/ 314072 h 1574215"/>
                <a:gd name="connsiteX1917" fmla="*/ 2280836 w 2437871"/>
                <a:gd name="connsiteY1917" fmla="*/ 239610 h 1574215"/>
                <a:gd name="connsiteX1918" fmla="*/ 2276820 w 2437871"/>
                <a:gd name="connsiteY1918" fmla="*/ 239610 h 1574215"/>
                <a:gd name="connsiteX1919" fmla="*/ 2276820 w 2437871"/>
                <a:gd name="connsiteY1919" fmla="*/ 314072 h 1574215"/>
                <a:gd name="connsiteX1920" fmla="*/ 157036 w 2437871"/>
                <a:gd name="connsiteY1920" fmla="*/ 1417260 h 1574215"/>
                <a:gd name="connsiteX1921" fmla="*/ 157036 w 2437871"/>
                <a:gd name="connsiteY1921" fmla="*/ 1491721 h 1574215"/>
                <a:gd name="connsiteX1922" fmla="*/ 161052 w 2437871"/>
                <a:gd name="connsiteY1922" fmla="*/ 1491721 h 1574215"/>
                <a:gd name="connsiteX1923" fmla="*/ 161052 w 2437871"/>
                <a:gd name="connsiteY1923" fmla="*/ 1417260 h 1574215"/>
                <a:gd name="connsiteX1924" fmla="*/ 157036 w 2437871"/>
                <a:gd name="connsiteY1924" fmla="*/ 1417260 h 1574215"/>
                <a:gd name="connsiteX1925" fmla="*/ 78478 w 2437871"/>
                <a:gd name="connsiteY1925" fmla="*/ 1417260 h 1574215"/>
                <a:gd name="connsiteX1926" fmla="*/ 78478 w 2437871"/>
                <a:gd name="connsiteY1926" fmla="*/ 1491721 h 1574215"/>
                <a:gd name="connsiteX1927" fmla="*/ 82494 w 2437871"/>
                <a:gd name="connsiteY1927" fmla="*/ 1491721 h 1574215"/>
                <a:gd name="connsiteX1928" fmla="*/ 82494 w 2437871"/>
                <a:gd name="connsiteY1928" fmla="*/ 1417260 h 1574215"/>
                <a:gd name="connsiteX1929" fmla="*/ 78478 w 2437871"/>
                <a:gd name="connsiteY1929" fmla="*/ 1417260 h 1574215"/>
                <a:gd name="connsiteX1930" fmla="*/ 392550 w 2437871"/>
                <a:gd name="connsiteY1930" fmla="*/ 1417260 h 1574215"/>
                <a:gd name="connsiteX1931" fmla="*/ 392550 w 2437871"/>
                <a:gd name="connsiteY1931" fmla="*/ 1491721 h 1574215"/>
                <a:gd name="connsiteX1932" fmla="*/ 396566 w 2437871"/>
                <a:gd name="connsiteY1932" fmla="*/ 1491721 h 1574215"/>
                <a:gd name="connsiteX1933" fmla="*/ 396566 w 2437871"/>
                <a:gd name="connsiteY1933" fmla="*/ 1417260 h 1574215"/>
                <a:gd name="connsiteX1934" fmla="*/ 392550 w 2437871"/>
                <a:gd name="connsiteY1934" fmla="*/ 1417260 h 1574215"/>
                <a:gd name="connsiteX1935" fmla="*/ 235514 w 2437871"/>
                <a:gd name="connsiteY1935" fmla="*/ 1417260 h 1574215"/>
                <a:gd name="connsiteX1936" fmla="*/ 235514 w 2437871"/>
                <a:gd name="connsiteY1936" fmla="*/ 1491721 h 1574215"/>
                <a:gd name="connsiteX1937" fmla="*/ 239530 w 2437871"/>
                <a:gd name="connsiteY1937" fmla="*/ 1491721 h 1574215"/>
                <a:gd name="connsiteX1938" fmla="*/ 239530 w 2437871"/>
                <a:gd name="connsiteY1938" fmla="*/ 1417260 h 1574215"/>
                <a:gd name="connsiteX1939" fmla="*/ 235514 w 2437871"/>
                <a:gd name="connsiteY1939" fmla="*/ 1417260 h 1574215"/>
                <a:gd name="connsiteX1940" fmla="*/ 314072 w 2437871"/>
                <a:gd name="connsiteY1940" fmla="*/ 1417260 h 1574215"/>
                <a:gd name="connsiteX1941" fmla="*/ 314072 w 2437871"/>
                <a:gd name="connsiteY1941" fmla="*/ 1491721 h 1574215"/>
                <a:gd name="connsiteX1942" fmla="*/ 318088 w 2437871"/>
                <a:gd name="connsiteY1942" fmla="*/ 1491721 h 1574215"/>
                <a:gd name="connsiteX1943" fmla="*/ 318088 w 2437871"/>
                <a:gd name="connsiteY1943" fmla="*/ 1417260 h 1574215"/>
                <a:gd name="connsiteX1944" fmla="*/ 314072 w 2437871"/>
                <a:gd name="connsiteY1944" fmla="*/ 1417260 h 1574215"/>
                <a:gd name="connsiteX1945" fmla="*/ 2276820 w 2437871"/>
                <a:gd name="connsiteY1945" fmla="*/ 1177649 h 1574215"/>
                <a:gd name="connsiteX1946" fmla="*/ 2280836 w 2437871"/>
                <a:gd name="connsiteY1946" fmla="*/ 1177649 h 1574215"/>
                <a:gd name="connsiteX1947" fmla="*/ 2280836 w 2437871"/>
                <a:gd name="connsiteY1947" fmla="*/ 1103188 h 1574215"/>
                <a:gd name="connsiteX1948" fmla="*/ 2276820 w 2437871"/>
                <a:gd name="connsiteY1948" fmla="*/ 1103188 h 1574215"/>
                <a:gd name="connsiteX1949" fmla="*/ 2276820 w 2437871"/>
                <a:gd name="connsiteY1949" fmla="*/ 1177649 h 1574215"/>
                <a:gd name="connsiteX1950" fmla="*/ 1103187 w 2437871"/>
                <a:gd name="connsiteY1950" fmla="*/ 157036 h 1574215"/>
                <a:gd name="connsiteX1951" fmla="*/ 1103187 w 2437871"/>
                <a:gd name="connsiteY1951" fmla="*/ 82574 h 1574215"/>
                <a:gd name="connsiteX1952" fmla="*/ 1099171 w 2437871"/>
                <a:gd name="connsiteY1952" fmla="*/ 82574 h 1574215"/>
                <a:gd name="connsiteX1953" fmla="*/ 1099171 w 2437871"/>
                <a:gd name="connsiteY1953" fmla="*/ 157036 h 1574215"/>
                <a:gd name="connsiteX1954" fmla="*/ 1103187 w 2437871"/>
                <a:gd name="connsiteY1954" fmla="*/ 157036 h 1574215"/>
                <a:gd name="connsiteX1955" fmla="*/ 1181665 w 2437871"/>
                <a:gd name="connsiteY1955" fmla="*/ 157036 h 1574215"/>
                <a:gd name="connsiteX1956" fmla="*/ 1181665 w 2437871"/>
                <a:gd name="connsiteY1956" fmla="*/ 82574 h 1574215"/>
                <a:gd name="connsiteX1957" fmla="*/ 1177649 w 2437871"/>
                <a:gd name="connsiteY1957" fmla="*/ 82574 h 1574215"/>
                <a:gd name="connsiteX1958" fmla="*/ 1177649 w 2437871"/>
                <a:gd name="connsiteY1958" fmla="*/ 157036 h 1574215"/>
                <a:gd name="connsiteX1959" fmla="*/ 1181665 w 2437871"/>
                <a:gd name="connsiteY1959" fmla="*/ 157036 h 1574215"/>
                <a:gd name="connsiteX1960" fmla="*/ 1417259 w 2437871"/>
                <a:gd name="connsiteY1960" fmla="*/ 157036 h 1574215"/>
                <a:gd name="connsiteX1961" fmla="*/ 1417259 w 2437871"/>
                <a:gd name="connsiteY1961" fmla="*/ 82574 h 1574215"/>
                <a:gd name="connsiteX1962" fmla="*/ 1413243 w 2437871"/>
                <a:gd name="connsiteY1962" fmla="*/ 82574 h 1574215"/>
                <a:gd name="connsiteX1963" fmla="*/ 1413243 w 2437871"/>
                <a:gd name="connsiteY1963" fmla="*/ 157036 h 1574215"/>
                <a:gd name="connsiteX1964" fmla="*/ 1417259 w 2437871"/>
                <a:gd name="connsiteY1964" fmla="*/ 157036 h 1574215"/>
                <a:gd name="connsiteX1965" fmla="*/ 1024629 w 2437871"/>
                <a:gd name="connsiteY1965" fmla="*/ 157036 h 1574215"/>
                <a:gd name="connsiteX1966" fmla="*/ 1024629 w 2437871"/>
                <a:gd name="connsiteY1966" fmla="*/ 82574 h 1574215"/>
                <a:gd name="connsiteX1967" fmla="*/ 1020613 w 2437871"/>
                <a:gd name="connsiteY1967" fmla="*/ 82574 h 1574215"/>
                <a:gd name="connsiteX1968" fmla="*/ 1020613 w 2437871"/>
                <a:gd name="connsiteY1968" fmla="*/ 157036 h 1574215"/>
                <a:gd name="connsiteX1969" fmla="*/ 1024629 w 2437871"/>
                <a:gd name="connsiteY1969" fmla="*/ 157036 h 1574215"/>
                <a:gd name="connsiteX1970" fmla="*/ 1338701 w 2437871"/>
                <a:gd name="connsiteY1970" fmla="*/ 157036 h 1574215"/>
                <a:gd name="connsiteX1971" fmla="*/ 1338701 w 2437871"/>
                <a:gd name="connsiteY1971" fmla="*/ 82574 h 1574215"/>
                <a:gd name="connsiteX1972" fmla="*/ 1334685 w 2437871"/>
                <a:gd name="connsiteY1972" fmla="*/ 82574 h 1574215"/>
                <a:gd name="connsiteX1973" fmla="*/ 1334685 w 2437871"/>
                <a:gd name="connsiteY1973" fmla="*/ 157036 h 1574215"/>
                <a:gd name="connsiteX1974" fmla="*/ 1338701 w 2437871"/>
                <a:gd name="connsiteY1974" fmla="*/ 157036 h 1574215"/>
                <a:gd name="connsiteX1975" fmla="*/ 1260223 w 2437871"/>
                <a:gd name="connsiteY1975" fmla="*/ 157036 h 1574215"/>
                <a:gd name="connsiteX1976" fmla="*/ 1260223 w 2437871"/>
                <a:gd name="connsiteY1976" fmla="*/ 82574 h 1574215"/>
                <a:gd name="connsiteX1977" fmla="*/ 1256207 w 2437871"/>
                <a:gd name="connsiteY1977" fmla="*/ 82574 h 1574215"/>
                <a:gd name="connsiteX1978" fmla="*/ 1256207 w 2437871"/>
                <a:gd name="connsiteY1978" fmla="*/ 157036 h 1574215"/>
                <a:gd name="connsiteX1979" fmla="*/ 1260223 w 2437871"/>
                <a:gd name="connsiteY1979" fmla="*/ 157036 h 1574215"/>
                <a:gd name="connsiteX1980" fmla="*/ 632080 w 2437871"/>
                <a:gd name="connsiteY1980" fmla="*/ 157036 h 1574215"/>
                <a:gd name="connsiteX1981" fmla="*/ 632080 w 2437871"/>
                <a:gd name="connsiteY1981" fmla="*/ 82574 h 1574215"/>
                <a:gd name="connsiteX1982" fmla="*/ 628063 w 2437871"/>
                <a:gd name="connsiteY1982" fmla="*/ 82574 h 1574215"/>
                <a:gd name="connsiteX1983" fmla="*/ 628063 w 2437871"/>
                <a:gd name="connsiteY1983" fmla="*/ 157036 h 1574215"/>
                <a:gd name="connsiteX1984" fmla="*/ 632080 w 2437871"/>
                <a:gd name="connsiteY1984" fmla="*/ 157036 h 1574215"/>
                <a:gd name="connsiteX1985" fmla="*/ 946151 w 2437871"/>
                <a:gd name="connsiteY1985" fmla="*/ 157036 h 1574215"/>
                <a:gd name="connsiteX1986" fmla="*/ 946151 w 2437871"/>
                <a:gd name="connsiteY1986" fmla="*/ 82574 h 1574215"/>
                <a:gd name="connsiteX1987" fmla="*/ 942135 w 2437871"/>
                <a:gd name="connsiteY1987" fmla="*/ 82574 h 1574215"/>
                <a:gd name="connsiteX1988" fmla="*/ 942135 w 2437871"/>
                <a:gd name="connsiteY1988" fmla="*/ 157036 h 1574215"/>
                <a:gd name="connsiteX1989" fmla="*/ 946151 w 2437871"/>
                <a:gd name="connsiteY1989" fmla="*/ 157036 h 1574215"/>
                <a:gd name="connsiteX1990" fmla="*/ 710638 w 2437871"/>
                <a:gd name="connsiteY1990" fmla="*/ 157036 h 1574215"/>
                <a:gd name="connsiteX1991" fmla="*/ 710638 w 2437871"/>
                <a:gd name="connsiteY1991" fmla="*/ 82574 h 1574215"/>
                <a:gd name="connsiteX1992" fmla="*/ 706621 w 2437871"/>
                <a:gd name="connsiteY1992" fmla="*/ 82574 h 1574215"/>
                <a:gd name="connsiteX1993" fmla="*/ 706621 w 2437871"/>
                <a:gd name="connsiteY1993" fmla="*/ 157036 h 1574215"/>
                <a:gd name="connsiteX1994" fmla="*/ 710638 w 2437871"/>
                <a:gd name="connsiteY1994" fmla="*/ 157036 h 1574215"/>
                <a:gd name="connsiteX1995" fmla="*/ 789115 w 2437871"/>
                <a:gd name="connsiteY1995" fmla="*/ 157036 h 1574215"/>
                <a:gd name="connsiteX1996" fmla="*/ 789115 w 2437871"/>
                <a:gd name="connsiteY1996" fmla="*/ 82574 h 1574215"/>
                <a:gd name="connsiteX1997" fmla="*/ 785099 w 2437871"/>
                <a:gd name="connsiteY1997" fmla="*/ 82574 h 1574215"/>
                <a:gd name="connsiteX1998" fmla="*/ 785099 w 2437871"/>
                <a:gd name="connsiteY1998" fmla="*/ 157036 h 1574215"/>
                <a:gd name="connsiteX1999" fmla="*/ 789115 w 2437871"/>
                <a:gd name="connsiteY1999" fmla="*/ 157036 h 1574215"/>
                <a:gd name="connsiteX2000" fmla="*/ 867673 w 2437871"/>
                <a:gd name="connsiteY2000" fmla="*/ 157036 h 1574215"/>
                <a:gd name="connsiteX2001" fmla="*/ 867673 w 2437871"/>
                <a:gd name="connsiteY2001" fmla="*/ 82574 h 1574215"/>
                <a:gd name="connsiteX2002" fmla="*/ 863657 w 2437871"/>
                <a:gd name="connsiteY2002" fmla="*/ 82574 h 1574215"/>
                <a:gd name="connsiteX2003" fmla="*/ 863657 w 2437871"/>
                <a:gd name="connsiteY2003" fmla="*/ 157036 h 1574215"/>
                <a:gd name="connsiteX2004" fmla="*/ 867673 w 2437871"/>
                <a:gd name="connsiteY2004" fmla="*/ 157036 h 1574215"/>
                <a:gd name="connsiteX2005" fmla="*/ 1652773 w 2437871"/>
                <a:gd name="connsiteY2005" fmla="*/ 157036 h 1574215"/>
                <a:gd name="connsiteX2006" fmla="*/ 1652773 w 2437871"/>
                <a:gd name="connsiteY2006" fmla="*/ 82574 h 1574215"/>
                <a:gd name="connsiteX2007" fmla="*/ 1648756 w 2437871"/>
                <a:gd name="connsiteY2007" fmla="*/ 82574 h 1574215"/>
                <a:gd name="connsiteX2008" fmla="*/ 1648756 w 2437871"/>
                <a:gd name="connsiteY2008" fmla="*/ 157036 h 1574215"/>
                <a:gd name="connsiteX2009" fmla="*/ 1652773 w 2437871"/>
                <a:gd name="connsiteY2009" fmla="*/ 157036 h 1574215"/>
                <a:gd name="connsiteX2010" fmla="*/ 2045322 w 2437871"/>
                <a:gd name="connsiteY2010" fmla="*/ 157036 h 1574215"/>
                <a:gd name="connsiteX2011" fmla="*/ 2045322 w 2437871"/>
                <a:gd name="connsiteY2011" fmla="*/ 82574 h 1574215"/>
                <a:gd name="connsiteX2012" fmla="*/ 2041306 w 2437871"/>
                <a:gd name="connsiteY2012" fmla="*/ 82574 h 1574215"/>
                <a:gd name="connsiteX2013" fmla="*/ 2041306 w 2437871"/>
                <a:gd name="connsiteY2013" fmla="*/ 157036 h 1574215"/>
                <a:gd name="connsiteX2014" fmla="*/ 2045322 w 2437871"/>
                <a:gd name="connsiteY2014" fmla="*/ 157036 h 1574215"/>
                <a:gd name="connsiteX2015" fmla="*/ 1495737 w 2437871"/>
                <a:gd name="connsiteY2015" fmla="*/ 157036 h 1574215"/>
                <a:gd name="connsiteX2016" fmla="*/ 1495737 w 2437871"/>
                <a:gd name="connsiteY2016" fmla="*/ 82574 h 1574215"/>
                <a:gd name="connsiteX2017" fmla="*/ 1491721 w 2437871"/>
                <a:gd name="connsiteY2017" fmla="*/ 82574 h 1574215"/>
                <a:gd name="connsiteX2018" fmla="*/ 1491721 w 2437871"/>
                <a:gd name="connsiteY2018" fmla="*/ 157036 h 1574215"/>
                <a:gd name="connsiteX2019" fmla="*/ 1495737 w 2437871"/>
                <a:gd name="connsiteY2019" fmla="*/ 157036 h 1574215"/>
                <a:gd name="connsiteX2020" fmla="*/ 1256207 w 2437871"/>
                <a:gd name="connsiteY2020" fmla="*/ 1260224 h 1574215"/>
                <a:gd name="connsiteX2021" fmla="*/ 1256207 w 2437871"/>
                <a:gd name="connsiteY2021" fmla="*/ 1334685 h 1574215"/>
                <a:gd name="connsiteX2022" fmla="*/ 1260223 w 2437871"/>
                <a:gd name="connsiteY2022" fmla="*/ 1334685 h 1574215"/>
                <a:gd name="connsiteX2023" fmla="*/ 1260223 w 2437871"/>
                <a:gd name="connsiteY2023" fmla="*/ 1260224 h 1574215"/>
                <a:gd name="connsiteX2024" fmla="*/ 1256207 w 2437871"/>
                <a:gd name="connsiteY2024" fmla="*/ 1260224 h 1574215"/>
                <a:gd name="connsiteX2025" fmla="*/ 1966764 w 2437871"/>
                <a:gd name="connsiteY2025" fmla="*/ 157036 h 1574215"/>
                <a:gd name="connsiteX2026" fmla="*/ 1966764 w 2437871"/>
                <a:gd name="connsiteY2026" fmla="*/ 82574 h 1574215"/>
                <a:gd name="connsiteX2027" fmla="*/ 1962748 w 2437871"/>
                <a:gd name="connsiteY2027" fmla="*/ 82574 h 1574215"/>
                <a:gd name="connsiteX2028" fmla="*/ 1962748 w 2437871"/>
                <a:gd name="connsiteY2028" fmla="*/ 157036 h 1574215"/>
                <a:gd name="connsiteX2029" fmla="*/ 1966764 w 2437871"/>
                <a:gd name="connsiteY2029" fmla="*/ 157036 h 1574215"/>
                <a:gd name="connsiteX2030" fmla="*/ 2280836 w 2437871"/>
                <a:gd name="connsiteY2030" fmla="*/ 157036 h 1574215"/>
                <a:gd name="connsiteX2031" fmla="*/ 2280836 w 2437871"/>
                <a:gd name="connsiteY2031" fmla="*/ 82574 h 1574215"/>
                <a:gd name="connsiteX2032" fmla="*/ 2276820 w 2437871"/>
                <a:gd name="connsiteY2032" fmla="*/ 82574 h 1574215"/>
                <a:gd name="connsiteX2033" fmla="*/ 2276820 w 2437871"/>
                <a:gd name="connsiteY2033" fmla="*/ 157036 h 1574215"/>
                <a:gd name="connsiteX2034" fmla="*/ 2280836 w 2437871"/>
                <a:gd name="connsiteY2034" fmla="*/ 157036 h 1574215"/>
                <a:gd name="connsiteX2035" fmla="*/ 2123800 w 2437871"/>
                <a:gd name="connsiteY2035" fmla="*/ 157036 h 1574215"/>
                <a:gd name="connsiteX2036" fmla="*/ 2123800 w 2437871"/>
                <a:gd name="connsiteY2036" fmla="*/ 82574 h 1574215"/>
                <a:gd name="connsiteX2037" fmla="*/ 2119784 w 2437871"/>
                <a:gd name="connsiteY2037" fmla="*/ 82574 h 1574215"/>
                <a:gd name="connsiteX2038" fmla="*/ 2119784 w 2437871"/>
                <a:gd name="connsiteY2038" fmla="*/ 157036 h 1574215"/>
                <a:gd name="connsiteX2039" fmla="*/ 2123800 w 2437871"/>
                <a:gd name="connsiteY2039" fmla="*/ 157036 h 1574215"/>
                <a:gd name="connsiteX2040" fmla="*/ 2276820 w 2437871"/>
                <a:gd name="connsiteY2040" fmla="*/ 235514 h 1574215"/>
                <a:gd name="connsiteX2041" fmla="*/ 2280836 w 2437871"/>
                <a:gd name="connsiteY2041" fmla="*/ 235514 h 1574215"/>
                <a:gd name="connsiteX2042" fmla="*/ 2280836 w 2437871"/>
                <a:gd name="connsiteY2042" fmla="*/ 161052 h 1574215"/>
                <a:gd name="connsiteX2043" fmla="*/ 2276820 w 2437871"/>
                <a:gd name="connsiteY2043" fmla="*/ 161052 h 1574215"/>
                <a:gd name="connsiteX2044" fmla="*/ 2276820 w 2437871"/>
                <a:gd name="connsiteY2044" fmla="*/ 235514 h 1574215"/>
                <a:gd name="connsiteX2045" fmla="*/ 1574215 w 2437871"/>
                <a:gd name="connsiteY2045" fmla="*/ 157036 h 1574215"/>
                <a:gd name="connsiteX2046" fmla="*/ 1574215 w 2437871"/>
                <a:gd name="connsiteY2046" fmla="*/ 82574 h 1574215"/>
                <a:gd name="connsiteX2047" fmla="*/ 1570198 w 2437871"/>
                <a:gd name="connsiteY2047" fmla="*/ 82574 h 1574215"/>
                <a:gd name="connsiteX2048" fmla="*/ 1570198 w 2437871"/>
                <a:gd name="connsiteY2048" fmla="*/ 157036 h 1574215"/>
                <a:gd name="connsiteX2049" fmla="*/ 1574215 w 2437871"/>
                <a:gd name="connsiteY2049" fmla="*/ 157036 h 1574215"/>
                <a:gd name="connsiteX2050" fmla="*/ 1888286 w 2437871"/>
                <a:gd name="connsiteY2050" fmla="*/ 157036 h 1574215"/>
                <a:gd name="connsiteX2051" fmla="*/ 1888286 w 2437871"/>
                <a:gd name="connsiteY2051" fmla="*/ 82574 h 1574215"/>
                <a:gd name="connsiteX2052" fmla="*/ 1884270 w 2437871"/>
                <a:gd name="connsiteY2052" fmla="*/ 82574 h 1574215"/>
                <a:gd name="connsiteX2053" fmla="*/ 1884270 w 2437871"/>
                <a:gd name="connsiteY2053" fmla="*/ 157036 h 1574215"/>
                <a:gd name="connsiteX2054" fmla="*/ 1888286 w 2437871"/>
                <a:gd name="connsiteY2054" fmla="*/ 157036 h 1574215"/>
                <a:gd name="connsiteX2055" fmla="*/ 1731250 w 2437871"/>
                <a:gd name="connsiteY2055" fmla="*/ 157036 h 1574215"/>
                <a:gd name="connsiteX2056" fmla="*/ 1731250 w 2437871"/>
                <a:gd name="connsiteY2056" fmla="*/ 82574 h 1574215"/>
                <a:gd name="connsiteX2057" fmla="*/ 1727234 w 2437871"/>
                <a:gd name="connsiteY2057" fmla="*/ 82574 h 1574215"/>
                <a:gd name="connsiteX2058" fmla="*/ 1727234 w 2437871"/>
                <a:gd name="connsiteY2058" fmla="*/ 157036 h 1574215"/>
                <a:gd name="connsiteX2059" fmla="*/ 1731250 w 2437871"/>
                <a:gd name="connsiteY2059" fmla="*/ 157036 h 1574215"/>
                <a:gd name="connsiteX2060" fmla="*/ 1809809 w 2437871"/>
                <a:gd name="connsiteY2060" fmla="*/ 157036 h 1574215"/>
                <a:gd name="connsiteX2061" fmla="*/ 1809809 w 2437871"/>
                <a:gd name="connsiteY2061" fmla="*/ 82574 h 1574215"/>
                <a:gd name="connsiteX2062" fmla="*/ 1805792 w 2437871"/>
                <a:gd name="connsiteY2062" fmla="*/ 82574 h 1574215"/>
                <a:gd name="connsiteX2063" fmla="*/ 1805792 w 2437871"/>
                <a:gd name="connsiteY2063" fmla="*/ 157036 h 1574215"/>
                <a:gd name="connsiteX2064" fmla="*/ 1809809 w 2437871"/>
                <a:gd name="connsiteY2064" fmla="*/ 157036 h 1574215"/>
                <a:gd name="connsiteX2065" fmla="*/ 1570198 w 2437871"/>
                <a:gd name="connsiteY2065" fmla="*/ 1417260 h 1574215"/>
                <a:gd name="connsiteX2066" fmla="*/ 1570198 w 2437871"/>
                <a:gd name="connsiteY2066" fmla="*/ 1491721 h 1574215"/>
                <a:gd name="connsiteX2067" fmla="*/ 1574215 w 2437871"/>
                <a:gd name="connsiteY2067" fmla="*/ 1491721 h 1574215"/>
                <a:gd name="connsiteX2068" fmla="*/ 1574215 w 2437871"/>
                <a:gd name="connsiteY2068" fmla="*/ 1417260 h 1574215"/>
                <a:gd name="connsiteX2069" fmla="*/ 1570198 w 2437871"/>
                <a:gd name="connsiteY2069" fmla="*/ 1417260 h 1574215"/>
                <a:gd name="connsiteX2070" fmla="*/ 161052 w 2437871"/>
                <a:gd name="connsiteY2070" fmla="*/ 318088 h 1574215"/>
                <a:gd name="connsiteX2071" fmla="*/ 157036 w 2437871"/>
                <a:gd name="connsiteY2071" fmla="*/ 318088 h 1574215"/>
                <a:gd name="connsiteX2072" fmla="*/ 157036 w 2437871"/>
                <a:gd name="connsiteY2072" fmla="*/ 392550 h 1574215"/>
                <a:gd name="connsiteX2073" fmla="*/ 161052 w 2437871"/>
                <a:gd name="connsiteY2073" fmla="*/ 392550 h 1574215"/>
                <a:gd name="connsiteX2074" fmla="*/ 161052 w 2437871"/>
                <a:gd name="connsiteY2074" fmla="*/ 318088 h 1574215"/>
                <a:gd name="connsiteX2075" fmla="*/ 161052 w 2437871"/>
                <a:gd name="connsiteY2075" fmla="*/ 396566 h 1574215"/>
                <a:gd name="connsiteX2076" fmla="*/ 157036 w 2437871"/>
                <a:gd name="connsiteY2076" fmla="*/ 396566 h 1574215"/>
                <a:gd name="connsiteX2077" fmla="*/ 157036 w 2437871"/>
                <a:gd name="connsiteY2077" fmla="*/ 471028 h 1574215"/>
                <a:gd name="connsiteX2078" fmla="*/ 161052 w 2437871"/>
                <a:gd name="connsiteY2078" fmla="*/ 471028 h 1574215"/>
                <a:gd name="connsiteX2079" fmla="*/ 161052 w 2437871"/>
                <a:gd name="connsiteY2079" fmla="*/ 396566 h 1574215"/>
                <a:gd name="connsiteX2080" fmla="*/ 2198342 w 2437871"/>
                <a:gd name="connsiteY2080" fmla="*/ 1417260 h 1574215"/>
                <a:gd name="connsiteX2081" fmla="*/ 2198342 w 2437871"/>
                <a:gd name="connsiteY2081" fmla="*/ 1491721 h 1574215"/>
                <a:gd name="connsiteX2082" fmla="*/ 2202358 w 2437871"/>
                <a:gd name="connsiteY2082" fmla="*/ 1491721 h 1574215"/>
                <a:gd name="connsiteX2083" fmla="*/ 2202358 w 2437871"/>
                <a:gd name="connsiteY2083" fmla="*/ 1417260 h 1574215"/>
                <a:gd name="connsiteX2084" fmla="*/ 2198342 w 2437871"/>
                <a:gd name="connsiteY2084" fmla="*/ 1417260 h 1574215"/>
                <a:gd name="connsiteX2085" fmla="*/ 161052 w 2437871"/>
                <a:gd name="connsiteY2085" fmla="*/ 161052 h 1574215"/>
                <a:gd name="connsiteX2086" fmla="*/ 157036 w 2437871"/>
                <a:gd name="connsiteY2086" fmla="*/ 161052 h 1574215"/>
                <a:gd name="connsiteX2087" fmla="*/ 157036 w 2437871"/>
                <a:gd name="connsiteY2087" fmla="*/ 235514 h 1574215"/>
                <a:gd name="connsiteX2088" fmla="*/ 161052 w 2437871"/>
                <a:gd name="connsiteY2088" fmla="*/ 235514 h 1574215"/>
                <a:gd name="connsiteX2089" fmla="*/ 161052 w 2437871"/>
                <a:gd name="connsiteY2089" fmla="*/ 161052 h 1574215"/>
                <a:gd name="connsiteX2090" fmla="*/ 82494 w 2437871"/>
                <a:gd name="connsiteY2090" fmla="*/ 1024630 h 1574215"/>
                <a:gd name="connsiteX2091" fmla="*/ 78478 w 2437871"/>
                <a:gd name="connsiteY2091" fmla="*/ 1024630 h 1574215"/>
                <a:gd name="connsiteX2092" fmla="*/ 78478 w 2437871"/>
                <a:gd name="connsiteY2092" fmla="*/ 1099091 h 1574215"/>
                <a:gd name="connsiteX2093" fmla="*/ 82494 w 2437871"/>
                <a:gd name="connsiteY2093" fmla="*/ 1099091 h 1574215"/>
                <a:gd name="connsiteX2094" fmla="*/ 82494 w 2437871"/>
                <a:gd name="connsiteY2094" fmla="*/ 1024630 h 1574215"/>
                <a:gd name="connsiteX2095" fmla="*/ 161052 w 2437871"/>
                <a:gd name="connsiteY2095" fmla="*/ 239530 h 1574215"/>
                <a:gd name="connsiteX2096" fmla="*/ 157036 w 2437871"/>
                <a:gd name="connsiteY2096" fmla="*/ 239530 h 1574215"/>
                <a:gd name="connsiteX2097" fmla="*/ 157036 w 2437871"/>
                <a:gd name="connsiteY2097" fmla="*/ 313992 h 1574215"/>
                <a:gd name="connsiteX2098" fmla="*/ 161052 w 2437871"/>
                <a:gd name="connsiteY2098" fmla="*/ 313992 h 1574215"/>
                <a:gd name="connsiteX2099" fmla="*/ 161052 w 2437871"/>
                <a:gd name="connsiteY2099" fmla="*/ 239530 h 1574215"/>
                <a:gd name="connsiteX2100" fmla="*/ 2276820 w 2437871"/>
                <a:gd name="connsiteY2100" fmla="*/ 1417260 h 1574215"/>
                <a:gd name="connsiteX2101" fmla="*/ 2276820 w 2437871"/>
                <a:gd name="connsiteY2101" fmla="*/ 1491721 h 1574215"/>
                <a:gd name="connsiteX2102" fmla="*/ 2280836 w 2437871"/>
                <a:gd name="connsiteY2102" fmla="*/ 1491721 h 1574215"/>
                <a:gd name="connsiteX2103" fmla="*/ 2280836 w 2437871"/>
                <a:gd name="connsiteY2103" fmla="*/ 1417260 h 1574215"/>
                <a:gd name="connsiteX2104" fmla="*/ 2276820 w 2437871"/>
                <a:gd name="connsiteY2104" fmla="*/ 1417260 h 1574215"/>
                <a:gd name="connsiteX2105" fmla="*/ 161052 w 2437871"/>
                <a:gd name="connsiteY2105" fmla="*/ 553602 h 1574215"/>
                <a:gd name="connsiteX2106" fmla="*/ 157036 w 2437871"/>
                <a:gd name="connsiteY2106" fmla="*/ 553602 h 1574215"/>
                <a:gd name="connsiteX2107" fmla="*/ 157036 w 2437871"/>
                <a:gd name="connsiteY2107" fmla="*/ 628064 h 1574215"/>
                <a:gd name="connsiteX2108" fmla="*/ 161052 w 2437871"/>
                <a:gd name="connsiteY2108" fmla="*/ 628064 h 1574215"/>
                <a:gd name="connsiteX2109" fmla="*/ 161052 w 2437871"/>
                <a:gd name="connsiteY2109" fmla="*/ 553602 h 1574215"/>
                <a:gd name="connsiteX2110" fmla="*/ 2355378 w 2437871"/>
                <a:gd name="connsiteY2110" fmla="*/ 1417260 h 1574215"/>
                <a:gd name="connsiteX2111" fmla="*/ 2355378 w 2437871"/>
                <a:gd name="connsiteY2111" fmla="*/ 1491721 h 1574215"/>
                <a:gd name="connsiteX2112" fmla="*/ 2359394 w 2437871"/>
                <a:gd name="connsiteY2112" fmla="*/ 1491721 h 1574215"/>
                <a:gd name="connsiteX2113" fmla="*/ 2359394 w 2437871"/>
                <a:gd name="connsiteY2113" fmla="*/ 1417260 h 1574215"/>
                <a:gd name="connsiteX2114" fmla="*/ 2355378 w 2437871"/>
                <a:gd name="connsiteY2114" fmla="*/ 1417260 h 1574215"/>
                <a:gd name="connsiteX2115" fmla="*/ 2008 w 2437871"/>
                <a:gd name="connsiteY2115" fmla="*/ 1491721 h 1574215"/>
                <a:gd name="connsiteX2116" fmla="*/ 4016 w 2437871"/>
                <a:gd name="connsiteY2116" fmla="*/ 1491721 h 1574215"/>
                <a:gd name="connsiteX2117" fmla="*/ 4016 w 2437871"/>
                <a:gd name="connsiteY2117" fmla="*/ 1417260 h 1574215"/>
                <a:gd name="connsiteX2118" fmla="*/ 2008 w 2437871"/>
                <a:gd name="connsiteY2118" fmla="*/ 1417260 h 1574215"/>
                <a:gd name="connsiteX2119" fmla="*/ 2008 w 2437871"/>
                <a:gd name="connsiteY2119" fmla="*/ 1413244 h 1574215"/>
                <a:gd name="connsiteX2120" fmla="*/ 4016 w 2437871"/>
                <a:gd name="connsiteY2120" fmla="*/ 1413244 h 1574215"/>
                <a:gd name="connsiteX2121" fmla="*/ 4016 w 2437871"/>
                <a:gd name="connsiteY2121" fmla="*/ 1338782 h 1574215"/>
                <a:gd name="connsiteX2122" fmla="*/ 2008 w 2437871"/>
                <a:gd name="connsiteY2122" fmla="*/ 1338782 h 1574215"/>
                <a:gd name="connsiteX2123" fmla="*/ 2008 w 2437871"/>
                <a:gd name="connsiteY2123" fmla="*/ 1334766 h 1574215"/>
                <a:gd name="connsiteX2124" fmla="*/ 4016 w 2437871"/>
                <a:gd name="connsiteY2124" fmla="*/ 1334766 h 1574215"/>
                <a:gd name="connsiteX2125" fmla="*/ 4016 w 2437871"/>
                <a:gd name="connsiteY2125" fmla="*/ 1260304 h 1574215"/>
                <a:gd name="connsiteX2126" fmla="*/ 2008 w 2437871"/>
                <a:gd name="connsiteY2126" fmla="*/ 1260304 h 1574215"/>
                <a:gd name="connsiteX2127" fmla="*/ 2008 w 2437871"/>
                <a:gd name="connsiteY2127" fmla="*/ 1256288 h 1574215"/>
                <a:gd name="connsiteX2128" fmla="*/ 4016 w 2437871"/>
                <a:gd name="connsiteY2128" fmla="*/ 1256288 h 1574215"/>
                <a:gd name="connsiteX2129" fmla="*/ 4016 w 2437871"/>
                <a:gd name="connsiteY2129" fmla="*/ 1181826 h 1574215"/>
                <a:gd name="connsiteX2130" fmla="*/ 2008 w 2437871"/>
                <a:gd name="connsiteY2130" fmla="*/ 1181826 h 1574215"/>
                <a:gd name="connsiteX2131" fmla="*/ 2008 w 2437871"/>
                <a:gd name="connsiteY2131" fmla="*/ 1177810 h 1574215"/>
                <a:gd name="connsiteX2132" fmla="*/ 4016 w 2437871"/>
                <a:gd name="connsiteY2132" fmla="*/ 1177810 h 1574215"/>
                <a:gd name="connsiteX2133" fmla="*/ 4016 w 2437871"/>
                <a:gd name="connsiteY2133" fmla="*/ 1103348 h 1574215"/>
                <a:gd name="connsiteX2134" fmla="*/ 2008 w 2437871"/>
                <a:gd name="connsiteY2134" fmla="*/ 1103348 h 1574215"/>
                <a:gd name="connsiteX2135" fmla="*/ 2008 w 2437871"/>
                <a:gd name="connsiteY2135" fmla="*/ 1099332 h 1574215"/>
                <a:gd name="connsiteX2136" fmla="*/ 4016 w 2437871"/>
                <a:gd name="connsiteY2136" fmla="*/ 1099332 h 1574215"/>
                <a:gd name="connsiteX2137" fmla="*/ 4016 w 2437871"/>
                <a:gd name="connsiteY2137" fmla="*/ 1024871 h 1574215"/>
                <a:gd name="connsiteX2138" fmla="*/ 2008 w 2437871"/>
                <a:gd name="connsiteY2138" fmla="*/ 1024871 h 1574215"/>
                <a:gd name="connsiteX2139" fmla="*/ 2008 w 2437871"/>
                <a:gd name="connsiteY2139" fmla="*/ 1020854 h 1574215"/>
                <a:gd name="connsiteX2140" fmla="*/ 4016 w 2437871"/>
                <a:gd name="connsiteY2140" fmla="*/ 1020854 h 1574215"/>
                <a:gd name="connsiteX2141" fmla="*/ 4016 w 2437871"/>
                <a:gd name="connsiteY2141" fmla="*/ 946393 h 1574215"/>
                <a:gd name="connsiteX2142" fmla="*/ 2008 w 2437871"/>
                <a:gd name="connsiteY2142" fmla="*/ 946393 h 1574215"/>
                <a:gd name="connsiteX2143" fmla="*/ 2008 w 2437871"/>
                <a:gd name="connsiteY2143" fmla="*/ 942377 h 1574215"/>
                <a:gd name="connsiteX2144" fmla="*/ 4016 w 2437871"/>
                <a:gd name="connsiteY2144" fmla="*/ 942377 h 1574215"/>
                <a:gd name="connsiteX2145" fmla="*/ 4016 w 2437871"/>
                <a:gd name="connsiteY2145" fmla="*/ 867915 h 1574215"/>
                <a:gd name="connsiteX2146" fmla="*/ 2008 w 2437871"/>
                <a:gd name="connsiteY2146" fmla="*/ 867915 h 1574215"/>
                <a:gd name="connsiteX2147" fmla="*/ 2008 w 2437871"/>
                <a:gd name="connsiteY2147" fmla="*/ 863899 h 1574215"/>
                <a:gd name="connsiteX2148" fmla="*/ 4016 w 2437871"/>
                <a:gd name="connsiteY2148" fmla="*/ 863899 h 1574215"/>
                <a:gd name="connsiteX2149" fmla="*/ 4016 w 2437871"/>
                <a:gd name="connsiteY2149" fmla="*/ 789437 h 1574215"/>
                <a:gd name="connsiteX2150" fmla="*/ 2008 w 2437871"/>
                <a:gd name="connsiteY2150" fmla="*/ 789437 h 1574215"/>
                <a:gd name="connsiteX2151" fmla="*/ 2008 w 2437871"/>
                <a:gd name="connsiteY2151" fmla="*/ 785421 h 1574215"/>
                <a:gd name="connsiteX2152" fmla="*/ 4016 w 2437871"/>
                <a:gd name="connsiteY2152" fmla="*/ 785421 h 1574215"/>
                <a:gd name="connsiteX2153" fmla="*/ 4016 w 2437871"/>
                <a:gd name="connsiteY2153" fmla="*/ 710959 h 1574215"/>
                <a:gd name="connsiteX2154" fmla="*/ 2008 w 2437871"/>
                <a:gd name="connsiteY2154" fmla="*/ 710959 h 1574215"/>
                <a:gd name="connsiteX2155" fmla="*/ 2008 w 2437871"/>
                <a:gd name="connsiteY2155" fmla="*/ 706943 h 1574215"/>
                <a:gd name="connsiteX2156" fmla="*/ 4016 w 2437871"/>
                <a:gd name="connsiteY2156" fmla="*/ 706943 h 1574215"/>
                <a:gd name="connsiteX2157" fmla="*/ 4016 w 2437871"/>
                <a:gd name="connsiteY2157" fmla="*/ 632481 h 1574215"/>
                <a:gd name="connsiteX2158" fmla="*/ 2008 w 2437871"/>
                <a:gd name="connsiteY2158" fmla="*/ 632481 h 1574215"/>
                <a:gd name="connsiteX2159" fmla="*/ 2008 w 2437871"/>
                <a:gd name="connsiteY2159" fmla="*/ 628465 h 1574215"/>
                <a:gd name="connsiteX2160" fmla="*/ 4016 w 2437871"/>
                <a:gd name="connsiteY2160" fmla="*/ 628465 h 1574215"/>
                <a:gd name="connsiteX2161" fmla="*/ 4016 w 2437871"/>
                <a:gd name="connsiteY2161" fmla="*/ 554004 h 1574215"/>
                <a:gd name="connsiteX2162" fmla="*/ 2008 w 2437871"/>
                <a:gd name="connsiteY2162" fmla="*/ 554004 h 1574215"/>
                <a:gd name="connsiteX2163" fmla="*/ 2008 w 2437871"/>
                <a:gd name="connsiteY2163" fmla="*/ 549987 h 1574215"/>
                <a:gd name="connsiteX2164" fmla="*/ 4016 w 2437871"/>
                <a:gd name="connsiteY2164" fmla="*/ 549987 h 1574215"/>
                <a:gd name="connsiteX2165" fmla="*/ 4016 w 2437871"/>
                <a:gd name="connsiteY2165" fmla="*/ 475526 h 1574215"/>
                <a:gd name="connsiteX2166" fmla="*/ 2008 w 2437871"/>
                <a:gd name="connsiteY2166" fmla="*/ 475526 h 1574215"/>
                <a:gd name="connsiteX2167" fmla="*/ 2008 w 2437871"/>
                <a:gd name="connsiteY2167" fmla="*/ 471510 h 1574215"/>
                <a:gd name="connsiteX2168" fmla="*/ 4016 w 2437871"/>
                <a:gd name="connsiteY2168" fmla="*/ 471510 h 1574215"/>
                <a:gd name="connsiteX2169" fmla="*/ 4016 w 2437871"/>
                <a:gd name="connsiteY2169" fmla="*/ 397048 h 1574215"/>
                <a:gd name="connsiteX2170" fmla="*/ 2008 w 2437871"/>
                <a:gd name="connsiteY2170" fmla="*/ 397048 h 1574215"/>
                <a:gd name="connsiteX2171" fmla="*/ 2008 w 2437871"/>
                <a:gd name="connsiteY2171" fmla="*/ 393032 h 1574215"/>
                <a:gd name="connsiteX2172" fmla="*/ 4016 w 2437871"/>
                <a:gd name="connsiteY2172" fmla="*/ 393032 h 1574215"/>
                <a:gd name="connsiteX2173" fmla="*/ 4016 w 2437871"/>
                <a:gd name="connsiteY2173" fmla="*/ 318570 h 1574215"/>
                <a:gd name="connsiteX2174" fmla="*/ 2008 w 2437871"/>
                <a:gd name="connsiteY2174" fmla="*/ 318570 h 1574215"/>
                <a:gd name="connsiteX2175" fmla="*/ 2008 w 2437871"/>
                <a:gd name="connsiteY2175" fmla="*/ 314554 h 1574215"/>
                <a:gd name="connsiteX2176" fmla="*/ 4016 w 2437871"/>
                <a:gd name="connsiteY2176" fmla="*/ 314554 h 1574215"/>
                <a:gd name="connsiteX2177" fmla="*/ 4016 w 2437871"/>
                <a:gd name="connsiteY2177" fmla="*/ 240092 h 1574215"/>
                <a:gd name="connsiteX2178" fmla="*/ 2008 w 2437871"/>
                <a:gd name="connsiteY2178" fmla="*/ 240092 h 1574215"/>
                <a:gd name="connsiteX2179" fmla="*/ 2008 w 2437871"/>
                <a:gd name="connsiteY2179" fmla="*/ 236076 h 1574215"/>
                <a:gd name="connsiteX2180" fmla="*/ 4016 w 2437871"/>
                <a:gd name="connsiteY2180" fmla="*/ 236076 h 1574215"/>
                <a:gd name="connsiteX2181" fmla="*/ 4016 w 2437871"/>
                <a:gd name="connsiteY2181" fmla="*/ 161615 h 1574215"/>
                <a:gd name="connsiteX2182" fmla="*/ 2008 w 2437871"/>
                <a:gd name="connsiteY2182" fmla="*/ 161615 h 1574215"/>
                <a:gd name="connsiteX2183" fmla="*/ 2008 w 2437871"/>
                <a:gd name="connsiteY2183" fmla="*/ 157598 h 1574215"/>
                <a:gd name="connsiteX2184" fmla="*/ 4016 w 2437871"/>
                <a:gd name="connsiteY2184" fmla="*/ 157598 h 1574215"/>
                <a:gd name="connsiteX2185" fmla="*/ 4016 w 2437871"/>
                <a:gd name="connsiteY2185" fmla="*/ 83137 h 1574215"/>
                <a:gd name="connsiteX2186" fmla="*/ 2008 w 2437871"/>
                <a:gd name="connsiteY2186" fmla="*/ 83137 h 1574215"/>
                <a:gd name="connsiteX2187" fmla="*/ 2008 w 2437871"/>
                <a:gd name="connsiteY2187" fmla="*/ 79120 h 1574215"/>
                <a:gd name="connsiteX2188" fmla="*/ 4016 w 2437871"/>
                <a:gd name="connsiteY2188" fmla="*/ 79120 h 1574215"/>
                <a:gd name="connsiteX2189" fmla="*/ 4016 w 2437871"/>
                <a:gd name="connsiteY2189" fmla="*/ 4016 h 1574215"/>
                <a:gd name="connsiteX2190" fmla="*/ 2008 w 2437871"/>
                <a:gd name="connsiteY2190" fmla="*/ 4016 h 1574215"/>
                <a:gd name="connsiteX2191" fmla="*/ 2008 w 2437871"/>
                <a:gd name="connsiteY2191" fmla="*/ 2008 h 1574215"/>
                <a:gd name="connsiteX2192" fmla="*/ 0 w 2437871"/>
                <a:gd name="connsiteY2192" fmla="*/ 2008 h 1574215"/>
                <a:gd name="connsiteX2193" fmla="*/ 0 w 2437871"/>
                <a:gd name="connsiteY2193" fmla="*/ 1560319 h 1574215"/>
                <a:gd name="connsiteX2194" fmla="*/ 4016 w 2437871"/>
                <a:gd name="connsiteY2194" fmla="*/ 1560319 h 1574215"/>
                <a:gd name="connsiteX2195" fmla="*/ 4016 w 2437871"/>
                <a:gd name="connsiteY2195" fmla="*/ 1495738 h 1574215"/>
                <a:gd name="connsiteX2196" fmla="*/ 2008 w 2437871"/>
                <a:gd name="connsiteY2196" fmla="*/ 1495738 h 1574215"/>
                <a:gd name="connsiteX2197" fmla="*/ 2008 w 2437871"/>
                <a:gd name="connsiteY2197" fmla="*/ 1491721 h 1574215"/>
                <a:gd name="connsiteX2198" fmla="*/ 161052 w 2437871"/>
                <a:gd name="connsiteY2198" fmla="*/ 632080 h 1574215"/>
                <a:gd name="connsiteX2199" fmla="*/ 157036 w 2437871"/>
                <a:gd name="connsiteY2199" fmla="*/ 632080 h 1574215"/>
                <a:gd name="connsiteX2200" fmla="*/ 157036 w 2437871"/>
                <a:gd name="connsiteY2200" fmla="*/ 706541 h 1574215"/>
                <a:gd name="connsiteX2201" fmla="*/ 161052 w 2437871"/>
                <a:gd name="connsiteY2201" fmla="*/ 706541 h 1574215"/>
                <a:gd name="connsiteX2202" fmla="*/ 161052 w 2437871"/>
                <a:gd name="connsiteY2202" fmla="*/ 632080 h 1574215"/>
                <a:gd name="connsiteX2203" fmla="*/ 2198342 w 2437871"/>
                <a:gd name="connsiteY2203" fmla="*/ 1260224 h 1574215"/>
                <a:gd name="connsiteX2204" fmla="*/ 2198342 w 2437871"/>
                <a:gd name="connsiteY2204" fmla="*/ 1334685 h 1574215"/>
                <a:gd name="connsiteX2205" fmla="*/ 2202358 w 2437871"/>
                <a:gd name="connsiteY2205" fmla="*/ 1334685 h 1574215"/>
                <a:gd name="connsiteX2206" fmla="*/ 2202358 w 2437871"/>
                <a:gd name="connsiteY2206" fmla="*/ 1260224 h 1574215"/>
                <a:gd name="connsiteX2207" fmla="*/ 2198342 w 2437871"/>
                <a:gd name="connsiteY2207" fmla="*/ 1260224 h 1574215"/>
                <a:gd name="connsiteX2208" fmla="*/ 1491721 w 2437871"/>
                <a:gd name="connsiteY2208" fmla="*/ 1260224 h 1574215"/>
                <a:gd name="connsiteX2209" fmla="*/ 1491721 w 2437871"/>
                <a:gd name="connsiteY2209" fmla="*/ 1334685 h 1574215"/>
                <a:gd name="connsiteX2210" fmla="*/ 1495737 w 2437871"/>
                <a:gd name="connsiteY2210" fmla="*/ 1334685 h 1574215"/>
                <a:gd name="connsiteX2211" fmla="*/ 1495737 w 2437871"/>
                <a:gd name="connsiteY2211" fmla="*/ 1260224 h 1574215"/>
                <a:gd name="connsiteX2212" fmla="*/ 1491721 w 2437871"/>
                <a:gd name="connsiteY2212" fmla="*/ 1260224 h 1574215"/>
                <a:gd name="connsiteX2213" fmla="*/ 1570198 w 2437871"/>
                <a:gd name="connsiteY2213" fmla="*/ 1260224 h 1574215"/>
                <a:gd name="connsiteX2214" fmla="*/ 1570198 w 2437871"/>
                <a:gd name="connsiteY2214" fmla="*/ 1334685 h 1574215"/>
                <a:gd name="connsiteX2215" fmla="*/ 1574215 w 2437871"/>
                <a:gd name="connsiteY2215" fmla="*/ 1334685 h 1574215"/>
                <a:gd name="connsiteX2216" fmla="*/ 1574215 w 2437871"/>
                <a:gd name="connsiteY2216" fmla="*/ 1260224 h 1574215"/>
                <a:gd name="connsiteX2217" fmla="*/ 1570198 w 2437871"/>
                <a:gd name="connsiteY2217" fmla="*/ 1260224 h 1574215"/>
                <a:gd name="connsiteX2218" fmla="*/ 1334685 w 2437871"/>
                <a:gd name="connsiteY2218" fmla="*/ 1260224 h 1574215"/>
                <a:gd name="connsiteX2219" fmla="*/ 1334685 w 2437871"/>
                <a:gd name="connsiteY2219" fmla="*/ 1334685 h 1574215"/>
                <a:gd name="connsiteX2220" fmla="*/ 1338701 w 2437871"/>
                <a:gd name="connsiteY2220" fmla="*/ 1334685 h 1574215"/>
                <a:gd name="connsiteX2221" fmla="*/ 1338701 w 2437871"/>
                <a:gd name="connsiteY2221" fmla="*/ 1260224 h 1574215"/>
                <a:gd name="connsiteX2222" fmla="*/ 1334685 w 2437871"/>
                <a:gd name="connsiteY2222" fmla="*/ 1260224 h 1574215"/>
                <a:gd name="connsiteX2223" fmla="*/ 1648756 w 2437871"/>
                <a:gd name="connsiteY2223" fmla="*/ 1260224 h 1574215"/>
                <a:gd name="connsiteX2224" fmla="*/ 1648756 w 2437871"/>
                <a:gd name="connsiteY2224" fmla="*/ 1334685 h 1574215"/>
                <a:gd name="connsiteX2225" fmla="*/ 1652773 w 2437871"/>
                <a:gd name="connsiteY2225" fmla="*/ 1334685 h 1574215"/>
                <a:gd name="connsiteX2226" fmla="*/ 1652773 w 2437871"/>
                <a:gd name="connsiteY2226" fmla="*/ 1260224 h 1574215"/>
                <a:gd name="connsiteX2227" fmla="*/ 1648756 w 2437871"/>
                <a:gd name="connsiteY2227" fmla="*/ 1260224 h 1574215"/>
                <a:gd name="connsiteX2228" fmla="*/ 1413243 w 2437871"/>
                <a:gd name="connsiteY2228" fmla="*/ 1260224 h 1574215"/>
                <a:gd name="connsiteX2229" fmla="*/ 1413243 w 2437871"/>
                <a:gd name="connsiteY2229" fmla="*/ 1334685 h 1574215"/>
                <a:gd name="connsiteX2230" fmla="*/ 1417259 w 2437871"/>
                <a:gd name="connsiteY2230" fmla="*/ 1334685 h 1574215"/>
                <a:gd name="connsiteX2231" fmla="*/ 1417259 w 2437871"/>
                <a:gd name="connsiteY2231" fmla="*/ 1260224 h 1574215"/>
                <a:gd name="connsiteX2232" fmla="*/ 1413243 w 2437871"/>
                <a:gd name="connsiteY2232" fmla="*/ 1260224 h 1574215"/>
                <a:gd name="connsiteX2233" fmla="*/ 2041306 w 2437871"/>
                <a:gd name="connsiteY2233" fmla="*/ 1260224 h 1574215"/>
                <a:gd name="connsiteX2234" fmla="*/ 2041306 w 2437871"/>
                <a:gd name="connsiteY2234" fmla="*/ 1334685 h 1574215"/>
                <a:gd name="connsiteX2235" fmla="*/ 2045322 w 2437871"/>
                <a:gd name="connsiteY2235" fmla="*/ 1334685 h 1574215"/>
                <a:gd name="connsiteX2236" fmla="*/ 2045322 w 2437871"/>
                <a:gd name="connsiteY2236" fmla="*/ 1260224 h 1574215"/>
                <a:gd name="connsiteX2237" fmla="*/ 2041306 w 2437871"/>
                <a:gd name="connsiteY2237" fmla="*/ 1260224 h 1574215"/>
                <a:gd name="connsiteX2238" fmla="*/ 1727234 w 2437871"/>
                <a:gd name="connsiteY2238" fmla="*/ 1260224 h 1574215"/>
                <a:gd name="connsiteX2239" fmla="*/ 1727234 w 2437871"/>
                <a:gd name="connsiteY2239" fmla="*/ 1334685 h 1574215"/>
                <a:gd name="connsiteX2240" fmla="*/ 1731250 w 2437871"/>
                <a:gd name="connsiteY2240" fmla="*/ 1334685 h 1574215"/>
                <a:gd name="connsiteX2241" fmla="*/ 1731250 w 2437871"/>
                <a:gd name="connsiteY2241" fmla="*/ 1260224 h 1574215"/>
                <a:gd name="connsiteX2242" fmla="*/ 1727234 w 2437871"/>
                <a:gd name="connsiteY2242" fmla="*/ 1260224 h 1574215"/>
                <a:gd name="connsiteX2243" fmla="*/ 2119784 w 2437871"/>
                <a:gd name="connsiteY2243" fmla="*/ 1260224 h 1574215"/>
                <a:gd name="connsiteX2244" fmla="*/ 2119784 w 2437871"/>
                <a:gd name="connsiteY2244" fmla="*/ 1334685 h 1574215"/>
                <a:gd name="connsiteX2245" fmla="*/ 2123800 w 2437871"/>
                <a:gd name="connsiteY2245" fmla="*/ 1334685 h 1574215"/>
                <a:gd name="connsiteX2246" fmla="*/ 2123800 w 2437871"/>
                <a:gd name="connsiteY2246" fmla="*/ 1260224 h 1574215"/>
                <a:gd name="connsiteX2247" fmla="*/ 2119784 w 2437871"/>
                <a:gd name="connsiteY2247" fmla="*/ 1260224 h 1574215"/>
                <a:gd name="connsiteX2248" fmla="*/ 1962748 w 2437871"/>
                <a:gd name="connsiteY2248" fmla="*/ 1260224 h 1574215"/>
                <a:gd name="connsiteX2249" fmla="*/ 1962748 w 2437871"/>
                <a:gd name="connsiteY2249" fmla="*/ 1334685 h 1574215"/>
                <a:gd name="connsiteX2250" fmla="*/ 1966764 w 2437871"/>
                <a:gd name="connsiteY2250" fmla="*/ 1334685 h 1574215"/>
                <a:gd name="connsiteX2251" fmla="*/ 1966764 w 2437871"/>
                <a:gd name="connsiteY2251" fmla="*/ 1260224 h 1574215"/>
                <a:gd name="connsiteX2252" fmla="*/ 1962748 w 2437871"/>
                <a:gd name="connsiteY2252" fmla="*/ 1260224 h 1574215"/>
                <a:gd name="connsiteX2253" fmla="*/ 1805792 w 2437871"/>
                <a:gd name="connsiteY2253" fmla="*/ 1260224 h 1574215"/>
                <a:gd name="connsiteX2254" fmla="*/ 1805792 w 2437871"/>
                <a:gd name="connsiteY2254" fmla="*/ 1334685 h 1574215"/>
                <a:gd name="connsiteX2255" fmla="*/ 1809809 w 2437871"/>
                <a:gd name="connsiteY2255" fmla="*/ 1334685 h 1574215"/>
                <a:gd name="connsiteX2256" fmla="*/ 1809809 w 2437871"/>
                <a:gd name="connsiteY2256" fmla="*/ 1260224 h 1574215"/>
                <a:gd name="connsiteX2257" fmla="*/ 1805792 w 2437871"/>
                <a:gd name="connsiteY2257" fmla="*/ 1260224 h 1574215"/>
                <a:gd name="connsiteX2258" fmla="*/ 1884270 w 2437871"/>
                <a:gd name="connsiteY2258" fmla="*/ 1260224 h 1574215"/>
                <a:gd name="connsiteX2259" fmla="*/ 1884270 w 2437871"/>
                <a:gd name="connsiteY2259" fmla="*/ 1334685 h 1574215"/>
                <a:gd name="connsiteX2260" fmla="*/ 1888286 w 2437871"/>
                <a:gd name="connsiteY2260" fmla="*/ 1334685 h 1574215"/>
                <a:gd name="connsiteX2261" fmla="*/ 1888286 w 2437871"/>
                <a:gd name="connsiteY2261" fmla="*/ 1260224 h 1574215"/>
                <a:gd name="connsiteX2262" fmla="*/ 1884270 w 2437871"/>
                <a:gd name="connsiteY2262" fmla="*/ 1260224 h 1574215"/>
                <a:gd name="connsiteX2263" fmla="*/ 161052 w 2437871"/>
                <a:gd name="connsiteY2263" fmla="*/ 1024630 h 1574215"/>
                <a:gd name="connsiteX2264" fmla="*/ 157036 w 2437871"/>
                <a:gd name="connsiteY2264" fmla="*/ 1024630 h 1574215"/>
                <a:gd name="connsiteX2265" fmla="*/ 157036 w 2437871"/>
                <a:gd name="connsiteY2265" fmla="*/ 1099091 h 1574215"/>
                <a:gd name="connsiteX2266" fmla="*/ 161052 w 2437871"/>
                <a:gd name="connsiteY2266" fmla="*/ 1099091 h 1574215"/>
                <a:gd name="connsiteX2267" fmla="*/ 161052 w 2437871"/>
                <a:gd name="connsiteY2267" fmla="*/ 1024630 h 1574215"/>
                <a:gd name="connsiteX2268" fmla="*/ 1020613 w 2437871"/>
                <a:gd name="connsiteY2268" fmla="*/ 1417260 h 1574215"/>
                <a:gd name="connsiteX2269" fmla="*/ 1020613 w 2437871"/>
                <a:gd name="connsiteY2269" fmla="*/ 1491721 h 1574215"/>
                <a:gd name="connsiteX2270" fmla="*/ 1024629 w 2437871"/>
                <a:gd name="connsiteY2270" fmla="*/ 1491721 h 1574215"/>
                <a:gd name="connsiteX2271" fmla="*/ 1024629 w 2437871"/>
                <a:gd name="connsiteY2271" fmla="*/ 1417260 h 1574215"/>
                <a:gd name="connsiteX2272" fmla="*/ 1020613 w 2437871"/>
                <a:gd name="connsiteY2272" fmla="*/ 1417260 h 1574215"/>
                <a:gd name="connsiteX2273" fmla="*/ 1099171 w 2437871"/>
                <a:gd name="connsiteY2273" fmla="*/ 1417260 h 1574215"/>
                <a:gd name="connsiteX2274" fmla="*/ 1099171 w 2437871"/>
                <a:gd name="connsiteY2274" fmla="*/ 1491721 h 1574215"/>
                <a:gd name="connsiteX2275" fmla="*/ 1103187 w 2437871"/>
                <a:gd name="connsiteY2275" fmla="*/ 1491721 h 1574215"/>
                <a:gd name="connsiteX2276" fmla="*/ 1103187 w 2437871"/>
                <a:gd name="connsiteY2276" fmla="*/ 1417260 h 1574215"/>
                <a:gd name="connsiteX2277" fmla="*/ 1099171 w 2437871"/>
                <a:gd name="connsiteY2277" fmla="*/ 1417260 h 1574215"/>
                <a:gd name="connsiteX2278" fmla="*/ 161052 w 2437871"/>
                <a:gd name="connsiteY2278" fmla="*/ 867674 h 1574215"/>
                <a:gd name="connsiteX2279" fmla="*/ 157036 w 2437871"/>
                <a:gd name="connsiteY2279" fmla="*/ 867674 h 1574215"/>
                <a:gd name="connsiteX2280" fmla="*/ 157036 w 2437871"/>
                <a:gd name="connsiteY2280" fmla="*/ 942136 h 1574215"/>
                <a:gd name="connsiteX2281" fmla="*/ 161052 w 2437871"/>
                <a:gd name="connsiteY2281" fmla="*/ 942136 h 1574215"/>
                <a:gd name="connsiteX2282" fmla="*/ 161052 w 2437871"/>
                <a:gd name="connsiteY2282" fmla="*/ 867674 h 1574215"/>
                <a:gd name="connsiteX2283" fmla="*/ 2119784 w 2437871"/>
                <a:gd name="connsiteY2283" fmla="*/ 1417260 h 1574215"/>
                <a:gd name="connsiteX2284" fmla="*/ 2119784 w 2437871"/>
                <a:gd name="connsiteY2284" fmla="*/ 1491721 h 1574215"/>
                <a:gd name="connsiteX2285" fmla="*/ 2123800 w 2437871"/>
                <a:gd name="connsiteY2285" fmla="*/ 1491721 h 1574215"/>
                <a:gd name="connsiteX2286" fmla="*/ 2123800 w 2437871"/>
                <a:gd name="connsiteY2286" fmla="*/ 1417260 h 1574215"/>
                <a:gd name="connsiteX2287" fmla="*/ 2119784 w 2437871"/>
                <a:gd name="connsiteY2287" fmla="*/ 1417260 h 1574215"/>
                <a:gd name="connsiteX2288" fmla="*/ 1256207 w 2437871"/>
                <a:gd name="connsiteY2288" fmla="*/ 1417260 h 1574215"/>
                <a:gd name="connsiteX2289" fmla="*/ 1256207 w 2437871"/>
                <a:gd name="connsiteY2289" fmla="*/ 1491721 h 1574215"/>
                <a:gd name="connsiteX2290" fmla="*/ 1260223 w 2437871"/>
                <a:gd name="connsiteY2290" fmla="*/ 1491721 h 1574215"/>
                <a:gd name="connsiteX2291" fmla="*/ 1260223 w 2437871"/>
                <a:gd name="connsiteY2291" fmla="*/ 1417260 h 1574215"/>
                <a:gd name="connsiteX2292" fmla="*/ 1256207 w 2437871"/>
                <a:gd name="connsiteY2292" fmla="*/ 1417260 h 1574215"/>
                <a:gd name="connsiteX2293" fmla="*/ 1177649 w 2437871"/>
                <a:gd name="connsiteY2293" fmla="*/ 1417260 h 1574215"/>
                <a:gd name="connsiteX2294" fmla="*/ 1177649 w 2437871"/>
                <a:gd name="connsiteY2294" fmla="*/ 1491721 h 1574215"/>
                <a:gd name="connsiteX2295" fmla="*/ 1181665 w 2437871"/>
                <a:gd name="connsiteY2295" fmla="*/ 1491721 h 1574215"/>
                <a:gd name="connsiteX2296" fmla="*/ 1181665 w 2437871"/>
                <a:gd name="connsiteY2296" fmla="*/ 1417260 h 1574215"/>
                <a:gd name="connsiteX2297" fmla="*/ 1177649 w 2437871"/>
                <a:gd name="connsiteY2297" fmla="*/ 1417260 h 1574215"/>
                <a:gd name="connsiteX2298" fmla="*/ 863657 w 2437871"/>
                <a:gd name="connsiteY2298" fmla="*/ 1417260 h 1574215"/>
                <a:gd name="connsiteX2299" fmla="*/ 863657 w 2437871"/>
                <a:gd name="connsiteY2299" fmla="*/ 1491721 h 1574215"/>
                <a:gd name="connsiteX2300" fmla="*/ 867673 w 2437871"/>
                <a:gd name="connsiteY2300" fmla="*/ 1491721 h 1574215"/>
                <a:gd name="connsiteX2301" fmla="*/ 867673 w 2437871"/>
                <a:gd name="connsiteY2301" fmla="*/ 1417260 h 1574215"/>
                <a:gd name="connsiteX2302" fmla="*/ 863657 w 2437871"/>
                <a:gd name="connsiteY2302" fmla="*/ 1417260 h 1574215"/>
                <a:gd name="connsiteX2303" fmla="*/ 161052 w 2437871"/>
                <a:gd name="connsiteY2303" fmla="*/ 1103188 h 1574215"/>
                <a:gd name="connsiteX2304" fmla="*/ 157036 w 2437871"/>
                <a:gd name="connsiteY2304" fmla="*/ 1103188 h 1574215"/>
                <a:gd name="connsiteX2305" fmla="*/ 157036 w 2437871"/>
                <a:gd name="connsiteY2305" fmla="*/ 1177649 h 1574215"/>
                <a:gd name="connsiteX2306" fmla="*/ 161052 w 2437871"/>
                <a:gd name="connsiteY2306" fmla="*/ 1177649 h 1574215"/>
                <a:gd name="connsiteX2307" fmla="*/ 161052 w 2437871"/>
                <a:gd name="connsiteY2307" fmla="*/ 1103188 h 1574215"/>
                <a:gd name="connsiteX2308" fmla="*/ 942135 w 2437871"/>
                <a:gd name="connsiteY2308" fmla="*/ 1417260 h 1574215"/>
                <a:gd name="connsiteX2309" fmla="*/ 942135 w 2437871"/>
                <a:gd name="connsiteY2309" fmla="*/ 1491721 h 1574215"/>
                <a:gd name="connsiteX2310" fmla="*/ 946151 w 2437871"/>
                <a:gd name="connsiteY2310" fmla="*/ 1491721 h 1574215"/>
                <a:gd name="connsiteX2311" fmla="*/ 946151 w 2437871"/>
                <a:gd name="connsiteY2311" fmla="*/ 1417260 h 1574215"/>
                <a:gd name="connsiteX2312" fmla="*/ 942135 w 2437871"/>
                <a:gd name="connsiteY2312" fmla="*/ 1417260 h 1574215"/>
                <a:gd name="connsiteX2313" fmla="*/ 161052 w 2437871"/>
                <a:gd name="connsiteY2313" fmla="*/ 946152 h 1574215"/>
                <a:gd name="connsiteX2314" fmla="*/ 157036 w 2437871"/>
                <a:gd name="connsiteY2314" fmla="*/ 946152 h 1574215"/>
                <a:gd name="connsiteX2315" fmla="*/ 157036 w 2437871"/>
                <a:gd name="connsiteY2315" fmla="*/ 1020613 h 1574215"/>
                <a:gd name="connsiteX2316" fmla="*/ 161052 w 2437871"/>
                <a:gd name="connsiteY2316" fmla="*/ 1020613 h 1574215"/>
                <a:gd name="connsiteX2317" fmla="*/ 161052 w 2437871"/>
                <a:gd name="connsiteY2317" fmla="*/ 946152 h 1574215"/>
                <a:gd name="connsiteX2318" fmla="*/ 785099 w 2437871"/>
                <a:gd name="connsiteY2318" fmla="*/ 1417260 h 1574215"/>
                <a:gd name="connsiteX2319" fmla="*/ 785099 w 2437871"/>
                <a:gd name="connsiteY2319" fmla="*/ 1491721 h 1574215"/>
                <a:gd name="connsiteX2320" fmla="*/ 789115 w 2437871"/>
                <a:gd name="connsiteY2320" fmla="*/ 1491721 h 1574215"/>
                <a:gd name="connsiteX2321" fmla="*/ 789115 w 2437871"/>
                <a:gd name="connsiteY2321" fmla="*/ 1417260 h 1574215"/>
                <a:gd name="connsiteX2322" fmla="*/ 785099 w 2437871"/>
                <a:gd name="connsiteY2322" fmla="*/ 1417260 h 1574215"/>
                <a:gd name="connsiteX2323" fmla="*/ 161052 w 2437871"/>
                <a:gd name="connsiteY2323" fmla="*/ 789116 h 1574215"/>
                <a:gd name="connsiteX2324" fmla="*/ 157036 w 2437871"/>
                <a:gd name="connsiteY2324" fmla="*/ 789116 h 1574215"/>
                <a:gd name="connsiteX2325" fmla="*/ 157036 w 2437871"/>
                <a:gd name="connsiteY2325" fmla="*/ 863577 h 1574215"/>
                <a:gd name="connsiteX2326" fmla="*/ 161052 w 2437871"/>
                <a:gd name="connsiteY2326" fmla="*/ 863577 h 1574215"/>
                <a:gd name="connsiteX2327" fmla="*/ 161052 w 2437871"/>
                <a:gd name="connsiteY2327" fmla="*/ 789116 h 1574215"/>
                <a:gd name="connsiteX2328" fmla="*/ 1727234 w 2437871"/>
                <a:gd name="connsiteY2328" fmla="*/ 1417260 h 1574215"/>
                <a:gd name="connsiteX2329" fmla="*/ 1727234 w 2437871"/>
                <a:gd name="connsiteY2329" fmla="*/ 1491721 h 1574215"/>
                <a:gd name="connsiteX2330" fmla="*/ 1731250 w 2437871"/>
                <a:gd name="connsiteY2330" fmla="*/ 1491721 h 1574215"/>
                <a:gd name="connsiteX2331" fmla="*/ 1731250 w 2437871"/>
                <a:gd name="connsiteY2331" fmla="*/ 1417260 h 1574215"/>
                <a:gd name="connsiteX2332" fmla="*/ 1727234 w 2437871"/>
                <a:gd name="connsiteY2332" fmla="*/ 1417260 h 1574215"/>
                <a:gd name="connsiteX2333" fmla="*/ 1805792 w 2437871"/>
                <a:gd name="connsiteY2333" fmla="*/ 1417260 h 1574215"/>
                <a:gd name="connsiteX2334" fmla="*/ 1805792 w 2437871"/>
                <a:gd name="connsiteY2334" fmla="*/ 1491721 h 1574215"/>
                <a:gd name="connsiteX2335" fmla="*/ 1809809 w 2437871"/>
                <a:gd name="connsiteY2335" fmla="*/ 1491721 h 1574215"/>
                <a:gd name="connsiteX2336" fmla="*/ 1809809 w 2437871"/>
                <a:gd name="connsiteY2336" fmla="*/ 1417260 h 1574215"/>
                <a:gd name="connsiteX2337" fmla="*/ 1805792 w 2437871"/>
                <a:gd name="connsiteY2337" fmla="*/ 1417260 h 1574215"/>
                <a:gd name="connsiteX2338" fmla="*/ 1884270 w 2437871"/>
                <a:gd name="connsiteY2338" fmla="*/ 1417260 h 1574215"/>
                <a:gd name="connsiteX2339" fmla="*/ 1884270 w 2437871"/>
                <a:gd name="connsiteY2339" fmla="*/ 1491721 h 1574215"/>
                <a:gd name="connsiteX2340" fmla="*/ 1888286 w 2437871"/>
                <a:gd name="connsiteY2340" fmla="*/ 1491721 h 1574215"/>
                <a:gd name="connsiteX2341" fmla="*/ 1888286 w 2437871"/>
                <a:gd name="connsiteY2341" fmla="*/ 1417260 h 1574215"/>
                <a:gd name="connsiteX2342" fmla="*/ 1884270 w 2437871"/>
                <a:gd name="connsiteY2342" fmla="*/ 1417260 h 1574215"/>
                <a:gd name="connsiteX2343" fmla="*/ 1962748 w 2437871"/>
                <a:gd name="connsiteY2343" fmla="*/ 1417260 h 1574215"/>
                <a:gd name="connsiteX2344" fmla="*/ 1962748 w 2437871"/>
                <a:gd name="connsiteY2344" fmla="*/ 1491721 h 1574215"/>
                <a:gd name="connsiteX2345" fmla="*/ 1966764 w 2437871"/>
                <a:gd name="connsiteY2345" fmla="*/ 1491721 h 1574215"/>
                <a:gd name="connsiteX2346" fmla="*/ 1966764 w 2437871"/>
                <a:gd name="connsiteY2346" fmla="*/ 1417260 h 1574215"/>
                <a:gd name="connsiteX2347" fmla="*/ 1962748 w 2437871"/>
                <a:gd name="connsiteY2347" fmla="*/ 1417260 h 1574215"/>
                <a:gd name="connsiteX2348" fmla="*/ 2041306 w 2437871"/>
                <a:gd name="connsiteY2348" fmla="*/ 1417260 h 1574215"/>
                <a:gd name="connsiteX2349" fmla="*/ 2041306 w 2437871"/>
                <a:gd name="connsiteY2349" fmla="*/ 1491721 h 1574215"/>
                <a:gd name="connsiteX2350" fmla="*/ 2045322 w 2437871"/>
                <a:gd name="connsiteY2350" fmla="*/ 1491721 h 1574215"/>
                <a:gd name="connsiteX2351" fmla="*/ 2045322 w 2437871"/>
                <a:gd name="connsiteY2351" fmla="*/ 1417260 h 1574215"/>
                <a:gd name="connsiteX2352" fmla="*/ 2041306 w 2437871"/>
                <a:gd name="connsiteY2352" fmla="*/ 1417260 h 1574215"/>
                <a:gd name="connsiteX2353" fmla="*/ 1491721 w 2437871"/>
                <a:gd name="connsiteY2353" fmla="*/ 1417260 h 1574215"/>
                <a:gd name="connsiteX2354" fmla="*/ 1491721 w 2437871"/>
                <a:gd name="connsiteY2354" fmla="*/ 1491721 h 1574215"/>
                <a:gd name="connsiteX2355" fmla="*/ 1495737 w 2437871"/>
                <a:gd name="connsiteY2355" fmla="*/ 1491721 h 1574215"/>
                <a:gd name="connsiteX2356" fmla="*/ 1495737 w 2437871"/>
                <a:gd name="connsiteY2356" fmla="*/ 1417260 h 1574215"/>
                <a:gd name="connsiteX2357" fmla="*/ 1491721 w 2437871"/>
                <a:gd name="connsiteY2357" fmla="*/ 1417260 h 1574215"/>
                <a:gd name="connsiteX2358" fmla="*/ 1413243 w 2437871"/>
                <a:gd name="connsiteY2358" fmla="*/ 1417260 h 1574215"/>
                <a:gd name="connsiteX2359" fmla="*/ 1413243 w 2437871"/>
                <a:gd name="connsiteY2359" fmla="*/ 1491721 h 1574215"/>
                <a:gd name="connsiteX2360" fmla="*/ 1417259 w 2437871"/>
                <a:gd name="connsiteY2360" fmla="*/ 1491721 h 1574215"/>
                <a:gd name="connsiteX2361" fmla="*/ 1417259 w 2437871"/>
                <a:gd name="connsiteY2361" fmla="*/ 1417260 h 1574215"/>
                <a:gd name="connsiteX2362" fmla="*/ 1413243 w 2437871"/>
                <a:gd name="connsiteY2362" fmla="*/ 1417260 h 1574215"/>
                <a:gd name="connsiteX2363" fmla="*/ 161052 w 2437871"/>
                <a:gd name="connsiteY2363" fmla="*/ 710638 h 1574215"/>
                <a:gd name="connsiteX2364" fmla="*/ 157036 w 2437871"/>
                <a:gd name="connsiteY2364" fmla="*/ 710638 h 1574215"/>
                <a:gd name="connsiteX2365" fmla="*/ 157036 w 2437871"/>
                <a:gd name="connsiteY2365" fmla="*/ 785100 h 1574215"/>
                <a:gd name="connsiteX2366" fmla="*/ 161052 w 2437871"/>
                <a:gd name="connsiteY2366" fmla="*/ 785100 h 1574215"/>
                <a:gd name="connsiteX2367" fmla="*/ 161052 w 2437871"/>
                <a:gd name="connsiteY2367" fmla="*/ 710638 h 1574215"/>
                <a:gd name="connsiteX2368" fmla="*/ 553602 w 2437871"/>
                <a:gd name="connsiteY2368" fmla="*/ 157036 h 1574215"/>
                <a:gd name="connsiteX2369" fmla="*/ 553602 w 2437871"/>
                <a:gd name="connsiteY2369" fmla="*/ 82574 h 1574215"/>
                <a:gd name="connsiteX2370" fmla="*/ 549585 w 2437871"/>
                <a:gd name="connsiteY2370" fmla="*/ 82574 h 1574215"/>
                <a:gd name="connsiteX2371" fmla="*/ 549585 w 2437871"/>
                <a:gd name="connsiteY2371" fmla="*/ 157036 h 1574215"/>
                <a:gd name="connsiteX2372" fmla="*/ 553602 w 2437871"/>
                <a:gd name="connsiteY2372" fmla="*/ 157036 h 1574215"/>
                <a:gd name="connsiteX2373" fmla="*/ 1334685 w 2437871"/>
                <a:gd name="connsiteY2373" fmla="*/ 1417260 h 1574215"/>
                <a:gd name="connsiteX2374" fmla="*/ 1334685 w 2437871"/>
                <a:gd name="connsiteY2374" fmla="*/ 1491721 h 1574215"/>
                <a:gd name="connsiteX2375" fmla="*/ 1338701 w 2437871"/>
                <a:gd name="connsiteY2375" fmla="*/ 1491721 h 1574215"/>
                <a:gd name="connsiteX2376" fmla="*/ 1338701 w 2437871"/>
                <a:gd name="connsiteY2376" fmla="*/ 1417260 h 1574215"/>
                <a:gd name="connsiteX2377" fmla="*/ 1334685 w 2437871"/>
                <a:gd name="connsiteY2377" fmla="*/ 1417260 h 1574215"/>
                <a:gd name="connsiteX2378" fmla="*/ 1648756 w 2437871"/>
                <a:gd name="connsiteY2378" fmla="*/ 1417260 h 1574215"/>
                <a:gd name="connsiteX2379" fmla="*/ 1648756 w 2437871"/>
                <a:gd name="connsiteY2379" fmla="*/ 1491721 h 1574215"/>
                <a:gd name="connsiteX2380" fmla="*/ 1652773 w 2437871"/>
                <a:gd name="connsiteY2380" fmla="*/ 1491721 h 1574215"/>
                <a:gd name="connsiteX2381" fmla="*/ 1652773 w 2437871"/>
                <a:gd name="connsiteY2381" fmla="*/ 1417260 h 1574215"/>
                <a:gd name="connsiteX2382" fmla="*/ 1648756 w 2437871"/>
                <a:gd name="connsiteY2382" fmla="*/ 1417260 h 1574215"/>
                <a:gd name="connsiteX2383" fmla="*/ 2202358 w 2437871"/>
                <a:gd name="connsiteY2383" fmla="*/ 157036 h 1574215"/>
                <a:gd name="connsiteX2384" fmla="*/ 2202358 w 2437871"/>
                <a:gd name="connsiteY2384" fmla="*/ 82574 h 1574215"/>
                <a:gd name="connsiteX2385" fmla="*/ 2198342 w 2437871"/>
                <a:gd name="connsiteY2385" fmla="*/ 82574 h 1574215"/>
                <a:gd name="connsiteX2386" fmla="*/ 2198342 w 2437871"/>
                <a:gd name="connsiteY2386" fmla="*/ 157036 h 1574215"/>
                <a:gd name="connsiteX2387" fmla="*/ 2202358 w 2437871"/>
                <a:gd name="connsiteY2387" fmla="*/ 157036 h 1574215"/>
                <a:gd name="connsiteX2388" fmla="*/ 1334685 w 2437871"/>
                <a:gd name="connsiteY2388" fmla="*/ 1338702 h 1574215"/>
                <a:gd name="connsiteX2389" fmla="*/ 1334685 w 2437871"/>
                <a:gd name="connsiteY2389" fmla="*/ 1413163 h 1574215"/>
                <a:gd name="connsiteX2390" fmla="*/ 1338701 w 2437871"/>
                <a:gd name="connsiteY2390" fmla="*/ 1413163 h 1574215"/>
                <a:gd name="connsiteX2391" fmla="*/ 1338701 w 2437871"/>
                <a:gd name="connsiteY2391" fmla="*/ 1338702 h 1574215"/>
                <a:gd name="connsiteX2392" fmla="*/ 1334685 w 2437871"/>
                <a:gd name="connsiteY2392" fmla="*/ 1338702 h 1574215"/>
                <a:gd name="connsiteX2393" fmla="*/ 1570198 w 2437871"/>
                <a:gd name="connsiteY2393" fmla="*/ 1338702 h 1574215"/>
                <a:gd name="connsiteX2394" fmla="*/ 1570198 w 2437871"/>
                <a:gd name="connsiteY2394" fmla="*/ 1413163 h 1574215"/>
                <a:gd name="connsiteX2395" fmla="*/ 1574215 w 2437871"/>
                <a:gd name="connsiteY2395" fmla="*/ 1413163 h 1574215"/>
                <a:gd name="connsiteX2396" fmla="*/ 1574215 w 2437871"/>
                <a:gd name="connsiteY2396" fmla="*/ 1338702 h 1574215"/>
                <a:gd name="connsiteX2397" fmla="*/ 1570198 w 2437871"/>
                <a:gd name="connsiteY2397" fmla="*/ 1338702 h 1574215"/>
                <a:gd name="connsiteX2398" fmla="*/ 1491721 w 2437871"/>
                <a:gd name="connsiteY2398" fmla="*/ 1338702 h 1574215"/>
                <a:gd name="connsiteX2399" fmla="*/ 1491721 w 2437871"/>
                <a:gd name="connsiteY2399" fmla="*/ 1413163 h 1574215"/>
                <a:gd name="connsiteX2400" fmla="*/ 1495737 w 2437871"/>
                <a:gd name="connsiteY2400" fmla="*/ 1413163 h 1574215"/>
                <a:gd name="connsiteX2401" fmla="*/ 1495737 w 2437871"/>
                <a:gd name="connsiteY2401" fmla="*/ 1338702 h 1574215"/>
                <a:gd name="connsiteX2402" fmla="*/ 1491721 w 2437871"/>
                <a:gd name="connsiteY2402" fmla="*/ 1338702 h 1574215"/>
                <a:gd name="connsiteX2403" fmla="*/ 1099171 w 2437871"/>
                <a:gd name="connsiteY2403" fmla="*/ 1338702 h 1574215"/>
                <a:gd name="connsiteX2404" fmla="*/ 1099171 w 2437871"/>
                <a:gd name="connsiteY2404" fmla="*/ 1413163 h 1574215"/>
                <a:gd name="connsiteX2405" fmla="*/ 1103187 w 2437871"/>
                <a:gd name="connsiteY2405" fmla="*/ 1413163 h 1574215"/>
                <a:gd name="connsiteX2406" fmla="*/ 1103187 w 2437871"/>
                <a:gd name="connsiteY2406" fmla="*/ 1338702 h 1574215"/>
                <a:gd name="connsiteX2407" fmla="*/ 1099171 w 2437871"/>
                <a:gd name="connsiteY2407" fmla="*/ 1338702 h 1574215"/>
                <a:gd name="connsiteX2408" fmla="*/ 1256207 w 2437871"/>
                <a:gd name="connsiteY2408" fmla="*/ 1338702 h 1574215"/>
                <a:gd name="connsiteX2409" fmla="*/ 1256207 w 2437871"/>
                <a:gd name="connsiteY2409" fmla="*/ 1413163 h 1574215"/>
                <a:gd name="connsiteX2410" fmla="*/ 1260223 w 2437871"/>
                <a:gd name="connsiteY2410" fmla="*/ 1413163 h 1574215"/>
                <a:gd name="connsiteX2411" fmla="*/ 1260223 w 2437871"/>
                <a:gd name="connsiteY2411" fmla="*/ 1338702 h 1574215"/>
                <a:gd name="connsiteX2412" fmla="*/ 1256207 w 2437871"/>
                <a:gd name="connsiteY2412" fmla="*/ 1338702 h 1574215"/>
                <a:gd name="connsiteX2413" fmla="*/ 2041306 w 2437871"/>
                <a:gd name="connsiteY2413" fmla="*/ 1338702 h 1574215"/>
                <a:gd name="connsiteX2414" fmla="*/ 2041306 w 2437871"/>
                <a:gd name="connsiteY2414" fmla="*/ 1413163 h 1574215"/>
                <a:gd name="connsiteX2415" fmla="*/ 2045322 w 2437871"/>
                <a:gd name="connsiteY2415" fmla="*/ 1413163 h 1574215"/>
                <a:gd name="connsiteX2416" fmla="*/ 2045322 w 2437871"/>
                <a:gd name="connsiteY2416" fmla="*/ 1338702 h 1574215"/>
                <a:gd name="connsiteX2417" fmla="*/ 2041306 w 2437871"/>
                <a:gd name="connsiteY2417" fmla="*/ 1338702 h 1574215"/>
                <a:gd name="connsiteX2418" fmla="*/ 1413243 w 2437871"/>
                <a:gd name="connsiteY2418" fmla="*/ 1338702 h 1574215"/>
                <a:gd name="connsiteX2419" fmla="*/ 1413243 w 2437871"/>
                <a:gd name="connsiteY2419" fmla="*/ 1413163 h 1574215"/>
                <a:gd name="connsiteX2420" fmla="*/ 1417259 w 2437871"/>
                <a:gd name="connsiteY2420" fmla="*/ 1413163 h 1574215"/>
                <a:gd name="connsiteX2421" fmla="*/ 1417259 w 2437871"/>
                <a:gd name="connsiteY2421" fmla="*/ 1338702 h 1574215"/>
                <a:gd name="connsiteX2422" fmla="*/ 1413243 w 2437871"/>
                <a:gd name="connsiteY2422" fmla="*/ 1338702 h 1574215"/>
                <a:gd name="connsiteX2423" fmla="*/ 1884270 w 2437871"/>
                <a:gd name="connsiteY2423" fmla="*/ 1338702 h 1574215"/>
                <a:gd name="connsiteX2424" fmla="*/ 1884270 w 2437871"/>
                <a:gd name="connsiteY2424" fmla="*/ 1413163 h 1574215"/>
                <a:gd name="connsiteX2425" fmla="*/ 1888286 w 2437871"/>
                <a:gd name="connsiteY2425" fmla="*/ 1413163 h 1574215"/>
                <a:gd name="connsiteX2426" fmla="*/ 1888286 w 2437871"/>
                <a:gd name="connsiteY2426" fmla="*/ 1338702 h 1574215"/>
                <a:gd name="connsiteX2427" fmla="*/ 1884270 w 2437871"/>
                <a:gd name="connsiteY2427" fmla="*/ 1338702 h 1574215"/>
                <a:gd name="connsiteX2428" fmla="*/ 1962748 w 2437871"/>
                <a:gd name="connsiteY2428" fmla="*/ 1338702 h 1574215"/>
                <a:gd name="connsiteX2429" fmla="*/ 1962748 w 2437871"/>
                <a:gd name="connsiteY2429" fmla="*/ 1413163 h 1574215"/>
                <a:gd name="connsiteX2430" fmla="*/ 1966764 w 2437871"/>
                <a:gd name="connsiteY2430" fmla="*/ 1413163 h 1574215"/>
                <a:gd name="connsiteX2431" fmla="*/ 1966764 w 2437871"/>
                <a:gd name="connsiteY2431" fmla="*/ 1338702 h 1574215"/>
                <a:gd name="connsiteX2432" fmla="*/ 1962748 w 2437871"/>
                <a:gd name="connsiteY2432" fmla="*/ 1338702 h 1574215"/>
                <a:gd name="connsiteX2433" fmla="*/ 1805792 w 2437871"/>
                <a:gd name="connsiteY2433" fmla="*/ 1338702 h 1574215"/>
                <a:gd name="connsiteX2434" fmla="*/ 1805792 w 2437871"/>
                <a:gd name="connsiteY2434" fmla="*/ 1413163 h 1574215"/>
                <a:gd name="connsiteX2435" fmla="*/ 1809809 w 2437871"/>
                <a:gd name="connsiteY2435" fmla="*/ 1413163 h 1574215"/>
                <a:gd name="connsiteX2436" fmla="*/ 1809809 w 2437871"/>
                <a:gd name="connsiteY2436" fmla="*/ 1338702 h 1574215"/>
                <a:gd name="connsiteX2437" fmla="*/ 1805792 w 2437871"/>
                <a:gd name="connsiteY2437" fmla="*/ 1338702 h 1574215"/>
                <a:gd name="connsiteX2438" fmla="*/ 1648756 w 2437871"/>
                <a:gd name="connsiteY2438" fmla="*/ 1338702 h 1574215"/>
                <a:gd name="connsiteX2439" fmla="*/ 1648756 w 2437871"/>
                <a:gd name="connsiteY2439" fmla="*/ 1413163 h 1574215"/>
                <a:gd name="connsiteX2440" fmla="*/ 1652773 w 2437871"/>
                <a:gd name="connsiteY2440" fmla="*/ 1413163 h 1574215"/>
                <a:gd name="connsiteX2441" fmla="*/ 1652773 w 2437871"/>
                <a:gd name="connsiteY2441" fmla="*/ 1338702 h 1574215"/>
                <a:gd name="connsiteX2442" fmla="*/ 1648756 w 2437871"/>
                <a:gd name="connsiteY2442" fmla="*/ 1338702 h 1574215"/>
                <a:gd name="connsiteX2443" fmla="*/ 1727234 w 2437871"/>
                <a:gd name="connsiteY2443" fmla="*/ 1338702 h 1574215"/>
                <a:gd name="connsiteX2444" fmla="*/ 1727234 w 2437871"/>
                <a:gd name="connsiteY2444" fmla="*/ 1413163 h 1574215"/>
                <a:gd name="connsiteX2445" fmla="*/ 1731250 w 2437871"/>
                <a:gd name="connsiteY2445" fmla="*/ 1413163 h 1574215"/>
                <a:gd name="connsiteX2446" fmla="*/ 1731250 w 2437871"/>
                <a:gd name="connsiteY2446" fmla="*/ 1338702 h 1574215"/>
                <a:gd name="connsiteX2447" fmla="*/ 1727234 w 2437871"/>
                <a:gd name="connsiteY2447" fmla="*/ 1338702 h 1574215"/>
                <a:gd name="connsiteX2448" fmla="*/ 1177649 w 2437871"/>
                <a:gd name="connsiteY2448" fmla="*/ 1338702 h 1574215"/>
                <a:gd name="connsiteX2449" fmla="*/ 1177649 w 2437871"/>
                <a:gd name="connsiteY2449" fmla="*/ 1413163 h 1574215"/>
                <a:gd name="connsiteX2450" fmla="*/ 1181665 w 2437871"/>
                <a:gd name="connsiteY2450" fmla="*/ 1413163 h 1574215"/>
                <a:gd name="connsiteX2451" fmla="*/ 1181665 w 2437871"/>
                <a:gd name="connsiteY2451" fmla="*/ 1338702 h 1574215"/>
                <a:gd name="connsiteX2452" fmla="*/ 1177649 w 2437871"/>
                <a:gd name="connsiteY2452" fmla="*/ 1338702 h 1574215"/>
                <a:gd name="connsiteX2453" fmla="*/ 392550 w 2437871"/>
                <a:gd name="connsiteY2453" fmla="*/ 1338702 h 1574215"/>
                <a:gd name="connsiteX2454" fmla="*/ 392550 w 2437871"/>
                <a:gd name="connsiteY2454" fmla="*/ 1413163 h 1574215"/>
                <a:gd name="connsiteX2455" fmla="*/ 396566 w 2437871"/>
                <a:gd name="connsiteY2455" fmla="*/ 1413163 h 1574215"/>
                <a:gd name="connsiteX2456" fmla="*/ 396566 w 2437871"/>
                <a:gd name="connsiteY2456" fmla="*/ 1338702 h 1574215"/>
                <a:gd name="connsiteX2457" fmla="*/ 392550 w 2437871"/>
                <a:gd name="connsiteY2457" fmla="*/ 1338702 h 1574215"/>
                <a:gd name="connsiteX2458" fmla="*/ 471108 w 2437871"/>
                <a:gd name="connsiteY2458" fmla="*/ 1338702 h 1574215"/>
                <a:gd name="connsiteX2459" fmla="*/ 471108 w 2437871"/>
                <a:gd name="connsiteY2459" fmla="*/ 1413163 h 1574215"/>
                <a:gd name="connsiteX2460" fmla="*/ 475124 w 2437871"/>
                <a:gd name="connsiteY2460" fmla="*/ 1413163 h 1574215"/>
                <a:gd name="connsiteX2461" fmla="*/ 475124 w 2437871"/>
                <a:gd name="connsiteY2461" fmla="*/ 1338702 h 1574215"/>
                <a:gd name="connsiteX2462" fmla="*/ 471108 w 2437871"/>
                <a:gd name="connsiteY2462" fmla="*/ 1338702 h 1574215"/>
                <a:gd name="connsiteX2463" fmla="*/ 1020613 w 2437871"/>
                <a:gd name="connsiteY2463" fmla="*/ 1338702 h 1574215"/>
                <a:gd name="connsiteX2464" fmla="*/ 1020613 w 2437871"/>
                <a:gd name="connsiteY2464" fmla="*/ 1413163 h 1574215"/>
                <a:gd name="connsiteX2465" fmla="*/ 1024629 w 2437871"/>
                <a:gd name="connsiteY2465" fmla="*/ 1413163 h 1574215"/>
                <a:gd name="connsiteX2466" fmla="*/ 1024629 w 2437871"/>
                <a:gd name="connsiteY2466" fmla="*/ 1338702 h 1574215"/>
                <a:gd name="connsiteX2467" fmla="*/ 1020613 w 2437871"/>
                <a:gd name="connsiteY2467" fmla="*/ 1338702 h 1574215"/>
                <a:gd name="connsiteX2468" fmla="*/ 314072 w 2437871"/>
                <a:gd name="connsiteY2468" fmla="*/ 1338702 h 1574215"/>
                <a:gd name="connsiteX2469" fmla="*/ 314072 w 2437871"/>
                <a:gd name="connsiteY2469" fmla="*/ 1413163 h 1574215"/>
                <a:gd name="connsiteX2470" fmla="*/ 318088 w 2437871"/>
                <a:gd name="connsiteY2470" fmla="*/ 1413163 h 1574215"/>
                <a:gd name="connsiteX2471" fmla="*/ 318088 w 2437871"/>
                <a:gd name="connsiteY2471" fmla="*/ 1338702 h 1574215"/>
                <a:gd name="connsiteX2472" fmla="*/ 314072 w 2437871"/>
                <a:gd name="connsiteY2472" fmla="*/ 1338702 h 1574215"/>
                <a:gd name="connsiteX2473" fmla="*/ 549585 w 2437871"/>
                <a:gd name="connsiteY2473" fmla="*/ 1338702 h 1574215"/>
                <a:gd name="connsiteX2474" fmla="*/ 549585 w 2437871"/>
                <a:gd name="connsiteY2474" fmla="*/ 1413163 h 1574215"/>
                <a:gd name="connsiteX2475" fmla="*/ 553602 w 2437871"/>
                <a:gd name="connsiteY2475" fmla="*/ 1413163 h 1574215"/>
                <a:gd name="connsiteX2476" fmla="*/ 553602 w 2437871"/>
                <a:gd name="connsiteY2476" fmla="*/ 1338702 h 1574215"/>
                <a:gd name="connsiteX2477" fmla="*/ 549585 w 2437871"/>
                <a:gd name="connsiteY2477" fmla="*/ 1338702 h 1574215"/>
                <a:gd name="connsiteX2478" fmla="*/ 235514 w 2437871"/>
                <a:gd name="connsiteY2478" fmla="*/ 1338702 h 1574215"/>
                <a:gd name="connsiteX2479" fmla="*/ 235514 w 2437871"/>
                <a:gd name="connsiteY2479" fmla="*/ 1413163 h 1574215"/>
                <a:gd name="connsiteX2480" fmla="*/ 239530 w 2437871"/>
                <a:gd name="connsiteY2480" fmla="*/ 1413163 h 1574215"/>
                <a:gd name="connsiteX2481" fmla="*/ 239530 w 2437871"/>
                <a:gd name="connsiteY2481" fmla="*/ 1338702 h 1574215"/>
                <a:gd name="connsiteX2482" fmla="*/ 235514 w 2437871"/>
                <a:gd name="connsiteY2482" fmla="*/ 1338702 h 1574215"/>
                <a:gd name="connsiteX2483" fmla="*/ 942135 w 2437871"/>
                <a:gd name="connsiteY2483" fmla="*/ 1338702 h 1574215"/>
                <a:gd name="connsiteX2484" fmla="*/ 942135 w 2437871"/>
                <a:gd name="connsiteY2484" fmla="*/ 1413163 h 1574215"/>
                <a:gd name="connsiteX2485" fmla="*/ 946151 w 2437871"/>
                <a:gd name="connsiteY2485" fmla="*/ 1413163 h 1574215"/>
                <a:gd name="connsiteX2486" fmla="*/ 946151 w 2437871"/>
                <a:gd name="connsiteY2486" fmla="*/ 1338702 h 1574215"/>
                <a:gd name="connsiteX2487" fmla="*/ 942135 w 2437871"/>
                <a:gd name="connsiteY2487" fmla="*/ 1338702 h 1574215"/>
                <a:gd name="connsiteX2488" fmla="*/ 863657 w 2437871"/>
                <a:gd name="connsiteY2488" fmla="*/ 1338702 h 1574215"/>
                <a:gd name="connsiteX2489" fmla="*/ 863657 w 2437871"/>
                <a:gd name="connsiteY2489" fmla="*/ 1413163 h 1574215"/>
                <a:gd name="connsiteX2490" fmla="*/ 867673 w 2437871"/>
                <a:gd name="connsiteY2490" fmla="*/ 1413163 h 1574215"/>
                <a:gd name="connsiteX2491" fmla="*/ 867673 w 2437871"/>
                <a:gd name="connsiteY2491" fmla="*/ 1338702 h 1574215"/>
                <a:gd name="connsiteX2492" fmla="*/ 863657 w 2437871"/>
                <a:gd name="connsiteY2492" fmla="*/ 1338702 h 1574215"/>
                <a:gd name="connsiteX2493" fmla="*/ 785099 w 2437871"/>
                <a:gd name="connsiteY2493" fmla="*/ 1338702 h 1574215"/>
                <a:gd name="connsiteX2494" fmla="*/ 785099 w 2437871"/>
                <a:gd name="connsiteY2494" fmla="*/ 1413163 h 1574215"/>
                <a:gd name="connsiteX2495" fmla="*/ 789115 w 2437871"/>
                <a:gd name="connsiteY2495" fmla="*/ 1413163 h 1574215"/>
                <a:gd name="connsiteX2496" fmla="*/ 789115 w 2437871"/>
                <a:gd name="connsiteY2496" fmla="*/ 1338702 h 1574215"/>
                <a:gd name="connsiteX2497" fmla="*/ 785099 w 2437871"/>
                <a:gd name="connsiteY2497" fmla="*/ 1338702 h 1574215"/>
                <a:gd name="connsiteX2498" fmla="*/ 628063 w 2437871"/>
                <a:gd name="connsiteY2498" fmla="*/ 1338702 h 1574215"/>
                <a:gd name="connsiteX2499" fmla="*/ 628063 w 2437871"/>
                <a:gd name="connsiteY2499" fmla="*/ 1413163 h 1574215"/>
                <a:gd name="connsiteX2500" fmla="*/ 632080 w 2437871"/>
                <a:gd name="connsiteY2500" fmla="*/ 1413163 h 1574215"/>
                <a:gd name="connsiteX2501" fmla="*/ 632080 w 2437871"/>
                <a:gd name="connsiteY2501" fmla="*/ 1338702 h 1574215"/>
                <a:gd name="connsiteX2502" fmla="*/ 628063 w 2437871"/>
                <a:gd name="connsiteY2502" fmla="*/ 1338702 h 1574215"/>
                <a:gd name="connsiteX2503" fmla="*/ 706621 w 2437871"/>
                <a:gd name="connsiteY2503" fmla="*/ 1338702 h 1574215"/>
                <a:gd name="connsiteX2504" fmla="*/ 706621 w 2437871"/>
                <a:gd name="connsiteY2504" fmla="*/ 1413163 h 1574215"/>
                <a:gd name="connsiteX2505" fmla="*/ 710638 w 2437871"/>
                <a:gd name="connsiteY2505" fmla="*/ 1413163 h 1574215"/>
                <a:gd name="connsiteX2506" fmla="*/ 710638 w 2437871"/>
                <a:gd name="connsiteY2506" fmla="*/ 1338702 h 1574215"/>
                <a:gd name="connsiteX2507" fmla="*/ 706621 w 2437871"/>
                <a:gd name="connsiteY2507" fmla="*/ 1338702 h 1574215"/>
                <a:gd name="connsiteX2508" fmla="*/ 2355378 w 2437871"/>
                <a:gd name="connsiteY2508" fmla="*/ 1177649 h 1574215"/>
                <a:gd name="connsiteX2509" fmla="*/ 2359394 w 2437871"/>
                <a:gd name="connsiteY2509" fmla="*/ 1177649 h 1574215"/>
                <a:gd name="connsiteX2510" fmla="*/ 2359394 w 2437871"/>
                <a:gd name="connsiteY2510" fmla="*/ 1103188 h 1574215"/>
                <a:gd name="connsiteX2511" fmla="*/ 2355378 w 2437871"/>
                <a:gd name="connsiteY2511" fmla="*/ 1103188 h 1574215"/>
                <a:gd name="connsiteX2512" fmla="*/ 2355378 w 2437871"/>
                <a:gd name="connsiteY2512" fmla="*/ 1177649 h 1574215"/>
                <a:gd name="connsiteX2513" fmla="*/ 82494 w 2437871"/>
                <a:gd name="connsiteY2513" fmla="*/ 710638 h 1574215"/>
                <a:gd name="connsiteX2514" fmla="*/ 78478 w 2437871"/>
                <a:gd name="connsiteY2514" fmla="*/ 710638 h 1574215"/>
                <a:gd name="connsiteX2515" fmla="*/ 78478 w 2437871"/>
                <a:gd name="connsiteY2515" fmla="*/ 785100 h 1574215"/>
                <a:gd name="connsiteX2516" fmla="*/ 82494 w 2437871"/>
                <a:gd name="connsiteY2516" fmla="*/ 785100 h 1574215"/>
                <a:gd name="connsiteX2517" fmla="*/ 82494 w 2437871"/>
                <a:gd name="connsiteY2517" fmla="*/ 710638 h 1574215"/>
                <a:gd name="connsiteX2518" fmla="*/ 82494 w 2437871"/>
                <a:gd name="connsiteY2518" fmla="*/ 632080 h 1574215"/>
                <a:gd name="connsiteX2519" fmla="*/ 78478 w 2437871"/>
                <a:gd name="connsiteY2519" fmla="*/ 632080 h 1574215"/>
                <a:gd name="connsiteX2520" fmla="*/ 78478 w 2437871"/>
                <a:gd name="connsiteY2520" fmla="*/ 706541 h 1574215"/>
                <a:gd name="connsiteX2521" fmla="*/ 82494 w 2437871"/>
                <a:gd name="connsiteY2521" fmla="*/ 706541 h 1574215"/>
                <a:gd name="connsiteX2522" fmla="*/ 82494 w 2437871"/>
                <a:gd name="connsiteY2522" fmla="*/ 632080 h 1574215"/>
                <a:gd name="connsiteX2523" fmla="*/ 82494 w 2437871"/>
                <a:gd name="connsiteY2523" fmla="*/ 789116 h 1574215"/>
                <a:gd name="connsiteX2524" fmla="*/ 78478 w 2437871"/>
                <a:gd name="connsiteY2524" fmla="*/ 789116 h 1574215"/>
                <a:gd name="connsiteX2525" fmla="*/ 78478 w 2437871"/>
                <a:gd name="connsiteY2525" fmla="*/ 863577 h 1574215"/>
                <a:gd name="connsiteX2526" fmla="*/ 82494 w 2437871"/>
                <a:gd name="connsiteY2526" fmla="*/ 863577 h 1574215"/>
                <a:gd name="connsiteX2527" fmla="*/ 82494 w 2437871"/>
                <a:gd name="connsiteY2527" fmla="*/ 789116 h 1574215"/>
                <a:gd name="connsiteX2528" fmla="*/ 82494 w 2437871"/>
                <a:gd name="connsiteY2528" fmla="*/ 553602 h 1574215"/>
                <a:gd name="connsiteX2529" fmla="*/ 78478 w 2437871"/>
                <a:gd name="connsiteY2529" fmla="*/ 553602 h 1574215"/>
                <a:gd name="connsiteX2530" fmla="*/ 78478 w 2437871"/>
                <a:gd name="connsiteY2530" fmla="*/ 628064 h 1574215"/>
                <a:gd name="connsiteX2531" fmla="*/ 82494 w 2437871"/>
                <a:gd name="connsiteY2531" fmla="*/ 628064 h 1574215"/>
                <a:gd name="connsiteX2532" fmla="*/ 82494 w 2437871"/>
                <a:gd name="connsiteY2532" fmla="*/ 553602 h 1574215"/>
                <a:gd name="connsiteX2533" fmla="*/ 82494 w 2437871"/>
                <a:gd name="connsiteY2533" fmla="*/ 475124 h 1574215"/>
                <a:gd name="connsiteX2534" fmla="*/ 78478 w 2437871"/>
                <a:gd name="connsiteY2534" fmla="*/ 475124 h 1574215"/>
                <a:gd name="connsiteX2535" fmla="*/ 78478 w 2437871"/>
                <a:gd name="connsiteY2535" fmla="*/ 549586 h 1574215"/>
                <a:gd name="connsiteX2536" fmla="*/ 82494 w 2437871"/>
                <a:gd name="connsiteY2536" fmla="*/ 549586 h 1574215"/>
                <a:gd name="connsiteX2537" fmla="*/ 82494 w 2437871"/>
                <a:gd name="connsiteY2537" fmla="*/ 475124 h 1574215"/>
                <a:gd name="connsiteX2538" fmla="*/ 82494 w 2437871"/>
                <a:gd name="connsiteY2538" fmla="*/ 1181666 h 1574215"/>
                <a:gd name="connsiteX2539" fmla="*/ 78478 w 2437871"/>
                <a:gd name="connsiteY2539" fmla="*/ 1181666 h 1574215"/>
                <a:gd name="connsiteX2540" fmla="*/ 78478 w 2437871"/>
                <a:gd name="connsiteY2540" fmla="*/ 1256127 h 1574215"/>
                <a:gd name="connsiteX2541" fmla="*/ 82494 w 2437871"/>
                <a:gd name="connsiteY2541" fmla="*/ 1256127 h 1574215"/>
                <a:gd name="connsiteX2542" fmla="*/ 82494 w 2437871"/>
                <a:gd name="connsiteY2542" fmla="*/ 1181666 h 1574215"/>
                <a:gd name="connsiteX2543" fmla="*/ 82494 w 2437871"/>
                <a:gd name="connsiteY2543" fmla="*/ 1103188 h 1574215"/>
                <a:gd name="connsiteX2544" fmla="*/ 78478 w 2437871"/>
                <a:gd name="connsiteY2544" fmla="*/ 1103188 h 1574215"/>
                <a:gd name="connsiteX2545" fmla="*/ 78478 w 2437871"/>
                <a:gd name="connsiteY2545" fmla="*/ 1177649 h 1574215"/>
                <a:gd name="connsiteX2546" fmla="*/ 82494 w 2437871"/>
                <a:gd name="connsiteY2546" fmla="*/ 1177649 h 1574215"/>
                <a:gd name="connsiteX2547" fmla="*/ 82494 w 2437871"/>
                <a:gd name="connsiteY2547" fmla="*/ 1103188 h 1574215"/>
                <a:gd name="connsiteX2548" fmla="*/ 82494 w 2437871"/>
                <a:gd name="connsiteY2548" fmla="*/ 946152 h 1574215"/>
                <a:gd name="connsiteX2549" fmla="*/ 78478 w 2437871"/>
                <a:gd name="connsiteY2549" fmla="*/ 946152 h 1574215"/>
                <a:gd name="connsiteX2550" fmla="*/ 78478 w 2437871"/>
                <a:gd name="connsiteY2550" fmla="*/ 1020613 h 1574215"/>
                <a:gd name="connsiteX2551" fmla="*/ 82494 w 2437871"/>
                <a:gd name="connsiteY2551" fmla="*/ 1020613 h 1574215"/>
                <a:gd name="connsiteX2552" fmla="*/ 82494 w 2437871"/>
                <a:gd name="connsiteY2552" fmla="*/ 946152 h 1574215"/>
                <a:gd name="connsiteX2553" fmla="*/ 82494 w 2437871"/>
                <a:gd name="connsiteY2553" fmla="*/ 396566 h 1574215"/>
                <a:gd name="connsiteX2554" fmla="*/ 78478 w 2437871"/>
                <a:gd name="connsiteY2554" fmla="*/ 396566 h 1574215"/>
                <a:gd name="connsiteX2555" fmla="*/ 78478 w 2437871"/>
                <a:gd name="connsiteY2555" fmla="*/ 471028 h 1574215"/>
                <a:gd name="connsiteX2556" fmla="*/ 82494 w 2437871"/>
                <a:gd name="connsiteY2556" fmla="*/ 471028 h 1574215"/>
                <a:gd name="connsiteX2557" fmla="*/ 82494 w 2437871"/>
                <a:gd name="connsiteY2557" fmla="*/ 396566 h 1574215"/>
                <a:gd name="connsiteX2558" fmla="*/ 82494 w 2437871"/>
                <a:gd name="connsiteY2558" fmla="*/ 867674 h 1574215"/>
                <a:gd name="connsiteX2559" fmla="*/ 78478 w 2437871"/>
                <a:gd name="connsiteY2559" fmla="*/ 867674 h 1574215"/>
                <a:gd name="connsiteX2560" fmla="*/ 78478 w 2437871"/>
                <a:gd name="connsiteY2560" fmla="*/ 942136 h 1574215"/>
                <a:gd name="connsiteX2561" fmla="*/ 82494 w 2437871"/>
                <a:gd name="connsiteY2561" fmla="*/ 942136 h 1574215"/>
                <a:gd name="connsiteX2562" fmla="*/ 82494 w 2437871"/>
                <a:gd name="connsiteY2562" fmla="*/ 867674 h 1574215"/>
                <a:gd name="connsiteX2563" fmla="*/ 82494 w 2437871"/>
                <a:gd name="connsiteY2563" fmla="*/ 1260224 h 1574215"/>
                <a:gd name="connsiteX2564" fmla="*/ 78478 w 2437871"/>
                <a:gd name="connsiteY2564" fmla="*/ 1260224 h 1574215"/>
                <a:gd name="connsiteX2565" fmla="*/ 78478 w 2437871"/>
                <a:gd name="connsiteY2565" fmla="*/ 1334685 h 1574215"/>
                <a:gd name="connsiteX2566" fmla="*/ 82494 w 2437871"/>
                <a:gd name="connsiteY2566" fmla="*/ 1334685 h 1574215"/>
                <a:gd name="connsiteX2567" fmla="*/ 82494 w 2437871"/>
                <a:gd name="connsiteY2567" fmla="*/ 1260224 h 1574215"/>
                <a:gd name="connsiteX2568" fmla="*/ 2119784 w 2437871"/>
                <a:gd name="connsiteY2568" fmla="*/ 1338702 h 1574215"/>
                <a:gd name="connsiteX2569" fmla="*/ 2119784 w 2437871"/>
                <a:gd name="connsiteY2569" fmla="*/ 1413163 h 1574215"/>
                <a:gd name="connsiteX2570" fmla="*/ 2123800 w 2437871"/>
                <a:gd name="connsiteY2570" fmla="*/ 1413163 h 1574215"/>
                <a:gd name="connsiteX2571" fmla="*/ 2123800 w 2437871"/>
                <a:gd name="connsiteY2571" fmla="*/ 1338702 h 1574215"/>
                <a:gd name="connsiteX2572" fmla="*/ 2119784 w 2437871"/>
                <a:gd name="connsiteY2572" fmla="*/ 1338702 h 1574215"/>
                <a:gd name="connsiteX2573" fmla="*/ 2355378 w 2437871"/>
                <a:gd name="connsiteY2573" fmla="*/ 1099172 h 1574215"/>
                <a:gd name="connsiteX2574" fmla="*/ 2359394 w 2437871"/>
                <a:gd name="connsiteY2574" fmla="*/ 1099172 h 1574215"/>
                <a:gd name="connsiteX2575" fmla="*/ 2359394 w 2437871"/>
                <a:gd name="connsiteY2575" fmla="*/ 1024710 h 1574215"/>
                <a:gd name="connsiteX2576" fmla="*/ 2355378 w 2437871"/>
                <a:gd name="connsiteY2576" fmla="*/ 1024710 h 1574215"/>
                <a:gd name="connsiteX2577" fmla="*/ 2355378 w 2437871"/>
                <a:gd name="connsiteY2577" fmla="*/ 1099172 h 1574215"/>
                <a:gd name="connsiteX2578" fmla="*/ 2355378 w 2437871"/>
                <a:gd name="connsiteY2578" fmla="*/ 1334685 h 1574215"/>
                <a:gd name="connsiteX2579" fmla="*/ 2359394 w 2437871"/>
                <a:gd name="connsiteY2579" fmla="*/ 1334685 h 1574215"/>
                <a:gd name="connsiteX2580" fmla="*/ 2359394 w 2437871"/>
                <a:gd name="connsiteY2580" fmla="*/ 1260224 h 1574215"/>
                <a:gd name="connsiteX2581" fmla="*/ 2355378 w 2437871"/>
                <a:gd name="connsiteY2581" fmla="*/ 1260224 h 1574215"/>
                <a:gd name="connsiteX2582" fmla="*/ 2355378 w 2437871"/>
                <a:gd name="connsiteY2582" fmla="*/ 1334685 h 1574215"/>
                <a:gd name="connsiteX2583" fmla="*/ 2355378 w 2437871"/>
                <a:gd name="connsiteY2583" fmla="*/ 1256208 h 1574215"/>
                <a:gd name="connsiteX2584" fmla="*/ 2359394 w 2437871"/>
                <a:gd name="connsiteY2584" fmla="*/ 1256208 h 1574215"/>
                <a:gd name="connsiteX2585" fmla="*/ 2359394 w 2437871"/>
                <a:gd name="connsiteY2585" fmla="*/ 1181746 h 1574215"/>
                <a:gd name="connsiteX2586" fmla="*/ 2355378 w 2437871"/>
                <a:gd name="connsiteY2586" fmla="*/ 1181746 h 1574215"/>
                <a:gd name="connsiteX2587" fmla="*/ 2355378 w 2437871"/>
                <a:gd name="connsiteY2587" fmla="*/ 1256208 h 1574215"/>
                <a:gd name="connsiteX2588" fmla="*/ 2276820 w 2437871"/>
                <a:gd name="connsiteY2588" fmla="*/ 1338702 h 1574215"/>
                <a:gd name="connsiteX2589" fmla="*/ 2276820 w 2437871"/>
                <a:gd name="connsiteY2589" fmla="*/ 1413163 h 1574215"/>
                <a:gd name="connsiteX2590" fmla="*/ 2280836 w 2437871"/>
                <a:gd name="connsiteY2590" fmla="*/ 1413163 h 1574215"/>
                <a:gd name="connsiteX2591" fmla="*/ 2280836 w 2437871"/>
                <a:gd name="connsiteY2591" fmla="*/ 1338702 h 1574215"/>
                <a:gd name="connsiteX2592" fmla="*/ 2276820 w 2437871"/>
                <a:gd name="connsiteY2592" fmla="*/ 1338702 h 1574215"/>
                <a:gd name="connsiteX2593" fmla="*/ 82494 w 2437871"/>
                <a:gd name="connsiteY2593" fmla="*/ 1338702 h 1574215"/>
                <a:gd name="connsiteX2594" fmla="*/ 78478 w 2437871"/>
                <a:gd name="connsiteY2594" fmla="*/ 1338702 h 1574215"/>
                <a:gd name="connsiteX2595" fmla="*/ 78478 w 2437871"/>
                <a:gd name="connsiteY2595" fmla="*/ 1413163 h 1574215"/>
                <a:gd name="connsiteX2596" fmla="*/ 82494 w 2437871"/>
                <a:gd name="connsiteY2596" fmla="*/ 1413163 h 1574215"/>
                <a:gd name="connsiteX2597" fmla="*/ 82494 w 2437871"/>
                <a:gd name="connsiteY2597" fmla="*/ 1338702 h 1574215"/>
                <a:gd name="connsiteX2598" fmla="*/ 2198342 w 2437871"/>
                <a:gd name="connsiteY2598" fmla="*/ 1338702 h 1574215"/>
                <a:gd name="connsiteX2599" fmla="*/ 2198342 w 2437871"/>
                <a:gd name="connsiteY2599" fmla="*/ 1413163 h 1574215"/>
                <a:gd name="connsiteX2600" fmla="*/ 2202358 w 2437871"/>
                <a:gd name="connsiteY2600" fmla="*/ 1413163 h 1574215"/>
                <a:gd name="connsiteX2601" fmla="*/ 2202358 w 2437871"/>
                <a:gd name="connsiteY2601" fmla="*/ 1338702 h 1574215"/>
                <a:gd name="connsiteX2602" fmla="*/ 2198342 w 2437871"/>
                <a:gd name="connsiteY2602" fmla="*/ 1338702 h 1574215"/>
                <a:gd name="connsiteX2603" fmla="*/ 82494 w 2437871"/>
                <a:gd name="connsiteY2603" fmla="*/ 318088 h 1574215"/>
                <a:gd name="connsiteX2604" fmla="*/ 78478 w 2437871"/>
                <a:gd name="connsiteY2604" fmla="*/ 318088 h 1574215"/>
                <a:gd name="connsiteX2605" fmla="*/ 78478 w 2437871"/>
                <a:gd name="connsiteY2605" fmla="*/ 392550 h 1574215"/>
                <a:gd name="connsiteX2606" fmla="*/ 82494 w 2437871"/>
                <a:gd name="connsiteY2606" fmla="*/ 392550 h 1574215"/>
                <a:gd name="connsiteX2607" fmla="*/ 82494 w 2437871"/>
                <a:gd name="connsiteY2607" fmla="*/ 318088 h 1574215"/>
                <a:gd name="connsiteX2608" fmla="*/ 82494 w 2437871"/>
                <a:gd name="connsiteY2608" fmla="*/ 239530 h 1574215"/>
                <a:gd name="connsiteX2609" fmla="*/ 78478 w 2437871"/>
                <a:gd name="connsiteY2609" fmla="*/ 239530 h 1574215"/>
                <a:gd name="connsiteX2610" fmla="*/ 78478 w 2437871"/>
                <a:gd name="connsiteY2610" fmla="*/ 313992 h 1574215"/>
                <a:gd name="connsiteX2611" fmla="*/ 82494 w 2437871"/>
                <a:gd name="connsiteY2611" fmla="*/ 313992 h 1574215"/>
                <a:gd name="connsiteX2612" fmla="*/ 82494 w 2437871"/>
                <a:gd name="connsiteY2612" fmla="*/ 239530 h 1574215"/>
                <a:gd name="connsiteX2613" fmla="*/ 2355378 w 2437871"/>
                <a:gd name="connsiteY2613" fmla="*/ 1413244 h 1574215"/>
                <a:gd name="connsiteX2614" fmla="*/ 2359394 w 2437871"/>
                <a:gd name="connsiteY2614" fmla="*/ 1413244 h 1574215"/>
                <a:gd name="connsiteX2615" fmla="*/ 2359394 w 2437871"/>
                <a:gd name="connsiteY2615" fmla="*/ 1338782 h 1574215"/>
                <a:gd name="connsiteX2616" fmla="*/ 2355378 w 2437871"/>
                <a:gd name="connsiteY2616" fmla="*/ 1338782 h 1574215"/>
                <a:gd name="connsiteX2617" fmla="*/ 2355378 w 2437871"/>
                <a:gd name="connsiteY2617" fmla="*/ 1413244 h 1574215"/>
                <a:gd name="connsiteX2618" fmla="*/ 82494 w 2437871"/>
                <a:gd name="connsiteY2618" fmla="*/ 82494 h 1574215"/>
                <a:gd name="connsiteX2619" fmla="*/ 78478 w 2437871"/>
                <a:gd name="connsiteY2619" fmla="*/ 82494 h 1574215"/>
                <a:gd name="connsiteX2620" fmla="*/ 78478 w 2437871"/>
                <a:gd name="connsiteY2620" fmla="*/ 156956 h 1574215"/>
                <a:gd name="connsiteX2621" fmla="*/ 82494 w 2437871"/>
                <a:gd name="connsiteY2621" fmla="*/ 156956 h 1574215"/>
                <a:gd name="connsiteX2622" fmla="*/ 82494 w 2437871"/>
                <a:gd name="connsiteY2622" fmla="*/ 82494 h 1574215"/>
                <a:gd name="connsiteX2623" fmla="*/ 82494 w 2437871"/>
                <a:gd name="connsiteY2623" fmla="*/ 161052 h 1574215"/>
                <a:gd name="connsiteX2624" fmla="*/ 78478 w 2437871"/>
                <a:gd name="connsiteY2624" fmla="*/ 161052 h 1574215"/>
                <a:gd name="connsiteX2625" fmla="*/ 78478 w 2437871"/>
                <a:gd name="connsiteY2625" fmla="*/ 235514 h 1574215"/>
                <a:gd name="connsiteX2626" fmla="*/ 82494 w 2437871"/>
                <a:gd name="connsiteY2626" fmla="*/ 235514 h 1574215"/>
                <a:gd name="connsiteX2627" fmla="*/ 82494 w 2437871"/>
                <a:gd name="connsiteY2627" fmla="*/ 161052 h 1574215"/>
                <a:gd name="connsiteX2628" fmla="*/ 2355378 w 2437871"/>
                <a:gd name="connsiteY2628" fmla="*/ 157036 h 1574215"/>
                <a:gd name="connsiteX2629" fmla="*/ 2359394 w 2437871"/>
                <a:gd name="connsiteY2629" fmla="*/ 157036 h 1574215"/>
                <a:gd name="connsiteX2630" fmla="*/ 2359394 w 2437871"/>
                <a:gd name="connsiteY2630" fmla="*/ 82574 h 1574215"/>
                <a:gd name="connsiteX2631" fmla="*/ 2355378 w 2437871"/>
                <a:gd name="connsiteY2631" fmla="*/ 82574 h 1574215"/>
                <a:gd name="connsiteX2632" fmla="*/ 2355378 w 2437871"/>
                <a:gd name="connsiteY2632" fmla="*/ 157036 h 1574215"/>
                <a:gd name="connsiteX2633" fmla="*/ 632080 w 2437871"/>
                <a:gd name="connsiteY2633" fmla="*/ 78478 h 1574215"/>
                <a:gd name="connsiteX2634" fmla="*/ 632080 w 2437871"/>
                <a:gd name="connsiteY2634" fmla="*/ 4016 h 1574215"/>
                <a:gd name="connsiteX2635" fmla="*/ 628063 w 2437871"/>
                <a:gd name="connsiteY2635" fmla="*/ 4016 h 1574215"/>
                <a:gd name="connsiteX2636" fmla="*/ 628063 w 2437871"/>
                <a:gd name="connsiteY2636" fmla="*/ 78478 h 1574215"/>
                <a:gd name="connsiteX2637" fmla="*/ 632080 w 2437871"/>
                <a:gd name="connsiteY2637" fmla="*/ 78478 h 1574215"/>
                <a:gd name="connsiteX2638" fmla="*/ 946151 w 2437871"/>
                <a:gd name="connsiteY2638" fmla="*/ 78478 h 1574215"/>
                <a:gd name="connsiteX2639" fmla="*/ 946151 w 2437871"/>
                <a:gd name="connsiteY2639" fmla="*/ 4016 h 1574215"/>
                <a:gd name="connsiteX2640" fmla="*/ 942135 w 2437871"/>
                <a:gd name="connsiteY2640" fmla="*/ 4016 h 1574215"/>
                <a:gd name="connsiteX2641" fmla="*/ 942135 w 2437871"/>
                <a:gd name="connsiteY2641" fmla="*/ 78478 h 1574215"/>
                <a:gd name="connsiteX2642" fmla="*/ 946151 w 2437871"/>
                <a:gd name="connsiteY2642" fmla="*/ 78478 h 1574215"/>
                <a:gd name="connsiteX2643" fmla="*/ 789115 w 2437871"/>
                <a:gd name="connsiteY2643" fmla="*/ 78478 h 1574215"/>
                <a:gd name="connsiteX2644" fmla="*/ 789115 w 2437871"/>
                <a:gd name="connsiteY2644" fmla="*/ 4016 h 1574215"/>
                <a:gd name="connsiteX2645" fmla="*/ 785099 w 2437871"/>
                <a:gd name="connsiteY2645" fmla="*/ 4016 h 1574215"/>
                <a:gd name="connsiteX2646" fmla="*/ 785099 w 2437871"/>
                <a:gd name="connsiteY2646" fmla="*/ 78478 h 1574215"/>
                <a:gd name="connsiteX2647" fmla="*/ 789115 w 2437871"/>
                <a:gd name="connsiteY2647" fmla="*/ 78478 h 1574215"/>
                <a:gd name="connsiteX2648" fmla="*/ 710638 w 2437871"/>
                <a:gd name="connsiteY2648" fmla="*/ 78478 h 1574215"/>
                <a:gd name="connsiteX2649" fmla="*/ 710638 w 2437871"/>
                <a:gd name="connsiteY2649" fmla="*/ 4016 h 1574215"/>
                <a:gd name="connsiteX2650" fmla="*/ 706621 w 2437871"/>
                <a:gd name="connsiteY2650" fmla="*/ 4016 h 1574215"/>
                <a:gd name="connsiteX2651" fmla="*/ 706621 w 2437871"/>
                <a:gd name="connsiteY2651" fmla="*/ 78478 h 1574215"/>
                <a:gd name="connsiteX2652" fmla="*/ 710638 w 2437871"/>
                <a:gd name="connsiteY2652" fmla="*/ 78478 h 1574215"/>
                <a:gd name="connsiteX2653" fmla="*/ 1024629 w 2437871"/>
                <a:gd name="connsiteY2653" fmla="*/ 78478 h 1574215"/>
                <a:gd name="connsiteX2654" fmla="*/ 1024629 w 2437871"/>
                <a:gd name="connsiteY2654" fmla="*/ 4016 h 1574215"/>
                <a:gd name="connsiteX2655" fmla="*/ 1020613 w 2437871"/>
                <a:gd name="connsiteY2655" fmla="*/ 4016 h 1574215"/>
                <a:gd name="connsiteX2656" fmla="*/ 1020613 w 2437871"/>
                <a:gd name="connsiteY2656" fmla="*/ 78478 h 1574215"/>
                <a:gd name="connsiteX2657" fmla="*/ 1024629 w 2437871"/>
                <a:gd name="connsiteY2657" fmla="*/ 78478 h 1574215"/>
                <a:gd name="connsiteX2658" fmla="*/ 867673 w 2437871"/>
                <a:gd name="connsiteY2658" fmla="*/ 78478 h 1574215"/>
                <a:gd name="connsiteX2659" fmla="*/ 867673 w 2437871"/>
                <a:gd name="connsiteY2659" fmla="*/ 4016 h 1574215"/>
                <a:gd name="connsiteX2660" fmla="*/ 863657 w 2437871"/>
                <a:gd name="connsiteY2660" fmla="*/ 4016 h 1574215"/>
                <a:gd name="connsiteX2661" fmla="*/ 863657 w 2437871"/>
                <a:gd name="connsiteY2661" fmla="*/ 78478 h 1574215"/>
                <a:gd name="connsiteX2662" fmla="*/ 867673 w 2437871"/>
                <a:gd name="connsiteY2662" fmla="*/ 78478 h 1574215"/>
                <a:gd name="connsiteX2663" fmla="*/ 157036 w 2437871"/>
                <a:gd name="connsiteY2663" fmla="*/ 1338702 h 1574215"/>
                <a:gd name="connsiteX2664" fmla="*/ 157036 w 2437871"/>
                <a:gd name="connsiteY2664" fmla="*/ 1413163 h 1574215"/>
                <a:gd name="connsiteX2665" fmla="*/ 161052 w 2437871"/>
                <a:gd name="connsiteY2665" fmla="*/ 1413163 h 1574215"/>
                <a:gd name="connsiteX2666" fmla="*/ 161052 w 2437871"/>
                <a:gd name="connsiteY2666" fmla="*/ 1338702 h 1574215"/>
                <a:gd name="connsiteX2667" fmla="*/ 157036 w 2437871"/>
                <a:gd name="connsiteY2667" fmla="*/ 1338702 h 1574215"/>
                <a:gd name="connsiteX2668" fmla="*/ 1103187 w 2437871"/>
                <a:gd name="connsiteY2668" fmla="*/ 78478 h 1574215"/>
                <a:gd name="connsiteX2669" fmla="*/ 1103187 w 2437871"/>
                <a:gd name="connsiteY2669" fmla="*/ 4016 h 1574215"/>
                <a:gd name="connsiteX2670" fmla="*/ 1099171 w 2437871"/>
                <a:gd name="connsiteY2670" fmla="*/ 4016 h 1574215"/>
                <a:gd name="connsiteX2671" fmla="*/ 1099171 w 2437871"/>
                <a:gd name="connsiteY2671" fmla="*/ 78478 h 1574215"/>
                <a:gd name="connsiteX2672" fmla="*/ 1103187 w 2437871"/>
                <a:gd name="connsiteY2672" fmla="*/ 78478 h 1574215"/>
                <a:gd name="connsiteX2673" fmla="*/ 1338701 w 2437871"/>
                <a:gd name="connsiteY2673" fmla="*/ 78478 h 1574215"/>
                <a:gd name="connsiteX2674" fmla="*/ 1338701 w 2437871"/>
                <a:gd name="connsiteY2674" fmla="*/ 4016 h 1574215"/>
                <a:gd name="connsiteX2675" fmla="*/ 1334685 w 2437871"/>
                <a:gd name="connsiteY2675" fmla="*/ 4016 h 1574215"/>
                <a:gd name="connsiteX2676" fmla="*/ 1334685 w 2437871"/>
                <a:gd name="connsiteY2676" fmla="*/ 78478 h 1574215"/>
                <a:gd name="connsiteX2677" fmla="*/ 1338701 w 2437871"/>
                <a:gd name="connsiteY2677" fmla="*/ 78478 h 1574215"/>
                <a:gd name="connsiteX2678" fmla="*/ 1260223 w 2437871"/>
                <a:gd name="connsiteY2678" fmla="*/ 78478 h 1574215"/>
                <a:gd name="connsiteX2679" fmla="*/ 1260223 w 2437871"/>
                <a:gd name="connsiteY2679" fmla="*/ 4016 h 1574215"/>
                <a:gd name="connsiteX2680" fmla="*/ 1256207 w 2437871"/>
                <a:gd name="connsiteY2680" fmla="*/ 4016 h 1574215"/>
                <a:gd name="connsiteX2681" fmla="*/ 1256207 w 2437871"/>
                <a:gd name="connsiteY2681" fmla="*/ 78478 h 1574215"/>
                <a:gd name="connsiteX2682" fmla="*/ 1260223 w 2437871"/>
                <a:gd name="connsiteY2682" fmla="*/ 78478 h 1574215"/>
                <a:gd name="connsiteX2683" fmla="*/ 1181665 w 2437871"/>
                <a:gd name="connsiteY2683" fmla="*/ 78478 h 1574215"/>
                <a:gd name="connsiteX2684" fmla="*/ 1181665 w 2437871"/>
                <a:gd name="connsiteY2684" fmla="*/ 4016 h 1574215"/>
                <a:gd name="connsiteX2685" fmla="*/ 1177649 w 2437871"/>
                <a:gd name="connsiteY2685" fmla="*/ 4016 h 1574215"/>
                <a:gd name="connsiteX2686" fmla="*/ 1177649 w 2437871"/>
                <a:gd name="connsiteY2686" fmla="*/ 78478 h 1574215"/>
                <a:gd name="connsiteX2687" fmla="*/ 1181665 w 2437871"/>
                <a:gd name="connsiteY2687" fmla="*/ 78478 h 1574215"/>
                <a:gd name="connsiteX2688" fmla="*/ 318088 w 2437871"/>
                <a:gd name="connsiteY2688" fmla="*/ 157036 h 1574215"/>
                <a:gd name="connsiteX2689" fmla="*/ 318088 w 2437871"/>
                <a:gd name="connsiteY2689" fmla="*/ 82574 h 1574215"/>
                <a:gd name="connsiteX2690" fmla="*/ 314072 w 2437871"/>
                <a:gd name="connsiteY2690" fmla="*/ 82574 h 1574215"/>
                <a:gd name="connsiteX2691" fmla="*/ 314072 w 2437871"/>
                <a:gd name="connsiteY2691" fmla="*/ 157036 h 1574215"/>
                <a:gd name="connsiteX2692" fmla="*/ 318088 w 2437871"/>
                <a:gd name="connsiteY2692" fmla="*/ 157036 h 1574215"/>
                <a:gd name="connsiteX2693" fmla="*/ 239530 w 2437871"/>
                <a:gd name="connsiteY2693" fmla="*/ 157036 h 1574215"/>
                <a:gd name="connsiteX2694" fmla="*/ 239530 w 2437871"/>
                <a:gd name="connsiteY2694" fmla="*/ 82574 h 1574215"/>
                <a:gd name="connsiteX2695" fmla="*/ 235514 w 2437871"/>
                <a:gd name="connsiteY2695" fmla="*/ 82574 h 1574215"/>
                <a:gd name="connsiteX2696" fmla="*/ 235514 w 2437871"/>
                <a:gd name="connsiteY2696" fmla="*/ 157036 h 1574215"/>
                <a:gd name="connsiteX2697" fmla="*/ 239530 w 2437871"/>
                <a:gd name="connsiteY2697" fmla="*/ 157036 h 1574215"/>
                <a:gd name="connsiteX2698" fmla="*/ 82494 w 2437871"/>
                <a:gd name="connsiteY2698" fmla="*/ 78478 h 1574215"/>
                <a:gd name="connsiteX2699" fmla="*/ 82494 w 2437871"/>
                <a:gd name="connsiteY2699" fmla="*/ 4016 h 1574215"/>
                <a:gd name="connsiteX2700" fmla="*/ 78478 w 2437871"/>
                <a:gd name="connsiteY2700" fmla="*/ 4016 h 1574215"/>
                <a:gd name="connsiteX2701" fmla="*/ 78478 w 2437871"/>
                <a:gd name="connsiteY2701" fmla="*/ 78478 h 1574215"/>
                <a:gd name="connsiteX2702" fmla="*/ 82494 w 2437871"/>
                <a:gd name="connsiteY2702" fmla="*/ 78478 h 1574215"/>
                <a:gd name="connsiteX2703" fmla="*/ 161052 w 2437871"/>
                <a:gd name="connsiteY2703" fmla="*/ 157036 h 1574215"/>
                <a:gd name="connsiteX2704" fmla="*/ 161052 w 2437871"/>
                <a:gd name="connsiteY2704" fmla="*/ 82574 h 1574215"/>
                <a:gd name="connsiteX2705" fmla="*/ 157036 w 2437871"/>
                <a:gd name="connsiteY2705" fmla="*/ 82574 h 1574215"/>
                <a:gd name="connsiteX2706" fmla="*/ 157036 w 2437871"/>
                <a:gd name="connsiteY2706" fmla="*/ 157036 h 1574215"/>
                <a:gd name="connsiteX2707" fmla="*/ 161052 w 2437871"/>
                <a:gd name="connsiteY2707" fmla="*/ 157036 h 1574215"/>
                <a:gd name="connsiteX2708" fmla="*/ 396566 w 2437871"/>
                <a:gd name="connsiteY2708" fmla="*/ 157036 h 1574215"/>
                <a:gd name="connsiteX2709" fmla="*/ 396566 w 2437871"/>
                <a:gd name="connsiteY2709" fmla="*/ 82574 h 1574215"/>
                <a:gd name="connsiteX2710" fmla="*/ 392550 w 2437871"/>
                <a:gd name="connsiteY2710" fmla="*/ 82574 h 1574215"/>
                <a:gd name="connsiteX2711" fmla="*/ 392550 w 2437871"/>
                <a:gd name="connsiteY2711" fmla="*/ 157036 h 1574215"/>
                <a:gd name="connsiteX2712" fmla="*/ 396566 w 2437871"/>
                <a:gd name="connsiteY2712" fmla="*/ 157036 h 1574215"/>
                <a:gd name="connsiteX2713" fmla="*/ 553602 w 2437871"/>
                <a:gd name="connsiteY2713" fmla="*/ 78478 h 1574215"/>
                <a:gd name="connsiteX2714" fmla="*/ 553602 w 2437871"/>
                <a:gd name="connsiteY2714" fmla="*/ 4016 h 1574215"/>
                <a:gd name="connsiteX2715" fmla="*/ 549585 w 2437871"/>
                <a:gd name="connsiteY2715" fmla="*/ 4016 h 1574215"/>
                <a:gd name="connsiteX2716" fmla="*/ 549585 w 2437871"/>
                <a:gd name="connsiteY2716" fmla="*/ 78478 h 1574215"/>
                <a:gd name="connsiteX2717" fmla="*/ 553602 w 2437871"/>
                <a:gd name="connsiteY2717" fmla="*/ 78478 h 1574215"/>
                <a:gd name="connsiteX2718" fmla="*/ 1495737 w 2437871"/>
                <a:gd name="connsiteY2718" fmla="*/ 78478 h 1574215"/>
                <a:gd name="connsiteX2719" fmla="*/ 1495737 w 2437871"/>
                <a:gd name="connsiteY2719" fmla="*/ 4016 h 1574215"/>
                <a:gd name="connsiteX2720" fmla="*/ 1491721 w 2437871"/>
                <a:gd name="connsiteY2720" fmla="*/ 4016 h 1574215"/>
                <a:gd name="connsiteX2721" fmla="*/ 1491721 w 2437871"/>
                <a:gd name="connsiteY2721" fmla="*/ 78478 h 1574215"/>
                <a:gd name="connsiteX2722" fmla="*/ 1495737 w 2437871"/>
                <a:gd name="connsiteY2722" fmla="*/ 78478 h 1574215"/>
                <a:gd name="connsiteX2723" fmla="*/ 396566 w 2437871"/>
                <a:gd name="connsiteY2723" fmla="*/ 78478 h 1574215"/>
                <a:gd name="connsiteX2724" fmla="*/ 396566 w 2437871"/>
                <a:gd name="connsiteY2724" fmla="*/ 4016 h 1574215"/>
                <a:gd name="connsiteX2725" fmla="*/ 392550 w 2437871"/>
                <a:gd name="connsiteY2725" fmla="*/ 4016 h 1574215"/>
                <a:gd name="connsiteX2726" fmla="*/ 392550 w 2437871"/>
                <a:gd name="connsiteY2726" fmla="*/ 78478 h 1574215"/>
                <a:gd name="connsiteX2727" fmla="*/ 396566 w 2437871"/>
                <a:gd name="connsiteY2727" fmla="*/ 78478 h 1574215"/>
                <a:gd name="connsiteX2728" fmla="*/ 475124 w 2437871"/>
                <a:gd name="connsiteY2728" fmla="*/ 78478 h 1574215"/>
                <a:gd name="connsiteX2729" fmla="*/ 475124 w 2437871"/>
                <a:gd name="connsiteY2729" fmla="*/ 4016 h 1574215"/>
                <a:gd name="connsiteX2730" fmla="*/ 471108 w 2437871"/>
                <a:gd name="connsiteY2730" fmla="*/ 4016 h 1574215"/>
                <a:gd name="connsiteX2731" fmla="*/ 471108 w 2437871"/>
                <a:gd name="connsiteY2731" fmla="*/ 78478 h 1574215"/>
                <a:gd name="connsiteX2732" fmla="*/ 475124 w 2437871"/>
                <a:gd name="connsiteY2732" fmla="*/ 78478 h 1574215"/>
                <a:gd name="connsiteX2733" fmla="*/ 161052 w 2437871"/>
                <a:gd name="connsiteY2733" fmla="*/ 78478 h 1574215"/>
                <a:gd name="connsiteX2734" fmla="*/ 161052 w 2437871"/>
                <a:gd name="connsiteY2734" fmla="*/ 4016 h 1574215"/>
                <a:gd name="connsiteX2735" fmla="*/ 157036 w 2437871"/>
                <a:gd name="connsiteY2735" fmla="*/ 4016 h 1574215"/>
                <a:gd name="connsiteX2736" fmla="*/ 157036 w 2437871"/>
                <a:gd name="connsiteY2736" fmla="*/ 78478 h 1574215"/>
                <a:gd name="connsiteX2737" fmla="*/ 161052 w 2437871"/>
                <a:gd name="connsiteY2737" fmla="*/ 78478 h 1574215"/>
                <a:gd name="connsiteX2738" fmla="*/ 239530 w 2437871"/>
                <a:gd name="connsiteY2738" fmla="*/ 78478 h 1574215"/>
                <a:gd name="connsiteX2739" fmla="*/ 239530 w 2437871"/>
                <a:gd name="connsiteY2739" fmla="*/ 4016 h 1574215"/>
                <a:gd name="connsiteX2740" fmla="*/ 235514 w 2437871"/>
                <a:gd name="connsiteY2740" fmla="*/ 4016 h 1574215"/>
                <a:gd name="connsiteX2741" fmla="*/ 235514 w 2437871"/>
                <a:gd name="connsiteY2741" fmla="*/ 78478 h 1574215"/>
                <a:gd name="connsiteX2742" fmla="*/ 239530 w 2437871"/>
                <a:gd name="connsiteY2742" fmla="*/ 78478 h 1574215"/>
                <a:gd name="connsiteX2743" fmla="*/ 318088 w 2437871"/>
                <a:gd name="connsiteY2743" fmla="*/ 78478 h 1574215"/>
                <a:gd name="connsiteX2744" fmla="*/ 318088 w 2437871"/>
                <a:gd name="connsiteY2744" fmla="*/ 4016 h 1574215"/>
                <a:gd name="connsiteX2745" fmla="*/ 314072 w 2437871"/>
                <a:gd name="connsiteY2745" fmla="*/ 4016 h 1574215"/>
                <a:gd name="connsiteX2746" fmla="*/ 314072 w 2437871"/>
                <a:gd name="connsiteY2746" fmla="*/ 78478 h 1574215"/>
                <a:gd name="connsiteX2747" fmla="*/ 318088 w 2437871"/>
                <a:gd name="connsiteY2747" fmla="*/ 78478 h 1574215"/>
                <a:gd name="connsiteX2748" fmla="*/ 1417259 w 2437871"/>
                <a:gd name="connsiteY2748" fmla="*/ 78478 h 1574215"/>
                <a:gd name="connsiteX2749" fmla="*/ 1417259 w 2437871"/>
                <a:gd name="connsiteY2749" fmla="*/ 4016 h 1574215"/>
                <a:gd name="connsiteX2750" fmla="*/ 1413243 w 2437871"/>
                <a:gd name="connsiteY2750" fmla="*/ 4016 h 1574215"/>
                <a:gd name="connsiteX2751" fmla="*/ 1413243 w 2437871"/>
                <a:gd name="connsiteY2751" fmla="*/ 78478 h 1574215"/>
                <a:gd name="connsiteX2752" fmla="*/ 1417259 w 2437871"/>
                <a:gd name="connsiteY2752" fmla="*/ 78478 h 1574215"/>
                <a:gd name="connsiteX2753" fmla="*/ 2355378 w 2437871"/>
                <a:gd name="connsiteY2753" fmla="*/ 549586 h 1574215"/>
                <a:gd name="connsiteX2754" fmla="*/ 2359394 w 2437871"/>
                <a:gd name="connsiteY2754" fmla="*/ 549586 h 1574215"/>
                <a:gd name="connsiteX2755" fmla="*/ 2359394 w 2437871"/>
                <a:gd name="connsiteY2755" fmla="*/ 475124 h 1574215"/>
                <a:gd name="connsiteX2756" fmla="*/ 2355378 w 2437871"/>
                <a:gd name="connsiteY2756" fmla="*/ 475124 h 1574215"/>
                <a:gd name="connsiteX2757" fmla="*/ 2355378 w 2437871"/>
                <a:gd name="connsiteY2757" fmla="*/ 549586 h 1574215"/>
                <a:gd name="connsiteX2758" fmla="*/ 2355378 w 2437871"/>
                <a:gd name="connsiteY2758" fmla="*/ 471108 h 1574215"/>
                <a:gd name="connsiteX2759" fmla="*/ 2359394 w 2437871"/>
                <a:gd name="connsiteY2759" fmla="*/ 471108 h 1574215"/>
                <a:gd name="connsiteX2760" fmla="*/ 2359394 w 2437871"/>
                <a:gd name="connsiteY2760" fmla="*/ 396646 h 1574215"/>
                <a:gd name="connsiteX2761" fmla="*/ 2355378 w 2437871"/>
                <a:gd name="connsiteY2761" fmla="*/ 396646 h 1574215"/>
                <a:gd name="connsiteX2762" fmla="*/ 2355378 w 2437871"/>
                <a:gd name="connsiteY2762" fmla="*/ 471108 h 1574215"/>
                <a:gd name="connsiteX2763" fmla="*/ 2355378 w 2437871"/>
                <a:gd name="connsiteY2763" fmla="*/ 314072 h 1574215"/>
                <a:gd name="connsiteX2764" fmla="*/ 2359394 w 2437871"/>
                <a:gd name="connsiteY2764" fmla="*/ 314072 h 1574215"/>
                <a:gd name="connsiteX2765" fmla="*/ 2359394 w 2437871"/>
                <a:gd name="connsiteY2765" fmla="*/ 239610 h 1574215"/>
                <a:gd name="connsiteX2766" fmla="*/ 2355378 w 2437871"/>
                <a:gd name="connsiteY2766" fmla="*/ 239610 h 1574215"/>
                <a:gd name="connsiteX2767" fmla="*/ 2355378 w 2437871"/>
                <a:gd name="connsiteY2767" fmla="*/ 314072 h 1574215"/>
                <a:gd name="connsiteX2768" fmla="*/ 2355378 w 2437871"/>
                <a:gd name="connsiteY2768" fmla="*/ 392550 h 1574215"/>
                <a:gd name="connsiteX2769" fmla="*/ 2359394 w 2437871"/>
                <a:gd name="connsiteY2769" fmla="*/ 392550 h 1574215"/>
                <a:gd name="connsiteX2770" fmla="*/ 2359394 w 2437871"/>
                <a:gd name="connsiteY2770" fmla="*/ 318088 h 1574215"/>
                <a:gd name="connsiteX2771" fmla="*/ 2355378 w 2437871"/>
                <a:gd name="connsiteY2771" fmla="*/ 318088 h 1574215"/>
                <a:gd name="connsiteX2772" fmla="*/ 2355378 w 2437871"/>
                <a:gd name="connsiteY2772" fmla="*/ 392550 h 1574215"/>
                <a:gd name="connsiteX2773" fmla="*/ 2355378 w 2437871"/>
                <a:gd name="connsiteY2773" fmla="*/ 628064 h 1574215"/>
                <a:gd name="connsiteX2774" fmla="*/ 2359394 w 2437871"/>
                <a:gd name="connsiteY2774" fmla="*/ 628064 h 1574215"/>
                <a:gd name="connsiteX2775" fmla="*/ 2359394 w 2437871"/>
                <a:gd name="connsiteY2775" fmla="*/ 553602 h 1574215"/>
                <a:gd name="connsiteX2776" fmla="*/ 2355378 w 2437871"/>
                <a:gd name="connsiteY2776" fmla="*/ 553602 h 1574215"/>
                <a:gd name="connsiteX2777" fmla="*/ 2355378 w 2437871"/>
                <a:gd name="connsiteY2777" fmla="*/ 628064 h 1574215"/>
                <a:gd name="connsiteX2778" fmla="*/ 2355378 w 2437871"/>
                <a:gd name="connsiteY2778" fmla="*/ 785100 h 1574215"/>
                <a:gd name="connsiteX2779" fmla="*/ 2359394 w 2437871"/>
                <a:gd name="connsiteY2779" fmla="*/ 785100 h 1574215"/>
                <a:gd name="connsiteX2780" fmla="*/ 2359394 w 2437871"/>
                <a:gd name="connsiteY2780" fmla="*/ 710638 h 1574215"/>
                <a:gd name="connsiteX2781" fmla="*/ 2355378 w 2437871"/>
                <a:gd name="connsiteY2781" fmla="*/ 710638 h 1574215"/>
                <a:gd name="connsiteX2782" fmla="*/ 2355378 w 2437871"/>
                <a:gd name="connsiteY2782" fmla="*/ 785100 h 1574215"/>
                <a:gd name="connsiteX2783" fmla="*/ 2355378 w 2437871"/>
                <a:gd name="connsiteY2783" fmla="*/ 1020613 h 1574215"/>
                <a:gd name="connsiteX2784" fmla="*/ 2359394 w 2437871"/>
                <a:gd name="connsiteY2784" fmla="*/ 1020613 h 1574215"/>
                <a:gd name="connsiteX2785" fmla="*/ 2359394 w 2437871"/>
                <a:gd name="connsiteY2785" fmla="*/ 946152 h 1574215"/>
                <a:gd name="connsiteX2786" fmla="*/ 2355378 w 2437871"/>
                <a:gd name="connsiteY2786" fmla="*/ 946152 h 1574215"/>
                <a:gd name="connsiteX2787" fmla="*/ 2355378 w 2437871"/>
                <a:gd name="connsiteY2787" fmla="*/ 1020613 h 1574215"/>
                <a:gd name="connsiteX2788" fmla="*/ 2355378 w 2437871"/>
                <a:gd name="connsiteY2788" fmla="*/ 942136 h 1574215"/>
                <a:gd name="connsiteX2789" fmla="*/ 2359394 w 2437871"/>
                <a:gd name="connsiteY2789" fmla="*/ 942136 h 1574215"/>
                <a:gd name="connsiteX2790" fmla="*/ 2359394 w 2437871"/>
                <a:gd name="connsiteY2790" fmla="*/ 867674 h 1574215"/>
                <a:gd name="connsiteX2791" fmla="*/ 2355378 w 2437871"/>
                <a:gd name="connsiteY2791" fmla="*/ 867674 h 1574215"/>
                <a:gd name="connsiteX2792" fmla="*/ 2355378 w 2437871"/>
                <a:gd name="connsiteY2792" fmla="*/ 942136 h 1574215"/>
                <a:gd name="connsiteX2793" fmla="*/ 2355378 w 2437871"/>
                <a:gd name="connsiteY2793" fmla="*/ 235514 h 1574215"/>
                <a:gd name="connsiteX2794" fmla="*/ 2359394 w 2437871"/>
                <a:gd name="connsiteY2794" fmla="*/ 235514 h 1574215"/>
                <a:gd name="connsiteX2795" fmla="*/ 2359394 w 2437871"/>
                <a:gd name="connsiteY2795" fmla="*/ 161052 h 1574215"/>
                <a:gd name="connsiteX2796" fmla="*/ 2355378 w 2437871"/>
                <a:gd name="connsiteY2796" fmla="*/ 161052 h 1574215"/>
                <a:gd name="connsiteX2797" fmla="*/ 2355378 w 2437871"/>
                <a:gd name="connsiteY2797" fmla="*/ 235514 h 1574215"/>
                <a:gd name="connsiteX2798" fmla="*/ 2355378 w 2437871"/>
                <a:gd name="connsiteY2798" fmla="*/ 706622 h 1574215"/>
                <a:gd name="connsiteX2799" fmla="*/ 2359394 w 2437871"/>
                <a:gd name="connsiteY2799" fmla="*/ 706622 h 1574215"/>
                <a:gd name="connsiteX2800" fmla="*/ 2359394 w 2437871"/>
                <a:gd name="connsiteY2800" fmla="*/ 632160 h 1574215"/>
                <a:gd name="connsiteX2801" fmla="*/ 2355378 w 2437871"/>
                <a:gd name="connsiteY2801" fmla="*/ 632160 h 1574215"/>
                <a:gd name="connsiteX2802" fmla="*/ 2355378 w 2437871"/>
                <a:gd name="connsiteY2802" fmla="*/ 706622 h 1574215"/>
                <a:gd name="connsiteX2803" fmla="*/ 2355378 w 2437871"/>
                <a:gd name="connsiteY2803" fmla="*/ 863658 h 1574215"/>
                <a:gd name="connsiteX2804" fmla="*/ 2359394 w 2437871"/>
                <a:gd name="connsiteY2804" fmla="*/ 863658 h 1574215"/>
                <a:gd name="connsiteX2805" fmla="*/ 2359394 w 2437871"/>
                <a:gd name="connsiteY2805" fmla="*/ 789196 h 1574215"/>
                <a:gd name="connsiteX2806" fmla="*/ 2355378 w 2437871"/>
                <a:gd name="connsiteY2806" fmla="*/ 789196 h 1574215"/>
                <a:gd name="connsiteX2807" fmla="*/ 2355378 w 2437871"/>
                <a:gd name="connsiteY2807" fmla="*/ 863658 h 1574215"/>
                <a:gd name="connsiteX2808" fmla="*/ 1574215 w 2437871"/>
                <a:gd name="connsiteY2808" fmla="*/ 78478 h 1574215"/>
                <a:gd name="connsiteX2809" fmla="*/ 1574215 w 2437871"/>
                <a:gd name="connsiteY2809" fmla="*/ 4016 h 1574215"/>
                <a:gd name="connsiteX2810" fmla="*/ 1570198 w 2437871"/>
                <a:gd name="connsiteY2810" fmla="*/ 4016 h 1574215"/>
                <a:gd name="connsiteX2811" fmla="*/ 1570198 w 2437871"/>
                <a:gd name="connsiteY2811" fmla="*/ 78478 h 1574215"/>
                <a:gd name="connsiteX2812" fmla="*/ 1574215 w 2437871"/>
                <a:gd name="connsiteY2812" fmla="*/ 78478 h 1574215"/>
                <a:gd name="connsiteX2813" fmla="*/ 1966764 w 2437871"/>
                <a:gd name="connsiteY2813" fmla="*/ 78478 h 1574215"/>
                <a:gd name="connsiteX2814" fmla="*/ 1966764 w 2437871"/>
                <a:gd name="connsiteY2814" fmla="*/ 4016 h 1574215"/>
                <a:gd name="connsiteX2815" fmla="*/ 1962748 w 2437871"/>
                <a:gd name="connsiteY2815" fmla="*/ 4016 h 1574215"/>
                <a:gd name="connsiteX2816" fmla="*/ 1962748 w 2437871"/>
                <a:gd name="connsiteY2816" fmla="*/ 78478 h 1574215"/>
                <a:gd name="connsiteX2817" fmla="*/ 1966764 w 2437871"/>
                <a:gd name="connsiteY2817" fmla="*/ 78478 h 1574215"/>
                <a:gd name="connsiteX2818" fmla="*/ 1888286 w 2437871"/>
                <a:gd name="connsiteY2818" fmla="*/ 78478 h 1574215"/>
                <a:gd name="connsiteX2819" fmla="*/ 1888286 w 2437871"/>
                <a:gd name="connsiteY2819" fmla="*/ 4016 h 1574215"/>
                <a:gd name="connsiteX2820" fmla="*/ 1884270 w 2437871"/>
                <a:gd name="connsiteY2820" fmla="*/ 4016 h 1574215"/>
                <a:gd name="connsiteX2821" fmla="*/ 1884270 w 2437871"/>
                <a:gd name="connsiteY2821" fmla="*/ 78478 h 1574215"/>
                <a:gd name="connsiteX2822" fmla="*/ 1888286 w 2437871"/>
                <a:gd name="connsiteY2822" fmla="*/ 78478 h 1574215"/>
                <a:gd name="connsiteX2823" fmla="*/ 1809809 w 2437871"/>
                <a:gd name="connsiteY2823" fmla="*/ 78478 h 1574215"/>
                <a:gd name="connsiteX2824" fmla="*/ 1809809 w 2437871"/>
                <a:gd name="connsiteY2824" fmla="*/ 4016 h 1574215"/>
                <a:gd name="connsiteX2825" fmla="*/ 1805792 w 2437871"/>
                <a:gd name="connsiteY2825" fmla="*/ 4016 h 1574215"/>
                <a:gd name="connsiteX2826" fmla="*/ 1805792 w 2437871"/>
                <a:gd name="connsiteY2826" fmla="*/ 78478 h 1574215"/>
                <a:gd name="connsiteX2827" fmla="*/ 1809809 w 2437871"/>
                <a:gd name="connsiteY2827" fmla="*/ 78478 h 1574215"/>
                <a:gd name="connsiteX2828" fmla="*/ 1652773 w 2437871"/>
                <a:gd name="connsiteY2828" fmla="*/ 78478 h 1574215"/>
                <a:gd name="connsiteX2829" fmla="*/ 1652773 w 2437871"/>
                <a:gd name="connsiteY2829" fmla="*/ 4016 h 1574215"/>
                <a:gd name="connsiteX2830" fmla="*/ 1648756 w 2437871"/>
                <a:gd name="connsiteY2830" fmla="*/ 4016 h 1574215"/>
                <a:gd name="connsiteX2831" fmla="*/ 1648756 w 2437871"/>
                <a:gd name="connsiteY2831" fmla="*/ 78478 h 1574215"/>
                <a:gd name="connsiteX2832" fmla="*/ 1652773 w 2437871"/>
                <a:gd name="connsiteY2832" fmla="*/ 78478 h 1574215"/>
                <a:gd name="connsiteX2833" fmla="*/ 1731250 w 2437871"/>
                <a:gd name="connsiteY2833" fmla="*/ 78478 h 1574215"/>
                <a:gd name="connsiteX2834" fmla="*/ 1731250 w 2437871"/>
                <a:gd name="connsiteY2834" fmla="*/ 4016 h 1574215"/>
                <a:gd name="connsiteX2835" fmla="*/ 1727234 w 2437871"/>
                <a:gd name="connsiteY2835" fmla="*/ 4016 h 1574215"/>
                <a:gd name="connsiteX2836" fmla="*/ 1727234 w 2437871"/>
                <a:gd name="connsiteY2836" fmla="*/ 78478 h 1574215"/>
                <a:gd name="connsiteX2837" fmla="*/ 1731250 w 2437871"/>
                <a:gd name="connsiteY2837" fmla="*/ 78478 h 1574215"/>
                <a:gd name="connsiteX2838" fmla="*/ 2202358 w 2437871"/>
                <a:gd name="connsiteY2838" fmla="*/ 78478 h 1574215"/>
                <a:gd name="connsiteX2839" fmla="*/ 2202358 w 2437871"/>
                <a:gd name="connsiteY2839" fmla="*/ 4016 h 1574215"/>
                <a:gd name="connsiteX2840" fmla="*/ 2198342 w 2437871"/>
                <a:gd name="connsiteY2840" fmla="*/ 4016 h 1574215"/>
                <a:gd name="connsiteX2841" fmla="*/ 2198342 w 2437871"/>
                <a:gd name="connsiteY2841" fmla="*/ 78478 h 1574215"/>
                <a:gd name="connsiteX2842" fmla="*/ 2202358 w 2437871"/>
                <a:gd name="connsiteY2842" fmla="*/ 78478 h 1574215"/>
                <a:gd name="connsiteX2843" fmla="*/ 2280836 w 2437871"/>
                <a:gd name="connsiteY2843" fmla="*/ 78478 h 1574215"/>
                <a:gd name="connsiteX2844" fmla="*/ 2280836 w 2437871"/>
                <a:gd name="connsiteY2844" fmla="*/ 4016 h 1574215"/>
                <a:gd name="connsiteX2845" fmla="*/ 2276820 w 2437871"/>
                <a:gd name="connsiteY2845" fmla="*/ 4016 h 1574215"/>
                <a:gd name="connsiteX2846" fmla="*/ 2276820 w 2437871"/>
                <a:gd name="connsiteY2846" fmla="*/ 78478 h 1574215"/>
                <a:gd name="connsiteX2847" fmla="*/ 2280836 w 2437871"/>
                <a:gd name="connsiteY2847" fmla="*/ 78478 h 1574215"/>
                <a:gd name="connsiteX2848" fmla="*/ 2359394 w 2437871"/>
                <a:gd name="connsiteY2848" fmla="*/ 78478 h 1574215"/>
                <a:gd name="connsiteX2849" fmla="*/ 2359394 w 2437871"/>
                <a:gd name="connsiteY2849" fmla="*/ 4016 h 1574215"/>
                <a:gd name="connsiteX2850" fmla="*/ 2355378 w 2437871"/>
                <a:gd name="connsiteY2850" fmla="*/ 4016 h 1574215"/>
                <a:gd name="connsiteX2851" fmla="*/ 2355378 w 2437871"/>
                <a:gd name="connsiteY2851" fmla="*/ 78478 h 1574215"/>
                <a:gd name="connsiteX2852" fmla="*/ 2359394 w 2437871"/>
                <a:gd name="connsiteY2852" fmla="*/ 78478 h 1574215"/>
                <a:gd name="connsiteX2853" fmla="*/ 2123800 w 2437871"/>
                <a:gd name="connsiteY2853" fmla="*/ 78478 h 1574215"/>
                <a:gd name="connsiteX2854" fmla="*/ 2123800 w 2437871"/>
                <a:gd name="connsiteY2854" fmla="*/ 4016 h 1574215"/>
                <a:gd name="connsiteX2855" fmla="*/ 2119784 w 2437871"/>
                <a:gd name="connsiteY2855" fmla="*/ 4016 h 1574215"/>
                <a:gd name="connsiteX2856" fmla="*/ 2119784 w 2437871"/>
                <a:gd name="connsiteY2856" fmla="*/ 78478 h 1574215"/>
                <a:gd name="connsiteX2857" fmla="*/ 2123800 w 2437871"/>
                <a:gd name="connsiteY2857" fmla="*/ 78478 h 1574215"/>
                <a:gd name="connsiteX2858" fmla="*/ 2045322 w 2437871"/>
                <a:gd name="connsiteY2858" fmla="*/ 78478 h 1574215"/>
                <a:gd name="connsiteX2859" fmla="*/ 2045322 w 2437871"/>
                <a:gd name="connsiteY2859" fmla="*/ 4016 h 1574215"/>
                <a:gd name="connsiteX2860" fmla="*/ 2041306 w 2437871"/>
                <a:gd name="connsiteY2860" fmla="*/ 4016 h 1574215"/>
                <a:gd name="connsiteX2861" fmla="*/ 2041306 w 2437871"/>
                <a:gd name="connsiteY2861" fmla="*/ 78478 h 1574215"/>
                <a:gd name="connsiteX2862" fmla="*/ 2045322 w 2437871"/>
                <a:gd name="connsiteY2862" fmla="*/ 78478 h 1574215"/>
                <a:gd name="connsiteX2863" fmla="*/ 475124 w 2437871"/>
                <a:gd name="connsiteY2863" fmla="*/ 157036 h 1574215"/>
                <a:gd name="connsiteX2864" fmla="*/ 475124 w 2437871"/>
                <a:gd name="connsiteY2864" fmla="*/ 82574 h 1574215"/>
                <a:gd name="connsiteX2865" fmla="*/ 471108 w 2437871"/>
                <a:gd name="connsiteY2865" fmla="*/ 82574 h 1574215"/>
                <a:gd name="connsiteX2866" fmla="*/ 471108 w 2437871"/>
                <a:gd name="connsiteY2866" fmla="*/ 157036 h 1574215"/>
                <a:gd name="connsiteX2867" fmla="*/ 475124 w 2437871"/>
                <a:gd name="connsiteY2867" fmla="*/ 157036 h 1574215"/>
                <a:gd name="connsiteX2868" fmla="*/ 161052 w 2437871"/>
                <a:gd name="connsiteY2868" fmla="*/ 475124 h 1574215"/>
                <a:gd name="connsiteX2869" fmla="*/ 157036 w 2437871"/>
                <a:gd name="connsiteY2869" fmla="*/ 475124 h 1574215"/>
                <a:gd name="connsiteX2870" fmla="*/ 157036 w 2437871"/>
                <a:gd name="connsiteY2870" fmla="*/ 549586 h 1574215"/>
                <a:gd name="connsiteX2871" fmla="*/ 161052 w 2437871"/>
                <a:gd name="connsiteY2871" fmla="*/ 549586 h 1574215"/>
                <a:gd name="connsiteX2872" fmla="*/ 161052 w 2437871"/>
                <a:gd name="connsiteY2872" fmla="*/ 475124 h 1574215"/>
                <a:gd name="connsiteX2873" fmla="*/ 1495737 w 2437871"/>
                <a:gd name="connsiteY2873" fmla="*/ 235514 h 1574215"/>
                <a:gd name="connsiteX2874" fmla="*/ 1495737 w 2437871"/>
                <a:gd name="connsiteY2874" fmla="*/ 161052 h 1574215"/>
                <a:gd name="connsiteX2875" fmla="*/ 1491721 w 2437871"/>
                <a:gd name="connsiteY2875" fmla="*/ 161052 h 1574215"/>
                <a:gd name="connsiteX2876" fmla="*/ 1491721 w 2437871"/>
                <a:gd name="connsiteY2876" fmla="*/ 235514 h 1574215"/>
                <a:gd name="connsiteX2877" fmla="*/ 1495737 w 2437871"/>
                <a:gd name="connsiteY2877" fmla="*/ 235514 h 1574215"/>
                <a:gd name="connsiteX2878" fmla="*/ 1574215 w 2437871"/>
                <a:gd name="connsiteY2878" fmla="*/ 235514 h 1574215"/>
                <a:gd name="connsiteX2879" fmla="*/ 1574215 w 2437871"/>
                <a:gd name="connsiteY2879" fmla="*/ 161052 h 1574215"/>
                <a:gd name="connsiteX2880" fmla="*/ 1570198 w 2437871"/>
                <a:gd name="connsiteY2880" fmla="*/ 161052 h 1574215"/>
                <a:gd name="connsiteX2881" fmla="*/ 1570198 w 2437871"/>
                <a:gd name="connsiteY2881" fmla="*/ 235514 h 1574215"/>
                <a:gd name="connsiteX2882" fmla="*/ 1574215 w 2437871"/>
                <a:gd name="connsiteY2882" fmla="*/ 235514 h 1574215"/>
                <a:gd name="connsiteX2883" fmla="*/ 1652773 w 2437871"/>
                <a:gd name="connsiteY2883" fmla="*/ 235514 h 1574215"/>
                <a:gd name="connsiteX2884" fmla="*/ 1652773 w 2437871"/>
                <a:gd name="connsiteY2884" fmla="*/ 161052 h 1574215"/>
                <a:gd name="connsiteX2885" fmla="*/ 1648756 w 2437871"/>
                <a:gd name="connsiteY2885" fmla="*/ 161052 h 1574215"/>
                <a:gd name="connsiteX2886" fmla="*/ 1648756 w 2437871"/>
                <a:gd name="connsiteY2886" fmla="*/ 235514 h 1574215"/>
                <a:gd name="connsiteX2887" fmla="*/ 1652773 w 2437871"/>
                <a:gd name="connsiteY2887" fmla="*/ 235514 h 1574215"/>
                <a:gd name="connsiteX2888" fmla="*/ 2045322 w 2437871"/>
                <a:gd name="connsiteY2888" fmla="*/ 235514 h 1574215"/>
                <a:gd name="connsiteX2889" fmla="*/ 2045322 w 2437871"/>
                <a:gd name="connsiteY2889" fmla="*/ 161052 h 1574215"/>
                <a:gd name="connsiteX2890" fmla="*/ 2041306 w 2437871"/>
                <a:gd name="connsiteY2890" fmla="*/ 161052 h 1574215"/>
                <a:gd name="connsiteX2891" fmla="*/ 2041306 w 2437871"/>
                <a:gd name="connsiteY2891" fmla="*/ 235514 h 1574215"/>
                <a:gd name="connsiteX2892" fmla="*/ 2045322 w 2437871"/>
                <a:gd name="connsiteY2892" fmla="*/ 235514 h 1574215"/>
                <a:gd name="connsiteX2893" fmla="*/ 1731250 w 2437871"/>
                <a:gd name="connsiteY2893" fmla="*/ 235514 h 1574215"/>
                <a:gd name="connsiteX2894" fmla="*/ 1731250 w 2437871"/>
                <a:gd name="connsiteY2894" fmla="*/ 161052 h 1574215"/>
                <a:gd name="connsiteX2895" fmla="*/ 1727234 w 2437871"/>
                <a:gd name="connsiteY2895" fmla="*/ 161052 h 1574215"/>
                <a:gd name="connsiteX2896" fmla="*/ 1727234 w 2437871"/>
                <a:gd name="connsiteY2896" fmla="*/ 235514 h 1574215"/>
                <a:gd name="connsiteX2897" fmla="*/ 1731250 w 2437871"/>
                <a:gd name="connsiteY2897" fmla="*/ 235514 h 1574215"/>
                <a:gd name="connsiteX2898" fmla="*/ 1260223 w 2437871"/>
                <a:gd name="connsiteY2898" fmla="*/ 235514 h 1574215"/>
                <a:gd name="connsiteX2899" fmla="*/ 1260223 w 2437871"/>
                <a:gd name="connsiteY2899" fmla="*/ 161052 h 1574215"/>
                <a:gd name="connsiteX2900" fmla="*/ 1256207 w 2437871"/>
                <a:gd name="connsiteY2900" fmla="*/ 161052 h 1574215"/>
                <a:gd name="connsiteX2901" fmla="*/ 1256207 w 2437871"/>
                <a:gd name="connsiteY2901" fmla="*/ 235514 h 1574215"/>
                <a:gd name="connsiteX2902" fmla="*/ 1260223 w 2437871"/>
                <a:gd name="connsiteY2902" fmla="*/ 235514 h 1574215"/>
                <a:gd name="connsiteX2903" fmla="*/ 1809809 w 2437871"/>
                <a:gd name="connsiteY2903" fmla="*/ 235514 h 1574215"/>
                <a:gd name="connsiteX2904" fmla="*/ 1809809 w 2437871"/>
                <a:gd name="connsiteY2904" fmla="*/ 161052 h 1574215"/>
                <a:gd name="connsiteX2905" fmla="*/ 1805792 w 2437871"/>
                <a:gd name="connsiteY2905" fmla="*/ 161052 h 1574215"/>
                <a:gd name="connsiteX2906" fmla="*/ 1805792 w 2437871"/>
                <a:gd name="connsiteY2906" fmla="*/ 235514 h 1574215"/>
                <a:gd name="connsiteX2907" fmla="*/ 1809809 w 2437871"/>
                <a:gd name="connsiteY2907" fmla="*/ 235514 h 1574215"/>
                <a:gd name="connsiteX2908" fmla="*/ 1181665 w 2437871"/>
                <a:gd name="connsiteY2908" fmla="*/ 235514 h 1574215"/>
                <a:gd name="connsiteX2909" fmla="*/ 1181665 w 2437871"/>
                <a:gd name="connsiteY2909" fmla="*/ 161052 h 1574215"/>
                <a:gd name="connsiteX2910" fmla="*/ 1177649 w 2437871"/>
                <a:gd name="connsiteY2910" fmla="*/ 161052 h 1574215"/>
                <a:gd name="connsiteX2911" fmla="*/ 1177649 w 2437871"/>
                <a:gd name="connsiteY2911" fmla="*/ 235514 h 1574215"/>
                <a:gd name="connsiteX2912" fmla="*/ 1181665 w 2437871"/>
                <a:gd name="connsiteY2912" fmla="*/ 235514 h 1574215"/>
                <a:gd name="connsiteX2913" fmla="*/ 1417259 w 2437871"/>
                <a:gd name="connsiteY2913" fmla="*/ 235514 h 1574215"/>
                <a:gd name="connsiteX2914" fmla="*/ 1417259 w 2437871"/>
                <a:gd name="connsiteY2914" fmla="*/ 161052 h 1574215"/>
                <a:gd name="connsiteX2915" fmla="*/ 1413243 w 2437871"/>
                <a:gd name="connsiteY2915" fmla="*/ 161052 h 1574215"/>
                <a:gd name="connsiteX2916" fmla="*/ 1413243 w 2437871"/>
                <a:gd name="connsiteY2916" fmla="*/ 235514 h 1574215"/>
                <a:gd name="connsiteX2917" fmla="*/ 1417259 w 2437871"/>
                <a:gd name="connsiteY2917" fmla="*/ 235514 h 1574215"/>
                <a:gd name="connsiteX2918" fmla="*/ 1338701 w 2437871"/>
                <a:gd name="connsiteY2918" fmla="*/ 235514 h 1574215"/>
                <a:gd name="connsiteX2919" fmla="*/ 1338701 w 2437871"/>
                <a:gd name="connsiteY2919" fmla="*/ 161052 h 1574215"/>
                <a:gd name="connsiteX2920" fmla="*/ 1334685 w 2437871"/>
                <a:gd name="connsiteY2920" fmla="*/ 161052 h 1574215"/>
                <a:gd name="connsiteX2921" fmla="*/ 1334685 w 2437871"/>
                <a:gd name="connsiteY2921" fmla="*/ 235514 h 1574215"/>
                <a:gd name="connsiteX2922" fmla="*/ 1338701 w 2437871"/>
                <a:gd name="connsiteY2922" fmla="*/ 235514 h 1574215"/>
                <a:gd name="connsiteX2923" fmla="*/ 396566 w 2437871"/>
                <a:gd name="connsiteY2923" fmla="*/ 235514 h 1574215"/>
                <a:gd name="connsiteX2924" fmla="*/ 396566 w 2437871"/>
                <a:gd name="connsiteY2924" fmla="*/ 161052 h 1574215"/>
                <a:gd name="connsiteX2925" fmla="*/ 392550 w 2437871"/>
                <a:gd name="connsiteY2925" fmla="*/ 161052 h 1574215"/>
                <a:gd name="connsiteX2926" fmla="*/ 392550 w 2437871"/>
                <a:gd name="connsiteY2926" fmla="*/ 235514 h 1574215"/>
                <a:gd name="connsiteX2927" fmla="*/ 396566 w 2437871"/>
                <a:gd name="connsiteY2927" fmla="*/ 235514 h 1574215"/>
                <a:gd name="connsiteX2928" fmla="*/ 867673 w 2437871"/>
                <a:gd name="connsiteY2928" fmla="*/ 235514 h 1574215"/>
                <a:gd name="connsiteX2929" fmla="*/ 867673 w 2437871"/>
                <a:gd name="connsiteY2929" fmla="*/ 161052 h 1574215"/>
                <a:gd name="connsiteX2930" fmla="*/ 863657 w 2437871"/>
                <a:gd name="connsiteY2930" fmla="*/ 161052 h 1574215"/>
                <a:gd name="connsiteX2931" fmla="*/ 863657 w 2437871"/>
                <a:gd name="connsiteY2931" fmla="*/ 235514 h 1574215"/>
                <a:gd name="connsiteX2932" fmla="*/ 867673 w 2437871"/>
                <a:gd name="connsiteY2932" fmla="*/ 235514 h 1574215"/>
                <a:gd name="connsiteX2933" fmla="*/ 789115 w 2437871"/>
                <a:gd name="connsiteY2933" fmla="*/ 235514 h 1574215"/>
                <a:gd name="connsiteX2934" fmla="*/ 789115 w 2437871"/>
                <a:gd name="connsiteY2934" fmla="*/ 161052 h 1574215"/>
                <a:gd name="connsiteX2935" fmla="*/ 785099 w 2437871"/>
                <a:gd name="connsiteY2935" fmla="*/ 161052 h 1574215"/>
                <a:gd name="connsiteX2936" fmla="*/ 785099 w 2437871"/>
                <a:gd name="connsiteY2936" fmla="*/ 235514 h 1574215"/>
                <a:gd name="connsiteX2937" fmla="*/ 789115 w 2437871"/>
                <a:gd name="connsiteY2937" fmla="*/ 235514 h 1574215"/>
                <a:gd name="connsiteX2938" fmla="*/ 475124 w 2437871"/>
                <a:gd name="connsiteY2938" fmla="*/ 235514 h 1574215"/>
                <a:gd name="connsiteX2939" fmla="*/ 475124 w 2437871"/>
                <a:gd name="connsiteY2939" fmla="*/ 161052 h 1574215"/>
                <a:gd name="connsiteX2940" fmla="*/ 471108 w 2437871"/>
                <a:gd name="connsiteY2940" fmla="*/ 161052 h 1574215"/>
                <a:gd name="connsiteX2941" fmla="*/ 471108 w 2437871"/>
                <a:gd name="connsiteY2941" fmla="*/ 235514 h 1574215"/>
                <a:gd name="connsiteX2942" fmla="*/ 475124 w 2437871"/>
                <a:gd name="connsiteY2942" fmla="*/ 235514 h 1574215"/>
                <a:gd name="connsiteX2943" fmla="*/ 710638 w 2437871"/>
                <a:gd name="connsiteY2943" fmla="*/ 235514 h 1574215"/>
                <a:gd name="connsiteX2944" fmla="*/ 710638 w 2437871"/>
                <a:gd name="connsiteY2944" fmla="*/ 161052 h 1574215"/>
                <a:gd name="connsiteX2945" fmla="*/ 706621 w 2437871"/>
                <a:gd name="connsiteY2945" fmla="*/ 161052 h 1574215"/>
                <a:gd name="connsiteX2946" fmla="*/ 706621 w 2437871"/>
                <a:gd name="connsiteY2946" fmla="*/ 235514 h 1574215"/>
                <a:gd name="connsiteX2947" fmla="*/ 710638 w 2437871"/>
                <a:gd name="connsiteY2947" fmla="*/ 235514 h 1574215"/>
                <a:gd name="connsiteX2948" fmla="*/ 553602 w 2437871"/>
                <a:gd name="connsiteY2948" fmla="*/ 235514 h 1574215"/>
                <a:gd name="connsiteX2949" fmla="*/ 553602 w 2437871"/>
                <a:gd name="connsiteY2949" fmla="*/ 161052 h 1574215"/>
                <a:gd name="connsiteX2950" fmla="*/ 549585 w 2437871"/>
                <a:gd name="connsiteY2950" fmla="*/ 161052 h 1574215"/>
                <a:gd name="connsiteX2951" fmla="*/ 549585 w 2437871"/>
                <a:gd name="connsiteY2951" fmla="*/ 235514 h 1574215"/>
                <a:gd name="connsiteX2952" fmla="*/ 553602 w 2437871"/>
                <a:gd name="connsiteY2952" fmla="*/ 235514 h 1574215"/>
                <a:gd name="connsiteX2953" fmla="*/ 1888286 w 2437871"/>
                <a:gd name="connsiteY2953" fmla="*/ 235514 h 1574215"/>
                <a:gd name="connsiteX2954" fmla="*/ 1888286 w 2437871"/>
                <a:gd name="connsiteY2954" fmla="*/ 161052 h 1574215"/>
                <a:gd name="connsiteX2955" fmla="*/ 1884270 w 2437871"/>
                <a:gd name="connsiteY2955" fmla="*/ 161052 h 1574215"/>
                <a:gd name="connsiteX2956" fmla="*/ 1884270 w 2437871"/>
                <a:gd name="connsiteY2956" fmla="*/ 235514 h 1574215"/>
                <a:gd name="connsiteX2957" fmla="*/ 1888286 w 2437871"/>
                <a:gd name="connsiteY2957" fmla="*/ 235514 h 1574215"/>
                <a:gd name="connsiteX2958" fmla="*/ 318088 w 2437871"/>
                <a:gd name="connsiteY2958" fmla="*/ 235514 h 1574215"/>
                <a:gd name="connsiteX2959" fmla="*/ 318088 w 2437871"/>
                <a:gd name="connsiteY2959" fmla="*/ 161052 h 1574215"/>
                <a:gd name="connsiteX2960" fmla="*/ 314072 w 2437871"/>
                <a:gd name="connsiteY2960" fmla="*/ 161052 h 1574215"/>
                <a:gd name="connsiteX2961" fmla="*/ 314072 w 2437871"/>
                <a:gd name="connsiteY2961" fmla="*/ 235514 h 1574215"/>
                <a:gd name="connsiteX2962" fmla="*/ 318088 w 2437871"/>
                <a:gd name="connsiteY2962" fmla="*/ 235514 h 1574215"/>
                <a:gd name="connsiteX2963" fmla="*/ 2198342 w 2437871"/>
                <a:gd name="connsiteY2963" fmla="*/ 314072 h 1574215"/>
                <a:gd name="connsiteX2964" fmla="*/ 2202358 w 2437871"/>
                <a:gd name="connsiteY2964" fmla="*/ 314072 h 1574215"/>
                <a:gd name="connsiteX2965" fmla="*/ 2202358 w 2437871"/>
                <a:gd name="connsiteY2965" fmla="*/ 239610 h 1574215"/>
                <a:gd name="connsiteX2966" fmla="*/ 2198342 w 2437871"/>
                <a:gd name="connsiteY2966" fmla="*/ 239610 h 1574215"/>
                <a:gd name="connsiteX2967" fmla="*/ 2198342 w 2437871"/>
                <a:gd name="connsiteY2967" fmla="*/ 314072 h 1574215"/>
                <a:gd name="connsiteX2968" fmla="*/ 1966764 w 2437871"/>
                <a:gd name="connsiteY2968" fmla="*/ 235514 h 1574215"/>
                <a:gd name="connsiteX2969" fmla="*/ 1966764 w 2437871"/>
                <a:gd name="connsiteY2969" fmla="*/ 161052 h 1574215"/>
                <a:gd name="connsiteX2970" fmla="*/ 1962748 w 2437871"/>
                <a:gd name="connsiteY2970" fmla="*/ 161052 h 1574215"/>
                <a:gd name="connsiteX2971" fmla="*/ 1962748 w 2437871"/>
                <a:gd name="connsiteY2971" fmla="*/ 235514 h 1574215"/>
                <a:gd name="connsiteX2972" fmla="*/ 1966764 w 2437871"/>
                <a:gd name="connsiteY2972" fmla="*/ 235514 h 1574215"/>
                <a:gd name="connsiteX2973" fmla="*/ 239530 w 2437871"/>
                <a:gd name="connsiteY2973" fmla="*/ 235514 h 1574215"/>
                <a:gd name="connsiteX2974" fmla="*/ 239530 w 2437871"/>
                <a:gd name="connsiteY2974" fmla="*/ 161052 h 1574215"/>
                <a:gd name="connsiteX2975" fmla="*/ 235514 w 2437871"/>
                <a:gd name="connsiteY2975" fmla="*/ 161052 h 1574215"/>
                <a:gd name="connsiteX2976" fmla="*/ 235514 w 2437871"/>
                <a:gd name="connsiteY2976" fmla="*/ 235514 h 1574215"/>
                <a:gd name="connsiteX2977" fmla="*/ 239530 w 2437871"/>
                <a:gd name="connsiteY2977" fmla="*/ 235514 h 1574215"/>
                <a:gd name="connsiteX2978" fmla="*/ 632080 w 2437871"/>
                <a:gd name="connsiteY2978" fmla="*/ 235514 h 1574215"/>
                <a:gd name="connsiteX2979" fmla="*/ 632080 w 2437871"/>
                <a:gd name="connsiteY2979" fmla="*/ 161052 h 1574215"/>
                <a:gd name="connsiteX2980" fmla="*/ 628063 w 2437871"/>
                <a:gd name="connsiteY2980" fmla="*/ 161052 h 1574215"/>
                <a:gd name="connsiteX2981" fmla="*/ 628063 w 2437871"/>
                <a:gd name="connsiteY2981" fmla="*/ 235514 h 1574215"/>
                <a:gd name="connsiteX2982" fmla="*/ 632080 w 2437871"/>
                <a:gd name="connsiteY2982" fmla="*/ 235514 h 1574215"/>
                <a:gd name="connsiteX2983" fmla="*/ 1103187 w 2437871"/>
                <a:gd name="connsiteY2983" fmla="*/ 235514 h 1574215"/>
                <a:gd name="connsiteX2984" fmla="*/ 1103187 w 2437871"/>
                <a:gd name="connsiteY2984" fmla="*/ 161052 h 1574215"/>
                <a:gd name="connsiteX2985" fmla="*/ 1099171 w 2437871"/>
                <a:gd name="connsiteY2985" fmla="*/ 161052 h 1574215"/>
                <a:gd name="connsiteX2986" fmla="*/ 1099171 w 2437871"/>
                <a:gd name="connsiteY2986" fmla="*/ 235514 h 1574215"/>
                <a:gd name="connsiteX2987" fmla="*/ 1103187 w 2437871"/>
                <a:gd name="connsiteY2987" fmla="*/ 235514 h 1574215"/>
                <a:gd name="connsiteX2988" fmla="*/ 785099 w 2437871"/>
                <a:gd name="connsiteY2988" fmla="*/ 1260224 h 1574215"/>
                <a:gd name="connsiteX2989" fmla="*/ 785099 w 2437871"/>
                <a:gd name="connsiteY2989" fmla="*/ 1334685 h 1574215"/>
                <a:gd name="connsiteX2990" fmla="*/ 789115 w 2437871"/>
                <a:gd name="connsiteY2990" fmla="*/ 1334685 h 1574215"/>
                <a:gd name="connsiteX2991" fmla="*/ 789115 w 2437871"/>
                <a:gd name="connsiteY2991" fmla="*/ 1260224 h 1574215"/>
                <a:gd name="connsiteX2992" fmla="*/ 785099 w 2437871"/>
                <a:gd name="connsiteY2992" fmla="*/ 1260224 h 1574215"/>
                <a:gd name="connsiteX2993" fmla="*/ 628063 w 2437871"/>
                <a:gd name="connsiteY2993" fmla="*/ 1260224 h 1574215"/>
                <a:gd name="connsiteX2994" fmla="*/ 628063 w 2437871"/>
                <a:gd name="connsiteY2994" fmla="*/ 1334685 h 1574215"/>
                <a:gd name="connsiteX2995" fmla="*/ 632080 w 2437871"/>
                <a:gd name="connsiteY2995" fmla="*/ 1334685 h 1574215"/>
                <a:gd name="connsiteX2996" fmla="*/ 632080 w 2437871"/>
                <a:gd name="connsiteY2996" fmla="*/ 1260224 h 1574215"/>
                <a:gd name="connsiteX2997" fmla="*/ 628063 w 2437871"/>
                <a:gd name="connsiteY2997" fmla="*/ 1260224 h 1574215"/>
                <a:gd name="connsiteX2998" fmla="*/ 549585 w 2437871"/>
                <a:gd name="connsiteY2998" fmla="*/ 1260224 h 1574215"/>
                <a:gd name="connsiteX2999" fmla="*/ 549585 w 2437871"/>
                <a:gd name="connsiteY2999" fmla="*/ 1334685 h 1574215"/>
                <a:gd name="connsiteX3000" fmla="*/ 553602 w 2437871"/>
                <a:gd name="connsiteY3000" fmla="*/ 1334685 h 1574215"/>
                <a:gd name="connsiteX3001" fmla="*/ 553602 w 2437871"/>
                <a:gd name="connsiteY3001" fmla="*/ 1260224 h 1574215"/>
                <a:gd name="connsiteX3002" fmla="*/ 549585 w 2437871"/>
                <a:gd name="connsiteY3002" fmla="*/ 1260224 h 1574215"/>
                <a:gd name="connsiteX3003" fmla="*/ 471108 w 2437871"/>
                <a:gd name="connsiteY3003" fmla="*/ 1260224 h 1574215"/>
                <a:gd name="connsiteX3004" fmla="*/ 471108 w 2437871"/>
                <a:gd name="connsiteY3004" fmla="*/ 1334685 h 1574215"/>
                <a:gd name="connsiteX3005" fmla="*/ 475124 w 2437871"/>
                <a:gd name="connsiteY3005" fmla="*/ 1334685 h 1574215"/>
                <a:gd name="connsiteX3006" fmla="*/ 475124 w 2437871"/>
                <a:gd name="connsiteY3006" fmla="*/ 1260224 h 1574215"/>
                <a:gd name="connsiteX3007" fmla="*/ 471108 w 2437871"/>
                <a:gd name="connsiteY3007" fmla="*/ 1260224 h 1574215"/>
                <a:gd name="connsiteX3008" fmla="*/ 1099171 w 2437871"/>
                <a:gd name="connsiteY3008" fmla="*/ 1260224 h 1574215"/>
                <a:gd name="connsiteX3009" fmla="*/ 1099171 w 2437871"/>
                <a:gd name="connsiteY3009" fmla="*/ 1334685 h 1574215"/>
                <a:gd name="connsiteX3010" fmla="*/ 1103187 w 2437871"/>
                <a:gd name="connsiteY3010" fmla="*/ 1334685 h 1574215"/>
                <a:gd name="connsiteX3011" fmla="*/ 1103187 w 2437871"/>
                <a:gd name="connsiteY3011" fmla="*/ 1260224 h 1574215"/>
                <a:gd name="connsiteX3012" fmla="*/ 1099171 w 2437871"/>
                <a:gd name="connsiteY3012" fmla="*/ 1260224 h 1574215"/>
                <a:gd name="connsiteX3013" fmla="*/ 392550 w 2437871"/>
                <a:gd name="connsiteY3013" fmla="*/ 1260224 h 1574215"/>
                <a:gd name="connsiteX3014" fmla="*/ 392550 w 2437871"/>
                <a:gd name="connsiteY3014" fmla="*/ 1334685 h 1574215"/>
                <a:gd name="connsiteX3015" fmla="*/ 396566 w 2437871"/>
                <a:gd name="connsiteY3015" fmla="*/ 1334685 h 1574215"/>
                <a:gd name="connsiteX3016" fmla="*/ 396566 w 2437871"/>
                <a:gd name="connsiteY3016" fmla="*/ 1260224 h 1574215"/>
                <a:gd name="connsiteX3017" fmla="*/ 392550 w 2437871"/>
                <a:gd name="connsiteY3017" fmla="*/ 1260224 h 1574215"/>
                <a:gd name="connsiteX3018" fmla="*/ 1020613 w 2437871"/>
                <a:gd name="connsiteY3018" fmla="*/ 1260224 h 1574215"/>
                <a:gd name="connsiteX3019" fmla="*/ 1020613 w 2437871"/>
                <a:gd name="connsiteY3019" fmla="*/ 1334685 h 1574215"/>
                <a:gd name="connsiteX3020" fmla="*/ 1024629 w 2437871"/>
                <a:gd name="connsiteY3020" fmla="*/ 1334685 h 1574215"/>
                <a:gd name="connsiteX3021" fmla="*/ 1024629 w 2437871"/>
                <a:gd name="connsiteY3021" fmla="*/ 1260224 h 1574215"/>
                <a:gd name="connsiteX3022" fmla="*/ 1020613 w 2437871"/>
                <a:gd name="connsiteY3022" fmla="*/ 1260224 h 1574215"/>
                <a:gd name="connsiteX3023" fmla="*/ 863657 w 2437871"/>
                <a:gd name="connsiteY3023" fmla="*/ 1260224 h 1574215"/>
                <a:gd name="connsiteX3024" fmla="*/ 863657 w 2437871"/>
                <a:gd name="connsiteY3024" fmla="*/ 1334685 h 1574215"/>
                <a:gd name="connsiteX3025" fmla="*/ 867673 w 2437871"/>
                <a:gd name="connsiteY3025" fmla="*/ 1334685 h 1574215"/>
                <a:gd name="connsiteX3026" fmla="*/ 867673 w 2437871"/>
                <a:gd name="connsiteY3026" fmla="*/ 1260224 h 1574215"/>
                <a:gd name="connsiteX3027" fmla="*/ 863657 w 2437871"/>
                <a:gd name="connsiteY3027" fmla="*/ 1260224 h 1574215"/>
                <a:gd name="connsiteX3028" fmla="*/ 942135 w 2437871"/>
                <a:gd name="connsiteY3028" fmla="*/ 1260224 h 1574215"/>
                <a:gd name="connsiteX3029" fmla="*/ 942135 w 2437871"/>
                <a:gd name="connsiteY3029" fmla="*/ 1334685 h 1574215"/>
                <a:gd name="connsiteX3030" fmla="*/ 946151 w 2437871"/>
                <a:gd name="connsiteY3030" fmla="*/ 1334685 h 1574215"/>
                <a:gd name="connsiteX3031" fmla="*/ 946151 w 2437871"/>
                <a:gd name="connsiteY3031" fmla="*/ 1260224 h 1574215"/>
                <a:gd name="connsiteX3032" fmla="*/ 942135 w 2437871"/>
                <a:gd name="connsiteY3032" fmla="*/ 1260224 h 1574215"/>
                <a:gd name="connsiteX3033" fmla="*/ 706621 w 2437871"/>
                <a:gd name="connsiteY3033" fmla="*/ 1260224 h 1574215"/>
                <a:gd name="connsiteX3034" fmla="*/ 706621 w 2437871"/>
                <a:gd name="connsiteY3034" fmla="*/ 1334685 h 1574215"/>
                <a:gd name="connsiteX3035" fmla="*/ 710638 w 2437871"/>
                <a:gd name="connsiteY3035" fmla="*/ 1334685 h 1574215"/>
                <a:gd name="connsiteX3036" fmla="*/ 710638 w 2437871"/>
                <a:gd name="connsiteY3036" fmla="*/ 1260224 h 1574215"/>
                <a:gd name="connsiteX3037" fmla="*/ 706621 w 2437871"/>
                <a:gd name="connsiteY3037" fmla="*/ 1260224 h 1574215"/>
                <a:gd name="connsiteX3038" fmla="*/ 2123800 w 2437871"/>
                <a:gd name="connsiteY3038" fmla="*/ 235514 h 1574215"/>
                <a:gd name="connsiteX3039" fmla="*/ 2123800 w 2437871"/>
                <a:gd name="connsiteY3039" fmla="*/ 161052 h 1574215"/>
                <a:gd name="connsiteX3040" fmla="*/ 2119784 w 2437871"/>
                <a:gd name="connsiteY3040" fmla="*/ 161052 h 1574215"/>
                <a:gd name="connsiteX3041" fmla="*/ 2119784 w 2437871"/>
                <a:gd name="connsiteY3041" fmla="*/ 235514 h 1574215"/>
                <a:gd name="connsiteX3042" fmla="*/ 2123800 w 2437871"/>
                <a:gd name="connsiteY3042" fmla="*/ 235514 h 1574215"/>
                <a:gd name="connsiteX3043" fmla="*/ 946151 w 2437871"/>
                <a:gd name="connsiteY3043" fmla="*/ 235514 h 1574215"/>
                <a:gd name="connsiteX3044" fmla="*/ 946151 w 2437871"/>
                <a:gd name="connsiteY3044" fmla="*/ 161052 h 1574215"/>
                <a:gd name="connsiteX3045" fmla="*/ 942135 w 2437871"/>
                <a:gd name="connsiteY3045" fmla="*/ 161052 h 1574215"/>
                <a:gd name="connsiteX3046" fmla="*/ 942135 w 2437871"/>
                <a:gd name="connsiteY3046" fmla="*/ 235514 h 1574215"/>
                <a:gd name="connsiteX3047" fmla="*/ 946151 w 2437871"/>
                <a:gd name="connsiteY3047" fmla="*/ 235514 h 1574215"/>
                <a:gd name="connsiteX3048" fmla="*/ 314072 w 2437871"/>
                <a:gd name="connsiteY3048" fmla="*/ 1260224 h 1574215"/>
                <a:gd name="connsiteX3049" fmla="*/ 314072 w 2437871"/>
                <a:gd name="connsiteY3049" fmla="*/ 1334685 h 1574215"/>
                <a:gd name="connsiteX3050" fmla="*/ 318088 w 2437871"/>
                <a:gd name="connsiteY3050" fmla="*/ 1334685 h 1574215"/>
                <a:gd name="connsiteX3051" fmla="*/ 318088 w 2437871"/>
                <a:gd name="connsiteY3051" fmla="*/ 1260224 h 1574215"/>
                <a:gd name="connsiteX3052" fmla="*/ 314072 w 2437871"/>
                <a:gd name="connsiteY3052" fmla="*/ 1260224 h 1574215"/>
                <a:gd name="connsiteX3053" fmla="*/ 2198342 w 2437871"/>
                <a:gd name="connsiteY3053" fmla="*/ 392550 h 1574215"/>
                <a:gd name="connsiteX3054" fmla="*/ 2202358 w 2437871"/>
                <a:gd name="connsiteY3054" fmla="*/ 392550 h 1574215"/>
                <a:gd name="connsiteX3055" fmla="*/ 2202358 w 2437871"/>
                <a:gd name="connsiteY3055" fmla="*/ 318088 h 1574215"/>
                <a:gd name="connsiteX3056" fmla="*/ 2198342 w 2437871"/>
                <a:gd name="connsiteY3056" fmla="*/ 318088 h 1574215"/>
                <a:gd name="connsiteX3057" fmla="*/ 2198342 w 2437871"/>
                <a:gd name="connsiteY3057" fmla="*/ 392550 h 1574215"/>
                <a:gd name="connsiteX3058" fmla="*/ 1024629 w 2437871"/>
                <a:gd name="connsiteY3058" fmla="*/ 235514 h 1574215"/>
                <a:gd name="connsiteX3059" fmla="*/ 1024629 w 2437871"/>
                <a:gd name="connsiteY3059" fmla="*/ 161052 h 1574215"/>
                <a:gd name="connsiteX3060" fmla="*/ 1020613 w 2437871"/>
                <a:gd name="connsiteY3060" fmla="*/ 161052 h 1574215"/>
                <a:gd name="connsiteX3061" fmla="*/ 1020613 w 2437871"/>
                <a:gd name="connsiteY3061" fmla="*/ 235514 h 1574215"/>
                <a:gd name="connsiteX3062" fmla="*/ 1024629 w 2437871"/>
                <a:gd name="connsiteY3062" fmla="*/ 235514 h 1574215"/>
                <a:gd name="connsiteX3063" fmla="*/ 1177649 w 2437871"/>
                <a:gd name="connsiteY3063" fmla="*/ 1260224 h 1574215"/>
                <a:gd name="connsiteX3064" fmla="*/ 1177649 w 2437871"/>
                <a:gd name="connsiteY3064" fmla="*/ 1334685 h 1574215"/>
                <a:gd name="connsiteX3065" fmla="*/ 1181665 w 2437871"/>
                <a:gd name="connsiteY3065" fmla="*/ 1334685 h 1574215"/>
                <a:gd name="connsiteX3066" fmla="*/ 1181665 w 2437871"/>
                <a:gd name="connsiteY3066" fmla="*/ 1260224 h 1574215"/>
                <a:gd name="connsiteX3067" fmla="*/ 1177649 w 2437871"/>
                <a:gd name="connsiteY3067" fmla="*/ 1260224 h 1574215"/>
                <a:gd name="connsiteX3068" fmla="*/ 235514 w 2437871"/>
                <a:gd name="connsiteY3068" fmla="*/ 1260224 h 1574215"/>
                <a:gd name="connsiteX3069" fmla="*/ 235514 w 2437871"/>
                <a:gd name="connsiteY3069" fmla="*/ 1334685 h 1574215"/>
                <a:gd name="connsiteX3070" fmla="*/ 239530 w 2437871"/>
                <a:gd name="connsiteY3070" fmla="*/ 1334685 h 1574215"/>
                <a:gd name="connsiteX3071" fmla="*/ 239530 w 2437871"/>
                <a:gd name="connsiteY3071" fmla="*/ 1260224 h 1574215"/>
                <a:gd name="connsiteX3072" fmla="*/ 235514 w 2437871"/>
                <a:gd name="connsiteY3072" fmla="*/ 1260224 h 1574215"/>
                <a:gd name="connsiteX3073" fmla="*/ 2198342 w 2437871"/>
                <a:gd name="connsiteY3073" fmla="*/ 471108 h 1574215"/>
                <a:gd name="connsiteX3074" fmla="*/ 2202358 w 2437871"/>
                <a:gd name="connsiteY3074" fmla="*/ 471108 h 1574215"/>
                <a:gd name="connsiteX3075" fmla="*/ 2202358 w 2437871"/>
                <a:gd name="connsiteY3075" fmla="*/ 396646 h 1574215"/>
                <a:gd name="connsiteX3076" fmla="*/ 2198342 w 2437871"/>
                <a:gd name="connsiteY3076" fmla="*/ 396646 h 1574215"/>
                <a:gd name="connsiteX3077" fmla="*/ 2198342 w 2437871"/>
                <a:gd name="connsiteY3077" fmla="*/ 471108 h 1574215"/>
                <a:gd name="connsiteX3078" fmla="*/ 2435864 w 2437871"/>
                <a:gd name="connsiteY3078" fmla="*/ 2008 h 1574215"/>
                <a:gd name="connsiteX3079" fmla="*/ 2435864 w 2437871"/>
                <a:gd name="connsiteY3079" fmla="*/ 4016 h 1574215"/>
                <a:gd name="connsiteX3080" fmla="*/ 2433856 w 2437871"/>
                <a:gd name="connsiteY3080" fmla="*/ 4016 h 1574215"/>
                <a:gd name="connsiteX3081" fmla="*/ 2433856 w 2437871"/>
                <a:gd name="connsiteY3081" fmla="*/ 78478 h 1574215"/>
                <a:gd name="connsiteX3082" fmla="*/ 2435864 w 2437871"/>
                <a:gd name="connsiteY3082" fmla="*/ 78478 h 1574215"/>
                <a:gd name="connsiteX3083" fmla="*/ 2435864 w 2437871"/>
                <a:gd name="connsiteY3083" fmla="*/ 82494 h 1574215"/>
                <a:gd name="connsiteX3084" fmla="*/ 2433856 w 2437871"/>
                <a:gd name="connsiteY3084" fmla="*/ 82494 h 1574215"/>
                <a:gd name="connsiteX3085" fmla="*/ 2433856 w 2437871"/>
                <a:gd name="connsiteY3085" fmla="*/ 156956 h 1574215"/>
                <a:gd name="connsiteX3086" fmla="*/ 2435864 w 2437871"/>
                <a:gd name="connsiteY3086" fmla="*/ 156956 h 1574215"/>
                <a:gd name="connsiteX3087" fmla="*/ 2435864 w 2437871"/>
                <a:gd name="connsiteY3087" fmla="*/ 160972 h 1574215"/>
                <a:gd name="connsiteX3088" fmla="*/ 2433856 w 2437871"/>
                <a:gd name="connsiteY3088" fmla="*/ 160972 h 1574215"/>
                <a:gd name="connsiteX3089" fmla="*/ 2433856 w 2437871"/>
                <a:gd name="connsiteY3089" fmla="*/ 235433 h 1574215"/>
                <a:gd name="connsiteX3090" fmla="*/ 2435864 w 2437871"/>
                <a:gd name="connsiteY3090" fmla="*/ 235433 h 1574215"/>
                <a:gd name="connsiteX3091" fmla="*/ 2435864 w 2437871"/>
                <a:gd name="connsiteY3091" fmla="*/ 239450 h 1574215"/>
                <a:gd name="connsiteX3092" fmla="*/ 2433856 w 2437871"/>
                <a:gd name="connsiteY3092" fmla="*/ 239450 h 1574215"/>
                <a:gd name="connsiteX3093" fmla="*/ 2433856 w 2437871"/>
                <a:gd name="connsiteY3093" fmla="*/ 313911 h 1574215"/>
                <a:gd name="connsiteX3094" fmla="*/ 2435864 w 2437871"/>
                <a:gd name="connsiteY3094" fmla="*/ 313911 h 1574215"/>
                <a:gd name="connsiteX3095" fmla="*/ 2435864 w 2437871"/>
                <a:gd name="connsiteY3095" fmla="*/ 317928 h 1574215"/>
                <a:gd name="connsiteX3096" fmla="*/ 2433856 w 2437871"/>
                <a:gd name="connsiteY3096" fmla="*/ 317928 h 1574215"/>
                <a:gd name="connsiteX3097" fmla="*/ 2433856 w 2437871"/>
                <a:gd name="connsiteY3097" fmla="*/ 392389 h 1574215"/>
                <a:gd name="connsiteX3098" fmla="*/ 2435864 w 2437871"/>
                <a:gd name="connsiteY3098" fmla="*/ 392389 h 1574215"/>
                <a:gd name="connsiteX3099" fmla="*/ 2435864 w 2437871"/>
                <a:gd name="connsiteY3099" fmla="*/ 396405 h 1574215"/>
                <a:gd name="connsiteX3100" fmla="*/ 2433856 w 2437871"/>
                <a:gd name="connsiteY3100" fmla="*/ 396405 h 1574215"/>
                <a:gd name="connsiteX3101" fmla="*/ 2433856 w 2437871"/>
                <a:gd name="connsiteY3101" fmla="*/ 470867 h 1574215"/>
                <a:gd name="connsiteX3102" fmla="*/ 2435864 w 2437871"/>
                <a:gd name="connsiteY3102" fmla="*/ 470867 h 1574215"/>
                <a:gd name="connsiteX3103" fmla="*/ 2435864 w 2437871"/>
                <a:gd name="connsiteY3103" fmla="*/ 474883 h 1574215"/>
                <a:gd name="connsiteX3104" fmla="*/ 2433856 w 2437871"/>
                <a:gd name="connsiteY3104" fmla="*/ 474883 h 1574215"/>
                <a:gd name="connsiteX3105" fmla="*/ 2433856 w 2437871"/>
                <a:gd name="connsiteY3105" fmla="*/ 549345 h 1574215"/>
                <a:gd name="connsiteX3106" fmla="*/ 2435864 w 2437871"/>
                <a:gd name="connsiteY3106" fmla="*/ 549345 h 1574215"/>
                <a:gd name="connsiteX3107" fmla="*/ 2435864 w 2437871"/>
                <a:gd name="connsiteY3107" fmla="*/ 553361 h 1574215"/>
                <a:gd name="connsiteX3108" fmla="*/ 2433856 w 2437871"/>
                <a:gd name="connsiteY3108" fmla="*/ 553361 h 1574215"/>
                <a:gd name="connsiteX3109" fmla="*/ 2433856 w 2437871"/>
                <a:gd name="connsiteY3109" fmla="*/ 627823 h 1574215"/>
                <a:gd name="connsiteX3110" fmla="*/ 2435864 w 2437871"/>
                <a:gd name="connsiteY3110" fmla="*/ 627823 h 1574215"/>
                <a:gd name="connsiteX3111" fmla="*/ 2435864 w 2437871"/>
                <a:gd name="connsiteY3111" fmla="*/ 631839 h 1574215"/>
                <a:gd name="connsiteX3112" fmla="*/ 2433856 w 2437871"/>
                <a:gd name="connsiteY3112" fmla="*/ 631839 h 1574215"/>
                <a:gd name="connsiteX3113" fmla="*/ 2433856 w 2437871"/>
                <a:gd name="connsiteY3113" fmla="*/ 706300 h 1574215"/>
                <a:gd name="connsiteX3114" fmla="*/ 2435864 w 2437871"/>
                <a:gd name="connsiteY3114" fmla="*/ 706300 h 1574215"/>
                <a:gd name="connsiteX3115" fmla="*/ 2435864 w 2437871"/>
                <a:gd name="connsiteY3115" fmla="*/ 710317 h 1574215"/>
                <a:gd name="connsiteX3116" fmla="*/ 2433856 w 2437871"/>
                <a:gd name="connsiteY3116" fmla="*/ 710317 h 1574215"/>
                <a:gd name="connsiteX3117" fmla="*/ 2433856 w 2437871"/>
                <a:gd name="connsiteY3117" fmla="*/ 784778 h 1574215"/>
                <a:gd name="connsiteX3118" fmla="*/ 2435864 w 2437871"/>
                <a:gd name="connsiteY3118" fmla="*/ 784778 h 1574215"/>
                <a:gd name="connsiteX3119" fmla="*/ 2435864 w 2437871"/>
                <a:gd name="connsiteY3119" fmla="*/ 788795 h 1574215"/>
                <a:gd name="connsiteX3120" fmla="*/ 2433856 w 2437871"/>
                <a:gd name="connsiteY3120" fmla="*/ 788795 h 1574215"/>
                <a:gd name="connsiteX3121" fmla="*/ 2433856 w 2437871"/>
                <a:gd name="connsiteY3121" fmla="*/ 863256 h 1574215"/>
                <a:gd name="connsiteX3122" fmla="*/ 2435864 w 2437871"/>
                <a:gd name="connsiteY3122" fmla="*/ 863256 h 1574215"/>
                <a:gd name="connsiteX3123" fmla="*/ 2435864 w 2437871"/>
                <a:gd name="connsiteY3123" fmla="*/ 867272 h 1574215"/>
                <a:gd name="connsiteX3124" fmla="*/ 2433856 w 2437871"/>
                <a:gd name="connsiteY3124" fmla="*/ 867272 h 1574215"/>
                <a:gd name="connsiteX3125" fmla="*/ 2433856 w 2437871"/>
                <a:gd name="connsiteY3125" fmla="*/ 941734 h 1574215"/>
                <a:gd name="connsiteX3126" fmla="*/ 2435864 w 2437871"/>
                <a:gd name="connsiteY3126" fmla="*/ 941734 h 1574215"/>
                <a:gd name="connsiteX3127" fmla="*/ 2435864 w 2437871"/>
                <a:gd name="connsiteY3127" fmla="*/ 945750 h 1574215"/>
                <a:gd name="connsiteX3128" fmla="*/ 2433856 w 2437871"/>
                <a:gd name="connsiteY3128" fmla="*/ 945750 h 1574215"/>
                <a:gd name="connsiteX3129" fmla="*/ 2433856 w 2437871"/>
                <a:gd name="connsiteY3129" fmla="*/ 1020212 h 1574215"/>
                <a:gd name="connsiteX3130" fmla="*/ 2435864 w 2437871"/>
                <a:gd name="connsiteY3130" fmla="*/ 1020212 h 1574215"/>
                <a:gd name="connsiteX3131" fmla="*/ 2435864 w 2437871"/>
                <a:gd name="connsiteY3131" fmla="*/ 1024228 h 1574215"/>
                <a:gd name="connsiteX3132" fmla="*/ 2433856 w 2437871"/>
                <a:gd name="connsiteY3132" fmla="*/ 1024228 h 1574215"/>
                <a:gd name="connsiteX3133" fmla="*/ 2433856 w 2437871"/>
                <a:gd name="connsiteY3133" fmla="*/ 1098690 h 1574215"/>
                <a:gd name="connsiteX3134" fmla="*/ 2435864 w 2437871"/>
                <a:gd name="connsiteY3134" fmla="*/ 1098690 h 1574215"/>
                <a:gd name="connsiteX3135" fmla="*/ 2435864 w 2437871"/>
                <a:gd name="connsiteY3135" fmla="*/ 1102706 h 1574215"/>
                <a:gd name="connsiteX3136" fmla="*/ 2433856 w 2437871"/>
                <a:gd name="connsiteY3136" fmla="*/ 1102706 h 1574215"/>
                <a:gd name="connsiteX3137" fmla="*/ 2433856 w 2437871"/>
                <a:gd name="connsiteY3137" fmla="*/ 1177167 h 1574215"/>
                <a:gd name="connsiteX3138" fmla="*/ 2435864 w 2437871"/>
                <a:gd name="connsiteY3138" fmla="*/ 1177167 h 1574215"/>
                <a:gd name="connsiteX3139" fmla="*/ 2435864 w 2437871"/>
                <a:gd name="connsiteY3139" fmla="*/ 1181184 h 1574215"/>
                <a:gd name="connsiteX3140" fmla="*/ 2433856 w 2437871"/>
                <a:gd name="connsiteY3140" fmla="*/ 1181184 h 1574215"/>
                <a:gd name="connsiteX3141" fmla="*/ 2433856 w 2437871"/>
                <a:gd name="connsiteY3141" fmla="*/ 1255645 h 1574215"/>
                <a:gd name="connsiteX3142" fmla="*/ 2435864 w 2437871"/>
                <a:gd name="connsiteY3142" fmla="*/ 1255645 h 1574215"/>
                <a:gd name="connsiteX3143" fmla="*/ 2435864 w 2437871"/>
                <a:gd name="connsiteY3143" fmla="*/ 1259662 h 1574215"/>
                <a:gd name="connsiteX3144" fmla="*/ 2433856 w 2437871"/>
                <a:gd name="connsiteY3144" fmla="*/ 1259662 h 1574215"/>
                <a:gd name="connsiteX3145" fmla="*/ 2433856 w 2437871"/>
                <a:gd name="connsiteY3145" fmla="*/ 1334123 h 1574215"/>
                <a:gd name="connsiteX3146" fmla="*/ 2435864 w 2437871"/>
                <a:gd name="connsiteY3146" fmla="*/ 1334123 h 1574215"/>
                <a:gd name="connsiteX3147" fmla="*/ 2435864 w 2437871"/>
                <a:gd name="connsiteY3147" fmla="*/ 1338139 h 1574215"/>
                <a:gd name="connsiteX3148" fmla="*/ 2433856 w 2437871"/>
                <a:gd name="connsiteY3148" fmla="*/ 1338139 h 1574215"/>
                <a:gd name="connsiteX3149" fmla="*/ 2433856 w 2437871"/>
                <a:gd name="connsiteY3149" fmla="*/ 1412601 h 1574215"/>
                <a:gd name="connsiteX3150" fmla="*/ 2435864 w 2437871"/>
                <a:gd name="connsiteY3150" fmla="*/ 1412601 h 1574215"/>
                <a:gd name="connsiteX3151" fmla="*/ 2435864 w 2437871"/>
                <a:gd name="connsiteY3151" fmla="*/ 1416617 h 1574215"/>
                <a:gd name="connsiteX3152" fmla="*/ 2433856 w 2437871"/>
                <a:gd name="connsiteY3152" fmla="*/ 1416617 h 1574215"/>
                <a:gd name="connsiteX3153" fmla="*/ 2433856 w 2437871"/>
                <a:gd name="connsiteY3153" fmla="*/ 1491079 h 1574215"/>
                <a:gd name="connsiteX3154" fmla="*/ 2435864 w 2437871"/>
                <a:gd name="connsiteY3154" fmla="*/ 1491079 h 1574215"/>
                <a:gd name="connsiteX3155" fmla="*/ 2435864 w 2437871"/>
                <a:gd name="connsiteY3155" fmla="*/ 1495095 h 1574215"/>
                <a:gd name="connsiteX3156" fmla="*/ 2433856 w 2437871"/>
                <a:gd name="connsiteY3156" fmla="*/ 1495095 h 1574215"/>
                <a:gd name="connsiteX3157" fmla="*/ 2433856 w 2437871"/>
                <a:gd name="connsiteY3157" fmla="*/ 1559677 h 1574215"/>
                <a:gd name="connsiteX3158" fmla="*/ 2437872 w 2437871"/>
                <a:gd name="connsiteY3158" fmla="*/ 1559677 h 1574215"/>
                <a:gd name="connsiteX3159" fmla="*/ 2437872 w 2437871"/>
                <a:gd name="connsiteY3159" fmla="*/ 2008 h 1574215"/>
                <a:gd name="connsiteX3160" fmla="*/ 2435864 w 2437871"/>
                <a:gd name="connsiteY3160" fmla="*/ 2008 h 1574215"/>
                <a:gd name="connsiteX3161" fmla="*/ 2202358 w 2437871"/>
                <a:gd name="connsiteY3161" fmla="*/ 235514 h 1574215"/>
                <a:gd name="connsiteX3162" fmla="*/ 2202358 w 2437871"/>
                <a:gd name="connsiteY3162" fmla="*/ 161052 h 1574215"/>
                <a:gd name="connsiteX3163" fmla="*/ 2198342 w 2437871"/>
                <a:gd name="connsiteY3163" fmla="*/ 161052 h 1574215"/>
                <a:gd name="connsiteX3164" fmla="*/ 2198342 w 2437871"/>
                <a:gd name="connsiteY3164" fmla="*/ 235514 h 1574215"/>
                <a:gd name="connsiteX3165" fmla="*/ 2202358 w 2437871"/>
                <a:gd name="connsiteY3165" fmla="*/ 235514 h 1574215"/>
                <a:gd name="connsiteX3166" fmla="*/ 4016 w 2437871"/>
                <a:gd name="connsiteY3166" fmla="*/ 4016 h 1574215"/>
                <a:gd name="connsiteX3167" fmla="*/ 78478 w 2437871"/>
                <a:gd name="connsiteY3167" fmla="*/ 4016 h 1574215"/>
                <a:gd name="connsiteX3168" fmla="*/ 78478 w 2437871"/>
                <a:gd name="connsiteY3168" fmla="*/ 2008 h 1574215"/>
                <a:gd name="connsiteX3169" fmla="*/ 82494 w 2437871"/>
                <a:gd name="connsiteY3169" fmla="*/ 2008 h 1574215"/>
                <a:gd name="connsiteX3170" fmla="*/ 82494 w 2437871"/>
                <a:gd name="connsiteY3170" fmla="*/ 4016 h 1574215"/>
                <a:gd name="connsiteX3171" fmla="*/ 156956 w 2437871"/>
                <a:gd name="connsiteY3171" fmla="*/ 4016 h 1574215"/>
                <a:gd name="connsiteX3172" fmla="*/ 156956 w 2437871"/>
                <a:gd name="connsiteY3172" fmla="*/ 2008 h 1574215"/>
                <a:gd name="connsiteX3173" fmla="*/ 160972 w 2437871"/>
                <a:gd name="connsiteY3173" fmla="*/ 2008 h 1574215"/>
                <a:gd name="connsiteX3174" fmla="*/ 160972 w 2437871"/>
                <a:gd name="connsiteY3174" fmla="*/ 4016 h 1574215"/>
                <a:gd name="connsiteX3175" fmla="*/ 235433 w 2437871"/>
                <a:gd name="connsiteY3175" fmla="*/ 4016 h 1574215"/>
                <a:gd name="connsiteX3176" fmla="*/ 235433 w 2437871"/>
                <a:gd name="connsiteY3176" fmla="*/ 2008 h 1574215"/>
                <a:gd name="connsiteX3177" fmla="*/ 239450 w 2437871"/>
                <a:gd name="connsiteY3177" fmla="*/ 2008 h 1574215"/>
                <a:gd name="connsiteX3178" fmla="*/ 239450 w 2437871"/>
                <a:gd name="connsiteY3178" fmla="*/ 4016 h 1574215"/>
                <a:gd name="connsiteX3179" fmla="*/ 313911 w 2437871"/>
                <a:gd name="connsiteY3179" fmla="*/ 4016 h 1574215"/>
                <a:gd name="connsiteX3180" fmla="*/ 313911 w 2437871"/>
                <a:gd name="connsiteY3180" fmla="*/ 2008 h 1574215"/>
                <a:gd name="connsiteX3181" fmla="*/ 317927 w 2437871"/>
                <a:gd name="connsiteY3181" fmla="*/ 2008 h 1574215"/>
                <a:gd name="connsiteX3182" fmla="*/ 317927 w 2437871"/>
                <a:gd name="connsiteY3182" fmla="*/ 4016 h 1574215"/>
                <a:gd name="connsiteX3183" fmla="*/ 392389 w 2437871"/>
                <a:gd name="connsiteY3183" fmla="*/ 4016 h 1574215"/>
                <a:gd name="connsiteX3184" fmla="*/ 392389 w 2437871"/>
                <a:gd name="connsiteY3184" fmla="*/ 2008 h 1574215"/>
                <a:gd name="connsiteX3185" fmla="*/ 396405 w 2437871"/>
                <a:gd name="connsiteY3185" fmla="*/ 2008 h 1574215"/>
                <a:gd name="connsiteX3186" fmla="*/ 396405 w 2437871"/>
                <a:gd name="connsiteY3186" fmla="*/ 4016 h 1574215"/>
                <a:gd name="connsiteX3187" fmla="*/ 470867 w 2437871"/>
                <a:gd name="connsiteY3187" fmla="*/ 4016 h 1574215"/>
                <a:gd name="connsiteX3188" fmla="*/ 470867 w 2437871"/>
                <a:gd name="connsiteY3188" fmla="*/ 2008 h 1574215"/>
                <a:gd name="connsiteX3189" fmla="*/ 474883 w 2437871"/>
                <a:gd name="connsiteY3189" fmla="*/ 2008 h 1574215"/>
                <a:gd name="connsiteX3190" fmla="*/ 474883 w 2437871"/>
                <a:gd name="connsiteY3190" fmla="*/ 4016 h 1574215"/>
                <a:gd name="connsiteX3191" fmla="*/ 549345 w 2437871"/>
                <a:gd name="connsiteY3191" fmla="*/ 4016 h 1574215"/>
                <a:gd name="connsiteX3192" fmla="*/ 549345 w 2437871"/>
                <a:gd name="connsiteY3192" fmla="*/ 2008 h 1574215"/>
                <a:gd name="connsiteX3193" fmla="*/ 553361 w 2437871"/>
                <a:gd name="connsiteY3193" fmla="*/ 2008 h 1574215"/>
                <a:gd name="connsiteX3194" fmla="*/ 553361 w 2437871"/>
                <a:gd name="connsiteY3194" fmla="*/ 4016 h 1574215"/>
                <a:gd name="connsiteX3195" fmla="*/ 627822 w 2437871"/>
                <a:gd name="connsiteY3195" fmla="*/ 4016 h 1574215"/>
                <a:gd name="connsiteX3196" fmla="*/ 627822 w 2437871"/>
                <a:gd name="connsiteY3196" fmla="*/ 2008 h 1574215"/>
                <a:gd name="connsiteX3197" fmla="*/ 631839 w 2437871"/>
                <a:gd name="connsiteY3197" fmla="*/ 2008 h 1574215"/>
                <a:gd name="connsiteX3198" fmla="*/ 631839 w 2437871"/>
                <a:gd name="connsiteY3198" fmla="*/ 4016 h 1574215"/>
                <a:gd name="connsiteX3199" fmla="*/ 706300 w 2437871"/>
                <a:gd name="connsiteY3199" fmla="*/ 4016 h 1574215"/>
                <a:gd name="connsiteX3200" fmla="*/ 706300 w 2437871"/>
                <a:gd name="connsiteY3200" fmla="*/ 2008 h 1574215"/>
                <a:gd name="connsiteX3201" fmla="*/ 710316 w 2437871"/>
                <a:gd name="connsiteY3201" fmla="*/ 2008 h 1574215"/>
                <a:gd name="connsiteX3202" fmla="*/ 710316 w 2437871"/>
                <a:gd name="connsiteY3202" fmla="*/ 4016 h 1574215"/>
                <a:gd name="connsiteX3203" fmla="*/ 784778 w 2437871"/>
                <a:gd name="connsiteY3203" fmla="*/ 4016 h 1574215"/>
                <a:gd name="connsiteX3204" fmla="*/ 784778 w 2437871"/>
                <a:gd name="connsiteY3204" fmla="*/ 2008 h 1574215"/>
                <a:gd name="connsiteX3205" fmla="*/ 788794 w 2437871"/>
                <a:gd name="connsiteY3205" fmla="*/ 2008 h 1574215"/>
                <a:gd name="connsiteX3206" fmla="*/ 788794 w 2437871"/>
                <a:gd name="connsiteY3206" fmla="*/ 4016 h 1574215"/>
                <a:gd name="connsiteX3207" fmla="*/ 863256 w 2437871"/>
                <a:gd name="connsiteY3207" fmla="*/ 4016 h 1574215"/>
                <a:gd name="connsiteX3208" fmla="*/ 863256 w 2437871"/>
                <a:gd name="connsiteY3208" fmla="*/ 2008 h 1574215"/>
                <a:gd name="connsiteX3209" fmla="*/ 867272 w 2437871"/>
                <a:gd name="connsiteY3209" fmla="*/ 2008 h 1574215"/>
                <a:gd name="connsiteX3210" fmla="*/ 867272 w 2437871"/>
                <a:gd name="connsiteY3210" fmla="*/ 4016 h 1574215"/>
                <a:gd name="connsiteX3211" fmla="*/ 941733 w 2437871"/>
                <a:gd name="connsiteY3211" fmla="*/ 4016 h 1574215"/>
                <a:gd name="connsiteX3212" fmla="*/ 941733 w 2437871"/>
                <a:gd name="connsiteY3212" fmla="*/ 2008 h 1574215"/>
                <a:gd name="connsiteX3213" fmla="*/ 945750 w 2437871"/>
                <a:gd name="connsiteY3213" fmla="*/ 2008 h 1574215"/>
                <a:gd name="connsiteX3214" fmla="*/ 945750 w 2437871"/>
                <a:gd name="connsiteY3214" fmla="*/ 4016 h 1574215"/>
                <a:gd name="connsiteX3215" fmla="*/ 1020211 w 2437871"/>
                <a:gd name="connsiteY3215" fmla="*/ 4016 h 1574215"/>
                <a:gd name="connsiteX3216" fmla="*/ 1020211 w 2437871"/>
                <a:gd name="connsiteY3216" fmla="*/ 2008 h 1574215"/>
                <a:gd name="connsiteX3217" fmla="*/ 1024227 w 2437871"/>
                <a:gd name="connsiteY3217" fmla="*/ 2008 h 1574215"/>
                <a:gd name="connsiteX3218" fmla="*/ 1024227 w 2437871"/>
                <a:gd name="connsiteY3218" fmla="*/ 4016 h 1574215"/>
                <a:gd name="connsiteX3219" fmla="*/ 1098689 w 2437871"/>
                <a:gd name="connsiteY3219" fmla="*/ 4016 h 1574215"/>
                <a:gd name="connsiteX3220" fmla="*/ 1098689 w 2437871"/>
                <a:gd name="connsiteY3220" fmla="*/ 2008 h 1574215"/>
                <a:gd name="connsiteX3221" fmla="*/ 1102705 w 2437871"/>
                <a:gd name="connsiteY3221" fmla="*/ 2008 h 1574215"/>
                <a:gd name="connsiteX3222" fmla="*/ 1102705 w 2437871"/>
                <a:gd name="connsiteY3222" fmla="*/ 4016 h 1574215"/>
                <a:gd name="connsiteX3223" fmla="*/ 1177167 w 2437871"/>
                <a:gd name="connsiteY3223" fmla="*/ 4016 h 1574215"/>
                <a:gd name="connsiteX3224" fmla="*/ 1177167 w 2437871"/>
                <a:gd name="connsiteY3224" fmla="*/ 2008 h 1574215"/>
                <a:gd name="connsiteX3225" fmla="*/ 1181183 w 2437871"/>
                <a:gd name="connsiteY3225" fmla="*/ 2008 h 1574215"/>
                <a:gd name="connsiteX3226" fmla="*/ 1181183 w 2437871"/>
                <a:gd name="connsiteY3226" fmla="*/ 4016 h 1574215"/>
                <a:gd name="connsiteX3227" fmla="*/ 1255645 w 2437871"/>
                <a:gd name="connsiteY3227" fmla="*/ 4016 h 1574215"/>
                <a:gd name="connsiteX3228" fmla="*/ 1255645 w 2437871"/>
                <a:gd name="connsiteY3228" fmla="*/ 2008 h 1574215"/>
                <a:gd name="connsiteX3229" fmla="*/ 1259661 w 2437871"/>
                <a:gd name="connsiteY3229" fmla="*/ 2008 h 1574215"/>
                <a:gd name="connsiteX3230" fmla="*/ 1259661 w 2437871"/>
                <a:gd name="connsiteY3230" fmla="*/ 4016 h 1574215"/>
                <a:gd name="connsiteX3231" fmla="*/ 1334122 w 2437871"/>
                <a:gd name="connsiteY3231" fmla="*/ 4016 h 1574215"/>
                <a:gd name="connsiteX3232" fmla="*/ 1334122 w 2437871"/>
                <a:gd name="connsiteY3232" fmla="*/ 2008 h 1574215"/>
                <a:gd name="connsiteX3233" fmla="*/ 1338139 w 2437871"/>
                <a:gd name="connsiteY3233" fmla="*/ 2008 h 1574215"/>
                <a:gd name="connsiteX3234" fmla="*/ 1338139 w 2437871"/>
                <a:gd name="connsiteY3234" fmla="*/ 4016 h 1574215"/>
                <a:gd name="connsiteX3235" fmla="*/ 1412600 w 2437871"/>
                <a:gd name="connsiteY3235" fmla="*/ 4016 h 1574215"/>
                <a:gd name="connsiteX3236" fmla="*/ 1412600 w 2437871"/>
                <a:gd name="connsiteY3236" fmla="*/ 2008 h 1574215"/>
                <a:gd name="connsiteX3237" fmla="*/ 1416616 w 2437871"/>
                <a:gd name="connsiteY3237" fmla="*/ 2008 h 1574215"/>
                <a:gd name="connsiteX3238" fmla="*/ 1416616 w 2437871"/>
                <a:gd name="connsiteY3238" fmla="*/ 4016 h 1574215"/>
                <a:gd name="connsiteX3239" fmla="*/ 1491078 w 2437871"/>
                <a:gd name="connsiteY3239" fmla="*/ 4016 h 1574215"/>
                <a:gd name="connsiteX3240" fmla="*/ 1491078 w 2437871"/>
                <a:gd name="connsiteY3240" fmla="*/ 2008 h 1574215"/>
                <a:gd name="connsiteX3241" fmla="*/ 1495094 w 2437871"/>
                <a:gd name="connsiteY3241" fmla="*/ 2008 h 1574215"/>
                <a:gd name="connsiteX3242" fmla="*/ 1495094 w 2437871"/>
                <a:gd name="connsiteY3242" fmla="*/ 4016 h 1574215"/>
                <a:gd name="connsiteX3243" fmla="*/ 1569556 w 2437871"/>
                <a:gd name="connsiteY3243" fmla="*/ 4016 h 1574215"/>
                <a:gd name="connsiteX3244" fmla="*/ 1569556 w 2437871"/>
                <a:gd name="connsiteY3244" fmla="*/ 2008 h 1574215"/>
                <a:gd name="connsiteX3245" fmla="*/ 1573572 w 2437871"/>
                <a:gd name="connsiteY3245" fmla="*/ 2008 h 1574215"/>
                <a:gd name="connsiteX3246" fmla="*/ 1573572 w 2437871"/>
                <a:gd name="connsiteY3246" fmla="*/ 4016 h 1574215"/>
                <a:gd name="connsiteX3247" fmla="*/ 1648033 w 2437871"/>
                <a:gd name="connsiteY3247" fmla="*/ 4016 h 1574215"/>
                <a:gd name="connsiteX3248" fmla="*/ 1648033 w 2437871"/>
                <a:gd name="connsiteY3248" fmla="*/ 2008 h 1574215"/>
                <a:gd name="connsiteX3249" fmla="*/ 1652050 w 2437871"/>
                <a:gd name="connsiteY3249" fmla="*/ 2008 h 1574215"/>
                <a:gd name="connsiteX3250" fmla="*/ 1652050 w 2437871"/>
                <a:gd name="connsiteY3250" fmla="*/ 4016 h 1574215"/>
                <a:gd name="connsiteX3251" fmla="*/ 1726511 w 2437871"/>
                <a:gd name="connsiteY3251" fmla="*/ 4016 h 1574215"/>
                <a:gd name="connsiteX3252" fmla="*/ 1726511 w 2437871"/>
                <a:gd name="connsiteY3252" fmla="*/ 2008 h 1574215"/>
                <a:gd name="connsiteX3253" fmla="*/ 1730528 w 2437871"/>
                <a:gd name="connsiteY3253" fmla="*/ 2008 h 1574215"/>
                <a:gd name="connsiteX3254" fmla="*/ 1730528 w 2437871"/>
                <a:gd name="connsiteY3254" fmla="*/ 4016 h 1574215"/>
                <a:gd name="connsiteX3255" fmla="*/ 1804989 w 2437871"/>
                <a:gd name="connsiteY3255" fmla="*/ 4016 h 1574215"/>
                <a:gd name="connsiteX3256" fmla="*/ 1804989 w 2437871"/>
                <a:gd name="connsiteY3256" fmla="*/ 2008 h 1574215"/>
                <a:gd name="connsiteX3257" fmla="*/ 1809005 w 2437871"/>
                <a:gd name="connsiteY3257" fmla="*/ 2008 h 1574215"/>
                <a:gd name="connsiteX3258" fmla="*/ 1809005 w 2437871"/>
                <a:gd name="connsiteY3258" fmla="*/ 4016 h 1574215"/>
                <a:gd name="connsiteX3259" fmla="*/ 1883467 w 2437871"/>
                <a:gd name="connsiteY3259" fmla="*/ 4016 h 1574215"/>
                <a:gd name="connsiteX3260" fmla="*/ 1883467 w 2437871"/>
                <a:gd name="connsiteY3260" fmla="*/ 2008 h 1574215"/>
                <a:gd name="connsiteX3261" fmla="*/ 1887483 w 2437871"/>
                <a:gd name="connsiteY3261" fmla="*/ 2008 h 1574215"/>
                <a:gd name="connsiteX3262" fmla="*/ 1887483 w 2437871"/>
                <a:gd name="connsiteY3262" fmla="*/ 4016 h 1574215"/>
                <a:gd name="connsiteX3263" fmla="*/ 1961945 w 2437871"/>
                <a:gd name="connsiteY3263" fmla="*/ 4016 h 1574215"/>
                <a:gd name="connsiteX3264" fmla="*/ 1961945 w 2437871"/>
                <a:gd name="connsiteY3264" fmla="*/ 2008 h 1574215"/>
                <a:gd name="connsiteX3265" fmla="*/ 1965961 w 2437871"/>
                <a:gd name="connsiteY3265" fmla="*/ 2008 h 1574215"/>
                <a:gd name="connsiteX3266" fmla="*/ 1965961 w 2437871"/>
                <a:gd name="connsiteY3266" fmla="*/ 4016 h 1574215"/>
                <a:gd name="connsiteX3267" fmla="*/ 2040422 w 2437871"/>
                <a:gd name="connsiteY3267" fmla="*/ 4016 h 1574215"/>
                <a:gd name="connsiteX3268" fmla="*/ 2040422 w 2437871"/>
                <a:gd name="connsiteY3268" fmla="*/ 2008 h 1574215"/>
                <a:gd name="connsiteX3269" fmla="*/ 2044439 w 2437871"/>
                <a:gd name="connsiteY3269" fmla="*/ 2008 h 1574215"/>
                <a:gd name="connsiteX3270" fmla="*/ 2044439 w 2437871"/>
                <a:gd name="connsiteY3270" fmla="*/ 4016 h 1574215"/>
                <a:gd name="connsiteX3271" fmla="*/ 2118900 w 2437871"/>
                <a:gd name="connsiteY3271" fmla="*/ 4016 h 1574215"/>
                <a:gd name="connsiteX3272" fmla="*/ 2118900 w 2437871"/>
                <a:gd name="connsiteY3272" fmla="*/ 2008 h 1574215"/>
                <a:gd name="connsiteX3273" fmla="*/ 2122917 w 2437871"/>
                <a:gd name="connsiteY3273" fmla="*/ 2008 h 1574215"/>
                <a:gd name="connsiteX3274" fmla="*/ 2122917 w 2437871"/>
                <a:gd name="connsiteY3274" fmla="*/ 4016 h 1574215"/>
                <a:gd name="connsiteX3275" fmla="*/ 2197378 w 2437871"/>
                <a:gd name="connsiteY3275" fmla="*/ 4016 h 1574215"/>
                <a:gd name="connsiteX3276" fmla="*/ 2197378 w 2437871"/>
                <a:gd name="connsiteY3276" fmla="*/ 2008 h 1574215"/>
                <a:gd name="connsiteX3277" fmla="*/ 2201394 w 2437871"/>
                <a:gd name="connsiteY3277" fmla="*/ 2008 h 1574215"/>
                <a:gd name="connsiteX3278" fmla="*/ 2201394 w 2437871"/>
                <a:gd name="connsiteY3278" fmla="*/ 4016 h 1574215"/>
                <a:gd name="connsiteX3279" fmla="*/ 2275856 w 2437871"/>
                <a:gd name="connsiteY3279" fmla="*/ 4016 h 1574215"/>
                <a:gd name="connsiteX3280" fmla="*/ 2275856 w 2437871"/>
                <a:gd name="connsiteY3280" fmla="*/ 2008 h 1574215"/>
                <a:gd name="connsiteX3281" fmla="*/ 2279872 w 2437871"/>
                <a:gd name="connsiteY3281" fmla="*/ 2008 h 1574215"/>
                <a:gd name="connsiteX3282" fmla="*/ 2279872 w 2437871"/>
                <a:gd name="connsiteY3282" fmla="*/ 4016 h 1574215"/>
                <a:gd name="connsiteX3283" fmla="*/ 2354334 w 2437871"/>
                <a:gd name="connsiteY3283" fmla="*/ 4016 h 1574215"/>
                <a:gd name="connsiteX3284" fmla="*/ 2354334 w 2437871"/>
                <a:gd name="connsiteY3284" fmla="*/ 2008 h 1574215"/>
                <a:gd name="connsiteX3285" fmla="*/ 2358350 w 2437871"/>
                <a:gd name="connsiteY3285" fmla="*/ 2008 h 1574215"/>
                <a:gd name="connsiteX3286" fmla="*/ 2358350 w 2437871"/>
                <a:gd name="connsiteY3286" fmla="*/ 4016 h 1574215"/>
                <a:gd name="connsiteX3287" fmla="*/ 2432811 w 2437871"/>
                <a:gd name="connsiteY3287" fmla="*/ 4016 h 1574215"/>
                <a:gd name="connsiteX3288" fmla="*/ 2432811 w 2437871"/>
                <a:gd name="connsiteY3288" fmla="*/ 2008 h 1574215"/>
                <a:gd name="connsiteX3289" fmla="*/ 2434819 w 2437871"/>
                <a:gd name="connsiteY3289" fmla="*/ 2008 h 1574215"/>
                <a:gd name="connsiteX3290" fmla="*/ 2434819 w 2437871"/>
                <a:gd name="connsiteY3290" fmla="*/ 0 h 1574215"/>
                <a:gd name="connsiteX3291" fmla="*/ 2008 w 2437871"/>
                <a:gd name="connsiteY3291" fmla="*/ 0 h 1574215"/>
                <a:gd name="connsiteX3292" fmla="*/ 2008 w 2437871"/>
                <a:gd name="connsiteY3292" fmla="*/ 2008 h 1574215"/>
                <a:gd name="connsiteX3293" fmla="*/ 4016 w 2437871"/>
                <a:gd name="connsiteY3293" fmla="*/ 2008 h 1574215"/>
                <a:gd name="connsiteX3294" fmla="*/ 4016 w 2437871"/>
                <a:gd name="connsiteY3294" fmla="*/ 4016 h 1574215"/>
                <a:gd name="connsiteX3295" fmla="*/ 1570198 w 2437871"/>
                <a:gd name="connsiteY3295" fmla="*/ 82494 h 1574215"/>
                <a:gd name="connsiteX3296" fmla="*/ 1570198 w 2437871"/>
                <a:gd name="connsiteY3296" fmla="*/ 78478 h 1574215"/>
                <a:gd name="connsiteX3297" fmla="*/ 1495737 w 2437871"/>
                <a:gd name="connsiteY3297" fmla="*/ 78478 h 1574215"/>
                <a:gd name="connsiteX3298" fmla="*/ 1495737 w 2437871"/>
                <a:gd name="connsiteY3298" fmla="*/ 82494 h 1574215"/>
                <a:gd name="connsiteX3299" fmla="*/ 1570198 w 2437871"/>
                <a:gd name="connsiteY3299" fmla="*/ 82494 h 1574215"/>
                <a:gd name="connsiteX3300" fmla="*/ 314072 w 2437871"/>
                <a:gd name="connsiteY3300" fmla="*/ 82494 h 1574215"/>
                <a:gd name="connsiteX3301" fmla="*/ 314072 w 2437871"/>
                <a:gd name="connsiteY3301" fmla="*/ 78478 h 1574215"/>
                <a:gd name="connsiteX3302" fmla="*/ 239610 w 2437871"/>
                <a:gd name="connsiteY3302" fmla="*/ 78478 h 1574215"/>
                <a:gd name="connsiteX3303" fmla="*/ 239610 w 2437871"/>
                <a:gd name="connsiteY3303" fmla="*/ 82494 h 1574215"/>
                <a:gd name="connsiteX3304" fmla="*/ 314072 w 2437871"/>
                <a:gd name="connsiteY3304" fmla="*/ 82494 h 1574215"/>
                <a:gd name="connsiteX3305" fmla="*/ 1648756 w 2437871"/>
                <a:gd name="connsiteY3305" fmla="*/ 82494 h 1574215"/>
                <a:gd name="connsiteX3306" fmla="*/ 1648756 w 2437871"/>
                <a:gd name="connsiteY3306" fmla="*/ 78478 h 1574215"/>
                <a:gd name="connsiteX3307" fmla="*/ 1574295 w 2437871"/>
                <a:gd name="connsiteY3307" fmla="*/ 78478 h 1574215"/>
                <a:gd name="connsiteX3308" fmla="*/ 1574295 w 2437871"/>
                <a:gd name="connsiteY3308" fmla="*/ 82494 h 1574215"/>
                <a:gd name="connsiteX3309" fmla="*/ 1648756 w 2437871"/>
                <a:gd name="connsiteY3309" fmla="*/ 82494 h 1574215"/>
                <a:gd name="connsiteX3310" fmla="*/ 1727234 w 2437871"/>
                <a:gd name="connsiteY3310" fmla="*/ 82494 h 1574215"/>
                <a:gd name="connsiteX3311" fmla="*/ 1727234 w 2437871"/>
                <a:gd name="connsiteY3311" fmla="*/ 78478 h 1574215"/>
                <a:gd name="connsiteX3312" fmla="*/ 1652773 w 2437871"/>
                <a:gd name="connsiteY3312" fmla="*/ 78478 h 1574215"/>
                <a:gd name="connsiteX3313" fmla="*/ 1652773 w 2437871"/>
                <a:gd name="connsiteY3313" fmla="*/ 82494 h 1574215"/>
                <a:gd name="connsiteX3314" fmla="*/ 1727234 w 2437871"/>
                <a:gd name="connsiteY3314" fmla="*/ 82494 h 1574215"/>
                <a:gd name="connsiteX3315" fmla="*/ 1413243 w 2437871"/>
                <a:gd name="connsiteY3315" fmla="*/ 82494 h 1574215"/>
                <a:gd name="connsiteX3316" fmla="*/ 1413243 w 2437871"/>
                <a:gd name="connsiteY3316" fmla="*/ 78478 h 1574215"/>
                <a:gd name="connsiteX3317" fmla="*/ 1338781 w 2437871"/>
                <a:gd name="connsiteY3317" fmla="*/ 78478 h 1574215"/>
                <a:gd name="connsiteX3318" fmla="*/ 1338781 w 2437871"/>
                <a:gd name="connsiteY3318" fmla="*/ 82494 h 1574215"/>
                <a:gd name="connsiteX3319" fmla="*/ 1413243 w 2437871"/>
                <a:gd name="connsiteY3319" fmla="*/ 82494 h 1574215"/>
                <a:gd name="connsiteX3320" fmla="*/ 1491721 w 2437871"/>
                <a:gd name="connsiteY3320" fmla="*/ 82494 h 1574215"/>
                <a:gd name="connsiteX3321" fmla="*/ 1491721 w 2437871"/>
                <a:gd name="connsiteY3321" fmla="*/ 78478 h 1574215"/>
                <a:gd name="connsiteX3322" fmla="*/ 1417259 w 2437871"/>
                <a:gd name="connsiteY3322" fmla="*/ 78478 h 1574215"/>
                <a:gd name="connsiteX3323" fmla="*/ 1417259 w 2437871"/>
                <a:gd name="connsiteY3323" fmla="*/ 82494 h 1574215"/>
                <a:gd name="connsiteX3324" fmla="*/ 1491721 w 2437871"/>
                <a:gd name="connsiteY3324" fmla="*/ 82494 h 1574215"/>
                <a:gd name="connsiteX3325" fmla="*/ 1256207 w 2437871"/>
                <a:gd name="connsiteY3325" fmla="*/ 82494 h 1574215"/>
                <a:gd name="connsiteX3326" fmla="*/ 1256207 w 2437871"/>
                <a:gd name="connsiteY3326" fmla="*/ 78478 h 1574215"/>
                <a:gd name="connsiteX3327" fmla="*/ 1181745 w 2437871"/>
                <a:gd name="connsiteY3327" fmla="*/ 78478 h 1574215"/>
                <a:gd name="connsiteX3328" fmla="*/ 1181745 w 2437871"/>
                <a:gd name="connsiteY3328" fmla="*/ 82494 h 1574215"/>
                <a:gd name="connsiteX3329" fmla="*/ 1256207 w 2437871"/>
                <a:gd name="connsiteY3329" fmla="*/ 82494 h 1574215"/>
                <a:gd name="connsiteX3330" fmla="*/ 157036 w 2437871"/>
                <a:gd name="connsiteY3330" fmla="*/ 82494 h 1574215"/>
                <a:gd name="connsiteX3331" fmla="*/ 157036 w 2437871"/>
                <a:gd name="connsiteY3331" fmla="*/ 78478 h 1574215"/>
                <a:gd name="connsiteX3332" fmla="*/ 82574 w 2437871"/>
                <a:gd name="connsiteY3332" fmla="*/ 78478 h 1574215"/>
                <a:gd name="connsiteX3333" fmla="*/ 82574 w 2437871"/>
                <a:gd name="connsiteY3333" fmla="*/ 82494 h 1574215"/>
                <a:gd name="connsiteX3334" fmla="*/ 157036 w 2437871"/>
                <a:gd name="connsiteY3334" fmla="*/ 82494 h 1574215"/>
                <a:gd name="connsiteX3335" fmla="*/ 1334685 w 2437871"/>
                <a:gd name="connsiteY3335" fmla="*/ 82494 h 1574215"/>
                <a:gd name="connsiteX3336" fmla="*/ 1334685 w 2437871"/>
                <a:gd name="connsiteY3336" fmla="*/ 78478 h 1574215"/>
                <a:gd name="connsiteX3337" fmla="*/ 1260223 w 2437871"/>
                <a:gd name="connsiteY3337" fmla="*/ 78478 h 1574215"/>
                <a:gd name="connsiteX3338" fmla="*/ 1260223 w 2437871"/>
                <a:gd name="connsiteY3338" fmla="*/ 82494 h 1574215"/>
                <a:gd name="connsiteX3339" fmla="*/ 1334685 w 2437871"/>
                <a:gd name="connsiteY3339" fmla="*/ 82494 h 1574215"/>
                <a:gd name="connsiteX3340" fmla="*/ 1805792 w 2437871"/>
                <a:gd name="connsiteY3340" fmla="*/ 82494 h 1574215"/>
                <a:gd name="connsiteX3341" fmla="*/ 1805792 w 2437871"/>
                <a:gd name="connsiteY3341" fmla="*/ 78478 h 1574215"/>
                <a:gd name="connsiteX3342" fmla="*/ 1731331 w 2437871"/>
                <a:gd name="connsiteY3342" fmla="*/ 78478 h 1574215"/>
                <a:gd name="connsiteX3343" fmla="*/ 1731331 w 2437871"/>
                <a:gd name="connsiteY3343" fmla="*/ 82494 h 1574215"/>
                <a:gd name="connsiteX3344" fmla="*/ 1805792 w 2437871"/>
                <a:gd name="connsiteY3344" fmla="*/ 82494 h 1574215"/>
                <a:gd name="connsiteX3345" fmla="*/ 2355378 w 2437871"/>
                <a:gd name="connsiteY3345" fmla="*/ 82494 h 1574215"/>
                <a:gd name="connsiteX3346" fmla="*/ 2355378 w 2437871"/>
                <a:gd name="connsiteY3346" fmla="*/ 78478 h 1574215"/>
                <a:gd name="connsiteX3347" fmla="*/ 2280916 w 2437871"/>
                <a:gd name="connsiteY3347" fmla="*/ 78478 h 1574215"/>
                <a:gd name="connsiteX3348" fmla="*/ 2280916 w 2437871"/>
                <a:gd name="connsiteY3348" fmla="*/ 82494 h 1574215"/>
                <a:gd name="connsiteX3349" fmla="*/ 2355378 w 2437871"/>
                <a:gd name="connsiteY3349" fmla="*/ 82494 h 1574215"/>
                <a:gd name="connsiteX3350" fmla="*/ 2276820 w 2437871"/>
                <a:gd name="connsiteY3350" fmla="*/ 82494 h 1574215"/>
                <a:gd name="connsiteX3351" fmla="*/ 2276820 w 2437871"/>
                <a:gd name="connsiteY3351" fmla="*/ 78478 h 1574215"/>
                <a:gd name="connsiteX3352" fmla="*/ 2202358 w 2437871"/>
                <a:gd name="connsiteY3352" fmla="*/ 78478 h 1574215"/>
                <a:gd name="connsiteX3353" fmla="*/ 2202358 w 2437871"/>
                <a:gd name="connsiteY3353" fmla="*/ 82494 h 1574215"/>
                <a:gd name="connsiteX3354" fmla="*/ 2276820 w 2437871"/>
                <a:gd name="connsiteY3354" fmla="*/ 82494 h 1574215"/>
                <a:gd name="connsiteX3355" fmla="*/ 1177649 w 2437871"/>
                <a:gd name="connsiteY3355" fmla="*/ 82494 h 1574215"/>
                <a:gd name="connsiteX3356" fmla="*/ 1177649 w 2437871"/>
                <a:gd name="connsiteY3356" fmla="*/ 78478 h 1574215"/>
                <a:gd name="connsiteX3357" fmla="*/ 1103187 w 2437871"/>
                <a:gd name="connsiteY3357" fmla="*/ 78478 h 1574215"/>
                <a:gd name="connsiteX3358" fmla="*/ 1103187 w 2437871"/>
                <a:gd name="connsiteY3358" fmla="*/ 82494 h 1574215"/>
                <a:gd name="connsiteX3359" fmla="*/ 1177649 w 2437871"/>
                <a:gd name="connsiteY3359" fmla="*/ 82494 h 1574215"/>
                <a:gd name="connsiteX3360" fmla="*/ 2198342 w 2437871"/>
                <a:gd name="connsiteY3360" fmla="*/ 82494 h 1574215"/>
                <a:gd name="connsiteX3361" fmla="*/ 2198342 w 2437871"/>
                <a:gd name="connsiteY3361" fmla="*/ 78478 h 1574215"/>
                <a:gd name="connsiteX3362" fmla="*/ 2123880 w 2437871"/>
                <a:gd name="connsiteY3362" fmla="*/ 78478 h 1574215"/>
                <a:gd name="connsiteX3363" fmla="*/ 2123880 w 2437871"/>
                <a:gd name="connsiteY3363" fmla="*/ 82494 h 1574215"/>
                <a:gd name="connsiteX3364" fmla="*/ 2198342 w 2437871"/>
                <a:gd name="connsiteY3364" fmla="*/ 82494 h 1574215"/>
                <a:gd name="connsiteX3365" fmla="*/ 2359394 w 2437871"/>
                <a:gd name="connsiteY3365" fmla="*/ 82494 h 1574215"/>
                <a:gd name="connsiteX3366" fmla="*/ 2433856 w 2437871"/>
                <a:gd name="connsiteY3366" fmla="*/ 82494 h 1574215"/>
                <a:gd name="connsiteX3367" fmla="*/ 2433856 w 2437871"/>
                <a:gd name="connsiteY3367" fmla="*/ 78478 h 1574215"/>
                <a:gd name="connsiteX3368" fmla="*/ 2359394 w 2437871"/>
                <a:gd name="connsiteY3368" fmla="*/ 78478 h 1574215"/>
                <a:gd name="connsiteX3369" fmla="*/ 2359394 w 2437871"/>
                <a:gd name="connsiteY3369" fmla="*/ 82494 h 1574215"/>
                <a:gd name="connsiteX3370" fmla="*/ 78478 w 2437871"/>
                <a:gd name="connsiteY3370" fmla="*/ 78478 h 1574215"/>
                <a:gd name="connsiteX3371" fmla="*/ 4016 w 2437871"/>
                <a:gd name="connsiteY3371" fmla="*/ 78478 h 1574215"/>
                <a:gd name="connsiteX3372" fmla="*/ 4016 w 2437871"/>
                <a:gd name="connsiteY3372" fmla="*/ 82494 h 1574215"/>
                <a:gd name="connsiteX3373" fmla="*/ 78478 w 2437871"/>
                <a:gd name="connsiteY3373" fmla="*/ 82494 h 1574215"/>
                <a:gd name="connsiteX3374" fmla="*/ 78478 w 2437871"/>
                <a:gd name="connsiteY3374" fmla="*/ 78478 h 1574215"/>
                <a:gd name="connsiteX3375" fmla="*/ 1962748 w 2437871"/>
                <a:gd name="connsiteY3375" fmla="*/ 82494 h 1574215"/>
                <a:gd name="connsiteX3376" fmla="*/ 1962748 w 2437871"/>
                <a:gd name="connsiteY3376" fmla="*/ 78478 h 1574215"/>
                <a:gd name="connsiteX3377" fmla="*/ 1888286 w 2437871"/>
                <a:gd name="connsiteY3377" fmla="*/ 78478 h 1574215"/>
                <a:gd name="connsiteX3378" fmla="*/ 1888286 w 2437871"/>
                <a:gd name="connsiteY3378" fmla="*/ 82494 h 1574215"/>
                <a:gd name="connsiteX3379" fmla="*/ 1962748 w 2437871"/>
                <a:gd name="connsiteY3379" fmla="*/ 82494 h 1574215"/>
                <a:gd name="connsiteX3380" fmla="*/ 2119784 w 2437871"/>
                <a:gd name="connsiteY3380" fmla="*/ 82494 h 1574215"/>
                <a:gd name="connsiteX3381" fmla="*/ 2119784 w 2437871"/>
                <a:gd name="connsiteY3381" fmla="*/ 78478 h 1574215"/>
                <a:gd name="connsiteX3382" fmla="*/ 2045322 w 2437871"/>
                <a:gd name="connsiteY3382" fmla="*/ 78478 h 1574215"/>
                <a:gd name="connsiteX3383" fmla="*/ 2045322 w 2437871"/>
                <a:gd name="connsiteY3383" fmla="*/ 82494 h 1574215"/>
                <a:gd name="connsiteX3384" fmla="*/ 2119784 w 2437871"/>
                <a:gd name="connsiteY3384" fmla="*/ 82494 h 1574215"/>
                <a:gd name="connsiteX3385" fmla="*/ 1884270 w 2437871"/>
                <a:gd name="connsiteY3385" fmla="*/ 82494 h 1574215"/>
                <a:gd name="connsiteX3386" fmla="*/ 1884270 w 2437871"/>
                <a:gd name="connsiteY3386" fmla="*/ 78478 h 1574215"/>
                <a:gd name="connsiteX3387" fmla="*/ 1809809 w 2437871"/>
                <a:gd name="connsiteY3387" fmla="*/ 78478 h 1574215"/>
                <a:gd name="connsiteX3388" fmla="*/ 1809809 w 2437871"/>
                <a:gd name="connsiteY3388" fmla="*/ 82494 h 1574215"/>
                <a:gd name="connsiteX3389" fmla="*/ 1884270 w 2437871"/>
                <a:gd name="connsiteY3389" fmla="*/ 82494 h 1574215"/>
                <a:gd name="connsiteX3390" fmla="*/ 2041306 w 2437871"/>
                <a:gd name="connsiteY3390" fmla="*/ 82494 h 1574215"/>
                <a:gd name="connsiteX3391" fmla="*/ 2041306 w 2437871"/>
                <a:gd name="connsiteY3391" fmla="*/ 78478 h 1574215"/>
                <a:gd name="connsiteX3392" fmla="*/ 1966844 w 2437871"/>
                <a:gd name="connsiteY3392" fmla="*/ 78478 h 1574215"/>
                <a:gd name="connsiteX3393" fmla="*/ 1966844 w 2437871"/>
                <a:gd name="connsiteY3393" fmla="*/ 82494 h 1574215"/>
                <a:gd name="connsiteX3394" fmla="*/ 2041306 w 2437871"/>
                <a:gd name="connsiteY3394" fmla="*/ 82494 h 1574215"/>
                <a:gd name="connsiteX3395" fmla="*/ 392550 w 2437871"/>
                <a:gd name="connsiteY3395" fmla="*/ 82494 h 1574215"/>
                <a:gd name="connsiteX3396" fmla="*/ 392550 w 2437871"/>
                <a:gd name="connsiteY3396" fmla="*/ 78478 h 1574215"/>
                <a:gd name="connsiteX3397" fmla="*/ 318088 w 2437871"/>
                <a:gd name="connsiteY3397" fmla="*/ 78478 h 1574215"/>
                <a:gd name="connsiteX3398" fmla="*/ 318088 w 2437871"/>
                <a:gd name="connsiteY3398" fmla="*/ 82494 h 1574215"/>
                <a:gd name="connsiteX3399" fmla="*/ 392550 w 2437871"/>
                <a:gd name="connsiteY3399" fmla="*/ 82494 h 1574215"/>
                <a:gd name="connsiteX3400" fmla="*/ 1099171 w 2437871"/>
                <a:gd name="connsiteY3400" fmla="*/ 82494 h 1574215"/>
                <a:gd name="connsiteX3401" fmla="*/ 1099171 w 2437871"/>
                <a:gd name="connsiteY3401" fmla="*/ 78478 h 1574215"/>
                <a:gd name="connsiteX3402" fmla="*/ 1024709 w 2437871"/>
                <a:gd name="connsiteY3402" fmla="*/ 78478 h 1574215"/>
                <a:gd name="connsiteX3403" fmla="*/ 1024709 w 2437871"/>
                <a:gd name="connsiteY3403" fmla="*/ 82494 h 1574215"/>
                <a:gd name="connsiteX3404" fmla="*/ 1099171 w 2437871"/>
                <a:gd name="connsiteY3404" fmla="*/ 82494 h 1574215"/>
                <a:gd name="connsiteX3405" fmla="*/ 706621 w 2437871"/>
                <a:gd name="connsiteY3405" fmla="*/ 82494 h 1574215"/>
                <a:gd name="connsiteX3406" fmla="*/ 706621 w 2437871"/>
                <a:gd name="connsiteY3406" fmla="*/ 78478 h 1574215"/>
                <a:gd name="connsiteX3407" fmla="*/ 632160 w 2437871"/>
                <a:gd name="connsiteY3407" fmla="*/ 78478 h 1574215"/>
                <a:gd name="connsiteX3408" fmla="*/ 632160 w 2437871"/>
                <a:gd name="connsiteY3408" fmla="*/ 82494 h 1574215"/>
                <a:gd name="connsiteX3409" fmla="*/ 706621 w 2437871"/>
                <a:gd name="connsiteY3409" fmla="*/ 82494 h 1574215"/>
                <a:gd name="connsiteX3410" fmla="*/ 471108 w 2437871"/>
                <a:gd name="connsiteY3410" fmla="*/ 82494 h 1574215"/>
                <a:gd name="connsiteX3411" fmla="*/ 471108 w 2437871"/>
                <a:gd name="connsiteY3411" fmla="*/ 78478 h 1574215"/>
                <a:gd name="connsiteX3412" fmla="*/ 396646 w 2437871"/>
                <a:gd name="connsiteY3412" fmla="*/ 78478 h 1574215"/>
                <a:gd name="connsiteX3413" fmla="*/ 396646 w 2437871"/>
                <a:gd name="connsiteY3413" fmla="*/ 82494 h 1574215"/>
                <a:gd name="connsiteX3414" fmla="*/ 471108 w 2437871"/>
                <a:gd name="connsiteY3414" fmla="*/ 82494 h 1574215"/>
                <a:gd name="connsiteX3415" fmla="*/ 549585 w 2437871"/>
                <a:gd name="connsiteY3415" fmla="*/ 82494 h 1574215"/>
                <a:gd name="connsiteX3416" fmla="*/ 549585 w 2437871"/>
                <a:gd name="connsiteY3416" fmla="*/ 78478 h 1574215"/>
                <a:gd name="connsiteX3417" fmla="*/ 475124 w 2437871"/>
                <a:gd name="connsiteY3417" fmla="*/ 78478 h 1574215"/>
                <a:gd name="connsiteX3418" fmla="*/ 475124 w 2437871"/>
                <a:gd name="connsiteY3418" fmla="*/ 82494 h 1574215"/>
                <a:gd name="connsiteX3419" fmla="*/ 549585 w 2437871"/>
                <a:gd name="connsiteY3419" fmla="*/ 82494 h 1574215"/>
                <a:gd name="connsiteX3420" fmla="*/ 1020613 w 2437871"/>
                <a:gd name="connsiteY3420" fmla="*/ 82494 h 1574215"/>
                <a:gd name="connsiteX3421" fmla="*/ 1020613 w 2437871"/>
                <a:gd name="connsiteY3421" fmla="*/ 78478 h 1574215"/>
                <a:gd name="connsiteX3422" fmla="*/ 946151 w 2437871"/>
                <a:gd name="connsiteY3422" fmla="*/ 78478 h 1574215"/>
                <a:gd name="connsiteX3423" fmla="*/ 946151 w 2437871"/>
                <a:gd name="connsiteY3423" fmla="*/ 82494 h 1574215"/>
                <a:gd name="connsiteX3424" fmla="*/ 1020613 w 2437871"/>
                <a:gd name="connsiteY3424" fmla="*/ 82494 h 1574215"/>
                <a:gd name="connsiteX3425" fmla="*/ 628063 w 2437871"/>
                <a:gd name="connsiteY3425" fmla="*/ 82494 h 1574215"/>
                <a:gd name="connsiteX3426" fmla="*/ 628063 w 2437871"/>
                <a:gd name="connsiteY3426" fmla="*/ 78478 h 1574215"/>
                <a:gd name="connsiteX3427" fmla="*/ 553602 w 2437871"/>
                <a:gd name="connsiteY3427" fmla="*/ 78478 h 1574215"/>
                <a:gd name="connsiteX3428" fmla="*/ 553602 w 2437871"/>
                <a:gd name="connsiteY3428" fmla="*/ 82494 h 1574215"/>
                <a:gd name="connsiteX3429" fmla="*/ 628063 w 2437871"/>
                <a:gd name="connsiteY3429" fmla="*/ 82494 h 1574215"/>
                <a:gd name="connsiteX3430" fmla="*/ 785099 w 2437871"/>
                <a:gd name="connsiteY3430" fmla="*/ 82494 h 1574215"/>
                <a:gd name="connsiteX3431" fmla="*/ 785099 w 2437871"/>
                <a:gd name="connsiteY3431" fmla="*/ 78478 h 1574215"/>
                <a:gd name="connsiteX3432" fmla="*/ 710638 w 2437871"/>
                <a:gd name="connsiteY3432" fmla="*/ 78478 h 1574215"/>
                <a:gd name="connsiteX3433" fmla="*/ 710638 w 2437871"/>
                <a:gd name="connsiteY3433" fmla="*/ 82494 h 1574215"/>
                <a:gd name="connsiteX3434" fmla="*/ 785099 w 2437871"/>
                <a:gd name="connsiteY3434" fmla="*/ 82494 h 1574215"/>
                <a:gd name="connsiteX3435" fmla="*/ 235514 w 2437871"/>
                <a:gd name="connsiteY3435" fmla="*/ 82494 h 1574215"/>
                <a:gd name="connsiteX3436" fmla="*/ 235514 w 2437871"/>
                <a:gd name="connsiteY3436" fmla="*/ 78478 h 1574215"/>
                <a:gd name="connsiteX3437" fmla="*/ 161052 w 2437871"/>
                <a:gd name="connsiteY3437" fmla="*/ 78478 h 1574215"/>
                <a:gd name="connsiteX3438" fmla="*/ 161052 w 2437871"/>
                <a:gd name="connsiteY3438" fmla="*/ 82494 h 1574215"/>
                <a:gd name="connsiteX3439" fmla="*/ 235514 w 2437871"/>
                <a:gd name="connsiteY3439" fmla="*/ 82494 h 1574215"/>
                <a:gd name="connsiteX3440" fmla="*/ 863657 w 2437871"/>
                <a:gd name="connsiteY3440" fmla="*/ 82494 h 1574215"/>
                <a:gd name="connsiteX3441" fmla="*/ 863657 w 2437871"/>
                <a:gd name="connsiteY3441" fmla="*/ 78478 h 1574215"/>
                <a:gd name="connsiteX3442" fmla="*/ 789196 w 2437871"/>
                <a:gd name="connsiteY3442" fmla="*/ 78478 h 1574215"/>
                <a:gd name="connsiteX3443" fmla="*/ 789196 w 2437871"/>
                <a:gd name="connsiteY3443" fmla="*/ 82494 h 1574215"/>
                <a:gd name="connsiteX3444" fmla="*/ 863657 w 2437871"/>
                <a:gd name="connsiteY3444" fmla="*/ 82494 h 1574215"/>
                <a:gd name="connsiteX3445" fmla="*/ 942135 w 2437871"/>
                <a:gd name="connsiteY3445" fmla="*/ 82494 h 1574215"/>
                <a:gd name="connsiteX3446" fmla="*/ 942135 w 2437871"/>
                <a:gd name="connsiteY3446" fmla="*/ 78478 h 1574215"/>
                <a:gd name="connsiteX3447" fmla="*/ 867673 w 2437871"/>
                <a:gd name="connsiteY3447" fmla="*/ 78478 h 1574215"/>
                <a:gd name="connsiteX3448" fmla="*/ 867673 w 2437871"/>
                <a:gd name="connsiteY3448" fmla="*/ 82494 h 1574215"/>
                <a:gd name="connsiteX3449" fmla="*/ 942135 w 2437871"/>
                <a:gd name="connsiteY3449" fmla="*/ 82494 h 1574215"/>
                <a:gd name="connsiteX3450" fmla="*/ 392550 w 2437871"/>
                <a:gd name="connsiteY3450" fmla="*/ 161052 h 1574215"/>
                <a:gd name="connsiteX3451" fmla="*/ 392550 w 2437871"/>
                <a:gd name="connsiteY3451" fmla="*/ 157036 h 1574215"/>
                <a:gd name="connsiteX3452" fmla="*/ 318088 w 2437871"/>
                <a:gd name="connsiteY3452" fmla="*/ 157036 h 1574215"/>
                <a:gd name="connsiteX3453" fmla="*/ 318088 w 2437871"/>
                <a:gd name="connsiteY3453" fmla="*/ 161052 h 1574215"/>
                <a:gd name="connsiteX3454" fmla="*/ 392550 w 2437871"/>
                <a:gd name="connsiteY3454" fmla="*/ 161052 h 1574215"/>
                <a:gd name="connsiteX3455" fmla="*/ 1491721 w 2437871"/>
                <a:gd name="connsiteY3455" fmla="*/ 161052 h 1574215"/>
                <a:gd name="connsiteX3456" fmla="*/ 1491721 w 2437871"/>
                <a:gd name="connsiteY3456" fmla="*/ 157036 h 1574215"/>
                <a:gd name="connsiteX3457" fmla="*/ 1417259 w 2437871"/>
                <a:gd name="connsiteY3457" fmla="*/ 157036 h 1574215"/>
                <a:gd name="connsiteX3458" fmla="*/ 1417259 w 2437871"/>
                <a:gd name="connsiteY3458" fmla="*/ 161052 h 1574215"/>
                <a:gd name="connsiteX3459" fmla="*/ 1491721 w 2437871"/>
                <a:gd name="connsiteY3459" fmla="*/ 161052 h 1574215"/>
                <a:gd name="connsiteX3460" fmla="*/ 1570198 w 2437871"/>
                <a:gd name="connsiteY3460" fmla="*/ 161052 h 1574215"/>
                <a:gd name="connsiteX3461" fmla="*/ 1570198 w 2437871"/>
                <a:gd name="connsiteY3461" fmla="*/ 157036 h 1574215"/>
                <a:gd name="connsiteX3462" fmla="*/ 1495737 w 2437871"/>
                <a:gd name="connsiteY3462" fmla="*/ 157036 h 1574215"/>
                <a:gd name="connsiteX3463" fmla="*/ 1495737 w 2437871"/>
                <a:gd name="connsiteY3463" fmla="*/ 161052 h 1574215"/>
                <a:gd name="connsiteX3464" fmla="*/ 1570198 w 2437871"/>
                <a:gd name="connsiteY3464" fmla="*/ 161052 h 1574215"/>
                <a:gd name="connsiteX3465" fmla="*/ 2198342 w 2437871"/>
                <a:gd name="connsiteY3465" fmla="*/ 161052 h 1574215"/>
                <a:gd name="connsiteX3466" fmla="*/ 2198342 w 2437871"/>
                <a:gd name="connsiteY3466" fmla="*/ 157036 h 1574215"/>
                <a:gd name="connsiteX3467" fmla="*/ 2123880 w 2437871"/>
                <a:gd name="connsiteY3467" fmla="*/ 157036 h 1574215"/>
                <a:gd name="connsiteX3468" fmla="*/ 2123880 w 2437871"/>
                <a:gd name="connsiteY3468" fmla="*/ 161052 h 1574215"/>
                <a:gd name="connsiteX3469" fmla="*/ 2198342 w 2437871"/>
                <a:gd name="connsiteY3469" fmla="*/ 161052 h 1574215"/>
                <a:gd name="connsiteX3470" fmla="*/ 2276820 w 2437871"/>
                <a:gd name="connsiteY3470" fmla="*/ 161052 h 1574215"/>
                <a:gd name="connsiteX3471" fmla="*/ 2276820 w 2437871"/>
                <a:gd name="connsiteY3471" fmla="*/ 157036 h 1574215"/>
                <a:gd name="connsiteX3472" fmla="*/ 2202358 w 2437871"/>
                <a:gd name="connsiteY3472" fmla="*/ 157036 h 1574215"/>
                <a:gd name="connsiteX3473" fmla="*/ 2202358 w 2437871"/>
                <a:gd name="connsiteY3473" fmla="*/ 161052 h 1574215"/>
                <a:gd name="connsiteX3474" fmla="*/ 2276820 w 2437871"/>
                <a:gd name="connsiteY3474" fmla="*/ 161052 h 1574215"/>
                <a:gd name="connsiteX3475" fmla="*/ 1334685 w 2437871"/>
                <a:gd name="connsiteY3475" fmla="*/ 161052 h 1574215"/>
                <a:gd name="connsiteX3476" fmla="*/ 1334685 w 2437871"/>
                <a:gd name="connsiteY3476" fmla="*/ 157036 h 1574215"/>
                <a:gd name="connsiteX3477" fmla="*/ 1260223 w 2437871"/>
                <a:gd name="connsiteY3477" fmla="*/ 157036 h 1574215"/>
                <a:gd name="connsiteX3478" fmla="*/ 1260223 w 2437871"/>
                <a:gd name="connsiteY3478" fmla="*/ 161052 h 1574215"/>
                <a:gd name="connsiteX3479" fmla="*/ 1334685 w 2437871"/>
                <a:gd name="connsiteY3479" fmla="*/ 161052 h 1574215"/>
                <a:gd name="connsiteX3480" fmla="*/ 1413243 w 2437871"/>
                <a:gd name="connsiteY3480" fmla="*/ 161052 h 1574215"/>
                <a:gd name="connsiteX3481" fmla="*/ 1413243 w 2437871"/>
                <a:gd name="connsiteY3481" fmla="*/ 157036 h 1574215"/>
                <a:gd name="connsiteX3482" fmla="*/ 1338781 w 2437871"/>
                <a:gd name="connsiteY3482" fmla="*/ 157036 h 1574215"/>
                <a:gd name="connsiteX3483" fmla="*/ 1338781 w 2437871"/>
                <a:gd name="connsiteY3483" fmla="*/ 161052 h 1574215"/>
                <a:gd name="connsiteX3484" fmla="*/ 1413243 w 2437871"/>
                <a:gd name="connsiteY3484" fmla="*/ 161052 h 1574215"/>
                <a:gd name="connsiteX3485" fmla="*/ 1256207 w 2437871"/>
                <a:gd name="connsiteY3485" fmla="*/ 161052 h 1574215"/>
                <a:gd name="connsiteX3486" fmla="*/ 1256207 w 2437871"/>
                <a:gd name="connsiteY3486" fmla="*/ 157036 h 1574215"/>
                <a:gd name="connsiteX3487" fmla="*/ 1181745 w 2437871"/>
                <a:gd name="connsiteY3487" fmla="*/ 157036 h 1574215"/>
                <a:gd name="connsiteX3488" fmla="*/ 1181745 w 2437871"/>
                <a:gd name="connsiteY3488" fmla="*/ 161052 h 1574215"/>
                <a:gd name="connsiteX3489" fmla="*/ 1256207 w 2437871"/>
                <a:gd name="connsiteY3489" fmla="*/ 161052 h 1574215"/>
                <a:gd name="connsiteX3490" fmla="*/ 1884270 w 2437871"/>
                <a:gd name="connsiteY3490" fmla="*/ 161052 h 1574215"/>
                <a:gd name="connsiteX3491" fmla="*/ 1884270 w 2437871"/>
                <a:gd name="connsiteY3491" fmla="*/ 157036 h 1574215"/>
                <a:gd name="connsiteX3492" fmla="*/ 1809809 w 2437871"/>
                <a:gd name="connsiteY3492" fmla="*/ 157036 h 1574215"/>
                <a:gd name="connsiteX3493" fmla="*/ 1809809 w 2437871"/>
                <a:gd name="connsiteY3493" fmla="*/ 161052 h 1574215"/>
                <a:gd name="connsiteX3494" fmla="*/ 1884270 w 2437871"/>
                <a:gd name="connsiteY3494" fmla="*/ 161052 h 1574215"/>
                <a:gd name="connsiteX3495" fmla="*/ 2041306 w 2437871"/>
                <a:gd name="connsiteY3495" fmla="*/ 161052 h 1574215"/>
                <a:gd name="connsiteX3496" fmla="*/ 2041306 w 2437871"/>
                <a:gd name="connsiteY3496" fmla="*/ 157036 h 1574215"/>
                <a:gd name="connsiteX3497" fmla="*/ 1966844 w 2437871"/>
                <a:gd name="connsiteY3497" fmla="*/ 157036 h 1574215"/>
                <a:gd name="connsiteX3498" fmla="*/ 1966844 w 2437871"/>
                <a:gd name="connsiteY3498" fmla="*/ 161052 h 1574215"/>
                <a:gd name="connsiteX3499" fmla="*/ 2041306 w 2437871"/>
                <a:gd name="connsiteY3499" fmla="*/ 161052 h 1574215"/>
                <a:gd name="connsiteX3500" fmla="*/ 1962748 w 2437871"/>
                <a:gd name="connsiteY3500" fmla="*/ 161052 h 1574215"/>
                <a:gd name="connsiteX3501" fmla="*/ 1962748 w 2437871"/>
                <a:gd name="connsiteY3501" fmla="*/ 157036 h 1574215"/>
                <a:gd name="connsiteX3502" fmla="*/ 1888286 w 2437871"/>
                <a:gd name="connsiteY3502" fmla="*/ 157036 h 1574215"/>
                <a:gd name="connsiteX3503" fmla="*/ 1888286 w 2437871"/>
                <a:gd name="connsiteY3503" fmla="*/ 161052 h 1574215"/>
                <a:gd name="connsiteX3504" fmla="*/ 1962748 w 2437871"/>
                <a:gd name="connsiteY3504" fmla="*/ 161052 h 1574215"/>
                <a:gd name="connsiteX3505" fmla="*/ 157036 w 2437871"/>
                <a:gd name="connsiteY3505" fmla="*/ 157036 h 1574215"/>
                <a:gd name="connsiteX3506" fmla="*/ 82574 w 2437871"/>
                <a:gd name="connsiteY3506" fmla="*/ 157036 h 1574215"/>
                <a:gd name="connsiteX3507" fmla="*/ 82574 w 2437871"/>
                <a:gd name="connsiteY3507" fmla="*/ 161052 h 1574215"/>
                <a:gd name="connsiteX3508" fmla="*/ 157036 w 2437871"/>
                <a:gd name="connsiteY3508" fmla="*/ 161052 h 1574215"/>
                <a:gd name="connsiteX3509" fmla="*/ 157036 w 2437871"/>
                <a:gd name="connsiteY3509" fmla="*/ 157036 h 1574215"/>
                <a:gd name="connsiteX3510" fmla="*/ 1727234 w 2437871"/>
                <a:gd name="connsiteY3510" fmla="*/ 161052 h 1574215"/>
                <a:gd name="connsiteX3511" fmla="*/ 1727234 w 2437871"/>
                <a:gd name="connsiteY3511" fmla="*/ 157036 h 1574215"/>
                <a:gd name="connsiteX3512" fmla="*/ 1652773 w 2437871"/>
                <a:gd name="connsiteY3512" fmla="*/ 157036 h 1574215"/>
                <a:gd name="connsiteX3513" fmla="*/ 1652773 w 2437871"/>
                <a:gd name="connsiteY3513" fmla="*/ 161052 h 1574215"/>
                <a:gd name="connsiteX3514" fmla="*/ 1727234 w 2437871"/>
                <a:gd name="connsiteY3514" fmla="*/ 161052 h 1574215"/>
                <a:gd name="connsiteX3515" fmla="*/ 2119784 w 2437871"/>
                <a:gd name="connsiteY3515" fmla="*/ 161052 h 1574215"/>
                <a:gd name="connsiteX3516" fmla="*/ 2119784 w 2437871"/>
                <a:gd name="connsiteY3516" fmla="*/ 157036 h 1574215"/>
                <a:gd name="connsiteX3517" fmla="*/ 2045322 w 2437871"/>
                <a:gd name="connsiteY3517" fmla="*/ 157036 h 1574215"/>
                <a:gd name="connsiteX3518" fmla="*/ 2045322 w 2437871"/>
                <a:gd name="connsiteY3518" fmla="*/ 161052 h 1574215"/>
                <a:gd name="connsiteX3519" fmla="*/ 2119784 w 2437871"/>
                <a:gd name="connsiteY3519" fmla="*/ 161052 h 1574215"/>
                <a:gd name="connsiteX3520" fmla="*/ 1648756 w 2437871"/>
                <a:gd name="connsiteY3520" fmla="*/ 161052 h 1574215"/>
                <a:gd name="connsiteX3521" fmla="*/ 1648756 w 2437871"/>
                <a:gd name="connsiteY3521" fmla="*/ 157036 h 1574215"/>
                <a:gd name="connsiteX3522" fmla="*/ 1574295 w 2437871"/>
                <a:gd name="connsiteY3522" fmla="*/ 157036 h 1574215"/>
                <a:gd name="connsiteX3523" fmla="*/ 1574295 w 2437871"/>
                <a:gd name="connsiteY3523" fmla="*/ 161052 h 1574215"/>
                <a:gd name="connsiteX3524" fmla="*/ 1648756 w 2437871"/>
                <a:gd name="connsiteY3524" fmla="*/ 161052 h 1574215"/>
                <a:gd name="connsiteX3525" fmla="*/ 471108 w 2437871"/>
                <a:gd name="connsiteY3525" fmla="*/ 161052 h 1574215"/>
                <a:gd name="connsiteX3526" fmla="*/ 471108 w 2437871"/>
                <a:gd name="connsiteY3526" fmla="*/ 157036 h 1574215"/>
                <a:gd name="connsiteX3527" fmla="*/ 396646 w 2437871"/>
                <a:gd name="connsiteY3527" fmla="*/ 157036 h 1574215"/>
                <a:gd name="connsiteX3528" fmla="*/ 396646 w 2437871"/>
                <a:gd name="connsiteY3528" fmla="*/ 161052 h 1574215"/>
                <a:gd name="connsiteX3529" fmla="*/ 471108 w 2437871"/>
                <a:gd name="connsiteY3529" fmla="*/ 161052 h 1574215"/>
                <a:gd name="connsiteX3530" fmla="*/ 1805792 w 2437871"/>
                <a:gd name="connsiteY3530" fmla="*/ 161052 h 1574215"/>
                <a:gd name="connsiteX3531" fmla="*/ 1805792 w 2437871"/>
                <a:gd name="connsiteY3531" fmla="*/ 157036 h 1574215"/>
                <a:gd name="connsiteX3532" fmla="*/ 1731331 w 2437871"/>
                <a:gd name="connsiteY3532" fmla="*/ 157036 h 1574215"/>
                <a:gd name="connsiteX3533" fmla="*/ 1731331 w 2437871"/>
                <a:gd name="connsiteY3533" fmla="*/ 161052 h 1574215"/>
                <a:gd name="connsiteX3534" fmla="*/ 1805792 w 2437871"/>
                <a:gd name="connsiteY3534" fmla="*/ 161052 h 1574215"/>
                <a:gd name="connsiteX3535" fmla="*/ 1099171 w 2437871"/>
                <a:gd name="connsiteY3535" fmla="*/ 161052 h 1574215"/>
                <a:gd name="connsiteX3536" fmla="*/ 1099171 w 2437871"/>
                <a:gd name="connsiteY3536" fmla="*/ 157036 h 1574215"/>
                <a:gd name="connsiteX3537" fmla="*/ 1024709 w 2437871"/>
                <a:gd name="connsiteY3537" fmla="*/ 157036 h 1574215"/>
                <a:gd name="connsiteX3538" fmla="*/ 1024709 w 2437871"/>
                <a:gd name="connsiteY3538" fmla="*/ 161052 h 1574215"/>
                <a:gd name="connsiteX3539" fmla="*/ 1099171 w 2437871"/>
                <a:gd name="connsiteY3539" fmla="*/ 161052 h 1574215"/>
                <a:gd name="connsiteX3540" fmla="*/ 628063 w 2437871"/>
                <a:gd name="connsiteY3540" fmla="*/ 161052 h 1574215"/>
                <a:gd name="connsiteX3541" fmla="*/ 628063 w 2437871"/>
                <a:gd name="connsiteY3541" fmla="*/ 157036 h 1574215"/>
                <a:gd name="connsiteX3542" fmla="*/ 553602 w 2437871"/>
                <a:gd name="connsiteY3542" fmla="*/ 157036 h 1574215"/>
                <a:gd name="connsiteX3543" fmla="*/ 553602 w 2437871"/>
                <a:gd name="connsiteY3543" fmla="*/ 161052 h 1574215"/>
                <a:gd name="connsiteX3544" fmla="*/ 628063 w 2437871"/>
                <a:gd name="connsiteY3544" fmla="*/ 161052 h 1574215"/>
                <a:gd name="connsiteX3545" fmla="*/ 78478 w 2437871"/>
                <a:gd name="connsiteY3545" fmla="*/ 157036 h 1574215"/>
                <a:gd name="connsiteX3546" fmla="*/ 4016 w 2437871"/>
                <a:gd name="connsiteY3546" fmla="*/ 157036 h 1574215"/>
                <a:gd name="connsiteX3547" fmla="*/ 4016 w 2437871"/>
                <a:gd name="connsiteY3547" fmla="*/ 161052 h 1574215"/>
                <a:gd name="connsiteX3548" fmla="*/ 78478 w 2437871"/>
                <a:gd name="connsiteY3548" fmla="*/ 161052 h 1574215"/>
                <a:gd name="connsiteX3549" fmla="*/ 78478 w 2437871"/>
                <a:gd name="connsiteY3549" fmla="*/ 157036 h 1574215"/>
                <a:gd name="connsiteX3550" fmla="*/ 2280836 w 2437871"/>
                <a:gd name="connsiteY3550" fmla="*/ 161052 h 1574215"/>
                <a:gd name="connsiteX3551" fmla="*/ 2355298 w 2437871"/>
                <a:gd name="connsiteY3551" fmla="*/ 161052 h 1574215"/>
                <a:gd name="connsiteX3552" fmla="*/ 2355298 w 2437871"/>
                <a:gd name="connsiteY3552" fmla="*/ 157036 h 1574215"/>
                <a:gd name="connsiteX3553" fmla="*/ 2280836 w 2437871"/>
                <a:gd name="connsiteY3553" fmla="*/ 157036 h 1574215"/>
                <a:gd name="connsiteX3554" fmla="*/ 2280836 w 2437871"/>
                <a:gd name="connsiteY3554" fmla="*/ 161052 h 1574215"/>
                <a:gd name="connsiteX3555" fmla="*/ 942135 w 2437871"/>
                <a:gd name="connsiteY3555" fmla="*/ 161052 h 1574215"/>
                <a:gd name="connsiteX3556" fmla="*/ 942135 w 2437871"/>
                <a:gd name="connsiteY3556" fmla="*/ 157036 h 1574215"/>
                <a:gd name="connsiteX3557" fmla="*/ 867673 w 2437871"/>
                <a:gd name="connsiteY3557" fmla="*/ 157036 h 1574215"/>
                <a:gd name="connsiteX3558" fmla="*/ 867673 w 2437871"/>
                <a:gd name="connsiteY3558" fmla="*/ 161052 h 1574215"/>
                <a:gd name="connsiteX3559" fmla="*/ 942135 w 2437871"/>
                <a:gd name="connsiteY3559" fmla="*/ 161052 h 1574215"/>
                <a:gd name="connsiteX3560" fmla="*/ 2359394 w 2437871"/>
                <a:gd name="connsiteY3560" fmla="*/ 161052 h 1574215"/>
                <a:gd name="connsiteX3561" fmla="*/ 2433856 w 2437871"/>
                <a:gd name="connsiteY3561" fmla="*/ 161052 h 1574215"/>
                <a:gd name="connsiteX3562" fmla="*/ 2433856 w 2437871"/>
                <a:gd name="connsiteY3562" fmla="*/ 157036 h 1574215"/>
                <a:gd name="connsiteX3563" fmla="*/ 2359394 w 2437871"/>
                <a:gd name="connsiteY3563" fmla="*/ 157036 h 1574215"/>
                <a:gd name="connsiteX3564" fmla="*/ 2359394 w 2437871"/>
                <a:gd name="connsiteY3564" fmla="*/ 161052 h 1574215"/>
                <a:gd name="connsiteX3565" fmla="*/ 785099 w 2437871"/>
                <a:gd name="connsiteY3565" fmla="*/ 161052 h 1574215"/>
                <a:gd name="connsiteX3566" fmla="*/ 785099 w 2437871"/>
                <a:gd name="connsiteY3566" fmla="*/ 157036 h 1574215"/>
                <a:gd name="connsiteX3567" fmla="*/ 710638 w 2437871"/>
                <a:gd name="connsiteY3567" fmla="*/ 157036 h 1574215"/>
                <a:gd name="connsiteX3568" fmla="*/ 710638 w 2437871"/>
                <a:gd name="connsiteY3568" fmla="*/ 161052 h 1574215"/>
                <a:gd name="connsiteX3569" fmla="*/ 785099 w 2437871"/>
                <a:gd name="connsiteY3569" fmla="*/ 161052 h 1574215"/>
                <a:gd name="connsiteX3570" fmla="*/ 863657 w 2437871"/>
                <a:gd name="connsiteY3570" fmla="*/ 161052 h 1574215"/>
                <a:gd name="connsiteX3571" fmla="*/ 863657 w 2437871"/>
                <a:gd name="connsiteY3571" fmla="*/ 157036 h 1574215"/>
                <a:gd name="connsiteX3572" fmla="*/ 789196 w 2437871"/>
                <a:gd name="connsiteY3572" fmla="*/ 157036 h 1574215"/>
                <a:gd name="connsiteX3573" fmla="*/ 789196 w 2437871"/>
                <a:gd name="connsiteY3573" fmla="*/ 161052 h 1574215"/>
                <a:gd name="connsiteX3574" fmla="*/ 863657 w 2437871"/>
                <a:gd name="connsiteY3574" fmla="*/ 161052 h 1574215"/>
                <a:gd name="connsiteX3575" fmla="*/ 235514 w 2437871"/>
                <a:gd name="connsiteY3575" fmla="*/ 161052 h 1574215"/>
                <a:gd name="connsiteX3576" fmla="*/ 235514 w 2437871"/>
                <a:gd name="connsiteY3576" fmla="*/ 157036 h 1574215"/>
                <a:gd name="connsiteX3577" fmla="*/ 161052 w 2437871"/>
                <a:gd name="connsiteY3577" fmla="*/ 157036 h 1574215"/>
                <a:gd name="connsiteX3578" fmla="*/ 161052 w 2437871"/>
                <a:gd name="connsiteY3578" fmla="*/ 161052 h 1574215"/>
                <a:gd name="connsiteX3579" fmla="*/ 235514 w 2437871"/>
                <a:gd name="connsiteY3579" fmla="*/ 161052 h 1574215"/>
                <a:gd name="connsiteX3580" fmla="*/ 314072 w 2437871"/>
                <a:gd name="connsiteY3580" fmla="*/ 161052 h 1574215"/>
                <a:gd name="connsiteX3581" fmla="*/ 314072 w 2437871"/>
                <a:gd name="connsiteY3581" fmla="*/ 157036 h 1574215"/>
                <a:gd name="connsiteX3582" fmla="*/ 239610 w 2437871"/>
                <a:gd name="connsiteY3582" fmla="*/ 157036 h 1574215"/>
                <a:gd name="connsiteX3583" fmla="*/ 239610 w 2437871"/>
                <a:gd name="connsiteY3583" fmla="*/ 161052 h 1574215"/>
                <a:gd name="connsiteX3584" fmla="*/ 314072 w 2437871"/>
                <a:gd name="connsiteY3584" fmla="*/ 161052 h 1574215"/>
                <a:gd name="connsiteX3585" fmla="*/ 706621 w 2437871"/>
                <a:gd name="connsiteY3585" fmla="*/ 161052 h 1574215"/>
                <a:gd name="connsiteX3586" fmla="*/ 706621 w 2437871"/>
                <a:gd name="connsiteY3586" fmla="*/ 157036 h 1574215"/>
                <a:gd name="connsiteX3587" fmla="*/ 632160 w 2437871"/>
                <a:gd name="connsiteY3587" fmla="*/ 157036 h 1574215"/>
                <a:gd name="connsiteX3588" fmla="*/ 632160 w 2437871"/>
                <a:gd name="connsiteY3588" fmla="*/ 161052 h 1574215"/>
                <a:gd name="connsiteX3589" fmla="*/ 706621 w 2437871"/>
                <a:gd name="connsiteY3589" fmla="*/ 161052 h 1574215"/>
                <a:gd name="connsiteX3590" fmla="*/ 1020613 w 2437871"/>
                <a:gd name="connsiteY3590" fmla="*/ 161052 h 1574215"/>
                <a:gd name="connsiteX3591" fmla="*/ 1020613 w 2437871"/>
                <a:gd name="connsiteY3591" fmla="*/ 157036 h 1574215"/>
                <a:gd name="connsiteX3592" fmla="*/ 946151 w 2437871"/>
                <a:gd name="connsiteY3592" fmla="*/ 157036 h 1574215"/>
                <a:gd name="connsiteX3593" fmla="*/ 946151 w 2437871"/>
                <a:gd name="connsiteY3593" fmla="*/ 161052 h 1574215"/>
                <a:gd name="connsiteX3594" fmla="*/ 1020613 w 2437871"/>
                <a:gd name="connsiteY3594" fmla="*/ 161052 h 1574215"/>
                <a:gd name="connsiteX3595" fmla="*/ 549585 w 2437871"/>
                <a:gd name="connsiteY3595" fmla="*/ 161052 h 1574215"/>
                <a:gd name="connsiteX3596" fmla="*/ 549585 w 2437871"/>
                <a:gd name="connsiteY3596" fmla="*/ 157036 h 1574215"/>
                <a:gd name="connsiteX3597" fmla="*/ 475124 w 2437871"/>
                <a:gd name="connsiteY3597" fmla="*/ 157036 h 1574215"/>
                <a:gd name="connsiteX3598" fmla="*/ 475124 w 2437871"/>
                <a:gd name="connsiteY3598" fmla="*/ 161052 h 1574215"/>
                <a:gd name="connsiteX3599" fmla="*/ 549585 w 2437871"/>
                <a:gd name="connsiteY3599" fmla="*/ 161052 h 1574215"/>
                <a:gd name="connsiteX3600" fmla="*/ 1177649 w 2437871"/>
                <a:gd name="connsiteY3600" fmla="*/ 161052 h 1574215"/>
                <a:gd name="connsiteX3601" fmla="*/ 1177649 w 2437871"/>
                <a:gd name="connsiteY3601" fmla="*/ 157036 h 1574215"/>
                <a:gd name="connsiteX3602" fmla="*/ 1103187 w 2437871"/>
                <a:gd name="connsiteY3602" fmla="*/ 157036 h 1574215"/>
                <a:gd name="connsiteX3603" fmla="*/ 1103187 w 2437871"/>
                <a:gd name="connsiteY3603" fmla="*/ 161052 h 1574215"/>
                <a:gd name="connsiteX3604" fmla="*/ 1177649 w 2437871"/>
                <a:gd name="connsiteY3604" fmla="*/ 161052 h 1574215"/>
                <a:gd name="connsiteX3605" fmla="*/ 785099 w 2437871"/>
                <a:gd name="connsiteY3605" fmla="*/ 239530 h 1574215"/>
                <a:gd name="connsiteX3606" fmla="*/ 785099 w 2437871"/>
                <a:gd name="connsiteY3606" fmla="*/ 235514 h 1574215"/>
                <a:gd name="connsiteX3607" fmla="*/ 710638 w 2437871"/>
                <a:gd name="connsiteY3607" fmla="*/ 235514 h 1574215"/>
                <a:gd name="connsiteX3608" fmla="*/ 710638 w 2437871"/>
                <a:gd name="connsiteY3608" fmla="*/ 239530 h 1574215"/>
                <a:gd name="connsiteX3609" fmla="*/ 785099 w 2437871"/>
                <a:gd name="connsiteY3609" fmla="*/ 239530 h 1574215"/>
                <a:gd name="connsiteX3610" fmla="*/ 1805792 w 2437871"/>
                <a:gd name="connsiteY3610" fmla="*/ 239530 h 1574215"/>
                <a:gd name="connsiteX3611" fmla="*/ 1805792 w 2437871"/>
                <a:gd name="connsiteY3611" fmla="*/ 235514 h 1574215"/>
                <a:gd name="connsiteX3612" fmla="*/ 1731331 w 2437871"/>
                <a:gd name="connsiteY3612" fmla="*/ 235514 h 1574215"/>
                <a:gd name="connsiteX3613" fmla="*/ 1731331 w 2437871"/>
                <a:gd name="connsiteY3613" fmla="*/ 239530 h 1574215"/>
                <a:gd name="connsiteX3614" fmla="*/ 1805792 w 2437871"/>
                <a:gd name="connsiteY3614" fmla="*/ 239530 h 1574215"/>
                <a:gd name="connsiteX3615" fmla="*/ 863657 w 2437871"/>
                <a:gd name="connsiteY3615" fmla="*/ 239530 h 1574215"/>
                <a:gd name="connsiteX3616" fmla="*/ 863657 w 2437871"/>
                <a:gd name="connsiteY3616" fmla="*/ 235514 h 1574215"/>
                <a:gd name="connsiteX3617" fmla="*/ 789196 w 2437871"/>
                <a:gd name="connsiteY3617" fmla="*/ 235514 h 1574215"/>
                <a:gd name="connsiteX3618" fmla="*/ 789196 w 2437871"/>
                <a:gd name="connsiteY3618" fmla="*/ 239530 h 1574215"/>
                <a:gd name="connsiteX3619" fmla="*/ 863657 w 2437871"/>
                <a:gd name="connsiteY3619" fmla="*/ 239530 h 1574215"/>
                <a:gd name="connsiteX3620" fmla="*/ 942135 w 2437871"/>
                <a:gd name="connsiteY3620" fmla="*/ 239530 h 1574215"/>
                <a:gd name="connsiteX3621" fmla="*/ 942135 w 2437871"/>
                <a:gd name="connsiteY3621" fmla="*/ 235514 h 1574215"/>
                <a:gd name="connsiteX3622" fmla="*/ 867673 w 2437871"/>
                <a:gd name="connsiteY3622" fmla="*/ 235514 h 1574215"/>
                <a:gd name="connsiteX3623" fmla="*/ 867673 w 2437871"/>
                <a:gd name="connsiteY3623" fmla="*/ 239530 h 1574215"/>
                <a:gd name="connsiteX3624" fmla="*/ 942135 w 2437871"/>
                <a:gd name="connsiteY3624" fmla="*/ 239530 h 1574215"/>
                <a:gd name="connsiteX3625" fmla="*/ 314072 w 2437871"/>
                <a:gd name="connsiteY3625" fmla="*/ 239530 h 1574215"/>
                <a:gd name="connsiteX3626" fmla="*/ 314072 w 2437871"/>
                <a:gd name="connsiteY3626" fmla="*/ 235514 h 1574215"/>
                <a:gd name="connsiteX3627" fmla="*/ 239610 w 2437871"/>
                <a:gd name="connsiteY3627" fmla="*/ 235514 h 1574215"/>
                <a:gd name="connsiteX3628" fmla="*/ 239610 w 2437871"/>
                <a:gd name="connsiteY3628" fmla="*/ 239530 h 1574215"/>
                <a:gd name="connsiteX3629" fmla="*/ 314072 w 2437871"/>
                <a:gd name="connsiteY3629" fmla="*/ 239530 h 1574215"/>
                <a:gd name="connsiteX3630" fmla="*/ 392550 w 2437871"/>
                <a:gd name="connsiteY3630" fmla="*/ 239530 h 1574215"/>
                <a:gd name="connsiteX3631" fmla="*/ 392550 w 2437871"/>
                <a:gd name="connsiteY3631" fmla="*/ 235514 h 1574215"/>
                <a:gd name="connsiteX3632" fmla="*/ 318088 w 2437871"/>
                <a:gd name="connsiteY3632" fmla="*/ 235514 h 1574215"/>
                <a:gd name="connsiteX3633" fmla="*/ 318088 w 2437871"/>
                <a:gd name="connsiteY3633" fmla="*/ 239530 h 1574215"/>
                <a:gd name="connsiteX3634" fmla="*/ 392550 w 2437871"/>
                <a:gd name="connsiteY3634" fmla="*/ 239530 h 1574215"/>
                <a:gd name="connsiteX3635" fmla="*/ 2119784 w 2437871"/>
                <a:gd name="connsiteY3635" fmla="*/ 239530 h 1574215"/>
                <a:gd name="connsiteX3636" fmla="*/ 2119784 w 2437871"/>
                <a:gd name="connsiteY3636" fmla="*/ 235514 h 1574215"/>
                <a:gd name="connsiteX3637" fmla="*/ 2045322 w 2437871"/>
                <a:gd name="connsiteY3637" fmla="*/ 235514 h 1574215"/>
                <a:gd name="connsiteX3638" fmla="*/ 2045322 w 2437871"/>
                <a:gd name="connsiteY3638" fmla="*/ 239530 h 1574215"/>
                <a:gd name="connsiteX3639" fmla="*/ 2119784 w 2437871"/>
                <a:gd name="connsiteY3639" fmla="*/ 239530 h 1574215"/>
                <a:gd name="connsiteX3640" fmla="*/ 157036 w 2437871"/>
                <a:gd name="connsiteY3640" fmla="*/ 235514 h 1574215"/>
                <a:gd name="connsiteX3641" fmla="*/ 82574 w 2437871"/>
                <a:gd name="connsiteY3641" fmla="*/ 235514 h 1574215"/>
                <a:gd name="connsiteX3642" fmla="*/ 82574 w 2437871"/>
                <a:gd name="connsiteY3642" fmla="*/ 239530 h 1574215"/>
                <a:gd name="connsiteX3643" fmla="*/ 157036 w 2437871"/>
                <a:gd name="connsiteY3643" fmla="*/ 239530 h 1574215"/>
                <a:gd name="connsiteX3644" fmla="*/ 157036 w 2437871"/>
                <a:gd name="connsiteY3644" fmla="*/ 235514 h 1574215"/>
                <a:gd name="connsiteX3645" fmla="*/ 1884270 w 2437871"/>
                <a:gd name="connsiteY3645" fmla="*/ 239530 h 1574215"/>
                <a:gd name="connsiteX3646" fmla="*/ 1884270 w 2437871"/>
                <a:gd name="connsiteY3646" fmla="*/ 235514 h 1574215"/>
                <a:gd name="connsiteX3647" fmla="*/ 1809809 w 2437871"/>
                <a:gd name="connsiteY3647" fmla="*/ 235514 h 1574215"/>
                <a:gd name="connsiteX3648" fmla="*/ 1809809 w 2437871"/>
                <a:gd name="connsiteY3648" fmla="*/ 239530 h 1574215"/>
                <a:gd name="connsiteX3649" fmla="*/ 1884270 w 2437871"/>
                <a:gd name="connsiteY3649" fmla="*/ 239530 h 1574215"/>
                <a:gd name="connsiteX3650" fmla="*/ 2198342 w 2437871"/>
                <a:gd name="connsiteY3650" fmla="*/ 239530 h 1574215"/>
                <a:gd name="connsiteX3651" fmla="*/ 2198342 w 2437871"/>
                <a:gd name="connsiteY3651" fmla="*/ 235514 h 1574215"/>
                <a:gd name="connsiteX3652" fmla="*/ 2123880 w 2437871"/>
                <a:gd name="connsiteY3652" fmla="*/ 235514 h 1574215"/>
                <a:gd name="connsiteX3653" fmla="*/ 2123880 w 2437871"/>
                <a:gd name="connsiteY3653" fmla="*/ 239530 h 1574215"/>
                <a:gd name="connsiteX3654" fmla="*/ 2198342 w 2437871"/>
                <a:gd name="connsiteY3654" fmla="*/ 239530 h 1574215"/>
                <a:gd name="connsiteX3655" fmla="*/ 2041306 w 2437871"/>
                <a:gd name="connsiteY3655" fmla="*/ 239530 h 1574215"/>
                <a:gd name="connsiteX3656" fmla="*/ 2041306 w 2437871"/>
                <a:gd name="connsiteY3656" fmla="*/ 235514 h 1574215"/>
                <a:gd name="connsiteX3657" fmla="*/ 1966844 w 2437871"/>
                <a:gd name="connsiteY3657" fmla="*/ 235514 h 1574215"/>
                <a:gd name="connsiteX3658" fmla="*/ 1966844 w 2437871"/>
                <a:gd name="connsiteY3658" fmla="*/ 239530 h 1574215"/>
                <a:gd name="connsiteX3659" fmla="*/ 2041306 w 2437871"/>
                <a:gd name="connsiteY3659" fmla="*/ 239530 h 1574215"/>
                <a:gd name="connsiteX3660" fmla="*/ 549585 w 2437871"/>
                <a:gd name="connsiteY3660" fmla="*/ 239530 h 1574215"/>
                <a:gd name="connsiteX3661" fmla="*/ 549585 w 2437871"/>
                <a:gd name="connsiteY3661" fmla="*/ 235514 h 1574215"/>
                <a:gd name="connsiteX3662" fmla="*/ 475124 w 2437871"/>
                <a:gd name="connsiteY3662" fmla="*/ 235514 h 1574215"/>
                <a:gd name="connsiteX3663" fmla="*/ 475124 w 2437871"/>
                <a:gd name="connsiteY3663" fmla="*/ 239530 h 1574215"/>
                <a:gd name="connsiteX3664" fmla="*/ 549585 w 2437871"/>
                <a:gd name="connsiteY3664" fmla="*/ 239530 h 1574215"/>
                <a:gd name="connsiteX3665" fmla="*/ 2359394 w 2437871"/>
                <a:gd name="connsiteY3665" fmla="*/ 239530 h 1574215"/>
                <a:gd name="connsiteX3666" fmla="*/ 2433856 w 2437871"/>
                <a:gd name="connsiteY3666" fmla="*/ 239530 h 1574215"/>
                <a:gd name="connsiteX3667" fmla="*/ 2433856 w 2437871"/>
                <a:gd name="connsiteY3667" fmla="*/ 235514 h 1574215"/>
                <a:gd name="connsiteX3668" fmla="*/ 2359394 w 2437871"/>
                <a:gd name="connsiteY3668" fmla="*/ 235514 h 1574215"/>
                <a:gd name="connsiteX3669" fmla="*/ 2359394 w 2437871"/>
                <a:gd name="connsiteY3669" fmla="*/ 239530 h 1574215"/>
                <a:gd name="connsiteX3670" fmla="*/ 706621 w 2437871"/>
                <a:gd name="connsiteY3670" fmla="*/ 239530 h 1574215"/>
                <a:gd name="connsiteX3671" fmla="*/ 706621 w 2437871"/>
                <a:gd name="connsiteY3671" fmla="*/ 235514 h 1574215"/>
                <a:gd name="connsiteX3672" fmla="*/ 632160 w 2437871"/>
                <a:gd name="connsiteY3672" fmla="*/ 235514 h 1574215"/>
                <a:gd name="connsiteX3673" fmla="*/ 632160 w 2437871"/>
                <a:gd name="connsiteY3673" fmla="*/ 239530 h 1574215"/>
                <a:gd name="connsiteX3674" fmla="*/ 706621 w 2437871"/>
                <a:gd name="connsiteY3674" fmla="*/ 239530 h 1574215"/>
                <a:gd name="connsiteX3675" fmla="*/ 471108 w 2437871"/>
                <a:gd name="connsiteY3675" fmla="*/ 239530 h 1574215"/>
                <a:gd name="connsiteX3676" fmla="*/ 471108 w 2437871"/>
                <a:gd name="connsiteY3676" fmla="*/ 235514 h 1574215"/>
                <a:gd name="connsiteX3677" fmla="*/ 396646 w 2437871"/>
                <a:gd name="connsiteY3677" fmla="*/ 235514 h 1574215"/>
                <a:gd name="connsiteX3678" fmla="*/ 396646 w 2437871"/>
                <a:gd name="connsiteY3678" fmla="*/ 239530 h 1574215"/>
                <a:gd name="connsiteX3679" fmla="*/ 471108 w 2437871"/>
                <a:gd name="connsiteY3679" fmla="*/ 239530 h 1574215"/>
                <a:gd name="connsiteX3680" fmla="*/ 1962748 w 2437871"/>
                <a:gd name="connsiteY3680" fmla="*/ 239530 h 1574215"/>
                <a:gd name="connsiteX3681" fmla="*/ 1962748 w 2437871"/>
                <a:gd name="connsiteY3681" fmla="*/ 235514 h 1574215"/>
                <a:gd name="connsiteX3682" fmla="*/ 1888286 w 2437871"/>
                <a:gd name="connsiteY3682" fmla="*/ 235514 h 1574215"/>
                <a:gd name="connsiteX3683" fmla="*/ 1888286 w 2437871"/>
                <a:gd name="connsiteY3683" fmla="*/ 239530 h 1574215"/>
                <a:gd name="connsiteX3684" fmla="*/ 1962748 w 2437871"/>
                <a:gd name="connsiteY3684" fmla="*/ 239530 h 1574215"/>
                <a:gd name="connsiteX3685" fmla="*/ 628063 w 2437871"/>
                <a:gd name="connsiteY3685" fmla="*/ 239530 h 1574215"/>
                <a:gd name="connsiteX3686" fmla="*/ 628063 w 2437871"/>
                <a:gd name="connsiteY3686" fmla="*/ 235514 h 1574215"/>
                <a:gd name="connsiteX3687" fmla="*/ 553602 w 2437871"/>
                <a:gd name="connsiteY3687" fmla="*/ 235514 h 1574215"/>
                <a:gd name="connsiteX3688" fmla="*/ 553602 w 2437871"/>
                <a:gd name="connsiteY3688" fmla="*/ 239530 h 1574215"/>
                <a:gd name="connsiteX3689" fmla="*/ 628063 w 2437871"/>
                <a:gd name="connsiteY3689" fmla="*/ 239530 h 1574215"/>
                <a:gd name="connsiteX3690" fmla="*/ 1099171 w 2437871"/>
                <a:gd name="connsiteY3690" fmla="*/ 239530 h 1574215"/>
                <a:gd name="connsiteX3691" fmla="*/ 1099171 w 2437871"/>
                <a:gd name="connsiteY3691" fmla="*/ 235514 h 1574215"/>
                <a:gd name="connsiteX3692" fmla="*/ 1024709 w 2437871"/>
                <a:gd name="connsiteY3692" fmla="*/ 235514 h 1574215"/>
                <a:gd name="connsiteX3693" fmla="*/ 1024709 w 2437871"/>
                <a:gd name="connsiteY3693" fmla="*/ 239530 h 1574215"/>
                <a:gd name="connsiteX3694" fmla="*/ 1099171 w 2437871"/>
                <a:gd name="connsiteY3694" fmla="*/ 239530 h 1574215"/>
                <a:gd name="connsiteX3695" fmla="*/ 1020613 w 2437871"/>
                <a:gd name="connsiteY3695" fmla="*/ 239530 h 1574215"/>
                <a:gd name="connsiteX3696" fmla="*/ 1020613 w 2437871"/>
                <a:gd name="connsiteY3696" fmla="*/ 235514 h 1574215"/>
                <a:gd name="connsiteX3697" fmla="*/ 946151 w 2437871"/>
                <a:gd name="connsiteY3697" fmla="*/ 235514 h 1574215"/>
                <a:gd name="connsiteX3698" fmla="*/ 946151 w 2437871"/>
                <a:gd name="connsiteY3698" fmla="*/ 239530 h 1574215"/>
                <a:gd name="connsiteX3699" fmla="*/ 1020613 w 2437871"/>
                <a:gd name="connsiteY3699" fmla="*/ 239530 h 1574215"/>
                <a:gd name="connsiteX3700" fmla="*/ 2280836 w 2437871"/>
                <a:gd name="connsiteY3700" fmla="*/ 239530 h 1574215"/>
                <a:gd name="connsiteX3701" fmla="*/ 2355298 w 2437871"/>
                <a:gd name="connsiteY3701" fmla="*/ 239530 h 1574215"/>
                <a:gd name="connsiteX3702" fmla="*/ 2355298 w 2437871"/>
                <a:gd name="connsiteY3702" fmla="*/ 235514 h 1574215"/>
                <a:gd name="connsiteX3703" fmla="*/ 2280836 w 2437871"/>
                <a:gd name="connsiteY3703" fmla="*/ 235514 h 1574215"/>
                <a:gd name="connsiteX3704" fmla="*/ 2280836 w 2437871"/>
                <a:gd name="connsiteY3704" fmla="*/ 239530 h 1574215"/>
                <a:gd name="connsiteX3705" fmla="*/ 1491721 w 2437871"/>
                <a:gd name="connsiteY3705" fmla="*/ 239530 h 1574215"/>
                <a:gd name="connsiteX3706" fmla="*/ 1491721 w 2437871"/>
                <a:gd name="connsiteY3706" fmla="*/ 235514 h 1574215"/>
                <a:gd name="connsiteX3707" fmla="*/ 1417259 w 2437871"/>
                <a:gd name="connsiteY3707" fmla="*/ 235514 h 1574215"/>
                <a:gd name="connsiteX3708" fmla="*/ 1417259 w 2437871"/>
                <a:gd name="connsiteY3708" fmla="*/ 239530 h 1574215"/>
                <a:gd name="connsiteX3709" fmla="*/ 1491721 w 2437871"/>
                <a:gd name="connsiteY3709" fmla="*/ 239530 h 1574215"/>
                <a:gd name="connsiteX3710" fmla="*/ 1413243 w 2437871"/>
                <a:gd name="connsiteY3710" fmla="*/ 239530 h 1574215"/>
                <a:gd name="connsiteX3711" fmla="*/ 1413243 w 2437871"/>
                <a:gd name="connsiteY3711" fmla="*/ 235514 h 1574215"/>
                <a:gd name="connsiteX3712" fmla="*/ 1338781 w 2437871"/>
                <a:gd name="connsiteY3712" fmla="*/ 235514 h 1574215"/>
                <a:gd name="connsiteX3713" fmla="*/ 1338781 w 2437871"/>
                <a:gd name="connsiteY3713" fmla="*/ 239530 h 1574215"/>
                <a:gd name="connsiteX3714" fmla="*/ 1413243 w 2437871"/>
                <a:gd name="connsiteY3714" fmla="*/ 239530 h 1574215"/>
                <a:gd name="connsiteX3715" fmla="*/ 2202358 w 2437871"/>
                <a:gd name="connsiteY3715" fmla="*/ 239530 h 1574215"/>
                <a:gd name="connsiteX3716" fmla="*/ 2276820 w 2437871"/>
                <a:gd name="connsiteY3716" fmla="*/ 239530 h 1574215"/>
                <a:gd name="connsiteX3717" fmla="*/ 2276820 w 2437871"/>
                <a:gd name="connsiteY3717" fmla="*/ 235514 h 1574215"/>
                <a:gd name="connsiteX3718" fmla="*/ 2202358 w 2437871"/>
                <a:gd name="connsiteY3718" fmla="*/ 235514 h 1574215"/>
                <a:gd name="connsiteX3719" fmla="*/ 2202358 w 2437871"/>
                <a:gd name="connsiteY3719" fmla="*/ 239530 h 1574215"/>
                <a:gd name="connsiteX3720" fmla="*/ 1334685 w 2437871"/>
                <a:gd name="connsiteY3720" fmla="*/ 239530 h 1574215"/>
                <a:gd name="connsiteX3721" fmla="*/ 1334685 w 2437871"/>
                <a:gd name="connsiteY3721" fmla="*/ 235514 h 1574215"/>
                <a:gd name="connsiteX3722" fmla="*/ 1260223 w 2437871"/>
                <a:gd name="connsiteY3722" fmla="*/ 235514 h 1574215"/>
                <a:gd name="connsiteX3723" fmla="*/ 1260223 w 2437871"/>
                <a:gd name="connsiteY3723" fmla="*/ 239530 h 1574215"/>
                <a:gd name="connsiteX3724" fmla="*/ 1334685 w 2437871"/>
                <a:gd name="connsiteY3724" fmla="*/ 239530 h 1574215"/>
                <a:gd name="connsiteX3725" fmla="*/ 78478 w 2437871"/>
                <a:gd name="connsiteY3725" fmla="*/ 235514 h 1574215"/>
                <a:gd name="connsiteX3726" fmla="*/ 4016 w 2437871"/>
                <a:gd name="connsiteY3726" fmla="*/ 235514 h 1574215"/>
                <a:gd name="connsiteX3727" fmla="*/ 4016 w 2437871"/>
                <a:gd name="connsiteY3727" fmla="*/ 239530 h 1574215"/>
                <a:gd name="connsiteX3728" fmla="*/ 78478 w 2437871"/>
                <a:gd name="connsiteY3728" fmla="*/ 239530 h 1574215"/>
                <a:gd name="connsiteX3729" fmla="*/ 78478 w 2437871"/>
                <a:gd name="connsiteY3729" fmla="*/ 235514 h 1574215"/>
                <a:gd name="connsiteX3730" fmla="*/ 1648756 w 2437871"/>
                <a:gd name="connsiteY3730" fmla="*/ 239530 h 1574215"/>
                <a:gd name="connsiteX3731" fmla="*/ 1648756 w 2437871"/>
                <a:gd name="connsiteY3731" fmla="*/ 235514 h 1574215"/>
                <a:gd name="connsiteX3732" fmla="*/ 1574295 w 2437871"/>
                <a:gd name="connsiteY3732" fmla="*/ 235514 h 1574215"/>
                <a:gd name="connsiteX3733" fmla="*/ 1574295 w 2437871"/>
                <a:gd name="connsiteY3733" fmla="*/ 239530 h 1574215"/>
                <a:gd name="connsiteX3734" fmla="*/ 1648756 w 2437871"/>
                <a:gd name="connsiteY3734" fmla="*/ 239530 h 1574215"/>
                <a:gd name="connsiteX3735" fmla="*/ 1727234 w 2437871"/>
                <a:gd name="connsiteY3735" fmla="*/ 239530 h 1574215"/>
                <a:gd name="connsiteX3736" fmla="*/ 1727234 w 2437871"/>
                <a:gd name="connsiteY3736" fmla="*/ 235514 h 1574215"/>
                <a:gd name="connsiteX3737" fmla="*/ 1652773 w 2437871"/>
                <a:gd name="connsiteY3737" fmla="*/ 235514 h 1574215"/>
                <a:gd name="connsiteX3738" fmla="*/ 1652773 w 2437871"/>
                <a:gd name="connsiteY3738" fmla="*/ 239530 h 1574215"/>
                <a:gd name="connsiteX3739" fmla="*/ 1727234 w 2437871"/>
                <a:gd name="connsiteY3739" fmla="*/ 239530 h 1574215"/>
                <a:gd name="connsiteX3740" fmla="*/ 1570198 w 2437871"/>
                <a:gd name="connsiteY3740" fmla="*/ 239530 h 1574215"/>
                <a:gd name="connsiteX3741" fmla="*/ 1570198 w 2437871"/>
                <a:gd name="connsiteY3741" fmla="*/ 235514 h 1574215"/>
                <a:gd name="connsiteX3742" fmla="*/ 1495737 w 2437871"/>
                <a:gd name="connsiteY3742" fmla="*/ 235514 h 1574215"/>
                <a:gd name="connsiteX3743" fmla="*/ 1495737 w 2437871"/>
                <a:gd name="connsiteY3743" fmla="*/ 239530 h 1574215"/>
                <a:gd name="connsiteX3744" fmla="*/ 1570198 w 2437871"/>
                <a:gd name="connsiteY3744" fmla="*/ 239530 h 1574215"/>
                <a:gd name="connsiteX3745" fmla="*/ 235514 w 2437871"/>
                <a:gd name="connsiteY3745" fmla="*/ 235514 h 1574215"/>
                <a:gd name="connsiteX3746" fmla="*/ 161052 w 2437871"/>
                <a:gd name="connsiteY3746" fmla="*/ 235514 h 1574215"/>
                <a:gd name="connsiteX3747" fmla="*/ 161052 w 2437871"/>
                <a:gd name="connsiteY3747" fmla="*/ 239530 h 1574215"/>
                <a:gd name="connsiteX3748" fmla="*/ 235514 w 2437871"/>
                <a:gd name="connsiteY3748" fmla="*/ 239530 h 1574215"/>
                <a:gd name="connsiteX3749" fmla="*/ 235514 w 2437871"/>
                <a:gd name="connsiteY3749" fmla="*/ 235514 h 1574215"/>
                <a:gd name="connsiteX3750" fmla="*/ 1256207 w 2437871"/>
                <a:gd name="connsiteY3750" fmla="*/ 239530 h 1574215"/>
                <a:gd name="connsiteX3751" fmla="*/ 1256207 w 2437871"/>
                <a:gd name="connsiteY3751" fmla="*/ 235514 h 1574215"/>
                <a:gd name="connsiteX3752" fmla="*/ 1181745 w 2437871"/>
                <a:gd name="connsiteY3752" fmla="*/ 235514 h 1574215"/>
                <a:gd name="connsiteX3753" fmla="*/ 1181745 w 2437871"/>
                <a:gd name="connsiteY3753" fmla="*/ 239530 h 1574215"/>
                <a:gd name="connsiteX3754" fmla="*/ 1256207 w 2437871"/>
                <a:gd name="connsiteY3754" fmla="*/ 239530 h 1574215"/>
                <a:gd name="connsiteX3755" fmla="*/ 1177649 w 2437871"/>
                <a:gd name="connsiteY3755" fmla="*/ 239530 h 1574215"/>
                <a:gd name="connsiteX3756" fmla="*/ 1177649 w 2437871"/>
                <a:gd name="connsiteY3756" fmla="*/ 235514 h 1574215"/>
                <a:gd name="connsiteX3757" fmla="*/ 1103187 w 2437871"/>
                <a:gd name="connsiteY3757" fmla="*/ 235514 h 1574215"/>
                <a:gd name="connsiteX3758" fmla="*/ 1103187 w 2437871"/>
                <a:gd name="connsiteY3758" fmla="*/ 239530 h 1574215"/>
                <a:gd name="connsiteX3759" fmla="*/ 1177649 w 2437871"/>
                <a:gd name="connsiteY3759" fmla="*/ 239530 h 1574215"/>
                <a:gd name="connsiteX3760" fmla="*/ 942135 w 2437871"/>
                <a:gd name="connsiteY3760" fmla="*/ 318088 h 1574215"/>
                <a:gd name="connsiteX3761" fmla="*/ 942135 w 2437871"/>
                <a:gd name="connsiteY3761" fmla="*/ 314072 h 1574215"/>
                <a:gd name="connsiteX3762" fmla="*/ 867673 w 2437871"/>
                <a:gd name="connsiteY3762" fmla="*/ 314072 h 1574215"/>
                <a:gd name="connsiteX3763" fmla="*/ 867673 w 2437871"/>
                <a:gd name="connsiteY3763" fmla="*/ 318088 h 1574215"/>
                <a:gd name="connsiteX3764" fmla="*/ 942135 w 2437871"/>
                <a:gd name="connsiteY3764" fmla="*/ 318088 h 1574215"/>
                <a:gd name="connsiteX3765" fmla="*/ 863657 w 2437871"/>
                <a:gd name="connsiteY3765" fmla="*/ 318088 h 1574215"/>
                <a:gd name="connsiteX3766" fmla="*/ 863657 w 2437871"/>
                <a:gd name="connsiteY3766" fmla="*/ 314072 h 1574215"/>
                <a:gd name="connsiteX3767" fmla="*/ 789196 w 2437871"/>
                <a:gd name="connsiteY3767" fmla="*/ 314072 h 1574215"/>
                <a:gd name="connsiteX3768" fmla="*/ 789196 w 2437871"/>
                <a:gd name="connsiteY3768" fmla="*/ 318088 h 1574215"/>
                <a:gd name="connsiteX3769" fmla="*/ 863657 w 2437871"/>
                <a:gd name="connsiteY3769" fmla="*/ 318088 h 1574215"/>
                <a:gd name="connsiteX3770" fmla="*/ 785099 w 2437871"/>
                <a:gd name="connsiteY3770" fmla="*/ 318088 h 1574215"/>
                <a:gd name="connsiteX3771" fmla="*/ 785099 w 2437871"/>
                <a:gd name="connsiteY3771" fmla="*/ 314072 h 1574215"/>
                <a:gd name="connsiteX3772" fmla="*/ 710638 w 2437871"/>
                <a:gd name="connsiteY3772" fmla="*/ 314072 h 1574215"/>
                <a:gd name="connsiteX3773" fmla="*/ 710638 w 2437871"/>
                <a:gd name="connsiteY3773" fmla="*/ 318088 h 1574215"/>
                <a:gd name="connsiteX3774" fmla="*/ 785099 w 2437871"/>
                <a:gd name="connsiteY3774" fmla="*/ 318088 h 1574215"/>
                <a:gd name="connsiteX3775" fmla="*/ 1099171 w 2437871"/>
                <a:gd name="connsiteY3775" fmla="*/ 318088 h 1574215"/>
                <a:gd name="connsiteX3776" fmla="*/ 1099171 w 2437871"/>
                <a:gd name="connsiteY3776" fmla="*/ 314072 h 1574215"/>
                <a:gd name="connsiteX3777" fmla="*/ 1024709 w 2437871"/>
                <a:gd name="connsiteY3777" fmla="*/ 314072 h 1574215"/>
                <a:gd name="connsiteX3778" fmla="*/ 1024709 w 2437871"/>
                <a:gd name="connsiteY3778" fmla="*/ 318088 h 1574215"/>
                <a:gd name="connsiteX3779" fmla="*/ 1099171 w 2437871"/>
                <a:gd name="connsiteY3779" fmla="*/ 318088 h 1574215"/>
                <a:gd name="connsiteX3780" fmla="*/ 1020613 w 2437871"/>
                <a:gd name="connsiteY3780" fmla="*/ 318088 h 1574215"/>
                <a:gd name="connsiteX3781" fmla="*/ 1020613 w 2437871"/>
                <a:gd name="connsiteY3781" fmla="*/ 314072 h 1574215"/>
                <a:gd name="connsiteX3782" fmla="*/ 946151 w 2437871"/>
                <a:gd name="connsiteY3782" fmla="*/ 314072 h 1574215"/>
                <a:gd name="connsiteX3783" fmla="*/ 946151 w 2437871"/>
                <a:gd name="connsiteY3783" fmla="*/ 318088 h 1574215"/>
                <a:gd name="connsiteX3784" fmla="*/ 1020613 w 2437871"/>
                <a:gd name="connsiteY3784" fmla="*/ 318088 h 1574215"/>
                <a:gd name="connsiteX3785" fmla="*/ 1177649 w 2437871"/>
                <a:gd name="connsiteY3785" fmla="*/ 318088 h 1574215"/>
                <a:gd name="connsiteX3786" fmla="*/ 1177649 w 2437871"/>
                <a:gd name="connsiteY3786" fmla="*/ 314072 h 1574215"/>
                <a:gd name="connsiteX3787" fmla="*/ 1103187 w 2437871"/>
                <a:gd name="connsiteY3787" fmla="*/ 314072 h 1574215"/>
                <a:gd name="connsiteX3788" fmla="*/ 1103187 w 2437871"/>
                <a:gd name="connsiteY3788" fmla="*/ 318088 h 1574215"/>
                <a:gd name="connsiteX3789" fmla="*/ 1177649 w 2437871"/>
                <a:gd name="connsiteY3789" fmla="*/ 318088 h 1574215"/>
                <a:gd name="connsiteX3790" fmla="*/ 78478 w 2437871"/>
                <a:gd name="connsiteY3790" fmla="*/ 314072 h 1574215"/>
                <a:gd name="connsiteX3791" fmla="*/ 4016 w 2437871"/>
                <a:gd name="connsiteY3791" fmla="*/ 314072 h 1574215"/>
                <a:gd name="connsiteX3792" fmla="*/ 4016 w 2437871"/>
                <a:gd name="connsiteY3792" fmla="*/ 318088 h 1574215"/>
                <a:gd name="connsiteX3793" fmla="*/ 78478 w 2437871"/>
                <a:gd name="connsiteY3793" fmla="*/ 318088 h 1574215"/>
                <a:gd name="connsiteX3794" fmla="*/ 78478 w 2437871"/>
                <a:gd name="connsiteY3794" fmla="*/ 314072 h 1574215"/>
                <a:gd name="connsiteX3795" fmla="*/ 471108 w 2437871"/>
                <a:gd name="connsiteY3795" fmla="*/ 318088 h 1574215"/>
                <a:gd name="connsiteX3796" fmla="*/ 471108 w 2437871"/>
                <a:gd name="connsiteY3796" fmla="*/ 314072 h 1574215"/>
                <a:gd name="connsiteX3797" fmla="*/ 396646 w 2437871"/>
                <a:gd name="connsiteY3797" fmla="*/ 314072 h 1574215"/>
                <a:gd name="connsiteX3798" fmla="*/ 396646 w 2437871"/>
                <a:gd name="connsiteY3798" fmla="*/ 318088 h 1574215"/>
                <a:gd name="connsiteX3799" fmla="*/ 471108 w 2437871"/>
                <a:gd name="connsiteY3799" fmla="*/ 318088 h 1574215"/>
                <a:gd name="connsiteX3800" fmla="*/ 392550 w 2437871"/>
                <a:gd name="connsiteY3800" fmla="*/ 318088 h 1574215"/>
                <a:gd name="connsiteX3801" fmla="*/ 392550 w 2437871"/>
                <a:gd name="connsiteY3801" fmla="*/ 314072 h 1574215"/>
                <a:gd name="connsiteX3802" fmla="*/ 318088 w 2437871"/>
                <a:gd name="connsiteY3802" fmla="*/ 314072 h 1574215"/>
                <a:gd name="connsiteX3803" fmla="*/ 318088 w 2437871"/>
                <a:gd name="connsiteY3803" fmla="*/ 318088 h 1574215"/>
                <a:gd name="connsiteX3804" fmla="*/ 392550 w 2437871"/>
                <a:gd name="connsiteY3804" fmla="*/ 318088 h 1574215"/>
                <a:gd name="connsiteX3805" fmla="*/ 706621 w 2437871"/>
                <a:gd name="connsiteY3805" fmla="*/ 318088 h 1574215"/>
                <a:gd name="connsiteX3806" fmla="*/ 706621 w 2437871"/>
                <a:gd name="connsiteY3806" fmla="*/ 314072 h 1574215"/>
                <a:gd name="connsiteX3807" fmla="*/ 632160 w 2437871"/>
                <a:gd name="connsiteY3807" fmla="*/ 314072 h 1574215"/>
                <a:gd name="connsiteX3808" fmla="*/ 632160 w 2437871"/>
                <a:gd name="connsiteY3808" fmla="*/ 318088 h 1574215"/>
                <a:gd name="connsiteX3809" fmla="*/ 706621 w 2437871"/>
                <a:gd name="connsiteY3809" fmla="*/ 318088 h 1574215"/>
                <a:gd name="connsiteX3810" fmla="*/ 157036 w 2437871"/>
                <a:gd name="connsiteY3810" fmla="*/ 314072 h 1574215"/>
                <a:gd name="connsiteX3811" fmla="*/ 82574 w 2437871"/>
                <a:gd name="connsiteY3811" fmla="*/ 314072 h 1574215"/>
                <a:gd name="connsiteX3812" fmla="*/ 82574 w 2437871"/>
                <a:gd name="connsiteY3812" fmla="*/ 318088 h 1574215"/>
                <a:gd name="connsiteX3813" fmla="*/ 157036 w 2437871"/>
                <a:gd name="connsiteY3813" fmla="*/ 318088 h 1574215"/>
                <a:gd name="connsiteX3814" fmla="*/ 157036 w 2437871"/>
                <a:gd name="connsiteY3814" fmla="*/ 314072 h 1574215"/>
                <a:gd name="connsiteX3815" fmla="*/ 2123800 w 2437871"/>
                <a:gd name="connsiteY3815" fmla="*/ 318088 h 1574215"/>
                <a:gd name="connsiteX3816" fmla="*/ 2198262 w 2437871"/>
                <a:gd name="connsiteY3816" fmla="*/ 318088 h 1574215"/>
                <a:gd name="connsiteX3817" fmla="*/ 2198262 w 2437871"/>
                <a:gd name="connsiteY3817" fmla="*/ 314072 h 1574215"/>
                <a:gd name="connsiteX3818" fmla="*/ 2123800 w 2437871"/>
                <a:gd name="connsiteY3818" fmla="*/ 314072 h 1574215"/>
                <a:gd name="connsiteX3819" fmla="*/ 2123800 w 2437871"/>
                <a:gd name="connsiteY3819" fmla="*/ 318088 h 1574215"/>
                <a:gd name="connsiteX3820" fmla="*/ 1256207 w 2437871"/>
                <a:gd name="connsiteY3820" fmla="*/ 318088 h 1574215"/>
                <a:gd name="connsiteX3821" fmla="*/ 1256207 w 2437871"/>
                <a:gd name="connsiteY3821" fmla="*/ 314072 h 1574215"/>
                <a:gd name="connsiteX3822" fmla="*/ 1181745 w 2437871"/>
                <a:gd name="connsiteY3822" fmla="*/ 314072 h 1574215"/>
                <a:gd name="connsiteX3823" fmla="*/ 1181745 w 2437871"/>
                <a:gd name="connsiteY3823" fmla="*/ 318088 h 1574215"/>
                <a:gd name="connsiteX3824" fmla="*/ 1256207 w 2437871"/>
                <a:gd name="connsiteY3824" fmla="*/ 318088 h 1574215"/>
                <a:gd name="connsiteX3825" fmla="*/ 628063 w 2437871"/>
                <a:gd name="connsiteY3825" fmla="*/ 318088 h 1574215"/>
                <a:gd name="connsiteX3826" fmla="*/ 628063 w 2437871"/>
                <a:gd name="connsiteY3826" fmla="*/ 314072 h 1574215"/>
                <a:gd name="connsiteX3827" fmla="*/ 553602 w 2437871"/>
                <a:gd name="connsiteY3827" fmla="*/ 314072 h 1574215"/>
                <a:gd name="connsiteX3828" fmla="*/ 553602 w 2437871"/>
                <a:gd name="connsiteY3828" fmla="*/ 318088 h 1574215"/>
                <a:gd name="connsiteX3829" fmla="*/ 628063 w 2437871"/>
                <a:gd name="connsiteY3829" fmla="*/ 318088 h 1574215"/>
                <a:gd name="connsiteX3830" fmla="*/ 549585 w 2437871"/>
                <a:gd name="connsiteY3830" fmla="*/ 318088 h 1574215"/>
                <a:gd name="connsiteX3831" fmla="*/ 549585 w 2437871"/>
                <a:gd name="connsiteY3831" fmla="*/ 314072 h 1574215"/>
                <a:gd name="connsiteX3832" fmla="*/ 475124 w 2437871"/>
                <a:gd name="connsiteY3832" fmla="*/ 314072 h 1574215"/>
                <a:gd name="connsiteX3833" fmla="*/ 475124 w 2437871"/>
                <a:gd name="connsiteY3833" fmla="*/ 318088 h 1574215"/>
                <a:gd name="connsiteX3834" fmla="*/ 549585 w 2437871"/>
                <a:gd name="connsiteY3834" fmla="*/ 318088 h 1574215"/>
                <a:gd name="connsiteX3835" fmla="*/ 314072 w 2437871"/>
                <a:gd name="connsiteY3835" fmla="*/ 314072 h 1574215"/>
                <a:gd name="connsiteX3836" fmla="*/ 239610 w 2437871"/>
                <a:gd name="connsiteY3836" fmla="*/ 314072 h 1574215"/>
                <a:gd name="connsiteX3837" fmla="*/ 239610 w 2437871"/>
                <a:gd name="connsiteY3837" fmla="*/ 318088 h 1574215"/>
                <a:gd name="connsiteX3838" fmla="*/ 314072 w 2437871"/>
                <a:gd name="connsiteY3838" fmla="*/ 318088 h 1574215"/>
                <a:gd name="connsiteX3839" fmla="*/ 314072 w 2437871"/>
                <a:gd name="connsiteY3839" fmla="*/ 314072 h 1574215"/>
                <a:gd name="connsiteX3840" fmla="*/ 2041306 w 2437871"/>
                <a:gd name="connsiteY3840" fmla="*/ 318088 h 1574215"/>
                <a:gd name="connsiteX3841" fmla="*/ 2041306 w 2437871"/>
                <a:gd name="connsiteY3841" fmla="*/ 314072 h 1574215"/>
                <a:gd name="connsiteX3842" fmla="*/ 1966844 w 2437871"/>
                <a:gd name="connsiteY3842" fmla="*/ 314072 h 1574215"/>
                <a:gd name="connsiteX3843" fmla="*/ 1966844 w 2437871"/>
                <a:gd name="connsiteY3843" fmla="*/ 318088 h 1574215"/>
                <a:gd name="connsiteX3844" fmla="*/ 2041306 w 2437871"/>
                <a:gd name="connsiteY3844" fmla="*/ 318088 h 1574215"/>
                <a:gd name="connsiteX3845" fmla="*/ 2202358 w 2437871"/>
                <a:gd name="connsiteY3845" fmla="*/ 318088 h 1574215"/>
                <a:gd name="connsiteX3846" fmla="*/ 2276820 w 2437871"/>
                <a:gd name="connsiteY3846" fmla="*/ 318088 h 1574215"/>
                <a:gd name="connsiteX3847" fmla="*/ 2276820 w 2437871"/>
                <a:gd name="connsiteY3847" fmla="*/ 314072 h 1574215"/>
                <a:gd name="connsiteX3848" fmla="*/ 2202358 w 2437871"/>
                <a:gd name="connsiteY3848" fmla="*/ 314072 h 1574215"/>
                <a:gd name="connsiteX3849" fmla="*/ 2202358 w 2437871"/>
                <a:gd name="connsiteY3849" fmla="*/ 318088 h 1574215"/>
                <a:gd name="connsiteX3850" fmla="*/ 1805792 w 2437871"/>
                <a:gd name="connsiteY3850" fmla="*/ 318088 h 1574215"/>
                <a:gd name="connsiteX3851" fmla="*/ 1805792 w 2437871"/>
                <a:gd name="connsiteY3851" fmla="*/ 314072 h 1574215"/>
                <a:gd name="connsiteX3852" fmla="*/ 1731331 w 2437871"/>
                <a:gd name="connsiteY3852" fmla="*/ 314072 h 1574215"/>
                <a:gd name="connsiteX3853" fmla="*/ 1731331 w 2437871"/>
                <a:gd name="connsiteY3853" fmla="*/ 318088 h 1574215"/>
                <a:gd name="connsiteX3854" fmla="*/ 1805792 w 2437871"/>
                <a:gd name="connsiteY3854" fmla="*/ 318088 h 1574215"/>
                <a:gd name="connsiteX3855" fmla="*/ 1884270 w 2437871"/>
                <a:gd name="connsiteY3855" fmla="*/ 318088 h 1574215"/>
                <a:gd name="connsiteX3856" fmla="*/ 1884270 w 2437871"/>
                <a:gd name="connsiteY3856" fmla="*/ 314072 h 1574215"/>
                <a:gd name="connsiteX3857" fmla="*/ 1809809 w 2437871"/>
                <a:gd name="connsiteY3857" fmla="*/ 314072 h 1574215"/>
                <a:gd name="connsiteX3858" fmla="*/ 1809809 w 2437871"/>
                <a:gd name="connsiteY3858" fmla="*/ 318088 h 1574215"/>
                <a:gd name="connsiteX3859" fmla="*/ 1884270 w 2437871"/>
                <a:gd name="connsiteY3859" fmla="*/ 318088 h 1574215"/>
                <a:gd name="connsiteX3860" fmla="*/ 1648756 w 2437871"/>
                <a:gd name="connsiteY3860" fmla="*/ 318088 h 1574215"/>
                <a:gd name="connsiteX3861" fmla="*/ 1648756 w 2437871"/>
                <a:gd name="connsiteY3861" fmla="*/ 314072 h 1574215"/>
                <a:gd name="connsiteX3862" fmla="*/ 1574295 w 2437871"/>
                <a:gd name="connsiteY3862" fmla="*/ 314072 h 1574215"/>
                <a:gd name="connsiteX3863" fmla="*/ 1574295 w 2437871"/>
                <a:gd name="connsiteY3863" fmla="*/ 318088 h 1574215"/>
                <a:gd name="connsiteX3864" fmla="*/ 1648756 w 2437871"/>
                <a:gd name="connsiteY3864" fmla="*/ 318088 h 1574215"/>
                <a:gd name="connsiteX3865" fmla="*/ 1727234 w 2437871"/>
                <a:gd name="connsiteY3865" fmla="*/ 318088 h 1574215"/>
                <a:gd name="connsiteX3866" fmla="*/ 1727234 w 2437871"/>
                <a:gd name="connsiteY3866" fmla="*/ 314072 h 1574215"/>
                <a:gd name="connsiteX3867" fmla="*/ 1652773 w 2437871"/>
                <a:gd name="connsiteY3867" fmla="*/ 314072 h 1574215"/>
                <a:gd name="connsiteX3868" fmla="*/ 1652773 w 2437871"/>
                <a:gd name="connsiteY3868" fmla="*/ 318088 h 1574215"/>
                <a:gd name="connsiteX3869" fmla="*/ 1727234 w 2437871"/>
                <a:gd name="connsiteY3869" fmla="*/ 318088 h 1574215"/>
                <a:gd name="connsiteX3870" fmla="*/ 1962748 w 2437871"/>
                <a:gd name="connsiteY3870" fmla="*/ 318088 h 1574215"/>
                <a:gd name="connsiteX3871" fmla="*/ 1962748 w 2437871"/>
                <a:gd name="connsiteY3871" fmla="*/ 314072 h 1574215"/>
                <a:gd name="connsiteX3872" fmla="*/ 1888286 w 2437871"/>
                <a:gd name="connsiteY3872" fmla="*/ 314072 h 1574215"/>
                <a:gd name="connsiteX3873" fmla="*/ 1888286 w 2437871"/>
                <a:gd name="connsiteY3873" fmla="*/ 318088 h 1574215"/>
                <a:gd name="connsiteX3874" fmla="*/ 1962748 w 2437871"/>
                <a:gd name="connsiteY3874" fmla="*/ 318088 h 1574215"/>
                <a:gd name="connsiteX3875" fmla="*/ 2359394 w 2437871"/>
                <a:gd name="connsiteY3875" fmla="*/ 318088 h 1574215"/>
                <a:gd name="connsiteX3876" fmla="*/ 2433856 w 2437871"/>
                <a:gd name="connsiteY3876" fmla="*/ 318088 h 1574215"/>
                <a:gd name="connsiteX3877" fmla="*/ 2433856 w 2437871"/>
                <a:gd name="connsiteY3877" fmla="*/ 314072 h 1574215"/>
                <a:gd name="connsiteX3878" fmla="*/ 2359394 w 2437871"/>
                <a:gd name="connsiteY3878" fmla="*/ 314072 h 1574215"/>
                <a:gd name="connsiteX3879" fmla="*/ 2359394 w 2437871"/>
                <a:gd name="connsiteY3879" fmla="*/ 318088 h 1574215"/>
                <a:gd name="connsiteX3880" fmla="*/ 2119784 w 2437871"/>
                <a:gd name="connsiteY3880" fmla="*/ 318088 h 1574215"/>
                <a:gd name="connsiteX3881" fmla="*/ 2119784 w 2437871"/>
                <a:gd name="connsiteY3881" fmla="*/ 314072 h 1574215"/>
                <a:gd name="connsiteX3882" fmla="*/ 2045322 w 2437871"/>
                <a:gd name="connsiteY3882" fmla="*/ 314072 h 1574215"/>
                <a:gd name="connsiteX3883" fmla="*/ 2045322 w 2437871"/>
                <a:gd name="connsiteY3883" fmla="*/ 318088 h 1574215"/>
                <a:gd name="connsiteX3884" fmla="*/ 2119784 w 2437871"/>
                <a:gd name="connsiteY3884" fmla="*/ 318088 h 1574215"/>
                <a:gd name="connsiteX3885" fmla="*/ 235514 w 2437871"/>
                <a:gd name="connsiteY3885" fmla="*/ 314072 h 1574215"/>
                <a:gd name="connsiteX3886" fmla="*/ 161052 w 2437871"/>
                <a:gd name="connsiteY3886" fmla="*/ 314072 h 1574215"/>
                <a:gd name="connsiteX3887" fmla="*/ 161052 w 2437871"/>
                <a:gd name="connsiteY3887" fmla="*/ 318088 h 1574215"/>
                <a:gd name="connsiteX3888" fmla="*/ 235514 w 2437871"/>
                <a:gd name="connsiteY3888" fmla="*/ 318088 h 1574215"/>
                <a:gd name="connsiteX3889" fmla="*/ 235514 w 2437871"/>
                <a:gd name="connsiteY3889" fmla="*/ 314072 h 1574215"/>
                <a:gd name="connsiteX3890" fmla="*/ 1413243 w 2437871"/>
                <a:gd name="connsiteY3890" fmla="*/ 318088 h 1574215"/>
                <a:gd name="connsiteX3891" fmla="*/ 1413243 w 2437871"/>
                <a:gd name="connsiteY3891" fmla="*/ 314072 h 1574215"/>
                <a:gd name="connsiteX3892" fmla="*/ 1338781 w 2437871"/>
                <a:gd name="connsiteY3892" fmla="*/ 314072 h 1574215"/>
                <a:gd name="connsiteX3893" fmla="*/ 1338781 w 2437871"/>
                <a:gd name="connsiteY3893" fmla="*/ 318088 h 1574215"/>
                <a:gd name="connsiteX3894" fmla="*/ 1413243 w 2437871"/>
                <a:gd name="connsiteY3894" fmla="*/ 318088 h 1574215"/>
                <a:gd name="connsiteX3895" fmla="*/ 1334685 w 2437871"/>
                <a:gd name="connsiteY3895" fmla="*/ 318088 h 1574215"/>
                <a:gd name="connsiteX3896" fmla="*/ 1334685 w 2437871"/>
                <a:gd name="connsiteY3896" fmla="*/ 314072 h 1574215"/>
                <a:gd name="connsiteX3897" fmla="*/ 1260223 w 2437871"/>
                <a:gd name="connsiteY3897" fmla="*/ 314072 h 1574215"/>
                <a:gd name="connsiteX3898" fmla="*/ 1260223 w 2437871"/>
                <a:gd name="connsiteY3898" fmla="*/ 318088 h 1574215"/>
                <a:gd name="connsiteX3899" fmla="*/ 1334685 w 2437871"/>
                <a:gd name="connsiteY3899" fmla="*/ 318088 h 1574215"/>
                <a:gd name="connsiteX3900" fmla="*/ 1570198 w 2437871"/>
                <a:gd name="connsiteY3900" fmla="*/ 318088 h 1574215"/>
                <a:gd name="connsiteX3901" fmla="*/ 1570198 w 2437871"/>
                <a:gd name="connsiteY3901" fmla="*/ 314072 h 1574215"/>
                <a:gd name="connsiteX3902" fmla="*/ 1495737 w 2437871"/>
                <a:gd name="connsiteY3902" fmla="*/ 314072 h 1574215"/>
                <a:gd name="connsiteX3903" fmla="*/ 1495737 w 2437871"/>
                <a:gd name="connsiteY3903" fmla="*/ 318088 h 1574215"/>
                <a:gd name="connsiteX3904" fmla="*/ 1570198 w 2437871"/>
                <a:gd name="connsiteY3904" fmla="*/ 318088 h 1574215"/>
                <a:gd name="connsiteX3905" fmla="*/ 1491721 w 2437871"/>
                <a:gd name="connsiteY3905" fmla="*/ 318088 h 1574215"/>
                <a:gd name="connsiteX3906" fmla="*/ 1491721 w 2437871"/>
                <a:gd name="connsiteY3906" fmla="*/ 314072 h 1574215"/>
                <a:gd name="connsiteX3907" fmla="*/ 1417259 w 2437871"/>
                <a:gd name="connsiteY3907" fmla="*/ 314072 h 1574215"/>
                <a:gd name="connsiteX3908" fmla="*/ 1417259 w 2437871"/>
                <a:gd name="connsiteY3908" fmla="*/ 318088 h 1574215"/>
                <a:gd name="connsiteX3909" fmla="*/ 1491721 w 2437871"/>
                <a:gd name="connsiteY3909" fmla="*/ 318088 h 1574215"/>
                <a:gd name="connsiteX3910" fmla="*/ 2280836 w 2437871"/>
                <a:gd name="connsiteY3910" fmla="*/ 318088 h 1574215"/>
                <a:gd name="connsiteX3911" fmla="*/ 2355298 w 2437871"/>
                <a:gd name="connsiteY3911" fmla="*/ 318088 h 1574215"/>
                <a:gd name="connsiteX3912" fmla="*/ 2355298 w 2437871"/>
                <a:gd name="connsiteY3912" fmla="*/ 314072 h 1574215"/>
                <a:gd name="connsiteX3913" fmla="*/ 2280836 w 2437871"/>
                <a:gd name="connsiteY3913" fmla="*/ 314072 h 1574215"/>
                <a:gd name="connsiteX3914" fmla="*/ 2280836 w 2437871"/>
                <a:gd name="connsiteY3914" fmla="*/ 318088 h 1574215"/>
                <a:gd name="connsiteX3915" fmla="*/ 392550 w 2437871"/>
                <a:gd name="connsiteY3915" fmla="*/ 392550 h 1574215"/>
                <a:gd name="connsiteX3916" fmla="*/ 318088 w 2437871"/>
                <a:gd name="connsiteY3916" fmla="*/ 392550 h 1574215"/>
                <a:gd name="connsiteX3917" fmla="*/ 318088 w 2437871"/>
                <a:gd name="connsiteY3917" fmla="*/ 396566 h 1574215"/>
                <a:gd name="connsiteX3918" fmla="*/ 392550 w 2437871"/>
                <a:gd name="connsiteY3918" fmla="*/ 396566 h 1574215"/>
                <a:gd name="connsiteX3919" fmla="*/ 392550 w 2437871"/>
                <a:gd name="connsiteY3919" fmla="*/ 392550 h 1574215"/>
                <a:gd name="connsiteX3920" fmla="*/ 1570198 w 2437871"/>
                <a:gd name="connsiteY3920" fmla="*/ 396566 h 1574215"/>
                <a:gd name="connsiteX3921" fmla="*/ 1570198 w 2437871"/>
                <a:gd name="connsiteY3921" fmla="*/ 392550 h 1574215"/>
                <a:gd name="connsiteX3922" fmla="*/ 1495737 w 2437871"/>
                <a:gd name="connsiteY3922" fmla="*/ 392550 h 1574215"/>
                <a:gd name="connsiteX3923" fmla="*/ 1495737 w 2437871"/>
                <a:gd name="connsiteY3923" fmla="*/ 396566 h 1574215"/>
                <a:gd name="connsiteX3924" fmla="*/ 1570198 w 2437871"/>
                <a:gd name="connsiteY3924" fmla="*/ 396566 h 1574215"/>
                <a:gd name="connsiteX3925" fmla="*/ 1177649 w 2437871"/>
                <a:gd name="connsiteY3925" fmla="*/ 396566 h 1574215"/>
                <a:gd name="connsiteX3926" fmla="*/ 1177649 w 2437871"/>
                <a:gd name="connsiteY3926" fmla="*/ 392550 h 1574215"/>
                <a:gd name="connsiteX3927" fmla="*/ 1103187 w 2437871"/>
                <a:gd name="connsiteY3927" fmla="*/ 392550 h 1574215"/>
                <a:gd name="connsiteX3928" fmla="*/ 1103187 w 2437871"/>
                <a:gd name="connsiteY3928" fmla="*/ 396566 h 1574215"/>
                <a:gd name="connsiteX3929" fmla="*/ 1177649 w 2437871"/>
                <a:gd name="connsiteY3929" fmla="*/ 396566 h 1574215"/>
                <a:gd name="connsiteX3930" fmla="*/ 1334685 w 2437871"/>
                <a:gd name="connsiteY3930" fmla="*/ 396566 h 1574215"/>
                <a:gd name="connsiteX3931" fmla="*/ 1334685 w 2437871"/>
                <a:gd name="connsiteY3931" fmla="*/ 392550 h 1574215"/>
                <a:gd name="connsiteX3932" fmla="*/ 1260223 w 2437871"/>
                <a:gd name="connsiteY3932" fmla="*/ 392550 h 1574215"/>
                <a:gd name="connsiteX3933" fmla="*/ 1260223 w 2437871"/>
                <a:gd name="connsiteY3933" fmla="*/ 396566 h 1574215"/>
                <a:gd name="connsiteX3934" fmla="*/ 1334685 w 2437871"/>
                <a:gd name="connsiteY3934" fmla="*/ 396566 h 1574215"/>
                <a:gd name="connsiteX3935" fmla="*/ 1256207 w 2437871"/>
                <a:gd name="connsiteY3935" fmla="*/ 396566 h 1574215"/>
                <a:gd name="connsiteX3936" fmla="*/ 1256207 w 2437871"/>
                <a:gd name="connsiteY3936" fmla="*/ 392550 h 1574215"/>
                <a:gd name="connsiteX3937" fmla="*/ 1181745 w 2437871"/>
                <a:gd name="connsiteY3937" fmla="*/ 392550 h 1574215"/>
                <a:gd name="connsiteX3938" fmla="*/ 1181745 w 2437871"/>
                <a:gd name="connsiteY3938" fmla="*/ 396566 h 1574215"/>
                <a:gd name="connsiteX3939" fmla="*/ 1256207 w 2437871"/>
                <a:gd name="connsiteY3939" fmla="*/ 396566 h 1574215"/>
                <a:gd name="connsiteX3940" fmla="*/ 1727234 w 2437871"/>
                <a:gd name="connsiteY3940" fmla="*/ 396566 h 1574215"/>
                <a:gd name="connsiteX3941" fmla="*/ 1727234 w 2437871"/>
                <a:gd name="connsiteY3941" fmla="*/ 392550 h 1574215"/>
                <a:gd name="connsiteX3942" fmla="*/ 1652773 w 2437871"/>
                <a:gd name="connsiteY3942" fmla="*/ 392550 h 1574215"/>
                <a:gd name="connsiteX3943" fmla="*/ 1652773 w 2437871"/>
                <a:gd name="connsiteY3943" fmla="*/ 396566 h 1574215"/>
                <a:gd name="connsiteX3944" fmla="*/ 1727234 w 2437871"/>
                <a:gd name="connsiteY3944" fmla="*/ 396566 h 1574215"/>
                <a:gd name="connsiteX3945" fmla="*/ 314072 w 2437871"/>
                <a:gd name="connsiteY3945" fmla="*/ 392550 h 1574215"/>
                <a:gd name="connsiteX3946" fmla="*/ 239610 w 2437871"/>
                <a:gd name="connsiteY3946" fmla="*/ 392550 h 1574215"/>
                <a:gd name="connsiteX3947" fmla="*/ 239610 w 2437871"/>
                <a:gd name="connsiteY3947" fmla="*/ 396566 h 1574215"/>
                <a:gd name="connsiteX3948" fmla="*/ 314072 w 2437871"/>
                <a:gd name="connsiteY3948" fmla="*/ 396566 h 1574215"/>
                <a:gd name="connsiteX3949" fmla="*/ 314072 w 2437871"/>
                <a:gd name="connsiteY3949" fmla="*/ 392550 h 1574215"/>
                <a:gd name="connsiteX3950" fmla="*/ 2202358 w 2437871"/>
                <a:gd name="connsiteY3950" fmla="*/ 396566 h 1574215"/>
                <a:gd name="connsiteX3951" fmla="*/ 2276820 w 2437871"/>
                <a:gd name="connsiteY3951" fmla="*/ 396566 h 1574215"/>
                <a:gd name="connsiteX3952" fmla="*/ 2276820 w 2437871"/>
                <a:gd name="connsiteY3952" fmla="*/ 392550 h 1574215"/>
                <a:gd name="connsiteX3953" fmla="*/ 2202358 w 2437871"/>
                <a:gd name="connsiteY3953" fmla="*/ 392550 h 1574215"/>
                <a:gd name="connsiteX3954" fmla="*/ 2202358 w 2437871"/>
                <a:gd name="connsiteY3954" fmla="*/ 396566 h 1574215"/>
                <a:gd name="connsiteX3955" fmla="*/ 1099171 w 2437871"/>
                <a:gd name="connsiteY3955" fmla="*/ 396566 h 1574215"/>
                <a:gd name="connsiteX3956" fmla="*/ 1099171 w 2437871"/>
                <a:gd name="connsiteY3956" fmla="*/ 392550 h 1574215"/>
                <a:gd name="connsiteX3957" fmla="*/ 1024709 w 2437871"/>
                <a:gd name="connsiteY3957" fmla="*/ 392550 h 1574215"/>
                <a:gd name="connsiteX3958" fmla="*/ 1024709 w 2437871"/>
                <a:gd name="connsiteY3958" fmla="*/ 396566 h 1574215"/>
                <a:gd name="connsiteX3959" fmla="*/ 1099171 w 2437871"/>
                <a:gd name="connsiteY3959" fmla="*/ 396566 h 1574215"/>
                <a:gd name="connsiteX3960" fmla="*/ 235514 w 2437871"/>
                <a:gd name="connsiteY3960" fmla="*/ 392550 h 1574215"/>
                <a:gd name="connsiteX3961" fmla="*/ 161052 w 2437871"/>
                <a:gd name="connsiteY3961" fmla="*/ 392550 h 1574215"/>
                <a:gd name="connsiteX3962" fmla="*/ 161052 w 2437871"/>
                <a:gd name="connsiteY3962" fmla="*/ 396566 h 1574215"/>
                <a:gd name="connsiteX3963" fmla="*/ 235514 w 2437871"/>
                <a:gd name="connsiteY3963" fmla="*/ 396566 h 1574215"/>
                <a:gd name="connsiteX3964" fmla="*/ 235514 w 2437871"/>
                <a:gd name="connsiteY3964" fmla="*/ 392550 h 1574215"/>
                <a:gd name="connsiteX3965" fmla="*/ 1491721 w 2437871"/>
                <a:gd name="connsiteY3965" fmla="*/ 396566 h 1574215"/>
                <a:gd name="connsiteX3966" fmla="*/ 1491721 w 2437871"/>
                <a:gd name="connsiteY3966" fmla="*/ 392550 h 1574215"/>
                <a:gd name="connsiteX3967" fmla="*/ 1417259 w 2437871"/>
                <a:gd name="connsiteY3967" fmla="*/ 392550 h 1574215"/>
                <a:gd name="connsiteX3968" fmla="*/ 1417259 w 2437871"/>
                <a:gd name="connsiteY3968" fmla="*/ 396566 h 1574215"/>
                <a:gd name="connsiteX3969" fmla="*/ 1491721 w 2437871"/>
                <a:gd name="connsiteY3969" fmla="*/ 396566 h 1574215"/>
                <a:gd name="connsiteX3970" fmla="*/ 1884270 w 2437871"/>
                <a:gd name="connsiteY3970" fmla="*/ 396566 h 1574215"/>
                <a:gd name="connsiteX3971" fmla="*/ 1884270 w 2437871"/>
                <a:gd name="connsiteY3971" fmla="*/ 392550 h 1574215"/>
                <a:gd name="connsiteX3972" fmla="*/ 1809809 w 2437871"/>
                <a:gd name="connsiteY3972" fmla="*/ 392550 h 1574215"/>
                <a:gd name="connsiteX3973" fmla="*/ 1809809 w 2437871"/>
                <a:gd name="connsiteY3973" fmla="*/ 396566 h 1574215"/>
                <a:gd name="connsiteX3974" fmla="*/ 1884270 w 2437871"/>
                <a:gd name="connsiteY3974" fmla="*/ 396566 h 1574215"/>
                <a:gd name="connsiteX3975" fmla="*/ 2045322 w 2437871"/>
                <a:gd name="connsiteY3975" fmla="*/ 396566 h 1574215"/>
                <a:gd name="connsiteX3976" fmla="*/ 2119784 w 2437871"/>
                <a:gd name="connsiteY3976" fmla="*/ 396566 h 1574215"/>
                <a:gd name="connsiteX3977" fmla="*/ 2119784 w 2437871"/>
                <a:gd name="connsiteY3977" fmla="*/ 392550 h 1574215"/>
                <a:gd name="connsiteX3978" fmla="*/ 2045322 w 2437871"/>
                <a:gd name="connsiteY3978" fmla="*/ 392550 h 1574215"/>
                <a:gd name="connsiteX3979" fmla="*/ 2045322 w 2437871"/>
                <a:gd name="connsiteY3979" fmla="*/ 396566 h 1574215"/>
                <a:gd name="connsiteX3980" fmla="*/ 1805792 w 2437871"/>
                <a:gd name="connsiteY3980" fmla="*/ 396566 h 1574215"/>
                <a:gd name="connsiteX3981" fmla="*/ 1805792 w 2437871"/>
                <a:gd name="connsiteY3981" fmla="*/ 392550 h 1574215"/>
                <a:gd name="connsiteX3982" fmla="*/ 1731331 w 2437871"/>
                <a:gd name="connsiteY3982" fmla="*/ 392550 h 1574215"/>
                <a:gd name="connsiteX3983" fmla="*/ 1731331 w 2437871"/>
                <a:gd name="connsiteY3983" fmla="*/ 396566 h 1574215"/>
                <a:gd name="connsiteX3984" fmla="*/ 1805792 w 2437871"/>
                <a:gd name="connsiteY3984" fmla="*/ 396566 h 1574215"/>
                <a:gd name="connsiteX3985" fmla="*/ 1413243 w 2437871"/>
                <a:gd name="connsiteY3985" fmla="*/ 396566 h 1574215"/>
                <a:gd name="connsiteX3986" fmla="*/ 1413243 w 2437871"/>
                <a:gd name="connsiteY3986" fmla="*/ 392550 h 1574215"/>
                <a:gd name="connsiteX3987" fmla="*/ 1338781 w 2437871"/>
                <a:gd name="connsiteY3987" fmla="*/ 392550 h 1574215"/>
                <a:gd name="connsiteX3988" fmla="*/ 1338781 w 2437871"/>
                <a:gd name="connsiteY3988" fmla="*/ 396566 h 1574215"/>
                <a:gd name="connsiteX3989" fmla="*/ 1413243 w 2437871"/>
                <a:gd name="connsiteY3989" fmla="*/ 396566 h 1574215"/>
                <a:gd name="connsiteX3990" fmla="*/ 2041306 w 2437871"/>
                <a:gd name="connsiteY3990" fmla="*/ 396566 h 1574215"/>
                <a:gd name="connsiteX3991" fmla="*/ 2041306 w 2437871"/>
                <a:gd name="connsiteY3991" fmla="*/ 392550 h 1574215"/>
                <a:gd name="connsiteX3992" fmla="*/ 1966844 w 2437871"/>
                <a:gd name="connsiteY3992" fmla="*/ 392550 h 1574215"/>
                <a:gd name="connsiteX3993" fmla="*/ 1966844 w 2437871"/>
                <a:gd name="connsiteY3993" fmla="*/ 396566 h 1574215"/>
                <a:gd name="connsiteX3994" fmla="*/ 2041306 w 2437871"/>
                <a:gd name="connsiteY3994" fmla="*/ 396566 h 1574215"/>
                <a:gd name="connsiteX3995" fmla="*/ 1962748 w 2437871"/>
                <a:gd name="connsiteY3995" fmla="*/ 396566 h 1574215"/>
                <a:gd name="connsiteX3996" fmla="*/ 1962748 w 2437871"/>
                <a:gd name="connsiteY3996" fmla="*/ 392550 h 1574215"/>
                <a:gd name="connsiteX3997" fmla="*/ 1888286 w 2437871"/>
                <a:gd name="connsiteY3997" fmla="*/ 392550 h 1574215"/>
                <a:gd name="connsiteX3998" fmla="*/ 1888286 w 2437871"/>
                <a:gd name="connsiteY3998" fmla="*/ 396566 h 1574215"/>
                <a:gd name="connsiteX3999" fmla="*/ 1962748 w 2437871"/>
                <a:gd name="connsiteY3999" fmla="*/ 396566 h 1574215"/>
                <a:gd name="connsiteX4000" fmla="*/ 78478 w 2437871"/>
                <a:gd name="connsiteY4000" fmla="*/ 392550 h 1574215"/>
                <a:gd name="connsiteX4001" fmla="*/ 4016 w 2437871"/>
                <a:gd name="connsiteY4001" fmla="*/ 392550 h 1574215"/>
                <a:gd name="connsiteX4002" fmla="*/ 4016 w 2437871"/>
                <a:gd name="connsiteY4002" fmla="*/ 396566 h 1574215"/>
                <a:gd name="connsiteX4003" fmla="*/ 78478 w 2437871"/>
                <a:gd name="connsiteY4003" fmla="*/ 396566 h 1574215"/>
                <a:gd name="connsiteX4004" fmla="*/ 78478 w 2437871"/>
                <a:gd name="connsiteY4004" fmla="*/ 392550 h 1574215"/>
                <a:gd name="connsiteX4005" fmla="*/ 1648756 w 2437871"/>
                <a:gd name="connsiteY4005" fmla="*/ 396566 h 1574215"/>
                <a:gd name="connsiteX4006" fmla="*/ 1648756 w 2437871"/>
                <a:gd name="connsiteY4006" fmla="*/ 392550 h 1574215"/>
                <a:gd name="connsiteX4007" fmla="*/ 1574295 w 2437871"/>
                <a:gd name="connsiteY4007" fmla="*/ 392550 h 1574215"/>
                <a:gd name="connsiteX4008" fmla="*/ 1574295 w 2437871"/>
                <a:gd name="connsiteY4008" fmla="*/ 396566 h 1574215"/>
                <a:gd name="connsiteX4009" fmla="*/ 1648756 w 2437871"/>
                <a:gd name="connsiteY4009" fmla="*/ 396566 h 1574215"/>
                <a:gd name="connsiteX4010" fmla="*/ 1020613 w 2437871"/>
                <a:gd name="connsiteY4010" fmla="*/ 396566 h 1574215"/>
                <a:gd name="connsiteX4011" fmla="*/ 1020613 w 2437871"/>
                <a:gd name="connsiteY4011" fmla="*/ 392550 h 1574215"/>
                <a:gd name="connsiteX4012" fmla="*/ 946151 w 2437871"/>
                <a:gd name="connsiteY4012" fmla="*/ 392550 h 1574215"/>
                <a:gd name="connsiteX4013" fmla="*/ 946151 w 2437871"/>
                <a:gd name="connsiteY4013" fmla="*/ 396566 h 1574215"/>
                <a:gd name="connsiteX4014" fmla="*/ 1020613 w 2437871"/>
                <a:gd name="connsiteY4014" fmla="*/ 396566 h 1574215"/>
                <a:gd name="connsiteX4015" fmla="*/ 2280836 w 2437871"/>
                <a:gd name="connsiteY4015" fmla="*/ 396566 h 1574215"/>
                <a:gd name="connsiteX4016" fmla="*/ 2355298 w 2437871"/>
                <a:gd name="connsiteY4016" fmla="*/ 396566 h 1574215"/>
                <a:gd name="connsiteX4017" fmla="*/ 2355298 w 2437871"/>
                <a:gd name="connsiteY4017" fmla="*/ 392550 h 1574215"/>
                <a:gd name="connsiteX4018" fmla="*/ 2280836 w 2437871"/>
                <a:gd name="connsiteY4018" fmla="*/ 392550 h 1574215"/>
                <a:gd name="connsiteX4019" fmla="*/ 2280836 w 2437871"/>
                <a:gd name="connsiteY4019" fmla="*/ 396566 h 1574215"/>
                <a:gd name="connsiteX4020" fmla="*/ 2123800 w 2437871"/>
                <a:gd name="connsiteY4020" fmla="*/ 396566 h 1574215"/>
                <a:gd name="connsiteX4021" fmla="*/ 2198262 w 2437871"/>
                <a:gd name="connsiteY4021" fmla="*/ 396566 h 1574215"/>
                <a:gd name="connsiteX4022" fmla="*/ 2198262 w 2437871"/>
                <a:gd name="connsiteY4022" fmla="*/ 392550 h 1574215"/>
                <a:gd name="connsiteX4023" fmla="*/ 2123800 w 2437871"/>
                <a:gd name="connsiteY4023" fmla="*/ 392550 h 1574215"/>
                <a:gd name="connsiteX4024" fmla="*/ 2123800 w 2437871"/>
                <a:gd name="connsiteY4024" fmla="*/ 396566 h 1574215"/>
                <a:gd name="connsiteX4025" fmla="*/ 549585 w 2437871"/>
                <a:gd name="connsiteY4025" fmla="*/ 396566 h 1574215"/>
                <a:gd name="connsiteX4026" fmla="*/ 549585 w 2437871"/>
                <a:gd name="connsiteY4026" fmla="*/ 392550 h 1574215"/>
                <a:gd name="connsiteX4027" fmla="*/ 475124 w 2437871"/>
                <a:gd name="connsiteY4027" fmla="*/ 392550 h 1574215"/>
                <a:gd name="connsiteX4028" fmla="*/ 475124 w 2437871"/>
                <a:gd name="connsiteY4028" fmla="*/ 396566 h 1574215"/>
                <a:gd name="connsiteX4029" fmla="*/ 549585 w 2437871"/>
                <a:gd name="connsiteY4029" fmla="*/ 396566 h 1574215"/>
                <a:gd name="connsiteX4030" fmla="*/ 706621 w 2437871"/>
                <a:gd name="connsiteY4030" fmla="*/ 396566 h 1574215"/>
                <a:gd name="connsiteX4031" fmla="*/ 706621 w 2437871"/>
                <a:gd name="connsiteY4031" fmla="*/ 392550 h 1574215"/>
                <a:gd name="connsiteX4032" fmla="*/ 632160 w 2437871"/>
                <a:gd name="connsiteY4032" fmla="*/ 392550 h 1574215"/>
                <a:gd name="connsiteX4033" fmla="*/ 632160 w 2437871"/>
                <a:gd name="connsiteY4033" fmla="*/ 396566 h 1574215"/>
                <a:gd name="connsiteX4034" fmla="*/ 706621 w 2437871"/>
                <a:gd name="connsiteY4034" fmla="*/ 396566 h 1574215"/>
                <a:gd name="connsiteX4035" fmla="*/ 942135 w 2437871"/>
                <a:gd name="connsiteY4035" fmla="*/ 396566 h 1574215"/>
                <a:gd name="connsiteX4036" fmla="*/ 942135 w 2437871"/>
                <a:gd name="connsiteY4036" fmla="*/ 392550 h 1574215"/>
                <a:gd name="connsiteX4037" fmla="*/ 867673 w 2437871"/>
                <a:gd name="connsiteY4037" fmla="*/ 392550 h 1574215"/>
                <a:gd name="connsiteX4038" fmla="*/ 867673 w 2437871"/>
                <a:gd name="connsiteY4038" fmla="*/ 396566 h 1574215"/>
                <a:gd name="connsiteX4039" fmla="*/ 942135 w 2437871"/>
                <a:gd name="connsiteY4039" fmla="*/ 396566 h 1574215"/>
                <a:gd name="connsiteX4040" fmla="*/ 628063 w 2437871"/>
                <a:gd name="connsiteY4040" fmla="*/ 396566 h 1574215"/>
                <a:gd name="connsiteX4041" fmla="*/ 628063 w 2437871"/>
                <a:gd name="connsiteY4041" fmla="*/ 392550 h 1574215"/>
                <a:gd name="connsiteX4042" fmla="*/ 553602 w 2437871"/>
                <a:gd name="connsiteY4042" fmla="*/ 392550 h 1574215"/>
                <a:gd name="connsiteX4043" fmla="*/ 553602 w 2437871"/>
                <a:gd name="connsiteY4043" fmla="*/ 396566 h 1574215"/>
                <a:gd name="connsiteX4044" fmla="*/ 628063 w 2437871"/>
                <a:gd name="connsiteY4044" fmla="*/ 396566 h 1574215"/>
                <a:gd name="connsiteX4045" fmla="*/ 785099 w 2437871"/>
                <a:gd name="connsiteY4045" fmla="*/ 396566 h 1574215"/>
                <a:gd name="connsiteX4046" fmla="*/ 785099 w 2437871"/>
                <a:gd name="connsiteY4046" fmla="*/ 392550 h 1574215"/>
                <a:gd name="connsiteX4047" fmla="*/ 710638 w 2437871"/>
                <a:gd name="connsiteY4047" fmla="*/ 392550 h 1574215"/>
                <a:gd name="connsiteX4048" fmla="*/ 710638 w 2437871"/>
                <a:gd name="connsiteY4048" fmla="*/ 396566 h 1574215"/>
                <a:gd name="connsiteX4049" fmla="*/ 785099 w 2437871"/>
                <a:gd name="connsiteY4049" fmla="*/ 396566 h 1574215"/>
                <a:gd name="connsiteX4050" fmla="*/ 2359394 w 2437871"/>
                <a:gd name="connsiteY4050" fmla="*/ 396566 h 1574215"/>
                <a:gd name="connsiteX4051" fmla="*/ 2433856 w 2437871"/>
                <a:gd name="connsiteY4051" fmla="*/ 396566 h 1574215"/>
                <a:gd name="connsiteX4052" fmla="*/ 2433856 w 2437871"/>
                <a:gd name="connsiteY4052" fmla="*/ 392550 h 1574215"/>
                <a:gd name="connsiteX4053" fmla="*/ 2359394 w 2437871"/>
                <a:gd name="connsiteY4053" fmla="*/ 392550 h 1574215"/>
                <a:gd name="connsiteX4054" fmla="*/ 2359394 w 2437871"/>
                <a:gd name="connsiteY4054" fmla="*/ 396566 h 1574215"/>
                <a:gd name="connsiteX4055" fmla="*/ 157036 w 2437871"/>
                <a:gd name="connsiteY4055" fmla="*/ 392550 h 1574215"/>
                <a:gd name="connsiteX4056" fmla="*/ 82574 w 2437871"/>
                <a:gd name="connsiteY4056" fmla="*/ 392550 h 1574215"/>
                <a:gd name="connsiteX4057" fmla="*/ 82574 w 2437871"/>
                <a:gd name="connsiteY4057" fmla="*/ 396566 h 1574215"/>
                <a:gd name="connsiteX4058" fmla="*/ 157036 w 2437871"/>
                <a:gd name="connsiteY4058" fmla="*/ 396566 h 1574215"/>
                <a:gd name="connsiteX4059" fmla="*/ 157036 w 2437871"/>
                <a:gd name="connsiteY4059" fmla="*/ 392550 h 1574215"/>
                <a:gd name="connsiteX4060" fmla="*/ 863657 w 2437871"/>
                <a:gd name="connsiteY4060" fmla="*/ 396566 h 1574215"/>
                <a:gd name="connsiteX4061" fmla="*/ 863657 w 2437871"/>
                <a:gd name="connsiteY4061" fmla="*/ 392550 h 1574215"/>
                <a:gd name="connsiteX4062" fmla="*/ 789196 w 2437871"/>
                <a:gd name="connsiteY4062" fmla="*/ 392550 h 1574215"/>
                <a:gd name="connsiteX4063" fmla="*/ 789196 w 2437871"/>
                <a:gd name="connsiteY4063" fmla="*/ 396566 h 1574215"/>
                <a:gd name="connsiteX4064" fmla="*/ 863657 w 2437871"/>
                <a:gd name="connsiteY4064" fmla="*/ 396566 h 1574215"/>
                <a:gd name="connsiteX4065" fmla="*/ 471108 w 2437871"/>
                <a:gd name="connsiteY4065" fmla="*/ 396566 h 1574215"/>
                <a:gd name="connsiteX4066" fmla="*/ 471108 w 2437871"/>
                <a:gd name="connsiteY4066" fmla="*/ 392550 h 1574215"/>
                <a:gd name="connsiteX4067" fmla="*/ 396646 w 2437871"/>
                <a:gd name="connsiteY4067" fmla="*/ 392550 h 1574215"/>
                <a:gd name="connsiteX4068" fmla="*/ 396646 w 2437871"/>
                <a:gd name="connsiteY4068" fmla="*/ 396566 h 1574215"/>
                <a:gd name="connsiteX4069" fmla="*/ 471108 w 2437871"/>
                <a:gd name="connsiteY4069" fmla="*/ 396566 h 1574215"/>
                <a:gd name="connsiteX4070" fmla="*/ 1962748 w 2437871"/>
                <a:gd name="connsiteY4070" fmla="*/ 475124 h 1574215"/>
                <a:gd name="connsiteX4071" fmla="*/ 1962748 w 2437871"/>
                <a:gd name="connsiteY4071" fmla="*/ 471108 h 1574215"/>
                <a:gd name="connsiteX4072" fmla="*/ 1888286 w 2437871"/>
                <a:gd name="connsiteY4072" fmla="*/ 471108 h 1574215"/>
                <a:gd name="connsiteX4073" fmla="*/ 1888286 w 2437871"/>
                <a:gd name="connsiteY4073" fmla="*/ 475124 h 1574215"/>
                <a:gd name="connsiteX4074" fmla="*/ 1962748 w 2437871"/>
                <a:gd name="connsiteY4074" fmla="*/ 475124 h 1574215"/>
                <a:gd name="connsiteX4075" fmla="*/ 471108 w 2437871"/>
                <a:gd name="connsiteY4075" fmla="*/ 471108 h 1574215"/>
                <a:gd name="connsiteX4076" fmla="*/ 396646 w 2437871"/>
                <a:gd name="connsiteY4076" fmla="*/ 471108 h 1574215"/>
                <a:gd name="connsiteX4077" fmla="*/ 396646 w 2437871"/>
                <a:gd name="connsiteY4077" fmla="*/ 475124 h 1574215"/>
                <a:gd name="connsiteX4078" fmla="*/ 471108 w 2437871"/>
                <a:gd name="connsiteY4078" fmla="*/ 475124 h 1574215"/>
                <a:gd name="connsiteX4079" fmla="*/ 471108 w 2437871"/>
                <a:gd name="connsiteY4079" fmla="*/ 471108 h 1574215"/>
                <a:gd name="connsiteX4080" fmla="*/ 1334685 w 2437871"/>
                <a:gd name="connsiteY4080" fmla="*/ 475124 h 1574215"/>
                <a:gd name="connsiteX4081" fmla="*/ 1334685 w 2437871"/>
                <a:gd name="connsiteY4081" fmla="*/ 471108 h 1574215"/>
                <a:gd name="connsiteX4082" fmla="*/ 1260223 w 2437871"/>
                <a:gd name="connsiteY4082" fmla="*/ 471108 h 1574215"/>
                <a:gd name="connsiteX4083" fmla="*/ 1260223 w 2437871"/>
                <a:gd name="connsiteY4083" fmla="*/ 475124 h 1574215"/>
                <a:gd name="connsiteX4084" fmla="*/ 1334685 w 2437871"/>
                <a:gd name="connsiteY4084" fmla="*/ 475124 h 1574215"/>
                <a:gd name="connsiteX4085" fmla="*/ 942135 w 2437871"/>
                <a:gd name="connsiteY4085" fmla="*/ 475124 h 1574215"/>
                <a:gd name="connsiteX4086" fmla="*/ 942135 w 2437871"/>
                <a:gd name="connsiteY4086" fmla="*/ 471108 h 1574215"/>
                <a:gd name="connsiteX4087" fmla="*/ 867673 w 2437871"/>
                <a:gd name="connsiteY4087" fmla="*/ 471108 h 1574215"/>
                <a:gd name="connsiteX4088" fmla="*/ 867673 w 2437871"/>
                <a:gd name="connsiteY4088" fmla="*/ 475124 h 1574215"/>
                <a:gd name="connsiteX4089" fmla="*/ 942135 w 2437871"/>
                <a:gd name="connsiteY4089" fmla="*/ 475124 h 1574215"/>
                <a:gd name="connsiteX4090" fmla="*/ 2359394 w 2437871"/>
                <a:gd name="connsiteY4090" fmla="*/ 475124 h 1574215"/>
                <a:gd name="connsiteX4091" fmla="*/ 2433856 w 2437871"/>
                <a:gd name="connsiteY4091" fmla="*/ 475124 h 1574215"/>
                <a:gd name="connsiteX4092" fmla="*/ 2433856 w 2437871"/>
                <a:gd name="connsiteY4092" fmla="*/ 471108 h 1574215"/>
                <a:gd name="connsiteX4093" fmla="*/ 2359394 w 2437871"/>
                <a:gd name="connsiteY4093" fmla="*/ 471108 h 1574215"/>
                <a:gd name="connsiteX4094" fmla="*/ 2359394 w 2437871"/>
                <a:gd name="connsiteY4094" fmla="*/ 475124 h 1574215"/>
                <a:gd name="connsiteX4095" fmla="*/ 1727234 w 2437871"/>
                <a:gd name="connsiteY4095" fmla="*/ 475124 h 1574215"/>
                <a:gd name="connsiteX4096" fmla="*/ 1727234 w 2437871"/>
                <a:gd name="connsiteY4096" fmla="*/ 471108 h 1574215"/>
                <a:gd name="connsiteX4097" fmla="*/ 1652773 w 2437871"/>
                <a:gd name="connsiteY4097" fmla="*/ 471108 h 1574215"/>
                <a:gd name="connsiteX4098" fmla="*/ 1652773 w 2437871"/>
                <a:gd name="connsiteY4098" fmla="*/ 475124 h 1574215"/>
                <a:gd name="connsiteX4099" fmla="*/ 1727234 w 2437871"/>
                <a:gd name="connsiteY4099" fmla="*/ 475124 h 1574215"/>
                <a:gd name="connsiteX4100" fmla="*/ 157036 w 2437871"/>
                <a:gd name="connsiteY4100" fmla="*/ 471108 h 1574215"/>
                <a:gd name="connsiteX4101" fmla="*/ 82574 w 2437871"/>
                <a:gd name="connsiteY4101" fmla="*/ 471108 h 1574215"/>
                <a:gd name="connsiteX4102" fmla="*/ 82574 w 2437871"/>
                <a:gd name="connsiteY4102" fmla="*/ 475124 h 1574215"/>
                <a:gd name="connsiteX4103" fmla="*/ 157036 w 2437871"/>
                <a:gd name="connsiteY4103" fmla="*/ 475124 h 1574215"/>
                <a:gd name="connsiteX4104" fmla="*/ 157036 w 2437871"/>
                <a:gd name="connsiteY4104" fmla="*/ 471108 h 1574215"/>
                <a:gd name="connsiteX4105" fmla="*/ 1491721 w 2437871"/>
                <a:gd name="connsiteY4105" fmla="*/ 475124 h 1574215"/>
                <a:gd name="connsiteX4106" fmla="*/ 1491721 w 2437871"/>
                <a:gd name="connsiteY4106" fmla="*/ 471108 h 1574215"/>
                <a:gd name="connsiteX4107" fmla="*/ 1417259 w 2437871"/>
                <a:gd name="connsiteY4107" fmla="*/ 471108 h 1574215"/>
                <a:gd name="connsiteX4108" fmla="*/ 1417259 w 2437871"/>
                <a:gd name="connsiteY4108" fmla="*/ 475124 h 1574215"/>
                <a:gd name="connsiteX4109" fmla="*/ 1491721 w 2437871"/>
                <a:gd name="connsiteY4109" fmla="*/ 475124 h 1574215"/>
                <a:gd name="connsiteX4110" fmla="*/ 1648756 w 2437871"/>
                <a:gd name="connsiteY4110" fmla="*/ 475124 h 1574215"/>
                <a:gd name="connsiteX4111" fmla="*/ 1648756 w 2437871"/>
                <a:gd name="connsiteY4111" fmla="*/ 471108 h 1574215"/>
                <a:gd name="connsiteX4112" fmla="*/ 1574295 w 2437871"/>
                <a:gd name="connsiteY4112" fmla="*/ 471108 h 1574215"/>
                <a:gd name="connsiteX4113" fmla="*/ 1574295 w 2437871"/>
                <a:gd name="connsiteY4113" fmla="*/ 475124 h 1574215"/>
                <a:gd name="connsiteX4114" fmla="*/ 1648756 w 2437871"/>
                <a:gd name="connsiteY4114" fmla="*/ 475124 h 1574215"/>
                <a:gd name="connsiteX4115" fmla="*/ 2123800 w 2437871"/>
                <a:gd name="connsiteY4115" fmla="*/ 475124 h 1574215"/>
                <a:gd name="connsiteX4116" fmla="*/ 2198262 w 2437871"/>
                <a:gd name="connsiteY4116" fmla="*/ 475124 h 1574215"/>
                <a:gd name="connsiteX4117" fmla="*/ 2198262 w 2437871"/>
                <a:gd name="connsiteY4117" fmla="*/ 471108 h 1574215"/>
                <a:gd name="connsiteX4118" fmla="*/ 2123800 w 2437871"/>
                <a:gd name="connsiteY4118" fmla="*/ 471108 h 1574215"/>
                <a:gd name="connsiteX4119" fmla="*/ 2123800 w 2437871"/>
                <a:gd name="connsiteY4119" fmla="*/ 475124 h 1574215"/>
                <a:gd name="connsiteX4120" fmla="*/ 1413243 w 2437871"/>
                <a:gd name="connsiteY4120" fmla="*/ 475124 h 1574215"/>
                <a:gd name="connsiteX4121" fmla="*/ 1413243 w 2437871"/>
                <a:gd name="connsiteY4121" fmla="*/ 471108 h 1574215"/>
                <a:gd name="connsiteX4122" fmla="*/ 1338781 w 2437871"/>
                <a:gd name="connsiteY4122" fmla="*/ 471108 h 1574215"/>
                <a:gd name="connsiteX4123" fmla="*/ 1338781 w 2437871"/>
                <a:gd name="connsiteY4123" fmla="*/ 475124 h 1574215"/>
                <a:gd name="connsiteX4124" fmla="*/ 1413243 w 2437871"/>
                <a:gd name="connsiteY4124" fmla="*/ 475124 h 1574215"/>
                <a:gd name="connsiteX4125" fmla="*/ 2280836 w 2437871"/>
                <a:gd name="connsiteY4125" fmla="*/ 475124 h 1574215"/>
                <a:gd name="connsiteX4126" fmla="*/ 2355298 w 2437871"/>
                <a:gd name="connsiteY4126" fmla="*/ 475124 h 1574215"/>
                <a:gd name="connsiteX4127" fmla="*/ 2355298 w 2437871"/>
                <a:gd name="connsiteY4127" fmla="*/ 471108 h 1574215"/>
                <a:gd name="connsiteX4128" fmla="*/ 2280836 w 2437871"/>
                <a:gd name="connsiteY4128" fmla="*/ 471108 h 1574215"/>
                <a:gd name="connsiteX4129" fmla="*/ 2280836 w 2437871"/>
                <a:gd name="connsiteY4129" fmla="*/ 475124 h 1574215"/>
                <a:gd name="connsiteX4130" fmla="*/ 314072 w 2437871"/>
                <a:gd name="connsiteY4130" fmla="*/ 471108 h 1574215"/>
                <a:gd name="connsiteX4131" fmla="*/ 239610 w 2437871"/>
                <a:gd name="connsiteY4131" fmla="*/ 471108 h 1574215"/>
                <a:gd name="connsiteX4132" fmla="*/ 239610 w 2437871"/>
                <a:gd name="connsiteY4132" fmla="*/ 475124 h 1574215"/>
                <a:gd name="connsiteX4133" fmla="*/ 314072 w 2437871"/>
                <a:gd name="connsiteY4133" fmla="*/ 475124 h 1574215"/>
                <a:gd name="connsiteX4134" fmla="*/ 314072 w 2437871"/>
                <a:gd name="connsiteY4134" fmla="*/ 471108 h 1574215"/>
                <a:gd name="connsiteX4135" fmla="*/ 392550 w 2437871"/>
                <a:gd name="connsiteY4135" fmla="*/ 471108 h 1574215"/>
                <a:gd name="connsiteX4136" fmla="*/ 318088 w 2437871"/>
                <a:gd name="connsiteY4136" fmla="*/ 471108 h 1574215"/>
                <a:gd name="connsiteX4137" fmla="*/ 318088 w 2437871"/>
                <a:gd name="connsiteY4137" fmla="*/ 475124 h 1574215"/>
                <a:gd name="connsiteX4138" fmla="*/ 392550 w 2437871"/>
                <a:gd name="connsiteY4138" fmla="*/ 475124 h 1574215"/>
                <a:gd name="connsiteX4139" fmla="*/ 392550 w 2437871"/>
                <a:gd name="connsiteY4139" fmla="*/ 471108 h 1574215"/>
                <a:gd name="connsiteX4140" fmla="*/ 1570198 w 2437871"/>
                <a:gd name="connsiteY4140" fmla="*/ 475124 h 1574215"/>
                <a:gd name="connsiteX4141" fmla="*/ 1570198 w 2437871"/>
                <a:gd name="connsiteY4141" fmla="*/ 471108 h 1574215"/>
                <a:gd name="connsiteX4142" fmla="*/ 1495737 w 2437871"/>
                <a:gd name="connsiteY4142" fmla="*/ 471108 h 1574215"/>
                <a:gd name="connsiteX4143" fmla="*/ 1495737 w 2437871"/>
                <a:gd name="connsiteY4143" fmla="*/ 475124 h 1574215"/>
                <a:gd name="connsiteX4144" fmla="*/ 1570198 w 2437871"/>
                <a:gd name="connsiteY4144" fmla="*/ 475124 h 1574215"/>
                <a:gd name="connsiteX4145" fmla="*/ 628063 w 2437871"/>
                <a:gd name="connsiteY4145" fmla="*/ 475124 h 1574215"/>
                <a:gd name="connsiteX4146" fmla="*/ 628063 w 2437871"/>
                <a:gd name="connsiteY4146" fmla="*/ 471108 h 1574215"/>
                <a:gd name="connsiteX4147" fmla="*/ 553602 w 2437871"/>
                <a:gd name="connsiteY4147" fmla="*/ 471108 h 1574215"/>
                <a:gd name="connsiteX4148" fmla="*/ 553602 w 2437871"/>
                <a:gd name="connsiteY4148" fmla="*/ 475124 h 1574215"/>
                <a:gd name="connsiteX4149" fmla="*/ 628063 w 2437871"/>
                <a:gd name="connsiteY4149" fmla="*/ 475124 h 1574215"/>
                <a:gd name="connsiteX4150" fmla="*/ 1020613 w 2437871"/>
                <a:gd name="connsiteY4150" fmla="*/ 475124 h 1574215"/>
                <a:gd name="connsiteX4151" fmla="*/ 1020613 w 2437871"/>
                <a:gd name="connsiteY4151" fmla="*/ 471108 h 1574215"/>
                <a:gd name="connsiteX4152" fmla="*/ 946151 w 2437871"/>
                <a:gd name="connsiteY4152" fmla="*/ 471108 h 1574215"/>
                <a:gd name="connsiteX4153" fmla="*/ 946151 w 2437871"/>
                <a:gd name="connsiteY4153" fmla="*/ 475124 h 1574215"/>
                <a:gd name="connsiteX4154" fmla="*/ 1020613 w 2437871"/>
                <a:gd name="connsiteY4154" fmla="*/ 475124 h 1574215"/>
                <a:gd name="connsiteX4155" fmla="*/ 78478 w 2437871"/>
                <a:gd name="connsiteY4155" fmla="*/ 471108 h 1574215"/>
                <a:gd name="connsiteX4156" fmla="*/ 4016 w 2437871"/>
                <a:gd name="connsiteY4156" fmla="*/ 471108 h 1574215"/>
                <a:gd name="connsiteX4157" fmla="*/ 4016 w 2437871"/>
                <a:gd name="connsiteY4157" fmla="*/ 475124 h 1574215"/>
                <a:gd name="connsiteX4158" fmla="*/ 78478 w 2437871"/>
                <a:gd name="connsiteY4158" fmla="*/ 475124 h 1574215"/>
                <a:gd name="connsiteX4159" fmla="*/ 78478 w 2437871"/>
                <a:gd name="connsiteY4159" fmla="*/ 471108 h 1574215"/>
                <a:gd name="connsiteX4160" fmla="*/ 2202358 w 2437871"/>
                <a:gd name="connsiteY4160" fmla="*/ 475124 h 1574215"/>
                <a:gd name="connsiteX4161" fmla="*/ 2276820 w 2437871"/>
                <a:gd name="connsiteY4161" fmla="*/ 475124 h 1574215"/>
                <a:gd name="connsiteX4162" fmla="*/ 2276820 w 2437871"/>
                <a:gd name="connsiteY4162" fmla="*/ 471108 h 1574215"/>
                <a:gd name="connsiteX4163" fmla="*/ 2202358 w 2437871"/>
                <a:gd name="connsiteY4163" fmla="*/ 471108 h 1574215"/>
                <a:gd name="connsiteX4164" fmla="*/ 2202358 w 2437871"/>
                <a:gd name="connsiteY4164" fmla="*/ 475124 h 1574215"/>
                <a:gd name="connsiteX4165" fmla="*/ 549585 w 2437871"/>
                <a:gd name="connsiteY4165" fmla="*/ 475124 h 1574215"/>
                <a:gd name="connsiteX4166" fmla="*/ 549585 w 2437871"/>
                <a:gd name="connsiteY4166" fmla="*/ 471108 h 1574215"/>
                <a:gd name="connsiteX4167" fmla="*/ 475124 w 2437871"/>
                <a:gd name="connsiteY4167" fmla="*/ 471108 h 1574215"/>
                <a:gd name="connsiteX4168" fmla="*/ 475124 w 2437871"/>
                <a:gd name="connsiteY4168" fmla="*/ 475124 h 1574215"/>
                <a:gd name="connsiteX4169" fmla="*/ 549585 w 2437871"/>
                <a:gd name="connsiteY4169" fmla="*/ 475124 h 1574215"/>
                <a:gd name="connsiteX4170" fmla="*/ 706621 w 2437871"/>
                <a:gd name="connsiteY4170" fmla="*/ 475124 h 1574215"/>
                <a:gd name="connsiteX4171" fmla="*/ 706621 w 2437871"/>
                <a:gd name="connsiteY4171" fmla="*/ 471108 h 1574215"/>
                <a:gd name="connsiteX4172" fmla="*/ 632160 w 2437871"/>
                <a:gd name="connsiteY4172" fmla="*/ 471108 h 1574215"/>
                <a:gd name="connsiteX4173" fmla="*/ 632160 w 2437871"/>
                <a:gd name="connsiteY4173" fmla="*/ 475124 h 1574215"/>
                <a:gd name="connsiteX4174" fmla="*/ 706621 w 2437871"/>
                <a:gd name="connsiteY4174" fmla="*/ 475124 h 1574215"/>
                <a:gd name="connsiteX4175" fmla="*/ 785099 w 2437871"/>
                <a:gd name="connsiteY4175" fmla="*/ 475124 h 1574215"/>
                <a:gd name="connsiteX4176" fmla="*/ 785099 w 2437871"/>
                <a:gd name="connsiteY4176" fmla="*/ 471108 h 1574215"/>
                <a:gd name="connsiteX4177" fmla="*/ 710638 w 2437871"/>
                <a:gd name="connsiteY4177" fmla="*/ 471108 h 1574215"/>
                <a:gd name="connsiteX4178" fmla="*/ 710638 w 2437871"/>
                <a:gd name="connsiteY4178" fmla="*/ 475124 h 1574215"/>
                <a:gd name="connsiteX4179" fmla="*/ 785099 w 2437871"/>
                <a:gd name="connsiteY4179" fmla="*/ 475124 h 1574215"/>
                <a:gd name="connsiteX4180" fmla="*/ 2045322 w 2437871"/>
                <a:gd name="connsiteY4180" fmla="*/ 475124 h 1574215"/>
                <a:gd name="connsiteX4181" fmla="*/ 2119784 w 2437871"/>
                <a:gd name="connsiteY4181" fmla="*/ 475124 h 1574215"/>
                <a:gd name="connsiteX4182" fmla="*/ 2119784 w 2437871"/>
                <a:gd name="connsiteY4182" fmla="*/ 471108 h 1574215"/>
                <a:gd name="connsiteX4183" fmla="*/ 2045322 w 2437871"/>
                <a:gd name="connsiteY4183" fmla="*/ 471108 h 1574215"/>
                <a:gd name="connsiteX4184" fmla="*/ 2045322 w 2437871"/>
                <a:gd name="connsiteY4184" fmla="*/ 475124 h 1574215"/>
                <a:gd name="connsiteX4185" fmla="*/ 1884270 w 2437871"/>
                <a:gd name="connsiteY4185" fmla="*/ 475124 h 1574215"/>
                <a:gd name="connsiteX4186" fmla="*/ 1884270 w 2437871"/>
                <a:gd name="connsiteY4186" fmla="*/ 471108 h 1574215"/>
                <a:gd name="connsiteX4187" fmla="*/ 1809809 w 2437871"/>
                <a:gd name="connsiteY4187" fmla="*/ 471108 h 1574215"/>
                <a:gd name="connsiteX4188" fmla="*/ 1809809 w 2437871"/>
                <a:gd name="connsiteY4188" fmla="*/ 475124 h 1574215"/>
                <a:gd name="connsiteX4189" fmla="*/ 1884270 w 2437871"/>
                <a:gd name="connsiteY4189" fmla="*/ 475124 h 1574215"/>
                <a:gd name="connsiteX4190" fmla="*/ 1805792 w 2437871"/>
                <a:gd name="connsiteY4190" fmla="*/ 475124 h 1574215"/>
                <a:gd name="connsiteX4191" fmla="*/ 1805792 w 2437871"/>
                <a:gd name="connsiteY4191" fmla="*/ 471108 h 1574215"/>
                <a:gd name="connsiteX4192" fmla="*/ 1731331 w 2437871"/>
                <a:gd name="connsiteY4192" fmla="*/ 471108 h 1574215"/>
                <a:gd name="connsiteX4193" fmla="*/ 1731331 w 2437871"/>
                <a:gd name="connsiteY4193" fmla="*/ 475124 h 1574215"/>
                <a:gd name="connsiteX4194" fmla="*/ 1805792 w 2437871"/>
                <a:gd name="connsiteY4194" fmla="*/ 475124 h 1574215"/>
                <a:gd name="connsiteX4195" fmla="*/ 1177649 w 2437871"/>
                <a:gd name="connsiteY4195" fmla="*/ 475124 h 1574215"/>
                <a:gd name="connsiteX4196" fmla="*/ 1177649 w 2437871"/>
                <a:gd name="connsiteY4196" fmla="*/ 471108 h 1574215"/>
                <a:gd name="connsiteX4197" fmla="*/ 1103187 w 2437871"/>
                <a:gd name="connsiteY4197" fmla="*/ 471108 h 1574215"/>
                <a:gd name="connsiteX4198" fmla="*/ 1103187 w 2437871"/>
                <a:gd name="connsiteY4198" fmla="*/ 475124 h 1574215"/>
                <a:gd name="connsiteX4199" fmla="*/ 1177649 w 2437871"/>
                <a:gd name="connsiteY4199" fmla="*/ 475124 h 1574215"/>
                <a:gd name="connsiteX4200" fmla="*/ 235514 w 2437871"/>
                <a:gd name="connsiteY4200" fmla="*/ 471108 h 1574215"/>
                <a:gd name="connsiteX4201" fmla="*/ 161052 w 2437871"/>
                <a:gd name="connsiteY4201" fmla="*/ 471108 h 1574215"/>
                <a:gd name="connsiteX4202" fmla="*/ 161052 w 2437871"/>
                <a:gd name="connsiteY4202" fmla="*/ 475124 h 1574215"/>
                <a:gd name="connsiteX4203" fmla="*/ 235514 w 2437871"/>
                <a:gd name="connsiteY4203" fmla="*/ 475124 h 1574215"/>
                <a:gd name="connsiteX4204" fmla="*/ 235514 w 2437871"/>
                <a:gd name="connsiteY4204" fmla="*/ 471108 h 1574215"/>
                <a:gd name="connsiteX4205" fmla="*/ 1256207 w 2437871"/>
                <a:gd name="connsiteY4205" fmla="*/ 475124 h 1574215"/>
                <a:gd name="connsiteX4206" fmla="*/ 1256207 w 2437871"/>
                <a:gd name="connsiteY4206" fmla="*/ 471108 h 1574215"/>
                <a:gd name="connsiteX4207" fmla="*/ 1181745 w 2437871"/>
                <a:gd name="connsiteY4207" fmla="*/ 471108 h 1574215"/>
                <a:gd name="connsiteX4208" fmla="*/ 1181745 w 2437871"/>
                <a:gd name="connsiteY4208" fmla="*/ 475124 h 1574215"/>
                <a:gd name="connsiteX4209" fmla="*/ 1256207 w 2437871"/>
                <a:gd name="connsiteY4209" fmla="*/ 475124 h 1574215"/>
                <a:gd name="connsiteX4210" fmla="*/ 1966764 w 2437871"/>
                <a:gd name="connsiteY4210" fmla="*/ 475124 h 1574215"/>
                <a:gd name="connsiteX4211" fmla="*/ 2041226 w 2437871"/>
                <a:gd name="connsiteY4211" fmla="*/ 475124 h 1574215"/>
                <a:gd name="connsiteX4212" fmla="*/ 2041226 w 2437871"/>
                <a:gd name="connsiteY4212" fmla="*/ 471108 h 1574215"/>
                <a:gd name="connsiteX4213" fmla="*/ 1966764 w 2437871"/>
                <a:gd name="connsiteY4213" fmla="*/ 471108 h 1574215"/>
                <a:gd name="connsiteX4214" fmla="*/ 1966764 w 2437871"/>
                <a:gd name="connsiteY4214" fmla="*/ 475124 h 1574215"/>
                <a:gd name="connsiteX4215" fmla="*/ 863657 w 2437871"/>
                <a:gd name="connsiteY4215" fmla="*/ 475124 h 1574215"/>
                <a:gd name="connsiteX4216" fmla="*/ 863657 w 2437871"/>
                <a:gd name="connsiteY4216" fmla="*/ 471108 h 1574215"/>
                <a:gd name="connsiteX4217" fmla="*/ 789196 w 2437871"/>
                <a:gd name="connsiteY4217" fmla="*/ 471108 h 1574215"/>
                <a:gd name="connsiteX4218" fmla="*/ 789196 w 2437871"/>
                <a:gd name="connsiteY4218" fmla="*/ 475124 h 1574215"/>
                <a:gd name="connsiteX4219" fmla="*/ 863657 w 2437871"/>
                <a:gd name="connsiteY4219" fmla="*/ 475124 h 1574215"/>
                <a:gd name="connsiteX4220" fmla="*/ 1099171 w 2437871"/>
                <a:gd name="connsiteY4220" fmla="*/ 475124 h 1574215"/>
                <a:gd name="connsiteX4221" fmla="*/ 1099171 w 2437871"/>
                <a:gd name="connsiteY4221" fmla="*/ 471108 h 1574215"/>
                <a:gd name="connsiteX4222" fmla="*/ 1024709 w 2437871"/>
                <a:gd name="connsiteY4222" fmla="*/ 471108 h 1574215"/>
                <a:gd name="connsiteX4223" fmla="*/ 1024709 w 2437871"/>
                <a:gd name="connsiteY4223" fmla="*/ 475124 h 1574215"/>
                <a:gd name="connsiteX4224" fmla="*/ 1099171 w 2437871"/>
                <a:gd name="connsiteY4224" fmla="*/ 475124 h 1574215"/>
                <a:gd name="connsiteX4225" fmla="*/ 2280836 w 2437871"/>
                <a:gd name="connsiteY4225" fmla="*/ 553602 h 1574215"/>
                <a:gd name="connsiteX4226" fmla="*/ 2355298 w 2437871"/>
                <a:gd name="connsiteY4226" fmla="*/ 553602 h 1574215"/>
                <a:gd name="connsiteX4227" fmla="*/ 2355298 w 2437871"/>
                <a:gd name="connsiteY4227" fmla="*/ 549586 h 1574215"/>
                <a:gd name="connsiteX4228" fmla="*/ 2280836 w 2437871"/>
                <a:gd name="connsiteY4228" fmla="*/ 549586 h 1574215"/>
                <a:gd name="connsiteX4229" fmla="*/ 2280836 w 2437871"/>
                <a:gd name="connsiteY4229" fmla="*/ 553602 h 1574215"/>
                <a:gd name="connsiteX4230" fmla="*/ 785099 w 2437871"/>
                <a:gd name="connsiteY4230" fmla="*/ 553602 h 1574215"/>
                <a:gd name="connsiteX4231" fmla="*/ 785099 w 2437871"/>
                <a:gd name="connsiteY4231" fmla="*/ 549586 h 1574215"/>
                <a:gd name="connsiteX4232" fmla="*/ 710638 w 2437871"/>
                <a:gd name="connsiteY4232" fmla="*/ 549586 h 1574215"/>
                <a:gd name="connsiteX4233" fmla="*/ 710638 w 2437871"/>
                <a:gd name="connsiteY4233" fmla="*/ 553602 h 1574215"/>
                <a:gd name="connsiteX4234" fmla="*/ 785099 w 2437871"/>
                <a:gd name="connsiteY4234" fmla="*/ 553602 h 1574215"/>
                <a:gd name="connsiteX4235" fmla="*/ 1099171 w 2437871"/>
                <a:gd name="connsiteY4235" fmla="*/ 553602 h 1574215"/>
                <a:gd name="connsiteX4236" fmla="*/ 1099171 w 2437871"/>
                <a:gd name="connsiteY4236" fmla="*/ 549586 h 1574215"/>
                <a:gd name="connsiteX4237" fmla="*/ 1024709 w 2437871"/>
                <a:gd name="connsiteY4237" fmla="*/ 549586 h 1574215"/>
                <a:gd name="connsiteX4238" fmla="*/ 1024709 w 2437871"/>
                <a:gd name="connsiteY4238" fmla="*/ 553602 h 1574215"/>
                <a:gd name="connsiteX4239" fmla="*/ 1099171 w 2437871"/>
                <a:gd name="connsiteY4239" fmla="*/ 553602 h 1574215"/>
                <a:gd name="connsiteX4240" fmla="*/ 1884270 w 2437871"/>
                <a:gd name="connsiteY4240" fmla="*/ 553602 h 1574215"/>
                <a:gd name="connsiteX4241" fmla="*/ 1884270 w 2437871"/>
                <a:gd name="connsiteY4241" fmla="*/ 549586 h 1574215"/>
                <a:gd name="connsiteX4242" fmla="*/ 1809809 w 2437871"/>
                <a:gd name="connsiteY4242" fmla="*/ 549586 h 1574215"/>
                <a:gd name="connsiteX4243" fmla="*/ 1809809 w 2437871"/>
                <a:gd name="connsiteY4243" fmla="*/ 553602 h 1574215"/>
                <a:gd name="connsiteX4244" fmla="*/ 1884270 w 2437871"/>
                <a:gd name="connsiteY4244" fmla="*/ 553602 h 1574215"/>
                <a:gd name="connsiteX4245" fmla="*/ 2123800 w 2437871"/>
                <a:gd name="connsiteY4245" fmla="*/ 553602 h 1574215"/>
                <a:gd name="connsiteX4246" fmla="*/ 2198262 w 2437871"/>
                <a:gd name="connsiteY4246" fmla="*/ 553602 h 1574215"/>
                <a:gd name="connsiteX4247" fmla="*/ 2198262 w 2437871"/>
                <a:gd name="connsiteY4247" fmla="*/ 549586 h 1574215"/>
                <a:gd name="connsiteX4248" fmla="*/ 2123800 w 2437871"/>
                <a:gd name="connsiteY4248" fmla="*/ 549586 h 1574215"/>
                <a:gd name="connsiteX4249" fmla="*/ 2123800 w 2437871"/>
                <a:gd name="connsiteY4249" fmla="*/ 553602 h 1574215"/>
                <a:gd name="connsiteX4250" fmla="*/ 942135 w 2437871"/>
                <a:gd name="connsiteY4250" fmla="*/ 553602 h 1574215"/>
                <a:gd name="connsiteX4251" fmla="*/ 942135 w 2437871"/>
                <a:gd name="connsiteY4251" fmla="*/ 549586 h 1574215"/>
                <a:gd name="connsiteX4252" fmla="*/ 867673 w 2437871"/>
                <a:gd name="connsiteY4252" fmla="*/ 549586 h 1574215"/>
                <a:gd name="connsiteX4253" fmla="*/ 867673 w 2437871"/>
                <a:gd name="connsiteY4253" fmla="*/ 553602 h 1574215"/>
                <a:gd name="connsiteX4254" fmla="*/ 942135 w 2437871"/>
                <a:gd name="connsiteY4254" fmla="*/ 553602 h 1574215"/>
                <a:gd name="connsiteX4255" fmla="*/ 549585 w 2437871"/>
                <a:gd name="connsiteY4255" fmla="*/ 549586 h 1574215"/>
                <a:gd name="connsiteX4256" fmla="*/ 475124 w 2437871"/>
                <a:gd name="connsiteY4256" fmla="*/ 549586 h 1574215"/>
                <a:gd name="connsiteX4257" fmla="*/ 475124 w 2437871"/>
                <a:gd name="connsiteY4257" fmla="*/ 553602 h 1574215"/>
                <a:gd name="connsiteX4258" fmla="*/ 549585 w 2437871"/>
                <a:gd name="connsiteY4258" fmla="*/ 553602 h 1574215"/>
                <a:gd name="connsiteX4259" fmla="*/ 549585 w 2437871"/>
                <a:gd name="connsiteY4259" fmla="*/ 549586 h 1574215"/>
                <a:gd name="connsiteX4260" fmla="*/ 863657 w 2437871"/>
                <a:gd name="connsiteY4260" fmla="*/ 553602 h 1574215"/>
                <a:gd name="connsiteX4261" fmla="*/ 863657 w 2437871"/>
                <a:gd name="connsiteY4261" fmla="*/ 549586 h 1574215"/>
                <a:gd name="connsiteX4262" fmla="*/ 789196 w 2437871"/>
                <a:gd name="connsiteY4262" fmla="*/ 549586 h 1574215"/>
                <a:gd name="connsiteX4263" fmla="*/ 789196 w 2437871"/>
                <a:gd name="connsiteY4263" fmla="*/ 553602 h 1574215"/>
                <a:gd name="connsiteX4264" fmla="*/ 863657 w 2437871"/>
                <a:gd name="connsiteY4264" fmla="*/ 553602 h 1574215"/>
                <a:gd name="connsiteX4265" fmla="*/ 1805792 w 2437871"/>
                <a:gd name="connsiteY4265" fmla="*/ 553602 h 1574215"/>
                <a:gd name="connsiteX4266" fmla="*/ 1805792 w 2437871"/>
                <a:gd name="connsiteY4266" fmla="*/ 549586 h 1574215"/>
                <a:gd name="connsiteX4267" fmla="*/ 1731331 w 2437871"/>
                <a:gd name="connsiteY4267" fmla="*/ 549586 h 1574215"/>
                <a:gd name="connsiteX4268" fmla="*/ 1731331 w 2437871"/>
                <a:gd name="connsiteY4268" fmla="*/ 553602 h 1574215"/>
                <a:gd name="connsiteX4269" fmla="*/ 1805792 w 2437871"/>
                <a:gd name="connsiteY4269" fmla="*/ 553602 h 1574215"/>
                <a:gd name="connsiteX4270" fmla="*/ 1020613 w 2437871"/>
                <a:gd name="connsiteY4270" fmla="*/ 553602 h 1574215"/>
                <a:gd name="connsiteX4271" fmla="*/ 1020613 w 2437871"/>
                <a:gd name="connsiteY4271" fmla="*/ 549586 h 1574215"/>
                <a:gd name="connsiteX4272" fmla="*/ 946151 w 2437871"/>
                <a:gd name="connsiteY4272" fmla="*/ 549586 h 1574215"/>
                <a:gd name="connsiteX4273" fmla="*/ 946151 w 2437871"/>
                <a:gd name="connsiteY4273" fmla="*/ 553602 h 1574215"/>
                <a:gd name="connsiteX4274" fmla="*/ 1020613 w 2437871"/>
                <a:gd name="connsiteY4274" fmla="*/ 553602 h 1574215"/>
                <a:gd name="connsiteX4275" fmla="*/ 1491721 w 2437871"/>
                <a:gd name="connsiteY4275" fmla="*/ 553602 h 1574215"/>
                <a:gd name="connsiteX4276" fmla="*/ 1491721 w 2437871"/>
                <a:gd name="connsiteY4276" fmla="*/ 549586 h 1574215"/>
                <a:gd name="connsiteX4277" fmla="*/ 1417259 w 2437871"/>
                <a:gd name="connsiteY4277" fmla="*/ 549586 h 1574215"/>
                <a:gd name="connsiteX4278" fmla="*/ 1417259 w 2437871"/>
                <a:gd name="connsiteY4278" fmla="*/ 553602 h 1574215"/>
                <a:gd name="connsiteX4279" fmla="*/ 1491721 w 2437871"/>
                <a:gd name="connsiteY4279" fmla="*/ 553602 h 1574215"/>
                <a:gd name="connsiteX4280" fmla="*/ 1966764 w 2437871"/>
                <a:gd name="connsiteY4280" fmla="*/ 553602 h 1574215"/>
                <a:gd name="connsiteX4281" fmla="*/ 2041226 w 2437871"/>
                <a:gd name="connsiteY4281" fmla="*/ 553602 h 1574215"/>
                <a:gd name="connsiteX4282" fmla="*/ 2041226 w 2437871"/>
                <a:gd name="connsiteY4282" fmla="*/ 549586 h 1574215"/>
                <a:gd name="connsiteX4283" fmla="*/ 1966764 w 2437871"/>
                <a:gd name="connsiteY4283" fmla="*/ 549586 h 1574215"/>
                <a:gd name="connsiteX4284" fmla="*/ 1966764 w 2437871"/>
                <a:gd name="connsiteY4284" fmla="*/ 553602 h 1574215"/>
                <a:gd name="connsiteX4285" fmla="*/ 2045322 w 2437871"/>
                <a:gd name="connsiteY4285" fmla="*/ 553602 h 1574215"/>
                <a:gd name="connsiteX4286" fmla="*/ 2119784 w 2437871"/>
                <a:gd name="connsiteY4286" fmla="*/ 553602 h 1574215"/>
                <a:gd name="connsiteX4287" fmla="*/ 2119784 w 2437871"/>
                <a:gd name="connsiteY4287" fmla="*/ 549586 h 1574215"/>
                <a:gd name="connsiteX4288" fmla="*/ 2045322 w 2437871"/>
                <a:gd name="connsiteY4288" fmla="*/ 549586 h 1574215"/>
                <a:gd name="connsiteX4289" fmla="*/ 2045322 w 2437871"/>
                <a:gd name="connsiteY4289" fmla="*/ 553602 h 1574215"/>
                <a:gd name="connsiteX4290" fmla="*/ 2202358 w 2437871"/>
                <a:gd name="connsiteY4290" fmla="*/ 553602 h 1574215"/>
                <a:gd name="connsiteX4291" fmla="*/ 2276820 w 2437871"/>
                <a:gd name="connsiteY4291" fmla="*/ 553602 h 1574215"/>
                <a:gd name="connsiteX4292" fmla="*/ 2276820 w 2437871"/>
                <a:gd name="connsiteY4292" fmla="*/ 549586 h 1574215"/>
                <a:gd name="connsiteX4293" fmla="*/ 2202358 w 2437871"/>
                <a:gd name="connsiteY4293" fmla="*/ 549586 h 1574215"/>
                <a:gd name="connsiteX4294" fmla="*/ 2202358 w 2437871"/>
                <a:gd name="connsiteY4294" fmla="*/ 553602 h 1574215"/>
                <a:gd name="connsiteX4295" fmla="*/ 471108 w 2437871"/>
                <a:gd name="connsiteY4295" fmla="*/ 549586 h 1574215"/>
                <a:gd name="connsiteX4296" fmla="*/ 396646 w 2437871"/>
                <a:gd name="connsiteY4296" fmla="*/ 549586 h 1574215"/>
                <a:gd name="connsiteX4297" fmla="*/ 396646 w 2437871"/>
                <a:gd name="connsiteY4297" fmla="*/ 553602 h 1574215"/>
                <a:gd name="connsiteX4298" fmla="*/ 471108 w 2437871"/>
                <a:gd name="connsiteY4298" fmla="*/ 553602 h 1574215"/>
                <a:gd name="connsiteX4299" fmla="*/ 471108 w 2437871"/>
                <a:gd name="connsiteY4299" fmla="*/ 549586 h 1574215"/>
                <a:gd name="connsiteX4300" fmla="*/ 706621 w 2437871"/>
                <a:gd name="connsiteY4300" fmla="*/ 553602 h 1574215"/>
                <a:gd name="connsiteX4301" fmla="*/ 706621 w 2437871"/>
                <a:gd name="connsiteY4301" fmla="*/ 549586 h 1574215"/>
                <a:gd name="connsiteX4302" fmla="*/ 632160 w 2437871"/>
                <a:gd name="connsiteY4302" fmla="*/ 549586 h 1574215"/>
                <a:gd name="connsiteX4303" fmla="*/ 632160 w 2437871"/>
                <a:gd name="connsiteY4303" fmla="*/ 553602 h 1574215"/>
                <a:gd name="connsiteX4304" fmla="*/ 706621 w 2437871"/>
                <a:gd name="connsiteY4304" fmla="*/ 553602 h 1574215"/>
                <a:gd name="connsiteX4305" fmla="*/ 157036 w 2437871"/>
                <a:gd name="connsiteY4305" fmla="*/ 549586 h 1574215"/>
                <a:gd name="connsiteX4306" fmla="*/ 82574 w 2437871"/>
                <a:gd name="connsiteY4306" fmla="*/ 549586 h 1574215"/>
                <a:gd name="connsiteX4307" fmla="*/ 82574 w 2437871"/>
                <a:gd name="connsiteY4307" fmla="*/ 553602 h 1574215"/>
                <a:gd name="connsiteX4308" fmla="*/ 157036 w 2437871"/>
                <a:gd name="connsiteY4308" fmla="*/ 553602 h 1574215"/>
                <a:gd name="connsiteX4309" fmla="*/ 157036 w 2437871"/>
                <a:gd name="connsiteY4309" fmla="*/ 549586 h 1574215"/>
                <a:gd name="connsiteX4310" fmla="*/ 1177649 w 2437871"/>
                <a:gd name="connsiteY4310" fmla="*/ 553602 h 1574215"/>
                <a:gd name="connsiteX4311" fmla="*/ 1177649 w 2437871"/>
                <a:gd name="connsiteY4311" fmla="*/ 549586 h 1574215"/>
                <a:gd name="connsiteX4312" fmla="*/ 1103187 w 2437871"/>
                <a:gd name="connsiteY4312" fmla="*/ 549586 h 1574215"/>
                <a:gd name="connsiteX4313" fmla="*/ 1103187 w 2437871"/>
                <a:gd name="connsiteY4313" fmla="*/ 553602 h 1574215"/>
                <a:gd name="connsiteX4314" fmla="*/ 1177649 w 2437871"/>
                <a:gd name="connsiteY4314" fmla="*/ 553602 h 1574215"/>
                <a:gd name="connsiteX4315" fmla="*/ 1413243 w 2437871"/>
                <a:gd name="connsiteY4315" fmla="*/ 553602 h 1574215"/>
                <a:gd name="connsiteX4316" fmla="*/ 1413243 w 2437871"/>
                <a:gd name="connsiteY4316" fmla="*/ 549586 h 1574215"/>
                <a:gd name="connsiteX4317" fmla="*/ 1338781 w 2437871"/>
                <a:gd name="connsiteY4317" fmla="*/ 549586 h 1574215"/>
                <a:gd name="connsiteX4318" fmla="*/ 1338781 w 2437871"/>
                <a:gd name="connsiteY4318" fmla="*/ 553602 h 1574215"/>
                <a:gd name="connsiteX4319" fmla="*/ 1413243 w 2437871"/>
                <a:gd name="connsiteY4319" fmla="*/ 553602 h 1574215"/>
                <a:gd name="connsiteX4320" fmla="*/ 1256207 w 2437871"/>
                <a:gd name="connsiteY4320" fmla="*/ 553602 h 1574215"/>
                <a:gd name="connsiteX4321" fmla="*/ 1256207 w 2437871"/>
                <a:gd name="connsiteY4321" fmla="*/ 549586 h 1574215"/>
                <a:gd name="connsiteX4322" fmla="*/ 1181745 w 2437871"/>
                <a:gd name="connsiteY4322" fmla="*/ 549586 h 1574215"/>
                <a:gd name="connsiteX4323" fmla="*/ 1181745 w 2437871"/>
                <a:gd name="connsiteY4323" fmla="*/ 553602 h 1574215"/>
                <a:gd name="connsiteX4324" fmla="*/ 1256207 w 2437871"/>
                <a:gd name="connsiteY4324" fmla="*/ 553602 h 1574215"/>
                <a:gd name="connsiteX4325" fmla="*/ 314072 w 2437871"/>
                <a:gd name="connsiteY4325" fmla="*/ 549586 h 1574215"/>
                <a:gd name="connsiteX4326" fmla="*/ 239610 w 2437871"/>
                <a:gd name="connsiteY4326" fmla="*/ 549586 h 1574215"/>
                <a:gd name="connsiteX4327" fmla="*/ 239610 w 2437871"/>
                <a:gd name="connsiteY4327" fmla="*/ 553602 h 1574215"/>
                <a:gd name="connsiteX4328" fmla="*/ 314072 w 2437871"/>
                <a:gd name="connsiteY4328" fmla="*/ 553602 h 1574215"/>
                <a:gd name="connsiteX4329" fmla="*/ 314072 w 2437871"/>
                <a:gd name="connsiteY4329" fmla="*/ 549586 h 1574215"/>
                <a:gd name="connsiteX4330" fmla="*/ 2359394 w 2437871"/>
                <a:gd name="connsiteY4330" fmla="*/ 553602 h 1574215"/>
                <a:gd name="connsiteX4331" fmla="*/ 2433856 w 2437871"/>
                <a:gd name="connsiteY4331" fmla="*/ 553602 h 1574215"/>
                <a:gd name="connsiteX4332" fmla="*/ 2433856 w 2437871"/>
                <a:gd name="connsiteY4332" fmla="*/ 549586 h 1574215"/>
                <a:gd name="connsiteX4333" fmla="*/ 2359394 w 2437871"/>
                <a:gd name="connsiteY4333" fmla="*/ 549586 h 1574215"/>
                <a:gd name="connsiteX4334" fmla="*/ 2359394 w 2437871"/>
                <a:gd name="connsiteY4334" fmla="*/ 553602 h 1574215"/>
                <a:gd name="connsiteX4335" fmla="*/ 1334685 w 2437871"/>
                <a:gd name="connsiteY4335" fmla="*/ 553602 h 1574215"/>
                <a:gd name="connsiteX4336" fmla="*/ 1334685 w 2437871"/>
                <a:gd name="connsiteY4336" fmla="*/ 549586 h 1574215"/>
                <a:gd name="connsiteX4337" fmla="*/ 1260223 w 2437871"/>
                <a:gd name="connsiteY4337" fmla="*/ 549586 h 1574215"/>
                <a:gd name="connsiteX4338" fmla="*/ 1260223 w 2437871"/>
                <a:gd name="connsiteY4338" fmla="*/ 553602 h 1574215"/>
                <a:gd name="connsiteX4339" fmla="*/ 1334685 w 2437871"/>
                <a:gd name="connsiteY4339" fmla="*/ 553602 h 1574215"/>
                <a:gd name="connsiteX4340" fmla="*/ 1727234 w 2437871"/>
                <a:gd name="connsiteY4340" fmla="*/ 553602 h 1574215"/>
                <a:gd name="connsiteX4341" fmla="*/ 1727234 w 2437871"/>
                <a:gd name="connsiteY4341" fmla="*/ 549586 h 1574215"/>
                <a:gd name="connsiteX4342" fmla="*/ 1652773 w 2437871"/>
                <a:gd name="connsiteY4342" fmla="*/ 549586 h 1574215"/>
                <a:gd name="connsiteX4343" fmla="*/ 1652773 w 2437871"/>
                <a:gd name="connsiteY4343" fmla="*/ 553602 h 1574215"/>
                <a:gd name="connsiteX4344" fmla="*/ 1727234 w 2437871"/>
                <a:gd name="connsiteY4344" fmla="*/ 553602 h 1574215"/>
                <a:gd name="connsiteX4345" fmla="*/ 235514 w 2437871"/>
                <a:gd name="connsiteY4345" fmla="*/ 549586 h 1574215"/>
                <a:gd name="connsiteX4346" fmla="*/ 161052 w 2437871"/>
                <a:gd name="connsiteY4346" fmla="*/ 549586 h 1574215"/>
                <a:gd name="connsiteX4347" fmla="*/ 161052 w 2437871"/>
                <a:gd name="connsiteY4347" fmla="*/ 553602 h 1574215"/>
                <a:gd name="connsiteX4348" fmla="*/ 235514 w 2437871"/>
                <a:gd name="connsiteY4348" fmla="*/ 553602 h 1574215"/>
                <a:gd name="connsiteX4349" fmla="*/ 235514 w 2437871"/>
                <a:gd name="connsiteY4349" fmla="*/ 549586 h 1574215"/>
                <a:gd name="connsiteX4350" fmla="*/ 1570198 w 2437871"/>
                <a:gd name="connsiteY4350" fmla="*/ 553602 h 1574215"/>
                <a:gd name="connsiteX4351" fmla="*/ 1570198 w 2437871"/>
                <a:gd name="connsiteY4351" fmla="*/ 549586 h 1574215"/>
                <a:gd name="connsiteX4352" fmla="*/ 1495737 w 2437871"/>
                <a:gd name="connsiteY4352" fmla="*/ 549586 h 1574215"/>
                <a:gd name="connsiteX4353" fmla="*/ 1495737 w 2437871"/>
                <a:gd name="connsiteY4353" fmla="*/ 553602 h 1574215"/>
                <a:gd name="connsiteX4354" fmla="*/ 1570198 w 2437871"/>
                <a:gd name="connsiteY4354" fmla="*/ 553602 h 1574215"/>
                <a:gd name="connsiteX4355" fmla="*/ 392550 w 2437871"/>
                <a:gd name="connsiteY4355" fmla="*/ 549586 h 1574215"/>
                <a:gd name="connsiteX4356" fmla="*/ 318088 w 2437871"/>
                <a:gd name="connsiteY4356" fmla="*/ 549586 h 1574215"/>
                <a:gd name="connsiteX4357" fmla="*/ 318088 w 2437871"/>
                <a:gd name="connsiteY4357" fmla="*/ 553602 h 1574215"/>
                <a:gd name="connsiteX4358" fmla="*/ 392550 w 2437871"/>
                <a:gd name="connsiteY4358" fmla="*/ 553602 h 1574215"/>
                <a:gd name="connsiteX4359" fmla="*/ 392550 w 2437871"/>
                <a:gd name="connsiteY4359" fmla="*/ 549586 h 1574215"/>
                <a:gd name="connsiteX4360" fmla="*/ 1648756 w 2437871"/>
                <a:gd name="connsiteY4360" fmla="*/ 553602 h 1574215"/>
                <a:gd name="connsiteX4361" fmla="*/ 1648756 w 2437871"/>
                <a:gd name="connsiteY4361" fmla="*/ 549586 h 1574215"/>
                <a:gd name="connsiteX4362" fmla="*/ 1574295 w 2437871"/>
                <a:gd name="connsiteY4362" fmla="*/ 549586 h 1574215"/>
                <a:gd name="connsiteX4363" fmla="*/ 1574295 w 2437871"/>
                <a:gd name="connsiteY4363" fmla="*/ 553602 h 1574215"/>
                <a:gd name="connsiteX4364" fmla="*/ 1648756 w 2437871"/>
                <a:gd name="connsiteY4364" fmla="*/ 553602 h 1574215"/>
                <a:gd name="connsiteX4365" fmla="*/ 1888286 w 2437871"/>
                <a:gd name="connsiteY4365" fmla="*/ 553602 h 1574215"/>
                <a:gd name="connsiteX4366" fmla="*/ 1962748 w 2437871"/>
                <a:gd name="connsiteY4366" fmla="*/ 553602 h 1574215"/>
                <a:gd name="connsiteX4367" fmla="*/ 1962748 w 2437871"/>
                <a:gd name="connsiteY4367" fmla="*/ 549586 h 1574215"/>
                <a:gd name="connsiteX4368" fmla="*/ 1888286 w 2437871"/>
                <a:gd name="connsiteY4368" fmla="*/ 549586 h 1574215"/>
                <a:gd name="connsiteX4369" fmla="*/ 1888286 w 2437871"/>
                <a:gd name="connsiteY4369" fmla="*/ 553602 h 1574215"/>
                <a:gd name="connsiteX4370" fmla="*/ 78478 w 2437871"/>
                <a:gd name="connsiteY4370" fmla="*/ 549586 h 1574215"/>
                <a:gd name="connsiteX4371" fmla="*/ 4016 w 2437871"/>
                <a:gd name="connsiteY4371" fmla="*/ 549586 h 1574215"/>
                <a:gd name="connsiteX4372" fmla="*/ 4016 w 2437871"/>
                <a:gd name="connsiteY4372" fmla="*/ 553602 h 1574215"/>
                <a:gd name="connsiteX4373" fmla="*/ 78478 w 2437871"/>
                <a:gd name="connsiteY4373" fmla="*/ 553602 h 1574215"/>
                <a:gd name="connsiteX4374" fmla="*/ 78478 w 2437871"/>
                <a:gd name="connsiteY4374" fmla="*/ 549586 h 1574215"/>
                <a:gd name="connsiteX4375" fmla="*/ 628063 w 2437871"/>
                <a:gd name="connsiteY4375" fmla="*/ 553602 h 1574215"/>
                <a:gd name="connsiteX4376" fmla="*/ 628063 w 2437871"/>
                <a:gd name="connsiteY4376" fmla="*/ 549586 h 1574215"/>
                <a:gd name="connsiteX4377" fmla="*/ 553602 w 2437871"/>
                <a:gd name="connsiteY4377" fmla="*/ 549586 h 1574215"/>
                <a:gd name="connsiteX4378" fmla="*/ 553602 w 2437871"/>
                <a:gd name="connsiteY4378" fmla="*/ 553602 h 1574215"/>
                <a:gd name="connsiteX4379" fmla="*/ 628063 w 2437871"/>
                <a:gd name="connsiteY4379" fmla="*/ 553602 h 1574215"/>
                <a:gd name="connsiteX4380" fmla="*/ 863657 w 2437871"/>
                <a:gd name="connsiteY4380" fmla="*/ 632080 h 1574215"/>
                <a:gd name="connsiteX4381" fmla="*/ 863657 w 2437871"/>
                <a:gd name="connsiteY4381" fmla="*/ 628064 h 1574215"/>
                <a:gd name="connsiteX4382" fmla="*/ 789196 w 2437871"/>
                <a:gd name="connsiteY4382" fmla="*/ 628064 h 1574215"/>
                <a:gd name="connsiteX4383" fmla="*/ 789196 w 2437871"/>
                <a:gd name="connsiteY4383" fmla="*/ 632080 h 1574215"/>
                <a:gd name="connsiteX4384" fmla="*/ 863657 w 2437871"/>
                <a:gd name="connsiteY4384" fmla="*/ 632080 h 1574215"/>
                <a:gd name="connsiteX4385" fmla="*/ 628063 w 2437871"/>
                <a:gd name="connsiteY4385" fmla="*/ 628064 h 1574215"/>
                <a:gd name="connsiteX4386" fmla="*/ 553602 w 2437871"/>
                <a:gd name="connsiteY4386" fmla="*/ 628064 h 1574215"/>
                <a:gd name="connsiteX4387" fmla="*/ 553602 w 2437871"/>
                <a:gd name="connsiteY4387" fmla="*/ 632080 h 1574215"/>
                <a:gd name="connsiteX4388" fmla="*/ 628063 w 2437871"/>
                <a:gd name="connsiteY4388" fmla="*/ 632080 h 1574215"/>
                <a:gd name="connsiteX4389" fmla="*/ 628063 w 2437871"/>
                <a:gd name="connsiteY4389" fmla="*/ 628064 h 1574215"/>
                <a:gd name="connsiteX4390" fmla="*/ 1888286 w 2437871"/>
                <a:gd name="connsiteY4390" fmla="*/ 632080 h 1574215"/>
                <a:gd name="connsiteX4391" fmla="*/ 1962748 w 2437871"/>
                <a:gd name="connsiteY4391" fmla="*/ 632080 h 1574215"/>
                <a:gd name="connsiteX4392" fmla="*/ 1962748 w 2437871"/>
                <a:gd name="connsiteY4392" fmla="*/ 628064 h 1574215"/>
                <a:gd name="connsiteX4393" fmla="*/ 1888286 w 2437871"/>
                <a:gd name="connsiteY4393" fmla="*/ 628064 h 1574215"/>
                <a:gd name="connsiteX4394" fmla="*/ 1888286 w 2437871"/>
                <a:gd name="connsiteY4394" fmla="*/ 632080 h 1574215"/>
                <a:gd name="connsiteX4395" fmla="*/ 157036 w 2437871"/>
                <a:gd name="connsiteY4395" fmla="*/ 628064 h 1574215"/>
                <a:gd name="connsiteX4396" fmla="*/ 82574 w 2437871"/>
                <a:gd name="connsiteY4396" fmla="*/ 628064 h 1574215"/>
                <a:gd name="connsiteX4397" fmla="*/ 82574 w 2437871"/>
                <a:gd name="connsiteY4397" fmla="*/ 632080 h 1574215"/>
                <a:gd name="connsiteX4398" fmla="*/ 157036 w 2437871"/>
                <a:gd name="connsiteY4398" fmla="*/ 632080 h 1574215"/>
                <a:gd name="connsiteX4399" fmla="*/ 157036 w 2437871"/>
                <a:gd name="connsiteY4399" fmla="*/ 628064 h 1574215"/>
                <a:gd name="connsiteX4400" fmla="*/ 549585 w 2437871"/>
                <a:gd name="connsiteY4400" fmla="*/ 628064 h 1574215"/>
                <a:gd name="connsiteX4401" fmla="*/ 475124 w 2437871"/>
                <a:gd name="connsiteY4401" fmla="*/ 628064 h 1574215"/>
                <a:gd name="connsiteX4402" fmla="*/ 475124 w 2437871"/>
                <a:gd name="connsiteY4402" fmla="*/ 632080 h 1574215"/>
                <a:gd name="connsiteX4403" fmla="*/ 549585 w 2437871"/>
                <a:gd name="connsiteY4403" fmla="*/ 632080 h 1574215"/>
                <a:gd name="connsiteX4404" fmla="*/ 549585 w 2437871"/>
                <a:gd name="connsiteY4404" fmla="*/ 628064 h 1574215"/>
                <a:gd name="connsiteX4405" fmla="*/ 1805792 w 2437871"/>
                <a:gd name="connsiteY4405" fmla="*/ 632080 h 1574215"/>
                <a:gd name="connsiteX4406" fmla="*/ 1805792 w 2437871"/>
                <a:gd name="connsiteY4406" fmla="*/ 628064 h 1574215"/>
                <a:gd name="connsiteX4407" fmla="*/ 1731331 w 2437871"/>
                <a:gd name="connsiteY4407" fmla="*/ 628064 h 1574215"/>
                <a:gd name="connsiteX4408" fmla="*/ 1731331 w 2437871"/>
                <a:gd name="connsiteY4408" fmla="*/ 632080 h 1574215"/>
                <a:gd name="connsiteX4409" fmla="*/ 1805792 w 2437871"/>
                <a:gd name="connsiteY4409" fmla="*/ 632080 h 1574215"/>
                <a:gd name="connsiteX4410" fmla="*/ 942135 w 2437871"/>
                <a:gd name="connsiteY4410" fmla="*/ 632080 h 1574215"/>
                <a:gd name="connsiteX4411" fmla="*/ 942135 w 2437871"/>
                <a:gd name="connsiteY4411" fmla="*/ 628064 h 1574215"/>
                <a:gd name="connsiteX4412" fmla="*/ 867673 w 2437871"/>
                <a:gd name="connsiteY4412" fmla="*/ 628064 h 1574215"/>
                <a:gd name="connsiteX4413" fmla="*/ 867673 w 2437871"/>
                <a:gd name="connsiteY4413" fmla="*/ 632080 h 1574215"/>
                <a:gd name="connsiteX4414" fmla="*/ 942135 w 2437871"/>
                <a:gd name="connsiteY4414" fmla="*/ 632080 h 1574215"/>
                <a:gd name="connsiteX4415" fmla="*/ 2359394 w 2437871"/>
                <a:gd name="connsiteY4415" fmla="*/ 632080 h 1574215"/>
                <a:gd name="connsiteX4416" fmla="*/ 2433856 w 2437871"/>
                <a:gd name="connsiteY4416" fmla="*/ 632080 h 1574215"/>
                <a:gd name="connsiteX4417" fmla="*/ 2433856 w 2437871"/>
                <a:gd name="connsiteY4417" fmla="*/ 628064 h 1574215"/>
                <a:gd name="connsiteX4418" fmla="*/ 2359394 w 2437871"/>
                <a:gd name="connsiteY4418" fmla="*/ 628064 h 1574215"/>
                <a:gd name="connsiteX4419" fmla="*/ 2359394 w 2437871"/>
                <a:gd name="connsiteY4419" fmla="*/ 632080 h 1574215"/>
                <a:gd name="connsiteX4420" fmla="*/ 235514 w 2437871"/>
                <a:gd name="connsiteY4420" fmla="*/ 628064 h 1574215"/>
                <a:gd name="connsiteX4421" fmla="*/ 161052 w 2437871"/>
                <a:gd name="connsiteY4421" fmla="*/ 628064 h 1574215"/>
                <a:gd name="connsiteX4422" fmla="*/ 161052 w 2437871"/>
                <a:gd name="connsiteY4422" fmla="*/ 632080 h 1574215"/>
                <a:gd name="connsiteX4423" fmla="*/ 235514 w 2437871"/>
                <a:gd name="connsiteY4423" fmla="*/ 632080 h 1574215"/>
                <a:gd name="connsiteX4424" fmla="*/ 235514 w 2437871"/>
                <a:gd name="connsiteY4424" fmla="*/ 628064 h 1574215"/>
                <a:gd name="connsiteX4425" fmla="*/ 1491721 w 2437871"/>
                <a:gd name="connsiteY4425" fmla="*/ 632080 h 1574215"/>
                <a:gd name="connsiteX4426" fmla="*/ 1491721 w 2437871"/>
                <a:gd name="connsiteY4426" fmla="*/ 628064 h 1574215"/>
                <a:gd name="connsiteX4427" fmla="*/ 1417259 w 2437871"/>
                <a:gd name="connsiteY4427" fmla="*/ 628064 h 1574215"/>
                <a:gd name="connsiteX4428" fmla="*/ 1417259 w 2437871"/>
                <a:gd name="connsiteY4428" fmla="*/ 632080 h 1574215"/>
                <a:gd name="connsiteX4429" fmla="*/ 1491721 w 2437871"/>
                <a:gd name="connsiteY4429" fmla="*/ 632080 h 1574215"/>
                <a:gd name="connsiteX4430" fmla="*/ 314072 w 2437871"/>
                <a:gd name="connsiteY4430" fmla="*/ 628064 h 1574215"/>
                <a:gd name="connsiteX4431" fmla="*/ 239610 w 2437871"/>
                <a:gd name="connsiteY4431" fmla="*/ 628064 h 1574215"/>
                <a:gd name="connsiteX4432" fmla="*/ 239610 w 2437871"/>
                <a:gd name="connsiteY4432" fmla="*/ 632080 h 1574215"/>
                <a:gd name="connsiteX4433" fmla="*/ 314072 w 2437871"/>
                <a:gd name="connsiteY4433" fmla="*/ 632080 h 1574215"/>
                <a:gd name="connsiteX4434" fmla="*/ 314072 w 2437871"/>
                <a:gd name="connsiteY4434" fmla="*/ 628064 h 1574215"/>
                <a:gd name="connsiteX4435" fmla="*/ 785099 w 2437871"/>
                <a:gd name="connsiteY4435" fmla="*/ 632080 h 1574215"/>
                <a:gd name="connsiteX4436" fmla="*/ 785099 w 2437871"/>
                <a:gd name="connsiteY4436" fmla="*/ 628064 h 1574215"/>
                <a:gd name="connsiteX4437" fmla="*/ 710638 w 2437871"/>
                <a:gd name="connsiteY4437" fmla="*/ 628064 h 1574215"/>
                <a:gd name="connsiteX4438" fmla="*/ 710638 w 2437871"/>
                <a:gd name="connsiteY4438" fmla="*/ 632080 h 1574215"/>
                <a:gd name="connsiteX4439" fmla="*/ 785099 w 2437871"/>
                <a:gd name="connsiteY4439" fmla="*/ 632080 h 1574215"/>
                <a:gd name="connsiteX4440" fmla="*/ 2045322 w 2437871"/>
                <a:gd name="connsiteY4440" fmla="*/ 632080 h 1574215"/>
                <a:gd name="connsiteX4441" fmla="*/ 2119784 w 2437871"/>
                <a:gd name="connsiteY4441" fmla="*/ 632080 h 1574215"/>
                <a:gd name="connsiteX4442" fmla="*/ 2119784 w 2437871"/>
                <a:gd name="connsiteY4442" fmla="*/ 628064 h 1574215"/>
                <a:gd name="connsiteX4443" fmla="*/ 2045322 w 2437871"/>
                <a:gd name="connsiteY4443" fmla="*/ 628064 h 1574215"/>
                <a:gd name="connsiteX4444" fmla="*/ 2045322 w 2437871"/>
                <a:gd name="connsiteY4444" fmla="*/ 632080 h 1574215"/>
                <a:gd name="connsiteX4445" fmla="*/ 1020613 w 2437871"/>
                <a:gd name="connsiteY4445" fmla="*/ 632080 h 1574215"/>
                <a:gd name="connsiteX4446" fmla="*/ 1020613 w 2437871"/>
                <a:gd name="connsiteY4446" fmla="*/ 628064 h 1574215"/>
                <a:gd name="connsiteX4447" fmla="*/ 946151 w 2437871"/>
                <a:gd name="connsiteY4447" fmla="*/ 628064 h 1574215"/>
                <a:gd name="connsiteX4448" fmla="*/ 946151 w 2437871"/>
                <a:gd name="connsiteY4448" fmla="*/ 632080 h 1574215"/>
                <a:gd name="connsiteX4449" fmla="*/ 1020613 w 2437871"/>
                <a:gd name="connsiteY4449" fmla="*/ 632080 h 1574215"/>
                <a:gd name="connsiteX4450" fmla="*/ 706621 w 2437871"/>
                <a:gd name="connsiteY4450" fmla="*/ 632080 h 1574215"/>
                <a:gd name="connsiteX4451" fmla="*/ 706621 w 2437871"/>
                <a:gd name="connsiteY4451" fmla="*/ 628064 h 1574215"/>
                <a:gd name="connsiteX4452" fmla="*/ 632160 w 2437871"/>
                <a:gd name="connsiteY4452" fmla="*/ 628064 h 1574215"/>
                <a:gd name="connsiteX4453" fmla="*/ 632160 w 2437871"/>
                <a:gd name="connsiteY4453" fmla="*/ 632080 h 1574215"/>
                <a:gd name="connsiteX4454" fmla="*/ 706621 w 2437871"/>
                <a:gd name="connsiteY4454" fmla="*/ 632080 h 1574215"/>
                <a:gd name="connsiteX4455" fmla="*/ 471108 w 2437871"/>
                <a:gd name="connsiteY4455" fmla="*/ 628064 h 1574215"/>
                <a:gd name="connsiteX4456" fmla="*/ 396646 w 2437871"/>
                <a:gd name="connsiteY4456" fmla="*/ 628064 h 1574215"/>
                <a:gd name="connsiteX4457" fmla="*/ 396646 w 2437871"/>
                <a:gd name="connsiteY4457" fmla="*/ 632080 h 1574215"/>
                <a:gd name="connsiteX4458" fmla="*/ 471108 w 2437871"/>
                <a:gd name="connsiteY4458" fmla="*/ 632080 h 1574215"/>
                <a:gd name="connsiteX4459" fmla="*/ 471108 w 2437871"/>
                <a:gd name="connsiteY4459" fmla="*/ 628064 h 1574215"/>
                <a:gd name="connsiteX4460" fmla="*/ 1413243 w 2437871"/>
                <a:gd name="connsiteY4460" fmla="*/ 632080 h 1574215"/>
                <a:gd name="connsiteX4461" fmla="*/ 1413243 w 2437871"/>
                <a:gd name="connsiteY4461" fmla="*/ 628064 h 1574215"/>
                <a:gd name="connsiteX4462" fmla="*/ 1338781 w 2437871"/>
                <a:gd name="connsiteY4462" fmla="*/ 628064 h 1574215"/>
                <a:gd name="connsiteX4463" fmla="*/ 1338781 w 2437871"/>
                <a:gd name="connsiteY4463" fmla="*/ 632080 h 1574215"/>
                <a:gd name="connsiteX4464" fmla="*/ 1413243 w 2437871"/>
                <a:gd name="connsiteY4464" fmla="*/ 632080 h 1574215"/>
                <a:gd name="connsiteX4465" fmla="*/ 1256207 w 2437871"/>
                <a:gd name="connsiteY4465" fmla="*/ 632080 h 1574215"/>
                <a:gd name="connsiteX4466" fmla="*/ 1256207 w 2437871"/>
                <a:gd name="connsiteY4466" fmla="*/ 628064 h 1574215"/>
                <a:gd name="connsiteX4467" fmla="*/ 1181745 w 2437871"/>
                <a:gd name="connsiteY4467" fmla="*/ 628064 h 1574215"/>
                <a:gd name="connsiteX4468" fmla="*/ 1181745 w 2437871"/>
                <a:gd name="connsiteY4468" fmla="*/ 632080 h 1574215"/>
                <a:gd name="connsiteX4469" fmla="*/ 1256207 w 2437871"/>
                <a:gd name="connsiteY4469" fmla="*/ 632080 h 1574215"/>
                <a:gd name="connsiteX4470" fmla="*/ 392550 w 2437871"/>
                <a:gd name="connsiteY4470" fmla="*/ 628064 h 1574215"/>
                <a:gd name="connsiteX4471" fmla="*/ 318088 w 2437871"/>
                <a:gd name="connsiteY4471" fmla="*/ 628064 h 1574215"/>
                <a:gd name="connsiteX4472" fmla="*/ 318088 w 2437871"/>
                <a:gd name="connsiteY4472" fmla="*/ 632080 h 1574215"/>
                <a:gd name="connsiteX4473" fmla="*/ 392550 w 2437871"/>
                <a:gd name="connsiteY4473" fmla="*/ 632080 h 1574215"/>
                <a:gd name="connsiteX4474" fmla="*/ 392550 w 2437871"/>
                <a:gd name="connsiteY4474" fmla="*/ 628064 h 1574215"/>
                <a:gd name="connsiteX4475" fmla="*/ 1334685 w 2437871"/>
                <a:gd name="connsiteY4475" fmla="*/ 632080 h 1574215"/>
                <a:gd name="connsiteX4476" fmla="*/ 1334685 w 2437871"/>
                <a:gd name="connsiteY4476" fmla="*/ 628064 h 1574215"/>
                <a:gd name="connsiteX4477" fmla="*/ 1260223 w 2437871"/>
                <a:gd name="connsiteY4477" fmla="*/ 628064 h 1574215"/>
                <a:gd name="connsiteX4478" fmla="*/ 1260223 w 2437871"/>
                <a:gd name="connsiteY4478" fmla="*/ 632080 h 1574215"/>
                <a:gd name="connsiteX4479" fmla="*/ 1334685 w 2437871"/>
                <a:gd name="connsiteY4479" fmla="*/ 632080 h 1574215"/>
                <a:gd name="connsiteX4480" fmla="*/ 1177649 w 2437871"/>
                <a:gd name="connsiteY4480" fmla="*/ 632080 h 1574215"/>
                <a:gd name="connsiteX4481" fmla="*/ 1177649 w 2437871"/>
                <a:gd name="connsiteY4481" fmla="*/ 628064 h 1574215"/>
                <a:gd name="connsiteX4482" fmla="*/ 1103187 w 2437871"/>
                <a:gd name="connsiteY4482" fmla="*/ 628064 h 1574215"/>
                <a:gd name="connsiteX4483" fmla="*/ 1103187 w 2437871"/>
                <a:gd name="connsiteY4483" fmla="*/ 632080 h 1574215"/>
                <a:gd name="connsiteX4484" fmla="*/ 1177649 w 2437871"/>
                <a:gd name="connsiteY4484" fmla="*/ 632080 h 1574215"/>
                <a:gd name="connsiteX4485" fmla="*/ 1099171 w 2437871"/>
                <a:gd name="connsiteY4485" fmla="*/ 632080 h 1574215"/>
                <a:gd name="connsiteX4486" fmla="*/ 1099171 w 2437871"/>
                <a:gd name="connsiteY4486" fmla="*/ 628064 h 1574215"/>
                <a:gd name="connsiteX4487" fmla="*/ 1024709 w 2437871"/>
                <a:gd name="connsiteY4487" fmla="*/ 628064 h 1574215"/>
                <a:gd name="connsiteX4488" fmla="*/ 1024709 w 2437871"/>
                <a:gd name="connsiteY4488" fmla="*/ 632080 h 1574215"/>
                <a:gd name="connsiteX4489" fmla="*/ 1099171 w 2437871"/>
                <a:gd name="connsiteY4489" fmla="*/ 632080 h 1574215"/>
                <a:gd name="connsiteX4490" fmla="*/ 1809809 w 2437871"/>
                <a:gd name="connsiteY4490" fmla="*/ 632080 h 1574215"/>
                <a:gd name="connsiteX4491" fmla="*/ 1884270 w 2437871"/>
                <a:gd name="connsiteY4491" fmla="*/ 632080 h 1574215"/>
                <a:gd name="connsiteX4492" fmla="*/ 1884270 w 2437871"/>
                <a:gd name="connsiteY4492" fmla="*/ 628064 h 1574215"/>
                <a:gd name="connsiteX4493" fmla="*/ 1809809 w 2437871"/>
                <a:gd name="connsiteY4493" fmla="*/ 628064 h 1574215"/>
                <a:gd name="connsiteX4494" fmla="*/ 1809809 w 2437871"/>
                <a:gd name="connsiteY4494" fmla="*/ 632080 h 1574215"/>
                <a:gd name="connsiteX4495" fmla="*/ 78478 w 2437871"/>
                <a:gd name="connsiteY4495" fmla="*/ 628064 h 1574215"/>
                <a:gd name="connsiteX4496" fmla="*/ 4016 w 2437871"/>
                <a:gd name="connsiteY4496" fmla="*/ 628064 h 1574215"/>
                <a:gd name="connsiteX4497" fmla="*/ 4016 w 2437871"/>
                <a:gd name="connsiteY4497" fmla="*/ 632080 h 1574215"/>
                <a:gd name="connsiteX4498" fmla="*/ 78478 w 2437871"/>
                <a:gd name="connsiteY4498" fmla="*/ 632080 h 1574215"/>
                <a:gd name="connsiteX4499" fmla="*/ 78478 w 2437871"/>
                <a:gd name="connsiteY4499" fmla="*/ 628064 h 1574215"/>
                <a:gd name="connsiteX4500" fmla="*/ 1570198 w 2437871"/>
                <a:gd name="connsiteY4500" fmla="*/ 632080 h 1574215"/>
                <a:gd name="connsiteX4501" fmla="*/ 1570198 w 2437871"/>
                <a:gd name="connsiteY4501" fmla="*/ 628064 h 1574215"/>
                <a:gd name="connsiteX4502" fmla="*/ 1495737 w 2437871"/>
                <a:gd name="connsiteY4502" fmla="*/ 628064 h 1574215"/>
                <a:gd name="connsiteX4503" fmla="*/ 1495737 w 2437871"/>
                <a:gd name="connsiteY4503" fmla="*/ 632080 h 1574215"/>
                <a:gd name="connsiteX4504" fmla="*/ 1570198 w 2437871"/>
                <a:gd name="connsiteY4504" fmla="*/ 632080 h 1574215"/>
                <a:gd name="connsiteX4505" fmla="*/ 1648756 w 2437871"/>
                <a:gd name="connsiteY4505" fmla="*/ 632080 h 1574215"/>
                <a:gd name="connsiteX4506" fmla="*/ 1648756 w 2437871"/>
                <a:gd name="connsiteY4506" fmla="*/ 628064 h 1574215"/>
                <a:gd name="connsiteX4507" fmla="*/ 1574295 w 2437871"/>
                <a:gd name="connsiteY4507" fmla="*/ 628064 h 1574215"/>
                <a:gd name="connsiteX4508" fmla="*/ 1574295 w 2437871"/>
                <a:gd name="connsiteY4508" fmla="*/ 632080 h 1574215"/>
                <a:gd name="connsiteX4509" fmla="*/ 1648756 w 2437871"/>
                <a:gd name="connsiteY4509" fmla="*/ 632080 h 1574215"/>
                <a:gd name="connsiteX4510" fmla="*/ 2123800 w 2437871"/>
                <a:gd name="connsiteY4510" fmla="*/ 632080 h 1574215"/>
                <a:gd name="connsiteX4511" fmla="*/ 2198262 w 2437871"/>
                <a:gd name="connsiteY4511" fmla="*/ 632080 h 1574215"/>
                <a:gd name="connsiteX4512" fmla="*/ 2198262 w 2437871"/>
                <a:gd name="connsiteY4512" fmla="*/ 628064 h 1574215"/>
                <a:gd name="connsiteX4513" fmla="*/ 2123800 w 2437871"/>
                <a:gd name="connsiteY4513" fmla="*/ 628064 h 1574215"/>
                <a:gd name="connsiteX4514" fmla="*/ 2123800 w 2437871"/>
                <a:gd name="connsiteY4514" fmla="*/ 632080 h 1574215"/>
                <a:gd name="connsiteX4515" fmla="*/ 1966764 w 2437871"/>
                <a:gd name="connsiteY4515" fmla="*/ 632080 h 1574215"/>
                <a:gd name="connsiteX4516" fmla="*/ 2041226 w 2437871"/>
                <a:gd name="connsiteY4516" fmla="*/ 632080 h 1574215"/>
                <a:gd name="connsiteX4517" fmla="*/ 2041226 w 2437871"/>
                <a:gd name="connsiteY4517" fmla="*/ 628064 h 1574215"/>
                <a:gd name="connsiteX4518" fmla="*/ 1966764 w 2437871"/>
                <a:gd name="connsiteY4518" fmla="*/ 628064 h 1574215"/>
                <a:gd name="connsiteX4519" fmla="*/ 1966764 w 2437871"/>
                <a:gd name="connsiteY4519" fmla="*/ 632080 h 1574215"/>
                <a:gd name="connsiteX4520" fmla="*/ 2202358 w 2437871"/>
                <a:gd name="connsiteY4520" fmla="*/ 632080 h 1574215"/>
                <a:gd name="connsiteX4521" fmla="*/ 2276820 w 2437871"/>
                <a:gd name="connsiteY4521" fmla="*/ 632080 h 1574215"/>
                <a:gd name="connsiteX4522" fmla="*/ 2276820 w 2437871"/>
                <a:gd name="connsiteY4522" fmla="*/ 628064 h 1574215"/>
                <a:gd name="connsiteX4523" fmla="*/ 2202358 w 2437871"/>
                <a:gd name="connsiteY4523" fmla="*/ 628064 h 1574215"/>
                <a:gd name="connsiteX4524" fmla="*/ 2202358 w 2437871"/>
                <a:gd name="connsiteY4524" fmla="*/ 632080 h 1574215"/>
                <a:gd name="connsiteX4525" fmla="*/ 2280836 w 2437871"/>
                <a:gd name="connsiteY4525" fmla="*/ 632080 h 1574215"/>
                <a:gd name="connsiteX4526" fmla="*/ 2355298 w 2437871"/>
                <a:gd name="connsiteY4526" fmla="*/ 632080 h 1574215"/>
                <a:gd name="connsiteX4527" fmla="*/ 2355298 w 2437871"/>
                <a:gd name="connsiteY4527" fmla="*/ 628064 h 1574215"/>
                <a:gd name="connsiteX4528" fmla="*/ 2280836 w 2437871"/>
                <a:gd name="connsiteY4528" fmla="*/ 628064 h 1574215"/>
                <a:gd name="connsiteX4529" fmla="*/ 2280836 w 2437871"/>
                <a:gd name="connsiteY4529" fmla="*/ 632080 h 1574215"/>
                <a:gd name="connsiteX4530" fmla="*/ 1727234 w 2437871"/>
                <a:gd name="connsiteY4530" fmla="*/ 632080 h 1574215"/>
                <a:gd name="connsiteX4531" fmla="*/ 1727234 w 2437871"/>
                <a:gd name="connsiteY4531" fmla="*/ 628064 h 1574215"/>
                <a:gd name="connsiteX4532" fmla="*/ 1652773 w 2437871"/>
                <a:gd name="connsiteY4532" fmla="*/ 628064 h 1574215"/>
                <a:gd name="connsiteX4533" fmla="*/ 1652773 w 2437871"/>
                <a:gd name="connsiteY4533" fmla="*/ 632080 h 1574215"/>
                <a:gd name="connsiteX4534" fmla="*/ 1727234 w 2437871"/>
                <a:gd name="connsiteY4534" fmla="*/ 632080 h 1574215"/>
                <a:gd name="connsiteX4535" fmla="*/ 2202358 w 2437871"/>
                <a:gd name="connsiteY4535" fmla="*/ 710638 h 1574215"/>
                <a:gd name="connsiteX4536" fmla="*/ 2276820 w 2437871"/>
                <a:gd name="connsiteY4536" fmla="*/ 710638 h 1574215"/>
                <a:gd name="connsiteX4537" fmla="*/ 2276820 w 2437871"/>
                <a:gd name="connsiteY4537" fmla="*/ 706622 h 1574215"/>
                <a:gd name="connsiteX4538" fmla="*/ 2202358 w 2437871"/>
                <a:gd name="connsiteY4538" fmla="*/ 706622 h 1574215"/>
                <a:gd name="connsiteX4539" fmla="*/ 2202358 w 2437871"/>
                <a:gd name="connsiteY4539" fmla="*/ 710638 h 1574215"/>
                <a:gd name="connsiteX4540" fmla="*/ 785099 w 2437871"/>
                <a:gd name="connsiteY4540" fmla="*/ 710638 h 1574215"/>
                <a:gd name="connsiteX4541" fmla="*/ 785099 w 2437871"/>
                <a:gd name="connsiteY4541" fmla="*/ 706622 h 1574215"/>
                <a:gd name="connsiteX4542" fmla="*/ 710638 w 2437871"/>
                <a:gd name="connsiteY4542" fmla="*/ 706622 h 1574215"/>
                <a:gd name="connsiteX4543" fmla="*/ 710638 w 2437871"/>
                <a:gd name="connsiteY4543" fmla="*/ 710638 h 1574215"/>
                <a:gd name="connsiteX4544" fmla="*/ 785099 w 2437871"/>
                <a:gd name="connsiteY4544" fmla="*/ 710638 h 1574215"/>
                <a:gd name="connsiteX4545" fmla="*/ 863657 w 2437871"/>
                <a:gd name="connsiteY4545" fmla="*/ 710638 h 1574215"/>
                <a:gd name="connsiteX4546" fmla="*/ 863657 w 2437871"/>
                <a:gd name="connsiteY4546" fmla="*/ 706622 h 1574215"/>
                <a:gd name="connsiteX4547" fmla="*/ 789196 w 2437871"/>
                <a:gd name="connsiteY4547" fmla="*/ 706622 h 1574215"/>
                <a:gd name="connsiteX4548" fmla="*/ 789196 w 2437871"/>
                <a:gd name="connsiteY4548" fmla="*/ 710638 h 1574215"/>
                <a:gd name="connsiteX4549" fmla="*/ 863657 w 2437871"/>
                <a:gd name="connsiteY4549" fmla="*/ 710638 h 1574215"/>
                <a:gd name="connsiteX4550" fmla="*/ 157036 w 2437871"/>
                <a:gd name="connsiteY4550" fmla="*/ 706622 h 1574215"/>
                <a:gd name="connsiteX4551" fmla="*/ 82574 w 2437871"/>
                <a:gd name="connsiteY4551" fmla="*/ 706622 h 1574215"/>
                <a:gd name="connsiteX4552" fmla="*/ 82574 w 2437871"/>
                <a:gd name="connsiteY4552" fmla="*/ 710638 h 1574215"/>
                <a:gd name="connsiteX4553" fmla="*/ 157036 w 2437871"/>
                <a:gd name="connsiteY4553" fmla="*/ 710638 h 1574215"/>
                <a:gd name="connsiteX4554" fmla="*/ 157036 w 2437871"/>
                <a:gd name="connsiteY4554" fmla="*/ 706622 h 1574215"/>
                <a:gd name="connsiteX4555" fmla="*/ 628063 w 2437871"/>
                <a:gd name="connsiteY4555" fmla="*/ 706622 h 1574215"/>
                <a:gd name="connsiteX4556" fmla="*/ 553602 w 2437871"/>
                <a:gd name="connsiteY4556" fmla="*/ 706622 h 1574215"/>
                <a:gd name="connsiteX4557" fmla="*/ 553602 w 2437871"/>
                <a:gd name="connsiteY4557" fmla="*/ 710638 h 1574215"/>
                <a:gd name="connsiteX4558" fmla="*/ 628063 w 2437871"/>
                <a:gd name="connsiteY4558" fmla="*/ 710638 h 1574215"/>
                <a:gd name="connsiteX4559" fmla="*/ 628063 w 2437871"/>
                <a:gd name="connsiteY4559" fmla="*/ 706622 h 1574215"/>
                <a:gd name="connsiteX4560" fmla="*/ 1491721 w 2437871"/>
                <a:gd name="connsiteY4560" fmla="*/ 710638 h 1574215"/>
                <a:gd name="connsiteX4561" fmla="*/ 1491721 w 2437871"/>
                <a:gd name="connsiteY4561" fmla="*/ 706622 h 1574215"/>
                <a:gd name="connsiteX4562" fmla="*/ 1417259 w 2437871"/>
                <a:gd name="connsiteY4562" fmla="*/ 706622 h 1574215"/>
                <a:gd name="connsiteX4563" fmla="*/ 1417259 w 2437871"/>
                <a:gd name="connsiteY4563" fmla="*/ 710638 h 1574215"/>
                <a:gd name="connsiteX4564" fmla="*/ 1491721 w 2437871"/>
                <a:gd name="connsiteY4564" fmla="*/ 710638 h 1574215"/>
                <a:gd name="connsiteX4565" fmla="*/ 1648756 w 2437871"/>
                <a:gd name="connsiteY4565" fmla="*/ 710638 h 1574215"/>
                <a:gd name="connsiteX4566" fmla="*/ 1648756 w 2437871"/>
                <a:gd name="connsiteY4566" fmla="*/ 706622 h 1574215"/>
                <a:gd name="connsiteX4567" fmla="*/ 1574295 w 2437871"/>
                <a:gd name="connsiteY4567" fmla="*/ 706622 h 1574215"/>
                <a:gd name="connsiteX4568" fmla="*/ 1574295 w 2437871"/>
                <a:gd name="connsiteY4568" fmla="*/ 710638 h 1574215"/>
                <a:gd name="connsiteX4569" fmla="*/ 1648756 w 2437871"/>
                <a:gd name="connsiteY4569" fmla="*/ 710638 h 1574215"/>
                <a:gd name="connsiteX4570" fmla="*/ 1570198 w 2437871"/>
                <a:gd name="connsiteY4570" fmla="*/ 710638 h 1574215"/>
                <a:gd name="connsiteX4571" fmla="*/ 1570198 w 2437871"/>
                <a:gd name="connsiteY4571" fmla="*/ 706622 h 1574215"/>
                <a:gd name="connsiteX4572" fmla="*/ 1495737 w 2437871"/>
                <a:gd name="connsiteY4572" fmla="*/ 706622 h 1574215"/>
                <a:gd name="connsiteX4573" fmla="*/ 1495737 w 2437871"/>
                <a:gd name="connsiteY4573" fmla="*/ 710638 h 1574215"/>
                <a:gd name="connsiteX4574" fmla="*/ 1570198 w 2437871"/>
                <a:gd name="connsiteY4574" fmla="*/ 710638 h 1574215"/>
                <a:gd name="connsiteX4575" fmla="*/ 1727234 w 2437871"/>
                <a:gd name="connsiteY4575" fmla="*/ 710638 h 1574215"/>
                <a:gd name="connsiteX4576" fmla="*/ 1727234 w 2437871"/>
                <a:gd name="connsiteY4576" fmla="*/ 706622 h 1574215"/>
                <a:gd name="connsiteX4577" fmla="*/ 1652773 w 2437871"/>
                <a:gd name="connsiteY4577" fmla="*/ 706622 h 1574215"/>
                <a:gd name="connsiteX4578" fmla="*/ 1652773 w 2437871"/>
                <a:gd name="connsiteY4578" fmla="*/ 710638 h 1574215"/>
                <a:gd name="connsiteX4579" fmla="*/ 1727234 w 2437871"/>
                <a:gd name="connsiteY4579" fmla="*/ 710638 h 1574215"/>
                <a:gd name="connsiteX4580" fmla="*/ 2123800 w 2437871"/>
                <a:gd name="connsiteY4580" fmla="*/ 710638 h 1574215"/>
                <a:gd name="connsiteX4581" fmla="*/ 2198262 w 2437871"/>
                <a:gd name="connsiteY4581" fmla="*/ 710638 h 1574215"/>
                <a:gd name="connsiteX4582" fmla="*/ 2198262 w 2437871"/>
                <a:gd name="connsiteY4582" fmla="*/ 706622 h 1574215"/>
                <a:gd name="connsiteX4583" fmla="*/ 2123800 w 2437871"/>
                <a:gd name="connsiteY4583" fmla="*/ 706622 h 1574215"/>
                <a:gd name="connsiteX4584" fmla="*/ 2123800 w 2437871"/>
                <a:gd name="connsiteY4584" fmla="*/ 710638 h 1574215"/>
                <a:gd name="connsiteX4585" fmla="*/ 1966764 w 2437871"/>
                <a:gd name="connsiteY4585" fmla="*/ 710638 h 1574215"/>
                <a:gd name="connsiteX4586" fmla="*/ 2041226 w 2437871"/>
                <a:gd name="connsiteY4586" fmla="*/ 710638 h 1574215"/>
                <a:gd name="connsiteX4587" fmla="*/ 2041226 w 2437871"/>
                <a:gd name="connsiteY4587" fmla="*/ 706622 h 1574215"/>
                <a:gd name="connsiteX4588" fmla="*/ 1966764 w 2437871"/>
                <a:gd name="connsiteY4588" fmla="*/ 706622 h 1574215"/>
                <a:gd name="connsiteX4589" fmla="*/ 1966764 w 2437871"/>
                <a:gd name="connsiteY4589" fmla="*/ 710638 h 1574215"/>
                <a:gd name="connsiteX4590" fmla="*/ 1731250 w 2437871"/>
                <a:gd name="connsiteY4590" fmla="*/ 710638 h 1574215"/>
                <a:gd name="connsiteX4591" fmla="*/ 1805712 w 2437871"/>
                <a:gd name="connsiteY4591" fmla="*/ 710638 h 1574215"/>
                <a:gd name="connsiteX4592" fmla="*/ 1805712 w 2437871"/>
                <a:gd name="connsiteY4592" fmla="*/ 706622 h 1574215"/>
                <a:gd name="connsiteX4593" fmla="*/ 1731250 w 2437871"/>
                <a:gd name="connsiteY4593" fmla="*/ 706622 h 1574215"/>
                <a:gd name="connsiteX4594" fmla="*/ 1731250 w 2437871"/>
                <a:gd name="connsiteY4594" fmla="*/ 710638 h 1574215"/>
                <a:gd name="connsiteX4595" fmla="*/ 549585 w 2437871"/>
                <a:gd name="connsiteY4595" fmla="*/ 706622 h 1574215"/>
                <a:gd name="connsiteX4596" fmla="*/ 475124 w 2437871"/>
                <a:gd name="connsiteY4596" fmla="*/ 706622 h 1574215"/>
                <a:gd name="connsiteX4597" fmla="*/ 475124 w 2437871"/>
                <a:gd name="connsiteY4597" fmla="*/ 710638 h 1574215"/>
                <a:gd name="connsiteX4598" fmla="*/ 549585 w 2437871"/>
                <a:gd name="connsiteY4598" fmla="*/ 710638 h 1574215"/>
                <a:gd name="connsiteX4599" fmla="*/ 549585 w 2437871"/>
                <a:gd name="connsiteY4599" fmla="*/ 706622 h 1574215"/>
                <a:gd name="connsiteX4600" fmla="*/ 392550 w 2437871"/>
                <a:gd name="connsiteY4600" fmla="*/ 706622 h 1574215"/>
                <a:gd name="connsiteX4601" fmla="*/ 318088 w 2437871"/>
                <a:gd name="connsiteY4601" fmla="*/ 706622 h 1574215"/>
                <a:gd name="connsiteX4602" fmla="*/ 318088 w 2437871"/>
                <a:gd name="connsiteY4602" fmla="*/ 710638 h 1574215"/>
                <a:gd name="connsiteX4603" fmla="*/ 392550 w 2437871"/>
                <a:gd name="connsiteY4603" fmla="*/ 710638 h 1574215"/>
                <a:gd name="connsiteX4604" fmla="*/ 392550 w 2437871"/>
                <a:gd name="connsiteY4604" fmla="*/ 706622 h 1574215"/>
                <a:gd name="connsiteX4605" fmla="*/ 314072 w 2437871"/>
                <a:gd name="connsiteY4605" fmla="*/ 706622 h 1574215"/>
                <a:gd name="connsiteX4606" fmla="*/ 239610 w 2437871"/>
                <a:gd name="connsiteY4606" fmla="*/ 706622 h 1574215"/>
                <a:gd name="connsiteX4607" fmla="*/ 239610 w 2437871"/>
                <a:gd name="connsiteY4607" fmla="*/ 710638 h 1574215"/>
                <a:gd name="connsiteX4608" fmla="*/ 314072 w 2437871"/>
                <a:gd name="connsiteY4608" fmla="*/ 710638 h 1574215"/>
                <a:gd name="connsiteX4609" fmla="*/ 314072 w 2437871"/>
                <a:gd name="connsiteY4609" fmla="*/ 706622 h 1574215"/>
                <a:gd name="connsiteX4610" fmla="*/ 1413243 w 2437871"/>
                <a:gd name="connsiteY4610" fmla="*/ 710638 h 1574215"/>
                <a:gd name="connsiteX4611" fmla="*/ 1413243 w 2437871"/>
                <a:gd name="connsiteY4611" fmla="*/ 706622 h 1574215"/>
                <a:gd name="connsiteX4612" fmla="*/ 1338781 w 2437871"/>
                <a:gd name="connsiteY4612" fmla="*/ 706622 h 1574215"/>
                <a:gd name="connsiteX4613" fmla="*/ 1338781 w 2437871"/>
                <a:gd name="connsiteY4613" fmla="*/ 710638 h 1574215"/>
                <a:gd name="connsiteX4614" fmla="*/ 1413243 w 2437871"/>
                <a:gd name="connsiteY4614" fmla="*/ 710638 h 1574215"/>
                <a:gd name="connsiteX4615" fmla="*/ 2045322 w 2437871"/>
                <a:gd name="connsiteY4615" fmla="*/ 710638 h 1574215"/>
                <a:gd name="connsiteX4616" fmla="*/ 2119784 w 2437871"/>
                <a:gd name="connsiteY4616" fmla="*/ 710638 h 1574215"/>
                <a:gd name="connsiteX4617" fmla="*/ 2119784 w 2437871"/>
                <a:gd name="connsiteY4617" fmla="*/ 706622 h 1574215"/>
                <a:gd name="connsiteX4618" fmla="*/ 2045322 w 2437871"/>
                <a:gd name="connsiteY4618" fmla="*/ 706622 h 1574215"/>
                <a:gd name="connsiteX4619" fmla="*/ 2045322 w 2437871"/>
                <a:gd name="connsiteY4619" fmla="*/ 710638 h 1574215"/>
                <a:gd name="connsiteX4620" fmla="*/ 1334685 w 2437871"/>
                <a:gd name="connsiteY4620" fmla="*/ 710638 h 1574215"/>
                <a:gd name="connsiteX4621" fmla="*/ 1334685 w 2437871"/>
                <a:gd name="connsiteY4621" fmla="*/ 706622 h 1574215"/>
                <a:gd name="connsiteX4622" fmla="*/ 1260223 w 2437871"/>
                <a:gd name="connsiteY4622" fmla="*/ 706622 h 1574215"/>
                <a:gd name="connsiteX4623" fmla="*/ 1260223 w 2437871"/>
                <a:gd name="connsiteY4623" fmla="*/ 710638 h 1574215"/>
                <a:gd name="connsiteX4624" fmla="*/ 1334685 w 2437871"/>
                <a:gd name="connsiteY4624" fmla="*/ 710638 h 1574215"/>
                <a:gd name="connsiteX4625" fmla="*/ 78478 w 2437871"/>
                <a:gd name="connsiteY4625" fmla="*/ 706622 h 1574215"/>
                <a:gd name="connsiteX4626" fmla="*/ 4016 w 2437871"/>
                <a:gd name="connsiteY4626" fmla="*/ 706622 h 1574215"/>
                <a:gd name="connsiteX4627" fmla="*/ 4016 w 2437871"/>
                <a:gd name="connsiteY4627" fmla="*/ 710638 h 1574215"/>
                <a:gd name="connsiteX4628" fmla="*/ 78478 w 2437871"/>
                <a:gd name="connsiteY4628" fmla="*/ 710638 h 1574215"/>
                <a:gd name="connsiteX4629" fmla="*/ 78478 w 2437871"/>
                <a:gd name="connsiteY4629" fmla="*/ 706622 h 1574215"/>
                <a:gd name="connsiteX4630" fmla="*/ 1888286 w 2437871"/>
                <a:gd name="connsiteY4630" fmla="*/ 710638 h 1574215"/>
                <a:gd name="connsiteX4631" fmla="*/ 1962748 w 2437871"/>
                <a:gd name="connsiteY4631" fmla="*/ 710638 h 1574215"/>
                <a:gd name="connsiteX4632" fmla="*/ 1962748 w 2437871"/>
                <a:gd name="connsiteY4632" fmla="*/ 706622 h 1574215"/>
                <a:gd name="connsiteX4633" fmla="*/ 1888286 w 2437871"/>
                <a:gd name="connsiteY4633" fmla="*/ 706622 h 1574215"/>
                <a:gd name="connsiteX4634" fmla="*/ 1888286 w 2437871"/>
                <a:gd name="connsiteY4634" fmla="*/ 710638 h 1574215"/>
                <a:gd name="connsiteX4635" fmla="*/ 1099171 w 2437871"/>
                <a:gd name="connsiteY4635" fmla="*/ 710638 h 1574215"/>
                <a:gd name="connsiteX4636" fmla="*/ 1099171 w 2437871"/>
                <a:gd name="connsiteY4636" fmla="*/ 706622 h 1574215"/>
                <a:gd name="connsiteX4637" fmla="*/ 1024709 w 2437871"/>
                <a:gd name="connsiteY4637" fmla="*/ 706622 h 1574215"/>
                <a:gd name="connsiteX4638" fmla="*/ 1024709 w 2437871"/>
                <a:gd name="connsiteY4638" fmla="*/ 710638 h 1574215"/>
                <a:gd name="connsiteX4639" fmla="*/ 1099171 w 2437871"/>
                <a:gd name="connsiteY4639" fmla="*/ 710638 h 1574215"/>
                <a:gd name="connsiteX4640" fmla="*/ 471108 w 2437871"/>
                <a:gd name="connsiteY4640" fmla="*/ 706622 h 1574215"/>
                <a:gd name="connsiteX4641" fmla="*/ 396646 w 2437871"/>
                <a:gd name="connsiteY4641" fmla="*/ 706622 h 1574215"/>
                <a:gd name="connsiteX4642" fmla="*/ 396646 w 2437871"/>
                <a:gd name="connsiteY4642" fmla="*/ 710638 h 1574215"/>
                <a:gd name="connsiteX4643" fmla="*/ 471108 w 2437871"/>
                <a:gd name="connsiteY4643" fmla="*/ 710638 h 1574215"/>
                <a:gd name="connsiteX4644" fmla="*/ 471108 w 2437871"/>
                <a:gd name="connsiteY4644" fmla="*/ 706622 h 1574215"/>
                <a:gd name="connsiteX4645" fmla="*/ 942135 w 2437871"/>
                <a:gd name="connsiteY4645" fmla="*/ 710638 h 1574215"/>
                <a:gd name="connsiteX4646" fmla="*/ 942135 w 2437871"/>
                <a:gd name="connsiteY4646" fmla="*/ 706622 h 1574215"/>
                <a:gd name="connsiteX4647" fmla="*/ 867673 w 2437871"/>
                <a:gd name="connsiteY4647" fmla="*/ 706622 h 1574215"/>
                <a:gd name="connsiteX4648" fmla="*/ 867673 w 2437871"/>
                <a:gd name="connsiteY4648" fmla="*/ 710638 h 1574215"/>
                <a:gd name="connsiteX4649" fmla="*/ 942135 w 2437871"/>
                <a:gd name="connsiteY4649" fmla="*/ 710638 h 1574215"/>
                <a:gd name="connsiteX4650" fmla="*/ 235514 w 2437871"/>
                <a:gd name="connsiteY4650" fmla="*/ 706622 h 1574215"/>
                <a:gd name="connsiteX4651" fmla="*/ 161052 w 2437871"/>
                <a:gd name="connsiteY4651" fmla="*/ 706622 h 1574215"/>
                <a:gd name="connsiteX4652" fmla="*/ 161052 w 2437871"/>
                <a:gd name="connsiteY4652" fmla="*/ 710638 h 1574215"/>
                <a:gd name="connsiteX4653" fmla="*/ 235514 w 2437871"/>
                <a:gd name="connsiteY4653" fmla="*/ 710638 h 1574215"/>
                <a:gd name="connsiteX4654" fmla="*/ 235514 w 2437871"/>
                <a:gd name="connsiteY4654" fmla="*/ 706622 h 1574215"/>
                <a:gd name="connsiteX4655" fmla="*/ 1020613 w 2437871"/>
                <a:gd name="connsiteY4655" fmla="*/ 710638 h 1574215"/>
                <a:gd name="connsiteX4656" fmla="*/ 1020613 w 2437871"/>
                <a:gd name="connsiteY4656" fmla="*/ 706622 h 1574215"/>
                <a:gd name="connsiteX4657" fmla="*/ 946151 w 2437871"/>
                <a:gd name="connsiteY4657" fmla="*/ 706622 h 1574215"/>
                <a:gd name="connsiteX4658" fmla="*/ 946151 w 2437871"/>
                <a:gd name="connsiteY4658" fmla="*/ 710638 h 1574215"/>
                <a:gd name="connsiteX4659" fmla="*/ 1020613 w 2437871"/>
                <a:gd name="connsiteY4659" fmla="*/ 710638 h 1574215"/>
                <a:gd name="connsiteX4660" fmla="*/ 1256207 w 2437871"/>
                <a:gd name="connsiteY4660" fmla="*/ 710638 h 1574215"/>
                <a:gd name="connsiteX4661" fmla="*/ 1256207 w 2437871"/>
                <a:gd name="connsiteY4661" fmla="*/ 706622 h 1574215"/>
                <a:gd name="connsiteX4662" fmla="*/ 1181745 w 2437871"/>
                <a:gd name="connsiteY4662" fmla="*/ 706622 h 1574215"/>
                <a:gd name="connsiteX4663" fmla="*/ 1181745 w 2437871"/>
                <a:gd name="connsiteY4663" fmla="*/ 710638 h 1574215"/>
                <a:gd name="connsiteX4664" fmla="*/ 1256207 w 2437871"/>
                <a:gd name="connsiteY4664" fmla="*/ 710638 h 1574215"/>
                <a:gd name="connsiteX4665" fmla="*/ 706621 w 2437871"/>
                <a:gd name="connsiteY4665" fmla="*/ 706622 h 1574215"/>
                <a:gd name="connsiteX4666" fmla="*/ 632160 w 2437871"/>
                <a:gd name="connsiteY4666" fmla="*/ 706622 h 1574215"/>
                <a:gd name="connsiteX4667" fmla="*/ 632160 w 2437871"/>
                <a:gd name="connsiteY4667" fmla="*/ 710638 h 1574215"/>
                <a:gd name="connsiteX4668" fmla="*/ 706621 w 2437871"/>
                <a:gd name="connsiteY4668" fmla="*/ 710638 h 1574215"/>
                <a:gd name="connsiteX4669" fmla="*/ 706621 w 2437871"/>
                <a:gd name="connsiteY4669" fmla="*/ 706622 h 1574215"/>
                <a:gd name="connsiteX4670" fmla="*/ 2359394 w 2437871"/>
                <a:gd name="connsiteY4670" fmla="*/ 710638 h 1574215"/>
                <a:gd name="connsiteX4671" fmla="*/ 2433856 w 2437871"/>
                <a:gd name="connsiteY4671" fmla="*/ 710638 h 1574215"/>
                <a:gd name="connsiteX4672" fmla="*/ 2433856 w 2437871"/>
                <a:gd name="connsiteY4672" fmla="*/ 706622 h 1574215"/>
                <a:gd name="connsiteX4673" fmla="*/ 2359394 w 2437871"/>
                <a:gd name="connsiteY4673" fmla="*/ 706622 h 1574215"/>
                <a:gd name="connsiteX4674" fmla="*/ 2359394 w 2437871"/>
                <a:gd name="connsiteY4674" fmla="*/ 710638 h 1574215"/>
                <a:gd name="connsiteX4675" fmla="*/ 1809809 w 2437871"/>
                <a:gd name="connsiteY4675" fmla="*/ 710638 h 1574215"/>
                <a:gd name="connsiteX4676" fmla="*/ 1884270 w 2437871"/>
                <a:gd name="connsiteY4676" fmla="*/ 710638 h 1574215"/>
                <a:gd name="connsiteX4677" fmla="*/ 1884270 w 2437871"/>
                <a:gd name="connsiteY4677" fmla="*/ 706622 h 1574215"/>
                <a:gd name="connsiteX4678" fmla="*/ 1809809 w 2437871"/>
                <a:gd name="connsiteY4678" fmla="*/ 706622 h 1574215"/>
                <a:gd name="connsiteX4679" fmla="*/ 1809809 w 2437871"/>
                <a:gd name="connsiteY4679" fmla="*/ 710638 h 1574215"/>
                <a:gd name="connsiteX4680" fmla="*/ 2280836 w 2437871"/>
                <a:gd name="connsiteY4680" fmla="*/ 710638 h 1574215"/>
                <a:gd name="connsiteX4681" fmla="*/ 2355298 w 2437871"/>
                <a:gd name="connsiteY4681" fmla="*/ 710638 h 1574215"/>
                <a:gd name="connsiteX4682" fmla="*/ 2355298 w 2437871"/>
                <a:gd name="connsiteY4682" fmla="*/ 706622 h 1574215"/>
                <a:gd name="connsiteX4683" fmla="*/ 2280836 w 2437871"/>
                <a:gd name="connsiteY4683" fmla="*/ 706622 h 1574215"/>
                <a:gd name="connsiteX4684" fmla="*/ 2280836 w 2437871"/>
                <a:gd name="connsiteY4684" fmla="*/ 710638 h 1574215"/>
                <a:gd name="connsiteX4685" fmla="*/ 1177649 w 2437871"/>
                <a:gd name="connsiteY4685" fmla="*/ 710638 h 1574215"/>
                <a:gd name="connsiteX4686" fmla="*/ 1177649 w 2437871"/>
                <a:gd name="connsiteY4686" fmla="*/ 706622 h 1574215"/>
                <a:gd name="connsiteX4687" fmla="*/ 1103187 w 2437871"/>
                <a:gd name="connsiteY4687" fmla="*/ 706622 h 1574215"/>
                <a:gd name="connsiteX4688" fmla="*/ 1103187 w 2437871"/>
                <a:gd name="connsiteY4688" fmla="*/ 710638 h 1574215"/>
                <a:gd name="connsiteX4689" fmla="*/ 1177649 w 2437871"/>
                <a:gd name="connsiteY4689" fmla="*/ 710638 h 1574215"/>
                <a:gd name="connsiteX4690" fmla="*/ 1652773 w 2437871"/>
                <a:gd name="connsiteY4690" fmla="*/ 785100 h 1574215"/>
                <a:gd name="connsiteX4691" fmla="*/ 1652773 w 2437871"/>
                <a:gd name="connsiteY4691" fmla="*/ 789116 h 1574215"/>
                <a:gd name="connsiteX4692" fmla="*/ 1727234 w 2437871"/>
                <a:gd name="connsiteY4692" fmla="*/ 789116 h 1574215"/>
                <a:gd name="connsiteX4693" fmla="*/ 1727234 w 2437871"/>
                <a:gd name="connsiteY4693" fmla="*/ 785100 h 1574215"/>
                <a:gd name="connsiteX4694" fmla="*/ 1652773 w 2437871"/>
                <a:gd name="connsiteY4694" fmla="*/ 785100 h 1574215"/>
                <a:gd name="connsiteX4695" fmla="*/ 1495737 w 2437871"/>
                <a:gd name="connsiteY4695" fmla="*/ 785100 h 1574215"/>
                <a:gd name="connsiteX4696" fmla="*/ 1495737 w 2437871"/>
                <a:gd name="connsiteY4696" fmla="*/ 789116 h 1574215"/>
                <a:gd name="connsiteX4697" fmla="*/ 1570198 w 2437871"/>
                <a:gd name="connsiteY4697" fmla="*/ 789116 h 1574215"/>
                <a:gd name="connsiteX4698" fmla="*/ 1570198 w 2437871"/>
                <a:gd name="connsiteY4698" fmla="*/ 785100 h 1574215"/>
                <a:gd name="connsiteX4699" fmla="*/ 1495737 w 2437871"/>
                <a:gd name="connsiteY4699" fmla="*/ 785100 h 1574215"/>
                <a:gd name="connsiteX4700" fmla="*/ 2359394 w 2437871"/>
                <a:gd name="connsiteY4700" fmla="*/ 789116 h 1574215"/>
                <a:gd name="connsiteX4701" fmla="*/ 2433856 w 2437871"/>
                <a:gd name="connsiteY4701" fmla="*/ 789116 h 1574215"/>
                <a:gd name="connsiteX4702" fmla="*/ 2433856 w 2437871"/>
                <a:gd name="connsiteY4702" fmla="*/ 785100 h 1574215"/>
                <a:gd name="connsiteX4703" fmla="*/ 2359394 w 2437871"/>
                <a:gd name="connsiteY4703" fmla="*/ 785100 h 1574215"/>
                <a:gd name="connsiteX4704" fmla="*/ 2359394 w 2437871"/>
                <a:gd name="connsiteY4704" fmla="*/ 789116 h 1574215"/>
                <a:gd name="connsiteX4705" fmla="*/ 1338701 w 2437871"/>
                <a:gd name="connsiteY4705" fmla="*/ 785100 h 1574215"/>
                <a:gd name="connsiteX4706" fmla="*/ 1338701 w 2437871"/>
                <a:gd name="connsiteY4706" fmla="*/ 789116 h 1574215"/>
                <a:gd name="connsiteX4707" fmla="*/ 1413162 w 2437871"/>
                <a:gd name="connsiteY4707" fmla="*/ 789116 h 1574215"/>
                <a:gd name="connsiteX4708" fmla="*/ 1413162 w 2437871"/>
                <a:gd name="connsiteY4708" fmla="*/ 785100 h 1574215"/>
                <a:gd name="connsiteX4709" fmla="*/ 1338701 w 2437871"/>
                <a:gd name="connsiteY4709" fmla="*/ 785100 h 1574215"/>
                <a:gd name="connsiteX4710" fmla="*/ 1417259 w 2437871"/>
                <a:gd name="connsiteY4710" fmla="*/ 785100 h 1574215"/>
                <a:gd name="connsiteX4711" fmla="*/ 1417259 w 2437871"/>
                <a:gd name="connsiteY4711" fmla="*/ 789116 h 1574215"/>
                <a:gd name="connsiteX4712" fmla="*/ 1491721 w 2437871"/>
                <a:gd name="connsiteY4712" fmla="*/ 789116 h 1574215"/>
                <a:gd name="connsiteX4713" fmla="*/ 1491721 w 2437871"/>
                <a:gd name="connsiteY4713" fmla="*/ 785100 h 1574215"/>
                <a:gd name="connsiteX4714" fmla="*/ 1417259 w 2437871"/>
                <a:gd name="connsiteY4714" fmla="*/ 785100 h 1574215"/>
                <a:gd name="connsiteX4715" fmla="*/ 2045322 w 2437871"/>
                <a:gd name="connsiteY4715" fmla="*/ 789116 h 1574215"/>
                <a:gd name="connsiteX4716" fmla="*/ 2119784 w 2437871"/>
                <a:gd name="connsiteY4716" fmla="*/ 789116 h 1574215"/>
                <a:gd name="connsiteX4717" fmla="*/ 2119784 w 2437871"/>
                <a:gd name="connsiteY4717" fmla="*/ 785100 h 1574215"/>
                <a:gd name="connsiteX4718" fmla="*/ 2045322 w 2437871"/>
                <a:gd name="connsiteY4718" fmla="*/ 785100 h 1574215"/>
                <a:gd name="connsiteX4719" fmla="*/ 2045322 w 2437871"/>
                <a:gd name="connsiteY4719" fmla="*/ 789116 h 1574215"/>
                <a:gd name="connsiteX4720" fmla="*/ 706621 w 2437871"/>
                <a:gd name="connsiteY4720" fmla="*/ 785100 h 1574215"/>
                <a:gd name="connsiteX4721" fmla="*/ 632160 w 2437871"/>
                <a:gd name="connsiteY4721" fmla="*/ 785100 h 1574215"/>
                <a:gd name="connsiteX4722" fmla="*/ 632160 w 2437871"/>
                <a:gd name="connsiteY4722" fmla="*/ 789116 h 1574215"/>
                <a:gd name="connsiteX4723" fmla="*/ 706621 w 2437871"/>
                <a:gd name="connsiteY4723" fmla="*/ 789116 h 1574215"/>
                <a:gd name="connsiteX4724" fmla="*/ 706621 w 2437871"/>
                <a:gd name="connsiteY4724" fmla="*/ 785100 h 1574215"/>
                <a:gd name="connsiteX4725" fmla="*/ 1260223 w 2437871"/>
                <a:gd name="connsiteY4725" fmla="*/ 785100 h 1574215"/>
                <a:gd name="connsiteX4726" fmla="*/ 1260223 w 2437871"/>
                <a:gd name="connsiteY4726" fmla="*/ 789116 h 1574215"/>
                <a:gd name="connsiteX4727" fmla="*/ 1334685 w 2437871"/>
                <a:gd name="connsiteY4727" fmla="*/ 789116 h 1574215"/>
                <a:gd name="connsiteX4728" fmla="*/ 1334685 w 2437871"/>
                <a:gd name="connsiteY4728" fmla="*/ 785100 h 1574215"/>
                <a:gd name="connsiteX4729" fmla="*/ 1260223 w 2437871"/>
                <a:gd name="connsiteY4729" fmla="*/ 785100 h 1574215"/>
                <a:gd name="connsiteX4730" fmla="*/ 1731250 w 2437871"/>
                <a:gd name="connsiteY4730" fmla="*/ 789116 h 1574215"/>
                <a:gd name="connsiteX4731" fmla="*/ 1805712 w 2437871"/>
                <a:gd name="connsiteY4731" fmla="*/ 789116 h 1574215"/>
                <a:gd name="connsiteX4732" fmla="*/ 1805712 w 2437871"/>
                <a:gd name="connsiteY4732" fmla="*/ 785100 h 1574215"/>
                <a:gd name="connsiteX4733" fmla="*/ 1731250 w 2437871"/>
                <a:gd name="connsiteY4733" fmla="*/ 785100 h 1574215"/>
                <a:gd name="connsiteX4734" fmla="*/ 1731250 w 2437871"/>
                <a:gd name="connsiteY4734" fmla="*/ 789116 h 1574215"/>
                <a:gd name="connsiteX4735" fmla="*/ 157036 w 2437871"/>
                <a:gd name="connsiteY4735" fmla="*/ 785100 h 1574215"/>
                <a:gd name="connsiteX4736" fmla="*/ 82574 w 2437871"/>
                <a:gd name="connsiteY4736" fmla="*/ 785100 h 1574215"/>
                <a:gd name="connsiteX4737" fmla="*/ 82574 w 2437871"/>
                <a:gd name="connsiteY4737" fmla="*/ 789116 h 1574215"/>
                <a:gd name="connsiteX4738" fmla="*/ 157036 w 2437871"/>
                <a:gd name="connsiteY4738" fmla="*/ 789116 h 1574215"/>
                <a:gd name="connsiteX4739" fmla="*/ 157036 w 2437871"/>
                <a:gd name="connsiteY4739" fmla="*/ 785100 h 1574215"/>
                <a:gd name="connsiteX4740" fmla="*/ 1966764 w 2437871"/>
                <a:gd name="connsiteY4740" fmla="*/ 789116 h 1574215"/>
                <a:gd name="connsiteX4741" fmla="*/ 2041226 w 2437871"/>
                <a:gd name="connsiteY4741" fmla="*/ 789116 h 1574215"/>
                <a:gd name="connsiteX4742" fmla="*/ 2041226 w 2437871"/>
                <a:gd name="connsiteY4742" fmla="*/ 785100 h 1574215"/>
                <a:gd name="connsiteX4743" fmla="*/ 1966764 w 2437871"/>
                <a:gd name="connsiteY4743" fmla="*/ 785100 h 1574215"/>
                <a:gd name="connsiteX4744" fmla="*/ 1966764 w 2437871"/>
                <a:gd name="connsiteY4744" fmla="*/ 789116 h 1574215"/>
                <a:gd name="connsiteX4745" fmla="*/ 2123800 w 2437871"/>
                <a:gd name="connsiteY4745" fmla="*/ 789116 h 1574215"/>
                <a:gd name="connsiteX4746" fmla="*/ 2198262 w 2437871"/>
                <a:gd name="connsiteY4746" fmla="*/ 789116 h 1574215"/>
                <a:gd name="connsiteX4747" fmla="*/ 2198262 w 2437871"/>
                <a:gd name="connsiteY4747" fmla="*/ 785100 h 1574215"/>
                <a:gd name="connsiteX4748" fmla="*/ 2123800 w 2437871"/>
                <a:gd name="connsiteY4748" fmla="*/ 785100 h 1574215"/>
                <a:gd name="connsiteX4749" fmla="*/ 2123800 w 2437871"/>
                <a:gd name="connsiteY4749" fmla="*/ 789116 h 1574215"/>
                <a:gd name="connsiteX4750" fmla="*/ 1574215 w 2437871"/>
                <a:gd name="connsiteY4750" fmla="*/ 785100 h 1574215"/>
                <a:gd name="connsiteX4751" fmla="*/ 1574215 w 2437871"/>
                <a:gd name="connsiteY4751" fmla="*/ 789116 h 1574215"/>
                <a:gd name="connsiteX4752" fmla="*/ 1648676 w 2437871"/>
                <a:gd name="connsiteY4752" fmla="*/ 789116 h 1574215"/>
                <a:gd name="connsiteX4753" fmla="*/ 1648676 w 2437871"/>
                <a:gd name="connsiteY4753" fmla="*/ 785100 h 1574215"/>
                <a:gd name="connsiteX4754" fmla="*/ 1574215 w 2437871"/>
                <a:gd name="connsiteY4754" fmla="*/ 785100 h 1574215"/>
                <a:gd name="connsiteX4755" fmla="*/ 789115 w 2437871"/>
                <a:gd name="connsiteY4755" fmla="*/ 785100 h 1574215"/>
                <a:gd name="connsiteX4756" fmla="*/ 789115 w 2437871"/>
                <a:gd name="connsiteY4756" fmla="*/ 789116 h 1574215"/>
                <a:gd name="connsiteX4757" fmla="*/ 863577 w 2437871"/>
                <a:gd name="connsiteY4757" fmla="*/ 789116 h 1574215"/>
                <a:gd name="connsiteX4758" fmla="*/ 863577 w 2437871"/>
                <a:gd name="connsiteY4758" fmla="*/ 785100 h 1574215"/>
                <a:gd name="connsiteX4759" fmla="*/ 789115 w 2437871"/>
                <a:gd name="connsiteY4759" fmla="*/ 785100 h 1574215"/>
                <a:gd name="connsiteX4760" fmla="*/ 867673 w 2437871"/>
                <a:gd name="connsiteY4760" fmla="*/ 785100 h 1574215"/>
                <a:gd name="connsiteX4761" fmla="*/ 867673 w 2437871"/>
                <a:gd name="connsiteY4761" fmla="*/ 789116 h 1574215"/>
                <a:gd name="connsiteX4762" fmla="*/ 942135 w 2437871"/>
                <a:gd name="connsiteY4762" fmla="*/ 789116 h 1574215"/>
                <a:gd name="connsiteX4763" fmla="*/ 942135 w 2437871"/>
                <a:gd name="connsiteY4763" fmla="*/ 785100 h 1574215"/>
                <a:gd name="connsiteX4764" fmla="*/ 867673 w 2437871"/>
                <a:gd name="connsiteY4764" fmla="*/ 785100 h 1574215"/>
                <a:gd name="connsiteX4765" fmla="*/ 2202358 w 2437871"/>
                <a:gd name="connsiteY4765" fmla="*/ 789116 h 1574215"/>
                <a:gd name="connsiteX4766" fmla="*/ 2276820 w 2437871"/>
                <a:gd name="connsiteY4766" fmla="*/ 789116 h 1574215"/>
                <a:gd name="connsiteX4767" fmla="*/ 2276820 w 2437871"/>
                <a:gd name="connsiteY4767" fmla="*/ 785100 h 1574215"/>
                <a:gd name="connsiteX4768" fmla="*/ 2202358 w 2437871"/>
                <a:gd name="connsiteY4768" fmla="*/ 785100 h 1574215"/>
                <a:gd name="connsiteX4769" fmla="*/ 2202358 w 2437871"/>
                <a:gd name="connsiteY4769" fmla="*/ 789116 h 1574215"/>
                <a:gd name="connsiteX4770" fmla="*/ 2280836 w 2437871"/>
                <a:gd name="connsiteY4770" fmla="*/ 789116 h 1574215"/>
                <a:gd name="connsiteX4771" fmla="*/ 2355298 w 2437871"/>
                <a:gd name="connsiteY4771" fmla="*/ 789116 h 1574215"/>
                <a:gd name="connsiteX4772" fmla="*/ 2355298 w 2437871"/>
                <a:gd name="connsiteY4772" fmla="*/ 785100 h 1574215"/>
                <a:gd name="connsiteX4773" fmla="*/ 2280836 w 2437871"/>
                <a:gd name="connsiteY4773" fmla="*/ 785100 h 1574215"/>
                <a:gd name="connsiteX4774" fmla="*/ 2280836 w 2437871"/>
                <a:gd name="connsiteY4774" fmla="*/ 789116 h 1574215"/>
                <a:gd name="connsiteX4775" fmla="*/ 1181665 w 2437871"/>
                <a:gd name="connsiteY4775" fmla="*/ 785100 h 1574215"/>
                <a:gd name="connsiteX4776" fmla="*/ 1181665 w 2437871"/>
                <a:gd name="connsiteY4776" fmla="*/ 789116 h 1574215"/>
                <a:gd name="connsiteX4777" fmla="*/ 1256127 w 2437871"/>
                <a:gd name="connsiteY4777" fmla="*/ 789116 h 1574215"/>
                <a:gd name="connsiteX4778" fmla="*/ 1256127 w 2437871"/>
                <a:gd name="connsiteY4778" fmla="*/ 785100 h 1574215"/>
                <a:gd name="connsiteX4779" fmla="*/ 1181665 w 2437871"/>
                <a:gd name="connsiteY4779" fmla="*/ 785100 h 1574215"/>
                <a:gd name="connsiteX4780" fmla="*/ 314072 w 2437871"/>
                <a:gd name="connsiteY4780" fmla="*/ 785100 h 1574215"/>
                <a:gd name="connsiteX4781" fmla="*/ 239610 w 2437871"/>
                <a:gd name="connsiteY4781" fmla="*/ 785100 h 1574215"/>
                <a:gd name="connsiteX4782" fmla="*/ 239610 w 2437871"/>
                <a:gd name="connsiteY4782" fmla="*/ 789116 h 1574215"/>
                <a:gd name="connsiteX4783" fmla="*/ 314072 w 2437871"/>
                <a:gd name="connsiteY4783" fmla="*/ 789116 h 1574215"/>
                <a:gd name="connsiteX4784" fmla="*/ 314072 w 2437871"/>
                <a:gd name="connsiteY4784" fmla="*/ 785100 h 1574215"/>
                <a:gd name="connsiteX4785" fmla="*/ 471108 w 2437871"/>
                <a:gd name="connsiteY4785" fmla="*/ 785100 h 1574215"/>
                <a:gd name="connsiteX4786" fmla="*/ 396646 w 2437871"/>
                <a:gd name="connsiteY4786" fmla="*/ 785100 h 1574215"/>
                <a:gd name="connsiteX4787" fmla="*/ 396646 w 2437871"/>
                <a:gd name="connsiteY4787" fmla="*/ 789116 h 1574215"/>
                <a:gd name="connsiteX4788" fmla="*/ 471108 w 2437871"/>
                <a:gd name="connsiteY4788" fmla="*/ 789116 h 1574215"/>
                <a:gd name="connsiteX4789" fmla="*/ 471108 w 2437871"/>
                <a:gd name="connsiteY4789" fmla="*/ 785100 h 1574215"/>
                <a:gd name="connsiteX4790" fmla="*/ 1024629 w 2437871"/>
                <a:gd name="connsiteY4790" fmla="*/ 785100 h 1574215"/>
                <a:gd name="connsiteX4791" fmla="*/ 1024629 w 2437871"/>
                <a:gd name="connsiteY4791" fmla="*/ 789116 h 1574215"/>
                <a:gd name="connsiteX4792" fmla="*/ 1099091 w 2437871"/>
                <a:gd name="connsiteY4792" fmla="*/ 789116 h 1574215"/>
                <a:gd name="connsiteX4793" fmla="*/ 1099091 w 2437871"/>
                <a:gd name="connsiteY4793" fmla="*/ 785100 h 1574215"/>
                <a:gd name="connsiteX4794" fmla="*/ 1024629 w 2437871"/>
                <a:gd name="connsiteY4794" fmla="*/ 785100 h 1574215"/>
                <a:gd name="connsiteX4795" fmla="*/ 1103187 w 2437871"/>
                <a:gd name="connsiteY4795" fmla="*/ 785100 h 1574215"/>
                <a:gd name="connsiteX4796" fmla="*/ 1103187 w 2437871"/>
                <a:gd name="connsiteY4796" fmla="*/ 789116 h 1574215"/>
                <a:gd name="connsiteX4797" fmla="*/ 1177649 w 2437871"/>
                <a:gd name="connsiteY4797" fmla="*/ 789116 h 1574215"/>
                <a:gd name="connsiteX4798" fmla="*/ 1177649 w 2437871"/>
                <a:gd name="connsiteY4798" fmla="*/ 785100 h 1574215"/>
                <a:gd name="connsiteX4799" fmla="*/ 1103187 w 2437871"/>
                <a:gd name="connsiteY4799" fmla="*/ 785100 h 1574215"/>
                <a:gd name="connsiteX4800" fmla="*/ 235514 w 2437871"/>
                <a:gd name="connsiteY4800" fmla="*/ 785100 h 1574215"/>
                <a:gd name="connsiteX4801" fmla="*/ 161052 w 2437871"/>
                <a:gd name="connsiteY4801" fmla="*/ 785100 h 1574215"/>
                <a:gd name="connsiteX4802" fmla="*/ 161052 w 2437871"/>
                <a:gd name="connsiteY4802" fmla="*/ 789116 h 1574215"/>
                <a:gd name="connsiteX4803" fmla="*/ 235514 w 2437871"/>
                <a:gd name="connsiteY4803" fmla="*/ 789116 h 1574215"/>
                <a:gd name="connsiteX4804" fmla="*/ 235514 w 2437871"/>
                <a:gd name="connsiteY4804" fmla="*/ 785100 h 1574215"/>
                <a:gd name="connsiteX4805" fmla="*/ 1809809 w 2437871"/>
                <a:gd name="connsiteY4805" fmla="*/ 789116 h 1574215"/>
                <a:gd name="connsiteX4806" fmla="*/ 1884270 w 2437871"/>
                <a:gd name="connsiteY4806" fmla="*/ 789116 h 1574215"/>
                <a:gd name="connsiteX4807" fmla="*/ 1884270 w 2437871"/>
                <a:gd name="connsiteY4807" fmla="*/ 785100 h 1574215"/>
                <a:gd name="connsiteX4808" fmla="*/ 1809809 w 2437871"/>
                <a:gd name="connsiteY4808" fmla="*/ 785100 h 1574215"/>
                <a:gd name="connsiteX4809" fmla="*/ 1809809 w 2437871"/>
                <a:gd name="connsiteY4809" fmla="*/ 789116 h 1574215"/>
                <a:gd name="connsiteX4810" fmla="*/ 1888286 w 2437871"/>
                <a:gd name="connsiteY4810" fmla="*/ 789116 h 1574215"/>
                <a:gd name="connsiteX4811" fmla="*/ 1962748 w 2437871"/>
                <a:gd name="connsiteY4811" fmla="*/ 789116 h 1574215"/>
                <a:gd name="connsiteX4812" fmla="*/ 1962748 w 2437871"/>
                <a:gd name="connsiteY4812" fmla="*/ 785100 h 1574215"/>
                <a:gd name="connsiteX4813" fmla="*/ 1888286 w 2437871"/>
                <a:gd name="connsiteY4813" fmla="*/ 785100 h 1574215"/>
                <a:gd name="connsiteX4814" fmla="*/ 1888286 w 2437871"/>
                <a:gd name="connsiteY4814" fmla="*/ 789116 h 1574215"/>
                <a:gd name="connsiteX4815" fmla="*/ 946151 w 2437871"/>
                <a:gd name="connsiteY4815" fmla="*/ 785100 h 1574215"/>
                <a:gd name="connsiteX4816" fmla="*/ 946151 w 2437871"/>
                <a:gd name="connsiteY4816" fmla="*/ 789116 h 1574215"/>
                <a:gd name="connsiteX4817" fmla="*/ 1020613 w 2437871"/>
                <a:gd name="connsiteY4817" fmla="*/ 789116 h 1574215"/>
                <a:gd name="connsiteX4818" fmla="*/ 1020613 w 2437871"/>
                <a:gd name="connsiteY4818" fmla="*/ 785100 h 1574215"/>
                <a:gd name="connsiteX4819" fmla="*/ 946151 w 2437871"/>
                <a:gd name="connsiteY4819" fmla="*/ 785100 h 1574215"/>
                <a:gd name="connsiteX4820" fmla="*/ 710638 w 2437871"/>
                <a:gd name="connsiteY4820" fmla="*/ 785100 h 1574215"/>
                <a:gd name="connsiteX4821" fmla="*/ 710638 w 2437871"/>
                <a:gd name="connsiteY4821" fmla="*/ 789116 h 1574215"/>
                <a:gd name="connsiteX4822" fmla="*/ 785099 w 2437871"/>
                <a:gd name="connsiteY4822" fmla="*/ 789116 h 1574215"/>
                <a:gd name="connsiteX4823" fmla="*/ 785099 w 2437871"/>
                <a:gd name="connsiteY4823" fmla="*/ 785100 h 1574215"/>
                <a:gd name="connsiteX4824" fmla="*/ 710638 w 2437871"/>
                <a:gd name="connsiteY4824" fmla="*/ 785100 h 1574215"/>
                <a:gd name="connsiteX4825" fmla="*/ 549585 w 2437871"/>
                <a:gd name="connsiteY4825" fmla="*/ 785100 h 1574215"/>
                <a:gd name="connsiteX4826" fmla="*/ 475124 w 2437871"/>
                <a:gd name="connsiteY4826" fmla="*/ 785100 h 1574215"/>
                <a:gd name="connsiteX4827" fmla="*/ 475124 w 2437871"/>
                <a:gd name="connsiteY4827" fmla="*/ 789116 h 1574215"/>
                <a:gd name="connsiteX4828" fmla="*/ 549585 w 2437871"/>
                <a:gd name="connsiteY4828" fmla="*/ 789116 h 1574215"/>
                <a:gd name="connsiteX4829" fmla="*/ 549585 w 2437871"/>
                <a:gd name="connsiteY4829" fmla="*/ 785100 h 1574215"/>
                <a:gd name="connsiteX4830" fmla="*/ 392550 w 2437871"/>
                <a:gd name="connsiteY4830" fmla="*/ 785100 h 1574215"/>
                <a:gd name="connsiteX4831" fmla="*/ 318088 w 2437871"/>
                <a:gd name="connsiteY4831" fmla="*/ 785100 h 1574215"/>
                <a:gd name="connsiteX4832" fmla="*/ 318088 w 2437871"/>
                <a:gd name="connsiteY4832" fmla="*/ 789116 h 1574215"/>
                <a:gd name="connsiteX4833" fmla="*/ 392550 w 2437871"/>
                <a:gd name="connsiteY4833" fmla="*/ 789116 h 1574215"/>
                <a:gd name="connsiteX4834" fmla="*/ 392550 w 2437871"/>
                <a:gd name="connsiteY4834" fmla="*/ 785100 h 1574215"/>
                <a:gd name="connsiteX4835" fmla="*/ 78478 w 2437871"/>
                <a:gd name="connsiteY4835" fmla="*/ 785100 h 1574215"/>
                <a:gd name="connsiteX4836" fmla="*/ 4016 w 2437871"/>
                <a:gd name="connsiteY4836" fmla="*/ 785100 h 1574215"/>
                <a:gd name="connsiteX4837" fmla="*/ 4016 w 2437871"/>
                <a:gd name="connsiteY4837" fmla="*/ 789116 h 1574215"/>
                <a:gd name="connsiteX4838" fmla="*/ 78478 w 2437871"/>
                <a:gd name="connsiteY4838" fmla="*/ 789116 h 1574215"/>
                <a:gd name="connsiteX4839" fmla="*/ 78478 w 2437871"/>
                <a:gd name="connsiteY4839" fmla="*/ 785100 h 1574215"/>
                <a:gd name="connsiteX4840" fmla="*/ 628063 w 2437871"/>
                <a:gd name="connsiteY4840" fmla="*/ 785100 h 1574215"/>
                <a:gd name="connsiteX4841" fmla="*/ 553602 w 2437871"/>
                <a:gd name="connsiteY4841" fmla="*/ 785100 h 1574215"/>
                <a:gd name="connsiteX4842" fmla="*/ 553602 w 2437871"/>
                <a:gd name="connsiteY4842" fmla="*/ 789116 h 1574215"/>
                <a:gd name="connsiteX4843" fmla="*/ 628063 w 2437871"/>
                <a:gd name="connsiteY4843" fmla="*/ 789116 h 1574215"/>
                <a:gd name="connsiteX4844" fmla="*/ 628063 w 2437871"/>
                <a:gd name="connsiteY4844" fmla="*/ 785100 h 1574215"/>
                <a:gd name="connsiteX4845" fmla="*/ 628063 w 2437871"/>
                <a:gd name="connsiteY4845" fmla="*/ 863658 h 1574215"/>
                <a:gd name="connsiteX4846" fmla="*/ 553602 w 2437871"/>
                <a:gd name="connsiteY4846" fmla="*/ 863658 h 1574215"/>
                <a:gd name="connsiteX4847" fmla="*/ 553602 w 2437871"/>
                <a:gd name="connsiteY4847" fmla="*/ 867674 h 1574215"/>
                <a:gd name="connsiteX4848" fmla="*/ 628063 w 2437871"/>
                <a:gd name="connsiteY4848" fmla="*/ 867674 h 1574215"/>
                <a:gd name="connsiteX4849" fmla="*/ 628063 w 2437871"/>
                <a:gd name="connsiteY4849" fmla="*/ 863658 h 1574215"/>
                <a:gd name="connsiteX4850" fmla="*/ 1417259 w 2437871"/>
                <a:gd name="connsiteY4850" fmla="*/ 863658 h 1574215"/>
                <a:gd name="connsiteX4851" fmla="*/ 1417259 w 2437871"/>
                <a:gd name="connsiteY4851" fmla="*/ 867674 h 1574215"/>
                <a:gd name="connsiteX4852" fmla="*/ 1491721 w 2437871"/>
                <a:gd name="connsiteY4852" fmla="*/ 867674 h 1574215"/>
                <a:gd name="connsiteX4853" fmla="*/ 1491721 w 2437871"/>
                <a:gd name="connsiteY4853" fmla="*/ 863658 h 1574215"/>
                <a:gd name="connsiteX4854" fmla="*/ 1417259 w 2437871"/>
                <a:gd name="connsiteY4854" fmla="*/ 863658 h 1574215"/>
                <a:gd name="connsiteX4855" fmla="*/ 1024629 w 2437871"/>
                <a:gd name="connsiteY4855" fmla="*/ 863658 h 1574215"/>
                <a:gd name="connsiteX4856" fmla="*/ 1024629 w 2437871"/>
                <a:gd name="connsiteY4856" fmla="*/ 867674 h 1574215"/>
                <a:gd name="connsiteX4857" fmla="*/ 1099091 w 2437871"/>
                <a:gd name="connsiteY4857" fmla="*/ 867674 h 1574215"/>
                <a:gd name="connsiteX4858" fmla="*/ 1099091 w 2437871"/>
                <a:gd name="connsiteY4858" fmla="*/ 863658 h 1574215"/>
                <a:gd name="connsiteX4859" fmla="*/ 1024629 w 2437871"/>
                <a:gd name="connsiteY4859" fmla="*/ 863658 h 1574215"/>
                <a:gd name="connsiteX4860" fmla="*/ 946151 w 2437871"/>
                <a:gd name="connsiteY4860" fmla="*/ 863658 h 1574215"/>
                <a:gd name="connsiteX4861" fmla="*/ 946151 w 2437871"/>
                <a:gd name="connsiteY4861" fmla="*/ 867674 h 1574215"/>
                <a:gd name="connsiteX4862" fmla="*/ 1020613 w 2437871"/>
                <a:gd name="connsiteY4862" fmla="*/ 867674 h 1574215"/>
                <a:gd name="connsiteX4863" fmla="*/ 1020613 w 2437871"/>
                <a:gd name="connsiteY4863" fmla="*/ 863658 h 1574215"/>
                <a:gd name="connsiteX4864" fmla="*/ 946151 w 2437871"/>
                <a:gd name="connsiteY4864" fmla="*/ 863658 h 1574215"/>
                <a:gd name="connsiteX4865" fmla="*/ 1103187 w 2437871"/>
                <a:gd name="connsiteY4865" fmla="*/ 863658 h 1574215"/>
                <a:gd name="connsiteX4866" fmla="*/ 1103187 w 2437871"/>
                <a:gd name="connsiteY4866" fmla="*/ 867674 h 1574215"/>
                <a:gd name="connsiteX4867" fmla="*/ 1177649 w 2437871"/>
                <a:gd name="connsiteY4867" fmla="*/ 867674 h 1574215"/>
                <a:gd name="connsiteX4868" fmla="*/ 1177649 w 2437871"/>
                <a:gd name="connsiteY4868" fmla="*/ 863658 h 1574215"/>
                <a:gd name="connsiteX4869" fmla="*/ 1103187 w 2437871"/>
                <a:gd name="connsiteY4869" fmla="*/ 863658 h 1574215"/>
                <a:gd name="connsiteX4870" fmla="*/ 867673 w 2437871"/>
                <a:gd name="connsiteY4870" fmla="*/ 863658 h 1574215"/>
                <a:gd name="connsiteX4871" fmla="*/ 867673 w 2437871"/>
                <a:gd name="connsiteY4871" fmla="*/ 867674 h 1574215"/>
                <a:gd name="connsiteX4872" fmla="*/ 942135 w 2437871"/>
                <a:gd name="connsiteY4872" fmla="*/ 867674 h 1574215"/>
                <a:gd name="connsiteX4873" fmla="*/ 942135 w 2437871"/>
                <a:gd name="connsiteY4873" fmla="*/ 863658 h 1574215"/>
                <a:gd name="connsiteX4874" fmla="*/ 867673 w 2437871"/>
                <a:gd name="connsiteY4874" fmla="*/ 863658 h 1574215"/>
                <a:gd name="connsiteX4875" fmla="*/ 2359394 w 2437871"/>
                <a:gd name="connsiteY4875" fmla="*/ 867674 h 1574215"/>
                <a:gd name="connsiteX4876" fmla="*/ 2433856 w 2437871"/>
                <a:gd name="connsiteY4876" fmla="*/ 867674 h 1574215"/>
                <a:gd name="connsiteX4877" fmla="*/ 2433856 w 2437871"/>
                <a:gd name="connsiteY4877" fmla="*/ 863658 h 1574215"/>
                <a:gd name="connsiteX4878" fmla="*/ 2359394 w 2437871"/>
                <a:gd name="connsiteY4878" fmla="*/ 863658 h 1574215"/>
                <a:gd name="connsiteX4879" fmla="*/ 2359394 w 2437871"/>
                <a:gd name="connsiteY4879" fmla="*/ 867674 h 1574215"/>
                <a:gd name="connsiteX4880" fmla="*/ 632080 w 2437871"/>
                <a:gd name="connsiteY4880" fmla="*/ 863658 h 1574215"/>
                <a:gd name="connsiteX4881" fmla="*/ 632080 w 2437871"/>
                <a:gd name="connsiteY4881" fmla="*/ 867674 h 1574215"/>
                <a:gd name="connsiteX4882" fmla="*/ 706541 w 2437871"/>
                <a:gd name="connsiteY4882" fmla="*/ 867674 h 1574215"/>
                <a:gd name="connsiteX4883" fmla="*/ 706541 w 2437871"/>
                <a:gd name="connsiteY4883" fmla="*/ 863658 h 1574215"/>
                <a:gd name="connsiteX4884" fmla="*/ 632080 w 2437871"/>
                <a:gd name="connsiteY4884" fmla="*/ 863658 h 1574215"/>
                <a:gd name="connsiteX4885" fmla="*/ 789115 w 2437871"/>
                <a:gd name="connsiteY4885" fmla="*/ 863658 h 1574215"/>
                <a:gd name="connsiteX4886" fmla="*/ 789115 w 2437871"/>
                <a:gd name="connsiteY4886" fmla="*/ 867674 h 1574215"/>
                <a:gd name="connsiteX4887" fmla="*/ 863577 w 2437871"/>
                <a:gd name="connsiteY4887" fmla="*/ 867674 h 1574215"/>
                <a:gd name="connsiteX4888" fmla="*/ 863577 w 2437871"/>
                <a:gd name="connsiteY4888" fmla="*/ 863658 h 1574215"/>
                <a:gd name="connsiteX4889" fmla="*/ 789115 w 2437871"/>
                <a:gd name="connsiteY4889" fmla="*/ 863658 h 1574215"/>
                <a:gd name="connsiteX4890" fmla="*/ 710638 w 2437871"/>
                <a:gd name="connsiteY4890" fmla="*/ 863658 h 1574215"/>
                <a:gd name="connsiteX4891" fmla="*/ 710638 w 2437871"/>
                <a:gd name="connsiteY4891" fmla="*/ 867674 h 1574215"/>
                <a:gd name="connsiteX4892" fmla="*/ 785099 w 2437871"/>
                <a:gd name="connsiteY4892" fmla="*/ 867674 h 1574215"/>
                <a:gd name="connsiteX4893" fmla="*/ 785099 w 2437871"/>
                <a:gd name="connsiteY4893" fmla="*/ 863658 h 1574215"/>
                <a:gd name="connsiteX4894" fmla="*/ 710638 w 2437871"/>
                <a:gd name="connsiteY4894" fmla="*/ 863658 h 1574215"/>
                <a:gd name="connsiteX4895" fmla="*/ 1574215 w 2437871"/>
                <a:gd name="connsiteY4895" fmla="*/ 863658 h 1574215"/>
                <a:gd name="connsiteX4896" fmla="*/ 1574215 w 2437871"/>
                <a:gd name="connsiteY4896" fmla="*/ 867674 h 1574215"/>
                <a:gd name="connsiteX4897" fmla="*/ 1648676 w 2437871"/>
                <a:gd name="connsiteY4897" fmla="*/ 867674 h 1574215"/>
                <a:gd name="connsiteX4898" fmla="*/ 1648676 w 2437871"/>
                <a:gd name="connsiteY4898" fmla="*/ 863658 h 1574215"/>
                <a:gd name="connsiteX4899" fmla="*/ 1574215 w 2437871"/>
                <a:gd name="connsiteY4899" fmla="*/ 863658 h 1574215"/>
                <a:gd name="connsiteX4900" fmla="*/ 1731250 w 2437871"/>
                <a:gd name="connsiteY4900" fmla="*/ 863658 h 1574215"/>
                <a:gd name="connsiteX4901" fmla="*/ 1731250 w 2437871"/>
                <a:gd name="connsiteY4901" fmla="*/ 867674 h 1574215"/>
                <a:gd name="connsiteX4902" fmla="*/ 1805712 w 2437871"/>
                <a:gd name="connsiteY4902" fmla="*/ 867674 h 1574215"/>
                <a:gd name="connsiteX4903" fmla="*/ 1805712 w 2437871"/>
                <a:gd name="connsiteY4903" fmla="*/ 863658 h 1574215"/>
                <a:gd name="connsiteX4904" fmla="*/ 1731250 w 2437871"/>
                <a:gd name="connsiteY4904" fmla="*/ 863658 h 1574215"/>
                <a:gd name="connsiteX4905" fmla="*/ 1652773 w 2437871"/>
                <a:gd name="connsiteY4905" fmla="*/ 863658 h 1574215"/>
                <a:gd name="connsiteX4906" fmla="*/ 1652773 w 2437871"/>
                <a:gd name="connsiteY4906" fmla="*/ 867674 h 1574215"/>
                <a:gd name="connsiteX4907" fmla="*/ 1727234 w 2437871"/>
                <a:gd name="connsiteY4907" fmla="*/ 867674 h 1574215"/>
                <a:gd name="connsiteX4908" fmla="*/ 1727234 w 2437871"/>
                <a:gd name="connsiteY4908" fmla="*/ 863658 h 1574215"/>
                <a:gd name="connsiteX4909" fmla="*/ 1652773 w 2437871"/>
                <a:gd name="connsiteY4909" fmla="*/ 863658 h 1574215"/>
                <a:gd name="connsiteX4910" fmla="*/ 78478 w 2437871"/>
                <a:gd name="connsiteY4910" fmla="*/ 863658 h 1574215"/>
                <a:gd name="connsiteX4911" fmla="*/ 4016 w 2437871"/>
                <a:gd name="connsiteY4911" fmla="*/ 863658 h 1574215"/>
                <a:gd name="connsiteX4912" fmla="*/ 4016 w 2437871"/>
                <a:gd name="connsiteY4912" fmla="*/ 867674 h 1574215"/>
                <a:gd name="connsiteX4913" fmla="*/ 78478 w 2437871"/>
                <a:gd name="connsiteY4913" fmla="*/ 867674 h 1574215"/>
                <a:gd name="connsiteX4914" fmla="*/ 78478 w 2437871"/>
                <a:gd name="connsiteY4914" fmla="*/ 863658 h 1574215"/>
                <a:gd name="connsiteX4915" fmla="*/ 549585 w 2437871"/>
                <a:gd name="connsiteY4915" fmla="*/ 863658 h 1574215"/>
                <a:gd name="connsiteX4916" fmla="*/ 475124 w 2437871"/>
                <a:gd name="connsiteY4916" fmla="*/ 863658 h 1574215"/>
                <a:gd name="connsiteX4917" fmla="*/ 475124 w 2437871"/>
                <a:gd name="connsiteY4917" fmla="*/ 867674 h 1574215"/>
                <a:gd name="connsiteX4918" fmla="*/ 549585 w 2437871"/>
                <a:gd name="connsiteY4918" fmla="*/ 867674 h 1574215"/>
                <a:gd name="connsiteX4919" fmla="*/ 549585 w 2437871"/>
                <a:gd name="connsiteY4919" fmla="*/ 863658 h 1574215"/>
                <a:gd name="connsiteX4920" fmla="*/ 1338701 w 2437871"/>
                <a:gd name="connsiteY4920" fmla="*/ 863658 h 1574215"/>
                <a:gd name="connsiteX4921" fmla="*/ 1338701 w 2437871"/>
                <a:gd name="connsiteY4921" fmla="*/ 867674 h 1574215"/>
                <a:gd name="connsiteX4922" fmla="*/ 1413162 w 2437871"/>
                <a:gd name="connsiteY4922" fmla="*/ 867674 h 1574215"/>
                <a:gd name="connsiteX4923" fmla="*/ 1413162 w 2437871"/>
                <a:gd name="connsiteY4923" fmla="*/ 863658 h 1574215"/>
                <a:gd name="connsiteX4924" fmla="*/ 1338701 w 2437871"/>
                <a:gd name="connsiteY4924" fmla="*/ 863658 h 1574215"/>
                <a:gd name="connsiteX4925" fmla="*/ 1260223 w 2437871"/>
                <a:gd name="connsiteY4925" fmla="*/ 863658 h 1574215"/>
                <a:gd name="connsiteX4926" fmla="*/ 1260223 w 2437871"/>
                <a:gd name="connsiteY4926" fmla="*/ 867674 h 1574215"/>
                <a:gd name="connsiteX4927" fmla="*/ 1334685 w 2437871"/>
                <a:gd name="connsiteY4927" fmla="*/ 867674 h 1574215"/>
                <a:gd name="connsiteX4928" fmla="*/ 1334685 w 2437871"/>
                <a:gd name="connsiteY4928" fmla="*/ 863658 h 1574215"/>
                <a:gd name="connsiteX4929" fmla="*/ 1260223 w 2437871"/>
                <a:gd name="connsiteY4929" fmla="*/ 863658 h 1574215"/>
                <a:gd name="connsiteX4930" fmla="*/ 1181665 w 2437871"/>
                <a:gd name="connsiteY4930" fmla="*/ 863658 h 1574215"/>
                <a:gd name="connsiteX4931" fmla="*/ 1181665 w 2437871"/>
                <a:gd name="connsiteY4931" fmla="*/ 867674 h 1574215"/>
                <a:gd name="connsiteX4932" fmla="*/ 1256127 w 2437871"/>
                <a:gd name="connsiteY4932" fmla="*/ 867674 h 1574215"/>
                <a:gd name="connsiteX4933" fmla="*/ 1256127 w 2437871"/>
                <a:gd name="connsiteY4933" fmla="*/ 863658 h 1574215"/>
                <a:gd name="connsiteX4934" fmla="*/ 1181665 w 2437871"/>
                <a:gd name="connsiteY4934" fmla="*/ 863658 h 1574215"/>
                <a:gd name="connsiteX4935" fmla="*/ 1495737 w 2437871"/>
                <a:gd name="connsiteY4935" fmla="*/ 863658 h 1574215"/>
                <a:gd name="connsiteX4936" fmla="*/ 1495737 w 2437871"/>
                <a:gd name="connsiteY4936" fmla="*/ 867674 h 1574215"/>
                <a:gd name="connsiteX4937" fmla="*/ 1570198 w 2437871"/>
                <a:gd name="connsiteY4937" fmla="*/ 867674 h 1574215"/>
                <a:gd name="connsiteX4938" fmla="*/ 1570198 w 2437871"/>
                <a:gd name="connsiteY4938" fmla="*/ 863658 h 1574215"/>
                <a:gd name="connsiteX4939" fmla="*/ 1495737 w 2437871"/>
                <a:gd name="connsiteY4939" fmla="*/ 863658 h 1574215"/>
                <a:gd name="connsiteX4940" fmla="*/ 1809809 w 2437871"/>
                <a:gd name="connsiteY4940" fmla="*/ 867674 h 1574215"/>
                <a:gd name="connsiteX4941" fmla="*/ 1884270 w 2437871"/>
                <a:gd name="connsiteY4941" fmla="*/ 867674 h 1574215"/>
                <a:gd name="connsiteX4942" fmla="*/ 1884270 w 2437871"/>
                <a:gd name="connsiteY4942" fmla="*/ 863658 h 1574215"/>
                <a:gd name="connsiteX4943" fmla="*/ 1809809 w 2437871"/>
                <a:gd name="connsiteY4943" fmla="*/ 863658 h 1574215"/>
                <a:gd name="connsiteX4944" fmla="*/ 1809809 w 2437871"/>
                <a:gd name="connsiteY4944" fmla="*/ 867674 h 1574215"/>
                <a:gd name="connsiteX4945" fmla="*/ 1888286 w 2437871"/>
                <a:gd name="connsiteY4945" fmla="*/ 867674 h 1574215"/>
                <a:gd name="connsiteX4946" fmla="*/ 1962748 w 2437871"/>
                <a:gd name="connsiteY4946" fmla="*/ 867674 h 1574215"/>
                <a:gd name="connsiteX4947" fmla="*/ 1962748 w 2437871"/>
                <a:gd name="connsiteY4947" fmla="*/ 863658 h 1574215"/>
                <a:gd name="connsiteX4948" fmla="*/ 1888286 w 2437871"/>
                <a:gd name="connsiteY4948" fmla="*/ 863658 h 1574215"/>
                <a:gd name="connsiteX4949" fmla="*/ 1888286 w 2437871"/>
                <a:gd name="connsiteY4949" fmla="*/ 867674 h 1574215"/>
                <a:gd name="connsiteX4950" fmla="*/ 235514 w 2437871"/>
                <a:gd name="connsiteY4950" fmla="*/ 863658 h 1574215"/>
                <a:gd name="connsiteX4951" fmla="*/ 161052 w 2437871"/>
                <a:gd name="connsiteY4951" fmla="*/ 863658 h 1574215"/>
                <a:gd name="connsiteX4952" fmla="*/ 161052 w 2437871"/>
                <a:gd name="connsiteY4952" fmla="*/ 867674 h 1574215"/>
                <a:gd name="connsiteX4953" fmla="*/ 235514 w 2437871"/>
                <a:gd name="connsiteY4953" fmla="*/ 867674 h 1574215"/>
                <a:gd name="connsiteX4954" fmla="*/ 235514 w 2437871"/>
                <a:gd name="connsiteY4954" fmla="*/ 863658 h 1574215"/>
                <a:gd name="connsiteX4955" fmla="*/ 157036 w 2437871"/>
                <a:gd name="connsiteY4955" fmla="*/ 863658 h 1574215"/>
                <a:gd name="connsiteX4956" fmla="*/ 82574 w 2437871"/>
                <a:gd name="connsiteY4956" fmla="*/ 863658 h 1574215"/>
                <a:gd name="connsiteX4957" fmla="*/ 82574 w 2437871"/>
                <a:gd name="connsiteY4957" fmla="*/ 867674 h 1574215"/>
                <a:gd name="connsiteX4958" fmla="*/ 157036 w 2437871"/>
                <a:gd name="connsiteY4958" fmla="*/ 867674 h 1574215"/>
                <a:gd name="connsiteX4959" fmla="*/ 157036 w 2437871"/>
                <a:gd name="connsiteY4959" fmla="*/ 863658 h 1574215"/>
                <a:gd name="connsiteX4960" fmla="*/ 1966764 w 2437871"/>
                <a:gd name="connsiteY4960" fmla="*/ 867674 h 1574215"/>
                <a:gd name="connsiteX4961" fmla="*/ 2041226 w 2437871"/>
                <a:gd name="connsiteY4961" fmla="*/ 867674 h 1574215"/>
                <a:gd name="connsiteX4962" fmla="*/ 2041226 w 2437871"/>
                <a:gd name="connsiteY4962" fmla="*/ 863658 h 1574215"/>
                <a:gd name="connsiteX4963" fmla="*/ 1966764 w 2437871"/>
                <a:gd name="connsiteY4963" fmla="*/ 863658 h 1574215"/>
                <a:gd name="connsiteX4964" fmla="*/ 1966764 w 2437871"/>
                <a:gd name="connsiteY4964" fmla="*/ 867674 h 1574215"/>
                <a:gd name="connsiteX4965" fmla="*/ 2045322 w 2437871"/>
                <a:gd name="connsiteY4965" fmla="*/ 867674 h 1574215"/>
                <a:gd name="connsiteX4966" fmla="*/ 2119784 w 2437871"/>
                <a:gd name="connsiteY4966" fmla="*/ 867674 h 1574215"/>
                <a:gd name="connsiteX4967" fmla="*/ 2119784 w 2437871"/>
                <a:gd name="connsiteY4967" fmla="*/ 863658 h 1574215"/>
                <a:gd name="connsiteX4968" fmla="*/ 2045322 w 2437871"/>
                <a:gd name="connsiteY4968" fmla="*/ 863658 h 1574215"/>
                <a:gd name="connsiteX4969" fmla="*/ 2045322 w 2437871"/>
                <a:gd name="connsiteY4969" fmla="*/ 867674 h 1574215"/>
                <a:gd name="connsiteX4970" fmla="*/ 2123800 w 2437871"/>
                <a:gd name="connsiteY4970" fmla="*/ 867674 h 1574215"/>
                <a:gd name="connsiteX4971" fmla="*/ 2198262 w 2437871"/>
                <a:gd name="connsiteY4971" fmla="*/ 867674 h 1574215"/>
                <a:gd name="connsiteX4972" fmla="*/ 2198262 w 2437871"/>
                <a:gd name="connsiteY4972" fmla="*/ 863658 h 1574215"/>
                <a:gd name="connsiteX4973" fmla="*/ 2123800 w 2437871"/>
                <a:gd name="connsiteY4973" fmla="*/ 863658 h 1574215"/>
                <a:gd name="connsiteX4974" fmla="*/ 2123800 w 2437871"/>
                <a:gd name="connsiteY4974" fmla="*/ 867674 h 1574215"/>
                <a:gd name="connsiteX4975" fmla="*/ 2280836 w 2437871"/>
                <a:gd name="connsiteY4975" fmla="*/ 867674 h 1574215"/>
                <a:gd name="connsiteX4976" fmla="*/ 2355298 w 2437871"/>
                <a:gd name="connsiteY4976" fmla="*/ 867674 h 1574215"/>
                <a:gd name="connsiteX4977" fmla="*/ 2355298 w 2437871"/>
                <a:gd name="connsiteY4977" fmla="*/ 863658 h 1574215"/>
                <a:gd name="connsiteX4978" fmla="*/ 2280836 w 2437871"/>
                <a:gd name="connsiteY4978" fmla="*/ 863658 h 1574215"/>
                <a:gd name="connsiteX4979" fmla="*/ 2280836 w 2437871"/>
                <a:gd name="connsiteY4979" fmla="*/ 867674 h 1574215"/>
                <a:gd name="connsiteX4980" fmla="*/ 2202358 w 2437871"/>
                <a:gd name="connsiteY4980" fmla="*/ 867674 h 1574215"/>
                <a:gd name="connsiteX4981" fmla="*/ 2276820 w 2437871"/>
                <a:gd name="connsiteY4981" fmla="*/ 867674 h 1574215"/>
                <a:gd name="connsiteX4982" fmla="*/ 2276820 w 2437871"/>
                <a:gd name="connsiteY4982" fmla="*/ 863658 h 1574215"/>
                <a:gd name="connsiteX4983" fmla="*/ 2202358 w 2437871"/>
                <a:gd name="connsiteY4983" fmla="*/ 863658 h 1574215"/>
                <a:gd name="connsiteX4984" fmla="*/ 2202358 w 2437871"/>
                <a:gd name="connsiteY4984" fmla="*/ 867674 h 1574215"/>
                <a:gd name="connsiteX4985" fmla="*/ 392550 w 2437871"/>
                <a:gd name="connsiteY4985" fmla="*/ 863658 h 1574215"/>
                <a:gd name="connsiteX4986" fmla="*/ 318088 w 2437871"/>
                <a:gd name="connsiteY4986" fmla="*/ 863658 h 1574215"/>
                <a:gd name="connsiteX4987" fmla="*/ 318088 w 2437871"/>
                <a:gd name="connsiteY4987" fmla="*/ 867674 h 1574215"/>
                <a:gd name="connsiteX4988" fmla="*/ 392550 w 2437871"/>
                <a:gd name="connsiteY4988" fmla="*/ 867674 h 1574215"/>
                <a:gd name="connsiteX4989" fmla="*/ 392550 w 2437871"/>
                <a:gd name="connsiteY4989" fmla="*/ 863658 h 1574215"/>
                <a:gd name="connsiteX4990" fmla="*/ 471108 w 2437871"/>
                <a:gd name="connsiteY4990" fmla="*/ 863658 h 1574215"/>
                <a:gd name="connsiteX4991" fmla="*/ 396646 w 2437871"/>
                <a:gd name="connsiteY4991" fmla="*/ 863658 h 1574215"/>
                <a:gd name="connsiteX4992" fmla="*/ 396646 w 2437871"/>
                <a:gd name="connsiteY4992" fmla="*/ 867674 h 1574215"/>
                <a:gd name="connsiteX4993" fmla="*/ 471108 w 2437871"/>
                <a:gd name="connsiteY4993" fmla="*/ 867674 h 1574215"/>
                <a:gd name="connsiteX4994" fmla="*/ 471108 w 2437871"/>
                <a:gd name="connsiteY4994" fmla="*/ 863658 h 1574215"/>
                <a:gd name="connsiteX4995" fmla="*/ 314072 w 2437871"/>
                <a:gd name="connsiteY4995" fmla="*/ 863658 h 1574215"/>
                <a:gd name="connsiteX4996" fmla="*/ 239610 w 2437871"/>
                <a:gd name="connsiteY4996" fmla="*/ 863658 h 1574215"/>
                <a:gd name="connsiteX4997" fmla="*/ 239610 w 2437871"/>
                <a:gd name="connsiteY4997" fmla="*/ 867674 h 1574215"/>
                <a:gd name="connsiteX4998" fmla="*/ 314072 w 2437871"/>
                <a:gd name="connsiteY4998" fmla="*/ 867674 h 1574215"/>
                <a:gd name="connsiteX4999" fmla="*/ 314072 w 2437871"/>
                <a:gd name="connsiteY4999" fmla="*/ 863658 h 1574215"/>
                <a:gd name="connsiteX5000" fmla="*/ 1652773 w 2437871"/>
                <a:gd name="connsiteY5000" fmla="*/ 942136 h 1574215"/>
                <a:gd name="connsiteX5001" fmla="*/ 1652773 w 2437871"/>
                <a:gd name="connsiteY5001" fmla="*/ 946152 h 1574215"/>
                <a:gd name="connsiteX5002" fmla="*/ 1727234 w 2437871"/>
                <a:gd name="connsiteY5002" fmla="*/ 946152 h 1574215"/>
                <a:gd name="connsiteX5003" fmla="*/ 1727234 w 2437871"/>
                <a:gd name="connsiteY5003" fmla="*/ 942136 h 1574215"/>
                <a:gd name="connsiteX5004" fmla="*/ 1652773 w 2437871"/>
                <a:gd name="connsiteY5004" fmla="*/ 942136 h 1574215"/>
                <a:gd name="connsiteX5005" fmla="*/ 632080 w 2437871"/>
                <a:gd name="connsiteY5005" fmla="*/ 942136 h 1574215"/>
                <a:gd name="connsiteX5006" fmla="*/ 632080 w 2437871"/>
                <a:gd name="connsiteY5006" fmla="*/ 946152 h 1574215"/>
                <a:gd name="connsiteX5007" fmla="*/ 706541 w 2437871"/>
                <a:gd name="connsiteY5007" fmla="*/ 946152 h 1574215"/>
                <a:gd name="connsiteX5008" fmla="*/ 706541 w 2437871"/>
                <a:gd name="connsiteY5008" fmla="*/ 942136 h 1574215"/>
                <a:gd name="connsiteX5009" fmla="*/ 632080 w 2437871"/>
                <a:gd name="connsiteY5009" fmla="*/ 942136 h 1574215"/>
                <a:gd name="connsiteX5010" fmla="*/ 1495737 w 2437871"/>
                <a:gd name="connsiteY5010" fmla="*/ 942136 h 1574215"/>
                <a:gd name="connsiteX5011" fmla="*/ 1495737 w 2437871"/>
                <a:gd name="connsiteY5011" fmla="*/ 946152 h 1574215"/>
                <a:gd name="connsiteX5012" fmla="*/ 1570198 w 2437871"/>
                <a:gd name="connsiteY5012" fmla="*/ 946152 h 1574215"/>
                <a:gd name="connsiteX5013" fmla="*/ 1570198 w 2437871"/>
                <a:gd name="connsiteY5013" fmla="*/ 942136 h 1574215"/>
                <a:gd name="connsiteX5014" fmla="*/ 1495737 w 2437871"/>
                <a:gd name="connsiteY5014" fmla="*/ 942136 h 1574215"/>
                <a:gd name="connsiteX5015" fmla="*/ 1574215 w 2437871"/>
                <a:gd name="connsiteY5015" fmla="*/ 942136 h 1574215"/>
                <a:gd name="connsiteX5016" fmla="*/ 1574215 w 2437871"/>
                <a:gd name="connsiteY5016" fmla="*/ 946152 h 1574215"/>
                <a:gd name="connsiteX5017" fmla="*/ 1648676 w 2437871"/>
                <a:gd name="connsiteY5017" fmla="*/ 946152 h 1574215"/>
                <a:gd name="connsiteX5018" fmla="*/ 1648676 w 2437871"/>
                <a:gd name="connsiteY5018" fmla="*/ 942136 h 1574215"/>
                <a:gd name="connsiteX5019" fmla="*/ 1574215 w 2437871"/>
                <a:gd name="connsiteY5019" fmla="*/ 942136 h 1574215"/>
                <a:gd name="connsiteX5020" fmla="*/ 1731250 w 2437871"/>
                <a:gd name="connsiteY5020" fmla="*/ 942136 h 1574215"/>
                <a:gd name="connsiteX5021" fmla="*/ 1731250 w 2437871"/>
                <a:gd name="connsiteY5021" fmla="*/ 946152 h 1574215"/>
                <a:gd name="connsiteX5022" fmla="*/ 1805712 w 2437871"/>
                <a:gd name="connsiteY5022" fmla="*/ 946152 h 1574215"/>
                <a:gd name="connsiteX5023" fmla="*/ 1805712 w 2437871"/>
                <a:gd name="connsiteY5023" fmla="*/ 942136 h 1574215"/>
                <a:gd name="connsiteX5024" fmla="*/ 1731250 w 2437871"/>
                <a:gd name="connsiteY5024" fmla="*/ 942136 h 1574215"/>
                <a:gd name="connsiteX5025" fmla="*/ 710638 w 2437871"/>
                <a:gd name="connsiteY5025" fmla="*/ 942136 h 1574215"/>
                <a:gd name="connsiteX5026" fmla="*/ 710638 w 2437871"/>
                <a:gd name="connsiteY5026" fmla="*/ 946152 h 1574215"/>
                <a:gd name="connsiteX5027" fmla="*/ 785099 w 2437871"/>
                <a:gd name="connsiteY5027" fmla="*/ 946152 h 1574215"/>
                <a:gd name="connsiteX5028" fmla="*/ 785099 w 2437871"/>
                <a:gd name="connsiteY5028" fmla="*/ 942136 h 1574215"/>
                <a:gd name="connsiteX5029" fmla="*/ 710638 w 2437871"/>
                <a:gd name="connsiteY5029" fmla="*/ 942136 h 1574215"/>
                <a:gd name="connsiteX5030" fmla="*/ 553602 w 2437871"/>
                <a:gd name="connsiteY5030" fmla="*/ 942136 h 1574215"/>
                <a:gd name="connsiteX5031" fmla="*/ 553602 w 2437871"/>
                <a:gd name="connsiteY5031" fmla="*/ 946152 h 1574215"/>
                <a:gd name="connsiteX5032" fmla="*/ 628063 w 2437871"/>
                <a:gd name="connsiteY5032" fmla="*/ 946152 h 1574215"/>
                <a:gd name="connsiteX5033" fmla="*/ 628063 w 2437871"/>
                <a:gd name="connsiteY5033" fmla="*/ 942136 h 1574215"/>
                <a:gd name="connsiteX5034" fmla="*/ 553602 w 2437871"/>
                <a:gd name="connsiteY5034" fmla="*/ 942136 h 1574215"/>
                <a:gd name="connsiteX5035" fmla="*/ 1809809 w 2437871"/>
                <a:gd name="connsiteY5035" fmla="*/ 942136 h 1574215"/>
                <a:gd name="connsiteX5036" fmla="*/ 1809809 w 2437871"/>
                <a:gd name="connsiteY5036" fmla="*/ 946152 h 1574215"/>
                <a:gd name="connsiteX5037" fmla="*/ 1884270 w 2437871"/>
                <a:gd name="connsiteY5037" fmla="*/ 946152 h 1574215"/>
                <a:gd name="connsiteX5038" fmla="*/ 1884270 w 2437871"/>
                <a:gd name="connsiteY5038" fmla="*/ 942136 h 1574215"/>
                <a:gd name="connsiteX5039" fmla="*/ 1809809 w 2437871"/>
                <a:gd name="connsiteY5039" fmla="*/ 942136 h 1574215"/>
                <a:gd name="connsiteX5040" fmla="*/ 1338701 w 2437871"/>
                <a:gd name="connsiteY5040" fmla="*/ 942136 h 1574215"/>
                <a:gd name="connsiteX5041" fmla="*/ 1338701 w 2437871"/>
                <a:gd name="connsiteY5041" fmla="*/ 946152 h 1574215"/>
                <a:gd name="connsiteX5042" fmla="*/ 1413162 w 2437871"/>
                <a:gd name="connsiteY5042" fmla="*/ 946152 h 1574215"/>
                <a:gd name="connsiteX5043" fmla="*/ 1413162 w 2437871"/>
                <a:gd name="connsiteY5043" fmla="*/ 942136 h 1574215"/>
                <a:gd name="connsiteX5044" fmla="*/ 1338701 w 2437871"/>
                <a:gd name="connsiteY5044" fmla="*/ 942136 h 1574215"/>
                <a:gd name="connsiteX5045" fmla="*/ 1417259 w 2437871"/>
                <a:gd name="connsiteY5045" fmla="*/ 942136 h 1574215"/>
                <a:gd name="connsiteX5046" fmla="*/ 1417259 w 2437871"/>
                <a:gd name="connsiteY5046" fmla="*/ 946152 h 1574215"/>
                <a:gd name="connsiteX5047" fmla="*/ 1491721 w 2437871"/>
                <a:gd name="connsiteY5047" fmla="*/ 946152 h 1574215"/>
                <a:gd name="connsiteX5048" fmla="*/ 1491721 w 2437871"/>
                <a:gd name="connsiteY5048" fmla="*/ 942136 h 1574215"/>
                <a:gd name="connsiteX5049" fmla="*/ 1417259 w 2437871"/>
                <a:gd name="connsiteY5049" fmla="*/ 942136 h 1574215"/>
                <a:gd name="connsiteX5050" fmla="*/ 1181665 w 2437871"/>
                <a:gd name="connsiteY5050" fmla="*/ 942136 h 1574215"/>
                <a:gd name="connsiteX5051" fmla="*/ 1181665 w 2437871"/>
                <a:gd name="connsiteY5051" fmla="*/ 946152 h 1574215"/>
                <a:gd name="connsiteX5052" fmla="*/ 1256127 w 2437871"/>
                <a:gd name="connsiteY5052" fmla="*/ 946152 h 1574215"/>
                <a:gd name="connsiteX5053" fmla="*/ 1256127 w 2437871"/>
                <a:gd name="connsiteY5053" fmla="*/ 942136 h 1574215"/>
                <a:gd name="connsiteX5054" fmla="*/ 1181665 w 2437871"/>
                <a:gd name="connsiteY5054" fmla="*/ 942136 h 1574215"/>
                <a:gd name="connsiteX5055" fmla="*/ 789115 w 2437871"/>
                <a:gd name="connsiteY5055" fmla="*/ 942136 h 1574215"/>
                <a:gd name="connsiteX5056" fmla="*/ 789115 w 2437871"/>
                <a:gd name="connsiteY5056" fmla="*/ 946152 h 1574215"/>
                <a:gd name="connsiteX5057" fmla="*/ 863577 w 2437871"/>
                <a:gd name="connsiteY5057" fmla="*/ 946152 h 1574215"/>
                <a:gd name="connsiteX5058" fmla="*/ 863577 w 2437871"/>
                <a:gd name="connsiteY5058" fmla="*/ 942136 h 1574215"/>
                <a:gd name="connsiteX5059" fmla="*/ 789115 w 2437871"/>
                <a:gd name="connsiteY5059" fmla="*/ 942136 h 1574215"/>
                <a:gd name="connsiteX5060" fmla="*/ 1260223 w 2437871"/>
                <a:gd name="connsiteY5060" fmla="*/ 942136 h 1574215"/>
                <a:gd name="connsiteX5061" fmla="*/ 1260223 w 2437871"/>
                <a:gd name="connsiteY5061" fmla="*/ 946152 h 1574215"/>
                <a:gd name="connsiteX5062" fmla="*/ 1334685 w 2437871"/>
                <a:gd name="connsiteY5062" fmla="*/ 946152 h 1574215"/>
                <a:gd name="connsiteX5063" fmla="*/ 1334685 w 2437871"/>
                <a:gd name="connsiteY5063" fmla="*/ 942136 h 1574215"/>
                <a:gd name="connsiteX5064" fmla="*/ 1260223 w 2437871"/>
                <a:gd name="connsiteY5064" fmla="*/ 942136 h 1574215"/>
                <a:gd name="connsiteX5065" fmla="*/ 1103187 w 2437871"/>
                <a:gd name="connsiteY5065" fmla="*/ 942136 h 1574215"/>
                <a:gd name="connsiteX5066" fmla="*/ 1103187 w 2437871"/>
                <a:gd name="connsiteY5066" fmla="*/ 946152 h 1574215"/>
                <a:gd name="connsiteX5067" fmla="*/ 1177649 w 2437871"/>
                <a:gd name="connsiteY5067" fmla="*/ 946152 h 1574215"/>
                <a:gd name="connsiteX5068" fmla="*/ 1177649 w 2437871"/>
                <a:gd name="connsiteY5068" fmla="*/ 942136 h 1574215"/>
                <a:gd name="connsiteX5069" fmla="*/ 1103187 w 2437871"/>
                <a:gd name="connsiteY5069" fmla="*/ 942136 h 1574215"/>
                <a:gd name="connsiteX5070" fmla="*/ 946151 w 2437871"/>
                <a:gd name="connsiteY5070" fmla="*/ 942136 h 1574215"/>
                <a:gd name="connsiteX5071" fmla="*/ 946151 w 2437871"/>
                <a:gd name="connsiteY5071" fmla="*/ 946152 h 1574215"/>
                <a:gd name="connsiteX5072" fmla="*/ 1020613 w 2437871"/>
                <a:gd name="connsiteY5072" fmla="*/ 946152 h 1574215"/>
                <a:gd name="connsiteX5073" fmla="*/ 1020613 w 2437871"/>
                <a:gd name="connsiteY5073" fmla="*/ 942136 h 1574215"/>
                <a:gd name="connsiteX5074" fmla="*/ 946151 w 2437871"/>
                <a:gd name="connsiteY5074" fmla="*/ 942136 h 1574215"/>
                <a:gd name="connsiteX5075" fmla="*/ 471108 w 2437871"/>
                <a:gd name="connsiteY5075" fmla="*/ 942136 h 1574215"/>
                <a:gd name="connsiteX5076" fmla="*/ 396646 w 2437871"/>
                <a:gd name="connsiteY5076" fmla="*/ 942136 h 1574215"/>
                <a:gd name="connsiteX5077" fmla="*/ 396646 w 2437871"/>
                <a:gd name="connsiteY5077" fmla="*/ 946152 h 1574215"/>
                <a:gd name="connsiteX5078" fmla="*/ 471108 w 2437871"/>
                <a:gd name="connsiteY5078" fmla="*/ 946152 h 1574215"/>
                <a:gd name="connsiteX5079" fmla="*/ 471108 w 2437871"/>
                <a:gd name="connsiteY5079" fmla="*/ 942136 h 1574215"/>
                <a:gd name="connsiteX5080" fmla="*/ 867673 w 2437871"/>
                <a:gd name="connsiteY5080" fmla="*/ 942136 h 1574215"/>
                <a:gd name="connsiteX5081" fmla="*/ 867673 w 2437871"/>
                <a:gd name="connsiteY5081" fmla="*/ 946152 h 1574215"/>
                <a:gd name="connsiteX5082" fmla="*/ 942135 w 2437871"/>
                <a:gd name="connsiteY5082" fmla="*/ 946152 h 1574215"/>
                <a:gd name="connsiteX5083" fmla="*/ 942135 w 2437871"/>
                <a:gd name="connsiteY5083" fmla="*/ 942136 h 1574215"/>
                <a:gd name="connsiteX5084" fmla="*/ 867673 w 2437871"/>
                <a:gd name="connsiteY5084" fmla="*/ 942136 h 1574215"/>
                <a:gd name="connsiteX5085" fmla="*/ 1024629 w 2437871"/>
                <a:gd name="connsiteY5085" fmla="*/ 942136 h 1574215"/>
                <a:gd name="connsiteX5086" fmla="*/ 1024629 w 2437871"/>
                <a:gd name="connsiteY5086" fmla="*/ 946152 h 1574215"/>
                <a:gd name="connsiteX5087" fmla="*/ 1099091 w 2437871"/>
                <a:gd name="connsiteY5087" fmla="*/ 946152 h 1574215"/>
                <a:gd name="connsiteX5088" fmla="*/ 1099091 w 2437871"/>
                <a:gd name="connsiteY5088" fmla="*/ 942136 h 1574215"/>
                <a:gd name="connsiteX5089" fmla="*/ 1024629 w 2437871"/>
                <a:gd name="connsiteY5089" fmla="*/ 942136 h 1574215"/>
                <a:gd name="connsiteX5090" fmla="*/ 157036 w 2437871"/>
                <a:gd name="connsiteY5090" fmla="*/ 942136 h 1574215"/>
                <a:gd name="connsiteX5091" fmla="*/ 82574 w 2437871"/>
                <a:gd name="connsiteY5091" fmla="*/ 942136 h 1574215"/>
                <a:gd name="connsiteX5092" fmla="*/ 82574 w 2437871"/>
                <a:gd name="connsiteY5092" fmla="*/ 946152 h 1574215"/>
                <a:gd name="connsiteX5093" fmla="*/ 157036 w 2437871"/>
                <a:gd name="connsiteY5093" fmla="*/ 946152 h 1574215"/>
                <a:gd name="connsiteX5094" fmla="*/ 157036 w 2437871"/>
                <a:gd name="connsiteY5094" fmla="*/ 942136 h 1574215"/>
                <a:gd name="connsiteX5095" fmla="*/ 2202358 w 2437871"/>
                <a:gd name="connsiteY5095" fmla="*/ 946152 h 1574215"/>
                <a:gd name="connsiteX5096" fmla="*/ 2276820 w 2437871"/>
                <a:gd name="connsiteY5096" fmla="*/ 946152 h 1574215"/>
                <a:gd name="connsiteX5097" fmla="*/ 2276820 w 2437871"/>
                <a:gd name="connsiteY5097" fmla="*/ 942136 h 1574215"/>
                <a:gd name="connsiteX5098" fmla="*/ 2202358 w 2437871"/>
                <a:gd name="connsiteY5098" fmla="*/ 942136 h 1574215"/>
                <a:gd name="connsiteX5099" fmla="*/ 2202358 w 2437871"/>
                <a:gd name="connsiteY5099" fmla="*/ 946152 h 1574215"/>
                <a:gd name="connsiteX5100" fmla="*/ 2359394 w 2437871"/>
                <a:gd name="connsiteY5100" fmla="*/ 946152 h 1574215"/>
                <a:gd name="connsiteX5101" fmla="*/ 2433856 w 2437871"/>
                <a:gd name="connsiteY5101" fmla="*/ 946152 h 1574215"/>
                <a:gd name="connsiteX5102" fmla="*/ 2433856 w 2437871"/>
                <a:gd name="connsiteY5102" fmla="*/ 942136 h 1574215"/>
                <a:gd name="connsiteX5103" fmla="*/ 2359394 w 2437871"/>
                <a:gd name="connsiteY5103" fmla="*/ 942136 h 1574215"/>
                <a:gd name="connsiteX5104" fmla="*/ 2359394 w 2437871"/>
                <a:gd name="connsiteY5104" fmla="*/ 946152 h 1574215"/>
                <a:gd name="connsiteX5105" fmla="*/ 314072 w 2437871"/>
                <a:gd name="connsiteY5105" fmla="*/ 942136 h 1574215"/>
                <a:gd name="connsiteX5106" fmla="*/ 239610 w 2437871"/>
                <a:gd name="connsiteY5106" fmla="*/ 942136 h 1574215"/>
                <a:gd name="connsiteX5107" fmla="*/ 239610 w 2437871"/>
                <a:gd name="connsiteY5107" fmla="*/ 946152 h 1574215"/>
                <a:gd name="connsiteX5108" fmla="*/ 314072 w 2437871"/>
                <a:gd name="connsiteY5108" fmla="*/ 946152 h 1574215"/>
                <a:gd name="connsiteX5109" fmla="*/ 314072 w 2437871"/>
                <a:gd name="connsiteY5109" fmla="*/ 942136 h 1574215"/>
                <a:gd name="connsiteX5110" fmla="*/ 392550 w 2437871"/>
                <a:gd name="connsiteY5110" fmla="*/ 942136 h 1574215"/>
                <a:gd name="connsiteX5111" fmla="*/ 318088 w 2437871"/>
                <a:gd name="connsiteY5111" fmla="*/ 942136 h 1574215"/>
                <a:gd name="connsiteX5112" fmla="*/ 318088 w 2437871"/>
                <a:gd name="connsiteY5112" fmla="*/ 946152 h 1574215"/>
                <a:gd name="connsiteX5113" fmla="*/ 392550 w 2437871"/>
                <a:gd name="connsiteY5113" fmla="*/ 946152 h 1574215"/>
                <a:gd name="connsiteX5114" fmla="*/ 392550 w 2437871"/>
                <a:gd name="connsiteY5114" fmla="*/ 942136 h 1574215"/>
                <a:gd name="connsiteX5115" fmla="*/ 1888286 w 2437871"/>
                <a:gd name="connsiteY5115" fmla="*/ 946152 h 1574215"/>
                <a:gd name="connsiteX5116" fmla="*/ 1962748 w 2437871"/>
                <a:gd name="connsiteY5116" fmla="*/ 946152 h 1574215"/>
                <a:gd name="connsiteX5117" fmla="*/ 1962748 w 2437871"/>
                <a:gd name="connsiteY5117" fmla="*/ 942136 h 1574215"/>
                <a:gd name="connsiteX5118" fmla="*/ 1888286 w 2437871"/>
                <a:gd name="connsiteY5118" fmla="*/ 942136 h 1574215"/>
                <a:gd name="connsiteX5119" fmla="*/ 1888286 w 2437871"/>
                <a:gd name="connsiteY5119" fmla="*/ 946152 h 1574215"/>
                <a:gd name="connsiteX5120" fmla="*/ 549585 w 2437871"/>
                <a:gd name="connsiteY5120" fmla="*/ 942136 h 1574215"/>
                <a:gd name="connsiteX5121" fmla="*/ 475124 w 2437871"/>
                <a:gd name="connsiteY5121" fmla="*/ 942136 h 1574215"/>
                <a:gd name="connsiteX5122" fmla="*/ 475124 w 2437871"/>
                <a:gd name="connsiteY5122" fmla="*/ 946152 h 1574215"/>
                <a:gd name="connsiteX5123" fmla="*/ 549585 w 2437871"/>
                <a:gd name="connsiteY5123" fmla="*/ 946152 h 1574215"/>
                <a:gd name="connsiteX5124" fmla="*/ 549585 w 2437871"/>
                <a:gd name="connsiteY5124" fmla="*/ 942136 h 1574215"/>
                <a:gd name="connsiteX5125" fmla="*/ 2123800 w 2437871"/>
                <a:gd name="connsiteY5125" fmla="*/ 946152 h 1574215"/>
                <a:gd name="connsiteX5126" fmla="*/ 2198262 w 2437871"/>
                <a:gd name="connsiteY5126" fmla="*/ 946152 h 1574215"/>
                <a:gd name="connsiteX5127" fmla="*/ 2198262 w 2437871"/>
                <a:gd name="connsiteY5127" fmla="*/ 942136 h 1574215"/>
                <a:gd name="connsiteX5128" fmla="*/ 2123800 w 2437871"/>
                <a:gd name="connsiteY5128" fmla="*/ 942136 h 1574215"/>
                <a:gd name="connsiteX5129" fmla="*/ 2123800 w 2437871"/>
                <a:gd name="connsiteY5129" fmla="*/ 946152 h 1574215"/>
                <a:gd name="connsiteX5130" fmla="*/ 235514 w 2437871"/>
                <a:gd name="connsiteY5130" fmla="*/ 942136 h 1574215"/>
                <a:gd name="connsiteX5131" fmla="*/ 161052 w 2437871"/>
                <a:gd name="connsiteY5131" fmla="*/ 942136 h 1574215"/>
                <a:gd name="connsiteX5132" fmla="*/ 161052 w 2437871"/>
                <a:gd name="connsiteY5132" fmla="*/ 946152 h 1574215"/>
                <a:gd name="connsiteX5133" fmla="*/ 235514 w 2437871"/>
                <a:gd name="connsiteY5133" fmla="*/ 946152 h 1574215"/>
                <a:gd name="connsiteX5134" fmla="*/ 235514 w 2437871"/>
                <a:gd name="connsiteY5134" fmla="*/ 942136 h 1574215"/>
                <a:gd name="connsiteX5135" fmla="*/ 1966764 w 2437871"/>
                <a:gd name="connsiteY5135" fmla="*/ 946152 h 1574215"/>
                <a:gd name="connsiteX5136" fmla="*/ 2041226 w 2437871"/>
                <a:gd name="connsiteY5136" fmla="*/ 946152 h 1574215"/>
                <a:gd name="connsiteX5137" fmla="*/ 2041226 w 2437871"/>
                <a:gd name="connsiteY5137" fmla="*/ 942136 h 1574215"/>
                <a:gd name="connsiteX5138" fmla="*/ 1966764 w 2437871"/>
                <a:gd name="connsiteY5138" fmla="*/ 942136 h 1574215"/>
                <a:gd name="connsiteX5139" fmla="*/ 1966764 w 2437871"/>
                <a:gd name="connsiteY5139" fmla="*/ 946152 h 1574215"/>
                <a:gd name="connsiteX5140" fmla="*/ 2045322 w 2437871"/>
                <a:gd name="connsiteY5140" fmla="*/ 946152 h 1574215"/>
                <a:gd name="connsiteX5141" fmla="*/ 2119784 w 2437871"/>
                <a:gd name="connsiteY5141" fmla="*/ 946152 h 1574215"/>
                <a:gd name="connsiteX5142" fmla="*/ 2119784 w 2437871"/>
                <a:gd name="connsiteY5142" fmla="*/ 942136 h 1574215"/>
                <a:gd name="connsiteX5143" fmla="*/ 2045322 w 2437871"/>
                <a:gd name="connsiteY5143" fmla="*/ 942136 h 1574215"/>
                <a:gd name="connsiteX5144" fmla="*/ 2045322 w 2437871"/>
                <a:gd name="connsiteY5144" fmla="*/ 946152 h 1574215"/>
                <a:gd name="connsiteX5145" fmla="*/ 2280836 w 2437871"/>
                <a:gd name="connsiteY5145" fmla="*/ 946152 h 1574215"/>
                <a:gd name="connsiteX5146" fmla="*/ 2355298 w 2437871"/>
                <a:gd name="connsiteY5146" fmla="*/ 946152 h 1574215"/>
                <a:gd name="connsiteX5147" fmla="*/ 2355298 w 2437871"/>
                <a:gd name="connsiteY5147" fmla="*/ 942136 h 1574215"/>
                <a:gd name="connsiteX5148" fmla="*/ 2280836 w 2437871"/>
                <a:gd name="connsiteY5148" fmla="*/ 942136 h 1574215"/>
                <a:gd name="connsiteX5149" fmla="*/ 2280836 w 2437871"/>
                <a:gd name="connsiteY5149" fmla="*/ 946152 h 1574215"/>
                <a:gd name="connsiteX5150" fmla="*/ 78478 w 2437871"/>
                <a:gd name="connsiteY5150" fmla="*/ 942136 h 1574215"/>
                <a:gd name="connsiteX5151" fmla="*/ 4016 w 2437871"/>
                <a:gd name="connsiteY5151" fmla="*/ 942136 h 1574215"/>
                <a:gd name="connsiteX5152" fmla="*/ 4016 w 2437871"/>
                <a:gd name="connsiteY5152" fmla="*/ 946152 h 1574215"/>
                <a:gd name="connsiteX5153" fmla="*/ 78478 w 2437871"/>
                <a:gd name="connsiteY5153" fmla="*/ 946152 h 1574215"/>
                <a:gd name="connsiteX5154" fmla="*/ 78478 w 2437871"/>
                <a:gd name="connsiteY5154" fmla="*/ 942136 h 1574215"/>
                <a:gd name="connsiteX5155" fmla="*/ 1652773 w 2437871"/>
                <a:gd name="connsiteY5155" fmla="*/ 1020613 h 1574215"/>
                <a:gd name="connsiteX5156" fmla="*/ 1652773 w 2437871"/>
                <a:gd name="connsiteY5156" fmla="*/ 1024630 h 1574215"/>
                <a:gd name="connsiteX5157" fmla="*/ 1727234 w 2437871"/>
                <a:gd name="connsiteY5157" fmla="*/ 1024630 h 1574215"/>
                <a:gd name="connsiteX5158" fmla="*/ 1727234 w 2437871"/>
                <a:gd name="connsiteY5158" fmla="*/ 1020613 h 1574215"/>
                <a:gd name="connsiteX5159" fmla="*/ 1652773 w 2437871"/>
                <a:gd name="connsiteY5159" fmla="*/ 1020613 h 1574215"/>
                <a:gd name="connsiteX5160" fmla="*/ 1731250 w 2437871"/>
                <a:gd name="connsiteY5160" fmla="*/ 1020613 h 1574215"/>
                <a:gd name="connsiteX5161" fmla="*/ 1731250 w 2437871"/>
                <a:gd name="connsiteY5161" fmla="*/ 1024630 h 1574215"/>
                <a:gd name="connsiteX5162" fmla="*/ 1805712 w 2437871"/>
                <a:gd name="connsiteY5162" fmla="*/ 1024630 h 1574215"/>
                <a:gd name="connsiteX5163" fmla="*/ 1805712 w 2437871"/>
                <a:gd name="connsiteY5163" fmla="*/ 1020613 h 1574215"/>
                <a:gd name="connsiteX5164" fmla="*/ 1731250 w 2437871"/>
                <a:gd name="connsiteY5164" fmla="*/ 1020613 h 1574215"/>
                <a:gd name="connsiteX5165" fmla="*/ 1574215 w 2437871"/>
                <a:gd name="connsiteY5165" fmla="*/ 1020613 h 1574215"/>
                <a:gd name="connsiteX5166" fmla="*/ 1574215 w 2437871"/>
                <a:gd name="connsiteY5166" fmla="*/ 1024630 h 1574215"/>
                <a:gd name="connsiteX5167" fmla="*/ 1648676 w 2437871"/>
                <a:gd name="connsiteY5167" fmla="*/ 1024630 h 1574215"/>
                <a:gd name="connsiteX5168" fmla="*/ 1648676 w 2437871"/>
                <a:gd name="connsiteY5168" fmla="*/ 1020613 h 1574215"/>
                <a:gd name="connsiteX5169" fmla="*/ 1574215 w 2437871"/>
                <a:gd name="connsiteY5169" fmla="*/ 1020613 h 1574215"/>
                <a:gd name="connsiteX5170" fmla="*/ 1338701 w 2437871"/>
                <a:gd name="connsiteY5170" fmla="*/ 1020613 h 1574215"/>
                <a:gd name="connsiteX5171" fmla="*/ 1338701 w 2437871"/>
                <a:gd name="connsiteY5171" fmla="*/ 1024630 h 1574215"/>
                <a:gd name="connsiteX5172" fmla="*/ 1413162 w 2437871"/>
                <a:gd name="connsiteY5172" fmla="*/ 1024630 h 1574215"/>
                <a:gd name="connsiteX5173" fmla="*/ 1413162 w 2437871"/>
                <a:gd name="connsiteY5173" fmla="*/ 1020613 h 1574215"/>
                <a:gd name="connsiteX5174" fmla="*/ 1338701 w 2437871"/>
                <a:gd name="connsiteY5174" fmla="*/ 1020613 h 1574215"/>
                <a:gd name="connsiteX5175" fmla="*/ 1417259 w 2437871"/>
                <a:gd name="connsiteY5175" fmla="*/ 1020613 h 1574215"/>
                <a:gd name="connsiteX5176" fmla="*/ 1417259 w 2437871"/>
                <a:gd name="connsiteY5176" fmla="*/ 1024630 h 1574215"/>
                <a:gd name="connsiteX5177" fmla="*/ 1491721 w 2437871"/>
                <a:gd name="connsiteY5177" fmla="*/ 1024630 h 1574215"/>
                <a:gd name="connsiteX5178" fmla="*/ 1491721 w 2437871"/>
                <a:gd name="connsiteY5178" fmla="*/ 1020613 h 1574215"/>
                <a:gd name="connsiteX5179" fmla="*/ 1417259 w 2437871"/>
                <a:gd name="connsiteY5179" fmla="*/ 1020613 h 1574215"/>
                <a:gd name="connsiteX5180" fmla="*/ 1181665 w 2437871"/>
                <a:gd name="connsiteY5180" fmla="*/ 1020613 h 1574215"/>
                <a:gd name="connsiteX5181" fmla="*/ 1181665 w 2437871"/>
                <a:gd name="connsiteY5181" fmla="*/ 1024630 h 1574215"/>
                <a:gd name="connsiteX5182" fmla="*/ 1256127 w 2437871"/>
                <a:gd name="connsiteY5182" fmla="*/ 1024630 h 1574215"/>
                <a:gd name="connsiteX5183" fmla="*/ 1256127 w 2437871"/>
                <a:gd name="connsiteY5183" fmla="*/ 1020613 h 1574215"/>
                <a:gd name="connsiteX5184" fmla="*/ 1181665 w 2437871"/>
                <a:gd name="connsiteY5184" fmla="*/ 1020613 h 1574215"/>
                <a:gd name="connsiteX5185" fmla="*/ 1103187 w 2437871"/>
                <a:gd name="connsiteY5185" fmla="*/ 1020613 h 1574215"/>
                <a:gd name="connsiteX5186" fmla="*/ 1103187 w 2437871"/>
                <a:gd name="connsiteY5186" fmla="*/ 1024630 h 1574215"/>
                <a:gd name="connsiteX5187" fmla="*/ 1177649 w 2437871"/>
                <a:gd name="connsiteY5187" fmla="*/ 1024630 h 1574215"/>
                <a:gd name="connsiteX5188" fmla="*/ 1177649 w 2437871"/>
                <a:gd name="connsiteY5188" fmla="*/ 1020613 h 1574215"/>
                <a:gd name="connsiteX5189" fmla="*/ 1103187 w 2437871"/>
                <a:gd name="connsiteY5189" fmla="*/ 1020613 h 1574215"/>
                <a:gd name="connsiteX5190" fmla="*/ 1260223 w 2437871"/>
                <a:gd name="connsiteY5190" fmla="*/ 1020613 h 1574215"/>
                <a:gd name="connsiteX5191" fmla="*/ 1260223 w 2437871"/>
                <a:gd name="connsiteY5191" fmla="*/ 1024630 h 1574215"/>
                <a:gd name="connsiteX5192" fmla="*/ 1334685 w 2437871"/>
                <a:gd name="connsiteY5192" fmla="*/ 1024630 h 1574215"/>
                <a:gd name="connsiteX5193" fmla="*/ 1334685 w 2437871"/>
                <a:gd name="connsiteY5193" fmla="*/ 1020613 h 1574215"/>
                <a:gd name="connsiteX5194" fmla="*/ 1260223 w 2437871"/>
                <a:gd name="connsiteY5194" fmla="*/ 1020613 h 1574215"/>
                <a:gd name="connsiteX5195" fmla="*/ 1024629 w 2437871"/>
                <a:gd name="connsiteY5195" fmla="*/ 1020613 h 1574215"/>
                <a:gd name="connsiteX5196" fmla="*/ 1024629 w 2437871"/>
                <a:gd name="connsiteY5196" fmla="*/ 1024630 h 1574215"/>
                <a:gd name="connsiteX5197" fmla="*/ 1099091 w 2437871"/>
                <a:gd name="connsiteY5197" fmla="*/ 1024630 h 1574215"/>
                <a:gd name="connsiteX5198" fmla="*/ 1099091 w 2437871"/>
                <a:gd name="connsiteY5198" fmla="*/ 1020613 h 1574215"/>
                <a:gd name="connsiteX5199" fmla="*/ 1024629 w 2437871"/>
                <a:gd name="connsiteY5199" fmla="*/ 1020613 h 1574215"/>
                <a:gd name="connsiteX5200" fmla="*/ 1966764 w 2437871"/>
                <a:gd name="connsiteY5200" fmla="*/ 1024630 h 1574215"/>
                <a:gd name="connsiteX5201" fmla="*/ 2041226 w 2437871"/>
                <a:gd name="connsiteY5201" fmla="*/ 1024630 h 1574215"/>
                <a:gd name="connsiteX5202" fmla="*/ 2041226 w 2437871"/>
                <a:gd name="connsiteY5202" fmla="*/ 1020613 h 1574215"/>
                <a:gd name="connsiteX5203" fmla="*/ 1966764 w 2437871"/>
                <a:gd name="connsiteY5203" fmla="*/ 1020613 h 1574215"/>
                <a:gd name="connsiteX5204" fmla="*/ 1966764 w 2437871"/>
                <a:gd name="connsiteY5204" fmla="*/ 1024630 h 1574215"/>
                <a:gd name="connsiteX5205" fmla="*/ 157036 w 2437871"/>
                <a:gd name="connsiteY5205" fmla="*/ 1020613 h 1574215"/>
                <a:gd name="connsiteX5206" fmla="*/ 82574 w 2437871"/>
                <a:gd name="connsiteY5206" fmla="*/ 1020613 h 1574215"/>
                <a:gd name="connsiteX5207" fmla="*/ 82574 w 2437871"/>
                <a:gd name="connsiteY5207" fmla="*/ 1024630 h 1574215"/>
                <a:gd name="connsiteX5208" fmla="*/ 157036 w 2437871"/>
                <a:gd name="connsiteY5208" fmla="*/ 1024630 h 1574215"/>
                <a:gd name="connsiteX5209" fmla="*/ 157036 w 2437871"/>
                <a:gd name="connsiteY5209" fmla="*/ 1020613 h 1574215"/>
                <a:gd name="connsiteX5210" fmla="*/ 471108 w 2437871"/>
                <a:gd name="connsiteY5210" fmla="*/ 1020613 h 1574215"/>
                <a:gd name="connsiteX5211" fmla="*/ 396646 w 2437871"/>
                <a:gd name="connsiteY5211" fmla="*/ 1020613 h 1574215"/>
                <a:gd name="connsiteX5212" fmla="*/ 396646 w 2437871"/>
                <a:gd name="connsiteY5212" fmla="*/ 1024630 h 1574215"/>
                <a:gd name="connsiteX5213" fmla="*/ 471108 w 2437871"/>
                <a:gd name="connsiteY5213" fmla="*/ 1024630 h 1574215"/>
                <a:gd name="connsiteX5214" fmla="*/ 471108 w 2437871"/>
                <a:gd name="connsiteY5214" fmla="*/ 1020613 h 1574215"/>
                <a:gd name="connsiteX5215" fmla="*/ 78478 w 2437871"/>
                <a:gd name="connsiteY5215" fmla="*/ 1020613 h 1574215"/>
                <a:gd name="connsiteX5216" fmla="*/ 4016 w 2437871"/>
                <a:gd name="connsiteY5216" fmla="*/ 1020613 h 1574215"/>
                <a:gd name="connsiteX5217" fmla="*/ 4016 w 2437871"/>
                <a:gd name="connsiteY5217" fmla="*/ 1024630 h 1574215"/>
                <a:gd name="connsiteX5218" fmla="*/ 78478 w 2437871"/>
                <a:gd name="connsiteY5218" fmla="*/ 1024630 h 1574215"/>
                <a:gd name="connsiteX5219" fmla="*/ 78478 w 2437871"/>
                <a:gd name="connsiteY5219" fmla="*/ 1020613 h 1574215"/>
                <a:gd name="connsiteX5220" fmla="*/ 1888286 w 2437871"/>
                <a:gd name="connsiteY5220" fmla="*/ 1020613 h 1574215"/>
                <a:gd name="connsiteX5221" fmla="*/ 1888286 w 2437871"/>
                <a:gd name="connsiteY5221" fmla="*/ 1024630 h 1574215"/>
                <a:gd name="connsiteX5222" fmla="*/ 1962748 w 2437871"/>
                <a:gd name="connsiteY5222" fmla="*/ 1024630 h 1574215"/>
                <a:gd name="connsiteX5223" fmla="*/ 1962748 w 2437871"/>
                <a:gd name="connsiteY5223" fmla="*/ 1020613 h 1574215"/>
                <a:gd name="connsiteX5224" fmla="*/ 1888286 w 2437871"/>
                <a:gd name="connsiteY5224" fmla="*/ 1020613 h 1574215"/>
                <a:gd name="connsiteX5225" fmla="*/ 1809809 w 2437871"/>
                <a:gd name="connsiteY5225" fmla="*/ 1020613 h 1574215"/>
                <a:gd name="connsiteX5226" fmla="*/ 1809809 w 2437871"/>
                <a:gd name="connsiteY5226" fmla="*/ 1024630 h 1574215"/>
                <a:gd name="connsiteX5227" fmla="*/ 1884270 w 2437871"/>
                <a:gd name="connsiteY5227" fmla="*/ 1024630 h 1574215"/>
                <a:gd name="connsiteX5228" fmla="*/ 1884270 w 2437871"/>
                <a:gd name="connsiteY5228" fmla="*/ 1020613 h 1574215"/>
                <a:gd name="connsiteX5229" fmla="*/ 1809809 w 2437871"/>
                <a:gd name="connsiteY5229" fmla="*/ 1020613 h 1574215"/>
                <a:gd name="connsiteX5230" fmla="*/ 2280836 w 2437871"/>
                <a:gd name="connsiteY5230" fmla="*/ 1024630 h 1574215"/>
                <a:gd name="connsiteX5231" fmla="*/ 2355298 w 2437871"/>
                <a:gd name="connsiteY5231" fmla="*/ 1024630 h 1574215"/>
                <a:gd name="connsiteX5232" fmla="*/ 2355298 w 2437871"/>
                <a:gd name="connsiteY5232" fmla="*/ 1020613 h 1574215"/>
                <a:gd name="connsiteX5233" fmla="*/ 2280836 w 2437871"/>
                <a:gd name="connsiteY5233" fmla="*/ 1020613 h 1574215"/>
                <a:gd name="connsiteX5234" fmla="*/ 2280836 w 2437871"/>
                <a:gd name="connsiteY5234" fmla="*/ 1024630 h 1574215"/>
                <a:gd name="connsiteX5235" fmla="*/ 1495737 w 2437871"/>
                <a:gd name="connsiteY5235" fmla="*/ 1020613 h 1574215"/>
                <a:gd name="connsiteX5236" fmla="*/ 1495737 w 2437871"/>
                <a:gd name="connsiteY5236" fmla="*/ 1024630 h 1574215"/>
                <a:gd name="connsiteX5237" fmla="*/ 1570198 w 2437871"/>
                <a:gd name="connsiteY5237" fmla="*/ 1024630 h 1574215"/>
                <a:gd name="connsiteX5238" fmla="*/ 1570198 w 2437871"/>
                <a:gd name="connsiteY5238" fmla="*/ 1020613 h 1574215"/>
                <a:gd name="connsiteX5239" fmla="*/ 1495737 w 2437871"/>
                <a:gd name="connsiteY5239" fmla="*/ 1020613 h 1574215"/>
                <a:gd name="connsiteX5240" fmla="*/ 314072 w 2437871"/>
                <a:gd name="connsiteY5240" fmla="*/ 1020613 h 1574215"/>
                <a:gd name="connsiteX5241" fmla="*/ 239610 w 2437871"/>
                <a:gd name="connsiteY5241" fmla="*/ 1020613 h 1574215"/>
                <a:gd name="connsiteX5242" fmla="*/ 239610 w 2437871"/>
                <a:gd name="connsiteY5242" fmla="*/ 1024630 h 1574215"/>
                <a:gd name="connsiteX5243" fmla="*/ 314072 w 2437871"/>
                <a:gd name="connsiteY5243" fmla="*/ 1024630 h 1574215"/>
                <a:gd name="connsiteX5244" fmla="*/ 314072 w 2437871"/>
                <a:gd name="connsiteY5244" fmla="*/ 1020613 h 1574215"/>
                <a:gd name="connsiteX5245" fmla="*/ 2202358 w 2437871"/>
                <a:gd name="connsiteY5245" fmla="*/ 1024630 h 1574215"/>
                <a:gd name="connsiteX5246" fmla="*/ 2276820 w 2437871"/>
                <a:gd name="connsiteY5246" fmla="*/ 1024630 h 1574215"/>
                <a:gd name="connsiteX5247" fmla="*/ 2276820 w 2437871"/>
                <a:gd name="connsiteY5247" fmla="*/ 1020613 h 1574215"/>
                <a:gd name="connsiteX5248" fmla="*/ 2202358 w 2437871"/>
                <a:gd name="connsiteY5248" fmla="*/ 1020613 h 1574215"/>
                <a:gd name="connsiteX5249" fmla="*/ 2202358 w 2437871"/>
                <a:gd name="connsiteY5249" fmla="*/ 1024630 h 1574215"/>
                <a:gd name="connsiteX5250" fmla="*/ 2123800 w 2437871"/>
                <a:gd name="connsiteY5250" fmla="*/ 1024630 h 1574215"/>
                <a:gd name="connsiteX5251" fmla="*/ 2198262 w 2437871"/>
                <a:gd name="connsiteY5251" fmla="*/ 1024630 h 1574215"/>
                <a:gd name="connsiteX5252" fmla="*/ 2198262 w 2437871"/>
                <a:gd name="connsiteY5252" fmla="*/ 1020613 h 1574215"/>
                <a:gd name="connsiteX5253" fmla="*/ 2123800 w 2437871"/>
                <a:gd name="connsiteY5253" fmla="*/ 1020613 h 1574215"/>
                <a:gd name="connsiteX5254" fmla="*/ 2123800 w 2437871"/>
                <a:gd name="connsiteY5254" fmla="*/ 1024630 h 1574215"/>
                <a:gd name="connsiteX5255" fmla="*/ 789115 w 2437871"/>
                <a:gd name="connsiteY5255" fmla="*/ 1020613 h 1574215"/>
                <a:gd name="connsiteX5256" fmla="*/ 789115 w 2437871"/>
                <a:gd name="connsiteY5256" fmla="*/ 1024630 h 1574215"/>
                <a:gd name="connsiteX5257" fmla="*/ 863577 w 2437871"/>
                <a:gd name="connsiteY5257" fmla="*/ 1024630 h 1574215"/>
                <a:gd name="connsiteX5258" fmla="*/ 863577 w 2437871"/>
                <a:gd name="connsiteY5258" fmla="*/ 1020613 h 1574215"/>
                <a:gd name="connsiteX5259" fmla="*/ 789115 w 2437871"/>
                <a:gd name="connsiteY5259" fmla="*/ 1020613 h 1574215"/>
                <a:gd name="connsiteX5260" fmla="*/ 2359394 w 2437871"/>
                <a:gd name="connsiteY5260" fmla="*/ 1024630 h 1574215"/>
                <a:gd name="connsiteX5261" fmla="*/ 2433856 w 2437871"/>
                <a:gd name="connsiteY5261" fmla="*/ 1024630 h 1574215"/>
                <a:gd name="connsiteX5262" fmla="*/ 2433856 w 2437871"/>
                <a:gd name="connsiteY5262" fmla="*/ 1020613 h 1574215"/>
                <a:gd name="connsiteX5263" fmla="*/ 2359394 w 2437871"/>
                <a:gd name="connsiteY5263" fmla="*/ 1020613 h 1574215"/>
                <a:gd name="connsiteX5264" fmla="*/ 2359394 w 2437871"/>
                <a:gd name="connsiteY5264" fmla="*/ 1024630 h 1574215"/>
                <a:gd name="connsiteX5265" fmla="*/ 710638 w 2437871"/>
                <a:gd name="connsiteY5265" fmla="*/ 1020613 h 1574215"/>
                <a:gd name="connsiteX5266" fmla="*/ 710638 w 2437871"/>
                <a:gd name="connsiteY5266" fmla="*/ 1024630 h 1574215"/>
                <a:gd name="connsiteX5267" fmla="*/ 785099 w 2437871"/>
                <a:gd name="connsiteY5267" fmla="*/ 1024630 h 1574215"/>
                <a:gd name="connsiteX5268" fmla="*/ 785099 w 2437871"/>
                <a:gd name="connsiteY5268" fmla="*/ 1020613 h 1574215"/>
                <a:gd name="connsiteX5269" fmla="*/ 710638 w 2437871"/>
                <a:gd name="connsiteY5269" fmla="*/ 1020613 h 1574215"/>
                <a:gd name="connsiteX5270" fmla="*/ 475124 w 2437871"/>
                <a:gd name="connsiteY5270" fmla="*/ 1020613 h 1574215"/>
                <a:gd name="connsiteX5271" fmla="*/ 475124 w 2437871"/>
                <a:gd name="connsiteY5271" fmla="*/ 1024630 h 1574215"/>
                <a:gd name="connsiteX5272" fmla="*/ 549585 w 2437871"/>
                <a:gd name="connsiteY5272" fmla="*/ 1024630 h 1574215"/>
                <a:gd name="connsiteX5273" fmla="*/ 549585 w 2437871"/>
                <a:gd name="connsiteY5273" fmla="*/ 1020613 h 1574215"/>
                <a:gd name="connsiteX5274" fmla="*/ 475124 w 2437871"/>
                <a:gd name="connsiteY5274" fmla="*/ 1020613 h 1574215"/>
                <a:gd name="connsiteX5275" fmla="*/ 235514 w 2437871"/>
                <a:gd name="connsiteY5275" fmla="*/ 1020613 h 1574215"/>
                <a:gd name="connsiteX5276" fmla="*/ 161052 w 2437871"/>
                <a:gd name="connsiteY5276" fmla="*/ 1020613 h 1574215"/>
                <a:gd name="connsiteX5277" fmla="*/ 161052 w 2437871"/>
                <a:gd name="connsiteY5277" fmla="*/ 1024630 h 1574215"/>
                <a:gd name="connsiteX5278" fmla="*/ 235514 w 2437871"/>
                <a:gd name="connsiteY5278" fmla="*/ 1024630 h 1574215"/>
                <a:gd name="connsiteX5279" fmla="*/ 235514 w 2437871"/>
                <a:gd name="connsiteY5279" fmla="*/ 1020613 h 1574215"/>
                <a:gd name="connsiteX5280" fmla="*/ 392550 w 2437871"/>
                <a:gd name="connsiteY5280" fmla="*/ 1020613 h 1574215"/>
                <a:gd name="connsiteX5281" fmla="*/ 318088 w 2437871"/>
                <a:gd name="connsiteY5281" fmla="*/ 1020613 h 1574215"/>
                <a:gd name="connsiteX5282" fmla="*/ 318088 w 2437871"/>
                <a:gd name="connsiteY5282" fmla="*/ 1024630 h 1574215"/>
                <a:gd name="connsiteX5283" fmla="*/ 392550 w 2437871"/>
                <a:gd name="connsiteY5283" fmla="*/ 1024630 h 1574215"/>
                <a:gd name="connsiteX5284" fmla="*/ 392550 w 2437871"/>
                <a:gd name="connsiteY5284" fmla="*/ 1020613 h 1574215"/>
                <a:gd name="connsiteX5285" fmla="*/ 2045322 w 2437871"/>
                <a:gd name="connsiteY5285" fmla="*/ 1024630 h 1574215"/>
                <a:gd name="connsiteX5286" fmla="*/ 2119784 w 2437871"/>
                <a:gd name="connsiteY5286" fmla="*/ 1024630 h 1574215"/>
                <a:gd name="connsiteX5287" fmla="*/ 2119784 w 2437871"/>
                <a:gd name="connsiteY5287" fmla="*/ 1020613 h 1574215"/>
                <a:gd name="connsiteX5288" fmla="*/ 2045322 w 2437871"/>
                <a:gd name="connsiteY5288" fmla="*/ 1020613 h 1574215"/>
                <a:gd name="connsiteX5289" fmla="*/ 2045322 w 2437871"/>
                <a:gd name="connsiteY5289" fmla="*/ 1024630 h 1574215"/>
                <a:gd name="connsiteX5290" fmla="*/ 553602 w 2437871"/>
                <a:gd name="connsiteY5290" fmla="*/ 1020613 h 1574215"/>
                <a:gd name="connsiteX5291" fmla="*/ 553602 w 2437871"/>
                <a:gd name="connsiteY5291" fmla="*/ 1024630 h 1574215"/>
                <a:gd name="connsiteX5292" fmla="*/ 628063 w 2437871"/>
                <a:gd name="connsiteY5292" fmla="*/ 1024630 h 1574215"/>
                <a:gd name="connsiteX5293" fmla="*/ 628063 w 2437871"/>
                <a:gd name="connsiteY5293" fmla="*/ 1020613 h 1574215"/>
                <a:gd name="connsiteX5294" fmla="*/ 553602 w 2437871"/>
                <a:gd name="connsiteY5294" fmla="*/ 1020613 h 1574215"/>
                <a:gd name="connsiteX5295" fmla="*/ 946151 w 2437871"/>
                <a:gd name="connsiteY5295" fmla="*/ 1020613 h 1574215"/>
                <a:gd name="connsiteX5296" fmla="*/ 946151 w 2437871"/>
                <a:gd name="connsiteY5296" fmla="*/ 1024630 h 1574215"/>
                <a:gd name="connsiteX5297" fmla="*/ 1020613 w 2437871"/>
                <a:gd name="connsiteY5297" fmla="*/ 1024630 h 1574215"/>
                <a:gd name="connsiteX5298" fmla="*/ 1020613 w 2437871"/>
                <a:gd name="connsiteY5298" fmla="*/ 1020613 h 1574215"/>
                <a:gd name="connsiteX5299" fmla="*/ 946151 w 2437871"/>
                <a:gd name="connsiteY5299" fmla="*/ 1020613 h 1574215"/>
                <a:gd name="connsiteX5300" fmla="*/ 632080 w 2437871"/>
                <a:gd name="connsiteY5300" fmla="*/ 1020613 h 1574215"/>
                <a:gd name="connsiteX5301" fmla="*/ 632080 w 2437871"/>
                <a:gd name="connsiteY5301" fmla="*/ 1024630 h 1574215"/>
                <a:gd name="connsiteX5302" fmla="*/ 706541 w 2437871"/>
                <a:gd name="connsiteY5302" fmla="*/ 1024630 h 1574215"/>
                <a:gd name="connsiteX5303" fmla="*/ 706541 w 2437871"/>
                <a:gd name="connsiteY5303" fmla="*/ 1020613 h 1574215"/>
                <a:gd name="connsiteX5304" fmla="*/ 632080 w 2437871"/>
                <a:gd name="connsiteY5304" fmla="*/ 1020613 h 1574215"/>
                <a:gd name="connsiteX5305" fmla="*/ 867673 w 2437871"/>
                <a:gd name="connsiteY5305" fmla="*/ 1020613 h 1574215"/>
                <a:gd name="connsiteX5306" fmla="*/ 867673 w 2437871"/>
                <a:gd name="connsiteY5306" fmla="*/ 1024630 h 1574215"/>
                <a:gd name="connsiteX5307" fmla="*/ 942135 w 2437871"/>
                <a:gd name="connsiteY5307" fmla="*/ 1024630 h 1574215"/>
                <a:gd name="connsiteX5308" fmla="*/ 942135 w 2437871"/>
                <a:gd name="connsiteY5308" fmla="*/ 1020613 h 1574215"/>
                <a:gd name="connsiteX5309" fmla="*/ 867673 w 2437871"/>
                <a:gd name="connsiteY5309" fmla="*/ 1020613 h 1574215"/>
                <a:gd name="connsiteX5310" fmla="*/ 1652773 w 2437871"/>
                <a:gd name="connsiteY5310" fmla="*/ 1099172 h 1574215"/>
                <a:gd name="connsiteX5311" fmla="*/ 1652773 w 2437871"/>
                <a:gd name="connsiteY5311" fmla="*/ 1103188 h 1574215"/>
                <a:gd name="connsiteX5312" fmla="*/ 1727234 w 2437871"/>
                <a:gd name="connsiteY5312" fmla="*/ 1103188 h 1574215"/>
                <a:gd name="connsiteX5313" fmla="*/ 1727234 w 2437871"/>
                <a:gd name="connsiteY5313" fmla="*/ 1099172 h 1574215"/>
                <a:gd name="connsiteX5314" fmla="*/ 1652773 w 2437871"/>
                <a:gd name="connsiteY5314" fmla="*/ 1099172 h 1574215"/>
                <a:gd name="connsiteX5315" fmla="*/ 2045322 w 2437871"/>
                <a:gd name="connsiteY5315" fmla="*/ 1103188 h 1574215"/>
                <a:gd name="connsiteX5316" fmla="*/ 2119784 w 2437871"/>
                <a:gd name="connsiteY5316" fmla="*/ 1103188 h 1574215"/>
                <a:gd name="connsiteX5317" fmla="*/ 2119784 w 2437871"/>
                <a:gd name="connsiteY5317" fmla="*/ 1099172 h 1574215"/>
                <a:gd name="connsiteX5318" fmla="*/ 2045322 w 2437871"/>
                <a:gd name="connsiteY5318" fmla="*/ 1099172 h 1574215"/>
                <a:gd name="connsiteX5319" fmla="*/ 2045322 w 2437871"/>
                <a:gd name="connsiteY5319" fmla="*/ 1103188 h 1574215"/>
                <a:gd name="connsiteX5320" fmla="*/ 1338701 w 2437871"/>
                <a:gd name="connsiteY5320" fmla="*/ 1099172 h 1574215"/>
                <a:gd name="connsiteX5321" fmla="*/ 1338701 w 2437871"/>
                <a:gd name="connsiteY5321" fmla="*/ 1103188 h 1574215"/>
                <a:gd name="connsiteX5322" fmla="*/ 1413162 w 2437871"/>
                <a:gd name="connsiteY5322" fmla="*/ 1103188 h 1574215"/>
                <a:gd name="connsiteX5323" fmla="*/ 1413162 w 2437871"/>
                <a:gd name="connsiteY5323" fmla="*/ 1099172 h 1574215"/>
                <a:gd name="connsiteX5324" fmla="*/ 1338701 w 2437871"/>
                <a:gd name="connsiteY5324" fmla="*/ 1099172 h 1574215"/>
                <a:gd name="connsiteX5325" fmla="*/ 1181665 w 2437871"/>
                <a:gd name="connsiteY5325" fmla="*/ 1099172 h 1574215"/>
                <a:gd name="connsiteX5326" fmla="*/ 1181665 w 2437871"/>
                <a:gd name="connsiteY5326" fmla="*/ 1103188 h 1574215"/>
                <a:gd name="connsiteX5327" fmla="*/ 1256127 w 2437871"/>
                <a:gd name="connsiteY5327" fmla="*/ 1103188 h 1574215"/>
                <a:gd name="connsiteX5328" fmla="*/ 1256127 w 2437871"/>
                <a:gd name="connsiteY5328" fmla="*/ 1099172 h 1574215"/>
                <a:gd name="connsiteX5329" fmla="*/ 1181665 w 2437871"/>
                <a:gd name="connsiteY5329" fmla="*/ 1099172 h 1574215"/>
                <a:gd name="connsiteX5330" fmla="*/ 1495737 w 2437871"/>
                <a:gd name="connsiteY5330" fmla="*/ 1099172 h 1574215"/>
                <a:gd name="connsiteX5331" fmla="*/ 1495737 w 2437871"/>
                <a:gd name="connsiteY5331" fmla="*/ 1103188 h 1574215"/>
                <a:gd name="connsiteX5332" fmla="*/ 1570198 w 2437871"/>
                <a:gd name="connsiteY5332" fmla="*/ 1103188 h 1574215"/>
                <a:gd name="connsiteX5333" fmla="*/ 1570198 w 2437871"/>
                <a:gd name="connsiteY5333" fmla="*/ 1099172 h 1574215"/>
                <a:gd name="connsiteX5334" fmla="*/ 1495737 w 2437871"/>
                <a:gd name="connsiteY5334" fmla="*/ 1099172 h 1574215"/>
                <a:gd name="connsiteX5335" fmla="*/ 1103187 w 2437871"/>
                <a:gd name="connsiteY5335" fmla="*/ 1099172 h 1574215"/>
                <a:gd name="connsiteX5336" fmla="*/ 1103187 w 2437871"/>
                <a:gd name="connsiteY5336" fmla="*/ 1103188 h 1574215"/>
                <a:gd name="connsiteX5337" fmla="*/ 1177649 w 2437871"/>
                <a:gd name="connsiteY5337" fmla="*/ 1103188 h 1574215"/>
                <a:gd name="connsiteX5338" fmla="*/ 1177649 w 2437871"/>
                <a:gd name="connsiteY5338" fmla="*/ 1099172 h 1574215"/>
                <a:gd name="connsiteX5339" fmla="*/ 1103187 w 2437871"/>
                <a:gd name="connsiteY5339" fmla="*/ 1099172 h 1574215"/>
                <a:gd name="connsiteX5340" fmla="*/ 946151 w 2437871"/>
                <a:gd name="connsiteY5340" fmla="*/ 1099172 h 1574215"/>
                <a:gd name="connsiteX5341" fmla="*/ 946151 w 2437871"/>
                <a:gd name="connsiteY5341" fmla="*/ 1103188 h 1574215"/>
                <a:gd name="connsiteX5342" fmla="*/ 1020613 w 2437871"/>
                <a:gd name="connsiteY5342" fmla="*/ 1103188 h 1574215"/>
                <a:gd name="connsiteX5343" fmla="*/ 1020613 w 2437871"/>
                <a:gd name="connsiteY5343" fmla="*/ 1099172 h 1574215"/>
                <a:gd name="connsiteX5344" fmla="*/ 946151 w 2437871"/>
                <a:gd name="connsiteY5344" fmla="*/ 1099172 h 1574215"/>
                <a:gd name="connsiteX5345" fmla="*/ 1024629 w 2437871"/>
                <a:gd name="connsiteY5345" fmla="*/ 1099172 h 1574215"/>
                <a:gd name="connsiteX5346" fmla="*/ 1024629 w 2437871"/>
                <a:gd name="connsiteY5346" fmla="*/ 1103188 h 1574215"/>
                <a:gd name="connsiteX5347" fmla="*/ 1099091 w 2437871"/>
                <a:gd name="connsiteY5347" fmla="*/ 1103188 h 1574215"/>
                <a:gd name="connsiteX5348" fmla="*/ 1099091 w 2437871"/>
                <a:gd name="connsiteY5348" fmla="*/ 1099172 h 1574215"/>
                <a:gd name="connsiteX5349" fmla="*/ 1024629 w 2437871"/>
                <a:gd name="connsiteY5349" fmla="*/ 1099172 h 1574215"/>
                <a:gd name="connsiteX5350" fmla="*/ 1260223 w 2437871"/>
                <a:gd name="connsiteY5350" fmla="*/ 1099172 h 1574215"/>
                <a:gd name="connsiteX5351" fmla="*/ 1260223 w 2437871"/>
                <a:gd name="connsiteY5351" fmla="*/ 1103188 h 1574215"/>
                <a:gd name="connsiteX5352" fmla="*/ 1334685 w 2437871"/>
                <a:gd name="connsiteY5352" fmla="*/ 1103188 h 1574215"/>
                <a:gd name="connsiteX5353" fmla="*/ 1334685 w 2437871"/>
                <a:gd name="connsiteY5353" fmla="*/ 1099172 h 1574215"/>
                <a:gd name="connsiteX5354" fmla="*/ 1260223 w 2437871"/>
                <a:gd name="connsiteY5354" fmla="*/ 1099172 h 1574215"/>
                <a:gd name="connsiteX5355" fmla="*/ 1417259 w 2437871"/>
                <a:gd name="connsiteY5355" fmla="*/ 1099172 h 1574215"/>
                <a:gd name="connsiteX5356" fmla="*/ 1417259 w 2437871"/>
                <a:gd name="connsiteY5356" fmla="*/ 1103188 h 1574215"/>
                <a:gd name="connsiteX5357" fmla="*/ 1491721 w 2437871"/>
                <a:gd name="connsiteY5357" fmla="*/ 1103188 h 1574215"/>
                <a:gd name="connsiteX5358" fmla="*/ 1491721 w 2437871"/>
                <a:gd name="connsiteY5358" fmla="*/ 1099172 h 1574215"/>
                <a:gd name="connsiteX5359" fmla="*/ 1417259 w 2437871"/>
                <a:gd name="connsiteY5359" fmla="*/ 1099172 h 1574215"/>
                <a:gd name="connsiteX5360" fmla="*/ 1809809 w 2437871"/>
                <a:gd name="connsiteY5360" fmla="*/ 1099172 h 1574215"/>
                <a:gd name="connsiteX5361" fmla="*/ 1809809 w 2437871"/>
                <a:gd name="connsiteY5361" fmla="*/ 1103188 h 1574215"/>
                <a:gd name="connsiteX5362" fmla="*/ 1884270 w 2437871"/>
                <a:gd name="connsiteY5362" fmla="*/ 1103188 h 1574215"/>
                <a:gd name="connsiteX5363" fmla="*/ 1884270 w 2437871"/>
                <a:gd name="connsiteY5363" fmla="*/ 1099172 h 1574215"/>
                <a:gd name="connsiteX5364" fmla="*/ 1809809 w 2437871"/>
                <a:gd name="connsiteY5364" fmla="*/ 1099172 h 1574215"/>
                <a:gd name="connsiteX5365" fmla="*/ 1731250 w 2437871"/>
                <a:gd name="connsiteY5365" fmla="*/ 1099172 h 1574215"/>
                <a:gd name="connsiteX5366" fmla="*/ 1731250 w 2437871"/>
                <a:gd name="connsiteY5366" fmla="*/ 1103188 h 1574215"/>
                <a:gd name="connsiteX5367" fmla="*/ 1805712 w 2437871"/>
                <a:gd name="connsiteY5367" fmla="*/ 1103188 h 1574215"/>
                <a:gd name="connsiteX5368" fmla="*/ 1805712 w 2437871"/>
                <a:gd name="connsiteY5368" fmla="*/ 1099172 h 1574215"/>
                <a:gd name="connsiteX5369" fmla="*/ 1731250 w 2437871"/>
                <a:gd name="connsiteY5369" fmla="*/ 1099172 h 1574215"/>
                <a:gd name="connsiteX5370" fmla="*/ 314072 w 2437871"/>
                <a:gd name="connsiteY5370" fmla="*/ 1099172 h 1574215"/>
                <a:gd name="connsiteX5371" fmla="*/ 239610 w 2437871"/>
                <a:gd name="connsiteY5371" fmla="*/ 1099172 h 1574215"/>
                <a:gd name="connsiteX5372" fmla="*/ 239610 w 2437871"/>
                <a:gd name="connsiteY5372" fmla="*/ 1103188 h 1574215"/>
                <a:gd name="connsiteX5373" fmla="*/ 314072 w 2437871"/>
                <a:gd name="connsiteY5373" fmla="*/ 1103188 h 1574215"/>
                <a:gd name="connsiteX5374" fmla="*/ 314072 w 2437871"/>
                <a:gd name="connsiteY5374" fmla="*/ 1099172 h 1574215"/>
                <a:gd name="connsiteX5375" fmla="*/ 78478 w 2437871"/>
                <a:gd name="connsiteY5375" fmla="*/ 1099172 h 1574215"/>
                <a:gd name="connsiteX5376" fmla="*/ 4016 w 2437871"/>
                <a:gd name="connsiteY5376" fmla="*/ 1099172 h 1574215"/>
                <a:gd name="connsiteX5377" fmla="*/ 4016 w 2437871"/>
                <a:gd name="connsiteY5377" fmla="*/ 1103188 h 1574215"/>
                <a:gd name="connsiteX5378" fmla="*/ 78478 w 2437871"/>
                <a:gd name="connsiteY5378" fmla="*/ 1103188 h 1574215"/>
                <a:gd name="connsiteX5379" fmla="*/ 78478 w 2437871"/>
                <a:gd name="connsiteY5379" fmla="*/ 1099172 h 1574215"/>
                <a:gd name="connsiteX5380" fmla="*/ 1888286 w 2437871"/>
                <a:gd name="connsiteY5380" fmla="*/ 1099172 h 1574215"/>
                <a:gd name="connsiteX5381" fmla="*/ 1888286 w 2437871"/>
                <a:gd name="connsiteY5381" fmla="*/ 1103188 h 1574215"/>
                <a:gd name="connsiteX5382" fmla="*/ 1962748 w 2437871"/>
                <a:gd name="connsiteY5382" fmla="*/ 1103188 h 1574215"/>
                <a:gd name="connsiteX5383" fmla="*/ 1962748 w 2437871"/>
                <a:gd name="connsiteY5383" fmla="*/ 1099172 h 1574215"/>
                <a:gd name="connsiteX5384" fmla="*/ 1888286 w 2437871"/>
                <a:gd name="connsiteY5384" fmla="*/ 1099172 h 1574215"/>
                <a:gd name="connsiteX5385" fmla="*/ 2202358 w 2437871"/>
                <a:gd name="connsiteY5385" fmla="*/ 1103188 h 1574215"/>
                <a:gd name="connsiteX5386" fmla="*/ 2276820 w 2437871"/>
                <a:gd name="connsiteY5386" fmla="*/ 1103188 h 1574215"/>
                <a:gd name="connsiteX5387" fmla="*/ 2276820 w 2437871"/>
                <a:gd name="connsiteY5387" fmla="*/ 1099172 h 1574215"/>
                <a:gd name="connsiteX5388" fmla="*/ 2202358 w 2437871"/>
                <a:gd name="connsiteY5388" fmla="*/ 1099172 h 1574215"/>
                <a:gd name="connsiteX5389" fmla="*/ 2202358 w 2437871"/>
                <a:gd name="connsiteY5389" fmla="*/ 1103188 h 1574215"/>
                <a:gd name="connsiteX5390" fmla="*/ 2359394 w 2437871"/>
                <a:gd name="connsiteY5390" fmla="*/ 1103188 h 1574215"/>
                <a:gd name="connsiteX5391" fmla="*/ 2433856 w 2437871"/>
                <a:gd name="connsiteY5391" fmla="*/ 1103188 h 1574215"/>
                <a:gd name="connsiteX5392" fmla="*/ 2433856 w 2437871"/>
                <a:gd name="connsiteY5392" fmla="*/ 1099172 h 1574215"/>
                <a:gd name="connsiteX5393" fmla="*/ 2359394 w 2437871"/>
                <a:gd name="connsiteY5393" fmla="*/ 1099172 h 1574215"/>
                <a:gd name="connsiteX5394" fmla="*/ 2359394 w 2437871"/>
                <a:gd name="connsiteY5394" fmla="*/ 1103188 h 1574215"/>
                <a:gd name="connsiteX5395" fmla="*/ 392550 w 2437871"/>
                <a:gd name="connsiteY5395" fmla="*/ 1099172 h 1574215"/>
                <a:gd name="connsiteX5396" fmla="*/ 318088 w 2437871"/>
                <a:gd name="connsiteY5396" fmla="*/ 1099172 h 1574215"/>
                <a:gd name="connsiteX5397" fmla="*/ 318088 w 2437871"/>
                <a:gd name="connsiteY5397" fmla="*/ 1103188 h 1574215"/>
                <a:gd name="connsiteX5398" fmla="*/ 392550 w 2437871"/>
                <a:gd name="connsiteY5398" fmla="*/ 1103188 h 1574215"/>
                <a:gd name="connsiteX5399" fmla="*/ 392550 w 2437871"/>
                <a:gd name="connsiteY5399" fmla="*/ 1099172 h 1574215"/>
                <a:gd name="connsiteX5400" fmla="*/ 1966764 w 2437871"/>
                <a:gd name="connsiteY5400" fmla="*/ 1099172 h 1574215"/>
                <a:gd name="connsiteX5401" fmla="*/ 1966764 w 2437871"/>
                <a:gd name="connsiteY5401" fmla="*/ 1103188 h 1574215"/>
                <a:gd name="connsiteX5402" fmla="*/ 2041226 w 2437871"/>
                <a:gd name="connsiteY5402" fmla="*/ 1103188 h 1574215"/>
                <a:gd name="connsiteX5403" fmla="*/ 2041226 w 2437871"/>
                <a:gd name="connsiteY5403" fmla="*/ 1099172 h 1574215"/>
                <a:gd name="connsiteX5404" fmla="*/ 1966764 w 2437871"/>
                <a:gd name="connsiteY5404" fmla="*/ 1099172 h 1574215"/>
                <a:gd name="connsiteX5405" fmla="*/ 2123800 w 2437871"/>
                <a:gd name="connsiteY5405" fmla="*/ 1103188 h 1574215"/>
                <a:gd name="connsiteX5406" fmla="*/ 2198262 w 2437871"/>
                <a:gd name="connsiteY5406" fmla="*/ 1103188 h 1574215"/>
                <a:gd name="connsiteX5407" fmla="*/ 2198262 w 2437871"/>
                <a:gd name="connsiteY5407" fmla="*/ 1099172 h 1574215"/>
                <a:gd name="connsiteX5408" fmla="*/ 2123800 w 2437871"/>
                <a:gd name="connsiteY5408" fmla="*/ 1099172 h 1574215"/>
                <a:gd name="connsiteX5409" fmla="*/ 2123800 w 2437871"/>
                <a:gd name="connsiteY5409" fmla="*/ 1103188 h 1574215"/>
                <a:gd name="connsiteX5410" fmla="*/ 867673 w 2437871"/>
                <a:gd name="connsiteY5410" fmla="*/ 1099172 h 1574215"/>
                <a:gd name="connsiteX5411" fmla="*/ 867673 w 2437871"/>
                <a:gd name="connsiteY5411" fmla="*/ 1103188 h 1574215"/>
                <a:gd name="connsiteX5412" fmla="*/ 942135 w 2437871"/>
                <a:gd name="connsiteY5412" fmla="*/ 1103188 h 1574215"/>
                <a:gd name="connsiteX5413" fmla="*/ 942135 w 2437871"/>
                <a:gd name="connsiteY5413" fmla="*/ 1099172 h 1574215"/>
                <a:gd name="connsiteX5414" fmla="*/ 867673 w 2437871"/>
                <a:gd name="connsiteY5414" fmla="*/ 1099172 h 1574215"/>
                <a:gd name="connsiteX5415" fmla="*/ 235514 w 2437871"/>
                <a:gd name="connsiteY5415" fmla="*/ 1099172 h 1574215"/>
                <a:gd name="connsiteX5416" fmla="*/ 161052 w 2437871"/>
                <a:gd name="connsiteY5416" fmla="*/ 1099172 h 1574215"/>
                <a:gd name="connsiteX5417" fmla="*/ 161052 w 2437871"/>
                <a:gd name="connsiteY5417" fmla="*/ 1103188 h 1574215"/>
                <a:gd name="connsiteX5418" fmla="*/ 235514 w 2437871"/>
                <a:gd name="connsiteY5418" fmla="*/ 1103188 h 1574215"/>
                <a:gd name="connsiteX5419" fmla="*/ 235514 w 2437871"/>
                <a:gd name="connsiteY5419" fmla="*/ 1099172 h 1574215"/>
                <a:gd name="connsiteX5420" fmla="*/ 1574215 w 2437871"/>
                <a:gd name="connsiteY5420" fmla="*/ 1099172 h 1574215"/>
                <a:gd name="connsiteX5421" fmla="*/ 1574215 w 2437871"/>
                <a:gd name="connsiteY5421" fmla="*/ 1103188 h 1574215"/>
                <a:gd name="connsiteX5422" fmla="*/ 1648676 w 2437871"/>
                <a:gd name="connsiteY5422" fmla="*/ 1103188 h 1574215"/>
                <a:gd name="connsiteX5423" fmla="*/ 1648676 w 2437871"/>
                <a:gd name="connsiteY5423" fmla="*/ 1099172 h 1574215"/>
                <a:gd name="connsiteX5424" fmla="*/ 1574215 w 2437871"/>
                <a:gd name="connsiteY5424" fmla="*/ 1099172 h 1574215"/>
                <a:gd name="connsiteX5425" fmla="*/ 475124 w 2437871"/>
                <a:gd name="connsiteY5425" fmla="*/ 1099172 h 1574215"/>
                <a:gd name="connsiteX5426" fmla="*/ 475124 w 2437871"/>
                <a:gd name="connsiteY5426" fmla="*/ 1103188 h 1574215"/>
                <a:gd name="connsiteX5427" fmla="*/ 549585 w 2437871"/>
                <a:gd name="connsiteY5427" fmla="*/ 1103188 h 1574215"/>
                <a:gd name="connsiteX5428" fmla="*/ 549585 w 2437871"/>
                <a:gd name="connsiteY5428" fmla="*/ 1099172 h 1574215"/>
                <a:gd name="connsiteX5429" fmla="*/ 475124 w 2437871"/>
                <a:gd name="connsiteY5429" fmla="*/ 1099172 h 1574215"/>
                <a:gd name="connsiteX5430" fmla="*/ 553602 w 2437871"/>
                <a:gd name="connsiteY5430" fmla="*/ 1099172 h 1574215"/>
                <a:gd name="connsiteX5431" fmla="*/ 553602 w 2437871"/>
                <a:gd name="connsiteY5431" fmla="*/ 1103188 h 1574215"/>
                <a:gd name="connsiteX5432" fmla="*/ 628063 w 2437871"/>
                <a:gd name="connsiteY5432" fmla="*/ 1103188 h 1574215"/>
                <a:gd name="connsiteX5433" fmla="*/ 628063 w 2437871"/>
                <a:gd name="connsiteY5433" fmla="*/ 1099172 h 1574215"/>
                <a:gd name="connsiteX5434" fmla="*/ 553602 w 2437871"/>
                <a:gd name="connsiteY5434" fmla="*/ 1099172 h 1574215"/>
                <a:gd name="connsiteX5435" fmla="*/ 710638 w 2437871"/>
                <a:gd name="connsiteY5435" fmla="*/ 1099172 h 1574215"/>
                <a:gd name="connsiteX5436" fmla="*/ 710638 w 2437871"/>
                <a:gd name="connsiteY5436" fmla="*/ 1103188 h 1574215"/>
                <a:gd name="connsiteX5437" fmla="*/ 785099 w 2437871"/>
                <a:gd name="connsiteY5437" fmla="*/ 1103188 h 1574215"/>
                <a:gd name="connsiteX5438" fmla="*/ 785099 w 2437871"/>
                <a:gd name="connsiteY5438" fmla="*/ 1099172 h 1574215"/>
                <a:gd name="connsiteX5439" fmla="*/ 710638 w 2437871"/>
                <a:gd name="connsiteY5439" fmla="*/ 1099172 h 1574215"/>
                <a:gd name="connsiteX5440" fmla="*/ 632080 w 2437871"/>
                <a:gd name="connsiteY5440" fmla="*/ 1099172 h 1574215"/>
                <a:gd name="connsiteX5441" fmla="*/ 632080 w 2437871"/>
                <a:gd name="connsiteY5441" fmla="*/ 1103188 h 1574215"/>
                <a:gd name="connsiteX5442" fmla="*/ 706541 w 2437871"/>
                <a:gd name="connsiteY5442" fmla="*/ 1103188 h 1574215"/>
                <a:gd name="connsiteX5443" fmla="*/ 706541 w 2437871"/>
                <a:gd name="connsiteY5443" fmla="*/ 1099172 h 1574215"/>
                <a:gd name="connsiteX5444" fmla="*/ 632080 w 2437871"/>
                <a:gd name="connsiteY5444" fmla="*/ 1099172 h 1574215"/>
                <a:gd name="connsiteX5445" fmla="*/ 157036 w 2437871"/>
                <a:gd name="connsiteY5445" fmla="*/ 1099172 h 1574215"/>
                <a:gd name="connsiteX5446" fmla="*/ 82574 w 2437871"/>
                <a:gd name="connsiteY5446" fmla="*/ 1099172 h 1574215"/>
                <a:gd name="connsiteX5447" fmla="*/ 82574 w 2437871"/>
                <a:gd name="connsiteY5447" fmla="*/ 1103188 h 1574215"/>
                <a:gd name="connsiteX5448" fmla="*/ 157036 w 2437871"/>
                <a:gd name="connsiteY5448" fmla="*/ 1103188 h 1574215"/>
                <a:gd name="connsiteX5449" fmla="*/ 157036 w 2437871"/>
                <a:gd name="connsiteY5449" fmla="*/ 1099172 h 1574215"/>
                <a:gd name="connsiteX5450" fmla="*/ 396566 w 2437871"/>
                <a:gd name="connsiteY5450" fmla="*/ 1099172 h 1574215"/>
                <a:gd name="connsiteX5451" fmla="*/ 396566 w 2437871"/>
                <a:gd name="connsiteY5451" fmla="*/ 1103188 h 1574215"/>
                <a:gd name="connsiteX5452" fmla="*/ 471027 w 2437871"/>
                <a:gd name="connsiteY5452" fmla="*/ 1103188 h 1574215"/>
                <a:gd name="connsiteX5453" fmla="*/ 471027 w 2437871"/>
                <a:gd name="connsiteY5453" fmla="*/ 1099172 h 1574215"/>
                <a:gd name="connsiteX5454" fmla="*/ 396566 w 2437871"/>
                <a:gd name="connsiteY5454" fmla="*/ 1099172 h 1574215"/>
                <a:gd name="connsiteX5455" fmla="*/ 2280836 w 2437871"/>
                <a:gd name="connsiteY5455" fmla="*/ 1103188 h 1574215"/>
                <a:gd name="connsiteX5456" fmla="*/ 2355298 w 2437871"/>
                <a:gd name="connsiteY5456" fmla="*/ 1103188 h 1574215"/>
                <a:gd name="connsiteX5457" fmla="*/ 2355298 w 2437871"/>
                <a:gd name="connsiteY5457" fmla="*/ 1099172 h 1574215"/>
                <a:gd name="connsiteX5458" fmla="*/ 2280836 w 2437871"/>
                <a:gd name="connsiteY5458" fmla="*/ 1099172 h 1574215"/>
                <a:gd name="connsiteX5459" fmla="*/ 2280836 w 2437871"/>
                <a:gd name="connsiteY5459" fmla="*/ 1103188 h 1574215"/>
                <a:gd name="connsiteX5460" fmla="*/ 789115 w 2437871"/>
                <a:gd name="connsiteY5460" fmla="*/ 1099172 h 1574215"/>
                <a:gd name="connsiteX5461" fmla="*/ 789115 w 2437871"/>
                <a:gd name="connsiteY5461" fmla="*/ 1103188 h 1574215"/>
                <a:gd name="connsiteX5462" fmla="*/ 863577 w 2437871"/>
                <a:gd name="connsiteY5462" fmla="*/ 1103188 h 1574215"/>
                <a:gd name="connsiteX5463" fmla="*/ 863577 w 2437871"/>
                <a:gd name="connsiteY5463" fmla="*/ 1099172 h 1574215"/>
                <a:gd name="connsiteX5464" fmla="*/ 789115 w 2437871"/>
                <a:gd name="connsiteY5464" fmla="*/ 1099172 h 1574215"/>
                <a:gd name="connsiteX5465" fmla="*/ 632080 w 2437871"/>
                <a:gd name="connsiteY5465" fmla="*/ 1177649 h 1574215"/>
                <a:gd name="connsiteX5466" fmla="*/ 632080 w 2437871"/>
                <a:gd name="connsiteY5466" fmla="*/ 1181666 h 1574215"/>
                <a:gd name="connsiteX5467" fmla="*/ 706541 w 2437871"/>
                <a:gd name="connsiteY5467" fmla="*/ 1181666 h 1574215"/>
                <a:gd name="connsiteX5468" fmla="*/ 706541 w 2437871"/>
                <a:gd name="connsiteY5468" fmla="*/ 1177649 h 1574215"/>
                <a:gd name="connsiteX5469" fmla="*/ 632080 w 2437871"/>
                <a:gd name="connsiteY5469" fmla="*/ 1177649 h 1574215"/>
                <a:gd name="connsiteX5470" fmla="*/ 1495737 w 2437871"/>
                <a:gd name="connsiteY5470" fmla="*/ 1177649 h 1574215"/>
                <a:gd name="connsiteX5471" fmla="*/ 1495737 w 2437871"/>
                <a:gd name="connsiteY5471" fmla="*/ 1181666 h 1574215"/>
                <a:gd name="connsiteX5472" fmla="*/ 1570198 w 2437871"/>
                <a:gd name="connsiteY5472" fmla="*/ 1181666 h 1574215"/>
                <a:gd name="connsiteX5473" fmla="*/ 1570198 w 2437871"/>
                <a:gd name="connsiteY5473" fmla="*/ 1177649 h 1574215"/>
                <a:gd name="connsiteX5474" fmla="*/ 1495737 w 2437871"/>
                <a:gd name="connsiteY5474" fmla="*/ 1177649 h 1574215"/>
                <a:gd name="connsiteX5475" fmla="*/ 1417259 w 2437871"/>
                <a:gd name="connsiteY5475" fmla="*/ 1177649 h 1574215"/>
                <a:gd name="connsiteX5476" fmla="*/ 1417259 w 2437871"/>
                <a:gd name="connsiteY5476" fmla="*/ 1181666 h 1574215"/>
                <a:gd name="connsiteX5477" fmla="*/ 1491721 w 2437871"/>
                <a:gd name="connsiteY5477" fmla="*/ 1181666 h 1574215"/>
                <a:gd name="connsiteX5478" fmla="*/ 1491721 w 2437871"/>
                <a:gd name="connsiteY5478" fmla="*/ 1177649 h 1574215"/>
                <a:gd name="connsiteX5479" fmla="*/ 1417259 w 2437871"/>
                <a:gd name="connsiteY5479" fmla="*/ 1177649 h 1574215"/>
                <a:gd name="connsiteX5480" fmla="*/ 710638 w 2437871"/>
                <a:gd name="connsiteY5480" fmla="*/ 1177649 h 1574215"/>
                <a:gd name="connsiteX5481" fmla="*/ 710638 w 2437871"/>
                <a:gd name="connsiteY5481" fmla="*/ 1181666 h 1574215"/>
                <a:gd name="connsiteX5482" fmla="*/ 785099 w 2437871"/>
                <a:gd name="connsiteY5482" fmla="*/ 1181666 h 1574215"/>
                <a:gd name="connsiteX5483" fmla="*/ 785099 w 2437871"/>
                <a:gd name="connsiteY5483" fmla="*/ 1177649 h 1574215"/>
                <a:gd name="connsiteX5484" fmla="*/ 710638 w 2437871"/>
                <a:gd name="connsiteY5484" fmla="*/ 1177649 h 1574215"/>
                <a:gd name="connsiteX5485" fmla="*/ 1574215 w 2437871"/>
                <a:gd name="connsiteY5485" fmla="*/ 1177649 h 1574215"/>
                <a:gd name="connsiteX5486" fmla="*/ 1574215 w 2437871"/>
                <a:gd name="connsiteY5486" fmla="*/ 1181666 h 1574215"/>
                <a:gd name="connsiteX5487" fmla="*/ 1648676 w 2437871"/>
                <a:gd name="connsiteY5487" fmla="*/ 1181666 h 1574215"/>
                <a:gd name="connsiteX5488" fmla="*/ 1648676 w 2437871"/>
                <a:gd name="connsiteY5488" fmla="*/ 1177649 h 1574215"/>
                <a:gd name="connsiteX5489" fmla="*/ 1574215 w 2437871"/>
                <a:gd name="connsiteY5489" fmla="*/ 1177649 h 1574215"/>
                <a:gd name="connsiteX5490" fmla="*/ 1652773 w 2437871"/>
                <a:gd name="connsiteY5490" fmla="*/ 1177649 h 1574215"/>
                <a:gd name="connsiteX5491" fmla="*/ 1652773 w 2437871"/>
                <a:gd name="connsiteY5491" fmla="*/ 1181666 h 1574215"/>
                <a:gd name="connsiteX5492" fmla="*/ 1727234 w 2437871"/>
                <a:gd name="connsiteY5492" fmla="*/ 1181666 h 1574215"/>
                <a:gd name="connsiteX5493" fmla="*/ 1727234 w 2437871"/>
                <a:gd name="connsiteY5493" fmla="*/ 1177649 h 1574215"/>
                <a:gd name="connsiteX5494" fmla="*/ 1652773 w 2437871"/>
                <a:gd name="connsiteY5494" fmla="*/ 1177649 h 1574215"/>
                <a:gd name="connsiteX5495" fmla="*/ 1731250 w 2437871"/>
                <a:gd name="connsiteY5495" fmla="*/ 1177649 h 1574215"/>
                <a:gd name="connsiteX5496" fmla="*/ 1731250 w 2437871"/>
                <a:gd name="connsiteY5496" fmla="*/ 1181666 h 1574215"/>
                <a:gd name="connsiteX5497" fmla="*/ 1805712 w 2437871"/>
                <a:gd name="connsiteY5497" fmla="*/ 1181666 h 1574215"/>
                <a:gd name="connsiteX5498" fmla="*/ 1805712 w 2437871"/>
                <a:gd name="connsiteY5498" fmla="*/ 1177649 h 1574215"/>
                <a:gd name="connsiteX5499" fmla="*/ 1731250 w 2437871"/>
                <a:gd name="connsiteY5499" fmla="*/ 1177649 h 1574215"/>
                <a:gd name="connsiteX5500" fmla="*/ 2359394 w 2437871"/>
                <a:gd name="connsiteY5500" fmla="*/ 1181666 h 1574215"/>
                <a:gd name="connsiteX5501" fmla="*/ 2433856 w 2437871"/>
                <a:gd name="connsiteY5501" fmla="*/ 1181666 h 1574215"/>
                <a:gd name="connsiteX5502" fmla="*/ 2433856 w 2437871"/>
                <a:gd name="connsiteY5502" fmla="*/ 1177649 h 1574215"/>
                <a:gd name="connsiteX5503" fmla="*/ 2359394 w 2437871"/>
                <a:gd name="connsiteY5503" fmla="*/ 1177649 h 1574215"/>
                <a:gd name="connsiteX5504" fmla="*/ 2359394 w 2437871"/>
                <a:gd name="connsiteY5504" fmla="*/ 1181666 h 1574215"/>
                <a:gd name="connsiteX5505" fmla="*/ 867673 w 2437871"/>
                <a:gd name="connsiteY5505" fmla="*/ 1177649 h 1574215"/>
                <a:gd name="connsiteX5506" fmla="*/ 867673 w 2437871"/>
                <a:gd name="connsiteY5506" fmla="*/ 1181666 h 1574215"/>
                <a:gd name="connsiteX5507" fmla="*/ 942135 w 2437871"/>
                <a:gd name="connsiteY5507" fmla="*/ 1181666 h 1574215"/>
                <a:gd name="connsiteX5508" fmla="*/ 942135 w 2437871"/>
                <a:gd name="connsiteY5508" fmla="*/ 1177649 h 1574215"/>
                <a:gd name="connsiteX5509" fmla="*/ 867673 w 2437871"/>
                <a:gd name="connsiteY5509" fmla="*/ 1177649 h 1574215"/>
                <a:gd name="connsiteX5510" fmla="*/ 1024629 w 2437871"/>
                <a:gd name="connsiteY5510" fmla="*/ 1177649 h 1574215"/>
                <a:gd name="connsiteX5511" fmla="*/ 1024629 w 2437871"/>
                <a:gd name="connsiteY5511" fmla="*/ 1181666 h 1574215"/>
                <a:gd name="connsiteX5512" fmla="*/ 1099091 w 2437871"/>
                <a:gd name="connsiteY5512" fmla="*/ 1181666 h 1574215"/>
                <a:gd name="connsiteX5513" fmla="*/ 1099091 w 2437871"/>
                <a:gd name="connsiteY5513" fmla="*/ 1177649 h 1574215"/>
                <a:gd name="connsiteX5514" fmla="*/ 1024629 w 2437871"/>
                <a:gd name="connsiteY5514" fmla="*/ 1177649 h 1574215"/>
                <a:gd name="connsiteX5515" fmla="*/ 789115 w 2437871"/>
                <a:gd name="connsiteY5515" fmla="*/ 1177649 h 1574215"/>
                <a:gd name="connsiteX5516" fmla="*/ 789115 w 2437871"/>
                <a:gd name="connsiteY5516" fmla="*/ 1181666 h 1574215"/>
                <a:gd name="connsiteX5517" fmla="*/ 863577 w 2437871"/>
                <a:gd name="connsiteY5517" fmla="*/ 1181666 h 1574215"/>
                <a:gd name="connsiteX5518" fmla="*/ 863577 w 2437871"/>
                <a:gd name="connsiteY5518" fmla="*/ 1177649 h 1574215"/>
                <a:gd name="connsiteX5519" fmla="*/ 789115 w 2437871"/>
                <a:gd name="connsiteY5519" fmla="*/ 1177649 h 1574215"/>
                <a:gd name="connsiteX5520" fmla="*/ 78478 w 2437871"/>
                <a:gd name="connsiteY5520" fmla="*/ 1177649 h 1574215"/>
                <a:gd name="connsiteX5521" fmla="*/ 4016 w 2437871"/>
                <a:gd name="connsiteY5521" fmla="*/ 1177649 h 1574215"/>
                <a:gd name="connsiteX5522" fmla="*/ 4016 w 2437871"/>
                <a:gd name="connsiteY5522" fmla="*/ 1181666 h 1574215"/>
                <a:gd name="connsiteX5523" fmla="*/ 78478 w 2437871"/>
                <a:gd name="connsiteY5523" fmla="*/ 1181666 h 1574215"/>
                <a:gd name="connsiteX5524" fmla="*/ 78478 w 2437871"/>
                <a:gd name="connsiteY5524" fmla="*/ 1177649 h 1574215"/>
                <a:gd name="connsiteX5525" fmla="*/ 1103187 w 2437871"/>
                <a:gd name="connsiteY5525" fmla="*/ 1177649 h 1574215"/>
                <a:gd name="connsiteX5526" fmla="*/ 1103187 w 2437871"/>
                <a:gd name="connsiteY5526" fmla="*/ 1181666 h 1574215"/>
                <a:gd name="connsiteX5527" fmla="*/ 1177649 w 2437871"/>
                <a:gd name="connsiteY5527" fmla="*/ 1181666 h 1574215"/>
                <a:gd name="connsiteX5528" fmla="*/ 1177649 w 2437871"/>
                <a:gd name="connsiteY5528" fmla="*/ 1177649 h 1574215"/>
                <a:gd name="connsiteX5529" fmla="*/ 1103187 w 2437871"/>
                <a:gd name="connsiteY5529" fmla="*/ 1177649 h 1574215"/>
                <a:gd name="connsiteX5530" fmla="*/ 1338701 w 2437871"/>
                <a:gd name="connsiteY5530" fmla="*/ 1177649 h 1574215"/>
                <a:gd name="connsiteX5531" fmla="*/ 1338701 w 2437871"/>
                <a:gd name="connsiteY5531" fmla="*/ 1181666 h 1574215"/>
                <a:gd name="connsiteX5532" fmla="*/ 1413162 w 2437871"/>
                <a:gd name="connsiteY5532" fmla="*/ 1181666 h 1574215"/>
                <a:gd name="connsiteX5533" fmla="*/ 1413162 w 2437871"/>
                <a:gd name="connsiteY5533" fmla="*/ 1177649 h 1574215"/>
                <a:gd name="connsiteX5534" fmla="*/ 1338701 w 2437871"/>
                <a:gd name="connsiteY5534" fmla="*/ 1177649 h 1574215"/>
                <a:gd name="connsiteX5535" fmla="*/ 553602 w 2437871"/>
                <a:gd name="connsiteY5535" fmla="*/ 1177649 h 1574215"/>
                <a:gd name="connsiteX5536" fmla="*/ 553602 w 2437871"/>
                <a:gd name="connsiteY5536" fmla="*/ 1181666 h 1574215"/>
                <a:gd name="connsiteX5537" fmla="*/ 628063 w 2437871"/>
                <a:gd name="connsiteY5537" fmla="*/ 1181666 h 1574215"/>
                <a:gd name="connsiteX5538" fmla="*/ 628063 w 2437871"/>
                <a:gd name="connsiteY5538" fmla="*/ 1177649 h 1574215"/>
                <a:gd name="connsiteX5539" fmla="*/ 553602 w 2437871"/>
                <a:gd name="connsiteY5539" fmla="*/ 1177649 h 1574215"/>
                <a:gd name="connsiteX5540" fmla="*/ 1181665 w 2437871"/>
                <a:gd name="connsiteY5540" fmla="*/ 1177649 h 1574215"/>
                <a:gd name="connsiteX5541" fmla="*/ 1181665 w 2437871"/>
                <a:gd name="connsiteY5541" fmla="*/ 1181666 h 1574215"/>
                <a:gd name="connsiteX5542" fmla="*/ 1256127 w 2437871"/>
                <a:gd name="connsiteY5542" fmla="*/ 1181666 h 1574215"/>
                <a:gd name="connsiteX5543" fmla="*/ 1256127 w 2437871"/>
                <a:gd name="connsiteY5543" fmla="*/ 1177649 h 1574215"/>
                <a:gd name="connsiteX5544" fmla="*/ 1181665 w 2437871"/>
                <a:gd name="connsiteY5544" fmla="*/ 1177649 h 1574215"/>
                <a:gd name="connsiteX5545" fmla="*/ 1260223 w 2437871"/>
                <a:gd name="connsiteY5545" fmla="*/ 1177649 h 1574215"/>
                <a:gd name="connsiteX5546" fmla="*/ 1260223 w 2437871"/>
                <a:gd name="connsiteY5546" fmla="*/ 1181666 h 1574215"/>
                <a:gd name="connsiteX5547" fmla="*/ 1334685 w 2437871"/>
                <a:gd name="connsiteY5547" fmla="*/ 1181666 h 1574215"/>
                <a:gd name="connsiteX5548" fmla="*/ 1334685 w 2437871"/>
                <a:gd name="connsiteY5548" fmla="*/ 1177649 h 1574215"/>
                <a:gd name="connsiteX5549" fmla="*/ 1260223 w 2437871"/>
                <a:gd name="connsiteY5549" fmla="*/ 1177649 h 1574215"/>
                <a:gd name="connsiteX5550" fmla="*/ 946151 w 2437871"/>
                <a:gd name="connsiteY5550" fmla="*/ 1177649 h 1574215"/>
                <a:gd name="connsiteX5551" fmla="*/ 946151 w 2437871"/>
                <a:gd name="connsiteY5551" fmla="*/ 1181666 h 1574215"/>
                <a:gd name="connsiteX5552" fmla="*/ 1020613 w 2437871"/>
                <a:gd name="connsiteY5552" fmla="*/ 1181666 h 1574215"/>
                <a:gd name="connsiteX5553" fmla="*/ 1020613 w 2437871"/>
                <a:gd name="connsiteY5553" fmla="*/ 1177649 h 1574215"/>
                <a:gd name="connsiteX5554" fmla="*/ 946151 w 2437871"/>
                <a:gd name="connsiteY5554" fmla="*/ 1177649 h 1574215"/>
                <a:gd name="connsiteX5555" fmla="*/ 2123800 w 2437871"/>
                <a:gd name="connsiteY5555" fmla="*/ 1181666 h 1574215"/>
                <a:gd name="connsiteX5556" fmla="*/ 2198262 w 2437871"/>
                <a:gd name="connsiteY5556" fmla="*/ 1181666 h 1574215"/>
                <a:gd name="connsiteX5557" fmla="*/ 2198262 w 2437871"/>
                <a:gd name="connsiteY5557" fmla="*/ 1177649 h 1574215"/>
                <a:gd name="connsiteX5558" fmla="*/ 2123800 w 2437871"/>
                <a:gd name="connsiteY5558" fmla="*/ 1177649 h 1574215"/>
                <a:gd name="connsiteX5559" fmla="*/ 2123800 w 2437871"/>
                <a:gd name="connsiteY5559" fmla="*/ 1181666 h 1574215"/>
                <a:gd name="connsiteX5560" fmla="*/ 235514 w 2437871"/>
                <a:gd name="connsiteY5560" fmla="*/ 1177649 h 1574215"/>
                <a:gd name="connsiteX5561" fmla="*/ 161052 w 2437871"/>
                <a:gd name="connsiteY5561" fmla="*/ 1177649 h 1574215"/>
                <a:gd name="connsiteX5562" fmla="*/ 161052 w 2437871"/>
                <a:gd name="connsiteY5562" fmla="*/ 1181666 h 1574215"/>
                <a:gd name="connsiteX5563" fmla="*/ 235514 w 2437871"/>
                <a:gd name="connsiteY5563" fmla="*/ 1181666 h 1574215"/>
                <a:gd name="connsiteX5564" fmla="*/ 235514 w 2437871"/>
                <a:gd name="connsiteY5564" fmla="*/ 1177649 h 1574215"/>
                <a:gd name="connsiteX5565" fmla="*/ 2202358 w 2437871"/>
                <a:gd name="connsiteY5565" fmla="*/ 1181666 h 1574215"/>
                <a:gd name="connsiteX5566" fmla="*/ 2276820 w 2437871"/>
                <a:gd name="connsiteY5566" fmla="*/ 1181666 h 1574215"/>
                <a:gd name="connsiteX5567" fmla="*/ 2276820 w 2437871"/>
                <a:gd name="connsiteY5567" fmla="*/ 1177649 h 1574215"/>
                <a:gd name="connsiteX5568" fmla="*/ 2202358 w 2437871"/>
                <a:gd name="connsiteY5568" fmla="*/ 1177649 h 1574215"/>
                <a:gd name="connsiteX5569" fmla="*/ 2202358 w 2437871"/>
                <a:gd name="connsiteY5569" fmla="*/ 1181666 h 1574215"/>
                <a:gd name="connsiteX5570" fmla="*/ 314072 w 2437871"/>
                <a:gd name="connsiteY5570" fmla="*/ 1177649 h 1574215"/>
                <a:gd name="connsiteX5571" fmla="*/ 239610 w 2437871"/>
                <a:gd name="connsiteY5571" fmla="*/ 1177649 h 1574215"/>
                <a:gd name="connsiteX5572" fmla="*/ 239610 w 2437871"/>
                <a:gd name="connsiteY5572" fmla="*/ 1181666 h 1574215"/>
                <a:gd name="connsiteX5573" fmla="*/ 314072 w 2437871"/>
                <a:gd name="connsiteY5573" fmla="*/ 1181666 h 1574215"/>
                <a:gd name="connsiteX5574" fmla="*/ 314072 w 2437871"/>
                <a:gd name="connsiteY5574" fmla="*/ 1177649 h 1574215"/>
                <a:gd name="connsiteX5575" fmla="*/ 157036 w 2437871"/>
                <a:gd name="connsiteY5575" fmla="*/ 1177649 h 1574215"/>
                <a:gd name="connsiteX5576" fmla="*/ 82574 w 2437871"/>
                <a:gd name="connsiteY5576" fmla="*/ 1177649 h 1574215"/>
                <a:gd name="connsiteX5577" fmla="*/ 82574 w 2437871"/>
                <a:gd name="connsiteY5577" fmla="*/ 1181666 h 1574215"/>
                <a:gd name="connsiteX5578" fmla="*/ 157036 w 2437871"/>
                <a:gd name="connsiteY5578" fmla="*/ 1181666 h 1574215"/>
                <a:gd name="connsiteX5579" fmla="*/ 157036 w 2437871"/>
                <a:gd name="connsiteY5579" fmla="*/ 1177649 h 1574215"/>
                <a:gd name="connsiteX5580" fmla="*/ 2280836 w 2437871"/>
                <a:gd name="connsiteY5580" fmla="*/ 1181666 h 1574215"/>
                <a:gd name="connsiteX5581" fmla="*/ 2355298 w 2437871"/>
                <a:gd name="connsiteY5581" fmla="*/ 1181666 h 1574215"/>
                <a:gd name="connsiteX5582" fmla="*/ 2355298 w 2437871"/>
                <a:gd name="connsiteY5582" fmla="*/ 1177649 h 1574215"/>
                <a:gd name="connsiteX5583" fmla="*/ 2280836 w 2437871"/>
                <a:gd name="connsiteY5583" fmla="*/ 1177649 h 1574215"/>
                <a:gd name="connsiteX5584" fmla="*/ 2280836 w 2437871"/>
                <a:gd name="connsiteY5584" fmla="*/ 1181666 h 1574215"/>
                <a:gd name="connsiteX5585" fmla="*/ 318088 w 2437871"/>
                <a:gd name="connsiteY5585" fmla="*/ 1177649 h 1574215"/>
                <a:gd name="connsiteX5586" fmla="*/ 318088 w 2437871"/>
                <a:gd name="connsiteY5586" fmla="*/ 1181666 h 1574215"/>
                <a:gd name="connsiteX5587" fmla="*/ 392550 w 2437871"/>
                <a:gd name="connsiteY5587" fmla="*/ 1181666 h 1574215"/>
                <a:gd name="connsiteX5588" fmla="*/ 392550 w 2437871"/>
                <a:gd name="connsiteY5588" fmla="*/ 1177649 h 1574215"/>
                <a:gd name="connsiteX5589" fmla="*/ 318088 w 2437871"/>
                <a:gd name="connsiteY5589" fmla="*/ 1177649 h 1574215"/>
                <a:gd name="connsiteX5590" fmla="*/ 396566 w 2437871"/>
                <a:gd name="connsiteY5590" fmla="*/ 1177649 h 1574215"/>
                <a:gd name="connsiteX5591" fmla="*/ 396566 w 2437871"/>
                <a:gd name="connsiteY5591" fmla="*/ 1181666 h 1574215"/>
                <a:gd name="connsiteX5592" fmla="*/ 471027 w 2437871"/>
                <a:gd name="connsiteY5592" fmla="*/ 1181666 h 1574215"/>
                <a:gd name="connsiteX5593" fmla="*/ 471027 w 2437871"/>
                <a:gd name="connsiteY5593" fmla="*/ 1177649 h 1574215"/>
                <a:gd name="connsiteX5594" fmla="*/ 396566 w 2437871"/>
                <a:gd name="connsiteY5594" fmla="*/ 1177649 h 1574215"/>
                <a:gd name="connsiteX5595" fmla="*/ 1888286 w 2437871"/>
                <a:gd name="connsiteY5595" fmla="*/ 1177649 h 1574215"/>
                <a:gd name="connsiteX5596" fmla="*/ 1888286 w 2437871"/>
                <a:gd name="connsiteY5596" fmla="*/ 1181666 h 1574215"/>
                <a:gd name="connsiteX5597" fmla="*/ 1962748 w 2437871"/>
                <a:gd name="connsiteY5597" fmla="*/ 1181666 h 1574215"/>
                <a:gd name="connsiteX5598" fmla="*/ 1962748 w 2437871"/>
                <a:gd name="connsiteY5598" fmla="*/ 1177649 h 1574215"/>
                <a:gd name="connsiteX5599" fmla="*/ 1888286 w 2437871"/>
                <a:gd name="connsiteY5599" fmla="*/ 1177649 h 1574215"/>
                <a:gd name="connsiteX5600" fmla="*/ 1966764 w 2437871"/>
                <a:gd name="connsiteY5600" fmla="*/ 1177649 h 1574215"/>
                <a:gd name="connsiteX5601" fmla="*/ 1966764 w 2437871"/>
                <a:gd name="connsiteY5601" fmla="*/ 1181666 h 1574215"/>
                <a:gd name="connsiteX5602" fmla="*/ 2041226 w 2437871"/>
                <a:gd name="connsiteY5602" fmla="*/ 1181666 h 1574215"/>
                <a:gd name="connsiteX5603" fmla="*/ 2041226 w 2437871"/>
                <a:gd name="connsiteY5603" fmla="*/ 1177649 h 1574215"/>
                <a:gd name="connsiteX5604" fmla="*/ 1966764 w 2437871"/>
                <a:gd name="connsiteY5604" fmla="*/ 1177649 h 1574215"/>
                <a:gd name="connsiteX5605" fmla="*/ 475124 w 2437871"/>
                <a:gd name="connsiteY5605" fmla="*/ 1177649 h 1574215"/>
                <a:gd name="connsiteX5606" fmla="*/ 475124 w 2437871"/>
                <a:gd name="connsiteY5606" fmla="*/ 1181666 h 1574215"/>
                <a:gd name="connsiteX5607" fmla="*/ 549585 w 2437871"/>
                <a:gd name="connsiteY5607" fmla="*/ 1181666 h 1574215"/>
                <a:gd name="connsiteX5608" fmla="*/ 549585 w 2437871"/>
                <a:gd name="connsiteY5608" fmla="*/ 1177649 h 1574215"/>
                <a:gd name="connsiteX5609" fmla="*/ 475124 w 2437871"/>
                <a:gd name="connsiteY5609" fmla="*/ 1177649 h 1574215"/>
                <a:gd name="connsiteX5610" fmla="*/ 1809809 w 2437871"/>
                <a:gd name="connsiteY5610" fmla="*/ 1177649 h 1574215"/>
                <a:gd name="connsiteX5611" fmla="*/ 1809809 w 2437871"/>
                <a:gd name="connsiteY5611" fmla="*/ 1181666 h 1574215"/>
                <a:gd name="connsiteX5612" fmla="*/ 1884270 w 2437871"/>
                <a:gd name="connsiteY5612" fmla="*/ 1181666 h 1574215"/>
                <a:gd name="connsiteX5613" fmla="*/ 1884270 w 2437871"/>
                <a:gd name="connsiteY5613" fmla="*/ 1177649 h 1574215"/>
                <a:gd name="connsiteX5614" fmla="*/ 1809809 w 2437871"/>
                <a:gd name="connsiteY5614" fmla="*/ 1177649 h 1574215"/>
                <a:gd name="connsiteX5615" fmla="*/ 2045322 w 2437871"/>
                <a:gd name="connsiteY5615" fmla="*/ 1177649 h 1574215"/>
                <a:gd name="connsiteX5616" fmla="*/ 2045322 w 2437871"/>
                <a:gd name="connsiteY5616" fmla="*/ 1181666 h 1574215"/>
                <a:gd name="connsiteX5617" fmla="*/ 2119784 w 2437871"/>
                <a:gd name="connsiteY5617" fmla="*/ 1181666 h 1574215"/>
                <a:gd name="connsiteX5618" fmla="*/ 2119784 w 2437871"/>
                <a:gd name="connsiteY5618" fmla="*/ 1177649 h 1574215"/>
                <a:gd name="connsiteX5619" fmla="*/ 2045322 w 2437871"/>
                <a:gd name="connsiteY5619" fmla="*/ 1177649 h 1574215"/>
                <a:gd name="connsiteX5620" fmla="*/ 1103187 w 2437871"/>
                <a:gd name="connsiteY5620" fmla="*/ 1256208 h 1574215"/>
                <a:gd name="connsiteX5621" fmla="*/ 1103187 w 2437871"/>
                <a:gd name="connsiteY5621" fmla="*/ 1260224 h 1574215"/>
                <a:gd name="connsiteX5622" fmla="*/ 1177649 w 2437871"/>
                <a:gd name="connsiteY5622" fmla="*/ 1260224 h 1574215"/>
                <a:gd name="connsiteX5623" fmla="*/ 1177649 w 2437871"/>
                <a:gd name="connsiteY5623" fmla="*/ 1256208 h 1574215"/>
                <a:gd name="connsiteX5624" fmla="*/ 1103187 w 2437871"/>
                <a:gd name="connsiteY5624" fmla="*/ 1256208 h 1574215"/>
                <a:gd name="connsiteX5625" fmla="*/ 946151 w 2437871"/>
                <a:gd name="connsiteY5625" fmla="*/ 1256208 h 1574215"/>
                <a:gd name="connsiteX5626" fmla="*/ 946151 w 2437871"/>
                <a:gd name="connsiteY5626" fmla="*/ 1260224 h 1574215"/>
                <a:gd name="connsiteX5627" fmla="*/ 1020613 w 2437871"/>
                <a:gd name="connsiteY5627" fmla="*/ 1260224 h 1574215"/>
                <a:gd name="connsiteX5628" fmla="*/ 1020613 w 2437871"/>
                <a:gd name="connsiteY5628" fmla="*/ 1256208 h 1574215"/>
                <a:gd name="connsiteX5629" fmla="*/ 946151 w 2437871"/>
                <a:gd name="connsiteY5629" fmla="*/ 1256208 h 1574215"/>
                <a:gd name="connsiteX5630" fmla="*/ 1024629 w 2437871"/>
                <a:gd name="connsiteY5630" fmla="*/ 1256208 h 1574215"/>
                <a:gd name="connsiteX5631" fmla="*/ 1024629 w 2437871"/>
                <a:gd name="connsiteY5631" fmla="*/ 1260224 h 1574215"/>
                <a:gd name="connsiteX5632" fmla="*/ 1099091 w 2437871"/>
                <a:gd name="connsiteY5632" fmla="*/ 1260224 h 1574215"/>
                <a:gd name="connsiteX5633" fmla="*/ 1099091 w 2437871"/>
                <a:gd name="connsiteY5633" fmla="*/ 1256208 h 1574215"/>
                <a:gd name="connsiteX5634" fmla="*/ 1024629 w 2437871"/>
                <a:gd name="connsiteY5634" fmla="*/ 1256208 h 1574215"/>
                <a:gd name="connsiteX5635" fmla="*/ 867673 w 2437871"/>
                <a:gd name="connsiteY5635" fmla="*/ 1256208 h 1574215"/>
                <a:gd name="connsiteX5636" fmla="*/ 867673 w 2437871"/>
                <a:gd name="connsiteY5636" fmla="*/ 1260224 h 1574215"/>
                <a:gd name="connsiteX5637" fmla="*/ 942135 w 2437871"/>
                <a:gd name="connsiteY5637" fmla="*/ 1260224 h 1574215"/>
                <a:gd name="connsiteX5638" fmla="*/ 942135 w 2437871"/>
                <a:gd name="connsiteY5638" fmla="*/ 1256208 h 1574215"/>
                <a:gd name="connsiteX5639" fmla="*/ 867673 w 2437871"/>
                <a:gd name="connsiteY5639" fmla="*/ 1256208 h 1574215"/>
                <a:gd name="connsiteX5640" fmla="*/ 789115 w 2437871"/>
                <a:gd name="connsiteY5640" fmla="*/ 1256208 h 1574215"/>
                <a:gd name="connsiteX5641" fmla="*/ 789115 w 2437871"/>
                <a:gd name="connsiteY5641" fmla="*/ 1260224 h 1574215"/>
                <a:gd name="connsiteX5642" fmla="*/ 863577 w 2437871"/>
                <a:gd name="connsiteY5642" fmla="*/ 1260224 h 1574215"/>
                <a:gd name="connsiteX5643" fmla="*/ 863577 w 2437871"/>
                <a:gd name="connsiteY5643" fmla="*/ 1256208 h 1574215"/>
                <a:gd name="connsiteX5644" fmla="*/ 789115 w 2437871"/>
                <a:gd name="connsiteY5644" fmla="*/ 1256208 h 1574215"/>
                <a:gd name="connsiteX5645" fmla="*/ 1495737 w 2437871"/>
                <a:gd name="connsiteY5645" fmla="*/ 1256208 h 1574215"/>
                <a:gd name="connsiteX5646" fmla="*/ 1495737 w 2437871"/>
                <a:gd name="connsiteY5646" fmla="*/ 1260224 h 1574215"/>
                <a:gd name="connsiteX5647" fmla="*/ 1570198 w 2437871"/>
                <a:gd name="connsiteY5647" fmla="*/ 1260224 h 1574215"/>
                <a:gd name="connsiteX5648" fmla="*/ 1570198 w 2437871"/>
                <a:gd name="connsiteY5648" fmla="*/ 1256208 h 1574215"/>
                <a:gd name="connsiteX5649" fmla="*/ 1495737 w 2437871"/>
                <a:gd name="connsiteY5649" fmla="*/ 1256208 h 1574215"/>
                <a:gd name="connsiteX5650" fmla="*/ 1338701 w 2437871"/>
                <a:gd name="connsiteY5650" fmla="*/ 1256208 h 1574215"/>
                <a:gd name="connsiteX5651" fmla="*/ 1338701 w 2437871"/>
                <a:gd name="connsiteY5651" fmla="*/ 1260224 h 1574215"/>
                <a:gd name="connsiteX5652" fmla="*/ 1413162 w 2437871"/>
                <a:gd name="connsiteY5652" fmla="*/ 1260224 h 1574215"/>
                <a:gd name="connsiteX5653" fmla="*/ 1413162 w 2437871"/>
                <a:gd name="connsiteY5653" fmla="*/ 1256208 h 1574215"/>
                <a:gd name="connsiteX5654" fmla="*/ 1338701 w 2437871"/>
                <a:gd name="connsiteY5654" fmla="*/ 1256208 h 1574215"/>
                <a:gd name="connsiteX5655" fmla="*/ 1417259 w 2437871"/>
                <a:gd name="connsiteY5655" fmla="*/ 1256208 h 1574215"/>
                <a:gd name="connsiteX5656" fmla="*/ 1417259 w 2437871"/>
                <a:gd name="connsiteY5656" fmla="*/ 1260224 h 1574215"/>
                <a:gd name="connsiteX5657" fmla="*/ 1491721 w 2437871"/>
                <a:gd name="connsiteY5657" fmla="*/ 1260224 h 1574215"/>
                <a:gd name="connsiteX5658" fmla="*/ 1491721 w 2437871"/>
                <a:gd name="connsiteY5658" fmla="*/ 1256208 h 1574215"/>
                <a:gd name="connsiteX5659" fmla="*/ 1417259 w 2437871"/>
                <a:gd name="connsiteY5659" fmla="*/ 1256208 h 1574215"/>
                <a:gd name="connsiteX5660" fmla="*/ 1181665 w 2437871"/>
                <a:gd name="connsiteY5660" fmla="*/ 1256208 h 1574215"/>
                <a:gd name="connsiteX5661" fmla="*/ 1181665 w 2437871"/>
                <a:gd name="connsiteY5661" fmla="*/ 1260224 h 1574215"/>
                <a:gd name="connsiteX5662" fmla="*/ 1256127 w 2437871"/>
                <a:gd name="connsiteY5662" fmla="*/ 1260224 h 1574215"/>
                <a:gd name="connsiteX5663" fmla="*/ 1256127 w 2437871"/>
                <a:gd name="connsiteY5663" fmla="*/ 1256208 h 1574215"/>
                <a:gd name="connsiteX5664" fmla="*/ 1181665 w 2437871"/>
                <a:gd name="connsiteY5664" fmla="*/ 1256208 h 1574215"/>
                <a:gd name="connsiteX5665" fmla="*/ 1260223 w 2437871"/>
                <a:gd name="connsiteY5665" fmla="*/ 1256208 h 1574215"/>
                <a:gd name="connsiteX5666" fmla="*/ 1260223 w 2437871"/>
                <a:gd name="connsiteY5666" fmla="*/ 1260224 h 1574215"/>
                <a:gd name="connsiteX5667" fmla="*/ 1334685 w 2437871"/>
                <a:gd name="connsiteY5667" fmla="*/ 1260224 h 1574215"/>
                <a:gd name="connsiteX5668" fmla="*/ 1334685 w 2437871"/>
                <a:gd name="connsiteY5668" fmla="*/ 1256208 h 1574215"/>
                <a:gd name="connsiteX5669" fmla="*/ 1260223 w 2437871"/>
                <a:gd name="connsiteY5669" fmla="*/ 1256208 h 1574215"/>
                <a:gd name="connsiteX5670" fmla="*/ 396566 w 2437871"/>
                <a:gd name="connsiteY5670" fmla="*/ 1256208 h 1574215"/>
                <a:gd name="connsiteX5671" fmla="*/ 396566 w 2437871"/>
                <a:gd name="connsiteY5671" fmla="*/ 1260224 h 1574215"/>
                <a:gd name="connsiteX5672" fmla="*/ 471027 w 2437871"/>
                <a:gd name="connsiteY5672" fmla="*/ 1260224 h 1574215"/>
                <a:gd name="connsiteX5673" fmla="*/ 471027 w 2437871"/>
                <a:gd name="connsiteY5673" fmla="*/ 1256208 h 1574215"/>
                <a:gd name="connsiteX5674" fmla="*/ 396566 w 2437871"/>
                <a:gd name="connsiteY5674" fmla="*/ 1256208 h 1574215"/>
                <a:gd name="connsiteX5675" fmla="*/ 78478 w 2437871"/>
                <a:gd name="connsiteY5675" fmla="*/ 1256208 h 1574215"/>
                <a:gd name="connsiteX5676" fmla="*/ 4016 w 2437871"/>
                <a:gd name="connsiteY5676" fmla="*/ 1256208 h 1574215"/>
                <a:gd name="connsiteX5677" fmla="*/ 4016 w 2437871"/>
                <a:gd name="connsiteY5677" fmla="*/ 1260224 h 1574215"/>
                <a:gd name="connsiteX5678" fmla="*/ 78478 w 2437871"/>
                <a:gd name="connsiteY5678" fmla="*/ 1260224 h 1574215"/>
                <a:gd name="connsiteX5679" fmla="*/ 78478 w 2437871"/>
                <a:gd name="connsiteY5679" fmla="*/ 1256208 h 1574215"/>
                <a:gd name="connsiteX5680" fmla="*/ 318088 w 2437871"/>
                <a:gd name="connsiteY5680" fmla="*/ 1256208 h 1574215"/>
                <a:gd name="connsiteX5681" fmla="*/ 318088 w 2437871"/>
                <a:gd name="connsiteY5681" fmla="*/ 1260224 h 1574215"/>
                <a:gd name="connsiteX5682" fmla="*/ 392550 w 2437871"/>
                <a:gd name="connsiteY5682" fmla="*/ 1260224 h 1574215"/>
                <a:gd name="connsiteX5683" fmla="*/ 392550 w 2437871"/>
                <a:gd name="connsiteY5683" fmla="*/ 1256208 h 1574215"/>
                <a:gd name="connsiteX5684" fmla="*/ 318088 w 2437871"/>
                <a:gd name="connsiteY5684" fmla="*/ 1256208 h 1574215"/>
                <a:gd name="connsiteX5685" fmla="*/ 1574215 w 2437871"/>
                <a:gd name="connsiteY5685" fmla="*/ 1256208 h 1574215"/>
                <a:gd name="connsiteX5686" fmla="*/ 1574215 w 2437871"/>
                <a:gd name="connsiteY5686" fmla="*/ 1260224 h 1574215"/>
                <a:gd name="connsiteX5687" fmla="*/ 1648676 w 2437871"/>
                <a:gd name="connsiteY5687" fmla="*/ 1260224 h 1574215"/>
                <a:gd name="connsiteX5688" fmla="*/ 1648676 w 2437871"/>
                <a:gd name="connsiteY5688" fmla="*/ 1256208 h 1574215"/>
                <a:gd name="connsiteX5689" fmla="*/ 1574215 w 2437871"/>
                <a:gd name="connsiteY5689" fmla="*/ 1256208 h 1574215"/>
                <a:gd name="connsiteX5690" fmla="*/ 710638 w 2437871"/>
                <a:gd name="connsiteY5690" fmla="*/ 1256208 h 1574215"/>
                <a:gd name="connsiteX5691" fmla="*/ 710638 w 2437871"/>
                <a:gd name="connsiteY5691" fmla="*/ 1260224 h 1574215"/>
                <a:gd name="connsiteX5692" fmla="*/ 785099 w 2437871"/>
                <a:gd name="connsiteY5692" fmla="*/ 1260224 h 1574215"/>
                <a:gd name="connsiteX5693" fmla="*/ 785099 w 2437871"/>
                <a:gd name="connsiteY5693" fmla="*/ 1256208 h 1574215"/>
                <a:gd name="connsiteX5694" fmla="*/ 710638 w 2437871"/>
                <a:gd name="connsiteY5694" fmla="*/ 1256208 h 1574215"/>
                <a:gd name="connsiteX5695" fmla="*/ 239530 w 2437871"/>
                <a:gd name="connsiteY5695" fmla="*/ 1256208 h 1574215"/>
                <a:gd name="connsiteX5696" fmla="*/ 239530 w 2437871"/>
                <a:gd name="connsiteY5696" fmla="*/ 1260224 h 1574215"/>
                <a:gd name="connsiteX5697" fmla="*/ 313991 w 2437871"/>
                <a:gd name="connsiteY5697" fmla="*/ 1260224 h 1574215"/>
                <a:gd name="connsiteX5698" fmla="*/ 313991 w 2437871"/>
                <a:gd name="connsiteY5698" fmla="*/ 1256208 h 1574215"/>
                <a:gd name="connsiteX5699" fmla="*/ 239530 w 2437871"/>
                <a:gd name="connsiteY5699" fmla="*/ 1256208 h 1574215"/>
                <a:gd name="connsiteX5700" fmla="*/ 235514 w 2437871"/>
                <a:gd name="connsiteY5700" fmla="*/ 1256208 h 1574215"/>
                <a:gd name="connsiteX5701" fmla="*/ 161052 w 2437871"/>
                <a:gd name="connsiteY5701" fmla="*/ 1256208 h 1574215"/>
                <a:gd name="connsiteX5702" fmla="*/ 161052 w 2437871"/>
                <a:gd name="connsiteY5702" fmla="*/ 1260224 h 1574215"/>
                <a:gd name="connsiteX5703" fmla="*/ 235514 w 2437871"/>
                <a:gd name="connsiteY5703" fmla="*/ 1260224 h 1574215"/>
                <a:gd name="connsiteX5704" fmla="*/ 235514 w 2437871"/>
                <a:gd name="connsiteY5704" fmla="*/ 1256208 h 1574215"/>
                <a:gd name="connsiteX5705" fmla="*/ 553602 w 2437871"/>
                <a:gd name="connsiteY5705" fmla="*/ 1256208 h 1574215"/>
                <a:gd name="connsiteX5706" fmla="*/ 553602 w 2437871"/>
                <a:gd name="connsiteY5706" fmla="*/ 1260224 h 1574215"/>
                <a:gd name="connsiteX5707" fmla="*/ 628063 w 2437871"/>
                <a:gd name="connsiteY5707" fmla="*/ 1260224 h 1574215"/>
                <a:gd name="connsiteX5708" fmla="*/ 628063 w 2437871"/>
                <a:gd name="connsiteY5708" fmla="*/ 1256208 h 1574215"/>
                <a:gd name="connsiteX5709" fmla="*/ 553602 w 2437871"/>
                <a:gd name="connsiteY5709" fmla="*/ 1256208 h 1574215"/>
                <a:gd name="connsiteX5710" fmla="*/ 632080 w 2437871"/>
                <a:gd name="connsiteY5710" fmla="*/ 1256208 h 1574215"/>
                <a:gd name="connsiteX5711" fmla="*/ 632080 w 2437871"/>
                <a:gd name="connsiteY5711" fmla="*/ 1260224 h 1574215"/>
                <a:gd name="connsiteX5712" fmla="*/ 706541 w 2437871"/>
                <a:gd name="connsiteY5712" fmla="*/ 1260224 h 1574215"/>
                <a:gd name="connsiteX5713" fmla="*/ 706541 w 2437871"/>
                <a:gd name="connsiteY5713" fmla="*/ 1256208 h 1574215"/>
                <a:gd name="connsiteX5714" fmla="*/ 632080 w 2437871"/>
                <a:gd name="connsiteY5714" fmla="*/ 1256208 h 1574215"/>
                <a:gd name="connsiteX5715" fmla="*/ 2359394 w 2437871"/>
                <a:gd name="connsiteY5715" fmla="*/ 1260224 h 1574215"/>
                <a:gd name="connsiteX5716" fmla="*/ 2433856 w 2437871"/>
                <a:gd name="connsiteY5716" fmla="*/ 1260224 h 1574215"/>
                <a:gd name="connsiteX5717" fmla="*/ 2433856 w 2437871"/>
                <a:gd name="connsiteY5717" fmla="*/ 1256208 h 1574215"/>
                <a:gd name="connsiteX5718" fmla="*/ 2359394 w 2437871"/>
                <a:gd name="connsiteY5718" fmla="*/ 1256208 h 1574215"/>
                <a:gd name="connsiteX5719" fmla="*/ 2359394 w 2437871"/>
                <a:gd name="connsiteY5719" fmla="*/ 1260224 h 1574215"/>
                <a:gd name="connsiteX5720" fmla="*/ 2202358 w 2437871"/>
                <a:gd name="connsiteY5720" fmla="*/ 1260224 h 1574215"/>
                <a:gd name="connsiteX5721" fmla="*/ 2276820 w 2437871"/>
                <a:gd name="connsiteY5721" fmla="*/ 1260224 h 1574215"/>
                <a:gd name="connsiteX5722" fmla="*/ 2276820 w 2437871"/>
                <a:gd name="connsiteY5722" fmla="*/ 1256208 h 1574215"/>
                <a:gd name="connsiteX5723" fmla="*/ 2202358 w 2437871"/>
                <a:gd name="connsiteY5723" fmla="*/ 1256208 h 1574215"/>
                <a:gd name="connsiteX5724" fmla="*/ 2202358 w 2437871"/>
                <a:gd name="connsiteY5724" fmla="*/ 1260224 h 1574215"/>
                <a:gd name="connsiteX5725" fmla="*/ 475124 w 2437871"/>
                <a:gd name="connsiteY5725" fmla="*/ 1256208 h 1574215"/>
                <a:gd name="connsiteX5726" fmla="*/ 475124 w 2437871"/>
                <a:gd name="connsiteY5726" fmla="*/ 1260224 h 1574215"/>
                <a:gd name="connsiteX5727" fmla="*/ 549585 w 2437871"/>
                <a:gd name="connsiteY5727" fmla="*/ 1260224 h 1574215"/>
                <a:gd name="connsiteX5728" fmla="*/ 549585 w 2437871"/>
                <a:gd name="connsiteY5728" fmla="*/ 1256208 h 1574215"/>
                <a:gd name="connsiteX5729" fmla="*/ 475124 w 2437871"/>
                <a:gd name="connsiteY5729" fmla="*/ 1256208 h 1574215"/>
                <a:gd name="connsiteX5730" fmla="*/ 1966764 w 2437871"/>
                <a:gd name="connsiteY5730" fmla="*/ 1256208 h 1574215"/>
                <a:gd name="connsiteX5731" fmla="*/ 1966764 w 2437871"/>
                <a:gd name="connsiteY5731" fmla="*/ 1260224 h 1574215"/>
                <a:gd name="connsiteX5732" fmla="*/ 2041226 w 2437871"/>
                <a:gd name="connsiteY5732" fmla="*/ 1260224 h 1574215"/>
                <a:gd name="connsiteX5733" fmla="*/ 2041226 w 2437871"/>
                <a:gd name="connsiteY5733" fmla="*/ 1256208 h 1574215"/>
                <a:gd name="connsiteX5734" fmla="*/ 1966764 w 2437871"/>
                <a:gd name="connsiteY5734" fmla="*/ 1256208 h 1574215"/>
                <a:gd name="connsiteX5735" fmla="*/ 2123800 w 2437871"/>
                <a:gd name="connsiteY5735" fmla="*/ 1256208 h 1574215"/>
                <a:gd name="connsiteX5736" fmla="*/ 2123800 w 2437871"/>
                <a:gd name="connsiteY5736" fmla="*/ 1260224 h 1574215"/>
                <a:gd name="connsiteX5737" fmla="*/ 2198262 w 2437871"/>
                <a:gd name="connsiteY5737" fmla="*/ 1260224 h 1574215"/>
                <a:gd name="connsiteX5738" fmla="*/ 2198262 w 2437871"/>
                <a:gd name="connsiteY5738" fmla="*/ 1256208 h 1574215"/>
                <a:gd name="connsiteX5739" fmla="*/ 2123800 w 2437871"/>
                <a:gd name="connsiteY5739" fmla="*/ 1256208 h 1574215"/>
                <a:gd name="connsiteX5740" fmla="*/ 2045322 w 2437871"/>
                <a:gd name="connsiteY5740" fmla="*/ 1256208 h 1574215"/>
                <a:gd name="connsiteX5741" fmla="*/ 2045322 w 2437871"/>
                <a:gd name="connsiteY5741" fmla="*/ 1260224 h 1574215"/>
                <a:gd name="connsiteX5742" fmla="*/ 2119784 w 2437871"/>
                <a:gd name="connsiteY5742" fmla="*/ 1260224 h 1574215"/>
                <a:gd name="connsiteX5743" fmla="*/ 2119784 w 2437871"/>
                <a:gd name="connsiteY5743" fmla="*/ 1256208 h 1574215"/>
                <a:gd name="connsiteX5744" fmla="*/ 2045322 w 2437871"/>
                <a:gd name="connsiteY5744" fmla="*/ 1256208 h 1574215"/>
                <a:gd name="connsiteX5745" fmla="*/ 1731250 w 2437871"/>
                <a:gd name="connsiteY5745" fmla="*/ 1256208 h 1574215"/>
                <a:gd name="connsiteX5746" fmla="*/ 1731250 w 2437871"/>
                <a:gd name="connsiteY5746" fmla="*/ 1260224 h 1574215"/>
                <a:gd name="connsiteX5747" fmla="*/ 1805712 w 2437871"/>
                <a:gd name="connsiteY5747" fmla="*/ 1260224 h 1574215"/>
                <a:gd name="connsiteX5748" fmla="*/ 1805712 w 2437871"/>
                <a:gd name="connsiteY5748" fmla="*/ 1256208 h 1574215"/>
                <a:gd name="connsiteX5749" fmla="*/ 1731250 w 2437871"/>
                <a:gd name="connsiteY5749" fmla="*/ 1256208 h 1574215"/>
                <a:gd name="connsiteX5750" fmla="*/ 1888286 w 2437871"/>
                <a:gd name="connsiteY5750" fmla="*/ 1256208 h 1574215"/>
                <a:gd name="connsiteX5751" fmla="*/ 1888286 w 2437871"/>
                <a:gd name="connsiteY5751" fmla="*/ 1260224 h 1574215"/>
                <a:gd name="connsiteX5752" fmla="*/ 1962748 w 2437871"/>
                <a:gd name="connsiteY5752" fmla="*/ 1260224 h 1574215"/>
                <a:gd name="connsiteX5753" fmla="*/ 1962748 w 2437871"/>
                <a:gd name="connsiteY5753" fmla="*/ 1256208 h 1574215"/>
                <a:gd name="connsiteX5754" fmla="*/ 1888286 w 2437871"/>
                <a:gd name="connsiteY5754" fmla="*/ 1256208 h 1574215"/>
                <a:gd name="connsiteX5755" fmla="*/ 1809809 w 2437871"/>
                <a:gd name="connsiteY5755" fmla="*/ 1256208 h 1574215"/>
                <a:gd name="connsiteX5756" fmla="*/ 1809809 w 2437871"/>
                <a:gd name="connsiteY5756" fmla="*/ 1260224 h 1574215"/>
                <a:gd name="connsiteX5757" fmla="*/ 1884270 w 2437871"/>
                <a:gd name="connsiteY5757" fmla="*/ 1260224 h 1574215"/>
                <a:gd name="connsiteX5758" fmla="*/ 1884270 w 2437871"/>
                <a:gd name="connsiteY5758" fmla="*/ 1256208 h 1574215"/>
                <a:gd name="connsiteX5759" fmla="*/ 1809809 w 2437871"/>
                <a:gd name="connsiteY5759" fmla="*/ 1256208 h 1574215"/>
                <a:gd name="connsiteX5760" fmla="*/ 2280836 w 2437871"/>
                <a:gd name="connsiteY5760" fmla="*/ 1260224 h 1574215"/>
                <a:gd name="connsiteX5761" fmla="*/ 2355298 w 2437871"/>
                <a:gd name="connsiteY5761" fmla="*/ 1260224 h 1574215"/>
                <a:gd name="connsiteX5762" fmla="*/ 2355298 w 2437871"/>
                <a:gd name="connsiteY5762" fmla="*/ 1256208 h 1574215"/>
                <a:gd name="connsiteX5763" fmla="*/ 2280836 w 2437871"/>
                <a:gd name="connsiteY5763" fmla="*/ 1256208 h 1574215"/>
                <a:gd name="connsiteX5764" fmla="*/ 2280836 w 2437871"/>
                <a:gd name="connsiteY5764" fmla="*/ 1260224 h 1574215"/>
                <a:gd name="connsiteX5765" fmla="*/ 1652773 w 2437871"/>
                <a:gd name="connsiteY5765" fmla="*/ 1256208 h 1574215"/>
                <a:gd name="connsiteX5766" fmla="*/ 1652773 w 2437871"/>
                <a:gd name="connsiteY5766" fmla="*/ 1260224 h 1574215"/>
                <a:gd name="connsiteX5767" fmla="*/ 1727234 w 2437871"/>
                <a:gd name="connsiteY5767" fmla="*/ 1260224 h 1574215"/>
                <a:gd name="connsiteX5768" fmla="*/ 1727234 w 2437871"/>
                <a:gd name="connsiteY5768" fmla="*/ 1256208 h 1574215"/>
                <a:gd name="connsiteX5769" fmla="*/ 1652773 w 2437871"/>
                <a:gd name="connsiteY5769" fmla="*/ 1256208 h 1574215"/>
                <a:gd name="connsiteX5770" fmla="*/ 157036 w 2437871"/>
                <a:gd name="connsiteY5770" fmla="*/ 1256208 h 1574215"/>
                <a:gd name="connsiteX5771" fmla="*/ 82574 w 2437871"/>
                <a:gd name="connsiteY5771" fmla="*/ 1256208 h 1574215"/>
                <a:gd name="connsiteX5772" fmla="*/ 82574 w 2437871"/>
                <a:gd name="connsiteY5772" fmla="*/ 1260224 h 1574215"/>
                <a:gd name="connsiteX5773" fmla="*/ 157036 w 2437871"/>
                <a:gd name="connsiteY5773" fmla="*/ 1260224 h 1574215"/>
                <a:gd name="connsiteX5774" fmla="*/ 157036 w 2437871"/>
                <a:gd name="connsiteY5774" fmla="*/ 1256208 h 1574215"/>
                <a:gd name="connsiteX5775" fmla="*/ 946151 w 2437871"/>
                <a:gd name="connsiteY5775" fmla="*/ 1334685 h 1574215"/>
                <a:gd name="connsiteX5776" fmla="*/ 946151 w 2437871"/>
                <a:gd name="connsiteY5776" fmla="*/ 1338702 h 1574215"/>
                <a:gd name="connsiteX5777" fmla="*/ 1020613 w 2437871"/>
                <a:gd name="connsiteY5777" fmla="*/ 1338702 h 1574215"/>
                <a:gd name="connsiteX5778" fmla="*/ 1020613 w 2437871"/>
                <a:gd name="connsiteY5778" fmla="*/ 1334685 h 1574215"/>
                <a:gd name="connsiteX5779" fmla="*/ 946151 w 2437871"/>
                <a:gd name="connsiteY5779" fmla="*/ 1334685 h 1574215"/>
                <a:gd name="connsiteX5780" fmla="*/ 1338701 w 2437871"/>
                <a:gd name="connsiteY5780" fmla="*/ 1334685 h 1574215"/>
                <a:gd name="connsiteX5781" fmla="*/ 1338701 w 2437871"/>
                <a:gd name="connsiteY5781" fmla="*/ 1338702 h 1574215"/>
                <a:gd name="connsiteX5782" fmla="*/ 1413162 w 2437871"/>
                <a:gd name="connsiteY5782" fmla="*/ 1338702 h 1574215"/>
                <a:gd name="connsiteX5783" fmla="*/ 1413162 w 2437871"/>
                <a:gd name="connsiteY5783" fmla="*/ 1334685 h 1574215"/>
                <a:gd name="connsiteX5784" fmla="*/ 1338701 w 2437871"/>
                <a:gd name="connsiteY5784" fmla="*/ 1334685 h 1574215"/>
                <a:gd name="connsiteX5785" fmla="*/ 161052 w 2437871"/>
                <a:gd name="connsiteY5785" fmla="*/ 1334685 h 1574215"/>
                <a:gd name="connsiteX5786" fmla="*/ 161052 w 2437871"/>
                <a:gd name="connsiteY5786" fmla="*/ 1338702 h 1574215"/>
                <a:gd name="connsiteX5787" fmla="*/ 235514 w 2437871"/>
                <a:gd name="connsiteY5787" fmla="*/ 1338702 h 1574215"/>
                <a:gd name="connsiteX5788" fmla="*/ 235514 w 2437871"/>
                <a:gd name="connsiteY5788" fmla="*/ 1334685 h 1574215"/>
                <a:gd name="connsiteX5789" fmla="*/ 161052 w 2437871"/>
                <a:gd name="connsiteY5789" fmla="*/ 1334685 h 1574215"/>
                <a:gd name="connsiteX5790" fmla="*/ 2045322 w 2437871"/>
                <a:gd name="connsiteY5790" fmla="*/ 1334685 h 1574215"/>
                <a:gd name="connsiteX5791" fmla="*/ 2045322 w 2437871"/>
                <a:gd name="connsiteY5791" fmla="*/ 1338702 h 1574215"/>
                <a:gd name="connsiteX5792" fmla="*/ 2119784 w 2437871"/>
                <a:gd name="connsiteY5792" fmla="*/ 1338702 h 1574215"/>
                <a:gd name="connsiteX5793" fmla="*/ 2119784 w 2437871"/>
                <a:gd name="connsiteY5793" fmla="*/ 1334685 h 1574215"/>
                <a:gd name="connsiteX5794" fmla="*/ 2045322 w 2437871"/>
                <a:gd name="connsiteY5794" fmla="*/ 1334685 h 1574215"/>
                <a:gd name="connsiteX5795" fmla="*/ 475124 w 2437871"/>
                <a:gd name="connsiteY5795" fmla="*/ 1334685 h 1574215"/>
                <a:gd name="connsiteX5796" fmla="*/ 475124 w 2437871"/>
                <a:gd name="connsiteY5796" fmla="*/ 1338702 h 1574215"/>
                <a:gd name="connsiteX5797" fmla="*/ 549585 w 2437871"/>
                <a:gd name="connsiteY5797" fmla="*/ 1338702 h 1574215"/>
                <a:gd name="connsiteX5798" fmla="*/ 549585 w 2437871"/>
                <a:gd name="connsiteY5798" fmla="*/ 1334685 h 1574215"/>
                <a:gd name="connsiteX5799" fmla="*/ 475124 w 2437871"/>
                <a:gd name="connsiteY5799" fmla="*/ 1334685 h 1574215"/>
                <a:gd name="connsiteX5800" fmla="*/ 1966764 w 2437871"/>
                <a:gd name="connsiteY5800" fmla="*/ 1334685 h 1574215"/>
                <a:gd name="connsiteX5801" fmla="*/ 1966764 w 2437871"/>
                <a:gd name="connsiteY5801" fmla="*/ 1338702 h 1574215"/>
                <a:gd name="connsiteX5802" fmla="*/ 2041226 w 2437871"/>
                <a:gd name="connsiteY5802" fmla="*/ 1338702 h 1574215"/>
                <a:gd name="connsiteX5803" fmla="*/ 2041226 w 2437871"/>
                <a:gd name="connsiteY5803" fmla="*/ 1334685 h 1574215"/>
                <a:gd name="connsiteX5804" fmla="*/ 1966764 w 2437871"/>
                <a:gd name="connsiteY5804" fmla="*/ 1334685 h 1574215"/>
                <a:gd name="connsiteX5805" fmla="*/ 2202358 w 2437871"/>
                <a:gd name="connsiteY5805" fmla="*/ 1334685 h 1574215"/>
                <a:gd name="connsiteX5806" fmla="*/ 2202358 w 2437871"/>
                <a:gd name="connsiteY5806" fmla="*/ 1338702 h 1574215"/>
                <a:gd name="connsiteX5807" fmla="*/ 2276820 w 2437871"/>
                <a:gd name="connsiteY5807" fmla="*/ 1338702 h 1574215"/>
                <a:gd name="connsiteX5808" fmla="*/ 2276820 w 2437871"/>
                <a:gd name="connsiteY5808" fmla="*/ 1334685 h 1574215"/>
                <a:gd name="connsiteX5809" fmla="*/ 2202358 w 2437871"/>
                <a:gd name="connsiteY5809" fmla="*/ 1334685 h 1574215"/>
                <a:gd name="connsiteX5810" fmla="*/ 2123800 w 2437871"/>
                <a:gd name="connsiteY5810" fmla="*/ 1334685 h 1574215"/>
                <a:gd name="connsiteX5811" fmla="*/ 2123800 w 2437871"/>
                <a:gd name="connsiteY5811" fmla="*/ 1338702 h 1574215"/>
                <a:gd name="connsiteX5812" fmla="*/ 2198262 w 2437871"/>
                <a:gd name="connsiteY5812" fmla="*/ 1338702 h 1574215"/>
                <a:gd name="connsiteX5813" fmla="*/ 2198262 w 2437871"/>
                <a:gd name="connsiteY5813" fmla="*/ 1334685 h 1574215"/>
                <a:gd name="connsiteX5814" fmla="*/ 2123800 w 2437871"/>
                <a:gd name="connsiteY5814" fmla="*/ 1334685 h 1574215"/>
                <a:gd name="connsiteX5815" fmla="*/ 318088 w 2437871"/>
                <a:gd name="connsiteY5815" fmla="*/ 1334685 h 1574215"/>
                <a:gd name="connsiteX5816" fmla="*/ 318088 w 2437871"/>
                <a:gd name="connsiteY5816" fmla="*/ 1338702 h 1574215"/>
                <a:gd name="connsiteX5817" fmla="*/ 392550 w 2437871"/>
                <a:gd name="connsiteY5817" fmla="*/ 1338702 h 1574215"/>
                <a:gd name="connsiteX5818" fmla="*/ 392550 w 2437871"/>
                <a:gd name="connsiteY5818" fmla="*/ 1334685 h 1574215"/>
                <a:gd name="connsiteX5819" fmla="*/ 318088 w 2437871"/>
                <a:gd name="connsiteY5819" fmla="*/ 1334685 h 1574215"/>
                <a:gd name="connsiteX5820" fmla="*/ 1103187 w 2437871"/>
                <a:gd name="connsiteY5820" fmla="*/ 1334685 h 1574215"/>
                <a:gd name="connsiteX5821" fmla="*/ 1103187 w 2437871"/>
                <a:gd name="connsiteY5821" fmla="*/ 1338702 h 1574215"/>
                <a:gd name="connsiteX5822" fmla="*/ 1177649 w 2437871"/>
                <a:gd name="connsiteY5822" fmla="*/ 1338702 h 1574215"/>
                <a:gd name="connsiteX5823" fmla="*/ 1177649 w 2437871"/>
                <a:gd name="connsiteY5823" fmla="*/ 1334685 h 1574215"/>
                <a:gd name="connsiteX5824" fmla="*/ 1103187 w 2437871"/>
                <a:gd name="connsiteY5824" fmla="*/ 1334685 h 1574215"/>
                <a:gd name="connsiteX5825" fmla="*/ 239530 w 2437871"/>
                <a:gd name="connsiteY5825" fmla="*/ 1334685 h 1574215"/>
                <a:gd name="connsiteX5826" fmla="*/ 239530 w 2437871"/>
                <a:gd name="connsiteY5826" fmla="*/ 1338702 h 1574215"/>
                <a:gd name="connsiteX5827" fmla="*/ 313991 w 2437871"/>
                <a:gd name="connsiteY5827" fmla="*/ 1338702 h 1574215"/>
                <a:gd name="connsiteX5828" fmla="*/ 313991 w 2437871"/>
                <a:gd name="connsiteY5828" fmla="*/ 1334685 h 1574215"/>
                <a:gd name="connsiteX5829" fmla="*/ 239530 w 2437871"/>
                <a:gd name="connsiteY5829" fmla="*/ 1334685 h 1574215"/>
                <a:gd name="connsiteX5830" fmla="*/ 1260223 w 2437871"/>
                <a:gd name="connsiteY5830" fmla="*/ 1334685 h 1574215"/>
                <a:gd name="connsiteX5831" fmla="*/ 1260223 w 2437871"/>
                <a:gd name="connsiteY5831" fmla="*/ 1338702 h 1574215"/>
                <a:gd name="connsiteX5832" fmla="*/ 1334685 w 2437871"/>
                <a:gd name="connsiteY5832" fmla="*/ 1338702 h 1574215"/>
                <a:gd name="connsiteX5833" fmla="*/ 1334685 w 2437871"/>
                <a:gd name="connsiteY5833" fmla="*/ 1334685 h 1574215"/>
                <a:gd name="connsiteX5834" fmla="*/ 1260223 w 2437871"/>
                <a:gd name="connsiteY5834" fmla="*/ 1334685 h 1574215"/>
                <a:gd name="connsiteX5835" fmla="*/ 396566 w 2437871"/>
                <a:gd name="connsiteY5835" fmla="*/ 1334685 h 1574215"/>
                <a:gd name="connsiteX5836" fmla="*/ 396566 w 2437871"/>
                <a:gd name="connsiteY5836" fmla="*/ 1338702 h 1574215"/>
                <a:gd name="connsiteX5837" fmla="*/ 471027 w 2437871"/>
                <a:gd name="connsiteY5837" fmla="*/ 1338702 h 1574215"/>
                <a:gd name="connsiteX5838" fmla="*/ 471027 w 2437871"/>
                <a:gd name="connsiteY5838" fmla="*/ 1334685 h 1574215"/>
                <a:gd name="connsiteX5839" fmla="*/ 396566 w 2437871"/>
                <a:gd name="connsiteY5839" fmla="*/ 1334685 h 1574215"/>
                <a:gd name="connsiteX5840" fmla="*/ 1888286 w 2437871"/>
                <a:gd name="connsiteY5840" fmla="*/ 1334685 h 1574215"/>
                <a:gd name="connsiteX5841" fmla="*/ 1888286 w 2437871"/>
                <a:gd name="connsiteY5841" fmla="*/ 1338702 h 1574215"/>
                <a:gd name="connsiteX5842" fmla="*/ 1962748 w 2437871"/>
                <a:gd name="connsiteY5842" fmla="*/ 1338702 h 1574215"/>
                <a:gd name="connsiteX5843" fmla="*/ 1962748 w 2437871"/>
                <a:gd name="connsiteY5843" fmla="*/ 1334685 h 1574215"/>
                <a:gd name="connsiteX5844" fmla="*/ 1888286 w 2437871"/>
                <a:gd name="connsiteY5844" fmla="*/ 1334685 h 1574215"/>
                <a:gd name="connsiteX5845" fmla="*/ 1181665 w 2437871"/>
                <a:gd name="connsiteY5845" fmla="*/ 1334685 h 1574215"/>
                <a:gd name="connsiteX5846" fmla="*/ 1181665 w 2437871"/>
                <a:gd name="connsiteY5846" fmla="*/ 1338702 h 1574215"/>
                <a:gd name="connsiteX5847" fmla="*/ 1256127 w 2437871"/>
                <a:gd name="connsiteY5847" fmla="*/ 1338702 h 1574215"/>
                <a:gd name="connsiteX5848" fmla="*/ 1256127 w 2437871"/>
                <a:gd name="connsiteY5848" fmla="*/ 1334685 h 1574215"/>
                <a:gd name="connsiteX5849" fmla="*/ 1181665 w 2437871"/>
                <a:gd name="connsiteY5849" fmla="*/ 1334685 h 1574215"/>
                <a:gd name="connsiteX5850" fmla="*/ 1024629 w 2437871"/>
                <a:gd name="connsiteY5850" fmla="*/ 1334685 h 1574215"/>
                <a:gd name="connsiteX5851" fmla="*/ 1024629 w 2437871"/>
                <a:gd name="connsiteY5851" fmla="*/ 1338702 h 1574215"/>
                <a:gd name="connsiteX5852" fmla="*/ 1099091 w 2437871"/>
                <a:gd name="connsiteY5852" fmla="*/ 1338702 h 1574215"/>
                <a:gd name="connsiteX5853" fmla="*/ 1099091 w 2437871"/>
                <a:gd name="connsiteY5853" fmla="*/ 1334685 h 1574215"/>
                <a:gd name="connsiteX5854" fmla="*/ 1024629 w 2437871"/>
                <a:gd name="connsiteY5854" fmla="*/ 1334685 h 1574215"/>
                <a:gd name="connsiteX5855" fmla="*/ 710638 w 2437871"/>
                <a:gd name="connsiteY5855" fmla="*/ 1334685 h 1574215"/>
                <a:gd name="connsiteX5856" fmla="*/ 710638 w 2437871"/>
                <a:gd name="connsiteY5856" fmla="*/ 1338702 h 1574215"/>
                <a:gd name="connsiteX5857" fmla="*/ 785099 w 2437871"/>
                <a:gd name="connsiteY5857" fmla="*/ 1338702 h 1574215"/>
                <a:gd name="connsiteX5858" fmla="*/ 785099 w 2437871"/>
                <a:gd name="connsiteY5858" fmla="*/ 1334685 h 1574215"/>
                <a:gd name="connsiteX5859" fmla="*/ 710638 w 2437871"/>
                <a:gd name="connsiteY5859" fmla="*/ 1334685 h 1574215"/>
                <a:gd name="connsiteX5860" fmla="*/ 1652773 w 2437871"/>
                <a:gd name="connsiteY5860" fmla="*/ 1334685 h 1574215"/>
                <a:gd name="connsiteX5861" fmla="*/ 1652773 w 2437871"/>
                <a:gd name="connsiteY5861" fmla="*/ 1338702 h 1574215"/>
                <a:gd name="connsiteX5862" fmla="*/ 1727234 w 2437871"/>
                <a:gd name="connsiteY5862" fmla="*/ 1338702 h 1574215"/>
                <a:gd name="connsiteX5863" fmla="*/ 1727234 w 2437871"/>
                <a:gd name="connsiteY5863" fmla="*/ 1334685 h 1574215"/>
                <a:gd name="connsiteX5864" fmla="*/ 1652773 w 2437871"/>
                <a:gd name="connsiteY5864" fmla="*/ 1334685 h 1574215"/>
                <a:gd name="connsiteX5865" fmla="*/ 2280836 w 2437871"/>
                <a:gd name="connsiteY5865" fmla="*/ 1338702 h 1574215"/>
                <a:gd name="connsiteX5866" fmla="*/ 2355298 w 2437871"/>
                <a:gd name="connsiteY5866" fmla="*/ 1338702 h 1574215"/>
                <a:gd name="connsiteX5867" fmla="*/ 2355298 w 2437871"/>
                <a:gd name="connsiteY5867" fmla="*/ 1334685 h 1574215"/>
                <a:gd name="connsiteX5868" fmla="*/ 2280836 w 2437871"/>
                <a:gd name="connsiteY5868" fmla="*/ 1334685 h 1574215"/>
                <a:gd name="connsiteX5869" fmla="*/ 2280836 w 2437871"/>
                <a:gd name="connsiteY5869" fmla="*/ 1338702 h 1574215"/>
                <a:gd name="connsiteX5870" fmla="*/ 157036 w 2437871"/>
                <a:gd name="connsiteY5870" fmla="*/ 1334685 h 1574215"/>
                <a:gd name="connsiteX5871" fmla="*/ 82574 w 2437871"/>
                <a:gd name="connsiteY5871" fmla="*/ 1334685 h 1574215"/>
                <a:gd name="connsiteX5872" fmla="*/ 82574 w 2437871"/>
                <a:gd name="connsiteY5872" fmla="*/ 1338702 h 1574215"/>
                <a:gd name="connsiteX5873" fmla="*/ 157036 w 2437871"/>
                <a:gd name="connsiteY5873" fmla="*/ 1338702 h 1574215"/>
                <a:gd name="connsiteX5874" fmla="*/ 157036 w 2437871"/>
                <a:gd name="connsiteY5874" fmla="*/ 1334685 h 1574215"/>
                <a:gd name="connsiteX5875" fmla="*/ 1809809 w 2437871"/>
                <a:gd name="connsiteY5875" fmla="*/ 1334685 h 1574215"/>
                <a:gd name="connsiteX5876" fmla="*/ 1809809 w 2437871"/>
                <a:gd name="connsiteY5876" fmla="*/ 1338702 h 1574215"/>
                <a:gd name="connsiteX5877" fmla="*/ 1884270 w 2437871"/>
                <a:gd name="connsiteY5877" fmla="*/ 1338702 h 1574215"/>
                <a:gd name="connsiteX5878" fmla="*/ 1884270 w 2437871"/>
                <a:gd name="connsiteY5878" fmla="*/ 1334685 h 1574215"/>
                <a:gd name="connsiteX5879" fmla="*/ 1809809 w 2437871"/>
                <a:gd name="connsiteY5879" fmla="*/ 1334685 h 1574215"/>
                <a:gd name="connsiteX5880" fmla="*/ 1495737 w 2437871"/>
                <a:gd name="connsiteY5880" fmla="*/ 1334685 h 1574215"/>
                <a:gd name="connsiteX5881" fmla="*/ 1495737 w 2437871"/>
                <a:gd name="connsiteY5881" fmla="*/ 1338702 h 1574215"/>
                <a:gd name="connsiteX5882" fmla="*/ 1570198 w 2437871"/>
                <a:gd name="connsiteY5882" fmla="*/ 1338702 h 1574215"/>
                <a:gd name="connsiteX5883" fmla="*/ 1570198 w 2437871"/>
                <a:gd name="connsiteY5883" fmla="*/ 1334685 h 1574215"/>
                <a:gd name="connsiteX5884" fmla="*/ 1495737 w 2437871"/>
                <a:gd name="connsiteY5884" fmla="*/ 1334685 h 1574215"/>
                <a:gd name="connsiteX5885" fmla="*/ 789115 w 2437871"/>
                <a:gd name="connsiteY5885" fmla="*/ 1334685 h 1574215"/>
                <a:gd name="connsiteX5886" fmla="*/ 789115 w 2437871"/>
                <a:gd name="connsiteY5886" fmla="*/ 1338702 h 1574215"/>
                <a:gd name="connsiteX5887" fmla="*/ 863577 w 2437871"/>
                <a:gd name="connsiteY5887" fmla="*/ 1338702 h 1574215"/>
                <a:gd name="connsiteX5888" fmla="*/ 863577 w 2437871"/>
                <a:gd name="connsiteY5888" fmla="*/ 1334685 h 1574215"/>
                <a:gd name="connsiteX5889" fmla="*/ 789115 w 2437871"/>
                <a:gd name="connsiteY5889" fmla="*/ 1334685 h 1574215"/>
                <a:gd name="connsiteX5890" fmla="*/ 1731250 w 2437871"/>
                <a:gd name="connsiteY5890" fmla="*/ 1334685 h 1574215"/>
                <a:gd name="connsiteX5891" fmla="*/ 1731250 w 2437871"/>
                <a:gd name="connsiteY5891" fmla="*/ 1338702 h 1574215"/>
                <a:gd name="connsiteX5892" fmla="*/ 1805712 w 2437871"/>
                <a:gd name="connsiteY5892" fmla="*/ 1338702 h 1574215"/>
                <a:gd name="connsiteX5893" fmla="*/ 1805712 w 2437871"/>
                <a:gd name="connsiteY5893" fmla="*/ 1334685 h 1574215"/>
                <a:gd name="connsiteX5894" fmla="*/ 1731250 w 2437871"/>
                <a:gd name="connsiteY5894" fmla="*/ 1334685 h 1574215"/>
                <a:gd name="connsiteX5895" fmla="*/ 2359394 w 2437871"/>
                <a:gd name="connsiteY5895" fmla="*/ 1338702 h 1574215"/>
                <a:gd name="connsiteX5896" fmla="*/ 2433856 w 2437871"/>
                <a:gd name="connsiteY5896" fmla="*/ 1338702 h 1574215"/>
                <a:gd name="connsiteX5897" fmla="*/ 2433856 w 2437871"/>
                <a:gd name="connsiteY5897" fmla="*/ 1334685 h 1574215"/>
                <a:gd name="connsiteX5898" fmla="*/ 2359394 w 2437871"/>
                <a:gd name="connsiteY5898" fmla="*/ 1334685 h 1574215"/>
                <a:gd name="connsiteX5899" fmla="*/ 2359394 w 2437871"/>
                <a:gd name="connsiteY5899" fmla="*/ 1338702 h 1574215"/>
                <a:gd name="connsiteX5900" fmla="*/ 553602 w 2437871"/>
                <a:gd name="connsiteY5900" fmla="*/ 1334685 h 1574215"/>
                <a:gd name="connsiteX5901" fmla="*/ 553602 w 2437871"/>
                <a:gd name="connsiteY5901" fmla="*/ 1338702 h 1574215"/>
                <a:gd name="connsiteX5902" fmla="*/ 628063 w 2437871"/>
                <a:gd name="connsiteY5902" fmla="*/ 1338702 h 1574215"/>
                <a:gd name="connsiteX5903" fmla="*/ 628063 w 2437871"/>
                <a:gd name="connsiteY5903" fmla="*/ 1334685 h 1574215"/>
                <a:gd name="connsiteX5904" fmla="*/ 553602 w 2437871"/>
                <a:gd name="connsiteY5904" fmla="*/ 1334685 h 1574215"/>
                <a:gd name="connsiteX5905" fmla="*/ 78478 w 2437871"/>
                <a:gd name="connsiteY5905" fmla="*/ 1334685 h 1574215"/>
                <a:gd name="connsiteX5906" fmla="*/ 4016 w 2437871"/>
                <a:gd name="connsiteY5906" fmla="*/ 1334685 h 1574215"/>
                <a:gd name="connsiteX5907" fmla="*/ 4016 w 2437871"/>
                <a:gd name="connsiteY5907" fmla="*/ 1338702 h 1574215"/>
                <a:gd name="connsiteX5908" fmla="*/ 78478 w 2437871"/>
                <a:gd name="connsiteY5908" fmla="*/ 1338702 h 1574215"/>
                <a:gd name="connsiteX5909" fmla="*/ 78478 w 2437871"/>
                <a:gd name="connsiteY5909" fmla="*/ 1334685 h 1574215"/>
                <a:gd name="connsiteX5910" fmla="*/ 1574215 w 2437871"/>
                <a:gd name="connsiteY5910" fmla="*/ 1334685 h 1574215"/>
                <a:gd name="connsiteX5911" fmla="*/ 1574215 w 2437871"/>
                <a:gd name="connsiteY5911" fmla="*/ 1338702 h 1574215"/>
                <a:gd name="connsiteX5912" fmla="*/ 1648676 w 2437871"/>
                <a:gd name="connsiteY5912" fmla="*/ 1338702 h 1574215"/>
                <a:gd name="connsiteX5913" fmla="*/ 1648676 w 2437871"/>
                <a:gd name="connsiteY5913" fmla="*/ 1334685 h 1574215"/>
                <a:gd name="connsiteX5914" fmla="*/ 1574215 w 2437871"/>
                <a:gd name="connsiteY5914" fmla="*/ 1334685 h 1574215"/>
                <a:gd name="connsiteX5915" fmla="*/ 1417259 w 2437871"/>
                <a:gd name="connsiteY5915" fmla="*/ 1334685 h 1574215"/>
                <a:gd name="connsiteX5916" fmla="*/ 1417259 w 2437871"/>
                <a:gd name="connsiteY5916" fmla="*/ 1338702 h 1574215"/>
                <a:gd name="connsiteX5917" fmla="*/ 1491721 w 2437871"/>
                <a:gd name="connsiteY5917" fmla="*/ 1338702 h 1574215"/>
                <a:gd name="connsiteX5918" fmla="*/ 1491721 w 2437871"/>
                <a:gd name="connsiteY5918" fmla="*/ 1334685 h 1574215"/>
                <a:gd name="connsiteX5919" fmla="*/ 1417259 w 2437871"/>
                <a:gd name="connsiteY5919" fmla="*/ 1334685 h 1574215"/>
                <a:gd name="connsiteX5920" fmla="*/ 632080 w 2437871"/>
                <a:gd name="connsiteY5920" fmla="*/ 1334685 h 1574215"/>
                <a:gd name="connsiteX5921" fmla="*/ 632080 w 2437871"/>
                <a:gd name="connsiteY5921" fmla="*/ 1338702 h 1574215"/>
                <a:gd name="connsiteX5922" fmla="*/ 706541 w 2437871"/>
                <a:gd name="connsiteY5922" fmla="*/ 1338702 h 1574215"/>
                <a:gd name="connsiteX5923" fmla="*/ 706541 w 2437871"/>
                <a:gd name="connsiteY5923" fmla="*/ 1334685 h 1574215"/>
                <a:gd name="connsiteX5924" fmla="*/ 632080 w 2437871"/>
                <a:gd name="connsiteY5924" fmla="*/ 1334685 h 1574215"/>
                <a:gd name="connsiteX5925" fmla="*/ 867673 w 2437871"/>
                <a:gd name="connsiteY5925" fmla="*/ 1334685 h 1574215"/>
                <a:gd name="connsiteX5926" fmla="*/ 867673 w 2437871"/>
                <a:gd name="connsiteY5926" fmla="*/ 1338702 h 1574215"/>
                <a:gd name="connsiteX5927" fmla="*/ 942135 w 2437871"/>
                <a:gd name="connsiteY5927" fmla="*/ 1338702 h 1574215"/>
                <a:gd name="connsiteX5928" fmla="*/ 942135 w 2437871"/>
                <a:gd name="connsiteY5928" fmla="*/ 1334685 h 1574215"/>
                <a:gd name="connsiteX5929" fmla="*/ 867673 w 2437871"/>
                <a:gd name="connsiteY5929" fmla="*/ 1334685 h 1574215"/>
                <a:gd name="connsiteX5930" fmla="*/ 2359394 w 2437871"/>
                <a:gd name="connsiteY5930" fmla="*/ 1417260 h 1574215"/>
                <a:gd name="connsiteX5931" fmla="*/ 2433856 w 2437871"/>
                <a:gd name="connsiteY5931" fmla="*/ 1417260 h 1574215"/>
                <a:gd name="connsiteX5932" fmla="*/ 2433856 w 2437871"/>
                <a:gd name="connsiteY5932" fmla="*/ 1413244 h 1574215"/>
                <a:gd name="connsiteX5933" fmla="*/ 2359394 w 2437871"/>
                <a:gd name="connsiteY5933" fmla="*/ 1413244 h 1574215"/>
                <a:gd name="connsiteX5934" fmla="*/ 2359394 w 2437871"/>
                <a:gd name="connsiteY5934" fmla="*/ 1417260 h 1574215"/>
                <a:gd name="connsiteX5935" fmla="*/ 1260223 w 2437871"/>
                <a:gd name="connsiteY5935" fmla="*/ 1413244 h 1574215"/>
                <a:gd name="connsiteX5936" fmla="*/ 1260223 w 2437871"/>
                <a:gd name="connsiteY5936" fmla="*/ 1417260 h 1574215"/>
                <a:gd name="connsiteX5937" fmla="*/ 1334685 w 2437871"/>
                <a:gd name="connsiteY5937" fmla="*/ 1417260 h 1574215"/>
                <a:gd name="connsiteX5938" fmla="*/ 1334685 w 2437871"/>
                <a:gd name="connsiteY5938" fmla="*/ 1413244 h 1574215"/>
                <a:gd name="connsiteX5939" fmla="*/ 1260223 w 2437871"/>
                <a:gd name="connsiteY5939" fmla="*/ 1413244 h 1574215"/>
                <a:gd name="connsiteX5940" fmla="*/ 1338701 w 2437871"/>
                <a:gd name="connsiteY5940" fmla="*/ 1413244 h 1574215"/>
                <a:gd name="connsiteX5941" fmla="*/ 1338701 w 2437871"/>
                <a:gd name="connsiteY5941" fmla="*/ 1417260 h 1574215"/>
                <a:gd name="connsiteX5942" fmla="*/ 1413162 w 2437871"/>
                <a:gd name="connsiteY5942" fmla="*/ 1417260 h 1574215"/>
                <a:gd name="connsiteX5943" fmla="*/ 1413162 w 2437871"/>
                <a:gd name="connsiteY5943" fmla="*/ 1413244 h 1574215"/>
                <a:gd name="connsiteX5944" fmla="*/ 1338701 w 2437871"/>
                <a:gd name="connsiteY5944" fmla="*/ 1413244 h 1574215"/>
                <a:gd name="connsiteX5945" fmla="*/ 1181665 w 2437871"/>
                <a:gd name="connsiteY5945" fmla="*/ 1413244 h 1574215"/>
                <a:gd name="connsiteX5946" fmla="*/ 1181665 w 2437871"/>
                <a:gd name="connsiteY5946" fmla="*/ 1417260 h 1574215"/>
                <a:gd name="connsiteX5947" fmla="*/ 1256127 w 2437871"/>
                <a:gd name="connsiteY5947" fmla="*/ 1417260 h 1574215"/>
                <a:gd name="connsiteX5948" fmla="*/ 1256127 w 2437871"/>
                <a:gd name="connsiteY5948" fmla="*/ 1413244 h 1574215"/>
                <a:gd name="connsiteX5949" fmla="*/ 1181665 w 2437871"/>
                <a:gd name="connsiteY5949" fmla="*/ 1413244 h 1574215"/>
                <a:gd name="connsiteX5950" fmla="*/ 1495737 w 2437871"/>
                <a:gd name="connsiteY5950" fmla="*/ 1413244 h 1574215"/>
                <a:gd name="connsiteX5951" fmla="*/ 1495737 w 2437871"/>
                <a:gd name="connsiteY5951" fmla="*/ 1417260 h 1574215"/>
                <a:gd name="connsiteX5952" fmla="*/ 1570198 w 2437871"/>
                <a:gd name="connsiteY5952" fmla="*/ 1417260 h 1574215"/>
                <a:gd name="connsiteX5953" fmla="*/ 1570198 w 2437871"/>
                <a:gd name="connsiteY5953" fmla="*/ 1413244 h 1574215"/>
                <a:gd name="connsiteX5954" fmla="*/ 1495737 w 2437871"/>
                <a:gd name="connsiteY5954" fmla="*/ 1413244 h 1574215"/>
                <a:gd name="connsiteX5955" fmla="*/ 161052 w 2437871"/>
                <a:gd name="connsiteY5955" fmla="*/ 1413244 h 1574215"/>
                <a:gd name="connsiteX5956" fmla="*/ 161052 w 2437871"/>
                <a:gd name="connsiteY5956" fmla="*/ 1417260 h 1574215"/>
                <a:gd name="connsiteX5957" fmla="*/ 235514 w 2437871"/>
                <a:gd name="connsiteY5957" fmla="*/ 1417260 h 1574215"/>
                <a:gd name="connsiteX5958" fmla="*/ 235514 w 2437871"/>
                <a:gd name="connsiteY5958" fmla="*/ 1413244 h 1574215"/>
                <a:gd name="connsiteX5959" fmla="*/ 161052 w 2437871"/>
                <a:gd name="connsiteY5959" fmla="*/ 1413244 h 1574215"/>
                <a:gd name="connsiteX5960" fmla="*/ 239530 w 2437871"/>
                <a:gd name="connsiteY5960" fmla="*/ 1413244 h 1574215"/>
                <a:gd name="connsiteX5961" fmla="*/ 239530 w 2437871"/>
                <a:gd name="connsiteY5961" fmla="*/ 1417260 h 1574215"/>
                <a:gd name="connsiteX5962" fmla="*/ 313991 w 2437871"/>
                <a:gd name="connsiteY5962" fmla="*/ 1417260 h 1574215"/>
                <a:gd name="connsiteX5963" fmla="*/ 313991 w 2437871"/>
                <a:gd name="connsiteY5963" fmla="*/ 1413244 h 1574215"/>
                <a:gd name="connsiteX5964" fmla="*/ 239530 w 2437871"/>
                <a:gd name="connsiteY5964" fmla="*/ 1413244 h 1574215"/>
                <a:gd name="connsiteX5965" fmla="*/ 78478 w 2437871"/>
                <a:gd name="connsiteY5965" fmla="*/ 1413244 h 1574215"/>
                <a:gd name="connsiteX5966" fmla="*/ 4016 w 2437871"/>
                <a:gd name="connsiteY5966" fmla="*/ 1413244 h 1574215"/>
                <a:gd name="connsiteX5967" fmla="*/ 4016 w 2437871"/>
                <a:gd name="connsiteY5967" fmla="*/ 1417260 h 1574215"/>
                <a:gd name="connsiteX5968" fmla="*/ 78478 w 2437871"/>
                <a:gd name="connsiteY5968" fmla="*/ 1417260 h 1574215"/>
                <a:gd name="connsiteX5969" fmla="*/ 78478 w 2437871"/>
                <a:gd name="connsiteY5969" fmla="*/ 1413244 h 1574215"/>
                <a:gd name="connsiteX5970" fmla="*/ 82494 w 2437871"/>
                <a:gd name="connsiteY5970" fmla="*/ 1413244 h 1574215"/>
                <a:gd name="connsiteX5971" fmla="*/ 82494 w 2437871"/>
                <a:gd name="connsiteY5971" fmla="*/ 1417260 h 1574215"/>
                <a:gd name="connsiteX5972" fmla="*/ 156956 w 2437871"/>
                <a:gd name="connsiteY5972" fmla="*/ 1417260 h 1574215"/>
                <a:gd name="connsiteX5973" fmla="*/ 156956 w 2437871"/>
                <a:gd name="connsiteY5973" fmla="*/ 1413244 h 1574215"/>
                <a:gd name="connsiteX5974" fmla="*/ 82494 w 2437871"/>
                <a:gd name="connsiteY5974" fmla="*/ 1413244 h 1574215"/>
                <a:gd name="connsiteX5975" fmla="*/ 1574215 w 2437871"/>
                <a:gd name="connsiteY5975" fmla="*/ 1413244 h 1574215"/>
                <a:gd name="connsiteX5976" fmla="*/ 1574215 w 2437871"/>
                <a:gd name="connsiteY5976" fmla="*/ 1417260 h 1574215"/>
                <a:gd name="connsiteX5977" fmla="*/ 1648676 w 2437871"/>
                <a:gd name="connsiteY5977" fmla="*/ 1417260 h 1574215"/>
                <a:gd name="connsiteX5978" fmla="*/ 1648676 w 2437871"/>
                <a:gd name="connsiteY5978" fmla="*/ 1413244 h 1574215"/>
                <a:gd name="connsiteX5979" fmla="*/ 1574215 w 2437871"/>
                <a:gd name="connsiteY5979" fmla="*/ 1413244 h 1574215"/>
                <a:gd name="connsiteX5980" fmla="*/ 1417259 w 2437871"/>
                <a:gd name="connsiteY5980" fmla="*/ 1413244 h 1574215"/>
                <a:gd name="connsiteX5981" fmla="*/ 1417259 w 2437871"/>
                <a:gd name="connsiteY5981" fmla="*/ 1417260 h 1574215"/>
                <a:gd name="connsiteX5982" fmla="*/ 1491721 w 2437871"/>
                <a:gd name="connsiteY5982" fmla="*/ 1417260 h 1574215"/>
                <a:gd name="connsiteX5983" fmla="*/ 1491721 w 2437871"/>
                <a:gd name="connsiteY5983" fmla="*/ 1413244 h 1574215"/>
                <a:gd name="connsiteX5984" fmla="*/ 1417259 w 2437871"/>
                <a:gd name="connsiteY5984" fmla="*/ 1413244 h 1574215"/>
                <a:gd name="connsiteX5985" fmla="*/ 946151 w 2437871"/>
                <a:gd name="connsiteY5985" fmla="*/ 1413244 h 1574215"/>
                <a:gd name="connsiteX5986" fmla="*/ 946151 w 2437871"/>
                <a:gd name="connsiteY5986" fmla="*/ 1417260 h 1574215"/>
                <a:gd name="connsiteX5987" fmla="*/ 1020613 w 2437871"/>
                <a:gd name="connsiteY5987" fmla="*/ 1417260 h 1574215"/>
                <a:gd name="connsiteX5988" fmla="*/ 1020613 w 2437871"/>
                <a:gd name="connsiteY5988" fmla="*/ 1413244 h 1574215"/>
                <a:gd name="connsiteX5989" fmla="*/ 946151 w 2437871"/>
                <a:gd name="connsiteY5989" fmla="*/ 1413244 h 1574215"/>
                <a:gd name="connsiteX5990" fmla="*/ 396566 w 2437871"/>
                <a:gd name="connsiteY5990" fmla="*/ 1413244 h 1574215"/>
                <a:gd name="connsiteX5991" fmla="*/ 396566 w 2437871"/>
                <a:gd name="connsiteY5991" fmla="*/ 1417260 h 1574215"/>
                <a:gd name="connsiteX5992" fmla="*/ 471027 w 2437871"/>
                <a:gd name="connsiteY5992" fmla="*/ 1417260 h 1574215"/>
                <a:gd name="connsiteX5993" fmla="*/ 471027 w 2437871"/>
                <a:gd name="connsiteY5993" fmla="*/ 1413244 h 1574215"/>
                <a:gd name="connsiteX5994" fmla="*/ 396566 w 2437871"/>
                <a:gd name="connsiteY5994" fmla="*/ 1413244 h 1574215"/>
                <a:gd name="connsiteX5995" fmla="*/ 1652773 w 2437871"/>
                <a:gd name="connsiteY5995" fmla="*/ 1413244 h 1574215"/>
                <a:gd name="connsiteX5996" fmla="*/ 1652773 w 2437871"/>
                <a:gd name="connsiteY5996" fmla="*/ 1417260 h 1574215"/>
                <a:gd name="connsiteX5997" fmla="*/ 1727234 w 2437871"/>
                <a:gd name="connsiteY5997" fmla="*/ 1417260 h 1574215"/>
                <a:gd name="connsiteX5998" fmla="*/ 1727234 w 2437871"/>
                <a:gd name="connsiteY5998" fmla="*/ 1413244 h 1574215"/>
                <a:gd name="connsiteX5999" fmla="*/ 1652773 w 2437871"/>
                <a:gd name="connsiteY5999" fmla="*/ 1413244 h 1574215"/>
                <a:gd name="connsiteX6000" fmla="*/ 318088 w 2437871"/>
                <a:gd name="connsiteY6000" fmla="*/ 1413244 h 1574215"/>
                <a:gd name="connsiteX6001" fmla="*/ 318088 w 2437871"/>
                <a:gd name="connsiteY6001" fmla="*/ 1417260 h 1574215"/>
                <a:gd name="connsiteX6002" fmla="*/ 392550 w 2437871"/>
                <a:gd name="connsiteY6002" fmla="*/ 1417260 h 1574215"/>
                <a:gd name="connsiteX6003" fmla="*/ 392550 w 2437871"/>
                <a:gd name="connsiteY6003" fmla="*/ 1413244 h 1574215"/>
                <a:gd name="connsiteX6004" fmla="*/ 318088 w 2437871"/>
                <a:gd name="connsiteY6004" fmla="*/ 1413244 h 1574215"/>
                <a:gd name="connsiteX6005" fmla="*/ 2280836 w 2437871"/>
                <a:gd name="connsiteY6005" fmla="*/ 1413244 h 1574215"/>
                <a:gd name="connsiteX6006" fmla="*/ 2280836 w 2437871"/>
                <a:gd name="connsiteY6006" fmla="*/ 1417260 h 1574215"/>
                <a:gd name="connsiteX6007" fmla="*/ 2355298 w 2437871"/>
                <a:gd name="connsiteY6007" fmla="*/ 1417260 h 1574215"/>
                <a:gd name="connsiteX6008" fmla="*/ 2355298 w 2437871"/>
                <a:gd name="connsiteY6008" fmla="*/ 1413244 h 1574215"/>
                <a:gd name="connsiteX6009" fmla="*/ 2280836 w 2437871"/>
                <a:gd name="connsiteY6009" fmla="*/ 1413244 h 1574215"/>
                <a:gd name="connsiteX6010" fmla="*/ 2202358 w 2437871"/>
                <a:gd name="connsiteY6010" fmla="*/ 1413244 h 1574215"/>
                <a:gd name="connsiteX6011" fmla="*/ 2202358 w 2437871"/>
                <a:gd name="connsiteY6011" fmla="*/ 1417260 h 1574215"/>
                <a:gd name="connsiteX6012" fmla="*/ 2276820 w 2437871"/>
                <a:gd name="connsiteY6012" fmla="*/ 1417260 h 1574215"/>
                <a:gd name="connsiteX6013" fmla="*/ 2276820 w 2437871"/>
                <a:gd name="connsiteY6013" fmla="*/ 1413244 h 1574215"/>
                <a:gd name="connsiteX6014" fmla="*/ 2202358 w 2437871"/>
                <a:gd name="connsiteY6014" fmla="*/ 1413244 h 1574215"/>
                <a:gd name="connsiteX6015" fmla="*/ 1024629 w 2437871"/>
                <a:gd name="connsiteY6015" fmla="*/ 1413244 h 1574215"/>
                <a:gd name="connsiteX6016" fmla="*/ 1024629 w 2437871"/>
                <a:gd name="connsiteY6016" fmla="*/ 1417260 h 1574215"/>
                <a:gd name="connsiteX6017" fmla="*/ 1099091 w 2437871"/>
                <a:gd name="connsiteY6017" fmla="*/ 1417260 h 1574215"/>
                <a:gd name="connsiteX6018" fmla="*/ 1099091 w 2437871"/>
                <a:gd name="connsiteY6018" fmla="*/ 1413244 h 1574215"/>
                <a:gd name="connsiteX6019" fmla="*/ 1024629 w 2437871"/>
                <a:gd name="connsiteY6019" fmla="*/ 1413244 h 1574215"/>
                <a:gd name="connsiteX6020" fmla="*/ 1103187 w 2437871"/>
                <a:gd name="connsiteY6020" fmla="*/ 1413244 h 1574215"/>
                <a:gd name="connsiteX6021" fmla="*/ 1103187 w 2437871"/>
                <a:gd name="connsiteY6021" fmla="*/ 1417260 h 1574215"/>
                <a:gd name="connsiteX6022" fmla="*/ 1177649 w 2437871"/>
                <a:gd name="connsiteY6022" fmla="*/ 1417260 h 1574215"/>
                <a:gd name="connsiteX6023" fmla="*/ 1177649 w 2437871"/>
                <a:gd name="connsiteY6023" fmla="*/ 1413244 h 1574215"/>
                <a:gd name="connsiteX6024" fmla="*/ 1103187 w 2437871"/>
                <a:gd name="connsiteY6024" fmla="*/ 1413244 h 1574215"/>
                <a:gd name="connsiteX6025" fmla="*/ 632080 w 2437871"/>
                <a:gd name="connsiteY6025" fmla="*/ 1413244 h 1574215"/>
                <a:gd name="connsiteX6026" fmla="*/ 632080 w 2437871"/>
                <a:gd name="connsiteY6026" fmla="*/ 1417260 h 1574215"/>
                <a:gd name="connsiteX6027" fmla="*/ 706541 w 2437871"/>
                <a:gd name="connsiteY6027" fmla="*/ 1417260 h 1574215"/>
                <a:gd name="connsiteX6028" fmla="*/ 706541 w 2437871"/>
                <a:gd name="connsiteY6028" fmla="*/ 1413244 h 1574215"/>
                <a:gd name="connsiteX6029" fmla="*/ 632080 w 2437871"/>
                <a:gd name="connsiteY6029" fmla="*/ 1413244 h 1574215"/>
                <a:gd name="connsiteX6030" fmla="*/ 789115 w 2437871"/>
                <a:gd name="connsiteY6030" fmla="*/ 1413244 h 1574215"/>
                <a:gd name="connsiteX6031" fmla="*/ 789115 w 2437871"/>
                <a:gd name="connsiteY6031" fmla="*/ 1417260 h 1574215"/>
                <a:gd name="connsiteX6032" fmla="*/ 863577 w 2437871"/>
                <a:gd name="connsiteY6032" fmla="*/ 1417260 h 1574215"/>
                <a:gd name="connsiteX6033" fmla="*/ 863577 w 2437871"/>
                <a:gd name="connsiteY6033" fmla="*/ 1413244 h 1574215"/>
                <a:gd name="connsiteX6034" fmla="*/ 789115 w 2437871"/>
                <a:gd name="connsiteY6034" fmla="*/ 1413244 h 1574215"/>
                <a:gd name="connsiteX6035" fmla="*/ 710638 w 2437871"/>
                <a:gd name="connsiteY6035" fmla="*/ 1413244 h 1574215"/>
                <a:gd name="connsiteX6036" fmla="*/ 710638 w 2437871"/>
                <a:gd name="connsiteY6036" fmla="*/ 1417260 h 1574215"/>
                <a:gd name="connsiteX6037" fmla="*/ 785099 w 2437871"/>
                <a:gd name="connsiteY6037" fmla="*/ 1417260 h 1574215"/>
                <a:gd name="connsiteX6038" fmla="*/ 785099 w 2437871"/>
                <a:gd name="connsiteY6038" fmla="*/ 1413244 h 1574215"/>
                <a:gd name="connsiteX6039" fmla="*/ 710638 w 2437871"/>
                <a:gd name="connsiteY6039" fmla="*/ 1413244 h 1574215"/>
                <a:gd name="connsiteX6040" fmla="*/ 475124 w 2437871"/>
                <a:gd name="connsiteY6040" fmla="*/ 1413244 h 1574215"/>
                <a:gd name="connsiteX6041" fmla="*/ 475124 w 2437871"/>
                <a:gd name="connsiteY6041" fmla="*/ 1417260 h 1574215"/>
                <a:gd name="connsiteX6042" fmla="*/ 549585 w 2437871"/>
                <a:gd name="connsiteY6042" fmla="*/ 1417260 h 1574215"/>
                <a:gd name="connsiteX6043" fmla="*/ 549585 w 2437871"/>
                <a:gd name="connsiteY6043" fmla="*/ 1413244 h 1574215"/>
                <a:gd name="connsiteX6044" fmla="*/ 475124 w 2437871"/>
                <a:gd name="connsiteY6044" fmla="*/ 1413244 h 1574215"/>
                <a:gd name="connsiteX6045" fmla="*/ 553602 w 2437871"/>
                <a:gd name="connsiteY6045" fmla="*/ 1413244 h 1574215"/>
                <a:gd name="connsiteX6046" fmla="*/ 553602 w 2437871"/>
                <a:gd name="connsiteY6046" fmla="*/ 1417260 h 1574215"/>
                <a:gd name="connsiteX6047" fmla="*/ 628063 w 2437871"/>
                <a:gd name="connsiteY6047" fmla="*/ 1417260 h 1574215"/>
                <a:gd name="connsiteX6048" fmla="*/ 628063 w 2437871"/>
                <a:gd name="connsiteY6048" fmla="*/ 1413244 h 1574215"/>
                <a:gd name="connsiteX6049" fmla="*/ 553602 w 2437871"/>
                <a:gd name="connsiteY6049" fmla="*/ 1413244 h 1574215"/>
                <a:gd name="connsiteX6050" fmla="*/ 867673 w 2437871"/>
                <a:gd name="connsiteY6050" fmla="*/ 1413244 h 1574215"/>
                <a:gd name="connsiteX6051" fmla="*/ 867673 w 2437871"/>
                <a:gd name="connsiteY6051" fmla="*/ 1417260 h 1574215"/>
                <a:gd name="connsiteX6052" fmla="*/ 942135 w 2437871"/>
                <a:gd name="connsiteY6052" fmla="*/ 1417260 h 1574215"/>
                <a:gd name="connsiteX6053" fmla="*/ 942135 w 2437871"/>
                <a:gd name="connsiteY6053" fmla="*/ 1413244 h 1574215"/>
                <a:gd name="connsiteX6054" fmla="*/ 867673 w 2437871"/>
                <a:gd name="connsiteY6054" fmla="*/ 1413244 h 1574215"/>
                <a:gd name="connsiteX6055" fmla="*/ 1731250 w 2437871"/>
                <a:gd name="connsiteY6055" fmla="*/ 1413244 h 1574215"/>
                <a:gd name="connsiteX6056" fmla="*/ 1731250 w 2437871"/>
                <a:gd name="connsiteY6056" fmla="*/ 1417260 h 1574215"/>
                <a:gd name="connsiteX6057" fmla="*/ 1805712 w 2437871"/>
                <a:gd name="connsiteY6057" fmla="*/ 1417260 h 1574215"/>
                <a:gd name="connsiteX6058" fmla="*/ 1805712 w 2437871"/>
                <a:gd name="connsiteY6058" fmla="*/ 1413244 h 1574215"/>
                <a:gd name="connsiteX6059" fmla="*/ 1731250 w 2437871"/>
                <a:gd name="connsiteY6059" fmla="*/ 1413244 h 1574215"/>
                <a:gd name="connsiteX6060" fmla="*/ 1888286 w 2437871"/>
                <a:gd name="connsiteY6060" fmla="*/ 1413244 h 1574215"/>
                <a:gd name="connsiteX6061" fmla="*/ 1888286 w 2437871"/>
                <a:gd name="connsiteY6061" fmla="*/ 1417260 h 1574215"/>
                <a:gd name="connsiteX6062" fmla="*/ 1962748 w 2437871"/>
                <a:gd name="connsiteY6062" fmla="*/ 1417260 h 1574215"/>
                <a:gd name="connsiteX6063" fmla="*/ 1962748 w 2437871"/>
                <a:gd name="connsiteY6063" fmla="*/ 1413244 h 1574215"/>
                <a:gd name="connsiteX6064" fmla="*/ 1888286 w 2437871"/>
                <a:gd name="connsiteY6064" fmla="*/ 1413244 h 1574215"/>
                <a:gd name="connsiteX6065" fmla="*/ 1809809 w 2437871"/>
                <a:gd name="connsiteY6065" fmla="*/ 1413244 h 1574215"/>
                <a:gd name="connsiteX6066" fmla="*/ 1809809 w 2437871"/>
                <a:gd name="connsiteY6066" fmla="*/ 1417260 h 1574215"/>
                <a:gd name="connsiteX6067" fmla="*/ 1884270 w 2437871"/>
                <a:gd name="connsiteY6067" fmla="*/ 1417260 h 1574215"/>
                <a:gd name="connsiteX6068" fmla="*/ 1884270 w 2437871"/>
                <a:gd name="connsiteY6068" fmla="*/ 1413244 h 1574215"/>
                <a:gd name="connsiteX6069" fmla="*/ 1809809 w 2437871"/>
                <a:gd name="connsiteY6069" fmla="*/ 1413244 h 1574215"/>
                <a:gd name="connsiteX6070" fmla="*/ 2045322 w 2437871"/>
                <a:gd name="connsiteY6070" fmla="*/ 1413244 h 1574215"/>
                <a:gd name="connsiteX6071" fmla="*/ 2045322 w 2437871"/>
                <a:gd name="connsiteY6071" fmla="*/ 1417260 h 1574215"/>
                <a:gd name="connsiteX6072" fmla="*/ 2119784 w 2437871"/>
                <a:gd name="connsiteY6072" fmla="*/ 1417260 h 1574215"/>
                <a:gd name="connsiteX6073" fmla="*/ 2119784 w 2437871"/>
                <a:gd name="connsiteY6073" fmla="*/ 1413244 h 1574215"/>
                <a:gd name="connsiteX6074" fmla="*/ 2045322 w 2437871"/>
                <a:gd name="connsiteY6074" fmla="*/ 1413244 h 1574215"/>
                <a:gd name="connsiteX6075" fmla="*/ 1966764 w 2437871"/>
                <a:gd name="connsiteY6075" fmla="*/ 1413244 h 1574215"/>
                <a:gd name="connsiteX6076" fmla="*/ 1966764 w 2437871"/>
                <a:gd name="connsiteY6076" fmla="*/ 1417260 h 1574215"/>
                <a:gd name="connsiteX6077" fmla="*/ 2041226 w 2437871"/>
                <a:gd name="connsiteY6077" fmla="*/ 1417260 h 1574215"/>
                <a:gd name="connsiteX6078" fmla="*/ 2041226 w 2437871"/>
                <a:gd name="connsiteY6078" fmla="*/ 1413244 h 1574215"/>
                <a:gd name="connsiteX6079" fmla="*/ 1966764 w 2437871"/>
                <a:gd name="connsiteY6079" fmla="*/ 1413244 h 1574215"/>
                <a:gd name="connsiteX6080" fmla="*/ 2123800 w 2437871"/>
                <a:gd name="connsiteY6080" fmla="*/ 1413244 h 1574215"/>
                <a:gd name="connsiteX6081" fmla="*/ 2123800 w 2437871"/>
                <a:gd name="connsiteY6081" fmla="*/ 1417260 h 1574215"/>
                <a:gd name="connsiteX6082" fmla="*/ 2198262 w 2437871"/>
                <a:gd name="connsiteY6082" fmla="*/ 1417260 h 1574215"/>
                <a:gd name="connsiteX6083" fmla="*/ 2198262 w 2437871"/>
                <a:gd name="connsiteY6083" fmla="*/ 1413244 h 1574215"/>
                <a:gd name="connsiteX6084" fmla="*/ 2123800 w 2437871"/>
                <a:gd name="connsiteY6084" fmla="*/ 1413244 h 1574215"/>
                <a:gd name="connsiteX6085" fmla="*/ 867673 w 2437871"/>
                <a:gd name="connsiteY6085" fmla="*/ 1491721 h 1574215"/>
                <a:gd name="connsiteX6086" fmla="*/ 867673 w 2437871"/>
                <a:gd name="connsiteY6086" fmla="*/ 1495738 h 1574215"/>
                <a:gd name="connsiteX6087" fmla="*/ 942135 w 2437871"/>
                <a:gd name="connsiteY6087" fmla="*/ 1495738 h 1574215"/>
                <a:gd name="connsiteX6088" fmla="*/ 942135 w 2437871"/>
                <a:gd name="connsiteY6088" fmla="*/ 1491721 h 1574215"/>
                <a:gd name="connsiteX6089" fmla="*/ 867673 w 2437871"/>
                <a:gd name="connsiteY6089" fmla="*/ 1491721 h 1574215"/>
                <a:gd name="connsiteX6090" fmla="*/ 1731250 w 2437871"/>
                <a:gd name="connsiteY6090" fmla="*/ 1491721 h 1574215"/>
                <a:gd name="connsiteX6091" fmla="*/ 1731250 w 2437871"/>
                <a:gd name="connsiteY6091" fmla="*/ 1495738 h 1574215"/>
                <a:gd name="connsiteX6092" fmla="*/ 1805712 w 2437871"/>
                <a:gd name="connsiteY6092" fmla="*/ 1495738 h 1574215"/>
                <a:gd name="connsiteX6093" fmla="*/ 1805712 w 2437871"/>
                <a:gd name="connsiteY6093" fmla="*/ 1491721 h 1574215"/>
                <a:gd name="connsiteX6094" fmla="*/ 1731250 w 2437871"/>
                <a:gd name="connsiteY6094" fmla="*/ 1491721 h 1574215"/>
                <a:gd name="connsiteX6095" fmla="*/ 239530 w 2437871"/>
                <a:gd name="connsiteY6095" fmla="*/ 1491721 h 1574215"/>
                <a:gd name="connsiteX6096" fmla="*/ 239530 w 2437871"/>
                <a:gd name="connsiteY6096" fmla="*/ 1495738 h 1574215"/>
                <a:gd name="connsiteX6097" fmla="*/ 313991 w 2437871"/>
                <a:gd name="connsiteY6097" fmla="*/ 1495738 h 1574215"/>
                <a:gd name="connsiteX6098" fmla="*/ 313991 w 2437871"/>
                <a:gd name="connsiteY6098" fmla="*/ 1491721 h 1574215"/>
                <a:gd name="connsiteX6099" fmla="*/ 239530 w 2437871"/>
                <a:gd name="connsiteY6099" fmla="*/ 1491721 h 1574215"/>
                <a:gd name="connsiteX6100" fmla="*/ 710638 w 2437871"/>
                <a:gd name="connsiteY6100" fmla="*/ 1491721 h 1574215"/>
                <a:gd name="connsiteX6101" fmla="*/ 710638 w 2437871"/>
                <a:gd name="connsiteY6101" fmla="*/ 1495738 h 1574215"/>
                <a:gd name="connsiteX6102" fmla="*/ 785099 w 2437871"/>
                <a:gd name="connsiteY6102" fmla="*/ 1495738 h 1574215"/>
                <a:gd name="connsiteX6103" fmla="*/ 785099 w 2437871"/>
                <a:gd name="connsiteY6103" fmla="*/ 1491721 h 1574215"/>
                <a:gd name="connsiteX6104" fmla="*/ 710638 w 2437871"/>
                <a:gd name="connsiteY6104" fmla="*/ 1491721 h 1574215"/>
                <a:gd name="connsiteX6105" fmla="*/ 1652773 w 2437871"/>
                <a:gd name="connsiteY6105" fmla="*/ 1491721 h 1574215"/>
                <a:gd name="connsiteX6106" fmla="*/ 1652773 w 2437871"/>
                <a:gd name="connsiteY6106" fmla="*/ 1495738 h 1574215"/>
                <a:gd name="connsiteX6107" fmla="*/ 1727234 w 2437871"/>
                <a:gd name="connsiteY6107" fmla="*/ 1495738 h 1574215"/>
                <a:gd name="connsiteX6108" fmla="*/ 1727234 w 2437871"/>
                <a:gd name="connsiteY6108" fmla="*/ 1491721 h 1574215"/>
                <a:gd name="connsiteX6109" fmla="*/ 1652773 w 2437871"/>
                <a:gd name="connsiteY6109" fmla="*/ 1491721 h 1574215"/>
                <a:gd name="connsiteX6110" fmla="*/ 2045322 w 2437871"/>
                <a:gd name="connsiteY6110" fmla="*/ 1491721 h 1574215"/>
                <a:gd name="connsiteX6111" fmla="*/ 2045322 w 2437871"/>
                <a:gd name="connsiteY6111" fmla="*/ 1495738 h 1574215"/>
                <a:gd name="connsiteX6112" fmla="*/ 2119784 w 2437871"/>
                <a:gd name="connsiteY6112" fmla="*/ 1495738 h 1574215"/>
                <a:gd name="connsiteX6113" fmla="*/ 2119784 w 2437871"/>
                <a:gd name="connsiteY6113" fmla="*/ 1491721 h 1574215"/>
                <a:gd name="connsiteX6114" fmla="*/ 2045322 w 2437871"/>
                <a:gd name="connsiteY6114" fmla="*/ 1491721 h 1574215"/>
                <a:gd name="connsiteX6115" fmla="*/ 1417259 w 2437871"/>
                <a:gd name="connsiteY6115" fmla="*/ 1491721 h 1574215"/>
                <a:gd name="connsiteX6116" fmla="*/ 1417259 w 2437871"/>
                <a:gd name="connsiteY6116" fmla="*/ 1495738 h 1574215"/>
                <a:gd name="connsiteX6117" fmla="*/ 1491721 w 2437871"/>
                <a:gd name="connsiteY6117" fmla="*/ 1495738 h 1574215"/>
                <a:gd name="connsiteX6118" fmla="*/ 1491721 w 2437871"/>
                <a:gd name="connsiteY6118" fmla="*/ 1491721 h 1574215"/>
                <a:gd name="connsiteX6119" fmla="*/ 1417259 w 2437871"/>
                <a:gd name="connsiteY6119" fmla="*/ 1491721 h 1574215"/>
                <a:gd name="connsiteX6120" fmla="*/ 789115 w 2437871"/>
                <a:gd name="connsiteY6120" fmla="*/ 1491721 h 1574215"/>
                <a:gd name="connsiteX6121" fmla="*/ 789115 w 2437871"/>
                <a:gd name="connsiteY6121" fmla="*/ 1495738 h 1574215"/>
                <a:gd name="connsiteX6122" fmla="*/ 863577 w 2437871"/>
                <a:gd name="connsiteY6122" fmla="*/ 1495738 h 1574215"/>
                <a:gd name="connsiteX6123" fmla="*/ 863577 w 2437871"/>
                <a:gd name="connsiteY6123" fmla="*/ 1491721 h 1574215"/>
                <a:gd name="connsiteX6124" fmla="*/ 789115 w 2437871"/>
                <a:gd name="connsiteY6124" fmla="*/ 1491721 h 1574215"/>
                <a:gd name="connsiteX6125" fmla="*/ 946151 w 2437871"/>
                <a:gd name="connsiteY6125" fmla="*/ 1491721 h 1574215"/>
                <a:gd name="connsiteX6126" fmla="*/ 946151 w 2437871"/>
                <a:gd name="connsiteY6126" fmla="*/ 1495738 h 1574215"/>
                <a:gd name="connsiteX6127" fmla="*/ 1020613 w 2437871"/>
                <a:gd name="connsiteY6127" fmla="*/ 1495738 h 1574215"/>
                <a:gd name="connsiteX6128" fmla="*/ 1020613 w 2437871"/>
                <a:gd name="connsiteY6128" fmla="*/ 1491721 h 1574215"/>
                <a:gd name="connsiteX6129" fmla="*/ 946151 w 2437871"/>
                <a:gd name="connsiteY6129" fmla="*/ 1491721 h 1574215"/>
                <a:gd name="connsiteX6130" fmla="*/ 632080 w 2437871"/>
                <a:gd name="connsiteY6130" fmla="*/ 1491721 h 1574215"/>
                <a:gd name="connsiteX6131" fmla="*/ 632080 w 2437871"/>
                <a:gd name="connsiteY6131" fmla="*/ 1495738 h 1574215"/>
                <a:gd name="connsiteX6132" fmla="*/ 706541 w 2437871"/>
                <a:gd name="connsiteY6132" fmla="*/ 1495738 h 1574215"/>
                <a:gd name="connsiteX6133" fmla="*/ 706541 w 2437871"/>
                <a:gd name="connsiteY6133" fmla="*/ 1491721 h 1574215"/>
                <a:gd name="connsiteX6134" fmla="*/ 632080 w 2437871"/>
                <a:gd name="connsiteY6134" fmla="*/ 1491721 h 1574215"/>
                <a:gd name="connsiteX6135" fmla="*/ 1495737 w 2437871"/>
                <a:gd name="connsiteY6135" fmla="*/ 1491721 h 1574215"/>
                <a:gd name="connsiteX6136" fmla="*/ 1495737 w 2437871"/>
                <a:gd name="connsiteY6136" fmla="*/ 1495738 h 1574215"/>
                <a:gd name="connsiteX6137" fmla="*/ 1570198 w 2437871"/>
                <a:gd name="connsiteY6137" fmla="*/ 1495738 h 1574215"/>
                <a:gd name="connsiteX6138" fmla="*/ 1570198 w 2437871"/>
                <a:gd name="connsiteY6138" fmla="*/ 1491721 h 1574215"/>
                <a:gd name="connsiteX6139" fmla="*/ 1495737 w 2437871"/>
                <a:gd name="connsiteY6139" fmla="*/ 1491721 h 1574215"/>
                <a:gd name="connsiteX6140" fmla="*/ 2123800 w 2437871"/>
                <a:gd name="connsiteY6140" fmla="*/ 1491721 h 1574215"/>
                <a:gd name="connsiteX6141" fmla="*/ 2123800 w 2437871"/>
                <a:gd name="connsiteY6141" fmla="*/ 1495738 h 1574215"/>
                <a:gd name="connsiteX6142" fmla="*/ 2198262 w 2437871"/>
                <a:gd name="connsiteY6142" fmla="*/ 1495738 h 1574215"/>
                <a:gd name="connsiteX6143" fmla="*/ 2198262 w 2437871"/>
                <a:gd name="connsiteY6143" fmla="*/ 1491721 h 1574215"/>
                <a:gd name="connsiteX6144" fmla="*/ 2123800 w 2437871"/>
                <a:gd name="connsiteY6144" fmla="*/ 1491721 h 1574215"/>
                <a:gd name="connsiteX6145" fmla="*/ 4016 w 2437871"/>
                <a:gd name="connsiteY6145" fmla="*/ 1491721 h 1574215"/>
                <a:gd name="connsiteX6146" fmla="*/ 4016 w 2437871"/>
                <a:gd name="connsiteY6146" fmla="*/ 1495738 h 1574215"/>
                <a:gd name="connsiteX6147" fmla="*/ 78478 w 2437871"/>
                <a:gd name="connsiteY6147" fmla="*/ 1495738 h 1574215"/>
                <a:gd name="connsiteX6148" fmla="*/ 78478 w 2437871"/>
                <a:gd name="connsiteY6148" fmla="*/ 1491721 h 1574215"/>
                <a:gd name="connsiteX6149" fmla="*/ 4016 w 2437871"/>
                <a:gd name="connsiteY6149" fmla="*/ 1491721 h 1574215"/>
                <a:gd name="connsiteX6150" fmla="*/ 2359394 w 2437871"/>
                <a:gd name="connsiteY6150" fmla="*/ 1491721 h 1574215"/>
                <a:gd name="connsiteX6151" fmla="*/ 2359394 w 2437871"/>
                <a:gd name="connsiteY6151" fmla="*/ 1495738 h 1574215"/>
                <a:gd name="connsiteX6152" fmla="*/ 2433856 w 2437871"/>
                <a:gd name="connsiteY6152" fmla="*/ 1495738 h 1574215"/>
                <a:gd name="connsiteX6153" fmla="*/ 2433856 w 2437871"/>
                <a:gd name="connsiteY6153" fmla="*/ 1491721 h 1574215"/>
                <a:gd name="connsiteX6154" fmla="*/ 2359394 w 2437871"/>
                <a:gd name="connsiteY6154" fmla="*/ 1491721 h 1574215"/>
                <a:gd name="connsiteX6155" fmla="*/ 161052 w 2437871"/>
                <a:gd name="connsiteY6155" fmla="*/ 1491721 h 1574215"/>
                <a:gd name="connsiteX6156" fmla="*/ 161052 w 2437871"/>
                <a:gd name="connsiteY6156" fmla="*/ 1495738 h 1574215"/>
                <a:gd name="connsiteX6157" fmla="*/ 235514 w 2437871"/>
                <a:gd name="connsiteY6157" fmla="*/ 1495738 h 1574215"/>
                <a:gd name="connsiteX6158" fmla="*/ 235514 w 2437871"/>
                <a:gd name="connsiteY6158" fmla="*/ 1491721 h 1574215"/>
                <a:gd name="connsiteX6159" fmla="*/ 161052 w 2437871"/>
                <a:gd name="connsiteY6159" fmla="*/ 1491721 h 1574215"/>
                <a:gd name="connsiteX6160" fmla="*/ 82494 w 2437871"/>
                <a:gd name="connsiteY6160" fmla="*/ 1491721 h 1574215"/>
                <a:gd name="connsiteX6161" fmla="*/ 82494 w 2437871"/>
                <a:gd name="connsiteY6161" fmla="*/ 1495738 h 1574215"/>
                <a:gd name="connsiteX6162" fmla="*/ 156956 w 2437871"/>
                <a:gd name="connsiteY6162" fmla="*/ 1495738 h 1574215"/>
                <a:gd name="connsiteX6163" fmla="*/ 156956 w 2437871"/>
                <a:gd name="connsiteY6163" fmla="*/ 1491721 h 1574215"/>
                <a:gd name="connsiteX6164" fmla="*/ 82494 w 2437871"/>
                <a:gd name="connsiteY6164" fmla="*/ 1491721 h 1574215"/>
                <a:gd name="connsiteX6165" fmla="*/ 1574215 w 2437871"/>
                <a:gd name="connsiteY6165" fmla="*/ 1491721 h 1574215"/>
                <a:gd name="connsiteX6166" fmla="*/ 1574215 w 2437871"/>
                <a:gd name="connsiteY6166" fmla="*/ 1495738 h 1574215"/>
                <a:gd name="connsiteX6167" fmla="*/ 1648676 w 2437871"/>
                <a:gd name="connsiteY6167" fmla="*/ 1495738 h 1574215"/>
                <a:gd name="connsiteX6168" fmla="*/ 1648676 w 2437871"/>
                <a:gd name="connsiteY6168" fmla="*/ 1491721 h 1574215"/>
                <a:gd name="connsiteX6169" fmla="*/ 1574215 w 2437871"/>
                <a:gd name="connsiteY6169" fmla="*/ 1491721 h 1574215"/>
                <a:gd name="connsiteX6170" fmla="*/ 475124 w 2437871"/>
                <a:gd name="connsiteY6170" fmla="*/ 1491721 h 1574215"/>
                <a:gd name="connsiteX6171" fmla="*/ 475124 w 2437871"/>
                <a:gd name="connsiteY6171" fmla="*/ 1495738 h 1574215"/>
                <a:gd name="connsiteX6172" fmla="*/ 549585 w 2437871"/>
                <a:gd name="connsiteY6172" fmla="*/ 1495738 h 1574215"/>
                <a:gd name="connsiteX6173" fmla="*/ 549585 w 2437871"/>
                <a:gd name="connsiteY6173" fmla="*/ 1491721 h 1574215"/>
                <a:gd name="connsiteX6174" fmla="*/ 475124 w 2437871"/>
                <a:gd name="connsiteY6174" fmla="*/ 1491721 h 1574215"/>
                <a:gd name="connsiteX6175" fmla="*/ 2202358 w 2437871"/>
                <a:gd name="connsiteY6175" fmla="*/ 1491721 h 1574215"/>
                <a:gd name="connsiteX6176" fmla="*/ 2202358 w 2437871"/>
                <a:gd name="connsiteY6176" fmla="*/ 1495738 h 1574215"/>
                <a:gd name="connsiteX6177" fmla="*/ 2276820 w 2437871"/>
                <a:gd name="connsiteY6177" fmla="*/ 1495738 h 1574215"/>
                <a:gd name="connsiteX6178" fmla="*/ 2276820 w 2437871"/>
                <a:gd name="connsiteY6178" fmla="*/ 1491721 h 1574215"/>
                <a:gd name="connsiteX6179" fmla="*/ 2202358 w 2437871"/>
                <a:gd name="connsiteY6179" fmla="*/ 1491721 h 1574215"/>
                <a:gd name="connsiteX6180" fmla="*/ 2280836 w 2437871"/>
                <a:gd name="connsiteY6180" fmla="*/ 1491721 h 1574215"/>
                <a:gd name="connsiteX6181" fmla="*/ 2280836 w 2437871"/>
                <a:gd name="connsiteY6181" fmla="*/ 1495738 h 1574215"/>
                <a:gd name="connsiteX6182" fmla="*/ 2355298 w 2437871"/>
                <a:gd name="connsiteY6182" fmla="*/ 1495738 h 1574215"/>
                <a:gd name="connsiteX6183" fmla="*/ 2355298 w 2437871"/>
                <a:gd name="connsiteY6183" fmla="*/ 1491721 h 1574215"/>
                <a:gd name="connsiteX6184" fmla="*/ 2280836 w 2437871"/>
                <a:gd name="connsiteY6184" fmla="*/ 1491721 h 1574215"/>
                <a:gd name="connsiteX6185" fmla="*/ 1260223 w 2437871"/>
                <a:gd name="connsiteY6185" fmla="*/ 1491721 h 1574215"/>
                <a:gd name="connsiteX6186" fmla="*/ 1260223 w 2437871"/>
                <a:gd name="connsiteY6186" fmla="*/ 1495738 h 1574215"/>
                <a:gd name="connsiteX6187" fmla="*/ 1334685 w 2437871"/>
                <a:gd name="connsiteY6187" fmla="*/ 1495738 h 1574215"/>
                <a:gd name="connsiteX6188" fmla="*/ 1334685 w 2437871"/>
                <a:gd name="connsiteY6188" fmla="*/ 1491721 h 1574215"/>
                <a:gd name="connsiteX6189" fmla="*/ 1260223 w 2437871"/>
                <a:gd name="connsiteY6189" fmla="*/ 1491721 h 1574215"/>
                <a:gd name="connsiteX6190" fmla="*/ 553602 w 2437871"/>
                <a:gd name="connsiteY6190" fmla="*/ 1491721 h 1574215"/>
                <a:gd name="connsiteX6191" fmla="*/ 553602 w 2437871"/>
                <a:gd name="connsiteY6191" fmla="*/ 1495738 h 1574215"/>
                <a:gd name="connsiteX6192" fmla="*/ 628063 w 2437871"/>
                <a:gd name="connsiteY6192" fmla="*/ 1495738 h 1574215"/>
                <a:gd name="connsiteX6193" fmla="*/ 628063 w 2437871"/>
                <a:gd name="connsiteY6193" fmla="*/ 1491721 h 1574215"/>
                <a:gd name="connsiteX6194" fmla="*/ 553602 w 2437871"/>
                <a:gd name="connsiteY6194" fmla="*/ 1491721 h 1574215"/>
                <a:gd name="connsiteX6195" fmla="*/ 318088 w 2437871"/>
                <a:gd name="connsiteY6195" fmla="*/ 1491721 h 1574215"/>
                <a:gd name="connsiteX6196" fmla="*/ 318088 w 2437871"/>
                <a:gd name="connsiteY6196" fmla="*/ 1495738 h 1574215"/>
                <a:gd name="connsiteX6197" fmla="*/ 392550 w 2437871"/>
                <a:gd name="connsiteY6197" fmla="*/ 1495738 h 1574215"/>
                <a:gd name="connsiteX6198" fmla="*/ 392550 w 2437871"/>
                <a:gd name="connsiteY6198" fmla="*/ 1491721 h 1574215"/>
                <a:gd name="connsiteX6199" fmla="*/ 318088 w 2437871"/>
                <a:gd name="connsiteY6199" fmla="*/ 1491721 h 1574215"/>
                <a:gd name="connsiteX6200" fmla="*/ 396566 w 2437871"/>
                <a:gd name="connsiteY6200" fmla="*/ 1491721 h 1574215"/>
                <a:gd name="connsiteX6201" fmla="*/ 396566 w 2437871"/>
                <a:gd name="connsiteY6201" fmla="*/ 1495738 h 1574215"/>
                <a:gd name="connsiteX6202" fmla="*/ 471027 w 2437871"/>
                <a:gd name="connsiteY6202" fmla="*/ 1495738 h 1574215"/>
                <a:gd name="connsiteX6203" fmla="*/ 471027 w 2437871"/>
                <a:gd name="connsiteY6203" fmla="*/ 1491721 h 1574215"/>
                <a:gd name="connsiteX6204" fmla="*/ 396566 w 2437871"/>
                <a:gd name="connsiteY6204" fmla="*/ 1491721 h 1574215"/>
                <a:gd name="connsiteX6205" fmla="*/ 1966764 w 2437871"/>
                <a:gd name="connsiteY6205" fmla="*/ 1491721 h 1574215"/>
                <a:gd name="connsiteX6206" fmla="*/ 1966764 w 2437871"/>
                <a:gd name="connsiteY6206" fmla="*/ 1495738 h 1574215"/>
                <a:gd name="connsiteX6207" fmla="*/ 2041226 w 2437871"/>
                <a:gd name="connsiteY6207" fmla="*/ 1495738 h 1574215"/>
                <a:gd name="connsiteX6208" fmla="*/ 2041226 w 2437871"/>
                <a:gd name="connsiteY6208" fmla="*/ 1491721 h 1574215"/>
                <a:gd name="connsiteX6209" fmla="*/ 1966764 w 2437871"/>
                <a:gd name="connsiteY6209" fmla="*/ 1491721 h 1574215"/>
                <a:gd name="connsiteX6210" fmla="*/ 1338701 w 2437871"/>
                <a:gd name="connsiteY6210" fmla="*/ 1491721 h 1574215"/>
                <a:gd name="connsiteX6211" fmla="*/ 1338701 w 2437871"/>
                <a:gd name="connsiteY6211" fmla="*/ 1495738 h 1574215"/>
                <a:gd name="connsiteX6212" fmla="*/ 1413162 w 2437871"/>
                <a:gd name="connsiteY6212" fmla="*/ 1495738 h 1574215"/>
                <a:gd name="connsiteX6213" fmla="*/ 1413162 w 2437871"/>
                <a:gd name="connsiteY6213" fmla="*/ 1491721 h 1574215"/>
                <a:gd name="connsiteX6214" fmla="*/ 1338701 w 2437871"/>
                <a:gd name="connsiteY6214" fmla="*/ 1491721 h 1574215"/>
                <a:gd name="connsiteX6215" fmla="*/ 1024629 w 2437871"/>
                <a:gd name="connsiteY6215" fmla="*/ 1491721 h 1574215"/>
                <a:gd name="connsiteX6216" fmla="*/ 1024629 w 2437871"/>
                <a:gd name="connsiteY6216" fmla="*/ 1495738 h 1574215"/>
                <a:gd name="connsiteX6217" fmla="*/ 1099091 w 2437871"/>
                <a:gd name="connsiteY6217" fmla="*/ 1495738 h 1574215"/>
                <a:gd name="connsiteX6218" fmla="*/ 1099091 w 2437871"/>
                <a:gd name="connsiteY6218" fmla="*/ 1491721 h 1574215"/>
                <a:gd name="connsiteX6219" fmla="*/ 1024629 w 2437871"/>
                <a:gd name="connsiteY6219" fmla="*/ 1491721 h 1574215"/>
                <a:gd name="connsiteX6220" fmla="*/ 1103187 w 2437871"/>
                <a:gd name="connsiteY6220" fmla="*/ 1491721 h 1574215"/>
                <a:gd name="connsiteX6221" fmla="*/ 1103187 w 2437871"/>
                <a:gd name="connsiteY6221" fmla="*/ 1495738 h 1574215"/>
                <a:gd name="connsiteX6222" fmla="*/ 1177649 w 2437871"/>
                <a:gd name="connsiteY6222" fmla="*/ 1495738 h 1574215"/>
                <a:gd name="connsiteX6223" fmla="*/ 1177649 w 2437871"/>
                <a:gd name="connsiteY6223" fmla="*/ 1491721 h 1574215"/>
                <a:gd name="connsiteX6224" fmla="*/ 1103187 w 2437871"/>
                <a:gd name="connsiteY6224" fmla="*/ 1491721 h 1574215"/>
                <a:gd name="connsiteX6225" fmla="*/ 1809809 w 2437871"/>
                <a:gd name="connsiteY6225" fmla="*/ 1491721 h 1574215"/>
                <a:gd name="connsiteX6226" fmla="*/ 1809809 w 2437871"/>
                <a:gd name="connsiteY6226" fmla="*/ 1495738 h 1574215"/>
                <a:gd name="connsiteX6227" fmla="*/ 1884270 w 2437871"/>
                <a:gd name="connsiteY6227" fmla="*/ 1495738 h 1574215"/>
                <a:gd name="connsiteX6228" fmla="*/ 1884270 w 2437871"/>
                <a:gd name="connsiteY6228" fmla="*/ 1491721 h 1574215"/>
                <a:gd name="connsiteX6229" fmla="*/ 1809809 w 2437871"/>
                <a:gd name="connsiteY6229" fmla="*/ 1491721 h 1574215"/>
                <a:gd name="connsiteX6230" fmla="*/ 1888286 w 2437871"/>
                <a:gd name="connsiteY6230" fmla="*/ 1491721 h 1574215"/>
                <a:gd name="connsiteX6231" fmla="*/ 1888286 w 2437871"/>
                <a:gd name="connsiteY6231" fmla="*/ 1495738 h 1574215"/>
                <a:gd name="connsiteX6232" fmla="*/ 1962748 w 2437871"/>
                <a:gd name="connsiteY6232" fmla="*/ 1495738 h 1574215"/>
                <a:gd name="connsiteX6233" fmla="*/ 1962748 w 2437871"/>
                <a:gd name="connsiteY6233" fmla="*/ 1491721 h 1574215"/>
                <a:gd name="connsiteX6234" fmla="*/ 1888286 w 2437871"/>
                <a:gd name="connsiteY6234" fmla="*/ 1491721 h 1574215"/>
                <a:gd name="connsiteX6235" fmla="*/ 1181665 w 2437871"/>
                <a:gd name="connsiteY6235" fmla="*/ 1491721 h 1574215"/>
                <a:gd name="connsiteX6236" fmla="*/ 1181665 w 2437871"/>
                <a:gd name="connsiteY6236" fmla="*/ 1495738 h 1574215"/>
                <a:gd name="connsiteX6237" fmla="*/ 1256127 w 2437871"/>
                <a:gd name="connsiteY6237" fmla="*/ 1495738 h 1574215"/>
                <a:gd name="connsiteX6238" fmla="*/ 1256127 w 2437871"/>
                <a:gd name="connsiteY6238" fmla="*/ 1491721 h 1574215"/>
                <a:gd name="connsiteX6239" fmla="*/ 1181665 w 2437871"/>
                <a:gd name="connsiteY6239" fmla="*/ 1491721 h 1574215"/>
                <a:gd name="connsiteX6240" fmla="*/ 2008 w 2437871"/>
                <a:gd name="connsiteY6240" fmla="*/ 1574215 h 1574215"/>
                <a:gd name="connsiteX6241" fmla="*/ 2435864 w 2437871"/>
                <a:gd name="connsiteY6241" fmla="*/ 1574215 h 1574215"/>
                <a:gd name="connsiteX6242" fmla="*/ 2435864 w 2437871"/>
                <a:gd name="connsiteY6242" fmla="*/ 1570199 h 1574215"/>
                <a:gd name="connsiteX6243" fmla="*/ 2008 w 2437871"/>
                <a:gd name="connsiteY6243" fmla="*/ 1570199 h 1574215"/>
                <a:gd name="connsiteX6244" fmla="*/ 2008 w 2437871"/>
                <a:gd name="connsiteY6244" fmla="*/ 1574215 h 157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Lst>
              <a:rect l="l" t="t" r="r" b="b"/>
              <a:pathLst>
                <a:path w="2437871" h="1574215">
                  <a:moveTo>
                    <a:pt x="785099" y="1181666"/>
                  </a:moveTo>
                  <a:lnTo>
                    <a:pt x="785099" y="1256127"/>
                  </a:lnTo>
                  <a:lnTo>
                    <a:pt x="789115" y="1256127"/>
                  </a:lnTo>
                  <a:lnTo>
                    <a:pt x="789115" y="1181666"/>
                  </a:lnTo>
                  <a:lnTo>
                    <a:pt x="785099" y="1181666"/>
                  </a:lnTo>
                  <a:close/>
                  <a:moveTo>
                    <a:pt x="1020613" y="1181666"/>
                  </a:moveTo>
                  <a:lnTo>
                    <a:pt x="1020613" y="1256127"/>
                  </a:lnTo>
                  <a:lnTo>
                    <a:pt x="1024629" y="1256127"/>
                  </a:lnTo>
                  <a:lnTo>
                    <a:pt x="1024629" y="1181666"/>
                  </a:lnTo>
                  <a:lnTo>
                    <a:pt x="1020613" y="1181666"/>
                  </a:lnTo>
                  <a:close/>
                  <a:moveTo>
                    <a:pt x="1099171" y="946152"/>
                  </a:moveTo>
                  <a:lnTo>
                    <a:pt x="1099171" y="1020613"/>
                  </a:lnTo>
                  <a:lnTo>
                    <a:pt x="1103187" y="1020613"/>
                  </a:lnTo>
                  <a:lnTo>
                    <a:pt x="1103187" y="946152"/>
                  </a:lnTo>
                  <a:lnTo>
                    <a:pt x="1099171" y="946152"/>
                  </a:lnTo>
                  <a:close/>
                  <a:moveTo>
                    <a:pt x="1574215" y="471108"/>
                  </a:moveTo>
                  <a:lnTo>
                    <a:pt x="1574215" y="396646"/>
                  </a:lnTo>
                  <a:lnTo>
                    <a:pt x="1570198" y="396646"/>
                  </a:lnTo>
                  <a:lnTo>
                    <a:pt x="1570198" y="471108"/>
                  </a:lnTo>
                  <a:lnTo>
                    <a:pt x="1574215" y="471108"/>
                  </a:lnTo>
                  <a:close/>
                  <a:moveTo>
                    <a:pt x="1099171" y="867674"/>
                  </a:moveTo>
                  <a:lnTo>
                    <a:pt x="1099171" y="942136"/>
                  </a:lnTo>
                  <a:lnTo>
                    <a:pt x="1103187" y="942136"/>
                  </a:lnTo>
                  <a:lnTo>
                    <a:pt x="1103187" y="867674"/>
                  </a:lnTo>
                  <a:lnTo>
                    <a:pt x="1099171" y="867674"/>
                  </a:lnTo>
                  <a:close/>
                  <a:moveTo>
                    <a:pt x="1809809" y="471108"/>
                  </a:moveTo>
                  <a:lnTo>
                    <a:pt x="1809809" y="396646"/>
                  </a:lnTo>
                  <a:lnTo>
                    <a:pt x="1805792" y="396646"/>
                  </a:lnTo>
                  <a:lnTo>
                    <a:pt x="1805792" y="471108"/>
                  </a:lnTo>
                  <a:lnTo>
                    <a:pt x="1809809" y="471108"/>
                  </a:lnTo>
                  <a:close/>
                  <a:moveTo>
                    <a:pt x="1888286" y="471108"/>
                  </a:moveTo>
                  <a:lnTo>
                    <a:pt x="1888286" y="396646"/>
                  </a:lnTo>
                  <a:lnTo>
                    <a:pt x="1884270" y="396646"/>
                  </a:lnTo>
                  <a:lnTo>
                    <a:pt x="1884270" y="471108"/>
                  </a:lnTo>
                  <a:lnTo>
                    <a:pt x="1888286" y="471108"/>
                  </a:lnTo>
                  <a:close/>
                  <a:moveTo>
                    <a:pt x="942135" y="946152"/>
                  </a:moveTo>
                  <a:lnTo>
                    <a:pt x="942135" y="1020613"/>
                  </a:lnTo>
                  <a:lnTo>
                    <a:pt x="946151" y="1020613"/>
                  </a:lnTo>
                  <a:lnTo>
                    <a:pt x="946151" y="946152"/>
                  </a:lnTo>
                  <a:lnTo>
                    <a:pt x="942135" y="946152"/>
                  </a:lnTo>
                  <a:close/>
                  <a:moveTo>
                    <a:pt x="1024629" y="706622"/>
                  </a:moveTo>
                  <a:lnTo>
                    <a:pt x="1024629" y="632160"/>
                  </a:lnTo>
                  <a:lnTo>
                    <a:pt x="1020613" y="632160"/>
                  </a:lnTo>
                  <a:lnTo>
                    <a:pt x="1020613" y="706622"/>
                  </a:lnTo>
                  <a:lnTo>
                    <a:pt x="1024629" y="706622"/>
                  </a:lnTo>
                  <a:close/>
                  <a:moveTo>
                    <a:pt x="1020613" y="946152"/>
                  </a:moveTo>
                  <a:lnTo>
                    <a:pt x="1020613" y="1020613"/>
                  </a:lnTo>
                  <a:lnTo>
                    <a:pt x="1024629" y="1020613"/>
                  </a:lnTo>
                  <a:lnTo>
                    <a:pt x="1024629" y="946152"/>
                  </a:lnTo>
                  <a:lnTo>
                    <a:pt x="1020613" y="946152"/>
                  </a:lnTo>
                  <a:close/>
                  <a:moveTo>
                    <a:pt x="706621" y="867674"/>
                  </a:moveTo>
                  <a:lnTo>
                    <a:pt x="706621" y="942136"/>
                  </a:lnTo>
                  <a:lnTo>
                    <a:pt x="710638" y="942136"/>
                  </a:lnTo>
                  <a:lnTo>
                    <a:pt x="710638" y="867674"/>
                  </a:lnTo>
                  <a:lnTo>
                    <a:pt x="706621" y="867674"/>
                  </a:lnTo>
                  <a:close/>
                  <a:moveTo>
                    <a:pt x="863657" y="1181666"/>
                  </a:moveTo>
                  <a:lnTo>
                    <a:pt x="863657" y="1256127"/>
                  </a:lnTo>
                  <a:lnTo>
                    <a:pt x="867673" y="1256127"/>
                  </a:lnTo>
                  <a:lnTo>
                    <a:pt x="867673" y="1181666"/>
                  </a:lnTo>
                  <a:lnTo>
                    <a:pt x="863657" y="1181666"/>
                  </a:lnTo>
                  <a:close/>
                  <a:moveTo>
                    <a:pt x="1652773" y="471108"/>
                  </a:moveTo>
                  <a:lnTo>
                    <a:pt x="1652773" y="396646"/>
                  </a:lnTo>
                  <a:lnTo>
                    <a:pt x="1648756" y="396646"/>
                  </a:lnTo>
                  <a:lnTo>
                    <a:pt x="1648756" y="471108"/>
                  </a:lnTo>
                  <a:lnTo>
                    <a:pt x="1652773" y="471108"/>
                  </a:lnTo>
                  <a:close/>
                  <a:moveTo>
                    <a:pt x="1731250" y="471108"/>
                  </a:moveTo>
                  <a:lnTo>
                    <a:pt x="1731250" y="396646"/>
                  </a:lnTo>
                  <a:lnTo>
                    <a:pt x="1727234" y="396646"/>
                  </a:lnTo>
                  <a:lnTo>
                    <a:pt x="1727234" y="471108"/>
                  </a:lnTo>
                  <a:lnTo>
                    <a:pt x="1731250" y="471108"/>
                  </a:lnTo>
                  <a:close/>
                  <a:moveTo>
                    <a:pt x="867673" y="706622"/>
                  </a:moveTo>
                  <a:lnTo>
                    <a:pt x="867673" y="632160"/>
                  </a:lnTo>
                  <a:lnTo>
                    <a:pt x="863657" y="632160"/>
                  </a:lnTo>
                  <a:lnTo>
                    <a:pt x="863657" y="706622"/>
                  </a:lnTo>
                  <a:lnTo>
                    <a:pt x="867673" y="706622"/>
                  </a:lnTo>
                  <a:close/>
                  <a:moveTo>
                    <a:pt x="789115" y="706622"/>
                  </a:moveTo>
                  <a:lnTo>
                    <a:pt x="789115" y="632160"/>
                  </a:lnTo>
                  <a:lnTo>
                    <a:pt x="785099" y="632160"/>
                  </a:lnTo>
                  <a:lnTo>
                    <a:pt x="785099" y="706622"/>
                  </a:lnTo>
                  <a:lnTo>
                    <a:pt x="789115" y="706622"/>
                  </a:lnTo>
                  <a:close/>
                  <a:moveTo>
                    <a:pt x="946151" y="706622"/>
                  </a:moveTo>
                  <a:lnTo>
                    <a:pt x="946151" y="632160"/>
                  </a:lnTo>
                  <a:lnTo>
                    <a:pt x="942135" y="632160"/>
                  </a:lnTo>
                  <a:lnTo>
                    <a:pt x="942135" y="706622"/>
                  </a:lnTo>
                  <a:lnTo>
                    <a:pt x="946151" y="706622"/>
                  </a:lnTo>
                  <a:close/>
                  <a:moveTo>
                    <a:pt x="942135" y="1181666"/>
                  </a:moveTo>
                  <a:lnTo>
                    <a:pt x="942135" y="1256127"/>
                  </a:lnTo>
                  <a:lnTo>
                    <a:pt x="946151" y="1256127"/>
                  </a:lnTo>
                  <a:lnTo>
                    <a:pt x="946151" y="1181666"/>
                  </a:lnTo>
                  <a:lnTo>
                    <a:pt x="942135" y="1181666"/>
                  </a:lnTo>
                  <a:close/>
                  <a:moveTo>
                    <a:pt x="1099171" y="1181666"/>
                  </a:moveTo>
                  <a:lnTo>
                    <a:pt x="1099171" y="1256127"/>
                  </a:lnTo>
                  <a:lnTo>
                    <a:pt x="1103187" y="1256127"/>
                  </a:lnTo>
                  <a:lnTo>
                    <a:pt x="1103187" y="1181666"/>
                  </a:lnTo>
                  <a:lnTo>
                    <a:pt x="1099171" y="1181666"/>
                  </a:lnTo>
                  <a:close/>
                  <a:moveTo>
                    <a:pt x="475124" y="946152"/>
                  </a:moveTo>
                  <a:lnTo>
                    <a:pt x="471108" y="946152"/>
                  </a:lnTo>
                  <a:lnTo>
                    <a:pt x="471108" y="1020613"/>
                  </a:lnTo>
                  <a:lnTo>
                    <a:pt x="475124" y="1020613"/>
                  </a:lnTo>
                  <a:lnTo>
                    <a:pt x="475124" y="946152"/>
                  </a:lnTo>
                  <a:close/>
                  <a:moveTo>
                    <a:pt x="1413243" y="1181666"/>
                  </a:moveTo>
                  <a:lnTo>
                    <a:pt x="1413243" y="1256127"/>
                  </a:lnTo>
                  <a:lnTo>
                    <a:pt x="1417259" y="1256127"/>
                  </a:lnTo>
                  <a:lnTo>
                    <a:pt x="1417259" y="1181666"/>
                  </a:lnTo>
                  <a:lnTo>
                    <a:pt x="1413243" y="1181666"/>
                  </a:lnTo>
                  <a:close/>
                  <a:moveTo>
                    <a:pt x="1966764" y="471108"/>
                  </a:moveTo>
                  <a:lnTo>
                    <a:pt x="1966764" y="396646"/>
                  </a:lnTo>
                  <a:lnTo>
                    <a:pt x="1962748" y="396646"/>
                  </a:lnTo>
                  <a:lnTo>
                    <a:pt x="1962748" y="471108"/>
                  </a:lnTo>
                  <a:lnTo>
                    <a:pt x="1966764" y="471108"/>
                  </a:lnTo>
                  <a:close/>
                  <a:moveTo>
                    <a:pt x="475124" y="867674"/>
                  </a:moveTo>
                  <a:lnTo>
                    <a:pt x="471108" y="867674"/>
                  </a:lnTo>
                  <a:lnTo>
                    <a:pt x="471108" y="942136"/>
                  </a:lnTo>
                  <a:lnTo>
                    <a:pt x="475124" y="942136"/>
                  </a:lnTo>
                  <a:lnTo>
                    <a:pt x="475124" y="867674"/>
                  </a:lnTo>
                  <a:close/>
                  <a:moveTo>
                    <a:pt x="1260223" y="706622"/>
                  </a:moveTo>
                  <a:lnTo>
                    <a:pt x="1260223" y="632160"/>
                  </a:lnTo>
                  <a:lnTo>
                    <a:pt x="1256207" y="632160"/>
                  </a:lnTo>
                  <a:lnTo>
                    <a:pt x="1256207" y="706622"/>
                  </a:lnTo>
                  <a:lnTo>
                    <a:pt x="1260223" y="706622"/>
                  </a:lnTo>
                  <a:close/>
                  <a:moveTo>
                    <a:pt x="1338701" y="706622"/>
                  </a:moveTo>
                  <a:lnTo>
                    <a:pt x="1338701" y="632160"/>
                  </a:lnTo>
                  <a:lnTo>
                    <a:pt x="1334685" y="632160"/>
                  </a:lnTo>
                  <a:lnTo>
                    <a:pt x="1334685" y="706622"/>
                  </a:lnTo>
                  <a:lnTo>
                    <a:pt x="1338701" y="706622"/>
                  </a:lnTo>
                  <a:close/>
                  <a:moveTo>
                    <a:pt x="1417259" y="706622"/>
                  </a:moveTo>
                  <a:lnTo>
                    <a:pt x="1417259" y="632160"/>
                  </a:lnTo>
                  <a:lnTo>
                    <a:pt x="1413243" y="632160"/>
                  </a:lnTo>
                  <a:lnTo>
                    <a:pt x="1413243" y="706622"/>
                  </a:lnTo>
                  <a:lnTo>
                    <a:pt x="1417259" y="706622"/>
                  </a:lnTo>
                  <a:close/>
                  <a:moveTo>
                    <a:pt x="1334685" y="1181666"/>
                  </a:moveTo>
                  <a:lnTo>
                    <a:pt x="1334685" y="1256127"/>
                  </a:lnTo>
                  <a:lnTo>
                    <a:pt x="1338701" y="1256127"/>
                  </a:lnTo>
                  <a:lnTo>
                    <a:pt x="1338701" y="1181666"/>
                  </a:lnTo>
                  <a:lnTo>
                    <a:pt x="1334685" y="1181666"/>
                  </a:lnTo>
                  <a:close/>
                  <a:moveTo>
                    <a:pt x="475124" y="710638"/>
                  </a:moveTo>
                  <a:lnTo>
                    <a:pt x="471108" y="710638"/>
                  </a:lnTo>
                  <a:lnTo>
                    <a:pt x="471108" y="785100"/>
                  </a:lnTo>
                  <a:lnTo>
                    <a:pt x="475124" y="785100"/>
                  </a:lnTo>
                  <a:lnTo>
                    <a:pt x="475124" y="710638"/>
                  </a:lnTo>
                  <a:close/>
                  <a:moveTo>
                    <a:pt x="1491721" y="1181666"/>
                  </a:moveTo>
                  <a:lnTo>
                    <a:pt x="1491721" y="1256127"/>
                  </a:lnTo>
                  <a:lnTo>
                    <a:pt x="1495737" y="1256127"/>
                  </a:lnTo>
                  <a:lnTo>
                    <a:pt x="1495737" y="1181666"/>
                  </a:lnTo>
                  <a:lnTo>
                    <a:pt x="1491721" y="1181666"/>
                  </a:lnTo>
                  <a:close/>
                  <a:moveTo>
                    <a:pt x="475124" y="789116"/>
                  </a:moveTo>
                  <a:lnTo>
                    <a:pt x="471108" y="789116"/>
                  </a:lnTo>
                  <a:lnTo>
                    <a:pt x="471108" y="863577"/>
                  </a:lnTo>
                  <a:lnTo>
                    <a:pt x="475124" y="863577"/>
                  </a:lnTo>
                  <a:lnTo>
                    <a:pt x="475124" y="789116"/>
                  </a:lnTo>
                  <a:close/>
                  <a:moveTo>
                    <a:pt x="1962748" y="1020613"/>
                  </a:moveTo>
                  <a:lnTo>
                    <a:pt x="1966764" y="1020613"/>
                  </a:lnTo>
                  <a:lnTo>
                    <a:pt x="1966764" y="946152"/>
                  </a:lnTo>
                  <a:lnTo>
                    <a:pt x="1962748" y="946152"/>
                  </a:lnTo>
                  <a:lnTo>
                    <a:pt x="1962748" y="1020613"/>
                  </a:lnTo>
                  <a:close/>
                  <a:moveTo>
                    <a:pt x="1962748" y="628064"/>
                  </a:moveTo>
                  <a:lnTo>
                    <a:pt x="1966764" y="628064"/>
                  </a:lnTo>
                  <a:lnTo>
                    <a:pt x="1966764" y="553602"/>
                  </a:lnTo>
                  <a:lnTo>
                    <a:pt x="1962748" y="553602"/>
                  </a:lnTo>
                  <a:lnTo>
                    <a:pt x="1962748" y="628064"/>
                  </a:lnTo>
                  <a:close/>
                  <a:moveTo>
                    <a:pt x="1177649" y="1181666"/>
                  </a:moveTo>
                  <a:lnTo>
                    <a:pt x="1177649" y="1256127"/>
                  </a:lnTo>
                  <a:lnTo>
                    <a:pt x="1181665" y="1256127"/>
                  </a:lnTo>
                  <a:lnTo>
                    <a:pt x="1181665" y="1181666"/>
                  </a:lnTo>
                  <a:lnTo>
                    <a:pt x="1177649" y="1181666"/>
                  </a:lnTo>
                  <a:close/>
                  <a:moveTo>
                    <a:pt x="1103187" y="706622"/>
                  </a:moveTo>
                  <a:lnTo>
                    <a:pt x="1103187" y="632160"/>
                  </a:lnTo>
                  <a:lnTo>
                    <a:pt x="1099171" y="632160"/>
                  </a:lnTo>
                  <a:lnTo>
                    <a:pt x="1099171" y="706622"/>
                  </a:lnTo>
                  <a:lnTo>
                    <a:pt x="1103187" y="706622"/>
                  </a:lnTo>
                  <a:close/>
                  <a:moveTo>
                    <a:pt x="1962748" y="942136"/>
                  </a:moveTo>
                  <a:lnTo>
                    <a:pt x="1966764" y="942136"/>
                  </a:lnTo>
                  <a:lnTo>
                    <a:pt x="1966764" y="867674"/>
                  </a:lnTo>
                  <a:lnTo>
                    <a:pt x="1962748" y="867674"/>
                  </a:lnTo>
                  <a:lnTo>
                    <a:pt x="1962748" y="942136"/>
                  </a:lnTo>
                  <a:close/>
                  <a:moveTo>
                    <a:pt x="1962748" y="549586"/>
                  </a:moveTo>
                  <a:lnTo>
                    <a:pt x="1966764" y="549586"/>
                  </a:lnTo>
                  <a:lnTo>
                    <a:pt x="1966764" y="475124"/>
                  </a:lnTo>
                  <a:lnTo>
                    <a:pt x="1962748" y="475124"/>
                  </a:lnTo>
                  <a:lnTo>
                    <a:pt x="1962748" y="549586"/>
                  </a:lnTo>
                  <a:close/>
                  <a:moveTo>
                    <a:pt x="1962748" y="706622"/>
                  </a:moveTo>
                  <a:lnTo>
                    <a:pt x="1966764" y="706622"/>
                  </a:lnTo>
                  <a:lnTo>
                    <a:pt x="1966764" y="632160"/>
                  </a:lnTo>
                  <a:lnTo>
                    <a:pt x="1962748" y="632160"/>
                  </a:lnTo>
                  <a:lnTo>
                    <a:pt x="1962748" y="706622"/>
                  </a:lnTo>
                  <a:close/>
                  <a:moveTo>
                    <a:pt x="1962748" y="863658"/>
                  </a:moveTo>
                  <a:lnTo>
                    <a:pt x="1966764" y="863658"/>
                  </a:lnTo>
                  <a:lnTo>
                    <a:pt x="1966764" y="789196"/>
                  </a:lnTo>
                  <a:lnTo>
                    <a:pt x="1962748" y="789196"/>
                  </a:lnTo>
                  <a:lnTo>
                    <a:pt x="1962748" y="863658"/>
                  </a:lnTo>
                  <a:close/>
                  <a:moveTo>
                    <a:pt x="1962748" y="785100"/>
                  </a:moveTo>
                  <a:lnTo>
                    <a:pt x="1966764" y="785100"/>
                  </a:lnTo>
                  <a:lnTo>
                    <a:pt x="1966764" y="710638"/>
                  </a:lnTo>
                  <a:lnTo>
                    <a:pt x="1962748" y="710638"/>
                  </a:lnTo>
                  <a:lnTo>
                    <a:pt x="1962748" y="785100"/>
                  </a:lnTo>
                  <a:close/>
                  <a:moveTo>
                    <a:pt x="1181665" y="706622"/>
                  </a:moveTo>
                  <a:lnTo>
                    <a:pt x="1181665" y="632160"/>
                  </a:lnTo>
                  <a:lnTo>
                    <a:pt x="1177649" y="632160"/>
                  </a:lnTo>
                  <a:lnTo>
                    <a:pt x="1177649" y="706622"/>
                  </a:lnTo>
                  <a:lnTo>
                    <a:pt x="1181665" y="706622"/>
                  </a:lnTo>
                  <a:close/>
                  <a:moveTo>
                    <a:pt x="1256207" y="1181666"/>
                  </a:moveTo>
                  <a:lnTo>
                    <a:pt x="1256207" y="1256127"/>
                  </a:lnTo>
                  <a:lnTo>
                    <a:pt x="1260223" y="1256127"/>
                  </a:lnTo>
                  <a:lnTo>
                    <a:pt x="1260223" y="1181666"/>
                  </a:lnTo>
                  <a:lnTo>
                    <a:pt x="1256207" y="1181666"/>
                  </a:lnTo>
                  <a:close/>
                  <a:moveTo>
                    <a:pt x="942135" y="789116"/>
                  </a:moveTo>
                  <a:lnTo>
                    <a:pt x="942135" y="863577"/>
                  </a:lnTo>
                  <a:lnTo>
                    <a:pt x="946151" y="863577"/>
                  </a:lnTo>
                  <a:lnTo>
                    <a:pt x="946151" y="789116"/>
                  </a:lnTo>
                  <a:lnTo>
                    <a:pt x="942135" y="789116"/>
                  </a:lnTo>
                  <a:close/>
                  <a:moveTo>
                    <a:pt x="1962748" y="1024630"/>
                  </a:moveTo>
                  <a:lnTo>
                    <a:pt x="1962748" y="1099091"/>
                  </a:lnTo>
                  <a:lnTo>
                    <a:pt x="1966764" y="1099091"/>
                  </a:lnTo>
                  <a:lnTo>
                    <a:pt x="1966764" y="1024630"/>
                  </a:lnTo>
                  <a:lnTo>
                    <a:pt x="1962748" y="1024630"/>
                  </a:lnTo>
                  <a:close/>
                  <a:moveTo>
                    <a:pt x="710638" y="471108"/>
                  </a:moveTo>
                  <a:lnTo>
                    <a:pt x="710638" y="396646"/>
                  </a:lnTo>
                  <a:lnTo>
                    <a:pt x="706621" y="396646"/>
                  </a:lnTo>
                  <a:lnTo>
                    <a:pt x="706621" y="471108"/>
                  </a:lnTo>
                  <a:lnTo>
                    <a:pt x="710638" y="471108"/>
                  </a:lnTo>
                  <a:close/>
                  <a:moveTo>
                    <a:pt x="396566" y="553602"/>
                  </a:moveTo>
                  <a:lnTo>
                    <a:pt x="392550" y="553602"/>
                  </a:lnTo>
                  <a:lnTo>
                    <a:pt x="392550" y="628064"/>
                  </a:lnTo>
                  <a:lnTo>
                    <a:pt x="396566" y="628064"/>
                  </a:lnTo>
                  <a:lnTo>
                    <a:pt x="396566" y="553602"/>
                  </a:lnTo>
                  <a:close/>
                  <a:moveTo>
                    <a:pt x="1020613" y="789116"/>
                  </a:moveTo>
                  <a:lnTo>
                    <a:pt x="1020613" y="863577"/>
                  </a:lnTo>
                  <a:lnTo>
                    <a:pt x="1024629" y="863577"/>
                  </a:lnTo>
                  <a:lnTo>
                    <a:pt x="1024629" y="789116"/>
                  </a:lnTo>
                  <a:lnTo>
                    <a:pt x="1020613" y="789116"/>
                  </a:lnTo>
                  <a:close/>
                  <a:moveTo>
                    <a:pt x="632080" y="471108"/>
                  </a:moveTo>
                  <a:lnTo>
                    <a:pt x="632080" y="396646"/>
                  </a:lnTo>
                  <a:lnTo>
                    <a:pt x="628063" y="396646"/>
                  </a:lnTo>
                  <a:lnTo>
                    <a:pt x="628063" y="471108"/>
                  </a:lnTo>
                  <a:lnTo>
                    <a:pt x="632080" y="471108"/>
                  </a:lnTo>
                  <a:close/>
                  <a:moveTo>
                    <a:pt x="549585" y="946152"/>
                  </a:moveTo>
                  <a:lnTo>
                    <a:pt x="549585" y="1020613"/>
                  </a:lnTo>
                  <a:lnTo>
                    <a:pt x="553602" y="1020613"/>
                  </a:lnTo>
                  <a:lnTo>
                    <a:pt x="553602" y="946152"/>
                  </a:lnTo>
                  <a:lnTo>
                    <a:pt x="549585" y="946152"/>
                  </a:lnTo>
                  <a:close/>
                  <a:moveTo>
                    <a:pt x="1495737" y="706622"/>
                  </a:moveTo>
                  <a:lnTo>
                    <a:pt x="1495737" y="632160"/>
                  </a:lnTo>
                  <a:lnTo>
                    <a:pt x="1491721" y="632160"/>
                  </a:lnTo>
                  <a:lnTo>
                    <a:pt x="1491721" y="706622"/>
                  </a:lnTo>
                  <a:lnTo>
                    <a:pt x="1495737" y="706622"/>
                  </a:lnTo>
                  <a:close/>
                  <a:moveTo>
                    <a:pt x="867673" y="471108"/>
                  </a:moveTo>
                  <a:lnTo>
                    <a:pt x="867673" y="396646"/>
                  </a:lnTo>
                  <a:lnTo>
                    <a:pt x="863657" y="396646"/>
                  </a:lnTo>
                  <a:lnTo>
                    <a:pt x="863657" y="471108"/>
                  </a:lnTo>
                  <a:lnTo>
                    <a:pt x="867673" y="471108"/>
                  </a:lnTo>
                  <a:close/>
                  <a:moveTo>
                    <a:pt x="863657" y="789116"/>
                  </a:moveTo>
                  <a:lnTo>
                    <a:pt x="863657" y="863577"/>
                  </a:lnTo>
                  <a:lnTo>
                    <a:pt x="867673" y="863577"/>
                  </a:lnTo>
                  <a:lnTo>
                    <a:pt x="867673" y="789116"/>
                  </a:lnTo>
                  <a:lnTo>
                    <a:pt x="863657" y="789116"/>
                  </a:lnTo>
                  <a:close/>
                  <a:moveTo>
                    <a:pt x="789115" y="471108"/>
                  </a:moveTo>
                  <a:lnTo>
                    <a:pt x="789115" y="396646"/>
                  </a:lnTo>
                  <a:lnTo>
                    <a:pt x="785099" y="396646"/>
                  </a:lnTo>
                  <a:lnTo>
                    <a:pt x="785099" y="471108"/>
                  </a:lnTo>
                  <a:lnTo>
                    <a:pt x="789115" y="471108"/>
                  </a:lnTo>
                  <a:close/>
                  <a:moveTo>
                    <a:pt x="396566" y="475124"/>
                  </a:moveTo>
                  <a:lnTo>
                    <a:pt x="392550" y="475124"/>
                  </a:lnTo>
                  <a:lnTo>
                    <a:pt x="392550" y="549586"/>
                  </a:lnTo>
                  <a:lnTo>
                    <a:pt x="396566" y="549586"/>
                  </a:lnTo>
                  <a:lnTo>
                    <a:pt x="396566" y="475124"/>
                  </a:lnTo>
                  <a:close/>
                  <a:moveTo>
                    <a:pt x="553602" y="471108"/>
                  </a:moveTo>
                  <a:lnTo>
                    <a:pt x="553602" y="396646"/>
                  </a:lnTo>
                  <a:lnTo>
                    <a:pt x="549585" y="396646"/>
                  </a:lnTo>
                  <a:lnTo>
                    <a:pt x="549585" y="471108"/>
                  </a:lnTo>
                  <a:lnTo>
                    <a:pt x="553602" y="471108"/>
                  </a:lnTo>
                  <a:close/>
                  <a:moveTo>
                    <a:pt x="475124" y="314072"/>
                  </a:moveTo>
                  <a:lnTo>
                    <a:pt x="475124" y="239610"/>
                  </a:lnTo>
                  <a:lnTo>
                    <a:pt x="471108" y="239610"/>
                  </a:lnTo>
                  <a:lnTo>
                    <a:pt x="471108" y="314072"/>
                  </a:lnTo>
                  <a:lnTo>
                    <a:pt x="475124" y="314072"/>
                  </a:lnTo>
                  <a:close/>
                  <a:moveTo>
                    <a:pt x="628063" y="946152"/>
                  </a:moveTo>
                  <a:lnTo>
                    <a:pt x="628063" y="1020613"/>
                  </a:lnTo>
                  <a:lnTo>
                    <a:pt x="632080" y="1020613"/>
                  </a:lnTo>
                  <a:lnTo>
                    <a:pt x="632080" y="946152"/>
                  </a:lnTo>
                  <a:lnTo>
                    <a:pt x="628063" y="946152"/>
                  </a:lnTo>
                  <a:close/>
                  <a:moveTo>
                    <a:pt x="553602" y="314072"/>
                  </a:moveTo>
                  <a:lnTo>
                    <a:pt x="553602" y="239610"/>
                  </a:lnTo>
                  <a:lnTo>
                    <a:pt x="549585" y="239610"/>
                  </a:lnTo>
                  <a:lnTo>
                    <a:pt x="549585" y="314072"/>
                  </a:lnTo>
                  <a:lnTo>
                    <a:pt x="553602" y="314072"/>
                  </a:lnTo>
                  <a:close/>
                  <a:moveTo>
                    <a:pt x="475124" y="471108"/>
                  </a:moveTo>
                  <a:lnTo>
                    <a:pt x="475124" y="396646"/>
                  </a:lnTo>
                  <a:lnTo>
                    <a:pt x="471108" y="396646"/>
                  </a:lnTo>
                  <a:lnTo>
                    <a:pt x="471108" y="471108"/>
                  </a:lnTo>
                  <a:lnTo>
                    <a:pt x="475124" y="471108"/>
                  </a:lnTo>
                  <a:close/>
                  <a:moveTo>
                    <a:pt x="1177649" y="789116"/>
                  </a:moveTo>
                  <a:lnTo>
                    <a:pt x="1177649" y="863577"/>
                  </a:lnTo>
                  <a:lnTo>
                    <a:pt x="1181665" y="863577"/>
                  </a:lnTo>
                  <a:lnTo>
                    <a:pt x="1181665" y="789116"/>
                  </a:lnTo>
                  <a:lnTo>
                    <a:pt x="1177649" y="789116"/>
                  </a:lnTo>
                  <a:close/>
                  <a:moveTo>
                    <a:pt x="396566" y="632080"/>
                  </a:moveTo>
                  <a:lnTo>
                    <a:pt x="392550" y="632080"/>
                  </a:lnTo>
                  <a:lnTo>
                    <a:pt x="392550" y="706541"/>
                  </a:lnTo>
                  <a:lnTo>
                    <a:pt x="396566" y="706541"/>
                  </a:lnTo>
                  <a:lnTo>
                    <a:pt x="396566" y="632080"/>
                  </a:lnTo>
                  <a:close/>
                  <a:moveTo>
                    <a:pt x="396566" y="314072"/>
                  </a:moveTo>
                  <a:lnTo>
                    <a:pt x="396566" y="239610"/>
                  </a:lnTo>
                  <a:lnTo>
                    <a:pt x="392550" y="239610"/>
                  </a:lnTo>
                  <a:lnTo>
                    <a:pt x="392550" y="314072"/>
                  </a:lnTo>
                  <a:lnTo>
                    <a:pt x="396566" y="314072"/>
                  </a:lnTo>
                  <a:close/>
                  <a:moveTo>
                    <a:pt x="1099171" y="789116"/>
                  </a:moveTo>
                  <a:lnTo>
                    <a:pt x="1099171" y="863577"/>
                  </a:lnTo>
                  <a:lnTo>
                    <a:pt x="1103187" y="863577"/>
                  </a:lnTo>
                  <a:lnTo>
                    <a:pt x="1103187" y="789116"/>
                  </a:lnTo>
                  <a:lnTo>
                    <a:pt x="1099171" y="789116"/>
                  </a:lnTo>
                  <a:close/>
                  <a:moveTo>
                    <a:pt x="318088" y="314072"/>
                  </a:moveTo>
                  <a:lnTo>
                    <a:pt x="318088" y="239610"/>
                  </a:lnTo>
                  <a:lnTo>
                    <a:pt x="314072" y="239610"/>
                  </a:lnTo>
                  <a:lnTo>
                    <a:pt x="314072" y="314072"/>
                  </a:lnTo>
                  <a:lnTo>
                    <a:pt x="318088" y="314072"/>
                  </a:lnTo>
                  <a:close/>
                  <a:moveTo>
                    <a:pt x="1570198" y="946152"/>
                  </a:moveTo>
                  <a:lnTo>
                    <a:pt x="1570198" y="1020613"/>
                  </a:lnTo>
                  <a:lnTo>
                    <a:pt x="1574215" y="1020613"/>
                  </a:lnTo>
                  <a:lnTo>
                    <a:pt x="1574215" y="946152"/>
                  </a:lnTo>
                  <a:lnTo>
                    <a:pt x="1570198" y="946152"/>
                  </a:lnTo>
                  <a:close/>
                  <a:moveTo>
                    <a:pt x="1260223" y="471108"/>
                  </a:moveTo>
                  <a:lnTo>
                    <a:pt x="1260223" y="396646"/>
                  </a:lnTo>
                  <a:lnTo>
                    <a:pt x="1256207" y="396646"/>
                  </a:lnTo>
                  <a:lnTo>
                    <a:pt x="1256207" y="471108"/>
                  </a:lnTo>
                  <a:lnTo>
                    <a:pt x="1260223" y="471108"/>
                  </a:lnTo>
                  <a:close/>
                  <a:moveTo>
                    <a:pt x="2041306" y="471108"/>
                  </a:moveTo>
                  <a:lnTo>
                    <a:pt x="2045322" y="471108"/>
                  </a:lnTo>
                  <a:lnTo>
                    <a:pt x="2045322" y="396646"/>
                  </a:lnTo>
                  <a:lnTo>
                    <a:pt x="2041306" y="396646"/>
                  </a:lnTo>
                  <a:lnTo>
                    <a:pt x="2041306" y="471108"/>
                  </a:lnTo>
                  <a:close/>
                  <a:moveTo>
                    <a:pt x="549585" y="1181666"/>
                  </a:moveTo>
                  <a:lnTo>
                    <a:pt x="549585" y="1256127"/>
                  </a:lnTo>
                  <a:lnTo>
                    <a:pt x="553602" y="1256127"/>
                  </a:lnTo>
                  <a:lnTo>
                    <a:pt x="553602" y="1181666"/>
                  </a:lnTo>
                  <a:lnTo>
                    <a:pt x="549585" y="1181666"/>
                  </a:lnTo>
                  <a:close/>
                  <a:moveTo>
                    <a:pt x="1338701" y="471108"/>
                  </a:moveTo>
                  <a:lnTo>
                    <a:pt x="1338701" y="396646"/>
                  </a:lnTo>
                  <a:lnTo>
                    <a:pt x="1334685" y="396646"/>
                  </a:lnTo>
                  <a:lnTo>
                    <a:pt x="1334685" y="471108"/>
                  </a:lnTo>
                  <a:lnTo>
                    <a:pt x="1338701" y="471108"/>
                  </a:lnTo>
                  <a:close/>
                  <a:moveTo>
                    <a:pt x="785099" y="946152"/>
                  </a:moveTo>
                  <a:lnTo>
                    <a:pt x="785099" y="1020613"/>
                  </a:lnTo>
                  <a:lnTo>
                    <a:pt x="789115" y="1020613"/>
                  </a:lnTo>
                  <a:lnTo>
                    <a:pt x="789115" y="946152"/>
                  </a:lnTo>
                  <a:lnTo>
                    <a:pt x="785099" y="946152"/>
                  </a:lnTo>
                  <a:close/>
                  <a:moveTo>
                    <a:pt x="706621" y="1181666"/>
                  </a:moveTo>
                  <a:lnTo>
                    <a:pt x="706621" y="1256127"/>
                  </a:lnTo>
                  <a:lnTo>
                    <a:pt x="710638" y="1256127"/>
                  </a:lnTo>
                  <a:lnTo>
                    <a:pt x="710638" y="1181666"/>
                  </a:lnTo>
                  <a:lnTo>
                    <a:pt x="706621" y="1181666"/>
                  </a:lnTo>
                  <a:close/>
                  <a:moveTo>
                    <a:pt x="1495737" y="471108"/>
                  </a:moveTo>
                  <a:lnTo>
                    <a:pt x="1495737" y="396646"/>
                  </a:lnTo>
                  <a:lnTo>
                    <a:pt x="1491721" y="396646"/>
                  </a:lnTo>
                  <a:lnTo>
                    <a:pt x="1491721" y="471108"/>
                  </a:lnTo>
                  <a:lnTo>
                    <a:pt x="1495737" y="471108"/>
                  </a:lnTo>
                  <a:close/>
                  <a:moveTo>
                    <a:pt x="946151" y="471108"/>
                  </a:moveTo>
                  <a:lnTo>
                    <a:pt x="946151" y="396646"/>
                  </a:lnTo>
                  <a:lnTo>
                    <a:pt x="942135" y="396646"/>
                  </a:lnTo>
                  <a:lnTo>
                    <a:pt x="942135" y="471108"/>
                  </a:lnTo>
                  <a:lnTo>
                    <a:pt x="946151" y="471108"/>
                  </a:lnTo>
                  <a:close/>
                  <a:moveTo>
                    <a:pt x="471108" y="1181666"/>
                  </a:moveTo>
                  <a:lnTo>
                    <a:pt x="471108" y="1256127"/>
                  </a:lnTo>
                  <a:lnTo>
                    <a:pt x="475124" y="1256127"/>
                  </a:lnTo>
                  <a:lnTo>
                    <a:pt x="475124" y="1181666"/>
                  </a:lnTo>
                  <a:lnTo>
                    <a:pt x="471108" y="1181666"/>
                  </a:lnTo>
                  <a:close/>
                  <a:moveTo>
                    <a:pt x="628063" y="1181666"/>
                  </a:moveTo>
                  <a:lnTo>
                    <a:pt x="628063" y="1256127"/>
                  </a:lnTo>
                  <a:lnTo>
                    <a:pt x="632080" y="1256127"/>
                  </a:lnTo>
                  <a:lnTo>
                    <a:pt x="632080" y="1181666"/>
                  </a:lnTo>
                  <a:lnTo>
                    <a:pt x="628063" y="1181666"/>
                  </a:lnTo>
                  <a:close/>
                  <a:moveTo>
                    <a:pt x="710638" y="706622"/>
                  </a:moveTo>
                  <a:lnTo>
                    <a:pt x="710638" y="632160"/>
                  </a:lnTo>
                  <a:lnTo>
                    <a:pt x="706621" y="632160"/>
                  </a:lnTo>
                  <a:lnTo>
                    <a:pt x="706621" y="706622"/>
                  </a:lnTo>
                  <a:lnTo>
                    <a:pt x="710638" y="706622"/>
                  </a:lnTo>
                  <a:close/>
                  <a:moveTo>
                    <a:pt x="1417259" y="471108"/>
                  </a:moveTo>
                  <a:lnTo>
                    <a:pt x="1417259" y="396646"/>
                  </a:lnTo>
                  <a:lnTo>
                    <a:pt x="1413243" y="396646"/>
                  </a:lnTo>
                  <a:lnTo>
                    <a:pt x="1413243" y="471108"/>
                  </a:lnTo>
                  <a:lnTo>
                    <a:pt x="1417259" y="471108"/>
                  </a:lnTo>
                  <a:close/>
                  <a:moveTo>
                    <a:pt x="1177649" y="867674"/>
                  </a:moveTo>
                  <a:lnTo>
                    <a:pt x="1177649" y="942136"/>
                  </a:lnTo>
                  <a:lnTo>
                    <a:pt x="1181665" y="942136"/>
                  </a:lnTo>
                  <a:lnTo>
                    <a:pt x="1181665" y="867674"/>
                  </a:lnTo>
                  <a:lnTo>
                    <a:pt x="1177649" y="867674"/>
                  </a:lnTo>
                  <a:close/>
                  <a:moveTo>
                    <a:pt x="706621" y="946152"/>
                  </a:moveTo>
                  <a:lnTo>
                    <a:pt x="706621" y="1020613"/>
                  </a:lnTo>
                  <a:lnTo>
                    <a:pt x="710638" y="1020613"/>
                  </a:lnTo>
                  <a:lnTo>
                    <a:pt x="710638" y="946152"/>
                  </a:lnTo>
                  <a:lnTo>
                    <a:pt x="706621" y="946152"/>
                  </a:lnTo>
                  <a:close/>
                  <a:moveTo>
                    <a:pt x="1024629" y="471108"/>
                  </a:moveTo>
                  <a:lnTo>
                    <a:pt x="1024629" y="396646"/>
                  </a:lnTo>
                  <a:lnTo>
                    <a:pt x="1020613" y="396646"/>
                  </a:lnTo>
                  <a:lnTo>
                    <a:pt x="1020613" y="471108"/>
                  </a:lnTo>
                  <a:lnTo>
                    <a:pt x="1024629" y="471108"/>
                  </a:lnTo>
                  <a:close/>
                  <a:moveTo>
                    <a:pt x="314072" y="1181666"/>
                  </a:moveTo>
                  <a:lnTo>
                    <a:pt x="314072" y="1256127"/>
                  </a:lnTo>
                  <a:lnTo>
                    <a:pt x="318088" y="1256127"/>
                  </a:lnTo>
                  <a:lnTo>
                    <a:pt x="318088" y="1181666"/>
                  </a:lnTo>
                  <a:lnTo>
                    <a:pt x="314072" y="1181666"/>
                  </a:lnTo>
                  <a:close/>
                  <a:moveTo>
                    <a:pt x="628063" y="867674"/>
                  </a:moveTo>
                  <a:lnTo>
                    <a:pt x="628063" y="942136"/>
                  </a:lnTo>
                  <a:lnTo>
                    <a:pt x="632080" y="942136"/>
                  </a:lnTo>
                  <a:lnTo>
                    <a:pt x="632080" y="867674"/>
                  </a:lnTo>
                  <a:lnTo>
                    <a:pt x="628063" y="867674"/>
                  </a:lnTo>
                  <a:close/>
                  <a:moveTo>
                    <a:pt x="785099" y="789116"/>
                  </a:moveTo>
                  <a:lnTo>
                    <a:pt x="785099" y="863577"/>
                  </a:lnTo>
                  <a:lnTo>
                    <a:pt x="789115" y="863577"/>
                  </a:lnTo>
                  <a:lnTo>
                    <a:pt x="789115" y="789116"/>
                  </a:lnTo>
                  <a:lnTo>
                    <a:pt x="785099" y="789116"/>
                  </a:lnTo>
                  <a:close/>
                  <a:moveTo>
                    <a:pt x="392550" y="1181666"/>
                  </a:moveTo>
                  <a:lnTo>
                    <a:pt x="392550" y="1256127"/>
                  </a:lnTo>
                  <a:lnTo>
                    <a:pt x="396566" y="1256127"/>
                  </a:lnTo>
                  <a:lnTo>
                    <a:pt x="396566" y="1181666"/>
                  </a:lnTo>
                  <a:lnTo>
                    <a:pt x="392550" y="1181666"/>
                  </a:lnTo>
                  <a:close/>
                  <a:moveTo>
                    <a:pt x="396566" y="396566"/>
                  </a:moveTo>
                  <a:lnTo>
                    <a:pt x="392550" y="396566"/>
                  </a:lnTo>
                  <a:lnTo>
                    <a:pt x="392550" y="471028"/>
                  </a:lnTo>
                  <a:lnTo>
                    <a:pt x="396566" y="471028"/>
                  </a:lnTo>
                  <a:lnTo>
                    <a:pt x="396566" y="396566"/>
                  </a:lnTo>
                  <a:close/>
                  <a:moveTo>
                    <a:pt x="1103187" y="471108"/>
                  </a:moveTo>
                  <a:lnTo>
                    <a:pt x="1103187" y="396646"/>
                  </a:lnTo>
                  <a:lnTo>
                    <a:pt x="1099171" y="396646"/>
                  </a:lnTo>
                  <a:lnTo>
                    <a:pt x="1099171" y="471108"/>
                  </a:lnTo>
                  <a:lnTo>
                    <a:pt x="1103187" y="471108"/>
                  </a:lnTo>
                  <a:close/>
                  <a:moveTo>
                    <a:pt x="706621" y="789116"/>
                  </a:moveTo>
                  <a:lnTo>
                    <a:pt x="706621" y="863577"/>
                  </a:lnTo>
                  <a:lnTo>
                    <a:pt x="710638" y="863577"/>
                  </a:lnTo>
                  <a:lnTo>
                    <a:pt x="710638" y="789116"/>
                  </a:lnTo>
                  <a:lnTo>
                    <a:pt x="706621" y="789116"/>
                  </a:lnTo>
                  <a:close/>
                  <a:moveTo>
                    <a:pt x="1181665" y="471108"/>
                  </a:moveTo>
                  <a:lnTo>
                    <a:pt x="1181665" y="396646"/>
                  </a:lnTo>
                  <a:lnTo>
                    <a:pt x="1177649" y="396646"/>
                  </a:lnTo>
                  <a:lnTo>
                    <a:pt x="1177649" y="471108"/>
                  </a:lnTo>
                  <a:lnTo>
                    <a:pt x="1181665" y="471108"/>
                  </a:lnTo>
                  <a:close/>
                  <a:moveTo>
                    <a:pt x="2119784" y="1560319"/>
                  </a:moveTo>
                  <a:lnTo>
                    <a:pt x="2123800" y="1560319"/>
                  </a:lnTo>
                  <a:lnTo>
                    <a:pt x="2123800" y="1495738"/>
                  </a:lnTo>
                  <a:lnTo>
                    <a:pt x="2119784" y="1495738"/>
                  </a:lnTo>
                  <a:lnTo>
                    <a:pt x="2119784" y="1560319"/>
                  </a:lnTo>
                  <a:close/>
                  <a:moveTo>
                    <a:pt x="239530" y="553602"/>
                  </a:moveTo>
                  <a:lnTo>
                    <a:pt x="235514" y="553602"/>
                  </a:lnTo>
                  <a:lnTo>
                    <a:pt x="235514" y="628064"/>
                  </a:lnTo>
                  <a:lnTo>
                    <a:pt x="239530" y="628064"/>
                  </a:lnTo>
                  <a:lnTo>
                    <a:pt x="239530" y="553602"/>
                  </a:lnTo>
                  <a:close/>
                  <a:moveTo>
                    <a:pt x="1491721" y="1560319"/>
                  </a:moveTo>
                  <a:lnTo>
                    <a:pt x="1495737" y="1560319"/>
                  </a:lnTo>
                  <a:lnTo>
                    <a:pt x="1495737" y="1495738"/>
                  </a:lnTo>
                  <a:lnTo>
                    <a:pt x="1491721" y="1495738"/>
                  </a:lnTo>
                  <a:lnTo>
                    <a:pt x="1491721" y="1560319"/>
                  </a:lnTo>
                  <a:close/>
                  <a:moveTo>
                    <a:pt x="1413243" y="1560319"/>
                  </a:moveTo>
                  <a:lnTo>
                    <a:pt x="1417259" y="1560319"/>
                  </a:lnTo>
                  <a:lnTo>
                    <a:pt x="1417259" y="1495738"/>
                  </a:lnTo>
                  <a:lnTo>
                    <a:pt x="1413243" y="1495738"/>
                  </a:lnTo>
                  <a:lnTo>
                    <a:pt x="1413243" y="1560319"/>
                  </a:lnTo>
                  <a:close/>
                  <a:moveTo>
                    <a:pt x="239530" y="475124"/>
                  </a:moveTo>
                  <a:lnTo>
                    <a:pt x="235514" y="475124"/>
                  </a:lnTo>
                  <a:lnTo>
                    <a:pt x="235514" y="549586"/>
                  </a:lnTo>
                  <a:lnTo>
                    <a:pt x="239530" y="549586"/>
                  </a:lnTo>
                  <a:lnTo>
                    <a:pt x="239530" y="475124"/>
                  </a:lnTo>
                  <a:close/>
                  <a:moveTo>
                    <a:pt x="1570198" y="1560319"/>
                  </a:moveTo>
                  <a:lnTo>
                    <a:pt x="1574215" y="1560319"/>
                  </a:lnTo>
                  <a:lnTo>
                    <a:pt x="1574215" y="1495738"/>
                  </a:lnTo>
                  <a:lnTo>
                    <a:pt x="1570198" y="1495738"/>
                  </a:lnTo>
                  <a:lnTo>
                    <a:pt x="1570198" y="1560319"/>
                  </a:lnTo>
                  <a:close/>
                  <a:moveTo>
                    <a:pt x="239530" y="396566"/>
                  </a:moveTo>
                  <a:lnTo>
                    <a:pt x="235514" y="396566"/>
                  </a:lnTo>
                  <a:lnTo>
                    <a:pt x="235514" y="471028"/>
                  </a:lnTo>
                  <a:lnTo>
                    <a:pt x="239530" y="471028"/>
                  </a:lnTo>
                  <a:lnTo>
                    <a:pt x="239530" y="396566"/>
                  </a:lnTo>
                  <a:close/>
                  <a:moveTo>
                    <a:pt x="628063" y="1560319"/>
                  </a:moveTo>
                  <a:lnTo>
                    <a:pt x="632080" y="1560319"/>
                  </a:lnTo>
                  <a:lnTo>
                    <a:pt x="632080" y="1495738"/>
                  </a:lnTo>
                  <a:lnTo>
                    <a:pt x="628063" y="1495738"/>
                  </a:lnTo>
                  <a:lnTo>
                    <a:pt x="628063" y="1560319"/>
                  </a:lnTo>
                  <a:close/>
                  <a:moveTo>
                    <a:pt x="239530" y="789116"/>
                  </a:moveTo>
                  <a:lnTo>
                    <a:pt x="235514" y="789116"/>
                  </a:lnTo>
                  <a:lnTo>
                    <a:pt x="235514" y="863577"/>
                  </a:lnTo>
                  <a:lnTo>
                    <a:pt x="239530" y="863577"/>
                  </a:lnTo>
                  <a:lnTo>
                    <a:pt x="239530" y="789116"/>
                  </a:lnTo>
                  <a:close/>
                  <a:moveTo>
                    <a:pt x="239530" y="710638"/>
                  </a:moveTo>
                  <a:lnTo>
                    <a:pt x="235514" y="710638"/>
                  </a:lnTo>
                  <a:lnTo>
                    <a:pt x="235514" y="785100"/>
                  </a:lnTo>
                  <a:lnTo>
                    <a:pt x="239530" y="785100"/>
                  </a:lnTo>
                  <a:lnTo>
                    <a:pt x="239530" y="710638"/>
                  </a:lnTo>
                  <a:close/>
                  <a:moveTo>
                    <a:pt x="1648756" y="1560319"/>
                  </a:moveTo>
                  <a:lnTo>
                    <a:pt x="1652773" y="1560319"/>
                  </a:lnTo>
                  <a:lnTo>
                    <a:pt x="1652773" y="1495738"/>
                  </a:lnTo>
                  <a:lnTo>
                    <a:pt x="1648756" y="1495738"/>
                  </a:lnTo>
                  <a:lnTo>
                    <a:pt x="1648756" y="1560319"/>
                  </a:lnTo>
                  <a:close/>
                  <a:moveTo>
                    <a:pt x="239530" y="632080"/>
                  </a:moveTo>
                  <a:lnTo>
                    <a:pt x="235514" y="632080"/>
                  </a:lnTo>
                  <a:lnTo>
                    <a:pt x="235514" y="706541"/>
                  </a:lnTo>
                  <a:lnTo>
                    <a:pt x="239530" y="706541"/>
                  </a:lnTo>
                  <a:lnTo>
                    <a:pt x="239530" y="632080"/>
                  </a:lnTo>
                  <a:close/>
                  <a:moveTo>
                    <a:pt x="863657" y="1560319"/>
                  </a:moveTo>
                  <a:lnTo>
                    <a:pt x="867673" y="1560319"/>
                  </a:lnTo>
                  <a:lnTo>
                    <a:pt x="867673" y="1495738"/>
                  </a:lnTo>
                  <a:lnTo>
                    <a:pt x="863657" y="1495738"/>
                  </a:lnTo>
                  <a:lnTo>
                    <a:pt x="863657" y="1560319"/>
                  </a:lnTo>
                  <a:close/>
                  <a:moveTo>
                    <a:pt x="1805792" y="1560319"/>
                  </a:moveTo>
                  <a:lnTo>
                    <a:pt x="1809809" y="1560319"/>
                  </a:lnTo>
                  <a:lnTo>
                    <a:pt x="1809809" y="1495738"/>
                  </a:lnTo>
                  <a:lnTo>
                    <a:pt x="1805792" y="1495738"/>
                  </a:lnTo>
                  <a:lnTo>
                    <a:pt x="1805792" y="1560319"/>
                  </a:lnTo>
                  <a:close/>
                  <a:moveTo>
                    <a:pt x="942135" y="1560319"/>
                  </a:moveTo>
                  <a:lnTo>
                    <a:pt x="946151" y="1560319"/>
                  </a:lnTo>
                  <a:lnTo>
                    <a:pt x="946151" y="1495738"/>
                  </a:lnTo>
                  <a:lnTo>
                    <a:pt x="942135" y="1495738"/>
                  </a:lnTo>
                  <a:lnTo>
                    <a:pt x="942135" y="1560319"/>
                  </a:lnTo>
                  <a:close/>
                  <a:moveTo>
                    <a:pt x="785099" y="1560319"/>
                  </a:moveTo>
                  <a:lnTo>
                    <a:pt x="789115" y="1560319"/>
                  </a:lnTo>
                  <a:lnTo>
                    <a:pt x="789115" y="1495738"/>
                  </a:lnTo>
                  <a:lnTo>
                    <a:pt x="785099" y="1495738"/>
                  </a:lnTo>
                  <a:lnTo>
                    <a:pt x="785099" y="1560319"/>
                  </a:lnTo>
                  <a:close/>
                  <a:moveTo>
                    <a:pt x="706621" y="1560319"/>
                  </a:moveTo>
                  <a:lnTo>
                    <a:pt x="710638" y="1560319"/>
                  </a:lnTo>
                  <a:lnTo>
                    <a:pt x="710638" y="1495738"/>
                  </a:lnTo>
                  <a:lnTo>
                    <a:pt x="706621" y="1495738"/>
                  </a:lnTo>
                  <a:lnTo>
                    <a:pt x="706621" y="1560319"/>
                  </a:lnTo>
                  <a:close/>
                  <a:moveTo>
                    <a:pt x="1020613" y="1560319"/>
                  </a:moveTo>
                  <a:lnTo>
                    <a:pt x="1024629" y="1560319"/>
                  </a:lnTo>
                  <a:lnTo>
                    <a:pt x="1024629" y="1495738"/>
                  </a:lnTo>
                  <a:lnTo>
                    <a:pt x="1020613" y="1495738"/>
                  </a:lnTo>
                  <a:lnTo>
                    <a:pt x="1020613" y="1560319"/>
                  </a:lnTo>
                  <a:close/>
                  <a:moveTo>
                    <a:pt x="239530" y="239530"/>
                  </a:moveTo>
                  <a:lnTo>
                    <a:pt x="235514" y="239530"/>
                  </a:lnTo>
                  <a:lnTo>
                    <a:pt x="235514" y="313992"/>
                  </a:lnTo>
                  <a:lnTo>
                    <a:pt x="239530" y="313992"/>
                  </a:lnTo>
                  <a:lnTo>
                    <a:pt x="239530" y="239530"/>
                  </a:lnTo>
                  <a:close/>
                  <a:moveTo>
                    <a:pt x="1256207" y="1560319"/>
                  </a:moveTo>
                  <a:lnTo>
                    <a:pt x="1260223" y="1560319"/>
                  </a:lnTo>
                  <a:lnTo>
                    <a:pt x="1260223" y="1495738"/>
                  </a:lnTo>
                  <a:lnTo>
                    <a:pt x="1256207" y="1495738"/>
                  </a:lnTo>
                  <a:lnTo>
                    <a:pt x="1256207" y="1560319"/>
                  </a:lnTo>
                  <a:close/>
                  <a:moveTo>
                    <a:pt x="239530" y="318088"/>
                  </a:moveTo>
                  <a:lnTo>
                    <a:pt x="235514" y="318088"/>
                  </a:lnTo>
                  <a:lnTo>
                    <a:pt x="235514" y="392550"/>
                  </a:lnTo>
                  <a:lnTo>
                    <a:pt x="239530" y="392550"/>
                  </a:lnTo>
                  <a:lnTo>
                    <a:pt x="239530" y="318088"/>
                  </a:lnTo>
                  <a:close/>
                  <a:moveTo>
                    <a:pt x="1177649" y="1560319"/>
                  </a:moveTo>
                  <a:lnTo>
                    <a:pt x="1181665" y="1560319"/>
                  </a:lnTo>
                  <a:lnTo>
                    <a:pt x="1181665" y="1495738"/>
                  </a:lnTo>
                  <a:lnTo>
                    <a:pt x="1177649" y="1495738"/>
                  </a:lnTo>
                  <a:lnTo>
                    <a:pt x="1177649" y="1560319"/>
                  </a:lnTo>
                  <a:close/>
                  <a:moveTo>
                    <a:pt x="1099171" y="1560319"/>
                  </a:moveTo>
                  <a:lnTo>
                    <a:pt x="1103187" y="1560319"/>
                  </a:lnTo>
                  <a:lnTo>
                    <a:pt x="1103187" y="1495738"/>
                  </a:lnTo>
                  <a:lnTo>
                    <a:pt x="1099171" y="1495738"/>
                  </a:lnTo>
                  <a:lnTo>
                    <a:pt x="1099171" y="1560319"/>
                  </a:lnTo>
                  <a:close/>
                  <a:moveTo>
                    <a:pt x="1334685" y="1560319"/>
                  </a:moveTo>
                  <a:lnTo>
                    <a:pt x="1338701" y="1560319"/>
                  </a:lnTo>
                  <a:lnTo>
                    <a:pt x="1338701" y="1495738"/>
                  </a:lnTo>
                  <a:lnTo>
                    <a:pt x="1334685" y="1495738"/>
                  </a:lnTo>
                  <a:lnTo>
                    <a:pt x="1334685" y="1560319"/>
                  </a:lnTo>
                  <a:close/>
                  <a:moveTo>
                    <a:pt x="1727234" y="1560319"/>
                  </a:moveTo>
                  <a:lnTo>
                    <a:pt x="1731250" y="1560319"/>
                  </a:lnTo>
                  <a:lnTo>
                    <a:pt x="1731250" y="1495738"/>
                  </a:lnTo>
                  <a:lnTo>
                    <a:pt x="1727234" y="1495738"/>
                  </a:lnTo>
                  <a:lnTo>
                    <a:pt x="1727234" y="1560319"/>
                  </a:lnTo>
                  <a:close/>
                  <a:moveTo>
                    <a:pt x="1648756" y="946152"/>
                  </a:moveTo>
                  <a:lnTo>
                    <a:pt x="1648756" y="1020613"/>
                  </a:lnTo>
                  <a:lnTo>
                    <a:pt x="1652773" y="1020613"/>
                  </a:lnTo>
                  <a:lnTo>
                    <a:pt x="1652773" y="946152"/>
                  </a:lnTo>
                  <a:lnTo>
                    <a:pt x="1648756" y="946152"/>
                  </a:lnTo>
                  <a:close/>
                  <a:moveTo>
                    <a:pt x="2198342" y="1099172"/>
                  </a:moveTo>
                  <a:lnTo>
                    <a:pt x="2202358" y="1099172"/>
                  </a:lnTo>
                  <a:lnTo>
                    <a:pt x="2202358" y="1024710"/>
                  </a:lnTo>
                  <a:lnTo>
                    <a:pt x="2198342" y="1024710"/>
                  </a:lnTo>
                  <a:lnTo>
                    <a:pt x="2198342" y="1099172"/>
                  </a:lnTo>
                  <a:close/>
                  <a:moveTo>
                    <a:pt x="2198342" y="1177649"/>
                  </a:moveTo>
                  <a:lnTo>
                    <a:pt x="2202358" y="1177649"/>
                  </a:lnTo>
                  <a:lnTo>
                    <a:pt x="2202358" y="1103188"/>
                  </a:lnTo>
                  <a:lnTo>
                    <a:pt x="2198342" y="1103188"/>
                  </a:lnTo>
                  <a:lnTo>
                    <a:pt x="2198342" y="1177649"/>
                  </a:lnTo>
                  <a:close/>
                  <a:moveTo>
                    <a:pt x="2276820" y="1560319"/>
                  </a:moveTo>
                  <a:lnTo>
                    <a:pt x="2280836" y="1560319"/>
                  </a:lnTo>
                  <a:lnTo>
                    <a:pt x="2280836" y="1495738"/>
                  </a:lnTo>
                  <a:lnTo>
                    <a:pt x="2276820" y="1495738"/>
                  </a:lnTo>
                  <a:lnTo>
                    <a:pt x="2276820" y="1560319"/>
                  </a:lnTo>
                  <a:close/>
                  <a:moveTo>
                    <a:pt x="2355378" y="1560319"/>
                  </a:moveTo>
                  <a:lnTo>
                    <a:pt x="2359394" y="1560319"/>
                  </a:lnTo>
                  <a:lnTo>
                    <a:pt x="2359394" y="1495738"/>
                  </a:lnTo>
                  <a:lnTo>
                    <a:pt x="2355378" y="1495738"/>
                  </a:lnTo>
                  <a:lnTo>
                    <a:pt x="2355378" y="1560319"/>
                  </a:lnTo>
                  <a:close/>
                  <a:moveTo>
                    <a:pt x="239530" y="867674"/>
                  </a:moveTo>
                  <a:lnTo>
                    <a:pt x="235514" y="867674"/>
                  </a:lnTo>
                  <a:lnTo>
                    <a:pt x="235514" y="942136"/>
                  </a:lnTo>
                  <a:lnTo>
                    <a:pt x="239530" y="942136"/>
                  </a:lnTo>
                  <a:lnTo>
                    <a:pt x="239530" y="867674"/>
                  </a:lnTo>
                  <a:close/>
                  <a:moveTo>
                    <a:pt x="2198342" y="628064"/>
                  </a:moveTo>
                  <a:lnTo>
                    <a:pt x="2202358" y="628064"/>
                  </a:lnTo>
                  <a:lnTo>
                    <a:pt x="2202358" y="553602"/>
                  </a:lnTo>
                  <a:lnTo>
                    <a:pt x="2198342" y="553602"/>
                  </a:lnTo>
                  <a:lnTo>
                    <a:pt x="2198342" y="628064"/>
                  </a:lnTo>
                  <a:close/>
                  <a:moveTo>
                    <a:pt x="2198342" y="706622"/>
                  </a:moveTo>
                  <a:lnTo>
                    <a:pt x="2202358" y="706622"/>
                  </a:lnTo>
                  <a:lnTo>
                    <a:pt x="2202358" y="632160"/>
                  </a:lnTo>
                  <a:lnTo>
                    <a:pt x="2198342" y="632160"/>
                  </a:lnTo>
                  <a:lnTo>
                    <a:pt x="2198342" y="706622"/>
                  </a:lnTo>
                  <a:close/>
                  <a:moveTo>
                    <a:pt x="2198342" y="785100"/>
                  </a:moveTo>
                  <a:lnTo>
                    <a:pt x="2202358" y="785100"/>
                  </a:lnTo>
                  <a:lnTo>
                    <a:pt x="2202358" y="710638"/>
                  </a:lnTo>
                  <a:lnTo>
                    <a:pt x="2198342" y="710638"/>
                  </a:lnTo>
                  <a:lnTo>
                    <a:pt x="2198342" y="785100"/>
                  </a:lnTo>
                  <a:close/>
                  <a:moveTo>
                    <a:pt x="2198342" y="863658"/>
                  </a:moveTo>
                  <a:lnTo>
                    <a:pt x="2202358" y="863658"/>
                  </a:lnTo>
                  <a:lnTo>
                    <a:pt x="2202358" y="789196"/>
                  </a:lnTo>
                  <a:lnTo>
                    <a:pt x="2198342" y="789196"/>
                  </a:lnTo>
                  <a:lnTo>
                    <a:pt x="2198342" y="863658"/>
                  </a:lnTo>
                  <a:close/>
                  <a:moveTo>
                    <a:pt x="2198342" y="942136"/>
                  </a:moveTo>
                  <a:lnTo>
                    <a:pt x="2202358" y="942136"/>
                  </a:lnTo>
                  <a:lnTo>
                    <a:pt x="2202358" y="867674"/>
                  </a:lnTo>
                  <a:lnTo>
                    <a:pt x="2198342" y="867674"/>
                  </a:lnTo>
                  <a:lnTo>
                    <a:pt x="2198342" y="942136"/>
                  </a:lnTo>
                  <a:close/>
                  <a:moveTo>
                    <a:pt x="2198342" y="1020613"/>
                  </a:moveTo>
                  <a:lnTo>
                    <a:pt x="2202358" y="1020613"/>
                  </a:lnTo>
                  <a:lnTo>
                    <a:pt x="2202358" y="946152"/>
                  </a:lnTo>
                  <a:lnTo>
                    <a:pt x="2198342" y="946152"/>
                  </a:lnTo>
                  <a:lnTo>
                    <a:pt x="2198342" y="1020613"/>
                  </a:lnTo>
                  <a:close/>
                  <a:moveTo>
                    <a:pt x="2041306" y="1560319"/>
                  </a:moveTo>
                  <a:lnTo>
                    <a:pt x="2045322" y="1560319"/>
                  </a:lnTo>
                  <a:lnTo>
                    <a:pt x="2045322" y="1495738"/>
                  </a:lnTo>
                  <a:lnTo>
                    <a:pt x="2041306" y="1495738"/>
                  </a:lnTo>
                  <a:lnTo>
                    <a:pt x="2041306" y="1560319"/>
                  </a:lnTo>
                  <a:close/>
                  <a:moveTo>
                    <a:pt x="1570198" y="1181666"/>
                  </a:moveTo>
                  <a:lnTo>
                    <a:pt x="1570198" y="1256127"/>
                  </a:lnTo>
                  <a:lnTo>
                    <a:pt x="1574215" y="1256127"/>
                  </a:lnTo>
                  <a:lnTo>
                    <a:pt x="1574215" y="1181666"/>
                  </a:lnTo>
                  <a:lnTo>
                    <a:pt x="1570198" y="1181666"/>
                  </a:lnTo>
                  <a:close/>
                  <a:moveTo>
                    <a:pt x="239530" y="1024630"/>
                  </a:moveTo>
                  <a:lnTo>
                    <a:pt x="235514" y="1024630"/>
                  </a:lnTo>
                  <a:lnTo>
                    <a:pt x="235514" y="1099091"/>
                  </a:lnTo>
                  <a:lnTo>
                    <a:pt x="239530" y="1099091"/>
                  </a:lnTo>
                  <a:lnTo>
                    <a:pt x="239530" y="1024630"/>
                  </a:lnTo>
                  <a:close/>
                  <a:moveTo>
                    <a:pt x="2198342" y="1256208"/>
                  </a:moveTo>
                  <a:lnTo>
                    <a:pt x="2202358" y="1256208"/>
                  </a:lnTo>
                  <a:lnTo>
                    <a:pt x="2202358" y="1181746"/>
                  </a:lnTo>
                  <a:lnTo>
                    <a:pt x="2198342" y="1181746"/>
                  </a:lnTo>
                  <a:lnTo>
                    <a:pt x="2198342" y="1256208"/>
                  </a:lnTo>
                  <a:close/>
                  <a:moveTo>
                    <a:pt x="1884270" y="1560319"/>
                  </a:moveTo>
                  <a:lnTo>
                    <a:pt x="1888286" y="1560319"/>
                  </a:lnTo>
                  <a:lnTo>
                    <a:pt x="1888286" y="1495738"/>
                  </a:lnTo>
                  <a:lnTo>
                    <a:pt x="1884270" y="1495738"/>
                  </a:lnTo>
                  <a:lnTo>
                    <a:pt x="1884270" y="1560319"/>
                  </a:lnTo>
                  <a:close/>
                  <a:moveTo>
                    <a:pt x="239530" y="946152"/>
                  </a:moveTo>
                  <a:lnTo>
                    <a:pt x="235514" y="946152"/>
                  </a:lnTo>
                  <a:lnTo>
                    <a:pt x="235514" y="1020613"/>
                  </a:lnTo>
                  <a:lnTo>
                    <a:pt x="239530" y="1020613"/>
                  </a:lnTo>
                  <a:lnTo>
                    <a:pt x="239530" y="946152"/>
                  </a:lnTo>
                  <a:close/>
                  <a:moveTo>
                    <a:pt x="2198342" y="1560319"/>
                  </a:moveTo>
                  <a:lnTo>
                    <a:pt x="2202358" y="1560319"/>
                  </a:lnTo>
                  <a:lnTo>
                    <a:pt x="2202358" y="1495738"/>
                  </a:lnTo>
                  <a:lnTo>
                    <a:pt x="2198342" y="1495738"/>
                  </a:lnTo>
                  <a:lnTo>
                    <a:pt x="2198342" y="1560319"/>
                  </a:lnTo>
                  <a:close/>
                  <a:moveTo>
                    <a:pt x="239530" y="1181666"/>
                  </a:moveTo>
                  <a:lnTo>
                    <a:pt x="235514" y="1181666"/>
                  </a:lnTo>
                  <a:lnTo>
                    <a:pt x="235514" y="1256127"/>
                  </a:lnTo>
                  <a:lnTo>
                    <a:pt x="239530" y="1256127"/>
                  </a:lnTo>
                  <a:lnTo>
                    <a:pt x="239530" y="1181666"/>
                  </a:lnTo>
                  <a:close/>
                  <a:moveTo>
                    <a:pt x="632080" y="314072"/>
                  </a:moveTo>
                  <a:lnTo>
                    <a:pt x="632080" y="239610"/>
                  </a:lnTo>
                  <a:lnTo>
                    <a:pt x="628063" y="239610"/>
                  </a:lnTo>
                  <a:lnTo>
                    <a:pt x="628063" y="314072"/>
                  </a:lnTo>
                  <a:lnTo>
                    <a:pt x="632080" y="314072"/>
                  </a:lnTo>
                  <a:close/>
                  <a:moveTo>
                    <a:pt x="239530" y="1103188"/>
                  </a:moveTo>
                  <a:lnTo>
                    <a:pt x="235514" y="1103188"/>
                  </a:lnTo>
                  <a:lnTo>
                    <a:pt x="235514" y="1177649"/>
                  </a:lnTo>
                  <a:lnTo>
                    <a:pt x="239530" y="1177649"/>
                  </a:lnTo>
                  <a:lnTo>
                    <a:pt x="239530" y="1103188"/>
                  </a:lnTo>
                  <a:close/>
                  <a:moveTo>
                    <a:pt x="1962748" y="1560319"/>
                  </a:moveTo>
                  <a:lnTo>
                    <a:pt x="1966764" y="1560319"/>
                  </a:lnTo>
                  <a:lnTo>
                    <a:pt x="1966764" y="1495738"/>
                  </a:lnTo>
                  <a:lnTo>
                    <a:pt x="1962748" y="1495738"/>
                  </a:lnTo>
                  <a:lnTo>
                    <a:pt x="1962748" y="1560319"/>
                  </a:lnTo>
                  <a:close/>
                  <a:moveTo>
                    <a:pt x="1884270" y="1181666"/>
                  </a:moveTo>
                  <a:lnTo>
                    <a:pt x="1884270" y="1256127"/>
                  </a:lnTo>
                  <a:lnTo>
                    <a:pt x="1888286" y="1256127"/>
                  </a:lnTo>
                  <a:lnTo>
                    <a:pt x="1888286" y="1181666"/>
                  </a:lnTo>
                  <a:lnTo>
                    <a:pt x="1884270" y="1181666"/>
                  </a:lnTo>
                  <a:close/>
                  <a:moveTo>
                    <a:pt x="1570198" y="710638"/>
                  </a:moveTo>
                  <a:lnTo>
                    <a:pt x="1570198" y="785100"/>
                  </a:lnTo>
                  <a:lnTo>
                    <a:pt x="1574215" y="785100"/>
                  </a:lnTo>
                  <a:lnTo>
                    <a:pt x="1574215" y="710638"/>
                  </a:lnTo>
                  <a:lnTo>
                    <a:pt x="1570198" y="710638"/>
                  </a:lnTo>
                  <a:close/>
                  <a:moveTo>
                    <a:pt x="1805792" y="1181666"/>
                  </a:moveTo>
                  <a:lnTo>
                    <a:pt x="1805792" y="1256127"/>
                  </a:lnTo>
                  <a:lnTo>
                    <a:pt x="1809809" y="1256127"/>
                  </a:lnTo>
                  <a:lnTo>
                    <a:pt x="1809809" y="1181666"/>
                  </a:lnTo>
                  <a:lnTo>
                    <a:pt x="1805792" y="1181666"/>
                  </a:lnTo>
                  <a:close/>
                  <a:moveTo>
                    <a:pt x="1256207" y="946152"/>
                  </a:moveTo>
                  <a:lnTo>
                    <a:pt x="1256207" y="1020613"/>
                  </a:lnTo>
                  <a:lnTo>
                    <a:pt x="1260223" y="1020613"/>
                  </a:lnTo>
                  <a:lnTo>
                    <a:pt x="1260223" y="946152"/>
                  </a:lnTo>
                  <a:lnTo>
                    <a:pt x="1256207" y="946152"/>
                  </a:lnTo>
                  <a:close/>
                  <a:moveTo>
                    <a:pt x="1648756" y="710638"/>
                  </a:moveTo>
                  <a:lnTo>
                    <a:pt x="1648756" y="785100"/>
                  </a:lnTo>
                  <a:lnTo>
                    <a:pt x="1652773" y="785100"/>
                  </a:lnTo>
                  <a:lnTo>
                    <a:pt x="1652773" y="710638"/>
                  </a:lnTo>
                  <a:lnTo>
                    <a:pt x="1648756" y="710638"/>
                  </a:lnTo>
                  <a:close/>
                  <a:moveTo>
                    <a:pt x="1020613" y="867674"/>
                  </a:moveTo>
                  <a:lnTo>
                    <a:pt x="1020613" y="942136"/>
                  </a:lnTo>
                  <a:lnTo>
                    <a:pt x="1024629" y="942136"/>
                  </a:lnTo>
                  <a:lnTo>
                    <a:pt x="1024629" y="867674"/>
                  </a:lnTo>
                  <a:lnTo>
                    <a:pt x="1020613" y="867674"/>
                  </a:lnTo>
                  <a:close/>
                  <a:moveTo>
                    <a:pt x="1413243" y="710638"/>
                  </a:moveTo>
                  <a:lnTo>
                    <a:pt x="1413243" y="785100"/>
                  </a:lnTo>
                  <a:lnTo>
                    <a:pt x="1417259" y="785100"/>
                  </a:lnTo>
                  <a:lnTo>
                    <a:pt x="1417259" y="710638"/>
                  </a:lnTo>
                  <a:lnTo>
                    <a:pt x="1413243" y="710638"/>
                  </a:lnTo>
                  <a:close/>
                  <a:moveTo>
                    <a:pt x="1334685" y="946152"/>
                  </a:moveTo>
                  <a:lnTo>
                    <a:pt x="1334685" y="1020613"/>
                  </a:lnTo>
                  <a:lnTo>
                    <a:pt x="1338701" y="1020613"/>
                  </a:lnTo>
                  <a:lnTo>
                    <a:pt x="1338701" y="946152"/>
                  </a:lnTo>
                  <a:lnTo>
                    <a:pt x="1334685" y="946152"/>
                  </a:lnTo>
                  <a:close/>
                  <a:moveTo>
                    <a:pt x="1491721" y="710638"/>
                  </a:moveTo>
                  <a:lnTo>
                    <a:pt x="1491721" y="785100"/>
                  </a:lnTo>
                  <a:lnTo>
                    <a:pt x="1495737" y="785100"/>
                  </a:lnTo>
                  <a:lnTo>
                    <a:pt x="1495737" y="710638"/>
                  </a:lnTo>
                  <a:lnTo>
                    <a:pt x="1491721" y="710638"/>
                  </a:lnTo>
                  <a:close/>
                  <a:moveTo>
                    <a:pt x="1177649" y="946152"/>
                  </a:moveTo>
                  <a:lnTo>
                    <a:pt x="1177649" y="1020613"/>
                  </a:lnTo>
                  <a:lnTo>
                    <a:pt x="1181665" y="1020613"/>
                  </a:lnTo>
                  <a:lnTo>
                    <a:pt x="1181665" y="946152"/>
                  </a:lnTo>
                  <a:lnTo>
                    <a:pt x="1177649" y="946152"/>
                  </a:lnTo>
                  <a:close/>
                  <a:moveTo>
                    <a:pt x="1962748" y="1181666"/>
                  </a:moveTo>
                  <a:lnTo>
                    <a:pt x="1962748" y="1256127"/>
                  </a:lnTo>
                  <a:lnTo>
                    <a:pt x="1966764" y="1256127"/>
                  </a:lnTo>
                  <a:lnTo>
                    <a:pt x="1966764" y="1181666"/>
                  </a:lnTo>
                  <a:lnTo>
                    <a:pt x="1962748" y="1181666"/>
                  </a:lnTo>
                  <a:close/>
                  <a:moveTo>
                    <a:pt x="1731250" y="706622"/>
                  </a:moveTo>
                  <a:lnTo>
                    <a:pt x="1731250" y="632160"/>
                  </a:lnTo>
                  <a:lnTo>
                    <a:pt x="1727234" y="632160"/>
                  </a:lnTo>
                  <a:lnTo>
                    <a:pt x="1727234" y="706622"/>
                  </a:lnTo>
                  <a:lnTo>
                    <a:pt x="1731250" y="706622"/>
                  </a:lnTo>
                  <a:close/>
                  <a:moveTo>
                    <a:pt x="1648756" y="1181666"/>
                  </a:moveTo>
                  <a:lnTo>
                    <a:pt x="1648756" y="1256127"/>
                  </a:lnTo>
                  <a:lnTo>
                    <a:pt x="1652773" y="1256127"/>
                  </a:lnTo>
                  <a:lnTo>
                    <a:pt x="1652773" y="1181666"/>
                  </a:lnTo>
                  <a:lnTo>
                    <a:pt x="1648756" y="1181666"/>
                  </a:lnTo>
                  <a:close/>
                  <a:moveTo>
                    <a:pt x="475124" y="553602"/>
                  </a:moveTo>
                  <a:lnTo>
                    <a:pt x="471108" y="553602"/>
                  </a:lnTo>
                  <a:lnTo>
                    <a:pt x="471108" y="628064"/>
                  </a:lnTo>
                  <a:lnTo>
                    <a:pt x="475124" y="628064"/>
                  </a:lnTo>
                  <a:lnTo>
                    <a:pt x="475124" y="553602"/>
                  </a:lnTo>
                  <a:close/>
                  <a:moveTo>
                    <a:pt x="475124" y="632080"/>
                  </a:moveTo>
                  <a:lnTo>
                    <a:pt x="471108" y="632080"/>
                  </a:lnTo>
                  <a:lnTo>
                    <a:pt x="471108" y="706541"/>
                  </a:lnTo>
                  <a:lnTo>
                    <a:pt x="475124" y="706541"/>
                  </a:lnTo>
                  <a:lnTo>
                    <a:pt x="475124" y="632080"/>
                  </a:lnTo>
                  <a:close/>
                  <a:moveTo>
                    <a:pt x="1574215" y="706622"/>
                  </a:moveTo>
                  <a:lnTo>
                    <a:pt x="1574215" y="632160"/>
                  </a:lnTo>
                  <a:lnTo>
                    <a:pt x="1570198" y="632160"/>
                  </a:lnTo>
                  <a:lnTo>
                    <a:pt x="1570198" y="706622"/>
                  </a:lnTo>
                  <a:lnTo>
                    <a:pt x="1574215" y="706622"/>
                  </a:lnTo>
                  <a:close/>
                  <a:moveTo>
                    <a:pt x="1652773" y="706622"/>
                  </a:moveTo>
                  <a:lnTo>
                    <a:pt x="1652773" y="632160"/>
                  </a:lnTo>
                  <a:lnTo>
                    <a:pt x="1648756" y="632160"/>
                  </a:lnTo>
                  <a:lnTo>
                    <a:pt x="1648756" y="706622"/>
                  </a:lnTo>
                  <a:lnTo>
                    <a:pt x="1652773" y="706622"/>
                  </a:lnTo>
                  <a:close/>
                  <a:moveTo>
                    <a:pt x="475124" y="475124"/>
                  </a:moveTo>
                  <a:lnTo>
                    <a:pt x="471108" y="475124"/>
                  </a:lnTo>
                  <a:lnTo>
                    <a:pt x="471108" y="549586"/>
                  </a:lnTo>
                  <a:lnTo>
                    <a:pt x="475124" y="549586"/>
                  </a:lnTo>
                  <a:lnTo>
                    <a:pt x="475124" y="475124"/>
                  </a:lnTo>
                  <a:close/>
                  <a:moveTo>
                    <a:pt x="1727234" y="1181666"/>
                  </a:moveTo>
                  <a:lnTo>
                    <a:pt x="1727234" y="1256127"/>
                  </a:lnTo>
                  <a:lnTo>
                    <a:pt x="1731250" y="1256127"/>
                  </a:lnTo>
                  <a:lnTo>
                    <a:pt x="1731250" y="1181666"/>
                  </a:lnTo>
                  <a:lnTo>
                    <a:pt x="1727234" y="1181666"/>
                  </a:lnTo>
                  <a:close/>
                  <a:moveTo>
                    <a:pt x="1727234" y="785100"/>
                  </a:moveTo>
                  <a:lnTo>
                    <a:pt x="1731250" y="785100"/>
                  </a:lnTo>
                  <a:lnTo>
                    <a:pt x="1731250" y="710638"/>
                  </a:lnTo>
                  <a:lnTo>
                    <a:pt x="1727234" y="710638"/>
                  </a:lnTo>
                  <a:lnTo>
                    <a:pt x="1727234" y="785100"/>
                  </a:lnTo>
                  <a:close/>
                  <a:moveTo>
                    <a:pt x="1334685" y="710638"/>
                  </a:moveTo>
                  <a:lnTo>
                    <a:pt x="1334685" y="785100"/>
                  </a:lnTo>
                  <a:lnTo>
                    <a:pt x="1338701" y="785100"/>
                  </a:lnTo>
                  <a:lnTo>
                    <a:pt x="1338701" y="710638"/>
                  </a:lnTo>
                  <a:lnTo>
                    <a:pt x="1334685" y="710638"/>
                  </a:lnTo>
                  <a:close/>
                  <a:moveTo>
                    <a:pt x="710638" y="710638"/>
                  </a:moveTo>
                  <a:lnTo>
                    <a:pt x="706621" y="710638"/>
                  </a:lnTo>
                  <a:lnTo>
                    <a:pt x="706621" y="785100"/>
                  </a:lnTo>
                  <a:lnTo>
                    <a:pt x="710638" y="785100"/>
                  </a:lnTo>
                  <a:lnTo>
                    <a:pt x="710638" y="710638"/>
                  </a:lnTo>
                  <a:close/>
                  <a:moveTo>
                    <a:pt x="1020613" y="710638"/>
                  </a:moveTo>
                  <a:lnTo>
                    <a:pt x="1020613" y="785100"/>
                  </a:lnTo>
                  <a:lnTo>
                    <a:pt x="1024629" y="785100"/>
                  </a:lnTo>
                  <a:lnTo>
                    <a:pt x="1024629" y="710638"/>
                  </a:lnTo>
                  <a:lnTo>
                    <a:pt x="1020613" y="710638"/>
                  </a:lnTo>
                  <a:close/>
                  <a:moveTo>
                    <a:pt x="785099" y="710638"/>
                  </a:moveTo>
                  <a:lnTo>
                    <a:pt x="785099" y="785100"/>
                  </a:lnTo>
                  <a:lnTo>
                    <a:pt x="789115" y="785100"/>
                  </a:lnTo>
                  <a:lnTo>
                    <a:pt x="789115" y="710638"/>
                  </a:lnTo>
                  <a:lnTo>
                    <a:pt x="785099" y="710638"/>
                  </a:lnTo>
                  <a:close/>
                  <a:moveTo>
                    <a:pt x="78478" y="1560319"/>
                  </a:moveTo>
                  <a:lnTo>
                    <a:pt x="82494" y="1560319"/>
                  </a:lnTo>
                  <a:lnTo>
                    <a:pt x="82494" y="1495738"/>
                  </a:lnTo>
                  <a:lnTo>
                    <a:pt x="78478" y="1495738"/>
                  </a:lnTo>
                  <a:lnTo>
                    <a:pt x="78478" y="1560319"/>
                  </a:lnTo>
                  <a:close/>
                  <a:moveTo>
                    <a:pt x="863657" y="867674"/>
                  </a:moveTo>
                  <a:lnTo>
                    <a:pt x="863657" y="942136"/>
                  </a:lnTo>
                  <a:lnTo>
                    <a:pt x="867673" y="942136"/>
                  </a:lnTo>
                  <a:lnTo>
                    <a:pt x="867673" y="867674"/>
                  </a:lnTo>
                  <a:lnTo>
                    <a:pt x="863657" y="867674"/>
                  </a:lnTo>
                  <a:close/>
                  <a:moveTo>
                    <a:pt x="863657" y="710638"/>
                  </a:moveTo>
                  <a:lnTo>
                    <a:pt x="863657" y="785100"/>
                  </a:lnTo>
                  <a:lnTo>
                    <a:pt x="867673" y="785100"/>
                  </a:lnTo>
                  <a:lnTo>
                    <a:pt x="867673" y="710638"/>
                  </a:lnTo>
                  <a:lnTo>
                    <a:pt x="863657" y="710638"/>
                  </a:lnTo>
                  <a:close/>
                  <a:moveTo>
                    <a:pt x="1727234" y="946152"/>
                  </a:moveTo>
                  <a:lnTo>
                    <a:pt x="1727234" y="1020613"/>
                  </a:lnTo>
                  <a:lnTo>
                    <a:pt x="1731250" y="1020613"/>
                  </a:lnTo>
                  <a:lnTo>
                    <a:pt x="1731250" y="946152"/>
                  </a:lnTo>
                  <a:lnTo>
                    <a:pt x="1727234" y="946152"/>
                  </a:lnTo>
                  <a:close/>
                  <a:moveTo>
                    <a:pt x="157036" y="1560319"/>
                  </a:moveTo>
                  <a:lnTo>
                    <a:pt x="161052" y="1560319"/>
                  </a:lnTo>
                  <a:lnTo>
                    <a:pt x="161052" y="1495738"/>
                  </a:lnTo>
                  <a:lnTo>
                    <a:pt x="157036" y="1495738"/>
                  </a:lnTo>
                  <a:lnTo>
                    <a:pt x="157036" y="1560319"/>
                  </a:lnTo>
                  <a:close/>
                  <a:moveTo>
                    <a:pt x="392550" y="1560319"/>
                  </a:moveTo>
                  <a:lnTo>
                    <a:pt x="396566" y="1560319"/>
                  </a:lnTo>
                  <a:lnTo>
                    <a:pt x="396566" y="1495738"/>
                  </a:lnTo>
                  <a:lnTo>
                    <a:pt x="392550" y="1495738"/>
                  </a:lnTo>
                  <a:lnTo>
                    <a:pt x="392550" y="1560319"/>
                  </a:lnTo>
                  <a:close/>
                  <a:moveTo>
                    <a:pt x="471108" y="1560319"/>
                  </a:moveTo>
                  <a:lnTo>
                    <a:pt x="475124" y="1560319"/>
                  </a:lnTo>
                  <a:lnTo>
                    <a:pt x="475124" y="1495738"/>
                  </a:lnTo>
                  <a:lnTo>
                    <a:pt x="471108" y="1495738"/>
                  </a:lnTo>
                  <a:lnTo>
                    <a:pt x="471108" y="1560319"/>
                  </a:lnTo>
                  <a:close/>
                  <a:moveTo>
                    <a:pt x="235514" y="1560319"/>
                  </a:moveTo>
                  <a:lnTo>
                    <a:pt x="239530" y="1560319"/>
                  </a:lnTo>
                  <a:lnTo>
                    <a:pt x="239530" y="1495738"/>
                  </a:lnTo>
                  <a:lnTo>
                    <a:pt x="235514" y="1495738"/>
                  </a:lnTo>
                  <a:lnTo>
                    <a:pt x="235514" y="1560319"/>
                  </a:lnTo>
                  <a:close/>
                  <a:moveTo>
                    <a:pt x="314072" y="1560319"/>
                  </a:moveTo>
                  <a:lnTo>
                    <a:pt x="318088" y="1560319"/>
                  </a:lnTo>
                  <a:lnTo>
                    <a:pt x="318088" y="1495738"/>
                  </a:lnTo>
                  <a:lnTo>
                    <a:pt x="314072" y="1495738"/>
                  </a:lnTo>
                  <a:lnTo>
                    <a:pt x="314072" y="1560319"/>
                  </a:lnTo>
                  <a:close/>
                  <a:moveTo>
                    <a:pt x="1491721" y="946152"/>
                  </a:moveTo>
                  <a:lnTo>
                    <a:pt x="1491721" y="1020613"/>
                  </a:lnTo>
                  <a:lnTo>
                    <a:pt x="1495737" y="1020613"/>
                  </a:lnTo>
                  <a:lnTo>
                    <a:pt x="1495737" y="946152"/>
                  </a:lnTo>
                  <a:lnTo>
                    <a:pt x="1491721" y="946152"/>
                  </a:lnTo>
                  <a:close/>
                  <a:moveTo>
                    <a:pt x="1413243" y="946152"/>
                  </a:moveTo>
                  <a:lnTo>
                    <a:pt x="1413243" y="1020613"/>
                  </a:lnTo>
                  <a:lnTo>
                    <a:pt x="1417259" y="1020613"/>
                  </a:lnTo>
                  <a:lnTo>
                    <a:pt x="1417259" y="946152"/>
                  </a:lnTo>
                  <a:lnTo>
                    <a:pt x="1413243" y="946152"/>
                  </a:lnTo>
                  <a:close/>
                  <a:moveTo>
                    <a:pt x="2119784" y="1181666"/>
                  </a:moveTo>
                  <a:lnTo>
                    <a:pt x="2119784" y="1256127"/>
                  </a:lnTo>
                  <a:lnTo>
                    <a:pt x="2123800" y="1256127"/>
                  </a:lnTo>
                  <a:lnTo>
                    <a:pt x="2123800" y="1181666"/>
                  </a:lnTo>
                  <a:lnTo>
                    <a:pt x="2119784" y="1181666"/>
                  </a:lnTo>
                  <a:close/>
                  <a:moveTo>
                    <a:pt x="1177649" y="710638"/>
                  </a:moveTo>
                  <a:lnTo>
                    <a:pt x="1177649" y="785100"/>
                  </a:lnTo>
                  <a:lnTo>
                    <a:pt x="1181665" y="785100"/>
                  </a:lnTo>
                  <a:lnTo>
                    <a:pt x="1181665" y="710638"/>
                  </a:lnTo>
                  <a:lnTo>
                    <a:pt x="1177649" y="710638"/>
                  </a:lnTo>
                  <a:close/>
                  <a:moveTo>
                    <a:pt x="2041306" y="1181666"/>
                  </a:moveTo>
                  <a:lnTo>
                    <a:pt x="2041306" y="1256127"/>
                  </a:lnTo>
                  <a:lnTo>
                    <a:pt x="2045322" y="1256127"/>
                  </a:lnTo>
                  <a:lnTo>
                    <a:pt x="2045322" y="1181666"/>
                  </a:lnTo>
                  <a:lnTo>
                    <a:pt x="2041306" y="1181666"/>
                  </a:lnTo>
                  <a:close/>
                  <a:moveTo>
                    <a:pt x="1256207" y="710638"/>
                  </a:moveTo>
                  <a:lnTo>
                    <a:pt x="1256207" y="785100"/>
                  </a:lnTo>
                  <a:lnTo>
                    <a:pt x="1260223" y="785100"/>
                  </a:lnTo>
                  <a:lnTo>
                    <a:pt x="1260223" y="710638"/>
                  </a:lnTo>
                  <a:lnTo>
                    <a:pt x="1256207" y="710638"/>
                  </a:lnTo>
                  <a:close/>
                  <a:moveTo>
                    <a:pt x="785099" y="867674"/>
                  </a:moveTo>
                  <a:lnTo>
                    <a:pt x="785099" y="942136"/>
                  </a:lnTo>
                  <a:lnTo>
                    <a:pt x="789115" y="942136"/>
                  </a:lnTo>
                  <a:lnTo>
                    <a:pt x="789115" y="867674"/>
                  </a:lnTo>
                  <a:lnTo>
                    <a:pt x="785099" y="867674"/>
                  </a:lnTo>
                  <a:close/>
                  <a:moveTo>
                    <a:pt x="1099171" y="710638"/>
                  </a:moveTo>
                  <a:lnTo>
                    <a:pt x="1099171" y="785100"/>
                  </a:lnTo>
                  <a:lnTo>
                    <a:pt x="1103187" y="785100"/>
                  </a:lnTo>
                  <a:lnTo>
                    <a:pt x="1103187" y="710638"/>
                  </a:lnTo>
                  <a:lnTo>
                    <a:pt x="1099171" y="710638"/>
                  </a:lnTo>
                  <a:close/>
                  <a:moveTo>
                    <a:pt x="549585" y="1560319"/>
                  </a:moveTo>
                  <a:lnTo>
                    <a:pt x="553602" y="1560319"/>
                  </a:lnTo>
                  <a:lnTo>
                    <a:pt x="553602" y="1495738"/>
                  </a:lnTo>
                  <a:lnTo>
                    <a:pt x="549585" y="1495738"/>
                  </a:lnTo>
                  <a:lnTo>
                    <a:pt x="549585" y="1560319"/>
                  </a:lnTo>
                  <a:close/>
                  <a:moveTo>
                    <a:pt x="1884270" y="946152"/>
                  </a:moveTo>
                  <a:lnTo>
                    <a:pt x="1884270" y="1020613"/>
                  </a:lnTo>
                  <a:lnTo>
                    <a:pt x="1888286" y="1020613"/>
                  </a:lnTo>
                  <a:lnTo>
                    <a:pt x="1888286" y="946152"/>
                  </a:lnTo>
                  <a:lnTo>
                    <a:pt x="1884270" y="946152"/>
                  </a:lnTo>
                  <a:close/>
                  <a:moveTo>
                    <a:pt x="1805792" y="946152"/>
                  </a:moveTo>
                  <a:lnTo>
                    <a:pt x="1805792" y="1020613"/>
                  </a:lnTo>
                  <a:lnTo>
                    <a:pt x="1809809" y="1020613"/>
                  </a:lnTo>
                  <a:lnTo>
                    <a:pt x="1809809" y="946152"/>
                  </a:lnTo>
                  <a:lnTo>
                    <a:pt x="1805792" y="946152"/>
                  </a:lnTo>
                  <a:close/>
                  <a:moveTo>
                    <a:pt x="942135" y="710638"/>
                  </a:moveTo>
                  <a:lnTo>
                    <a:pt x="942135" y="785100"/>
                  </a:lnTo>
                  <a:lnTo>
                    <a:pt x="946151" y="785100"/>
                  </a:lnTo>
                  <a:lnTo>
                    <a:pt x="946151" y="710638"/>
                  </a:lnTo>
                  <a:lnTo>
                    <a:pt x="942135" y="710638"/>
                  </a:lnTo>
                  <a:close/>
                  <a:moveTo>
                    <a:pt x="863657" y="946152"/>
                  </a:moveTo>
                  <a:lnTo>
                    <a:pt x="863657" y="1020613"/>
                  </a:lnTo>
                  <a:lnTo>
                    <a:pt x="867673" y="1020613"/>
                  </a:lnTo>
                  <a:lnTo>
                    <a:pt x="867673" y="946152"/>
                  </a:lnTo>
                  <a:lnTo>
                    <a:pt x="863657" y="946152"/>
                  </a:lnTo>
                  <a:close/>
                  <a:moveTo>
                    <a:pt x="396566" y="392550"/>
                  </a:moveTo>
                  <a:lnTo>
                    <a:pt x="396566" y="318088"/>
                  </a:lnTo>
                  <a:lnTo>
                    <a:pt x="392550" y="318088"/>
                  </a:lnTo>
                  <a:lnTo>
                    <a:pt x="392550" y="392550"/>
                  </a:lnTo>
                  <a:lnTo>
                    <a:pt x="396566" y="392550"/>
                  </a:lnTo>
                  <a:close/>
                  <a:moveTo>
                    <a:pt x="1495737" y="628064"/>
                  </a:moveTo>
                  <a:lnTo>
                    <a:pt x="1495737" y="553602"/>
                  </a:lnTo>
                  <a:lnTo>
                    <a:pt x="1491721" y="553602"/>
                  </a:lnTo>
                  <a:lnTo>
                    <a:pt x="1491721" y="628064"/>
                  </a:lnTo>
                  <a:lnTo>
                    <a:pt x="1495737" y="628064"/>
                  </a:lnTo>
                  <a:close/>
                  <a:moveTo>
                    <a:pt x="1256207" y="867674"/>
                  </a:moveTo>
                  <a:lnTo>
                    <a:pt x="1256207" y="942136"/>
                  </a:lnTo>
                  <a:lnTo>
                    <a:pt x="1260223" y="942136"/>
                  </a:lnTo>
                  <a:lnTo>
                    <a:pt x="1260223" y="867674"/>
                  </a:lnTo>
                  <a:lnTo>
                    <a:pt x="1256207" y="867674"/>
                  </a:lnTo>
                  <a:close/>
                  <a:moveTo>
                    <a:pt x="632080" y="628064"/>
                  </a:moveTo>
                  <a:lnTo>
                    <a:pt x="632080" y="553602"/>
                  </a:lnTo>
                  <a:lnTo>
                    <a:pt x="628063" y="553602"/>
                  </a:lnTo>
                  <a:lnTo>
                    <a:pt x="628063" y="628064"/>
                  </a:lnTo>
                  <a:lnTo>
                    <a:pt x="632080" y="628064"/>
                  </a:lnTo>
                  <a:close/>
                  <a:moveTo>
                    <a:pt x="1809809" y="549586"/>
                  </a:moveTo>
                  <a:lnTo>
                    <a:pt x="1809809" y="475124"/>
                  </a:lnTo>
                  <a:lnTo>
                    <a:pt x="1805792" y="475124"/>
                  </a:lnTo>
                  <a:lnTo>
                    <a:pt x="1805792" y="549586"/>
                  </a:lnTo>
                  <a:lnTo>
                    <a:pt x="1809809" y="549586"/>
                  </a:lnTo>
                  <a:close/>
                  <a:moveTo>
                    <a:pt x="1099171" y="1024630"/>
                  </a:moveTo>
                  <a:lnTo>
                    <a:pt x="1099171" y="1099091"/>
                  </a:lnTo>
                  <a:lnTo>
                    <a:pt x="1103187" y="1099091"/>
                  </a:lnTo>
                  <a:lnTo>
                    <a:pt x="1103187" y="1024630"/>
                  </a:lnTo>
                  <a:lnTo>
                    <a:pt x="1099171" y="1024630"/>
                  </a:lnTo>
                  <a:close/>
                  <a:moveTo>
                    <a:pt x="1491721" y="867674"/>
                  </a:moveTo>
                  <a:lnTo>
                    <a:pt x="1491721" y="942136"/>
                  </a:lnTo>
                  <a:lnTo>
                    <a:pt x="1495737" y="942136"/>
                  </a:lnTo>
                  <a:lnTo>
                    <a:pt x="1495737" y="867674"/>
                  </a:lnTo>
                  <a:lnTo>
                    <a:pt x="1491721" y="867674"/>
                  </a:lnTo>
                  <a:close/>
                  <a:moveTo>
                    <a:pt x="553602" y="392550"/>
                  </a:moveTo>
                  <a:lnTo>
                    <a:pt x="553602" y="318088"/>
                  </a:lnTo>
                  <a:lnTo>
                    <a:pt x="549585" y="318088"/>
                  </a:lnTo>
                  <a:lnTo>
                    <a:pt x="549585" y="392550"/>
                  </a:lnTo>
                  <a:lnTo>
                    <a:pt x="553602" y="392550"/>
                  </a:lnTo>
                  <a:close/>
                  <a:moveTo>
                    <a:pt x="1731250" y="549586"/>
                  </a:moveTo>
                  <a:lnTo>
                    <a:pt x="1731250" y="475124"/>
                  </a:lnTo>
                  <a:lnTo>
                    <a:pt x="1727234" y="475124"/>
                  </a:lnTo>
                  <a:lnTo>
                    <a:pt x="1727234" y="549586"/>
                  </a:lnTo>
                  <a:lnTo>
                    <a:pt x="1731250" y="549586"/>
                  </a:lnTo>
                  <a:close/>
                  <a:moveTo>
                    <a:pt x="2041306" y="863658"/>
                  </a:moveTo>
                  <a:lnTo>
                    <a:pt x="2045322" y="863658"/>
                  </a:lnTo>
                  <a:lnTo>
                    <a:pt x="2045322" y="789196"/>
                  </a:lnTo>
                  <a:lnTo>
                    <a:pt x="2041306" y="789196"/>
                  </a:lnTo>
                  <a:lnTo>
                    <a:pt x="2041306" y="863658"/>
                  </a:lnTo>
                  <a:close/>
                  <a:moveTo>
                    <a:pt x="1574215" y="628064"/>
                  </a:moveTo>
                  <a:lnTo>
                    <a:pt x="1574215" y="553602"/>
                  </a:lnTo>
                  <a:lnTo>
                    <a:pt x="1570198" y="553602"/>
                  </a:lnTo>
                  <a:lnTo>
                    <a:pt x="1570198" y="628064"/>
                  </a:lnTo>
                  <a:lnTo>
                    <a:pt x="1574215" y="628064"/>
                  </a:lnTo>
                  <a:close/>
                  <a:moveTo>
                    <a:pt x="867673" y="392550"/>
                  </a:moveTo>
                  <a:lnTo>
                    <a:pt x="867673" y="318088"/>
                  </a:lnTo>
                  <a:lnTo>
                    <a:pt x="863657" y="318088"/>
                  </a:lnTo>
                  <a:lnTo>
                    <a:pt x="863657" y="392550"/>
                  </a:lnTo>
                  <a:lnTo>
                    <a:pt x="867673" y="392550"/>
                  </a:lnTo>
                  <a:close/>
                  <a:moveTo>
                    <a:pt x="1020613" y="1024630"/>
                  </a:moveTo>
                  <a:lnTo>
                    <a:pt x="1020613" y="1099091"/>
                  </a:lnTo>
                  <a:lnTo>
                    <a:pt x="1024629" y="1099091"/>
                  </a:lnTo>
                  <a:lnTo>
                    <a:pt x="1024629" y="1024630"/>
                  </a:lnTo>
                  <a:lnTo>
                    <a:pt x="1020613" y="1024630"/>
                  </a:lnTo>
                  <a:close/>
                  <a:moveTo>
                    <a:pt x="1884270" y="628064"/>
                  </a:moveTo>
                  <a:lnTo>
                    <a:pt x="1888286" y="628064"/>
                  </a:lnTo>
                  <a:lnTo>
                    <a:pt x="1888286" y="553602"/>
                  </a:lnTo>
                  <a:lnTo>
                    <a:pt x="1884270" y="553602"/>
                  </a:lnTo>
                  <a:lnTo>
                    <a:pt x="1884270" y="628064"/>
                  </a:lnTo>
                  <a:close/>
                  <a:moveTo>
                    <a:pt x="789115" y="392550"/>
                  </a:moveTo>
                  <a:lnTo>
                    <a:pt x="789115" y="318088"/>
                  </a:lnTo>
                  <a:lnTo>
                    <a:pt x="785099" y="318088"/>
                  </a:lnTo>
                  <a:lnTo>
                    <a:pt x="785099" y="392550"/>
                  </a:lnTo>
                  <a:lnTo>
                    <a:pt x="789115" y="392550"/>
                  </a:lnTo>
                  <a:close/>
                  <a:moveTo>
                    <a:pt x="1884270" y="706622"/>
                  </a:moveTo>
                  <a:lnTo>
                    <a:pt x="1888286" y="706622"/>
                  </a:lnTo>
                  <a:lnTo>
                    <a:pt x="1888286" y="632160"/>
                  </a:lnTo>
                  <a:lnTo>
                    <a:pt x="1884270" y="632160"/>
                  </a:lnTo>
                  <a:lnTo>
                    <a:pt x="1884270" y="706622"/>
                  </a:lnTo>
                  <a:close/>
                  <a:moveTo>
                    <a:pt x="946151" y="392550"/>
                  </a:moveTo>
                  <a:lnTo>
                    <a:pt x="946151" y="318088"/>
                  </a:lnTo>
                  <a:lnTo>
                    <a:pt x="942135" y="318088"/>
                  </a:lnTo>
                  <a:lnTo>
                    <a:pt x="942135" y="392550"/>
                  </a:lnTo>
                  <a:lnTo>
                    <a:pt x="946151" y="392550"/>
                  </a:lnTo>
                  <a:close/>
                  <a:moveTo>
                    <a:pt x="632080" y="392550"/>
                  </a:moveTo>
                  <a:lnTo>
                    <a:pt x="632080" y="318088"/>
                  </a:lnTo>
                  <a:lnTo>
                    <a:pt x="628063" y="318088"/>
                  </a:lnTo>
                  <a:lnTo>
                    <a:pt x="628063" y="392550"/>
                  </a:lnTo>
                  <a:lnTo>
                    <a:pt x="632080" y="392550"/>
                  </a:lnTo>
                  <a:close/>
                  <a:moveTo>
                    <a:pt x="1417259" y="628064"/>
                  </a:moveTo>
                  <a:lnTo>
                    <a:pt x="1417259" y="553602"/>
                  </a:lnTo>
                  <a:lnTo>
                    <a:pt x="1413243" y="553602"/>
                  </a:lnTo>
                  <a:lnTo>
                    <a:pt x="1413243" y="628064"/>
                  </a:lnTo>
                  <a:lnTo>
                    <a:pt x="1417259" y="628064"/>
                  </a:lnTo>
                  <a:close/>
                  <a:moveTo>
                    <a:pt x="1177649" y="1024630"/>
                  </a:moveTo>
                  <a:lnTo>
                    <a:pt x="1177649" y="1099091"/>
                  </a:lnTo>
                  <a:lnTo>
                    <a:pt x="1181665" y="1099091"/>
                  </a:lnTo>
                  <a:lnTo>
                    <a:pt x="1181665" y="1024630"/>
                  </a:lnTo>
                  <a:lnTo>
                    <a:pt x="1177649" y="1024630"/>
                  </a:lnTo>
                  <a:close/>
                  <a:moveTo>
                    <a:pt x="1888286" y="549586"/>
                  </a:moveTo>
                  <a:lnTo>
                    <a:pt x="1888286" y="475124"/>
                  </a:lnTo>
                  <a:lnTo>
                    <a:pt x="1884270" y="475124"/>
                  </a:lnTo>
                  <a:lnTo>
                    <a:pt x="1884270" y="549586"/>
                  </a:lnTo>
                  <a:lnTo>
                    <a:pt x="1888286" y="549586"/>
                  </a:lnTo>
                  <a:close/>
                  <a:moveTo>
                    <a:pt x="710638" y="392550"/>
                  </a:moveTo>
                  <a:lnTo>
                    <a:pt x="710638" y="318088"/>
                  </a:lnTo>
                  <a:lnTo>
                    <a:pt x="706621" y="318088"/>
                  </a:lnTo>
                  <a:lnTo>
                    <a:pt x="706621" y="392550"/>
                  </a:lnTo>
                  <a:lnTo>
                    <a:pt x="710638" y="392550"/>
                  </a:lnTo>
                  <a:close/>
                  <a:moveTo>
                    <a:pt x="549585" y="1103188"/>
                  </a:moveTo>
                  <a:lnTo>
                    <a:pt x="549585" y="1177649"/>
                  </a:lnTo>
                  <a:lnTo>
                    <a:pt x="553602" y="1177649"/>
                  </a:lnTo>
                  <a:lnTo>
                    <a:pt x="553602" y="1103188"/>
                  </a:lnTo>
                  <a:lnTo>
                    <a:pt x="549585" y="1103188"/>
                  </a:lnTo>
                  <a:close/>
                  <a:moveTo>
                    <a:pt x="1805792" y="706622"/>
                  </a:moveTo>
                  <a:lnTo>
                    <a:pt x="1809809" y="706622"/>
                  </a:lnTo>
                  <a:lnTo>
                    <a:pt x="1809809" y="632160"/>
                  </a:lnTo>
                  <a:lnTo>
                    <a:pt x="1805792" y="632160"/>
                  </a:lnTo>
                  <a:lnTo>
                    <a:pt x="1805792" y="706622"/>
                  </a:lnTo>
                  <a:close/>
                  <a:moveTo>
                    <a:pt x="785099" y="1103188"/>
                  </a:moveTo>
                  <a:lnTo>
                    <a:pt x="785099" y="1177649"/>
                  </a:lnTo>
                  <a:lnTo>
                    <a:pt x="789115" y="1177649"/>
                  </a:lnTo>
                  <a:lnTo>
                    <a:pt x="789115" y="1103188"/>
                  </a:lnTo>
                  <a:lnTo>
                    <a:pt x="785099" y="1103188"/>
                  </a:lnTo>
                  <a:close/>
                  <a:moveTo>
                    <a:pt x="863657" y="1103188"/>
                  </a:moveTo>
                  <a:lnTo>
                    <a:pt x="863657" y="1177649"/>
                  </a:lnTo>
                  <a:lnTo>
                    <a:pt x="867673" y="1177649"/>
                  </a:lnTo>
                  <a:lnTo>
                    <a:pt x="867673" y="1103188"/>
                  </a:lnTo>
                  <a:lnTo>
                    <a:pt x="863657" y="1103188"/>
                  </a:lnTo>
                  <a:close/>
                  <a:moveTo>
                    <a:pt x="706621" y="1103188"/>
                  </a:moveTo>
                  <a:lnTo>
                    <a:pt x="706621" y="1177649"/>
                  </a:lnTo>
                  <a:lnTo>
                    <a:pt x="710638" y="1177649"/>
                  </a:lnTo>
                  <a:lnTo>
                    <a:pt x="710638" y="1103188"/>
                  </a:lnTo>
                  <a:lnTo>
                    <a:pt x="706621" y="1103188"/>
                  </a:lnTo>
                  <a:close/>
                  <a:moveTo>
                    <a:pt x="942135" y="867674"/>
                  </a:moveTo>
                  <a:lnTo>
                    <a:pt x="942135" y="942136"/>
                  </a:lnTo>
                  <a:lnTo>
                    <a:pt x="946151" y="942136"/>
                  </a:lnTo>
                  <a:lnTo>
                    <a:pt x="946151" y="867674"/>
                  </a:lnTo>
                  <a:lnTo>
                    <a:pt x="942135" y="867674"/>
                  </a:lnTo>
                  <a:close/>
                  <a:moveTo>
                    <a:pt x="1020613" y="1103188"/>
                  </a:moveTo>
                  <a:lnTo>
                    <a:pt x="1020613" y="1177649"/>
                  </a:lnTo>
                  <a:lnTo>
                    <a:pt x="1024629" y="1177649"/>
                  </a:lnTo>
                  <a:lnTo>
                    <a:pt x="1024629" y="1103188"/>
                  </a:lnTo>
                  <a:lnTo>
                    <a:pt x="1020613" y="1103188"/>
                  </a:lnTo>
                  <a:close/>
                  <a:moveTo>
                    <a:pt x="1417259" y="549586"/>
                  </a:moveTo>
                  <a:lnTo>
                    <a:pt x="1417259" y="475124"/>
                  </a:lnTo>
                  <a:lnTo>
                    <a:pt x="1413243" y="475124"/>
                  </a:lnTo>
                  <a:lnTo>
                    <a:pt x="1413243" y="549586"/>
                  </a:lnTo>
                  <a:lnTo>
                    <a:pt x="1417259" y="549586"/>
                  </a:lnTo>
                  <a:close/>
                  <a:moveTo>
                    <a:pt x="1809809" y="628064"/>
                  </a:moveTo>
                  <a:lnTo>
                    <a:pt x="1809809" y="553602"/>
                  </a:lnTo>
                  <a:lnTo>
                    <a:pt x="1805792" y="553602"/>
                  </a:lnTo>
                  <a:lnTo>
                    <a:pt x="1805792" y="628064"/>
                  </a:lnTo>
                  <a:lnTo>
                    <a:pt x="1809809" y="628064"/>
                  </a:lnTo>
                  <a:close/>
                  <a:moveTo>
                    <a:pt x="863657" y="1024630"/>
                  </a:moveTo>
                  <a:lnTo>
                    <a:pt x="863657" y="1099091"/>
                  </a:lnTo>
                  <a:lnTo>
                    <a:pt x="867673" y="1099091"/>
                  </a:lnTo>
                  <a:lnTo>
                    <a:pt x="867673" y="1024630"/>
                  </a:lnTo>
                  <a:lnTo>
                    <a:pt x="863657" y="1024630"/>
                  </a:lnTo>
                  <a:close/>
                  <a:moveTo>
                    <a:pt x="942135" y="1103188"/>
                  </a:moveTo>
                  <a:lnTo>
                    <a:pt x="942135" y="1177649"/>
                  </a:lnTo>
                  <a:lnTo>
                    <a:pt x="946151" y="1177649"/>
                  </a:lnTo>
                  <a:lnTo>
                    <a:pt x="946151" y="1103188"/>
                  </a:lnTo>
                  <a:lnTo>
                    <a:pt x="942135" y="1103188"/>
                  </a:lnTo>
                  <a:close/>
                  <a:moveTo>
                    <a:pt x="1805792" y="785100"/>
                  </a:moveTo>
                  <a:lnTo>
                    <a:pt x="1809809" y="785100"/>
                  </a:lnTo>
                  <a:lnTo>
                    <a:pt x="1809809" y="710638"/>
                  </a:lnTo>
                  <a:lnTo>
                    <a:pt x="1805792" y="710638"/>
                  </a:lnTo>
                  <a:lnTo>
                    <a:pt x="1805792" y="785100"/>
                  </a:lnTo>
                  <a:close/>
                  <a:moveTo>
                    <a:pt x="392550" y="1103188"/>
                  </a:moveTo>
                  <a:lnTo>
                    <a:pt x="392550" y="1177649"/>
                  </a:lnTo>
                  <a:lnTo>
                    <a:pt x="396566" y="1177649"/>
                  </a:lnTo>
                  <a:lnTo>
                    <a:pt x="396566" y="1103188"/>
                  </a:lnTo>
                  <a:lnTo>
                    <a:pt x="392550" y="1103188"/>
                  </a:lnTo>
                  <a:close/>
                  <a:moveTo>
                    <a:pt x="1574215" y="549586"/>
                  </a:moveTo>
                  <a:lnTo>
                    <a:pt x="1574215" y="475124"/>
                  </a:lnTo>
                  <a:lnTo>
                    <a:pt x="1570198" y="475124"/>
                  </a:lnTo>
                  <a:lnTo>
                    <a:pt x="1570198" y="549586"/>
                  </a:lnTo>
                  <a:lnTo>
                    <a:pt x="1574215" y="549586"/>
                  </a:lnTo>
                  <a:close/>
                  <a:moveTo>
                    <a:pt x="1652773" y="628064"/>
                  </a:moveTo>
                  <a:lnTo>
                    <a:pt x="1652773" y="553602"/>
                  </a:lnTo>
                  <a:lnTo>
                    <a:pt x="1648756" y="553602"/>
                  </a:lnTo>
                  <a:lnTo>
                    <a:pt x="1648756" y="628064"/>
                  </a:lnTo>
                  <a:lnTo>
                    <a:pt x="1652773" y="628064"/>
                  </a:lnTo>
                  <a:close/>
                  <a:moveTo>
                    <a:pt x="2041306" y="942136"/>
                  </a:moveTo>
                  <a:lnTo>
                    <a:pt x="2045322" y="942136"/>
                  </a:lnTo>
                  <a:lnTo>
                    <a:pt x="2045322" y="867674"/>
                  </a:lnTo>
                  <a:lnTo>
                    <a:pt x="2041306" y="867674"/>
                  </a:lnTo>
                  <a:lnTo>
                    <a:pt x="2041306" y="942136"/>
                  </a:lnTo>
                  <a:close/>
                  <a:moveTo>
                    <a:pt x="1652773" y="549586"/>
                  </a:moveTo>
                  <a:lnTo>
                    <a:pt x="1652773" y="475124"/>
                  </a:lnTo>
                  <a:lnTo>
                    <a:pt x="1648756" y="475124"/>
                  </a:lnTo>
                  <a:lnTo>
                    <a:pt x="1648756" y="549586"/>
                  </a:lnTo>
                  <a:lnTo>
                    <a:pt x="1652773" y="549586"/>
                  </a:lnTo>
                  <a:close/>
                  <a:moveTo>
                    <a:pt x="1731250" y="628064"/>
                  </a:moveTo>
                  <a:lnTo>
                    <a:pt x="1731250" y="553602"/>
                  </a:lnTo>
                  <a:lnTo>
                    <a:pt x="1727234" y="553602"/>
                  </a:lnTo>
                  <a:lnTo>
                    <a:pt x="1727234" y="628064"/>
                  </a:lnTo>
                  <a:lnTo>
                    <a:pt x="1731250" y="628064"/>
                  </a:lnTo>
                  <a:close/>
                  <a:moveTo>
                    <a:pt x="1884270" y="785100"/>
                  </a:moveTo>
                  <a:lnTo>
                    <a:pt x="1888286" y="785100"/>
                  </a:lnTo>
                  <a:lnTo>
                    <a:pt x="1888286" y="710638"/>
                  </a:lnTo>
                  <a:lnTo>
                    <a:pt x="1884270" y="710638"/>
                  </a:lnTo>
                  <a:lnTo>
                    <a:pt x="1884270" y="785100"/>
                  </a:lnTo>
                  <a:close/>
                  <a:moveTo>
                    <a:pt x="1805792" y="1024630"/>
                  </a:moveTo>
                  <a:lnTo>
                    <a:pt x="1805792" y="1099091"/>
                  </a:lnTo>
                  <a:lnTo>
                    <a:pt x="1809809" y="1099091"/>
                  </a:lnTo>
                  <a:lnTo>
                    <a:pt x="1809809" y="1024630"/>
                  </a:lnTo>
                  <a:lnTo>
                    <a:pt x="1805792" y="1024630"/>
                  </a:lnTo>
                  <a:close/>
                  <a:moveTo>
                    <a:pt x="471108" y="1103188"/>
                  </a:moveTo>
                  <a:lnTo>
                    <a:pt x="471108" y="1177649"/>
                  </a:lnTo>
                  <a:lnTo>
                    <a:pt x="475124" y="1177649"/>
                  </a:lnTo>
                  <a:lnTo>
                    <a:pt x="475124" y="1103188"/>
                  </a:lnTo>
                  <a:lnTo>
                    <a:pt x="471108" y="1103188"/>
                  </a:lnTo>
                  <a:close/>
                  <a:moveTo>
                    <a:pt x="1495737" y="549586"/>
                  </a:moveTo>
                  <a:lnTo>
                    <a:pt x="1495737" y="475124"/>
                  </a:lnTo>
                  <a:lnTo>
                    <a:pt x="1491721" y="475124"/>
                  </a:lnTo>
                  <a:lnTo>
                    <a:pt x="1491721" y="549586"/>
                  </a:lnTo>
                  <a:lnTo>
                    <a:pt x="1495737" y="549586"/>
                  </a:lnTo>
                  <a:close/>
                  <a:moveTo>
                    <a:pt x="942135" y="1024630"/>
                  </a:moveTo>
                  <a:lnTo>
                    <a:pt x="942135" y="1099091"/>
                  </a:lnTo>
                  <a:lnTo>
                    <a:pt x="946151" y="1099091"/>
                  </a:lnTo>
                  <a:lnTo>
                    <a:pt x="946151" y="1024630"/>
                  </a:lnTo>
                  <a:lnTo>
                    <a:pt x="942135" y="1024630"/>
                  </a:lnTo>
                  <a:close/>
                  <a:moveTo>
                    <a:pt x="553602" y="710638"/>
                  </a:moveTo>
                  <a:lnTo>
                    <a:pt x="549585" y="710638"/>
                  </a:lnTo>
                  <a:lnTo>
                    <a:pt x="549585" y="785100"/>
                  </a:lnTo>
                  <a:lnTo>
                    <a:pt x="553602" y="785100"/>
                  </a:lnTo>
                  <a:lnTo>
                    <a:pt x="553602" y="710638"/>
                  </a:lnTo>
                  <a:close/>
                  <a:moveTo>
                    <a:pt x="2041306" y="628064"/>
                  </a:moveTo>
                  <a:lnTo>
                    <a:pt x="2045322" y="628064"/>
                  </a:lnTo>
                  <a:lnTo>
                    <a:pt x="2045322" y="553602"/>
                  </a:lnTo>
                  <a:lnTo>
                    <a:pt x="2041306" y="553602"/>
                  </a:lnTo>
                  <a:lnTo>
                    <a:pt x="2041306" y="628064"/>
                  </a:lnTo>
                  <a:close/>
                  <a:moveTo>
                    <a:pt x="1024629" y="392550"/>
                  </a:moveTo>
                  <a:lnTo>
                    <a:pt x="1024629" y="318088"/>
                  </a:lnTo>
                  <a:lnTo>
                    <a:pt x="1020613" y="318088"/>
                  </a:lnTo>
                  <a:lnTo>
                    <a:pt x="1020613" y="392550"/>
                  </a:lnTo>
                  <a:lnTo>
                    <a:pt x="1024629" y="392550"/>
                  </a:lnTo>
                  <a:close/>
                  <a:moveTo>
                    <a:pt x="1570198" y="1024630"/>
                  </a:moveTo>
                  <a:lnTo>
                    <a:pt x="1570198" y="1099091"/>
                  </a:lnTo>
                  <a:lnTo>
                    <a:pt x="1574215" y="1099091"/>
                  </a:lnTo>
                  <a:lnTo>
                    <a:pt x="1574215" y="1024630"/>
                  </a:lnTo>
                  <a:lnTo>
                    <a:pt x="1570198" y="1024630"/>
                  </a:lnTo>
                  <a:close/>
                  <a:moveTo>
                    <a:pt x="946151" y="628064"/>
                  </a:moveTo>
                  <a:lnTo>
                    <a:pt x="946151" y="553602"/>
                  </a:lnTo>
                  <a:lnTo>
                    <a:pt x="942135" y="553602"/>
                  </a:lnTo>
                  <a:lnTo>
                    <a:pt x="942135" y="628064"/>
                  </a:lnTo>
                  <a:lnTo>
                    <a:pt x="946151" y="628064"/>
                  </a:lnTo>
                  <a:close/>
                  <a:moveTo>
                    <a:pt x="1805792" y="867674"/>
                  </a:moveTo>
                  <a:lnTo>
                    <a:pt x="1805792" y="942136"/>
                  </a:lnTo>
                  <a:lnTo>
                    <a:pt x="1809809" y="942136"/>
                  </a:lnTo>
                  <a:lnTo>
                    <a:pt x="1809809" y="867674"/>
                  </a:lnTo>
                  <a:lnTo>
                    <a:pt x="1805792" y="867674"/>
                  </a:lnTo>
                  <a:close/>
                  <a:moveTo>
                    <a:pt x="1570198" y="867674"/>
                  </a:moveTo>
                  <a:lnTo>
                    <a:pt x="1570198" y="942136"/>
                  </a:lnTo>
                  <a:lnTo>
                    <a:pt x="1574215" y="942136"/>
                  </a:lnTo>
                  <a:lnTo>
                    <a:pt x="1574215" y="867674"/>
                  </a:lnTo>
                  <a:lnTo>
                    <a:pt x="1570198" y="867674"/>
                  </a:lnTo>
                  <a:close/>
                  <a:moveTo>
                    <a:pt x="1024629" y="628064"/>
                  </a:moveTo>
                  <a:lnTo>
                    <a:pt x="1024629" y="553602"/>
                  </a:lnTo>
                  <a:lnTo>
                    <a:pt x="1020613" y="553602"/>
                  </a:lnTo>
                  <a:lnTo>
                    <a:pt x="1020613" y="628064"/>
                  </a:lnTo>
                  <a:lnTo>
                    <a:pt x="1024629" y="628064"/>
                  </a:lnTo>
                  <a:close/>
                  <a:moveTo>
                    <a:pt x="1491721" y="1024630"/>
                  </a:moveTo>
                  <a:lnTo>
                    <a:pt x="1491721" y="1099091"/>
                  </a:lnTo>
                  <a:lnTo>
                    <a:pt x="1495737" y="1099091"/>
                  </a:lnTo>
                  <a:lnTo>
                    <a:pt x="1495737" y="1024630"/>
                  </a:lnTo>
                  <a:lnTo>
                    <a:pt x="1491721" y="1024630"/>
                  </a:lnTo>
                  <a:close/>
                  <a:moveTo>
                    <a:pt x="867673" y="628064"/>
                  </a:moveTo>
                  <a:lnTo>
                    <a:pt x="867673" y="553602"/>
                  </a:lnTo>
                  <a:lnTo>
                    <a:pt x="863657" y="553602"/>
                  </a:lnTo>
                  <a:lnTo>
                    <a:pt x="863657" y="628064"/>
                  </a:lnTo>
                  <a:lnTo>
                    <a:pt x="867673" y="628064"/>
                  </a:lnTo>
                  <a:close/>
                  <a:moveTo>
                    <a:pt x="1731250" y="392550"/>
                  </a:moveTo>
                  <a:lnTo>
                    <a:pt x="1731250" y="318088"/>
                  </a:lnTo>
                  <a:lnTo>
                    <a:pt x="1727234" y="318088"/>
                  </a:lnTo>
                  <a:lnTo>
                    <a:pt x="1727234" y="392550"/>
                  </a:lnTo>
                  <a:lnTo>
                    <a:pt x="1731250" y="392550"/>
                  </a:lnTo>
                  <a:close/>
                  <a:moveTo>
                    <a:pt x="2041306" y="706622"/>
                  </a:moveTo>
                  <a:lnTo>
                    <a:pt x="2045322" y="706622"/>
                  </a:lnTo>
                  <a:lnTo>
                    <a:pt x="2045322" y="632160"/>
                  </a:lnTo>
                  <a:lnTo>
                    <a:pt x="2041306" y="632160"/>
                  </a:lnTo>
                  <a:lnTo>
                    <a:pt x="2041306" y="706622"/>
                  </a:lnTo>
                  <a:close/>
                  <a:moveTo>
                    <a:pt x="1888286" y="392550"/>
                  </a:moveTo>
                  <a:lnTo>
                    <a:pt x="1888286" y="318088"/>
                  </a:lnTo>
                  <a:lnTo>
                    <a:pt x="1884270" y="318088"/>
                  </a:lnTo>
                  <a:lnTo>
                    <a:pt x="1884270" y="392550"/>
                  </a:lnTo>
                  <a:lnTo>
                    <a:pt x="1888286" y="392550"/>
                  </a:lnTo>
                  <a:close/>
                  <a:moveTo>
                    <a:pt x="1648756" y="867674"/>
                  </a:moveTo>
                  <a:lnTo>
                    <a:pt x="1648756" y="942136"/>
                  </a:lnTo>
                  <a:lnTo>
                    <a:pt x="1652773" y="942136"/>
                  </a:lnTo>
                  <a:lnTo>
                    <a:pt x="1652773" y="867674"/>
                  </a:lnTo>
                  <a:lnTo>
                    <a:pt x="1648756" y="867674"/>
                  </a:lnTo>
                  <a:close/>
                  <a:moveTo>
                    <a:pt x="2041306" y="549586"/>
                  </a:moveTo>
                  <a:lnTo>
                    <a:pt x="2045322" y="549586"/>
                  </a:lnTo>
                  <a:lnTo>
                    <a:pt x="2045322" y="475124"/>
                  </a:lnTo>
                  <a:lnTo>
                    <a:pt x="2041306" y="475124"/>
                  </a:lnTo>
                  <a:lnTo>
                    <a:pt x="2041306" y="549586"/>
                  </a:lnTo>
                  <a:close/>
                  <a:moveTo>
                    <a:pt x="789115" y="628064"/>
                  </a:moveTo>
                  <a:lnTo>
                    <a:pt x="789115" y="553602"/>
                  </a:lnTo>
                  <a:lnTo>
                    <a:pt x="785099" y="553602"/>
                  </a:lnTo>
                  <a:lnTo>
                    <a:pt x="785099" y="628064"/>
                  </a:lnTo>
                  <a:lnTo>
                    <a:pt x="789115" y="628064"/>
                  </a:lnTo>
                  <a:close/>
                  <a:moveTo>
                    <a:pt x="2045322" y="392550"/>
                  </a:moveTo>
                  <a:lnTo>
                    <a:pt x="2045322" y="318088"/>
                  </a:lnTo>
                  <a:lnTo>
                    <a:pt x="2041306" y="318088"/>
                  </a:lnTo>
                  <a:lnTo>
                    <a:pt x="2041306" y="392550"/>
                  </a:lnTo>
                  <a:lnTo>
                    <a:pt x="2045322" y="392550"/>
                  </a:lnTo>
                  <a:close/>
                  <a:moveTo>
                    <a:pt x="710638" y="628064"/>
                  </a:moveTo>
                  <a:lnTo>
                    <a:pt x="710638" y="553602"/>
                  </a:lnTo>
                  <a:lnTo>
                    <a:pt x="706621" y="553602"/>
                  </a:lnTo>
                  <a:lnTo>
                    <a:pt x="706621" y="628064"/>
                  </a:lnTo>
                  <a:lnTo>
                    <a:pt x="710638" y="628064"/>
                  </a:lnTo>
                  <a:close/>
                  <a:moveTo>
                    <a:pt x="1648756" y="1024630"/>
                  </a:moveTo>
                  <a:lnTo>
                    <a:pt x="1648756" y="1099091"/>
                  </a:lnTo>
                  <a:lnTo>
                    <a:pt x="1652773" y="1099091"/>
                  </a:lnTo>
                  <a:lnTo>
                    <a:pt x="1652773" y="1024630"/>
                  </a:lnTo>
                  <a:lnTo>
                    <a:pt x="1648756" y="1024630"/>
                  </a:lnTo>
                  <a:close/>
                  <a:moveTo>
                    <a:pt x="1727234" y="1024630"/>
                  </a:moveTo>
                  <a:lnTo>
                    <a:pt x="1727234" y="1099091"/>
                  </a:lnTo>
                  <a:lnTo>
                    <a:pt x="1731250" y="1099091"/>
                  </a:lnTo>
                  <a:lnTo>
                    <a:pt x="1731250" y="1024630"/>
                  </a:lnTo>
                  <a:lnTo>
                    <a:pt x="1727234" y="1024630"/>
                  </a:lnTo>
                  <a:close/>
                  <a:moveTo>
                    <a:pt x="1727234" y="867674"/>
                  </a:moveTo>
                  <a:lnTo>
                    <a:pt x="1727234" y="942136"/>
                  </a:lnTo>
                  <a:lnTo>
                    <a:pt x="1731250" y="942136"/>
                  </a:lnTo>
                  <a:lnTo>
                    <a:pt x="1731250" y="867674"/>
                  </a:lnTo>
                  <a:lnTo>
                    <a:pt x="1727234" y="867674"/>
                  </a:lnTo>
                  <a:close/>
                  <a:moveTo>
                    <a:pt x="1966764" y="392550"/>
                  </a:moveTo>
                  <a:lnTo>
                    <a:pt x="1966764" y="318088"/>
                  </a:lnTo>
                  <a:lnTo>
                    <a:pt x="1962748" y="318088"/>
                  </a:lnTo>
                  <a:lnTo>
                    <a:pt x="1962748" y="392550"/>
                  </a:lnTo>
                  <a:lnTo>
                    <a:pt x="1966764" y="392550"/>
                  </a:lnTo>
                  <a:close/>
                  <a:moveTo>
                    <a:pt x="1652773" y="392550"/>
                  </a:moveTo>
                  <a:lnTo>
                    <a:pt x="1652773" y="318088"/>
                  </a:lnTo>
                  <a:lnTo>
                    <a:pt x="1648756" y="318088"/>
                  </a:lnTo>
                  <a:lnTo>
                    <a:pt x="1648756" y="392550"/>
                  </a:lnTo>
                  <a:lnTo>
                    <a:pt x="1652773" y="392550"/>
                  </a:lnTo>
                  <a:close/>
                  <a:moveTo>
                    <a:pt x="1809809" y="392550"/>
                  </a:moveTo>
                  <a:lnTo>
                    <a:pt x="1809809" y="318088"/>
                  </a:lnTo>
                  <a:lnTo>
                    <a:pt x="1805792" y="318088"/>
                  </a:lnTo>
                  <a:lnTo>
                    <a:pt x="1805792" y="392550"/>
                  </a:lnTo>
                  <a:lnTo>
                    <a:pt x="1809809" y="392550"/>
                  </a:lnTo>
                  <a:close/>
                  <a:moveTo>
                    <a:pt x="1338701" y="392550"/>
                  </a:moveTo>
                  <a:lnTo>
                    <a:pt x="1338701" y="318088"/>
                  </a:lnTo>
                  <a:lnTo>
                    <a:pt x="1334685" y="318088"/>
                  </a:lnTo>
                  <a:lnTo>
                    <a:pt x="1334685" y="392550"/>
                  </a:lnTo>
                  <a:lnTo>
                    <a:pt x="1338701" y="392550"/>
                  </a:lnTo>
                  <a:close/>
                  <a:moveTo>
                    <a:pt x="1884270" y="942136"/>
                  </a:moveTo>
                  <a:lnTo>
                    <a:pt x="1888286" y="942136"/>
                  </a:lnTo>
                  <a:lnTo>
                    <a:pt x="1888286" y="867674"/>
                  </a:lnTo>
                  <a:lnTo>
                    <a:pt x="1884270" y="867674"/>
                  </a:lnTo>
                  <a:lnTo>
                    <a:pt x="1884270" y="942136"/>
                  </a:lnTo>
                  <a:close/>
                  <a:moveTo>
                    <a:pt x="1260223" y="628064"/>
                  </a:moveTo>
                  <a:lnTo>
                    <a:pt x="1260223" y="553602"/>
                  </a:lnTo>
                  <a:lnTo>
                    <a:pt x="1256207" y="553602"/>
                  </a:lnTo>
                  <a:lnTo>
                    <a:pt x="1256207" y="628064"/>
                  </a:lnTo>
                  <a:lnTo>
                    <a:pt x="1260223" y="628064"/>
                  </a:lnTo>
                  <a:close/>
                  <a:moveTo>
                    <a:pt x="1260223" y="392550"/>
                  </a:moveTo>
                  <a:lnTo>
                    <a:pt x="1260223" y="318088"/>
                  </a:lnTo>
                  <a:lnTo>
                    <a:pt x="1256207" y="318088"/>
                  </a:lnTo>
                  <a:lnTo>
                    <a:pt x="1256207" y="392550"/>
                  </a:lnTo>
                  <a:lnTo>
                    <a:pt x="1260223" y="392550"/>
                  </a:lnTo>
                  <a:close/>
                  <a:moveTo>
                    <a:pt x="1334685" y="1024630"/>
                  </a:moveTo>
                  <a:lnTo>
                    <a:pt x="1334685" y="1099091"/>
                  </a:lnTo>
                  <a:lnTo>
                    <a:pt x="1338701" y="1099091"/>
                  </a:lnTo>
                  <a:lnTo>
                    <a:pt x="1338701" y="1024630"/>
                  </a:lnTo>
                  <a:lnTo>
                    <a:pt x="1334685" y="1024630"/>
                  </a:lnTo>
                  <a:close/>
                  <a:moveTo>
                    <a:pt x="553602" y="867674"/>
                  </a:moveTo>
                  <a:lnTo>
                    <a:pt x="549585" y="867674"/>
                  </a:lnTo>
                  <a:lnTo>
                    <a:pt x="549585" y="942136"/>
                  </a:lnTo>
                  <a:lnTo>
                    <a:pt x="553602" y="942136"/>
                  </a:lnTo>
                  <a:lnTo>
                    <a:pt x="553602" y="867674"/>
                  </a:lnTo>
                  <a:close/>
                  <a:moveTo>
                    <a:pt x="1103187" y="392550"/>
                  </a:moveTo>
                  <a:lnTo>
                    <a:pt x="1103187" y="318088"/>
                  </a:lnTo>
                  <a:lnTo>
                    <a:pt x="1099171" y="318088"/>
                  </a:lnTo>
                  <a:lnTo>
                    <a:pt x="1099171" y="392550"/>
                  </a:lnTo>
                  <a:lnTo>
                    <a:pt x="1103187" y="392550"/>
                  </a:lnTo>
                  <a:close/>
                  <a:moveTo>
                    <a:pt x="1338701" y="628064"/>
                  </a:moveTo>
                  <a:lnTo>
                    <a:pt x="1338701" y="553602"/>
                  </a:lnTo>
                  <a:lnTo>
                    <a:pt x="1334685" y="553602"/>
                  </a:lnTo>
                  <a:lnTo>
                    <a:pt x="1334685" y="628064"/>
                  </a:lnTo>
                  <a:lnTo>
                    <a:pt x="1338701" y="628064"/>
                  </a:lnTo>
                  <a:close/>
                  <a:moveTo>
                    <a:pt x="2041306" y="785100"/>
                  </a:moveTo>
                  <a:lnTo>
                    <a:pt x="2045322" y="785100"/>
                  </a:lnTo>
                  <a:lnTo>
                    <a:pt x="2045322" y="710638"/>
                  </a:lnTo>
                  <a:lnTo>
                    <a:pt x="2041306" y="710638"/>
                  </a:lnTo>
                  <a:lnTo>
                    <a:pt x="2041306" y="785100"/>
                  </a:lnTo>
                  <a:close/>
                  <a:moveTo>
                    <a:pt x="1256207" y="1024630"/>
                  </a:moveTo>
                  <a:lnTo>
                    <a:pt x="1256207" y="1099091"/>
                  </a:lnTo>
                  <a:lnTo>
                    <a:pt x="1260223" y="1099091"/>
                  </a:lnTo>
                  <a:lnTo>
                    <a:pt x="1260223" y="1024630"/>
                  </a:lnTo>
                  <a:lnTo>
                    <a:pt x="1256207" y="1024630"/>
                  </a:lnTo>
                  <a:close/>
                  <a:moveTo>
                    <a:pt x="1181665" y="392550"/>
                  </a:moveTo>
                  <a:lnTo>
                    <a:pt x="1181665" y="318088"/>
                  </a:lnTo>
                  <a:lnTo>
                    <a:pt x="1177649" y="318088"/>
                  </a:lnTo>
                  <a:lnTo>
                    <a:pt x="1177649" y="392550"/>
                  </a:lnTo>
                  <a:lnTo>
                    <a:pt x="1181665" y="392550"/>
                  </a:lnTo>
                  <a:close/>
                  <a:moveTo>
                    <a:pt x="1884270" y="863658"/>
                  </a:moveTo>
                  <a:lnTo>
                    <a:pt x="1888286" y="863658"/>
                  </a:lnTo>
                  <a:lnTo>
                    <a:pt x="1888286" y="789196"/>
                  </a:lnTo>
                  <a:lnTo>
                    <a:pt x="1884270" y="789196"/>
                  </a:lnTo>
                  <a:lnTo>
                    <a:pt x="1884270" y="863658"/>
                  </a:lnTo>
                  <a:close/>
                  <a:moveTo>
                    <a:pt x="1103187" y="628064"/>
                  </a:moveTo>
                  <a:lnTo>
                    <a:pt x="1103187" y="553602"/>
                  </a:lnTo>
                  <a:lnTo>
                    <a:pt x="1099171" y="553602"/>
                  </a:lnTo>
                  <a:lnTo>
                    <a:pt x="1099171" y="628064"/>
                  </a:lnTo>
                  <a:lnTo>
                    <a:pt x="1103187" y="628064"/>
                  </a:lnTo>
                  <a:close/>
                  <a:moveTo>
                    <a:pt x="1417259" y="392550"/>
                  </a:moveTo>
                  <a:lnTo>
                    <a:pt x="1417259" y="318088"/>
                  </a:lnTo>
                  <a:lnTo>
                    <a:pt x="1413243" y="318088"/>
                  </a:lnTo>
                  <a:lnTo>
                    <a:pt x="1413243" y="392550"/>
                  </a:lnTo>
                  <a:lnTo>
                    <a:pt x="1417259" y="392550"/>
                  </a:lnTo>
                  <a:close/>
                  <a:moveTo>
                    <a:pt x="1413243" y="1024630"/>
                  </a:moveTo>
                  <a:lnTo>
                    <a:pt x="1413243" y="1099091"/>
                  </a:lnTo>
                  <a:lnTo>
                    <a:pt x="1417259" y="1099091"/>
                  </a:lnTo>
                  <a:lnTo>
                    <a:pt x="1417259" y="1024630"/>
                  </a:lnTo>
                  <a:lnTo>
                    <a:pt x="1413243" y="1024630"/>
                  </a:lnTo>
                  <a:close/>
                  <a:moveTo>
                    <a:pt x="553602" y="553602"/>
                  </a:moveTo>
                  <a:lnTo>
                    <a:pt x="549585" y="553602"/>
                  </a:lnTo>
                  <a:lnTo>
                    <a:pt x="549585" y="628064"/>
                  </a:lnTo>
                  <a:lnTo>
                    <a:pt x="553602" y="628064"/>
                  </a:lnTo>
                  <a:lnTo>
                    <a:pt x="553602" y="553602"/>
                  </a:lnTo>
                  <a:close/>
                  <a:moveTo>
                    <a:pt x="1574215" y="392550"/>
                  </a:moveTo>
                  <a:lnTo>
                    <a:pt x="1574215" y="318088"/>
                  </a:lnTo>
                  <a:lnTo>
                    <a:pt x="1570198" y="318088"/>
                  </a:lnTo>
                  <a:lnTo>
                    <a:pt x="1570198" y="392550"/>
                  </a:lnTo>
                  <a:lnTo>
                    <a:pt x="1574215" y="392550"/>
                  </a:lnTo>
                  <a:close/>
                  <a:moveTo>
                    <a:pt x="553602" y="632080"/>
                  </a:moveTo>
                  <a:lnTo>
                    <a:pt x="549585" y="632080"/>
                  </a:lnTo>
                  <a:lnTo>
                    <a:pt x="549585" y="706541"/>
                  </a:lnTo>
                  <a:lnTo>
                    <a:pt x="553602" y="706541"/>
                  </a:lnTo>
                  <a:lnTo>
                    <a:pt x="553602" y="632080"/>
                  </a:lnTo>
                  <a:close/>
                  <a:moveTo>
                    <a:pt x="1181665" y="628064"/>
                  </a:moveTo>
                  <a:lnTo>
                    <a:pt x="1181665" y="553602"/>
                  </a:lnTo>
                  <a:lnTo>
                    <a:pt x="1177649" y="553602"/>
                  </a:lnTo>
                  <a:lnTo>
                    <a:pt x="1177649" y="628064"/>
                  </a:lnTo>
                  <a:lnTo>
                    <a:pt x="1181665" y="628064"/>
                  </a:lnTo>
                  <a:close/>
                  <a:moveTo>
                    <a:pt x="1495737" y="392550"/>
                  </a:moveTo>
                  <a:lnTo>
                    <a:pt x="1495737" y="318088"/>
                  </a:lnTo>
                  <a:lnTo>
                    <a:pt x="1491721" y="318088"/>
                  </a:lnTo>
                  <a:lnTo>
                    <a:pt x="1491721" y="392550"/>
                  </a:lnTo>
                  <a:lnTo>
                    <a:pt x="1495737" y="392550"/>
                  </a:lnTo>
                  <a:close/>
                  <a:moveTo>
                    <a:pt x="553602" y="789116"/>
                  </a:moveTo>
                  <a:lnTo>
                    <a:pt x="549585" y="789116"/>
                  </a:lnTo>
                  <a:lnTo>
                    <a:pt x="549585" y="863577"/>
                  </a:lnTo>
                  <a:lnTo>
                    <a:pt x="553602" y="863577"/>
                  </a:lnTo>
                  <a:lnTo>
                    <a:pt x="553602" y="789116"/>
                  </a:lnTo>
                  <a:close/>
                  <a:moveTo>
                    <a:pt x="1099171" y="1103188"/>
                  </a:moveTo>
                  <a:lnTo>
                    <a:pt x="1099171" y="1177649"/>
                  </a:lnTo>
                  <a:lnTo>
                    <a:pt x="1103187" y="1177649"/>
                  </a:lnTo>
                  <a:lnTo>
                    <a:pt x="1103187" y="1103188"/>
                  </a:lnTo>
                  <a:lnTo>
                    <a:pt x="1099171" y="1103188"/>
                  </a:lnTo>
                  <a:close/>
                  <a:moveTo>
                    <a:pt x="475124" y="392550"/>
                  </a:moveTo>
                  <a:lnTo>
                    <a:pt x="475124" y="318088"/>
                  </a:lnTo>
                  <a:lnTo>
                    <a:pt x="471108" y="318088"/>
                  </a:lnTo>
                  <a:lnTo>
                    <a:pt x="471108" y="392550"/>
                  </a:lnTo>
                  <a:lnTo>
                    <a:pt x="475124" y="392550"/>
                  </a:lnTo>
                  <a:close/>
                  <a:moveTo>
                    <a:pt x="471108" y="1024630"/>
                  </a:moveTo>
                  <a:lnTo>
                    <a:pt x="471108" y="1099091"/>
                  </a:lnTo>
                  <a:lnTo>
                    <a:pt x="475124" y="1099091"/>
                  </a:lnTo>
                  <a:lnTo>
                    <a:pt x="475124" y="1024630"/>
                  </a:lnTo>
                  <a:lnTo>
                    <a:pt x="471108" y="1024630"/>
                  </a:lnTo>
                  <a:close/>
                  <a:moveTo>
                    <a:pt x="1888286" y="314072"/>
                  </a:moveTo>
                  <a:lnTo>
                    <a:pt x="1888286" y="239610"/>
                  </a:lnTo>
                  <a:lnTo>
                    <a:pt x="1884270" y="239610"/>
                  </a:lnTo>
                  <a:lnTo>
                    <a:pt x="1884270" y="314072"/>
                  </a:lnTo>
                  <a:lnTo>
                    <a:pt x="1888286" y="314072"/>
                  </a:lnTo>
                  <a:close/>
                  <a:moveTo>
                    <a:pt x="396566" y="946152"/>
                  </a:moveTo>
                  <a:lnTo>
                    <a:pt x="392550" y="946152"/>
                  </a:lnTo>
                  <a:lnTo>
                    <a:pt x="392550" y="1020613"/>
                  </a:lnTo>
                  <a:lnTo>
                    <a:pt x="396566" y="1020613"/>
                  </a:lnTo>
                  <a:lnTo>
                    <a:pt x="396566" y="946152"/>
                  </a:lnTo>
                  <a:close/>
                  <a:moveTo>
                    <a:pt x="789115" y="549586"/>
                  </a:moveTo>
                  <a:lnTo>
                    <a:pt x="789115" y="475124"/>
                  </a:lnTo>
                  <a:lnTo>
                    <a:pt x="785099" y="475124"/>
                  </a:lnTo>
                  <a:lnTo>
                    <a:pt x="785099" y="549586"/>
                  </a:lnTo>
                  <a:lnTo>
                    <a:pt x="789115" y="549586"/>
                  </a:lnTo>
                  <a:close/>
                  <a:moveTo>
                    <a:pt x="1491721" y="789116"/>
                  </a:moveTo>
                  <a:lnTo>
                    <a:pt x="1491721" y="863577"/>
                  </a:lnTo>
                  <a:lnTo>
                    <a:pt x="1495737" y="863577"/>
                  </a:lnTo>
                  <a:lnTo>
                    <a:pt x="1495737" y="789116"/>
                  </a:lnTo>
                  <a:lnTo>
                    <a:pt x="1491721" y="789116"/>
                  </a:lnTo>
                  <a:close/>
                  <a:moveTo>
                    <a:pt x="1731250" y="314072"/>
                  </a:moveTo>
                  <a:lnTo>
                    <a:pt x="1731250" y="239610"/>
                  </a:lnTo>
                  <a:lnTo>
                    <a:pt x="1727234" y="239610"/>
                  </a:lnTo>
                  <a:lnTo>
                    <a:pt x="1727234" y="314072"/>
                  </a:lnTo>
                  <a:lnTo>
                    <a:pt x="1731250" y="314072"/>
                  </a:lnTo>
                  <a:close/>
                  <a:moveTo>
                    <a:pt x="1652773" y="314072"/>
                  </a:moveTo>
                  <a:lnTo>
                    <a:pt x="1652773" y="239610"/>
                  </a:lnTo>
                  <a:lnTo>
                    <a:pt x="1648756" y="239610"/>
                  </a:lnTo>
                  <a:lnTo>
                    <a:pt x="1648756" y="314072"/>
                  </a:lnTo>
                  <a:lnTo>
                    <a:pt x="1652773" y="314072"/>
                  </a:lnTo>
                  <a:close/>
                  <a:moveTo>
                    <a:pt x="1884270" y="1024630"/>
                  </a:moveTo>
                  <a:lnTo>
                    <a:pt x="1884270" y="1099091"/>
                  </a:lnTo>
                  <a:lnTo>
                    <a:pt x="1888286" y="1099091"/>
                  </a:lnTo>
                  <a:lnTo>
                    <a:pt x="1888286" y="1024630"/>
                  </a:lnTo>
                  <a:lnTo>
                    <a:pt x="1884270" y="1024630"/>
                  </a:lnTo>
                  <a:close/>
                  <a:moveTo>
                    <a:pt x="2045322" y="314072"/>
                  </a:moveTo>
                  <a:lnTo>
                    <a:pt x="2045322" y="239610"/>
                  </a:lnTo>
                  <a:lnTo>
                    <a:pt x="2041306" y="239610"/>
                  </a:lnTo>
                  <a:lnTo>
                    <a:pt x="2041306" y="314072"/>
                  </a:lnTo>
                  <a:lnTo>
                    <a:pt x="2045322" y="314072"/>
                  </a:lnTo>
                  <a:close/>
                  <a:moveTo>
                    <a:pt x="867673" y="549586"/>
                  </a:moveTo>
                  <a:lnTo>
                    <a:pt x="867673" y="475124"/>
                  </a:lnTo>
                  <a:lnTo>
                    <a:pt x="863657" y="475124"/>
                  </a:lnTo>
                  <a:lnTo>
                    <a:pt x="863657" y="549586"/>
                  </a:lnTo>
                  <a:lnTo>
                    <a:pt x="867673" y="549586"/>
                  </a:lnTo>
                  <a:close/>
                  <a:moveTo>
                    <a:pt x="2119784" y="1020613"/>
                  </a:moveTo>
                  <a:lnTo>
                    <a:pt x="2123800" y="1020613"/>
                  </a:lnTo>
                  <a:lnTo>
                    <a:pt x="2123800" y="946152"/>
                  </a:lnTo>
                  <a:lnTo>
                    <a:pt x="2119784" y="946152"/>
                  </a:lnTo>
                  <a:lnTo>
                    <a:pt x="2119784" y="1020613"/>
                  </a:lnTo>
                  <a:close/>
                  <a:moveTo>
                    <a:pt x="1966764" y="314072"/>
                  </a:moveTo>
                  <a:lnTo>
                    <a:pt x="1966764" y="239610"/>
                  </a:lnTo>
                  <a:lnTo>
                    <a:pt x="1962748" y="239610"/>
                  </a:lnTo>
                  <a:lnTo>
                    <a:pt x="1962748" y="314072"/>
                  </a:lnTo>
                  <a:lnTo>
                    <a:pt x="1966764" y="314072"/>
                  </a:lnTo>
                  <a:close/>
                  <a:moveTo>
                    <a:pt x="946151" y="549586"/>
                  </a:moveTo>
                  <a:lnTo>
                    <a:pt x="946151" y="475124"/>
                  </a:lnTo>
                  <a:lnTo>
                    <a:pt x="942135" y="475124"/>
                  </a:lnTo>
                  <a:lnTo>
                    <a:pt x="942135" y="549586"/>
                  </a:lnTo>
                  <a:lnTo>
                    <a:pt x="946151" y="549586"/>
                  </a:lnTo>
                  <a:close/>
                  <a:moveTo>
                    <a:pt x="1805792" y="863658"/>
                  </a:moveTo>
                  <a:lnTo>
                    <a:pt x="1809809" y="863658"/>
                  </a:lnTo>
                  <a:lnTo>
                    <a:pt x="1809809" y="789196"/>
                  </a:lnTo>
                  <a:lnTo>
                    <a:pt x="1805792" y="789196"/>
                  </a:lnTo>
                  <a:lnTo>
                    <a:pt x="1805792" y="863658"/>
                  </a:lnTo>
                  <a:close/>
                  <a:moveTo>
                    <a:pt x="2119784" y="628064"/>
                  </a:moveTo>
                  <a:lnTo>
                    <a:pt x="2123800" y="628064"/>
                  </a:lnTo>
                  <a:lnTo>
                    <a:pt x="2123800" y="553602"/>
                  </a:lnTo>
                  <a:lnTo>
                    <a:pt x="2119784" y="553602"/>
                  </a:lnTo>
                  <a:lnTo>
                    <a:pt x="2119784" y="628064"/>
                  </a:lnTo>
                  <a:close/>
                  <a:moveTo>
                    <a:pt x="2119784" y="942136"/>
                  </a:moveTo>
                  <a:lnTo>
                    <a:pt x="2123800" y="942136"/>
                  </a:lnTo>
                  <a:lnTo>
                    <a:pt x="2123800" y="867674"/>
                  </a:lnTo>
                  <a:lnTo>
                    <a:pt x="2119784" y="867674"/>
                  </a:lnTo>
                  <a:lnTo>
                    <a:pt x="2119784" y="942136"/>
                  </a:lnTo>
                  <a:close/>
                  <a:moveTo>
                    <a:pt x="2119784" y="863658"/>
                  </a:moveTo>
                  <a:lnTo>
                    <a:pt x="2123800" y="863658"/>
                  </a:lnTo>
                  <a:lnTo>
                    <a:pt x="2123800" y="789196"/>
                  </a:lnTo>
                  <a:lnTo>
                    <a:pt x="2119784" y="789196"/>
                  </a:lnTo>
                  <a:lnTo>
                    <a:pt x="2119784" y="863658"/>
                  </a:lnTo>
                  <a:close/>
                  <a:moveTo>
                    <a:pt x="2119784" y="706622"/>
                  </a:moveTo>
                  <a:lnTo>
                    <a:pt x="2123800" y="706622"/>
                  </a:lnTo>
                  <a:lnTo>
                    <a:pt x="2123800" y="632160"/>
                  </a:lnTo>
                  <a:lnTo>
                    <a:pt x="2119784" y="632160"/>
                  </a:lnTo>
                  <a:lnTo>
                    <a:pt x="2119784" y="706622"/>
                  </a:lnTo>
                  <a:close/>
                  <a:moveTo>
                    <a:pt x="2119784" y="549586"/>
                  </a:moveTo>
                  <a:lnTo>
                    <a:pt x="2123800" y="549586"/>
                  </a:lnTo>
                  <a:lnTo>
                    <a:pt x="2123800" y="475124"/>
                  </a:lnTo>
                  <a:lnTo>
                    <a:pt x="2119784" y="475124"/>
                  </a:lnTo>
                  <a:lnTo>
                    <a:pt x="2119784" y="549586"/>
                  </a:lnTo>
                  <a:close/>
                  <a:moveTo>
                    <a:pt x="2123800" y="314072"/>
                  </a:moveTo>
                  <a:lnTo>
                    <a:pt x="2123800" y="239610"/>
                  </a:lnTo>
                  <a:lnTo>
                    <a:pt x="2119784" y="239610"/>
                  </a:lnTo>
                  <a:lnTo>
                    <a:pt x="2119784" y="314072"/>
                  </a:lnTo>
                  <a:lnTo>
                    <a:pt x="2123800" y="314072"/>
                  </a:lnTo>
                  <a:close/>
                  <a:moveTo>
                    <a:pt x="2119784" y="392550"/>
                  </a:moveTo>
                  <a:lnTo>
                    <a:pt x="2123800" y="392550"/>
                  </a:lnTo>
                  <a:lnTo>
                    <a:pt x="2123800" y="318088"/>
                  </a:lnTo>
                  <a:lnTo>
                    <a:pt x="2119784" y="318088"/>
                  </a:lnTo>
                  <a:lnTo>
                    <a:pt x="2119784" y="392550"/>
                  </a:lnTo>
                  <a:close/>
                  <a:moveTo>
                    <a:pt x="2119784" y="471108"/>
                  </a:moveTo>
                  <a:lnTo>
                    <a:pt x="2123800" y="471108"/>
                  </a:lnTo>
                  <a:lnTo>
                    <a:pt x="2123800" y="396646"/>
                  </a:lnTo>
                  <a:lnTo>
                    <a:pt x="2119784" y="396646"/>
                  </a:lnTo>
                  <a:lnTo>
                    <a:pt x="2119784" y="471108"/>
                  </a:lnTo>
                  <a:close/>
                  <a:moveTo>
                    <a:pt x="1809809" y="314072"/>
                  </a:moveTo>
                  <a:lnTo>
                    <a:pt x="1809809" y="239610"/>
                  </a:lnTo>
                  <a:lnTo>
                    <a:pt x="1805792" y="239610"/>
                  </a:lnTo>
                  <a:lnTo>
                    <a:pt x="1805792" y="314072"/>
                  </a:lnTo>
                  <a:lnTo>
                    <a:pt x="1809809" y="314072"/>
                  </a:lnTo>
                  <a:close/>
                  <a:moveTo>
                    <a:pt x="1024629" y="314072"/>
                  </a:moveTo>
                  <a:lnTo>
                    <a:pt x="1024629" y="239610"/>
                  </a:lnTo>
                  <a:lnTo>
                    <a:pt x="1020613" y="239610"/>
                  </a:lnTo>
                  <a:lnTo>
                    <a:pt x="1020613" y="314072"/>
                  </a:lnTo>
                  <a:lnTo>
                    <a:pt x="1024629" y="314072"/>
                  </a:lnTo>
                  <a:close/>
                  <a:moveTo>
                    <a:pt x="632080" y="549586"/>
                  </a:moveTo>
                  <a:lnTo>
                    <a:pt x="632080" y="475124"/>
                  </a:lnTo>
                  <a:lnTo>
                    <a:pt x="628063" y="475124"/>
                  </a:lnTo>
                  <a:lnTo>
                    <a:pt x="628063" y="549586"/>
                  </a:lnTo>
                  <a:lnTo>
                    <a:pt x="632080" y="549586"/>
                  </a:lnTo>
                  <a:close/>
                  <a:moveTo>
                    <a:pt x="946151" y="314072"/>
                  </a:moveTo>
                  <a:lnTo>
                    <a:pt x="946151" y="239610"/>
                  </a:lnTo>
                  <a:lnTo>
                    <a:pt x="942135" y="239610"/>
                  </a:lnTo>
                  <a:lnTo>
                    <a:pt x="942135" y="314072"/>
                  </a:lnTo>
                  <a:lnTo>
                    <a:pt x="946151" y="314072"/>
                  </a:lnTo>
                  <a:close/>
                  <a:moveTo>
                    <a:pt x="1103187" y="314072"/>
                  </a:moveTo>
                  <a:lnTo>
                    <a:pt x="1103187" y="239610"/>
                  </a:lnTo>
                  <a:lnTo>
                    <a:pt x="1099171" y="239610"/>
                  </a:lnTo>
                  <a:lnTo>
                    <a:pt x="1099171" y="314072"/>
                  </a:lnTo>
                  <a:lnTo>
                    <a:pt x="1103187" y="314072"/>
                  </a:lnTo>
                  <a:close/>
                  <a:moveTo>
                    <a:pt x="396566" y="789116"/>
                  </a:moveTo>
                  <a:lnTo>
                    <a:pt x="392550" y="789116"/>
                  </a:lnTo>
                  <a:lnTo>
                    <a:pt x="392550" y="863577"/>
                  </a:lnTo>
                  <a:lnTo>
                    <a:pt x="396566" y="863577"/>
                  </a:lnTo>
                  <a:lnTo>
                    <a:pt x="396566" y="789116"/>
                  </a:lnTo>
                  <a:close/>
                  <a:moveTo>
                    <a:pt x="553602" y="549586"/>
                  </a:moveTo>
                  <a:lnTo>
                    <a:pt x="553602" y="475124"/>
                  </a:lnTo>
                  <a:lnTo>
                    <a:pt x="549585" y="475124"/>
                  </a:lnTo>
                  <a:lnTo>
                    <a:pt x="549585" y="549586"/>
                  </a:lnTo>
                  <a:lnTo>
                    <a:pt x="553602" y="549586"/>
                  </a:lnTo>
                  <a:close/>
                  <a:moveTo>
                    <a:pt x="710638" y="314072"/>
                  </a:moveTo>
                  <a:lnTo>
                    <a:pt x="710638" y="239610"/>
                  </a:lnTo>
                  <a:lnTo>
                    <a:pt x="706621" y="239610"/>
                  </a:lnTo>
                  <a:lnTo>
                    <a:pt x="706621" y="314072"/>
                  </a:lnTo>
                  <a:lnTo>
                    <a:pt x="710638" y="314072"/>
                  </a:lnTo>
                  <a:close/>
                  <a:moveTo>
                    <a:pt x="396566" y="710638"/>
                  </a:moveTo>
                  <a:lnTo>
                    <a:pt x="392550" y="710638"/>
                  </a:lnTo>
                  <a:lnTo>
                    <a:pt x="392550" y="785100"/>
                  </a:lnTo>
                  <a:lnTo>
                    <a:pt x="396566" y="785100"/>
                  </a:lnTo>
                  <a:lnTo>
                    <a:pt x="396566" y="710638"/>
                  </a:lnTo>
                  <a:close/>
                  <a:moveTo>
                    <a:pt x="789115" y="314072"/>
                  </a:moveTo>
                  <a:lnTo>
                    <a:pt x="789115" y="239610"/>
                  </a:lnTo>
                  <a:lnTo>
                    <a:pt x="785099" y="239610"/>
                  </a:lnTo>
                  <a:lnTo>
                    <a:pt x="785099" y="314072"/>
                  </a:lnTo>
                  <a:lnTo>
                    <a:pt x="789115" y="314072"/>
                  </a:lnTo>
                  <a:close/>
                  <a:moveTo>
                    <a:pt x="1256207" y="789116"/>
                  </a:moveTo>
                  <a:lnTo>
                    <a:pt x="1256207" y="863577"/>
                  </a:lnTo>
                  <a:lnTo>
                    <a:pt x="1260223" y="863577"/>
                  </a:lnTo>
                  <a:lnTo>
                    <a:pt x="1260223" y="789116"/>
                  </a:lnTo>
                  <a:lnTo>
                    <a:pt x="1256207" y="789116"/>
                  </a:lnTo>
                  <a:close/>
                  <a:moveTo>
                    <a:pt x="867673" y="314072"/>
                  </a:moveTo>
                  <a:lnTo>
                    <a:pt x="867673" y="239610"/>
                  </a:lnTo>
                  <a:lnTo>
                    <a:pt x="863657" y="239610"/>
                  </a:lnTo>
                  <a:lnTo>
                    <a:pt x="863657" y="314072"/>
                  </a:lnTo>
                  <a:lnTo>
                    <a:pt x="867673" y="314072"/>
                  </a:lnTo>
                  <a:close/>
                  <a:moveTo>
                    <a:pt x="1495737" y="314072"/>
                  </a:moveTo>
                  <a:lnTo>
                    <a:pt x="1495737" y="239610"/>
                  </a:lnTo>
                  <a:lnTo>
                    <a:pt x="1491721" y="239610"/>
                  </a:lnTo>
                  <a:lnTo>
                    <a:pt x="1491721" y="314072"/>
                  </a:lnTo>
                  <a:lnTo>
                    <a:pt x="1495737" y="314072"/>
                  </a:lnTo>
                  <a:close/>
                  <a:moveTo>
                    <a:pt x="1417259" y="314072"/>
                  </a:moveTo>
                  <a:lnTo>
                    <a:pt x="1417259" y="239610"/>
                  </a:lnTo>
                  <a:lnTo>
                    <a:pt x="1413243" y="239610"/>
                  </a:lnTo>
                  <a:lnTo>
                    <a:pt x="1413243" y="314072"/>
                  </a:lnTo>
                  <a:lnTo>
                    <a:pt x="1417259" y="314072"/>
                  </a:lnTo>
                  <a:close/>
                  <a:moveTo>
                    <a:pt x="396566" y="867674"/>
                  </a:moveTo>
                  <a:lnTo>
                    <a:pt x="392550" y="867674"/>
                  </a:lnTo>
                  <a:lnTo>
                    <a:pt x="392550" y="942136"/>
                  </a:lnTo>
                  <a:lnTo>
                    <a:pt x="396566" y="942136"/>
                  </a:lnTo>
                  <a:lnTo>
                    <a:pt x="396566" y="867674"/>
                  </a:lnTo>
                  <a:close/>
                  <a:moveTo>
                    <a:pt x="710638" y="549586"/>
                  </a:moveTo>
                  <a:lnTo>
                    <a:pt x="710638" y="475124"/>
                  </a:lnTo>
                  <a:lnTo>
                    <a:pt x="706621" y="475124"/>
                  </a:lnTo>
                  <a:lnTo>
                    <a:pt x="706621" y="549586"/>
                  </a:lnTo>
                  <a:lnTo>
                    <a:pt x="710638" y="549586"/>
                  </a:lnTo>
                  <a:close/>
                  <a:moveTo>
                    <a:pt x="1574215" y="314072"/>
                  </a:moveTo>
                  <a:lnTo>
                    <a:pt x="1574215" y="239610"/>
                  </a:lnTo>
                  <a:lnTo>
                    <a:pt x="1570198" y="239610"/>
                  </a:lnTo>
                  <a:lnTo>
                    <a:pt x="1570198" y="314072"/>
                  </a:lnTo>
                  <a:lnTo>
                    <a:pt x="1574215" y="314072"/>
                  </a:lnTo>
                  <a:close/>
                  <a:moveTo>
                    <a:pt x="1413243" y="789116"/>
                  </a:moveTo>
                  <a:lnTo>
                    <a:pt x="1413243" y="863577"/>
                  </a:lnTo>
                  <a:lnTo>
                    <a:pt x="1417259" y="863577"/>
                  </a:lnTo>
                  <a:lnTo>
                    <a:pt x="1417259" y="789116"/>
                  </a:lnTo>
                  <a:lnTo>
                    <a:pt x="1413243" y="789116"/>
                  </a:lnTo>
                  <a:close/>
                  <a:moveTo>
                    <a:pt x="1334685" y="867674"/>
                  </a:moveTo>
                  <a:lnTo>
                    <a:pt x="1334685" y="942136"/>
                  </a:lnTo>
                  <a:lnTo>
                    <a:pt x="1338701" y="942136"/>
                  </a:lnTo>
                  <a:lnTo>
                    <a:pt x="1338701" y="867674"/>
                  </a:lnTo>
                  <a:lnTo>
                    <a:pt x="1334685" y="867674"/>
                  </a:lnTo>
                  <a:close/>
                  <a:moveTo>
                    <a:pt x="1260223" y="314072"/>
                  </a:moveTo>
                  <a:lnTo>
                    <a:pt x="1260223" y="239610"/>
                  </a:lnTo>
                  <a:lnTo>
                    <a:pt x="1256207" y="239610"/>
                  </a:lnTo>
                  <a:lnTo>
                    <a:pt x="1256207" y="314072"/>
                  </a:lnTo>
                  <a:lnTo>
                    <a:pt x="1260223" y="314072"/>
                  </a:lnTo>
                  <a:close/>
                  <a:moveTo>
                    <a:pt x="1334685" y="789116"/>
                  </a:moveTo>
                  <a:lnTo>
                    <a:pt x="1334685" y="863577"/>
                  </a:lnTo>
                  <a:lnTo>
                    <a:pt x="1338701" y="863577"/>
                  </a:lnTo>
                  <a:lnTo>
                    <a:pt x="1338701" y="789116"/>
                  </a:lnTo>
                  <a:lnTo>
                    <a:pt x="1334685" y="789116"/>
                  </a:lnTo>
                  <a:close/>
                  <a:moveTo>
                    <a:pt x="1338701" y="314072"/>
                  </a:moveTo>
                  <a:lnTo>
                    <a:pt x="1338701" y="239610"/>
                  </a:lnTo>
                  <a:lnTo>
                    <a:pt x="1334685" y="239610"/>
                  </a:lnTo>
                  <a:lnTo>
                    <a:pt x="1334685" y="314072"/>
                  </a:lnTo>
                  <a:lnTo>
                    <a:pt x="1338701" y="314072"/>
                  </a:lnTo>
                  <a:close/>
                  <a:moveTo>
                    <a:pt x="1181665" y="314072"/>
                  </a:moveTo>
                  <a:lnTo>
                    <a:pt x="1181665" y="239610"/>
                  </a:lnTo>
                  <a:lnTo>
                    <a:pt x="1177649" y="239610"/>
                  </a:lnTo>
                  <a:lnTo>
                    <a:pt x="1177649" y="314072"/>
                  </a:lnTo>
                  <a:lnTo>
                    <a:pt x="1181665" y="314072"/>
                  </a:lnTo>
                  <a:close/>
                  <a:moveTo>
                    <a:pt x="2119784" y="785100"/>
                  </a:moveTo>
                  <a:lnTo>
                    <a:pt x="2123800" y="785100"/>
                  </a:lnTo>
                  <a:lnTo>
                    <a:pt x="2123800" y="710638"/>
                  </a:lnTo>
                  <a:lnTo>
                    <a:pt x="2119784" y="710638"/>
                  </a:lnTo>
                  <a:lnTo>
                    <a:pt x="2119784" y="785100"/>
                  </a:lnTo>
                  <a:close/>
                  <a:moveTo>
                    <a:pt x="1338701" y="549586"/>
                  </a:moveTo>
                  <a:lnTo>
                    <a:pt x="1338701" y="475124"/>
                  </a:lnTo>
                  <a:lnTo>
                    <a:pt x="1334685" y="475124"/>
                  </a:lnTo>
                  <a:lnTo>
                    <a:pt x="1334685" y="549586"/>
                  </a:lnTo>
                  <a:lnTo>
                    <a:pt x="1338701" y="549586"/>
                  </a:lnTo>
                  <a:close/>
                  <a:moveTo>
                    <a:pt x="1805792" y="1103188"/>
                  </a:moveTo>
                  <a:lnTo>
                    <a:pt x="1805792" y="1177649"/>
                  </a:lnTo>
                  <a:lnTo>
                    <a:pt x="1809809" y="1177649"/>
                  </a:lnTo>
                  <a:lnTo>
                    <a:pt x="1809809" y="1103188"/>
                  </a:lnTo>
                  <a:lnTo>
                    <a:pt x="1805792" y="1103188"/>
                  </a:lnTo>
                  <a:close/>
                  <a:moveTo>
                    <a:pt x="1727234" y="1103188"/>
                  </a:moveTo>
                  <a:lnTo>
                    <a:pt x="1727234" y="1177649"/>
                  </a:lnTo>
                  <a:lnTo>
                    <a:pt x="1731250" y="1177649"/>
                  </a:lnTo>
                  <a:lnTo>
                    <a:pt x="1731250" y="1103188"/>
                  </a:lnTo>
                  <a:lnTo>
                    <a:pt x="1727234" y="1103188"/>
                  </a:lnTo>
                  <a:close/>
                  <a:moveTo>
                    <a:pt x="1648756" y="1103188"/>
                  </a:moveTo>
                  <a:lnTo>
                    <a:pt x="1648756" y="1177649"/>
                  </a:lnTo>
                  <a:lnTo>
                    <a:pt x="1652773" y="1177649"/>
                  </a:lnTo>
                  <a:lnTo>
                    <a:pt x="1652773" y="1103188"/>
                  </a:lnTo>
                  <a:lnTo>
                    <a:pt x="1648756" y="1103188"/>
                  </a:lnTo>
                  <a:close/>
                  <a:moveTo>
                    <a:pt x="1570198" y="1103188"/>
                  </a:moveTo>
                  <a:lnTo>
                    <a:pt x="1570198" y="1177649"/>
                  </a:lnTo>
                  <a:lnTo>
                    <a:pt x="1574215" y="1177649"/>
                  </a:lnTo>
                  <a:lnTo>
                    <a:pt x="1574215" y="1103188"/>
                  </a:lnTo>
                  <a:lnTo>
                    <a:pt x="1570198" y="1103188"/>
                  </a:lnTo>
                  <a:close/>
                  <a:moveTo>
                    <a:pt x="2119784" y="1099172"/>
                  </a:moveTo>
                  <a:lnTo>
                    <a:pt x="2123800" y="1099172"/>
                  </a:lnTo>
                  <a:lnTo>
                    <a:pt x="2123800" y="1024710"/>
                  </a:lnTo>
                  <a:lnTo>
                    <a:pt x="2119784" y="1024710"/>
                  </a:lnTo>
                  <a:lnTo>
                    <a:pt x="2119784" y="1099172"/>
                  </a:lnTo>
                  <a:close/>
                  <a:moveTo>
                    <a:pt x="1962748" y="1103188"/>
                  </a:moveTo>
                  <a:lnTo>
                    <a:pt x="1962748" y="1177649"/>
                  </a:lnTo>
                  <a:lnTo>
                    <a:pt x="1966764" y="1177649"/>
                  </a:lnTo>
                  <a:lnTo>
                    <a:pt x="1966764" y="1103188"/>
                  </a:lnTo>
                  <a:lnTo>
                    <a:pt x="1962748" y="1103188"/>
                  </a:lnTo>
                  <a:close/>
                  <a:moveTo>
                    <a:pt x="2041306" y="1099172"/>
                  </a:moveTo>
                  <a:lnTo>
                    <a:pt x="2045322" y="1099172"/>
                  </a:lnTo>
                  <a:lnTo>
                    <a:pt x="2045322" y="1024710"/>
                  </a:lnTo>
                  <a:lnTo>
                    <a:pt x="2041306" y="1024710"/>
                  </a:lnTo>
                  <a:lnTo>
                    <a:pt x="2041306" y="1099172"/>
                  </a:lnTo>
                  <a:close/>
                  <a:moveTo>
                    <a:pt x="706621" y="1024630"/>
                  </a:moveTo>
                  <a:lnTo>
                    <a:pt x="706621" y="1099091"/>
                  </a:lnTo>
                  <a:lnTo>
                    <a:pt x="710638" y="1099091"/>
                  </a:lnTo>
                  <a:lnTo>
                    <a:pt x="710638" y="1024630"/>
                  </a:lnTo>
                  <a:lnTo>
                    <a:pt x="706621" y="1024630"/>
                  </a:lnTo>
                  <a:close/>
                  <a:moveTo>
                    <a:pt x="1260223" y="549586"/>
                  </a:moveTo>
                  <a:lnTo>
                    <a:pt x="1260223" y="475124"/>
                  </a:lnTo>
                  <a:lnTo>
                    <a:pt x="1256207" y="475124"/>
                  </a:lnTo>
                  <a:lnTo>
                    <a:pt x="1256207" y="549586"/>
                  </a:lnTo>
                  <a:lnTo>
                    <a:pt x="1260223" y="549586"/>
                  </a:lnTo>
                  <a:close/>
                  <a:moveTo>
                    <a:pt x="1884270" y="1103188"/>
                  </a:moveTo>
                  <a:lnTo>
                    <a:pt x="1884270" y="1177649"/>
                  </a:lnTo>
                  <a:lnTo>
                    <a:pt x="1888286" y="1177649"/>
                  </a:lnTo>
                  <a:lnTo>
                    <a:pt x="1888286" y="1103188"/>
                  </a:lnTo>
                  <a:lnTo>
                    <a:pt x="1884270" y="1103188"/>
                  </a:lnTo>
                  <a:close/>
                  <a:moveTo>
                    <a:pt x="1256207" y="1103188"/>
                  </a:moveTo>
                  <a:lnTo>
                    <a:pt x="1256207" y="1177649"/>
                  </a:lnTo>
                  <a:lnTo>
                    <a:pt x="1260223" y="1177649"/>
                  </a:lnTo>
                  <a:lnTo>
                    <a:pt x="1260223" y="1103188"/>
                  </a:lnTo>
                  <a:lnTo>
                    <a:pt x="1256207" y="1103188"/>
                  </a:lnTo>
                  <a:close/>
                  <a:moveTo>
                    <a:pt x="2041306" y="1103188"/>
                  </a:moveTo>
                  <a:lnTo>
                    <a:pt x="2041306" y="1177649"/>
                  </a:lnTo>
                  <a:lnTo>
                    <a:pt x="2045322" y="1177649"/>
                  </a:lnTo>
                  <a:lnTo>
                    <a:pt x="2045322" y="1103188"/>
                  </a:lnTo>
                  <a:lnTo>
                    <a:pt x="2041306" y="1103188"/>
                  </a:lnTo>
                  <a:close/>
                  <a:moveTo>
                    <a:pt x="632080" y="789116"/>
                  </a:moveTo>
                  <a:lnTo>
                    <a:pt x="628063" y="789116"/>
                  </a:lnTo>
                  <a:lnTo>
                    <a:pt x="628063" y="863577"/>
                  </a:lnTo>
                  <a:lnTo>
                    <a:pt x="632080" y="863577"/>
                  </a:lnTo>
                  <a:lnTo>
                    <a:pt x="632080" y="789116"/>
                  </a:lnTo>
                  <a:close/>
                  <a:moveTo>
                    <a:pt x="1177649" y="1103188"/>
                  </a:moveTo>
                  <a:lnTo>
                    <a:pt x="1177649" y="1177649"/>
                  </a:lnTo>
                  <a:lnTo>
                    <a:pt x="1181665" y="1177649"/>
                  </a:lnTo>
                  <a:lnTo>
                    <a:pt x="1181665" y="1103188"/>
                  </a:lnTo>
                  <a:lnTo>
                    <a:pt x="1177649" y="1103188"/>
                  </a:lnTo>
                  <a:close/>
                  <a:moveTo>
                    <a:pt x="2198342" y="549586"/>
                  </a:moveTo>
                  <a:lnTo>
                    <a:pt x="2202358" y="549586"/>
                  </a:lnTo>
                  <a:lnTo>
                    <a:pt x="2202358" y="475124"/>
                  </a:lnTo>
                  <a:lnTo>
                    <a:pt x="2198342" y="475124"/>
                  </a:lnTo>
                  <a:lnTo>
                    <a:pt x="2198342" y="549586"/>
                  </a:lnTo>
                  <a:close/>
                  <a:moveTo>
                    <a:pt x="1334685" y="1103188"/>
                  </a:moveTo>
                  <a:lnTo>
                    <a:pt x="1334685" y="1177649"/>
                  </a:lnTo>
                  <a:lnTo>
                    <a:pt x="1338701" y="1177649"/>
                  </a:lnTo>
                  <a:lnTo>
                    <a:pt x="1338701" y="1103188"/>
                  </a:lnTo>
                  <a:lnTo>
                    <a:pt x="1334685" y="1103188"/>
                  </a:lnTo>
                  <a:close/>
                  <a:moveTo>
                    <a:pt x="632080" y="710638"/>
                  </a:moveTo>
                  <a:lnTo>
                    <a:pt x="628063" y="710638"/>
                  </a:lnTo>
                  <a:lnTo>
                    <a:pt x="628063" y="785100"/>
                  </a:lnTo>
                  <a:lnTo>
                    <a:pt x="632080" y="785100"/>
                  </a:lnTo>
                  <a:lnTo>
                    <a:pt x="632080" y="710638"/>
                  </a:lnTo>
                  <a:close/>
                  <a:moveTo>
                    <a:pt x="1491721" y="1103188"/>
                  </a:moveTo>
                  <a:lnTo>
                    <a:pt x="1491721" y="1177649"/>
                  </a:lnTo>
                  <a:lnTo>
                    <a:pt x="1495737" y="1177649"/>
                  </a:lnTo>
                  <a:lnTo>
                    <a:pt x="1495737" y="1103188"/>
                  </a:lnTo>
                  <a:lnTo>
                    <a:pt x="1491721" y="1103188"/>
                  </a:lnTo>
                  <a:close/>
                  <a:moveTo>
                    <a:pt x="785099" y="1024630"/>
                  </a:moveTo>
                  <a:lnTo>
                    <a:pt x="785099" y="1099091"/>
                  </a:lnTo>
                  <a:lnTo>
                    <a:pt x="789115" y="1099091"/>
                  </a:lnTo>
                  <a:lnTo>
                    <a:pt x="789115" y="1024630"/>
                  </a:lnTo>
                  <a:lnTo>
                    <a:pt x="785099" y="1024630"/>
                  </a:lnTo>
                  <a:close/>
                  <a:moveTo>
                    <a:pt x="1413243" y="1103188"/>
                  </a:moveTo>
                  <a:lnTo>
                    <a:pt x="1413243" y="1177649"/>
                  </a:lnTo>
                  <a:lnTo>
                    <a:pt x="1417259" y="1177649"/>
                  </a:lnTo>
                  <a:lnTo>
                    <a:pt x="1417259" y="1103188"/>
                  </a:lnTo>
                  <a:lnTo>
                    <a:pt x="1413243" y="1103188"/>
                  </a:lnTo>
                  <a:close/>
                  <a:moveTo>
                    <a:pt x="2041306" y="1020613"/>
                  </a:moveTo>
                  <a:lnTo>
                    <a:pt x="2045322" y="1020613"/>
                  </a:lnTo>
                  <a:lnTo>
                    <a:pt x="2045322" y="946152"/>
                  </a:lnTo>
                  <a:lnTo>
                    <a:pt x="2041306" y="946152"/>
                  </a:lnTo>
                  <a:lnTo>
                    <a:pt x="2041306" y="1020613"/>
                  </a:lnTo>
                  <a:close/>
                  <a:moveTo>
                    <a:pt x="632080" y="632080"/>
                  </a:moveTo>
                  <a:lnTo>
                    <a:pt x="628063" y="632080"/>
                  </a:lnTo>
                  <a:lnTo>
                    <a:pt x="628063" y="706541"/>
                  </a:lnTo>
                  <a:lnTo>
                    <a:pt x="632080" y="706541"/>
                  </a:lnTo>
                  <a:lnTo>
                    <a:pt x="632080" y="632080"/>
                  </a:lnTo>
                  <a:close/>
                  <a:moveTo>
                    <a:pt x="318088" y="789116"/>
                  </a:moveTo>
                  <a:lnTo>
                    <a:pt x="314072" y="789116"/>
                  </a:lnTo>
                  <a:lnTo>
                    <a:pt x="314072" y="863577"/>
                  </a:lnTo>
                  <a:lnTo>
                    <a:pt x="318088" y="863577"/>
                  </a:lnTo>
                  <a:lnTo>
                    <a:pt x="318088" y="789116"/>
                  </a:lnTo>
                  <a:close/>
                  <a:moveTo>
                    <a:pt x="1181665" y="549586"/>
                  </a:moveTo>
                  <a:lnTo>
                    <a:pt x="1181665" y="475124"/>
                  </a:lnTo>
                  <a:lnTo>
                    <a:pt x="1177649" y="475124"/>
                  </a:lnTo>
                  <a:lnTo>
                    <a:pt x="1177649" y="549586"/>
                  </a:lnTo>
                  <a:lnTo>
                    <a:pt x="1181665" y="549586"/>
                  </a:lnTo>
                  <a:close/>
                  <a:moveTo>
                    <a:pt x="318088" y="632080"/>
                  </a:moveTo>
                  <a:lnTo>
                    <a:pt x="314072" y="632080"/>
                  </a:lnTo>
                  <a:lnTo>
                    <a:pt x="314072" y="706541"/>
                  </a:lnTo>
                  <a:lnTo>
                    <a:pt x="318088" y="706541"/>
                  </a:lnTo>
                  <a:lnTo>
                    <a:pt x="318088" y="632080"/>
                  </a:lnTo>
                  <a:close/>
                  <a:moveTo>
                    <a:pt x="318088" y="475124"/>
                  </a:moveTo>
                  <a:lnTo>
                    <a:pt x="314072" y="475124"/>
                  </a:lnTo>
                  <a:lnTo>
                    <a:pt x="314072" y="549586"/>
                  </a:lnTo>
                  <a:lnTo>
                    <a:pt x="318088" y="549586"/>
                  </a:lnTo>
                  <a:lnTo>
                    <a:pt x="318088" y="475124"/>
                  </a:lnTo>
                  <a:close/>
                  <a:moveTo>
                    <a:pt x="318088" y="553602"/>
                  </a:moveTo>
                  <a:lnTo>
                    <a:pt x="314072" y="553602"/>
                  </a:lnTo>
                  <a:lnTo>
                    <a:pt x="314072" y="628064"/>
                  </a:lnTo>
                  <a:lnTo>
                    <a:pt x="318088" y="628064"/>
                  </a:lnTo>
                  <a:lnTo>
                    <a:pt x="318088" y="553602"/>
                  </a:lnTo>
                  <a:close/>
                  <a:moveTo>
                    <a:pt x="318088" y="867674"/>
                  </a:moveTo>
                  <a:lnTo>
                    <a:pt x="314072" y="867674"/>
                  </a:lnTo>
                  <a:lnTo>
                    <a:pt x="314072" y="942136"/>
                  </a:lnTo>
                  <a:lnTo>
                    <a:pt x="318088" y="942136"/>
                  </a:lnTo>
                  <a:lnTo>
                    <a:pt x="318088" y="867674"/>
                  </a:lnTo>
                  <a:close/>
                  <a:moveTo>
                    <a:pt x="2119784" y="1177649"/>
                  </a:moveTo>
                  <a:lnTo>
                    <a:pt x="2123800" y="1177649"/>
                  </a:lnTo>
                  <a:lnTo>
                    <a:pt x="2123800" y="1103188"/>
                  </a:lnTo>
                  <a:lnTo>
                    <a:pt x="2119784" y="1103188"/>
                  </a:lnTo>
                  <a:lnTo>
                    <a:pt x="2119784" y="1177649"/>
                  </a:lnTo>
                  <a:close/>
                  <a:moveTo>
                    <a:pt x="318088" y="396566"/>
                  </a:moveTo>
                  <a:lnTo>
                    <a:pt x="314072" y="396566"/>
                  </a:lnTo>
                  <a:lnTo>
                    <a:pt x="314072" y="471028"/>
                  </a:lnTo>
                  <a:lnTo>
                    <a:pt x="318088" y="471028"/>
                  </a:lnTo>
                  <a:lnTo>
                    <a:pt x="318088" y="396566"/>
                  </a:lnTo>
                  <a:close/>
                  <a:moveTo>
                    <a:pt x="318088" y="1103188"/>
                  </a:moveTo>
                  <a:lnTo>
                    <a:pt x="314072" y="1103188"/>
                  </a:lnTo>
                  <a:lnTo>
                    <a:pt x="314072" y="1177649"/>
                  </a:lnTo>
                  <a:lnTo>
                    <a:pt x="318088" y="1177649"/>
                  </a:lnTo>
                  <a:lnTo>
                    <a:pt x="318088" y="1103188"/>
                  </a:lnTo>
                  <a:close/>
                  <a:moveTo>
                    <a:pt x="318088" y="1024630"/>
                  </a:moveTo>
                  <a:lnTo>
                    <a:pt x="314072" y="1024630"/>
                  </a:lnTo>
                  <a:lnTo>
                    <a:pt x="314072" y="1099091"/>
                  </a:lnTo>
                  <a:lnTo>
                    <a:pt x="318088" y="1099091"/>
                  </a:lnTo>
                  <a:lnTo>
                    <a:pt x="318088" y="1024630"/>
                  </a:lnTo>
                  <a:close/>
                  <a:moveTo>
                    <a:pt x="318088" y="946152"/>
                  </a:moveTo>
                  <a:lnTo>
                    <a:pt x="314072" y="946152"/>
                  </a:lnTo>
                  <a:lnTo>
                    <a:pt x="314072" y="1020613"/>
                  </a:lnTo>
                  <a:lnTo>
                    <a:pt x="318088" y="1020613"/>
                  </a:lnTo>
                  <a:lnTo>
                    <a:pt x="318088" y="946152"/>
                  </a:lnTo>
                  <a:close/>
                  <a:moveTo>
                    <a:pt x="318088" y="710638"/>
                  </a:moveTo>
                  <a:lnTo>
                    <a:pt x="314072" y="710638"/>
                  </a:lnTo>
                  <a:lnTo>
                    <a:pt x="314072" y="785100"/>
                  </a:lnTo>
                  <a:lnTo>
                    <a:pt x="318088" y="785100"/>
                  </a:lnTo>
                  <a:lnTo>
                    <a:pt x="318088" y="710638"/>
                  </a:lnTo>
                  <a:close/>
                  <a:moveTo>
                    <a:pt x="396566" y="1024630"/>
                  </a:moveTo>
                  <a:lnTo>
                    <a:pt x="392550" y="1024630"/>
                  </a:lnTo>
                  <a:lnTo>
                    <a:pt x="392550" y="1099091"/>
                  </a:lnTo>
                  <a:lnTo>
                    <a:pt x="396566" y="1099091"/>
                  </a:lnTo>
                  <a:lnTo>
                    <a:pt x="396566" y="1024630"/>
                  </a:lnTo>
                  <a:close/>
                  <a:moveTo>
                    <a:pt x="318088" y="318088"/>
                  </a:moveTo>
                  <a:lnTo>
                    <a:pt x="314072" y="318088"/>
                  </a:lnTo>
                  <a:lnTo>
                    <a:pt x="314072" y="392550"/>
                  </a:lnTo>
                  <a:lnTo>
                    <a:pt x="318088" y="392550"/>
                  </a:lnTo>
                  <a:lnTo>
                    <a:pt x="318088" y="318088"/>
                  </a:lnTo>
                  <a:close/>
                  <a:moveTo>
                    <a:pt x="1103187" y="549586"/>
                  </a:moveTo>
                  <a:lnTo>
                    <a:pt x="1103187" y="475124"/>
                  </a:lnTo>
                  <a:lnTo>
                    <a:pt x="1099171" y="475124"/>
                  </a:lnTo>
                  <a:lnTo>
                    <a:pt x="1099171" y="549586"/>
                  </a:lnTo>
                  <a:lnTo>
                    <a:pt x="1103187" y="549586"/>
                  </a:lnTo>
                  <a:close/>
                  <a:moveTo>
                    <a:pt x="1727234" y="789116"/>
                  </a:moveTo>
                  <a:lnTo>
                    <a:pt x="1727234" y="863577"/>
                  </a:lnTo>
                  <a:lnTo>
                    <a:pt x="1731250" y="863577"/>
                  </a:lnTo>
                  <a:lnTo>
                    <a:pt x="1731250" y="789116"/>
                  </a:lnTo>
                  <a:lnTo>
                    <a:pt x="1727234" y="789116"/>
                  </a:lnTo>
                  <a:close/>
                  <a:moveTo>
                    <a:pt x="1413243" y="867674"/>
                  </a:moveTo>
                  <a:lnTo>
                    <a:pt x="1413243" y="942136"/>
                  </a:lnTo>
                  <a:lnTo>
                    <a:pt x="1417259" y="942136"/>
                  </a:lnTo>
                  <a:lnTo>
                    <a:pt x="1417259" y="867674"/>
                  </a:lnTo>
                  <a:lnTo>
                    <a:pt x="1413243" y="867674"/>
                  </a:lnTo>
                  <a:close/>
                  <a:moveTo>
                    <a:pt x="628063" y="1024630"/>
                  </a:moveTo>
                  <a:lnTo>
                    <a:pt x="628063" y="1099091"/>
                  </a:lnTo>
                  <a:lnTo>
                    <a:pt x="632080" y="1099091"/>
                  </a:lnTo>
                  <a:lnTo>
                    <a:pt x="632080" y="1024630"/>
                  </a:lnTo>
                  <a:lnTo>
                    <a:pt x="628063" y="1024630"/>
                  </a:lnTo>
                  <a:close/>
                  <a:moveTo>
                    <a:pt x="549585" y="1024630"/>
                  </a:moveTo>
                  <a:lnTo>
                    <a:pt x="549585" y="1099091"/>
                  </a:lnTo>
                  <a:lnTo>
                    <a:pt x="553602" y="1099091"/>
                  </a:lnTo>
                  <a:lnTo>
                    <a:pt x="553602" y="1024630"/>
                  </a:lnTo>
                  <a:lnTo>
                    <a:pt x="549585" y="1024630"/>
                  </a:lnTo>
                  <a:close/>
                  <a:moveTo>
                    <a:pt x="1570198" y="789116"/>
                  </a:moveTo>
                  <a:lnTo>
                    <a:pt x="1570198" y="863577"/>
                  </a:lnTo>
                  <a:lnTo>
                    <a:pt x="1574215" y="863577"/>
                  </a:lnTo>
                  <a:lnTo>
                    <a:pt x="1574215" y="789116"/>
                  </a:lnTo>
                  <a:lnTo>
                    <a:pt x="1570198" y="789116"/>
                  </a:lnTo>
                  <a:close/>
                  <a:moveTo>
                    <a:pt x="1648756" y="789116"/>
                  </a:moveTo>
                  <a:lnTo>
                    <a:pt x="1648756" y="863577"/>
                  </a:lnTo>
                  <a:lnTo>
                    <a:pt x="1652773" y="863577"/>
                  </a:lnTo>
                  <a:lnTo>
                    <a:pt x="1652773" y="789116"/>
                  </a:lnTo>
                  <a:lnTo>
                    <a:pt x="1648756" y="789116"/>
                  </a:lnTo>
                  <a:close/>
                  <a:moveTo>
                    <a:pt x="1024629" y="549586"/>
                  </a:moveTo>
                  <a:lnTo>
                    <a:pt x="1024629" y="475124"/>
                  </a:lnTo>
                  <a:lnTo>
                    <a:pt x="1020613" y="475124"/>
                  </a:lnTo>
                  <a:lnTo>
                    <a:pt x="1020613" y="549586"/>
                  </a:lnTo>
                  <a:lnTo>
                    <a:pt x="1024629" y="549586"/>
                  </a:lnTo>
                  <a:close/>
                  <a:moveTo>
                    <a:pt x="628063" y="1103188"/>
                  </a:moveTo>
                  <a:lnTo>
                    <a:pt x="628063" y="1177649"/>
                  </a:lnTo>
                  <a:lnTo>
                    <a:pt x="632080" y="1177649"/>
                  </a:lnTo>
                  <a:lnTo>
                    <a:pt x="632080" y="1103188"/>
                  </a:lnTo>
                  <a:lnTo>
                    <a:pt x="628063" y="1103188"/>
                  </a:lnTo>
                  <a:close/>
                  <a:moveTo>
                    <a:pt x="2276820" y="942136"/>
                  </a:moveTo>
                  <a:lnTo>
                    <a:pt x="2280836" y="942136"/>
                  </a:lnTo>
                  <a:lnTo>
                    <a:pt x="2280836" y="867674"/>
                  </a:lnTo>
                  <a:lnTo>
                    <a:pt x="2276820" y="867674"/>
                  </a:lnTo>
                  <a:lnTo>
                    <a:pt x="2276820" y="942136"/>
                  </a:lnTo>
                  <a:close/>
                  <a:moveTo>
                    <a:pt x="2276820" y="863658"/>
                  </a:moveTo>
                  <a:lnTo>
                    <a:pt x="2280836" y="863658"/>
                  </a:lnTo>
                  <a:lnTo>
                    <a:pt x="2280836" y="789196"/>
                  </a:lnTo>
                  <a:lnTo>
                    <a:pt x="2276820" y="789196"/>
                  </a:lnTo>
                  <a:lnTo>
                    <a:pt x="2276820" y="863658"/>
                  </a:lnTo>
                  <a:close/>
                  <a:moveTo>
                    <a:pt x="2276820" y="1256208"/>
                  </a:moveTo>
                  <a:lnTo>
                    <a:pt x="2280836" y="1256208"/>
                  </a:lnTo>
                  <a:lnTo>
                    <a:pt x="2280836" y="1181746"/>
                  </a:lnTo>
                  <a:lnTo>
                    <a:pt x="2276820" y="1181746"/>
                  </a:lnTo>
                  <a:lnTo>
                    <a:pt x="2276820" y="1256208"/>
                  </a:lnTo>
                  <a:close/>
                  <a:moveTo>
                    <a:pt x="2276820" y="785100"/>
                  </a:moveTo>
                  <a:lnTo>
                    <a:pt x="2280836" y="785100"/>
                  </a:lnTo>
                  <a:lnTo>
                    <a:pt x="2280836" y="710638"/>
                  </a:lnTo>
                  <a:lnTo>
                    <a:pt x="2276820" y="710638"/>
                  </a:lnTo>
                  <a:lnTo>
                    <a:pt x="2276820" y="785100"/>
                  </a:lnTo>
                  <a:close/>
                  <a:moveTo>
                    <a:pt x="2276820" y="1099172"/>
                  </a:moveTo>
                  <a:lnTo>
                    <a:pt x="2280836" y="1099172"/>
                  </a:lnTo>
                  <a:lnTo>
                    <a:pt x="2280836" y="1024710"/>
                  </a:lnTo>
                  <a:lnTo>
                    <a:pt x="2276820" y="1024710"/>
                  </a:lnTo>
                  <a:lnTo>
                    <a:pt x="2276820" y="1099172"/>
                  </a:lnTo>
                  <a:close/>
                  <a:moveTo>
                    <a:pt x="161052" y="1181666"/>
                  </a:moveTo>
                  <a:lnTo>
                    <a:pt x="157036" y="1181666"/>
                  </a:lnTo>
                  <a:lnTo>
                    <a:pt x="157036" y="1256127"/>
                  </a:lnTo>
                  <a:lnTo>
                    <a:pt x="161052" y="1256127"/>
                  </a:lnTo>
                  <a:lnTo>
                    <a:pt x="161052" y="1181666"/>
                  </a:lnTo>
                  <a:close/>
                  <a:moveTo>
                    <a:pt x="2276820" y="1020613"/>
                  </a:moveTo>
                  <a:lnTo>
                    <a:pt x="2280836" y="1020613"/>
                  </a:lnTo>
                  <a:lnTo>
                    <a:pt x="2280836" y="946152"/>
                  </a:lnTo>
                  <a:lnTo>
                    <a:pt x="2276820" y="946152"/>
                  </a:lnTo>
                  <a:lnTo>
                    <a:pt x="2276820" y="1020613"/>
                  </a:lnTo>
                  <a:close/>
                  <a:moveTo>
                    <a:pt x="2276820" y="706622"/>
                  </a:moveTo>
                  <a:lnTo>
                    <a:pt x="2280836" y="706622"/>
                  </a:lnTo>
                  <a:lnTo>
                    <a:pt x="2280836" y="632160"/>
                  </a:lnTo>
                  <a:lnTo>
                    <a:pt x="2276820" y="632160"/>
                  </a:lnTo>
                  <a:lnTo>
                    <a:pt x="2276820" y="706622"/>
                  </a:lnTo>
                  <a:close/>
                  <a:moveTo>
                    <a:pt x="2276820" y="471108"/>
                  </a:moveTo>
                  <a:lnTo>
                    <a:pt x="2280836" y="471108"/>
                  </a:lnTo>
                  <a:lnTo>
                    <a:pt x="2280836" y="396646"/>
                  </a:lnTo>
                  <a:lnTo>
                    <a:pt x="2276820" y="396646"/>
                  </a:lnTo>
                  <a:lnTo>
                    <a:pt x="2276820" y="471108"/>
                  </a:lnTo>
                  <a:close/>
                  <a:moveTo>
                    <a:pt x="2276820" y="392550"/>
                  </a:moveTo>
                  <a:lnTo>
                    <a:pt x="2280836" y="392550"/>
                  </a:lnTo>
                  <a:lnTo>
                    <a:pt x="2280836" y="318088"/>
                  </a:lnTo>
                  <a:lnTo>
                    <a:pt x="2276820" y="318088"/>
                  </a:lnTo>
                  <a:lnTo>
                    <a:pt x="2276820" y="392550"/>
                  </a:lnTo>
                  <a:close/>
                  <a:moveTo>
                    <a:pt x="2276820" y="549586"/>
                  </a:moveTo>
                  <a:lnTo>
                    <a:pt x="2280836" y="549586"/>
                  </a:lnTo>
                  <a:lnTo>
                    <a:pt x="2280836" y="475124"/>
                  </a:lnTo>
                  <a:lnTo>
                    <a:pt x="2276820" y="475124"/>
                  </a:lnTo>
                  <a:lnTo>
                    <a:pt x="2276820" y="549586"/>
                  </a:lnTo>
                  <a:close/>
                  <a:moveTo>
                    <a:pt x="2276820" y="628064"/>
                  </a:moveTo>
                  <a:lnTo>
                    <a:pt x="2280836" y="628064"/>
                  </a:lnTo>
                  <a:lnTo>
                    <a:pt x="2280836" y="553602"/>
                  </a:lnTo>
                  <a:lnTo>
                    <a:pt x="2276820" y="553602"/>
                  </a:lnTo>
                  <a:lnTo>
                    <a:pt x="2276820" y="628064"/>
                  </a:lnTo>
                  <a:close/>
                  <a:moveTo>
                    <a:pt x="2276820" y="1334685"/>
                  </a:moveTo>
                  <a:lnTo>
                    <a:pt x="2280836" y="1334685"/>
                  </a:lnTo>
                  <a:lnTo>
                    <a:pt x="2280836" y="1260224"/>
                  </a:lnTo>
                  <a:lnTo>
                    <a:pt x="2276820" y="1260224"/>
                  </a:lnTo>
                  <a:lnTo>
                    <a:pt x="2276820" y="1334685"/>
                  </a:lnTo>
                  <a:close/>
                  <a:moveTo>
                    <a:pt x="628063" y="1417260"/>
                  </a:moveTo>
                  <a:lnTo>
                    <a:pt x="628063" y="1491721"/>
                  </a:lnTo>
                  <a:lnTo>
                    <a:pt x="632080" y="1491721"/>
                  </a:lnTo>
                  <a:lnTo>
                    <a:pt x="632080" y="1417260"/>
                  </a:lnTo>
                  <a:lnTo>
                    <a:pt x="628063" y="1417260"/>
                  </a:lnTo>
                  <a:close/>
                  <a:moveTo>
                    <a:pt x="471108" y="1417260"/>
                  </a:moveTo>
                  <a:lnTo>
                    <a:pt x="471108" y="1491721"/>
                  </a:lnTo>
                  <a:lnTo>
                    <a:pt x="475124" y="1491721"/>
                  </a:lnTo>
                  <a:lnTo>
                    <a:pt x="475124" y="1417260"/>
                  </a:lnTo>
                  <a:lnTo>
                    <a:pt x="471108" y="1417260"/>
                  </a:lnTo>
                  <a:close/>
                  <a:moveTo>
                    <a:pt x="549585" y="1417260"/>
                  </a:moveTo>
                  <a:lnTo>
                    <a:pt x="549585" y="1491721"/>
                  </a:lnTo>
                  <a:lnTo>
                    <a:pt x="553602" y="1491721"/>
                  </a:lnTo>
                  <a:lnTo>
                    <a:pt x="553602" y="1417260"/>
                  </a:lnTo>
                  <a:lnTo>
                    <a:pt x="549585" y="1417260"/>
                  </a:lnTo>
                  <a:close/>
                  <a:moveTo>
                    <a:pt x="161052" y="1260224"/>
                  </a:moveTo>
                  <a:lnTo>
                    <a:pt x="157036" y="1260224"/>
                  </a:lnTo>
                  <a:lnTo>
                    <a:pt x="157036" y="1334685"/>
                  </a:lnTo>
                  <a:lnTo>
                    <a:pt x="161052" y="1334685"/>
                  </a:lnTo>
                  <a:lnTo>
                    <a:pt x="161052" y="1260224"/>
                  </a:lnTo>
                  <a:close/>
                  <a:moveTo>
                    <a:pt x="706621" y="1417260"/>
                  </a:moveTo>
                  <a:lnTo>
                    <a:pt x="706621" y="1491721"/>
                  </a:lnTo>
                  <a:lnTo>
                    <a:pt x="710638" y="1491721"/>
                  </a:lnTo>
                  <a:lnTo>
                    <a:pt x="710638" y="1417260"/>
                  </a:lnTo>
                  <a:lnTo>
                    <a:pt x="706621" y="1417260"/>
                  </a:lnTo>
                  <a:close/>
                  <a:moveTo>
                    <a:pt x="2276820" y="314072"/>
                  </a:moveTo>
                  <a:lnTo>
                    <a:pt x="2280836" y="314072"/>
                  </a:lnTo>
                  <a:lnTo>
                    <a:pt x="2280836" y="239610"/>
                  </a:lnTo>
                  <a:lnTo>
                    <a:pt x="2276820" y="239610"/>
                  </a:lnTo>
                  <a:lnTo>
                    <a:pt x="2276820" y="314072"/>
                  </a:lnTo>
                  <a:close/>
                  <a:moveTo>
                    <a:pt x="157036" y="1417260"/>
                  </a:moveTo>
                  <a:lnTo>
                    <a:pt x="157036" y="1491721"/>
                  </a:lnTo>
                  <a:lnTo>
                    <a:pt x="161052" y="1491721"/>
                  </a:lnTo>
                  <a:lnTo>
                    <a:pt x="161052" y="1417260"/>
                  </a:lnTo>
                  <a:lnTo>
                    <a:pt x="157036" y="1417260"/>
                  </a:lnTo>
                  <a:close/>
                  <a:moveTo>
                    <a:pt x="78478" y="1417260"/>
                  </a:moveTo>
                  <a:lnTo>
                    <a:pt x="78478" y="1491721"/>
                  </a:lnTo>
                  <a:lnTo>
                    <a:pt x="82494" y="1491721"/>
                  </a:lnTo>
                  <a:lnTo>
                    <a:pt x="82494" y="1417260"/>
                  </a:lnTo>
                  <a:lnTo>
                    <a:pt x="78478" y="1417260"/>
                  </a:lnTo>
                  <a:close/>
                  <a:moveTo>
                    <a:pt x="392550" y="1417260"/>
                  </a:moveTo>
                  <a:lnTo>
                    <a:pt x="392550" y="1491721"/>
                  </a:lnTo>
                  <a:lnTo>
                    <a:pt x="396566" y="1491721"/>
                  </a:lnTo>
                  <a:lnTo>
                    <a:pt x="396566" y="1417260"/>
                  </a:lnTo>
                  <a:lnTo>
                    <a:pt x="392550" y="1417260"/>
                  </a:lnTo>
                  <a:close/>
                  <a:moveTo>
                    <a:pt x="235514" y="1417260"/>
                  </a:moveTo>
                  <a:lnTo>
                    <a:pt x="235514" y="1491721"/>
                  </a:lnTo>
                  <a:lnTo>
                    <a:pt x="239530" y="1491721"/>
                  </a:lnTo>
                  <a:lnTo>
                    <a:pt x="239530" y="1417260"/>
                  </a:lnTo>
                  <a:lnTo>
                    <a:pt x="235514" y="1417260"/>
                  </a:lnTo>
                  <a:close/>
                  <a:moveTo>
                    <a:pt x="314072" y="1417260"/>
                  </a:moveTo>
                  <a:lnTo>
                    <a:pt x="314072" y="1491721"/>
                  </a:lnTo>
                  <a:lnTo>
                    <a:pt x="318088" y="1491721"/>
                  </a:lnTo>
                  <a:lnTo>
                    <a:pt x="318088" y="1417260"/>
                  </a:lnTo>
                  <a:lnTo>
                    <a:pt x="314072" y="1417260"/>
                  </a:lnTo>
                  <a:close/>
                  <a:moveTo>
                    <a:pt x="2276820" y="1177649"/>
                  </a:moveTo>
                  <a:lnTo>
                    <a:pt x="2280836" y="1177649"/>
                  </a:lnTo>
                  <a:lnTo>
                    <a:pt x="2280836" y="1103188"/>
                  </a:lnTo>
                  <a:lnTo>
                    <a:pt x="2276820" y="1103188"/>
                  </a:lnTo>
                  <a:lnTo>
                    <a:pt x="2276820" y="1177649"/>
                  </a:lnTo>
                  <a:close/>
                  <a:moveTo>
                    <a:pt x="1103187" y="157036"/>
                  </a:moveTo>
                  <a:lnTo>
                    <a:pt x="1103187" y="82574"/>
                  </a:lnTo>
                  <a:lnTo>
                    <a:pt x="1099171" y="82574"/>
                  </a:lnTo>
                  <a:lnTo>
                    <a:pt x="1099171" y="157036"/>
                  </a:lnTo>
                  <a:lnTo>
                    <a:pt x="1103187" y="157036"/>
                  </a:lnTo>
                  <a:close/>
                  <a:moveTo>
                    <a:pt x="1181665" y="157036"/>
                  </a:moveTo>
                  <a:lnTo>
                    <a:pt x="1181665" y="82574"/>
                  </a:lnTo>
                  <a:lnTo>
                    <a:pt x="1177649" y="82574"/>
                  </a:lnTo>
                  <a:lnTo>
                    <a:pt x="1177649" y="157036"/>
                  </a:lnTo>
                  <a:lnTo>
                    <a:pt x="1181665" y="157036"/>
                  </a:lnTo>
                  <a:close/>
                  <a:moveTo>
                    <a:pt x="1417259" y="157036"/>
                  </a:moveTo>
                  <a:lnTo>
                    <a:pt x="1417259" y="82574"/>
                  </a:lnTo>
                  <a:lnTo>
                    <a:pt x="1413243" y="82574"/>
                  </a:lnTo>
                  <a:lnTo>
                    <a:pt x="1413243" y="157036"/>
                  </a:lnTo>
                  <a:lnTo>
                    <a:pt x="1417259" y="157036"/>
                  </a:lnTo>
                  <a:close/>
                  <a:moveTo>
                    <a:pt x="1024629" y="157036"/>
                  </a:moveTo>
                  <a:lnTo>
                    <a:pt x="1024629" y="82574"/>
                  </a:lnTo>
                  <a:lnTo>
                    <a:pt x="1020613" y="82574"/>
                  </a:lnTo>
                  <a:lnTo>
                    <a:pt x="1020613" y="157036"/>
                  </a:lnTo>
                  <a:lnTo>
                    <a:pt x="1024629" y="157036"/>
                  </a:lnTo>
                  <a:close/>
                  <a:moveTo>
                    <a:pt x="1338701" y="157036"/>
                  </a:moveTo>
                  <a:lnTo>
                    <a:pt x="1338701" y="82574"/>
                  </a:lnTo>
                  <a:lnTo>
                    <a:pt x="1334685" y="82574"/>
                  </a:lnTo>
                  <a:lnTo>
                    <a:pt x="1334685" y="157036"/>
                  </a:lnTo>
                  <a:lnTo>
                    <a:pt x="1338701" y="157036"/>
                  </a:lnTo>
                  <a:close/>
                  <a:moveTo>
                    <a:pt x="1260223" y="157036"/>
                  </a:moveTo>
                  <a:lnTo>
                    <a:pt x="1260223" y="82574"/>
                  </a:lnTo>
                  <a:lnTo>
                    <a:pt x="1256207" y="82574"/>
                  </a:lnTo>
                  <a:lnTo>
                    <a:pt x="1256207" y="157036"/>
                  </a:lnTo>
                  <a:lnTo>
                    <a:pt x="1260223" y="157036"/>
                  </a:lnTo>
                  <a:close/>
                  <a:moveTo>
                    <a:pt x="632080" y="157036"/>
                  </a:moveTo>
                  <a:lnTo>
                    <a:pt x="632080" y="82574"/>
                  </a:lnTo>
                  <a:lnTo>
                    <a:pt x="628063" y="82574"/>
                  </a:lnTo>
                  <a:lnTo>
                    <a:pt x="628063" y="157036"/>
                  </a:lnTo>
                  <a:lnTo>
                    <a:pt x="632080" y="157036"/>
                  </a:lnTo>
                  <a:close/>
                  <a:moveTo>
                    <a:pt x="946151" y="157036"/>
                  </a:moveTo>
                  <a:lnTo>
                    <a:pt x="946151" y="82574"/>
                  </a:lnTo>
                  <a:lnTo>
                    <a:pt x="942135" y="82574"/>
                  </a:lnTo>
                  <a:lnTo>
                    <a:pt x="942135" y="157036"/>
                  </a:lnTo>
                  <a:lnTo>
                    <a:pt x="946151" y="157036"/>
                  </a:lnTo>
                  <a:close/>
                  <a:moveTo>
                    <a:pt x="710638" y="157036"/>
                  </a:moveTo>
                  <a:lnTo>
                    <a:pt x="710638" y="82574"/>
                  </a:lnTo>
                  <a:lnTo>
                    <a:pt x="706621" y="82574"/>
                  </a:lnTo>
                  <a:lnTo>
                    <a:pt x="706621" y="157036"/>
                  </a:lnTo>
                  <a:lnTo>
                    <a:pt x="710638" y="157036"/>
                  </a:lnTo>
                  <a:close/>
                  <a:moveTo>
                    <a:pt x="789115" y="157036"/>
                  </a:moveTo>
                  <a:lnTo>
                    <a:pt x="789115" y="82574"/>
                  </a:lnTo>
                  <a:lnTo>
                    <a:pt x="785099" y="82574"/>
                  </a:lnTo>
                  <a:lnTo>
                    <a:pt x="785099" y="157036"/>
                  </a:lnTo>
                  <a:lnTo>
                    <a:pt x="789115" y="157036"/>
                  </a:lnTo>
                  <a:close/>
                  <a:moveTo>
                    <a:pt x="867673" y="157036"/>
                  </a:moveTo>
                  <a:lnTo>
                    <a:pt x="867673" y="82574"/>
                  </a:lnTo>
                  <a:lnTo>
                    <a:pt x="863657" y="82574"/>
                  </a:lnTo>
                  <a:lnTo>
                    <a:pt x="863657" y="157036"/>
                  </a:lnTo>
                  <a:lnTo>
                    <a:pt x="867673" y="157036"/>
                  </a:lnTo>
                  <a:close/>
                  <a:moveTo>
                    <a:pt x="1652773" y="157036"/>
                  </a:moveTo>
                  <a:lnTo>
                    <a:pt x="1652773" y="82574"/>
                  </a:lnTo>
                  <a:lnTo>
                    <a:pt x="1648756" y="82574"/>
                  </a:lnTo>
                  <a:lnTo>
                    <a:pt x="1648756" y="157036"/>
                  </a:lnTo>
                  <a:lnTo>
                    <a:pt x="1652773" y="157036"/>
                  </a:lnTo>
                  <a:close/>
                  <a:moveTo>
                    <a:pt x="2045322" y="157036"/>
                  </a:moveTo>
                  <a:lnTo>
                    <a:pt x="2045322" y="82574"/>
                  </a:lnTo>
                  <a:lnTo>
                    <a:pt x="2041306" y="82574"/>
                  </a:lnTo>
                  <a:lnTo>
                    <a:pt x="2041306" y="157036"/>
                  </a:lnTo>
                  <a:lnTo>
                    <a:pt x="2045322" y="157036"/>
                  </a:lnTo>
                  <a:close/>
                  <a:moveTo>
                    <a:pt x="1495737" y="157036"/>
                  </a:moveTo>
                  <a:lnTo>
                    <a:pt x="1495737" y="82574"/>
                  </a:lnTo>
                  <a:lnTo>
                    <a:pt x="1491721" y="82574"/>
                  </a:lnTo>
                  <a:lnTo>
                    <a:pt x="1491721" y="157036"/>
                  </a:lnTo>
                  <a:lnTo>
                    <a:pt x="1495737" y="157036"/>
                  </a:lnTo>
                  <a:close/>
                  <a:moveTo>
                    <a:pt x="1256207" y="1260224"/>
                  </a:moveTo>
                  <a:lnTo>
                    <a:pt x="1256207" y="1334685"/>
                  </a:lnTo>
                  <a:lnTo>
                    <a:pt x="1260223" y="1334685"/>
                  </a:lnTo>
                  <a:lnTo>
                    <a:pt x="1260223" y="1260224"/>
                  </a:lnTo>
                  <a:lnTo>
                    <a:pt x="1256207" y="1260224"/>
                  </a:lnTo>
                  <a:close/>
                  <a:moveTo>
                    <a:pt x="1966764" y="157036"/>
                  </a:moveTo>
                  <a:lnTo>
                    <a:pt x="1966764" y="82574"/>
                  </a:lnTo>
                  <a:lnTo>
                    <a:pt x="1962748" y="82574"/>
                  </a:lnTo>
                  <a:lnTo>
                    <a:pt x="1962748" y="157036"/>
                  </a:lnTo>
                  <a:lnTo>
                    <a:pt x="1966764" y="157036"/>
                  </a:lnTo>
                  <a:close/>
                  <a:moveTo>
                    <a:pt x="2280836" y="157036"/>
                  </a:moveTo>
                  <a:lnTo>
                    <a:pt x="2280836" y="82574"/>
                  </a:lnTo>
                  <a:lnTo>
                    <a:pt x="2276820" y="82574"/>
                  </a:lnTo>
                  <a:lnTo>
                    <a:pt x="2276820" y="157036"/>
                  </a:lnTo>
                  <a:lnTo>
                    <a:pt x="2280836" y="157036"/>
                  </a:lnTo>
                  <a:close/>
                  <a:moveTo>
                    <a:pt x="2123800" y="157036"/>
                  </a:moveTo>
                  <a:lnTo>
                    <a:pt x="2123800" y="82574"/>
                  </a:lnTo>
                  <a:lnTo>
                    <a:pt x="2119784" y="82574"/>
                  </a:lnTo>
                  <a:lnTo>
                    <a:pt x="2119784" y="157036"/>
                  </a:lnTo>
                  <a:lnTo>
                    <a:pt x="2123800" y="157036"/>
                  </a:lnTo>
                  <a:close/>
                  <a:moveTo>
                    <a:pt x="2276820" y="235514"/>
                  </a:moveTo>
                  <a:lnTo>
                    <a:pt x="2280836" y="235514"/>
                  </a:lnTo>
                  <a:lnTo>
                    <a:pt x="2280836" y="161052"/>
                  </a:lnTo>
                  <a:lnTo>
                    <a:pt x="2276820" y="161052"/>
                  </a:lnTo>
                  <a:lnTo>
                    <a:pt x="2276820" y="235514"/>
                  </a:lnTo>
                  <a:close/>
                  <a:moveTo>
                    <a:pt x="1574215" y="157036"/>
                  </a:moveTo>
                  <a:lnTo>
                    <a:pt x="1574215" y="82574"/>
                  </a:lnTo>
                  <a:lnTo>
                    <a:pt x="1570198" y="82574"/>
                  </a:lnTo>
                  <a:lnTo>
                    <a:pt x="1570198" y="157036"/>
                  </a:lnTo>
                  <a:lnTo>
                    <a:pt x="1574215" y="157036"/>
                  </a:lnTo>
                  <a:close/>
                  <a:moveTo>
                    <a:pt x="1888286" y="157036"/>
                  </a:moveTo>
                  <a:lnTo>
                    <a:pt x="1888286" y="82574"/>
                  </a:lnTo>
                  <a:lnTo>
                    <a:pt x="1884270" y="82574"/>
                  </a:lnTo>
                  <a:lnTo>
                    <a:pt x="1884270" y="157036"/>
                  </a:lnTo>
                  <a:lnTo>
                    <a:pt x="1888286" y="157036"/>
                  </a:lnTo>
                  <a:close/>
                  <a:moveTo>
                    <a:pt x="1731250" y="157036"/>
                  </a:moveTo>
                  <a:lnTo>
                    <a:pt x="1731250" y="82574"/>
                  </a:lnTo>
                  <a:lnTo>
                    <a:pt x="1727234" y="82574"/>
                  </a:lnTo>
                  <a:lnTo>
                    <a:pt x="1727234" y="157036"/>
                  </a:lnTo>
                  <a:lnTo>
                    <a:pt x="1731250" y="157036"/>
                  </a:lnTo>
                  <a:close/>
                  <a:moveTo>
                    <a:pt x="1809809" y="157036"/>
                  </a:moveTo>
                  <a:lnTo>
                    <a:pt x="1809809" y="82574"/>
                  </a:lnTo>
                  <a:lnTo>
                    <a:pt x="1805792" y="82574"/>
                  </a:lnTo>
                  <a:lnTo>
                    <a:pt x="1805792" y="157036"/>
                  </a:lnTo>
                  <a:lnTo>
                    <a:pt x="1809809" y="157036"/>
                  </a:lnTo>
                  <a:close/>
                  <a:moveTo>
                    <a:pt x="1570198" y="1417260"/>
                  </a:moveTo>
                  <a:lnTo>
                    <a:pt x="1570198" y="1491721"/>
                  </a:lnTo>
                  <a:lnTo>
                    <a:pt x="1574215" y="1491721"/>
                  </a:lnTo>
                  <a:lnTo>
                    <a:pt x="1574215" y="1417260"/>
                  </a:lnTo>
                  <a:lnTo>
                    <a:pt x="1570198" y="1417260"/>
                  </a:lnTo>
                  <a:close/>
                  <a:moveTo>
                    <a:pt x="161052" y="318088"/>
                  </a:moveTo>
                  <a:lnTo>
                    <a:pt x="157036" y="318088"/>
                  </a:lnTo>
                  <a:lnTo>
                    <a:pt x="157036" y="392550"/>
                  </a:lnTo>
                  <a:lnTo>
                    <a:pt x="161052" y="392550"/>
                  </a:lnTo>
                  <a:lnTo>
                    <a:pt x="161052" y="318088"/>
                  </a:lnTo>
                  <a:close/>
                  <a:moveTo>
                    <a:pt x="161052" y="396566"/>
                  </a:moveTo>
                  <a:lnTo>
                    <a:pt x="157036" y="396566"/>
                  </a:lnTo>
                  <a:lnTo>
                    <a:pt x="157036" y="471028"/>
                  </a:lnTo>
                  <a:lnTo>
                    <a:pt x="161052" y="471028"/>
                  </a:lnTo>
                  <a:lnTo>
                    <a:pt x="161052" y="396566"/>
                  </a:lnTo>
                  <a:close/>
                  <a:moveTo>
                    <a:pt x="2198342" y="1417260"/>
                  </a:moveTo>
                  <a:lnTo>
                    <a:pt x="2198342" y="1491721"/>
                  </a:lnTo>
                  <a:lnTo>
                    <a:pt x="2202358" y="1491721"/>
                  </a:lnTo>
                  <a:lnTo>
                    <a:pt x="2202358" y="1417260"/>
                  </a:lnTo>
                  <a:lnTo>
                    <a:pt x="2198342" y="1417260"/>
                  </a:lnTo>
                  <a:close/>
                  <a:moveTo>
                    <a:pt x="161052" y="161052"/>
                  </a:moveTo>
                  <a:lnTo>
                    <a:pt x="157036" y="161052"/>
                  </a:lnTo>
                  <a:lnTo>
                    <a:pt x="157036" y="235514"/>
                  </a:lnTo>
                  <a:lnTo>
                    <a:pt x="161052" y="235514"/>
                  </a:lnTo>
                  <a:lnTo>
                    <a:pt x="161052" y="161052"/>
                  </a:lnTo>
                  <a:close/>
                  <a:moveTo>
                    <a:pt x="82494" y="1024630"/>
                  </a:moveTo>
                  <a:lnTo>
                    <a:pt x="78478" y="1024630"/>
                  </a:lnTo>
                  <a:lnTo>
                    <a:pt x="78478" y="1099091"/>
                  </a:lnTo>
                  <a:lnTo>
                    <a:pt x="82494" y="1099091"/>
                  </a:lnTo>
                  <a:lnTo>
                    <a:pt x="82494" y="1024630"/>
                  </a:lnTo>
                  <a:close/>
                  <a:moveTo>
                    <a:pt x="161052" y="239530"/>
                  </a:moveTo>
                  <a:lnTo>
                    <a:pt x="157036" y="239530"/>
                  </a:lnTo>
                  <a:lnTo>
                    <a:pt x="157036" y="313992"/>
                  </a:lnTo>
                  <a:lnTo>
                    <a:pt x="161052" y="313992"/>
                  </a:lnTo>
                  <a:lnTo>
                    <a:pt x="161052" y="239530"/>
                  </a:lnTo>
                  <a:close/>
                  <a:moveTo>
                    <a:pt x="2276820" y="1417260"/>
                  </a:moveTo>
                  <a:lnTo>
                    <a:pt x="2276820" y="1491721"/>
                  </a:lnTo>
                  <a:lnTo>
                    <a:pt x="2280836" y="1491721"/>
                  </a:lnTo>
                  <a:lnTo>
                    <a:pt x="2280836" y="1417260"/>
                  </a:lnTo>
                  <a:lnTo>
                    <a:pt x="2276820" y="1417260"/>
                  </a:lnTo>
                  <a:close/>
                  <a:moveTo>
                    <a:pt x="161052" y="553602"/>
                  </a:moveTo>
                  <a:lnTo>
                    <a:pt x="157036" y="553602"/>
                  </a:lnTo>
                  <a:lnTo>
                    <a:pt x="157036" y="628064"/>
                  </a:lnTo>
                  <a:lnTo>
                    <a:pt x="161052" y="628064"/>
                  </a:lnTo>
                  <a:lnTo>
                    <a:pt x="161052" y="553602"/>
                  </a:lnTo>
                  <a:close/>
                  <a:moveTo>
                    <a:pt x="2355378" y="1417260"/>
                  </a:moveTo>
                  <a:lnTo>
                    <a:pt x="2355378" y="1491721"/>
                  </a:lnTo>
                  <a:lnTo>
                    <a:pt x="2359394" y="1491721"/>
                  </a:lnTo>
                  <a:lnTo>
                    <a:pt x="2359394" y="1417260"/>
                  </a:lnTo>
                  <a:lnTo>
                    <a:pt x="2355378" y="1417260"/>
                  </a:lnTo>
                  <a:close/>
                  <a:moveTo>
                    <a:pt x="2008" y="1491721"/>
                  </a:moveTo>
                  <a:lnTo>
                    <a:pt x="4016" y="1491721"/>
                  </a:lnTo>
                  <a:lnTo>
                    <a:pt x="4016" y="1417260"/>
                  </a:lnTo>
                  <a:lnTo>
                    <a:pt x="2008" y="1417260"/>
                  </a:lnTo>
                  <a:lnTo>
                    <a:pt x="2008" y="1413244"/>
                  </a:lnTo>
                  <a:lnTo>
                    <a:pt x="4016" y="1413244"/>
                  </a:lnTo>
                  <a:lnTo>
                    <a:pt x="4016" y="1338782"/>
                  </a:lnTo>
                  <a:lnTo>
                    <a:pt x="2008" y="1338782"/>
                  </a:lnTo>
                  <a:lnTo>
                    <a:pt x="2008" y="1334766"/>
                  </a:lnTo>
                  <a:lnTo>
                    <a:pt x="4016" y="1334766"/>
                  </a:lnTo>
                  <a:lnTo>
                    <a:pt x="4016" y="1260304"/>
                  </a:lnTo>
                  <a:lnTo>
                    <a:pt x="2008" y="1260304"/>
                  </a:lnTo>
                  <a:lnTo>
                    <a:pt x="2008" y="1256288"/>
                  </a:lnTo>
                  <a:lnTo>
                    <a:pt x="4016" y="1256288"/>
                  </a:lnTo>
                  <a:lnTo>
                    <a:pt x="4016" y="1181826"/>
                  </a:lnTo>
                  <a:lnTo>
                    <a:pt x="2008" y="1181826"/>
                  </a:lnTo>
                  <a:lnTo>
                    <a:pt x="2008" y="1177810"/>
                  </a:lnTo>
                  <a:lnTo>
                    <a:pt x="4016" y="1177810"/>
                  </a:lnTo>
                  <a:lnTo>
                    <a:pt x="4016" y="1103348"/>
                  </a:lnTo>
                  <a:lnTo>
                    <a:pt x="2008" y="1103348"/>
                  </a:lnTo>
                  <a:lnTo>
                    <a:pt x="2008" y="1099332"/>
                  </a:lnTo>
                  <a:lnTo>
                    <a:pt x="4016" y="1099332"/>
                  </a:lnTo>
                  <a:lnTo>
                    <a:pt x="4016" y="1024871"/>
                  </a:lnTo>
                  <a:lnTo>
                    <a:pt x="2008" y="1024871"/>
                  </a:lnTo>
                  <a:lnTo>
                    <a:pt x="2008" y="1020854"/>
                  </a:lnTo>
                  <a:lnTo>
                    <a:pt x="4016" y="1020854"/>
                  </a:lnTo>
                  <a:lnTo>
                    <a:pt x="4016" y="946393"/>
                  </a:lnTo>
                  <a:lnTo>
                    <a:pt x="2008" y="946393"/>
                  </a:lnTo>
                  <a:lnTo>
                    <a:pt x="2008" y="942377"/>
                  </a:lnTo>
                  <a:lnTo>
                    <a:pt x="4016" y="942377"/>
                  </a:lnTo>
                  <a:lnTo>
                    <a:pt x="4016" y="867915"/>
                  </a:lnTo>
                  <a:lnTo>
                    <a:pt x="2008" y="867915"/>
                  </a:lnTo>
                  <a:lnTo>
                    <a:pt x="2008" y="863899"/>
                  </a:lnTo>
                  <a:lnTo>
                    <a:pt x="4016" y="863899"/>
                  </a:lnTo>
                  <a:lnTo>
                    <a:pt x="4016" y="789437"/>
                  </a:lnTo>
                  <a:lnTo>
                    <a:pt x="2008" y="789437"/>
                  </a:lnTo>
                  <a:lnTo>
                    <a:pt x="2008" y="785421"/>
                  </a:lnTo>
                  <a:lnTo>
                    <a:pt x="4016" y="785421"/>
                  </a:lnTo>
                  <a:lnTo>
                    <a:pt x="4016" y="710959"/>
                  </a:lnTo>
                  <a:lnTo>
                    <a:pt x="2008" y="710959"/>
                  </a:lnTo>
                  <a:lnTo>
                    <a:pt x="2008" y="706943"/>
                  </a:lnTo>
                  <a:lnTo>
                    <a:pt x="4016" y="706943"/>
                  </a:lnTo>
                  <a:lnTo>
                    <a:pt x="4016" y="632481"/>
                  </a:lnTo>
                  <a:lnTo>
                    <a:pt x="2008" y="632481"/>
                  </a:lnTo>
                  <a:lnTo>
                    <a:pt x="2008" y="628465"/>
                  </a:lnTo>
                  <a:lnTo>
                    <a:pt x="4016" y="628465"/>
                  </a:lnTo>
                  <a:lnTo>
                    <a:pt x="4016" y="554004"/>
                  </a:lnTo>
                  <a:lnTo>
                    <a:pt x="2008" y="554004"/>
                  </a:lnTo>
                  <a:lnTo>
                    <a:pt x="2008" y="549987"/>
                  </a:lnTo>
                  <a:lnTo>
                    <a:pt x="4016" y="549987"/>
                  </a:lnTo>
                  <a:lnTo>
                    <a:pt x="4016" y="475526"/>
                  </a:lnTo>
                  <a:lnTo>
                    <a:pt x="2008" y="475526"/>
                  </a:lnTo>
                  <a:lnTo>
                    <a:pt x="2008" y="471510"/>
                  </a:lnTo>
                  <a:lnTo>
                    <a:pt x="4016" y="471510"/>
                  </a:lnTo>
                  <a:lnTo>
                    <a:pt x="4016" y="397048"/>
                  </a:lnTo>
                  <a:lnTo>
                    <a:pt x="2008" y="397048"/>
                  </a:lnTo>
                  <a:lnTo>
                    <a:pt x="2008" y="393032"/>
                  </a:lnTo>
                  <a:lnTo>
                    <a:pt x="4016" y="393032"/>
                  </a:lnTo>
                  <a:lnTo>
                    <a:pt x="4016" y="318570"/>
                  </a:lnTo>
                  <a:lnTo>
                    <a:pt x="2008" y="318570"/>
                  </a:lnTo>
                  <a:lnTo>
                    <a:pt x="2008" y="314554"/>
                  </a:lnTo>
                  <a:lnTo>
                    <a:pt x="4016" y="314554"/>
                  </a:lnTo>
                  <a:lnTo>
                    <a:pt x="4016" y="240092"/>
                  </a:lnTo>
                  <a:lnTo>
                    <a:pt x="2008" y="240092"/>
                  </a:lnTo>
                  <a:lnTo>
                    <a:pt x="2008" y="236076"/>
                  </a:lnTo>
                  <a:lnTo>
                    <a:pt x="4016" y="236076"/>
                  </a:lnTo>
                  <a:lnTo>
                    <a:pt x="4016" y="161615"/>
                  </a:lnTo>
                  <a:lnTo>
                    <a:pt x="2008" y="161615"/>
                  </a:lnTo>
                  <a:lnTo>
                    <a:pt x="2008" y="157598"/>
                  </a:lnTo>
                  <a:lnTo>
                    <a:pt x="4016" y="157598"/>
                  </a:lnTo>
                  <a:lnTo>
                    <a:pt x="4016" y="83137"/>
                  </a:lnTo>
                  <a:lnTo>
                    <a:pt x="2008" y="83137"/>
                  </a:lnTo>
                  <a:lnTo>
                    <a:pt x="2008" y="79120"/>
                  </a:lnTo>
                  <a:lnTo>
                    <a:pt x="4016" y="79120"/>
                  </a:lnTo>
                  <a:lnTo>
                    <a:pt x="4016" y="4016"/>
                  </a:lnTo>
                  <a:lnTo>
                    <a:pt x="2008" y="4016"/>
                  </a:lnTo>
                  <a:lnTo>
                    <a:pt x="2008" y="2008"/>
                  </a:lnTo>
                  <a:lnTo>
                    <a:pt x="0" y="2008"/>
                  </a:lnTo>
                  <a:lnTo>
                    <a:pt x="0" y="1560319"/>
                  </a:lnTo>
                  <a:lnTo>
                    <a:pt x="4016" y="1560319"/>
                  </a:lnTo>
                  <a:lnTo>
                    <a:pt x="4016" y="1495738"/>
                  </a:lnTo>
                  <a:lnTo>
                    <a:pt x="2008" y="1495738"/>
                  </a:lnTo>
                  <a:lnTo>
                    <a:pt x="2008" y="1491721"/>
                  </a:lnTo>
                  <a:close/>
                  <a:moveTo>
                    <a:pt x="161052" y="632080"/>
                  </a:moveTo>
                  <a:lnTo>
                    <a:pt x="157036" y="632080"/>
                  </a:lnTo>
                  <a:lnTo>
                    <a:pt x="157036" y="706541"/>
                  </a:lnTo>
                  <a:lnTo>
                    <a:pt x="161052" y="706541"/>
                  </a:lnTo>
                  <a:lnTo>
                    <a:pt x="161052" y="632080"/>
                  </a:lnTo>
                  <a:close/>
                  <a:moveTo>
                    <a:pt x="2198342" y="1260224"/>
                  </a:moveTo>
                  <a:lnTo>
                    <a:pt x="2198342" y="1334685"/>
                  </a:lnTo>
                  <a:lnTo>
                    <a:pt x="2202358" y="1334685"/>
                  </a:lnTo>
                  <a:lnTo>
                    <a:pt x="2202358" y="1260224"/>
                  </a:lnTo>
                  <a:lnTo>
                    <a:pt x="2198342" y="1260224"/>
                  </a:lnTo>
                  <a:close/>
                  <a:moveTo>
                    <a:pt x="1491721" y="1260224"/>
                  </a:moveTo>
                  <a:lnTo>
                    <a:pt x="1491721" y="1334685"/>
                  </a:lnTo>
                  <a:lnTo>
                    <a:pt x="1495737" y="1334685"/>
                  </a:lnTo>
                  <a:lnTo>
                    <a:pt x="1495737" y="1260224"/>
                  </a:lnTo>
                  <a:lnTo>
                    <a:pt x="1491721" y="1260224"/>
                  </a:lnTo>
                  <a:close/>
                  <a:moveTo>
                    <a:pt x="1570198" y="1260224"/>
                  </a:moveTo>
                  <a:lnTo>
                    <a:pt x="1570198" y="1334685"/>
                  </a:lnTo>
                  <a:lnTo>
                    <a:pt x="1574215" y="1334685"/>
                  </a:lnTo>
                  <a:lnTo>
                    <a:pt x="1574215" y="1260224"/>
                  </a:lnTo>
                  <a:lnTo>
                    <a:pt x="1570198" y="1260224"/>
                  </a:lnTo>
                  <a:close/>
                  <a:moveTo>
                    <a:pt x="1334685" y="1260224"/>
                  </a:moveTo>
                  <a:lnTo>
                    <a:pt x="1334685" y="1334685"/>
                  </a:lnTo>
                  <a:lnTo>
                    <a:pt x="1338701" y="1334685"/>
                  </a:lnTo>
                  <a:lnTo>
                    <a:pt x="1338701" y="1260224"/>
                  </a:lnTo>
                  <a:lnTo>
                    <a:pt x="1334685" y="1260224"/>
                  </a:lnTo>
                  <a:close/>
                  <a:moveTo>
                    <a:pt x="1648756" y="1260224"/>
                  </a:moveTo>
                  <a:lnTo>
                    <a:pt x="1648756" y="1334685"/>
                  </a:lnTo>
                  <a:lnTo>
                    <a:pt x="1652773" y="1334685"/>
                  </a:lnTo>
                  <a:lnTo>
                    <a:pt x="1652773" y="1260224"/>
                  </a:lnTo>
                  <a:lnTo>
                    <a:pt x="1648756" y="1260224"/>
                  </a:lnTo>
                  <a:close/>
                  <a:moveTo>
                    <a:pt x="1413243" y="1260224"/>
                  </a:moveTo>
                  <a:lnTo>
                    <a:pt x="1413243" y="1334685"/>
                  </a:lnTo>
                  <a:lnTo>
                    <a:pt x="1417259" y="1334685"/>
                  </a:lnTo>
                  <a:lnTo>
                    <a:pt x="1417259" y="1260224"/>
                  </a:lnTo>
                  <a:lnTo>
                    <a:pt x="1413243" y="1260224"/>
                  </a:lnTo>
                  <a:close/>
                  <a:moveTo>
                    <a:pt x="2041306" y="1260224"/>
                  </a:moveTo>
                  <a:lnTo>
                    <a:pt x="2041306" y="1334685"/>
                  </a:lnTo>
                  <a:lnTo>
                    <a:pt x="2045322" y="1334685"/>
                  </a:lnTo>
                  <a:lnTo>
                    <a:pt x="2045322" y="1260224"/>
                  </a:lnTo>
                  <a:lnTo>
                    <a:pt x="2041306" y="1260224"/>
                  </a:lnTo>
                  <a:close/>
                  <a:moveTo>
                    <a:pt x="1727234" y="1260224"/>
                  </a:moveTo>
                  <a:lnTo>
                    <a:pt x="1727234" y="1334685"/>
                  </a:lnTo>
                  <a:lnTo>
                    <a:pt x="1731250" y="1334685"/>
                  </a:lnTo>
                  <a:lnTo>
                    <a:pt x="1731250" y="1260224"/>
                  </a:lnTo>
                  <a:lnTo>
                    <a:pt x="1727234" y="1260224"/>
                  </a:lnTo>
                  <a:close/>
                  <a:moveTo>
                    <a:pt x="2119784" y="1260224"/>
                  </a:moveTo>
                  <a:lnTo>
                    <a:pt x="2119784" y="1334685"/>
                  </a:lnTo>
                  <a:lnTo>
                    <a:pt x="2123800" y="1334685"/>
                  </a:lnTo>
                  <a:lnTo>
                    <a:pt x="2123800" y="1260224"/>
                  </a:lnTo>
                  <a:lnTo>
                    <a:pt x="2119784" y="1260224"/>
                  </a:lnTo>
                  <a:close/>
                  <a:moveTo>
                    <a:pt x="1962748" y="1260224"/>
                  </a:moveTo>
                  <a:lnTo>
                    <a:pt x="1962748" y="1334685"/>
                  </a:lnTo>
                  <a:lnTo>
                    <a:pt x="1966764" y="1334685"/>
                  </a:lnTo>
                  <a:lnTo>
                    <a:pt x="1966764" y="1260224"/>
                  </a:lnTo>
                  <a:lnTo>
                    <a:pt x="1962748" y="1260224"/>
                  </a:lnTo>
                  <a:close/>
                  <a:moveTo>
                    <a:pt x="1805792" y="1260224"/>
                  </a:moveTo>
                  <a:lnTo>
                    <a:pt x="1805792" y="1334685"/>
                  </a:lnTo>
                  <a:lnTo>
                    <a:pt x="1809809" y="1334685"/>
                  </a:lnTo>
                  <a:lnTo>
                    <a:pt x="1809809" y="1260224"/>
                  </a:lnTo>
                  <a:lnTo>
                    <a:pt x="1805792" y="1260224"/>
                  </a:lnTo>
                  <a:close/>
                  <a:moveTo>
                    <a:pt x="1884270" y="1260224"/>
                  </a:moveTo>
                  <a:lnTo>
                    <a:pt x="1884270" y="1334685"/>
                  </a:lnTo>
                  <a:lnTo>
                    <a:pt x="1888286" y="1334685"/>
                  </a:lnTo>
                  <a:lnTo>
                    <a:pt x="1888286" y="1260224"/>
                  </a:lnTo>
                  <a:lnTo>
                    <a:pt x="1884270" y="1260224"/>
                  </a:lnTo>
                  <a:close/>
                  <a:moveTo>
                    <a:pt x="161052" y="1024630"/>
                  </a:moveTo>
                  <a:lnTo>
                    <a:pt x="157036" y="1024630"/>
                  </a:lnTo>
                  <a:lnTo>
                    <a:pt x="157036" y="1099091"/>
                  </a:lnTo>
                  <a:lnTo>
                    <a:pt x="161052" y="1099091"/>
                  </a:lnTo>
                  <a:lnTo>
                    <a:pt x="161052" y="1024630"/>
                  </a:lnTo>
                  <a:close/>
                  <a:moveTo>
                    <a:pt x="1020613" y="1417260"/>
                  </a:moveTo>
                  <a:lnTo>
                    <a:pt x="1020613" y="1491721"/>
                  </a:lnTo>
                  <a:lnTo>
                    <a:pt x="1024629" y="1491721"/>
                  </a:lnTo>
                  <a:lnTo>
                    <a:pt x="1024629" y="1417260"/>
                  </a:lnTo>
                  <a:lnTo>
                    <a:pt x="1020613" y="1417260"/>
                  </a:lnTo>
                  <a:close/>
                  <a:moveTo>
                    <a:pt x="1099171" y="1417260"/>
                  </a:moveTo>
                  <a:lnTo>
                    <a:pt x="1099171" y="1491721"/>
                  </a:lnTo>
                  <a:lnTo>
                    <a:pt x="1103187" y="1491721"/>
                  </a:lnTo>
                  <a:lnTo>
                    <a:pt x="1103187" y="1417260"/>
                  </a:lnTo>
                  <a:lnTo>
                    <a:pt x="1099171" y="1417260"/>
                  </a:lnTo>
                  <a:close/>
                  <a:moveTo>
                    <a:pt x="161052" y="867674"/>
                  </a:moveTo>
                  <a:lnTo>
                    <a:pt x="157036" y="867674"/>
                  </a:lnTo>
                  <a:lnTo>
                    <a:pt x="157036" y="942136"/>
                  </a:lnTo>
                  <a:lnTo>
                    <a:pt x="161052" y="942136"/>
                  </a:lnTo>
                  <a:lnTo>
                    <a:pt x="161052" y="867674"/>
                  </a:lnTo>
                  <a:close/>
                  <a:moveTo>
                    <a:pt x="2119784" y="1417260"/>
                  </a:moveTo>
                  <a:lnTo>
                    <a:pt x="2119784" y="1491721"/>
                  </a:lnTo>
                  <a:lnTo>
                    <a:pt x="2123800" y="1491721"/>
                  </a:lnTo>
                  <a:lnTo>
                    <a:pt x="2123800" y="1417260"/>
                  </a:lnTo>
                  <a:lnTo>
                    <a:pt x="2119784" y="1417260"/>
                  </a:lnTo>
                  <a:close/>
                  <a:moveTo>
                    <a:pt x="1256207" y="1417260"/>
                  </a:moveTo>
                  <a:lnTo>
                    <a:pt x="1256207" y="1491721"/>
                  </a:lnTo>
                  <a:lnTo>
                    <a:pt x="1260223" y="1491721"/>
                  </a:lnTo>
                  <a:lnTo>
                    <a:pt x="1260223" y="1417260"/>
                  </a:lnTo>
                  <a:lnTo>
                    <a:pt x="1256207" y="1417260"/>
                  </a:lnTo>
                  <a:close/>
                  <a:moveTo>
                    <a:pt x="1177649" y="1417260"/>
                  </a:moveTo>
                  <a:lnTo>
                    <a:pt x="1177649" y="1491721"/>
                  </a:lnTo>
                  <a:lnTo>
                    <a:pt x="1181665" y="1491721"/>
                  </a:lnTo>
                  <a:lnTo>
                    <a:pt x="1181665" y="1417260"/>
                  </a:lnTo>
                  <a:lnTo>
                    <a:pt x="1177649" y="1417260"/>
                  </a:lnTo>
                  <a:close/>
                  <a:moveTo>
                    <a:pt x="863657" y="1417260"/>
                  </a:moveTo>
                  <a:lnTo>
                    <a:pt x="863657" y="1491721"/>
                  </a:lnTo>
                  <a:lnTo>
                    <a:pt x="867673" y="1491721"/>
                  </a:lnTo>
                  <a:lnTo>
                    <a:pt x="867673" y="1417260"/>
                  </a:lnTo>
                  <a:lnTo>
                    <a:pt x="863657" y="1417260"/>
                  </a:lnTo>
                  <a:close/>
                  <a:moveTo>
                    <a:pt x="161052" y="1103188"/>
                  </a:moveTo>
                  <a:lnTo>
                    <a:pt x="157036" y="1103188"/>
                  </a:lnTo>
                  <a:lnTo>
                    <a:pt x="157036" y="1177649"/>
                  </a:lnTo>
                  <a:lnTo>
                    <a:pt x="161052" y="1177649"/>
                  </a:lnTo>
                  <a:lnTo>
                    <a:pt x="161052" y="1103188"/>
                  </a:lnTo>
                  <a:close/>
                  <a:moveTo>
                    <a:pt x="942135" y="1417260"/>
                  </a:moveTo>
                  <a:lnTo>
                    <a:pt x="942135" y="1491721"/>
                  </a:lnTo>
                  <a:lnTo>
                    <a:pt x="946151" y="1491721"/>
                  </a:lnTo>
                  <a:lnTo>
                    <a:pt x="946151" y="1417260"/>
                  </a:lnTo>
                  <a:lnTo>
                    <a:pt x="942135" y="1417260"/>
                  </a:lnTo>
                  <a:close/>
                  <a:moveTo>
                    <a:pt x="161052" y="946152"/>
                  </a:moveTo>
                  <a:lnTo>
                    <a:pt x="157036" y="946152"/>
                  </a:lnTo>
                  <a:lnTo>
                    <a:pt x="157036" y="1020613"/>
                  </a:lnTo>
                  <a:lnTo>
                    <a:pt x="161052" y="1020613"/>
                  </a:lnTo>
                  <a:lnTo>
                    <a:pt x="161052" y="946152"/>
                  </a:lnTo>
                  <a:close/>
                  <a:moveTo>
                    <a:pt x="785099" y="1417260"/>
                  </a:moveTo>
                  <a:lnTo>
                    <a:pt x="785099" y="1491721"/>
                  </a:lnTo>
                  <a:lnTo>
                    <a:pt x="789115" y="1491721"/>
                  </a:lnTo>
                  <a:lnTo>
                    <a:pt x="789115" y="1417260"/>
                  </a:lnTo>
                  <a:lnTo>
                    <a:pt x="785099" y="1417260"/>
                  </a:lnTo>
                  <a:close/>
                  <a:moveTo>
                    <a:pt x="161052" y="789116"/>
                  </a:moveTo>
                  <a:lnTo>
                    <a:pt x="157036" y="789116"/>
                  </a:lnTo>
                  <a:lnTo>
                    <a:pt x="157036" y="863577"/>
                  </a:lnTo>
                  <a:lnTo>
                    <a:pt x="161052" y="863577"/>
                  </a:lnTo>
                  <a:lnTo>
                    <a:pt x="161052" y="789116"/>
                  </a:lnTo>
                  <a:close/>
                  <a:moveTo>
                    <a:pt x="1727234" y="1417260"/>
                  </a:moveTo>
                  <a:lnTo>
                    <a:pt x="1727234" y="1491721"/>
                  </a:lnTo>
                  <a:lnTo>
                    <a:pt x="1731250" y="1491721"/>
                  </a:lnTo>
                  <a:lnTo>
                    <a:pt x="1731250" y="1417260"/>
                  </a:lnTo>
                  <a:lnTo>
                    <a:pt x="1727234" y="1417260"/>
                  </a:lnTo>
                  <a:close/>
                  <a:moveTo>
                    <a:pt x="1805792" y="1417260"/>
                  </a:moveTo>
                  <a:lnTo>
                    <a:pt x="1805792" y="1491721"/>
                  </a:lnTo>
                  <a:lnTo>
                    <a:pt x="1809809" y="1491721"/>
                  </a:lnTo>
                  <a:lnTo>
                    <a:pt x="1809809" y="1417260"/>
                  </a:lnTo>
                  <a:lnTo>
                    <a:pt x="1805792" y="1417260"/>
                  </a:lnTo>
                  <a:close/>
                  <a:moveTo>
                    <a:pt x="1884270" y="1417260"/>
                  </a:moveTo>
                  <a:lnTo>
                    <a:pt x="1884270" y="1491721"/>
                  </a:lnTo>
                  <a:lnTo>
                    <a:pt x="1888286" y="1491721"/>
                  </a:lnTo>
                  <a:lnTo>
                    <a:pt x="1888286" y="1417260"/>
                  </a:lnTo>
                  <a:lnTo>
                    <a:pt x="1884270" y="1417260"/>
                  </a:lnTo>
                  <a:close/>
                  <a:moveTo>
                    <a:pt x="1962748" y="1417260"/>
                  </a:moveTo>
                  <a:lnTo>
                    <a:pt x="1962748" y="1491721"/>
                  </a:lnTo>
                  <a:lnTo>
                    <a:pt x="1966764" y="1491721"/>
                  </a:lnTo>
                  <a:lnTo>
                    <a:pt x="1966764" y="1417260"/>
                  </a:lnTo>
                  <a:lnTo>
                    <a:pt x="1962748" y="1417260"/>
                  </a:lnTo>
                  <a:close/>
                  <a:moveTo>
                    <a:pt x="2041306" y="1417260"/>
                  </a:moveTo>
                  <a:lnTo>
                    <a:pt x="2041306" y="1491721"/>
                  </a:lnTo>
                  <a:lnTo>
                    <a:pt x="2045322" y="1491721"/>
                  </a:lnTo>
                  <a:lnTo>
                    <a:pt x="2045322" y="1417260"/>
                  </a:lnTo>
                  <a:lnTo>
                    <a:pt x="2041306" y="1417260"/>
                  </a:lnTo>
                  <a:close/>
                  <a:moveTo>
                    <a:pt x="1491721" y="1417260"/>
                  </a:moveTo>
                  <a:lnTo>
                    <a:pt x="1491721" y="1491721"/>
                  </a:lnTo>
                  <a:lnTo>
                    <a:pt x="1495737" y="1491721"/>
                  </a:lnTo>
                  <a:lnTo>
                    <a:pt x="1495737" y="1417260"/>
                  </a:lnTo>
                  <a:lnTo>
                    <a:pt x="1491721" y="1417260"/>
                  </a:lnTo>
                  <a:close/>
                  <a:moveTo>
                    <a:pt x="1413243" y="1417260"/>
                  </a:moveTo>
                  <a:lnTo>
                    <a:pt x="1413243" y="1491721"/>
                  </a:lnTo>
                  <a:lnTo>
                    <a:pt x="1417259" y="1491721"/>
                  </a:lnTo>
                  <a:lnTo>
                    <a:pt x="1417259" y="1417260"/>
                  </a:lnTo>
                  <a:lnTo>
                    <a:pt x="1413243" y="1417260"/>
                  </a:lnTo>
                  <a:close/>
                  <a:moveTo>
                    <a:pt x="161052" y="710638"/>
                  </a:moveTo>
                  <a:lnTo>
                    <a:pt x="157036" y="710638"/>
                  </a:lnTo>
                  <a:lnTo>
                    <a:pt x="157036" y="785100"/>
                  </a:lnTo>
                  <a:lnTo>
                    <a:pt x="161052" y="785100"/>
                  </a:lnTo>
                  <a:lnTo>
                    <a:pt x="161052" y="710638"/>
                  </a:lnTo>
                  <a:close/>
                  <a:moveTo>
                    <a:pt x="553602" y="157036"/>
                  </a:moveTo>
                  <a:lnTo>
                    <a:pt x="553602" y="82574"/>
                  </a:lnTo>
                  <a:lnTo>
                    <a:pt x="549585" y="82574"/>
                  </a:lnTo>
                  <a:lnTo>
                    <a:pt x="549585" y="157036"/>
                  </a:lnTo>
                  <a:lnTo>
                    <a:pt x="553602" y="157036"/>
                  </a:lnTo>
                  <a:close/>
                  <a:moveTo>
                    <a:pt x="1334685" y="1417260"/>
                  </a:moveTo>
                  <a:lnTo>
                    <a:pt x="1334685" y="1491721"/>
                  </a:lnTo>
                  <a:lnTo>
                    <a:pt x="1338701" y="1491721"/>
                  </a:lnTo>
                  <a:lnTo>
                    <a:pt x="1338701" y="1417260"/>
                  </a:lnTo>
                  <a:lnTo>
                    <a:pt x="1334685" y="1417260"/>
                  </a:lnTo>
                  <a:close/>
                  <a:moveTo>
                    <a:pt x="1648756" y="1417260"/>
                  </a:moveTo>
                  <a:lnTo>
                    <a:pt x="1648756" y="1491721"/>
                  </a:lnTo>
                  <a:lnTo>
                    <a:pt x="1652773" y="1491721"/>
                  </a:lnTo>
                  <a:lnTo>
                    <a:pt x="1652773" y="1417260"/>
                  </a:lnTo>
                  <a:lnTo>
                    <a:pt x="1648756" y="1417260"/>
                  </a:lnTo>
                  <a:close/>
                  <a:moveTo>
                    <a:pt x="2202358" y="157036"/>
                  </a:moveTo>
                  <a:lnTo>
                    <a:pt x="2202358" y="82574"/>
                  </a:lnTo>
                  <a:lnTo>
                    <a:pt x="2198342" y="82574"/>
                  </a:lnTo>
                  <a:lnTo>
                    <a:pt x="2198342" y="157036"/>
                  </a:lnTo>
                  <a:lnTo>
                    <a:pt x="2202358" y="157036"/>
                  </a:lnTo>
                  <a:close/>
                  <a:moveTo>
                    <a:pt x="1334685" y="1338702"/>
                  </a:moveTo>
                  <a:lnTo>
                    <a:pt x="1334685" y="1413163"/>
                  </a:lnTo>
                  <a:lnTo>
                    <a:pt x="1338701" y="1413163"/>
                  </a:lnTo>
                  <a:lnTo>
                    <a:pt x="1338701" y="1338702"/>
                  </a:lnTo>
                  <a:lnTo>
                    <a:pt x="1334685" y="1338702"/>
                  </a:lnTo>
                  <a:close/>
                  <a:moveTo>
                    <a:pt x="1570198" y="1338702"/>
                  </a:moveTo>
                  <a:lnTo>
                    <a:pt x="1570198" y="1413163"/>
                  </a:lnTo>
                  <a:lnTo>
                    <a:pt x="1574215" y="1413163"/>
                  </a:lnTo>
                  <a:lnTo>
                    <a:pt x="1574215" y="1338702"/>
                  </a:lnTo>
                  <a:lnTo>
                    <a:pt x="1570198" y="1338702"/>
                  </a:lnTo>
                  <a:close/>
                  <a:moveTo>
                    <a:pt x="1491721" y="1338702"/>
                  </a:moveTo>
                  <a:lnTo>
                    <a:pt x="1491721" y="1413163"/>
                  </a:lnTo>
                  <a:lnTo>
                    <a:pt x="1495737" y="1413163"/>
                  </a:lnTo>
                  <a:lnTo>
                    <a:pt x="1495737" y="1338702"/>
                  </a:lnTo>
                  <a:lnTo>
                    <a:pt x="1491721" y="1338702"/>
                  </a:lnTo>
                  <a:close/>
                  <a:moveTo>
                    <a:pt x="1099171" y="1338702"/>
                  </a:moveTo>
                  <a:lnTo>
                    <a:pt x="1099171" y="1413163"/>
                  </a:lnTo>
                  <a:lnTo>
                    <a:pt x="1103187" y="1413163"/>
                  </a:lnTo>
                  <a:lnTo>
                    <a:pt x="1103187" y="1338702"/>
                  </a:lnTo>
                  <a:lnTo>
                    <a:pt x="1099171" y="1338702"/>
                  </a:lnTo>
                  <a:close/>
                  <a:moveTo>
                    <a:pt x="1256207" y="1338702"/>
                  </a:moveTo>
                  <a:lnTo>
                    <a:pt x="1256207" y="1413163"/>
                  </a:lnTo>
                  <a:lnTo>
                    <a:pt x="1260223" y="1413163"/>
                  </a:lnTo>
                  <a:lnTo>
                    <a:pt x="1260223" y="1338702"/>
                  </a:lnTo>
                  <a:lnTo>
                    <a:pt x="1256207" y="1338702"/>
                  </a:lnTo>
                  <a:close/>
                  <a:moveTo>
                    <a:pt x="2041306" y="1338702"/>
                  </a:moveTo>
                  <a:lnTo>
                    <a:pt x="2041306" y="1413163"/>
                  </a:lnTo>
                  <a:lnTo>
                    <a:pt x="2045322" y="1413163"/>
                  </a:lnTo>
                  <a:lnTo>
                    <a:pt x="2045322" y="1338702"/>
                  </a:lnTo>
                  <a:lnTo>
                    <a:pt x="2041306" y="1338702"/>
                  </a:lnTo>
                  <a:close/>
                  <a:moveTo>
                    <a:pt x="1413243" y="1338702"/>
                  </a:moveTo>
                  <a:lnTo>
                    <a:pt x="1413243" y="1413163"/>
                  </a:lnTo>
                  <a:lnTo>
                    <a:pt x="1417259" y="1413163"/>
                  </a:lnTo>
                  <a:lnTo>
                    <a:pt x="1417259" y="1338702"/>
                  </a:lnTo>
                  <a:lnTo>
                    <a:pt x="1413243" y="1338702"/>
                  </a:lnTo>
                  <a:close/>
                  <a:moveTo>
                    <a:pt x="1884270" y="1338702"/>
                  </a:moveTo>
                  <a:lnTo>
                    <a:pt x="1884270" y="1413163"/>
                  </a:lnTo>
                  <a:lnTo>
                    <a:pt x="1888286" y="1413163"/>
                  </a:lnTo>
                  <a:lnTo>
                    <a:pt x="1888286" y="1338702"/>
                  </a:lnTo>
                  <a:lnTo>
                    <a:pt x="1884270" y="1338702"/>
                  </a:lnTo>
                  <a:close/>
                  <a:moveTo>
                    <a:pt x="1962748" y="1338702"/>
                  </a:moveTo>
                  <a:lnTo>
                    <a:pt x="1962748" y="1413163"/>
                  </a:lnTo>
                  <a:lnTo>
                    <a:pt x="1966764" y="1413163"/>
                  </a:lnTo>
                  <a:lnTo>
                    <a:pt x="1966764" y="1338702"/>
                  </a:lnTo>
                  <a:lnTo>
                    <a:pt x="1962748" y="1338702"/>
                  </a:lnTo>
                  <a:close/>
                  <a:moveTo>
                    <a:pt x="1805792" y="1338702"/>
                  </a:moveTo>
                  <a:lnTo>
                    <a:pt x="1805792" y="1413163"/>
                  </a:lnTo>
                  <a:lnTo>
                    <a:pt x="1809809" y="1413163"/>
                  </a:lnTo>
                  <a:lnTo>
                    <a:pt x="1809809" y="1338702"/>
                  </a:lnTo>
                  <a:lnTo>
                    <a:pt x="1805792" y="1338702"/>
                  </a:lnTo>
                  <a:close/>
                  <a:moveTo>
                    <a:pt x="1648756" y="1338702"/>
                  </a:moveTo>
                  <a:lnTo>
                    <a:pt x="1648756" y="1413163"/>
                  </a:lnTo>
                  <a:lnTo>
                    <a:pt x="1652773" y="1413163"/>
                  </a:lnTo>
                  <a:lnTo>
                    <a:pt x="1652773" y="1338702"/>
                  </a:lnTo>
                  <a:lnTo>
                    <a:pt x="1648756" y="1338702"/>
                  </a:lnTo>
                  <a:close/>
                  <a:moveTo>
                    <a:pt x="1727234" y="1338702"/>
                  </a:moveTo>
                  <a:lnTo>
                    <a:pt x="1727234" y="1413163"/>
                  </a:lnTo>
                  <a:lnTo>
                    <a:pt x="1731250" y="1413163"/>
                  </a:lnTo>
                  <a:lnTo>
                    <a:pt x="1731250" y="1338702"/>
                  </a:lnTo>
                  <a:lnTo>
                    <a:pt x="1727234" y="1338702"/>
                  </a:lnTo>
                  <a:close/>
                  <a:moveTo>
                    <a:pt x="1177649" y="1338702"/>
                  </a:moveTo>
                  <a:lnTo>
                    <a:pt x="1177649" y="1413163"/>
                  </a:lnTo>
                  <a:lnTo>
                    <a:pt x="1181665" y="1413163"/>
                  </a:lnTo>
                  <a:lnTo>
                    <a:pt x="1181665" y="1338702"/>
                  </a:lnTo>
                  <a:lnTo>
                    <a:pt x="1177649" y="1338702"/>
                  </a:lnTo>
                  <a:close/>
                  <a:moveTo>
                    <a:pt x="392550" y="1338702"/>
                  </a:moveTo>
                  <a:lnTo>
                    <a:pt x="392550" y="1413163"/>
                  </a:lnTo>
                  <a:lnTo>
                    <a:pt x="396566" y="1413163"/>
                  </a:lnTo>
                  <a:lnTo>
                    <a:pt x="396566" y="1338702"/>
                  </a:lnTo>
                  <a:lnTo>
                    <a:pt x="392550" y="1338702"/>
                  </a:lnTo>
                  <a:close/>
                  <a:moveTo>
                    <a:pt x="471108" y="1338702"/>
                  </a:moveTo>
                  <a:lnTo>
                    <a:pt x="471108" y="1413163"/>
                  </a:lnTo>
                  <a:lnTo>
                    <a:pt x="475124" y="1413163"/>
                  </a:lnTo>
                  <a:lnTo>
                    <a:pt x="475124" y="1338702"/>
                  </a:lnTo>
                  <a:lnTo>
                    <a:pt x="471108" y="1338702"/>
                  </a:lnTo>
                  <a:close/>
                  <a:moveTo>
                    <a:pt x="1020613" y="1338702"/>
                  </a:moveTo>
                  <a:lnTo>
                    <a:pt x="1020613" y="1413163"/>
                  </a:lnTo>
                  <a:lnTo>
                    <a:pt x="1024629" y="1413163"/>
                  </a:lnTo>
                  <a:lnTo>
                    <a:pt x="1024629" y="1338702"/>
                  </a:lnTo>
                  <a:lnTo>
                    <a:pt x="1020613" y="1338702"/>
                  </a:lnTo>
                  <a:close/>
                  <a:moveTo>
                    <a:pt x="314072" y="1338702"/>
                  </a:moveTo>
                  <a:lnTo>
                    <a:pt x="314072" y="1413163"/>
                  </a:lnTo>
                  <a:lnTo>
                    <a:pt x="318088" y="1413163"/>
                  </a:lnTo>
                  <a:lnTo>
                    <a:pt x="318088" y="1338702"/>
                  </a:lnTo>
                  <a:lnTo>
                    <a:pt x="314072" y="1338702"/>
                  </a:lnTo>
                  <a:close/>
                  <a:moveTo>
                    <a:pt x="549585" y="1338702"/>
                  </a:moveTo>
                  <a:lnTo>
                    <a:pt x="549585" y="1413163"/>
                  </a:lnTo>
                  <a:lnTo>
                    <a:pt x="553602" y="1413163"/>
                  </a:lnTo>
                  <a:lnTo>
                    <a:pt x="553602" y="1338702"/>
                  </a:lnTo>
                  <a:lnTo>
                    <a:pt x="549585" y="1338702"/>
                  </a:lnTo>
                  <a:close/>
                  <a:moveTo>
                    <a:pt x="235514" y="1338702"/>
                  </a:moveTo>
                  <a:lnTo>
                    <a:pt x="235514" y="1413163"/>
                  </a:lnTo>
                  <a:lnTo>
                    <a:pt x="239530" y="1413163"/>
                  </a:lnTo>
                  <a:lnTo>
                    <a:pt x="239530" y="1338702"/>
                  </a:lnTo>
                  <a:lnTo>
                    <a:pt x="235514" y="1338702"/>
                  </a:lnTo>
                  <a:close/>
                  <a:moveTo>
                    <a:pt x="942135" y="1338702"/>
                  </a:moveTo>
                  <a:lnTo>
                    <a:pt x="942135" y="1413163"/>
                  </a:lnTo>
                  <a:lnTo>
                    <a:pt x="946151" y="1413163"/>
                  </a:lnTo>
                  <a:lnTo>
                    <a:pt x="946151" y="1338702"/>
                  </a:lnTo>
                  <a:lnTo>
                    <a:pt x="942135" y="1338702"/>
                  </a:lnTo>
                  <a:close/>
                  <a:moveTo>
                    <a:pt x="863657" y="1338702"/>
                  </a:moveTo>
                  <a:lnTo>
                    <a:pt x="863657" y="1413163"/>
                  </a:lnTo>
                  <a:lnTo>
                    <a:pt x="867673" y="1413163"/>
                  </a:lnTo>
                  <a:lnTo>
                    <a:pt x="867673" y="1338702"/>
                  </a:lnTo>
                  <a:lnTo>
                    <a:pt x="863657" y="1338702"/>
                  </a:lnTo>
                  <a:close/>
                  <a:moveTo>
                    <a:pt x="785099" y="1338702"/>
                  </a:moveTo>
                  <a:lnTo>
                    <a:pt x="785099" y="1413163"/>
                  </a:lnTo>
                  <a:lnTo>
                    <a:pt x="789115" y="1413163"/>
                  </a:lnTo>
                  <a:lnTo>
                    <a:pt x="789115" y="1338702"/>
                  </a:lnTo>
                  <a:lnTo>
                    <a:pt x="785099" y="1338702"/>
                  </a:lnTo>
                  <a:close/>
                  <a:moveTo>
                    <a:pt x="628063" y="1338702"/>
                  </a:moveTo>
                  <a:lnTo>
                    <a:pt x="628063" y="1413163"/>
                  </a:lnTo>
                  <a:lnTo>
                    <a:pt x="632080" y="1413163"/>
                  </a:lnTo>
                  <a:lnTo>
                    <a:pt x="632080" y="1338702"/>
                  </a:lnTo>
                  <a:lnTo>
                    <a:pt x="628063" y="1338702"/>
                  </a:lnTo>
                  <a:close/>
                  <a:moveTo>
                    <a:pt x="706621" y="1338702"/>
                  </a:moveTo>
                  <a:lnTo>
                    <a:pt x="706621" y="1413163"/>
                  </a:lnTo>
                  <a:lnTo>
                    <a:pt x="710638" y="1413163"/>
                  </a:lnTo>
                  <a:lnTo>
                    <a:pt x="710638" y="1338702"/>
                  </a:lnTo>
                  <a:lnTo>
                    <a:pt x="706621" y="1338702"/>
                  </a:lnTo>
                  <a:close/>
                  <a:moveTo>
                    <a:pt x="2355378" y="1177649"/>
                  </a:moveTo>
                  <a:lnTo>
                    <a:pt x="2359394" y="1177649"/>
                  </a:lnTo>
                  <a:lnTo>
                    <a:pt x="2359394" y="1103188"/>
                  </a:lnTo>
                  <a:lnTo>
                    <a:pt x="2355378" y="1103188"/>
                  </a:lnTo>
                  <a:lnTo>
                    <a:pt x="2355378" y="1177649"/>
                  </a:lnTo>
                  <a:close/>
                  <a:moveTo>
                    <a:pt x="82494" y="710638"/>
                  </a:moveTo>
                  <a:lnTo>
                    <a:pt x="78478" y="710638"/>
                  </a:lnTo>
                  <a:lnTo>
                    <a:pt x="78478" y="785100"/>
                  </a:lnTo>
                  <a:lnTo>
                    <a:pt x="82494" y="785100"/>
                  </a:lnTo>
                  <a:lnTo>
                    <a:pt x="82494" y="710638"/>
                  </a:lnTo>
                  <a:close/>
                  <a:moveTo>
                    <a:pt x="82494" y="632080"/>
                  </a:moveTo>
                  <a:lnTo>
                    <a:pt x="78478" y="632080"/>
                  </a:lnTo>
                  <a:lnTo>
                    <a:pt x="78478" y="706541"/>
                  </a:lnTo>
                  <a:lnTo>
                    <a:pt x="82494" y="706541"/>
                  </a:lnTo>
                  <a:lnTo>
                    <a:pt x="82494" y="632080"/>
                  </a:lnTo>
                  <a:close/>
                  <a:moveTo>
                    <a:pt x="82494" y="789116"/>
                  </a:moveTo>
                  <a:lnTo>
                    <a:pt x="78478" y="789116"/>
                  </a:lnTo>
                  <a:lnTo>
                    <a:pt x="78478" y="863577"/>
                  </a:lnTo>
                  <a:lnTo>
                    <a:pt x="82494" y="863577"/>
                  </a:lnTo>
                  <a:lnTo>
                    <a:pt x="82494" y="789116"/>
                  </a:lnTo>
                  <a:close/>
                  <a:moveTo>
                    <a:pt x="82494" y="553602"/>
                  </a:moveTo>
                  <a:lnTo>
                    <a:pt x="78478" y="553602"/>
                  </a:lnTo>
                  <a:lnTo>
                    <a:pt x="78478" y="628064"/>
                  </a:lnTo>
                  <a:lnTo>
                    <a:pt x="82494" y="628064"/>
                  </a:lnTo>
                  <a:lnTo>
                    <a:pt x="82494" y="553602"/>
                  </a:lnTo>
                  <a:close/>
                  <a:moveTo>
                    <a:pt x="82494" y="475124"/>
                  </a:moveTo>
                  <a:lnTo>
                    <a:pt x="78478" y="475124"/>
                  </a:lnTo>
                  <a:lnTo>
                    <a:pt x="78478" y="549586"/>
                  </a:lnTo>
                  <a:lnTo>
                    <a:pt x="82494" y="549586"/>
                  </a:lnTo>
                  <a:lnTo>
                    <a:pt x="82494" y="475124"/>
                  </a:lnTo>
                  <a:close/>
                  <a:moveTo>
                    <a:pt x="82494" y="1181666"/>
                  </a:moveTo>
                  <a:lnTo>
                    <a:pt x="78478" y="1181666"/>
                  </a:lnTo>
                  <a:lnTo>
                    <a:pt x="78478" y="1256127"/>
                  </a:lnTo>
                  <a:lnTo>
                    <a:pt x="82494" y="1256127"/>
                  </a:lnTo>
                  <a:lnTo>
                    <a:pt x="82494" y="1181666"/>
                  </a:lnTo>
                  <a:close/>
                  <a:moveTo>
                    <a:pt x="82494" y="1103188"/>
                  </a:moveTo>
                  <a:lnTo>
                    <a:pt x="78478" y="1103188"/>
                  </a:lnTo>
                  <a:lnTo>
                    <a:pt x="78478" y="1177649"/>
                  </a:lnTo>
                  <a:lnTo>
                    <a:pt x="82494" y="1177649"/>
                  </a:lnTo>
                  <a:lnTo>
                    <a:pt x="82494" y="1103188"/>
                  </a:lnTo>
                  <a:close/>
                  <a:moveTo>
                    <a:pt x="82494" y="946152"/>
                  </a:moveTo>
                  <a:lnTo>
                    <a:pt x="78478" y="946152"/>
                  </a:lnTo>
                  <a:lnTo>
                    <a:pt x="78478" y="1020613"/>
                  </a:lnTo>
                  <a:lnTo>
                    <a:pt x="82494" y="1020613"/>
                  </a:lnTo>
                  <a:lnTo>
                    <a:pt x="82494" y="946152"/>
                  </a:lnTo>
                  <a:close/>
                  <a:moveTo>
                    <a:pt x="82494" y="396566"/>
                  </a:moveTo>
                  <a:lnTo>
                    <a:pt x="78478" y="396566"/>
                  </a:lnTo>
                  <a:lnTo>
                    <a:pt x="78478" y="471028"/>
                  </a:lnTo>
                  <a:lnTo>
                    <a:pt x="82494" y="471028"/>
                  </a:lnTo>
                  <a:lnTo>
                    <a:pt x="82494" y="396566"/>
                  </a:lnTo>
                  <a:close/>
                  <a:moveTo>
                    <a:pt x="82494" y="867674"/>
                  </a:moveTo>
                  <a:lnTo>
                    <a:pt x="78478" y="867674"/>
                  </a:lnTo>
                  <a:lnTo>
                    <a:pt x="78478" y="942136"/>
                  </a:lnTo>
                  <a:lnTo>
                    <a:pt x="82494" y="942136"/>
                  </a:lnTo>
                  <a:lnTo>
                    <a:pt x="82494" y="867674"/>
                  </a:lnTo>
                  <a:close/>
                  <a:moveTo>
                    <a:pt x="82494" y="1260224"/>
                  </a:moveTo>
                  <a:lnTo>
                    <a:pt x="78478" y="1260224"/>
                  </a:lnTo>
                  <a:lnTo>
                    <a:pt x="78478" y="1334685"/>
                  </a:lnTo>
                  <a:lnTo>
                    <a:pt x="82494" y="1334685"/>
                  </a:lnTo>
                  <a:lnTo>
                    <a:pt x="82494" y="1260224"/>
                  </a:lnTo>
                  <a:close/>
                  <a:moveTo>
                    <a:pt x="2119784" y="1338702"/>
                  </a:moveTo>
                  <a:lnTo>
                    <a:pt x="2119784" y="1413163"/>
                  </a:lnTo>
                  <a:lnTo>
                    <a:pt x="2123800" y="1413163"/>
                  </a:lnTo>
                  <a:lnTo>
                    <a:pt x="2123800" y="1338702"/>
                  </a:lnTo>
                  <a:lnTo>
                    <a:pt x="2119784" y="1338702"/>
                  </a:lnTo>
                  <a:close/>
                  <a:moveTo>
                    <a:pt x="2355378" y="1099172"/>
                  </a:moveTo>
                  <a:lnTo>
                    <a:pt x="2359394" y="1099172"/>
                  </a:lnTo>
                  <a:lnTo>
                    <a:pt x="2359394" y="1024710"/>
                  </a:lnTo>
                  <a:lnTo>
                    <a:pt x="2355378" y="1024710"/>
                  </a:lnTo>
                  <a:lnTo>
                    <a:pt x="2355378" y="1099172"/>
                  </a:lnTo>
                  <a:close/>
                  <a:moveTo>
                    <a:pt x="2355378" y="1334685"/>
                  </a:moveTo>
                  <a:lnTo>
                    <a:pt x="2359394" y="1334685"/>
                  </a:lnTo>
                  <a:lnTo>
                    <a:pt x="2359394" y="1260224"/>
                  </a:lnTo>
                  <a:lnTo>
                    <a:pt x="2355378" y="1260224"/>
                  </a:lnTo>
                  <a:lnTo>
                    <a:pt x="2355378" y="1334685"/>
                  </a:lnTo>
                  <a:close/>
                  <a:moveTo>
                    <a:pt x="2355378" y="1256208"/>
                  </a:moveTo>
                  <a:lnTo>
                    <a:pt x="2359394" y="1256208"/>
                  </a:lnTo>
                  <a:lnTo>
                    <a:pt x="2359394" y="1181746"/>
                  </a:lnTo>
                  <a:lnTo>
                    <a:pt x="2355378" y="1181746"/>
                  </a:lnTo>
                  <a:lnTo>
                    <a:pt x="2355378" y="1256208"/>
                  </a:lnTo>
                  <a:close/>
                  <a:moveTo>
                    <a:pt x="2276820" y="1338702"/>
                  </a:moveTo>
                  <a:lnTo>
                    <a:pt x="2276820" y="1413163"/>
                  </a:lnTo>
                  <a:lnTo>
                    <a:pt x="2280836" y="1413163"/>
                  </a:lnTo>
                  <a:lnTo>
                    <a:pt x="2280836" y="1338702"/>
                  </a:lnTo>
                  <a:lnTo>
                    <a:pt x="2276820" y="1338702"/>
                  </a:lnTo>
                  <a:close/>
                  <a:moveTo>
                    <a:pt x="82494" y="1338702"/>
                  </a:moveTo>
                  <a:lnTo>
                    <a:pt x="78478" y="1338702"/>
                  </a:lnTo>
                  <a:lnTo>
                    <a:pt x="78478" y="1413163"/>
                  </a:lnTo>
                  <a:lnTo>
                    <a:pt x="82494" y="1413163"/>
                  </a:lnTo>
                  <a:lnTo>
                    <a:pt x="82494" y="1338702"/>
                  </a:lnTo>
                  <a:close/>
                  <a:moveTo>
                    <a:pt x="2198342" y="1338702"/>
                  </a:moveTo>
                  <a:lnTo>
                    <a:pt x="2198342" y="1413163"/>
                  </a:lnTo>
                  <a:lnTo>
                    <a:pt x="2202358" y="1413163"/>
                  </a:lnTo>
                  <a:lnTo>
                    <a:pt x="2202358" y="1338702"/>
                  </a:lnTo>
                  <a:lnTo>
                    <a:pt x="2198342" y="1338702"/>
                  </a:lnTo>
                  <a:close/>
                  <a:moveTo>
                    <a:pt x="82494" y="318088"/>
                  </a:moveTo>
                  <a:lnTo>
                    <a:pt x="78478" y="318088"/>
                  </a:lnTo>
                  <a:lnTo>
                    <a:pt x="78478" y="392550"/>
                  </a:lnTo>
                  <a:lnTo>
                    <a:pt x="82494" y="392550"/>
                  </a:lnTo>
                  <a:lnTo>
                    <a:pt x="82494" y="318088"/>
                  </a:lnTo>
                  <a:close/>
                  <a:moveTo>
                    <a:pt x="82494" y="239530"/>
                  </a:moveTo>
                  <a:lnTo>
                    <a:pt x="78478" y="239530"/>
                  </a:lnTo>
                  <a:lnTo>
                    <a:pt x="78478" y="313992"/>
                  </a:lnTo>
                  <a:lnTo>
                    <a:pt x="82494" y="313992"/>
                  </a:lnTo>
                  <a:lnTo>
                    <a:pt x="82494" y="239530"/>
                  </a:lnTo>
                  <a:close/>
                  <a:moveTo>
                    <a:pt x="2355378" y="1413244"/>
                  </a:moveTo>
                  <a:lnTo>
                    <a:pt x="2359394" y="1413244"/>
                  </a:lnTo>
                  <a:lnTo>
                    <a:pt x="2359394" y="1338782"/>
                  </a:lnTo>
                  <a:lnTo>
                    <a:pt x="2355378" y="1338782"/>
                  </a:lnTo>
                  <a:lnTo>
                    <a:pt x="2355378" y="1413244"/>
                  </a:lnTo>
                  <a:close/>
                  <a:moveTo>
                    <a:pt x="82494" y="82494"/>
                  </a:moveTo>
                  <a:lnTo>
                    <a:pt x="78478" y="82494"/>
                  </a:lnTo>
                  <a:lnTo>
                    <a:pt x="78478" y="156956"/>
                  </a:lnTo>
                  <a:lnTo>
                    <a:pt x="82494" y="156956"/>
                  </a:lnTo>
                  <a:lnTo>
                    <a:pt x="82494" y="82494"/>
                  </a:lnTo>
                  <a:close/>
                  <a:moveTo>
                    <a:pt x="82494" y="161052"/>
                  </a:moveTo>
                  <a:lnTo>
                    <a:pt x="78478" y="161052"/>
                  </a:lnTo>
                  <a:lnTo>
                    <a:pt x="78478" y="235514"/>
                  </a:lnTo>
                  <a:lnTo>
                    <a:pt x="82494" y="235514"/>
                  </a:lnTo>
                  <a:lnTo>
                    <a:pt x="82494" y="161052"/>
                  </a:lnTo>
                  <a:close/>
                  <a:moveTo>
                    <a:pt x="2355378" y="157036"/>
                  </a:moveTo>
                  <a:lnTo>
                    <a:pt x="2359394" y="157036"/>
                  </a:lnTo>
                  <a:lnTo>
                    <a:pt x="2359394" y="82574"/>
                  </a:lnTo>
                  <a:lnTo>
                    <a:pt x="2355378" y="82574"/>
                  </a:lnTo>
                  <a:lnTo>
                    <a:pt x="2355378" y="157036"/>
                  </a:lnTo>
                  <a:close/>
                  <a:moveTo>
                    <a:pt x="632080" y="78478"/>
                  </a:moveTo>
                  <a:lnTo>
                    <a:pt x="632080" y="4016"/>
                  </a:lnTo>
                  <a:lnTo>
                    <a:pt x="628063" y="4016"/>
                  </a:lnTo>
                  <a:lnTo>
                    <a:pt x="628063" y="78478"/>
                  </a:lnTo>
                  <a:lnTo>
                    <a:pt x="632080" y="78478"/>
                  </a:lnTo>
                  <a:close/>
                  <a:moveTo>
                    <a:pt x="946151" y="78478"/>
                  </a:moveTo>
                  <a:lnTo>
                    <a:pt x="946151" y="4016"/>
                  </a:lnTo>
                  <a:lnTo>
                    <a:pt x="942135" y="4016"/>
                  </a:lnTo>
                  <a:lnTo>
                    <a:pt x="942135" y="78478"/>
                  </a:lnTo>
                  <a:lnTo>
                    <a:pt x="946151" y="78478"/>
                  </a:lnTo>
                  <a:close/>
                  <a:moveTo>
                    <a:pt x="789115" y="78478"/>
                  </a:moveTo>
                  <a:lnTo>
                    <a:pt x="789115" y="4016"/>
                  </a:lnTo>
                  <a:lnTo>
                    <a:pt x="785099" y="4016"/>
                  </a:lnTo>
                  <a:lnTo>
                    <a:pt x="785099" y="78478"/>
                  </a:lnTo>
                  <a:lnTo>
                    <a:pt x="789115" y="78478"/>
                  </a:lnTo>
                  <a:close/>
                  <a:moveTo>
                    <a:pt x="710638" y="78478"/>
                  </a:moveTo>
                  <a:lnTo>
                    <a:pt x="710638" y="4016"/>
                  </a:lnTo>
                  <a:lnTo>
                    <a:pt x="706621" y="4016"/>
                  </a:lnTo>
                  <a:lnTo>
                    <a:pt x="706621" y="78478"/>
                  </a:lnTo>
                  <a:lnTo>
                    <a:pt x="710638" y="78478"/>
                  </a:lnTo>
                  <a:close/>
                  <a:moveTo>
                    <a:pt x="1024629" y="78478"/>
                  </a:moveTo>
                  <a:lnTo>
                    <a:pt x="1024629" y="4016"/>
                  </a:lnTo>
                  <a:lnTo>
                    <a:pt x="1020613" y="4016"/>
                  </a:lnTo>
                  <a:lnTo>
                    <a:pt x="1020613" y="78478"/>
                  </a:lnTo>
                  <a:lnTo>
                    <a:pt x="1024629" y="78478"/>
                  </a:lnTo>
                  <a:close/>
                  <a:moveTo>
                    <a:pt x="867673" y="78478"/>
                  </a:moveTo>
                  <a:lnTo>
                    <a:pt x="867673" y="4016"/>
                  </a:lnTo>
                  <a:lnTo>
                    <a:pt x="863657" y="4016"/>
                  </a:lnTo>
                  <a:lnTo>
                    <a:pt x="863657" y="78478"/>
                  </a:lnTo>
                  <a:lnTo>
                    <a:pt x="867673" y="78478"/>
                  </a:lnTo>
                  <a:close/>
                  <a:moveTo>
                    <a:pt x="157036" y="1338702"/>
                  </a:moveTo>
                  <a:lnTo>
                    <a:pt x="157036" y="1413163"/>
                  </a:lnTo>
                  <a:lnTo>
                    <a:pt x="161052" y="1413163"/>
                  </a:lnTo>
                  <a:lnTo>
                    <a:pt x="161052" y="1338702"/>
                  </a:lnTo>
                  <a:lnTo>
                    <a:pt x="157036" y="1338702"/>
                  </a:lnTo>
                  <a:close/>
                  <a:moveTo>
                    <a:pt x="1103187" y="78478"/>
                  </a:moveTo>
                  <a:lnTo>
                    <a:pt x="1103187" y="4016"/>
                  </a:lnTo>
                  <a:lnTo>
                    <a:pt x="1099171" y="4016"/>
                  </a:lnTo>
                  <a:lnTo>
                    <a:pt x="1099171" y="78478"/>
                  </a:lnTo>
                  <a:lnTo>
                    <a:pt x="1103187" y="78478"/>
                  </a:lnTo>
                  <a:close/>
                  <a:moveTo>
                    <a:pt x="1338701" y="78478"/>
                  </a:moveTo>
                  <a:lnTo>
                    <a:pt x="1338701" y="4016"/>
                  </a:lnTo>
                  <a:lnTo>
                    <a:pt x="1334685" y="4016"/>
                  </a:lnTo>
                  <a:lnTo>
                    <a:pt x="1334685" y="78478"/>
                  </a:lnTo>
                  <a:lnTo>
                    <a:pt x="1338701" y="78478"/>
                  </a:lnTo>
                  <a:close/>
                  <a:moveTo>
                    <a:pt x="1260223" y="78478"/>
                  </a:moveTo>
                  <a:lnTo>
                    <a:pt x="1260223" y="4016"/>
                  </a:lnTo>
                  <a:lnTo>
                    <a:pt x="1256207" y="4016"/>
                  </a:lnTo>
                  <a:lnTo>
                    <a:pt x="1256207" y="78478"/>
                  </a:lnTo>
                  <a:lnTo>
                    <a:pt x="1260223" y="78478"/>
                  </a:lnTo>
                  <a:close/>
                  <a:moveTo>
                    <a:pt x="1181665" y="78478"/>
                  </a:moveTo>
                  <a:lnTo>
                    <a:pt x="1181665" y="4016"/>
                  </a:lnTo>
                  <a:lnTo>
                    <a:pt x="1177649" y="4016"/>
                  </a:lnTo>
                  <a:lnTo>
                    <a:pt x="1177649" y="78478"/>
                  </a:lnTo>
                  <a:lnTo>
                    <a:pt x="1181665" y="78478"/>
                  </a:lnTo>
                  <a:close/>
                  <a:moveTo>
                    <a:pt x="318088" y="157036"/>
                  </a:moveTo>
                  <a:lnTo>
                    <a:pt x="318088" y="82574"/>
                  </a:lnTo>
                  <a:lnTo>
                    <a:pt x="314072" y="82574"/>
                  </a:lnTo>
                  <a:lnTo>
                    <a:pt x="314072" y="157036"/>
                  </a:lnTo>
                  <a:lnTo>
                    <a:pt x="318088" y="157036"/>
                  </a:lnTo>
                  <a:close/>
                  <a:moveTo>
                    <a:pt x="239530" y="157036"/>
                  </a:moveTo>
                  <a:lnTo>
                    <a:pt x="239530" y="82574"/>
                  </a:lnTo>
                  <a:lnTo>
                    <a:pt x="235514" y="82574"/>
                  </a:lnTo>
                  <a:lnTo>
                    <a:pt x="235514" y="157036"/>
                  </a:lnTo>
                  <a:lnTo>
                    <a:pt x="239530" y="157036"/>
                  </a:lnTo>
                  <a:close/>
                  <a:moveTo>
                    <a:pt x="82494" y="78478"/>
                  </a:moveTo>
                  <a:lnTo>
                    <a:pt x="82494" y="4016"/>
                  </a:lnTo>
                  <a:lnTo>
                    <a:pt x="78478" y="4016"/>
                  </a:lnTo>
                  <a:lnTo>
                    <a:pt x="78478" y="78478"/>
                  </a:lnTo>
                  <a:lnTo>
                    <a:pt x="82494" y="78478"/>
                  </a:lnTo>
                  <a:close/>
                  <a:moveTo>
                    <a:pt x="161052" y="157036"/>
                  </a:moveTo>
                  <a:lnTo>
                    <a:pt x="161052" y="82574"/>
                  </a:lnTo>
                  <a:lnTo>
                    <a:pt x="157036" y="82574"/>
                  </a:lnTo>
                  <a:lnTo>
                    <a:pt x="157036" y="157036"/>
                  </a:lnTo>
                  <a:lnTo>
                    <a:pt x="161052" y="157036"/>
                  </a:lnTo>
                  <a:close/>
                  <a:moveTo>
                    <a:pt x="396566" y="157036"/>
                  </a:moveTo>
                  <a:lnTo>
                    <a:pt x="396566" y="82574"/>
                  </a:lnTo>
                  <a:lnTo>
                    <a:pt x="392550" y="82574"/>
                  </a:lnTo>
                  <a:lnTo>
                    <a:pt x="392550" y="157036"/>
                  </a:lnTo>
                  <a:lnTo>
                    <a:pt x="396566" y="157036"/>
                  </a:lnTo>
                  <a:close/>
                  <a:moveTo>
                    <a:pt x="553602" y="78478"/>
                  </a:moveTo>
                  <a:lnTo>
                    <a:pt x="553602" y="4016"/>
                  </a:lnTo>
                  <a:lnTo>
                    <a:pt x="549585" y="4016"/>
                  </a:lnTo>
                  <a:lnTo>
                    <a:pt x="549585" y="78478"/>
                  </a:lnTo>
                  <a:lnTo>
                    <a:pt x="553602" y="78478"/>
                  </a:lnTo>
                  <a:close/>
                  <a:moveTo>
                    <a:pt x="1495737" y="78478"/>
                  </a:moveTo>
                  <a:lnTo>
                    <a:pt x="1495737" y="4016"/>
                  </a:lnTo>
                  <a:lnTo>
                    <a:pt x="1491721" y="4016"/>
                  </a:lnTo>
                  <a:lnTo>
                    <a:pt x="1491721" y="78478"/>
                  </a:lnTo>
                  <a:lnTo>
                    <a:pt x="1495737" y="78478"/>
                  </a:lnTo>
                  <a:close/>
                  <a:moveTo>
                    <a:pt x="396566" y="78478"/>
                  </a:moveTo>
                  <a:lnTo>
                    <a:pt x="396566" y="4016"/>
                  </a:lnTo>
                  <a:lnTo>
                    <a:pt x="392550" y="4016"/>
                  </a:lnTo>
                  <a:lnTo>
                    <a:pt x="392550" y="78478"/>
                  </a:lnTo>
                  <a:lnTo>
                    <a:pt x="396566" y="78478"/>
                  </a:lnTo>
                  <a:close/>
                  <a:moveTo>
                    <a:pt x="475124" y="78478"/>
                  </a:moveTo>
                  <a:lnTo>
                    <a:pt x="475124" y="4016"/>
                  </a:lnTo>
                  <a:lnTo>
                    <a:pt x="471108" y="4016"/>
                  </a:lnTo>
                  <a:lnTo>
                    <a:pt x="471108" y="78478"/>
                  </a:lnTo>
                  <a:lnTo>
                    <a:pt x="475124" y="78478"/>
                  </a:lnTo>
                  <a:close/>
                  <a:moveTo>
                    <a:pt x="161052" y="78478"/>
                  </a:moveTo>
                  <a:lnTo>
                    <a:pt x="161052" y="4016"/>
                  </a:lnTo>
                  <a:lnTo>
                    <a:pt x="157036" y="4016"/>
                  </a:lnTo>
                  <a:lnTo>
                    <a:pt x="157036" y="78478"/>
                  </a:lnTo>
                  <a:lnTo>
                    <a:pt x="161052" y="78478"/>
                  </a:lnTo>
                  <a:close/>
                  <a:moveTo>
                    <a:pt x="239530" y="78478"/>
                  </a:moveTo>
                  <a:lnTo>
                    <a:pt x="239530" y="4016"/>
                  </a:lnTo>
                  <a:lnTo>
                    <a:pt x="235514" y="4016"/>
                  </a:lnTo>
                  <a:lnTo>
                    <a:pt x="235514" y="78478"/>
                  </a:lnTo>
                  <a:lnTo>
                    <a:pt x="239530" y="78478"/>
                  </a:lnTo>
                  <a:close/>
                  <a:moveTo>
                    <a:pt x="318088" y="78478"/>
                  </a:moveTo>
                  <a:lnTo>
                    <a:pt x="318088" y="4016"/>
                  </a:lnTo>
                  <a:lnTo>
                    <a:pt x="314072" y="4016"/>
                  </a:lnTo>
                  <a:lnTo>
                    <a:pt x="314072" y="78478"/>
                  </a:lnTo>
                  <a:lnTo>
                    <a:pt x="318088" y="78478"/>
                  </a:lnTo>
                  <a:close/>
                  <a:moveTo>
                    <a:pt x="1417259" y="78478"/>
                  </a:moveTo>
                  <a:lnTo>
                    <a:pt x="1417259" y="4016"/>
                  </a:lnTo>
                  <a:lnTo>
                    <a:pt x="1413243" y="4016"/>
                  </a:lnTo>
                  <a:lnTo>
                    <a:pt x="1413243" y="78478"/>
                  </a:lnTo>
                  <a:lnTo>
                    <a:pt x="1417259" y="78478"/>
                  </a:lnTo>
                  <a:close/>
                  <a:moveTo>
                    <a:pt x="2355378" y="549586"/>
                  </a:moveTo>
                  <a:lnTo>
                    <a:pt x="2359394" y="549586"/>
                  </a:lnTo>
                  <a:lnTo>
                    <a:pt x="2359394" y="475124"/>
                  </a:lnTo>
                  <a:lnTo>
                    <a:pt x="2355378" y="475124"/>
                  </a:lnTo>
                  <a:lnTo>
                    <a:pt x="2355378" y="549586"/>
                  </a:lnTo>
                  <a:close/>
                  <a:moveTo>
                    <a:pt x="2355378" y="471108"/>
                  </a:moveTo>
                  <a:lnTo>
                    <a:pt x="2359394" y="471108"/>
                  </a:lnTo>
                  <a:lnTo>
                    <a:pt x="2359394" y="396646"/>
                  </a:lnTo>
                  <a:lnTo>
                    <a:pt x="2355378" y="396646"/>
                  </a:lnTo>
                  <a:lnTo>
                    <a:pt x="2355378" y="471108"/>
                  </a:lnTo>
                  <a:close/>
                  <a:moveTo>
                    <a:pt x="2355378" y="314072"/>
                  </a:moveTo>
                  <a:lnTo>
                    <a:pt x="2359394" y="314072"/>
                  </a:lnTo>
                  <a:lnTo>
                    <a:pt x="2359394" y="239610"/>
                  </a:lnTo>
                  <a:lnTo>
                    <a:pt x="2355378" y="239610"/>
                  </a:lnTo>
                  <a:lnTo>
                    <a:pt x="2355378" y="314072"/>
                  </a:lnTo>
                  <a:close/>
                  <a:moveTo>
                    <a:pt x="2355378" y="392550"/>
                  </a:moveTo>
                  <a:lnTo>
                    <a:pt x="2359394" y="392550"/>
                  </a:lnTo>
                  <a:lnTo>
                    <a:pt x="2359394" y="318088"/>
                  </a:lnTo>
                  <a:lnTo>
                    <a:pt x="2355378" y="318088"/>
                  </a:lnTo>
                  <a:lnTo>
                    <a:pt x="2355378" y="392550"/>
                  </a:lnTo>
                  <a:close/>
                  <a:moveTo>
                    <a:pt x="2355378" y="628064"/>
                  </a:moveTo>
                  <a:lnTo>
                    <a:pt x="2359394" y="628064"/>
                  </a:lnTo>
                  <a:lnTo>
                    <a:pt x="2359394" y="553602"/>
                  </a:lnTo>
                  <a:lnTo>
                    <a:pt x="2355378" y="553602"/>
                  </a:lnTo>
                  <a:lnTo>
                    <a:pt x="2355378" y="628064"/>
                  </a:lnTo>
                  <a:close/>
                  <a:moveTo>
                    <a:pt x="2355378" y="785100"/>
                  </a:moveTo>
                  <a:lnTo>
                    <a:pt x="2359394" y="785100"/>
                  </a:lnTo>
                  <a:lnTo>
                    <a:pt x="2359394" y="710638"/>
                  </a:lnTo>
                  <a:lnTo>
                    <a:pt x="2355378" y="710638"/>
                  </a:lnTo>
                  <a:lnTo>
                    <a:pt x="2355378" y="785100"/>
                  </a:lnTo>
                  <a:close/>
                  <a:moveTo>
                    <a:pt x="2355378" y="1020613"/>
                  </a:moveTo>
                  <a:lnTo>
                    <a:pt x="2359394" y="1020613"/>
                  </a:lnTo>
                  <a:lnTo>
                    <a:pt x="2359394" y="946152"/>
                  </a:lnTo>
                  <a:lnTo>
                    <a:pt x="2355378" y="946152"/>
                  </a:lnTo>
                  <a:lnTo>
                    <a:pt x="2355378" y="1020613"/>
                  </a:lnTo>
                  <a:close/>
                  <a:moveTo>
                    <a:pt x="2355378" y="942136"/>
                  </a:moveTo>
                  <a:lnTo>
                    <a:pt x="2359394" y="942136"/>
                  </a:lnTo>
                  <a:lnTo>
                    <a:pt x="2359394" y="867674"/>
                  </a:lnTo>
                  <a:lnTo>
                    <a:pt x="2355378" y="867674"/>
                  </a:lnTo>
                  <a:lnTo>
                    <a:pt x="2355378" y="942136"/>
                  </a:lnTo>
                  <a:close/>
                  <a:moveTo>
                    <a:pt x="2355378" y="235514"/>
                  </a:moveTo>
                  <a:lnTo>
                    <a:pt x="2359394" y="235514"/>
                  </a:lnTo>
                  <a:lnTo>
                    <a:pt x="2359394" y="161052"/>
                  </a:lnTo>
                  <a:lnTo>
                    <a:pt x="2355378" y="161052"/>
                  </a:lnTo>
                  <a:lnTo>
                    <a:pt x="2355378" y="235514"/>
                  </a:lnTo>
                  <a:close/>
                  <a:moveTo>
                    <a:pt x="2355378" y="706622"/>
                  </a:moveTo>
                  <a:lnTo>
                    <a:pt x="2359394" y="706622"/>
                  </a:lnTo>
                  <a:lnTo>
                    <a:pt x="2359394" y="632160"/>
                  </a:lnTo>
                  <a:lnTo>
                    <a:pt x="2355378" y="632160"/>
                  </a:lnTo>
                  <a:lnTo>
                    <a:pt x="2355378" y="706622"/>
                  </a:lnTo>
                  <a:close/>
                  <a:moveTo>
                    <a:pt x="2355378" y="863658"/>
                  </a:moveTo>
                  <a:lnTo>
                    <a:pt x="2359394" y="863658"/>
                  </a:lnTo>
                  <a:lnTo>
                    <a:pt x="2359394" y="789196"/>
                  </a:lnTo>
                  <a:lnTo>
                    <a:pt x="2355378" y="789196"/>
                  </a:lnTo>
                  <a:lnTo>
                    <a:pt x="2355378" y="863658"/>
                  </a:lnTo>
                  <a:close/>
                  <a:moveTo>
                    <a:pt x="1574215" y="78478"/>
                  </a:moveTo>
                  <a:lnTo>
                    <a:pt x="1574215" y="4016"/>
                  </a:lnTo>
                  <a:lnTo>
                    <a:pt x="1570198" y="4016"/>
                  </a:lnTo>
                  <a:lnTo>
                    <a:pt x="1570198" y="78478"/>
                  </a:lnTo>
                  <a:lnTo>
                    <a:pt x="1574215" y="78478"/>
                  </a:lnTo>
                  <a:close/>
                  <a:moveTo>
                    <a:pt x="1966764" y="78478"/>
                  </a:moveTo>
                  <a:lnTo>
                    <a:pt x="1966764" y="4016"/>
                  </a:lnTo>
                  <a:lnTo>
                    <a:pt x="1962748" y="4016"/>
                  </a:lnTo>
                  <a:lnTo>
                    <a:pt x="1962748" y="78478"/>
                  </a:lnTo>
                  <a:lnTo>
                    <a:pt x="1966764" y="78478"/>
                  </a:lnTo>
                  <a:close/>
                  <a:moveTo>
                    <a:pt x="1888286" y="78478"/>
                  </a:moveTo>
                  <a:lnTo>
                    <a:pt x="1888286" y="4016"/>
                  </a:lnTo>
                  <a:lnTo>
                    <a:pt x="1884270" y="4016"/>
                  </a:lnTo>
                  <a:lnTo>
                    <a:pt x="1884270" y="78478"/>
                  </a:lnTo>
                  <a:lnTo>
                    <a:pt x="1888286" y="78478"/>
                  </a:lnTo>
                  <a:close/>
                  <a:moveTo>
                    <a:pt x="1809809" y="78478"/>
                  </a:moveTo>
                  <a:lnTo>
                    <a:pt x="1809809" y="4016"/>
                  </a:lnTo>
                  <a:lnTo>
                    <a:pt x="1805792" y="4016"/>
                  </a:lnTo>
                  <a:lnTo>
                    <a:pt x="1805792" y="78478"/>
                  </a:lnTo>
                  <a:lnTo>
                    <a:pt x="1809809" y="78478"/>
                  </a:lnTo>
                  <a:close/>
                  <a:moveTo>
                    <a:pt x="1652773" y="78478"/>
                  </a:moveTo>
                  <a:lnTo>
                    <a:pt x="1652773" y="4016"/>
                  </a:lnTo>
                  <a:lnTo>
                    <a:pt x="1648756" y="4016"/>
                  </a:lnTo>
                  <a:lnTo>
                    <a:pt x="1648756" y="78478"/>
                  </a:lnTo>
                  <a:lnTo>
                    <a:pt x="1652773" y="78478"/>
                  </a:lnTo>
                  <a:close/>
                  <a:moveTo>
                    <a:pt x="1731250" y="78478"/>
                  </a:moveTo>
                  <a:lnTo>
                    <a:pt x="1731250" y="4016"/>
                  </a:lnTo>
                  <a:lnTo>
                    <a:pt x="1727234" y="4016"/>
                  </a:lnTo>
                  <a:lnTo>
                    <a:pt x="1727234" y="78478"/>
                  </a:lnTo>
                  <a:lnTo>
                    <a:pt x="1731250" y="78478"/>
                  </a:lnTo>
                  <a:close/>
                  <a:moveTo>
                    <a:pt x="2202358" y="78478"/>
                  </a:moveTo>
                  <a:lnTo>
                    <a:pt x="2202358" y="4016"/>
                  </a:lnTo>
                  <a:lnTo>
                    <a:pt x="2198342" y="4016"/>
                  </a:lnTo>
                  <a:lnTo>
                    <a:pt x="2198342" y="78478"/>
                  </a:lnTo>
                  <a:lnTo>
                    <a:pt x="2202358" y="78478"/>
                  </a:lnTo>
                  <a:close/>
                  <a:moveTo>
                    <a:pt x="2280836" y="78478"/>
                  </a:moveTo>
                  <a:lnTo>
                    <a:pt x="2280836" y="4016"/>
                  </a:lnTo>
                  <a:lnTo>
                    <a:pt x="2276820" y="4016"/>
                  </a:lnTo>
                  <a:lnTo>
                    <a:pt x="2276820" y="78478"/>
                  </a:lnTo>
                  <a:lnTo>
                    <a:pt x="2280836" y="78478"/>
                  </a:lnTo>
                  <a:close/>
                  <a:moveTo>
                    <a:pt x="2359394" y="78478"/>
                  </a:moveTo>
                  <a:lnTo>
                    <a:pt x="2359394" y="4016"/>
                  </a:lnTo>
                  <a:lnTo>
                    <a:pt x="2355378" y="4016"/>
                  </a:lnTo>
                  <a:lnTo>
                    <a:pt x="2355378" y="78478"/>
                  </a:lnTo>
                  <a:lnTo>
                    <a:pt x="2359394" y="78478"/>
                  </a:lnTo>
                  <a:close/>
                  <a:moveTo>
                    <a:pt x="2123800" y="78478"/>
                  </a:moveTo>
                  <a:lnTo>
                    <a:pt x="2123800" y="4016"/>
                  </a:lnTo>
                  <a:lnTo>
                    <a:pt x="2119784" y="4016"/>
                  </a:lnTo>
                  <a:lnTo>
                    <a:pt x="2119784" y="78478"/>
                  </a:lnTo>
                  <a:lnTo>
                    <a:pt x="2123800" y="78478"/>
                  </a:lnTo>
                  <a:close/>
                  <a:moveTo>
                    <a:pt x="2045322" y="78478"/>
                  </a:moveTo>
                  <a:lnTo>
                    <a:pt x="2045322" y="4016"/>
                  </a:lnTo>
                  <a:lnTo>
                    <a:pt x="2041306" y="4016"/>
                  </a:lnTo>
                  <a:lnTo>
                    <a:pt x="2041306" y="78478"/>
                  </a:lnTo>
                  <a:lnTo>
                    <a:pt x="2045322" y="78478"/>
                  </a:lnTo>
                  <a:close/>
                  <a:moveTo>
                    <a:pt x="475124" y="157036"/>
                  </a:moveTo>
                  <a:lnTo>
                    <a:pt x="475124" y="82574"/>
                  </a:lnTo>
                  <a:lnTo>
                    <a:pt x="471108" y="82574"/>
                  </a:lnTo>
                  <a:lnTo>
                    <a:pt x="471108" y="157036"/>
                  </a:lnTo>
                  <a:lnTo>
                    <a:pt x="475124" y="157036"/>
                  </a:lnTo>
                  <a:close/>
                  <a:moveTo>
                    <a:pt x="161052" y="475124"/>
                  </a:moveTo>
                  <a:lnTo>
                    <a:pt x="157036" y="475124"/>
                  </a:lnTo>
                  <a:lnTo>
                    <a:pt x="157036" y="549586"/>
                  </a:lnTo>
                  <a:lnTo>
                    <a:pt x="161052" y="549586"/>
                  </a:lnTo>
                  <a:lnTo>
                    <a:pt x="161052" y="475124"/>
                  </a:lnTo>
                  <a:close/>
                  <a:moveTo>
                    <a:pt x="1495737" y="235514"/>
                  </a:moveTo>
                  <a:lnTo>
                    <a:pt x="1495737" y="161052"/>
                  </a:lnTo>
                  <a:lnTo>
                    <a:pt x="1491721" y="161052"/>
                  </a:lnTo>
                  <a:lnTo>
                    <a:pt x="1491721" y="235514"/>
                  </a:lnTo>
                  <a:lnTo>
                    <a:pt x="1495737" y="235514"/>
                  </a:lnTo>
                  <a:close/>
                  <a:moveTo>
                    <a:pt x="1574215" y="235514"/>
                  </a:moveTo>
                  <a:lnTo>
                    <a:pt x="1574215" y="161052"/>
                  </a:lnTo>
                  <a:lnTo>
                    <a:pt x="1570198" y="161052"/>
                  </a:lnTo>
                  <a:lnTo>
                    <a:pt x="1570198" y="235514"/>
                  </a:lnTo>
                  <a:lnTo>
                    <a:pt x="1574215" y="235514"/>
                  </a:lnTo>
                  <a:close/>
                  <a:moveTo>
                    <a:pt x="1652773" y="235514"/>
                  </a:moveTo>
                  <a:lnTo>
                    <a:pt x="1652773" y="161052"/>
                  </a:lnTo>
                  <a:lnTo>
                    <a:pt x="1648756" y="161052"/>
                  </a:lnTo>
                  <a:lnTo>
                    <a:pt x="1648756" y="235514"/>
                  </a:lnTo>
                  <a:lnTo>
                    <a:pt x="1652773" y="235514"/>
                  </a:lnTo>
                  <a:close/>
                  <a:moveTo>
                    <a:pt x="2045322" y="235514"/>
                  </a:moveTo>
                  <a:lnTo>
                    <a:pt x="2045322" y="161052"/>
                  </a:lnTo>
                  <a:lnTo>
                    <a:pt x="2041306" y="161052"/>
                  </a:lnTo>
                  <a:lnTo>
                    <a:pt x="2041306" y="235514"/>
                  </a:lnTo>
                  <a:lnTo>
                    <a:pt x="2045322" y="235514"/>
                  </a:lnTo>
                  <a:close/>
                  <a:moveTo>
                    <a:pt x="1731250" y="235514"/>
                  </a:moveTo>
                  <a:lnTo>
                    <a:pt x="1731250" y="161052"/>
                  </a:lnTo>
                  <a:lnTo>
                    <a:pt x="1727234" y="161052"/>
                  </a:lnTo>
                  <a:lnTo>
                    <a:pt x="1727234" y="235514"/>
                  </a:lnTo>
                  <a:lnTo>
                    <a:pt x="1731250" y="235514"/>
                  </a:lnTo>
                  <a:close/>
                  <a:moveTo>
                    <a:pt x="1260223" y="235514"/>
                  </a:moveTo>
                  <a:lnTo>
                    <a:pt x="1260223" y="161052"/>
                  </a:lnTo>
                  <a:lnTo>
                    <a:pt x="1256207" y="161052"/>
                  </a:lnTo>
                  <a:lnTo>
                    <a:pt x="1256207" y="235514"/>
                  </a:lnTo>
                  <a:lnTo>
                    <a:pt x="1260223" y="235514"/>
                  </a:lnTo>
                  <a:close/>
                  <a:moveTo>
                    <a:pt x="1809809" y="235514"/>
                  </a:moveTo>
                  <a:lnTo>
                    <a:pt x="1809809" y="161052"/>
                  </a:lnTo>
                  <a:lnTo>
                    <a:pt x="1805792" y="161052"/>
                  </a:lnTo>
                  <a:lnTo>
                    <a:pt x="1805792" y="235514"/>
                  </a:lnTo>
                  <a:lnTo>
                    <a:pt x="1809809" y="235514"/>
                  </a:lnTo>
                  <a:close/>
                  <a:moveTo>
                    <a:pt x="1181665" y="235514"/>
                  </a:moveTo>
                  <a:lnTo>
                    <a:pt x="1181665" y="161052"/>
                  </a:lnTo>
                  <a:lnTo>
                    <a:pt x="1177649" y="161052"/>
                  </a:lnTo>
                  <a:lnTo>
                    <a:pt x="1177649" y="235514"/>
                  </a:lnTo>
                  <a:lnTo>
                    <a:pt x="1181665" y="235514"/>
                  </a:lnTo>
                  <a:close/>
                  <a:moveTo>
                    <a:pt x="1417259" y="235514"/>
                  </a:moveTo>
                  <a:lnTo>
                    <a:pt x="1417259" y="161052"/>
                  </a:lnTo>
                  <a:lnTo>
                    <a:pt x="1413243" y="161052"/>
                  </a:lnTo>
                  <a:lnTo>
                    <a:pt x="1413243" y="235514"/>
                  </a:lnTo>
                  <a:lnTo>
                    <a:pt x="1417259" y="235514"/>
                  </a:lnTo>
                  <a:close/>
                  <a:moveTo>
                    <a:pt x="1338701" y="235514"/>
                  </a:moveTo>
                  <a:lnTo>
                    <a:pt x="1338701" y="161052"/>
                  </a:lnTo>
                  <a:lnTo>
                    <a:pt x="1334685" y="161052"/>
                  </a:lnTo>
                  <a:lnTo>
                    <a:pt x="1334685" y="235514"/>
                  </a:lnTo>
                  <a:lnTo>
                    <a:pt x="1338701" y="235514"/>
                  </a:lnTo>
                  <a:close/>
                  <a:moveTo>
                    <a:pt x="396566" y="235514"/>
                  </a:moveTo>
                  <a:lnTo>
                    <a:pt x="396566" y="161052"/>
                  </a:lnTo>
                  <a:lnTo>
                    <a:pt x="392550" y="161052"/>
                  </a:lnTo>
                  <a:lnTo>
                    <a:pt x="392550" y="235514"/>
                  </a:lnTo>
                  <a:lnTo>
                    <a:pt x="396566" y="235514"/>
                  </a:lnTo>
                  <a:close/>
                  <a:moveTo>
                    <a:pt x="867673" y="235514"/>
                  </a:moveTo>
                  <a:lnTo>
                    <a:pt x="867673" y="161052"/>
                  </a:lnTo>
                  <a:lnTo>
                    <a:pt x="863657" y="161052"/>
                  </a:lnTo>
                  <a:lnTo>
                    <a:pt x="863657" y="235514"/>
                  </a:lnTo>
                  <a:lnTo>
                    <a:pt x="867673" y="235514"/>
                  </a:lnTo>
                  <a:close/>
                  <a:moveTo>
                    <a:pt x="789115" y="235514"/>
                  </a:moveTo>
                  <a:lnTo>
                    <a:pt x="789115" y="161052"/>
                  </a:lnTo>
                  <a:lnTo>
                    <a:pt x="785099" y="161052"/>
                  </a:lnTo>
                  <a:lnTo>
                    <a:pt x="785099" y="235514"/>
                  </a:lnTo>
                  <a:lnTo>
                    <a:pt x="789115" y="235514"/>
                  </a:lnTo>
                  <a:close/>
                  <a:moveTo>
                    <a:pt x="475124" y="235514"/>
                  </a:moveTo>
                  <a:lnTo>
                    <a:pt x="475124" y="161052"/>
                  </a:lnTo>
                  <a:lnTo>
                    <a:pt x="471108" y="161052"/>
                  </a:lnTo>
                  <a:lnTo>
                    <a:pt x="471108" y="235514"/>
                  </a:lnTo>
                  <a:lnTo>
                    <a:pt x="475124" y="235514"/>
                  </a:lnTo>
                  <a:close/>
                  <a:moveTo>
                    <a:pt x="710638" y="235514"/>
                  </a:moveTo>
                  <a:lnTo>
                    <a:pt x="710638" y="161052"/>
                  </a:lnTo>
                  <a:lnTo>
                    <a:pt x="706621" y="161052"/>
                  </a:lnTo>
                  <a:lnTo>
                    <a:pt x="706621" y="235514"/>
                  </a:lnTo>
                  <a:lnTo>
                    <a:pt x="710638" y="235514"/>
                  </a:lnTo>
                  <a:close/>
                  <a:moveTo>
                    <a:pt x="553602" y="235514"/>
                  </a:moveTo>
                  <a:lnTo>
                    <a:pt x="553602" y="161052"/>
                  </a:lnTo>
                  <a:lnTo>
                    <a:pt x="549585" y="161052"/>
                  </a:lnTo>
                  <a:lnTo>
                    <a:pt x="549585" y="235514"/>
                  </a:lnTo>
                  <a:lnTo>
                    <a:pt x="553602" y="235514"/>
                  </a:lnTo>
                  <a:close/>
                  <a:moveTo>
                    <a:pt x="1888286" y="235514"/>
                  </a:moveTo>
                  <a:lnTo>
                    <a:pt x="1888286" y="161052"/>
                  </a:lnTo>
                  <a:lnTo>
                    <a:pt x="1884270" y="161052"/>
                  </a:lnTo>
                  <a:lnTo>
                    <a:pt x="1884270" y="235514"/>
                  </a:lnTo>
                  <a:lnTo>
                    <a:pt x="1888286" y="235514"/>
                  </a:lnTo>
                  <a:close/>
                  <a:moveTo>
                    <a:pt x="318088" y="235514"/>
                  </a:moveTo>
                  <a:lnTo>
                    <a:pt x="318088" y="161052"/>
                  </a:lnTo>
                  <a:lnTo>
                    <a:pt x="314072" y="161052"/>
                  </a:lnTo>
                  <a:lnTo>
                    <a:pt x="314072" y="235514"/>
                  </a:lnTo>
                  <a:lnTo>
                    <a:pt x="318088" y="235514"/>
                  </a:lnTo>
                  <a:close/>
                  <a:moveTo>
                    <a:pt x="2198342" y="314072"/>
                  </a:moveTo>
                  <a:lnTo>
                    <a:pt x="2202358" y="314072"/>
                  </a:lnTo>
                  <a:lnTo>
                    <a:pt x="2202358" y="239610"/>
                  </a:lnTo>
                  <a:lnTo>
                    <a:pt x="2198342" y="239610"/>
                  </a:lnTo>
                  <a:lnTo>
                    <a:pt x="2198342" y="314072"/>
                  </a:lnTo>
                  <a:close/>
                  <a:moveTo>
                    <a:pt x="1966764" y="235514"/>
                  </a:moveTo>
                  <a:lnTo>
                    <a:pt x="1966764" y="161052"/>
                  </a:lnTo>
                  <a:lnTo>
                    <a:pt x="1962748" y="161052"/>
                  </a:lnTo>
                  <a:lnTo>
                    <a:pt x="1962748" y="235514"/>
                  </a:lnTo>
                  <a:lnTo>
                    <a:pt x="1966764" y="235514"/>
                  </a:lnTo>
                  <a:close/>
                  <a:moveTo>
                    <a:pt x="239530" y="235514"/>
                  </a:moveTo>
                  <a:lnTo>
                    <a:pt x="239530" y="161052"/>
                  </a:lnTo>
                  <a:lnTo>
                    <a:pt x="235514" y="161052"/>
                  </a:lnTo>
                  <a:lnTo>
                    <a:pt x="235514" y="235514"/>
                  </a:lnTo>
                  <a:lnTo>
                    <a:pt x="239530" y="235514"/>
                  </a:lnTo>
                  <a:close/>
                  <a:moveTo>
                    <a:pt x="632080" y="235514"/>
                  </a:moveTo>
                  <a:lnTo>
                    <a:pt x="632080" y="161052"/>
                  </a:lnTo>
                  <a:lnTo>
                    <a:pt x="628063" y="161052"/>
                  </a:lnTo>
                  <a:lnTo>
                    <a:pt x="628063" y="235514"/>
                  </a:lnTo>
                  <a:lnTo>
                    <a:pt x="632080" y="235514"/>
                  </a:lnTo>
                  <a:close/>
                  <a:moveTo>
                    <a:pt x="1103187" y="235514"/>
                  </a:moveTo>
                  <a:lnTo>
                    <a:pt x="1103187" y="161052"/>
                  </a:lnTo>
                  <a:lnTo>
                    <a:pt x="1099171" y="161052"/>
                  </a:lnTo>
                  <a:lnTo>
                    <a:pt x="1099171" y="235514"/>
                  </a:lnTo>
                  <a:lnTo>
                    <a:pt x="1103187" y="235514"/>
                  </a:lnTo>
                  <a:close/>
                  <a:moveTo>
                    <a:pt x="785099" y="1260224"/>
                  </a:moveTo>
                  <a:lnTo>
                    <a:pt x="785099" y="1334685"/>
                  </a:lnTo>
                  <a:lnTo>
                    <a:pt x="789115" y="1334685"/>
                  </a:lnTo>
                  <a:lnTo>
                    <a:pt x="789115" y="1260224"/>
                  </a:lnTo>
                  <a:lnTo>
                    <a:pt x="785099" y="1260224"/>
                  </a:lnTo>
                  <a:close/>
                  <a:moveTo>
                    <a:pt x="628063" y="1260224"/>
                  </a:moveTo>
                  <a:lnTo>
                    <a:pt x="628063" y="1334685"/>
                  </a:lnTo>
                  <a:lnTo>
                    <a:pt x="632080" y="1334685"/>
                  </a:lnTo>
                  <a:lnTo>
                    <a:pt x="632080" y="1260224"/>
                  </a:lnTo>
                  <a:lnTo>
                    <a:pt x="628063" y="1260224"/>
                  </a:lnTo>
                  <a:close/>
                  <a:moveTo>
                    <a:pt x="549585" y="1260224"/>
                  </a:moveTo>
                  <a:lnTo>
                    <a:pt x="549585" y="1334685"/>
                  </a:lnTo>
                  <a:lnTo>
                    <a:pt x="553602" y="1334685"/>
                  </a:lnTo>
                  <a:lnTo>
                    <a:pt x="553602" y="1260224"/>
                  </a:lnTo>
                  <a:lnTo>
                    <a:pt x="549585" y="1260224"/>
                  </a:lnTo>
                  <a:close/>
                  <a:moveTo>
                    <a:pt x="471108" y="1260224"/>
                  </a:moveTo>
                  <a:lnTo>
                    <a:pt x="471108" y="1334685"/>
                  </a:lnTo>
                  <a:lnTo>
                    <a:pt x="475124" y="1334685"/>
                  </a:lnTo>
                  <a:lnTo>
                    <a:pt x="475124" y="1260224"/>
                  </a:lnTo>
                  <a:lnTo>
                    <a:pt x="471108" y="1260224"/>
                  </a:lnTo>
                  <a:close/>
                  <a:moveTo>
                    <a:pt x="1099171" y="1260224"/>
                  </a:moveTo>
                  <a:lnTo>
                    <a:pt x="1099171" y="1334685"/>
                  </a:lnTo>
                  <a:lnTo>
                    <a:pt x="1103187" y="1334685"/>
                  </a:lnTo>
                  <a:lnTo>
                    <a:pt x="1103187" y="1260224"/>
                  </a:lnTo>
                  <a:lnTo>
                    <a:pt x="1099171" y="1260224"/>
                  </a:lnTo>
                  <a:close/>
                  <a:moveTo>
                    <a:pt x="392550" y="1260224"/>
                  </a:moveTo>
                  <a:lnTo>
                    <a:pt x="392550" y="1334685"/>
                  </a:lnTo>
                  <a:lnTo>
                    <a:pt x="396566" y="1334685"/>
                  </a:lnTo>
                  <a:lnTo>
                    <a:pt x="396566" y="1260224"/>
                  </a:lnTo>
                  <a:lnTo>
                    <a:pt x="392550" y="1260224"/>
                  </a:lnTo>
                  <a:close/>
                  <a:moveTo>
                    <a:pt x="1020613" y="1260224"/>
                  </a:moveTo>
                  <a:lnTo>
                    <a:pt x="1020613" y="1334685"/>
                  </a:lnTo>
                  <a:lnTo>
                    <a:pt x="1024629" y="1334685"/>
                  </a:lnTo>
                  <a:lnTo>
                    <a:pt x="1024629" y="1260224"/>
                  </a:lnTo>
                  <a:lnTo>
                    <a:pt x="1020613" y="1260224"/>
                  </a:lnTo>
                  <a:close/>
                  <a:moveTo>
                    <a:pt x="863657" y="1260224"/>
                  </a:moveTo>
                  <a:lnTo>
                    <a:pt x="863657" y="1334685"/>
                  </a:lnTo>
                  <a:lnTo>
                    <a:pt x="867673" y="1334685"/>
                  </a:lnTo>
                  <a:lnTo>
                    <a:pt x="867673" y="1260224"/>
                  </a:lnTo>
                  <a:lnTo>
                    <a:pt x="863657" y="1260224"/>
                  </a:lnTo>
                  <a:close/>
                  <a:moveTo>
                    <a:pt x="942135" y="1260224"/>
                  </a:moveTo>
                  <a:lnTo>
                    <a:pt x="942135" y="1334685"/>
                  </a:lnTo>
                  <a:lnTo>
                    <a:pt x="946151" y="1334685"/>
                  </a:lnTo>
                  <a:lnTo>
                    <a:pt x="946151" y="1260224"/>
                  </a:lnTo>
                  <a:lnTo>
                    <a:pt x="942135" y="1260224"/>
                  </a:lnTo>
                  <a:close/>
                  <a:moveTo>
                    <a:pt x="706621" y="1260224"/>
                  </a:moveTo>
                  <a:lnTo>
                    <a:pt x="706621" y="1334685"/>
                  </a:lnTo>
                  <a:lnTo>
                    <a:pt x="710638" y="1334685"/>
                  </a:lnTo>
                  <a:lnTo>
                    <a:pt x="710638" y="1260224"/>
                  </a:lnTo>
                  <a:lnTo>
                    <a:pt x="706621" y="1260224"/>
                  </a:lnTo>
                  <a:close/>
                  <a:moveTo>
                    <a:pt x="2123800" y="235514"/>
                  </a:moveTo>
                  <a:lnTo>
                    <a:pt x="2123800" y="161052"/>
                  </a:lnTo>
                  <a:lnTo>
                    <a:pt x="2119784" y="161052"/>
                  </a:lnTo>
                  <a:lnTo>
                    <a:pt x="2119784" y="235514"/>
                  </a:lnTo>
                  <a:lnTo>
                    <a:pt x="2123800" y="235514"/>
                  </a:lnTo>
                  <a:close/>
                  <a:moveTo>
                    <a:pt x="946151" y="235514"/>
                  </a:moveTo>
                  <a:lnTo>
                    <a:pt x="946151" y="161052"/>
                  </a:lnTo>
                  <a:lnTo>
                    <a:pt x="942135" y="161052"/>
                  </a:lnTo>
                  <a:lnTo>
                    <a:pt x="942135" y="235514"/>
                  </a:lnTo>
                  <a:lnTo>
                    <a:pt x="946151" y="235514"/>
                  </a:lnTo>
                  <a:close/>
                  <a:moveTo>
                    <a:pt x="314072" y="1260224"/>
                  </a:moveTo>
                  <a:lnTo>
                    <a:pt x="314072" y="1334685"/>
                  </a:lnTo>
                  <a:lnTo>
                    <a:pt x="318088" y="1334685"/>
                  </a:lnTo>
                  <a:lnTo>
                    <a:pt x="318088" y="1260224"/>
                  </a:lnTo>
                  <a:lnTo>
                    <a:pt x="314072" y="1260224"/>
                  </a:lnTo>
                  <a:close/>
                  <a:moveTo>
                    <a:pt x="2198342" y="392550"/>
                  </a:moveTo>
                  <a:lnTo>
                    <a:pt x="2202358" y="392550"/>
                  </a:lnTo>
                  <a:lnTo>
                    <a:pt x="2202358" y="318088"/>
                  </a:lnTo>
                  <a:lnTo>
                    <a:pt x="2198342" y="318088"/>
                  </a:lnTo>
                  <a:lnTo>
                    <a:pt x="2198342" y="392550"/>
                  </a:lnTo>
                  <a:close/>
                  <a:moveTo>
                    <a:pt x="1024629" y="235514"/>
                  </a:moveTo>
                  <a:lnTo>
                    <a:pt x="1024629" y="161052"/>
                  </a:lnTo>
                  <a:lnTo>
                    <a:pt x="1020613" y="161052"/>
                  </a:lnTo>
                  <a:lnTo>
                    <a:pt x="1020613" y="235514"/>
                  </a:lnTo>
                  <a:lnTo>
                    <a:pt x="1024629" y="235514"/>
                  </a:lnTo>
                  <a:close/>
                  <a:moveTo>
                    <a:pt x="1177649" y="1260224"/>
                  </a:moveTo>
                  <a:lnTo>
                    <a:pt x="1177649" y="1334685"/>
                  </a:lnTo>
                  <a:lnTo>
                    <a:pt x="1181665" y="1334685"/>
                  </a:lnTo>
                  <a:lnTo>
                    <a:pt x="1181665" y="1260224"/>
                  </a:lnTo>
                  <a:lnTo>
                    <a:pt x="1177649" y="1260224"/>
                  </a:lnTo>
                  <a:close/>
                  <a:moveTo>
                    <a:pt x="235514" y="1260224"/>
                  </a:moveTo>
                  <a:lnTo>
                    <a:pt x="235514" y="1334685"/>
                  </a:lnTo>
                  <a:lnTo>
                    <a:pt x="239530" y="1334685"/>
                  </a:lnTo>
                  <a:lnTo>
                    <a:pt x="239530" y="1260224"/>
                  </a:lnTo>
                  <a:lnTo>
                    <a:pt x="235514" y="1260224"/>
                  </a:lnTo>
                  <a:close/>
                  <a:moveTo>
                    <a:pt x="2198342" y="471108"/>
                  </a:moveTo>
                  <a:lnTo>
                    <a:pt x="2202358" y="471108"/>
                  </a:lnTo>
                  <a:lnTo>
                    <a:pt x="2202358" y="396646"/>
                  </a:lnTo>
                  <a:lnTo>
                    <a:pt x="2198342" y="396646"/>
                  </a:lnTo>
                  <a:lnTo>
                    <a:pt x="2198342" y="471108"/>
                  </a:lnTo>
                  <a:close/>
                  <a:moveTo>
                    <a:pt x="2435864" y="2008"/>
                  </a:moveTo>
                  <a:lnTo>
                    <a:pt x="2435864" y="4016"/>
                  </a:lnTo>
                  <a:lnTo>
                    <a:pt x="2433856" y="4016"/>
                  </a:lnTo>
                  <a:lnTo>
                    <a:pt x="2433856" y="78478"/>
                  </a:lnTo>
                  <a:lnTo>
                    <a:pt x="2435864" y="78478"/>
                  </a:lnTo>
                  <a:lnTo>
                    <a:pt x="2435864" y="82494"/>
                  </a:lnTo>
                  <a:lnTo>
                    <a:pt x="2433856" y="82494"/>
                  </a:lnTo>
                  <a:lnTo>
                    <a:pt x="2433856" y="156956"/>
                  </a:lnTo>
                  <a:lnTo>
                    <a:pt x="2435864" y="156956"/>
                  </a:lnTo>
                  <a:lnTo>
                    <a:pt x="2435864" y="160972"/>
                  </a:lnTo>
                  <a:lnTo>
                    <a:pt x="2433856" y="160972"/>
                  </a:lnTo>
                  <a:lnTo>
                    <a:pt x="2433856" y="235433"/>
                  </a:lnTo>
                  <a:lnTo>
                    <a:pt x="2435864" y="235433"/>
                  </a:lnTo>
                  <a:lnTo>
                    <a:pt x="2435864" y="239450"/>
                  </a:lnTo>
                  <a:lnTo>
                    <a:pt x="2433856" y="239450"/>
                  </a:lnTo>
                  <a:lnTo>
                    <a:pt x="2433856" y="313911"/>
                  </a:lnTo>
                  <a:lnTo>
                    <a:pt x="2435864" y="313911"/>
                  </a:lnTo>
                  <a:lnTo>
                    <a:pt x="2435864" y="317928"/>
                  </a:lnTo>
                  <a:lnTo>
                    <a:pt x="2433856" y="317928"/>
                  </a:lnTo>
                  <a:lnTo>
                    <a:pt x="2433856" y="392389"/>
                  </a:lnTo>
                  <a:lnTo>
                    <a:pt x="2435864" y="392389"/>
                  </a:lnTo>
                  <a:lnTo>
                    <a:pt x="2435864" y="396405"/>
                  </a:lnTo>
                  <a:lnTo>
                    <a:pt x="2433856" y="396405"/>
                  </a:lnTo>
                  <a:lnTo>
                    <a:pt x="2433856" y="470867"/>
                  </a:lnTo>
                  <a:lnTo>
                    <a:pt x="2435864" y="470867"/>
                  </a:lnTo>
                  <a:lnTo>
                    <a:pt x="2435864" y="474883"/>
                  </a:lnTo>
                  <a:lnTo>
                    <a:pt x="2433856" y="474883"/>
                  </a:lnTo>
                  <a:lnTo>
                    <a:pt x="2433856" y="549345"/>
                  </a:lnTo>
                  <a:lnTo>
                    <a:pt x="2435864" y="549345"/>
                  </a:lnTo>
                  <a:lnTo>
                    <a:pt x="2435864" y="553361"/>
                  </a:lnTo>
                  <a:lnTo>
                    <a:pt x="2433856" y="553361"/>
                  </a:lnTo>
                  <a:lnTo>
                    <a:pt x="2433856" y="627823"/>
                  </a:lnTo>
                  <a:lnTo>
                    <a:pt x="2435864" y="627823"/>
                  </a:lnTo>
                  <a:lnTo>
                    <a:pt x="2435864" y="631839"/>
                  </a:lnTo>
                  <a:lnTo>
                    <a:pt x="2433856" y="631839"/>
                  </a:lnTo>
                  <a:lnTo>
                    <a:pt x="2433856" y="706300"/>
                  </a:lnTo>
                  <a:lnTo>
                    <a:pt x="2435864" y="706300"/>
                  </a:lnTo>
                  <a:lnTo>
                    <a:pt x="2435864" y="710317"/>
                  </a:lnTo>
                  <a:lnTo>
                    <a:pt x="2433856" y="710317"/>
                  </a:lnTo>
                  <a:lnTo>
                    <a:pt x="2433856" y="784778"/>
                  </a:lnTo>
                  <a:lnTo>
                    <a:pt x="2435864" y="784778"/>
                  </a:lnTo>
                  <a:lnTo>
                    <a:pt x="2435864" y="788795"/>
                  </a:lnTo>
                  <a:lnTo>
                    <a:pt x="2433856" y="788795"/>
                  </a:lnTo>
                  <a:lnTo>
                    <a:pt x="2433856" y="863256"/>
                  </a:lnTo>
                  <a:lnTo>
                    <a:pt x="2435864" y="863256"/>
                  </a:lnTo>
                  <a:lnTo>
                    <a:pt x="2435864" y="867272"/>
                  </a:lnTo>
                  <a:lnTo>
                    <a:pt x="2433856" y="867272"/>
                  </a:lnTo>
                  <a:lnTo>
                    <a:pt x="2433856" y="941734"/>
                  </a:lnTo>
                  <a:lnTo>
                    <a:pt x="2435864" y="941734"/>
                  </a:lnTo>
                  <a:lnTo>
                    <a:pt x="2435864" y="945750"/>
                  </a:lnTo>
                  <a:lnTo>
                    <a:pt x="2433856" y="945750"/>
                  </a:lnTo>
                  <a:lnTo>
                    <a:pt x="2433856" y="1020212"/>
                  </a:lnTo>
                  <a:lnTo>
                    <a:pt x="2435864" y="1020212"/>
                  </a:lnTo>
                  <a:lnTo>
                    <a:pt x="2435864" y="1024228"/>
                  </a:lnTo>
                  <a:lnTo>
                    <a:pt x="2433856" y="1024228"/>
                  </a:lnTo>
                  <a:lnTo>
                    <a:pt x="2433856" y="1098690"/>
                  </a:lnTo>
                  <a:lnTo>
                    <a:pt x="2435864" y="1098690"/>
                  </a:lnTo>
                  <a:lnTo>
                    <a:pt x="2435864" y="1102706"/>
                  </a:lnTo>
                  <a:lnTo>
                    <a:pt x="2433856" y="1102706"/>
                  </a:lnTo>
                  <a:lnTo>
                    <a:pt x="2433856" y="1177167"/>
                  </a:lnTo>
                  <a:lnTo>
                    <a:pt x="2435864" y="1177167"/>
                  </a:lnTo>
                  <a:lnTo>
                    <a:pt x="2435864" y="1181184"/>
                  </a:lnTo>
                  <a:lnTo>
                    <a:pt x="2433856" y="1181184"/>
                  </a:lnTo>
                  <a:lnTo>
                    <a:pt x="2433856" y="1255645"/>
                  </a:lnTo>
                  <a:lnTo>
                    <a:pt x="2435864" y="1255645"/>
                  </a:lnTo>
                  <a:lnTo>
                    <a:pt x="2435864" y="1259662"/>
                  </a:lnTo>
                  <a:lnTo>
                    <a:pt x="2433856" y="1259662"/>
                  </a:lnTo>
                  <a:lnTo>
                    <a:pt x="2433856" y="1334123"/>
                  </a:lnTo>
                  <a:lnTo>
                    <a:pt x="2435864" y="1334123"/>
                  </a:lnTo>
                  <a:lnTo>
                    <a:pt x="2435864" y="1338139"/>
                  </a:lnTo>
                  <a:lnTo>
                    <a:pt x="2433856" y="1338139"/>
                  </a:lnTo>
                  <a:lnTo>
                    <a:pt x="2433856" y="1412601"/>
                  </a:lnTo>
                  <a:lnTo>
                    <a:pt x="2435864" y="1412601"/>
                  </a:lnTo>
                  <a:lnTo>
                    <a:pt x="2435864" y="1416617"/>
                  </a:lnTo>
                  <a:lnTo>
                    <a:pt x="2433856" y="1416617"/>
                  </a:lnTo>
                  <a:lnTo>
                    <a:pt x="2433856" y="1491079"/>
                  </a:lnTo>
                  <a:lnTo>
                    <a:pt x="2435864" y="1491079"/>
                  </a:lnTo>
                  <a:lnTo>
                    <a:pt x="2435864" y="1495095"/>
                  </a:lnTo>
                  <a:lnTo>
                    <a:pt x="2433856" y="1495095"/>
                  </a:lnTo>
                  <a:lnTo>
                    <a:pt x="2433856" y="1559677"/>
                  </a:lnTo>
                  <a:lnTo>
                    <a:pt x="2437872" y="1559677"/>
                  </a:lnTo>
                  <a:lnTo>
                    <a:pt x="2437872" y="2008"/>
                  </a:lnTo>
                  <a:lnTo>
                    <a:pt x="2435864" y="2008"/>
                  </a:lnTo>
                  <a:close/>
                  <a:moveTo>
                    <a:pt x="2202358" y="235514"/>
                  </a:moveTo>
                  <a:lnTo>
                    <a:pt x="2202358" y="161052"/>
                  </a:lnTo>
                  <a:lnTo>
                    <a:pt x="2198342" y="161052"/>
                  </a:lnTo>
                  <a:lnTo>
                    <a:pt x="2198342" y="235514"/>
                  </a:lnTo>
                  <a:lnTo>
                    <a:pt x="2202358" y="235514"/>
                  </a:lnTo>
                  <a:close/>
                  <a:moveTo>
                    <a:pt x="4016" y="4016"/>
                  </a:moveTo>
                  <a:lnTo>
                    <a:pt x="78478" y="4016"/>
                  </a:lnTo>
                  <a:lnTo>
                    <a:pt x="78478" y="2008"/>
                  </a:lnTo>
                  <a:lnTo>
                    <a:pt x="82494" y="2008"/>
                  </a:lnTo>
                  <a:lnTo>
                    <a:pt x="82494" y="4016"/>
                  </a:lnTo>
                  <a:lnTo>
                    <a:pt x="156956" y="4016"/>
                  </a:lnTo>
                  <a:lnTo>
                    <a:pt x="156956" y="2008"/>
                  </a:lnTo>
                  <a:lnTo>
                    <a:pt x="160972" y="2008"/>
                  </a:lnTo>
                  <a:lnTo>
                    <a:pt x="160972" y="4016"/>
                  </a:lnTo>
                  <a:lnTo>
                    <a:pt x="235433" y="4016"/>
                  </a:lnTo>
                  <a:lnTo>
                    <a:pt x="235433" y="2008"/>
                  </a:lnTo>
                  <a:lnTo>
                    <a:pt x="239450" y="2008"/>
                  </a:lnTo>
                  <a:lnTo>
                    <a:pt x="239450" y="4016"/>
                  </a:lnTo>
                  <a:lnTo>
                    <a:pt x="313911" y="4016"/>
                  </a:lnTo>
                  <a:lnTo>
                    <a:pt x="313911" y="2008"/>
                  </a:lnTo>
                  <a:lnTo>
                    <a:pt x="317927" y="2008"/>
                  </a:lnTo>
                  <a:lnTo>
                    <a:pt x="317927" y="4016"/>
                  </a:lnTo>
                  <a:lnTo>
                    <a:pt x="392389" y="4016"/>
                  </a:lnTo>
                  <a:lnTo>
                    <a:pt x="392389" y="2008"/>
                  </a:lnTo>
                  <a:lnTo>
                    <a:pt x="396405" y="2008"/>
                  </a:lnTo>
                  <a:lnTo>
                    <a:pt x="396405" y="4016"/>
                  </a:lnTo>
                  <a:lnTo>
                    <a:pt x="470867" y="4016"/>
                  </a:lnTo>
                  <a:lnTo>
                    <a:pt x="470867" y="2008"/>
                  </a:lnTo>
                  <a:lnTo>
                    <a:pt x="474883" y="2008"/>
                  </a:lnTo>
                  <a:lnTo>
                    <a:pt x="474883" y="4016"/>
                  </a:lnTo>
                  <a:lnTo>
                    <a:pt x="549345" y="4016"/>
                  </a:lnTo>
                  <a:lnTo>
                    <a:pt x="549345" y="2008"/>
                  </a:lnTo>
                  <a:lnTo>
                    <a:pt x="553361" y="2008"/>
                  </a:lnTo>
                  <a:lnTo>
                    <a:pt x="553361" y="4016"/>
                  </a:lnTo>
                  <a:lnTo>
                    <a:pt x="627822" y="4016"/>
                  </a:lnTo>
                  <a:lnTo>
                    <a:pt x="627822" y="2008"/>
                  </a:lnTo>
                  <a:lnTo>
                    <a:pt x="631839" y="2008"/>
                  </a:lnTo>
                  <a:lnTo>
                    <a:pt x="631839" y="4016"/>
                  </a:lnTo>
                  <a:lnTo>
                    <a:pt x="706300" y="4016"/>
                  </a:lnTo>
                  <a:lnTo>
                    <a:pt x="706300" y="2008"/>
                  </a:lnTo>
                  <a:lnTo>
                    <a:pt x="710316" y="2008"/>
                  </a:lnTo>
                  <a:lnTo>
                    <a:pt x="710316" y="4016"/>
                  </a:lnTo>
                  <a:lnTo>
                    <a:pt x="784778" y="4016"/>
                  </a:lnTo>
                  <a:lnTo>
                    <a:pt x="784778" y="2008"/>
                  </a:lnTo>
                  <a:lnTo>
                    <a:pt x="788794" y="2008"/>
                  </a:lnTo>
                  <a:lnTo>
                    <a:pt x="788794" y="4016"/>
                  </a:lnTo>
                  <a:lnTo>
                    <a:pt x="863256" y="4016"/>
                  </a:lnTo>
                  <a:lnTo>
                    <a:pt x="863256" y="2008"/>
                  </a:lnTo>
                  <a:lnTo>
                    <a:pt x="867272" y="2008"/>
                  </a:lnTo>
                  <a:lnTo>
                    <a:pt x="867272" y="4016"/>
                  </a:lnTo>
                  <a:lnTo>
                    <a:pt x="941733" y="4016"/>
                  </a:lnTo>
                  <a:lnTo>
                    <a:pt x="941733" y="2008"/>
                  </a:lnTo>
                  <a:lnTo>
                    <a:pt x="945750" y="2008"/>
                  </a:lnTo>
                  <a:lnTo>
                    <a:pt x="945750" y="4016"/>
                  </a:lnTo>
                  <a:lnTo>
                    <a:pt x="1020211" y="4016"/>
                  </a:lnTo>
                  <a:lnTo>
                    <a:pt x="1020211" y="2008"/>
                  </a:lnTo>
                  <a:lnTo>
                    <a:pt x="1024227" y="2008"/>
                  </a:lnTo>
                  <a:lnTo>
                    <a:pt x="1024227" y="4016"/>
                  </a:lnTo>
                  <a:lnTo>
                    <a:pt x="1098689" y="4016"/>
                  </a:lnTo>
                  <a:lnTo>
                    <a:pt x="1098689" y="2008"/>
                  </a:lnTo>
                  <a:lnTo>
                    <a:pt x="1102705" y="2008"/>
                  </a:lnTo>
                  <a:lnTo>
                    <a:pt x="1102705" y="4016"/>
                  </a:lnTo>
                  <a:lnTo>
                    <a:pt x="1177167" y="4016"/>
                  </a:lnTo>
                  <a:lnTo>
                    <a:pt x="1177167" y="2008"/>
                  </a:lnTo>
                  <a:lnTo>
                    <a:pt x="1181183" y="2008"/>
                  </a:lnTo>
                  <a:lnTo>
                    <a:pt x="1181183" y="4016"/>
                  </a:lnTo>
                  <a:lnTo>
                    <a:pt x="1255645" y="4016"/>
                  </a:lnTo>
                  <a:lnTo>
                    <a:pt x="1255645" y="2008"/>
                  </a:lnTo>
                  <a:lnTo>
                    <a:pt x="1259661" y="2008"/>
                  </a:lnTo>
                  <a:lnTo>
                    <a:pt x="1259661" y="4016"/>
                  </a:lnTo>
                  <a:lnTo>
                    <a:pt x="1334122" y="4016"/>
                  </a:lnTo>
                  <a:lnTo>
                    <a:pt x="1334122" y="2008"/>
                  </a:lnTo>
                  <a:lnTo>
                    <a:pt x="1338139" y="2008"/>
                  </a:lnTo>
                  <a:lnTo>
                    <a:pt x="1338139" y="4016"/>
                  </a:lnTo>
                  <a:lnTo>
                    <a:pt x="1412600" y="4016"/>
                  </a:lnTo>
                  <a:lnTo>
                    <a:pt x="1412600" y="2008"/>
                  </a:lnTo>
                  <a:lnTo>
                    <a:pt x="1416616" y="2008"/>
                  </a:lnTo>
                  <a:lnTo>
                    <a:pt x="1416616" y="4016"/>
                  </a:lnTo>
                  <a:lnTo>
                    <a:pt x="1491078" y="4016"/>
                  </a:lnTo>
                  <a:lnTo>
                    <a:pt x="1491078" y="2008"/>
                  </a:lnTo>
                  <a:lnTo>
                    <a:pt x="1495094" y="2008"/>
                  </a:lnTo>
                  <a:lnTo>
                    <a:pt x="1495094" y="4016"/>
                  </a:lnTo>
                  <a:lnTo>
                    <a:pt x="1569556" y="4016"/>
                  </a:lnTo>
                  <a:lnTo>
                    <a:pt x="1569556" y="2008"/>
                  </a:lnTo>
                  <a:lnTo>
                    <a:pt x="1573572" y="2008"/>
                  </a:lnTo>
                  <a:lnTo>
                    <a:pt x="1573572" y="4016"/>
                  </a:lnTo>
                  <a:lnTo>
                    <a:pt x="1648033" y="4016"/>
                  </a:lnTo>
                  <a:lnTo>
                    <a:pt x="1648033" y="2008"/>
                  </a:lnTo>
                  <a:lnTo>
                    <a:pt x="1652050" y="2008"/>
                  </a:lnTo>
                  <a:lnTo>
                    <a:pt x="1652050" y="4016"/>
                  </a:lnTo>
                  <a:lnTo>
                    <a:pt x="1726511" y="4016"/>
                  </a:lnTo>
                  <a:lnTo>
                    <a:pt x="1726511" y="2008"/>
                  </a:lnTo>
                  <a:lnTo>
                    <a:pt x="1730528" y="2008"/>
                  </a:lnTo>
                  <a:lnTo>
                    <a:pt x="1730528" y="4016"/>
                  </a:lnTo>
                  <a:lnTo>
                    <a:pt x="1804989" y="4016"/>
                  </a:lnTo>
                  <a:lnTo>
                    <a:pt x="1804989" y="2008"/>
                  </a:lnTo>
                  <a:lnTo>
                    <a:pt x="1809005" y="2008"/>
                  </a:lnTo>
                  <a:lnTo>
                    <a:pt x="1809005" y="4016"/>
                  </a:lnTo>
                  <a:lnTo>
                    <a:pt x="1883467" y="4016"/>
                  </a:lnTo>
                  <a:lnTo>
                    <a:pt x="1883467" y="2008"/>
                  </a:lnTo>
                  <a:lnTo>
                    <a:pt x="1887483" y="2008"/>
                  </a:lnTo>
                  <a:lnTo>
                    <a:pt x="1887483" y="4016"/>
                  </a:lnTo>
                  <a:lnTo>
                    <a:pt x="1961945" y="4016"/>
                  </a:lnTo>
                  <a:lnTo>
                    <a:pt x="1961945" y="2008"/>
                  </a:lnTo>
                  <a:lnTo>
                    <a:pt x="1965961" y="2008"/>
                  </a:lnTo>
                  <a:lnTo>
                    <a:pt x="1965961" y="4016"/>
                  </a:lnTo>
                  <a:lnTo>
                    <a:pt x="2040422" y="4016"/>
                  </a:lnTo>
                  <a:lnTo>
                    <a:pt x="2040422" y="2008"/>
                  </a:lnTo>
                  <a:lnTo>
                    <a:pt x="2044439" y="2008"/>
                  </a:lnTo>
                  <a:lnTo>
                    <a:pt x="2044439" y="4016"/>
                  </a:lnTo>
                  <a:lnTo>
                    <a:pt x="2118900" y="4016"/>
                  </a:lnTo>
                  <a:lnTo>
                    <a:pt x="2118900" y="2008"/>
                  </a:lnTo>
                  <a:lnTo>
                    <a:pt x="2122917" y="2008"/>
                  </a:lnTo>
                  <a:lnTo>
                    <a:pt x="2122917" y="4016"/>
                  </a:lnTo>
                  <a:lnTo>
                    <a:pt x="2197378" y="4016"/>
                  </a:lnTo>
                  <a:lnTo>
                    <a:pt x="2197378" y="2008"/>
                  </a:lnTo>
                  <a:lnTo>
                    <a:pt x="2201394" y="2008"/>
                  </a:lnTo>
                  <a:lnTo>
                    <a:pt x="2201394" y="4016"/>
                  </a:lnTo>
                  <a:lnTo>
                    <a:pt x="2275856" y="4016"/>
                  </a:lnTo>
                  <a:lnTo>
                    <a:pt x="2275856" y="2008"/>
                  </a:lnTo>
                  <a:lnTo>
                    <a:pt x="2279872" y="2008"/>
                  </a:lnTo>
                  <a:lnTo>
                    <a:pt x="2279872" y="4016"/>
                  </a:lnTo>
                  <a:lnTo>
                    <a:pt x="2354334" y="4016"/>
                  </a:lnTo>
                  <a:lnTo>
                    <a:pt x="2354334" y="2008"/>
                  </a:lnTo>
                  <a:lnTo>
                    <a:pt x="2358350" y="2008"/>
                  </a:lnTo>
                  <a:lnTo>
                    <a:pt x="2358350" y="4016"/>
                  </a:lnTo>
                  <a:lnTo>
                    <a:pt x="2432811" y="4016"/>
                  </a:lnTo>
                  <a:lnTo>
                    <a:pt x="2432811" y="2008"/>
                  </a:lnTo>
                  <a:lnTo>
                    <a:pt x="2434819" y="2008"/>
                  </a:lnTo>
                  <a:lnTo>
                    <a:pt x="2434819" y="0"/>
                  </a:lnTo>
                  <a:lnTo>
                    <a:pt x="2008" y="0"/>
                  </a:lnTo>
                  <a:lnTo>
                    <a:pt x="2008" y="2008"/>
                  </a:lnTo>
                  <a:lnTo>
                    <a:pt x="4016" y="2008"/>
                  </a:lnTo>
                  <a:lnTo>
                    <a:pt x="4016" y="4016"/>
                  </a:lnTo>
                  <a:close/>
                  <a:moveTo>
                    <a:pt x="1570198" y="82494"/>
                  </a:moveTo>
                  <a:lnTo>
                    <a:pt x="1570198" y="78478"/>
                  </a:lnTo>
                  <a:lnTo>
                    <a:pt x="1495737" y="78478"/>
                  </a:lnTo>
                  <a:lnTo>
                    <a:pt x="1495737" y="82494"/>
                  </a:lnTo>
                  <a:lnTo>
                    <a:pt x="1570198" y="82494"/>
                  </a:lnTo>
                  <a:close/>
                  <a:moveTo>
                    <a:pt x="314072" y="82494"/>
                  </a:moveTo>
                  <a:lnTo>
                    <a:pt x="314072" y="78478"/>
                  </a:lnTo>
                  <a:lnTo>
                    <a:pt x="239610" y="78478"/>
                  </a:lnTo>
                  <a:lnTo>
                    <a:pt x="239610" y="82494"/>
                  </a:lnTo>
                  <a:lnTo>
                    <a:pt x="314072" y="82494"/>
                  </a:lnTo>
                  <a:close/>
                  <a:moveTo>
                    <a:pt x="1648756" y="82494"/>
                  </a:moveTo>
                  <a:lnTo>
                    <a:pt x="1648756" y="78478"/>
                  </a:lnTo>
                  <a:lnTo>
                    <a:pt x="1574295" y="78478"/>
                  </a:lnTo>
                  <a:lnTo>
                    <a:pt x="1574295" y="82494"/>
                  </a:lnTo>
                  <a:lnTo>
                    <a:pt x="1648756" y="82494"/>
                  </a:lnTo>
                  <a:close/>
                  <a:moveTo>
                    <a:pt x="1727234" y="82494"/>
                  </a:moveTo>
                  <a:lnTo>
                    <a:pt x="1727234" y="78478"/>
                  </a:lnTo>
                  <a:lnTo>
                    <a:pt x="1652773" y="78478"/>
                  </a:lnTo>
                  <a:lnTo>
                    <a:pt x="1652773" y="82494"/>
                  </a:lnTo>
                  <a:lnTo>
                    <a:pt x="1727234" y="82494"/>
                  </a:lnTo>
                  <a:close/>
                  <a:moveTo>
                    <a:pt x="1413243" y="82494"/>
                  </a:moveTo>
                  <a:lnTo>
                    <a:pt x="1413243" y="78478"/>
                  </a:lnTo>
                  <a:lnTo>
                    <a:pt x="1338781" y="78478"/>
                  </a:lnTo>
                  <a:lnTo>
                    <a:pt x="1338781" y="82494"/>
                  </a:lnTo>
                  <a:lnTo>
                    <a:pt x="1413243" y="82494"/>
                  </a:lnTo>
                  <a:close/>
                  <a:moveTo>
                    <a:pt x="1491721" y="82494"/>
                  </a:moveTo>
                  <a:lnTo>
                    <a:pt x="1491721" y="78478"/>
                  </a:lnTo>
                  <a:lnTo>
                    <a:pt x="1417259" y="78478"/>
                  </a:lnTo>
                  <a:lnTo>
                    <a:pt x="1417259" y="82494"/>
                  </a:lnTo>
                  <a:lnTo>
                    <a:pt x="1491721" y="82494"/>
                  </a:lnTo>
                  <a:close/>
                  <a:moveTo>
                    <a:pt x="1256207" y="82494"/>
                  </a:moveTo>
                  <a:lnTo>
                    <a:pt x="1256207" y="78478"/>
                  </a:lnTo>
                  <a:lnTo>
                    <a:pt x="1181745" y="78478"/>
                  </a:lnTo>
                  <a:lnTo>
                    <a:pt x="1181745" y="82494"/>
                  </a:lnTo>
                  <a:lnTo>
                    <a:pt x="1256207" y="82494"/>
                  </a:lnTo>
                  <a:close/>
                  <a:moveTo>
                    <a:pt x="157036" y="82494"/>
                  </a:moveTo>
                  <a:lnTo>
                    <a:pt x="157036" y="78478"/>
                  </a:lnTo>
                  <a:lnTo>
                    <a:pt x="82574" y="78478"/>
                  </a:lnTo>
                  <a:lnTo>
                    <a:pt x="82574" y="82494"/>
                  </a:lnTo>
                  <a:lnTo>
                    <a:pt x="157036" y="82494"/>
                  </a:lnTo>
                  <a:close/>
                  <a:moveTo>
                    <a:pt x="1334685" y="82494"/>
                  </a:moveTo>
                  <a:lnTo>
                    <a:pt x="1334685" y="78478"/>
                  </a:lnTo>
                  <a:lnTo>
                    <a:pt x="1260223" y="78478"/>
                  </a:lnTo>
                  <a:lnTo>
                    <a:pt x="1260223" y="82494"/>
                  </a:lnTo>
                  <a:lnTo>
                    <a:pt x="1334685" y="82494"/>
                  </a:lnTo>
                  <a:close/>
                  <a:moveTo>
                    <a:pt x="1805792" y="82494"/>
                  </a:moveTo>
                  <a:lnTo>
                    <a:pt x="1805792" y="78478"/>
                  </a:lnTo>
                  <a:lnTo>
                    <a:pt x="1731331" y="78478"/>
                  </a:lnTo>
                  <a:lnTo>
                    <a:pt x="1731331" y="82494"/>
                  </a:lnTo>
                  <a:lnTo>
                    <a:pt x="1805792" y="82494"/>
                  </a:lnTo>
                  <a:close/>
                  <a:moveTo>
                    <a:pt x="2355378" y="82494"/>
                  </a:moveTo>
                  <a:lnTo>
                    <a:pt x="2355378" y="78478"/>
                  </a:lnTo>
                  <a:lnTo>
                    <a:pt x="2280916" y="78478"/>
                  </a:lnTo>
                  <a:lnTo>
                    <a:pt x="2280916" y="82494"/>
                  </a:lnTo>
                  <a:lnTo>
                    <a:pt x="2355378" y="82494"/>
                  </a:lnTo>
                  <a:close/>
                  <a:moveTo>
                    <a:pt x="2276820" y="82494"/>
                  </a:moveTo>
                  <a:lnTo>
                    <a:pt x="2276820" y="78478"/>
                  </a:lnTo>
                  <a:lnTo>
                    <a:pt x="2202358" y="78478"/>
                  </a:lnTo>
                  <a:lnTo>
                    <a:pt x="2202358" y="82494"/>
                  </a:lnTo>
                  <a:lnTo>
                    <a:pt x="2276820" y="82494"/>
                  </a:lnTo>
                  <a:close/>
                  <a:moveTo>
                    <a:pt x="1177649" y="82494"/>
                  </a:moveTo>
                  <a:lnTo>
                    <a:pt x="1177649" y="78478"/>
                  </a:lnTo>
                  <a:lnTo>
                    <a:pt x="1103187" y="78478"/>
                  </a:lnTo>
                  <a:lnTo>
                    <a:pt x="1103187" y="82494"/>
                  </a:lnTo>
                  <a:lnTo>
                    <a:pt x="1177649" y="82494"/>
                  </a:lnTo>
                  <a:close/>
                  <a:moveTo>
                    <a:pt x="2198342" y="82494"/>
                  </a:moveTo>
                  <a:lnTo>
                    <a:pt x="2198342" y="78478"/>
                  </a:lnTo>
                  <a:lnTo>
                    <a:pt x="2123880" y="78478"/>
                  </a:lnTo>
                  <a:lnTo>
                    <a:pt x="2123880" y="82494"/>
                  </a:lnTo>
                  <a:lnTo>
                    <a:pt x="2198342" y="82494"/>
                  </a:lnTo>
                  <a:close/>
                  <a:moveTo>
                    <a:pt x="2359394" y="82494"/>
                  </a:moveTo>
                  <a:lnTo>
                    <a:pt x="2433856" y="82494"/>
                  </a:lnTo>
                  <a:lnTo>
                    <a:pt x="2433856" y="78478"/>
                  </a:lnTo>
                  <a:lnTo>
                    <a:pt x="2359394" y="78478"/>
                  </a:lnTo>
                  <a:lnTo>
                    <a:pt x="2359394" y="82494"/>
                  </a:lnTo>
                  <a:close/>
                  <a:moveTo>
                    <a:pt x="78478" y="78478"/>
                  </a:moveTo>
                  <a:lnTo>
                    <a:pt x="4016" y="78478"/>
                  </a:lnTo>
                  <a:lnTo>
                    <a:pt x="4016" y="82494"/>
                  </a:lnTo>
                  <a:lnTo>
                    <a:pt x="78478" y="82494"/>
                  </a:lnTo>
                  <a:lnTo>
                    <a:pt x="78478" y="78478"/>
                  </a:lnTo>
                  <a:close/>
                  <a:moveTo>
                    <a:pt x="1962748" y="82494"/>
                  </a:moveTo>
                  <a:lnTo>
                    <a:pt x="1962748" y="78478"/>
                  </a:lnTo>
                  <a:lnTo>
                    <a:pt x="1888286" y="78478"/>
                  </a:lnTo>
                  <a:lnTo>
                    <a:pt x="1888286" y="82494"/>
                  </a:lnTo>
                  <a:lnTo>
                    <a:pt x="1962748" y="82494"/>
                  </a:lnTo>
                  <a:close/>
                  <a:moveTo>
                    <a:pt x="2119784" y="82494"/>
                  </a:moveTo>
                  <a:lnTo>
                    <a:pt x="2119784" y="78478"/>
                  </a:lnTo>
                  <a:lnTo>
                    <a:pt x="2045322" y="78478"/>
                  </a:lnTo>
                  <a:lnTo>
                    <a:pt x="2045322" y="82494"/>
                  </a:lnTo>
                  <a:lnTo>
                    <a:pt x="2119784" y="82494"/>
                  </a:lnTo>
                  <a:close/>
                  <a:moveTo>
                    <a:pt x="1884270" y="82494"/>
                  </a:moveTo>
                  <a:lnTo>
                    <a:pt x="1884270" y="78478"/>
                  </a:lnTo>
                  <a:lnTo>
                    <a:pt x="1809809" y="78478"/>
                  </a:lnTo>
                  <a:lnTo>
                    <a:pt x="1809809" y="82494"/>
                  </a:lnTo>
                  <a:lnTo>
                    <a:pt x="1884270" y="82494"/>
                  </a:lnTo>
                  <a:close/>
                  <a:moveTo>
                    <a:pt x="2041306" y="82494"/>
                  </a:moveTo>
                  <a:lnTo>
                    <a:pt x="2041306" y="78478"/>
                  </a:lnTo>
                  <a:lnTo>
                    <a:pt x="1966844" y="78478"/>
                  </a:lnTo>
                  <a:lnTo>
                    <a:pt x="1966844" y="82494"/>
                  </a:lnTo>
                  <a:lnTo>
                    <a:pt x="2041306" y="82494"/>
                  </a:lnTo>
                  <a:close/>
                  <a:moveTo>
                    <a:pt x="392550" y="82494"/>
                  </a:moveTo>
                  <a:lnTo>
                    <a:pt x="392550" y="78478"/>
                  </a:lnTo>
                  <a:lnTo>
                    <a:pt x="318088" y="78478"/>
                  </a:lnTo>
                  <a:lnTo>
                    <a:pt x="318088" y="82494"/>
                  </a:lnTo>
                  <a:lnTo>
                    <a:pt x="392550" y="82494"/>
                  </a:lnTo>
                  <a:close/>
                  <a:moveTo>
                    <a:pt x="1099171" y="82494"/>
                  </a:moveTo>
                  <a:lnTo>
                    <a:pt x="1099171" y="78478"/>
                  </a:lnTo>
                  <a:lnTo>
                    <a:pt x="1024709" y="78478"/>
                  </a:lnTo>
                  <a:lnTo>
                    <a:pt x="1024709" y="82494"/>
                  </a:lnTo>
                  <a:lnTo>
                    <a:pt x="1099171" y="82494"/>
                  </a:lnTo>
                  <a:close/>
                  <a:moveTo>
                    <a:pt x="706621" y="82494"/>
                  </a:moveTo>
                  <a:lnTo>
                    <a:pt x="706621" y="78478"/>
                  </a:lnTo>
                  <a:lnTo>
                    <a:pt x="632160" y="78478"/>
                  </a:lnTo>
                  <a:lnTo>
                    <a:pt x="632160" y="82494"/>
                  </a:lnTo>
                  <a:lnTo>
                    <a:pt x="706621" y="82494"/>
                  </a:lnTo>
                  <a:close/>
                  <a:moveTo>
                    <a:pt x="471108" y="82494"/>
                  </a:moveTo>
                  <a:lnTo>
                    <a:pt x="471108" y="78478"/>
                  </a:lnTo>
                  <a:lnTo>
                    <a:pt x="396646" y="78478"/>
                  </a:lnTo>
                  <a:lnTo>
                    <a:pt x="396646" y="82494"/>
                  </a:lnTo>
                  <a:lnTo>
                    <a:pt x="471108" y="82494"/>
                  </a:lnTo>
                  <a:close/>
                  <a:moveTo>
                    <a:pt x="549585" y="82494"/>
                  </a:moveTo>
                  <a:lnTo>
                    <a:pt x="549585" y="78478"/>
                  </a:lnTo>
                  <a:lnTo>
                    <a:pt x="475124" y="78478"/>
                  </a:lnTo>
                  <a:lnTo>
                    <a:pt x="475124" y="82494"/>
                  </a:lnTo>
                  <a:lnTo>
                    <a:pt x="549585" y="82494"/>
                  </a:lnTo>
                  <a:close/>
                  <a:moveTo>
                    <a:pt x="1020613" y="82494"/>
                  </a:moveTo>
                  <a:lnTo>
                    <a:pt x="1020613" y="78478"/>
                  </a:lnTo>
                  <a:lnTo>
                    <a:pt x="946151" y="78478"/>
                  </a:lnTo>
                  <a:lnTo>
                    <a:pt x="946151" y="82494"/>
                  </a:lnTo>
                  <a:lnTo>
                    <a:pt x="1020613" y="82494"/>
                  </a:lnTo>
                  <a:close/>
                  <a:moveTo>
                    <a:pt x="628063" y="82494"/>
                  </a:moveTo>
                  <a:lnTo>
                    <a:pt x="628063" y="78478"/>
                  </a:lnTo>
                  <a:lnTo>
                    <a:pt x="553602" y="78478"/>
                  </a:lnTo>
                  <a:lnTo>
                    <a:pt x="553602" y="82494"/>
                  </a:lnTo>
                  <a:lnTo>
                    <a:pt x="628063" y="82494"/>
                  </a:lnTo>
                  <a:close/>
                  <a:moveTo>
                    <a:pt x="785099" y="82494"/>
                  </a:moveTo>
                  <a:lnTo>
                    <a:pt x="785099" y="78478"/>
                  </a:lnTo>
                  <a:lnTo>
                    <a:pt x="710638" y="78478"/>
                  </a:lnTo>
                  <a:lnTo>
                    <a:pt x="710638" y="82494"/>
                  </a:lnTo>
                  <a:lnTo>
                    <a:pt x="785099" y="82494"/>
                  </a:lnTo>
                  <a:close/>
                  <a:moveTo>
                    <a:pt x="235514" y="82494"/>
                  </a:moveTo>
                  <a:lnTo>
                    <a:pt x="235514" y="78478"/>
                  </a:lnTo>
                  <a:lnTo>
                    <a:pt x="161052" y="78478"/>
                  </a:lnTo>
                  <a:lnTo>
                    <a:pt x="161052" y="82494"/>
                  </a:lnTo>
                  <a:lnTo>
                    <a:pt x="235514" y="82494"/>
                  </a:lnTo>
                  <a:close/>
                  <a:moveTo>
                    <a:pt x="863657" y="82494"/>
                  </a:moveTo>
                  <a:lnTo>
                    <a:pt x="863657" y="78478"/>
                  </a:lnTo>
                  <a:lnTo>
                    <a:pt x="789196" y="78478"/>
                  </a:lnTo>
                  <a:lnTo>
                    <a:pt x="789196" y="82494"/>
                  </a:lnTo>
                  <a:lnTo>
                    <a:pt x="863657" y="82494"/>
                  </a:lnTo>
                  <a:close/>
                  <a:moveTo>
                    <a:pt x="942135" y="82494"/>
                  </a:moveTo>
                  <a:lnTo>
                    <a:pt x="942135" y="78478"/>
                  </a:lnTo>
                  <a:lnTo>
                    <a:pt x="867673" y="78478"/>
                  </a:lnTo>
                  <a:lnTo>
                    <a:pt x="867673" y="82494"/>
                  </a:lnTo>
                  <a:lnTo>
                    <a:pt x="942135" y="82494"/>
                  </a:lnTo>
                  <a:close/>
                  <a:moveTo>
                    <a:pt x="392550" y="161052"/>
                  </a:moveTo>
                  <a:lnTo>
                    <a:pt x="392550" y="157036"/>
                  </a:lnTo>
                  <a:lnTo>
                    <a:pt x="318088" y="157036"/>
                  </a:lnTo>
                  <a:lnTo>
                    <a:pt x="318088" y="161052"/>
                  </a:lnTo>
                  <a:lnTo>
                    <a:pt x="392550" y="161052"/>
                  </a:lnTo>
                  <a:close/>
                  <a:moveTo>
                    <a:pt x="1491721" y="161052"/>
                  </a:moveTo>
                  <a:lnTo>
                    <a:pt x="1491721" y="157036"/>
                  </a:lnTo>
                  <a:lnTo>
                    <a:pt x="1417259" y="157036"/>
                  </a:lnTo>
                  <a:lnTo>
                    <a:pt x="1417259" y="161052"/>
                  </a:lnTo>
                  <a:lnTo>
                    <a:pt x="1491721" y="161052"/>
                  </a:lnTo>
                  <a:close/>
                  <a:moveTo>
                    <a:pt x="1570198" y="161052"/>
                  </a:moveTo>
                  <a:lnTo>
                    <a:pt x="1570198" y="157036"/>
                  </a:lnTo>
                  <a:lnTo>
                    <a:pt x="1495737" y="157036"/>
                  </a:lnTo>
                  <a:lnTo>
                    <a:pt x="1495737" y="161052"/>
                  </a:lnTo>
                  <a:lnTo>
                    <a:pt x="1570198" y="161052"/>
                  </a:lnTo>
                  <a:close/>
                  <a:moveTo>
                    <a:pt x="2198342" y="161052"/>
                  </a:moveTo>
                  <a:lnTo>
                    <a:pt x="2198342" y="157036"/>
                  </a:lnTo>
                  <a:lnTo>
                    <a:pt x="2123880" y="157036"/>
                  </a:lnTo>
                  <a:lnTo>
                    <a:pt x="2123880" y="161052"/>
                  </a:lnTo>
                  <a:lnTo>
                    <a:pt x="2198342" y="161052"/>
                  </a:lnTo>
                  <a:close/>
                  <a:moveTo>
                    <a:pt x="2276820" y="161052"/>
                  </a:moveTo>
                  <a:lnTo>
                    <a:pt x="2276820" y="157036"/>
                  </a:lnTo>
                  <a:lnTo>
                    <a:pt x="2202358" y="157036"/>
                  </a:lnTo>
                  <a:lnTo>
                    <a:pt x="2202358" y="161052"/>
                  </a:lnTo>
                  <a:lnTo>
                    <a:pt x="2276820" y="161052"/>
                  </a:lnTo>
                  <a:close/>
                  <a:moveTo>
                    <a:pt x="1334685" y="161052"/>
                  </a:moveTo>
                  <a:lnTo>
                    <a:pt x="1334685" y="157036"/>
                  </a:lnTo>
                  <a:lnTo>
                    <a:pt x="1260223" y="157036"/>
                  </a:lnTo>
                  <a:lnTo>
                    <a:pt x="1260223" y="161052"/>
                  </a:lnTo>
                  <a:lnTo>
                    <a:pt x="1334685" y="161052"/>
                  </a:lnTo>
                  <a:close/>
                  <a:moveTo>
                    <a:pt x="1413243" y="161052"/>
                  </a:moveTo>
                  <a:lnTo>
                    <a:pt x="1413243" y="157036"/>
                  </a:lnTo>
                  <a:lnTo>
                    <a:pt x="1338781" y="157036"/>
                  </a:lnTo>
                  <a:lnTo>
                    <a:pt x="1338781" y="161052"/>
                  </a:lnTo>
                  <a:lnTo>
                    <a:pt x="1413243" y="161052"/>
                  </a:lnTo>
                  <a:close/>
                  <a:moveTo>
                    <a:pt x="1256207" y="161052"/>
                  </a:moveTo>
                  <a:lnTo>
                    <a:pt x="1256207" y="157036"/>
                  </a:lnTo>
                  <a:lnTo>
                    <a:pt x="1181745" y="157036"/>
                  </a:lnTo>
                  <a:lnTo>
                    <a:pt x="1181745" y="161052"/>
                  </a:lnTo>
                  <a:lnTo>
                    <a:pt x="1256207" y="161052"/>
                  </a:lnTo>
                  <a:close/>
                  <a:moveTo>
                    <a:pt x="1884270" y="161052"/>
                  </a:moveTo>
                  <a:lnTo>
                    <a:pt x="1884270" y="157036"/>
                  </a:lnTo>
                  <a:lnTo>
                    <a:pt x="1809809" y="157036"/>
                  </a:lnTo>
                  <a:lnTo>
                    <a:pt x="1809809" y="161052"/>
                  </a:lnTo>
                  <a:lnTo>
                    <a:pt x="1884270" y="161052"/>
                  </a:lnTo>
                  <a:close/>
                  <a:moveTo>
                    <a:pt x="2041306" y="161052"/>
                  </a:moveTo>
                  <a:lnTo>
                    <a:pt x="2041306" y="157036"/>
                  </a:lnTo>
                  <a:lnTo>
                    <a:pt x="1966844" y="157036"/>
                  </a:lnTo>
                  <a:lnTo>
                    <a:pt x="1966844" y="161052"/>
                  </a:lnTo>
                  <a:lnTo>
                    <a:pt x="2041306" y="161052"/>
                  </a:lnTo>
                  <a:close/>
                  <a:moveTo>
                    <a:pt x="1962748" y="161052"/>
                  </a:moveTo>
                  <a:lnTo>
                    <a:pt x="1962748" y="157036"/>
                  </a:lnTo>
                  <a:lnTo>
                    <a:pt x="1888286" y="157036"/>
                  </a:lnTo>
                  <a:lnTo>
                    <a:pt x="1888286" y="161052"/>
                  </a:lnTo>
                  <a:lnTo>
                    <a:pt x="1962748" y="161052"/>
                  </a:lnTo>
                  <a:close/>
                  <a:moveTo>
                    <a:pt x="157036" y="157036"/>
                  </a:moveTo>
                  <a:lnTo>
                    <a:pt x="82574" y="157036"/>
                  </a:lnTo>
                  <a:lnTo>
                    <a:pt x="82574" y="161052"/>
                  </a:lnTo>
                  <a:lnTo>
                    <a:pt x="157036" y="161052"/>
                  </a:lnTo>
                  <a:lnTo>
                    <a:pt x="157036" y="157036"/>
                  </a:lnTo>
                  <a:close/>
                  <a:moveTo>
                    <a:pt x="1727234" y="161052"/>
                  </a:moveTo>
                  <a:lnTo>
                    <a:pt x="1727234" y="157036"/>
                  </a:lnTo>
                  <a:lnTo>
                    <a:pt x="1652773" y="157036"/>
                  </a:lnTo>
                  <a:lnTo>
                    <a:pt x="1652773" y="161052"/>
                  </a:lnTo>
                  <a:lnTo>
                    <a:pt x="1727234" y="161052"/>
                  </a:lnTo>
                  <a:close/>
                  <a:moveTo>
                    <a:pt x="2119784" y="161052"/>
                  </a:moveTo>
                  <a:lnTo>
                    <a:pt x="2119784" y="157036"/>
                  </a:lnTo>
                  <a:lnTo>
                    <a:pt x="2045322" y="157036"/>
                  </a:lnTo>
                  <a:lnTo>
                    <a:pt x="2045322" y="161052"/>
                  </a:lnTo>
                  <a:lnTo>
                    <a:pt x="2119784" y="161052"/>
                  </a:lnTo>
                  <a:close/>
                  <a:moveTo>
                    <a:pt x="1648756" y="161052"/>
                  </a:moveTo>
                  <a:lnTo>
                    <a:pt x="1648756" y="157036"/>
                  </a:lnTo>
                  <a:lnTo>
                    <a:pt x="1574295" y="157036"/>
                  </a:lnTo>
                  <a:lnTo>
                    <a:pt x="1574295" y="161052"/>
                  </a:lnTo>
                  <a:lnTo>
                    <a:pt x="1648756" y="161052"/>
                  </a:lnTo>
                  <a:close/>
                  <a:moveTo>
                    <a:pt x="471108" y="161052"/>
                  </a:moveTo>
                  <a:lnTo>
                    <a:pt x="471108" y="157036"/>
                  </a:lnTo>
                  <a:lnTo>
                    <a:pt x="396646" y="157036"/>
                  </a:lnTo>
                  <a:lnTo>
                    <a:pt x="396646" y="161052"/>
                  </a:lnTo>
                  <a:lnTo>
                    <a:pt x="471108" y="161052"/>
                  </a:lnTo>
                  <a:close/>
                  <a:moveTo>
                    <a:pt x="1805792" y="161052"/>
                  </a:moveTo>
                  <a:lnTo>
                    <a:pt x="1805792" y="157036"/>
                  </a:lnTo>
                  <a:lnTo>
                    <a:pt x="1731331" y="157036"/>
                  </a:lnTo>
                  <a:lnTo>
                    <a:pt x="1731331" y="161052"/>
                  </a:lnTo>
                  <a:lnTo>
                    <a:pt x="1805792" y="161052"/>
                  </a:lnTo>
                  <a:close/>
                  <a:moveTo>
                    <a:pt x="1099171" y="161052"/>
                  </a:moveTo>
                  <a:lnTo>
                    <a:pt x="1099171" y="157036"/>
                  </a:lnTo>
                  <a:lnTo>
                    <a:pt x="1024709" y="157036"/>
                  </a:lnTo>
                  <a:lnTo>
                    <a:pt x="1024709" y="161052"/>
                  </a:lnTo>
                  <a:lnTo>
                    <a:pt x="1099171" y="161052"/>
                  </a:lnTo>
                  <a:close/>
                  <a:moveTo>
                    <a:pt x="628063" y="161052"/>
                  </a:moveTo>
                  <a:lnTo>
                    <a:pt x="628063" y="157036"/>
                  </a:lnTo>
                  <a:lnTo>
                    <a:pt x="553602" y="157036"/>
                  </a:lnTo>
                  <a:lnTo>
                    <a:pt x="553602" y="161052"/>
                  </a:lnTo>
                  <a:lnTo>
                    <a:pt x="628063" y="161052"/>
                  </a:lnTo>
                  <a:close/>
                  <a:moveTo>
                    <a:pt x="78478" y="157036"/>
                  </a:moveTo>
                  <a:lnTo>
                    <a:pt x="4016" y="157036"/>
                  </a:lnTo>
                  <a:lnTo>
                    <a:pt x="4016" y="161052"/>
                  </a:lnTo>
                  <a:lnTo>
                    <a:pt x="78478" y="161052"/>
                  </a:lnTo>
                  <a:lnTo>
                    <a:pt x="78478" y="157036"/>
                  </a:lnTo>
                  <a:close/>
                  <a:moveTo>
                    <a:pt x="2280836" y="161052"/>
                  </a:moveTo>
                  <a:lnTo>
                    <a:pt x="2355298" y="161052"/>
                  </a:lnTo>
                  <a:lnTo>
                    <a:pt x="2355298" y="157036"/>
                  </a:lnTo>
                  <a:lnTo>
                    <a:pt x="2280836" y="157036"/>
                  </a:lnTo>
                  <a:lnTo>
                    <a:pt x="2280836" y="161052"/>
                  </a:lnTo>
                  <a:close/>
                  <a:moveTo>
                    <a:pt x="942135" y="161052"/>
                  </a:moveTo>
                  <a:lnTo>
                    <a:pt x="942135" y="157036"/>
                  </a:lnTo>
                  <a:lnTo>
                    <a:pt x="867673" y="157036"/>
                  </a:lnTo>
                  <a:lnTo>
                    <a:pt x="867673" y="161052"/>
                  </a:lnTo>
                  <a:lnTo>
                    <a:pt x="942135" y="161052"/>
                  </a:lnTo>
                  <a:close/>
                  <a:moveTo>
                    <a:pt x="2359394" y="161052"/>
                  </a:moveTo>
                  <a:lnTo>
                    <a:pt x="2433856" y="161052"/>
                  </a:lnTo>
                  <a:lnTo>
                    <a:pt x="2433856" y="157036"/>
                  </a:lnTo>
                  <a:lnTo>
                    <a:pt x="2359394" y="157036"/>
                  </a:lnTo>
                  <a:lnTo>
                    <a:pt x="2359394" y="161052"/>
                  </a:lnTo>
                  <a:close/>
                  <a:moveTo>
                    <a:pt x="785099" y="161052"/>
                  </a:moveTo>
                  <a:lnTo>
                    <a:pt x="785099" y="157036"/>
                  </a:lnTo>
                  <a:lnTo>
                    <a:pt x="710638" y="157036"/>
                  </a:lnTo>
                  <a:lnTo>
                    <a:pt x="710638" y="161052"/>
                  </a:lnTo>
                  <a:lnTo>
                    <a:pt x="785099" y="161052"/>
                  </a:lnTo>
                  <a:close/>
                  <a:moveTo>
                    <a:pt x="863657" y="161052"/>
                  </a:moveTo>
                  <a:lnTo>
                    <a:pt x="863657" y="157036"/>
                  </a:lnTo>
                  <a:lnTo>
                    <a:pt x="789196" y="157036"/>
                  </a:lnTo>
                  <a:lnTo>
                    <a:pt x="789196" y="161052"/>
                  </a:lnTo>
                  <a:lnTo>
                    <a:pt x="863657" y="161052"/>
                  </a:lnTo>
                  <a:close/>
                  <a:moveTo>
                    <a:pt x="235514" y="161052"/>
                  </a:moveTo>
                  <a:lnTo>
                    <a:pt x="235514" y="157036"/>
                  </a:lnTo>
                  <a:lnTo>
                    <a:pt x="161052" y="157036"/>
                  </a:lnTo>
                  <a:lnTo>
                    <a:pt x="161052" y="161052"/>
                  </a:lnTo>
                  <a:lnTo>
                    <a:pt x="235514" y="161052"/>
                  </a:lnTo>
                  <a:close/>
                  <a:moveTo>
                    <a:pt x="314072" y="161052"/>
                  </a:moveTo>
                  <a:lnTo>
                    <a:pt x="314072" y="157036"/>
                  </a:lnTo>
                  <a:lnTo>
                    <a:pt x="239610" y="157036"/>
                  </a:lnTo>
                  <a:lnTo>
                    <a:pt x="239610" y="161052"/>
                  </a:lnTo>
                  <a:lnTo>
                    <a:pt x="314072" y="161052"/>
                  </a:lnTo>
                  <a:close/>
                  <a:moveTo>
                    <a:pt x="706621" y="161052"/>
                  </a:moveTo>
                  <a:lnTo>
                    <a:pt x="706621" y="157036"/>
                  </a:lnTo>
                  <a:lnTo>
                    <a:pt x="632160" y="157036"/>
                  </a:lnTo>
                  <a:lnTo>
                    <a:pt x="632160" y="161052"/>
                  </a:lnTo>
                  <a:lnTo>
                    <a:pt x="706621" y="161052"/>
                  </a:lnTo>
                  <a:close/>
                  <a:moveTo>
                    <a:pt x="1020613" y="161052"/>
                  </a:moveTo>
                  <a:lnTo>
                    <a:pt x="1020613" y="157036"/>
                  </a:lnTo>
                  <a:lnTo>
                    <a:pt x="946151" y="157036"/>
                  </a:lnTo>
                  <a:lnTo>
                    <a:pt x="946151" y="161052"/>
                  </a:lnTo>
                  <a:lnTo>
                    <a:pt x="1020613" y="161052"/>
                  </a:lnTo>
                  <a:close/>
                  <a:moveTo>
                    <a:pt x="549585" y="161052"/>
                  </a:moveTo>
                  <a:lnTo>
                    <a:pt x="549585" y="157036"/>
                  </a:lnTo>
                  <a:lnTo>
                    <a:pt x="475124" y="157036"/>
                  </a:lnTo>
                  <a:lnTo>
                    <a:pt x="475124" y="161052"/>
                  </a:lnTo>
                  <a:lnTo>
                    <a:pt x="549585" y="161052"/>
                  </a:lnTo>
                  <a:close/>
                  <a:moveTo>
                    <a:pt x="1177649" y="161052"/>
                  </a:moveTo>
                  <a:lnTo>
                    <a:pt x="1177649" y="157036"/>
                  </a:lnTo>
                  <a:lnTo>
                    <a:pt x="1103187" y="157036"/>
                  </a:lnTo>
                  <a:lnTo>
                    <a:pt x="1103187" y="161052"/>
                  </a:lnTo>
                  <a:lnTo>
                    <a:pt x="1177649" y="161052"/>
                  </a:lnTo>
                  <a:close/>
                  <a:moveTo>
                    <a:pt x="785099" y="239530"/>
                  </a:moveTo>
                  <a:lnTo>
                    <a:pt x="785099" y="235514"/>
                  </a:lnTo>
                  <a:lnTo>
                    <a:pt x="710638" y="235514"/>
                  </a:lnTo>
                  <a:lnTo>
                    <a:pt x="710638" y="239530"/>
                  </a:lnTo>
                  <a:lnTo>
                    <a:pt x="785099" y="239530"/>
                  </a:lnTo>
                  <a:close/>
                  <a:moveTo>
                    <a:pt x="1805792" y="239530"/>
                  </a:moveTo>
                  <a:lnTo>
                    <a:pt x="1805792" y="235514"/>
                  </a:lnTo>
                  <a:lnTo>
                    <a:pt x="1731331" y="235514"/>
                  </a:lnTo>
                  <a:lnTo>
                    <a:pt x="1731331" y="239530"/>
                  </a:lnTo>
                  <a:lnTo>
                    <a:pt x="1805792" y="239530"/>
                  </a:lnTo>
                  <a:close/>
                  <a:moveTo>
                    <a:pt x="863657" y="239530"/>
                  </a:moveTo>
                  <a:lnTo>
                    <a:pt x="863657" y="235514"/>
                  </a:lnTo>
                  <a:lnTo>
                    <a:pt x="789196" y="235514"/>
                  </a:lnTo>
                  <a:lnTo>
                    <a:pt x="789196" y="239530"/>
                  </a:lnTo>
                  <a:lnTo>
                    <a:pt x="863657" y="239530"/>
                  </a:lnTo>
                  <a:close/>
                  <a:moveTo>
                    <a:pt x="942135" y="239530"/>
                  </a:moveTo>
                  <a:lnTo>
                    <a:pt x="942135" y="235514"/>
                  </a:lnTo>
                  <a:lnTo>
                    <a:pt x="867673" y="235514"/>
                  </a:lnTo>
                  <a:lnTo>
                    <a:pt x="867673" y="239530"/>
                  </a:lnTo>
                  <a:lnTo>
                    <a:pt x="942135" y="239530"/>
                  </a:lnTo>
                  <a:close/>
                  <a:moveTo>
                    <a:pt x="314072" y="239530"/>
                  </a:moveTo>
                  <a:lnTo>
                    <a:pt x="314072" y="235514"/>
                  </a:lnTo>
                  <a:lnTo>
                    <a:pt x="239610" y="235514"/>
                  </a:lnTo>
                  <a:lnTo>
                    <a:pt x="239610" y="239530"/>
                  </a:lnTo>
                  <a:lnTo>
                    <a:pt x="314072" y="239530"/>
                  </a:lnTo>
                  <a:close/>
                  <a:moveTo>
                    <a:pt x="392550" y="239530"/>
                  </a:moveTo>
                  <a:lnTo>
                    <a:pt x="392550" y="235514"/>
                  </a:lnTo>
                  <a:lnTo>
                    <a:pt x="318088" y="235514"/>
                  </a:lnTo>
                  <a:lnTo>
                    <a:pt x="318088" y="239530"/>
                  </a:lnTo>
                  <a:lnTo>
                    <a:pt x="392550" y="239530"/>
                  </a:lnTo>
                  <a:close/>
                  <a:moveTo>
                    <a:pt x="2119784" y="239530"/>
                  </a:moveTo>
                  <a:lnTo>
                    <a:pt x="2119784" y="235514"/>
                  </a:lnTo>
                  <a:lnTo>
                    <a:pt x="2045322" y="235514"/>
                  </a:lnTo>
                  <a:lnTo>
                    <a:pt x="2045322" y="239530"/>
                  </a:lnTo>
                  <a:lnTo>
                    <a:pt x="2119784" y="239530"/>
                  </a:lnTo>
                  <a:close/>
                  <a:moveTo>
                    <a:pt x="157036" y="235514"/>
                  </a:moveTo>
                  <a:lnTo>
                    <a:pt x="82574" y="235514"/>
                  </a:lnTo>
                  <a:lnTo>
                    <a:pt x="82574" y="239530"/>
                  </a:lnTo>
                  <a:lnTo>
                    <a:pt x="157036" y="239530"/>
                  </a:lnTo>
                  <a:lnTo>
                    <a:pt x="157036" y="235514"/>
                  </a:lnTo>
                  <a:close/>
                  <a:moveTo>
                    <a:pt x="1884270" y="239530"/>
                  </a:moveTo>
                  <a:lnTo>
                    <a:pt x="1884270" y="235514"/>
                  </a:lnTo>
                  <a:lnTo>
                    <a:pt x="1809809" y="235514"/>
                  </a:lnTo>
                  <a:lnTo>
                    <a:pt x="1809809" y="239530"/>
                  </a:lnTo>
                  <a:lnTo>
                    <a:pt x="1884270" y="239530"/>
                  </a:lnTo>
                  <a:close/>
                  <a:moveTo>
                    <a:pt x="2198342" y="239530"/>
                  </a:moveTo>
                  <a:lnTo>
                    <a:pt x="2198342" y="235514"/>
                  </a:lnTo>
                  <a:lnTo>
                    <a:pt x="2123880" y="235514"/>
                  </a:lnTo>
                  <a:lnTo>
                    <a:pt x="2123880" y="239530"/>
                  </a:lnTo>
                  <a:lnTo>
                    <a:pt x="2198342" y="239530"/>
                  </a:lnTo>
                  <a:close/>
                  <a:moveTo>
                    <a:pt x="2041306" y="239530"/>
                  </a:moveTo>
                  <a:lnTo>
                    <a:pt x="2041306" y="235514"/>
                  </a:lnTo>
                  <a:lnTo>
                    <a:pt x="1966844" y="235514"/>
                  </a:lnTo>
                  <a:lnTo>
                    <a:pt x="1966844" y="239530"/>
                  </a:lnTo>
                  <a:lnTo>
                    <a:pt x="2041306" y="239530"/>
                  </a:lnTo>
                  <a:close/>
                  <a:moveTo>
                    <a:pt x="549585" y="239530"/>
                  </a:moveTo>
                  <a:lnTo>
                    <a:pt x="549585" y="235514"/>
                  </a:lnTo>
                  <a:lnTo>
                    <a:pt x="475124" y="235514"/>
                  </a:lnTo>
                  <a:lnTo>
                    <a:pt x="475124" y="239530"/>
                  </a:lnTo>
                  <a:lnTo>
                    <a:pt x="549585" y="239530"/>
                  </a:lnTo>
                  <a:close/>
                  <a:moveTo>
                    <a:pt x="2359394" y="239530"/>
                  </a:moveTo>
                  <a:lnTo>
                    <a:pt x="2433856" y="239530"/>
                  </a:lnTo>
                  <a:lnTo>
                    <a:pt x="2433856" y="235514"/>
                  </a:lnTo>
                  <a:lnTo>
                    <a:pt x="2359394" y="235514"/>
                  </a:lnTo>
                  <a:lnTo>
                    <a:pt x="2359394" y="239530"/>
                  </a:lnTo>
                  <a:close/>
                  <a:moveTo>
                    <a:pt x="706621" y="239530"/>
                  </a:moveTo>
                  <a:lnTo>
                    <a:pt x="706621" y="235514"/>
                  </a:lnTo>
                  <a:lnTo>
                    <a:pt x="632160" y="235514"/>
                  </a:lnTo>
                  <a:lnTo>
                    <a:pt x="632160" y="239530"/>
                  </a:lnTo>
                  <a:lnTo>
                    <a:pt x="706621" y="239530"/>
                  </a:lnTo>
                  <a:close/>
                  <a:moveTo>
                    <a:pt x="471108" y="239530"/>
                  </a:moveTo>
                  <a:lnTo>
                    <a:pt x="471108" y="235514"/>
                  </a:lnTo>
                  <a:lnTo>
                    <a:pt x="396646" y="235514"/>
                  </a:lnTo>
                  <a:lnTo>
                    <a:pt x="396646" y="239530"/>
                  </a:lnTo>
                  <a:lnTo>
                    <a:pt x="471108" y="239530"/>
                  </a:lnTo>
                  <a:close/>
                  <a:moveTo>
                    <a:pt x="1962748" y="239530"/>
                  </a:moveTo>
                  <a:lnTo>
                    <a:pt x="1962748" y="235514"/>
                  </a:lnTo>
                  <a:lnTo>
                    <a:pt x="1888286" y="235514"/>
                  </a:lnTo>
                  <a:lnTo>
                    <a:pt x="1888286" y="239530"/>
                  </a:lnTo>
                  <a:lnTo>
                    <a:pt x="1962748" y="239530"/>
                  </a:lnTo>
                  <a:close/>
                  <a:moveTo>
                    <a:pt x="628063" y="239530"/>
                  </a:moveTo>
                  <a:lnTo>
                    <a:pt x="628063" y="235514"/>
                  </a:lnTo>
                  <a:lnTo>
                    <a:pt x="553602" y="235514"/>
                  </a:lnTo>
                  <a:lnTo>
                    <a:pt x="553602" y="239530"/>
                  </a:lnTo>
                  <a:lnTo>
                    <a:pt x="628063" y="239530"/>
                  </a:lnTo>
                  <a:close/>
                  <a:moveTo>
                    <a:pt x="1099171" y="239530"/>
                  </a:moveTo>
                  <a:lnTo>
                    <a:pt x="1099171" y="235514"/>
                  </a:lnTo>
                  <a:lnTo>
                    <a:pt x="1024709" y="235514"/>
                  </a:lnTo>
                  <a:lnTo>
                    <a:pt x="1024709" y="239530"/>
                  </a:lnTo>
                  <a:lnTo>
                    <a:pt x="1099171" y="239530"/>
                  </a:lnTo>
                  <a:close/>
                  <a:moveTo>
                    <a:pt x="1020613" y="239530"/>
                  </a:moveTo>
                  <a:lnTo>
                    <a:pt x="1020613" y="235514"/>
                  </a:lnTo>
                  <a:lnTo>
                    <a:pt x="946151" y="235514"/>
                  </a:lnTo>
                  <a:lnTo>
                    <a:pt x="946151" y="239530"/>
                  </a:lnTo>
                  <a:lnTo>
                    <a:pt x="1020613" y="239530"/>
                  </a:lnTo>
                  <a:close/>
                  <a:moveTo>
                    <a:pt x="2280836" y="239530"/>
                  </a:moveTo>
                  <a:lnTo>
                    <a:pt x="2355298" y="239530"/>
                  </a:lnTo>
                  <a:lnTo>
                    <a:pt x="2355298" y="235514"/>
                  </a:lnTo>
                  <a:lnTo>
                    <a:pt x="2280836" y="235514"/>
                  </a:lnTo>
                  <a:lnTo>
                    <a:pt x="2280836" y="239530"/>
                  </a:lnTo>
                  <a:close/>
                  <a:moveTo>
                    <a:pt x="1491721" y="239530"/>
                  </a:moveTo>
                  <a:lnTo>
                    <a:pt x="1491721" y="235514"/>
                  </a:lnTo>
                  <a:lnTo>
                    <a:pt x="1417259" y="235514"/>
                  </a:lnTo>
                  <a:lnTo>
                    <a:pt x="1417259" y="239530"/>
                  </a:lnTo>
                  <a:lnTo>
                    <a:pt x="1491721" y="239530"/>
                  </a:lnTo>
                  <a:close/>
                  <a:moveTo>
                    <a:pt x="1413243" y="239530"/>
                  </a:moveTo>
                  <a:lnTo>
                    <a:pt x="1413243" y="235514"/>
                  </a:lnTo>
                  <a:lnTo>
                    <a:pt x="1338781" y="235514"/>
                  </a:lnTo>
                  <a:lnTo>
                    <a:pt x="1338781" y="239530"/>
                  </a:lnTo>
                  <a:lnTo>
                    <a:pt x="1413243" y="239530"/>
                  </a:lnTo>
                  <a:close/>
                  <a:moveTo>
                    <a:pt x="2202358" y="239530"/>
                  </a:moveTo>
                  <a:lnTo>
                    <a:pt x="2276820" y="239530"/>
                  </a:lnTo>
                  <a:lnTo>
                    <a:pt x="2276820" y="235514"/>
                  </a:lnTo>
                  <a:lnTo>
                    <a:pt x="2202358" y="235514"/>
                  </a:lnTo>
                  <a:lnTo>
                    <a:pt x="2202358" y="239530"/>
                  </a:lnTo>
                  <a:close/>
                  <a:moveTo>
                    <a:pt x="1334685" y="239530"/>
                  </a:moveTo>
                  <a:lnTo>
                    <a:pt x="1334685" y="235514"/>
                  </a:lnTo>
                  <a:lnTo>
                    <a:pt x="1260223" y="235514"/>
                  </a:lnTo>
                  <a:lnTo>
                    <a:pt x="1260223" y="239530"/>
                  </a:lnTo>
                  <a:lnTo>
                    <a:pt x="1334685" y="239530"/>
                  </a:lnTo>
                  <a:close/>
                  <a:moveTo>
                    <a:pt x="78478" y="235514"/>
                  </a:moveTo>
                  <a:lnTo>
                    <a:pt x="4016" y="235514"/>
                  </a:lnTo>
                  <a:lnTo>
                    <a:pt x="4016" y="239530"/>
                  </a:lnTo>
                  <a:lnTo>
                    <a:pt x="78478" y="239530"/>
                  </a:lnTo>
                  <a:lnTo>
                    <a:pt x="78478" y="235514"/>
                  </a:lnTo>
                  <a:close/>
                  <a:moveTo>
                    <a:pt x="1648756" y="239530"/>
                  </a:moveTo>
                  <a:lnTo>
                    <a:pt x="1648756" y="235514"/>
                  </a:lnTo>
                  <a:lnTo>
                    <a:pt x="1574295" y="235514"/>
                  </a:lnTo>
                  <a:lnTo>
                    <a:pt x="1574295" y="239530"/>
                  </a:lnTo>
                  <a:lnTo>
                    <a:pt x="1648756" y="239530"/>
                  </a:lnTo>
                  <a:close/>
                  <a:moveTo>
                    <a:pt x="1727234" y="239530"/>
                  </a:moveTo>
                  <a:lnTo>
                    <a:pt x="1727234" y="235514"/>
                  </a:lnTo>
                  <a:lnTo>
                    <a:pt x="1652773" y="235514"/>
                  </a:lnTo>
                  <a:lnTo>
                    <a:pt x="1652773" y="239530"/>
                  </a:lnTo>
                  <a:lnTo>
                    <a:pt x="1727234" y="239530"/>
                  </a:lnTo>
                  <a:close/>
                  <a:moveTo>
                    <a:pt x="1570198" y="239530"/>
                  </a:moveTo>
                  <a:lnTo>
                    <a:pt x="1570198" y="235514"/>
                  </a:lnTo>
                  <a:lnTo>
                    <a:pt x="1495737" y="235514"/>
                  </a:lnTo>
                  <a:lnTo>
                    <a:pt x="1495737" y="239530"/>
                  </a:lnTo>
                  <a:lnTo>
                    <a:pt x="1570198" y="239530"/>
                  </a:lnTo>
                  <a:close/>
                  <a:moveTo>
                    <a:pt x="235514" y="235514"/>
                  </a:moveTo>
                  <a:lnTo>
                    <a:pt x="161052" y="235514"/>
                  </a:lnTo>
                  <a:lnTo>
                    <a:pt x="161052" y="239530"/>
                  </a:lnTo>
                  <a:lnTo>
                    <a:pt x="235514" y="239530"/>
                  </a:lnTo>
                  <a:lnTo>
                    <a:pt x="235514" y="235514"/>
                  </a:lnTo>
                  <a:close/>
                  <a:moveTo>
                    <a:pt x="1256207" y="239530"/>
                  </a:moveTo>
                  <a:lnTo>
                    <a:pt x="1256207" y="235514"/>
                  </a:lnTo>
                  <a:lnTo>
                    <a:pt x="1181745" y="235514"/>
                  </a:lnTo>
                  <a:lnTo>
                    <a:pt x="1181745" y="239530"/>
                  </a:lnTo>
                  <a:lnTo>
                    <a:pt x="1256207" y="239530"/>
                  </a:lnTo>
                  <a:close/>
                  <a:moveTo>
                    <a:pt x="1177649" y="239530"/>
                  </a:moveTo>
                  <a:lnTo>
                    <a:pt x="1177649" y="235514"/>
                  </a:lnTo>
                  <a:lnTo>
                    <a:pt x="1103187" y="235514"/>
                  </a:lnTo>
                  <a:lnTo>
                    <a:pt x="1103187" y="239530"/>
                  </a:lnTo>
                  <a:lnTo>
                    <a:pt x="1177649" y="239530"/>
                  </a:lnTo>
                  <a:close/>
                  <a:moveTo>
                    <a:pt x="942135" y="318088"/>
                  </a:moveTo>
                  <a:lnTo>
                    <a:pt x="942135" y="314072"/>
                  </a:lnTo>
                  <a:lnTo>
                    <a:pt x="867673" y="314072"/>
                  </a:lnTo>
                  <a:lnTo>
                    <a:pt x="867673" y="318088"/>
                  </a:lnTo>
                  <a:lnTo>
                    <a:pt x="942135" y="318088"/>
                  </a:lnTo>
                  <a:close/>
                  <a:moveTo>
                    <a:pt x="863657" y="318088"/>
                  </a:moveTo>
                  <a:lnTo>
                    <a:pt x="863657" y="314072"/>
                  </a:lnTo>
                  <a:lnTo>
                    <a:pt x="789196" y="314072"/>
                  </a:lnTo>
                  <a:lnTo>
                    <a:pt x="789196" y="318088"/>
                  </a:lnTo>
                  <a:lnTo>
                    <a:pt x="863657" y="318088"/>
                  </a:lnTo>
                  <a:close/>
                  <a:moveTo>
                    <a:pt x="785099" y="318088"/>
                  </a:moveTo>
                  <a:lnTo>
                    <a:pt x="785099" y="314072"/>
                  </a:lnTo>
                  <a:lnTo>
                    <a:pt x="710638" y="314072"/>
                  </a:lnTo>
                  <a:lnTo>
                    <a:pt x="710638" y="318088"/>
                  </a:lnTo>
                  <a:lnTo>
                    <a:pt x="785099" y="318088"/>
                  </a:lnTo>
                  <a:close/>
                  <a:moveTo>
                    <a:pt x="1099171" y="318088"/>
                  </a:moveTo>
                  <a:lnTo>
                    <a:pt x="1099171" y="314072"/>
                  </a:lnTo>
                  <a:lnTo>
                    <a:pt x="1024709" y="314072"/>
                  </a:lnTo>
                  <a:lnTo>
                    <a:pt x="1024709" y="318088"/>
                  </a:lnTo>
                  <a:lnTo>
                    <a:pt x="1099171" y="318088"/>
                  </a:lnTo>
                  <a:close/>
                  <a:moveTo>
                    <a:pt x="1020613" y="318088"/>
                  </a:moveTo>
                  <a:lnTo>
                    <a:pt x="1020613" y="314072"/>
                  </a:lnTo>
                  <a:lnTo>
                    <a:pt x="946151" y="314072"/>
                  </a:lnTo>
                  <a:lnTo>
                    <a:pt x="946151" y="318088"/>
                  </a:lnTo>
                  <a:lnTo>
                    <a:pt x="1020613" y="318088"/>
                  </a:lnTo>
                  <a:close/>
                  <a:moveTo>
                    <a:pt x="1177649" y="318088"/>
                  </a:moveTo>
                  <a:lnTo>
                    <a:pt x="1177649" y="314072"/>
                  </a:lnTo>
                  <a:lnTo>
                    <a:pt x="1103187" y="314072"/>
                  </a:lnTo>
                  <a:lnTo>
                    <a:pt x="1103187" y="318088"/>
                  </a:lnTo>
                  <a:lnTo>
                    <a:pt x="1177649" y="318088"/>
                  </a:lnTo>
                  <a:close/>
                  <a:moveTo>
                    <a:pt x="78478" y="314072"/>
                  </a:moveTo>
                  <a:lnTo>
                    <a:pt x="4016" y="314072"/>
                  </a:lnTo>
                  <a:lnTo>
                    <a:pt x="4016" y="318088"/>
                  </a:lnTo>
                  <a:lnTo>
                    <a:pt x="78478" y="318088"/>
                  </a:lnTo>
                  <a:lnTo>
                    <a:pt x="78478" y="314072"/>
                  </a:lnTo>
                  <a:close/>
                  <a:moveTo>
                    <a:pt x="471108" y="318088"/>
                  </a:moveTo>
                  <a:lnTo>
                    <a:pt x="471108" y="314072"/>
                  </a:lnTo>
                  <a:lnTo>
                    <a:pt x="396646" y="314072"/>
                  </a:lnTo>
                  <a:lnTo>
                    <a:pt x="396646" y="318088"/>
                  </a:lnTo>
                  <a:lnTo>
                    <a:pt x="471108" y="318088"/>
                  </a:lnTo>
                  <a:close/>
                  <a:moveTo>
                    <a:pt x="392550" y="318088"/>
                  </a:moveTo>
                  <a:lnTo>
                    <a:pt x="392550" y="314072"/>
                  </a:lnTo>
                  <a:lnTo>
                    <a:pt x="318088" y="314072"/>
                  </a:lnTo>
                  <a:lnTo>
                    <a:pt x="318088" y="318088"/>
                  </a:lnTo>
                  <a:lnTo>
                    <a:pt x="392550" y="318088"/>
                  </a:lnTo>
                  <a:close/>
                  <a:moveTo>
                    <a:pt x="706621" y="318088"/>
                  </a:moveTo>
                  <a:lnTo>
                    <a:pt x="706621" y="314072"/>
                  </a:lnTo>
                  <a:lnTo>
                    <a:pt x="632160" y="314072"/>
                  </a:lnTo>
                  <a:lnTo>
                    <a:pt x="632160" y="318088"/>
                  </a:lnTo>
                  <a:lnTo>
                    <a:pt x="706621" y="318088"/>
                  </a:lnTo>
                  <a:close/>
                  <a:moveTo>
                    <a:pt x="157036" y="314072"/>
                  </a:moveTo>
                  <a:lnTo>
                    <a:pt x="82574" y="314072"/>
                  </a:lnTo>
                  <a:lnTo>
                    <a:pt x="82574" y="318088"/>
                  </a:lnTo>
                  <a:lnTo>
                    <a:pt x="157036" y="318088"/>
                  </a:lnTo>
                  <a:lnTo>
                    <a:pt x="157036" y="314072"/>
                  </a:lnTo>
                  <a:close/>
                  <a:moveTo>
                    <a:pt x="2123800" y="318088"/>
                  </a:moveTo>
                  <a:lnTo>
                    <a:pt x="2198262" y="318088"/>
                  </a:lnTo>
                  <a:lnTo>
                    <a:pt x="2198262" y="314072"/>
                  </a:lnTo>
                  <a:lnTo>
                    <a:pt x="2123800" y="314072"/>
                  </a:lnTo>
                  <a:lnTo>
                    <a:pt x="2123800" y="318088"/>
                  </a:lnTo>
                  <a:close/>
                  <a:moveTo>
                    <a:pt x="1256207" y="318088"/>
                  </a:moveTo>
                  <a:lnTo>
                    <a:pt x="1256207" y="314072"/>
                  </a:lnTo>
                  <a:lnTo>
                    <a:pt x="1181745" y="314072"/>
                  </a:lnTo>
                  <a:lnTo>
                    <a:pt x="1181745" y="318088"/>
                  </a:lnTo>
                  <a:lnTo>
                    <a:pt x="1256207" y="318088"/>
                  </a:lnTo>
                  <a:close/>
                  <a:moveTo>
                    <a:pt x="628063" y="318088"/>
                  </a:moveTo>
                  <a:lnTo>
                    <a:pt x="628063" y="314072"/>
                  </a:lnTo>
                  <a:lnTo>
                    <a:pt x="553602" y="314072"/>
                  </a:lnTo>
                  <a:lnTo>
                    <a:pt x="553602" y="318088"/>
                  </a:lnTo>
                  <a:lnTo>
                    <a:pt x="628063" y="318088"/>
                  </a:lnTo>
                  <a:close/>
                  <a:moveTo>
                    <a:pt x="549585" y="318088"/>
                  </a:moveTo>
                  <a:lnTo>
                    <a:pt x="549585" y="314072"/>
                  </a:lnTo>
                  <a:lnTo>
                    <a:pt x="475124" y="314072"/>
                  </a:lnTo>
                  <a:lnTo>
                    <a:pt x="475124" y="318088"/>
                  </a:lnTo>
                  <a:lnTo>
                    <a:pt x="549585" y="318088"/>
                  </a:lnTo>
                  <a:close/>
                  <a:moveTo>
                    <a:pt x="314072" y="314072"/>
                  </a:moveTo>
                  <a:lnTo>
                    <a:pt x="239610" y="314072"/>
                  </a:lnTo>
                  <a:lnTo>
                    <a:pt x="239610" y="318088"/>
                  </a:lnTo>
                  <a:lnTo>
                    <a:pt x="314072" y="318088"/>
                  </a:lnTo>
                  <a:lnTo>
                    <a:pt x="314072" y="314072"/>
                  </a:lnTo>
                  <a:close/>
                  <a:moveTo>
                    <a:pt x="2041306" y="318088"/>
                  </a:moveTo>
                  <a:lnTo>
                    <a:pt x="2041306" y="314072"/>
                  </a:lnTo>
                  <a:lnTo>
                    <a:pt x="1966844" y="314072"/>
                  </a:lnTo>
                  <a:lnTo>
                    <a:pt x="1966844" y="318088"/>
                  </a:lnTo>
                  <a:lnTo>
                    <a:pt x="2041306" y="318088"/>
                  </a:lnTo>
                  <a:close/>
                  <a:moveTo>
                    <a:pt x="2202358" y="318088"/>
                  </a:moveTo>
                  <a:lnTo>
                    <a:pt x="2276820" y="318088"/>
                  </a:lnTo>
                  <a:lnTo>
                    <a:pt x="2276820" y="314072"/>
                  </a:lnTo>
                  <a:lnTo>
                    <a:pt x="2202358" y="314072"/>
                  </a:lnTo>
                  <a:lnTo>
                    <a:pt x="2202358" y="318088"/>
                  </a:lnTo>
                  <a:close/>
                  <a:moveTo>
                    <a:pt x="1805792" y="318088"/>
                  </a:moveTo>
                  <a:lnTo>
                    <a:pt x="1805792" y="314072"/>
                  </a:lnTo>
                  <a:lnTo>
                    <a:pt x="1731331" y="314072"/>
                  </a:lnTo>
                  <a:lnTo>
                    <a:pt x="1731331" y="318088"/>
                  </a:lnTo>
                  <a:lnTo>
                    <a:pt x="1805792" y="318088"/>
                  </a:lnTo>
                  <a:close/>
                  <a:moveTo>
                    <a:pt x="1884270" y="318088"/>
                  </a:moveTo>
                  <a:lnTo>
                    <a:pt x="1884270" y="314072"/>
                  </a:lnTo>
                  <a:lnTo>
                    <a:pt x="1809809" y="314072"/>
                  </a:lnTo>
                  <a:lnTo>
                    <a:pt x="1809809" y="318088"/>
                  </a:lnTo>
                  <a:lnTo>
                    <a:pt x="1884270" y="318088"/>
                  </a:lnTo>
                  <a:close/>
                  <a:moveTo>
                    <a:pt x="1648756" y="318088"/>
                  </a:moveTo>
                  <a:lnTo>
                    <a:pt x="1648756" y="314072"/>
                  </a:lnTo>
                  <a:lnTo>
                    <a:pt x="1574295" y="314072"/>
                  </a:lnTo>
                  <a:lnTo>
                    <a:pt x="1574295" y="318088"/>
                  </a:lnTo>
                  <a:lnTo>
                    <a:pt x="1648756" y="318088"/>
                  </a:lnTo>
                  <a:close/>
                  <a:moveTo>
                    <a:pt x="1727234" y="318088"/>
                  </a:moveTo>
                  <a:lnTo>
                    <a:pt x="1727234" y="314072"/>
                  </a:lnTo>
                  <a:lnTo>
                    <a:pt x="1652773" y="314072"/>
                  </a:lnTo>
                  <a:lnTo>
                    <a:pt x="1652773" y="318088"/>
                  </a:lnTo>
                  <a:lnTo>
                    <a:pt x="1727234" y="318088"/>
                  </a:lnTo>
                  <a:close/>
                  <a:moveTo>
                    <a:pt x="1962748" y="318088"/>
                  </a:moveTo>
                  <a:lnTo>
                    <a:pt x="1962748" y="314072"/>
                  </a:lnTo>
                  <a:lnTo>
                    <a:pt x="1888286" y="314072"/>
                  </a:lnTo>
                  <a:lnTo>
                    <a:pt x="1888286" y="318088"/>
                  </a:lnTo>
                  <a:lnTo>
                    <a:pt x="1962748" y="318088"/>
                  </a:lnTo>
                  <a:close/>
                  <a:moveTo>
                    <a:pt x="2359394" y="318088"/>
                  </a:moveTo>
                  <a:lnTo>
                    <a:pt x="2433856" y="318088"/>
                  </a:lnTo>
                  <a:lnTo>
                    <a:pt x="2433856" y="314072"/>
                  </a:lnTo>
                  <a:lnTo>
                    <a:pt x="2359394" y="314072"/>
                  </a:lnTo>
                  <a:lnTo>
                    <a:pt x="2359394" y="318088"/>
                  </a:lnTo>
                  <a:close/>
                  <a:moveTo>
                    <a:pt x="2119784" y="318088"/>
                  </a:moveTo>
                  <a:lnTo>
                    <a:pt x="2119784" y="314072"/>
                  </a:lnTo>
                  <a:lnTo>
                    <a:pt x="2045322" y="314072"/>
                  </a:lnTo>
                  <a:lnTo>
                    <a:pt x="2045322" y="318088"/>
                  </a:lnTo>
                  <a:lnTo>
                    <a:pt x="2119784" y="318088"/>
                  </a:lnTo>
                  <a:close/>
                  <a:moveTo>
                    <a:pt x="235514" y="314072"/>
                  </a:moveTo>
                  <a:lnTo>
                    <a:pt x="161052" y="314072"/>
                  </a:lnTo>
                  <a:lnTo>
                    <a:pt x="161052" y="318088"/>
                  </a:lnTo>
                  <a:lnTo>
                    <a:pt x="235514" y="318088"/>
                  </a:lnTo>
                  <a:lnTo>
                    <a:pt x="235514" y="314072"/>
                  </a:lnTo>
                  <a:close/>
                  <a:moveTo>
                    <a:pt x="1413243" y="318088"/>
                  </a:moveTo>
                  <a:lnTo>
                    <a:pt x="1413243" y="314072"/>
                  </a:lnTo>
                  <a:lnTo>
                    <a:pt x="1338781" y="314072"/>
                  </a:lnTo>
                  <a:lnTo>
                    <a:pt x="1338781" y="318088"/>
                  </a:lnTo>
                  <a:lnTo>
                    <a:pt x="1413243" y="318088"/>
                  </a:lnTo>
                  <a:close/>
                  <a:moveTo>
                    <a:pt x="1334685" y="318088"/>
                  </a:moveTo>
                  <a:lnTo>
                    <a:pt x="1334685" y="314072"/>
                  </a:lnTo>
                  <a:lnTo>
                    <a:pt x="1260223" y="314072"/>
                  </a:lnTo>
                  <a:lnTo>
                    <a:pt x="1260223" y="318088"/>
                  </a:lnTo>
                  <a:lnTo>
                    <a:pt x="1334685" y="318088"/>
                  </a:lnTo>
                  <a:close/>
                  <a:moveTo>
                    <a:pt x="1570198" y="318088"/>
                  </a:moveTo>
                  <a:lnTo>
                    <a:pt x="1570198" y="314072"/>
                  </a:lnTo>
                  <a:lnTo>
                    <a:pt x="1495737" y="314072"/>
                  </a:lnTo>
                  <a:lnTo>
                    <a:pt x="1495737" y="318088"/>
                  </a:lnTo>
                  <a:lnTo>
                    <a:pt x="1570198" y="318088"/>
                  </a:lnTo>
                  <a:close/>
                  <a:moveTo>
                    <a:pt x="1491721" y="318088"/>
                  </a:moveTo>
                  <a:lnTo>
                    <a:pt x="1491721" y="314072"/>
                  </a:lnTo>
                  <a:lnTo>
                    <a:pt x="1417259" y="314072"/>
                  </a:lnTo>
                  <a:lnTo>
                    <a:pt x="1417259" y="318088"/>
                  </a:lnTo>
                  <a:lnTo>
                    <a:pt x="1491721" y="318088"/>
                  </a:lnTo>
                  <a:close/>
                  <a:moveTo>
                    <a:pt x="2280836" y="318088"/>
                  </a:moveTo>
                  <a:lnTo>
                    <a:pt x="2355298" y="318088"/>
                  </a:lnTo>
                  <a:lnTo>
                    <a:pt x="2355298" y="314072"/>
                  </a:lnTo>
                  <a:lnTo>
                    <a:pt x="2280836" y="314072"/>
                  </a:lnTo>
                  <a:lnTo>
                    <a:pt x="2280836" y="318088"/>
                  </a:lnTo>
                  <a:close/>
                  <a:moveTo>
                    <a:pt x="392550" y="392550"/>
                  </a:moveTo>
                  <a:lnTo>
                    <a:pt x="318088" y="392550"/>
                  </a:lnTo>
                  <a:lnTo>
                    <a:pt x="318088" y="396566"/>
                  </a:lnTo>
                  <a:lnTo>
                    <a:pt x="392550" y="396566"/>
                  </a:lnTo>
                  <a:lnTo>
                    <a:pt x="392550" y="392550"/>
                  </a:lnTo>
                  <a:close/>
                  <a:moveTo>
                    <a:pt x="1570198" y="396566"/>
                  </a:moveTo>
                  <a:lnTo>
                    <a:pt x="1570198" y="392550"/>
                  </a:lnTo>
                  <a:lnTo>
                    <a:pt x="1495737" y="392550"/>
                  </a:lnTo>
                  <a:lnTo>
                    <a:pt x="1495737" y="396566"/>
                  </a:lnTo>
                  <a:lnTo>
                    <a:pt x="1570198" y="396566"/>
                  </a:lnTo>
                  <a:close/>
                  <a:moveTo>
                    <a:pt x="1177649" y="396566"/>
                  </a:moveTo>
                  <a:lnTo>
                    <a:pt x="1177649" y="392550"/>
                  </a:lnTo>
                  <a:lnTo>
                    <a:pt x="1103187" y="392550"/>
                  </a:lnTo>
                  <a:lnTo>
                    <a:pt x="1103187" y="396566"/>
                  </a:lnTo>
                  <a:lnTo>
                    <a:pt x="1177649" y="396566"/>
                  </a:lnTo>
                  <a:close/>
                  <a:moveTo>
                    <a:pt x="1334685" y="396566"/>
                  </a:moveTo>
                  <a:lnTo>
                    <a:pt x="1334685" y="392550"/>
                  </a:lnTo>
                  <a:lnTo>
                    <a:pt x="1260223" y="392550"/>
                  </a:lnTo>
                  <a:lnTo>
                    <a:pt x="1260223" y="396566"/>
                  </a:lnTo>
                  <a:lnTo>
                    <a:pt x="1334685" y="396566"/>
                  </a:lnTo>
                  <a:close/>
                  <a:moveTo>
                    <a:pt x="1256207" y="396566"/>
                  </a:moveTo>
                  <a:lnTo>
                    <a:pt x="1256207" y="392550"/>
                  </a:lnTo>
                  <a:lnTo>
                    <a:pt x="1181745" y="392550"/>
                  </a:lnTo>
                  <a:lnTo>
                    <a:pt x="1181745" y="396566"/>
                  </a:lnTo>
                  <a:lnTo>
                    <a:pt x="1256207" y="396566"/>
                  </a:lnTo>
                  <a:close/>
                  <a:moveTo>
                    <a:pt x="1727234" y="396566"/>
                  </a:moveTo>
                  <a:lnTo>
                    <a:pt x="1727234" y="392550"/>
                  </a:lnTo>
                  <a:lnTo>
                    <a:pt x="1652773" y="392550"/>
                  </a:lnTo>
                  <a:lnTo>
                    <a:pt x="1652773" y="396566"/>
                  </a:lnTo>
                  <a:lnTo>
                    <a:pt x="1727234" y="396566"/>
                  </a:lnTo>
                  <a:close/>
                  <a:moveTo>
                    <a:pt x="314072" y="392550"/>
                  </a:moveTo>
                  <a:lnTo>
                    <a:pt x="239610" y="392550"/>
                  </a:lnTo>
                  <a:lnTo>
                    <a:pt x="239610" y="396566"/>
                  </a:lnTo>
                  <a:lnTo>
                    <a:pt x="314072" y="396566"/>
                  </a:lnTo>
                  <a:lnTo>
                    <a:pt x="314072" y="392550"/>
                  </a:lnTo>
                  <a:close/>
                  <a:moveTo>
                    <a:pt x="2202358" y="396566"/>
                  </a:moveTo>
                  <a:lnTo>
                    <a:pt x="2276820" y="396566"/>
                  </a:lnTo>
                  <a:lnTo>
                    <a:pt x="2276820" y="392550"/>
                  </a:lnTo>
                  <a:lnTo>
                    <a:pt x="2202358" y="392550"/>
                  </a:lnTo>
                  <a:lnTo>
                    <a:pt x="2202358" y="396566"/>
                  </a:lnTo>
                  <a:close/>
                  <a:moveTo>
                    <a:pt x="1099171" y="396566"/>
                  </a:moveTo>
                  <a:lnTo>
                    <a:pt x="1099171" y="392550"/>
                  </a:lnTo>
                  <a:lnTo>
                    <a:pt x="1024709" y="392550"/>
                  </a:lnTo>
                  <a:lnTo>
                    <a:pt x="1024709" y="396566"/>
                  </a:lnTo>
                  <a:lnTo>
                    <a:pt x="1099171" y="396566"/>
                  </a:lnTo>
                  <a:close/>
                  <a:moveTo>
                    <a:pt x="235514" y="392550"/>
                  </a:moveTo>
                  <a:lnTo>
                    <a:pt x="161052" y="392550"/>
                  </a:lnTo>
                  <a:lnTo>
                    <a:pt x="161052" y="396566"/>
                  </a:lnTo>
                  <a:lnTo>
                    <a:pt x="235514" y="396566"/>
                  </a:lnTo>
                  <a:lnTo>
                    <a:pt x="235514" y="392550"/>
                  </a:lnTo>
                  <a:close/>
                  <a:moveTo>
                    <a:pt x="1491721" y="396566"/>
                  </a:moveTo>
                  <a:lnTo>
                    <a:pt x="1491721" y="392550"/>
                  </a:lnTo>
                  <a:lnTo>
                    <a:pt x="1417259" y="392550"/>
                  </a:lnTo>
                  <a:lnTo>
                    <a:pt x="1417259" y="396566"/>
                  </a:lnTo>
                  <a:lnTo>
                    <a:pt x="1491721" y="396566"/>
                  </a:lnTo>
                  <a:close/>
                  <a:moveTo>
                    <a:pt x="1884270" y="396566"/>
                  </a:moveTo>
                  <a:lnTo>
                    <a:pt x="1884270" y="392550"/>
                  </a:lnTo>
                  <a:lnTo>
                    <a:pt x="1809809" y="392550"/>
                  </a:lnTo>
                  <a:lnTo>
                    <a:pt x="1809809" y="396566"/>
                  </a:lnTo>
                  <a:lnTo>
                    <a:pt x="1884270" y="396566"/>
                  </a:lnTo>
                  <a:close/>
                  <a:moveTo>
                    <a:pt x="2045322" y="396566"/>
                  </a:moveTo>
                  <a:lnTo>
                    <a:pt x="2119784" y="396566"/>
                  </a:lnTo>
                  <a:lnTo>
                    <a:pt x="2119784" y="392550"/>
                  </a:lnTo>
                  <a:lnTo>
                    <a:pt x="2045322" y="392550"/>
                  </a:lnTo>
                  <a:lnTo>
                    <a:pt x="2045322" y="396566"/>
                  </a:lnTo>
                  <a:close/>
                  <a:moveTo>
                    <a:pt x="1805792" y="396566"/>
                  </a:moveTo>
                  <a:lnTo>
                    <a:pt x="1805792" y="392550"/>
                  </a:lnTo>
                  <a:lnTo>
                    <a:pt x="1731331" y="392550"/>
                  </a:lnTo>
                  <a:lnTo>
                    <a:pt x="1731331" y="396566"/>
                  </a:lnTo>
                  <a:lnTo>
                    <a:pt x="1805792" y="396566"/>
                  </a:lnTo>
                  <a:close/>
                  <a:moveTo>
                    <a:pt x="1413243" y="396566"/>
                  </a:moveTo>
                  <a:lnTo>
                    <a:pt x="1413243" y="392550"/>
                  </a:lnTo>
                  <a:lnTo>
                    <a:pt x="1338781" y="392550"/>
                  </a:lnTo>
                  <a:lnTo>
                    <a:pt x="1338781" y="396566"/>
                  </a:lnTo>
                  <a:lnTo>
                    <a:pt x="1413243" y="396566"/>
                  </a:lnTo>
                  <a:close/>
                  <a:moveTo>
                    <a:pt x="2041306" y="396566"/>
                  </a:moveTo>
                  <a:lnTo>
                    <a:pt x="2041306" y="392550"/>
                  </a:lnTo>
                  <a:lnTo>
                    <a:pt x="1966844" y="392550"/>
                  </a:lnTo>
                  <a:lnTo>
                    <a:pt x="1966844" y="396566"/>
                  </a:lnTo>
                  <a:lnTo>
                    <a:pt x="2041306" y="396566"/>
                  </a:lnTo>
                  <a:close/>
                  <a:moveTo>
                    <a:pt x="1962748" y="396566"/>
                  </a:moveTo>
                  <a:lnTo>
                    <a:pt x="1962748" y="392550"/>
                  </a:lnTo>
                  <a:lnTo>
                    <a:pt x="1888286" y="392550"/>
                  </a:lnTo>
                  <a:lnTo>
                    <a:pt x="1888286" y="396566"/>
                  </a:lnTo>
                  <a:lnTo>
                    <a:pt x="1962748" y="396566"/>
                  </a:lnTo>
                  <a:close/>
                  <a:moveTo>
                    <a:pt x="78478" y="392550"/>
                  </a:moveTo>
                  <a:lnTo>
                    <a:pt x="4016" y="392550"/>
                  </a:lnTo>
                  <a:lnTo>
                    <a:pt x="4016" y="396566"/>
                  </a:lnTo>
                  <a:lnTo>
                    <a:pt x="78478" y="396566"/>
                  </a:lnTo>
                  <a:lnTo>
                    <a:pt x="78478" y="392550"/>
                  </a:lnTo>
                  <a:close/>
                  <a:moveTo>
                    <a:pt x="1648756" y="396566"/>
                  </a:moveTo>
                  <a:lnTo>
                    <a:pt x="1648756" y="392550"/>
                  </a:lnTo>
                  <a:lnTo>
                    <a:pt x="1574295" y="392550"/>
                  </a:lnTo>
                  <a:lnTo>
                    <a:pt x="1574295" y="396566"/>
                  </a:lnTo>
                  <a:lnTo>
                    <a:pt x="1648756" y="396566"/>
                  </a:lnTo>
                  <a:close/>
                  <a:moveTo>
                    <a:pt x="1020613" y="396566"/>
                  </a:moveTo>
                  <a:lnTo>
                    <a:pt x="1020613" y="392550"/>
                  </a:lnTo>
                  <a:lnTo>
                    <a:pt x="946151" y="392550"/>
                  </a:lnTo>
                  <a:lnTo>
                    <a:pt x="946151" y="396566"/>
                  </a:lnTo>
                  <a:lnTo>
                    <a:pt x="1020613" y="396566"/>
                  </a:lnTo>
                  <a:close/>
                  <a:moveTo>
                    <a:pt x="2280836" y="396566"/>
                  </a:moveTo>
                  <a:lnTo>
                    <a:pt x="2355298" y="396566"/>
                  </a:lnTo>
                  <a:lnTo>
                    <a:pt x="2355298" y="392550"/>
                  </a:lnTo>
                  <a:lnTo>
                    <a:pt x="2280836" y="392550"/>
                  </a:lnTo>
                  <a:lnTo>
                    <a:pt x="2280836" y="396566"/>
                  </a:lnTo>
                  <a:close/>
                  <a:moveTo>
                    <a:pt x="2123800" y="396566"/>
                  </a:moveTo>
                  <a:lnTo>
                    <a:pt x="2198262" y="396566"/>
                  </a:lnTo>
                  <a:lnTo>
                    <a:pt x="2198262" y="392550"/>
                  </a:lnTo>
                  <a:lnTo>
                    <a:pt x="2123800" y="392550"/>
                  </a:lnTo>
                  <a:lnTo>
                    <a:pt x="2123800" y="396566"/>
                  </a:lnTo>
                  <a:close/>
                  <a:moveTo>
                    <a:pt x="549585" y="396566"/>
                  </a:moveTo>
                  <a:lnTo>
                    <a:pt x="549585" y="392550"/>
                  </a:lnTo>
                  <a:lnTo>
                    <a:pt x="475124" y="392550"/>
                  </a:lnTo>
                  <a:lnTo>
                    <a:pt x="475124" y="396566"/>
                  </a:lnTo>
                  <a:lnTo>
                    <a:pt x="549585" y="396566"/>
                  </a:lnTo>
                  <a:close/>
                  <a:moveTo>
                    <a:pt x="706621" y="396566"/>
                  </a:moveTo>
                  <a:lnTo>
                    <a:pt x="706621" y="392550"/>
                  </a:lnTo>
                  <a:lnTo>
                    <a:pt x="632160" y="392550"/>
                  </a:lnTo>
                  <a:lnTo>
                    <a:pt x="632160" y="396566"/>
                  </a:lnTo>
                  <a:lnTo>
                    <a:pt x="706621" y="396566"/>
                  </a:lnTo>
                  <a:close/>
                  <a:moveTo>
                    <a:pt x="942135" y="396566"/>
                  </a:moveTo>
                  <a:lnTo>
                    <a:pt x="942135" y="392550"/>
                  </a:lnTo>
                  <a:lnTo>
                    <a:pt x="867673" y="392550"/>
                  </a:lnTo>
                  <a:lnTo>
                    <a:pt x="867673" y="396566"/>
                  </a:lnTo>
                  <a:lnTo>
                    <a:pt x="942135" y="396566"/>
                  </a:lnTo>
                  <a:close/>
                  <a:moveTo>
                    <a:pt x="628063" y="396566"/>
                  </a:moveTo>
                  <a:lnTo>
                    <a:pt x="628063" y="392550"/>
                  </a:lnTo>
                  <a:lnTo>
                    <a:pt x="553602" y="392550"/>
                  </a:lnTo>
                  <a:lnTo>
                    <a:pt x="553602" y="396566"/>
                  </a:lnTo>
                  <a:lnTo>
                    <a:pt x="628063" y="396566"/>
                  </a:lnTo>
                  <a:close/>
                  <a:moveTo>
                    <a:pt x="785099" y="396566"/>
                  </a:moveTo>
                  <a:lnTo>
                    <a:pt x="785099" y="392550"/>
                  </a:lnTo>
                  <a:lnTo>
                    <a:pt x="710638" y="392550"/>
                  </a:lnTo>
                  <a:lnTo>
                    <a:pt x="710638" y="396566"/>
                  </a:lnTo>
                  <a:lnTo>
                    <a:pt x="785099" y="396566"/>
                  </a:lnTo>
                  <a:close/>
                  <a:moveTo>
                    <a:pt x="2359394" y="396566"/>
                  </a:moveTo>
                  <a:lnTo>
                    <a:pt x="2433856" y="396566"/>
                  </a:lnTo>
                  <a:lnTo>
                    <a:pt x="2433856" y="392550"/>
                  </a:lnTo>
                  <a:lnTo>
                    <a:pt x="2359394" y="392550"/>
                  </a:lnTo>
                  <a:lnTo>
                    <a:pt x="2359394" y="396566"/>
                  </a:lnTo>
                  <a:close/>
                  <a:moveTo>
                    <a:pt x="157036" y="392550"/>
                  </a:moveTo>
                  <a:lnTo>
                    <a:pt x="82574" y="392550"/>
                  </a:lnTo>
                  <a:lnTo>
                    <a:pt x="82574" y="396566"/>
                  </a:lnTo>
                  <a:lnTo>
                    <a:pt x="157036" y="396566"/>
                  </a:lnTo>
                  <a:lnTo>
                    <a:pt x="157036" y="392550"/>
                  </a:lnTo>
                  <a:close/>
                  <a:moveTo>
                    <a:pt x="863657" y="396566"/>
                  </a:moveTo>
                  <a:lnTo>
                    <a:pt x="863657" y="392550"/>
                  </a:lnTo>
                  <a:lnTo>
                    <a:pt x="789196" y="392550"/>
                  </a:lnTo>
                  <a:lnTo>
                    <a:pt x="789196" y="396566"/>
                  </a:lnTo>
                  <a:lnTo>
                    <a:pt x="863657" y="396566"/>
                  </a:lnTo>
                  <a:close/>
                  <a:moveTo>
                    <a:pt x="471108" y="396566"/>
                  </a:moveTo>
                  <a:lnTo>
                    <a:pt x="471108" y="392550"/>
                  </a:lnTo>
                  <a:lnTo>
                    <a:pt x="396646" y="392550"/>
                  </a:lnTo>
                  <a:lnTo>
                    <a:pt x="396646" y="396566"/>
                  </a:lnTo>
                  <a:lnTo>
                    <a:pt x="471108" y="396566"/>
                  </a:lnTo>
                  <a:close/>
                  <a:moveTo>
                    <a:pt x="1962748" y="475124"/>
                  </a:moveTo>
                  <a:lnTo>
                    <a:pt x="1962748" y="471108"/>
                  </a:lnTo>
                  <a:lnTo>
                    <a:pt x="1888286" y="471108"/>
                  </a:lnTo>
                  <a:lnTo>
                    <a:pt x="1888286" y="475124"/>
                  </a:lnTo>
                  <a:lnTo>
                    <a:pt x="1962748" y="475124"/>
                  </a:lnTo>
                  <a:close/>
                  <a:moveTo>
                    <a:pt x="471108" y="471108"/>
                  </a:moveTo>
                  <a:lnTo>
                    <a:pt x="396646" y="471108"/>
                  </a:lnTo>
                  <a:lnTo>
                    <a:pt x="396646" y="475124"/>
                  </a:lnTo>
                  <a:lnTo>
                    <a:pt x="471108" y="475124"/>
                  </a:lnTo>
                  <a:lnTo>
                    <a:pt x="471108" y="471108"/>
                  </a:lnTo>
                  <a:close/>
                  <a:moveTo>
                    <a:pt x="1334685" y="475124"/>
                  </a:moveTo>
                  <a:lnTo>
                    <a:pt x="1334685" y="471108"/>
                  </a:lnTo>
                  <a:lnTo>
                    <a:pt x="1260223" y="471108"/>
                  </a:lnTo>
                  <a:lnTo>
                    <a:pt x="1260223" y="475124"/>
                  </a:lnTo>
                  <a:lnTo>
                    <a:pt x="1334685" y="475124"/>
                  </a:lnTo>
                  <a:close/>
                  <a:moveTo>
                    <a:pt x="942135" y="475124"/>
                  </a:moveTo>
                  <a:lnTo>
                    <a:pt x="942135" y="471108"/>
                  </a:lnTo>
                  <a:lnTo>
                    <a:pt x="867673" y="471108"/>
                  </a:lnTo>
                  <a:lnTo>
                    <a:pt x="867673" y="475124"/>
                  </a:lnTo>
                  <a:lnTo>
                    <a:pt x="942135" y="475124"/>
                  </a:lnTo>
                  <a:close/>
                  <a:moveTo>
                    <a:pt x="2359394" y="475124"/>
                  </a:moveTo>
                  <a:lnTo>
                    <a:pt x="2433856" y="475124"/>
                  </a:lnTo>
                  <a:lnTo>
                    <a:pt x="2433856" y="471108"/>
                  </a:lnTo>
                  <a:lnTo>
                    <a:pt x="2359394" y="471108"/>
                  </a:lnTo>
                  <a:lnTo>
                    <a:pt x="2359394" y="475124"/>
                  </a:lnTo>
                  <a:close/>
                  <a:moveTo>
                    <a:pt x="1727234" y="475124"/>
                  </a:moveTo>
                  <a:lnTo>
                    <a:pt x="1727234" y="471108"/>
                  </a:lnTo>
                  <a:lnTo>
                    <a:pt x="1652773" y="471108"/>
                  </a:lnTo>
                  <a:lnTo>
                    <a:pt x="1652773" y="475124"/>
                  </a:lnTo>
                  <a:lnTo>
                    <a:pt x="1727234" y="475124"/>
                  </a:lnTo>
                  <a:close/>
                  <a:moveTo>
                    <a:pt x="157036" y="471108"/>
                  </a:moveTo>
                  <a:lnTo>
                    <a:pt x="82574" y="471108"/>
                  </a:lnTo>
                  <a:lnTo>
                    <a:pt x="82574" y="475124"/>
                  </a:lnTo>
                  <a:lnTo>
                    <a:pt x="157036" y="475124"/>
                  </a:lnTo>
                  <a:lnTo>
                    <a:pt x="157036" y="471108"/>
                  </a:lnTo>
                  <a:close/>
                  <a:moveTo>
                    <a:pt x="1491721" y="475124"/>
                  </a:moveTo>
                  <a:lnTo>
                    <a:pt x="1491721" y="471108"/>
                  </a:lnTo>
                  <a:lnTo>
                    <a:pt x="1417259" y="471108"/>
                  </a:lnTo>
                  <a:lnTo>
                    <a:pt x="1417259" y="475124"/>
                  </a:lnTo>
                  <a:lnTo>
                    <a:pt x="1491721" y="475124"/>
                  </a:lnTo>
                  <a:close/>
                  <a:moveTo>
                    <a:pt x="1648756" y="475124"/>
                  </a:moveTo>
                  <a:lnTo>
                    <a:pt x="1648756" y="471108"/>
                  </a:lnTo>
                  <a:lnTo>
                    <a:pt x="1574295" y="471108"/>
                  </a:lnTo>
                  <a:lnTo>
                    <a:pt x="1574295" y="475124"/>
                  </a:lnTo>
                  <a:lnTo>
                    <a:pt x="1648756" y="475124"/>
                  </a:lnTo>
                  <a:close/>
                  <a:moveTo>
                    <a:pt x="2123800" y="475124"/>
                  </a:moveTo>
                  <a:lnTo>
                    <a:pt x="2198262" y="475124"/>
                  </a:lnTo>
                  <a:lnTo>
                    <a:pt x="2198262" y="471108"/>
                  </a:lnTo>
                  <a:lnTo>
                    <a:pt x="2123800" y="471108"/>
                  </a:lnTo>
                  <a:lnTo>
                    <a:pt x="2123800" y="475124"/>
                  </a:lnTo>
                  <a:close/>
                  <a:moveTo>
                    <a:pt x="1413243" y="475124"/>
                  </a:moveTo>
                  <a:lnTo>
                    <a:pt x="1413243" y="471108"/>
                  </a:lnTo>
                  <a:lnTo>
                    <a:pt x="1338781" y="471108"/>
                  </a:lnTo>
                  <a:lnTo>
                    <a:pt x="1338781" y="475124"/>
                  </a:lnTo>
                  <a:lnTo>
                    <a:pt x="1413243" y="475124"/>
                  </a:lnTo>
                  <a:close/>
                  <a:moveTo>
                    <a:pt x="2280836" y="475124"/>
                  </a:moveTo>
                  <a:lnTo>
                    <a:pt x="2355298" y="475124"/>
                  </a:lnTo>
                  <a:lnTo>
                    <a:pt x="2355298" y="471108"/>
                  </a:lnTo>
                  <a:lnTo>
                    <a:pt x="2280836" y="471108"/>
                  </a:lnTo>
                  <a:lnTo>
                    <a:pt x="2280836" y="475124"/>
                  </a:lnTo>
                  <a:close/>
                  <a:moveTo>
                    <a:pt x="314072" y="471108"/>
                  </a:moveTo>
                  <a:lnTo>
                    <a:pt x="239610" y="471108"/>
                  </a:lnTo>
                  <a:lnTo>
                    <a:pt x="239610" y="475124"/>
                  </a:lnTo>
                  <a:lnTo>
                    <a:pt x="314072" y="475124"/>
                  </a:lnTo>
                  <a:lnTo>
                    <a:pt x="314072" y="471108"/>
                  </a:lnTo>
                  <a:close/>
                  <a:moveTo>
                    <a:pt x="392550" y="471108"/>
                  </a:moveTo>
                  <a:lnTo>
                    <a:pt x="318088" y="471108"/>
                  </a:lnTo>
                  <a:lnTo>
                    <a:pt x="318088" y="475124"/>
                  </a:lnTo>
                  <a:lnTo>
                    <a:pt x="392550" y="475124"/>
                  </a:lnTo>
                  <a:lnTo>
                    <a:pt x="392550" y="471108"/>
                  </a:lnTo>
                  <a:close/>
                  <a:moveTo>
                    <a:pt x="1570198" y="475124"/>
                  </a:moveTo>
                  <a:lnTo>
                    <a:pt x="1570198" y="471108"/>
                  </a:lnTo>
                  <a:lnTo>
                    <a:pt x="1495737" y="471108"/>
                  </a:lnTo>
                  <a:lnTo>
                    <a:pt x="1495737" y="475124"/>
                  </a:lnTo>
                  <a:lnTo>
                    <a:pt x="1570198" y="475124"/>
                  </a:lnTo>
                  <a:close/>
                  <a:moveTo>
                    <a:pt x="628063" y="475124"/>
                  </a:moveTo>
                  <a:lnTo>
                    <a:pt x="628063" y="471108"/>
                  </a:lnTo>
                  <a:lnTo>
                    <a:pt x="553602" y="471108"/>
                  </a:lnTo>
                  <a:lnTo>
                    <a:pt x="553602" y="475124"/>
                  </a:lnTo>
                  <a:lnTo>
                    <a:pt x="628063" y="475124"/>
                  </a:lnTo>
                  <a:close/>
                  <a:moveTo>
                    <a:pt x="1020613" y="475124"/>
                  </a:moveTo>
                  <a:lnTo>
                    <a:pt x="1020613" y="471108"/>
                  </a:lnTo>
                  <a:lnTo>
                    <a:pt x="946151" y="471108"/>
                  </a:lnTo>
                  <a:lnTo>
                    <a:pt x="946151" y="475124"/>
                  </a:lnTo>
                  <a:lnTo>
                    <a:pt x="1020613" y="475124"/>
                  </a:lnTo>
                  <a:close/>
                  <a:moveTo>
                    <a:pt x="78478" y="471108"/>
                  </a:moveTo>
                  <a:lnTo>
                    <a:pt x="4016" y="471108"/>
                  </a:lnTo>
                  <a:lnTo>
                    <a:pt x="4016" y="475124"/>
                  </a:lnTo>
                  <a:lnTo>
                    <a:pt x="78478" y="475124"/>
                  </a:lnTo>
                  <a:lnTo>
                    <a:pt x="78478" y="471108"/>
                  </a:lnTo>
                  <a:close/>
                  <a:moveTo>
                    <a:pt x="2202358" y="475124"/>
                  </a:moveTo>
                  <a:lnTo>
                    <a:pt x="2276820" y="475124"/>
                  </a:lnTo>
                  <a:lnTo>
                    <a:pt x="2276820" y="471108"/>
                  </a:lnTo>
                  <a:lnTo>
                    <a:pt x="2202358" y="471108"/>
                  </a:lnTo>
                  <a:lnTo>
                    <a:pt x="2202358" y="475124"/>
                  </a:lnTo>
                  <a:close/>
                  <a:moveTo>
                    <a:pt x="549585" y="475124"/>
                  </a:moveTo>
                  <a:lnTo>
                    <a:pt x="549585" y="471108"/>
                  </a:lnTo>
                  <a:lnTo>
                    <a:pt x="475124" y="471108"/>
                  </a:lnTo>
                  <a:lnTo>
                    <a:pt x="475124" y="475124"/>
                  </a:lnTo>
                  <a:lnTo>
                    <a:pt x="549585" y="475124"/>
                  </a:lnTo>
                  <a:close/>
                  <a:moveTo>
                    <a:pt x="706621" y="475124"/>
                  </a:moveTo>
                  <a:lnTo>
                    <a:pt x="706621" y="471108"/>
                  </a:lnTo>
                  <a:lnTo>
                    <a:pt x="632160" y="471108"/>
                  </a:lnTo>
                  <a:lnTo>
                    <a:pt x="632160" y="475124"/>
                  </a:lnTo>
                  <a:lnTo>
                    <a:pt x="706621" y="475124"/>
                  </a:lnTo>
                  <a:close/>
                  <a:moveTo>
                    <a:pt x="785099" y="475124"/>
                  </a:moveTo>
                  <a:lnTo>
                    <a:pt x="785099" y="471108"/>
                  </a:lnTo>
                  <a:lnTo>
                    <a:pt x="710638" y="471108"/>
                  </a:lnTo>
                  <a:lnTo>
                    <a:pt x="710638" y="475124"/>
                  </a:lnTo>
                  <a:lnTo>
                    <a:pt x="785099" y="475124"/>
                  </a:lnTo>
                  <a:close/>
                  <a:moveTo>
                    <a:pt x="2045322" y="475124"/>
                  </a:moveTo>
                  <a:lnTo>
                    <a:pt x="2119784" y="475124"/>
                  </a:lnTo>
                  <a:lnTo>
                    <a:pt x="2119784" y="471108"/>
                  </a:lnTo>
                  <a:lnTo>
                    <a:pt x="2045322" y="471108"/>
                  </a:lnTo>
                  <a:lnTo>
                    <a:pt x="2045322" y="475124"/>
                  </a:lnTo>
                  <a:close/>
                  <a:moveTo>
                    <a:pt x="1884270" y="475124"/>
                  </a:moveTo>
                  <a:lnTo>
                    <a:pt x="1884270" y="471108"/>
                  </a:lnTo>
                  <a:lnTo>
                    <a:pt x="1809809" y="471108"/>
                  </a:lnTo>
                  <a:lnTo>
                    <a:pt x="1809809" y="475124"/>
                  </a:lnTo>
                  <a:lnTo>
                    <a:pt x="1884270" y="475124"/>
                  </a:lnTo>
                  <a:close/>
                  <a:moveTo>
                    <a:pt x="1805792" y="475124"/>
                  </a:moveTo>
                  <a:lnTo>
                    <a:pt x="1805792" y="471108"/>
                  </a:lnTo>
                  <a:lnTo>
                    <a:pt x="1731331" y="471108"/>
                  </a:lnTo>
                  <a:lnTo>
                    <a:pt x="1731331" y="475124"/>
                  </a:lnTo>
                  <a:lnTo>
                    <a:pt x="1805792" y="475124"/>
                  </a:lnTo>
                  <a:close/>
                  <a:moveTo>
                    <a:pt x="1177649" y="475124"/>
                  </a:moveTo>
                  <a:lnTo>
                    <a:pt x="1177649" y="471108"/>
                  </a:lnTo>
                  <a:lnTo>
                    <a:pt x="1103187" y="471108"/>
                  </a:lnTo>
                  <a:lnTo>
                    <a:pt x="1103187" y="475124"/>
                  </a:lnTo>
                  <a:lnTo>
                    <a:pt x="1177649" y="475124"/>
                  </a:lnTo>
                  <a:close/>
                  <a:moveTo>
                    <a:pt x="235514" y="471108"/>
                  </a:moveTo>
                  <a:lnTo>
                    <a:pt x="161052" y="471108"/>
                  </a:lnTo>
                  <a:lnTo>
                    <a:pt x="161052" y="475124"/>
                  </a:lnTo>
                  <a:lnTo>
                    <a:pt x="235514" y="475124"/>
                  </a:lnTo>
                  <a:lnTo>
                    <a:pt x="235514" y="471108"/>
                  </a:lnTo>
                  <a:close/>
                  <a:moveTo>
                    <a:pt x="1256207" y="475124"/>
                  </a:moveTo>
                  <a:lnTo>
                    <a:pt x="1256207" y="471108"/>
                  </a:lnTo>
                  <a:lnTo>
                    <a:pt x="1181745" y="471108"/>
                  </a:lnTo>
                  <a:lnTo>
                    <a:pt x="1181745" y="475124"/>
                  </a:lnTo>
                  <a:lnTo>
                    <a:pt x="1256207" y="475124"/>
                  </a:lnTo>
                  <a:close/>
                  <a:moveTo>
                    <a:pt x="1966764" y="475124"/>
                  </a:moveTo>
                  <a:lnTo>
                    <a:pt x="2041226" y="475124"/>
                  </a:lnTo>
                  <a:lnTo>
                    <a:pt x="2041226" y="471108"/>
                  </a:lnTo>
                  <a:lnTo>
                    <a:pt x="1966764" y="471108"/>
                  </a:lnTo>
                  <a:lnTo>
                    <a:pt x="1966764" y="475124"/>
                  </a:lnTo>
                  <a:close/>
                  <a:moveTo>
                    <a:pt x="863657" y="475124"/>
                  </a:moveTo>
                  <a:lnTo>
                    <a:pt x="863657" y="471108"/>
                  </a:lnTo>
                  <a:lnTo>
                    <a:pt x="789196" y="471108"/>
                  </a:lnTo>
                  <a:lnTo>
                    <a:pt x="789196" y="475124"/>
                  </a:lnTo>
                  <a:lnTo>
                    <a:pt x="863657" y="475124"/>
                  </a:lnTo>
                  <a:close/>
                  <a:moveTo>
                    <a:pt x="1099171" y="475124"/>
                  </a:moveTo>
                  <a:lnTo>
                    <a:pt x="1099171" y="471108"/>
                  </a:lnTo>
                  <a:lnTo>
                    <a:pt x="1024709" y="471108"/>
                  </a:lnTo>
                  <a:lnTo>
                    <a:pt x="1024709" y="475124"/>
                  </a:lnTo>
                  <a:lnTo>
                    <a:pt x="1099171" y="475124"/>
                  </a:lnTo>
                  <a:close/>
                  <a:moveTo>
                    <a:pt x="2280836" y="553602"/>
                  </a:moveTo>
                  <a:lnTo>
                    <a:pt x="2355298" y="553602"/>
                  </a:lnTo>
                  <a:lnTo>
                    <a:pt x="2355298" y="549586"/>
                  </a:lnTo>
                  <a:lnTo>
                    <a:pt x="2280836" y="549586"/>
                  </a:lnTo>
                  <a:lnTo>
                    <a:pt x="2280836" y="553602"/>
                  </a:lnTo>
                  <a:close/>
                  <a:moveTo>
                    <a:pt x="785099" y="553602"/>
                  </a:moveTo>
                  <a:lnTo>
                    <a:pt x="785099" y="549586"/>
                  </a:lnTo>
                  <a:lnTo>
                    <a:pt x="710638" y="549586"/>
                  </a:lnTo>
                  <a:lnTo>
                    <a:pt x="710638" y="553602"/>
                  </a:lnTo>
                  <a:lnTo>
                    <a:pt x="785099" y="553602"/>
                  </a:lnTo>
                  <a:close/>
                  <a:moveTo>
                    <a:pt x="1099171" y="553602"/>
                  </a:moveTo>
                  <a:lnTo>
                    <a:pt x="1099171" y="549586"/>
                  </a:lnTo>
                  <a:lnTo>
                    <a:pt x="1024709" y="549586"/>
                  </a:lnTo>
                  <a:lnTo>
                    <a:pt x="1024709" y="553602"/>
                  </a:lnTo>
                  <a:lnTo>
                    <a:pt x="1099171" y="553602"/>
                  </a:lnTo>
                  <a:close/>
                  <a:moveTo>
                    <a:pt x="1884270" y="553602"/>
                  </a:moveTo>
                  <a:lnTo>
                    <a:pt x="1884270" y="549586"/>
                  </a:lnTo>
                  <a:lnTo>
                    <a:pt x="1809809" y="549586"/>
                  </a:lnTo>
                  <a:lnTo>
                    <a:pt x="1809809" y="553602"/>
                  </a:lnTo>
                  <a:lnTo>
                    <a:pt x="1884270" y="553602"/>
                  </a:lnTo>
                  <a:close/>
                  <a:moveTo>
                    <a:pt x="2123800" y="553602"/>
                  </a:moveTo>
                  <a:lnTo>
                    <a:pt x="2198262" y="553602"/>
                  </a:lnTo>
                  <a:lnTo>
                    <a:pt x="2198262" y="549586"/>
                  </a:lnTo>
                  <a:lnTo>
                    <a:pt x="2123800" y="549586"/>
                  </a:lnTo>
                  <a:lnTo>
                    <a:pt x="2123800" y="553602"/>
                  </a:lnTo>
                  <a:close/>
                  <a:moveTo>
                    <a:pt x="942135" y="553602"/>
                  </a:moveTo>
                  <a:lnTo>
                    <a:pt x="942135" y="549586"/>
                  </a:lnTo>
                  <a:lnTo>
                    <a:pt x="867673" y="549586"/>
                  </a:lnTo>
                  <a:lnTo>
                    <a:pt x="867673" y="553602"/>
                  </a:lnTo>
                  <a:lnTo>
                    <a:pt x="942135" y="553602"/>
                  </a:lnTo>
                  <a:close/>
                  <a:moveTo>
                    <a:pt x="549585" y="549586"/>
                  </a:moveTo>
                  <a:lnTo>
                    <a:pt x="475124" y="549586"/>
                  </a:lnTo>
                  <a:lnTo>
                    <a:pt x="475124" y="553602"/>
                  </a:lnTo>
                  <a:lnTo>
                    <a:pt x="549585" y="553602"/>
                  </a:lnTo>
                  <a:lnTo>
                    <a:pt x="549585" y="549586"/>
                  </a:lnTo>
                  <a:close/>
                  <a:moveTo>
                    <a:pt x="863657" y="553602"/>
                  </a:moveTo>
                  <a:lnTo>
                    <a:pt x="863657" y="549586"/>
                  </a:lnTo>
                  <a:lnTo>
                    <a:pt x="789196" y="549586"/>
                  </a:lnTo>
                  <a:lnTo>
                    <a:pt x="789196" y="553602"/>
                  </a:lnTo>
                  <a:lnTo>
                    <a:pt x="863657" y="553602"/>
                  </a:lnTo>
                  <a:close/>
                  <a:moveTo>
                    <a:pt x="1805792" y="553602"/>
                  </a:moveTo>
                  <a:lnTo>
                    <a:pt x="1805792" y="549586"/>
                  </a:lnTo>
                  <a:lnTo>
                    <a:pt x="1731331" y="549586"/>
                  </a:lnTo>
                  <a:lnTo>
                    <a:pt x="1731331" y="553602"/>
                  </a:lnTo>
                  <a:lnTo>
                    <a:pt x="1805792" y="553602"/>
                  </a:lnTo>
                  <a:close/>
                  <a:moveTo>
                    <a:pt x="1020613" y="553602"/>
                  </a:moveTo>
                  <a:lnTo>
                    <a:pt x="1020613" y="549586"/>
                  </a:lnTo>
                  <a:lnTo>
                    <a:pt x="946151" y="549586"/>
                  </a:lnTo>
                  <a:lnTo>
                    <a:pt x="946151" y="553602"/>
                  </a:lnTo>
                  <a:lnTo>
                    <a:pt x="1020613" y="553602"/>
                  </a:lnTo>
                  <a:close/>
                  <a:moveTo>
                    <a:pt x="1491721" y="553602"/>
                  </a:moveTo>
                  <a:lnTo>
                    <a:pt x="1491721" y="549586"/>
                  </a:lnTo>
                  <a:lnTo>
                    <a:pt x="1417259" y="549586"/>
                  </a:lnTo>
                  <a:lnTo>
                    <a:pt x="1417259" y="553602"/>
                  </a:lnTo>
                  <a:lnTo>
                    <a:pt x="1491721" y="553602"/>
                  </a:lnTo>
                  <a:close/>
                  <a:moveTo>
                    <a:pt x="1966764" y="553602"/>
                  </a:moveTo>
                  <a:lnTo>
                    <a:pt x="2041226" y="553602"/>
                  </a:lnTo>
                  <a:lnTo>
                    <a:pt x="2041226" y="549586"/>
                  </a:lnTo>
                  <a:lnTo>
                    <a:pt x="1966764" y="549586"/>
                  </a:lnTo>
                  <a:lnTo>
                    <a:pt x="1966764" y="553602"/>
                  </a:lnTo>
                  <a:close/>
                  <a:moveTo>
                    <a:pt x="2045322" y="553602"/>
                  </a:moveTo>
                  <a:lnTo>
                    <a:pt x="2119784" y="553602"/>
                  </a:lnTo>
                  <a:lnTo>
                    <a:pt x="2119784" y="549586"/>
                  </a:lnTo>
                  <a:lnTo>
                    <a:pt x="2045322" y="549586"/>
                  </a:lnTo>
                  <a:lnTo>
                    <a:pt x="2045322" y="553602"/>
                  </a:lnTo>
                  <a:close/>
                  <a:moveTo>
                    <a:pt x="2202358" y="553602"/>
                  </a:moveTo>
                  <a:lnTo>
                    <a:pt x="2276820" y="553602"/>
                  </a:lnTo>
                  <a:lnTo>
                    <a:pt x="2276820" y="549586"/>
                  </a:lnTo>
                  <a:lnTo>
                    <a:pt x="2202358" y="549586"/>
                  </a:lnTo>
                  <a:lnTo>
                    <a:pt x="2202358" y="553602"/>
                  </a:lnTo>
                  <a:close/>
                  <a:moveTo>
                    <a:pt x="471108" y="549586"/>
                  </a:moveTo>
                  <a:lnTo>
                    <a:pt x="396646" y="549586"/>
                  </a:lnTo>
                  <a:lnTo>
                    <a:pt x="396646" y="553602"/>
                  </a:lnTo>
                  <a:lnTo>
                    <a:pt x="471108" y="553602"/>
                  </a:lnTo>
                  <a:lnTo>
                    <a:pt x="471108" y="549586"/>
                  </a:lnTo>
                  <a:close/>
                  <a:moveTo>
                    <a:pt x="706621" y="553602"/>
                  </a:moveTo>
                  <a:lnTo>
                    <a:pt x="706621" y="549586"/>
                  </a:lnTo>
                  <a:lnTo>
                    <a:pt x="632160" y="549586"/>
                  </a:lnTo>
                  <a:lnTo>
                    <a:pt x="632160" y="553602"/>
                  </a:lnTo>
                  <a:lnTo>
                    <a:pt x="706621" y="553602"/>
                  </a:lnTo>
                  <a:close/>
                  <a:moveTo>
                    <a:pt x="157036" y="549586"/>
                  </a:moveTo>
                  <a:lnTo>
                    <a:pt x="82574" y="549586"/>
                  </a:lnTo>
                  <a:lnTo>
                    <a:pt x="82574" y="553602"/>
                  </a:lnTo>
                  <a:lnTo>
                    <a:pt x="157036" y="553602"/>
                  </a:lnTo>
                  <a:lnTo>
                    <a:pt x="157036" y="549586"/>
                  </a:lnTo>
                  <a:close/>
                  <a:moveTo>
                    <a:pt x="1177649" y="553602"/>
                  </a:moveTo>
                  <a:lnTo>
                    <a:pt x="1177649" y="549586"/>
                  </a:lnTo>
                  <a:lnTo>
                    <a:pt x="1103187" y="549586"/>
                  </a:lnTo>
                  <a:lnTo>
                    <a:pt x="1103187" y="553602"/>
                  </a:lnTo>
                  <a:lnTo>
                    <a:pt x="1177649" y="553602"/>
                  </a:lnTo>
                  <a:close/>
                  <a:moveTo>
                    <a:pt x="1413243" y="553602"/>
                  </a:moveTo>
                  <a:lnTo>
                    <a:pt x="1413243" y="549586"/>
                  </a:lnTo>
                  <a:lnTo>
                    <a:pt x="1338781" y="549586"/>
                  </a:lnTo>
                  <a:lnTo>
                    <a:pt x="1338781" y="553602"/>
                  </a:lnTo>
                  <a:lnTo>
                    <a:pt x="1413243" y="553602"/>
                  </a:lnTo>
                  <a:close/>
                  <a:moveTo>
                    <a:pt x="1256207" y="553602"/>
                  </a:moveTo>
                  <a:lnTo>
                    <a:pt x="1256207" y="549586"/>
                  </a:lnTo>
                  <a:lnTo>
                    <a:pt x="1181745" y="549586"/>
                  </a:lnTo>
                  <a:lnTo>
                    <a:pt x="1181745" y="553602"/>
                  </a:lnTo>
                  <a:lnTo>
                    <a:pt x="1256207" y="553602"/>
                  </a:lnTo>
                  <a:close/>
                  <a:moveTo>
                    <a:pt x="314072" y="549586"/>
                  </a:moveTo>
                  <a:lnTo>
                    <a:pt x="239610" y="549586"/>
                  </a:lnTo>
                  <a:lnTo>
                    <a:pt x="239610" y="553602"/>
                  </a:lnTo>
                  <a:lnTo>
                    <a:pt x="314072" y="553602"/>
                  </a:lnTo>
                  <a:lnTo>
                    <a:pt x="314072" y="549586"/>
                  </a:lnTo>
                  <a:close/>
                  <a:moveTo>
                    <a:pt x="2359394" y="553602"/>
                  </a:moveTo>
                  <a:lnTo>
                    <a:pt x="2433856" y="553602"/>
                  </a:lnTo>
                  <a:lnTo>
                    <a:pt x="2433856" y="549586"/>
                  </a:lnTo>
                  <a:lnTo>
                    <a:pt x="2359394" y="549586"/>
                  </a:lnTo>
                  <a:lnTo>
                    <a:pt x="2359394" y="553602"/>
                  </a:lnTo>
                  <a:close/>
                  <a:moveTo>
                    <a:pt x="1334685" y="553602"/>
                  </a:moveTo>
                  <a:lnTo>
                    <a:pt x="1334685" y="549586"/>
                  </a:lnTo>
                  <a:lnTo>
                    <a:pt x="1260223" y="549586"/>
                  </a:lnTo>
                  <a:lnTo>
                    <a:pt x="1260223" y="553602"/>
                  </a:lnTo>
                  <a:lnTo>
                    <a:pt x="1334685" y="553602"/>
                  </a:lnTo>
                  <a:close/>
                  <a:moveTo>
                    <a:pt x="1727234" y="553602"/>
                  </a:moveTo>
                  <a:lnTo>
                    <a:pt x="1727234" y="549586"/>
                  </a:lnTo>
                  <a:lnTo>
                    <a:pt x="1652773" y="549586"/>
                  </a:lnTo>
                  <a:lnTo>
                    <a:pt x="1652773" y="553602"/>
                  </a:lnTo>
                  <a:lnTo>
                    <a:pt x="1727234" y="553602"/>
                  </a:lnTo>
                  <a:close/>
                  <a:moveTo>
                    <a:pt x="235514" y="549586"/>
                  </a:moveTo>
                  <a:lnTo>
                    <a:pt x="161052" y="549586"/>
                  </a:lnTo>
                  <a:lnTo>
                    <a:pt x="161052" y="553602"/>
                  </a:lnTo>
                  <a:lnTo>
                    <a:pt x="235514" y="553602"/>
                  </a:lnTo>
                  <a:lnTo>
                    <a:pt x="235514" y="549586"/>
                  </a:lnTo>
                  <a:close/>
                  <a:moveTo>
                    <a:pt x="1570198" y="553602"/>
                  </a:moveTo>
                  <a:lnTo>
                    <a:pt x="1570198" y="549586"/>
                  </a:lnTo>
                  <a:lnTo>
                    <a:pt x="1495737" y="549586"/>
                  </a:lnTo>
                  <a:lnTo>
                    <a:pt x="1495737" y="553602"/>
                  </a:lnTo>
                  <a:lnTo>
                    <a:pt x="1570198" y="553602"/>
                  </a:lnTo>
                  <a:close/>
                  <a:moveTo>
                    <a:pt x="392550" y="549586"/>
                  </a:moveTo>
                  <a:lnTo>
                    <a:pt x="318088" y="549586"/>
                  </a:lnTo>
                  <a:lnTo>
                    <a:pt x="318088" y="553602"/>
                  </a:lnTo>
                  <a:lnTo>
                    <a:pt x="392550" y="553602"/>
                  </a:lnTo>
                  <a:lnTo>
                    <a:pt x="392550" y="549586"/>
                  </a:lnTo>
                  <a:close/>
                  <a:moveTo>
                    <a:pt x="1648756" y="553602"/>
                  </a:moveTo>
                  <a:lnTo>
                    <a:pt x="1648756" y="549586"/>
                  </a:lnTo>
                  <a:lnTo>
                    <a:pt x="1574295" y="549586"/>
                  </a:lnTo>
                  <a:lnTo>
                    <a:pt x="1574295" y="553602"/>
                  </a:lnTo>
                  <a:lnTo>
                    <a:pt x="1648756" y="553602"/>
                  </a:lnTo>
                  <a:close/>
                  <a:moveTo>
                    <a:pt x="1888286" y="553602"/>
                  </a:moveTo>
                  <a:lnTo>
                    <a:pt x="1962748" y="553602"/>
                  </a:lnTo>
                  <a:lnTo>
                    <a:pt x="1962748" y="549586"/>
                  </a:lnTo>
                  <a:lnTo>
                    <a:pt x="1888286" y="549586"/>
                  </a:lnTo>
                  <a:lnTo>
                    <a:pt x="1888286" y="553602"/>
                  </a:lnTo>
                  <a:close/>
                  <a:moveTo>
                    <a:pt x="78478" y="549586"/>
                  </a:moveTo>
                  <a:lnTo>
                    <a:pt x="4016" y="549586"/>
                  </a:lnTo>
                  <a:lnTo>
                    <a:pt x="4016" y="553602"/>
                  </a:lnTo>
                  <a:lnTo>
                    <a:pt x="78478" y="553602"/>
                  </a:lnTo>
                  <a:lnTo>
                    <a:pt x="78478" y="549586"/>
                  </a:lnTo>
                  <a:close/>
                  <a:moveTo>
                    <a:pt x="628063" y="553602"/>
                  </a:moveTo>
                  <a:lnTo>
                    <a:pt x="628063" y="549586"/>
                  </a:lnTo>
                  <a:lnTo>
                    <a:pt x="553602" y="549586"/>
                  </a:lnTo>
                  <a:lnTo>
                    <a:pt x="553602" y="553602"/>
                  </a:lnTo>
                  <a:lnTo>
                    <a:pt x="628063" y="553602"/>
                  </a:lnTo>
                  <a:close/>
                  <a:moveTo>
                    <a:pt x="863657" y="632080"/>
                  </a:moveTo>
                  <a:lnTo>
                    <a:pt x="863657" y="628064"/>
                  </a:lnTo>
                  <a:lnTo>
                    <a:pt x="789196" y="628064"/>
                  </a:lnTo>
                  <a:lnTo>
                    <a:pt x="789196" y="632080"/>
                  </a:lnTo>
                  <a:lnTo>
                    <a:pt x="863657" y="632080"/>
                  </a:lnTo>
                  <a:close/>
                  <a:moveTo>
                    <a:pt x="628063" y="628064"/>
                  </a:moveTo>
                  <a:lnTo>
                    <a:pt x="553602" y="628064"/>
                  </a:lnTo>
                  <a:lnTo>
                    <a:pt x="553602" y="632080"/>
                  </a:lnTo>
                  <a:lnTo>
                    <a:pt x="628063" y="632080"/>
                  </a:lnTo>
                  <a:lnTo>
                    <a:pt x="628063" y="628064"/>
                  </a:lnTo>
                  <a:close/>
                  <a:moveTo>
                    <a:pt x="1888286" y="632080"/>
                  </a:moveTo>
                  <a:lnTo>
                    <a:pt x="1962748" y="632080"/>
                  </a:lnTo>
                  <a:lnTo>
                    <a:pt x="1962748" y="628064"/>
                  </a:lnTo>
                  <a:lnTo>
                    <a:pt x="1888286" y="628064"/>
                  </a:lnTo>
                  <a:lnTo>
                    <a:pt x="1888286" y="632080"/>
                  </a:lnTo>
                  <a:close/>
                  <a:moveTo>
                    <a:pt x="157036" y="628064"/>
                  </a:moveTo>
                  <a:lnTo>
                    <a:pt x="82574" y="628064"/>
                  </a:lnTo>
                  <a:lnTo>
                    <a:pt x="82574" y="632080"/>
                  </a:lnTo>
                  <a:lnTo>
                    <a:pt x="157036" y="632080"/>
                  </a:lnTo>
                  <a:lnTo>
                    <a:pt x="157036" y="628064"/>
                  </a:lnTo>
                  <a:close/>
                  <a:moveTo>
                    <a:pt x="549585" y="628064"/>
                  </a:moveTo>
                  <a:lnTo>
                    <a:pt x="475124" y="628064"/>
                  </a:lnTo>
                  <a:lnTo>
                    <a:pt x="475124" y="632080"/>
                  </a:lnTo>
                  <a:lnTo>
                    <a:pt x="549585" y="632080"/>
                  </a:lnTo>
                  <a:lnTo>
                    <a:pt x="549585" y="628064"/>
                  </a:lnTo>
                  <a:close/>
                  <a:moveTo>
                    <a:pt x="1805792" y="632080"/>
                  </a:moveTo>
                  <a:lnTo>
                    <a:pt x="1805792" y="628064"/>
                  </a:lnTo>
                  <a:lnTo>
                    <a:pt x="1731331" y="628064"/>
                  </a:lnTo>
                  <a:lnTo>
                    <a:pt x="1731331" y="632080"/>
                  </a:lnTo>
                  <a:lnTo>
                    <a:pt x="1805792" y="632080"/>
                  </a:lnTo>
                  <a:close/>
                  <a:moveTo>
                    <a:pt x="942135" y="632080"/>
                  </a:moveTo>
                  <a:lnTo>
                    <a:pt x="942135" y="628064"/>
                  </a:lnTo>
                  <a:lnTo>
                    <a:pt x="867673" y="628064"/>
                  </a:lnTo>
                  <a:lnTo>
                    <a:pt x="867673" y="632080"/>
                  </a:lnTo>
                  <a:lnTo>
                    <a:pt x="942135" y="632080"/>
                  </a:lnTo>
                  <a:close/>
                  <a:moveTo>
                    <a:pt x="2359394" y="632080"/>
                  </a:moveTo>
                  <a:lnTo>
                    <a:pt x="2433856" y="632080"/>
                  </a:lnTo>
                  <a:lnTo>
                    <a:pt x="2433856" y="628064"/>
                  </a:lnTo>
                  <a:lnTo>
                    <a:pt x="2359394" y="628064"/>
                  </a:lnTo>
                  <a:lnTo>
                    <a:pt x="2359394" y="632080"/>
                  </a:lnTo>
                  <a:close/>
                  <a:moveTo>
                    <a:pt x="235514" y="628064"/>
                  </a:moveTo>
                  <a:lnTo>
                    <a:pt x="161052" y="628064"/>
                  </a:lnTo>
                  <a:lnTo>
                    <a:pt x="161052" y="632080"/>
                  </a:lnTo>
                  <a:lnTo>
                    <a:pt x="235514" y="632080"/>
                  </a:lnTo>
                  <a:lnTo>
                    <a:pt x="235514" y="628064"/>
                  </a:lnTo>
                  <a:close/>
                  <a:moveTo>
                    <a:pt x="1491721" y="632080"/>
                  </a:moveTo>
                  <a:lnTo>
                    <a:pt x="1491721" y="628064"/>
                  </a:lnTo>
                  <a:lnTo>
                    <a:pt x="1417259" y="628064"/>
                  </a:lnTo>
                  <a:lnTo>
                    <a:pt x="1417259" y="632080"/>
                  </a:lnTo>
                  <a:lnTo>
                    <a:pt x="1491721" y="632080"/>
                  </a:lnTo>
                  <a:close/>
                  <a:moveTo>
                    <a:pt x="314072" y="628064"/>
                  </a:moveTo>
                  <a:lnTo>
                    <a:pt x="239610" y="628064"/>
                  </a:lnTo>
                  <a:lnTo>
                    <a:pt x="239610" y="632080"/>
                  </a:lnTo>
                  <a:lnTo>
                    <a:pt x="314072" y="632080"/>
                  </a:lnTo>
                  <a:lnTo>
                    <a:pt x="314072" y="628064"/>
                  </a:lnTo>
                  <a:close/>
                  <a:moveTo>
                    <a:pt x="785099" y="632080"/>
                  </a:moveTo>
                  <a:lnTo>
                    <a:pt x="785099" y="628064"/>
                  </a:lnTo>
                  <a:lnTo>
                    <a:pt x="710638" y="628064"/>
                  </a:lnTo>
                  <a:lnTo>
                    <a:pt x="710638" y="632080"/>
                  </a:lnTo>
                  <a:lnTo>
                    <a:pt x="785099" y="632080"/>
                  </a:lnTo>
                  <a:close/>
                  <a:moveTo>
                    <a:pt x="2045322" y="632080"/>
                  </a:moveTo>
                  <a:lnTo>
                    <a:pt x="2119784" y="632080"/>
                  </a:lnTo>
                  <a:lnTo>
                    <a:pt x="2119784" y="628064"/>
                  </a:lnTo>
                  <a:lnTo>
                    <a:pt x="2045322" y="628064"/>
                  </a:lnTo>
                  <a:lnTo>
                    <a:pt x="2045322" y="632080"/>
                  </a:lnTo>
                  <a:close/>
                  <a:moveTo>
                    <a:pt x="1020613" y="632080"/>
                  </a:moveTo>
                  <a:lnTo>
                    <a:pt x="1020613" y="628064"/>
                  </a:lnTo>
                  <a:lnTo>
                    <a:pt x="946151" y="628064"/>
                  </a:lnTo>
                  <a:lnTo>
                    <a:pt x="946151" y="632080"/>
                  </a:lnTo>
                  <a:lnTo>
                    <a:pt x="1020613" y="632080"/>
                  </a:lnTo>
                  <a:close/>
                  <a:moveTo>
                    <a:pt x="706621" y="632080"/>
                  </a:moveTo>
                  <a:lnTo>
                    <a:pt x="706621" y="628064"/>
                  </a:lnTo>
                  <a:lnTo>
                    <a:pt x="632160" y="628064"/>
                  </a:lnTo>
                  <a:lnTo>
                    <a:pt x="632160" y="632080"/>
                  </a:lnTo>
                  <a:lnTo>
                    <a:pt x="706621" y="632080"/>
                  </a:lnTo>
                  <a:close/>
                  <a:moveTo>
                    <a:pt x="471108" y="628064"/>
                  </a:moveTo>
                  <a:lnTo>
                    <a:pt x="396646" y="628064"/>
                  </a:lnTo>
                  <a:lnTo>
                    <a:pt x="396646" y="632080"/>
                  </a:lnTo>
                  <a:lnTo>
                    <a:pt x="471108" y="632080"/>
                  </a:lnTo>
                  <a:lnTo>
                    <a:pt x="471108" y="628064"/>
                  </a:lnTo>
                  <a:close/>
                  <a:moveTo>
                    <a:pt x="1413243" y="632080"/>
                  </a:moveTo>
                  <a:lnTo>
                    <a:pt x="1413243" y="628064"/>
                  </a:lnTo>
                  <a:lnTo>
                    <a:pt x="1338781" y="628064"/>
                  </a:lnTo>
                  <a:lnTo>
                    <a:pt x="1338781" y="632080"/>
                  </a:lnTo>
                  <a:lnTo>
                    <a:pt x="1413243" y="632080"/>
                  </a:lnTo>
                  <a:close/>
                  <a:moveTo>
                    <a:pt x="1256207" y="632080"/>
                  </a:moveTo>
                  <a:lnTo>
                    <a:pt x="1256207" y="628064"/>
                  </a:lnTo>
                  <a:lnTo>
                    <a:pt x="1181745" y="628064"/>
                  </a:lnTo>
                  <a:lnTo>
                    <a:pt x="1181745" y="632080"/>
                  </a:lnTo>
                  <a:lnTo>
                    <a:pt x="1256207" y="632080"/>
                  </a:lnTo>
                  <a:close/>
                  <a:moveTo>
                    <a:pt x="392550" y="628064"/>
                  </a:moveTo>
                  <a:lnTo>
                    <a:pt x="318088" y="628064"/>
                  </a:lnTo>
                  <a:lnTo>
                    <a:pt x="318088" y="632080"/>
                  </a:lnTo>
                  <a:lnTo>
                    <a:pt x="392550" y="632080"/>
                  </a:lnTo>
                  <a:lnTo>
                    <a:pt x="392550" y="628064"/>
                  </a:lnTo>
                  <a:close/>
                  <a:moveTo>
                    <a:pt x="1334685" y="632080"/>
                  </a:moveTo>
                  <a:lnTo>
                    <a:pt x="1334685" y="628064"/>
                  </a:lnTo>
                  <a:lnTo>
                    <a:pt x="1260223" y="628064"/>
                  </a:lnTo>
                  <a:lnTo>
                    <a:pt x="1260223" y="632080"/>
                  </a:lnTo>
                  <a:lnTo>
                    <a:pt x="1334685" y="632080"/>
                  </a:lnTo>
                  <a:close/>
                  <a:moveTo>
                    <a:pt x="1177649" y="632080"/>
                  </a:moveTo>
                  <a:lnTo>
                    <a:pt x="1177649" y="628064"/>
                  </a:lnTo>
                  <a:lnTo>
                    <a:pt x="1103187" y="628064"/>
                  </a:lnTo>
                  <a:lnTo>
                    <a:pt x="1103187" y="632080"/>
                  </a:lnTo>
                  <a:lnTo>
                    <a:pt x="1177649" y="632080"/>
                  </a:lnTo>
                  <a:close/>
                  <a:moveTo>
                    <a:pt x="1099171" y="632080"/>
                  </a:moveTo>
                  <a:lnTo>
                    <a:pt x="1099171" y="628064"/>
                  </a:lnTo>
                  <a:lnTo>
                    <a:pt x="1024709" y="628064"/>
                  </a:lnTo>
                  <a:lnTo>
                    <a:pt x="1024709" y="632080"/>
                  </a:lnTo>
                  <a:lnTo>
                    <a:pt x="1099171" y="632080"/>
                  </a:lnTo>
                  <a:close/>
                  <a:moveTo>
                    <a:pt x="1809809" y="632080"/>
                  </a:moveTo>
                  <a:lnTo>
                    <a:pt x="1884270" y="632080"/>
                  </a:lnTo>
                  <a:lnTo>
                    <a:pt x="1884270" y="628064"/>
                  </a:lnTo>
                  <a:lnTo>
                    <a:pt x="1809809" y="628064"/>
                  </a:lnTo>
                  <a:lnTo>
                    <a:pt x="1809809" y="632080"/>
                  </a:lnTo>
                  <a:close/>
                  <a:moveTo>
                    <a:pt x="78478" y="628064"/>
                  </a:moveTo>
                  <a:lnTo>
                    <a:pt x="4016" y="628064"/>
                  </a:lnTo>
                  <a:lnTo>
                    <a:pt x="4016" y="632080"/>
                  </a:lnTo>
                  <a:lnTo>
                    <a:pt x="78478" y="632080"/>
                  </a:lnTo>
                  <a:lnTo>
                    <a:pt x="78478" y="628064"/>
                  </a:lnTo>
                  <a:close/>
                  <a:moveTo>
                    <a:pt x="1570198" y="632080"/>
                  </a:moveTo>
                  <a:lnTo>
                    <a:pt x="1570198" y="628064"/>
                  </a:lnTo>
                  <a:lnTo>
                    <a:pt x="1495737" y="628064"/>
                  </a:lnTo>
                  <a:lnTo>
                    <a:pt x="1495737" y="632080"/>
                  </a:lnTo>
                  <a:lnTo>
                    <a:pt x="1570198" y="632080"/>
                  </a:lnTo>
                  <a:close/>
                  <a:moveTo>
                    <a:pt x="1648756" y="632080"/>
                  </a:moveTo>
                  <a:lnTo>
                    <a:pt x="1648756" y="628064"/>
                  </a:lnTo>
                  <a:lnTo>
                    <a:pt x="1574295" y="628064"/>
                  </a:lnTo>
                  <a:lnTo>
                    <a:pt x="1574295" y="632080"/>
                  </a:lnTo>
                  <a:lnTo>
                    <a:pt x="1648756" y="632080"/>
                  </a:lnTo>
                  <a:close/>
                  <a:moveTo>
                    <a:pt x="2123800" y="632080"/>
                  </a:moveTo>
                  <a:lnTo>
                    <a:pt x="2198262" y="632080"/>
                  </a:lnTo>
                  <a:lnTo>
                    <a:pt x="2198262" y="628064"/>
                  </a:lnTo>
                  <a:lnTo>
                    <a:pt x="2123800" y="628064"/>
                  </a:lnTo>
                  <a:lnTo>
                    <a:pt x="2123800" y="632080"/>
                  </a:lnTo>
                  <a:close/>
                  <a:moveTo>
                    <a:pt x="1966764" y="632080"/>
                  </a:moveTo>
                  <a:lnTo>
                    <a:pt x="2041226" y="632080"/>
                  </a:lnTo>
                  <a:lnTo>
                    <a:pt x="2041226" y="628064"/>
                  </a:lnTo>
                  <a:lnTo>
                    <a:pt x="1966764" y="628064"/>
                  </a:lnTo>
                  <a:lnTo>
                    <a:pt x="1966764" y="632080"/>
                  </a:lnTo>
                  <a:close/>
                  <a:moveTo>
                    <a:pt x="2202358" y="632080"/>
                  </a:moveTo>
                  <a:lnTo>
                    <a:pt x="2276820" y="632080"/>
                  </a:lnTo>
                  <a:lnTo>
                    <a:pt x="2276820" y="628064"/>
                  </a:lnTo>
                  <a:lnTo>
                    <a:pt x="2202358" y="628064"/>
                  </a:lnTo>
                  <a:lnTo>
                    <a:pt x="2202358" y="632080"/>
                  </a:lnTo>
                  <a:close/>
                  <a:moveTo>
                    <a:pt x="2280836" y="632080"/>
                  </a:moveTo>
                  <a:lnTo>
                    <a:pt x="2355298" y="632080"/>
                  </a:lnTo>
                  <a:lnTo>
                    <a:pt x="2355298" y="628064"/>
                  </a:lnTo>
                  <a:lnTo>
                    <a:pt x="2280836" y="628064"/>
                  </a:lnTo>
                  <a:lnTo>
                    <a:pt x="2280836" y="632080"/>
                  </a:lnTo>
                  <a:close/>
                  <a:moveTo>
                    <a:pt x="1727234" y="632080"/>
                  </a:moveTo>
                  <a:lnTo>
                    <a:pt x="1727234" y="628064"/>
                  </a:lnTo>
                  <a:lnTo>
                    <a:pt x="1652773" y="628064"/>
                  </a:lnTo>
                  <a:lnTo>
                    <a:pt x="1652773" y="632080"/>
                  </a:lnTo>
                  <a:lnTo>
                    <a:pt x="1727234" y="632080"/>
                  </a:lnTo>
                  <a:close/>
                  <a:moveTo>
                    <a:pt x="2202358" y="710638"/>
                  </a:moveTo>
                  <a:lnTo>
                    <a:pt x="2276820" y="710638"/>
                  </a:lnTo>
                  <a:lnTo>
                    <a:pt x="2276820" y="706622"/>
                  </a:lnTo>
                  <a:lnTo>
                    <a:pt x="2202358" y="706622"/>
                  </a:lnTo>
                  <a:lnTo>
                    <a:pt x="2202358" y="710638"/>
                  </a:lnTo>
                  <a:close/>
                  <a:moveTo>
                    <a:pt x="785099" y="710638"/>
                  </a:moveTo>
                  <a:lnTo>
                    <a:pt x="785099" y="706622"/>
                  </a:lnTo>
                  <a:lnTo>
                    <a:pt x="710638" y="706622"/>
                  </a:lnTo>
                  <a:lnTo>
                    <a:pt x="710638" y="710638"/>
                  </a:lnTo>
                  <a:lnTo>
                    <a:pt x="785099" y="710638"/>
                  </a:lnTo>
                  <a:close/>
                  <a:moveTo>
                    <a:pt x="863657" y="710638"/>
                  </a:moveTo>
                  <a:lnTo>
                    <a:pt x="863657" y="706622"/>
                  </a:lnTo>
                  <a:lnTo>
                    <a:pt x="789196" y="706622"/>
                  </a:lnTo>
                  <a:lnTo>
                    <a:pt x="789196" y="710638"/>
                  </a:lnTo>
                  <a:lnTo>
                    <a:pt x="863657" y="710638"/>
                  </a:lnTo>
                  <a:close/>
                  <a:moveTo>
                    <a:pt x="157036" y="706622"/>
                  </a:moveTo>
                  <a:lnTo>
                    <a:pt x="82574" y="706622"/>
                  </a:lnTo>
                  <a:lnTo>
                    <a:pt x="82574" y="710638"/>
                  </a:lnTo>
                  <a:lnTo>
                    <a:pt x="157036" y="710638"/>
                  </a:lnTo>
                  <a:lnTo>
                    <a:pt x="157036" y="706622"/>
                  </a:lnTo>
                  <a:close/>
                  <a:moveTo>
                    <a:pt x="628063" y="706622"/>
                  </a:moveTo>
                  <a:lnTo>
                    <a:pt x="553602" y="706622"/>
                  </a:lnTo>
                  <a:lnTo>
                    <a:pt x="553602" y="710638"/>
                  </a:lnTo>
                  <a:lnTo>
                    <a:pt x="628063" y="710638"/>
                  </a:lnTo>
                  <a:lnTo>
                    <a:pt x="628063" y="706622"/>
                  </a:lnTo>
                  <a:close/>
                  <a:moveTo>
                    <a:pt x="1491721" y="710638"/>
                  </a:moveTo>
                  <a:lnTo>
                    <a:pt x="1491721" y="706622"/>
                  </a:lnTo>
                  <a:lnTo>
                    <a:pt x="1417259" y="706622"/>
                  </a:lnTo>
                  <a:lnTo>
                    <a:pt x="1417259" y="710638"/>
                  </a:lnTo>
                  <a:lnTo>
                    <a:pt x="1491721" y="710638"/>
                  </a:lnTo>
                  <a:close/>
                  <a:moveTo>
                    <a:pt x="1648756" y="710638"/>
                  </a:moveTo>
                  <a:lnTo>
                    <a:pt x="1648756" y="706622"/>
                  </a:lnTo>
                  <a:lnTo>
                    <a:pt x="1574295" y="706622"/>
                  </a:lnTo>
                  <a:lnTo>
                    <a:pt x="1574295" y="710638"/>
                  </a:lnTo>
                  <a:lnTo>
                    <a:pt x="1648756" y="710638"/>
                  </a:lnTo>
                  <a:close/>
                  <a:moveTo>
                    <a:pt x="1570198" y="710638"/>
                  </a:moveTo>
                  <a:lnTo>
                    <a:pt x="1570198" y="706622"/>
                  </a:lnTo>
                  <a:lnTo>
                    <a:pt x="1495737" y="706622"/>
                  </a:lnTo>
                  <a:lnTo>
                    <a:pt x="1495737" y="710638"/>
                  </a:lnTo>
                  <a:lnTo>
                    <a:pt x="1570198" y="710638"/>
                  </a:lnTo>
                  <a:close/>
                  <a:moveTo>
                    <a:pt x="1727234" y="710638"/>
                  </a:moveTo>
                  <a:lnTo>
                    <a:pt x="1727234" y="706622"/>
                  </a:lnTo>
                  <a:lnTo>
                    <a:pt x="1652773" y="706622"/>
                  </a:lnTo>
                  <a:lnTo>
                    <a:pt x="1652773" y="710638"/>
                  </a:lnTo>
                  <a:lnTo>
                    <a:pt x="1727234" y="710638"/>
                  </a:lnTo>
                  <a:close/>
                  <a:moveTo>
                    <a:pt x="2123800" y="710638"/>
                  </a:moveTo>
                  <a:lnTo>
                    <a:pt x="2198262" y="710638"/>
                  </a:lnTo>
                  <a:lnTo>
                    <a:pt x="2198262" y="706622"/>
                  </a:lnTo>
                  <a:lnTo>
                    <a:pt x="2123800" y="706622"/>
                  </a:lnTo>
                  <a:lnTo>
                    <a:pt x="2123800" y="710638"/>
                  </a:lnTo>
                  <a:close/>
                  <a:moveTo>
                    <a:pt x="1966764" y="710638"/>
                  </a:moveTo>
                  <a:lnTo>
                    <a:pt x="2041226" y="710638"/>
                  </a:lnTo>
                  <a:lnTo>
                    <a:pt x="2041226" y="706622"/>
                  </a:lnTo>
                  <a:lnTo>
                    <a:pt x="1966764" y="706622"/>
                  </a:lnTo>
                  <a:lnTo>
                    <a:pt x="1966764" y="710638"/>
                  </a:lnTo>
                  <a:close/>
                  <a:moveTo>
                    <a:pt x="1731250" y="710638"/>
                  </a:moveTo>
                  <a:lnTo>
                    <a:pt x="1805712" y="710638"/>
                  </a:lnTo>
                  <a:lnTo>
                    <a:pt x="1805712" y="706622"/>
                  </a:lnTo>
                  <a:lnTo>
                    <a:pt x="1731250" y="706622"/>
                  </a:lnTo>
                  <a:lnTo>
                    <a:pt x="1731250" y="710638"/>
                  </a:lnTo>
                  <a:close/>
                  <a:moveTo>
                    <a:pt x="549585" y="706622"/>
                  </a:moveTo>
                  <a:lnTo>
                    <a:pt x="475124" y="706622"/>
                  </a:lnTo>
                  <a:lnTo>
                    <a:pt x="475124" y="710638"/>
                  </a:lnTo>
                  <a:lnTo>
                    <a:pt x="549585" y="710638"/>
                  </a:lnTo>
                  <a:lnTo>
                    <a:pt x="549585" y="706622"/>
                  </a:lnTo>
                  <a:close/>
                  <a:moveTo>
                    <a:pt x="392550" y="706622"/>
                  </a:moveTo>
                  <a:lnTo>
                    <a:pt x="318088" y="706622"/>
                  </a:lnTo>
                  <a:lnTo>
                    <a:pt x="318088" y="710638"/>
                  </a:lnTo>
                  <a:lnTo>
                    <a:pt x="392550" y="710638"/>
                  </a:lnTo>
                  <a:lnTo>
                    <a:pt x="392550" y="706622"/>
                  </a:lnTo>
                  <a:close/>
                  <a:moveTo>
                    <a:pt x="314072" y="706622"/>
                  </a:moveTo>
                  <a:lnTo>
                    <a:pt x="239610" y="706622"/>
                  </a:lnTo>
                  <a:lnTo>
                    <a:pt x="239610" y="710638"/>
                  </a:lnTo>
                  <a:lnTo>
                    <a:pt x="314072" y="710638"/>
                  </a:lnTo>
                  <a:lnTo>
                    <a:pt x="314072" y="706622"/>
                  </a:lnTo>
                  <a:close/>
                  <a:moveTo>
                    <a:pt x="1413243" y="710638"/>
                  </a:moveTo>
                  <a:lnTo>
                    <a:pt x="1413243" y="706622"/>
                  </a:lnTo>
                  <a:lnTo>
                    <a:pt x="1338781" y="706622"/>
                  </a:lnTo>
                  <a:lnTo>
                    <a:pt x="1338781" y="710638"/>
                  </a:lnTo>
                  <a:lnTo>
                    <a:pt x="1413243" y="710638"/>
                  </a:lnTo>
                  <a:close/>
                  <a:moveTo>
                    <a:pt x="2045322" y="710638"/>
                  </a:moveTo>
                  <a:lnTo>
                    <a:pt x="2119784" y="710638"/>
                  </a:lnTo>
                  <a:lnTo>
                    <a:pt x="2119784" y="706622"/>
                  </a:lnTo>
                  <a:lnTo>
                    <a:pt x="2045322" y="706622"/>
                  </a:lnTo>
                  <a:lnTo>
                    <a:pt x="2045322" y="710638"/>
                  </a:lnTo>
                  <a:close/>
                  <a:moveTo>
                    <a:pt x="1334685" y="710638"/>
                  </a:moveTo>
                  <a:lnTo>
                    <a:pt x="1334685" y="706622"/>
                  </a:lnTo>
                  <a:lnTo>
                    <a:pt x="1260223" y="706622"/>
                  </a:lnTo>
                  <a:lnTo>
                    <a:pt x="1260223" y="710638"/>
                  </a:lnTo>
                  <a:lnTo>
                    <a:pt x="1334685" y="710638"/>
                  </a:lnTo>
                  <a:close/>
                  <a:moveTo>
                    <a:pt x="78478" y="706622"/>
                  </a:moveTo>
                  <a:lnTo>
                    <a:pt x="4016" y="706622"/>
                  </a:lnTo>
                  <a:lnTo>
                    <a:pt x="4016" y="710638"/>
                  </a:lnTo>
                  <a:lnTo>
                    <a:pt x="78478" y="710638"/>
                  </a:lnTo>
                  <a:lnTo>
                    <a:pt x="78478" y="706622"/>
                  </a:lnTo>
                  <a:close/>
                  <a:moveTo>
                    <a:pt x="1888286" y="710638"/>
                  </a:moveTo>
                  <a:lnTo>
                    <a:pt x="1962748" y="710638"/>
                  </a:lnTo>
                  <a:lnTo>
                    <a:pt x="1962748" y="706622"/>
                  </a:lnTo>
                  <a:lnTo>
                    <a:pt x="1888286" y="706622"/>
                  </a:lnTo>
                  <a:lnTo>
                    <a:pt x="1888286" y="710638"/>
                  </a:lnTo>
                  <a:close/>
                  <a:moveTo>
                    <a:pt x="1099171" y="710638"/>
                  </a:moveTo>
                  <a:lnTo>
                    <a:pt x="1099171" y="706622"/>
                  </a:lnTo>
                  <a:lnTo>
                    <a:pt x="1024709" y="706622"/>
                  </a:lnTo>
                  <a:lnTo>
                    <a:pt x="1024709" y="710638"/>
                  </a:lnTo>
                  <a:lnTo>
                    <a:pt x="1099171" y="710638"/>
                  </a:lnTo>
                  <a:close/>
                  <a:moveTo>
                    <a:pt x="471108" y="706622"/>
                  </a:moveTo>
                  <a:lnTo>
                    <a:pt x="396646" y="706622"/>
                  </a:lnTo>
                  <a:lnTo>
                    <a:pt x="396646" y="710638"/>
                  </a:lnTo>
                  <a:lnTo>
                    <a:pt x="471108" y="710638"/>
                  </a:lnTo>
                  <a:lnTo>
                    <a:pt x="471108" y="706622"/>
                  </a:lnTo>
                  <a:close/>
                  <a:moveTo>
                    <a:pt x="942135" y="710638"/>
                  </a:moveTo>
                  <a:lnTo>
                    <a:pt x="942135" y="706622"/>
                  </a:lnTo>
                  <a:lnTo>
                    <a:pt x="867673" y="706622"/>
                  </a:lnTo>
                  <a:lnTo>
                    <a:pt x="867673" y="710638"/>
                  </a:lnTo>
                  <a:lnTo>
                    <a:pt x="942135" y="710638"/>
                  </a:lnTo>
                  <a:close/>
                  <a:moveTo>
                    <a:pt x="235514" y="706622"/>
                  </a:moveTo>
                  <a:lnTo>
                    <a:pt x="161052" y="706622"/>
                  </a:lnTo>
                  <a:lnTo>
                    <a:pt x="161052" y="710638"/>
                  </a:lnTo>
                  <a:lnTo>
                    <a:pt x="235514" y="710638"/>
                  </a:lnTo>
                  <a:lnTo>
                    <a:pt x="235514" y="706622"/>
                  </a:lnTo>
                  <a:close/>
                  <a:moveTo>
                    <a:pt x="1020613" y="710638"/>
                  </a:moveTo>
                  <a:lnTo>
                    <a:pt x="1020613" y="706622"/>
                  </a:lnTo>
                  <a:lnTo>
                    <a:pt x="946151" y="706622"/>
                  </a:lnTo>
                  <a:lnTo>
                    <a:pt x="946151" y="710638"/>
                  </a:lnTo>
                  <a:lnTo>
                    <a:pt x="1020613" y="710638"/>
                  </a:lnTo>
                  <a:close/>
                  <a:moveTo>
                    <a:pt x="1256207" y="710638"/>
                  </a:moveTo>
                  <a:lnTo>
                    <a:pt x="1256207" y="706622"/>
                  </a:lnTo>
                  <a:lnTo>
                    <a:pt x="1181745" y="706622"/>
                  </a:lnTo>
                  <a:lnTo>
                    <a:pt x="1181745" y="710638"/>
                  </a:lnTo>
                  <a:lnTo>
                    <a:pt x="1256207" y="710638"/>
                  </a:lnTo>
                  <a:close/>
                  <a:moveTo>
                    <a:pt x="706621" y="706622"/>
                  </a:moveTo>
                  <a:lnTo>
                    <a:pt x="632160" y="706622"/>
                  </a:lnTo>
                  <a:lnTo>
                    <a:pt x="632160" y="710638"/>
                  </a:lnTo>
                  <a:lnTo>
                    <a:pt x="706621" y="710638"/>
                  </a:lnTo>
                  <a:lnTo>
                    <a:pt x="706621" y="706622"/>
                  </a:lnTo>
                  <a:close/>
                  <a:moveTo>
                    <a:pt x="2359394" y="710638"/>
                  </a:moveTo>
                  <a:lnTo>
                    <a:pt x="2433856" y="710638"/>
                  </a:lnTo>
                  <a:lnTo>
                    <a:pt x="2433856" y="706622"/>
                  </a:lnTo>
                  <a:lnTo>
                    <a:pt x="2359394" y="706622"/>
                  </a:lnTo>
                  <a:lnTo>
                    <a:pt x="2359394" y="710638"/>
                  </a:lnTo>
                  <a:close/>
                  <a:moveTo>
                    <a:pt x="1809809" y="710638"/>
                  </a:moveTo>
                  <a:lnTo>
                    <a:pt x="1884270" y="710638"/>
                  </a:lnTo>
                  <a:lnTo>
                    <a:pt x="1884270" y="706622"/>
                  </a:lnTo>
                  <a:lnTo>
                    <a:pt x="1809809" y="706622"/>
                  </a:lnTo>
                  <a:lnTo>
                    <a:pt x="1809809" y="710638"/>
                  </a:lnTo>
                  <a:close/>
                  <a:moveTo>
                    <a:pt x="2280836" y="710638"/>
                  </a:moveTo>
                  <a:lnTo>
                    <a:pt x="2355298" y="710638"/>
                  </a:lnTo>
                  <a:lnTo>
                    <a:pt x="2355298" y="706622"/>
                  </a:lnTo>
                  <a:lnTo>
                    <a:pt x="2280836" y="706622"/>
                  </a:lnTo>
                  <a:lnTo>
                    <a:pt x="2280836" y="710638"/>
                  </a:lnTo>
                  <a:close/>
                  <a:moveTo>
                    <a:pt x="1177649" y="710638"/>
                  </a:moveTo>
                  <a:lnTo>
                    <a:pt x="1177649" y="706622"/>
                  </a:lnTo>
                  <a:lnTo>
                    <a:pt x="1103187" y="706622"/>
                  </a:lnTo>
                  <a:lnTo>
                    <a:pt x="1103187" y="710638"/>
                  </a:lnTo>
                  <a:lnTo>
                    <a:pt x="1177649" y="710638"/>
                  </a:lnTo>
                  <a:close/>
                  <a:moveTo>
                    <a:pt x="1652773" y="785100"/>
                  </a:moveTo>
                  <a:lnTo>
                    <a:pt x="1652773" y="789116"/>
                  </a:lnTo>
                  <a:lnTo>
                    <a:pt x="1727234" y="789116"/>
                  </a:lnTo>
                  <a:lnTo>
                    <a:pt x="1727234" y="785100"/>
                  </a:lnTo>
                  <a:lnTo>
                    <a:pt x="1652773" y="785100"/>
                  </a:lnTo>
                  <a:close/>
                  <a:moveTo>
                    <a:pt x="1495737" y="785100"/>
                  </a:moveTo>
                  <a:lnTo>
                    <a:pt x="1495737" y="789116"/>
                  </a:lnTo>
                  <a:lnTo>
                    <a:pt x="1570198" y="789116"/>
                  </a:lnTo>
                  <a:lnTo>
                    <a:pt x="1570198" y="785100"/>
                  </a:lnTo>
                  <a:lnTo>
                    <a:pt x="1495737" y="785100"/>
                  </a:lnTo>
                  <a:close/>
                  <a:moveTo>
                    <a:pt x="2359394" y="789116"/>
                  </a:moveTo>
                  <a:lnTo>
                    <a:pt x="2433856" y="789116"/>
                  </a:lnTo>
                  <a:lnTo>
                    <a:pt x="2433856" y="785100"/>
                  </a:lnTo>
                  <a:lnTo>
                    <a:pt x="2359394" y="785100"/>
                  </a:lnTo>
                  <a:lnTo>
                    <a:pt x="2359394" y="789116"/>
                  </a:lnTo>
                  <a:close/>
                  <a:moveTo>
                    <a:pt x="1338701" y="785100"/>
                  </a:moveTo>
                  <a:lnTo>
                    <a:pt x="1338701" y="789116"/>
                  </a:lnTo>
                  <a:lnTo>
                    <a:pt x="1413162" y="789116"/>
                  </a:lnTo>
                  <a:lnTo>
                    <a:pt x="1413162" y="785100"/>
                  </a:lnTo>
                  <a:lnTo>
                    <a:pt x="1338701" y="785100"/>
                  </a:lnTo>
                  <a:close/>
                  <a:moveTo>
                    <a:pt x="1417259" y="785100"/>
                  </a:moveTo>
                  <a:lnTo>
                    <a:pt x="1417259" y="789116"/>
                  </a:lnTo>
                  <a:lnTo>
                    <a:pt x="1491721" y="789116"/>
                  </a:lnTo>
                  <a:lnTo>
                    <a:pt x="1491721" y="785100"/>
                  </a:lnTo>
                  <a:lnTo>
                    <a:pt x="1417259" y="785100"/>
                  </a:lnTo>
                  <a:close/>
                  <a:moveTo>
                    <a:pt x="2045322" y="789116"/>
                  </a:moveTo>
                  <a:lnTo>
                    <a:pt x="2119784" y="789116"/>
                  </a:lnTo>
                  <a:lnTo>
                    <a:pt x="2119784" y="785100"/>
                  </a:lnTo>
                  <a:lnTo>
                    <a:pt x="2045322" y="785100"/>
                  </a:lnTo>
                  <a:lnTo>
                    <a:pt x="2045322" y="789116"/>
                  </a:lnTo>
                  <a:close/>
                  <a:moveTo>
                    <a:pt x="706621" y="785100"/>
                  </a:moveTo>
                  <a:lnTo>
                    <a:pt x="632160" y="785100"/>
                  </a:lnTo>
                  <a:lnTo>
                    <a:pt x="632160" y="789116"/>
                  </a:lnTo>
                  <a:lnTo>
                    <a:pt x="706621" y="789116"/>
                  </a:lnTo>
                  <a:lnTo>
                    <a:pt x="706621" y="785100"/>
                  </a:lnTo>
                  <a:close/>
                  <a:moveTo>
                    <a:pt x="1260223" y="785100"/>
                  </a:moveTo>
                  <a:lnTo>
                    <a:pt x="1260223" y="789116"/>
                  </a:lnTo>
                  <a:lnTo>
                    <a:pt x="1334685" y="789116"/>
                  </a:lnTo>
                  <a:lnTo>
                    <a:pt x="1334685" y="785100"/>
                  </a:lnTo>
                  <a:lnTo>
                    <a:pt x="1260223" y="785100"/>
                  </a:lnTo>
                  <a:close/>
                  <a:moveTo>
                    <a:pt x="1731250" y="789116"/>
                  </a:moveTo>
                  <a:lnTo>
                    <a:pt x="1805712" y="789116"/>
                  </a:lnTo>
                  <a:lnTo>
                    <a:pt x="1805712" y="785100"/>
                  </a:lnTo>
                  <a:lnTo>
                    <a:pt x="1731250" y="785100"/>
                  </a:lnTo>
                  <a:lnTo>
                    <a:pt x="1731250" y="789116"/>
                  </a:lnTo>
                  <a:close/>
                  <a:moveTo>
                    <a:pt x="157036" y="785100"/>
                  </a:moveTo>
                  <a:lnTo>
                    <a:pt x="82574" y="785100"/>
                  </a:lnTo>
                  <a:lnTo>
                    <a:pt x="82574" y="789116"/>
                  </a:lnTo>
                  <a:lnTo>
                    <a:pt x="157036" y="789116"/>
                  </a:lnTo>
                  <a:lnTo>
                    <a:pt x="157036" y="785100"/>
                  </a:lnTo>
                  <a:close/>
                  <a:moveTo>
                    <a:pt x="1966764" y="789116"/>
                  </a:moveTo>
                  <a:lnTo>
                    <a:pt x="2041226" y="789116"/>
                  </a:lnTo>
                  <a:lnTo>
                    <a:pt x="2041226" y="785100"/>
                  </a:lnTo>
                  <a:lnTo>
                    <a:pt x="1966764" y="785100"/>
                  </a:lnTo>
                  <a:lnTo>
                    <a:pt x="1966764" y="789116"/>
                  </a:lnTo>
                  <a:close/>
                  <a:moveTo>
                    <a:pt x="2123800" y="789116"/>
                  </a:moveTo>
                  <a:lnTo>
                    <a:pt x="2198262" y="789116"/>
                  </a:lnTo>
                  <a:lnTo>
                    <a:pt x="2198262" y="785100"/>
                  </a:lnTo>
                  <a:lnTo>
                    <a:pt x="2123800" y="785100"/>
                  </a:lnTo>
                  <a:lnTo>
                    <a:pt x="2123800" y="789116"/>
                  </a:lnTo>
                  <a:close/>
                  <a:moveTo>
                    <a:pt x="1574215" y="785100"/>
                  </a:moveTo>
                  <a:lnTo>
                    <a:pt x="1574215" y="789116"/>
                  </a:lnTo>
                  <a:lnTo>
                    <a:pt x="1648676" y="789116"/>
                  </a:lnTo>
                  <a:lnTo>
                    <a:pt x="1648676" y="785100"/>
                  </a:lnTo>
                  <a:lnTo>
                    <a:pt x="1574215" y="785100"/>
                  </a:lnTo>
                  <a:close/>
                  <a:moveTo>
                    <a:pt x="789115" y="785100"/>
                  </a:moveTo>
                  <a:lnTo>
                    <a:pt x="789115" y="789116"/>
                  </a:lnTo>
                  <a:lnTo>
                    <a:pt x="863577" y="789116"/>
                  </a:lnTo>
                  <a:lnTo>
                    <a:pt x="863577" y="785100"/>
                  </a:lnTo>
                  <a:lnTo>
                    <a:pt x="789115" y="785100"/>
                  </a:lnTo>
                  <a:close/>
                  <a:moveTo>
                    <a:pt x="867673" y="785100"/>
                  </a:moveTo>
                  <a:lnTo>
                    <a:pt x="867673" y="789116"/>
                  </a:lnTo>
                  <a:lnTo>
                    <a:pt x="942135" y="789116"/>
                  </a:lnTo>
                  <a:lnTo>
                    <a:pt x="942135" y="785100"/>
                  </a:lnTo>
                  <a:lnTo>
                    <a:pt x="867673" y="785100"/>
                  </a:lnTo>
                  <a:close/>
                  <a:moveTo>
                    <a:pt x="2202358" y="789116"/>
                  </a:moveTo>
                  <a:lnTo>
                    <a:pt x="2276820" y="789116"/>
                  </a:lnTo>
                  <a:lnTo>
                    <a:pt x="2276820" y="785100"/>
                  </a:lnTo>
                  <a:lnTo>
                    <a:pt x="2202358" y="785100"/>
                  </a:lnTo>
                  <a:lnTo>
                    <a:pt x="2202358" y="789116"/>
                  </a:lnTo>
                  <a:close/>
                  <a:moveTo>
                    <a:pt x="2280836" y="789116"/>
                  </a:moveTo>
                  <a:lnTo>
                    <a:pt x="2355298" y="789116"/>
                  </a:lnTo>
                  <a:lnTo>
                    <a:pt x="2355298" y="785100"/>
                  </a:lnTo>
                  <a:lnTo>
                    <a:pt x="2280836" y="785100"/>
                  </a:lnTo>
                  <a:lnTo>
                    <a:pt x="2280836" y="789116"/>
                  </a:lnTo>
                  <a:close/>
                  <a:moveTo>
                    <a:pt x="1181665" y="785100"/>
                  </a:moveTo>
                  <a:lnTo>
                    <a:pt x="1181665" y="789116"/>
                  </a:lnTo>
                  <a:lnTo>
                    <a:pt x="1256127" y="789116"/>
                  </a:lnTo>
                  <a:lnTo>
                    <a:pt x="1256127" y="785100"/>
                  </a:lnTo>
                  <a:lnTo>
                    <a:pt x="1181665" y="785100"/>
                  </a:lnTo>
                  <a:close/>
                  <a:moveTo>
                    <a:pt x="314072" y="785100"/>
                  </a:moveTo>
                  <a:lnTo>
                    <a:pt x="239610" y="785100"/>
                  </a:lnTo>
                  <a:lnTo>
                    <a:pt x="239610" y="789116"/>
                  </a:lnTo>
                  <a:lnTo>
                    <a:pt x="314072" y="789116"/>
                  </a:lnTo>
                  <a:lnTo>
                    <a:pt x="314072" y="785100"/>
                  </a:lnTo>
                  <a:close/>
                  <a:moveTo>
                    <a:pt x="471108" y="785100"/>
                  </a:moveTo>
                  <a:lnTo>
                    <a:pt x="396646" y="785100"/>
                  </a:lnTo>
                  <a:lnTo>
                    <a:pt x="396646" y="789116"/>
                  </a:lnTo>
                  <a:lnTo>
                    <a:pt x="471108" y="789116"/>
                  </a:lnTo>
                  <a:lnTo>
                    <a:pt x="471108" y="785100"/>
                  </a:lnTo>
                  <a:close/>
                  <a:moveTo>
                    <a:pt x="1024629" y="785100"/>
                  </a:moveTo>
                  <a:lnTo>
                    <a:pt x="1024629" y="789116"/>
                  </a:lnTo>
                  <a:lnTo>
                    <a:pt x="1099091" y="789116"/>
                  </a:lnTo>
                  <a:lnTo>
                    <a:pt x="1099091" y="785100"/>
                  </a:lnTo>
                  <a:lnTo>
                    <a:pt x="1024629" y="785100"/>
                  </a:lnTo>
                  <a:close/>
                  <a:moveTo>
                    <a:pt x="1103187" y="785100"/>
                  </a:moveTo>
                  <a:lnTo>
                    <a:pt x="1103187" y="789116"/>
                  </a:lnTo>
                  <a:lnTo>
                    <a:pt x="1177649" y="789116"/>
                  </a:lnTo>
                  <a:lnTo>
                    <a:pt x="1177649" y="785100"/>
                  </a:lnTo>
                  <a:lnTo>
                    <a:pt x="1103187" y="785100"/>
                  </a:lnTo>
                  <a:close/>
                  <a:moveTo>
                    <a:pt x="235514" y="785100"/>
                  </a:moveTo>
                  <a:lnTo>
                    <a:pt x="161052" y="785100"/>
                  </a:lnTo>
                  <a:lnTo>
                    <a:pt x="161052" y="789116"/>
                  </a:lnTo>
                  <a:lnTo>
                    <a:pt x="235514" y="789116"/>
                  </a:lnTo>
                  <a:lnTo>
                    <a:pt x="235514" y="785100"/>
                  </a:lnTo>
                  <a:close/>
                  <a:moveTo>
                    <a:pt x="1809809" y="789116"/>
                  </a:moveTo>
                  <a:lnTo>
                    <a:pt x="1884270" y="789116"/>
                  </a:lnTo>
                  <a:lnTo>
                    <a:pt x="1884270" y="785100"/>
                  </a:lnTo>
                  <a:lnTo>
                    <a:pt x="1809809" y="785100"/>
                  </a:lnTo>
                  <a:lnTo>
                    <a:pt x="1809809" y="789116"/>
                  </a:lnTo>
                  <a:close/>
                  <a:moveTo>
                    <a:pt x="1888286" y="789116"/>
                  </a:moveTo>
                  <a:lnTo>
                    <a:pt x="1962748" y="789116"/>
                  </a:lnTo>
                  <a:lnTo>
                    <a:pt x="1962748" y="785100"/>
                  </a:lnTo>
                  <a:lnTo>
                    <a:pt x="1888286" y="785100"/>
                  </a:lnTo>
                  <a:lnTo>
                    <a:pt x="1888286" y="789116"/>
                  </a:lnTo>
                  <a:close/>
                  <a:moveTo>
                    <a:pt x="946151" y="785100"/>
                  </a:moveTo>
                  <a:lnTo>
                    <a:pt x="946151" y="789116"/>
                  </a:lnTo>
                  <a:lnTo>
                    <a:pt x="1020613" y="789116"/>
                  </a:lnTo>
                  <a:lnTo>
                    <a:pt x="1020613" y="785100"/>
                  </a:lnTo>
                  <a:lnTo>
                    <a:pt x="946151" y="785100"/>
                  </a:lnTo>
                  <a:close/>
                  <a:moveTo>
                    <a:pt x="710638" y="785100"/>
                  </a:moveTo>
                  <a:lnTo>
                    <a:pt x="710638" y="789116"/>
                  </a:lnTo>
                  <a:lnTo>
                    <a:pt x="785099" y="789116"/>
                  </a:lnTo>
                  <a:lnTo>
                    <a:pt x="785099" y="785100"/>
                  </a:lnTo>
                  <a:lnTo>
                    <a:pt x="710638" y="785100"/>
                  </a:lnTo>
                  <a:close/>
                  <a:moveTo>
                    <a:pt x="549585" y="785100"/>
                  </a:moveTo>
                  <a:lnTo>
                    <a:pt x="475124" y="785100"/>
                  </a:lnTo>
                  <a:lnTo>
                    <a:pt x="475124" y="789116"/>
                  </a:lnTo>
                  <a:lnTo>
                    <a:pt x="549585" y="789116"/>
                  </a:lnTo>
                  <a:lnTo>
                    <a:pt x="549585" y="785100"/>
                  </a:lnTo>
                  <a:close/>
                  <a:moveTo>
                    <a:pt x="392550" y="785100"/>
                  </a:moveTo>
                  <a:lnTo>
                    <a:pt x="318088" y="785100"/>
                  </a:lnTo>
                  <a:lnTo>
                    <a:pt x="318088" y="789116"/>
                  </a:lnTo>
                  <a:lnTo>
                    <a:pt x="392550" y="789116"/>
                  </a:lnTo>
                  <a:lnTo>
                    <a:pt x="392550" y="785100"/>
                  </a:lnTo>
                  <a:close/>
                  <a:moveTo>
                    <a:pt x="78478" y="785100"/>
                  </a:moveTo>
                  <a:lnTo>
                    <a:pt x="4016" y="785100"/>
                  </a:lnTo>
                  <a:lnTo>
                    <a:pt x="4016" y="789116"/>
                  </a:lnTo>
                  <a:lnTo>
                    <a:pt x="78478" y="789116"/>
                  </a:lnTo>
                  <a:lnTo>
                    <a:pt x="78478" y="785100"/>
                  </a:lnTo>
                  <a:close/>
                  <a:moveTo>
                    <a:pt x="628063" y="785100"/>
                  </a:moveTo>
                  <a:lnTo>
                    <a:pt x="553602" y="785100"/>
                  </a:lnTo>
                  <a:lnTo>
                    <a:pt x="553602" y="789116"/>
                  </a:lnTo>
                  <a:lnTo>
                    <a:pt x="628063" y="789116"/>
                  </a:lnTo>
                  <a:lnTo>
                    <a:pt x="628063" y="785100"/>
                  </a:lnTo>
                  <a:close/>
                  <a:moveTo>
                    <a:pt x="628063" y="863658"/>
                  </a:moveTo>
                  <a:lnTo>
                    <a:pt x="553602" y="863658"/>
                  </a:lnTo>
                  <a:lnTo>
                    <a:pt x="553602" y="867674"/>
                  </a:lnTo>
                  <a:lnTo>
                    <a:pt x="628063" y="867674"/>
                  </a:lnTo>
                  <a:lnTo>
                    <a:pt x="628063" y="863658"/>
                  </a:lnTo>
                  <a:close/>
                  <a:moveTo>
                    <a:pt x="1417259" y="863658"/>
                  </a:moveTo>
                  <a:lnTo>
                    <a:pt x="1417259" y="867674"/>
                  </a:lnTo>
                  <a:lnTo>
                    <a:pt x="1491721" y="867674"/>
                  </a:lnTo>
                  <a:lnTo>
                    <a:pt x="1491721" y="863658"/>
                  </a:lnTo>
                  <a:lnTo>
                    <a:pt x="1417259" y="863658"/>
                  </a:lnTo>
                  <a:close/>
                  <a:moveTo>
                    <a:pt x="1024629" y="863658"/>
                  </a:moveTo>
                  <a:lnTo>
                    <a:pt x="1024629" y="867674"/>
                  </a:lnTo>
                  <a:lnTo>
                    <a:pt x="1099091" y="867674"/>
                  </a:lnTo>
                  <a:lnTo>
                    <a:pt x="1099091" y="863658"/>
                  </a:lnTo>
                  <a:lnTo>
                    <a:pt x="1024629" y="863658"/>
                  </a:lnTo>
                  <a:close/>
                  <a:moveTo>
                    <a:pt x="946151" y="863658"/>
                  </a:moveTo>
                  <a:lnTo>
                    <a:pt x="946151" y="867674"/>
                  </a:lnTo>
                  <a:lnTo>
                    <a:pt x="1020613" y="867674"/>
                  </a:lnTo>
                  <a:lnTo>
                    <a:pt x="1020613" y="863658"/>
                  </a:lnTo>
                  <a:lnTo>
                    <a:pt x="946151" y="863658"/>
                  </a:lnTo>
                  <a:close/>
                  <a:moveTo>
                    <a:pt x="1103187" y="863658"/>
                  </a:moveTo>
                  <a:lnTo>
                    <a:pt x="1103187" y="867674"/>
                  </a:lnTo>
                  <a:lnTo>
                    <a:pt x="1177649" y="867674"/>
                  </a:lnTo>
                  <a:lnTo>
                    <a:pt x="1177649" y="863658"/>
                  </a:lnTo>
                  <a:lnTo>
                    <a:pt x="1103187" y="863658"/>
                  </a:lnTo>
                  <a:close/>
                  <a:moveTo>
                    <a:pt x="867673" y="863658"/>
                  </a:moveTo>
                  <a:lnTo>
                    <a:pt x="867673" y="867674"/>
                  </a:lnTo>
                  <a:lnTo>
                    <a:pt x="942135" y="867674"/>
                  </a:lnTo>
                  <a:lnTo>
                    <a:pt x="942135" y="863658"/>
                  </a:lnTo>
                  <a:lnTo>
                    <a:pt x="867673" y="863658"/>
                  </a:lnTo>
                  <a:close/>
                  <a:moveTo>
                    <a:pt x="2359394" y="867674"/>
                  </a:moveTo>
                  <a:lnTo>
                    <a:pt x="2433856" y="867674"/>
                  </a:lnTo>
                  <a:lnTo>
                    <a:pt x="2433856" y="863658"/>
                  </a:lnTo>
                  <a:lnTo>
                    <a:pt x="2359394" y="863658"/>
                  </a:lnTo>
                  <a:lnTo>
                    <a:pt x="2359394" y="867674"/>
                  </a:lnTo>
                  <a:close/>
                  <a:moveTo>
                    <a:pt x="632080" y="863658"/>
                  </a:moveTo>
                  <a:lnTo>
                    <a:pt x="632080" y="867674"/>
                  </a:lnTo>
                  <a:lnTo>
                    <a:pt x="706541" y="867674"/>
                  </a:lnTo>
                  <a:lnTo>
                    <a:pt x="706541" y="863658"/>
                  </a:lnTo>
                  <a:lnTo>
                    <a:pt x="632080" y="863658"/>
                  </a:lnTo>
                  <a:close/>
                  <a:moveTo>
                    <a:pt x="789115" y="863658"/>
                  </a:moveTo>
                  <a:lnTo>
                    <a:pt x="789115" y="867674"/>
                  </a:lnTo>
                  <a:lnTo>
                    <a:pt x="863577" y="867674"/>
                  </a:lnTo>
                  <a:lnTo>
                    <a:pt x="863577" y="863658"/>
                  </a:lnTo>
                  <a:lnTo>
                    <a:pt x="789115" y="863658"/>
                  </a:lnTo>
                  <a:close/>
                  <a:moveTo>
                    <a:pt x="710638" y="863658"/>
                  </a:moveTo>
                  <a:lnTo>
                    <a:pt x="710638" y="867674"/>
                  </a:lnTo>
                  <a:lnTo>
                    <a:pt x="785099" y="867674"/>
                  </a:lnTo>
                  <a:lnTo>
                    <a:pt x="785099" y="863658"/>
                  </a:lnTo>
                  <a:lnTo>
                    <a:pt x="710638" y="863658"/>
                  </a:lnTo>
                  <a:close/>
                  <a:moveTo>
                    <a:pt x="1574215" y="863658"/>
                  </a:moveTo>
                  <a:lnTo>
                    <a:pt x="1574215" y="867674"/>
                  </a:lnTo>
                  <a:lnTo>
                    <a:pt x="1648676" y="867674"/>
                  </a:lnTo>
                  <a:lnTo>
                    <a:pt x="1648676" y="863658"/>
                  </a:lnTo>
                  <a:lnTo>
                    <a:pt x="1574215" y="863658"/>
                  </a:lnTo>
                  <a:close/>
                  <a:moveTo>
                    <a:pt x="1731250" y="863658"/>
                  </a:moveTo>
                  <a:lnTo>
                    <a:pt x="1731250" y="867674"/>
                  </a:lnTo>
                  <a:lnTo>
                    <a:pt x="1805712" y="867674"/>
                  </a:lnTo>
                  <a:lnTo>
                    <a:pt x="1805712" y="863658"/>
                  </a:lnTo>
                  <a:lnTo>
                    <a:pt x="1731250" y="863658"/>
                  </a:lnTo>
                  <a:close/>
                  <a:moveTo>
                    <a:pt x="1652773" y="863658"/>
                  </a:moveTo>
                  <a:lnTo>
                    <a:pt x="1652773" y="867674"/>
                  </a:lnTo>
                  <a:lnTo>
                    <a:pt x="1727234" y="867674"/>
                  </a:lnTo>
                  <a:lnTo>
                    <a:pt x="1727234" y="863658"/>
                  </a:lnTo>
                  <a:lnTo>
                    <a:pt x="1652773" y="863658"/>
                  </a:lnTo>
                  <a:close/>
                  <a:moveTo>
                    <a:pt x="78478" y="863658"/>
                  </a:moveTo>
                  <a:lnTo>
                    <a:pt x="4016" y="863658"/>
                  </a:lnTo>
                  <a:lnTo>
                    <a:pt x="4016" y="867674"/>
                  </a:lnTo>
                  <a:lnTo>
                    <a:pt x="78478" y="867674"/>
                  </a:lnTo>
                  <a:lnTo>
                    <a:pt x="78478" y="863658"/>
                  </a:lnTo>
                  <a:close/>
                  <a:moveTo>
                    <a:pt x="549585" y="863658"/>
                  </a:moveTo>
                  <a:lnTo>
                    <a:pt x="475124" y="863658"/>
                  </a:lnTo>
                  <a:lnTo>
                    <a:pt x="475124" y="867674"/>
                  </a:lnTo>
                  <a:lnTo>
                    <a:pt x="549585" y="867674"/>
                  </a:lnTo>
                  <a:lnTo>
                    <a:pt x="549585" y="863658"/>
                  </a:lnTo>
                  <a:close/>
                  <a:moveTo>
                    <a:pt x="1338701" y="863658"/>
                  </a:moveTo>
                  <a:lnTo>
                    <a:pt x="1338701" y="867674"/>
                  </a:lnTo>
                  <a:lnTo>
                    <a:pt x="1413162" y="867674"/>
                  </a:lnTo>
                  <a:lnTo>
                    <a:pt x="1413162" y="863658"/>
                  </a:lnTo>
                  <a:lnTo>
                    <a:pt x="1338701" y="863658"/>
                  </a:lnTo>
                  <a:close/>
                  <a:moveTo>
                    <a:pt x="1260223" y="863658"/>
                  </a:moveTo>
                  <a:lnTo>
                    <a:pt x="1260223" y="867674"/>
                  </a:lnTo>
                  <a:lnTo>
                    <a:pt x="1334685" y="867674"/>
                  </a:lnTo>
                  <a:lnTo>
                    <a:pt x="1334685" y="863658"/>
                  </a:lnTo>
                  <a:lnTo>
                    <a:pt x="1260223" y="863658"/>
                  </a:lnTo>
                  <a:close/>
                  <a:moveTo>
                    <a:pt x="1181665" y="863658"/>
                  </a:moveTo>
                  <a:lnTo>
                    <a:pt x="1181665" y="867674"/>
                  </a:lnTo>
                  <a:lnTo>
                    <a:pt x="1256127" y="867674"/>
                  </a:lnTo>
                  <a:lnTo>
                    <a:pt x="1256127" y="863658"/>
                  </a:lnTo>
                  <a:lnTo>
                    <a:pt x="1181665" y="863658"/>
                  </a:lnTo>
                  <a:close/>
                  <a:moveTo>
                    <a:pt x="1495737" y="863658"/>
                  </a:moveTo>
                  <a:lnTo>
                    <a:pt x="1495737" y="867674"/>
                  </a:lnTo>
                  <a:lnTo>
                    <a:pt x="1570198" y="867674"/>
                  </a:lnTo>
                  <a:lnTo>
                    <a:pt x="1570198" y="863658"/>
                  </a:lnTo>
                  <a:lnTo>
                    <a:pt x="1495737" y="863658"/>
                  </a:lnTo>
                  <a:close/>
                  <a:moveTo>
                    <a:pt x="1809809" y="867674"/>
                  </a:moveTo>
                  <a:lnTo>
                    <a:pt x="1884270" y="867674"/>
                  </a:lnTo>
                  <a:lnTo>
                    <a:pt x="1884270" y="863658"/>
                  </a:lnTo>
                  <a:lnTo>
                    <a:pt x="1809809" y="863658"/>
                  </a:lnTo>
                  <a:lnTo>
                    <a:pt x="1809809" y="867674"/>
                  </a:lnTo>
                  <a:close/>
                  <a:moveTo>
                    <a:pt x="1888286" y="867674"/>
                  </a:moveTo>
                  <a:lnTo>
                    <a:pt x="1962748" y="867674"/>
                  </a:lnTo>
                  <a:lnTo>
                    <a:pt x="1962748" y="863658"/>
                  </a:lnTo>
                  <a:lnTo>
                    <a:pt x="1888286" y="863658"/>
                  </a:lnTo>
                  <a:lnTo>
                    <a:pt x="1888286" y="867674"/>
                  </a:lnTo>
                  <a:close/>
                  <a:moveTo>
                    <a:pt x="235514" y="863658"/>
                  </a:moveTo>
                  <a:lnTo>
                    <a:pt x="161052" y="863658"/>
                  </a:lnTo>
                  <a:lnTo>
                    <a:pt x="161052" y="867674"/>
                  </a:lnTo>
                  <a:lnTo>
                    <a:pt x="235514" y="867674"/>
                  </a:lnTo>
                  <a:lnTo>
                    <a:pt x="235514" y="863658"/>
                  </a:lnTo>
                  <a:close/>
                  <a:moveTo>
                    <a:pt x="157036" y="863658"/>
                  </a:moveTo>
                  <a:lnTo>
                    <a:pt x="82574" y="863658"/>
                  </a:lnTo>
                  <a:lnTo>
                    <a:pt x="82574" y="867674"/>
                  </a:lnTo>
                  <a:lnTo>
                    <a:pt x="157036" y="867674"/>
                  </a:lnTo>
                  <a:lnTo>
                    <a:pt x="157036" y="863658"/>
                  </a:lnTo>
                  <a:close/>
                  <a:moveTo>
                    <a:pt x="1966764" y="867674"/>
                  </a:moveTo>
                  <a:lnTo>
                    <a:pt x="2041226" y="867674"/>
                  </a:lnTo>
                  <a:lnTo>
                    <a:pt x="2041226" y="863658"/>
                  </a:lnTo>
                  <a:lnTo>
                    <a:pt x="1966764" y="863658"/>
                  </a:lnTo>
                  <a:lnTo>
                    <a:pt x="1966764" y="867674"/>
                  </a:lnTo>
                  <a:close/>
                  <a:moveTo>
                    <a:pt x="2045322" y="867674"/>
                  </a:moveTo>
                  <a:lnTo>
                    <a:pt x="2119784" y="867674"/>
                  </a:lnTo>
                  <a:lnTo>
                    <a:pt x="2119784" y="863658"/>
                  </a:lnTo>
                  <a:lnTo>
                    <a:pt x="2045322" y="863658"/>
                  </a:lnTo>
                  <a:lnTo>
                    <a:pt x="2045322" y="867674"/>
                  </a:lnTo>
                  <a:close/>
                  <a:moveTo>
                    <a:pt x="2123800" y="867674"/>
                  </a:moveTo>
                  <a:lnTo>
                    <a:pt x="2198262" y="867674"/>
                  </a:lnTo>
                  <a:lnTo>
                    <a:pt x="2198262" y="863658"/>
                  </a:lnTo>
                  <a:lnTo>
                    <a:pt x="2123800" y="863658"/>
                  </a:lnTo>
                  <a:lnTo>
                    <a:pt x="2123800" y="867674"/>
                  </a:lnTo>
                  <a:close/>
                  <a:moveTo>
                    <a:pt x="2280836" y="867674"/>
                  </a:moveTo>
                  <a:lnTo>
                    <a:pt x="2355298" y="867674"/>
                  </a:lnTo>
                  <a:lnTo>
                    <a:pt x="2355298" y="863658"/>
                  </a:lnTo>
                  <a:lnTo>
                    <a:pt x="2280836" y="863658"/>
                  </a:lnTo>
                  <a:lnTo>
                    <a:pt x="2280836" y="867674"/>
                  </a:lnTo>
                  <a:close/>
                  <a:moveTo>
                    <a:pt x="2202358" y="867674"/>
                  </a:moveTo>
                  <a:lnTo>
                    <a:pt x="2276820" y="867674"/>
                  </a:lnTo>
                  <a:lnTo>
                    <a:pt x="2276820" y="863658"/>
                  </a:lnTo>
                  <a:lnTo>
                    <a:pt x="2202358" y="863658"/>
                  </a:lnTo>
                  <a:lnTo>
                    <a:pt x="2202358" y="867674"/>
                  </a:lnTo>
                  <a:close/>
                  <a:moveTo>
                    <a:pt x="392550" y="863658"/>
                  </a:moveTo>
                  <a:lnTo>
                    <a:pt x="318088" y="863658"/>
                  </a:lnTo>
                  <a:lnTo>
                    <a:pt x="318088" y="867674"/>
                  </a:lnTo>
                  <a:lnTo>
                    <a:pt x="392550" y="867674"/>
                  </a:lnTo>
                  <a:lnTo>
                    <a:pt x="392550" y="863658"/>
                  </a:lnTo>
                  <a:close/>
                  <a:moveTo>
                    <a:pt x="471108" y="863658"/>
                  </a:moveTo>
                  <a:lnTo>
                    <a:pt x="396646" y="863658"/>
                  </a:lnTo>
                  <a:lnTo>
                    <a:pt x="396646" y="867674"/>
                  </a:lnTo>
                  <a:lnTo>
                    <a:pt x="471108" y="867674"/>
                  </a:lnTo>
                  <a:lnTo>
                    <a:pt x="471108" y="863658"/>
                  </a:lnTo>
                  <a:close/>
                  <a:moveTo>
                    <a:pt x="314072" y="863658"/>
                  </a:moveTo>
                  <a:lnTo>
                    <a:pt x="239610" y="863658"/>
                  </a:lnTo>
                  <a:lnTo>
                    <a:pt x="239610" y="867674"/>
                  </a:lnTo>
                  <a:lnTo>
                    <a:pt x="314072" y="867674"/>
                  </a:lnTo>
                  <a:lnTo>
                    <a:pt x="314072" y="863658"/>
                  </a:lnTo>
                  <a:close/>
                  <a:moveTo>
                    <a:pt x="1652773" y="942136"/>
                  </a:moveTo>
                  <a:lnTo>
                    <a:pt x="1652773" y="946152"/>
                  </a:lnTo>
                  <a:lnTo>
                    <a:pt x="1727234" y="946152"/>
                  </a:lnTo>
                  <a:lnTo>
                    <a:pt x="1727234" y="942136"/>
                  </a:lnTo>
                  <a:lnTo>
                    <a:pt x="1652773" y="942136"/>
                  </a:lnTo>
                  <a:close/>
                  <a:moveTo>
                    <a:pt x="632080" y="942136"/>
                  </a:moveTo>
                  <a:lnTo>
                    <a:pt x="632080" y="946152"/>
                  </a:lnTo>
                  <a:lnTo>
                    <a:pt x="706541" y="946152"/>
                  </a:lnTo>
                  <a:lnTo>
                    <a:pt x="706541" y="942136"/>
                  </a:lnTo>
                  <a:lnTo>
                    <a:pt x="632080" y="942136"/>
                  </a:lnTo>
                  <a:close/>
                  <a:moveTo>
                    <a:pt x="1495737" y="942136"/>
                  </a:moveTo>
                  <a:lnTo>
                    <a:pt x="1495737" y="946152"/>
                  </a:lnTo>
                  <a:lnTo>
                    <a:pt x="1570198" y="946152"/>
                  </a:lnTo>
                  <a:lnTo>
                    <a:pt x="1570198" y="942136"/>
                  </a:lnTo>
                  <a:lnTo>
                    <a:pt x="1495737" y="942136"/>
                  </a:lnTo>
                  <a:close/>
                  <a:moveTo>
                    <a:pt x="1574215" y="942136"/>
                  </a:moveTo>
                  <a:lnTo>
                    <a:pt x="1574215" y="946152"/>
                  </a:lnTo>
                  <a:lnTo>
                    <a:pt x="1648676" y="946152"/>
                  </a:lnTo>
                  <a:lnTo>
                    <a:pt x="1648676" y="942136"/>
                  </a:lnTo>
                  <a:lnTo>
                    <a:pt x="1574215" y="942136"/>
                  </a:lnTo>
                  <a:close/>
                  <a:moveTo>
                    <a:pt x="1731250" y="942136"/>
                  </a:moveTo>
                  <a:lnTo>
                    <a:pt x="1731250" y="946152"/>
                  </a:lnTo>
                  <a:lnTo>
                    <a:pt x="1805712" y="946152"/>
                  </a:lnTo>
                  <a:lnTo>
                    <a:pt x="1805712" y="942136"/>
                  </a:lnTo>
                  <a:lnTo>
                    <a:pt x="1731250" y="942136"/>
                  </a:lnTo>
                  <a:close/>
                  <a:moveTo>
                    <a:pt x="710638" y="942136"/>
                  </a:moveTo>
                  <a:lnTo>
                    <a:pt x="710638" y="946152"/>
                  </a:lnTo>
                  <a:lnTo>
                    <a:pt x="785099" y="946152"/>
                  </a:lnTo>
                  <a:lnTo>
                    <a:pt x="785099" y="942136"/>
                  </a:lnTo>
                  <a:lnTo>
                    <a:pt x="710638" y="942136"/>
                  </a:lnTo>
                  <a:close/>
                  <a:moveTo>
                    <a:pt x="553602" y="942136"/>
                  </a:moveTo>
                  <a:lnTo>
                    <a:pt x="553602" y="946152"/>
                  </a:lnTo>
                  <a:lnTo>
                    <a:pt x="628063" y="946152"/>
                  </a:lnTo>
                  <a:lnTo>
                    <a:pt x="628063" y="942136"/>
                  </a:lnTo>
                  <a:lnTo>
                    <a:pt x="553602" y="942136"/>
                  </a:lnTo>
                  <a:close/>
                  <a:moveTo>
                    <a:pt x="1809809" y="942136"/>
                  </a:moveTo>
                  <a:lnTo>
                    <a:pt x="1809809" y="946152"/>
                  </a:lnTo>
                  <a:lnTo>
                    <a:pt x="1884270" y="946152"/>
                  </a:lnTo>
                  <a:lnTo>
                    <a:pt x="1884270" y="942136"/>
                  </a:lnTo>
                  <a:lnTo>
                    <a:pt x="1809809" y="942136"/>
                  </a:lnTo>
                  <a:close/>
                  <a:moveTo>
                    <a:pt x="1338701" y="942136"/>
                  </a:moveTo>
                  <a:lnTo>
                    <a:pt x="1338701" y="946152"/>
                  </a:lnTo>
                  <a:lnTo>
                    <a:pt x="1413162" y="946152"/>
                  </a:lnTo>
                  <a:lnTo>
                    <a:pt x="1413162" y="942136"/>
                  </a:lnTo>
                  <a:lnTo>
                    <a:pt x="1338701" y="942136"/>
                  </a:lnTo>
                  <a:close/>
                  <a:moveTo>
                    <a:pt x="1417259" y="942136"/>
                  </a:moveTo>
                  <a:lnTo>
                    <a:pt x="1417259" y="946152"/>
                  </a:lnTo>
                  <a:lnTo>
                    <a:pt x="1491721" y="946152"/>
                  </a:lnTo>
                  <a:lnTo>
                    <a:pt x="1491721" y="942136"/>
                  </a:lnTo>
                  <a:lnTo>
                    <a:pt x="1417259" y="942136"/>
                  </a:lnTo>
                  <a:close/>
                  <a:moveTo>
                    <a:pt x="1181665" y="942136"/>
                  </a:moveTo>
                  <a:lnTo>
                    <a:pt x="1181665" y="946152"/>
                  </a:lnTo>
                  <a:lnTo>
                    <a:pt x="1256127" y="946152"/>
                  </a:lnTo>
                  <a:lnTo>
                    <a:pt x="1256127" y="942136"/>
                  </a:lnTo>
                  <a:lnTo>
                    <a:pt x="1181665" y="942136"/>
                  </a:lnTo>
                  <a:close/>
                  <a:moveTo>
                    <a:pt x="789115" y="942136"/>
                  </a:moveTo>
                  <a:lnTo>
                    <a:pt x="789115" y="946152"/>
                  </a:lnTo>
                  <a:lnTo>
                    <a:pt x="863577" y="946152"/>
                  </a:lnTo>
                  <a:lnTo>
                    <a:pt x="863577" y="942136"/>
                  </a:lnTo>
                  <a:lnTo>
                    <a:pt x="789115" y="942136"/>
                  </a:lnTo>
                  <a:close/>
                  <a:moveTo>
                    <a:pt x="1260223" y="942136"/>
                  </a:moveTo>
                  <a:lnTo>
                    <a:pt x="1260223" y="946152"/>
                  </a:lnTo>
                  <a:lnTo>
                    <a:pt x="1334685" y="946152"/>
                  </a:lnTo>
                  <a:lnTo>
                    <a:pt x="1334685" y="942136"/>
                  </a:lnTo>
                  <a:lnTo>
                    <a:pt x="1260223" y="942136"/>
                  </a:lnTo>
                  <a:close/>
                  <a:moveTo>
                    <a:pt x="1103187" y="942136"/>
                  </a:moveTo>
                  <a:lnTo>
                    <a:pt x="1103187" y="946152"/>
                  </a:lnTo>
                  <a:lnTo>
                    <a:pt x="1177649" y="946152"/>
                  </a:lnTo>
                  <a:lnTo>
                    <a:pt x="1177649" y="942136"/>
                  </a:lnTo>
                  <a:lnTo>
                    <a:pt x="1103187" y="942136"/>
                  </a:lnTo>
                  <a:close/>
                  <a:moveTo>
                    <a:pt x="946151" y="942136"/>
                  </a:moveTo>
                  <a:lnTo>
                    <a:pt x="946151" y="946152"/>
                  </a:lnTo>
                  <a:lnTo>
                    <a:pt x="1020613" y="946152"/>
                  </a:lnTo>
                  <a:lnTo>
                    <a:pt x="1020613" y="942136"/>
                  </a:lnTo>
                  <a:lnTo>
                    <a:pt x="946151" y="942136"/>
                  </a:lnTo>
                  <a:close/>
                  <a:moveTo>
                    <a:pt x="471108" y="942136"/>
                  </a:moveTo>
                  <a:lnTo>
                    <a:pt x="396646" y="942136"/>
                  </a:lnTo>
                  <a:lnTo>
                    <a:pt x="396646" y="946152"/>
                  </a:lnTo>
                  <a:lnTo>
                    <a:pt x="471108" y="946152"/>
                  </a:lnTo>
                  <a:lnTo>
                    <a:pt x="471108" y="942136"/>
                  </a:lnTo>
                  <a:close/>
                  <a:moveTo>
                    <a:pt x="867673" y="942136"/>
                  </a:moveTo>
                  <a:lnTo>
                    <a:pt x="867673" y="946152"/>
                  </a:lnTo>
                  <a:lnTo>
                    <a:pt x="942135" y="946152"/>
                  </a:lnTo>
                  <a:lnTo>
                    <a:pt x="942135" y="942136"/>
                  </a:lnTo>
                  <a:lnTo>
                    <a:pt x="867673" y="942136"/>
                  </a:lnTo>
                  <a:close/>
                  <a:moveTo>
                    <a:pt x="1024629" y="942136"/>
                  </a:moveTo>
                  <a:lnTo>
                    <a:pt x="1024629" y="946152"/>
                  </a:lnTo>
                  <a:lnTo>
                    <a:pt x="1099091" y="946152"/>
                  </a:lnTo>
                  <a:lnTo>
                    <a:pt x="1099091" y="942136"/>
                  </a:lnTo>
                  <a:lnTo>
                    <a:pt x="1024629" y="942136"/>
                  </a:lnTo>
                  <a:close/>
                  <a:moveTo>
                    <a:pt x="157036" y="942136"/>
                  </a:moveTo>
                  <a:lnTo>
                    <a:pt x="82574" y="942136"/>
                  </a:lnTo>
                  <a:lnTo>
                    <a:pt x="82574" y="946152"/>
                  </a:lnTo>
                  <a:lnTo>
                    <a:pt x="157036" y="946152"/>
                  </a:lnTo>
                  <a:lnTo>
                    <a:pt x="157036" y="942136"/>
                  </a:lnTo>
                  <a:close/>
                  <a:moveTo>
                    <a:pt x="2202358" y="946152"/>
                  </a:moveTo>
                  <a:lnTo>
                    <a:pt x="2276820" y="946152"/>
                  </a:lnTo>
                  <a:lnTo>
                    <a:pt x="2276820" y="942136"/>
                  </a:lnTo>
                  <a:lnTo>
                    <a:pt x="2202358" y="942136"/>
                  </a:lnTo>
                  <a:lnTo>
                    <a:pt x="2202358" y="946152"/>
                  </a:lnTo>
                  <a:close/>
                  <a:moveTo>
                    <a:pt x="2359394" y="946152"/>
                  </a:moveTo>
                  <a:lnTo>
                    <a:pt x="2433856" y="946152"/>
                  </a:lnTo>
                  <a:lnTo>
                    <a:pt x="2433856" y="942136"/>
                  </a:lnTo>
                  <a:lnTo>
                    <a:pt x="2359394" y="942136"/>
                  </a:lnTo>
                  <a:lnTo>
                    <a:pt x="2359394" y="946152"/>
                  </a:lnTo>
                  <a:close/>
                  <a:moveTo>
                    <a:pt x="314072" y="942136"/>
                  </a:moveTo>
                  <a:lnTo>
                    <a:pt x="239610" y="942136"/>
                  </a:lnTo>
                  <a:lnTo>
                    <a:pt x="239610" y="946152"/>
                  </a:lnTo>
                  <a:lnTo>
                    <a:pt x="314072" y="946152"/>
                  </a:lnTo>
                  <a:lnTo>
                    <a:pt x="314072" y="942136"/>
                  </a:lnTo>
                  <a:close/>
                  <a:moveTo>
                    <a:pt x="392550" y="942136"/>
                  </a:moveTo>
                  <a:lnTo>
                    <a:pt x="318088" y="942136"/>
                  </a:lnTo>
                  <a:lnTo>
                    <a:pt x="318088" y="946152"/>
                  </a:lnTo>
                  <a:lnTo>
                    <a:pt x="392550" y="946152"/>
                  </a:lnTo>
                  <a:lnTo>
                    <a:pt x="392550" y="942136"/>
                  </a:lnTo>
                  <a:close/>
                  <a:moveTo>
                    <a:pt x="1888286" y="946152"/>
                  </a:moveTo>
                  <a:lnTo>
                    <a:pt x="1962748" y="946152"/>
                  </a:lnTo>
                  <a:lnTo>
                    <a:pt x="1962748" y="942136"/>
                  </a:lnTo>
                  <a:lnTo>
                    <a:pt x="1888286" y="942136"/>
                  </a:lnTo>
                  <a:lnTo>
                    <a:pt x="1888286" y="946152"/>
                  </a:lnTo>
                  <a:close/>
                  <a:moveTo>
                    <a:pt x="549585" y="942136"/>
                  </a:moveTo>
                  <a:lnTo>
                    <a:pt x="475124" y="942136"/>
                  </a:lnTo>
                  <a:lnTo>
                    <a:pt x="475124" y="946152"/>
                  </a:lnTo>
                  <a:lnTo>
                    <a:pt x="549585" y="946152"/>
                  </a:lnTo>
                  <a:lnTo>
                    <a:pt x="549585" y="942136"/>
                  </a:lnTo>
                  <a:close/>
                  <a:moveTo>
                    <a:pt x="2123800" y="946152"/>
                  </a:moveTo>
                  <a:lnTo>
                    <a:pt x="2198262" y="946152"/>
                  </a:lnTo>
                  <a:lnTo>
                    <a:pt x="2198262" y="942136"/>
                  </a:lnTo>
                  <a:lnTo>
                    <a:pt x="2123800" y="942136"/>
                  </a:lnTo>
                  <a:lnTo>
                    <a:pt x="2123800" y="946152"/>
                  </a:lnTo>
                  <a:close/>
                  <a:moveTo>
                    <a:pt x="235514" y="942136"/>
                  </a:moveTo>
                  <a:lnTo>
                    <a:pt x="161052" y="942136"/>
                  </a:lnTo>
                  <a:lnTo>
                    <a:pt x="161052" y="946152"/>
                  </a:lnTo>
                  <a:lnTo>
                    <a:pt x="235514" y="946152"/>
                  </a:lnTo>
                  <a:lnTo>
                    <a:pt x="235514" y="942136"/>
                  </a:lnTo>
                  <a:close/>
                  <a:moveTo>
                    <a:pt x="1966764" y="946152"/>
                  </a:moveTo>
                  <a:lnTo>
                    <a:pt x="2041226" y="946152"/>
                  </a:lnTo>
                  <a:lnTo>
                    <a:pt x="2041226" y="942136"/>
                  </a:lnTo>
                  <a:lnTo>
                    <a:pt x="1966764" y="942136"/>
                  </a:lnTo>
                  <a:lnTo>
                    <a:pt x="1966764" y="946152"/>
                  </a:lnTo>
                  <a:close/>
                  <a:moveTo>
                    <a:pt x="2045322" y="946152"/>
                  </a:moveTo>
                  <a:lnTo>
                    <a:pt x="2119784" y="946152"/>
                  </a:lnTo>
                  <a:lnTo>
                    <a:pt x="2119784" y="942136"/>
                  </a:lnTo>
                  <a:lnTo>
                    <a:pt x="2045322" y="942136"/>
                  </a:lnTo>
                  <a:lnTo>
                    <a:pt x="2045322" y="946152"/>
                  </a:lnTo>
                  <a:close/>
                  <a:moveTo>
                    <a:pt x="2280836" y="946152"/>
                  </a:moveTo>
                  <a:lnTo>
                    <a:pt x="2355298" y="946152"/>
                  </a:lnTo>
                  <a:lnTo>
                    <a:pt x="2355298" y="942136"/>
                  </a:lnTo>
                  <a:lnTo>
                    <a:pt x="2280836" y="942136"/>
                  </a:lnTo>
                  <a:lnTo>
                    <a:pt x="2280836" y="946152"/>
                  </a:lnTo>
                  <a:close/>
                  <a:moveTo>
                    <a:pt x="78478" y="942136"/>
                  </a:moveTo>
                  <a:lnTo>
                    <a:pt x="4016" y="942136"/>
                  </a:lnTo>
                  <a:lnTo>
                    <a:pt x="4016" y="946152"/>
                  </a:lnTo>
                  <a:lnTo>
                    <a:pt x="78478" y="946152"/>
                  </a:lnTo>
                  <a:lnTo>
                    <a:pt x="78478" y="942136"/>
                  </a:lnTo>
                  <a:close/>
                  <a:moveTo>
                    <a:pt x="1652773" y="1020613"/>
                  </a:moveTo>
                  <a:lnTo>
                    <a:pt x="1652773" y="1024630"/>
                  </a:lnTo>
                  <a:lnTo>
                    <a:pt x="1727234" y="1024630"/>
                  </a:lnTo>
                  <a:lnTo>
                    <a:pt x="1727234" y="1020613"/>
                  </a:lnTo>
                  <a:lnTo>
                    <a:pt x="1652773" y="1020613"/>
                  </a:lnTo>
                  <a:close/>
                  <a:moveTo>
                    <a:pt x="1731250" y="1020613"/>
                  </a:moveTo>
                  <a:lnTo>
                    <a:pt x="1731250" y="1024630"/>
                  </a:lnTo>
                  <a:lnTo>
                    <a:pt x="1805712" y="1024630"/>
                  </a:lnTo>
                  <a:lnTo>
                    <a:pt x="1805712" y="1020613"/>
                  </a:lnTo>
                  <a:lnTo>
                    <a:pt x="1731250" y="1020613"/>
                  </a:lnTo>
                  <a:close/>
                  <a:moveTo>
                    <a:pt x="1574215" y="1020613"/>
                  </a:moveTo>
                  <a:lnTo>
                    <a:pt x="1574215" y="1024630"/>
                  </a:lnTo>
                  <a:lnTo>
                    <a:pt x="1648676" y="1024630"/>
                  </a:lnTo>
                  <a:lnTo>
                    <a:pt x="1648676" y="1020613"/>
                  </a:lnTo>
                  <a:lnTo>
                    <a:pt x="1574215" y="1020613"/>
                  </a:lnTo>
                  <a:close/>
                  <a:moveTo>
                    <a:pt x="1338701" y="1020613"/>
                  </a:moveTo>
                  <a:lnTo>
                    <a:pt x="1338701" y="1024630"/>
                  </a:lnTo>
                  <a:lnTo>
                    <a:pt x="1413162" y="1024630"/>
                  </a:lnTo>
                  <a:lnTo>
                    <a:pt x="1413162" y="1020613"/>
                  </a:lnTo>
                  <a:lnTo>
                    <a:pt x="1338701" y="1020613"/>
                  </a:lnTo>
                  <a:close/>
                  <a:moveTo>
                    <a:pt x="1417259" y="1020613"/>
                  </a:moveTo>
                  <a:lnTo>
                    <a:pt x="1417259" y="1024630"/>
                  </a:lnTo>
                  <a:lnTo>
                    <a:pt x="1491721" y="1024630"/>
                  </a:lnTo>
                  <a:lnTo>
                    <a:pt x="1491721" y="1020613"/>
                  </a:lnTo>
                  <a:lnTo>
                    <a:pt x="1417259" y="1020613"/>
                  </a:lnTo>
                  <a:close/>
                  <a:moveTo>
                    <a:pt x="1181665" y="1020613"/>
                  </a:moveTo>
                  <a:lnTo>
                    <a:pt x="1181665" y="1024630"/>
                  </a:lnTo>
                  <a:lnTo>
                    <a:pt x="1256127" y="1024630"/>
                  </a:lnTo>
                  <a:lnTo>
                    <a:pt x="1256127" y="1020613"/>
                  </a:lnTo>
                  <a:lnTo>
                    <a:pt x="1181665" y="1020613"/>
                  </a:lnTo>
                  <a:close/>
                  <a:moveTo>
                    <a:pt x="1103187" y="1020613"/>
                  </a:moveTo>
                  <a:lnTo>
                    <a:pt x="1103187" y="1024630"/>
                  </a:lnTo>
                  <a:lnTo>
                    <a:pt x="1177649" y="1024630"/>
                  </a:lnTo>
                  <a:lnTo>
                    <a:pt x="1177649" y="1020613"/>
                  </a:lnTo>
                  <a:lnTo>
                    <a:pt x="1103187" y="1020613"/>
                  </a:lnTo>
                  <a:close/>
                  <a:moveTo>
                    <a:pt x="1260223" y="1020613"/>
                  </a:moveTo>
                  <a:lnTo>
                    <a:pt x="1260223" y="1024630"/>
                  </a:lnTo>
                  <a:lnTo>
                    <a:pt x="1334685" y="1024630"/>
                  </a:lnTo>
                  <a:lnTo>
                    <a:pt x="1334685" y="1020613"/>
                  </a:lnTo>
                  <a:lnTo>
                    <a:pt x="1260223" y="1020613"/>
                  </a:lnTo>
                  <a:close/>
                  <a:moveTo>
                    <a:pt x="1024629" y="1020613"/>
                  </a:moveTo>
                  <a:lnTo>
                    <a:pt x="1024629" y="1024630"/>
                  </a:lnTo>
                  <a:lnTo>
                    <a:pt x="1099091" y="1024630"/>
                  </a:lnTo>
                  <a:lnTo>
                    <a:pt x="1099091" y="1020613"/>
                  </a:lnTo>
                  <a:lnTo>
                    <a:pt x="1024629" y="1020613"/>
                  </a:lnTo>
                  <a:close/>
                  <a:moveTo>
                    <a:pt x="1966764" y="1024630"/>
                  </a:moveTo>
                  <a:lnTo>
                    <a:pt x="2041226" y="1024630"/>
                  </a:lnTo>
                  <a:lnTo>
                    <a:pt x="2041226" y="1020613"/>
                  </a:lnTo>
                  <a:lnTo>
                    <a:pt x="1966764" y="1020613"/>
                  </a:lnTo>
                  <a:lnTo>
                    <a:pt x="1966764" y="1024630"/>
                  </a:lnTo>
                  <a:close/>
                  <a:moveTo>
                    <a:pt x="157036" y="1020613"/>
                  </a:moveTo>
                  <a:lnTo>
                    <a:pt x="82574" y="1020613"/>
                  </a:lnTo>
                  <a:lnTo>
                    <a:pt x="82574" y="1024630"/>
                  </a:lnTo>
                  <a:lnTo>
                    <a:pt x="157036" y="1024630"/>
                  </a:lnTo>
                  <a:lnTo>
                    <a:pt x="157036" y="1020613"/>
                  </a:lnTo>
                  <a:close/>
                  <a:moveTo>
                    <a:pt x="471108" y="1020613"/>
                  </a:moveTo>
                  <a:lnTo>
                    <a:pt x="396646" y="1020613"/>
                  </a:lnTo>
                  <a:lnTo>
                    <a:pt x="396646" y="1024630"/>
                  </a:lnTo>
                  <a:lnTo>
                    <a:pt x="471108" y="1024630"/>
                  </a:lnTo>
                  <a:lnTo>
                    <a:pt x="471108" y="1020613"/>
                  </a:lnTo>
                  <a:close/>
                  <a:moveTo>
                    <a:pt x="78478" y="1020613"/>
                  </a:moveTo>
                  <a:lnTo>
                    <a:pt x="4016" y="1020613"/>
                  </a:lnTo>
                  <a:lnTo>
                    <a:pt x="4016" y="1024630"/>
                  </a:lnTo>
                  <a:lnTo>
                    <a:pt x="78478" y="1024630"/>
                  </a:lnTo>
                  <a:lnTo>
                    <a:pt x="78478" y="1020613"/>
                  </a:lnTo>
                  <a:close/>
                  <a:moveTo>
                    <a:pt x="1888286" y="1020613"/>
                  </a:moveTo>
                  <a:lnTo>
                    <a:pt x="1888286" y="1024630"/>
                  </a:lnTo>
                  <a:lnTo>
                    <a:pt x="1962748" y="1024630"/>
                  </a:lnTo>
                  <a:lnTo>
                    <a:pt x="1962748" y="1020613"/>
                  </a:lnTo>
                  <a:lnTo>
                    <a:pt x="1888286" y="1020613"/>
                  </a:lnTo>
                  <a:close/>
                  <a:moveTo>
                    <a:pt x="1809809" y="1020613"/>
                  </a:moveTo>
                  <a:lnTo>
                    <a:pt x="1809809" y="1024630"/>
                  </a:lnTo>
                  <a:lnTo>
                    <a:pt x="1884270" y="1024630"/>
                  </a:lnTo>
                  <a:lnTo>
                    <a:pt x="1884270" y="1020613"/>
                  </a:lnTo>
                  <a:lnTo>
                    <a:pt x="1809809" y="1020613"/>
                  </a:lnTo>
                  <a:close/>
                  <a:moveTo>
                    <a:pt x="2280836" y="1024630"/>
                  </a:moveTo>
                  <a:lnTo>
                    <a:pt x="2355298" y="1024630"/>
                  </a:lnTo>
                  <a:lnTo>
                    <a:pt x="2355298" y="1020613"/>
                  </a:lnTo>
                  <a:lnTo>
                    <a:pt x="2280836" y="1020613"/>
                  </a:lnTo>
                  <a:lnTo>
                    <a:pt x="2280836" y="1024630"/>
                  </a:lnTo>
                  <a:close/>
                  <a:moveTo>
                    <a:pt x="1495737" y="1020613"/>
                  </a:moveTo>
                  <a:lnTo>
                    <a:pt x="1495737" y="1024630"/>
                  </a:lnTo>
                  <a:lnTo>
                    <a:pt x="1570198" y="1024630"/>
                  </a:lnTo>
                  <a:lnTo>
                    <a:pt x="1570198" y="1020613"/>
                  </a:lnTo>
                  <a:lnTo>
                    <a:pt x="1495737" y="1020613"/>
                  </a:lnTo>
                  <a:close/>
                  <a:moveTo>
                    <a:pt x="314072" y="1020613"/>
                  </a:moveTo>
                  <a:lnTo>
                    <a:pt x="239610" y="1020613"/>
                  </a:lnTo>
                  <a:lnTo>
                    <a:pt x="239610" y="1024630"/>
                  </a:lnTo>
                  <a:lnTo>
                    <a:pt x="314072" y="1024630"/>
                  </a:lnTo>
                  <a:lnTo>
                    <a:pt x="314072" y="1020613"/>
                  </a:lnTo>
                  <a:close/>
                  <a:moveTo>
                    <a:pt x="2202358" y="1024630"/>
                  </a:moveTo>
                  <a:lnTo>
                    <a:pt x="2276820" y="1024630"/>
                  </a:lnTo>
                  <a:lnTo>
                    <a:pt x="2276820" y="1020613"/>
                  </a:lnTo>
                  <a:lnTo>
                    <a:pt x="2202358" y="1020613"/>
                  </a:lnTo>
                  <a:lnTo>
                    <a:pt x="2202358" y="1024630"/>
                  </a:lnTo>
                  <a:close/>
                  <a:moveTo>
                    <a:pt x="2123800" y="1024630"/>
                  </a:moveTo>
                  <a:lnTo>
                    <a:pt x="2198262" y="1024630"/>
                  </a:lnTo>
                  <a:lnTo>
                    <a:pt x="2198262" y="1020613"/>
                  </a:lnTo>
                  <a:lnTo>
                    <a:pt x="2123800" y="1020613"/>
                  </a:lnTo>
                  <a:lnTo>
                    <a:pt x="2123800" y="1024630"/>
                  </a:lnTo>
                  <a:close/>
                  <a:moveTo>
                    <a:pt x="789115" y="1020613"/>
                  </a:moveTo>
                  <a:lnTo>
                    <a:pt x="789115" y="1024630"/>
                  </a:lnTo>
                  <a:lnTo>
                    <a:pt x="863577" y="1024630"/>
                  </a:lnTo>
                  <a:lnTo>
                    <a:pt x="863577" y="1020613"/>
                  </a:lnTo>
                  <a:lnTo>
                    <a:pt x="789115" y="1020613"/>
                  </a:lnTo>
                  <a:close/>
                  <a:moveTo>
                    <a:pt x="2359394" y="1024630"/>
                  </a:moveTo>
                  <a:lnTo>
                    <a:pt x="2433856" y="1024630"/>
                  </a:lnTo>
                  <a:lnTo>
                    <a:pt x="2433856" y="1020613"/>
                  </a:lnTo>
                  <a:lnTo>
                    <a:pt x="2359394" y="1020613"/>
                  </a:lnTo>
                  <a:lnTo>
                    <a:pt x="2359394" y="1024630"/>
                  </a:lnTo>
                  <a:close/>
                  <a:moveTo>
                    <a:pt x="710638" y="1020613"/>
                  </a:moveTo>
                  <a:lnTo>
                    <a:pt x="710638" y="1024630"/>
                  </a:lnTo>
                  <a:lnTo>
                    <a:pt x="785099" y="1024630"/>
                  </a:lnTo>
                  <a:lnTo>
                    <a:pt x="785099" y="1020613"/>
                  </a:lnTo>
                  <a:lnTo>
                    <a:pt x="710638" y="1020613"/>
                  </a:lnTo>
                  <a:close/>
                  <a:moveTo>
                    <a:pt x="475124" y="1020613"/>
                  </a:moveTo>
                  <a:lnTo>
                    <a:pt x="475124" y="1024630"/>
                  </a:lnTo>
                  <a:lnTo>
                    <a:pt x="549585" y="1024630"/>
                  </a:lnTo>
                  <a:lnTo>
                    <a:pt x="549585" y="1020613"/>
                  </a:lnTo>
                  <a:lnTo>
                    <a:pt x="475124" y="1020613"/>
                  </a:lnTo>
                  <a:close/>
                  <a:moveTo>
                    <a:pt x="235514" y="1020613"/>
                  </a:moveTo>
                  <a:lnTo>
                    <a:pt x="161052" y="1020613"/>
                  </a:lnTo>
                  <a:lnTo>
                    <a:pt x="161052" y="1024630"/>
                  </a:lnTo>
                  <a:lnTo>
                    <a:pt x="235514" y="1024630"/>
                  </a:lnTo>
                  <a:lnTo>
                    <a:pt x="235514" y="1020613"/>
                  </a:lnTo>
                  <a:close/>
                  <a:moveTo>
                    <a:pt x="392550" y="1020613"/>
                  </a:moveTo>
                  <a:lnTo>
                    <a:pt x="318088" y="1020613"/>
                  </a:lnTo>
                  <a:lnTo>
                    <a:pt x="318088" y="1024630"/>
                  </a:lnTo>
                  <a:lnTo>
                    <a:pt x="392550" y="1024630"/>
                  </a:lnTo>
                  <a:lnTo>
                    <a:pt x="392550" y="1020613"/>
                  </a:lnTo>
                  <a:close/>
                  <a:moveTo>
                    <a:pt x="2045322" y="1024630"/>
                  </a:moveTo>
                  <a:lnTo>
                    <a:pt x="2119784" y="1024630"/>
                  </a:lnTo>
                  <a:lnTo>
                    <a:pt x="2119784" y="1020613"/>
                  </a:lnTo>
                  <a:lnTo>
                    <a:pt x="2045322" y="1020613"/>
                  </a:lnTo>
                  <a:lnTo>
                    <a:pt x="2045322" y="1024630"/>
                  </a:lnTo>
                  <a:close/>
                  <a:moveTo>
                    <a:pt x="553602" y="1020613"/>
                  </a:moveTo>
                  <a:lnTo>
                    <a:pt x="553602" y="1024630"/>
                  </a:lnTo>
                  <a:lnTo>
                    <a:pt x="628063" y="1024630"/>
                  </a:lnTo>
                  <a:lnTo>
                    <a:pt x="628063" y="1020613"/>
                  </a:lnTo>
                  <a:lnTo>
                    <a:pt x="553602" y="1020613"/>
                  </a:lnTo>
                  <a:close/>
                  <a:moveTo>
                    <a:pt x="946151" y="1020613"/>
                  </a:moveTo>
                  <a:lnTo>
                    <a:pt x="946151" y="1024630"/>
                  </a:lnTo>
                  <a:lnTo>
                    <a:pt x="1020613" y="1024630"/>
                  </a:lnTo>
                  <a:lnTo>
                    <a:pt x="1020613" y="1020613"/>
                  </a:lnTo>
                  <a:lnTo>
                    <a:pt x="946151" y="1020613"/>
                  </a:lnTo>
                  <a:close/>
                  <a:moveTo>
                    <a:pt x="632080" y="1020613"/>
                  </a:moveTo>
                  <a:lnTo>
                    <a:pt x="632080" y="1024630"/>
                  </a:lnTo>
                  <a:lnTo>
                    <a:pt x="706541" y="1024630"/>
                  </a:lnTo>
                  <a:lnTo>
                    <a:pt x="706541" y="1020613"/>
                  </a:lnTo>
                  <a:lnTo>
                    <a:pt x="632080" y="1020613"/>
                  </a:lnTo>
                  <a:close/>
                  <a:moveTo>
                    <a:pt x="867673" y="1020613"/>
                  </a:moveTo>
                  <a:lnTo>
                    <a:pt x="867673" y="1024630"/>
                  </a:lnTo>
                  <a:lnTo>
                    <a:pt x="942135" y="1024630"/>
                  </a:lnTo>
                  <a:lnTo>
                    <a:pt x="942135" y="1020613"/>
                  </a:lnTo>
                  <a:lnTo>
                    <a:pt x="867673" y="1020613"/>
                  </a:lnTo>
                  <a:close/>
                  <a:moveTo>
                    <a:pt x="1652773" y="1099172"/>
                  </a:moveTo>
                  <a:lnTo>
                    <a:pt x="1652773" y="1103188"/>
                  </a:lnTo>
                  <a:lnTo>
                    <a:pt x="1727234" y="1103188"/>
                  </a:lnTo>
                  <a:lnTo>
                    <a:pt x="1727234" y="1099172"/>
                  </a:lnTo>
                  <a:lnTo>
                    <a:pt x="1652773" y="1099172"/>
                  </a:lnTo>
                  <a:close/>
                  <a:moveTo>
                    <a:pt x="2045322" y="1103188"/>
                  </a:moveTo>
                  <a:lnTo>
                    <a:pt x="2119784" y="1103188"/>
                  </a:lnTo>
                  <a:lnTo>
                    <a:pt x="2119784" y="1099172"/>
                  </a:lnTo>
                  <a:lnTo>
                    <a:pt x="2045322" y="1099172"/>
                  </a:lnTo>
                  <a:lnTo>
                    <a:pt x="2045322" y="1103188"/>
                  </a:lnTo>
                  <a:close/>
                  <a:moveTo>
                    <a:pt x="1338701" y="1099172"/>
                  </a:moveTo>
                  <a:lnTo>
                    <a:pt x="1338701" y="1103188"/>
                  </a:lnTo>
                  <a:lnTo>
                    <a:pt x="1413162" y="1103188"/>
                  </a:lnTo>
                  <a:lnTo>
                    <a:pt x="1413162" y="1099172"/>
                  </a:lnTo>
                  <a:lnTo>
                    <a:pt x="1338701" y="1099172"/>
                  </a:lnTo>
                  <a:close/>
                  <a:moveTo>
                    <a:pt x="1181665" y="1099172"/>
                  </a:moveTo>
                  <a:lnTo>
                    <a:pt x="1181665" y="1103188"/>
                  </a:lnTo>
                  <a:lnTo>
                    <a:pt x="1256127" y="1103188"/>
                  </a:lnTo>
                  <a:lnTo>
                    <a:pt x="1256127" y="1099172"/>
                  </a:lnTo>
                  <a:lnTo>
                    <a:pt x="1181665" y="1099172"/>
                  </a:lnTo>
                  <a:close/>
                  <a:moveTo>
                    <a:pt x="1495737" y="1099172"/>
                  </a:moveTo>
                  <a:lnTo>
                    <a:pt x="1495737" y="1103188"/>
                  </a:lnTo>
                  <a:lnTo>
                    <a:pt x="1570198" y="1103188"/>
                  </a:lnTo>
                  <a:lnTo>
                    <a:pt x="1570198" y="1099172"/>
                  </a:lnTo>
                  <a:lnTo>
                    <a:pt x="1495737" y="1099172"/>
                  </a:lnTo>
                  <a:close/>
                  <a:moveTo>
                    <a:pt x="1103187" y="1099172"/>
                  </a:moveTo>
                  <a:lnTo>
                    <a:pt x="1103187" y="1103188"/>
                  </a:lnTo>
                  <a:lnTo>
                    <a:pt x="1177649" y="1103188"/>
                  </a:lnTo>
                  <a:lnTo>
                    <a:pt x="1177649" y="1099172"/>
                  </a:lnTo>
                  <a:lnTo>
                    <a:pt x="1103187" y="1099172"/>
                  </a:lnTo>
                  <a:close/>
                  <a:moveTo>
                    <a:pt x="946151" y="1099172"/>
                  </a:moveTo>
                  <a:lnTo>
                    <a:pt x="946151" y="1103188"/>
                  </a:lnTo>
                  <a:lnTo>
                    <a:pt x="1020613" y="1103188"/>
                  </a:lnTo>
                  <a:lnTo>
                    <a:pt x="1020613" y="1099172"/>
                  </a:lnTo>
                  <a:lnTo>
                    <a:pt x="946151" y="1099172"/>
                  </a:lnTo>
                  <a:close/>
                  <a:moveTo>
                    <a:pt x="1024629" y="1099172"/>
                  </a:moveTo>
                  <a:lnTo>
                    <a:pt x="1024629" y="1103188"/>
                  </a:lnTo>
                  <a:lnTo>
                    <a:pt x="1099091" y="1103188"/>
                  </a:lnTo>
                  <a:lnTo>
                    <a:pt x="1099091" y="1099172"/>
                  </a:lnTo>
                  <a:lnTo>
                    <a:pt x="1024629" y="1099172"/>
                  </a:lnTo>
                  <a:close/>
                  <a:moveTo>
                    <a:pt x="1260223" y="1099172"/>
                  </a:moveTo>
                  <a:lnTo>
                    <a:pt x="1260223" y="1103188"/>
                  </a:lnTo>
                  <a:lnTo>
                    <a:pt x="1334685" y="1103188"/>
                  </a:lnTo>
                  <a:lnTo>
                    <a:pt x="1334685" y="1099172"/>
                  </a:lnTo>
                  <a:lnTo>
                    <a:pt x="1260223" y="1099172"/>
                  </a:lnTo>
                  <a:close/>
                  <a:moveTo>
                    <a:pt x="1417259" y="1099172"/>
                  </a:moveTo>
                  <a:lnTo>
                    <a:pt x="1417259" y="1103188"/>
                  </a:lnTo>
                  <a:lnTo>
                    <a:pt x="1491721" y="1103188"/>
                  </a:lnTo>
                  <a:lnTo>
                    <a:pt x="1491721" y="1099172"/>
                  </a:lnTo>
                  <a:lnTo>
                    <a:pt x="1417259" y="1099172"/>
                  </a:lnTo>
                  <a:close/>
                  <a:moveTo>
                    <a:pt x="1809809" y="1099172"/>
                  </a:moveTo>
                  <a:lnTo>
                    <a:pt x="1809809" y="1103188"/>
                  </a:lnTo>
                  <a:lnTo>
                    <a:pt x="1884270" y="1103188"/>
                  </a:lnTo>
                  <a:lnTo>
                    <a:pt x="1884270" y="1099172"/>
                  </a:lnTo>
                  <a:lnTo>
                    <a:pt x="1809809" y="1099172"/>
                  </a:lnTo>
                  <a:close/>
                  <a:moveTo>
                    <a:pt x="1731250" y="1099172"/>
                  </a:moveTo>
                  <a:lnTo>
                    <a:pt x="1731250" y="1103188"/>
                  </a:lnTo>
                  <a:lnTo>
                    <a:pt x="1805712" y="1103188"/>
                  </a:lnTo>
                  <a:lnTo>
                    <a:pt x="1805712" y="1099172"/>
                  </a:lnTo>
                  <a:lnTo>
                    <a:pt x="1731250" y="1099172"/>
                  </a:lnTo>
                  <a:close/>
                  <a:moveTo>
                    <a:pt x="314072" y="1099172"/>
                  </a:moveTo>
                  <a:lnTo>
                    <a:pt x="239610" y="1099172"/>
                  </a:lnTo>
                  <a:lnTo>
                    <a:pt x="239610" y="1103188"/>
                  </a:lnTo>
                  <a:lnTo>
                    <a:pt x="314072" y="1103188"/>
                  </a:lnTo>
                  <a:lnTo>
                    <a:pt x="314072" y="1099172"/>
                  </a:lnTo>
                  <a:close/>
                  <a:moveTo>
                    <a:pt x="78478" y="1099172"/>
                  </a:moveTo>
                  <a:lnTo>
                    <a:pt x="4016" y="1099172"/>
                  </a:lnTo>
                  <a:lnTo>
                    <a:pt x="4016" y="1103188"/>
                  </a:lnTo>
                  <a:lnTo>
                    <a:pt x="78478" y="1103188"/>
                  </a:lnTo>
                  <a:lnTo>
                    <a:pt x="78478" y="1099172"/>
                  </a:lnTo>
                  <a:close/>
                  <a:moveTo>
                    <a:pt x="1888286" y="1099172"/>
                  </a:moveTo>
                  <a:lnTo>
                    <a:pt x="1888286" y="1103188"/>
                  </a:lnTo>
                  <a:lnTo>
                    <a:pt x="1962748" y="1103188"/>
                  </a:lnTo>
                  <a:lnTo>
                    <a:pt x="1962748" y="1099172"/>
                  </a:lnTo>
                  <a:lnTo>
                    <a:pt x="1888286" y="1099172"/>
                  </a:lnTo>
                  <a:close/>
                  <a:moveTo>
                    <a:pt x="2202358" y="1103188"/>
                  </a:moveTo>
                  <a:lnTo>
                    <a:pt x="2276820" y="1103188"/>
                  </a:lnTo>
                  <a:lnTo>
                    <a:pt x="2276820" y="1099172"/>
                  </a:lnTo>
                  <a:lnTo>
                    <a:pt x="2202358" y="1099172"/>
                  </a:lnTo>
                  <a:lnTo>
                    <a:pt x="2202358" y="1103188"/>
                  </a:lnTo>
                  <a:close/>
                  <a:moveTo>
                    <a:pt x="2359394" y="1103188"/>
                  </a:moveTo>
                  <a:lnTo>
                    <a:pt x="2433856" y="1103188"/>
                  </a:lnTo>
                  <a:lnTo>
                    <a:pt x="2433856" y="1099172"/>
                  </a:lnTo>
                  <a:lnTo>
                    <a:pt x="2359394" y="1099172"/>
                  </a:lnTo>
                  <a:lnTo>
                    <a:pt x="2359394" y="1103188"/>
                  </a:lnTo>
                  <a:close/>
                  <a:moveTo>
                    <a:pt x="392550" y="1099172"/>
                  </a:moveTo>
                  <a:lnTo>
                    <a:pt x="318088" y="1099172"/>
                  </a:lnTo>
                  <a:lnTo>
                    <a:pt x="318088" y="1103188"/>
                  </a:lnTo>
                  <a:lnTo>
                    <a:pt x="392550" y="1103188"/>
                  </a:lnTo>
                  <a:lnTo>
                    <a:pt x="392550" y="1099172"/>
                  </a:lnTo>
                  <a:close/>
                  <a:moveTo>
                    <a:pt x="1966764" y="1099172"/>
                  </a:moveTo>
                  <a:lnTo>
                    <a:pt x="1966764" y="1103188"/>
                  </a:lnTo>
                  <a:lnTo>
                    <a:pt x="2041226" y="1103188"/>
                  </a:lnTo>
                  <a:lnTo>
                    <a:pt x="2041226" y="1099172"/>
                  </a:lnTo>
                  <a:lnTo>
                    <a:pt x="1966764" y="1099172"/>
                  </a:lnTo>
                  <a:close/>
                  <a:moveTo>
                    <a:pt x="2123800" y="1103188"/>
                  </a:moveTo>
                  <a:lnTo>
                    <a:pt x="2198262" y="1103188"/>
                  </a:lnTo>
                  <a:lnTo>
                    <a:pt x="2198262" y="1099172"/>
                  </a:lnTo>
                  <a:lnTo>
                    <a:pt x="2123800" y="1099172"/>
                  </a:lnTo>
                  <a:lnTo>
                    <a:pt x="2123800" y="1103188"/>
                  </a:lnTo>
                  <a:close/>
                  <a:moveTo>
                    <a:pt x="867673" y="1099172"/>
                  </a:moveTo>
                  <a:lnTo>
                    <a:pt x="867673" y="1103188"/>
                  </a:lnTo>
                  <a:lnTo>
                    <a:pt x="942135" y="1103188"/>
                  </a:lnTo>
                  <a:lnTo>
                    <a:pt x="942135" y="1099172"/>
                  </a:lnTo>
                  <a:lnTo>
                    <a:pt x="867673" y="1099172"/>
                  </a:lnTo>
                  <a:close/>
                  <a:moveTo>
                    <a:pt x="235514" y="1099172"/>
                  </a:moveTo>
                  <a:lnTo>
                    <a:pt x="161052" y="1099172"/>
                  </a:lnTo>
                  <a:lnTo>
                    <a:pt x="161052" y="1103188"/>
                  </a:lnTo>
                  <a:lnTo>
                    <a:pt x="235514" y="1103188"/>
                  </a:lnTo>
                  <a:lnTo>
                    <a:pt x="235514" y="1099172"/>
                  </a:lnTo>
                  <a:close/>
                  <a:moveTo>
                    <a:pt x="1574215" y="1099172"/>
                  </a:moveTo>
                  <a:lnTo>
                    <a:pt x="1574215" y="1103188"/>
                  </a:lnTo>
                  <a:lnTo>
                    <a:pt x="1648676" y="1103188"/>
                  </a:lnTo>
                  <a:lnTo>
                    <a:pt x="1648676" y="1099172"/>
                  </a:lnTo>
                  <a:lnTo>
                    <a:pt x="1574215" y="1099172"/>
                  </a:lnTo>
                  <a:close/>
                  <a:moveTo>
                    <a:pt x="475124" y="1099172"/>
                  </a:moveTo>
                  <a:lnTo>
                    <a:pt x="475124" y="1103188"/>
                  </a:lnTo>
                  <a:lnTo>
                    <a:pt x="549585" y="1103188"/>
                  </a:lnTo>
                  <a:lnTo>
                    <a:pt x="549585" y="1099172"/>
                  </a:lnTo>
                  <a:lnTo>
                    <a:pt x="475124" y="1099172"/>
                  </a:lnTo>
                  <a:close/>
                  <a:moveTo>
                    <a:pt x="553602" y="1099172"/>
                  </a:moveTo>
                  <a:lnTo>
                    <a:pt x="553602" y="1103188"/>
                  </a:lnTo>
                  <a:lnTo>
                    <a:pt x="628063" y="1103188"/>
                  </a:lnTo>
                  <a:lnTo>
                    <a:pt x="628063" y="1099172"/>
                  </a:lnTo>
                  <a:lnTo>
                    <a:pt x="553602" y="1099172"/>
                  </a:lnTo>
                  <a:close/>
                  <a:moveTo>
                    <a:pt x="710638" y="1099172"/>
                  </a:moveTo>
                  <a:lnTo>
                    <a:pt x="710638" y="1103188"/>
                  </a:lnTo>
                  <a:lnTo>
                    <a:pt x="785099" y="1103188"/>
                  </a:lnTo>
                  <a:lnTo>
                    <a:pt x="785099" y="1099172"/>
                  </a:lnTo>
                  <a:lnTo>
                    <a:pt x="710638" y="1099172"/>
                  </a:lnTo>
                  <a:close/>
                  <a:moveTo>
                    <a:pt x="632080" y="1099172"/>
                  </a:moveTo>
                  <a:lnTo>
                    <a:pt x="632080" y="1103188"/>
                  </a:lnTo>
                  <a:lnTo>
                    <a:pt x="706541" y="1103188"/>
                  </a:lnTo>
                  <a:lnTo>
                    <a:pt x="706541" y="1099172"/>
                  </a:lnTo>
                  <a:lnTo>
                    <a:pt x="632080" y="1099172"/>
                  </a:lnTo>
                  <a:close/>
                  <a:moveTo>
                    <a:pt x="157036" y="1099172"/>
                  </a:moveTo>
                  <a:lnTo>
                    <a:pt x="82574" y="1099172"/>
                  </a:lnTo>
                  <a:lnTo>
                    <a:pt x="82574" y="1103188"/>
                  </a:lnTo>
                  <a:lnTo>
                    <a:pt x="157036" y="1103188"/>
                  </a:lnTo>
                  <a:lnTo>
                    <a:pt x="157036" y="1099172"/>
                  </a:lnTo>
                  <a:close/>
                  <a:moveTo>
                    <a:pt x="396566" y="1099172"/>
                  </a:moveTo>
                  <a:lnTo>
                    <a:pt x="396566" y="1103188"/>
                  </a:lnTo>
                  <a:lnTo>
                    <a:pt x="471027" y="1103188"/>
                  </a:lnTo>
                  <a:lnTo>
                    <a:pt x="471027" y="1099172"/>
                  </a:lnTo>
                  <a:lnTo>
                    <a:pt x="396566" y="1099172"/>
                  </a:lnTo>
                  <a:close/>
                  <a:moveTo>
                    <a:pt x="2280836" y="1103188"/>
                  </a:moveTo>
                  <a:lnTo>
                    <a:pt x="2355298" y="1103188"/>
                  </a:lnTo>
                  <a:lnTo>
                    <a:pt x="2355298" y="1099172"/>
                  </a:lnTo>
                  <a:lnTo>
                    <a:pt x="2280836" y="1099172"/>
                  </a:lnTo>
                  <a:lnTo>
                    <a:pt x="2280836" y="1103188"/>
                  </a:lnTo>
                  <a:close/>
                  <a:moveTo>
                    <a:pt x="789115" y="1099172"/>
                  </a:moveTo>
                  <a:lnTo>
                    <a:pt x="789115" y="1103188"/>
                  </a:lnTo>
                  <a:lnTo>
                    <a:pt x="863577" y="1103188"/>
                  </a:lnTo>
                  <a:lnTo>
                    <a:pt x="863577" y="1099172"/>
                  </a:lnTo>
                  <a:lnTo>
                    <a:pt x="789115" y="1099172"/>
                  </a:lnTo>
                  <a:close/>
                  <a:moveTo>
                    <a:pt x="632080" y="1177649"/>
                  </a:moveTo>
                  <a:lnTo>
                    <a:pt x="632080" y="1181666"/>
                  </a:lnTo>
                  <a:lnTo>
                    <a:pt x="706541" y="1181666"/>
                  </a:lnTo>
                  <a:lnTo>
                    <a:pt x="706541" y="1177649"/>
                  </a:lnTo>
                  <a:lnTo>
                    <a:pt x="632080" y="1177649"/>
                  </a:lnTo>
                  <a:close/>
                  <a:moveTo>
                    <a:pt x="1495737" y="1177649"/>
                  </a:moveTo>
                  <a:lnTo>
                    <a:pt x="1495737" y="1181666"/>
                  </a:lnTo>
                  <a:lnTo>
                    <a:pt x="1570198" y="1181666"/>
                  </a:lnTo>
                  <a:lnTo>
                    <a:pt x="1570198" y="1177649"/>
                  </a:lnTo>
                  <a:lnTo>
                    <a:pt x="1495737" y="1177649"/>
                  </a:lnTo>
                  <a:close/>
                  <a:moveTo>
                    <a:pt x="1417259" y="1177649"/>
                  </a:moveTo>
                  <a:lnTo>
                    <a:pt x="1417259" y="1181666"/>
                  </a:lnTo>
                  <a:lnTo>
                    <a:pt x="1491721" y="1181666"/>
                  </a:lnTo>
                  <a:lnTo>
                    <a:pt x="1491721" y="1177649"/>
                  </a:lnTo>
                  <a:lnTo>
                    <a:pt x="1417259" y="1177649"/>
                  </a:lnTo>
                  <a:close/>
                  <a:moveTo>
                    <a:pt x="710638" y="1177649"/>
                  </a:moveTo>
                  <a:lnTo>
                    <a:pt x="710638" y="1181666"/>
                  </a:lnTo>
                  <a:lnTo>
                    <a:pt x="785099" y="1181666"/>
                  </a:lnTo>
                  <a:lnTo>
                    <a:pt x="785099" y="1177649"/>
                  </a:lnTo>
                  <a:lnTo>
                    <a:pt x="710638" y="1177649"/>
                  </a:lnTo>
                  <a:close/>
                  <a:moveTo>
                    <a:pt x="1574215" y="1177649"/>
                  </a:moveTo>
                  <a:lnTo>
                    <a:pt x="1574215" y="1181666"/>
                  </a:lnTo>
                  <a:lnTo>
                    <a:pt x="1648676" y="1181666"/>
                  </a:lnTo>
                  <a:lnTo>
                    <a:pt x="1648676" y="1177649"/>
                  </a:lnTo>
                  <a:lnTo>
                    <a:pt x="1574215" y="1177649"/>
                  </a:lnTo>
                  <a:close/>
                  <a:moveTo>
                    <a:pt x="1652773" y="1177649"/>
                  </a:moveTo>
                  <a:lnTo>
                    <a:pt x="1652773" y="1181666"/>
                  </a:lnTo>
                  <a:lnTo>
                    <a:pt x="1727234" y="1181666"/>
                  </a:lnTo>
                  <a:lnTo>
                    <a:pt x="1727234" y="1177649"/>
                  </a:lnTo>
                  <a:lnTo>
                    <a:pt x="1652773" y="1177649"/>
                  </a:lnTo>
                  <a:close/>
                  <a:moveTo>
                    <a:pt x="1731250" y="1177649"/>
                  </a:moveTo>
                  <a:lnTo>
                    <a:pt x="1731250" y="1181666"/>
                  </a:lnTo>
                  <a:lnTo>
                    <a:pt x="1805712" y="1181666"/>
                  </a:lnTo>
                  <a:lnTo>
                    <a:pt x="1805712" y="1177649"/>
                  </a:lnTo>
                  <a:lnTo>
                    <a:pt x="1731250" y="1177649"/>
                  </a:lnTo>
                  <a:close/>
                  <a:moveTo>
                    <a:pt x="2359394" y="1181666"/>
                  </a:moveTo>
                  <a:lnTo>
                    <a:pt x="2433856" y="1181666"/>
                  </a:lnTo>
                  <a:lnTo>
                    <a:pt x="2433856" y="1177649"/>
                  </a:lnTo>
                  <a:lnTo>
                    <a:pt x="2359394" y="1177649"/>
                  </a:lnTo>
                  <a:lnTo>
                    <a:pt x="2359394" y="1181666"/>
                  </a:lnTo>
                  <a:close/>
                  <a:moveTo>
                    <a:pt x="867673" y="1177649"/>
                  </a:moveTo>
                  <a:lnTo>
                    <a:pt x="867673" y="1181666"/>
                  </a:lnTo>
                  <a:lnTo>
                    <a:pt x="942135" y="1181666"/>
                  </a:lnTo>
                  <a:lnTo>
                    <a:pt x="942135" y="1177649"/>
                  </a:lnTo>
                  <a:lnTo>
                    <a:pt x="867673" y="1177649"/>
                  </a:lnTo>
                  <a:close/>
                  <a:moveTo>
                    <a:pt x="1024629" y="1177649"/>
                  </a:moveTo>
                  <a:lnTo>
                    <a:pt x="1024629" y="1181666"/>
                  </a:lnTo>
                  <a:lnTo>
                    <a:pt x="1099091" y="1181666"/>
                  </a:lnTo>
                  <a:lnTo>
                    <a:pt x="1099091" y="1177649"/>
                  </a:lnTo>
                  <a:lnTo>
                    <a:pt x="1024629" y="1177649"/>
                  </a:lnTo>
                  <a:close/>
                  <a:moveTo>
                    <a:pt x="789115" y="1177649"/>
                  </a:moveTo>
                  <a:lnTo>
                    <a:pt x="789115" y="1181666"/>
                  </a:lnTo>
                  <a:lnTo>
                    <a:pt x="863577" y="1181666"/>
                  </a:lnTo>
                  <a:lnTo>
                    <a:pt x="863577" y="1177649"/>
                  </a:lnTo>
                  <a:lnTo>
                    <a:pt x="789115" y="1177649"/>
                  </a:lnTo>
                  <a:close/>
                  <a:moveTo>
                    <a:pt x="78478" y="1177649"/>
                  </a:moveTo>
                  <a:lnTo>
                    <a:pt x="4016" y="1177649"/>
                  </a:lnTo>
                  <a:lnTo>
                    <a:pt x="4016" y="1181666"/>
                  </a:lnTo>
                  <a:lnTo>
                    <a:pt x="78478" y="1181666"/>
                  </a:lnTo>
                  <a:lnTo>
                    <a:pt x="78478" y="1177649"/>
                  </a:lnTo>
                  <a:close/>
                  <a:moveTo>
                    <a:pt x="1103187" y="1177649"/>
                  </a:moveTo>
                  <a:lnTo>
                    <a:pt x="1103187" y="1181666"/>
                  </a:lnTo>
                  <a:lnTo>
                    <a:pt x="1177649" y="1181666"/>
                  </a:lnTo>
                  <a:lnTo>
                    <a:pt x="1177649" y="1177649"/>
                  </a:lnTo>
                  <a:lnTo>
                    <a:pt x="1103187" y="1177649"/>
                  </a:lnTo>
                  <a:close/>
                  <a:moveTo>
                    <a:pt x="1338701" y="1177649"/>
                  </a:moveTo>
                  <a:lnTo>
                    <a:pt x="1338701" y="1181666"/>
                  </a:lnTo>
                  <a:lnTo>
                    <a:pt x="1413162" y="1181666"/>
                  </a:lnTo>
                  <a:lnTo>
                    <a:pt x="1413162" y="1177649"/>
                  </a:lnTo>
                  <a:lnTo>
                    <a:pt x="1338701" y="1177649"/>
                  </a:lnTo>
                  <a:close/>
                  <a:moveTo>
                    <a:pt x="553602" y="1177649"/>
                  </a:moveTo>
                  <a:lnTo>
                    <a:pt x="553602" y="1181666"/>
                  </a:lnTo>
                  <a:lnTo>
                    <a:pt x="628063" y="1181666"/>
                  </a:lnTo>
                  <a:lnTo>
                    <a:pt x="628063" y="1177649"/>
                  </a:lnTo>
                  <a:lnTo>
                    <a:pt x="553602" y="1177649"/>
                  </a:lnTo>
                  <a:close/>
                  <a:moveTo>
                    <a:pt x="1181665" y="1177649"/>
                  </a:moveTo>
                  <a:lnTo>
                    <a:pt x="1181665" y="1181666"/>
                  </a:lnTo>
                  <a:lnTo>
                    <a:pt x="1256127" y="1181666"/>
                  </a:lnTo>
                  <a:lnTo>
                    <a:pt x="1256127" y="1177649"/>
                  </a:lnTo>
                  <a:lnTo>
                    <a:pt x="1181665" y="1177649"/>
                  </a:lnTo>
                  <a:close/>
                  <a:moveTo>
                    <a:pt x="1260223" y="1177649"/>
                  </a:moveTo>
                  <a:lnTo>
                    <a:pt x="1260223" y="1181666"/>
                  </a:lnTo>
                  <a:lnTo>
                    <a:pt x="1334685" y="1181666"/>
                  </a:lnTo>
                  <a:lnTo>
                    <a:pt x="1334685" y="1177649"/>
                  </a:lnTo>
                  <a:lnTo>
                    <a:pt x="1260223" y="1177649"/>
                  </a:lnTo>
                  <a:close/>
                  <a:moveTo>
                    <a:pt x="946151" y="1177649"/>
                  </a:moveTo>
                  <a:lnTo>
                    <a:pt x="946151" y="1181666"/>
                  </a:lnTo>
                  <a:lnTo>
                    <a:pt x="1020613" y="1181666"/>
                  </a:lnTo>
                  <a:lnTo>
                    <a:pt x="1020613" y="1177649"/>
                  </a:lnTo>
                  <a:lnTo>
                    <a:pt x="946151" y="1177649"/>
                  </a:lnTo>
                  <a:close/>
                  <a:moveTo>
                    <a:pt x="2123800" y="1181666"/>
                  </a:moveTo>
                  <a:lnTo>
                    <a:pt x="2198262" y="1181666"/>
                  </a:lnTo>
                  <a:lnTo>
                    <a:pt x="2198262" y="1177649"/>
                  </a:lnTo>
                  <a:lnTo>
                    <a:pt x="2123800" y="1177649"/>
                  </a:lnTo>
                  <a:lnTo>
                    <a:pt x="2123800" y="1181666"/>
                  </a:lnTo>
                  <a:close/>
                  <a:moveTo>
                    <a:pt x="235514" y="1177649"/>
                  </a:moveTo>
                  <a:lnTo>
                    <a:pt x="161052" y="1177649"/>
                  </a:lnTo>
                  <a:lnTo>
                    <a:pt x="161052" y="1181666"/>
                  </a:lnTo>
                  <a:lnTo>
                    <a:pt x="235514" y="1181666"/>
                  </a:lnTo>
                  <a:lnTo>
                    <a:pt x="235514" y="1177649"/>
                  </a:lnTo>
                  <a:close/>
                  <a:moveTo>
                    <a:pt x="2202358" y="1181666"/>
                  </a:moveTo>
                  <a:lnTo>
                    <a:pt x="2276820" y="1181666"/>
                  </a:lnTo>
                  <a:lnTo>
                    <a:pt x="2276820" y="1177649"/>
                  </a:lnTo>
                  <a:lnTo>
                    <a:pt x="2202358" y="1177649"/>
                  </a:lnTo>
                  <a:lnTo>
                    <a:pt x="2202358" y="1181666"/>
                  </a:lnTo>
                  <a:close/>
                  <a:moveTo>
                    <a:pt x="314072" y="1177649"/>
                  </a:moveTo>
                  <a:lnTo>
                    <a:pt x="239610" y="1177649"/>
                  </a:lnTo>
                  <a:lnTo>
                    <a:pt x="239610" y="1181666"/>
                  </a:lnTo>
                  <a:lnTo>
                    <a:pt x="314072" y="1181666"/>
                  </a:lnTo>
                  <a:lnTo>
                    <a:pt x="314072" y="1177649"/>
                  </a:lnTo>
                  <a:close/>
                  <a:moveTo>
                    <a:pt x="157036" y="1177649"/>
                  </a:moveTo>
                  <a:lnTo>
                    <a:pt x="82574" y="1177649"/>
                  </a:lnTo>
                  <a:lnTo>
                    <a:pt x="82574" y="1181666"/>
                  </a:lnTo>
                  <a:lnTo>
                    <a:pt x="157036" y="1181666"/>
                  </a:lnTo>
                  <a:lnTo>
                    <a:pt x="157036" y="1177649"/>
                  </a:lnTo>
                  <a:close/>
                  <a:moveTo>
                    <a:pt x="2280836" y="1181666"/>
                  </a:moveTo>
                  <a:lnTo>
                    <a:pt x="2355298" y="1181666"/>
                  </a:lnTo>
                  <a:lnTo>
                    <a:pt x="2355298" y="1177649"/>
                  </a:lnTo>
                  <a:lnTo>
                    <a:pt x="2280836" y="1177649"/>
                  </a:lnTo>
                  <a:lnTo>
                    <a:pt x="2280836" y="1181666"/>
                  </a:lnTo>
                  <a:close/>
                  <a:moveTo>
                    <a:pt x="318088" y="1177649"/>
                  </a:moveTo>
                  <a:lnTo>
                    <a:pt x="318088" y="1181666"/>
                  </a:lnTo>
                  <a:lnTo>
                    <a:pt x="392550" y="1181666"/>
                  </a:lnTo>
                  <a:lnTo>
                    <a:pt x="392550" y="1177649"/>
                  </a:lnTo>
                  <a:lnTo>
                    <a:pt x="318088" y="1177649"/>
                  </a:lnTo>
                  <a:close/>
                  <a:moveTo>
                    <a:pt x="396566" y="1177649"/>
                  </a:moveTo>
                  <a:lnTo>
                    <a:pt x="396566" y="1181666"/>
                  </a:lnTo>
                  <a:lnTo>
                    <a:pt x="471027" y="1181666"/>
                  </a:lnTo>
                  <a:lnTo>
                    <a:pt x="471027" y="1177649"/>
                  </a:lnTo>
                  <a:lnTo>
                    <a:pt x="396566" y="1177649"/>
                  </a:lnTo>
                  <a:close/>
                  <a:moveTo>
                    <a:pt x="1888286" y="1177649"/>
                  </a:moveTo>
                  <a:lnTo>
                    <a:pt x="1888286" y="1181666"/>
                  </a:lnTo>
                  <a:lnTo>
                    <a:pt x="1962748" y="1181666"/>
                  </a:lnTo>
                  <a:lnTo>
                    <a:pt x="1962748" y="1177649"/>
                  </a:lnTo>
                  <a:lnTo>
                    <a:pt x="1888286" y="1177649"/>
                  </a:lnTo>
                  <a:close/>
                  <a:moveTo>
                    <a:pt x="1966764" y="1177649"/>
                  </a:moveTo>
                  <a:lnTo>
                    <a:pt x="1966764" y="1181666"/>
                  </a:lnTo>
                  <a:lnTo>
                    <a:pt x="2041226" y="1181666"/>
                  </a:lnTo>
                  <a:lnTo>
                    <a:pt x="2041226" y="1177649"/>
                  </a:lnTo>
                  <a:lnTo>
                    <a:pt x="1966764" y="1177649"/>
                  </a:lnTo>
                  <a:close/>
                  <a:moveTo>
                    <a:pt x="475124" y="1177649"/>
                  </a:moveTo>
                  <a:lnTo>
                    <a:pt x="475124" y="1181666"/>
                  </a:lnTo>
                  <a:lnTo>
                    <a:pt x="549585" y="1181666"/>
                  </a:lnTo>
                  <a:lnTo>
                    <a:pt x="549585" y="1177649"/>
                  </a:lnTo>
                  <a:lnTo>
                    <a:pt x="475124" y="1177649"/>
                  </a:lnTo>
                  <a:close/>
                  <a:moveTo>
                    <a:pt x="1809809" y="1177649"/>
                  </a:moveTo>
                  <a:lnTo>
                    <a:pt x="1809809" y="1181666"/>
                  </a:lnTo>
                  <a:lnTo>
                    <a:pt x="1884270" y="1181666"/>
                  </a:lnTo>
                  <a:lnTo>
                    <a:pt x="1884270" y="1177649"/>
                  </a:lnTo>
                  <a:lnTo>
                    <a:pt x="1809809" y="1177649"/>
                  </a:lnTo>
                  <a:close/>
                  <a:moveTo>
                    <a:pt x="2045322" y="1177649"/>
                  </a:moveTo>
                  <a:lnTo>
                    <a:pt x="2045322" y="1181666"/>
                  </a:lnTo>
                  <a:lnTo>
                    <a:pt x="2119784" y="1181666"/>
                  </a:lnTo>
                  <a:lnTo>
                    <a:pt x="2119784" y="1177649"/>
                  </a:lnTo>
                  <a:lnTo>
                    <a:pt x="2045322" y="1177649"/>
                  </a:lnTo>
                  <a:close/>
                  <a:moveTo>
                    <a:pt x="1103187" y="1256208"/>
                  </a:moveTo>
                  <a:lnTo>
                    <a:pt x="1103187" y="1260224"/>
                  </a:lnTo>
                  <a:lnTo>
                    <a:pt x="1177649" y="1260224"/>
                  </a:lnTo>
                  <a:lnTo>
                    <a:pt x="1177649" y="1256208"/>
                  </a:lnTo>
                  <a:lnTo>
                    <a:pt x="1103187" y="1256208"/>
                  </a:lnTo>
                  <a:close/>
                  <a:moveTo>
                    <a:pt x="946151" y="1256208"/>
                  </a:moveTo>
                  <a:lnTo>
                    <a:pt x="946151" y="1260224"/>
                  </a:lnTo>
                  <a:lnTo>
                    <a:pt x="1020613" y="1260224"/>
                  </a:lnTo>
                  <a:lnTo>
                    <a:pt x="1020613" y="1256208"/>
                  </a:lnTo>
                  <a:lnTo>
                    <a:pt x="946151" y="1256208"/>
                  </a:lnTo>
                  <a:close/>
                  <a:moveTo>
                    <a:pt x="1024629" y="1256208"/>
                  </a:moveTo>
                  <a:lnTo>
                    <a:pt x="1024629" y="1260224"/>
                  </a:lnTo>
                  <a:lnTo>
                    <a:pt x="1099091" y="1260224"/>
                  </a:lnTo>
                  <a:lnTo>
                    <a:pt x="1099091" y="1256208"/>
                  </a:lnTo>
                  <a:lnTo>
                    <a:pt x="1024629" y="1256208"/>
                  </a:lnTo>
                  <a:close/>
                  <a:moveTo>
                    <a:pt x="867673" y="1256208"/>
                  </a:moveTo>
                  <a:lnTo>
                    <a:pt x="867673" y="1260224"/>
                  </a:lnTo>
                  <a:lnTo>
                    <a:pt x="942135" y="1260224"/>
                  </a:lnTo>
                  <a:lnTo>
                    <a:pt x="942135" y="1256208"/>
                  </a:lnTo>
                  <a:lnTo>
                    <a:pt x="867673" y="1256208"/>
                  </a:lnTo>
                  <a:close/>
                  <a:moveTo>
                    <a:pt x="789115" y="1256208"/>
                  </a:moveTo>
                  <a:lnTo>
                    <a:pt x="789115" y="1260224"/>
                  </a:lnTo>
                  <a:lnTo>
                    <a:pt x="863577" y="1260224"/>
                  </a:lnTo>
                  <a:lnTo>
                    <a:pt x="863577" y="1256208"/>
                  </a:lnTo>
                  <a:lnTo>
                    <a:pt x="789115" y="1256208"/>
                  </a:lnTo>
                  <a:close/>
                  <a:moveTo>
                    <a:pt x="1495737" y="1256208"/>
                  </a:moveTo>
                  <a:lnTo>
                    <a:pt x="1495737" y="1260224"/>
                  </a:lnTo>
                  <a:lnTo>
                    <a:pt x="1570198" y="1260224"/>
                  </a:lnTo>
                  <a:lnTo>
                    <a:pt x="1570198" y="1256208"/>
                  </a:lnTo>
                  <a:lnTo>
                    <a:pt x="1495737" y="1256208"/>
                  </a:lnTo>
                  <a:close/>
                  <a:moveTo>
                    <a:pt x="1338701" y="1256208"/>
                  </a:moveTo>
                  <a:lnTo>
                    <a:pt x="1338701" y="1260224"/>
                  </a:lnTo>
                  <a:lnTo>
                    <a:pt x="1413162" y="1260224"/>
                  </a:lnTo>
                  <a:lnTo>
                    <a:pt x="1413162" y="1256208"/>
                  </a:lnTo>
                  <a:lnTo>
                    <a:pt x="1338701" y="1256208"/>
                  </a:lnTo>
                  <a:close/>
                  <a:moveTo>
                    <a:pt x="1417259" y="1256208"/>
                  </a:moveTo>
                  <a:lnTo>
                    <a:pt x="1417259" y="1260224"/>
                  </a:lnTo>
                  <a:lnTo>
                    <a:pt x="1491721" y="1260224"/>
                  </a:lnTo>
                  <a:lnTo>
                    <a:pt x="1491721" y="1256208"/>
                  </a:lnTo>
                  <a:lnTo>
                    <a:pt x="1417259" y="1256208"/>
                  </a:lnTo>
                  <a:close/>
                  <a:moveTo>
                    <a:pt x="1181665" y="1256208"/>
                  </a:moveTo>
                  <a:lnTo>
                    <a:pt x="1181665" y="1260224"/>
                  </a:lnTo>
                  <a:lnTo>
                    <a:pt x="1256127" y="1260224"/>
                  </a:lnTo>
                  <a:lnTo>
                    <a:pt x="1256127" y="1256208"/>
                  </a:lnTo>
                  <a:lnTo>
                    <a:pt x="1181665" y="1256208"/>
                  </a:lnTo>
                  <a:close/>
                  <a:moveTo>
                    <a:pt x="1260223" y="1256208"/>
                  </a:moveTo>
                  <a:lnTo>
                    <a:pt x="1260223" y="1260224"/>
                  </a:lnTo>
                  <a:lnTo>
                    <a:pt x="1334685" y="1260224"/>
                  </a:lnTo>
                  <a:lnTo>
                    <a:pt x="1334685" y="1256208"/>
                  </a:lnTo>
                  <a:lnTo>
                    <a:pt x="1260223" y="1256208"/>
                  </a:lnTo>
                  <a:close/>
                  <a:moveTo>
                    <a:pt x="396566" y="1256208"/>
                  </a:moveTo>
                  <a:lnTo>
                    <a:pt x="396566" y="1260224"/>
                  </a:lnTo>
                  <a:lnTo>
                    <a:pt x="471027" y="1260224"/>
                  </a:lnTo>
                  <a:lnTo>
                    <a:pt x="471027" y="1256208"/>
                  </a:lnTo>
                  <a:lnTo>
                    <a:pt x="396566" y="1256208"/>
                  </a:lnTo>
                  <a:close/>
                  <a:moveTo>
                    <a:pt x="78478" y="1256208"/>
                  </a:moveTo>
                  <a:lnTo>
                    <a:pt x="4016" y="1256208"/>
                  </a:lnTo>
                  <a:lnTo>
                    <a:pt x="4016" y="1260224"/>
                  </a:lnTo>
                  <a:lnTo>
                    <a:pt x="78478" y="1260224"/>
                  </a:lnTo>
                  <a:lnTo>
                    <a:pt x="78478" y="1256208"/>
                  </a:lnTo>
                  <a:close/>
                  <a:moveTo>
                    <a:pt x="318088" y="1256208"/>
                  </a:moveTo>
                  <a:lnTo>
                    <a:pt x="318088" y="1260224"/>
                  </a:lnTo>
                  <a:lnTo>
                    <a:pt x="392550" y="1260224"/>
                  </a:lnTo>
                  <a:lnTo>
                    <a:pt x="392550" y="1256208"/>
                  </a:lnTo>
                  <a:lnTo>
                    <a:pt x="318088" y="1256208"/>
                  </a:lnTo>
                  <a:close/>
                  <a:moveTo>
                    <a:pt x="1574215" y="1256208"/>
                  </a:moveTo>
                  <a:lnTo>
                    <a:pt x="1574215" y="1260224"/>
                  </a:lnTo>
                  <a:lnTo>
                    <a:pt x="1648676" y="1260224"/>
                  </a:lnTo>
                  <a:lnTo>
                    <a:pt x="1648676" y="1256208"/>
                  </a:lnTo>
                  <a:lnTo>
                    <a:pt x="1574215" y="1256208"/>
                  </a:lnTo>
                  <a:close/>
                  <a:moveTo>
                    <a:pt x="710638" y="1256208"/>
                  </a:moveTo>
                  <a:lnTo>
                    <a:pt x="710638" y="1260224"/>
                  </a:lnTo>
                  <a:lnTo>
                    <a:pt x="785099" y="1260224"/>
                  </a:lnTo>
                  <a:lnTo>
                    <a:pt x="785099" y="1256208"/>
                  </a:lnTo>
                  <a:lnTo>
                    <a:pt x="710638" y="1256208"/>
                  </a:lnTo>
                  <a:close/>
                  <a:moveTo>
                    <a:pt x="239530" y="1256208"/>
                  </a:moveTo>
                  <a:lnTo>
                    <a:pt x="239530" y="1260224"/>
                  </a:lnTo>
                  <a:lnTo>
                    <a:pt x="313991" y="1260224"/>
                  </a:lnTo>
                  <a:lnTo>
                    <a:pt x="313991" y="1256208"/>
                  </a:lnTo>
                  <a:lnTo>
                    <a:pt x="239530" y="1256208"/>
                  </a:lnTo>
                  <a:close/>
                  <a:moveTo>
                    <a:pt x="235514" y="1256208"/>
                  </a:moveTo>
                  <a:lnTo>
                    <a:pt x="161052" y="1256208"/>
                  </a:lnTo>
                  <a:lnTo>
                    <a:pt x="161052" y="1260224"/>
                  </a:lnTo>
                  <a:lnTo>
                    <a:pt x="235514" y="1260224"/>
                  </a:lnTo>
                  <a:lnTo>
                    <a:pt x="235514" y="1256208"/>
                  </a:lnTo>
                  <a:close/>
                  <a:moveTo>
                    <a:pt x="553602" y="1256208"/>
                  </a:moveTo>
                  <a:lnTo>
                    <a:pt x="553602" y="1260224"/>
                  </a:lnTo>
                  <a:lnTo>
                    <a:pt x="628063" y="1260224"/>
                  </a:lnTo>
                  <a:lnTo>
                    <a:pt x="628063" y="1256208"/>
                  </a:lnTo>
                  <a:lnTo>
                    <a:pt x="553602" y="1256208"/>
                  </a:lnTo>
                  <a:close/>
                  <a:moveTo>
                    <a:pt x="632080" y="1256208"/>
                  </a:moveTo>
                  <a:lnTo>
                    <a:pt x="632080" y="1260224"/>
                  </a:lnTo>
                  <a:lnTo>
                    <a:pt x="706541" y="1260224"/>
                  </a:lnTo>
                  <a:lnTo>
                    <a:pt x="706541" y="1256208"/>
                  </a:lnTo>
                  <a:lnTo>
                    <a:pt x="632080" y="1256208"/>
                  </a:lnTo>
                  <a:close/>
                  <a:moveTo>
                    <a:pt x="2359394" y="1260224"/>
                  </a:moveTo>
                  <a:lnTo>
                    <a:pt x="2433856" y="1260224"/>
                  </a:lnTo>
                  <a:lnTo>
                    <a:pt x="2433856" y="1256208"/>
                  </a:lnTo>
                  <a:lnTo>
                    <a:pt x="2359394" y="1256208"/>
                  </a:lnTo>
                  <a:lnTo>
                    <a:pt x="2359394" y="1260224"/>
                  </a:lnTo>
                  <a:close/>
                  <a:moveTo>
                    <a:pt x="2202358" y="1260224"/>
                  </a:moveTo>
                  <a:lnTo>
                    <a:pt x="2276820" y="1260224"/>
                  </a:lnTo>
                  <a:lnTo>
                    <a:pt x="2276820" y="1256208"/>
                  </a:lnTo>
                  <a:lnTo>
                    <a:pt x="2202358" y="1256208"/>
                  </a:lnTo>
                  <a:lnTo>
                    <a:pt x="2202358" y="1260224"/>
                  </a:lnTo>
                  <a:close/>
                  <a:moveTo>
                    <a:pt x="475124" y="1256208"/>
                  </a:moveTo>
                  <a:lnTo>
                    <a:pt x="475124" y="1260224"/>
                  </a:lnTo>
                  <a:lnTo>
                    <a:pt x="549585" y="1260224"/>
                  </a:lnTo>
                  <a:lnTo>
                    <a:pt x="549585" y="1256208"/>
                  </a:lnTo>
                  <a:lnTo>
                    <a:pt x="475124" y="1256208"/>
                  </a:lnTo>
                  <a:close/>
                  <a:moveTo>
                    <a:pt x="1966764" y="1256208"/>
                  </a:moveTo>
                  <a:lnTo>
                    <a:pt x="1966764" y="1260224"/>
                  </a:lnTo>
                  <a:lnTo>
                    <a:pt x="2041226" y="1260224"/>
                  </a:lnTo>
                  <a:lnTo>
                    <a:pt x="2041226" y="1256208"/>
                  </a:lnTo>
                  <a:lnTo>
                    <a:pt x="1966764" y="1256208"/>
                  </a:lnTo>
                  <a:close/>
                  <a:moveTo>
                    <a:pt x="2123800" y="1256208"/>
                  </a:moveTo>
                  <a:lnTo>
                    <a:pt x="2123800" y="1260224"/>
                  </a:lnTo>
                  <a:lnTo>
                    <a:pt x="2198262" y="1260224"/>
                  </a:lnTo>
                  <a:lnTo>
                    <a:pt x="2198262" y="1256208"/>
                  </a:lnTo>
                  <a:lnTo>
                    <a:pt x="2123800" y="1256208"/>
                  </a:lnTo>
                  <a:close/>
                  <a:moveTo>
                    <a:pt x="2045322" y="1256208"/>
                  </a:moveTo>
                  <a:lnTo>
                    <a:pt x="2045322" y="1260224"/>
                  </a:lnTo>
                  <a:lnTo>
                    <a:pt x="2119784" y="1260224"/>
                  </a:lnTo>
                  <a:lnTo>
                    <a:pt x="2119784" y="1256208"/>
                  </a:lnTo>
                  <a:lnTo>
                    <a:pt x="2045322" y="1256208"/>
                  </a:lnTo>
                  <a:close/>
                  <a:moveTo>
                    <a:pt x="1731250" y="1256208"/>
                  </a:moveTo>
                  <a:lnTo>
                    <a:pt x="1731250" y="1260224"/>
                  </a:lnTo>
                  <a:lnTo>
                    <a:pt x="1805712" y="1260224"/>
                  </a:lnTo>
                  <a:lnTo>
                    <a:pt x="1805712" y="1256208"/>
                  </a:lnTo>
                  <a:lnTo>
                    <a:pt x="1731250" y="1256208"/>
                  </a:lnTo>
                  <a:close/>
                  <a:moveTo>
                    <a:pt x="1888286" y="1256208"/>
                  </a:moveTo>
                  <a:lnTo>
                    <a:pt x="1888286" y="1260224"/>
                  </a:lnTo>
                  <a:lnTo>
                    <a:pt x="1962748" y="1260224"/>
                  </a:lnTo>
                  <a:lnTo>
                    <a:pt x="1962748" y="1256208"/>
                  </a:lnTo>
                  <a:lnTo>
                    <a:pt x="1888286" y="1256208"/>
                  </a:lnTo>
                  <a:close/>
                  <a:moveTo>
                    <a:pt x="1809809" y="1256208"/>
                  </a:moveTo>
                  <a:lnTo>
                    <a:pt x="1809809" y="1260224"/>
                  </a:lnTo>
                  <a:lnTo>
                    <a:pt x="1884270" y="1260224"/>
                  </a:lnTo>
                  <a:lnTo>
                    <a:pt x="1884270" y="1256208"/>
                  </a:lnTo>
                  <a:lnTo>
                    <a:pt x="1809809" y="1256208"/>
                  </a:lnTo>
                  <a:close/>
                  <a:moveTo>
                    <a:pt x="2280836" y="1260224"/>
                  </a:moveTo>
                  <a:lnTo>
                    <a:pt x="2355298" y="1260224"/>
                  </a:lnTo>
                  <a:lnTo>
                    <a:pt x="2355298" y="1256208"/>
                  </a:lnTo>
                  <a:lnTo>
                    <a:pt x="2280836" y="1256208"/>
                  </a:lnTo>
                  <a:lnTo>
                    <a:pt x="2280836" y="1260224"/>
                  </a:lnTo>
                  <a:close/>
                  <a:moveTo>
                    <a:pt x="1652773" y="1256208"/>
                  </a:moveTo>
                  <a:lnTo>
                    <a:pt x="1652773" y="1260224"/>
                  </a:lnTo>
                  <a:lnTo>
                    <a:pt x="1727234" y="1260224"/>
                  </a:lnTo>
                  <a:lnTo>
                    <a:pt x="1727234" y="1256208"/>
                  </a:lnTo>
                  <a:lnTo>
                    <a:pt x="1652773" y="1256208"/>
                  </a:lnTo>
                  <a:close/>
                  <a:moveTo>
                    <a:pt x="157036" y="1256208"/>
                  </a:moveTo>
                  <a:lnTo>
                    <a:pt x="82574" y="1256208"/>
                  </a:lnTo>
                  <a:lnTo>
                    <a:pt x="82574" y="1260224"/>
                  </a:lnTo>
                  <a:lnTo>
                    <a:pt x="157036" y="1260224"/>
                  </a:lnTo>
                  <a:lnTo>
                    <a:pt x="157036" y="1256208"/>
                  </a:lnTo>
                  <a:close/>
                  <a:moveTo>
                    <a:pt x="946151" y="1334685"/>
                  </a:moveTo>
                  <a:lnTo>
                    <a:pt x="946151" y="1338702"/>
                  </a:lnTo>
                  <a:lnTo>
                    <a:pt x="1020613" y="1338702"/>
                  </a:lnTo>
                  <a:lnTo>
                    <a:pt x="1020613" y="1334685"/>
                  </a:lnTo>
                  <a:lnTo>
                    <a:pt x="946151" y="1334685"/>
                  </a:lnTo>
                  <a:close/>
                  <a:moveTo>
                    <a:pt x="1338701" y="1334685"/>
                  </a:moveTo>
                  <a:lnTo>
                    <a:pt x="1338701" y="1338702"/>
                  </a:lnTo>
                  <a:lnTo>
                    <a:pt x="1413162" y="1338702"/>
                  </a:lnTo>
                  <a:lnTo>
                    <a:pt x="1413162" y="1334685"/>
                  </a:lnTo>
                  <a:lnTo>
                    <a:pt x="1338701" y="1334685"/>
                  </a:lnTo>
                  <a:close/>
                  <a:moveTo>
                    <a:pt x="161052" y="1334685"/>
                  </a:moveTo>
                  <a:lnTo>
                    <a:pt x="161052" y="1338702"/>
                  </a:lnTo>
                  <a:lnTo>
                    <a:pt x="235514" y="1338702"/>
                  </a:lnTo>
                  <a:lnTo>
                    <a:pt x="235514" y="1334685"/>
                  </a:lnTo>
                  <a:lnTo>
                    <a:pt x="161052" y="1334685"/>
                  </a:lnTo>
                  <a:close/>
                  <a:moveTo>
                    <a:pt x="2045322" y="1334685"/>
                  </a:moveTo>
                  <a:lnTo>
                    <a:pt x="2045322" y="1338702"/>
                  </a:lnTo>
                  <a:lnTo>
                    <a:pt x="2119784" y="1338702"/>
                  </a:lnTo>
                  <a:lnTo>
                    <a:pt x="2119784" y="1334685"/>
                  </a:lnTo>
                  <a:lnTo>
                    <a:pt x="2045322" y="1334685"/>
                  </a:lnTo>
                  <a:close/>
                  <a:moveTo>
                    <a:pt x="475124" y="1334685"/>
                  </a:moveTo>
                  <a:lnTo>
                    <a:pt x="475124" y="1338702"/>
                  </a:lnTo>
                  <a:lnTo>
                    <a:pt x="549585" y="1338702"/>
                  </a:lnTo>
                  <a:lnTo>
                    <a:pt x="549585" y="1334685"/>
                  </a:lnTo>
                  <a:lnTo>
                    <a:pt x="475124" y="1334685"/>
                  </a:lnTo>
                  <a:close/>
                  <a:moveTo>
                    <a:pt x="1966764" y="1334685"/>
                  </a:moveTo>
                  <a:lnTo>
                    <a:pt x="1966764" y="1338702"/>
                  </a:lnTo>
                  <a:lnTo>
                    <a:pt x="2041226" y="1338702"/>
                  </a:lnTo>
                  <a:lnTo>
                    <a:pt x="2041226" y="1334685"/>
                  </a:lnTo>
                  <a:lnTo>
                    <a:pt x="1966764" y="1334685"/>
                  </a:lnTo>
                  <a:close/>
                  <a:moveTo>
                    <a:pt x="2202358" y="1334685"/>
                  </a:moveTo>
                  <a:lnTo>
                    <a:pt x="2202358" y="1338702"/>
                  </a:lnTo>
                  <a:lnTo>
                    <a:pt x="2276820" y="1338702"/>
                  </a:lnTo>
                  <a:lnTo>
                    <a:pt x="2276820" y="1334685"/>
                  </a:lnTo>
                  <a:lnTo>
                    <a:pt x="2202358" y="1334685"/>
                  </a:lnTo>
                  <a:close/>
                  <a:moveTo>
                    <a:pt x="2123800" y="1334685"/>
                  </a:moveTo>
                  <a:lnTo>
                    <a:pt x="2123800" y="1338702"/>
                  </a:lnTo>
                  <a:lnTo>
                    <a:pt x="2198262" y="1338702"/>
                  </a:lnTo>
                  <a:lnTo>
                    <a:pt x="2198262" y="1334685"/>
                  </a:lnTo>
                  <a:lnTo>
                    <a:pt x="2123800" y="1334685"/>
                  </a:lnTo>
                  <a:close/>
                  <a:moveTo>
                    <a:pt x="318088" y="1334685"/>
                  </a:moveTo>
                  <a:lnTo>
                    <a:pt x="318088" y="1338702"/>
                  </a:lnTo>
                  <a:lnTo>
                    <a:pt x="392550" y="1338702"/>
                  </a:lnTo>
                  <a:lnTo>
                    <a:pt x="392550" y="1334685"/>
                  </a:lnTo>
                  <a:lnTo>
                    <a:pt x="318088" y="1334685"/>
                  </a:lnTo>
                  <a:close/>
                  <a:moveTo>
                    <a:pt x="1103187" y="1334685"/>
                  </a:moveTo>
                  <a:lnTo>
                    <a:pt x="1103187" y="1338702"/>
                  </a:lnTo>
                  <a:lnTo>
                    <a:pt x="1177649" y="1338702"/>
                  </a:lnTo>
                  <a:lnTo>
                    <a:pt x="1177649" y="1334685"/>
                  </a:lnTo>
                  <a:lnTo>
                    <a:pt x="1103187" y="1334685"/>
                  </a:lnTo>
                  <a:close/>
                  <a:moveTo>
                    <a:pt x="239530" y="1334685"/>
                  </a:moveTo>
                  <a:lnTo>
                    <a:pt x="239530" y="1338702"/>
                  </a:lnTo>
                  <a:lnTo>
                    <a:pt x="313991" y="1338702"/>
                  </a:lnTo>
                  <a:lnTo>
                    <a:pt x="313991" y="1334685"/>
                  </a:lnTo>
                  <a:lnTo>
                    <a:pt x="239530" y="1334685"/>
                  </a:lnTo>
                  <a:close/>
                  <a:moveTo>
                    <a:pt x="1260223" y="1334685"/>
                  </a:moveTo>
                  <a:lnTo>
                    <a:pt x="1260223" y="1338702"/>
                  </a:lnTo>
                  <a:lnTo>
                    <a:pt x="1334685" y="1338702"/>
                  </a:lnTo>
                  <a:lnTo>
                    <a:pt x="1334685" y="1334685"/>
                  </a:lnTo>
                  <a:lnTo>
                    <a:pt x="1260223" y="1334685"/>
                  </a:lnTo>
                  <a:close/>
                  <a:moveTo>
                    <a:pt x="396566" y="1334685"/>
                  </a:moveTo>
                  <a:lnTo>
                    <a:pt x="396566" y="1338702"/>
                  </a:lnTo>
                  <a:lnTo>
                    <a:pt x="471027" y="1338702"/>
                  </a:lnTo>
                  <a:lnTo>
                    <a:pt x="471027" y="1334685"/>
                  </a:lnTo>
                  <a:lnTo>
                    <a:pt x="396566" y="1334685"/>
                  </a:lnTo>
                  <a:close/>
                  <a:moveTo>
                    <a:pt x="1888286" y="1334685"/>
                  </a:moveTo>
                  <a:lnTo>
                    <a:pt x="1888286" y="1338702"/>
                  </a:lnTo>
                  <a:lnTo>
                    <a:pt x="1962748" y="1338702"/>
                  </a:lnTo>
                  <a:lnTo>
                    <a:pt x="1962748" y="1334685"/>
                  </a:lnTo>
                  <a:lnTo>
                    <a:pt x="1888286" y="1334685"/>
                  </a:lnTo>
                  <a:close/>
                  <a:moveTo>
                    <a:pt x="1181665" y="1334685"/>
                  </a:moveTo>
                  <a:lnTo>
                    <a:pt x="1181665" y="1338702"/>
                  </a:lnTo>
                  <a:lnTo>
                    <a:pt x="1256127" y="1338702"/>
                  </a:lnTo>
                  <a:lnTo>
                    <a:pt x="1256127" y="1334685"/>
                  </a:lnTo>
                  <a:lnTo>
                    <a:pt x="1181665" y="1334685"/>
                  </a:lnTo>
                  <a:close/>
                  <a:moveTo>
                    <a:pt x="1024629" y="1334685"/>
                  </a:moveTo>
                  <a:lnTo>
                    <a:pt x="1024629" y="1338702"/>
                  </a:lnTo>
                  <a:lnTo>
                    <a:pt x="1099091" y="1338702"/>
                  </a:lnTo>
                  <a:lnTo>
                    <a:pt x="1099091" y="1334685"/>
                  </a:lnTo>
                  <a:lnTo>
                    <a:pt x="1024629" y="1334685"/>
                  </a:lnTo>
                  <a:close/>
                  <a:moveTo>
                    <a:pt x="710638" y="1334685"/>
                  </a:moveTo>
                  <a:lnTo>
                    <a:pt x="710638" y="1338702"/>
                  </a:lnTo>
                  <a:lnTo>
                    <a:pt x="785099" y="1338702"/>
                  </a:lnTo>
                  <a:lnTo>
                    <a:pt x="785099" y="1334685"/>
                  </a:lnTo>
                  <a:lnTo>
                    <a:pt x="710638" y="1334685"/>
                  </a:lnTo>
                  <a:close/>
                  <a:moveTo>
                    <a:pt x="1652773" y="1334685"/>
                  </a:moveTo>
                  <a:lnTo>
                    <a:pt x="1652773" y="1338702"/>
                  </a:lnTo>
                  <a:lnTo>
                    <a:pt x="1727234" y="1338702"/>
                  </a:lnTo>
                  <a:lnTo>
                    <a:pt x="1727234" y="1334685"/>
                  </a:lnTo>
                  <a:lnTo>
                    <a:pt x="1652773" y="1334685"/>
                  </a:lnTo>
                  <a:close/>
                  <a:moveTo>
                    <a:pt x="2280836" y="1338702"/>
                  </a:moveTo>
                  <a:lnTo>
                    <a:pt x="2355298" y="1338702"/>
                  </a:lnTo>
                  <a:lnTo>
                    <a:pt x="2355298" y="1334685"/>
                  </a:lnTo>
                  <a:lnTo>
                    <a:pt x="2280836" y="1334685"/>
                  </a:lnTo>
                  <a:lnTo>
                    <a:pt x="2280836" y="1338702"/>
                  </a:lnTo>
                  <a:close/>
                  <a:moveTo>
                    <a:pt x="157036" y="1334685"/>
                  </a:moveTo>
                  <a:lnTo>
                    <a:pt x="82574" y="1334685"/>
                  </a:lnTo>
                  <a:lnTo>
                    <a:pt x="82574" y="1338702"/>
                  </a:lnTo>
                  <a:lnTo>
                    <a:pt x="157036" y="1338702"/>
                  </a:lnTo>
                  <a:lnTo>
                    <a:pt x="157036" y="1334685"/>
                  </a:lnTo>
                  <a:close/>
                  <a:moveTo>
                    <a:pt x="1809809" y="1334685"/>
                  </a:moveTo>
                  <a:lnTo>
                    <a:pt x="1809809" y="1338702"/>
                  </a:lnTo>
                  <a:lnTo>
                    <a:pt x="1884270" y="1338702"/>
                  </a:lnTo>
                  <a:lnTo>
                    <a:pt x="1884270" y="1334685"/>
                  </a:lnTo>
                  <a:lnTo>
                    <a:pt x="1809809" y="1334685"/>
                  </a:lnTo>
                  <a:close/>
                  <a:moveTo>
                    <a:pt x="1495737" y="1334685"/>
                  </a:moveTo>
                  <a:lnTo>
                    <a:pt x="1495737" y="1338702"/>
                  </a:lnTo>
                  <a:lnTo>
                    <a:pt x="1570198" y="1338702"/>
                  </a:lnTo>
                  <a:lnTo>
                    <a:pt x="1570198" y="1334685"/>
                  </a:lnTo>
                  <a:lnTo>
                    <a:pt x="1495737" y="1334685"/>
                  </a:lnTo>
                  <a:close/>
                  <a:moveTo>
                    <a:pt x="789115" y="1334685"/>
                  </a:moveTo>
                  <a:lnTo>
                    <a:pt x="789115" y="1338702"/>
                  </a:lnTo>
                  <a:lnTo>
                    <a:pt x="863577" y="1338702"/>
                  </a:lnTo>
                  <a:lnTo>
                    <a:pt x="863577" y="1334685"/>
                  </a:lnTo>
                  <a:lnTo>
                    <a:pt x="789115" y="1334685"/>
                  </a:lnTo>
                  <a:close/>
                  <a:moveTo>
                    <a:pt x="1731250" y="1334685"/>
                  </a:moveTo>
                  <a:lnTo>
                    <a:pt x="1731250" y="1338702"/>
                  </a:lnTo>
                  <a:lnTo>
                    <a:pt x="1805712" y="1338702"/>
                  </a:lnTo>
                  <a:lnTo>
                    <a:pt x="1805712" y="1334685"/>
                  </a:lnTo>
                  <a:lnTo>
                    <a:pt x="1731250" y="1334685"/>
                  </a:lnTo>
                  <a:close/>
                  <a:moveTo>
                    <a:pt x="2359394" y="1338702"/>
                  </a:moveTo>
                  <a:lnTo>
                    <a:pt x="2433856" y="1338702"/>
                  </a:lnTo>
                  <a:lnTo>
                    <a:pt x="2433856" y="1334685"/>
                  </a:lnTo>
                  <a:lnTo>
                    <a:pt x="2359394" y="1334685"/>
                  </a:lnTo>
                  <a:lnTo>
                    <a:pt x="2359394" y="1338702"/>
                  </a:lnTo>
                  <a:close/>
                  <a:moveTo>
                    <a:pt x="553602" y="1334685"/>
                  </a:moveTo>
                  <a:lnTo>
                    <a:pt x="553602" y="1338702"/>
                  </a:lnTo>
                  <a:lnTo>
                    <a:pt x="628063" y="1338702"/>
                  </a:lnTo>
                  <a:lnTo>
                    <a:pt x="628063" y="1334685"/>
                  </a:lnTo>
                  <a:lnTo>
                    <a:pt x="553602" y="1334685"/>
                  </a:lnTo>
                  <a:close/>
                  <a:moveTo>
                    <a:pt x="78478" y="1334685"/>
                  </a:moveTo>
                  <a:lnTo>
                    <a:pt x="4016" y="1334685"/>
                  </a:lnTo>
                  <a:lnTo>
                    <a:pt x="4016" y="1338702"/>
                  </a:lnTo>
                  <a:lnTo>
                    <a:pt x="78478" y="1338702"/>
                  </a:lnTo>
                  <a:lnTo>
                    <a:pt x="78478" y="1334685"/>
                  </a:lnTo>
                  <a:close/>
                  <a:moveTo>
                    <a:pt x="1574215" y="1334685"/>
                  </a:moveTo>
                  <a:lnTo>
                    <a:pt x="1574215" y="1338702"/>
                  </a:lnTo>
                  <a:lnTo>
                    <a:pt x="1648676" y="1338702"/>
                  </a:lnTo>
                  <a:lnTo>
                    <a:pt x="1648676" y="1334685"/>
                  </a:lnTo>
                  <a:lnTo>
                    <a:pt x="1574215" y="1334685"/>
                  </a:lnTo>
                  <a:close/>
                  <a:moveTo>
                    <a:pt x="1417259" y="1334685"/>
                  </a:moveTo>
                  <a:lnTo>
                    <a:pt x="1417259" y="1338702"/>
                  </a:lnTo>
                  <a:lnTo>
                    <a:pt x="1491721" y="1338702"/>
                  </a:lnTo>
                  <a:lnTo>
                    <a:pt x="1491721" y="1334685"/>
                  </a:lnTo>
                  <a:lnTo>
                    <a:pt x="1417259" y="1334685"/>
                  </a:lnTo>
                  <a:close/>
                  <a:moveTo>
                    <a:pt x="632080" y="1334685"/>
                  </a:moveTo>
                  <a:lnTo>
                    <a:pt x="632080" y="1338702"/>
                  </a:lnTo>
                  <a:lnTo>
                    <a:pt x="706541" y="1338702"/>
                  </a:lnTo>
                  <a:lnTo>
                    <a:pt x="706541" y="1334685"/>
                  </a:lnTo>
                  <a:lnTo>
                    <a:pt x="632080" y="1334685"/>
                  </a:lnTo>
                  <a:close/>
                  <a:moveTo>
                    <a:pt x="867673" y="1334685"/>
                  </a:moveTo>
                  <a:lnTo>
                    <a:pt x="867673" y="1338702"/>
                  </a:lnTo>
                  <a:lnTo>
                    <a:pt x="942135" y="1338702"/>
                  </a:lnTo>
                  <a:lnTo>
                    <a:pt x="942135" y="1334685"/>
                  </a:lnTo>
                  <a:lnTo>
                    <a:pt x="867673" y="1334685"/>
                  </a:lnTo>
                  <a:close/>
                  <a:moveTo>
                    <a:pt x="2359394" y="1417260"/>
                  </a:moveTo>
                  <a:lnTo>
                    <a:pt x="2433856" y="1417260"/>
                  </a:lnTo>
                  <a:lnTo>
                    <a:pt x="2433856" y="1413244"/>
                  </a:lnTo>
                  <a:lnTo>
                    <a:pt x="2359394" y="1413244"/>
                  </a:lnTo>
                  <a:lnTo>
                    <a:pt x="2359394" y="1417260"/>
                  </a:lnTo>
                  <a:close/>
                  <a:moveTo>
                    <a:pt x="1260223" y="1413244"/>
                  </a:moveTo>
                  <a:lnTo>
                    <a:pt x="1260223" y="1417260"/>
                  </a:lnTo>
                  <a:lnTo>
                    <a:pt x="1334685" y="1417260"/>
                  </a:lnTo>
                  <a:lnTo>
                    <a:pt x="1334685" y="1413244"/>
                  </a:lnTo>
                  <a:lnTo>
                    <a:pt x="1260223" y="1413244"/>
                  </a:lnTo>
                  <a:close/>
                  <a:moveTo>
                    <a:pt x="1338701" y="1413244"/>
                  </a:moveTo>
                  <a:lnTo>
                    <a:pt x="1338701" y="1417260"/>
                  </a:lnTo>
                  <a:lnTo>
                    <a:pt x="1413162" y="1417260"/>
                  </a:lnTo>
                  <a:lnTo>
                    <a:pt x="1413162" y="1413244"/>
                  </a:lnTo>
                  <a:lnTo>
                    <a:pt x="1338701" y="1413244"/>
                  </a:lnTo>
                  <a:close/>
                  <a:moveTo>
                    <a:pt x="1181665" y="1413244"/>
                  </a:moveTo>
                  <a:lnTo>
                    <a:pt x="1181665" y="1417260"/>
                  </a:lnTo>
                  <a:lnTo>
                    <a:pt x="1256127" y="1417260"/>
                  </a:lnTo>
                  <a:lnTo>
                    <a:pt x="1256127" y="1413244"/>
                  </a:lnTo>
                  <a:lnTo>
                    <a:pt x="1181665" y="1413244"/>
                  </a:lnTo>
                  <a:close/>
                  <a:moveTo>
                    <a:pt x="1495737" y="1413244"/>
                  </a:moveTo>
                  <a:lnTo>
                    <a:pt x="1495737" y="1417260"/>
                  </a:lnTo>
                  <a:lnTo>
                    <a:pt x="1570198" y="1417260"/>
                  </a:lnTo>
                  <a:lnTo>
                    <a:pt x="1570198" y="1413244"/>
                  </a:lnTo>
                  <a:lnTo>
                    <a:pt x="1495737" y="1413244"/>
                  </a:lnTo>
                  <a:close/>
                  <a:moveTo>
                    <a:pt x="161052" y="1413244"/>
                  </a:moveTo>
                  <a:lnTo>
                    <a:pt x="161052" y="1417260"/>
                  </a:lnTo>
                  <a:lnTo>
                    <a:pt x="235514" y="1417260"/>
                  </a:lnTo>
                  <a:lnTo>
                    <a:pt x="235514" y="1413244"/>
                  </a:lnTo>
                  <a:lnTo>
                    <a:pt x="161052" y="1413244"/>
                  </a:lnTo>
                  <a:close/>
                  <a:moveTo>
                    <a:pt x="239530" y="1413244"/>
                  </a:moveTo>
                  <a:lnTo>
                    <a:pt x="239530" y="1417260"/>
                  </a:lnTo>
                  <a:lnTo>
                    <a:pt x="313991" y="1417260"/>
                  </a:lnTo>
                  <a:lnTo>
                    <a:pt x="313991" y="1413244"/>
                  </a:lnTo>
                  <a:lnTo>
                    <a:pt x="239530" y="1413244"/>
                  </a:lnTo>
                  <a:close/>
                  <a:moveTo>
                    <a:pt x="78478" y="1413244"/>
                  </a:moveTo>
                  <a:lnTo>
                    <a:pt x="4016" y="1413244"/>
                  </a:lnTo>
                  <a:lnTo>
                    <a:pt x="4016" y="1417260"/>
                  </a:lnTo>
                  <a:lnTo>
                    <a:pt x="78478" y="1417260"/>
                  </a:lnTo>
                  <a:lnTo>
                    <a:pt x="78478" y="1413244"/>
                  </a:lnTo>
                  <a:close/>
                  <a:moveTo>
                    <a:pt x="82494" y="1413244"/>
                  </a:moveTo>
                  <a:lnTo>
                    <a:pt x="82494" y="1417260"/>
                  </a:lnTo>
                  <a:lnTo>
                    <a:pt x="156956" y="1417260"/>
                  </a:lnTo>
                  <a:lnTo>
                    <a:pt x="156956" y="1413244"/>
                  </a:lnTo>
                  <a:lnTo>
                    <a:pt x="82494" y="1413244"/>
                  </a:lnTo>
                  <a:close/>
                  <a:moveTo>
                    <a:pt x="1574215" y="1413244"/>
                  </a:moveTo>
                  <a:lnTo>
                    <a:pt x="1574215" y="1417260"/>
                  </a:lnTo>
                  <a:lnTo>
                    <a:pt x="1648676" y="1417260"/>
                  </a:lnTo>
                  <a:lnTo>
                    <a:pt x="1648676" y="1413244"/>
                  </a:lnTo>
                  <a:lnTo>
                    <a:pt x="1574215" y="1413244"/>
                  </a:lnTo>
                  <a:close/>
                  <a:moveTo>
                    <a:pt x="1417259" y="1413244"/>
                  </a:moveTo>
                  <a:lnTo>
                    <a:pt x="1417259" y="1417260"/>
                  </a:lnTo>
                  <a:lnTo>
                    <a:pt x="1491721" y="1417260"/>
                  </a:lnTo>
                  <a:lnTo>
                    <a:pt x="1491721" y="1413244"/>
                  </a:lnTo>
                  <a:lnTo>
                    <a:pt x="1417259" y="1413244"/>
                  </a:lnTo>
                  <a:close/>
                  <a:moveTo>
                    <a:pt x="946151" y="1413244"/>
                  </a:moveTo>
                  <a:lnTo>
                    <a:pt x="946151" y="1417260"/>
                  </a:lnTo>
                  <a:lnTo>
                    <a:pt x="1020613" y="1417260"/>
                  </a:lnTo>
                  <a:lnTo>
                    <a:pt x="1020613" y="1413244"/>
                  </a:lnTo>
                  <a:lnTo>
                    <a:pt x="946151" y="1413244"/>
                  </a:lnTo>
                  <a:close/>
                  <a:moveTo>
                    <a:pt x="396566" y="1413244"/>
                  </a:moveTo>
                  <a:lnTo>
                    <a:pt x="396566" y="1417260"/>
                  </a:lnTo>
                  <a:lnTo>
                    <a:pt x="471027" y="1417260"/>
                  </a:lnTo>
                  <a:lnTo>
                    <a:pt x="471027" y="1413244"/>
                  </a:lnTo>
                  <a:lnTo>
                    <a:pt x="396566" y="1413244"/>
                  </a:lnTo>
                  <a:close/>
                  <a:moveTo>
                    <a:pt x="1652773" y="1413244"/>
                  </a:moveTo>
                  <a:lnTo>
                    <a:pt x="1652773" y="1417260"/>
                  </a:lnTo>
                  <a:lnTo>
                    <a:pt x="1727234" y="1417260"/>
                  </a:lnTo>
                  <a:lnTo>
                    <a:pt x="1727234" y="1413244"/>
                  </a:lnTo>
                  <a:lnTo>
                    <a:pt x="1652773" y="1413244"/>
                  </a:lnTo>
                  <a:close/>
                  <a:moveTo>
                    <a:pt x="318088" y="1413244"/>
                  </a:moveTo>
                  <a:lnTo>
                    <a:pt x="318088" y="1417260"/>
                  </a:lnTo>
                  <a:lnTo>
                    <a:pt x="392550" y="1417260"/>
                  </a:lnTo>
                  <a:lnTo>
                    <a:pt x="392550" y="1413244"/>
                  </a:lnTo>
                  <a:lnTo>
                    <a:pt x="318088" y="1413244"/>
                  </a:lnTo>
                  <a:close/>
                  <a:moveTo>
                    <a:pt x="2280836" y="1413244"/>
                  </a:moveTo>
                  <a:lnTo>
                    <a:pt x="2280836" y="1417260"/>
                  </a:lnTo>
                  <a:lnTo>
                    <a:pt x="2355298" y="1417260"/>
                  </a:lnTo>
                  <a:lnTo>
                    <a:pt x="2355298" y="1413244"/>
                  </a:lnTo>
                  <a:lnTo>
                    <a:pt x="2280836" y="1413244"/>
                  </a:lnTo>
                  <a:close/>
                  <a:moveTo>
                    <a:pt x="2202358" y="1413244"/>
                  </a:moveTo>
                  <a:lnTo>
                    <a:pt x="2202358" y="1417260"/>
                  </a:lnTo>
                  <a:lnTo>
                    <a:pt x="2276820" y="1417260"/>
                  </a:lnTo>
                  <a:lnTo>
                    <a:pt x="2276820" y="1413244"/>
                  </a:lnTo>
                  <a:lnTo>
                    <a:pt x="2202358" y="1413244"/>
                  </a:lnTo>
                  <a:close/>
                  <a:moveTo>
                    <a:pt x="1024629" y="1413244"/>
                  </a:moveTo>
                  <a:lnTo>
                    <a:pt x="1024629" y="1417260"/>
                  </a:lnTo>
                  <a:lnTo>
                    <a:pt x="1099091" y="1417260"/>
                  </a:lnTo>
                  <a:lnTo>
                    <a:pt x="1099091" y="1413244"/>
                  </a:lnTo>
                  <a:lnTo>
                    <a:pt x="1024629" y="1413244"/>
                  </a:lnTo>
                  <a:close/>
                  <a:moveTo>
                    <a:pt x="1103187" y="1413244"/>
                  </a:moveTo>
                  <a:lnTo>
                    <a:pt x="1103187" y="1417260"/>
                  </a:lnTo>
                  <a:lnTo>
                    <a:pt x="1177649" y="1417260"/>
                  </a:lnTo>
                  <a:lnTo>
                    <a:pt x="1177649" y="1413244"/>
                  </a:lnTo>
                  <a:lnTo>
                    <a:pt x="1103187" y="1413244"/>
                  </a:lnTo>
                  <a:close/>
                  <a:moveTo>
                    <a:pt x="632080" y="1413244"/>
                  </a:moveTo>
                  <a:lnTo>
                    <a:pt x="632080" y="1417260"/>
                  </a:lnTo>
                  <a:lnTo>
                    <a:pt x="706541" y="1417260"/>
                  </a:lnTo>
                  <a:lnTo>
                    <a:pt x="706541" y="1413244"/>
                  </a:lnTo>
                  <a:lnTo>
                    <a:pt x="632080" y="1413244"/>
                  </a:lnTo>
                  <a:close/>
                  <a:moveTo>
                    <a:pt x="789115" y="1413244"/>
                  </a:moveTo>
                  <a:lnTo>
                    <a:pt x="789115" y="1417260"/>
                  </a:lnTo>
                  <a:lnTo>
                    <a:pt x="863577" y="1417260"/>
                  </a:lnTo>
                  <a:lnTo>
                    <a:pt x="863577" y="1413244"/>
                  </a:lnTo>
                  <a:lnTo>
                    <a:pt x="789115" y="1413244"/>
                  </a:lnTo>
                  <a:close/>
                  <a:moveTo>
                    <a:pt x="710638" y="1413244"/>
                  </a:moveTo>
                  <a:lnTo>
                    <a:pt x="710638" y="1417260"/>
                  </a:lnTo>
                  <a:lnTo>
                    <a:pt x="785099" y="1417260"/>
                  </a:lnTo>
                  <a:lnTo>
                    <a:pt x="785099" y="1413244"/>
                  </a:lnTo>
                  <a:lnTo>
                    <a:pt x="710638" y="1413244"/>
                  </a:lnTo>
                  <a:close/>
                  <a:moveTo>
                    <a:pt x="475124" y="1413244"/>
                  </a:moveTo>
                  <a:lnTo>
                    <a:pt x="475124" y="1417260"/>
                  </a:lnTo>
                  <a:lnTo>
                    <a:pt x="549585" y="1417260"/>
                  </a:lnTo>
                  <a:lnTo>
                    <a:pt x="549585" y="1413244"/>
                  </a:lnTo>
                  <a:lnTo>
                    <a:pt x="475124" y="1413244"/>
                  </a:lnTo>
                  <a:close/>
                  <a:moveTo>
                    <a:pt x="553602" y="1413244"/>
                  </a:moveTo>
                  <a:lnTo>
                    <a:pt x="553602" y="1417260"/>
                  </a:lnTo>
                  <a:lnTo>
                    <a:pt x="628063" y="1417260"/>
                  </a:lnTo>
                  <a:lnTo>
                    <a:pt x="628063" y="1413244"/>
                  </a:lnTo>
                  <a:lnTo>
                    <a:pt x="553602" y="1413244"/>
                  </a:lnTo>
                  <a:close/>
                  <a:moveTo>
                    <a:pt x="867673" y="1413244"/>
                  </a:moveTo>
                  <a:lnTo>
                    <a:pt x="867673" y="1417260"/>
                  </a:lnTo>
                  <a:lnTo>
                    <a:pt x="942135" y="1417260"/>
                  </a:lnTo>
                  <a:lnTo>
                    <a:pt x="942135" y="1413244"/>
                  </a:lnTo>
                  <a:lnTo>
                    <a:pt x="867673" y="1413244"/>
                  </a:lnTo>
                  <a:close/>
                  <a:moveTo>
                    <a:pt x="1731250" y="1413244"/>
                  </a:moveTo>
                  <a:lnTo>
                    <a:pt x="1731250" y="1417260"/>
                  </a:lnTo>
                  <a:lnTo>
                    <a:pt x="1805712" y="1417260"/>
                  </a:lnTo>
                  <a:lnTo>
                    <a:pt x="1805712" y="1413244"/>
                  </a:lnTo>
                  <a:lnTo>
                    <a:pt x="1731250" y="1413244"/>
                  </a:lnTo>
                  <a:close/>
                  <a:moveTo>
                    <a:pt x="1888286" y="1413244"/>
                  </a:moveTo>
                  <a:lnTo>
                    <a:pt x="1888286" y="1417260"/>
                  </a:lnTo>
                  <a:lnTo>
                    <a:pt x="1962748" y="1417260"/>
                  </a:lnTo>
                  <a:lnTo>
                    <a:pt x="1962748" y="1413244"/>
                  </a:lnTo>
                  <a:lnTo>
                    <a:pt x="1888286" y="1413244"/>
                  </a:lnTo>
                  <a:close/>
                  <a:moveTo>
                    <a:pt x="1809809" y="1413244"/>
                  </a:moveTo>
                  <a:lnTo>
                    <a:pt x="1809809" y="1417260"/>
                  </a:lnTo>
                  <a:lnTo>
                    <a:pt x="1884270" y="1417260"/>
                  </a:lnTo>
                  <a:lnTo>
                    <a:pt x="1884270" y="1413244"/>
                  </a:lnTo>
                  <a:lnTo>
                    <a:pt x="1809809" y="1413244"/>
                  </a:lnTo>
                  <a:close/>
                  <a:moveTo>
                    <a:pt x="2045322" y="1413244"/>
                  </a:moveTo>
                  <a:lnTo>
                    <a:pt x="2045322" y="1417260"/>
                  </a:lnTo>
                  <a:lnTo>
                    <a:pt x="2119784" y="1417260"/>
                  </a:lnTo>
                  <a:lnTo>
                    <a:pt x="2119784" y="1413244"/>
                  </a:lnTo>
                  <a:lnTo>
                    <a:pt x="2045322" y="1413244"/>
                  </a:lnTo>
                  <a:close/>
                  <a:moveTo>
                    <a:pt x="1966764" y="1413244"/>
                  </a:moveTo>
                  <a:lnTo>
                    <a:pt x="1966764" y="1417260"/>
                  </a:lnTo>
                  <a:lnTo>
                    <a:pt x="2041226" y="1417260"/>
                  </a:lnTo>
                  <a:lnTo>
                    <a:pt x="2041226" y="1413244"/>
                  </a:lnTo>
                  <a:lnTo>
                    <a:pt x="1966764" y="1413244"/>
                  </a:lnTo>
                  <a:close/>
                  <a:moveTo>
                    <a:pt x="2123800" y="1413244"/>
                  </a:moveTo>
                  <a:lnTo>
                    <a:pt x="2123800" y="1417260"/>
                  </a:lnTo>
                  <a:lnTo>
                    <a:pt x="2198262" y="1417260"/>
                  </a:lnTo>
                  <a:lnTo>
                    <a:pt x="2198262" y="1413244"/>
                  </a:lnTo>
                  <a:lnTo>
                    <a:pt x="2123800" y="1413244"/>
                  </a:lnTo>
                  <a:close/>
                  <a:moveTo>
                    <a:pt x="867673" y="1491721"/>
                  </a:moveTo>
                  <a:lnTo>
                    <a:pt x="867673" y="1495738"/>
                  </a:lnTo>
                  <a:lnTo>
                    <a:pt x="942135" y="1495738"/>
                  </a:lnTo>
                  <a:lnTo>
                    <a:pt x="942135" y="1491721"/>
                  </a:lnTo>
                  <a:lnTo>
                    <a:pt x="867673" y="1491721"/>
                  </a:lnTo>
                  <a:close/>
                  <a:moveTo>
                    <a:pt x="1731250" y="1491721"/>
                  </a:moveTo>
                  <a:lnTo>
                    <a:pt x="1731250" y="1495738"/>
                  </a:lnTo>
                  <a:lnTo>
                    <a:pt x="1805712" y="1495738"/>
                  </a:lnTo>
                  <a:lnTo>
                    <a:pt x="1805712" y="1491721"/>
                  </a:lnTo>
                  <a:lnTo>
                    <a:pt x="1731250" y="1491721"/>
                  </a:lnTo>
                  <a:close/>
                  <a:moveTo>
                    <a:pt x="239530" y="1491721"/>
                  </a:moveTo>
                  <a:lnTo>
                    <a:pt x="239530" y="1495738"/>
                  </a:lnTo>
                  <a:lnTo>
                    <a:pt x="313991" y="1495738"/>
                  </a:lnTo>
                  <a:lnTo>
                    <a:pt x="313991" y="1491721"/>
                  </a:lnTo>
                  <a:lnTo>
                    <a:pt x="239530" y="1491721"/>
                  </a:lnTo>
                  <a:close/>
                  <a:moveTo>
                    <a:pt x="710638" y="1491721"/>
                  </a:moveTo>
                  <a:lnTo>
                    <a:pt x="710638" y="1495738"/>
                  </a:lnTo>
                  <a:lnTo>
                    <a:pt x="785099" y="1495738"/>
                  </a:lnTo>
                  <a:lnTo>
                    <a:pt x="785099" y="1491721"/>
                  </a:lnTo>
                  <a:lnTo>
                    <a:pt x="710638" y="1491721"/>
                  </a:lnTo>
                  <a:close/>
                  <a:moveTo>
                    <a:pt x="1652773" y="1491721"/>
                  </a:moveTo>
                  <a:lnTo>
                    <a:pt x="1652773" y="1495738"/>
                  </a:lnTo>
                  <a:lnTo>
                    <a:pt x="1727234" y="1495738"/>
                  </a:lnTo>
                  <a:lnTo>
                    <a:pt x="1727234" y="1491721"/>
                  </a:lnTo>
                  <a:lnTo>
                    <a:pt x="1652773" y="1491721"/>
                  </a:lnTo>
                  <a:close/>
                  <a:moveTo>
                    <a:pt x="2045322" y="1491721"/>
                  </a:moveTo>
                  <a:lnTo>
                    <a:pt x="2045322" y="1495738"/>
                  </a:lnTo>
                  <a:lnTo>
                    <a:pt x="2119784" y="1495738"/>
                  </a:lnTo>
                  <a:lnTo>
                    <a:pt x="2119784" y="1491721"/>
                  </a:lnTo>
                  <a:lnTo>
                    <a:pt x="2045322" y="1491721"/>
                  </a:lnTo>
                  <a:close/>
                  <a:moveTo>
                    <a:pt x="1417259" y="1491721"/>
                  </a:moveTo>
                  <a:lnTo>
                    <a:pt x="1417259" y="1495738"/>
                  </a:lnTo>
                  <a:lnTo>
                    <a:pt x="1491721" y="1495738"/>
                  </a:lnTo>
                  <a:lnTo>
                    <a:pt x="1491721" y="1491721"/>
                  </a:lnTo>
                  <a:lnTo>
                    <a:pt x="1417259" y="1491721"/>
                  </a:lnTo>
                  <a:close/>
                  <a:moveTo>
                    <a:pt x="789115" y="1491721"/>
                  </a:moveTo>
                  <a:lnTo>
                    <a:pt x="789115" y="1495738"/>
                  </a:lnTo>
                  <a:lnTo>
                    <a:pt x="863577" y="1495738"/>
                  </a:lnTo>
                  <a:lnTo>
                    <a:pt x="863577" y="1491721"/>
                  </a:lnTo>
                  <a:lnTo>
                    <a:pt x="789115" y="1491721"/>
                  </a:lnTo>
                  <a:close/>
                  <a:moveTo>
                    <a:pt x="946151" y="1491721"/>
                  </a:moveTo>
                  <a:lnTo>
                    <a:pt x="946151" y="1495738"/>
                  </a:lnTo>
                  <a:lnTo>
                    <a:pt x="1020613" y="1495738"/>
                  </a:lnTo>
                  <a:lnTo>
                    <a:pt x="1020613" y="1491721"/>
                  </a:lnTo>
                  <a:lnTo>
                    <a:pt x="946151" y="1491721"/>
                  </a:lnTo>
                  <a:close/>
                  <a:moveTo>
                    <a:pt x="632080" y="1491721"/>
                  </a:moveTo>
                  <a:lnTo>
                    <a:pt x="632080" y="1495738"/>
                  </a:lnTo>
                  <a:lnTo>
                    <a:pt x="706541" y="1495738"/>
                  </a:lnTo>
                  <a:lnTo>
                    <a:pt x="706541" y="1491721"/>
                  </a:lnTo>
                  <a:lnTo>
                    <a:pt x="632080" y="1491721"/>
                  </a:lnTo>
                  <a:close/>
                  <a:moveTo>
                    <a:pt x="1495737" y="1491721"/>
                  </a:moveTo>
                  <a:lnTo>
                    <a:pt x="1495737" y="1495738"/>
                  </a:lnTo>
                  <a:lnTo>
                    <a:pt x="1570198" y="1495738"/>
                  </a:lnTo>
                  <a:lnTo>
                    <a:pt x="1570198" y="1491721"/>
                  </a:lnTo>
                  <a:lnTo>
                    <a:pt x="1495737" y="1491721"/>
                  </a:lnTo>
                  <a:close/>
                  <a:moveTo>
                    <a:pt x="2123800" y="1491721"/>
                  </a:moveTo>
                  <a:lnTo>
                    <a:pt x="2123800" y="1495738"/>
                  </a:lnTo>
                  <a:lnTo>
                    <a:pt x="2198262" y="1495738"/>
                  </a:lnTo>
                  <a:lnTo>
                    <a:pt x="2198262" y="1491721"/>
                  </a:lnTo>
                  <a:lnTo>
                    <a:pt x="2123800" y="1491721"/>
                  </a:lnTo>
                  <a:close/>
                  <a:moveTo>
                    <a:pt x="4016" y="1491721"/>
                  </a:moveTo>
                  <a:lnTo>
                    <a:pt x="4016" y="1495738"/>
                  </a:lnTo>
                  <a:lnTo>
                    <a:pt x="78478" y="1495738"/>
                  </a:lnTo>
                  <a:lnTo>
                    <a:pt x="78478" y="1491721"/>
                  </a:lnTo>
                  <a:lnTo>
                    <a:pt x="4016" y="1491721"/>
                  </a:lnTo>
                  <a:close/>
                  <a:moveTo>
                    <a:pt x="2359394" y="1491721"/>
                  </a:moveTo>
                  <a:lnTo>
                    <a:pt x="2359394" y="1495738"/>
                  </a:lnTo>
                  <a:lnTo>
                    <a:pt x="2433856" y="1495738"/>
                  </a:lnTo>
                  <a:lnTo>
                    <a:pt x="2433856" y="1491721"/>
                  </a:lnTo>
                  <a:lnTo>
                    <a:pt x="2359394" y="1491721"/>
                  </a:lnTo>
                  <a:close/>
                  <a:moveTo>
                    <a:pt x="161052" y="1491721"/>
                  </a:moveTo>
                  <a:lnTo>
                    <a:pt x="161052" y="1495738"/>
                  </a:lnTo>
                  <a:lnTo>
                    <a:pt x="235514" y="1495738"/>
                  </a:lnTo>
                  <a:lnTo>
                    <a:pt x="235514" y="1491721"/>
                  </a:lnTo>
                  <a:lnTo>
                    <a:pt x="161052" y="1491721"/>
                  </a:lnTo>
                  <a:close/>
                  <a:moveTo>
                    <a:pt x="82494" y="1491721"/>
                  </a:moveTo>
                  <a:lnTo>
                    <a:pt x="82494" y="1495738"/>
                  </a:lnTo>
                  <a:lnTo>
                    <a:pt x="156956" y="1495738"/>
                  </a:lnTo>
                  <a:lnTo>
                    <a:pt x="156956" y="1491721"/>
                  </a:lnTo>
                  <a:lnTo>
                    <a:pt x="82494" y="1491721"/>
                  </a:lnTo>
                  <a:close/>
                  <a:moveTo>
                    <a:pt x="1574215" y="1491721"/>
                  </a:moveTo>
                  <a:lnTo>
                    <a:pt x="1574215" y="1495738"/>
                  </a:lnTo>
                  <a:lnTo>
                    <a:pt x="1648676" y="1495738"/>
                  </a:lnTo>
                  <a:lnTo>
                    <a:pt x="1648676" y="1491721"/>
                  </a:lnTo>
                  <a:lnTo>
                    <a:pt x="1574215" y="1491721"/>
                  </a:lnTo>
                  <a:close/>
                  <a:moveTo>
                    <a:pt x="475124" y="1491721"/>
                  </a:moveTo>
                  <a:lnTo>
                    <a:pt x="475124" y="1495738"/>
                  </a:lnTo>
                  <a:lnTo>
                    <a:pt x="549585" y="1495738"/>
                  </a:lnTo>
                  <a:lnTo>
                    <a:pt x="549585" y="1491721"/>
                  </a:lnTo>
                  <a:lnTo>
                    <a:pt x="475124" y="1491721"/>
                  </a:lnTo>
                  <a:close/>
                  <a:moveTo>
                    <a:pt x="2202358" y="1491721"/>
                  </a:moveTo>
                  <a:lnTo>
                    <a:pt x="2202358" y="1495738"/>
                  </a:lnTo>
                  <a:lnTo>
                    <a:pt x="2276820" y="1495738"/>
                  </a:lnTo>
                  <a:lnTo>
                    <a:pt x="2276820" y="1491721"/>
                  </a:lnTo>
                  <a:lnTo>
                    <a:pt x="2202358" y="1491721"/>
                  </a:lnTo>
                  <a:close/>
                  <a:moveTo>
                    <a:pt x="2280836" y="1491721"/>
                  </a:moveTo>
                  <a:lnTo>
                    <a:pt x="2280836" y="1495738"/>
                  </a:lnTo>
                  <a:lnTo>
                    <a:pt x="2355298" y="1495738"/>
                  </a:lnTo>
                  <a:lnTo>
                    <a:pt x="2355298" y="1491721"/>
                  </a:lnTo>
                  <a:lnTo>
                    <a:pt x="2280836" y="1491721"/>
                  </a:lnTo>
                  <a:close/>
                  <a:moveTo>
                    <a:pt x="1260223" y="1491721"/>
                  </a:moveTo>
                  <a:lnTo>
                    <a:pt x="1260223" y="1495738"/>
                  </a:lnTo>
                  <a:lnTo>
                    <a:pt x="1334685" y="1495738"/>
                  </a:lnTo>
                  <a:lnTo>
                    <a:pt x="1334685" y="1491721"/>
                  </a:lnTo>
                  <a:lnTo>
                    <a:pt x="1260223" y="1491721"/>
                  </a:lnTo>
                  <a:close/>
                  <a:moveTo>
                    <a:pt x="553602" y="1491721"/>
                  </a:moveTo>
                  <a:lnTo>
                    <a:pt x="553602" y="1495738"/>
                  </a:lnTo>
                  <a:lnTo>
                    <a:pt x="628063" y="1495738"/>
                  </a:lnTo>
                  <a:lnTo>
                    <a:pt x="628063" y="1491721"/>
                  </a:lnTo>
                  <a:lnTo>
                    <a:pt x="553602" y="1491721"/>
                  </a:lnTo>
                  <a:close/>
                  <a:moveTo>
                    <a:pt x="318088" y="1491721"/>
                  </a:moveTo>
                  <a:lnTo>
                    <a:pt x="318088" y="1495738"/>
                  </a:lnTo>
                  <a:lnTo>
                    <a:pt x="392550" y="1495738"/>
                  </a:lnTo>
                  <a:lnTo>
                    <a:pt x="392550" y="1491721"/>
                  </a:lnTo>
                  <a:lnTo>
                    <a:pt x="318088" y="1491721"/>
                  </a:lnTo>
                  <a:close/>
                  <a:moveTo>
                    <a:pt x="396566" y="1491721"/>
                  </a:moveTo>
                  <a:lnTo>
                    <a:pt x="396566" y="1495738"/>
                  </a:lnTo>
                  <a:lnTo>
                    <a:pt x="471027" y="1495738"/>
                  </a:lnTo>
                  <a:lnTo>
                    <a:pt x="471027" y="1491721"/>
                  </a:lnTo>
                  <a:lnTo>
                    <a:pt x="396566" y="1491721"/>
                  </a:lnTo>
                  <a:close/>
                  <a:moveTo>
                    <a:pt x="1966764" y="1491721"/>
                  </a:moveTo>
                  <a:lnTo>
                    <a:pt x="1966764" y="1495738"/>
                  </a:lnTo>
                  <a:lnTo>
                    <a:pt x="2041226" y="1495738"/>
                  </a:lnTo>
                  <a:lnTo>
                    <a:pt x="2041226" y="1491721"/>
                  </a:lnTo>
                  <a:lnTo>
                    <a:pt x="1966764" y="1491721"/>
                  </a:lnTo>
                  <a:close/>
                  <a:moveTo>
                    <a:pt x="1338701" y="1491721"/>
                  </a:moveTo>
                  <a:lnTo>
                    <a:pt x="1338701" y="1495738"/>
                  </a:lnTo>
                  <a:lnTo>
                    <a:pt x="1413162" y="1495738"/>
                  </a:lnTo>
                  <a:lnTo>
                    <a:pt x="1413162" y="1491721"/>
                  </a:lnTo>
                  <a:lnTo>
                    <a:pt x="1338701" y="1491721"/>
                  </a:lnTo>
                  <a:close/>
                  <a:moveTo>
                    <a:pt x="1024629" y="1491721"/>
                  </a:moveTo>
                  <a:lnTo>
                    <a:pt x="1024629" y="1495738"/>
                  </a:lnTo>
                  <a:lnTo>
                    <a:pt x="1099091" y="1495738"/>
                  </a:lnTo>
                  <a:lnTo>
                    <a:pt x="1099091" y="1491721"/>
                  </a:lnTo>
                  <a:lnTo>
                    <a:pt x="1024629" y="1491721"/>
                  </a:lnTo>
                  <a:close/>
                  <a:moveTo>
                    <a:pt x="1103187" y="1491721"/>
                  </a:moveTo>
                  <a:lnTo>
                    <a:pt x="1103187" y="1495738"/>
                  </a:lnTo>
                  <a:lnTo>
                    <a:pt x="1177649" y="1495738"/>
                  </a:lnTo>
                  <a:lnTo>
                    <a:pt x="1177649" y="1491721"/>
                  </a:lnTo>
                  <a:lnTo>
                    <a:pt x="1103187" y="1491721"/>
                  </a:lnTo>
                  <a:close/>
                  <a:moveTo>
                    <a:pt x="1809809" y="1491721"/>
                  </a:moveTo>
                  <a:lnTo>
                    <a:pt x="1809809" y="1495738"/>
                  </a:lnTo>
                  <a:lnTo>
                    <a:pt x="1884270" y="1495738"/>
                  </a:lnTo>
                  <a:lnTo>
                    <a:pt x="1884270" y="1491721"/>
                  </a:lnTo>
                  <a:lnTo>
                    <a:pt x="1809809" y="1491721"/>
                  </a:lnTo>
                  <a:close/>
                  <a:moveTo>
                    <a:pt x="1888286" y="1491721"/>
                  </a:moveTo>
                  <a:lnTo>
                    <a:pt x="1888286" y="1495738"/>
                  </a:lnTo>
                  <a:lnTo>
                    <a:pt x="1962748" y="1495738"/>
                  </a:lnTo>
                  <a:lnTo>
                    <a:pt x="1962748" y="1491721"/>
                  </a:lnTo>
                  <a:lnTo>
                    <a:pt x="1888286" y="1491721"/>
                  </a:lnTo>
                  <a:close/>
                  <a:moveTo>
                    <a:pt x="1181665" y="1491721"/>
                  </a:moveTo>
                  <a:lnTo>
                    <a:pt x="1181665" y="1495738"/>
                  </a:lnTo>
                  <a:lnTo>
                    <a:pt x="1256127" y="1495738"/>
                  </a:lnTo>
                  <a:lnTo>
                    <a:pt x="1256127" y="1491721"/>
                  </a:lnTo>
                  <a:lnTo>
                    <a:pt x="1181665" y="1491721"/>
                  </a:lnTo>
                  <a:close/>
                  <a:moveTo>
                    <a:pt x="2008" y="1574215"/>
                  </a:moveTo>
                  <a:lnTo>
                    <a:pt x="2435864" y="1574215"/>
                  </a:lnTo>
                  <a:lnTo>
                    <a:pt x="2435864" y="1570199"/>
                  </a:lnTo>
                  <a:lnTo>
                    <a:pt x="2008" y="1570199"/>
                  </a:lnTo>
                  <a:lnTo>
                    <a:pt x="2008" y="1574215"/>
                  </a:lnTo>
                  <a:close/>
                </a:path>
              </a:pathLst>
            </a:custGeom>
            <a:gradFill>
              <a:gsLst>
                <a:gs pos="0">
                  <a:srgbClr val="FFFFFE">
                    <a:alpha val="15000"/>
                  </a:srgbClr>
                </a:gs>
                <a:gs pos="100000">
                  <a:srgbClr val="FFFFFE">
                    <a:alpha val="15000"/>
                  </a:srgbClr>
                </a:gs>
                <a:gs pos="73000">
                  <a:srgbClr val="FFFFFE">
                    <a:alpha val="0"/>
                  </a:srgbClr>
                </a:gs>
              </a:gsLst>
              <a:lin ang="2700000" scaled="0"/>
            </a:gradFill>
            <a:ln w="8021" cap="flat">
              <a:noFill/>
              <a:prstDash val="solid"/>
              <a:miter/>
            </a:ln>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3" name="Rectangle 12">
              <a:extLst>
                <a:ext uri="{FF2B5EF4-FFF2-40B4-BE49-F238E27FC236}">
                  <a16:creationId xmlns:a16="http://schemas.microsoft.com/office/drawing/2014/main" id="{A1876C06-DEA2-FA12-2CD9-4902DF8A6131}"/>
                </a:ext>
              </a:extLst>
            </p:cNvPr>
            <p:cNvSpPr/>
            <p:nvPr/>
          </p:nvSpPr>
          <p:spPr>
            <a:xfrm flipH="1">
              <a:off x="6983645" y="720668"/>
              <a:ext cx="675487" cy="108798"/>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4" name="Rectangle 13">
              <a:extLst>
                <a:ext uri="{FF2B5EF4-FFF2-40B4-BE49-F238E27FC236}">
                  <a16:creationId xmlns:a16="http://schemas.microsoft.com/office/drawing/2014/main" id="{6666D1F0-38A1-00B5-A2CC-519EE24B910C}"/>
                </a:ext>
              </a:extLst>
            </p:cNvPr>
            <p:cNvSpPr/>
            <p:nvPr/>
          </p:nvSpPr>
          <p:spPr>
            <a:xfrm flipH="1">
              <a:off x="7313211" y="882492"/>
              <a:ext cx="345921" cy="54399"/>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 name="Group 14">
              <a:extLst>
                <a:ext uri="{FF2B5EF4-FFF2-40B4-BE49-F238E27FC236}">
                  <a16:creationId xmlns:a16="http://schemas.microsoft.com/office/drawing/2014/main" id="{DFE6FEF0-4D92-B57F-93FF-477BD06A0673}"/>
                </a:ext>
              </a:extLst>
            </p:cNvPr>
            <p:cNvGrpSpPr/>
            <p:nvPr/>
          </p:nvGrpSpPr>
          <p:grpSpPr>
            <a:xfrm flipH="1">
              <a:off x="5038247" y="720668"/>
              <a:ext cx="61868" cy="138188"/>
              <a:chOff x="2988321" y="649812"/>
              <a:chExt cx="116670" cy="260585"/>
            </a:xfrm>
            <a:solidFill>
              <a:srgbClr val="FFFFFF">
                <a:alpha val="25000"/>
              </a:srgbClr>
            </a:solidFill>
          </p:grpSpPr>
          <p:sp>
            <p:nvSpPr>
              <p:cNvPr id="30" name="Oval 29">
                <a:extLst>
                  <a:ext uri="{FF2B5EF4-FFF2-40B4-BE49-F238E27FC236}">
                    <a16:creationId xmlns:a16="http://schemas.microsoft.com/office/drawing/2014/main" id="{467D7E87-A9F2-7D23-ABED-413AC14D34D8}"/>
                  </a:ext>
                </a:extLst>
              </p:cNvPr>
              <p:cNvSpPr/>
              <p:nvPr/>
            </p:nvSpPr>
            <p:spPr>
              <a:xfrm>
                <a:off x="2988321" y="649812"/>
                <a:ext cx="116670" cy="116670"/>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32" name="Oval 31">
                <a:extLst>
                  <a:ext uri="{FF2B5EF4-FFF2-40B4-BE49-F238E27FC236}">
                    <a16:creationId xmlns:a16="http://schemas.microsoft.com/office/drawing/2014/main" id="{1A41EB9F-6433-9817-EFB3-01AE4270295E}"/>
                  </a:ext>
                </a:extLst>
              </p:cNvPr>
              <p:cNvSpPr/>
              <p:nvPr/>
            </p:nvSpPr>
            <p:spPr>
              <a:xfrm>
                <a:off x="3006884" y="830849"/>
                <a:ext cx="79547" cy="79548"/>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7" name="Rectangle 16">
              <a:extLst>
                <a:ext uri="{FF2B5EF4-FFF2-40B4-BE49-F238E27FC236}">
                  <a16:creationId xmlns:a16="http://schemas.microsoft.com/office/drawing/2014/main" id="{5CC8C48F-B34C-C934-5511-7585D1CA0C23}"/>
                </a:ext>
              </a:extLst>
            </p:cNvPr>
            <p:cNvSpPr/>
            <p:nvPr/>
          </p:nvSpPr>
          <p:spPr>
            <a:xfrm flipH="1">
              <a:off x="5040367" y="1803676"/>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23" name="Rectangle 22">
              <a:extLst>
                <a:ext uri="{FF2B5EF4-FFF2-40B4-BE49-F238E27FC236}">
                  <a16:creationId xmlns:a16="http://schemas.microsoft.com/office/drawing/2014/main" id="{F002C666-043F-F430-0E1C-76F135AC63D2}"/>
                </a:ext>
              </a:extLst>
            </p:cNvPr>
            <p:cNvSpPr/>
            <p:nvPr/>
          </p:nvSpPr>
          <p:spPr>
            <a:xfrm flipH="1">
              <a:off x="5040369" y="1896733"/>
              <a:ext cx="345921" cy="42181"/>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 name="Rectangle 23">
              <a:extLst>
                <a:ext uri="{FF2B5EF4-FFF2-40B4-BE49-F238E27FC236}">
                  <a16:creationId xmlns:a16="http://schemas.microsoft.com/office/drawing/2014/main" id="{9C518F1C-ECC8-2701-BC27-75AA87F09DA9}"/>
                </a:ext>
              </a:extLst>
            </p:cNvPr>
            <p:cNvSpPr/>
            <p:nvPr/>
          </p:nvSpPr>
          <p:spPr>
            <a:xfrm flipH="1">
              <a:off x="5040367" y="1710618"/>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25" name="Freeform: Shape 24">
              <a:extLst>
                <a:ext uri="{FF2B5EF4-FFF2-40B4-BE49-F238E27FC236}">
                  <a16:creationId xmlns:a16="http://schemas.microsoft.com/office/drawing/2014/main" id="{5DB9B81E-0F07-F7D1-E445-286792B5685E}"/>
                </a:ext>
              </a:extLst>
            </p:cNvPr>
            <p:cNvSpPr/>
            <p:nvPr/>
          </p:nvSpPr>
          <p:spPr>
            <a:xfrm flipV="1">
              <a:off x="5044117" y="1047149"/>
              <a:ext cx="0" cy="528288"/>
            </a:xfrm>
            <a:custGeom>
              <a:avLst/>
              <a:gdLst>
                <a:gd name="connsiteX0" fmla="*/ 0 w 727431"/>
                <a:gd name="connsiteY0" fmla="*/ 0 h 572596"/>
                <a:gd name="connsiteX1" fmla="*/ 0 w 727431"/>
                <a:gd name="connsiteY1" fmla="*/ 572596 h 572596"/>
                <a:gd name="connsiteX2" fmla="*/ 727431 w 727431"/>
                <a:gd name="connsiteY2" fmla="*/ 572596 h 572596"/>
                <a:gd name="connsiteX0" fmla="*/ 0 w 0"/>
                <a:gd name="connsiteY0" fmla="*/ 0 h 572596"/>
                <a:gd name="connsiteX1" fmla="*/ 0 w 0"/>
                <a:gd name="connsiteY1" fmla="*/ 572596 h 572596"/>
              </a:gdLst>
              <a:ahLst/>
              <a:cxnLst>
                <a:cxn ang="0">
                  <a:pos x="connsiteX0" y="connsiteY0"/>
                </a:cxn>
                <a:cxn ang="0">
                  <a:pos x="connsiteX1" y="connsiteY1"/>
                </a:cxn>
              </a:cxnLst>
              <a:rect l="l" t="t" r="r" b="b"/>
              <a:pathLst>
                <a:path h="572596">
                  <a:moveTo>
                    <a:pt x="0" y="0"/>
                  </a:moveTo>
                  <a:lnTo>
                    <a:pt x="0" y="572596"/>
                  </a:lnTo>
                </a:path>
              </a:pathLst>
            </a:custGeom>
            <a:noFill/>
            <a:ln w="9525" cap="flat" cmpd="sng" algn="ctr">
              <a:solidFill>
                <a:srgbClr val="CBB8F3">
                  <a:alpha val="25000"/>
                </a:srgbClr>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 name="Plus 761">
              <a:extLst>
                <a:ext uri="{FF2B5EF4-FFF2-40B4-BE49-F238E27FC236}">
                  <a16:creationId xmlns:a16="http://schemas.microsoft.com/office/drawing/2014/main" id="{575E0A01-39C0-3A1D-900A-CCC46C0C2F48}"/>
                </a:ext>
              </a:extLst>
            </p:cNvPr>
            <p:cNvSpPr/>
            <p:nvPr/>
          </p:nvSpPr>
          <p:spPr>
            <a:xfrm>
              <a:off x="7408584" y="1109240"/>
              <a:ext cx="237664" cy="237664"/>
            </a:xfrm>
            <a:prstGeom prst="mathPlus">
              <a:avLst>
                <a:gd name="adj1" fmla="val 4427"/>
              </a:avLst>
            </a:prstGeom>
            <a:solidFill>
              <a:srgbClr val="FFFFFF">
                <a:alpha val="45000"/>
              </a:srgbClr>
            </a:solidFill>
            <a:ln w="28575" cap="flat" cmpd="sng" algn="ctr">
              <a:noFill/>
              <a:prstDash val="solid"/>
              <a:miter lim="800000"/>
            </a:ln>
            <a:effectLst/>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8" name="Right Triangle 27">
              <a:extLst>
                <a:ext uri="{FF2B5EF4-FFF2-40B4-BE49-F238E27FC236}">
                  <a16:creationId xmlns:a16="http://schemas.microsoft.com/office/drawing/2014/main" id="{68AD70DE-E822-A496-5BB9-C2ED3558118A}"/>
                </a:ext>
              </a:extLst>
            </p:cNvPr>
            <p:cNvSpPr/>
            <p:nvPr/>
          </p:nvSpPr>
          <p:spPr>
            <a:xfrm flipH="1" flipV="1">
              <a:off x="5012262" y="739981"/>
              <a:ext cx="2727716" cy="1627496"/>
            </a:xfrm>
            <a:prstGeom prst="rtTriangle">
              <a:avLst/>
            </a:prstGeom>
            <a:solidFill>
              <a:srgbClr val="FFFFFF">
                <a:alpha val="10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9" name="TextBox 107">
              <a:extLst>
                <a:ext uri="{FF2B5EF4-FFF2-40B4-BE49-F238E27FC236}">
                  <a16:creationId xmlns:a16="http://schemas.microsoft.com/office/drawing/2014/main" id="{AEE1CD7D-47D8-2C8D-F402-1A0EA5692014}"/>
                </a:ext>
              </a:extLst>
            </p:cNvPr>
            <p:cNvSpPr txBox="1"/>
            <p:nvPr/>
          </p:nvSpPr>
          <p:spPr>
            <a:xfrm flipH="1">
              <a:off x="5055326" y="733795"/>
              <a:ext cx="2612971" cy="355715"/>
            </a:xfrm>
            <a:prstGeom prst="rect">
              <a:avLst/>
            </a:prstGeom>
            <a:solidFill>
              <a:srgbClr val="DBB5FF">
                <a:alpha val="60000"/>
              </a:srgbClr>
            </a:solidFill>
          </p:spPr>
          <p:txBody>
            <a:bodyPr vert="horz" wrap="square" lIns="36000" tIns="45720" rIns="36000" bIns="45720" rtlCol="0" anchor="ctr">
              <a:noAutofit/>
            </a:bodyPr>
            <a:lstStyle>
              <a:defPPr>
                <a:defRPr lang="en-US"/>
              </a:defPPr>
              <a:lvl1pPr marL="0" marR="0" lvl="0" indent="0" algn="ctr" defTabSz="914400" rtl="0" eaLnBrk="1" fontAlgn="auto" latinLnBrk="0" hangingPunct="1">
                <a:lnSpc>
                  <a:spcPct val="100000"/>
                </a:lnSpc>
                <a:spcBef>
                  <a:spcPts val="0"/>
                </a:spcBef>
                <a:spcAft>
                  <a:spcPts val="0"/>
                </a:spcAft>
                <a:buClrTx/>
                <a:buSzTx/>
                <a:buFontTx/>
                <a:buNone/>
                <a:tabLst/>
                <a:defRPr kumimoji="0" sz="1300" b="1" i="0" u="none" strike="noStrike" kern="1200" cap="none" spc="0" normalizeH="0" baseline="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cs typeface="Gotham" panose="020B0604020202020204" charset="0"/>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rPr>
                <a:t>AZD5335</a:t>
              </a:r>
              <a:endParaRPr kumimoji="0" lang="en-US"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endParaRPr>
            </a:p>
          </p:txBody>
        </p:sp>
      </p:grpSp>
      <p:sp>
        <p:nvSpPr>
          <p:cNvPr id="34" name="ZoneTexte 12">
            <a:extLst>
              <a:ext uri="{FF2B5EF4-FFF2-40B4-BE49-F238E27FC236}">
                <a16:creationId xmlns:a16="http://schemas.microsoft.com/office/drawing/2014/main" id="{45CB7B27-E944-88D8-FA07-F4E7221D260D}"/>
              </a:ext>
            </a:extLst>
          </p:cNvPr>
          <p:cNvSpPr txBox="1"/>
          <p:nvPr/>
        </p:nvSpPr>
        <p:spPr>
          <a:xfrm>
            <a:off x="10942079" y="702412"/>
            <a:ext cx="8801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FRα</a:t>
            </a:r>
          </a:p>
        </p:txBody>
      </p:sp>
      <p:sp>
        <p:nvSpPr>
          <p:cNvPr id="35" name="ZoneTexte 13">
            <a:extLst>
              <a:ext uri="{FF2B5EF4-FFF2-40B4-BE49-F238E27FC236}">
                <a16:creationId xmlns:a16="http://schemas.microsoft.com/office/drawing/2014/main" id="{AE04B542-2588-D04C-0A97-6D2E5D1BCC2C}"/>
              </a:ext>
            </a:extLst>
          </p:cNvPr>
          <p:cNvSpPr txBox="1"/>
          <p:nvPr/>
        </p:nvSpPr>
        <p:spPr>
          <a:xfrm>
            <a:off x="10584443" y="1370405"/>
            <a:ext cx="121285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DAR: 8</a:t>
            </a:r>
          </a:p>
        </p:txBody>
      </p:sp>
      <p:pic>
        <p:nvPicPr>
          <p:cNvPr id="36" name="Graphic 35" descr="Target outline">
            <a:extLst>
              <a:ext uri="{FF2B5EF4-FFF2-40B4-BE49-F238E27FC236}">
                <a16:creationId xmlns:a16="http://schemas.microsoft.com/office/drawing/2014/main" id="{731450FE-22E1-E041-2E30-5A54E49E20D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697624" y="696700"/>
            <a:ext cx="318710" cy="318708"/>
          </a:xfrm>
          <a:prstGeom prst="rect">
            <a:avLst/>
          </a:prstGeom>
        </p:spPr>
      </p:pic>
      <p:pic>
        <p:nvPicPr>
          <p:cNvPr id="37" name="Graphic 36" descr="Gears outline">
            <a:extLst>
              <a:ext uri="{FF2B5EF4-FFF2-40B4-BE49-F238E27FC236}">
                <a16:creationId xmlns:a16="http://schemas.microsoft.com/office/drawing/2014/main" id="{5F3B97CF-6FFE-761E-A3E1-3799ABB6EC36}"/>
              </a:ext>
            </a:extLst>
          </p:cNvPr>
          <p:cNvPicPr>
            <a:picLocks noChangeAspect="1"/>
          </p:cNvPicPr>
          <p:nvPr/>
        </p:nvPicPr>
        <p:blipFill>
          <a:blip r:embed="rId5">
            <a:extLst>
              <a:ext uri="{96DAC541-7B7A-43D3-8B79-37D633B846F1}">
                <asvg:svgBlip xmlns:asvg="http://schemas.microsoft.com/office/drawing/2016/SVG/main" r:embed="rId6"/>
              </a:ext>
            </a:extLst>
          </a:blip>
          <a:srcRect l="69" r="69"/>
          <a:stretch/>
        </p:blipFill>
        <p:spPr>
          <a:xfrm>
            <a:off x="10687356" y="1032831"/>
            <a:ext cx="318268" cy="318708"/>
          </a:xfrm>
          <a:prstGeom prst="rect">
            <a:avLst/>
          </a:prstGeom>
        </p:spPr>
      </p:pic>
      <p:grpSp>
        <p:nvGrpSpPr>
          <p:cNvPr id="38" name="Group 37">
            <a:extLst>
              <a:ext uri="{FF2B5EF4-FFF2-40B4-BE49-F238E27FC236}">
                <a16:creationId xmlns:a16="http://schemas.microsoft.com/office/drawing/2014/main" id="{69C5408A-3D20-B386-08C9-FFDE51F9142B}"/>
              </a:ext>
            </a:extLst>
          </p:cNvPr>
          <p:cNvGrpSpPr/>
          <p:nvPr/>
        </p:nvGrpSpPr>
        <p:grpSpPr>
          <a:xfrm>
            <a:off x="9771436" y="733101"/>
            <a:ext cx="661762" cy="725365"/>
            <a:chOff x="9507139" y="1535799"/>
            <a:chExt cx="2146337" cy="2396003"/>
          </a:xfrm>
        </p:grpSpPr>
        <p:grpSp>
          <p:nvGrpSpPr>
            <p:cNvPr id="39" name="Group 38">
              <a:extLst>
                <a:ext uri="{FF2B5EF4-FFF2-40B4-BE49-F238E27FC236}">
                  <a16:creationId xmlns:a16="http://schemas.microsoft.com/office/drawing/2014/main" id="{7B15AA22-A306-10A8-026E-89DC1386622F}"/>
                </a:ext>
              </a:extLst>
            </p:cNvPr>
            <p:cNvGrpSpPr>
              <a:grpSpLocks noChangeAspect="1"/>
            </p:cNvGrpSpPr>
            <p:nvPr/>
          </p:nvGrpSpPr>
          <p:grpSpPr>
            <a:xfrm>
              <a:off x="9507139" y="1535799"/>
              <a:ext cx="2146337" cy="2396003"/>
              <a:chOff x="448087" y="1550302"/>
              <a:chExt cx="677223" cy="756000"/>
            </a:xfrm>
          </p:grpSpPr>
          <p:grpSp>
            <p:nvGrpSpPr>
              <p:cNvPr id="43" name="Group 42">
                <a:extLst>
                  <a:ext uri="{FF2B5EF4-FFF2-40B4-BE49-F238E27FC236}">
                    <a16:creationId xmlns:a16="http://schemas.microsoft.com/office/drawing/2014/main" id="{523B3ED8-C558-AEDC-CBD6-1102E4412827}"/>
                  </a:ext>
                </a:extLst>
              </p:cNvPr>
              <p:cNvGrpSpPr>
                <a:grpSpLocks noChangeAspect="1"/>
              </p:cNvGrpSpPr>
              <p:nvPr/>
            </p:nvGrpSpPr>
            <p:grpSpPr>
              <a:xfrm>
                <a:off x="448087" y="1550302"/>
                <a:ext cx="677223" cy="756000"/>
                <a:chOff x="4971726" y="108672"/>
                <a:chExt cx="3548345" cy="3961121"/>
              </a:xfrm>
            </p:grpSpPr>
            <p:sp>
              <p:nvSpPr>
                <p:cNvPr id="50" name="Freeform 101">
                  <a:extLst>
                    <a:ext uri="{FF2B5EF4-FFF2-40B4-BE49-F238E27FC236}">
                      <a16:creationId xmlns:a16="http://schemas.microsoft.com/office/drawing/2014/main" id="{FCBF9B29-D00F-A1B5-9BE7-DFAC4C443242}"/>
                    </a:ext>
                  </a:extLst>
                </p:cNvPr>
                <p:cNvSpPr/>
                <p:nvPr/>
              </p:nvSpPr>
              <p:spPr>
                <a:xfrm rot="2400000" flipH="1">
                  <a:off x="4971726" y="278723"/>
                  <a:ext cx="3548345" cy="3791070"/>
                </a:xfrm>
                <a:custGeom>
                  <a:avLst/>
                  <a:gdLst>
                    <a:gd name="connsiteX0" fmla="*/ 1669343 w 3548345"/>
                    <a:gd name="connsiteY0" fmla="*/ 2223778 h 3791070"/>
                    <a:gd name="connsiteX1" fmla="*/ 1637807 w 3548345"/>
                    <a:gd name="connsiteY1" fmla="*/ 2261361 h 3791070"/>
                    <a:gd name="connsiteX2" fmla="*/ 1305225 w 3548345"/>
                    <a:gd name="connsiteY2" fmla="*/ 1982291 h 3791070"/>
                    <a:gd name="connsiteX3" fmla="*/ 1336760 w 3548345"/>
                    <a:gd name="connsiteY3" fmla="*/ 1944708 h 3791070"/>
                    <a:gd name="connsiteX4" fmla="*/ 3506300 w 3548345"/>
                    <a:gd name="connsiteY4" fmla="*/ 1637442 h 3791070"/>
                    <a:gd name="connsiteX5" fmla="*/ 3385250 w 3548345"/>
                    <a:gd name="connsiteY5" fmla="*/ 1610605 h 3791070"/>
                    <a:gd name="connsiteX6" fmla="*/ 2777019 w 3548345"/>
                    <a:gd name="connsiteY6" fmla="*/ 1717853 h 3791070"/>
                    <a:gd name="connsiteX7" fmla="*/ 2647199 w 3548345"/>
                    <a:gd name="connsiteY7" fmla="*/ 1841212 h 3791070"/>
                    <a:gd name="connsiteX8" fmla="*/ 2646802 w 3548345"/>
                    <a:gd name="connsiteY8" fmla="*/ 1857287 h 3791070"/>
                    <a:gd name="connsiteX9" fmla="*/ 2635852 w 3548345"/>
                    <a:gd name="connsiteY9" fmla="*/ 1829367 h 3791070"/>
                    <a:gd name="connsiteX10" fmla="*/ 2592720 w 3548345"/>
                    <a:gd name="connsiteY10" fmla="*/ 1784684 h 3791070"/>
                    <a:gd name="connsiteX11" fmla="*/ 2471670 w 3548345"/>
                    <a:gd name="connsiteY11" fmla="*/ 1757847 h 3791070"/>
                    <a:gd name="connsiteX12" fmla="*/ 1863438 w 3548345"/>
                    <a:gd name="connsiteY12" fmla="*/ 1865095 h 3791070"/>
                    <a:gd name="connsiteX13" fmla="*/ 1732031 w 3548345"/>
                    <a:gd name="connsiteY13" fmla="*/ 2052764 h 3791070"/>
                    <a:gd name="connsiteX14" fmla="*/ 1755518 w 3548345"/>
                    <a:gd name="connsiteY14" fmla="*/ 2112653 h 3791070"/>
                    <a:gd name="connsiteX15" fmla="*/ 1759300 w 3548345"/>
                    <a:gd name="connsiteY15" fmla="*/ 2116572 h 3791070"/>
                    <a:gd name="connsiteX16" fmla="*/ 1702268 w 3548345"/>
                    <a:gd name="connsiteY16" fmla="*/ 2184540 h 3791070"/>
                    <a:gd name="connsiteX17" fmla="*/ 1369685 w 3548345"/>
                    <a:gd name="connsiteY17" fmla="*/ 1905470 h 3791070"/>
                    <a:gd name="connsiteX18" fmla="*/ 1426717 w 3548345"/>
                    <a:gd name="connsiteY18" fmla="*/ 1837502 h 3791070"/>
                    <a:gd name="connsiteX19" fmla="*/ 1431233 w 3548345"/>
                    <a:gd name="connsiteY19" fmla="*/ 1840546 h 3791070"/>
                    <a:gd name="connsiteX20" fmla="*/ 1494290 w 3548345"/>
                    <a:gd name="connsiteY20" fmla="*/ 1853277 h 3791070"/>
                    <a:gd name="connsiteX21" fmla="*/ 1656290 w 3548345"/>
                    <a:gd name="connsiteY21" fmla="*/ 1691277 h 3791070"/>
                    <a:gd name="connsiteX22" fmla="*/ 1656290 w 3548345"/>
                    <a:gd name="connsiteY22" fmla="*/ 1073663 h 3791070"/>
                    <a:gd name="connsiteX23" fmla="*/ 1557348 w 3548345"/>
                    <a:gd name="connsiteY23" fmla="*/ 924393 h 3791070"/>
                    <a:gd name="connsiteX24" fmla="*/ 1527951 w 3548345"/>
                    <a:gd name="connsiteY24" fmla="*/ 918459 h 3791070"/>
                    <a:gd name="connsiteX25" fmla="*/ 1543712 w 3548345"/>
                    <a:gd name="connsiteY25" fmla="*/ 915277 h 3791070"/>
                    <a:gd name="connsiteX26" fmla="*/ 1642653 w 3548345"/>
                    <a:gd name="connsiteY26" fmla="*/ 766008 h 3791070"/>
                    <a:gd name="connsiteX27" fmla="*/ 1642653 w 3548345"/>
                    <a:gd name="connsiteY27" fmla="*/ 148394 h 3791070"/>
                    <a:gd name="connsiteX28" fmla="*/ 1595205 w 3548345"/>
                    <a:gd name="connsiteY28" fmla="*/ 33843 h 3791070"/>
                    <a:gd name="connsiteX29" fmla="*/ 1545009 w 3548345"/>
                    <a:gd name="connsiteY29" fmla="*/ 0 h 3791070"/>
                    <a:gd name="connsiteX30" fmla="*/ 1544965 w 3548345"/>
                    <a:gd name="connsiteY30" fmla="*/ 5233 h 3791070"/>
                    <a:gd name="connsiteX31" fmla="*/ 1483258 w 3548345"/>
                    <a:gd name="connsiteY31" fmla="*/ 150508 h 3791070"/>
                    <a:gd name="connsiteX32" fmla="*/ 1350906 w 3548345"/>
                    <a:gd name="connsiteY32" fmla="*/ 236505 h 3791070"/>
                    <a:gd name="connsiteX33" fmla="*/ 1318654 w 3548345"/>
                    <a:gd name="connsiteY33" fmla="*/ 242469 h 3791070"/>
                    <a:gd name="connsiteX34" fmla="*/ 1318654 w 3548345"/>
                    <a:gd name="connsiteY34" fmla="*/ 766007 h 3791070"/>
                    <a:gd name="connsiteX35" fmla="*/ 1417596 w 3548345"/>
                    <a:gd name="connsiteY35" fmla="*/ 915277 h 3791070"/>
                    <a:gd name="connsiteX36" fmla="*/ 1446993 w 3548345"/>
                    <a:gd name="connsiteY36" fmla="*/ 921212 h 3791070"/>
                    <a:gd name="connsiteX37" fmla="*/ 1431233 w 3548345"/>
                    <a:gd name="connsiteY37" fmla="*/ 924394 h 3791070"/>
                    <a:gd name="connsiteX38" fmla="*/ 1332290 w 3548345"/>
                    <a:gd name="connsiteY38" fmla="*/ 1073663 h 3791070"/>
                    <a:gd name="connsiteX39" fmla="*/ 1332290 w 3548345"/>
                    <a:gd name="connsiteY39" fmla="*/ 1691277 h 3791070"/>
                    <a:gd name="connsiteX40" fmla="*/ 1345021 w 3548345"/>
                    <a:gd name="connsiteY40" fmla="*/ 1754334 h 3791070"/>
                    <a:gd name="connsiteX41" fmla="*/ 1350525 w 3548345"/>
                    <a:gd name="connsiteY41" fmla="*/ 1762497 h 3791070"/>
                    <a:gd name="connsiteX42" fmla="*/ 1179579 w 3548345"/>
                    <a:gd name="connsiteY42" fmla="*/ 1768467 h 3791070"/>
                    <a:gd name="connsiteX43" fmla="*/ 1181639 w 3548345"/>
                    <a:gd name="connsiteY43" fmla="*/ 1827470 h 3791070"/>
                    <a:gd name="connsiteX44" fmla="*/ 1373903 w 3548345"/>
                    <a:gd name="connsiteY44" fmla="*/ 1820756 h 3791070"/>
                    <a:gd name="connsiteX45" fmla="*/ 1206095 w 3548345"/>
                    <a:gd name="connsiteY45" fmla="*/ 2020741 h 3791070"/>
                    <a:gd name="connsiteX46" fmla="*/ 1205646 w 3548345"/>
                    <a:gd name="connsiteY46" fmla="*/ 2020496 h 3791070"/>
                    <a:gd name="connsiteX47" fmla="*/ 1033903 w 3548345"/>
                    <a:gd name="connsiteY47" fmla="*/ 2071244 h 3791070"/>
                    <a:gd name="connsiteX48" fmla="*/ 621515 w 3548345"/>
                    <a:gd name="connsiteY48" fmla="*/ 2562710 h 3791070"/>
                    <a:gd name="connsiteX49" fmla="*/ 601361 w 3548345"/>
                    <a:gd name="connsiteY49" fmla="*/ 2740656 h 3791070"/>
                    <a:gd name="connsiteX50" fmla="*/ 606457 w 3548345"/>
                    <a:gd name="connsiteY50" fmla="*/ 2747044 h 3791070"/>
                    <a:gd name="connsiteX51" fmla="*/ 544879 w 3548345"/>
                    <a:gd name="connsiteY51" fmla="*/ 2740559 h 3791070"/>
                    <a:gd name="connsiteX52" fmla="*/ 434899 w 3548345"/>
                    <a:gd name="connsiteY52" fmla="*/ 2797811 h 3791070"/>
                    <a:gd name="connsiteX53" fmla="*/ 37904 w 3548345"/>
                    <a:gd name="connsiteY53" fmla="*/ 3270931 h 3791070"/>
                    <a:gd name="connsiteX54" fmla="*/ 57872 w 3548345"/>
                    <a:gd name="connsiteY54" fmla="*/ 3499162 h 3791070"/>
                    <a:gd name="connsiteX55" fmla="*/ 286103 w 3548345"/>
                    <a:gd name="connsiteY55" fmla="*/ 3479194 h 3791070"/>
                    <a:gd name="connsiteX56" fmla="*/ 683097 w 3548345"/>
                    <a:gd name="connsiteY56" fmla="*/ 3006074 h 3791070"/>
                    <a:gd name="connsiteX57" fmla="*/ 703251 w 3548345"/>
                    <a:gd name="connsiteY57" fmla="*/ 2828128 h 3791070"/>
                    <a:gd name="connsiteX58" fmla="*/ 698155 w 3548345"/>
                    <a:gd name="connsiteY58" fmla="*/ 2821741 h 3791070"/>
                    <a:gd name="connsiteX59" fmla="*/ 759733 w 3548345"/>
                    <a:gd name="connsiteY59" fmla="*/ 2828225 h 3791070"/>
                    <a:gd name="connsiteX60" fmla="*/ 869713 w 3548345"/>
                    <a:gd name="connsiteY60" fmla="*/ 2770973 h 3791070"/>
                    <a:gd name="connsiteX61" fmla="*/ 1282102 w 3548345"/>
                    <a:gd name="connsiteY61" fmla="*/ 2279507 h 3791070"/>
                    <a:gd name="connsiteX62" fmla="*/ 1262134 w 3548345"/>
                    <a:gd name="connsiteY62" fmla="*/ 2051277 h 3791070"/>
                    <a:gd name="connsiteX63" fmla="*/ 1251981 w 3548345"/>
                    <a:gd name="connsiteY63" fmla="*/ 2045744 h 3791070"/>
                    <a:gd name="connsiteX64" fmla="*/ 1272300 w 3548345"/>
                    <a:gd name="connsiteY64" fmla="*/ 2021529 h 3791070"/>
                    <a:gd name="connsiteX65" fmla="*/ 1604882 w 3548345"/>
                    <a:gd name="connsiteY65" fmla="*/ 2300599 h 3791070"/>
                    <a:gd name="connsiteX66" fmla="*/ 1584564 w 3548345"/>
                    <a:gd name="connsiteY66" fmla="*/ 2324814 h 3791070"/>
                    <a:gd name="connsiteX67" fmla="*/ 1577352 w 3548345"/>
                    <a:gd name="connsiteY67" fmla="*/ 2315776 h 3791070"/>
                    <a:gd name="connsiteX68" fmla="*/ 1349122 w 3548345"/>
                    <a:gd name="connsiteY68" fmla="*/ 2335744 h 3791070"/>
                    <a:gd name="connsiteX69" fmla="*/ 936733 w 3548345"/>
                    <a:gd name="connsiteY69" fmla="*/ 2827209 h 3791070"/>
                    <a:gd name="connsiteX70" fmla="*/ 899448 w 3548345"/>
                    <a:gd name="connsiteY70" fmla="*/ 2945460 h 3791070"/>
                    <a:gd name="connsiteX71" fmla="*/ 916527 w 3548345"/>
                    <a:gd name="connsiteY71" fmla="*/ 3004977 h 3791070"/>
                    <a:gd name="connsiteX72" fmla="*/ 909352 w 3548345"/>
                    <a:gd name="connsiteY72" fmla="*/ 3001067 h 3791070"/>
                    <a:gd name="connsiteX73" fmla="*/ 737609 w 3548345"/>
                    <a:gd name="connsiteY73" fmla="*/ 3051815 h 3791070"/>
                    <a:gd name="connsiteX74" fmla="*/ 340614 w 3548345"/>
                    <a:gd name="connsiteY74" fmla="*/ 3524935 h 3791070"/>
                    <a:gd name="connsiteX75" fmla="*/ 360582 w 3548345"/>
                    <a:gd name="connsiteY75" fmla="*/ 3753165 h 3791070"/>
                    <a:gd name="connsiteX76" fmla="*/ 588813 w 3548345"/>
                    <a:gd name="connsiteY76" fmla="*/ 3733198 h 3791070"/>
                    <a:gd name="connsiteX77" fmla="*/ 985807 w 3548345"/>
                    <a:gd name="connsiteY77" fmla="*/ 3260078 h 3791070"/>
                    <a:gd name="connsiteX78" fmla="*/ 1023092 w 3548345"/>
                    <a:gd name="connsiteY78" fmla="*/ 3141827 h 3791070"/>
                    <a:gd name="connsiteX79" fmla="*/ 1006013 w 3548345"/>
                    <a:gd name="connsiteY79" fmla="*/ 3082311 h 3791070"/>
                    <a:gd name="connsiteX80" fmla="*/ 1013188 w 3548345"/>
                    <a:gd name="connsiteY80" fmla="*/ 3086221 h 3791070"/>
                    <a:gd name="connsiteX81" fmla="*/ 1184931 w 3548345"/>
                    <a:gd name="connsiteY81" fmla="*/ 3035473 h 3791070"/>
                    <a:gd name="connsiteX82" fmla="*/ 1597320 w 3548345"/>
                    <a:gd name="connsiteY82" fmla="*/ 2544007 h 3791070"/>
                    <a:gd name="connsiteX83" fmla="*/ 1617474 w 3548345"/>
                    <a:gd name="connsiteY83" fmla="*/ 2366061 h 3791070"/>
                    <a:gd name="connsiteX84" fmla="*/ 1617155 w 3548345"/>
                    <a:gd name="connsiteY84" fmla="*/ 2365661 h 3791070"/>
                    <a:gd name="connsiteX85" fmla="*/ 1784962 w 3548345"/>
                    <a:gd name="connsiteY85" fmla="*/ 2165676 h 3791070"/>
                    <a:gd name="connsiteX86" fmla="*/ 1811737 w 3548345"/>
                    <a:gd name="connsiteY86" fmla="*/ 2356185 h 3791070"/>
                    <a:gd name="connsiteX87" fmla="*/ 1870201 w 3548345"/>
                    <a:gd name="connsiteY87" fmla="*/ 2347968 h 3791070"/>
                    <a:gd name="connsiteX88" fmla="*/ 1846396 w 3548345"/>
                    <a:gd name="connsiteY88" fmla="*/ 2178583 h 3791070"/>
                    <a:gd name="connsiteX89" fmla="*/ 1855390 w 3548345"/>
                    <a:gd name="connsiteY89" fmla="*/ 2182585 h 3791070"/>
                    <a:gd name="connsiteX90" fmla="*/ 1919701 w 3548345"/>
                    <a:gd name="connsiteY90" fmla="*/ 2184173 h 3791070"/>
                    <a:gd name="connsiteX91" fmla="*/ 2527931 w 3548345"/>
                    <a:gd name="connsiteY91" fmla="*/ 2076925 h 3791070"/>
                    <a:gd name="connsiteX92" fmla="*/ 2657752 w 3548345"/>
                    <a:gd name="connsiteY92" fmla="*/ 1953566 h 3791070"/>
                    <a:gd name="connsiteX93" fmla="*/ 2658149 w 3548345"/>
                    <a:gd name="connsiteY93" fmla="*/ 1937491 h 3791070"/>
                    <a:gd name="connsiteX94" fmla="*/ 2669099 w 3548345"/>
                    <a:gd name="connsiteY94" fmla="*/ 1965411 h 3791070"/>
                    <a:gd name="connsiteX95" fmla="*/ 2833281 w 3548345"/>
                    <a:gd name="connsiteY95" fmla="*/ 2036931 h 3791070"/>
                    <a:gd name="connsiteX96" fmla="*/ 3348866 w 3548345"/>
                    <a:gd name="connsiteY96" fmla="*/ 1946019 h 3791070"/>
                    <a:gd name="connsiteX97" fmla="*/ 3349138 w 3548345"/>
                    <a:gd name="connsiteY97" fmla="*/ 1913220 h 3791070"/>
                    <a:gd name="connsiteX98" fmla="*/ 3410846 w 3548345"/>
                    <a:gd name="connsiteY98" fmla="*/ 1767947 h 3791070"/>
                    <a:gd name="connsiteX99" fmla="*/ 3543199 w 3548345"/>
                    <a:gd name="connsiteY99" fmla="*/ 1681950 h 3791070"/>
                    <a:gd name="connsiteX100" fmla="*/ 3548345 w 3548345"/>
                    <a:gd name="connsiteY100" fmla="*/ 1680997 h 379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345" h="3791070">
                      <a:moveTo>
                        <a:pt x="1669343" y="2223778"/>
                      </a:moveTo>
                      <a:lnTo>
                        <a:pt x="1637807" y="2261361"/>
                      </a:lnTo>
                      <a:lnTo>
                        <a:pt x="1305225" y="1982291"/>
                      </a:lnTo>
                      <a:lnTo>
                        <a:pt x="1336760" y="1944708"/>
                      </a:lnTo>
                      <a:close/>
                      <a:moveTo>
                        <a:pt x="3506300" y="1637442"/>
                      </a:moveTo>
                      <a:cubicBezTo>
                        <a:pt x="3472339" y="1613662"/>
                        <a:pt x="3429305" y="1602837"/>
                        <a:pt x="3385250" y="1610605"/>
                      </a:cubicBezTo>
                      <a:lnTo>
                        <a:pt x="2777019" y="1717853"/>
                      </a:lnTo>
                      <a:cubicBezTo>
                        <a:pt x="2710936" y="1729505"/>
                        <a:pt x="2661321" y="1779681"/>
                        <a:pt x="2647199" y="1841212"/>
                      </a:cubicBezTo>
                      <a:lnTo>
                        <a:pt x="2646802" y="1857287"/>
                      </a:lnTo>
                      <a:lnTo>
                        <a:pt x="2635852" y="1829367"/>
                      </a:lnTo>
                      <a:cubicBezTo>
                        <a:pt x="2624414" y="1811703"/>
                        <a:pt x="2609701" y="1796574"/>
                        <a:pt x="2592720" y="1784684"/>
                      </a:cubicBezTo>
                      <a:cubicBezTo>
                        <a:pt x="2558759" y="1760903"/>
                        <a:pt x="2515725" y="1750079"/>
                        <a:pt x="2471670" y="1757847"/>
                      </a:cubicBezTo>
                      <a:lnTo>
                        <a:pt x="1863438" y="1865095"/>
                      </a:lnTo>
                      <a:cubicBezTo>
                        <a:pt x="1775328" y="1880631"/>
                        <a:pt x="1716494" y="1964654"/>
                        <a:pt x="1732031" y="2052764"/>
                      </a:cubicBezTo>
                      <a:cubicBezTo>
                        <a:pt x="1735915" y="2074792"/>
                        <a:pt x="1744079" y="2094990"/>
                        <a:pt x="1755518" y="2112653"/>
                      </a:cubicBezTo>
                      <a:lnTo>
                        <a:pt x="1759300" y="2116572"/>
                      </a:lnTo>
                      <a:lnTo>
                        <a:pt x="1702268" y="2184540"/>
                      </a:lnTo>
                      <a:lnTo>
                        <a:pt x="1369685" y="1905470"/>
                      </a:lnTo>
                      <a:lnTo>
                        <a:pt x="1426717" y="1837502"/>
                      </a:lnTo>
                      <a:lnTo>
                        <a:pt x="1431233" y="1840546"/>
                      </a:lnTo>
                      <a:cubicBezTo>
                        <a:pt x="1450614" y="1848743"/>
                        <a:pt x="1471923" y="1853277"/>
                        <a:pt x="1494290" y="1853277"/>
                      </a:cubicBezTo>
                      <a:cubicBezTo>
                        <a:pt x="1583760" y="1853277"/>
                        <a:pt x="1656290" y="1780746"/>
                        <a:pt x="1656290" y="1691277"/>
                      </a:cubicBezTo>
                      <a:lnTo>
                        <a:pt x="1656290" y="1073663"/>
                      </a:lnTo>
                      <a:cubicBezTo>
                        <a:pt x="1656290" y="1006560"/>
                        <a:pt x="1615492" y="948986"/>
                        <a:pt x="1557348" y="924393"/>
                      </a:cubicBezTo>
                      <a:lnTo>
                        <a:pt x="1527951" y="918459"/>
                      </a:lnTo>
                      <a:lnTo>
                        <a:pt x="1543712" y="915277"/>
                      </a:lnTo>
                      <a:cubicBezTo>
                        <a:pt x="1601856" y="890684"/>
                        <a:pt x="1642654" y="833110"/>
                        <a:pt x="1642653" y="766008"/>
                      </a:cubicBezTo>
                      <a:lnTo>
                        <a:pt x="1642653" y="148394"/>
                      </a:lnTo>
                      <a:cubicBezTo>
                        <a:pt x="1642654" y="103659"/>
                        <a:pt x="1624521" y="63159"/>
                        <a:pt x="1595205" y="33843"/>
                      </a:cubicBezTo>
                      <a:lnTo>
                        <a:pt x="1545009" y="0"/>
                      </a:lnTo>
                      <a:lnTo>
                        <a:pt x="1544965" y="5233"/>
                      </a:lnTo>
                      <a:cubicBezTo>
                        <a:pt x="1539569" y="56955"/>
                        <a:pt x="1519199" y="107675"/>
                        <a:pt x="1483258" y="150508"/>
                      </a:cubicBezTo>
                      <a:cubicBezTo>
                        <a:pt x="1447315" y="193343"/>
                        <a:pt x="1400905" y="222209"/>
                        <a:pt x="1350906" y="236505"/>
                      </a:cubicBezTo>
                      <a:lnTo>
                        <a:pt x="1318654" y="242469"/>
                      </a:lnTo>
                      <a:lnTo>
                        <a:pt x="1318654" y="766007"/>
                      </a:lnTo>
                      <a:cubicBezTo>
                        <a:pt x="1318654" y="833110"/>
                        <a:pt x="1359452" y="890684"/>
                        <a:pt x="1417596" y="915277"/>
                      </a:cubicBezTo>
                      <a:lnTo>
                        <a:pt x="1446993" y="921212"/>
                      </a:lnTo>
                      <a:lnTo>
                        <a:pt x="1431233" y="924394"/>
                      </a:lnTo>
                      <a:cubicBezTo>
                        <a:pt x="1373088" y="948987"/>
                        <a:pt x="1332290" y="1006560"/>
                        <a:pt x="1332290" y="1073663"/>
                      </a:cubicBezTo>
                      <a:lnTo>
                        <a:pt x="1332290" y="1691277"/>
                      </a:lnTo>
                      <a:cubicBezTo>
                        <a:pt x="1332290" y="1713644"/>
                        <a:pt x="1336824" y="1734953"/>
                        <a:pt x="1345021" y="1754334"/>
                      </a:cubicBezTo>
                      <a:lnTo>
                        <a:pt x="1350525" y="1762497"/>
                      </a:lnTo>
                      <a:lnTo>
                        <a:pt x="1179579" y="1768467"/>
                      </a:lnTo>
                      <a:lnTo>
                        <a:pt x="1181639" y="1827470"/>
                      </a:lnTo>
                      <a:lnTo>
                        <a:pt x="1373903" y="1820756"/>
                      </a:lnTo>
                      <a:lnTo>
                        <a:pt x="1206095" y="2020741"/>
                      </a:lnTo>
                      <a:lnTo>
                        <a:pt x="1205646" y="2020496"/>
                      </a:lnTo>
                      <a:cubicBezTo>
                        <a:pt x="1145297" y="2001961"/>
                        <a:pt x="1077036" y="2019841"/>
                        <a:pt x="1033903" y="2071244"/>
                      </a:cubicBezTo>
                      <a:lnTo>
                        <a:pt x="621515" y="2562710"/>
                      </a:lnTo>
                      <a:cubicBezTo>
                        <a:pt x="578382" y="2614114"/>
                        <a:pt x="572627" y="2684442"/>
                        <a:pt x="601361" y="2740656"/>
                      </a:cubicBezTo>
                      <a:lnTo>
                        <a:pt x="606457" y="2747044"/>
                      </a:lnTo>
                      <a:lnTo>
                        <a:pt x="544879" y="2740559"/>
                      </a:lnTo>
                      <a:cubicBezTo>
                        <a:pt x="503577" y="2744173"/>
                        <a:pt x="463654" y="2763542"/>
                        <a:pt x="434899" y="2797811"/>
                      </a:cubicBezTo>
                      <a:lnTo>
                        <a:pt x="37904" y="3270931"/>
                      </a:lnTo>
                      <a:cubicBezTo>
                        <a:pt x="-19606" y="3339469"/>
                        <a:pt x="-10666" y="3441651"/>
                        <a:pt x="57872" y="3499162"/>
                      </a:cubicBezTo>
                      <a:cubicBezTo>
                        <a:pt x="126410" y="3556672"/>
                        <a:pt x="228593" y="3547732"/>
                        <a:pt x="286103" y="3479194"/>
                      </a:cubicBezTo>
                      <a:lnTo>
                        <a:pt x="683097" y="3006074"/>
                      </a:lnTo>
                      <a:cubicBezTo>
                        <a:pt x="726230" y="2954671"/>
                        <a:pt x="731985" y="2884342"/>
                        <a:pt x="703251" y="2828128"/>
                      </a:cubicBezTo>
                      <a:lnTo>
                        <a:pt x="698155" y="2821741"/>
                      </a:lnTo>
                      <a:lnTo>
                        <a:pt x="759733" y="2828225"/>
                      </a:lnTo>
                      <a:cubicBezTo>
                        <a:pt x="801035" y="2824612"/>
                        <a:pt x="840958" y="2805242"/>
                        <a:pt x="869713" y="2770973"/>
                      </a:cubicBezTo>
                      <a:lnTo>
                        <a:pt x="1282102" y="2279507"/>
                      </a:lnTo>
                      <a:cubicBezTo>
                        <a:pt x="1339612" y="2210969"/>
                        <a:pt x="1330672" y="2108787"/>
                        <a:pt x="1262134" y="2051277"/>
                      </a:cubicBezTo>
                      <a:lnTo>
                        <a:pt x="1251981" y="2045744"/>
                      </a:lnTo>
                      <a:lnTo>
                        <a:pt x="1272300" y="2021529"/>
                      </a:lnTo>
                      <a:lnTo>
                        <a:pt x="1604882" y="2300599"/>
                      </a:lnTo>
                      <a:lnTo>
                        <a:pt x="1584564" y="2324814"/>
                      </a:lnTo>
                      <a:lnTo>
                        <a:pt x="1577352" y="2315776"/>
                      </a:lnTo>
                      <a:cubicBezTo>
                        <a:pt x="1508814" y="2258266"/>
                        <a:pt x="1406632" y="2267206"/>
                        <a:pt x="1349122" y="2335744"/>
                      </a:cubicBezTo>
                      <a:lnTo>
                        <a:pt x="936733" y="2827209"/>
                      </a:lnTo>
                      <a:cubicBezTo>
                        <a:pt x="907978" y="2861478"/>
                        <a:pt x="895835" y="2904159"/>
                        <a:pt x="899448" y="2945460"/>
                      </a:cubicBezTo>
                      <a:lnTo>
                        <a:pt x="916527" y="3004977"/>
                      </a:lnTo>
                      <a:lnTo>
                        <a:pt x="909352" y="3001067"/>
                      </a:lnTo>
                      <a:cubicBezTo>
                        <a:pt x="849003" y="2982532"/>
                        <a:pt x="780742" y="3000411"/>
                        <a:pt x="737609" y="3051815"/>
                      </a:cubicBezTo>
                      <a:lnTo>
                        <a:pt x="340614" y="3524935"/>
                      </a:lnTo>
                      <a:cubicBezTo>
                        <a:pt x="283104" y="3593473"/>
                        <a:pt x="292044" y="3695655"/>
                        <a:pt x="360582" y="3753165"/>
                      </a:cubicBezTo>
                      <a:cubicBezTo>
                        <a:pt x="429120" y="3810676"/>
                        <a:pt x="531303" y="3801736"/>
                        <a:pt x="588813" y="3733198"/>
                      </a:cubicBezTo>
                      <a:lnTo>
                        <a:pt x="985807" y="3260078"/>
                      </a:lnTo>
                      <a:cubicBezTo>
                        <a:pt x="1014563" y="3225809"/>
                        <a:pt x="1026705" y="3183129"/>
                        <a:pt x="1023092" y="3141827"/>
                      </a:cubicBezTo>
                      <a:lnTo>
                        <a:pt x="1006013" y="3082311"/>
                      </a:lnTo>
                      <a:lnTo>
                        <a:pt x="1013188" y="3086221"/>
                      </a:lnTo>
                      <a:cubicBezTo>
                        <a:pt x="1073538" y="3104756"/>
                        <a:pt x="1141799" y="3086876"/>
                        <a:pt x="1184931" y="3035473"/>
                      </a:cubicBezTo>
                      <a:lnTo>
                        <a:pt x="1597320" y="2544007"/>
                      </a:lnTo>
                      <a:cubicBezTo>
                        <a:pt x="1640453" y="2492603"/>
                        <a:pt x="1646207" y="2422275"/>
                        <a:pt x="1617474" y="2366061"/>
                      </a:cubicBezTo>
                      <a:lnTo>
                        <a:pt x="1617155" y="2365661"/>
                      </a:lnTo>
                      <a:lnTo>
                        <a:pt x="1784962" y="2165676"/>
                      </a:lnTo>
                      <a:lnTo>
                        <a:pt x="1811737" y="2356185"/>
                      </a:lnTo>
                      <a:lnTo>
                        <a:pt x="1870201" y="2347968"/>
                      </a:lnTo>
                      <a:lnTo>
                        <a:pt x="1846396" y="2178583"/>
                      </a:lnTo>
                      <a:lnTo>
                        <a:pt x="1855390" y="2182585"/>
                      </a:lnTo>
                      <a:cubicBezTo>
                        <a:pt x="1875901" y="2187292"/>
                        <a:pt x="1897673" y="2188057"/>
                        <a:pt x="1919701" y="2184173"/>
                      </a:cubicBezTo>
                      <a:lnTo>
                        <a:pt x="2527931" y="2076925"/>
                      </a:lnTo>
                      <a:cubicBezTo>
                        <a:pt x="2594014" y="2065273"/>
                        <a:pt x="2643629" y="2015097"/>
                        <a:pt x="2657752" y="1953566"/>
                      </a:cubicBezTo>
                      <a:lnTo>
                        <a:pt x="2658149" y="1937491"/>
                      </a:lnTo>
                      <a:lnTo>
                        <a:pt x="2669099" y="1965411"/>
                      </a:lnTo>
                      <a:cubicBezTo>
                        <a:pt x="2703414" y="2018402"/>
                        <a:pt x="2767198" y="2048583"/>
                        <a:pt x="2833281" y="2036931"/>
                      </a:cubicBezTo>
                      <a:lnTo>
                        <a:pt x="3348866" y="1946019"/>
                      </a:lnTo>
                      <a:lnTo>
                        <a:pt x="3349138" y="1913220"/>
                      </a:lnTo>
                      <a:cubicBezTo>
                        <a:pt x="3354536" y="1861499"/>
                        <a:pt x="3374904" y="1810781"/>
                        <a:pt x="3410846" y="1767947"/>
                      </a:cubicBezTo>
                      <a:cubicBezTo>
                        <a:pt x="3446788" y="1725113"/>
                        <a:pt x="3493200" y="1696246"/>
                        <a:pt x="3543199" y="1681950"/>
                      </a:cubicBezTo>
                      <a:lnTo>
                        <a:pt x="3548345" y="1680997"/>
                      </a:ln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51" name="Freeform 102">
                  <a:extLst>
                    <a:ext uri="{FF2B5EF4-FFF2-40B4-BE49-F238E27FC236}">
                      <a16:creationId xmlns:a16="http://schemas.microsoft.com/office/drawing/2014/main" id="{606A3E54-03A5-A5EA-5890-F4BA8AA53328}"/>
                    </a:ext>
                  </a:extLst>
                </p:cNvPr>
                <p:cNvSpPr/>
                <p:nvPr/>
              </p:nvSpPr>
              <p:spPr>
                <a:xfrm rot="19200000">
                  <a:off x="5553762" y="108672"/>
                  <a:ext cx="2725262" cy="2584861"/>
                </a:xfrm>
                <a:custGeom>
                  <a:avLst/>
                  <a:gdLst>
                    <a:gd name="connsiteX0" fmla="*/ 2725262 w 2725262"/>
                    <a:gd name="connsiteY0" fmla="*/ 2200122 h 2584861"/>
                    <a:gd name="connsiteX1" fmla="*/ 2725152 w 2725262"/>
                    <a:gd name="connsiteY1" fmla="*/ 2204524 h 2584861"/>
                    <a:gd name="connsiteX2" fmla="*/ 2595332 w 2725262"/>
                    <a:gd name="connsiteY2" fmla="*/ 2327884 h 2584861"/>
                    <a:gd name="connsiteX3" fmla="*/ 1987101 w 2725262"/>
                    <a:gd name="connsiteY3" fmla="*/ 2435131 h 2584861"/>
                    <a:gd name="connsiteX4" fmla="*/ 1822919 w 2725262"/>
                    <a:gd name="connsiteY4" fmla="*/ 2363612 h 2584861"/>
                    <a:gd name="connsiteX5" fmla="*/ 1811970 w 2725262"/>
                    <a:gd name="connsiteY5" fmla="*/ 2335694 h 2584861"/>
                    <a:gd name="connsiteX6" fmla="*/ 1811573 w 2725262"/>
                    <a:gd name="connsiteY6" fmla="*/ 2351766 h 2584861"/>
                    <a:gd name="connsiteX7" fmla="*/ 1681753 w 2725262"/>
                    <a:gd name="connsiteY7" fmla="*/ 2475126 h 2584861"/>
                    <a:gd name="connsiteX8" fmla="*/ 1073522 w 2725262"/>
                    <a:gd name="connsiteY8" fmla="*/ 2582373 h 2584861"/>
                    <a:gd name="connsiteX9" fmla="*/ 885852 w 2725262"/>
                    <a:gd name="connsiteY9" fmla="*/ 2450965 h 2584861"/>
                    <a:gd name="connsiteX10" fmla="*/ 1017260 w 2725262"/>
                    <a:gd name="connsiteY10" fmla="*/ 2263295 h 2584861"/>
                    <a:gd name="connsiteX11" fmla="*/ 1625490 w 2725262"/>
                    <a:gd name="connsiteY11" fmla="*/ 2156048 h 2584861"/>
                    <a:gd name="connsiteX12" fmla="*/ 1746541 w 2725262"/>
                    <a:gd name="connsiteY12" fmla="*/ 2182884 h 2584861"/>
                    <a:gd name="connsiteX13" fmla="*/ 1789673 w 2725262"/>
                    <a:gd name="connsiteY13" fmla="*/ 2227567 h 2584861"/>
                    <a:gd name="connsiteX14" fmla="*/ 1800622 w 2725262"/>
                    <a:gd name="connsiteY14" fmla="*/ 2255485 h 2584861"/>
                    <a:gd name="connsiteX15" fmla="*/ 1801019 w 2725262"/>
                    <a:gd name="connsiteY15" fmla="*/ 2239413 h 2584861"/>
                    <a:gd name="connsiteX16" fmla="*/ 1930839 w 2725262"/>
                    <a:gd name="connsiteY16" fmla="*/ 2116053 h 2584861"/>
                    <a:gd name="connsiteX17" fmla="*/ 2461140 w 2725262"/>
                    <a:gd name="connsiteY17" fmla="*/ 2022547 h 2584861"/>
                    <a:gd name="connsiteX18" fmla="*/ 2470494 w 2725262"/>
                    <a:gd name="connsiteY18" fmla="*/ 2055146 h 2584861"/>
                    <a:gd name="connsiteX19" fmla="*/ 2537360 w 2725262"/>
                    <a:gd name="connsiteY19" fmla="*/ 2138950 h 2584861"/>
                    <a:gd name="connsiteX20" fmla="*/ 2631502 w 2725262"/>
                    <a:gd name="connsiteY20" fmla="*/ 2190248 h 2584861"/>
                    <a:gd name="connsiteX21" fmla="*/ 103259 w 2725262"/>
                    <a:gd name="connsiteY21" fmla="*/ 0 h 2584861"/>
                    <a:gd name="connsiteX22" fmla="*/ 129264 w 2725262"/>
                    <a:gd name="connsiteY22" fmla="*/ 90621 h 2584861"/>
                    <a:gd name="connsiteX23" fmla="*/ 196130 w 2725262"/>
                    <a:gd name="connsiteY23" fmla="*/ 174425 h 2584861"/>
                    <a:gd name="connsiteX24" fmla="*/ 290272 w 2725262"/>
                    <a:gd name="connsiteY24" fmla="*/ 225722 h 2584861"/>
                    <a:gd name="connsiteX25" fmla="*/ 324000 w 2725262"/>
                    <a:gd name="connsiteY25" fmla="*/ 229274 h 2584861"/>
                    <a:gd name="connsiteX26" fmla="*/ 324000 w 2725262"/>
                    <a:gd name="connsiteY26" fmla="*/ 767755 h 2584861"/>
                    <a:gd name="connsiteX27" fmla="*/ 225058 w 2725262"/>
                    <a:gd name="connsiteY27" fmla="*/ 917024 h 2584861"/>
                    <a:gd name="connsiteX28" fmla="*/ 209299 w 2725262"/>
                    <a:gd name="connsiteY28" fmla="*/ 920206 h 2584861"/>
                    <a:gd name="connsiteX29" fmla="*/ 238694 w 2725262"/>
                    <a:gd name="connsiteY29" fmla="*/ 926140 h 2584861"/>
                    <a:gd name="connsiteX30" fmla="*/ 337636 w 2725262"/>
                    <a:gd name="connsiteY30" fmla="*/ 1075410 h 2584861"/>
                    <a:gd name="connsiteX31" fmla="*/ 337636 w 2725262"/>
                    <a:gd name="connsiteY31" fmla="*/ 1693024 h 2584861"/>
                    <a:gd name="connsiteX32" fmla="*/ 175636 w 2725262"/>
                    <a:gd name="connsiteY32" fmla="*/ 1855024 h 2584861"/>
                    <a:gd name="connsiteX33" fmla="*/ 13636 w 2725262"/>
                    <a:gd name="connsiteY33" fmla="*/ 1693024 h 2584861"/>
                    <a:gd name="connsiteX34" fmla="*/ 13636 w 2725262"/>
                    <a:gd name="connsiteY34" fmla="*/ 1075410 h 2584861"/>
                    <a:gd name="connsiteX35" fmla="*/ 112579 w 2725262"/>
                    <a:gd name="connsiteY35" fmla="*/ 926141 h 2584861"/>
                    <a:gd name="connsiteX36" fmla="*/ 128338 w 2725262"/>
                    <a:gd name="connsiteY36" fmla="*/ 922959 h 2584861"/>
                    <a:gd name="connsiteX37" fmla="*/ 98942 w 2725262"/>
                    <a:gd name="connsiteY37" fmla="*/ 917024 h 2584861"/>
                    <a:gd name="connsiteX38" fmla="*/ 0 w 2725262"/>
                    <a:gd name="connsiteY38" fmla="*/ 767755 h 2584861"/>
                    <a:gd name="connsiteX39" fmla="*/ 0 w 2725262"/>
                    <a:gd name="connsiteY39" fmla="*/ 150141 h 2584861"/>
                    <a:gd name="connsiteX40" fmla="*/ 98942 w 2725262"/>
                    <a:gd name="connsiteY40" fmla="*/ 872 h 258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25262" h="2584861">
                      <a:moveTo>
                        <a:pt x="2725262" y="2200122"/>
                      </a:moveTo>
                      <a:lnTo>
                        <a:pt x="2725152" y="2204524"/>
                      </a:lnTo>
                      <a:cubicBezTo>
                        <a:pt x="2711030" y="2266055"/>
                        <a:pt x="2661415" y="2316231"/>
                        <a:pt x="2595332" y="2327884"/>
                      </a:cubicBezTo>
                      <a:lnTo>
                        <a:pt x="1987101" y="2435131"/>
                      </a:lnTo>
                      <a:cubicBezTo>
                        <a:pt x="1921018" y="2446783"/>
                        <a:pt x="1857234" y="2416602"/>
                        <a:pt x="1822919" y="2363612"/>
                      </a:cubicBezTo>
                      <a:lnTo>
                        <a:pt x="1811970" y="2335694"/>
                      </a:lnTo>
                      <a:lnTo>
                        <a:pt x="1811573" y="2351766"/>
                      </a:lnTo>
                      <a:cubicBezTo>
                        <a:pt x="1797450" y="2413297"/>
                        <a:pt x="1747835" y="2463473"/>
                        <a:pt x="1681753" y="2475126"/>
                      </a:cubicBezTo>
                      <a:lnTo>
                        <a:pt x="1073522" y="2582373"/>
                      </a:lnTo>
                      <a:cubicBezTo>
                        <a:pt x="985411" y="2597909"/>
                        <a:pt x="901388" y="2539076"/>
                        <a:pt x="885852" y="2450965"/>
                      </a:cubicBezTo>
                      <a:cubicBezTo>
                        <a:pt x="870315" y="2362854"/>
                        <a:pt x="929149" y="2278832"/>
                        <a:pt x="1017260" y="2263295"/>
                      </a:cubicBezTo>
                      <a:lnTo>
                        <a:pt x="1625490" y="2156048"/>
                      </a:lnTo>
                      <a:cubicBezTo>
                        <a:pt x="1669546" y="2148280"/>
                        <a:pt x="1712579" y="2159104"/>
                        <a:pt x="1746541" y="2182884"/>
                      </a:cubicBezTo>
                      <a:cubicBezTo>
                        <a:pt x="1763522" y="2194774"/>
                        <a:pt x="1778235" y="2209903"/>
                        <a:pt x="1789673" y="2227567"/>
                      </a:cubicBezTo>
                      <a:lnTo>
                        <a:pt x="1800622" y="2255485"/>
                      </a:lnTo>
                      <a:lnTo>
                        <a:pt x="1801019" y="2239413"/>
                      </a:lnTo>
                      <a:cubicBezTo>
                        <a:pt x="1815142" y="2177881"/>
                        <a:pt x="1864756" y="2127705"/>
                        <a:pt x="1930839" y="2116053"/>
                      </a:cubicBezTo>
                      <a:lnTo>
                        <a:pt x="2461140" y="2022547"/>
                      </a:lnTo>
                      <a:lnTo>
                        <a:pt x="2470494" y="2055146"/>
                      </a:lnTo>
                      <a:cubicBezTo>
                        <a:pt x="2486456" y="2086374"/>
                        <a:pt x="2508804" y="2114988"/>
                        <a:pt x="2537360" y="2138950"/>
                      </a:cubicBezTo>
                      <a:cubicBezTo>
                        <a:pt x="2565917" y="2162911"/>
                        <a:pt x="2597976" y="2179951"/>
                        <a:pt x="2631502" y="2190248"/>
                      </a:cubicBezTo>
                      <a:close/>
                      <a:moveTo>
                        <a:pt x="103259" y="0"/>
                      </a:moveTo>
                      <a:lnTo>
                        <a:pt x="129264" y="90621"/>
                      </a:lnTo>
                      <a:cubicBezTo>
                        <a:pt x="145226" y="121849"/>
                        <a:pt x="167574" y="150463"/>
                        <a:pt x="196130" y="174425"/>
                      </a:cubicBezTo>
                      <a:cubicBezTo>
                        <a:pt x="224686" y="198386"/>
                        <a:pt x="256747" y="215426"/>
                        <a:pt x="290272" y="225722"/>
                      </a:cubicBezTo>
                      <a:lnTo>
                        <a:pt x="324000" y="229274"/>
                      </a:lnTo>
                      <a:lnTo>
                        <a:pt x="324000" y="767755"/>
                      </a:lnTo>
                      <a:cubicBezTo>
                        <a:pt x="324000" y="834858"/>
                        <a:pt x="283202" y="892431"/>
                        <a:pt x="225058" y="917024"/>
                      </a:cubicBezTo>
                      <a:lnTo>
                        <a:pt x="209299" y="920206"/>
                      </a:lnTo>
                      <a:lnTo>
                        <a:pt x="238694" y="926140"/>
                      </a:lnTo>
                      <a:cubicBezTo>
                        <a:pt x="296838" y="950734"/>
                        <a:pt x="337636" y="1008307"/>
                        <a:pt x="337636" y="1075410"/>
                      </a:cubicBezTo>
                      <a:lnTo>
                        <a:pt x="337636" y="1693024"/>
                      </a:lnTo>
                      <a:cubicBezTo>
                        <a:pt x="337636" y="1782494"/>
                        <a:pt x="265106" y="1855024"/>
                        <a:pt x="175636" y="1855024"/>
                      </a:cubicBezTo>
                      <a:cubicBezTo>
                        <a:pt x="86166" y="1855024"/>
                        <a:pt x="13636" y="1782494"/>
                        <a:pt x="13636" y="1693024"/>
                      </a:cubicBezTo>
                      <a:lnTo>
                        <a:pt x="13636" y="1075410"/>
                      </a:lnTo>
                      <a:cubicBezTo>
                        <a:pt x="13636" y="1008307"/>
                        <a:pt x="54435" y="950734"/>
                        <a:pt x="112579" y="926141"/>
                      </a:cubicBezTo>
                      <a:lnTo>
                        <a:pt x="128338" y="922959"/>
                      </a:lnTo>
                      <a:lnTo>
                        <a:pt x="98942" y="917024"/>
                      </a:lnTo>
                      <a:cubicBezTo>
                        <a:pt x="40798" y="892431"/>
                        <a:pt x="0" y="834858"/>
                        <a:pt x="0" y="767755"/>
                      </a:cubicBezTo>
                      <a:lnTo>
                        <a:pt x="0" y="150141"/>
                      </a:lnTo>
                      <a:cubicBezTo>
                        <a:pt x="0" y="83039"/>
                        <a:pt x="40798" y="25465"/>
                        <a:pt x="98942" y="872"/>
                      </a:cubicBez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nvGrpSpPr>
              <p:cNvPr id="44" name="Group 43">
                <a:extLst>
                  <a:ext uri="{FF2B5EF4-FFF2-40B4-BE49-F238E27FC236}">
                    <a16:creationId xmlns:a16="http://schemas.microsoft.com/office/drawing/2014/main" id="{67D12817-2645-9467-7955-45DE9ABDCF31}"/>
                  </a:ext>
                </a:extLst>
              </p:cNvPr>
              <p:cNvGrpSpPr/>
              <p:nvPr/>
            </p:nvGrpSpPr>
            <p:grpSpPr>
              <a:xfrm>
                <a:off x="550774" y="1947843"/>
                <a:ext cx="410089" cy="261960"/>
                <a:chOff x="550774" y="1947843"/>
                <a:chExt cx="410089" cy="261960"/>
              </a:xfrm>
            </p:grpSpPr>
            <p:sp>
              <p:nvSpPr>
                <p:cNvPr id="45" name="Explosion 1 94">
                  <a:extLst>
                    <a:ext uri="{FF2B5EF4-FFF2-40B4-BE49-F238E27FC236}">
                      <a16:creationId xmlns:a16="http://schemas.microsoft.com/office/drawing/2014/main" id="{CB85EB44-9D3C-544D-6416-3E325C2BDE9C}"/>
                    </a:ext>
                  </a:extLst>
                </p:cNvPr>
                <p:cNvSpPr/>
                <p:nvPr/>
              </p:nvSpPr>
              <p:spPr>
                <a:xfrm>
                  <a:off x="888863" y="2012764"/>
                  <a:ext cx="72000" cy="108000"/>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6" name="Explosion 1 96">
                  <a:extLst>
                    <a:ext uri="{FF2B5EF4-FFF2-40B4-BE49-F238E27FC236}">
                      <a16:creationId xmlns:a16="http://schemas.microsoft.com/office/drawing/2014/main" id="{96C50856-7737-F00F-C21F-03F5CAAE1666}"/>
                    </a:ext>
                  </a:extLst>
                </p:cNvPr>
                <p:cNvSpPr/>
                <p:nvPr/>
              </p:nvSpPr>
              <p:spPr>
                <a:xfrm>
                  <a:off x="888863" y="2101803"/>
                  <a:ext cx="72000" cy="108000"/>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7" name="Explosion 1 98">
                  <a:extLst>
                    <a:ext uri="{FF2B5EF4-FFF2-40B4-BE49-F238E27FC236}">
                      <a16:creationId xmlns:a16="http://schemas.microsoft.com/office/drawing/2014/main" id="{249866DA-CAC3-1415-CB21-A1ECB84E366F}"/>
                    </a:ext>
                  </a:extLst>
                </p:cNvPr>
                <p:cNvSpPr/>
                <p:nvPr/>
              </p:nvSpPr>
              <p:spPr>
                <a:xfrm>
                  <a:off x="643753" y="2012764"/>
                  <a:ext cx="72000" cy="108000"/>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8" name="Explosion 1 99">
                  <a:extLst>
                    <a:ext uri="{FF2B5EF4-FFF2-40B4-BE49-F238E27FC236}">
                      <a16:creationId xmlns:a16="http://schemas.microsoft.com/office/drawing/2014/main" id="{BD6B1428-D2FC-4358-9C05-046561F9A364}"/>
                    </a:ext>
                  </a:extLst>
                </p:cNvPr>
                <p:cNvSpPr/>
                <p:nvPr/>
              </p:nvSpPr>
              <p:spPr>
                <a:xfrm>
                  <a:off x="550774" y="1947843"/>
                  <a:ext cx="72000" cy="108000"/>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9" name="Explosion 1 100">
                  <a:extLst>
                    <a:ext uri="{FF2B5EF4-FFF2-40B4-BE49-F238E27FC236}">
                      <a16:creationId xmlns:a16="http://schemas.microsoft.com/office/drawing/2014/main" id="{7957327F-DFAF-B0A3-72A1-A9F5E1251669}"/>
                    </a:ext>
                  </a:extLst>
                </p:cNvPr>
                <p:cNvSpPr/>
                <p:nvPr/>
              </p:nvSpPr>
              <p:spPr>
                <a:xfrm>
                  <a:off x="643753" y="2101803"/>
                  <a:ext cx="72000" cy="108000"/>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sp>
          <p:nvSpPr>
            <p:cNvPr id="40" name="Explosion 1 99">
              <a:extLst>
                <a:ext uri="{FF2B5EF4-FFF2-40B4-BE49-F238E27FC236}">
                  <a16:creationId xmlns:a16="http://schemas.microsoft.com/office/drawing/2014/main" id="{4EA099A4-9F05-88C5-C501-3DD5E07771D2}"/>
                </a:ext>
              </a:extLst>
            </p:cNvPr>
            <p:cNvSpPr/>
            <p:nvPr/>
          </p:nvSpPr>
          <p:spPr>
            <a:xfrm>
              <a:off x="10389908" y="2300772"/>
              <a:ext cx="228191" cy="342286"/>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1" name="Explosion 1 99">
              <a:extLst>
                <a:ext uri="{FF2B5EF4-FFF2-40B4-BE49-F238E27FC236}">
                  <a16:creationId xmlns:a16="http://schemas.microsoft.com/office/drawing/2014/main" id="{75FBCFDF-0AAE-747B-4B52-E77F38687B28}"/>
                </a:ext>
              </a:extLst>
            </p:cNvPr>
            <p:cNvSpPr/>
            <p:nvPr/>
          </p:nvSpPr>
          <p:spPr>
            <a:xfrm>
              <a:off x="10658573" y="2291580"/>
              <a:ext cx="228191" cy="342286"/>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2" name="Explosion 1 99">
              <a:extLst>
                <a:ext uri="{FF2B5EF4-FFF2-40B4-BE49-F238E27FC236}">
                  <a16:creationId xmlns:a16="http://schemas.microsoft.com/office/drawing/2014/main" id="{5F5E1915-0E78-0DD2-F592-D131F05263D0}"/>
                </a:ext>
              </a:extLst>
            </p:cNvPr>
            <p:cNvSpPr/>
            <p:nvPr/>
          </p:nvSpPr>
          <p:spPr>
            <a:xfrm>
              <a:off x="11190511" y="2829983"/>
              <a:ext cx="228191" cy="342286"/>
            </a:xfrm>
            <a:prstGeom prst="irregularSeal1">
              <a:avLst/>
            </a:prstGeom>
            <a:solidFill>
              <a:srgbClr val="E9D1FF"/>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sp>
        <p:nvSpPr>
          <p:cNvPr id="2" name="ZoneTexte 11">
            <a:extLst>
              <a:ext uri="{FF2B5EF4-FFF2-40B4-BE49-F238E27FC236}">
                <a16:creationId xmlns:a16="http://schemas.microsoft.com/office/drawing/2014/main" id="{9CEACF22-48F1-3068-7608-C628BC364B46}"/>
              </a:ext>
            </a:extLst>
          </p:cNvPr>
          <p:cNvSpPr txBox="1"/>
          <p:nvPr/>
        </p:nvSpPr>
        <p:spPr>
          <a:xfrm>
            <a:off x="10881754" y="1055919"/>
            <a:ext cx="1051153"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err="1">
                <a:ln>
                  <a:noFill/>
                </a:ln>
                <a:solidFill>
                  <a:srgbClr val="FFFFFF"/>
                </a:solidFill>
                <a:effectLst/>
                <a:uLnTx/>
                <a:uFillTx/>
                <a:latin typeface="Gotham" panose="020B0604020202020204" charset="0"/>
                <a:ea typeface="+mn-ea"/>
                <a:cs typeface="+mn-cs"/>
              </a:rPr>
              <a:t>Exatecan</a:t>
            </a:r>
            <a:endParaRPr kumimoji="0" lang="en-GB" sz="1200" b="0" i="0" u="none" strike="noStrike" kern="1200" cap="none" spc="0" normalizeH="0" baseline="0" noProof="0">
              <a:ln>
                <a:noFill/>
              </a:ln>
              <a:solidFill>
                <a:srgbClr val="FFFFFF"/>
              </a:solidFill>
              <a:effectLst/>
              <a:uLnTx/>
              <a:uFillTx/>
              <a:latin typeface="Gotham" panose="020B0604020202020204" charset="0"/>
              <a:ea typeface="+mn-ea"/>
              <a:cs typeface="+mn-cs"/>
            </a:endParaRPr>
          </a:p>
        </p:txBody>
      </p:sp>
      <p:pic>
        <p:nvPicPr>
          <p:cNvPr id="3" name="Picture 2">
            <a:extLst>
              <a:ext uri="{FF2B5EF4-FFF2-40B4-BE49-F238E27FC236}">
                <a16:creationId xmlns:a16="http://schemas.microsoft.com/office/drawing/2014/main" id="{806CA722-50FE-6DAE-C04B-145CFD34C088}"/>
              </a:ext>
            </a:extLst>
          </p:cNvPr>
          <p:cNvPicPr>
            <a:picLocks noChangeAspect="1"/>
          </p:cNvPicPr>
          <p:nvPr/>
        </p:nvPicPr>
        <p:blipFill>
          <a:blip r:embed="rId7"/>
          <a:stretch>
            <a:fillRect/>
          </a:stretch>
        </p:blipFill>
        <p:spPr>
          <a:xfrm>
            <a:off x="5030445" y="2397437"/>
            <a:ext cx="6541575" cy="2719052"/>
          </a:xfrm>
          <a:prstGeom prst="rect">
            <a:avLst/>
          </a:prstGeom>
        </p:spPr>
      </p:pic>
      <p:sp>
        <p:nvSpPr>
          <p:cNvPr id="4" name="Rectangle: Rounded Corners 3">
            <a:extLst>
              <a:ext uri="{FF2B5EF4-FFF2-40B4-BE49-F238E27FC236}">
                <a16:creationId xmlns:a16="http://schemas.microsoft.com/office/drawing/2014/main" id="{67B6ED31-4F7E-6FEC-19E0-B7013E4BEC3A}"/>
              </a:ext>
            </a:extLst>
          </p:cNvPr>
          <p:cNvSpPr/>
          <p:nvPr/>
        </p:nvSpPr>
        <p:spPr>
          <a:xfrm>
            <a:off x="5030445" y="5302998"/>
            <a:ext cx="6535225" cy="678711"/>
          </a:xfrm>
          <a:prstGeom prst="roundRect">
            <a:avLst>
              <a:gd name="adj" fmla="val 10936"/>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8008E"/>
                </a:solidFill>
                <a:effectLst/>
                <a:uLnTx/>
                <a:uFillTx/>
                <a:latin typeface="Gotham"/>
                <a:ea typeface="+mn-ea"/>
                <a:cs typeface="+mn-cs"/>
              </a:rPr>
              <a:t>A</a:t>
            </a:r>
            <a:r>
              <a:rPr kumimoji="0" lang="en-GB" sz="1400" b="1" i="0" u="none" strike="noStrike" kern="1200" cap="none" spc="0" normalizeH="0" baseline="0" noProof="0" dirty="0" err="1">
                <a:ln>
                  <a:noFill/>
                </a:ln>
                <a:solidFill>
                  <a:srgbClr val="48008E"/>
                </a:solidFill>
                <a:effectLst/>
                <a:uLnTx/>
                <a:uFillTx/>
                <a:latin typeface="Gotham"/>
                <a:ea typeface="+mn-ea"/>
                <a:cs typeface="+mn-cs"/>
              </a:rPr>
              <a:t>ctivity</a:t>
            </a:r>
            <a:r>
              <a:rPr kumimoji="0" lang="en-GB" sz="1400" b="1" i="0" u="none" strike="noStrike" kern="1200" cap="none" spc="0" normalizeH="0" baseline="0" noProof="0" dirty="0">
                <a:ln>
                  <a:noFill/>
                </a:ln>
                <a:solidFill>
                  <a:srgbClr val="48008E"/>
                </a:solidFill>
                <a:effectLst/>
                <a:uLnTx/>
                <a:uFillTx/>
                <a:latin typeface="Gotham"/>
                <a:ea typeface="+mn-ea"/>
                <a:cs typeface="+mn-cs"/>
              </a:rPr>
              <a:t> </a:t>
            </a:r>
            <a:r>
              <a:rPr kumimoji="0" lang="en-GB" sz="1400" b="0" i="0" u="none" strike="noStrike" kern="1200" cap="none" spc="0" normalizeH="0" baseline="0" noProof="0" dirty="0">
                <a:ln>
                  <a:noFill/>
                </a:ln>
                <a:solidFill>
                  <a:srgbClr val="48008E"/>
                </a:solidFill>
                <a:effectLst/>
                <a:uLnTx/>
                <a:uFillTx/>
                <a:latin typeface="Gotham"/>
                <a:ea typeface="+mn-ea"/>
                <a:cs typeface="+mn-cs"/>
              </a:rPr>
              <a:t>was observed </a:t>
            </a:r>
            <a:r>
              <a:rPr kumimoji="0" lang="en-GB" sz="1400" b="1" i="0" u="none" strike="noStrike" kern="1200" cap="none" spc="0" normalizeH="0" baseline="0" noProof="0" dirty="0">
                <a:ln>
                  <a:noFill/>
                </a:ln>
                <a:solidFill>
                  <a:srgbClr val="48008E"/>
                </a:solidFill>
                <a:effectLst/>
                <a:uLnTx/>
                <a:uFillTx/>
                <a:latin typeface="Gotham"/>
                <a:ea typeface="+mn-ea"/>
                <a:cs typeface="+mn-cs"/>
              </a:rPr>
              <a:t>across all dose levels </a:t>
            </a:r>
            <a:r>
              <a:rPr kumimoji="0" lang="en-GB" sz="1400" b="0" i="0" u="none" strike="noStrike" kern="1200" cap="none" spc="0" normalizeH="0" baseline="0" noProof="0" dirty="0">
                <a:ln>
                  <a:noFill/>
                </a:ln>
                <a:solidFill>
                  <a:srgbClr val="48008E"/>
                </a:solidFill>
                <a:effectLst/>
                <a:uLnTx/>
                <a:uFillTx/>
                <a:latin typeface="Gotham"/>
                <a:ea typeface="+mn-ea"/>
                <a:cs typeface="+mn-cs"/>
              </a:rPr>
              <a:t>and in both </a:t>
            </a:r>
            <a:br>
              <a:rPr kumimoji="0" lang="en-GB" sz="1400" b="0" i="0" u="none" strike="noStrike" kern="1200" cap="none" spc="0" normalizeH="0" baseline="0" noProof="0" dirty="0">
                <a:ln>
                  <a:noFill/>
                </a:ln>
                <a:solidFill>
                  <a:srgbClr val="48008E"/>
                </a:solidFill>
                <a:effectLst/>
                <a:uLnTx/>
                <a:uFillTx/>
                <a:latin typeface="Gotham"/>
                <a:ea typeface="+mn-ea"/>
                <a:cs typeface="+mn-cs"/>
              </a:rPr>
            </a:br>
            <a:r>
              <a:rPr kumimoji="0" lang="en-GB" sz="1400" b="1" i="0" u="none" strike="noStrike" kern="1200" cap="none" spc="0" normalizeH="0" baseline="0" noProof="0" dirty="0">
                <a:ln>
                  <a:noFill/>
                </a:ln>
                <a:solidFill>
                  <a:srgbClr val="48008E"/>
                </a:solidFill>
                <a:effectLst/>
                <a:uLnTx/>
                <a:uFillTx/>
                <a:latin typeface="Gotham"/>
                <a:ea typeface="+mn-ea"/>
                <a:cs typeface="+mn-cs"/>
              </a:rPr>
              <a:t>FR</a:t>
            </a:r>
            <a:r>
              <a:rPr kumimoji="0" lang="el-GR" sz="1400" b="1" i="0" u="none" strike="noStrike" kern="1200" cap="none" spc="0" normalizeH="0" baseline="0" noProof="0" dirty="0">
                <a:ln>
                  <a:noFill/>
                </a:ln>
                <a:solidFill>
                  <a:srgbClr val="48008E"/>
                </a:solidFill>
                <a:effectLst/>
                <a:uLnTx/>
                <a:uFillTx/>
                <a:latin typeface="Gotham"/>
                <a:ea typeface="+mn-ea"/>
                <a:cs typeface="+mn-cs"/>
              </a:rPr>
              <a:t>α</a:t>
            </a:r>
            <a:r>
              <a:rPr kumimoji="0" lang="en-GB" sz="1400" b="1" i="0" u="none" strike="noStrike" kern="1200" cap="none" spc="0" normalizeH="0" baseline="0" noProof="0" dirty="0">
                <a:ln>
                  <a:noFill/>
                </a:ln>
                <a:solidFill>
                  <a:srgbClr val="48008E"/>
                </a:solidFill>
                <a:effectLst/>
                <a:uLnTx/>
                <a:uFillTx/>
                <a:latin typeface="Gotham"/>
                <a:ea typeface="+mn-ea"/>
                <a:cs typeface="+mn-cs"/>
              </a:rPr>
              <a:t>-high </a:t>
            </a:r>
            <a:r>
              <a:rPr kumimoji="0" lang="en-GB" sz="1400" b="0" i="0" u="none" strike="noStrike" kern="1200" cap="none" spc="0" normalizeH="0" baseline="0" noProof="0" dirty="0">
                <a:ln>
                  <a:noFill/>
                </a:ln>
                <a:solidFill>
                  <a:srgbClr val="48008E"/>
                </a:solidFill>
                <a:effectLst/>
                <a:uLnTx/>
                <a:uFillTx/>
                <a:latin typeface="Gotham"/>
                <a:ea typeface="+mn-ea"/>
                <a:cs typeface="+mn-cs"/>
              </a:rPr>
              <a:t>and </a:t>
            </a:r>
            <a:r>
              <a:rPr kumimoji="0" lang="en-GB" sz="1400" b="1" i="0" u="none" strike="noStrike" kern="1200" cap="none" spc="0" normalizeH="0" baseline="0" noProof="0" dirty="0">
                <a:ln>
                  <a:noFill/>
                </a:ln>
                <a:solidFill>
                  <a:srgbClr val="48008E"/>
                </a:solidFill>
                <a:effectLst/>
                <a:uLnTx/>
                <a:uFillTx/>
                <a:latin typeface="Gotham"/>
                <a:ea typeface="+mn-ea"/>
                <a:cs typeface="+mn-cs"/>
              </a:rPr>
              <a:t>low-expressing tumours</a:t>
            </a:r>
          </a:p>
        </p:txBody>
      </p:sp>
      <p:graphicFrame>
        <p:nvGraphicFramePr>
          <p:cNvPr id="31" name="Content Placeholder 3">
            <a:extLst>
              <a:ext uri="{FF2B5EF4-FFF2-40B4-BE49-F238E27FC236}">
                <a16:creationId xmlns:a16="http://schemas.microsoft.com/office/drawing/2014/main" id="{A924928F-91A7-8663-B433-92C5B07B5DB7}"/>
              </a:ext>
            </a:extLst>
          </p:cNvPr>
          <p:cNvGraphicFramePr>
            <a:graphicFrameLocks/>
          </p:cNvGraphicFramePr>
          <p:nvPr/>
        </p:nvGraphicFramePr>
        <p:xfrm>
          <a:off x="7180498" y="2670656"/>
          <a:ext cx="4385172" cy="648328"/>
        </p:xfrm>
        <a:graphic>
          <a:graphicData uri="http://schemas.openxmlformats.org/drawingml/2006/table">
            <a:tbl>
              <a:tblPr firstRow="1" bandRow="1">
                <a:tableStyleId>{6E25E649-3F16-4E02-A733-19D2CDBF48F0}</a:tableStyleId>
              </a:tblPr>
              <a:tblGrid>
                <a:gridCol w="1008000">
                  <a:extLst>
                    <a:ext uri="{9D8B030D-6E8A-4147-A177-3AD203B41FA5}">
                      <a16:colId xmlns:a16="http://schemas.microsoft.com/office/drawing/2014/main" val="2921336838"/>
                    </a:ext>
                  </a:extLst>
                </a:gridCol>
                <a:gridCol w="837724">
                  <a:extLst>
                    <a:ext uri="{9D8B030D-6E8A-4147-A177-3AD203B41FA5}">
                      <a16:colId xmlns:a16="http://schemas.microsoft.com/office/drawing/2014/main" val="1572504110"/>
                    </a:ext>
                  </a:extLst>
                </a:gridCol>
                <a:gridCol w="837724">
                  <a:extLst>
                    <a:ext uri="{9D8B030D-6E8A-4147-A177-3AD203B41FA5}">
                      <a16:colId xmlns:a16="http://schemas.microsoft.com/office/drawing/2014/main" val="2435435110"/>
                    </a:ext>
                  </a:extLst>
                </a:gridCol>
                <a:gridCol w="837724">
                  <a:extLst>
                    <a:ext uri="{9D8B030D-6E8A-4147-A177-3AD203B41FA5}">
                      <a16:colId xmlns:a16="http://schemas.microsoft.com/office/drawing/2014/main" val="1812391588"/>
                    </a:ext>
                  </a:extLst>
                </a:gridCol>
                <a:gridCol w="864000">
                  <a:extLst>
                    <a:ext uri="{9D8B030D-6E8A-4147-A177-3AD203B41FA5}">
                      <a16:colId xmlns:a16="http://schemas.microsoft.com/office/drawing/2014/main" val="4112805483"/>
                    </a:ext>
                  </a:extLst>
                </a:gridCol>
              </a:tblGrid>
              <a:tr h="324164">
                <a:tc>
                  <a:txBody>
                    <a:bodyPr/>
                    <a:lstStyle/>
                    <a:p>
                      <a:pPr algn="l"/>
                      <a:r>
                        <a:rPr lang="en-GB" sz="1000" noProof="0" dirty="0">
                          <a:solidFill>
                            <a:schemeClr val="bg1"/>
                          </a:solidFill>
                          <a:latin typeface="Gotham" panose="020B0604020202020204" charset="0"/>
                        </a:rPr>
                        <a:t>Parameter</a:t>
                      </a:r>
                    </a:p>
                  </a:txBody>
                  <a:tcPr marL="72000" marR="0" marT="0" marB="0" anchor="ct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GB" sz="1000" noProof="0" dirty="0">
                          <a:solidFill>
                            <a:schemeClr val="bg1"/>
                          </a:solidFill>
                          <a:latin typeface="Gotham" panose="020B0604020202020204" charset="0"/>
                        </a:rPr>
                        <a:t>1.6 mg/kg (n=50)</a:t>
                      </a:r>
                    </a:p>
                  </a:txBody>
                  <a:tcPr marL="0" marR="0" marT="0" marB="0" anchor="ct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GB" sz="1000" noProof="0" dirty="0">
                          <a:solidFill>
                            <a:schemeClr val="bg1"/>
                          </a:solidFill>
                          <a:latin typeface="Gotham" panose="020B0604020202020204" charset="0"/>
                        </a:rPr>
                        <a:t>2.0 mg/kg (n=57)</a:t>
                      </a:r>
                    </a:p>
                  </a:txBody>
                  <a:tcPr marL="0" marR="0" marT="0" marB="0" anchor="ct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GB" sz="1000" noProof="0" dirty="0">
                          <a:solidFill>
                            <a:schemeClr val="bg1"/>
                          </a:solidFill>
                          <a:latin typeface="Gotham" panose="020B0604020202020204" charset="0"/>
                        </a:rPr>
                        <a:t>2.4 mg/kg (n=61)</a:t>
                      </a:r>
                    </a:p>
                  </a:txBody>
                  <a:tcPr marL="0" marR="0" marT="0" marB="0" anchor="ct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a:r>
                        <a:rPr lang="en-GB" sz="1000" noProof="0" dirty="0">
                          <a:solidFill>
                            <a:schemeClr val="bg1"/>
                          </a:solidFill>
                          <a:latin typeface="Gotham" panose="020B0604020202020204" charset="0"/>
                        </a:rPr>
                        <a:t>Total </a:t>
                      </a:r>
                    </a:p>
                    <a:p>
                      <a:pPr algn="ctr"/>
                      <a:r>
                        <a:rPr lang="en-GB" sz="1000" noProof="0" dirty="0">
                          <a:solidFill>
                            <a:schemeClr val="bg1"/>
                          </a:solidFill>
                          <a:latin typeface="Gotham" panose="020B0604020202020204" charset="0"/>
                        </a:rPr>
                        <a:t>(n=168)</a:t>
                      </a:r>
                    </a:p>
                  </a:txBody>
                  <a:tcPr marL="0" marR="0" marT="0" marB="0" anchor="ct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6302228"/>
                  </a:ext>
                </a:extLst>
              </a:tr>
              <a:tr h="3241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noProof="0" err="1">
                          <a:solidFill>
                            <a:schemeClr val="accent4"/>
                          </a:solidFill>
                        </a:rPr>
                        <a:t>cORR</a:t>
                      </a:r>
                      <a:r>
                        <a:rPr lang="en-GB" sz="1000" noProof="0">
                          <a:solidFill>
                            <a:schemeClr val="accent4"/>
                          </a:solidFill>
                        </a:rPr>
                        <a:t>,</a:t>
                      </a:r>
                      <a:r>
                        <a:rPr lang="en-GB" sz="1000" baseline="30000" noProof="0">
                          <a:solidFill>
                            <a:schemeClr val="accent4"/>
                          </a:solidFill>
                        </a:rPr>
                        <a:t>✝</a:t>
                      </a:r>
                      <a:r>
                        <a:rPr lang="en-GB" sz="1000" noProof="0">
                          <a:solidFill>
                            <a:schemeClr val="accent4"/>
                          </a:solidFill>
                        </a:rPr>
                        <a:t> n (%) [95% CI]</a:t>
                      </a:r>
                    </a:p>
                  </a:txBody>
                  <a:tcPr marL="72000" marR="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marL="0" marR="0" lvl="0" indent="0" algn="ctr" rtl="0">
                        <a:lnSpc>
                          <a:spcPct val="100000"/>
                        </a:lnSpc>
                        <a:spcBef>
                          <a:spcPts val="0"/>
                        </a:spcBef>
                        <a:spcAft>
                          <a:spcPts val="0"/>
                        </a:spcAft>
                        <a:buClrTx/>
                        <a:buSzTx/>
                        <a:buFontTx/>
                        <a:buNone/>
                      </a:pPr>
                      <a:r>
                        <a:rPr lang="en-GB" sz="1000" noProof="0">
                          <a:solidFill>
                            <a:schemeClr val="accent4"/>
                          </a:solidFill>
                        </a:rPr>
                        <a:t>28 (56.0) [41.3, 70.0]</a:t>
                      </a:r>
                    </a:p>
                  </a:txBody>
                  <a:tcPr marL="0" marR="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lvl="0" algn="ctr">
                        <a:buNone/>
                      </a:pPr>
                      <a:r>
                        <a:rPr lang="en-GB" sz="1000" noProof="0">
                          <a:solidFill>
                            <a:schemeClr val="accent4"/>
                          </a:solidFill>
                        </a:rPr>
                        <a:t>32 (56.1)</a:t>
                      </a:r>
                    </a:p>
                    <a:p>
                      <a:pPr lvl="0" algn="ctr">
                        <a:buNone/>
                      </a:pPr>
                      <a:r>
                        <a:rPr lang="en-GB" sz="1000" noProof="0">
                          <a:solidFill>
                            <a:schemeClr val="accent4"/>
                          </a:solidFill>
                        </a:rPr>
                        <a:t>[42.4, 69.3]</a:t>
                      </a:r>
                    </a:p>
                  </a:txBody>
                  <a:tcPr marL="0" marR="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lvl="0" algn="ctr">
                        <a:buNone/>
                      </a:pPr>
                      <a:r>
                        <a:rPr lang="en-GB" sz="1000" noProof="0">
                          <a:solidFill>
                            <a:schemeClr val="accent4"/>
                          </a:solidFill>
                        </a:rPr>
                        <a:t>30 (49.2)</a:t>
                      </a:r>
                    </a:p>
                    <a:p>
                      <a:pPr lvl="0" algn="ctr">
                        <a:buNone/>
                      </a:pPr>
                      <a:r>
                        <a:rPr lang="en-GB" sz="1000" noProof="0">
                          <a:solidFill>
                            <a:schemeClr val="accent4"/>
                          </a:solidFill>
                        </a:rPr>
                        <a:t>[36.1, 62.3]</a:t>
                      </a:r>
                    </a:p>
                  </a:txBody>
                  <a:tcPr marL="0" marR="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tc>
                  <a:txBody>
                    <a:bodyPr/>
                    <a:lstStyle/>
                    <a:p>
                      <a:pPr lvl="0" algn="ctr">
                        <a:buNone/>
                      </a:pPr>
                      <a:r>
                        <a:rPr lang="en-GB" sz="1000" noProof="0" dirty="0">
                          <a:solidFill>
                            <a:schemeClr val="accent4"/>
                          </a:solidFill>
                        </a:rPr>
                        <a:t>90 (53.6) </a:t>
                      </a:r>
                    </a:p>
                    <a:p>
                      <a:pPr lvl="0" algn="ctr">
                        <a:buNone/>
                      </a:pPr>
                      <a:r>
                        <a:rPr lang="en-GB" sz="1000" noProof="0" dirty="0">
                          <a:solidFill>
                            <a:schemeClr val="accent4"/>
                          </a:solidFill>
                        </a:rPr>
                        <a:t>[45.7, 61.3]</a:t>
                      </a:r>
                    </a:p>
                  </a:txBody>
                  <a:tcPr marL="0" marR="0" marT="0" marB="0" anchor="ctr">
                    <a:lnT w="1905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1790238286"/>
                  </a:ext>
                </a:extLst>
              </a:tr>
            </a:tbl>
          </a:graphicData>
        </a:graphic>
      </p:graphicFrame>
    </p:spTree>
    <p:extLst>
      <p:ext uri="{BB962C8B-B14F-4D97-AF65-F5344CB8AC3E}">
        <p14:creationId xmlns:p14="http://schemas.microsoft.com/office/powerpoint/2010/main" val="344910399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CC660D-1056-FEC6-6AB8-41A33F125DB9}"/>
              </a:ext>
            </a:extLst>
          </p:cNvPr>
          <p:cNvSpPr>
            <a:spLocks noGrp="1"/>
          </p:cNvSpPr>
          <p:nvPr>
            <p:ph type="title"/>
          </p:nvPr>
        </p:nvSpPr>
        <p:spPr>
          <a:xfrm>
            <a:off x="309031" y="44895"/>
            <a:ext cx="11215680" cy="516446"/>
          </a:xfrm>
        </p:spPr>
        <p:txBody>
          <a:bodyPr/>
          <a:lstStyle/>
          <a:p>
            <a:r>
              <a:rPr lang="en-GB" sz="2800" dirty="0">
                <a:solidFill>
                  <a:schemeClr val="tx1">
                    <a:lumMod val="95000"/>
                    <a:lumOff val="5000"/>
                  </a:schemeClr>
                </a:solidFill>
                <a:latin typeface="Aptos" panose="020B0004020202020204" pitchFamily="34" charset="0"/>
              </a:rPr>
              <a:t>Targeting Trop2 in Ovarian Cancer: ESMO 2024</a:t>
            </a:r>
          </a:p>
        </p:txBody>
      </p:sp>
      <p:sp>
        <p:nvSpPr>
          <p:cNvPr id="4" name="Footer Placeholder 3">
            <a:extLst>
              <a:ext uri="{FF2B5EF4-FFF2-40B4-BE49-F238E27FC236}">
                <a16:creationId xmlns:a16="http://schemas.microsoft.com/office/drawing/2014/main" id="{74FCE5F2-D37C-FD9C-B126-D3EA30E59EAF}"/>
              </a:ext>
            </a:extLst>
          </p:cNvPr>
          <p:cNvSpPr>
            <a:spLocks noGrp="1"/>
          </p:cNvSpPr>
          <p:nvPr>
            <p:ph type="ftr" sz="quarter" idx="11"/>
          </p:nvPr>
        </p:nvSpPr>
        <p:spPr>
          <a:xfrm>
            <a:off x="94509" y="6447359"/>
            <a:ext cx="10277233" cy="319088"/>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33" b="0" i="0" u="none" strike="noStrike" kern="1200" cap="none" spc="0" normalizeH="0" baseline="0" noProof="0" dirty="0">
                <a:ln>
                  <a:noFill/>
                </a:ln>
                <a:solidFill>
                  <a:srgbClr val="5F5D8E"/>
                </a:solidFill>
                <a:effectLst/>
                <a:uLnTx/>
                <a:uFillTx/>
                <a:latin typeface="Aptos" panose="02110004020202020204"/>
                <a:ea typeface="+mn-ea"/>
                <a:cs typeface="+mn-cs"/>
              </a:rPr>
              <a:t>Wang et al. ESMO 2024, </a:t>
            </a:r>
            <a:r>
              <a:rPr kumimoji="0" lang="en-GB" sz="933" b="0" i="0" u="none" strike="noStrike" kern="1200" cap="none" spc="0" normalizeH="0" baseline="0" noProof="0" dirty="0" err="1">
                <a:ln>
                  <a:noFill/>
                </a:ln>
                <a:solidFill>
                  <a:srgbClr val="5F5D8E"/>
                </a:solidFill>
                <a:effectLst/>
                <a:uLnTx/>
                <a:uFillTx/>
                <a:latin typeface="Aptos" panose="02110004020202020204"/>
                <a:ea typeface="+mn-ea"/>
                <a:cs typeface="+mn-cs"/>
              </a:rPr>
              <a:t>Oaknin</a:t>
            </a:r>
            <a:r>
              <a:rPr kumimoji="0" lang="en-GB" sz="933" b="0" i="0" u="none" strike="noStrike" kern="1200" cap="none" spc="0" normalizeH="0" baseline="0" noProof="0" dirty="0">
                <a:ln>
                  <a:noFill/>
                </a:ln>
                <a:solidFill>
                  <a:srgbClr val="5F5D8E"/>
                </a:solidFill>
                <a:effectLst/>
                <a:uLnTx/>
                <a:uFillTx/>
                <a:latin typeface="Aptos" panose="02110004020202020204"/>
                <a:ea typeface="+mn-ea"/>
                <a:cs typeface="+mn-cs"/>
              </a:rPr>
              <a:t> A et al. ESMO 2024,  He N et al. AACR 2023 LB030</a:t>
            </a:r>
          </a:p>
        </p:txBody>
      </p:sp>
      <p:graphicFrame>
        <p:nvGraphicFramePr>
          <p:cNvPr id="5" name="Table 4">
            <a:extLst>
              <a:ext uri="{FF2B5EF4-FFF2-40B4-BE49-F238E27FC236}">
                <a16:creationId xmlns:a16="http://schemas.microsoft.com/office/drawing/2014/main" id="{93ED87F1-1A68-2CA2-E7C9-01BC0105DDBC}"/>
              </a:ext>
            </a:extLst>
          </p:cNvPr>
          <p:cNvGraphicFramePr>
            <a:graphicFrameLocks noGrp="1"/>
          </p:cNvGraphicFramePr>
          <p:nvPr/>
        </p:nvGraphicFramePr>
        <p:xfrm>
          <a:off x="745491" y="561340"/>
          <a:ext cx="10953228" cy="5554097"/>
        </p:xfrm>
        <a:graphic>
          <a:graphicData uri="http://schemas.openxmlformats.org/drawingml/2006/table">
            <a:tbl>
              <a:tblPr firstRow="1" bandRow="1">
                <a:tableStyleId>{5C22544A-7EE6-4342-B048-85BDC9FD1C3A}</a:tableStyleId>
              </a:tblPr>
              <a:tblGrid>
                <a:gridCol w="1084901">
                  <a:extLst>
                    <a:ext uri="{9D8B030D-6E8A-4147-A177-3AD203B41FA5}">
                      <a16:colId xmlns:a16="http://schemas.microsoft.com/office/drawing/2014/main" val="3562623238"/>
                    </a:ext>
                  </a:extLst>
                </a:gridCol>
                <a:gridCol w="3430679">
                  <a:extLst>
                    <a:ext uri="{9D8B030D-6E8A-4147-A177-3AD203B41FA5}">
                      <a16:colId xmlns:a16="http://schemas.microsoft.com/office/drawing/2014/main" val="3190043685"/>
                    </a:ext>
                  </a:extLst>
                </a:gridCol>
                <a:gridCol w="3534527">
                  <a:extLst>
                    <a:ext uri="{9D8B030D-6E8A-4147-A177-3AD203B41FA5}">
                      <a16:colId xmlns:a16="http://schemas.microsoft.com/office/drawing/2014/main" val="1562212346"/>
                    </a:ext>
                  </a:extLst>
                </a:gridCol>
                <a:gridCol w="2903121">
                  <a:extLst>
                    <a:ext uri="{9D8B030D-6E8A-4147-A177-3AD203B41FA5}">
                      <a16:colId xmlns:a16="http://schemas.microsoft.com/office/drawing/2014/main" val="3586939381"/>
                    </a:ext>
                  </a:extLst>
                </a:gridCol>
              </a:tblGrid>
              <a:tr h="985520">
                <a:tc>
                  <a:txBody>
                    <a:bodyPr/>
                    <a:lstStyle/>
                    <a:p>
                      <a:endParaRPr lang="en-US" sz="150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baseline="0" err="1">
                          <a:solidFill>
                            <a:schemeClr val="bg1"/>
                          </a:solidFill>
                          <a:effectLst/>
                          <a:latin typeface="+mn-lt"/>
                        </a:rPr>
                        <a:t>Sacituzumab</a:t>
                      </a:r>
                      <a:r>
                        <a:rPr lang="en-US" sz="1500" b="0" baseline="0">
                          <a:solidFill>
                            <a:schemeClr val="bg1"/>
                          </a:solidFill>
                          <a:effectLst/>
                          <a:latin typeface="+mn-lt"/>
                        </a:rPr>
                        <a:t> </a:t>
                      </a:r>
                      <a:r>
                        <a:rPr lang="en-US" sz="1500" b="0" baseline="0" err="1">
                          <a:solidFill>
                            <a:schemeClr val="bg1"/>
                          </a:solidFill>
                          <a:effectLst/>
                          <a:latin typeface="+mn-lt"/>
                        </a:rPr>
                        <a:t>tirumotecan</a:t>
                      </a:r>
                      <a:r>
                        <a:rPr lang="en-US" sz="1500" b="0" baseline="0">
                          <a:solidFill>
                            <a:schemeClr val="bg1"/>
                          </a:solidFill>
                          <a:effectLst/>
                          <a:latin typeface="+mn-lt"/>
                        </a:rPr>
                        <a:t> (MK-2870)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baseline="0">
                          <a:solidFill>
                            <a:schemeClr val="bg1"/>
                          </a:solidFill>
                          <a:effectLst/>
                          <a:latin typeface="+mn-lt"/>
                        </a:rPr>
                        <a:t>5mg/kg D1, D15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baseline="0">
                          <a:solidFill>
                            <a:schemeClr val="bg1"/>
                          </a:solidFill>
                          <a:effectLst/>
                          <a:latin typeface="+mn-lt"/>
                        </a:rPr>
                        <a:t>N=35 (PROC)</a:t>
                      </a:r>
                      <a:endParaRPr lang="en-US" sz="1500" b="0" baseline="0">
                        <a:solidFill>
                          <a:schemeClr val="bg1"/>
                        </a:solidFill>
                        <a:latin typeface="+mn-lt"/>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err="1">
                          <a:solidFill>
                            <a:schemeClr val="bg1"/>
                          </a:solidFill>
                        </a:rPr>
                        <a:t>Datopotamab</a:t>
                      </a:r>
                      <a:r>
                        <a:rPr lang="en-US" sz="1500" b="0">
                          <a:solidFill>
                            <a:schemeClr val="bg1"/>
                          </a:solidFill>
                        </a:rPr>
                        <a:t> </a:t>
                      </a:r>
                      <a:r>
                        <a:rPr lang="en-US" sz="1500" b="0" err="1">
                          <a:solidFill>
                            <a:schemeClr val="bg1"/>
                          </a:solidFill>
                        </a:rPr>
                        <a:t>deruxtecan</a:t>
                      </a:r>
                      <a:endParaRPr lang="en-US" sz="1500" b="0">
                        <a:solidFill>
                          <a:schemeClr val="bg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500" b="0" baseline="0">
                          <a:solidFill>
                            <a:schemeClr val="bg1"/>
                          </a:solidFill>
                          <a:latin typeface="+mn-lt"/>
                        </a:rPr>
                        <a:t>N=26 (PROC)</a:t>
                      </a:r>
                    </a:p>
                    <a:p>
                      <a:endParaRPr lang="en-US" sz="1500"/>
                    </a:p>
                  </a:txBody>
                  <a:tcPr/>
                </a:tc>
                <a:tc>
                  <a:txBody>
                    <a:bodyPr/>
                    <a:lstStyle/>
                    <a:p>
                      <a:r>
                        <a:rPr lang="en-US" sz="1500" b="0"/>
                        <a:t>SHR A1921</a:t>
                      </a:r>
                      <a:r>
                        <a:rPr lang="en-US" sz="1500" b="0" baseline="30000"/>
                        <a:t>2</a:t>
                      </a:r>
                    </a:p>
                    <a:p>
                      <a:r>
                        <a:rPr lang="en-US" sz="1500" b="0" baseline="0"/>
                        <a:t>Q 21 day dosing 3.0mg/kg (N=26)</a:t>
                      </a:r>
                    </a:p>
                    <a:p>
                      <a:r>
                        <a:rPr lang="en-US" sz="1500" b="0" baseline="0"/>
                        <a:t>Day 1, 8 2.0mg/kg (N=20)</a:t>
                      </a:r>
                      <a:endParaRPr lang="en-US" sz="1500" b="0"/>
                    </a:p>
                  </a:txBody>
                  <a:tcPr/>
                </a:tc>
                <a:extLst>
                  <a:ext uri="{0D108BD9-81ED-4DB2-BD59-A6C34878D82A}">
                    <a16:rowId xmlns:a16="http://schemas.microsoft.com/office/drawing/2014/main" val="3256725774"/>
                  </a:ext>
                </a:extLst>
              </a:tr>
              <a:tr h="538480">
                <a:tc>
                  <a:txBody>
                    <a:bodyPr/>
                    <a:lstStyle/>
                    <a:p>
                      <a:r>
                        <a:rPr lang="en-US" sz="1500"/>
                        <a:t>Payload</a:t>
                      </a:r>
                    </a:p>
                  </a:txBody>
                  <a:tcPr/>
                </a:tc>
                <a:tc>
                  <a:txBody>
                    <a:bodyPr/>
                    <a:lstStyle/>
                    <a:p>
                      <a:r>
                        <a:rPr lang="en-US" sz="1500"/>
                        <a:t>Belotecan derivative Topoisomerase I</a:t>
                      </a:r>
                    </a:p>
                  </a:txBody>
                  <a:tcPr/>
                </a:tc>
                <a:tc>
                  <a:txBody>
                    <a:bodyPr/>
                    <a:lstStyle/>
                    <a:p>
                      <a:r>
                        <a:rPr lang="en-US" sz="1500"/>
                        <a:t>Topoisomerase 1- </a:t>
                      </a:r>
                      <a:r>
                        <a:rPr lang="en-US" sz="1500" err="1"/>
                        <a:t>deruxtecan</a:t>
                      </a:r>
                      <a:endParaRPr lang="en-US" sz="1500"/>
                    </a:p>
                  </a:txBody>
                  <a:tcPr/>
                </a:tc>
                <a:tc>
                  <a:txBody>
                    <a:bodyPr/>
                    <a:lstStyle/>
                    <a:p>
                      <a:r>
                        <a:rPr lang="en-US" sz="1500"/>
                        <a:t>Topoisomerase 1 (proprietary SHR9265)</a:t>
                      </a:r>
                    </a:p>
                  </a:txBody>
                  <a:tcPr/>
                </a:tc>
                <a:extLst>
                  <a:ext uri="{0D108BD9-81ED-4DB2-BD59-A6C34878D82A}">
                    <a16:rowId xmlns:a16="http://schemas.microsoft.com/office/drawing/2014/main" val="1190536308"/>
                  </a:ext>
                </a:extLst>
              </a:tr>
              <a:tr h="370840">
                <a:tc>
                  <a:txBody>
                    <a:bodyPr/>
                    <a:lstStyle/>
                    <a:p>
                      <a:r>
                        <a:rPr lang="en-US" sz="1500"/>
                        <a:t>DAR</a:t>
                      </a:r>
                    </a:p>
                  </a:txBody>
                  <a:tcPr/>
                </a:tc>
                <a:tc>
                  <a:txBody>
                    <a:bodyPr/>
                    <a:lstStyle/>
                    <a:p>
                      <a:r>
                        <a:rPr lang="en-US" sz="1500"/>
                        <a:t>7.4</a:t>
                      </a:r>
                    </a:p>
                  </a:txBody>
                  <a:tcPr/>
                </a:tc>
                <a:tc>
                  <a:txBody>
                    <a:bodyPr/>
                    <a:lstStyle/>
                    <a:p>
                      <a:r>
                        <a:rPr lang="en-US" sz="1500"/>
                        <a:t>4</a:t>
                      </a:r>
                    </a:p>
                  </a:txBody>
                  <a:tcPr/>
                </a:tc>
                <a:tc>
                  <a:txBody>
                    <a:bodyPr/>
                    <a:lstStyle/>
                    <a:p>
                      <a:r>
                        <a:rPr lang="en-US" sz="1500"/>
                        <a:t>4</a:t>
                      </a:r>
                    </a:p>
                  </a:txBody>
                  <a:tcPr/>
                </a:tc>
                <a:extLst>
                  <a:ext uri="{0D108BD9-81ED-4DB2-BD59-A6C34878D82A}">
                    <a16:rowId xmlns:a16="http://schemas.microsoft.com/office/drawing/2014/main" val="4213496780"/>
                  </a:ext>
                </a:extLst>
              </a:tr>
              <a:tr h="538480">
                <a:tc>
                  <a:txBody>
                    <a:bodyPr/>
                    <a:lstStyle/>
                    <a:p>
                      <a:r>
                        <a:rPr lang="en-US" sz="1500"/>
                        <a:t>Linker</a:t>
                      </a:r>
                    </a:p>
                  </a:txBody>
                  <a:tcPr/>
                </a:tc>
                <a:tc>
                  <a:txBody>
                    <a:bodyPr/>
                    <a:lstStyle/>
                    <a:p>
                      <a:r>
                        <a:rPr lang="en-US" sz="1500"/>
                        <a:t>Sulfonyl pyrimidine CL2A-carbonate linker</a:t>
                      </a:r>
                    </a:p>
                  </a:txBody>
                  <a:tcPr/>
                </a:tc>
                <a:tc>
                  <a:txBody>
                    <a:bodyPr/>
                    <a:lstStyle/>
                    <a:p>
                      <a:r>
                        <a:rPr lang="en-US" sz="1500"/>
                        <a:t>Cleavable tetrapeptide based linker</a:t>
                      </a:r>
                    </a:p>
                  </a:txBody>
                  <a:tcPr/>
                </a:tc>
                <a:tc>
                  <a:txBody>
                    <a:bodyPr/>
                    <a:lstStyle/>
                    <a:p>
                      <a:r>
                        <a:rPr lang="en-US" sz="1500" dirty="0"/>
                        <a:t>Cleavable linker</a:t>
                      </a:r>
                    </a:p>
                  </a:txBody>
                  <a:tcPr/>
                </a:tc>
                <a:extLst>
                  <a:ext uri="{0D108BD9-81ED-4DB2-BD59-A6C34878D82A}">
                    <a16:rowId xmlns:a16="http://schemas.microsoft.com/office/drawing/2014/main" val="979550296"/>
                  </a:ext>
                </a:extLst>
              </a:tr>
              <a:tr h="357257">
                <a:tc>
                  <a:txBody>
                    <a:bodyPr/>
                    <a:lstStyle/>
                    <a:p>
                      <a:r>
                        <a:rPr lang="en-US" sz="1500"/>
                        <a:t>Trial</a:t>
                      </a:r>
                    </a:p>
                  </a:txBody>
                  <a:tcPr/>
                </a:tc>
                <a:tc>
                  <a:txBody>
                    <a:bodyPr/>
                    <a:lstStyle/>
                    <a:p>
                      <a:r>
                        <a:rPr lang="en-US" sz="1500"/>
                        <a:t>NCT06049212</a:t>
                      </a:r>
                    </a:p>
                  </a:txBody>
                  <a:tcPr/>
                </a:tc>
                <a:tc>
                  <a:txBody>
                    <a:bodyPr/>
                    <a:lstStyle/>
                    <a:p>
                      <a:r>
                        <a:rPr lang="en-US" sz="1500"/>
                        <a:t>NCT05489211</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500"/>
                        <a:t>NCT05765032</a:t>
                      </a:r>
                    </a:p>
                  </a:txBody>
                  <a:tcPr/>
                </a:tc>
                <a:extLst>
                  <a:ext uri="{0D108BD9-81ED-4DB2-BD59-A6C34878D82A}">
                    <a16:rowId xmlns:a16="http://schemas.microsoft.com/office/drawing/2014/main" val="2342880047"/>
                  </a:ext>
                </a:extLst>
              </a:tr>
              <a:tr h="538480">
                <a:tc>
                  <a:txBody>
                    <a:bodyPr/>
                    <a:lstStyle/>
                    <a:p>
                      <a:r>
                        <a:rPr lang="en-US" sz="1500"/>
                        <a:t>Prior </a:t>
                      </a:r>
                      <a:r>
                        <a:rPr lang="en-US" sz="1500" err="1"/>
                        <a:t>PARPi</a:t>
                      </a:r>
                      <a:endParaRPr lang="en-US" sz="1500"/>
                    </a:p>
                  </a:txBody>
                  <a:tcPr/>
                </a:tc>
                <a:tc>
                  <a:txBody>
                    <a:bodyPr/>
                    <a:lstStyle/>
                    <a:p>
                      <a:r>
                        <a:rPr lang="en-US" sz="1500"/>
                        <a:t>NR</a:t>
                      </a:r>
                    </a:p>
                  </a:txBody>
                  <a:tcPr/>
                </a:tc>
                <a:tc>
                  <a:txBody>
                    <a:bodyPr/>
                    <a:lstStyle/>
                    <a:p>
                      <a:r>
                        <a:rPr lang="en-US" sz="1500"/>
                        <a:t>51.4%</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500"/>
                        <a:t>65.4%</a:t>
                      </a:r>
                    </a:p>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500"/>
                        <a:t>50.0%</a:t>
                      </a:r>
                    </a:p>
                  </a:txBody>
                  <a:tcPr/>
                </a:tc>
                <a:extLst>
                  <a:ext uri="{0D108BD9-81ED-4DB2-BD59-A6C34878D82A}">
                    <a16:rowId xmlns:a16="http://schemas.microsoft.com/office/drawing/2014/main" val="936360890"/>
                  </a:ext>
                </a:extLst>
              </a:tr>
              <a:tr h="538480">
                <a:tc>
                  <a:txBody>
                    <a:bodyPr/>
                    <a:lstStyle/>
                    <a:p>
                      <a:r>
                        <a:rPr lang="en-US" sz="1500"/>
                        <a:t>Prior </a:t>
                      </a:r>
                    </a:p>
                    <a:p>
                      <a:r>
                        <a:rPr lang="en-US" sz="1500"/>
                        <a:t>Bev</a:t>
                      </a:r>
                    </a:p>
                  </a:txBody>
                  <a:tcPr/>
                </a:tc>
                <a:tc>
                  <a:txBody>
                    <a:bodyPr/>
                    <a:lstStyle/>
                    <a:p>
                      <a:r>
                        <a:rPr lang="en-US" sz="1500"/>
                        <a:t>NR</a:t>
                      </a:r>
                    </a:p>
                  </a:txBody>
                  <a:tcPr/>
                </a:tc>
                <a:tc>
                  <a:txBody>
                    <a:bodyPr/>
                    <a:lstStyle/>
                    <a:p>
                      <a:r>
                        <a:rPr lang="en-US" sz="1500"/>
                        <a:t>71.4%</a:t>
                      </a:r>
                    </a:p>
                  </a:txBody>
                  <a:tcPr/>
                </a:tc>
                <a:tc>
                  <a:txBody>
                    <a:bodyPr/>
                    <a:lstStyle/>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500"/>
                        <a:t>76%</a:t>
                      </a:r>
                    </a:p>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500"/>
                        <a:t>60.0%</a:t>
                      </a:r>
                    </a:p>
                  </a:txBody>
                  <a:tcPr/>
                </a:tc>
                <a:extLst>
                  <a:ext uri="{0D108BD9-81ED-4DB2-BD59-A6C34878D82A}">
                    <a16:rowId xmlns:a16="http://schemas.microsoft.com/office/drawing/2014/main" val="378537375"/>
                  </a:ext>
                </a:extLst>
              </a:tr>
              <a:tr h="538480">
                <a:tc>
                  <a:txBody>
                    <a:bodyPr/>
                    <a:lstStyle/>
                    <a:p>
                      <a:r>
                        <a:rPr lang="en-US" sz="1500"/>
                        <a:t>ORR</a:t>
                      </a:r>
                    </a:p>
                    <a:p>
                      <a:r>
                        <a:rPr lang="en-US" sz="1500"/>
                        <a:t>(PROC)</a:t>
                      </a:r>
                    </a:p>
                  </a:txBody>
                  <a:tcPr/>
                </a:tc>
                <a:tc>
                  <a:txBody>
                    <a:bodyPr/>
                    <a:lstStyle/>
                    <a:p>
                      <a:r>
                        <a:rPr lang="en-US" sz="1500"/>
                        <a:t>37.1% (PROC)</a:t>
                      </a:r>
                    </a:p>
                  </a:txBody>
                  <a:tcPr/>
                </a:tc>
                <a:tc>
                  <a:txBody>
                    <a:bodyPr/>
                    <a:lstStyle/>
                    <a:p>
                      <a:r>
                        <a:rPr lang="en-US" sz="1500"/>
                        <a:t>34.6% (95%</a:t>
                      </a:r>
                      <a:r>
                        <a:rPr lang="en-US" sz="1500" baseline="0"/>
                        <a:t> CI 17.2- 55.7)</a:t>
                      </a:r>
                      <a:endParaRPr lang="en-US" sz="1500"/>
                    </a:p>
                  </a:txBody>
                  <a:tcPr/>
                </a:tc>
                <a:tc>
                  <a:txBody>
                    <a:bodyPr/>
                    <a:lstStyle/>
                    <a:p>
                      <a:r>
                        <a:rPr lang="en-US" sz="1500"/>
                        <a:t>42.3% (95%</a:t>
                      </a:r>
                      <a:r>
                        <a:rPr lang="en-US" sz="1500" baseline="0"/>
                        <a:t> CI 23.4-63.1)</a:t>
                      </a:r>
                    </a:p>
                    <a:p>
                      <a:r>
                        <a:rPr lang="en-US" sz="1500" baseline="0"/>
                        <a:t>58.8% (95% CI 32.9-81.6)</a:t>
                      </a:r>
                      <a:endParaRPr lang="en-US" sz="1500"/>
                    </a:p>
                  </a:txBody>
                  <a:tcPr/>
                </a:tc>
                <a:extLst>
                  <a:ext uri="{0D108BD9-81ED-4DB2-BD59-A6C34878D82A}">
                    <a16:rowId xmlns:a16="http://schemas.microsoft.com/office/drawing/2014/main" val="2008645119"/>
                  </a:ext>
                </a:extLst>
              </a:tr>
              <a:tr h="538480">
                <a:tc>
                  <a:txBody>
                    <a:bodyPr/>
                    <a:lstStyle/>
                    <a:p>
                      <a:r>
                        <a:rPr lang="en-US" sz="1500"/>
                        <a:t>DOR</a:t>
                      </a:r>
                    </a:p>
                    <a:p>
                      <a:r>
                        <a:rPr lang="en-US" sz="1500"/>
                        <a:t>(PROC)</a:t>
                      </a:r>
                    </a:p>
                  </a:txBody>
                  <a:tcPr/>
                </a:tc>
                <a:tc>
                  <a:txBody>
                    <a:bodyPr/>
                    <a:lstStyle/>
                    <a:p>
                      <a:r>
                        <a:rPr lang="en-US" sz="1500"/>
                        <a:t>5.3 months (2.1,</a:t>
                      </a:r>
                      <a:r>
                        <a:rPr lang="en-US" sz="1500" baseline="0"/>
                        <a:t> 24.4+)</a:t>
                      </a:r>
                      <a:endParaRPr lang="en-US" sz="1500"/>
                    </a:p>
                  </a:txBody>
                  <a:tcPr/>
                </a:tc>
                <a:tc>
                  <a:txBody>
                    <a:bodyPr/>
                    <a:lstStyle/>
                    <a:p>
                      <a:r>
                        <a:rPr lang="en-US" sz="1500"/>
                        <a:t>5.6 months</a:t>
                      </a:r>
                      <a:r>
                        <a:rPr lang="en-US" sz="1500" baseline="0"/>
                        <a:t> (2.9-NC)</a:t>
                      </a:r>
                      <a:endParaRPr lang="en-US" sz="1500"/>
                    </a:p>
                  </a:txBody>
                  <a:tcPr/>
                </a:tc>
                <a:tc>
                  <a:txBody>
                    <a:bodyPr/>
                    <a:lstStyle/>
                    <a:p>
                      <a:r>
                        <a:rPr lang="en-US" sz="1500"/>
                        <a:t>9.9</a:t>
                      </a:r>
                      <a:r>
                        <a:rPr lang="en-US" sz="1500" baseline="0"/>
                        <a:t> months (4.5-NC)</a:t>
                      </a:r>
                    </a:p>
                    <a:p>
                      <a:r>
                        <a:rPr lang="en-US" sz="1500" baseline="0"/>
                        <a:t>6.3 months (3.0-NC)</a:t>
                      </a:r>
                      <a:endParaRPr lang="en-US" sz="1500"/>
                    </a:p>
                  </a:txBody>
                  <a:tcPr/>
                </a:tc>
                <a:extLst>
                  <a:ext uri="{0D108BD9-81ED-4DB2-BD59-A6C34878D82A}">
                    <a16:rowId xmlns:a16="http://schemas.microsoft.com/office/drawing/2014/main" val="2559409598"/>
                  </a:ext>
                </a:extLst>
              </a:tr>
              <a:tr h="538480">
                <a:tc>
                  <a:txBody>
                    <a:bodyPr/>
                    <a:lstStyle/>
                    <a:p>
                      <a:r>
                        <a:rPr lang="en-US" sz="1500" err="1"/>
                        <a:t>mPFS</a:t>
                      </a:r>
                      <a:endParaRPr lang="en-US" sz="1500"/>
                    </a:p>
                  </a:txBody>
                  <a:tcPr/>
                </a:tc>
                <a:tc>
                  <a:txBody>
                    <a:bodyPr/>
                    <a:lstStyle/>
                    <a:p>
                      <a:r>
                        <a:rPr lang="en-US" sz="1500"/>
                        <a:t>6.0</a:t>
                      </a:r>
                      <a:r>
                        <a:rPr lang="en-US" sz="1500" baseline="0"/>
                        <a:t> months (95% CI 3.9-7.3) (inclusive of PSOC)</a:t>
                      </a:r>
                      <a:endParaRPr lang="en-US" sz="1500"/>
                    </a:p>
                  </a:txBody>
                  <a:tcPr/>
                </a:tc>
                <a:tc>
                  <a:txBody>
                    <a:bodyPr/>
                    <a:lstStyle/>
                    <a:p>
                      <a:r>
                        <a:rPr lang="en-US" sz="1500"/>
                        <a:t>5.6 months (inclusive of PSOC)</a:t>
                      </a:r>
                    </a:p>
                  </a:txBody>
                  <a:tcPr/>
                </a:tc>
                <a:tc>
                  <a:txBody>
                    <a:bodyPr/>
                    <a:lstStyle/>
                    <a:p>
                      <a:r>
                        <a:rPr lang="en-US" sz="1500" dirty="0"/>
                        <a:t>7.9 (4.2-NR)</a:t>
                      </a:r>
                    </a:p>
                    <a:p>
                      <a:r>
                        <a:rPr lang="en-US" sz="1500" dirty="0"/>
                        <a:t>6.9 (4.2- 9.6)</a:t>
                      </a:r>
                    </a:p>
                  </a:txBody>
                  <a:tcPr/>
                </a:tc>
                <a:extLst>
                  <a:ext uri="{0D108BD9-81ED-4DB2-BD59-A6C34878D82A}">
                    <a16:rowId xmlns:a16="http://schemas.microsoft.com/office/drawing/2014/main" val="3358106621"/>
                  </a:ext>
                </a:extLst>
              </a:tr>
            </a:tbl>
          </a:graphicData>
        </a:graphic>
      </p:graphicFrame>
      <p:sp>
        <p:nvSpPr>
          <p:cNvPr id="3" name="Rectangle 2">
            <a:extLst>
              <a:ext uri="{FF2B5EF4-FFF2-40B4-BE49-F238E27FC236}">
                <a16:creationId xmlns:a16="http://schemas.microsoft.com/office/drawing/2014/main" id="{2B24F27C-A7A3-1B5E-B7E8-BA97ACFA56F0}"/>
              </a:ext>
            </a:extLst>
          </p:cNvPr>
          <p:cNvSpPr/>
          <p:nvPr/>
        </p:nvSpPr>
        <p:spPr>
          <a:xfrm>
            <a:off x="674369" y="3416283"/>
            <a:ext cx="11095471" cy="1082413"/>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Rectangle 5">
            <a:extLst>
              <a:ext uri="{FF2B5EF4-FFF2-40B4-BE49-F238E27FC236}">
                <a16:creationId xmlns:a16="http://schemas.microsoft.com/office/drawing/2014/main" id="{3C3C058F-15EB-9B09-F04D-5595C2027B00}"/>
              </a:ext>
            </a:extLst>
          </p:cNvPr>
          <p:cNvSpPr/>
          <p:nvPr/>
        </p:nvSpPr>
        <p:spPr>
          <a:xfrm>
            <a:off x="674371" y="4466478"/>
            <a:ext cx="11095469" cy="1701497"/>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custDataLst>
      <p:tags r:id="rId1"/>
    </p:custDataLst>
    <p:extLst>
      <p:ext uri="{BB962C8B-B14F-4D97-AF65-F5344CB8AC3E}">
        <p14:creationId xmlns:p14="http://schemas.microsoft.com/office/powerpoint/2010/main" val="55585553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6" grpId="0" animBg="1"/>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E6766551-25DC-6325-F26E-58CA3DF1B687}"/>
              </a:ext>
            </a:extLst>
          </p:cNvPr>
          <p:cNvSpPr>
            <a:spLocks noGrp="1"/>
          </p:cNvSpPr>
          <p:nvPr>
            <p:ph type="ctrTitle"/>
          </p:nvPr>
        </p:nvSpPr>
        <p:spPr/>
        <p:txBody>
          <a:bodyPr/>
          <a:lstStyle/>
          <a:p>
            <a:r>
              <a:rPr lang="en-US" sz="3200"/>
              <a:t>Conclusions</a:t>
            </a:r>
          </a:p>
        </p:txBody>
      </p:sp>
      <p:sp>
        <p:nvSpPr>
          <p:cNvPr id="2" name="Text Placeholder 1">
            <a:extLst>
              <a:ext uri="{FF2B5EF4-FFF2-40B4-BE49-F238E27FC236}">
                <a16:creationId xmlns:a16="http://schemas.microsoft.com/office/drawing/2014/main" id="{5D20E4A4-7B8E-FE77-8435-C6D24C6C6A0B}"/>
              </a:ext>
            </a:extLst>
          </p:cNvPr>
          <p:cNvSpPr>
            <a:spLocks noGrp="1"/>
          </p:cNvSpPr>
          <p:nvPr>
            <p:ph type="body" idx="1"/>
          </p:nvPr>
        </p:nvSpPr>
        <p:spPr>
          <a:xfrm>
            <a:off x="489400" y="1148466"/>
            <a:ext cx="11213200" cy="4273005"/>
          </a:xfrm>
        </p:spPr>
        <p:txBody>
          <a:bodyPr/>
          <a:lstStyle/>
          <a:p>
            <a:pPr marL="380990" indent="-380990">
              <a:buFont typeface="Arial" panose="020B0604020202020204" pitchFamily="34" charset="0"/>
              <a:buChar char="•"/>
            </a:pPr>
            <a:r>
              <a:rPr lang="en-US" dirty="0"/>
              <a:t>In the past 1-2 years we have seen a panoply of new ADCs – many with very promising efficacy signals in patients with limited options.  Now the hard work begins</a:t>
            </a:r>
          </a:p>
          <a:p>
            <a:pPr marL="1600160" lvl="1" indent="-380990">
              <a:buFont typeface="Arial" panose="020B0604020202020204" pitchFamily="34" charset="0"/>
              <a:buChar char="•"/>
            </a:pPr>
            <a:r>
              <a:rPr lang="en-US" dirty="0"/>
              <a:t>Dose Optimization will be key for each disease type and agent  - how much and how often to maximize benefit and minimize toxicity</a:t>
            </a:r>
          </a:p>
          <a:p>
            <a:pPr marL="1600160" lvl="1" indent="-380990">
              <a:buFont typeface="Arial" panose="020B0604020202020204" pitchFamily="34" charset="0"/>
              <a:buChar char="•"/>
            </a:pPr>
            <a:r>
              <a:rPr lang="en-US" dirty="0"/>
              <a:t>Regimen Optimization is upon us – where do we use these assets? All in R/M? or moving up to PSOC, maintenance – what data do we need to get the timing right?</a:t>
            </a:r>
          </a:p>
          <a:p>
            <a:pPr marL="1600160" lvl="1" indent="-380990">
              <a:buFont typeface="Arial" panose="020B0604020202020204" pitchFamily="34" charset="0"/>
              <a:buChar char="•"/>
            </a:pPr>
            <a:r>
              <a:rPr lang="en-US" dirty="0"/>
              <a:t>Sequencing is a huge opportunity for our patients.  The biomarkers have to be evaluated and validated and built into trials.</a:t>
            </a:r>
          </a:p>
          <a:p>
            <a:pPr marL="1600160" lvl="1" indent="-380990">
              <a:buFont typeface="Arial" panose="020B0604020202020204" pitchFamily="34" charset="0"/>
              <a:buChar char="•"/>
            </a:pPr>
            <a:r>
              <a:rPr lang="en-US" dirty="0"/>
              <a:t>New constructs will have to be evaluated carefully – all comer studies may not give us the information we need to really craft scientifically based directions for drug development with these exciting agents.</a:t>
            </a:r>
          </a:p>
        </p:txBody>
      </p:sp>
    </p:spTree>
    <p:extLst>
      <p:ext uri="{BB962C8B-B14F-4D97-AF65-F5344CB8AC3E}">
        <p14:creationId xmlns:p14="http://schemas.microsoft.com/office/powerpoint/2010/main" val="423362551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912286" y="35024"/>
            <a:ext cx="10358967" cy="1412776"/>
          </a:xfrm>
        </p:spPr>
        <p:txBody>
          <a:bodyPr anchor="ctr"/>
          <a:lstStyle/>
          <a:p>
            <a:pPr eaLnBrk="1" hangingPunct="1">
              <a:lnSpc>
                <a:spcPct val="90000"/>
              </a:lnSpc>
              <a:spcAft>
                <a:spcPts val="600"/>
              </a:spcAft>
              <a:defRPr/>
            </a:pPr>
            <a:r>
              <a:rPr lang="en-US" sz="2800" dirty="0">
                <a:solidFill>
                  <a:schemeClr val="tx1"/>
                </a:solidFill>
              </a:rPr>
              <a:t>“Recent Advances in Cancer Care — New Paradigms, </a:t>
            </a:r>
            <a:br>
              <a:rPr lang="en-US" sz="2800" dirty="0">
                <a:solidFill>
                  <a:schemeClr val="tx1"/>
                </a:solidFill>
              </a:rPr>
            </a:br>
            <a:r>
              <a:rPr lang="en-US" sz="2800" dirty="0">
                <a:solidFill>
                  <a:schemeClr val="tx1"/>
                </a:solidFill>
              </a:rPr>
              <a:t>Novel Agents and What It Means for the Oncology Nurse”</a:t>
            </a:r>
            <a:br>
              <a:rPr lang="en-US" sz="2800" dirty="0">
                <a:solidFill>
                  <a:schemeClr val="tx1"/>
                </a:solidFill>
              </a:rPr>
            </a:br>
            <a:r>
              <a:rPr lang="en-US" sz="2800" dirty="0">
                <a:solidFill>
                  <a:schemeClr val="tx1"/>
                </a:solidFill>
              </a:rPr>
              <a:t>Eighteenth Annual RTP-ONS NCPD Symposium Series</a:t>
            </a:r>
            <a:endParaRPr lang="en-US" sz="2400" b="0" dirty="0">
              <a:solidFill>
                <a:schemeClr val="tx1"/>
              </a:solidFill>
            </a:endParaRPr>
          </a:p>
        </p:txBody>
      </p:sp>
      <p:pic>
        <p:nvPicPr>
          <p:cNvPr id="3" name="Picture 2">
            <a:extLst>
              <a:ext uri="{FF2B5EF4-FFF2-40B4-BE49-F238E27FC236}">
                <a16:creationId xmlns:a16="http://schemas.microsoft.com/office/drawing/2014/main" id="{EA02DCEC-9501-6044-836E-5954A9F44F5C}"/>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702182" y="1431777"/>
            <a:ext cx="6787636" cy="5212076"/>
          </a:xfrm>
          <a:prstGeom prst="rect">
            <a:avLst/>
          </a:prstGeom>
          <a:effectLst>
            <a:glow rad="190500">
              <a:schemeClr val="bg2">
                <a:alpha val="20000"/>
              </a:schemeClr>
            </a:glow>
          </a:effectLst>
        </p:spPr>
      </p:pic>
    </p:spTree>
    <p:extLst>
      <p:ext uri="{BB962C8B-B14F-4D97-AF65-F5344CB8AC3E}">
        <p14:creationId xmlns:p14="http://schemas.microsoft.com/office/powerpoint/2010/main" val="52823907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58768C-FC7D-D449-8D33-102C20E744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7056069-C31E-51D8-FF62-35C30D6CD005}"/>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DC472B7A-9111-C385-B81A-62926F31D134}"/>
              </a:ext>
            </a:extLst>
          </p:cNvPr>
          <p:cNvSpPr>
            <a:spLocks noGrp="1"/>
          </p:cNvSpPr>
          <p:nvPr>
            <p:ph idx="1"/>
          </p:nvPr>
        </p:nvSpPr>
        <p:spPr>
          <a:xfrm>
            <a:off x="912286" y="1268760"/>
            <a:ext cx="10358967" cy="4799013"/>
          </a:xfrm>
        </p:spPr>
        <p:txBody>
          <a:bodyPr/>
          <a:lstStyle/>
          <a:p>
            <a:pPr marL="98425" indent="0">
              <a:buNone/>
            </a:pPr>
            <a:endParaRPr lang="en-US" sz="2800" dirty="0">
              <a:latin typeface="Arial" panose="020B0604020202020204" pitchFamily="34" charset="0"/>
              <a:cs typeface="Arial" panose="020B0604020202020204" pitchFamily="34" charset="0"/>
            </a:endParaRPr>
          </a:p>
          <a:p>
            <a:pPr marL="98425" indent="0">
              <a:buNone/>
            </a:pPr>
            <a:r>
              <a:rPr lang="en-US" sz="2800" dirty="0">
                <a:latin typeface="Arial" panose="020B0604020202020204" pitchFamily="34" charset="0"/>
                <a:cs typeface="Arial" panose="020B0604020202020204" pitchFamily="34" charset="0"/>
              </a:rPr>
              <a:t>How does the toxicity profile of </a:t>
            </a:r>
            <a:r>
              <a:rPr lang="en-US" sz="2800" kern="100" dirty="0">
                <a:latin typeface="Arial" panose="020B0604020202020204" pitchFamily="34" charset="0"/>
                <a:ea typeface="Aptos" panose="020B0004020202020204" pitchFamily="34" charset="0"/>
                <a:cs typeface="Arial" panose="020B0604020202020204" pitchFamily="34" charset="0"/>
              </a:rPr>
              <a:t>raludotatug deruxtecan compare to that of other ADCs with DXd payloads?</a:t>
            </a:r>
          </a:p>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latin typeface="Arial" panose="020B0604020202020204" pitchFamily="34" charset="0"/>
                <a:ea typeface="Aptos" panose="020B0004020202020204" pitchFamily="34" charset="0"/>
                <a:cs typeface="Arial" panose="020B0604020202020204" pitchFamily="34" charset="0"/>
              </a:rPr>
              <a:t>Do any of the investigational FR⍺-targeted </a:t>
            </a:r>
            <a:r>
              <a:rPr lang="en-US" dirty="0">
                <a:latin typeface="Arial" panose="020B0604020202020204" pitchFamily="34" charset="0"/>
                <a:cs typeface="Arial" panose="020B0604020202020204" pitchFamily="34" charset="0"/>
              </a:rPr>
              <a:t>ADCs potentially offer advantages from a tolerability standpoint? </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3336714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67E9F2-365B-DC17-2157-A0EEA5243387}"/>
              </a:ext>
            </a:extLst>
          </p:cNvPr>
          <p:cNvSpPr>
            <a:spLocks noGrp="1"/>
          </p:cNvSpPr>
          <p:nvPr>
            <p:ph type="ctrTitle"/>
          </p:nvPr>
        </p:nvSpPr>
        <p:spPr/>
        <p:txBody>
          <a:bodyPr>
            <a:noAutofit/>
          </a:bodyPr>
          <a:lstStyle/>
          <a:p>
            <a:r>
              <a:rPr lang="en-US" sz="2800" b="1" dirty="0"/>
              <a:t>Recognition and Management </a:t>
            </a:r>
            <a:br>
              <a:rPr lang="en-US" sz="2800" b="1" dirty="0"/>
            </a:br>
            <a:r>
              <a:rPr lang="en-US" sz="2800" b="1" dirty="0"/>
              <a:t>of Interstitial Lung Disease (ILD)/Pneumonitis with the </a:t>
            </a:r>
            <a:br>
              <a:rPr lang="en-US" sz="2800" b="1" dirty="0"/>
            </a:br>
            <a:r>
              <a:rPr lang="en-US" sz="2800" b="1" dirty="0"/>
              <a:t>Use of ADCs</a:t>
            </a:r>
            <a:endParaRPr lang="en-US" sz="2800" dirty="0"/>
          </a:p>
        </p:txBody>
      </p:sp>
      <p:sp>
        <p:nvSpPr>
          <p:cNvPr id="3" name="Subtitle 2">
            <a:extLst>
              <a:ext uri="{FF2B5EF4-FFF2-40B4-BE49-F238E27FC236}">
                <a16:creationId xmlns:a16="http://schemas.microsoft.com/office/drawing/2014/main" id="{0D1F2CB2-35D7-CFC1-7F23-E21387B86BCD}"/>
              </a:ext>
            </a:extLst>
          </p:cNvPr>
          <p:cNvSpPr>
            <a:spLocks noGrp="1"/>
          </p:cNvSpPr>
          <p:nvPr>
            <p:ph type="subTitle" idx="1"/>
          </p:nvPr>
        </p:nvSpPr>
        <p:spPr/>
        <p:txBody>
          <a:bodyPr/>
          <a:lstStyle/>
          <a:p>
            <a:r>
              <a:rPr lang="en-US" dirty="0"/>
              <a:t>Courtney Arn, APRN-CNP</a:t>
            </a:r>
          </a:p>
          <a:p>
            <a:r>
              <a:rPr lang="en-US" dirty="0"/>
              <a:t>The Ohio State University </a:t>
            </a:r>
          </a:p>
          <a:p>
            <a:endParaRPr lang="en-US" dirty="0"/>
          </a:p>
        </p:txBody>
      </p:sp>
    </p:spTree>
    <p:extLst>
      <p:ext uri="{BB962C8B-B14F-4D97-AF65-F5344CB8AC3E}">
        <p14:creationId xmlns:p14="http://schemas.microsoft.com/office/powerpoint/2010/main" val="37104265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E4AFB3-E7E4-9CCB-9361-42292D7A3BBB}"/>
              </a:ext>
            </a:extLst>
          </p:cNvPr>
          <p:cNvSpPr>
            <a:spLocks noGrp="1"/>
          </p:cNvSpPr>
          <p:nvPr>
            <p:ph type="title"/>
          </p:nvPr>
        </p:nvSpPr>
        <p:spPr/>
        <p:txBody>
          <a:bodyPr/>
          <a:lstStyle/>
          <a:p>
            <a:r>
              <a:rPr lang="en-US" dirty="0"/>
              <a:t>Risk factors </a:t>
            </a:r>
          </a:p>
        </p:txBody>
      </p:sp>
      <p:sp>
        <p:nvSpPr>
          <p:cNvPr id="3" name="Content Placeholder 2">
            <a:extLst>
              <a:ext uri="{FF2B5EF4-FFF2-40B4-BE49-F238E27FC236}">
                <a16:creationId xmlns:a16="http://schemas.microsoft.com/office/drawing/2014/main" id="{EE18C247-80D0-A4A7-4A0B-C43BD56A8459}"/>
              </a:ext>
            </a:extLst>
          </p:cNvPr>
          <p:cNvSpPr>
            <a:spLocks noGrp="1"/>
          </p:cNvSpPr>
          <p:nvPr>
            <p:ph idx="1"/>
          </p:nvPr>
        </p:nvSpPr>
        <p:spPr>
          <a:xfrm>
            <a:off x="2231136" y="2638044"/>
            <a:ext cx="7397606" cy="3101983"/>
          </a:xfrm>
        </p:spPr>
        <p:txBody>
          <a:bodyPr>
            <a:noAutofit/>
          </a:bodyPr>
          <a:lstStyle/>
          <a:p>
            <a:r>
              <a:rPr lang="en-US" sz="2200" dirty="0"/>
              <a:t>Environmental and occupational factors</a:t>
            </a:r>
          </a:p>
          <a:p>
            <a:r>
              <a:rPr lang="en-US" sz="2200" dirty="0"/>
              <a:t>Autoimmune and inflammatory diseases </a:t>
            </a:r>
          </a:p>
          <a:p>
            <a:r>
              <a:rPr lang="en-US" sz="2200" dirty="0"/>
              <a:t>Pre-existing lung diseases (COPD, asthma, ILD)</a:t>
            </a:r>
          </a:p>
          <a:p>
            <a:r>
              <a:rPr lang="en-US" sz="2200" dirty="0"/>
              <a:t>Smoking </a:t>
            </a:r>
          </a:p>
          <a:p>
            <a:r>
              <a:rPr lang="en-US" sz="2200" dirty="0"/>
              <a:t>Radiation Therapy </a:t>
            </a:r>
          </a:p>
          <a:p>
            <a:r>
              <a:rPr lang="en-US" sz="2200" dirty="0"/>
              <a:t>Medications </a:t>
            </a:r>
          </a:p>
          <a:p>
            <a:pPr lvl="1"/>
            <a:r>
              <a:rPr lang="en-US" sz="2000" dirty="0"/>
              <a:t>Anti-cancer therapy, antibiotics, antiarrhythmics, immune suppressing agents </a:t>
            </a:r>
          </a:p>
          <a:p>
            <a:pPr lvl="1"/>
            <a:endParaRPr lang="en-US" sz="2000" dirty="0"/>
          </a:p>
          <a:p>
            <a:endParaRPr lang="en-US" sz="2000" dirty="0"/>
          </a:p>
        </p:txBody>
      </p:sp>
    </p:spTree>
    <p:extLst>
      <p:ext uri="{BB962C8B-B14F-4D97-AF65-F5344CB8AC3E}">
        <p14:creationId xmlns:p14="http://schemas.microsoft.com/office/powerpoint/2010/main" val="207193399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C883FB-6AE4-719D-D6E8-5C92D23D723B}"/>
              </a:ext>
            </a:extLst>
          </p:cNvPr>
          <p:cNvSpPr>
            <a:spLocks noGrp="1"/>
          </p:cNvSpPr>
          <p:nvPr>
            <p:ph type="title"/>
          </p:nvPr>
        </p:nvSpPr>
        <p:spPr/>
        <p:txBody>
          <a:bodyPr/>
          <a:lstStyle/>
          <a:p>
            <a:r>
              <a:rPr lang="en-US" dirty="0"/>
              <a:t>Diagnosis </a:t>
            </a:r>
          </a:p>
        </p:txBody>
      </p:sp>
      <p:sp>
        <p:nvSpPr>
          <p:cNvPr id="3" name="Content Placeholder 2">
            <a:extLst>
              <a:ext uri="{FF2B5EF4-FFF2-40B4-BE49-F238E27FC236}">
                <a16:creationId xmlns:a16="http://schemas.microsoft.com/office/drawing/2014/main" id="{82055899-24E5-C1A0-5F22-669E5315394D}"/>
              </a:ext>
            </a:extLst>
          </p:cNvPr>
          <p:cNvSpPr>
            <a:spLocks noGrp="1"/>
          </p:cNvSpPr>
          <p:nvPr>
            <p:ph idx="1"/>
          </p:nvPr>
        </p:nvSpPr>
        <p:spPr/>
        <p:txBody>
          <a:bodyPr>
            <a:noAutofit/>
          </a:bodyPr>
          <a:lstStyle/>
          <a:p>
            <a:r>
              <a:rPr lang="en-US" sz="2400" dirty="0"/>
              <a:t>Clinical Assessment</a:t>
            </a:r>
          </a:p>
          <a:p>
            <a:pPr lvl="1"/>
            <a:r>
              <a:rPr lang="en-US" sz="2000" dirty="0"/>
              <a:t>History </a:t>
            </a:r>
          </a:p>
          <a:p>
            <a:pPr lvl="1"/>
            <a:r>
              <a:rPr lang="en-US" sz="2000" dirty="0"/>
              <a:t>Physical Examination </a:t>
            </a:r>
          </a:p>
          <a:p>
            <a:r>
              <a:rPr lang="en-US" sz="2400" dirty="0"/>
              <a:t>Diagnostic Workup </a:t>
            </a:r>
          </a:p>
          <a:p>
            <a:pPr lvl="1"/>
            <a:r>
              <a:rPr lang="en-US" sz="2000" dirty="0"/>
              <a:t>CT Chest</a:t>
            </a:r>
          </a:p>
          <a:p>
            <a:pPr lvl="1"/>
            <a:r>
              <a:rPr lang="en-US" sz="2000" dirty="0"/>
              <a:t>Rule out infection </a:t>
            </a:r>
          </a:p>
          <a:p>
            <a:pPr lvl="1"/>
            <a:r>
              <a:rPr lang="en-US" sz="2000" dirty="0"/>
              <a:t>Pulmonology consult +/- Bronchoscopy (if indicated) </a:t>
            </a:r>
          </a:p>
          <a:p>
            <a:pPr lvl="1"/>
            <a:r>
              <a:rPr lang="en-US" sz="2000" dirty="0"/>
              <a:t>Distinguishing Factors: Timing, Imaging, Response </a:t>
            </a:r>
          </a:p>
          <a:p>
            <a:pPr lvl="1"/>
            <a:endParaRPr lang="en-US" sz="2000" dirty="0"/>
          </a:p>
          <a:p>
            <a:pPr lvl="1"/>
            <a:endParaRPr lang="en-US" sz="2000" dirty="0"/>
          </a:p>
        </p:txBody>
      </p:sp>
    </p:spTree>
    <p:extLst>
      <p:ext uri="{BB962C8B-B14F-4D97-AF65-F5344CB8AC3E}">
        <p14:creationId xmlns:p14="http://schemas.microsoft.com/office/powerpoint/2010/main" val="136561085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A3D998-043F-3213-E3B0-E4A59AB41B8F}"/>
              </a:ext>
            </a:extLst>
          </p:cNvPr>
          <p:cNvSpPr>
            <a:spLocks noGrp="1"/>
          </p:cNvSpPr>
          <p:nvPr>
            <p:ph type="title"/>
          </p:nvPr>
        </p:nvSpPr>
        <p:spPr/>
        <p:txBody>
          <a:bodyPr/>
          <a:lstStyle/>
          <a:p>
            <a:r>
              <a:rPr lang="en-US" dirty="0"/>
              <a:t>Management </a:t>
            </a:r>
          </a:p>
        </p:txBody>
      </p:sp>
      <p:sp>
        <p:nvSpPr>
          <p:cNvPr id="3" name="Content Placeholder 2">
            <a:extLst>
              <a:ext uri="{FF2B5EF4-FFF2-40B4-BE49-F238E27FC236}">
                <a16:creationId xmlns:a16="http://schemas.microsoft.com/office/drawing/2014/main" id="{0D5AF30A-1276-8369-D5D0-48579D31F84F}"/>
              </a:ext>
            </a:extLst>
          </p:cNvPr>
          <p:cNvSpPr>
            <a:spLocks noGrp="1"/>
          </p:cNvSpPr>
          <p:nvPr>
            <p:ph idx="1"/>
          </p:nvPr>
        </p:nvSpPr>
        <p:spPr/>
        <p:txBody>
          <a:bodyPr>
            <a:noAutofit/>
          </a:bodyPr>
          <a:lstStyle/>
          <a:p>
            <a:r>
              <a:rPr lang="en-US" sz="2000" dirty="0"/>
              <a:t>Depends on severity </a:t>
            </a:r>
          </a:p>
          <a:p>
            <a:r>
              <a:rPr lang="en-US" sz="2000" b="1" dirty="0"/>
              <a:t>Hold treatment </a:t>
            </a:r>
            <a:r>
              <a:rPr lang="en-US" sz="2000" dirty="0"/>
              <a:t>for any suspected ILD/pneumonitis pending evaluation.</a:t>
            </a:r>
          </a:p>
          <a:p>
            <a:r>
              <a:rPr lang="en-US" sz="2000" dirty="0"/>
              <a:t>Corticosteroids depending on severity of symptoms/imaging. </a:t>
            </a:r>
          </a:p>
          <a:p>
            <a:r>
              <a:rPr lang="en-US" sz="2000" dirty="0"/>
              <a:t>Symptom management </a:t>
            </a:r>
          </a:p>
          <a:p>
            <a:r>
              <a:rPr lang="en-US" sz="2000" dirty="0"/>
              <a:t>Serial imaging </a:t>
            </a:r>
          </a:p>
          <a:p>
            <a:r>
              <a:rPr lang="en-US" sz="2000" dirty="0"/>
              <a:t>Hospitalization Criteria</a:t>
            </a:r>
          </a:p>
          <a:p>
            <a:pPr lvl="1"/>
            <a:r>
              <a:rPr lang="en-US" sz="1800" dirty="0"/>
              <a:t>New oxygen requirement, progressive symptoms, significant radiographic involvement</a:t>
            </a:r>
          </a:p>
          <a:p>
            <a:endParaRPr lang="en-US" sz="2000" dirty="0"/>
          </a:p>
        </p:txBody>
      </p:sp>
    </p:spTree>
    <p:extLst>
      <p:ext uri="{BB962C8B-B14F-4D97-AF65-F5344CB8AC3E}">
        <p14:creationId xmlns:p14="http://schemas.microsoft.com/office/powerpoint/2010/main" val="28084016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62A9E-01D7-8F9F-1132-E8F8B6D141A7}"/>
              </a:ext>
            </a:extLst>
          </p:cNvPr>
          <p:cNvSpPr>
            <a:spLocks noGrp="1"/>
          </p:cNvSpPr>
          <p:nvPr>
            <p:ph type="title"/>
          </p:nvPr>
        </p:nvSpPr>
        <p:spPr/>
        <p:txBody>
          <a:bodyPr/>
          <a:lstStyle/>
          <a:p>
            <a:r>
              <a:rPr lang="en-US" dirty="0"/>
              <a:t>Management </a:t>
            </a:r>
          </a:p>
        </p:txBody>
      </p:sp>
      <p:graphicFrame>
        <p:nvGraphicFramePr>
          <p:cNvPr id="4" name="Content Placeholder 3">
            <a:extLst>
              <a:ext uri="{FF2B5EF4-FFF2-40B4-BE49-F238E27FC236}">
                <a16:creationId xmlns:a16="http://schemas.microsoft.com/office/drawing/2014/main" id="{BB876360-B970-1F71-596E-B2D918126E90}"/>
              </a:ext>
            </a:extLst>
          </p:cNvPr>
          <p:cNvGraphicFramePr>
            <a:graphicFrameLocks noGrp="1"/>
          </p:cNvGraphicFramePr>
          <p:nvPr>
            <p:ph idx="1"/>
          </p:nvPr>
        </p:nvGraphicFramePr>
        <p:xfrm>
          <a:off x="2231136" y="2596797"/>
          <a:ext cx="7729728" cy="3627192"/>
        </p:xfrm>
        <a:graphic>
          <a:graphicData uri="http://schemas.openxmlformats.org/drawingml/2006/table">
            <a:tbl>
              <a:tblPr/>
              <a:tblGrid>
                <a:gridCol w="3864864">
                  <a:extLst>
                    <a:ext uri="{9D8B030D-6E8A-4147-A177-3AD203B41FA5}">
                      <a16:colId xmlns:a16="http://schemas.microsoft.com/office/drawing/2014/main" val="3545639150"/>
                    </a:ext>
                  </a:extLst>
                </a:gridCol>
                <a:gridCol w="3864864">
                  <a:extLst>
                    <a:ext uri="{9D8B030D-6E8A-4147-A177-3AD203B41FA5}">
                      <a16:colId xmlns:a16="http://schemas.microsoft.com/office/drawing/2014/main" val="1293236441"/>
                    </a:ext>
                  </a:extLst>
                </a:gridCol>
              </a:tblGrid>
              <a:tr h="335349">
                <a:tc>
                  <a:txBody>
                    <a:bodyPr/>
                    <a:lstStyle/>
                    <a:p>
                      <a:pPr>
                        <a:buNone/>
                      </a:pPr>
                      <a:r>
                        <a:rPr lang="en-US" sz="1800"/>
                        <a:t>ILD/Pneumonitis Grade</a:t>
                      </a:r>
                    </a:p>
                  </a:txBody>
                  <a:tcPr marL="83837" marR="83837" marT="41919" marB="41919" anchor="ctr">
                    <a:lnL>
                      <a:noFill/>
                    </a:lnL>
                    <a:lnR>
                      <a:noFill/>
                    </a:lnR>
                    <a:lnT>
                      <a:noFill/>
                    </a:lnT>
                    <a:lnB>
                      <a:noFill/>
                    </a:lnB>
                    <a:noFill/>
                  </a:tcPr>
                </a:tc>
                <a:tc>
                  <a:txBody>
                    <a:bodyPr/>
                    <a:lstStyle/>
                    <a:p>
                      <a:pPr>
                        <a:buNone/>
                      </a:pPr>
                      <a:r>
                        <a:rPr lang="en-US" sz="1800"/>
                        <a:t>Recommended Action</a:t>
                      </a:r>
                    </a:p>
                  </a:txBody>
                  <a:tcPr marL="83837" marR="83837" marT="41919" marB="41919" anchor="ctr">
                    <a:lnL>
                      <a:noFill/>
                    </a:lnL>
                    <a:lnR>
                      <a:noFill/>
                    </a:lnR>
                    <a:lnT>
                      <a:noFill/>
                    </a:lnT>
                    <a:lnB>
                      <a:noFill/>
                    </a:lnB>
                    <a:noFill/>
                  </a:tcPr>
                </a:tc>
                <a:extLst>
                  <a:ext uri="{0D108BD9-81ED-4DB2-BD59-A6C34878D82A}">
                    <a16:rowId xmlns:a16="http://schemas.microsoft.com/office/drawing/2014/main" val="3352510699"/>
                  </a:ext>
                </a:extLst>
              </a:tr>
              <a:tr h="838372">
                <a:tc>
                  <a:txBody>
                    <a:bodyPr/>
                    <a:lstStyle/>
                    <a:p>
                      <a:pPr>
                        <a:buNone/>
                      </a:pPr>
                      <a:r>
                        <a:rPr lang="en-US" sz="1800" b="1"/>
                        <a:t>Grade 1 (asymptomatic radiographic findings only)</a:t>
                      </a:r>
                      <a:endParaRPr lang="en-US" sz="1800"/>
                    </a:p>
                  </a:txBody>
                  <a:tcPr marL="83837" marR="83837" marT="41919" marB="41919" anchor="ctr">
                    <a:lnL>
                      <a:noFill/>
                    </a:lnL>
                    <a:lnR>
                      <a:noFill/>
                    </a:lnR>
                    <a:lnT>
                      <a:noFill/>
                    </a:lnT>
                    <a:lnB>
                      <a:noFill/>
                    </a:lnB>
                    <a:noFill/>
                  </a:tcPr>
                </a:tc>
                <a:tc>
                  <a:txBody>
                    <a:bodyPr/>
                    <a:lstStyle/>
                    <a:p>
                      <a:pPr>
                        <a:buNone/>
                      </a:pPr>
                      <a:r>
                        <a:rPr lang="en-US" sz="1800"/>
                        <a:t>Hold ADC therapy; consider prednisone ≥0.5 mg/kg/day (or equivalent); monitor closely.</a:t>
                      </a:r>
                    </a:p>
                  </a:txBody>
                  <a:tcPr marL="83837" marR="83837" marT="41919" marB="41919" anchor="ctr">
                    <a:lnL>
                      <a:noFill/>
                    </a:lnL>
                    <a:lnR>
                      <a:noFill/>
                    </a:lnR>
                    <a:lnT>
                      <a:noFill/>
                    </a:lnT>
                    <a:lnB>
                      <a:noFill/>
                    </a:lnB>
                    <a:noFill/>
                  </a:tcPr>
                </a:tc>
                <a:extLst>
                  <a:ext uri="{0D108BD9-81ED-4DB2-BD59-A6C34878D82A}">
                    <a16:rowId xmlns:a16="http://schemas.microsoft.com/office/drawing/2014/main" val="1467754759"/>
                  </a:ext>
                </a:extLst>
              </a:tr>
              <a:tr h="1089883">
                <a:tc>
                  <a:txBody>
                    <a:bodyPr/>
                    <a:lstStyle/>
                    <a:p>
                      <a:pPr>
                        <a:buNone/>
                      </a:pPr>
                      <a:r>
                        <a:rPr lang="en-US" sz="1800" b="1" dirty="0"/>
                        <a:t>Grade 2 or higher (symptomatic)</a:t>
                      </a:r>
                      <a:endParaRPr lang="en-US" sz="1800" dirty="0"/>
                    </a:p>
                  </a:txBody>
                  <a:tcPr marL="83837" marR="83837" marT="41919" marB="41919" anchor="ctr">
                    <a:lnL>
                      <a:noFill/>
                    </a:lnL>
                    <a:lnR>
                      <a:noFill/>
                    </a:lnR>
                    <a:lnT>
                      <a:noFill/>
                    </a:lnT>
                    <a:lnB>
                      <a:noFill/>
                    </a:lnB>
                    <a:noFill/>
                  </a:tcPr>
                </a:tc>
                <a:tc>
                  <a:txBody>
                    <a:bodyPr/>
                    <a:lstStyle/>
                    <a:p>
                      <a:pPr>
                        <a:buNone/>
                      </a:pPr>
                      <a:r>
                        <a:rPr lang="en-US" sz="1800" dirty="0"/>
                        <a:t>Consider discontinuing ADC; initiate systemic corticosteroids promptly (typically prednisone ≥1 mg/kg/day or IV equivalent).</a:t>
                      </a:r>
                    </a:p>
                  </a:txBody>
                  <a:tcPr marL="83837" marR="83837" marT="41919" marB="41919" anchor="ctr">
                    <a:lnL>
                      <a:noFill/>
                    </a:lnL>
                    <a:lnR>
                      <a:noFill/>
                    </a:lnR>
                    <a:lnT>
                      <a:noFill/>
                    </a:lnT>
                    <a:lnB>
                      <a:noFill/>
                    </a:lnB>
                    <a:noFill/>
                  </a:tcPr>
                </a:tc>
                <a:extLst>
                  <a:ext uri="{0D108BD9-81ED-4DB2-BD59-A6C34878D82A}">
                    <a16:rowId xmlns:a16="http://schemas.microsoft.com/office/drawing/2014/main" val="344566880"/>
                  </a:ext>
                </a:extLst>
              </a:tr>
              <a:tr h="838372">
                <a:tc>
                  <a:txBody>
                    <a:bodyPr/>
                    <a:lstStyle/>
                    <a:p>
                      <a:pPr>
                        <a:buNone/>
                      </a:pPr>
                      <a:r>
                        <a:rPr lang="en-US" sz="1800" b="1"/>
                        <a:t>Grade 3–4</a:t>
                      </a:r>
                      <a:endParaRPr lang="en-US" sz="1800"/>
                    </a:p>
                  </a:txBody>
                  <a:tcPr marL="83837" marR="83837" marT="41919" marB="41919" anchor="ctr">
                    <a:lnL>
                      <a:noFill/>
                    </a:lnL>
                    <a:lnR>
                      <a:noFill/>
                    </a:lnR>
                    <a:lnT>
                      <a:noFill/>
                    </a:lnT>
                    <a:lnB>
                      <a:noFill/>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t>Permanent discontinuation; escalate supportive care (IV methylprednisolone 1–2 mg/kg/day)/hospitalization as needed.  </a:t>
                      </a:r>
                    </a:p>
                  </a:txBody>
                  <a:tcPr marL="83837" marR="83837" marT="41919" marB="41919" anchor="ctr">
                    <a:lnL>
                      <a:noFill/>
                    </a:lnL>
                    <a:lnR>
                      <a:noFill/>
                    </a:lnR>
                    <a:lnT>
                      <a:noFill/>
                    </a:lnT>
                    <a:lnB>
                      <a:noFill/>
                    </a:lnB>
                    <a:noFill/>
                  </a:tcPr>
                </a:tc>
                <a:extLst>
                  <a:ext uri="{0D108BD9-81ED-4DB2-BD59-A6C34878D82A}">
                    <a16:rowId xmlns:a16="http://schemas.microsoft.com/office/drawing/2014/main" val="2812726320"/>
                  </a:ext>
                </a:extLst>
              </a:tr>
            </a:tbl>
          </a:graphicData>
        </a:graphic>
      </p:graphicFrame>
    </p:spTree>
    <p:extLst>
      <p:ext uri="{BB962C8B-B14F-4D97-AF65-F5344CB8AC3E}">
        <p14:creationId xmlns:p14="http://schemas.microsoft.com/office/powerpoint/2010/main" val="229126259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65AF4-DFEC-0167-CA9D-53D2FA76C639}"/>
              </a:ext>
            </a:extLst>
          </p:cNvPr>
          <p:cNvSpPr>
            <a:spLocks noGrp="1"/>
          </p:cNvSpPr>
          <p:nvPr>
            <p:ph type="title"/>
          </p:nvPr>
        </p:nvSpPr>
        <p:spPr/>
        <p:txBody>
          <a:bodyPr/>
          <a:lstStyle/>
          <a:p>
            <a:r>
              <a:rPr lang="en-US" dirty="0"/>
              <a:t>Restarting </a:t>
            </a:r>
            <a:r>
              <a:rPr lang="en-US" dirty="0" err="1"/>
              <a:t>adc</a:t>
            </a:r>
            <a:r>
              <a:rPr lang="en-US" dirty="0"/>
              <a:t> therapy </a:t>
            </a:r>
          </a:p>
        </p:txBody>
      </p:sp>
      <p:sp>
        <p:nvSpPr>
          <p:cNvPr id="3" name="Content Placeholder 2">
            <a:extLst>
              <a:ext uri="{FF2B5EF4-FFF2-40B4-BE49-F238E27FC236}">
                <a16:creationId xmlns:a16="http://schemas.microsoft.com/office/drawing/2014/main" id="{D4DB3182-5790-A4DC-E3B9-B3DC7C6BD5C6}"/>
              </a:ext>
            </a:extLst>
          </p:cNvPr>
          <p:cNvSpPr>
            <a:spLocks noGrp="1"/>
          </p:cNvSpPr>
          <p:nvPr>
            <p:ph idx="1"/>
          </p:nvPr>
        </p:nvSpPr>
        <p:spPr/>
        <p:txBody>
          <a:bodyPr>
            <a:noAutofit/>
          </a:bodyPr>
          <a:lstStyle/>
          <a:p>
            <a:pPr lvl="1"/>
            <a:r>
              <a:rPr lang="en-US" sz="2200" dirty="0"/>
              <a:t>Consider restarting after complete resolution (grade 0)</a:t>
            </a:r>
          </a:p>
          <a:p>
            <a:pPr lvl="1"/>
            <a:endParaRPr lang="en-US" sz="2200" dirty="0"/>
          </a:p>
          <a:p>
            <a:pPr lvl="1"/>
            <a:r>
              <a:rPr lang="en-US" sz="2200" dirty="0"/>
              <a:t>Dose reduction depending  on severity </a:t>
            </a:r>
          </a:p>
          <a:p>
            <a:pPr lvl="1"/>
            <a:endParaRPr lang="en-US" sz="2200" dirty="0"/>
          </a:p>
          <a:p>
            <a:pPr lvl="1"/>
            <a:r>
              <a:rPr lang="en-US" sz="2200" dirty="0"/>
              <a:t>Permanently discontinue if persistent/recurrent</a:t>
            </a:r>
          </a:p>
          <a:p>
            <a:pPr lvl="1"/>
            <a:endParaRPr lang="en-US" sz="2200" dirty="0"/>
          </a:p>
          <a:p>
            <a:pPr lvl="1"/>
            <a:r>
              <a:rPr lang="en-US" sz="2200" dirty="0"/>
              <a:t>Things to Consider:  Severity of symptoms/imaging, risk of recurrence</a:t>
            </a:r>
          </a:p>
        </p:txBody>
      </p:sp>
    </p:spTree>
    <p:extLst>
      <p:ext uri="{BB962C8B-B14F-4D97-AF65-F5344CB8AC3E}">
        <p14:creationId xmlns:p14="http://schemas.microsoft.com/office/powerpoint/2010/main" val="18760686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BE2F58-5D2D-6EC1-8F16-DD0F928845B1}"/>
              </a:ext>
            </a:extLst>
          </p:cNvPr>
          <p:cNvSpPr>
            <a:spLocks noGrp="1"/>
          </p:cNvSpPr>
          <p:nvPr>
            <p:ph type="title"/>
          </p:nvPr>
        </p:nvSpPr>
        <p:spPr/>
        <p:txBody>
          <a:bodyPr/>
          <a:lstStyle/>
          <a:p>
            <a:r>
              <a:rPr lang="en-US" dirty="0"/>
              <a:t>Supportive care </a:t>
            </a:r>
          </a:p>
        </p:txBody>
      </p:sp>
      <p:sp>
        <p:nvSpPr>
          <p:cNvPr id="3" name="Content Placeholder 2">
            <a:extLst>
              <a:ext uri="{FF2B5EF4-FFF2-40B4-BE49-F238E27FC236}">
                <a16:creationId xmlns:a16="http://schemas.microsoft.com/office/drawing/2014/main" id="{46F46312-C177-D0A2-271E-DD3F9FCA4126}"/>
              </a:ext>
            </a:extLst>
          </p:cNvPr>
          <p:cNvSpPr>
            <a:spLocks noGrp="1"/>
          </p:cNvSpPr>
          <p:nvPr>
            <p:ph idx="1"/>
          </p:nvPr>
        </p:nvSpPr>
        <p:spPr/>
        <p:txBody>
          <a:bodyPr>
            <a:normAutofit/>
          </a:bodyPr>
          <a:lstStyle/>
          <a:p>
            <a:r>
              <a:rPr lang="en-US" sz="2200" dirty="0"/>
              <a:t>Corticosteroids (usually tapered gradually over </a:t>
            </a:r>
            <a:r>
              <a:rPr lang="en-US" sz="2200" b="1" dirty="0"/>
              <a:t>≥ </a:t>
            </a:r>
            <a:r>
              <a:rPr lang="en-US" sz="2200" dirty="0"/>
              <a:t>4 weeks)</a:t>
            </a:r>
          </a:p>
          <a:p>
            <a:pPr marL="0" indent="0">
              <a:buNone/>
            </a:pPr>
            <a:endParaRPr lang="en-US" sz="2200" dirty="0"/>
          </a:p>
          <a:p>
            <a:r>
              <a:rPr lang="en-US" sz="2200" dirty="0"/>
              <a:t>Oxygen supplementation</a:t>
            </a:r>
          </a:p>
          <a:p>
            <a:endParaRPr lang="en-US" sz="2200" dirty="0"/>
          </a:p>
          <a:p>
            <a:r>
              <a:rPr lang="en-US" sz="2200" dirty="0"/>
              <a:t>Long Term Pulmonary Follow-up/Pulmonary Rehab if needed</a:t>
            </a:r>
          </a:p>
          <a:p>
            <a:endParaRPr lang="en-US" sz="2200" dirty="0"/>
          </a:p>
          <a:p>
            <a:endParaRPr lang="en-US" sz="2200" dirty="0"/>
          </a:p>
          <a:p>
            <a:endParaRPr lang="en-US" sz="2200" dirty="0"/>
          </a:p>
        </p:txBody>
      </p:sp>
    </p:spTree>
    <p:extLst>
      <p:ext uri="{BB962C8B-B14F-4D97-AF65-F5344CB8AC3E}">
        <p14:creationId xmlns:p14="http://schemas.microsoft.com/office/powerpoint/2010/main" val="2069669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432865-3BB9-BB2C-C974-CF5EDF21FB7F}"/>
              </a:ext>
            </a:extLst>
          </p:cNvPr>
          <p:cNvSpPr>
            <a:spLocks noGrp="1"/>
          </p:cNvSpPr>
          <p:nvPr>
            <p:ph type="title"/>
          </p:nvPr>
        </p:nvSpPr>
        <p:spPr/>
        <p:txBody>
          <a:bodyPr/>
          <a:lstStyle/>
          <a:p>
            <a:r>
              <a:rPr lang="en-US" dirty="0"/>
              <a:t>key takeaways</a:t>
            </a:r>
          </a:p>
        </p:txBody>
      </p:sp>
      <p:sp>
        <p:nvSpPr>
          <p:cNvPr id="3" name="Content Placeholder 2">
            <a:extLst>
              <a:ext uri="{FF2B5EF4-FFF2-40B4-BE49-F238E27FC236}">
                <a16:creationId xmlns:a16="http://schemas.microsoft.com/office/drawing/2014/main" id="{4E41D3A1-35F2-B825-D730-EC27BA806CB0}"/>
              </a:ext>
            </a:extLst>
          </p:cNvPr>
          <p:cNvSpPr>
            <a:spLocks noGrp="1"/>
          </p:cNvSpPr>
          <p:nvPr>
            <p:ph idx="1"/>
          </p:nvPr>
        </p:nvSpPr>
        <p:spPr/>
        <p:txBody>
          <a:bodyPr>
            <a:normAutofit/>
          </a:bodyPr>
          <a:lstStyle/>
          <a:p>
            <a:r>
              <a:rPr lang="en-US" sz="2200" dirty="0"/>
              <a:t>Patient education</a:t>
            </a:r>
          </a:p>
          <a:p>
            <a:r>
              <a:rPr lang="en-US" sz="2200" dirty="0"/>
              <a:t>Rapid recognition</a:t>
            </a:r>
          </a:p>
          <a:p>
            <a:r>
              <a:rPr lang="en-US" sz="2200" dirty="0"/>
              <a:t>Immediate interruption</a:t>
            </a:r>
          </a:p>
          <a:p>
            <a:r>
              <a:rPr lang="en-US" sz="2200" dirty="0"/>
              <a:t>Early corticosteroid initiation</a:t>
            </a:r>
          </a:p>
          <a:p>
            <a:r>
              <a:rPr lang="en-US" sz="2200" dirty="0"/>
              <a:t>Multidisciplinary approach/supportive care</a:t>
            </a:r>
          </a:p>
        </p:txBody>
      </p:sp>
    </p:spTree>
    <p:extLst>
      <p:ext uri="{BB962C8B-B14F-4D97-AF65-F5344CB8AC3E}">
        <p14:creationId xmlns:p14="http://schemas.microsoft.com/office/powerpoint/2010/main" val="46011833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1660E788-AFA9-4A1B-9991-6AA74632A1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2" name="Rectangle 11">
            <a:extLst>
              <a:ext uri="{FF2B5EF4-FFF2-40B4-BE49-F238E27FC236}">
                <a16:creationId xmlns:a16="http://schemas.microsoft.com/office/drawing/2014/main" id="{867D4867-5BA7-4462-B2F6-A23F4A622AA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54296" cy="6858000"/>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2" name="Title 1">
            <a:extLst>
              <a:ext uri="{FF2B5EF4-FFF2-40B4-BE49-F238E27FC236}">
                <a16:creationId xmlns:a16="http://schemas.microsoft.com/office/drawing/2014/main" id="{AA1F8285-3760-A652-F952-97F237EBBB16}"/>
              </a:ext>
            </a:extLst>
          </p:cNvPr>
          <p:cNvSpPr>
            <a:spLocks noGrp="1"/>
          </p:cNvSpPr>
          <p:nvPr>
            <p:ph type="title"/>
          </p:nvPr>
        </p:nvSpPr>
        <p:spPr>
          <a:xfrm>
            <a:off x="643467" y="643467"/>
            <a:ext cx="3363974" cy="1728044"/>
          </a:xfrm>
          <a:noFill/>
          <a:ln>
            <a:solidFill>
              <a:schemeClr val="bg1"/>
            </a:solidFill>
          </a:ln>
        </p:spPr>
        <p:txBody>
          <a:bodyPr wrap="square">
            <a:normAutofit/>
          </a:bodyPr>
          <a:lstStyle/>
          <a:p>
            <a:r>
              <a:rPr lang="en-US">
                <a:solidFill>
                  <a:schemeClr val="bg1"/>
                </a:solidFill>
              </a:rPr>
              <a:t>Case study</a:t>
            </a:r>
          </a:p>
        </p:txBody>
      </p:sp>
      <p:sp>
        <p:nvSpPr>
          <p:cNvPr id="3" name="Content Placeholder 2">
            <a:extLst>
              <a:ext uri="{FF2B5EF4-FFF2-40B4-BE49-F238E27FC236}">
                <a16:creationId xmlns:a16="http://schemas.microsoft.com/office/drawing/2014/main" id="{FCF935B9-9DE9-9B5F-FCCD-F5ACE6BDEDF2}"/>
              </a:ext>
            </a:extLst>
          </p:cNvPr>
          <p:cNvSpPr>
            <a:spLocks noGrp="1"/>
          </p:cNvSpPr>
          <p:nvPr>
            <p:ph idx="1"/>
          </p:nvPr>
        </p:nvSpPr>
        <p:spPr>
          <a:xfrm>
            <a:off x="643468" y="2638044"/>
            <a:ext cx="3363974" cy="3415622"/>
          </a:xfrm>
        </p:spPr>
        <p:txBody>
          <a:bodyPr>
            <a:noAutofit/>
          </a:bodyPr>
          <a:lstStyle/>
          <a:p>
            <a:r>
              <a:rPr lang="en-US" dirty="0">
                <a:solidFill>
                  <a:schemeClr val="bg1"/>
                </a:solidFill>
              </a:rPr>
              <a:t>54 year old with recurrent endometrial cancer; initially diagnosed with IIIA grade 3 (&gt;50% myometrial invasion, +LVSI, 8 negative lymph nodes, </a:t>
            </a:r>
            <a:r>
              <a:rPr lang="en-US" dirty="0" err="1">
                <a:solidFill>
                  <a:schemeClr val="bg1"/>
                </a:solidFill>
              </a:rPr>
              <a:t>MMRp</a:t>
            </a:r>
            <a:r>
              <a:rPr lang="en-US" dirty="0">
                <a:solidFill>
                  <a:schemeClr val="bg1"/>
                </a:solidFill>
              </a:rPr>
              <a:t>) in 2023</a:t>
            </a:r>
          </a:p>
          <a:p>
            <a:r>
              <a:rPr lang="en-US" b="1" dirty="0">
                <a:solidFill>
                  <a:schemeClr val="bg1"/>
                </a:solidFill>
              </a:rPr>
              <a:t>Social History:  </a:t>
            </a:r>
            <a:r>
              <a:rPr lang="en-US" dirty="0">
                <a:solidFill>
                  <a:schemeClr val="bg1"/>
                </a:solidFill>
              </a:rPr>
              <a:t>Raising her grandson, smoker </a:t>
            </a:r>
          </a:p>
          <a:p>
            <a:r>
              <a:rPr lang="en-US" b="1" dirty="0">
                <a:solidFill>
                  <a:schemeClr val="bg1"/>
                </a:solidFill>
              </a:rPr>
              <a:t>Medical History: </a:t>
            </a:r>
            <a:r>
              <a:rPr lang="en-US" dirty="0">
                <a:solidFill>
                  <a:schemeClr val="bg1"/>
                </a:solidFill>
              </a:rPr>
              <a:t>Diabetes, Hypertension, Anxiety</a:t>
            </a:r>
          </a:p>
          <a:p>
            <a:r>
              <a:rPr lang="en-US" b="1" dirty="0">
                <a:solidFill>
                  <a:schemeClr val="bg1"/>
                </a:solidFill>
              </a:rPr>
              <a:t>NGS: </a:t>
            </a:r>
            <a:r>
              <a:rPr lang="en-US" dirty="0">
                <a:solidFill>
                  <a:schemeClr val="bg1"/>
                </a:solidFill>
              </a:rPr>
              <a:t>MSS, Her2 2+, ARID1A</a:t>
            </a:r>
          </a:p>
        </p:txBody>
      </p:sp>
      <p:graphicFrame>
        <p:nvGraphicFramePr>
          <p:cNvPr id="5" name="Table 4">
            <a:extLst>
              <a:ext uri="{FF2B5EF4-FFF2-40B4-BE49-F238E27FC236}">
                <a16:creationId xmlns:a16="http://schemas.microsoft.com/office/drawing/2014/main" id="{A71E97A8-9D6B-CE86-51B0-3ED9DCD0105D}"/>
              </a:ext>
            </a:extLst>
          </p:cNvPr>
          <p:cNvGraphicFramePr>
            <a:graphicFrameLocks noGrp="1"/>
          </p:cNvGraphicFramePr>
          <p:nvPr/>
        </p:nvGraphicFramePr>
        <p:xfrm>
          <a:off x="5297763" y="747132"/>
          <a:ext cx="6250769" cy="5785870"/>
        </p:xfrm>
        <a:graphic>
          <a:graphicData uri="http://schemas.openxmlformats.org/drawingml/2006/table">
            <a:tbl>
              <a:tblPr>
                <a:noFill/>
              </a:tblPr>
              <a:tblGrid>
                <a:gridCol w="6250769">
                  <a:extLst>
                    <a:ext uri="{9D8B030D-6E8A-4147-A177-3AD203B41FA5}">
                      <a16:colId xmlns:a16="http://schemas.microsoft.com/office/drawing/2014/main" val="2970699116"/>
                    </a:ext>
                  </a:extLst>
                </a:gridCol>
              </a:tblGrid>
              <a:tr h="57858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200" kern="1200" baseline="0" dirty="0">
                          <a:solidFill>
                            <a:schemeClr val="tx1"/>
                          </a:solidFill>
                          <a:effectLst/>
                          <a:latin typeface="Calibri" panose="020F0502020204030204" pitchFamily="34" charset="0"/>
                          <a:ea typeface="+mn-ea"/>
                          <a:cs typeface="Calibri" panose="020F0502020204030204" pitchFamily="34" charset="0"/>
                        </a:rPr>
                        <a:t>2/28/24: Robotic hysterectomy with bilateral </a:t>
                      </a:r>
                      <a:r>
                        <a:rPr lang="en-US" sz="2200" kern="1200" baseline="0" dirty="0" err="1">
                          <a:solidFill>
                            <a:schemeClr val="tx1"/>
                          </a:solidFill>
                          <a:effectLst/>
                          <a:latin typeface="Calibri" panose="020F0502020204030204" pitchFamily="34" charset="0"/>
                          <a:ea typeface="+mn-ea"/>
                          <a:cs typeface="Calibri" panose="020F0502020204030204" pitchFamily="34" charset="0"/>
                        </a:rPr>
                        <a:t>salpingo</a:t>
                      </a:r>
                      <a:r>
                        <a:rPr lang="en-US" sz="2200" kern="1200" baseline="0" dirty="0">
                          <a:solidFill>
                            <a:schemeClr val="tx1"/>
                          </a:solidFill>
                          <a:effectLst/>
                          <a:latin typeface="Calibri" panose="020F0502020204030204" pitchFamily="34" charset="0"/>
                          <a:ea typeface="+mn-ea"/>
                          <a:cs typeface="Calibri" panose="020F0502020204030204" pitchFamily="34" charset="0"/>
                        </a:rPr>
                        <a:t>-oophorectomy with sentinel lymphadenectomy </a:t>
                      </a:r>
                    </a:p>
                    <a:p>
                      <a:pPr marL="0" marR="0" lvl="0" indent="0" algn="l" defTabSz="914400" rtl="0" eaLnBrk="1" fontAlgn="auto" latinLnBrk="0" hangingPunct="1">
                        <a:lnSpc>
                          <a:spcPct val="100000"/>
                        </a:lnSpc>
                        <a:spcBef>
                          <a:spcPts val="0"/>
                        </a:spcBef>
                        <a:spcAft>
                          <a:spcPts val="0"/>
                        </a:spcAft>
                        <a:buClrTx/>
                        <a:buSzTx/>
                        <a:buFontTx/>
                        <a:buNone/>
                        <a:tabLst/>
                        <a:defRPr/>
                      </a:pPr>
                      <a:br>
                        <a:rPr lang="en-US" sz="2200" baseline="0" dirty="0">
                          <a:effectLst/>
                          <a:latin typeface="Calibri" panose="020F0502020204030204" pitchFamily="34" charset="0"/>
                          <a:cs typeface="Calibri" panose="020F0502020204030204" pitchFamily="34" charset="0"/>
                        </a:rPr>
                      </a:br>
                      <a:r>
                        <a:rPr lang="en-US" sz="2200" baseline="0" dirty="0">
                          <a:effectLst/>
                          <a:latin typeface="Calibri" panose="020F0502020204030204" pitchFamily="34" charset="0"/>
                          <a:cs typeface="Calibri" panose="020F0502020204030204" pitchFamily="34" charset="0"/>
                        </a:rPr>
                        <a:t>4/13/24-7/27/24: 6 cycles Paclitaxel 135 mg/m2 (reduced Cycle 6 for neuropathy) + Carboplatin AUC 5</a:t>
                      </a:r>
                    </a:p>
                    <a:p>
                      <a:pPr>
                        <a:buNone/>
                      </a:pPr>
                      <a:endParaRPr lang="en-US" sz="2200" baseline="0" dirty="0">
                        <a:effectLst/>
                        <a:latin typeface="Calibri" panose="020F0502020204030204" pitchFamily="34" charset="0"/>
                        <a:cs typeface="Calibri" panose="020F0502020204030204" pitchFamily="34" charset="0"/>
                      </a:endParaRPr>
                    </a:p>
                    <a:p>
                      <a:pPr>
                        <a:buNone/>
                      </a:pPr>
                      <a:r>
                        <a:rPr lang="en-US" sz="2200" baseline="0" dirty="0">
                          <a:effectLst/>
                          <a:latin typeface="Calibri" panose="020F0502020204030204" pitchFamily="34" charset="0"/>
                          <a:cs typeface="Calibri" panose="020F0502020204030204" pitchFamily="34" charset="0"/>
                        </a:rPr>
                        <a:t>9/12/24-10/24/24: EBRT + </a:t>
                      </a:r>
                      <a:r>
                        <a:rPr lang="en-US" sz="2200" baseline="0" dirty="0" err="1">
                          <a:effectLst/>
                          <a:latin typeface="Calibri" panose="020F0502020204030204" pitchFamily="34" charset="0"/>
                          <a:cs typeface="Calibri" panose="020F0502020204030204" pitchFamily="34" charset="0"/>
                        </a:rPr>
                        <a:t>VcBT</a:t>
                      </a:r>
                      <a:endParaRPr lang="en-US" sz="2200" baseline="0" dirty="0">
                        <a:effectLst/>
                        <a:latin typeface="Calibri" panose="020F0502020204030204" pitchFamily="34" charset="0"/>
                        <a:cs typeface="Calibri" panose="020F0502020204030204" pitchFamily="34" charset="0"/>
                      </a:endParaRPr>
                    </a:p>
                    <a:p>
                      <a:pPr>
                        <a:buNone/>
                      </a:pPr>
                      <a:endParaRPr lang="en-US" sz="2200" baseline="0" dirty="0">
                        <a:effectLst/>
                        <a:latin typeface="Calibri" panose="020F0502020204030204" pitchFamily="34" charset="0"/>
                        <a:cs typeface="Calibri" panose="020F0502020204030204" pitchFamily="34" charset="0"/>
                      </a:endParaRPr>
                    </a:p>
                    <a:p>
                      <a:pPr>
                        <a:buNone/>
                      </a:pPr>
                      <a:r>
                        <a:rPr lang="en-US" sz="2200" baseline="0" dirty="0">
                          <a:effectLst/>
                          <a:latin typeface="Calibri" panose="020F0502020204030204" pitchFamily="34" charset="0"/>
                          <a:cs typeface="Calibri" panose="020F0502020204030204" pitchFamily="34" charset="0"/>
                        </a:rPr>
                        <a:t>2/15/25: CT with new liver lesion, biopsy confirmed disease recurrence</a:t>
                      </a:r>
                    </a:p>
                    <a:p>
                      <a:pPr>
                        <a:buNone/>
                      </a:pPr>
                      <a:endParaRPr lang="en-US" sz="2200" baseline="0" dirty="0">
                        <a:effectLst/>
                        <a:latin typeface="Calibri" panose="020F0502020204030204" pitchFamily="34" charset="0"/>
                        <a:cs typeface="Calibri" panose="020F0502020204030204" pitchFamily="34" charset="0"/>
                      </a:endParaRPr>
                    </a:p>
                    <a:p>
                      <a:pPr>
                        <a:buNone/>
                      </a:pPr>
                      <a:r>
                        <a:rPr lang="en-US" sz="2200" baseline="0" dirty="0">
                          <a:effectLst/>
                          <a:latin typeface="Calibri" panose="020F0502020204030204" pitchFamily="34" charset="0"/>
                          <a:cs typeface="Calibri" panose="020F0502020204030204" pitchFamily="34" charset="0"/>
                        </a:rPr>
                        <a:t>4/11/25-12/2025: 11 cycles of Len/Pem with progression</a:t>
                      </a:r>
                    </a:p>
                    <a:p>
                      <a:pPr>
                        <a:buNone/>
                      </a:pPr>
                      <a:endParaRPr lang="en-US" sz="2200" baseline="0" dirty="0">
                        <a:effectLst/>
                        <a:latin typeface="Calibri" panose="020F0502020204030204" pitchFamily="34" charset="0"/>
                        <a:cs typeface="Calibri" panose="020F0502020204030204" pitchFamily="34" charset="0"/>
                      </a:endParaRPr>
                    </a:p>
                    <a:p>
                      <a:pPr>
                        <a:buNone/>
                      </a:pPr>
                      <a:r>
                        <a:rPr lang="en-US" sz="2200" baseline="0" dirty="0">
                          <a:effectLst/>
                          <a:latin typeface="Calibri" panose="020F0502020204030204" pitchFamily="34" charset="0"/>
                          <a:cs typeface="Calibri" panose="020F0502020204030204" pitchFamily="34" charset="0"/>
                        </a:rPr>
                        <a:t>12/8/25-current: </a:t>
                      </a:r>
                      <a:r>
                        <a:rPr lang="en-US" sz="2200" b="0" i="0" u="none" strike="noStrike" kern="1200" baseline="0" dirty="0">
                          <a:solidFill>
                            <a:schemeClr val="tx1"/>
                          </a:solidFill>
                          <a:effectLst/>
                          <a:latin typeface="Calibri" panose="020F0502020204030204" pitchFamily="34" charset="0"/>
                          <a:ea typeface="+mn-ea"/>
                          <a:cs typeface="Calibri" panose="020F0502020204030204" pitchFamily="34" charset="0"/>
                        </a:rPr>
                        <a:t>T-</a:t>
                      </a:r>
                      <a:r>
                        <a:rPr lang="en-US" sz="2200" b="0" i="0" u="none" strike="noStrike" kern="1200" baseline="0" dirty="0" err="1">
                          <a:solidFill>
                            <a:schemeClr val="tx1"/>
                          </a:solidFill>
                          <a:effectLst/>
                          <a:latin typeface="Calibri" panose="020F0502020204030204" pitchFamily="34" charset="0"/>
                          <a:ea typeface="+mn-ea"/>
                          <a:cs typeface="Calibri" panose="020F0502020204030204" pitchFamily="34" charset="0"/>
                        </a:rPr>
                        <a:t>DXd</a:t>
                      </a:r>
                      <a:endParaRPr lang="en-US" sz="2200" baseline="0" dirty="0">
                        <a:effectLst/>
                        <a:latin typeface="Calibri" panose="020F0502020204030204" pitchFamily="34" charset="0"/>
                        <a:cs typeface="Calibri" panose="020F0502020204030204" pitchFamily="34" charset="0"/>
                      </a:endParaRPr>
                    </a:p>
                    <a:p>
                      <a:pPr>
                        <a:buNone/>
                      </a:pPr>
                      <a:endParaRPr lang="en-US" sz="2200" dirty="0">
                        <a:effectLst/>
                        <a:latin typeface="Calibri" panose="020F0502020204030204" pitchFamily="34" charset="0"/>
                        <a:cs typeface="Calibri" panose="020F0502020204030204" pitchFamily="34" charset="0"/>
                      </a:endParaRPr>
                    </a:p>
                  </a:txBody>
                  <a:tcPr marL="0" marR="0" marT="0" marB="0">
                    <a:lnL w="12700" cmpd="sng">
                      <a:noFill/>
                      <a:prstDash val="solid"/>
                    </a:lnL>
                    <a:lnR w="12700" cmpd="sng">
                      <a:noFill/>
                      <a:prstDash val="solid"/>
                    </a:lnR>
                    <a:lnT w="12700" cap="flat" cmpd="sng" algn="ctr">
                      <a:solidFill>
                        <a:schemeClr val="tx1"/>
                      </a:solidFill>
                      <a:prstDash val="solid"/>
                    </a:lnT>
                    <a:lnB w="12700" cmpd="sng">
                      <a:noFill/>
                      <a:prstDash val="solid"/>
                    </a:lnB>
                    <a:noFill/>
                  </a:tcPr>
                </a:tc>
                <a:extLst>
                  <a:ext uri="{0D108BD9-81ED-4DB2-BD59-A6C34878D82A}">
                    <a16:rowId xmlns:a16="http://schemas.microsoft.com/office/drawing/2014/main" val="1040973353"/>
                  </a:ext>
                </a:extLst>
              </a:tr>
            </a:tbl>
          </a:graphicData>
        </a:graphic>
      </p:graphicFrame>
    </p:spTree>
    <p:extLst>
      <p:ext uri="{BB962C8B-B14F-4D97-AF65-F5344CB8AC3E}">
        <p14:creationId xmlns:p14="http://schemas.microsoft.com/office/powerpoint/2010/main" val="1343563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3F4585-14C5-3C69-E4D8-A11EB5ECBBC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28D5388-81AC-3715-1E27-7AFD9A8DB962}"/>
              </a:ext>
            </a:extLst>
          </p:cNvPr>
          <p:cNvSpPr>
            <a:spLocks noGrp="1"/>
          </p:cNvSpPr>
          <p:nvPr>
            <p:ph type="title"/>
          </p:nvPr>
        </p:nvSpPr>
        <p:spPr>
          <a:xfrm>
            <a:off x="916516" y="1188487"/>
            <a:ext cx="10358967" cy="747135"/>
          </a:xfrm>
        </p:spPr>
        <p:txBody>
          <a:bodyPr/>
          <a:lstStyle/>
          <a:p>
            <a:r>
              <a:rPr lang="en-US" i="1" dirty="0">
                <a:solidFill>
                  <a:schemeClr val="tx1"/>
                </a:solidFill>
              </a:rPr>
              <a:t>New Agents, Therapies and Regimens </a:t>
            </a:r>
          </a:p>
        </p:txBody>
      </p:sp>
      <p:sp>
        <p:nvSpPr>
          <p:cNvPr id="3" name="TextBox 2">
            <a:extLst>
              <a:ext uri="{FF2B5EF4-FFF2-40B4-BE49-F238E27FC236}">
                <a16:creationId xmlns:a16="http://schemas.microsoft.com/office/drawing/2014/main" id="{F7A65550-C6F9-87EF-04B5-372E5668A992}"/>
              </a:ext>
            </a:extLst>
          </p:cNvPr>
          <p:cNvSpPr txBox="1"/>
          <p:nvPr/>
        </p:nvSpPr>
        <p:spPr>
          <a:xfrm>
            <a:off x="1836832" y="1927923"/>
            <a:ext cx="8093381" cy="3898503"/>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When should it be used, for whom and why? </a:t>
            </a:r>
          </a:p>
          <a:p>
            <a:pPr marL="342900" marR="0" lvl="0" indent="-342900" algn="l" defTabSz="914400" rtl="0" eaLnBrk="1" fontAlgn="auto" latinLnBrk="0" hangingPunct="1">
              <a:lnSpc>
                <a:spcPct val="100000"/>
              </a:lnSpc>
              <a:spcBef>
                <a:spcPts val="12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How to prevent and manage side effects: </a:t>
            </a:r>
            <a:br>
              <a:rPr kumimoji="0" lang="en-US" sz="2800" b="0" i="0" u="none" strike="noStrike" kern="1200" cap="none" spc="0" normalizeH="0" baseline="0" noProof="0" dirty="0">
                <a:ln>
                  <a:noFill/>
                </a:ln>
                <a:solidFill>
                  <a:srgbClr val="000000"/>
                </a:solidFill>
                <a:effectLst/>
                <a:uLnTx/>
                <a:uFillTx/>
                <a:latin typeface="Calibri"/>
                <a:ea typeface="+mn-ea"/>
                <a:cs typeface="+mn-cs"/>
              </a:rPr>
            </a:br>
            <a:r>
              <a:rPr kumimoji="0" lang="en-US" sz="2800" b="0" i="0" u="none" strike="noStrike" kern="1200" cap="none" spc="0" normalizeH="0" baseline="0" noProof="0" dirty="0">
                <a:ln>
                  <a:noFill/>
                </a:ln>
                <a:solidFill>
                  <a:srgbClr val="000000"/>
                </a:solidFill>
                <a:effectLst/>
                <a:uLnTx/>
                <a:uFillTx/>
                <a:latin typeface="Calibri"/>
                <a:ea typeface="+mn-ea"/>
                <a:cs typeface="+mn-cs"/>
              </a:rPr>
              <a:t>dose holds and reductions</a:t>
            </a:r>
          </a:p>
          <a:p>
            <a:pPr marL="800100" marR="0" lvl="1" indent="-3429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Kaplan Meier curves — </a:t>
            </a:r>
            <a:br>
              <a:rPr kumimoji="0" lang="en-US" sz="2800" b="0" i="0" u="none" strike="noStrike" kern="1200" cap="none" spc="0" normalizeH="0" baseline="0" noProof="0" dirty="0">
                <a:ln>
                  <a:noFill/>
                </a:ln>
                <a:solidFill>
                  <a:srgbClr val="000000"/>
                </a:solidFill>
                <a:effectLst/>
                <a:uLnTx/>
                <a:uFillTx/>
                <a:latin typeface="Calibri"/>
                <a:ea typeface="+mn-ea"/>
                <a:cs typeface="+mn-cs"/>
              </a:rPr>
            </a:br>
            <a:r>
              <a:rPr kumimoji="0" lang="en-US" sz="2800" b="0" i="0" u="none" strike="noStrike" kern="1200" cap="none" spc="0" normalizeH="0" baseline="0" noProof="0" dirty="0">
                <a:ln>
                  <a:noFill/>
                </a:ln>
                <a:solidFill>
                  <a:srgbClr val="000000"/>
                </a:solidFill>
                <a:effectLst/>
                <a:uLnTx/>
                <a:uFillTx/>
                <a:latin typeface="Calibri"/>
                <a:ea typeface="+mn-ea"/>
                <a:cs typeface="+mn-cs"/>
              </a:rPr>
              <a:t>HR and absolute benefit</a:t>
            </a:r>
          </a:p>
          <a:p>
            <a:pPr marL="800100" marR="0" lvl="1" indent="-3429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000000"/>
              </a:solidFill>
              <a:effectLst/>
              <a:uLnTx/>
              <a:uFillTx/>
              <a:latin typeface="Calibri"/>
              <a:ea typeface="+mn-ea"/>
              <a:cs typeface="+mn-cs"/>
            </a:endParaRPr>
          </a:p>
          <a:p>
            <a:pPr marL="457200" marR="0" lvl="1" indent="0" algn="l" defTabSz="914400" rtl="0" eaLnBrk="1" fontAlgn="auto" latinLnBrk="0" hangingPunct="1">
              <a:lnSpc>
                <a:spcPct val="100000"/>
              </a:lnSpc>
              <a:spcBef>
                <a:spcPts val="400"/>
              </a:spcBef>
              <a:spcAft>
                <a:spcPts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Calibri"/>
              <a:ea typeface="+mn-ea"/>
              <a:cs typeface="+mn-cs"/>
            </a:endParaRPr>
          </a:p>
          <a:p>
            <a:pPr marL="800100" marR="0" lvl="1" indent="-342900" algn="l" defTabSz="914400"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Waterfall plots</a:t>
            </a:r>
          </a:p>
        </p:txBody>
      </p:sp>
      <p:sp>
        <p:nvSpPr>
          <p:cNvPr id="5" name="Title 1">
            <a:extLst>
              <a:ext uri="{FF2B5EF4-FFF2-40B4-BE49-F238E27FC236}">
                <a16:creationId xmlns:a16="http://schemas.microsoft.com/office/drawing/2014/main" id="{4AB726B5-7A00-1B4D-6746-C0430C5439F0}"/>
              </a:ext>
            </a:extLst>
          </p:cNvPr>
          <p:cNvSpPr txBox="1">
            <a:spLocks/>
          </p:cNvSpPr>
          <p:nvPr/>
        </p:nvSpPr>
        <p:spPr bwMode="auto">
          <a:xfrm>
            <a:off x="916516" y="-45404"/>
            <a:ext cx="10358967" cy="1639468"/>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000000"/>
                </a:solidFill>
                <a:effectLst/>
                <a:uLnTx/>
                <a:uFillTx/>
                <a:latin typeface="Calibri"/>
                <a:ea typeface="MS PGothic" pitchFamily="34" charset="-128"/>
                <a:cs typeface="Calibri"/>
              </a:rPr>
              <a:t>Recent Advances in Cancer Care — New Paradigms, </a:t>
            </a:r>
            <a:br>
              <a:rPr kumimoji="0" lang="en-US" sz="3000" b="1" i="0" u="none" strike="noStrike" kern="0" cap="none" spc="0" normalizeH="0" baseline="0" noProof="0" dirty="0">
                <a:ln>
                  <a:noFill/>
                </a:ln>
                <a:solidFill>
                  <a:srgbClr val="000000"/>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000000"/>
                </a:solidFill>
                <a:effectLst/>
                <a:uLnTx/>
                <a:uFillTx/>
                <a:latin typeface="Calibri"/>
                <a:ea typeface="MS PGothic" pitchFamily="34" charset="-128"/>
                <a:cs typeface="Calibri"/>
              </a:rPr>
              <a:t>Novel Agents and What It Means for the Oncology Nurse</a:t>
            </a:r>
            <a:endParaRPr kumimoji="0" lang="en-US" sz="3000" b="1" i="0" u="none" strike="sngStrike" kern="0" cap="none" spc="0" normalizeH="0" baseline="0" noProof="0" dirty="0">
              <a:ln>
                <a:noFill/>
              </a:ln>
              <a:solidFill>
                <a:srgbClr val="000000"/>
              </a:solidFill>
              <a:effectLst/>
              <a:uLnTx/>
              <a:uFillTx/>
              <a:latin typeface="Calibri"/>
              <a:ea typeface="MS PGothic" pitchFamily="34" charset="-128"/>
              <a:cs typeface="Calibri"/>
            </a:endParaRPr>
          </a:p>
        </p:txBody>
      </p:sp>
      <p:pic>
        <p:nvPicPr>
          <p:cNvPr id="6" name="Picture 5" descr="A graph of cancer patients&#10;&#10;AI-generated content may be incorrect.">
            <a:extLst>
              <a:ext uri="{FF2B5EF4-FFF2-40B4-BE49-F238E27FC236}">
                <a16:creationId xmlns:a16="http://schemas.microsoft.com/office/drawing/2014/main" id="{39F5A6C2-B614-EF8F-7610-7883F7B470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20483" y="3553362"/>
            <a:ext cx="1916615" cy="1178540"/>
          </a:xfrm>
          <a:prstGeom prst="rect">
            <a:avLst/>
          </a:prstGeom>
        </p:spPr>
      </p:pic>
      <p:pic>
        <p:nvPicPr>
          <p:cNvPr id="7" name="Picture 6" descr="A graph of a patient's recovery&#10;&#10;AI-generated content may be incorrect.">
            <a:extLst>
              <a:ext uri="{FF2B5EF4-FFF2-40B4-BE49-F238E27FC236}">
                <a16:creationId xmlns:a16="http://schemas.microsoft.com/office/drawing/2014/main" id="{609C4A3A-1861-9229-0463-72B3F0A437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24783" y="5010787"/>
            <a:ext cx="1901300" cy="1241136"/>
          </a:xfrm>
          <a:prstGeom prst="rect">
            <a:avLst/>
          </a:prstGeom>
        </p:spPr>
      </p:pic>
    </p:spTree>
    <p:extLst>
      <p:ext uri="{BB962C8B-B14F-4D97-AF65-F5344CB8AC3E}">
        <p14:creationId xmlns:p14="http://schemas.microsoft.com/office/powerpoint/2010/main" val="31947857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6A83E0-48E4-228E-5305-06B38A598D0B}"/>
              </a:ext>
            </a:extLst>
          </p:cNvPr>
          <p:cNvSpPr>
            <a:spLocks noGrp="1"/>
          </p:cNvSpPr>
          <p:nvPr>
            <p:ph type="title"/>
          </p:nvPr>
        </p:nvSpPr>
        <p:spPr/>
        <p:txBody>
          <a:bodyPr/>
          <a:lstStyle/>
          <a:p>
            <a:r>
              <a:rPr lang="en-US" dirty="0"/>
              <a:t>Case study</a:t>
            </a:r>
          </a:p>
        </p:txBody>
      </p:sp>
      <p:sp>
        <p:nvSpPr>
          <p:cNvPr id="3" name="Content Placeholder 2">
            <a:extLst>
              <a:ext uri="{FF2B5EF4-FFF2-40B4-BE49-F238E27FC236}">
                <a16:creationId xmlns:a16="http://schemas.microsoft.com/office/drawing/2014/main" id="{BCAD569B-D4C2-FD06-4430-314E46BC6B78}"/>
              </a:ext>
            </a:extLst>
          </p:cNvPr>
          <p:cNvSpPr>
            <a:spLocks noGrp="1"/>
          </p:cNvSpPr>
          <p:nvPr>
            <p:ph idx="1"/>
          </p:nvPr>
        </p:nvSpPr>
        <p:spPr>
          <a:xfrm>
            <a:off x="2231135" y="2638044"/>
            <a:ext cx="8256923" cy="3101983"/>
          </a:xfrm>
        </p:spPr>
        <p:txBody>
          <a:bodyPr>
            <a:noAutofit/>
          </a:bodyPr>
          <a:lstStyle/>
          <a:p>
            <a:r>
              <a:rPr lang="en-US" sz="2200" dirty="0"/>
              <a:t>Imaging after 6 cycles (decrease in disease, no evidence of pneumonitis)</a:t>
            </a:r>
          </a:p>
          <a:p>
            <a:r>
              <a:rPr lang="en-US" sz="2200" dirty="0"/>
              <a:t>4/13/26: Received cycle 7 T-</a:t>
            </a:r>
            <a:r>
              <a:rPr lang="en-US" sz="2200" dirty="0" err="1"/>
              <a:t>DXd</a:t>
            </a:r>
            <a:endParaRPr lang="en-US" sz="2200" dirty="0"/>
          </a:p>
          <a:p>
            <a:r>
              <a:rPr lang="en-US" sz="2200" dirty="0"/>
              <a:t>4/29/26: Called with dry cough x 2 weeks, O2 95%</a:t>
            </a:r>
          </a:p>
          <a:p>
            <a:r>
              <a:rPr lang="en-US" sz="2200" dirty="0"/>
              <a:t>5/1/26: CT Chest: Interval ground glass opacities and subpleural reticulations throughout the left greater than right lungs likely representing an infectious/inflammatory process such as treatment-related pneumonitis.</a:t>
            </a:r>
          </a:p>
          <a:p>
            <a:r>
              <a:rPr lang="en-US" sz="2200" dirty="0"/>
              <a:t>5/3/26:  Worsening cough, home pulse ox 79%; presented to ED.</a:t>
            </a:r>
          </a:p>
          <a:p>
            <a:pPr marL="0" indent="0">
              <a:buNone/>
            </a:pPr>
            <a:endParaRPr lang="en-US" sz="2200" dirty="0"/>
          </a:p>
          <a:p>
            <a:endParaRPr lang="en-US" sz="2200" dirty="0"/>
          </a:p>
        </p:txBody>
      </p:sp>
    </p:spTree>
    <p:extLst>
      <p:ext uri="{BB962C8B-B14F-4D97-AF65-F5344CB8AC3E}">
        <p14:creationId xmlns:p14="http://schemas.microsoft.com/office/powerpoint/2010/main" val="6372803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D0FD59-09AA-5E4D-E8F4-84B15F0FD775}"/>
              </a:ext>
            </a:extLst>
          </p:cNvPr>
          <p:cNvSpPr>
            <a:spLocks noGrp="1"/>
          </p:cNvSpPr>
          <p:nvPr>
            <p:ph type="title"/>
          </p:nvPr>
        </p:nvSpPr>
        <p:spPr/>
        <p:txBody>
          <a:bodyPr/>
          <a:lstStyle/>
          <a:p>
            <a:r>
              <a:rPr lang="en-US" dirty="0"/>
              <a:t>Case study </a:t>
            </a:r>
          </a:p>
        </p:txBody>
      </p:sp>
      <p:sp>
        <p:nvSpPr>
          <p:cNvPr id="3" name="Content Placeholder 2">
            <a:extLst>
              <a:ext uri="{FF2B5EF4-FFF2-40B4-BE49-F238E27FC236}">
                <a16:creationId xmlns:a16="http://schemas.microsoft.com/office/drawing/2014/main" id="{2F6216B0-32EE-B691-A621-10E48C38E63A}"/>
              </a:ext>
            </a:extLst>
          </p:cNvPr>
          <p:cNvSpPr>
            <a:spLocks noGrp="1"/>
          </p:cNvSpPr>
          <p:nvPr>
            <p:ph idx="1"/>
          </p:nvPr>
        </p:nvSpPr>
        <p:spPr>
          <a:xfrm>
            <a:off x="2231135" y="2638044"/>
            <a:ext cx="8113703" cy="3101983"/>
          </a:xfrm>
        </p:spPr>
        <p:txBody>
          <a:bodyPr>
            <a:noAutofit/>
          </a:bodyPr>
          <a:lstStyle/>
          <a:p>
            <a:r>
              <a:rPr lang="en-US" sz="2200" dirty="0"/>
              <a:t>Started on IV steroids which she received for 48 </a:t>
            </a:r>
            <a:r>
              <a:rPr lang="en-US" sz="2200" dirty="0" err="1"/>
              <a:t>hrs</a:t>
            </a:r>
            <a:r>
              <a:rPr lang="en-US" sz="2200" dirty="0"/>
              <a:t> with clinical improvement and was transitioned to PO prednisone 1 mg/kg with plan to taper over 4 weeks</a:t>
            </a:r>
          </a:p>
          <a:p>
            <a:r>
              <a:rPr lang="en-US" sz="2200" dirty="0"/>
              <a:t>Initially required 4L NC oxygen supplementation,  was weaned to room air. By day of discharge. </a:t>
            </a:r>
          </a:p>
          <a:p>
            <a:r>
              <a:rPr lang="en-US" sz="2200" dirty="0"/>
              <a:t>Provided with a prescription for sliding scale lispro in the setting of her T2DM and anticipated elevated blood sugars due to steroids. </a:t>
            </a:r>
          </a:p>
          <a:p>
            <a:r>
              <a:rPr lang="en-US" sz="2200" dirty="0"/>
              <a:t>Discontinue T-</a:t>
            </a:r>
            <a:r>
              <a:rPr lang="en-US" sz="2200" dirty="0" err="1"/>
              <a:t>DXd</a:t>
            </a:r>
            <a:r>
              <a:rPr lang="en-US" sz="2200" dirty="0"/>
              <a:t> and repeat imaging after completion of steroids </a:t>
            </a:r>
          </a:p>
          <a:p>
            <a:endParaRPr lang="en-US" sz="2200" dirty="0"/>
          </a:p>
        </p:txBody>
      </p:sp>
    </p:spTree>
    <p:extLst>
      <p:ext uri="{BB962C8B-B14F-4D97-AF65-F5344CB8AC3E}">
        <p14:creationId xmlns:p14="http://schemas.microsoft.com/office/powerpoint/2010/main" val="2781466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2319CE-7F64-7EBC-9F42-95380CE8A98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9B4C1A4-B334-8B76-2362-F24626FD6061}"/>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E303BEBC-C743-82F1-F114-4D07C90EA6FF}"/>
              </a:ext>
            </a:extLst>
          </p:cNvPr>
          <p:cNvSpPr>
            <a:spLocks noGrp="1"/>
          </p:cNvSpPr>
          <p:nvPr>
            <p:ph idx="1"/>
          </p:nvPr>
        </p:nvSpPr>
        <p:spPr>
          <a:xfrm>
            <a:off x="912286" y="1268760"/>
            <a:ext cx="10358967" cy="4799013"/>
          </a:xfrm>
        </p:spPr>
        <p:txBody>
          <a:bodyPr/>
          <a:lstStyle/>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What symptoms prompt suspicion of ILD/pneumonitis? </a:t>
            </a:r>
            <a:br>
              <a:rPr lang="en-US" sz="2800" kern="100" dirty="0">
                <a:latin typeface="Arial" panose="020B0604020202020204" pitchFamily="34" charset="0"/>
                <a:ea typeface="Aptos" panose="020B0004020202020204" pitchFamily="34" charset="0"/>
                <a:cs typeface="Times New Roman" panose="02020603050405020304" pitchFamily="18" charset="0"/>
              </a:rPr>
            </a:br>
            <a:r>
              <a:rPr lang="en-US" sz="2800" kern="100" dirty="0">
                <a:latin typeface="Arial" panose="020B0604020202020204" pitchFamily="34" charset="0"/>
                <a:ea typeface="Aptos" panose="020B0004020202020204" pitchFamily="34" charset="0"/>
                <a:cs typeface="Times New Roman" panose="02020603050405020304" pitchFamily="18" charset="0"/>
              </a:rPr>
              <a:t>How do you distinguish drug-related pulmonary toxicity from other potential causes?</a:t>
            </a:r>
          </a:p>
          <a:p>
            <a:pPr marL="98425" indent="0">
              <a:buNone/>
            </a:pPr>
            <a:r>
              <a:rPr lang="en-US" dirty="0"/>
              <a:t>In general, why does T-DXd need to be discontinued in patients with Grade 2 ILD? Is this the same for other ADCs, such as mirvetuximab soravtansine?</a:t>
            </a:r>
          </a:p>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75159462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0396E9-C8EC-EBF9-E374-2C221AE4615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4FADA235-FFEB-A7C6-085B-7A1CF4CEF1D8}"/>
              </a:ext>
            </a:extLst>
          </p:cNvPr>
          <p:cNvSpPr/>
          <p:nvPr/>
        </p:nvSpPr>
        <p:spPr bwMode="auto">
          <a:xfrm>
            <a:off x="758948" y="5373216"/>
            <a:ext cx="10809660" cy="57606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FC06F9F-95EB-528E-C4EB-ADF319649BE0}"/>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B688DCE9-5BA5-FCB8-0C91-07FDD39E9DE1}"/>
              </a:ext>
            </a:extLst>
          </p:cNvPr>
          <p:cNvSpPr>
            <a:spLocks noGrp="1"/>
          </p:cNvSpPr>
          <p:nvPr>
            <p:ph idx="1"/>
          </p:nvPr>
        </p:nvSpPr>
        <p:spPr>
          <a:xfrm>
            <a:off x="912286" y="1150267"/>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 </a:t>
            </a:r>
            <a:r>
              <a:rPr lang="en-US" sz="2500" dirty="0">
                <a:solidFill>
                  <a:schemeClr val="tx1"/>
                </a:solidFill>
              </a:rPr>
              <a:t>Other ADCs That May Soon Reach the Clinic for Advanced Gynecologic Cancers </a:t>
            </a:r>
          </a:p>
          <a:p>
            <a:pPr marL="0" indent="0">
              <a:spcBef>
                <a:spcPts val="1500"/>
              </a:spcBef>
              <a:spcAft>
                <a:spcPts val="0"/>
              </a:spcAft>
              <a:buNone/>
            </a:pPr>
            <a:r>
              <a:rPr lang="en-US" sz="2500" dirty="0">
                <a:solidFill>
                  <a:schemeClr val="bg1"/>
                </a:solidFill>
              </a:rPr>
              <a:t>Module 7: Promising Investigational Strategies Employing ADCs for Lung Cancer </a:t>
            </a:r>
          </a:p>
        </p:txBody>
      </p:sp>
    </p:spTree>
    <p:extLst>
      <p:ext uri="{BB962C8B-B14F-4D97-AF65-F5344CB8AC3E}">
        <p14:creationId xmlns:p14="http://schemas.microsoft.com/office/powerpoint/2010/main" val="40762005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832747" y="3842262"/>
            <a:ext cx="8526505" cy="2937247"/>
          </a:xfrm>
        </p:spPr>
        <p:txBody>
          <a:bodyPr/>
          <a:lstStyle/>
          <a:p>
            <a:r>
              <a:rPr lang="en-US" b="1" dirty="0">
                <a:solidFill>
                  <a:srgbClr val="002E51"/>
                </a:solidFill>
              </a:rPr>
              <a:t>Edward B. Garon, MD, MS</a:t>
            </a:r>
          </a:p>
          <a:p>
            <a:r>
              <a:rPr lang="en-US" dirty="0">
                <a:solidFill>
                  <a:srgbClr val="002E51"/>
                </a:solidFill>
              </a:rPr>
              <a:t>Professor</a:t>
            </a:r>
          </a:p>
          <a:p>
            <a:r>
              <a:rPr lang="en-US" dirty="0">
                <a:solidFill>
                  <a:srgbClr val="002E51"/>
                </a:solidFill>
              </a:rPr>
              <a:t>David Geffen School of Medicine at UCLA</a:t>
            </a:r>
          </a:p>
          <a:p>
            <a:r>
              <a:rPr lang="en-US" dirty="0">
                <a:solidFill>
                  <a:srgbClr val="002E51"/>
                </a:solidFill>
              </a:rPr>
              <a:t>Los Angeles, CA</a:t>
            </a:r>
          </a:p>
        </p:txBody>
      </p:sp>
      <p:sp>
        <p:nvSpPr>
          <p:cNvPr id="4" name="Title 3"/>
          <p:cNvSpPr>
            <a:spLocks noGrp="1"/>
          </p:cNvSpPr>
          <p:nvPr>
            <p:ph type="title"/>
          </p:nvPr>
        </p:nvSpPr>
        <p:spPr>
          <a:xfrm>
            <a:off x="0" y="1439304"/>
            <a:ext cx="12180722" cy="1048277"/>
          </a:xfrm>
        </p:spPr>
        <p:txBody>
          <a:bodyPr>
            <a:noAutofit/>
          </a:bodyPr>
          <a:lstStyle/>
          <a:p>
            <a:r>
              <a:rPr lang="en-US" b="1" dirty="0"/>
              <a:t>Promising Investigational Strategies Employing ADCs in Lung Cancer </a:t>
            </a:r>
            <a:endParaRPr lang="en-US" sz="4400" b="1" dirty="0">
              <a:solidFill>
                <a:srgbClr val="002E51"/>
              </a:solidFill>
            </a:endParaRPr>
          </a:p>
        </p:txBody>
      </p:sp>
    </p:spTree>
    <p:extLst>
      <p:ext uri="{BB962C8B-B14F-4D97-AF65-F5344CB8AC3E}">
        <p14:creationId xmlns:p14="http://schemas.microsoft.com/office/powerpoint/2010/main" val="107979196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0E2213-4D6D-4D86-8E8B-063D35A46E1D}"/>
              </a:ext>
            </a:extLst>
          </p:cNvPr>
          <p:cNvSpPr>
            <a:spLocks noGrp="1"/>
          </p:cNvSpPr>
          <p:nvPr>
            <p:ph type="title"/>
          </p:nvPr>
        </p:nvSpPr>
        <p:spPr/>
        <p:txBody>
          <a:bodyPr/>
          <a:lstStyle/>
          <a:p>
            <a:r>
              <a:rPr lang="en-US" dirty="0"/>
              <a:t>Case</a:t>
            </a:r>
          </a:p>
        </p:txBody>
      </p:sp>
      <p:sp>
        <p:nvSpPr>
          <p:cNvPr id="3" name="Content Placeholder 2">
            <a:extLst>
              <a:ext uri="{FF2B5EF4-FFF2-40B4-BE49-F238E27FC236}">
                <a16:creationId xmlns:a16="http://schemas.microsoft.com/office/drawing/2014/main" id="{59E4CBFE-CC98-4B55-ACAC-C5B938226305}"/>
              </a:ext>
            </a:extLst>
          </p:cNvPr>
          <p:cNvSpPr>
            <a:spLocks noGrp="1"/>
          </p:cNvSpPr>
          <p:nvPr>
            <p:ph idx="1"/>
          </p:nvPr>
        </p:nvSpPr>
        <p:spPr>
          <a:xfrm>
            <a:off x="838199" y="1825624"/>
            <a:ext cx="10969102" cy="5032376"/>
          </a:xfrm>
        </p:spPr>
        <p:txBody>
          <a:bodyPr>
            <a:normAutofit/>
          </a:bodyPr>
          <a:lstStyle/>
          <a:p>
            <a:r>
              <a:rPr lang="en-US" dirty="0"/>
              <a:t>63-year-old man diagnosed with SCLC based on screening CT</a:t>
            </a:r>
          </a:p>
          <a:p>
            <a:r>
              <a:rPr lang="en-US" dirty="0"/>
              <a:t>Original staging at an outside institution treated the patient as limited stage disease, although an MRI was omitted</a:t>
            </a:r>
          </a:p>
          <a:p>
            <a:r>
              <a:rPr lang="en-US" dirty="0"/>
              <a:t>In second opinion after much of the radiation was completed, an MRI was ordered and was suspicious for malignancy</a:t>
            </a:r>
          </a:p>
          <a:p>
            <a:r>
              <a:rPr lang="en-US" dirty="0"/>
              <a:t>There was benefit, so atezolizumab was added to complete 4 cycles of chemotherapy and maintenance atezolizumab (preceded lurbinectedin maintenance data) and SRS was performed</a:t>
            </a:r>
          </a:p>
          <a:p>
            <a:r>
              <a:rPr lang="en-US" dirty="0"/>
              <a:t>After progression, </a:t>
            </a:r>
            <a:r>
              <a:rPr lang="en-US" dirty="0" err="1"/>
              <a:t>tarlatamab</a:t>
            </a:r>
            <a:r>
              <a:rPr lang="en-US" dirty="0"/>
              <a:t> was started</a:t>
            </a:r>
          </a:p>
          <a:p>
            <a:r>
              <a:rPr lang="en-US" dirty="0"/>
              <a:t>Patient did well on </a:t>
            </a:r>
            <a:r>
              <a:rPr lang="en-US" dirty="0" err="1"/>
              <a:t>tarlatamab</a:t>
            </a:r>
            <a:r>
              <a:rPr lang="en-US" dirty="0"/>
              <a:t> for 8 months, but progressed</a:t>
            </a:r>
          </a:p>
        </p:txBody>
      </p:sp>
    </p:spTree>
    <p:extLst>
      <p:ext uri="{BB962C8B-B14F-4D97-AF65-F5344CB8AC3E}">
        <p14:creationId xmlns:p14="http://schemas.microsoft.com/office/powerpoint/2010/main" val="14949982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270852-7956-67A6-D05A-3AC22E9E44A9}"/>
              </a:ext>
            </a:extLst>
          </p:cNvPr>
          <p:cNvSpPr>
            <a:spLocks noGrp="1"/>
          </p:cNvSpPr>
          <p:nvPr>
            <p:ph type="title"/>
          </p:nvPr>
        </p:nvSpPr>
        <p:spPr>
          <a:xfrm>
            <a:off x="311988" y="1899633"/>
            <a:ext cx="5010510" cy="315912"/>
          </a:xfrm>
        </p:spPr>
        <p:txBody>
          <a:bodyPr>
            <a:normAutofit fontScale="90000"/>
          </a:bodyPr>
          <a:lstStyle/>
          <a:p>
            <a:r>
              <a:rPr lang="en-US" dirty="0"/>
              <a:t>IDeate-Lung01: Phase II Study of Ifinatamab Deruxtecan (I-</a:t>
            </a:r>
            <a:r>
              <a:rPr lang="en-US" dirty="0" err="1"/>
              <a:t>DXd</a:t>
            </a:r>
            <a:r>
              <a:rPr lang="en-US" dirty="0"/>
              <a:t>) in ES-SCLC</a:t>
            </a:r>
          </a:p>
        </p:txBody>
      </p:sp>
      <p:pic>
        <p:nvPicPr>
          <p:cNvPr id="5" name="Picture 4">
            <a:extLst>
              <a:ext uri="{FF2B5EF4-FFF2-40B4-BE49-F238E27FC236}">
                <a16:creationId xmlns:a16="http://schemas.microsoft.com/office/drawing/2014/main" id="{2FC8255F-25BE-B303-AEDA-FE91DE6FDF8F}"/>
              </a:ext>
            </a:extLst>
          </p:cNvPr>
          <p:cNvPicPr>
            <a:picLocks noChangeAspect="1"/>
          </p:cNvPicPr>
          <p:nvPr/>
        </p:nvPicPr>
        <p:blipFill>
          <a:blip r:embed="rId2"/>
          <a:stretch>
            <a:fillRect/>
          </a:stretch>
        </p:blipFill>
        <p:spPr>
          <a:xfrm>
            <a:off x="311988" y="3748024"/>
            <a:ext cx="7003212" cy="2904610"/>
          </a:xfrm>
          <a:prstGeom prst="rect">
            <a:avLst/>
          </a:prstGeom>
        </p:spPr>
      </p:pic>
      <p:pic>
        <p:nvPicPr>
          <p:cNvPr id="4" name="Picture 3">
            <a:extLst>
              <a:ext uri="{FF2B5EF4-FFF2-40B4-BE49-F238E27FC236}">
                <a16:creationId xmlns:a16="http://schemas.microsoft.com/office/drawing/2014/main" id="{503F5ABD-9763-0ABA-FF80-00BA54F7C587}"/>
              </a:ext>
            </a:extLst>
          </p:cNvPr>
          <p:cNvPicPr>
            <a:picLocks noChangeAspect="1"/>
          </p:cNvPicPr>
          <p:nvPr/>
        </p:nvPicPr>
        <p:blipFill>
          <a:blip r:embed="rId3"/>
          <a:stretch>
            <a:fillRect/>
          </a:stretch>
        </p:blipFill>
        <p:spPr>
          <a:xfrm>
            <a:off x="5460521" y="467227"/>
            <a:ext cx="6521570" cy="3439672"/>
          </a:xfrm>
          <a:prstGeom prst="rect">
            <a:avLst/>
          </a:prstGeom>
        </p:spPr>
      </p:pic>
      <p:sp>
        <p:nvSpPr>
          <p:cNvPr id="7" name="TextBox 6">
            <a:extLst>
              <a:ext uri="{FF2B5EF4-FFF2-40B4-BE49-F238E27FC236}">
                <a16:creationId xmlns:a16="http://schemas.microsoft.com/office/drawing/2014/main" id="{1F987987-746D-0798-DFBC-299B7D89D936}"/>
              </a:ext>
            </a:extLst>
          </p:cNvPr>
          <p:cNvSpPr txBox="1"/>
          <p:nvPr/>
        </p:nvSpPr>
        <p:spPr>
          <a:xfrm>
            <a:off x="7372710" y="6392974"/>
            <a:ext cx="450730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Rudin CM et al. WCLC 2024;Abstract OA04.03.</a:t>
            </a:r>
          </a:p>
        </p:txBody>
      </p:sp>
    </p:spTree>
    <p:extLst>
      <p:ext uri="{BB962C8B-B14F-4D97-AF65-F5344CB8AC3E}">
        <p14:creationId xmlns:p14="http://schemas.microsoft.com/office/powerpoint/2010/main" val="281427490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98F221-5599-226B-2DB6-E8F731F176B6}"/>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6FAD5982-B63B-6C87-A0ED-135B6EF399D1}"/>
              </a:ext>
            </a:extLst>
          </p:cNvPr>
          <p:cNvPicPr>
            <a:picLocks noChangeAspect="1"/>
          </p:cNvPicPr>
          <p:nvPr/>
        </p:nvPicPr>
        <p:blipFill>
          <a:blip r:embed="rId2"/>
          <a:srcRect t="18840"/>
          <a:stretch/>
        </p:blipFill>
        <p:spPr>
          <a:xfrm>
            <a:off x="384074" y="2003292"/>
            <a:ext cx="11612038" cy="3966739"/>
          </a:xfrm>
          <a:prstGeom prst="rect">
            <a:avLst/>
          </a:prstGeom>
        </p:spPr>
      </p:pic>
      <p:sp>
        <p:nvSpPr>
          <p:cNvPr id="2" name="Title 1">
            <a:extLst>
              <a:ext uri="{FF2B5EF4-FFF2-40B4-BE49-F238E27FC236}">
                <a16:creationId xmlns:a16="http://schemas.microsoft.com/office/drawing/2014/main" id="{1EFB59AD-670F-B6EF-4BA7-58B8220B0B04}"/>
              </a:ext>
            </a:extLst>
          </p:cNvPr>
          <p:cNvSpPr>
            <a:spLocks noGrp="1"/>
          </p:cNvSpPr>
          <p:nvPr>
            <p:ph type="title"/>
          </p:nvPr>
        </p:nvSpPr>
        <p:spPr>
          <a:xfrm>
            <a:off x="571499" y="627048"/>
            <a:ext cx="11049001" cy="315912"/>
          </a:xfrm>
        </p:spPr>
        <p:txBody>
          <a:bodyPr>
            <a:normAutofit fontScale="90000"/>
          </a:bodyPr>
          <a:lstStyle/>
          <a:p>
            <a:pPr algn="ctr"/>
            <a:r>
              <a:rPr lang="en-US" dirty="0"/>
              <a:t>IDeate-Lung01: Phase II Study of Ifinatamab Deruxtecan (I-</a:t>
            </a:r>
            <a:r>
              <a:rPr lang="en-US" dirty="0" err="1"/>
              <a:t>DXd</a:t>
            </a:r>
            <a:r>
              <a:rPr lang="en-US" dirty="0"/>
              <a:t>) in ES-SCLC – Safety </a:t>
            </a:r>
          </a:p>
        </p:txBody>
      </p:sp>
      <p:sp>
        <p:nvSpPr>
          <p:cNvPr id="4" name="TextBox 3">
            <a:extLst>
              <a:ext uri="{FF2B5EF4-FFF2-40B4-BE49-F238E27FC236}">
                <a16:creationId xmlns:a16="http://schemas.microsoft.com/office/drawing/2014/main" id="{93BEF00D-8820-3DE6-F2AD-188118882BF6}"/>
              </a:ext>
            </a:extLst>
          </p:cNvPr>
          <p:cNvSpPr txBox="1"/>
          <p:nvPr/>
        </p:nvSpPr>
        <p:spPr>
          <a:xfrm>
            <a:off x="259773" y="6504469"/>
            <a:ext cx="889782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Rudin CM et al. WCLC 2024;Abstract OA04.03; Hayashi H et al. JSMO 2025;Abstract O12-4.</a:t>
            </a:r>
          </a:p>
        </p:txBody>
      </p:sp>
    </p:spTree>
    <p:extLst>
      <p:ext uri="{BB962C8B-B14F-4D97-AF65-F5344CB8AC3E}">
        <p14:creationId xmlns:p14="http://schemas.microsoft.com/office/powerpoint/2010/main" val="12885132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896BC3-3155-487B-1E31-317E498B346D}"/>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15C24B1D-21C8-255D-24FE-C408E94362DF}"/>
              </a:ext>
            </a:extLst>
          </p:cNvPr>
          <p:cNvSpPr txBox="1"/>
          <p:nvPr/>
        </p:nvSpPr>
        <p:spPr>
          <a:xfrm>
            <a:off x="259773" y="6504469"/>
            <a:ext cx="889782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Rudin CM et al. WCLC 2024;Abstract OA04.03; Hayashi H et al. JSMO 2025;Abstract O12-4.</a:t>
            </a:r>
          </a:p>
        </p:txBody>
      </p:sp>
      <p:pic>
        <p:nvPicPr>
          <p:cNvPr id="8" name="Picture 7">
            <a:extLst>
              <a:ext uri="{FF2B5EF4-FFF2-40B4-BE49-F238E27FC236}">
                <a16:creationId xmlns:a16="http://schemas.microsoft.com/office/drawing/2014/main" id="{6AED62A9-E508-C924-C2B0-28B64CE0D4A7}"/>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t="18840"/>
          <a:stretch/>
        </p:blipFill>
        <p:spPr>
          <a:xfrm>
            <a:off x="1185156" y="251970"/>
            <a:ext cx="9821685" cy="3355144"/>
          </a:xfrm>
          <a:prstGeom prst="rect">
            <a:avLst/>
          </a:prstGeom>
        </p:spPr>
      </p:pic>
      <p:pic>
        <p:nvPicPr>
          <p:cNvPr id="9" name="Picture 8">
            <a:extLst>
              <a:ext uri="{FF2B5EF4-FFF2-40B4-BE49-F238E27FC236}">
                <a16:creationId xmlns:a16="http://schemas.microsoft.com/office/drawing/2014/main" id="{0F283DDF-CF3E-9C3F-B003-C095490BA424}"/>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295567" y="3607114"/>
            <a:ext cx="9600864" cy="2897355"/>
          </a:xfrm>
          <a:prstGeom prst="rect">
            <a:avLst/>
          </a:prstGeom>
        </p:spPr>
      </p:pic>
    </p:spTree>
    <p:extLst>
      <p:ext uri="{BB962C8B-B14F-4D97-AF65-F5344CB8AC3E}">
        <p14:creationId xmlns:p14="http://schemas.microsoft.com/office/powerpoint/2010/main" val="34016805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3B543B-5114-4F1A-0CF6-048A5B1D6C8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D7186349-8705-8508-E41B-7DF46004155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t="896"/>
          <a:stretch/>
        </p:blipFill>
        <p:spPr>
          <a:xfrm>
            <a:off x="506399" y="1596412"/>
            <a:ext cx="11179200" cy="4520240"/>
          </a:xfrm>
          <a:prstGeom prst="rect">
            <a:avLst/>
          </a:prstGeom>
        </p:spPr>
      </p:pic>
      <p:sp>
        <p:nvSpPr>
          <p:cNvPr id="3" name="Title 1">
            <a:extLst>
              <a:ext uri="{FF2B5EF4-FFF2-40B4-BE49-F238E27FC236}">
                <a16:creationId xmlns:a16="http://schemas.microsoft.com/office/drawing/2014/main" id="{C115DC1E-4609-EB8B-B312-0C4D67D90400}"/>
              </a:ext>
            </a:extLst>
          </p:cNvPr>
          <p:cNvSpPr>
            <a:spLocks noGrp="1"/>
          </p:cNvSpPr>
          <p:nvPr>
            <p:ph type="title"/>
          </p:nvPr>
        </p:nvSpPr>
        <p:spPr>
          <a:xfrm>
            <a:off x="571499" y="627048"/>
            <a:ext cx="11049001" cy="315912"/>
          </a:xfrm>
        </p:spPr>
        <p:txBody>
          <a:bodyPr>
            <a:normAutofit fontScale="90000"/>
          </a:bodyPr>
          <a:lstStyle/>
          <a:p>
            <a:pPr algn="ctr"/>
            <a:r>
              <a:rPr lang="en-US" dirty="0"/>
              <a:t>IDeate-Lung01: Phase II Study of Ifinatamab Deruxtecan (I-</a:t>
            </a:r>
            <a:r>
              <a:rPr lang="en-US" dirty="0" err="1"/>
              <a:t>DXd</a:t>
            </a:r>
            <a:r>
              <a:rPr lang="en-US" dirty="0"/>
              <a:t>) in ES-SCLC – Safety </a:t>
            </a:r>
          </a:p>
        </p:txBody>
      </p:sp>
      <p:sp>
        <p:nvSpPr>
          <p:cNvPr id="4" name="TextBox 3">
            <a:extLst>
              <a:ext uri="{FF2B5EF4-FFF2-40B4-BE49-F238E27FC236}">
                <a16:creationId xmlns:a16="http://schemas.microsoft.com/office/drawing/2014/main" id="{0E8317C1-438F-2AAD-3794-E1495F5CF23D}"/>
              </a:ext>
            </a:extLst>
          </p:cNvPr>
          <p:cNvSpPr txBox="1"/>
          <p:nvPr/>
        </p:nvSpPr>
        <p:spPr>
          <a:xfrm>
            <a:off x="259773" y="6504469"/>
            <a:ext cx="8897821"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Rudin CM et al. WCLC 2024;Abstract OA04.03; Hayashi H et al. JSMO 2025;Abstract O12-4.</a:t>
            </a:r>
          </a:p>
        </p:txBody>
      </p:sp>
    </p:spTree>
    <p:extLst>
      <p:ext uri="{BB962C8B-B14F-4D97-AF65-F5344CB8AC3E}">
        <p14:creationId xmlns:p14="http://schemas.microsoft.com/office/powerpoint/2010/main" val="559351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10A6CF-4D2C-07F3-DFF2-5305E4107BD9}"/>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8580A35D-C2D6-3312-BA1B-3FB94F969F29}"/>
              </a:ext>
            </a:extLst>
          </p:cNvPr>
          <p:cNvSpPr>
            <a:spLocks noGrp="1" noChangeArrowheads="1"/>
          </p:cNvSpPr>
          <p:nvPr>
            <p:ph type="title"/>
          </p:nvPr>
        </p:nvSpPr>
        <p:spPr>
          <a:xfrm>
            <a:off x="0" y="1734772"/>
            <a:ext cx="12192000" cy="822960"/>
          </a:xfrm>
        </p:spPr>
        <p:txBody>
          <a:bodyPr wrap="square" anchor="ctr">
            <a:noAutofit/>
          </a:bodyPr>
          <a:lstStyle/>
          <a:p>
            <a:pPr>
              <a:lnSpc>
                <a:spcPts val="3900"/>
              </a:lnSpc>
              <a:spcBef>
                <a:spcPts val="2400"/>
              </a:spcBef>
            </a:pPr>
            <a:r>
              <a:rPr lang="en-US" sz="4000" dirty="0"/>
              <a:t>Strategies to Safely and Effectively </a:t>
            </a:r>
            <a:br>
              <a:rPr lang="en-US" sz="4000" dirty="0"/>
            </a:br>
            <a:r>
              <a:rPr lang="en-US" sz="4000" dirty="0"/>
              <a:t>Implement Antibody-Drug Conjugates</a:t>
            </a:r>
            <a:endParaRPr lang="en-US" sz="3200" dirty="0">
              <a:solidFill>
                <a:srgbClr val="002060"/>
              </a:solidFill>
              <a:latin typeface="Calibri" panose="020F0502020204030204" pitchFamily="34" charset="0"/>
              <a:cs typeface="Calibri" panose="020F0502020204030204" pitchFamily="34" charset="0"/>
            </a:endParaRPr>
          </a:p>
        </p:txBody>
      </p:sp>
      <p:sp>
        <p:nvSpPr>
          <p:cNvPr id="12" name="Text Box 3">
            <a:extLst>
              <a:ext uri="{FF2B5EF4-FFF2-40B4-BE49-F238E27FC236}">
                <a16:creationId xmlns:a16="http://schemas.microsoft.com/office/drawing/2014/main" id="{29C3BB78-E08C-1E7D-F7CC-EB61560D040A}"/>
              </a:ext>
            </a:extLst>
          </p:cNvPr>
          <p:cNvSpPr txBox="1">
            <a:spLocks noChangeArrowheads="1"/>
          </p:cNvSpPr>
          <p:nvPr/>
        </p:nvSpPr>
        <p:spPr bwMode="auto">
          <a:xfrm>
            <a:off x="2945650" y="5912974"/>
            <a:ext cx="63007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Kathleen N Moore, MD, MS</a:t>
            </a:r>
          </a:p>
        </p:txBody>
      </p:sp>
      <p:sp>
        <p:nvSpPr>
          <p:cNvPr id="7" name="Text Box 6">
            <a:extLst>
              <a:ext uri="{FF2B5EF4-FFF2-40B4-BE49-F238E27FC236}">
                <a16:creationId xmlns:a16="http://schemas.microsoft.com/office/drawing/2014/main" id="{7D1F5A70-81EF-C0D4-A86F-647CB5BB5F27}"/>
              </a:ext>
            </a:extLst>
          </p:cNvPr>
          <p:cNvSpPr txBox="1">
            <a:spLocks noChangeArrowheads="1"/>
          </p:cNvSpPr>
          <p:nvPr/>
        </p:nvSpPr>
        <p:spPr bwMode="auto">
          <a:xfrm>
            <a:off x="0" y="4343401"/>
            <a:ext cx="121920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Courtney Arn, CNP</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Jamie Carroll, APRN, MSN, CNP</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Edward B Garon, MD, MS</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Heather McArthur, MD, MPH, FASCO</a:t>
            </a:r>
          </a:p>
        </p:txBody>
      </p:sp>
      <p:sp>
        <p:nvSpPr>
          <p:cNvPr id="8" name="Text Box 7">
            <a:extLst>
              <a:ext uri="{FF2B5EF4-FFF2-40B4-BE49-F238E27FC236}">
                <a16:creationId xmlns:a16="http://schemas.microsoft.com/office/drawing/2014/main" id="{5AAE08B1-B8C0-B5FB-0240-9DC57509E38C}"/>
              </a:ext>
            </a:extLst>
          </p:cNvPr>
          <p:cNvSpPr txBox="1">
            <a:spLocks noChangeArrowheads="1"/>
          </p:cNvSpPr>
          <p:nvPr/>
        </p:nvSpPr>
        <p:spPr bwMode="auto">
          <a:xfrm>
            <a:off x="4647392" y="374378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9" name="TextBox 8">
            <a:extLst>
              <a:ext uri="{FF2B5EF4-FFF2-40B4-BE49-F238E27FC236}">
                <a16:creationId xmlns:a16="http://schemas.microsoft.com/office/drawing/2014/main" id="{20548998-D591-23A3-D92D-B5EC5C876B84}"/>
              </a:ext>
            </a:extLst>
          </p:cNvPr>
          <p:cNvSpPr txBox="1"/>
          <p:nvPr/>
        </p:nvSpPr>
        <p:spPr>
          <a:xfrm>
            <a:off x="-4572" y="1063940"/>
            <a:ext cx="12196571" cy="484748"/>
          </a:xfrm>
          <a:prstGeom prst="rect">
            <a:avLst/>
          </a:prstGeom>
          <a:noFill/>
        </p:spPr>
        <p:txBody>
          <a:bodyPr wrap="square">
            <a:spAutoFit/>
          </a:bodyPr>
          <a:lstStyle/>
          <a:p>
            <a:pPr marL="0" marR="0" lvl="0" indent="0" algn="ctr" defTabSz="455613" rtl="0" eaLnBrk="1" fontAlgn="base" latinLnBrk="0" hangingPunct="1">
              <a:lnSpc>
                <a:spcPts val="3200"/>
              </a:lnSpc>
              <a:spcBef>
                <a:spcPct val="0"/>
              </a:spcBef>
              <a:spcAft>
                <a:spcPct val="0"/>
              </a:spcAft>
              <a:buClrTx/>
              <a:buSzTx/>
              <a:buFontTx/>
              <a:buNone/>
              <a:tabLst/>
              <a:defRPr/>
            </a:pPr>
            <a:r>
              <a:rPr kumimoji="0" lang="en-US" sz="25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Complimentary NCPD Symposium Series Held During the 51</a:t>
            </a:r>
            <a:r>
              <a:rPr kumimoji="0" lang="en-US" sz="2500" b="0" i="1" u="none" strike="noStrike" kern="1200" cap="none" spc="0" normalizeH="0" baseline="3000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st</a:t>
            </a:r>
            <a:r>
              <a:rPr kumimoji="0" lang="en-US" sz="25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 Annual ONS Congress</a:t>
            </a:r>
          </a:p>
        </p:txBody>
      </p:sp>
      <p:sp>
        <p:nvSpPr>
          <p:cNvPr id="13" name="TextBox 12">
            <a:extLst>
              <a:ext uri="{FF2B5EF4-FFF2-40B4-BE49-F238E27FC236}">
                <a16:creationId xmlns:a16="http://schemas.microsoft.com/office/drawing/2014/main" id="{C8EB367A-DB9D-8F61-714A-CC3E9EC08200}"/>
              </a:ext>
            </a:extLst>
          </p:cNvPr>
          <p:cNvSpPr txBox="1"/>
          <p:nvPr/>
        </p:nvSpPr>
        <p:spPr>
          <a:xfrm>
            <a:off x="0" y="80611"/>
            <a:ext cx="12192000" cy="1066959"/>
          </a:xfrm>
          <a:prstGeom prst="rect">
            <a:avLst/>
          </a:prstGeom>
          <a:noFill/>
        </p:spPr>
        <p:txBody>
          <a:bodyPr wrap="square" anchor="ctr">
            <a:spAutoFit/>
          </a:bodyPr>
          <a:lstStyle/>
          <a:p>
            <a:pPr marL="0" marR="0" lvl="0" indent="0" algn="ctr" defTabSz="455613" rtl="0" eaLnBrk="1" fontAlgn="base" latinLnBrk="0" hangingPunct="1">
              <a:lnSpc>
                <a:spcPts val="3700"/>
              </a:lnSpc>
              <a:spcBef>
                <a:spcPct val="0"/>
              </a:spcBef>
              <a:spcAft>
                <a:spcPct val="0"/>
              </a:spcAft>
              <a:buClrTx/>
              <a:buSzTx/>
              <a:buFontTx/>
              <a:buNone/>
              <a:tabLst/>
              <a:defRPr/>
            </a:pPr>
            <a: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Recent Advances in Cancer Care — New Paradigms, </a:t>
            </a:r>
            <a:b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br>
            <a: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Novel Agents and What It Means for the Oncology Nurse</a:t>
            </a:r>
          </a:p>
        </p:txBody>
      </p:sp>
      <p:sp>
        <p:nvSpPr>
          <p:cNvPr id="3" name="Rectangle 4">
            <a:extLst>
              <a:ext uri="{FF2B5EF4-FFF2-40B4-BE49-F238E27FC236}">
                <a16:creationId xmlns:a16="http://schemas.microsoft.com/office/drawing/2014/main" id="{C081BE86-A350-0CCF-4B10-9B6629A8B579}"/>
              </a:ext>
            </a:extLst>
          </p:cNvPr>
          <p:cNvSpPr txBox="1">
            <a:spLocks noChangeArrowheads="1"/>
          </p:cNvSpPr>
          <p:nvPr/>
        </p:nvSpPr>
        <p:spPr bwMode="auto">
          <a:xfrm>
            <a:off x="119336" y="2634359"/>
            <a:ext cx="12192000" cy="1044352"/>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900"/>
              </a:lnSpc>
              <a:spcBef>
                <a:spcPts val="24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Wednesday, May 13, 2026, </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11:15 AM – 12:45 PM</a:t>
            </a:r>
          </a:p>
        </p:txBody>
      </p:sp>
    </p:spTree>
    <p:custDataLst>
      <p:tags r:id="rId1"/>
    </p:custDataLst>
    <p:extLst>
      <p:ext uri="{BB962C8B-B14F-4D97-AF65-F5344CB8AC3E}">
        <p14:creationId xmlns:p14="http://schemas.microsoft.com/office/powerpoint/2010/main" val="28691294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8C7D0B-50E8-E8FC-4BDE-6F15D561364F}"/>
              </a:ext>
            </a:extLst>
          </p:cNvPr>
          <p:cNvSpPr>
            <a:spLocks noGrp="1"/>
          </p:cNvSpPr>
          <p:nvPr>
            <p:ph type="title"/>
          </p:nvPr>
        </p:nvSpPr>
        <p:spPr/>
        <p:txBody>
          <a:bodyPr/>
          <a:lstStyle/>
          <a:p>
            <a:r>
              <a:rPr lang="en-US" dirty="0"/>
              <a:t>Further </a:t>
            </a:r>
            <a:r>
              <a:rPr lang="en-US" dirty="0" err="1"/>
              <a:t>IDeate</a:t>
            </a:r>
            <a:r>
              <a:rPr lang="en-US" dirty="0"/>
              <a:t> Studies</a:t>
            </a:r>
          </a:p>
        </p:txBody>
      </p:sp>
      <p:sp>
        <p:nvSpPr>
          <p:cNvPr id="3" name="Content Placeholder 2">
            <a:extLst>
              <a:ext uri="{FF2B5EF4-FFF2-40B4-BE49-F238E27FC236}">
                <a16:creationId xmlns:a16="http://schemas.microsoft.com/office/drawing/2014/main" id="{799EA5AE-DC19-8287-F9EF-1748A437757F}"/>
              </a:ext>
            </a:extLst>
          </p:cNvPr>
          <p:cNvSpPr>
            <a:spLocks noGrp="1"/>
          </p:cNvSpPr>
          <p:nvPr>
            <p:ph idx="1"/>
          </p:nvPr>
        </p:nvSpPr>
        <p:spPr/>
        <p:txBody>
          <a:bodyPr/>
          <a:lstStyle/>
          <a:p>
            <a:pPr>
              <a:lnSpc>
                <a:spcPct val="100000"/>
              </a:lnSpc>
            </a:pPr>
            <a:r>
              <a:rPr lang="en-US" dirty="0"/>
              <a:t>IDeate-Lung02- Randomized clinical trial of I-</a:t>
            </a:r>
            <a:r>
              <a:rPr lang="en-US" dirty="0" err="1"/>
              <a:t>DXd</a:t>
            </a:r>
            <a:r>
              <a:rPr lang="en-US" dirty="0"/>
              <a:t> vs standard of care (topotecan, amrubicin or lurbinectedin) for previously treated Extensive Stage Small Cell Lung Cancer</a:t>
            </a:r>
          </a:p>
          <a:p>
            <a:pPr marL="0" indent="0">
              <a:lnSpc>
                <a:spcPct val="100000"/>
              </a:lnSpc>
              <a:buNone/>
            </a:pPr>
            <a:endParaRPr lang="en-US" dirty="0"/>
          </a:p>
          <a:p>
            <a:pPr>
              <a:lnSpc>
                <a:spcPct val="100000"/>
              </a:lnSpc>
            </a:pPr>
            <a:r>
              <a:rPr lang="en-US" dirty="0"/>
              <a:t>IDeate-Lung03- Dose findings study of I-</a:t>
            </a:r>
            <a:r>
              <a:rPr lang="en-US" dirty="0" err="1"/>
              <a:t>DXd</a:t>
            </a:r>
            <a:r>
              <a:rPr lang="en-US" dirty="0"/>
              <a:t> substituting for either etoposide or etoposide plus carboplatin in induction therapy along with atezolizumab followed by maintenance I-</a:t>
            </a:r>
            <a:r>
              <a:rPr lang="en-US" dirty="0" err="1"/>
              <a:t>DXd</a:t>
            </a:r>
            <a:r>
              <a:rPr lang="en-US" dirty="0"/>
              <a:t> plus atezolizumab</a:t>
            </a:r>
          </a:p>
        </p:txBody>
      </p:sp>
    </p:spTree>
    <p:extLst>
      <p:ext uri="{BB962C8B-B14F-4D97-AF65-F5344CB8AC3E}">
        <p14:creationId xmlns:p14="http://schemas.microsoft.com/office/powerpoint/2010/main" val="151630905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FFD9C2D-17EA-B027-FD87-D4EADB2D90F6}"/>
              </a:ext>
            </a:extLst>
          </p:cNvPr>
          <p:cNvPicPr>
            <a:picLocks noChangeAspect="1"/>
          </p:cNvPicPr>
          <p:nvPr/>
        </p:nvPicPr>
        <p:blipFill>
          <a:blip r:embed="rId3"/>
          <a:stretch>
            <a:fillRect/>
          </a:stretch>
        </p:blipFill>
        <p:spPr>
          <a:xfrm>
            <a:off x="0" y="6505885"/>
            <a:ext cx="12192000" cy="352115"/>
          </a:xfrm>
          <a:prstGeom prst="rect">
            <a:avLst/>
          </a:prstGeom>
        </p:spPr>
      </p:pic>
      <p:pic>
        <p:nvPicPr>
          <p:cNvPr id="15" name="Picture 14">
            <a:extLst>
              <a:ext uri="{FF2B5EF4-FFF2-40B4-BE49-F238E27FC236}">
                <a16:creationId xmlns:a16="http://schemas.microsoft.com/office/drawing/2014/main" id="{C5F379C5-52E0-317A-1DD6-2B3D0C13E50B}"/>
              </a:ext>
            </a:extLst>
          </p:cNvPr>
          <p:cNvPicPr>
            <a:picLocks noChangeAspect="1"/>
          </p:cNvPicPr>
          <p:nvPr/>
        </p:nvPicPr>
        <p:blipFill>
          <a:blip r:embed="rId4"/>
          <a:stretch>
            <a:fillRect/>
          </a:stretch>
        </p:blipFill>
        <p:spPr>
          <a:xfrm>
            <a:off x="0" y="0"/>
            <a:ext cx="12192000" cy="584762"/>
          </a:xfrm>
          <a:prstGeom prst="rect">
            <a:avLst/>
          </a:prstGeom>
        </p:spPr>
      </p:pic>
      <p:sp>
        <p:nvSpPr>
          <p:cNvPr id="7" name="TextBox 6">
            <a:extLst>
              <a:ext uri="{FF2B5EF4-FFF2-40B4-BE49-F238E27FC236}">
                <a16:creationId xmlns:a16="http://schemas.microsoft.com/office/drawing/2014/main" id="{B68F8687-ABC7-949C-8138-D164888623CA}"/>
              </a:ext>
            </a:extLst>
          </p:cNvPr>
          <p:cNvSpPr txBox="1"/>
          <p:nvPr/>
        </p:nvSpPr>
        <p:spPr>
          <a:xfrm>
            <a:off x="108853" y="6563816"/>
            <a:ext cx="1022664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white"/>
                </a:solidFill>
                <a:effectLst/>
                <a:uLnTx/>
                <a:uFillTx/>
                <a:latin typeface="Gotham Narrow Medium" pitchFamily="2" charset="0"/>
                <a:ea typeface="+mn-ea"/>
                <a:cs typeface="+mn-cs"/>
              </a:rPr>
              <a:t>Jhanelle</a:t>
            </a:r>
            <a:r>
              <a:rPr kumimoji="0" lang="en-US" sz="1200" b="0" i="0" u="none" strike="noStrike" kern="1200" cap="none" spc="0" normalizeH="0" baseline="0" noProof="0" dirty="0">
                <a:ln>
                  <a:noFill/>
                </a:ln>
                <a:solidFill>
                  <a:prstClr val="white"/>
                </a:solidFill>
                <a:effectLst/>
                <a:uLnTx/>
                <a:uFillTx/>
                <a:latin typeface="Gotham Narrow Medium" pitchFamily="2" charset="0"/>
                <a:ea typeface="+mn-ea"/>
                <a:cs typeface="+mn-cs"/>
              </a:rPr>
              <a:t> E. Gray </a:t>
            </a:r>
            <a:r>
              <a:rPr kumimoji="0" lang="en-US" sz="1200" b="0" i="0" u="none" strike="noStrike" kern="1200" cap="none" spc="0" normalizeH="0" baseline="0" noProof="0" dirty="0">
                <a:ln>
                  <a:noFill/>
                </a:ln>
                <a:solidFill>
                  <a:srgbClr val="C6A444"/>
                </a:solidFill>
                <a:effectLst/>
                <a:uLnTx/>
                <a:uFillTx/>
                <a:latin typeface="Gotham Narrow Medium" pitchFamily="2" charset="0"/>
                <a:ea typeface="+mn-ea"/>
                <a:cs typeface="+mn-cs"/>
              </a:rPr>
              <a:t> |  </a:t>
            </a:r>
            <a:r>
              <a:rPr kumimoji="0" lang="en-US" sz="1200" b="0" i="0" u="none" strike="noStrike" kern="1200" cap="none" spc="0" normalizeH="0" baseline="0" noProof="0" dirty="0">
                <a:ln>
                  <a:noFill/>
                </a:ln>
                <a:solidFill>
                  <a:prstClr val="white"/>
                </a:solidFill>
                <a:effectLst/>
                <a:uLnTx/>
                <a:uFillTx/>
                <a:latin typeface="Gotham Narrow Medium" pitchFamily="2" charset="0"/>
                <a:ea typeface="+mn-ea"/>
                <a:cs typeface="+mn-cs"/>
              </a:rPr>
              <a:t>Sacituzumab Govitecan + Pembrolizumab + Carboplatin in 1L Metastatic Non–Small Cell Lung Cancer: The EVOKE-02 Study</a:t>
            </a:r>
          </a:p>
        </p:txBody>
      </p:sp>
      <p:pic>
        <p:nvPicPr>
          <p:cNvPr id="10" name="Picture 9">
            <a:extLst>
              <a:ext uri="{FF2B5EF4-FFF2-40B4-BE49-F238E27FC236}">
                <a16:creationId xmlns:a16="http://schemas.microsoft.com/office/drawing/2014/main" id="{C55A44E9-0088-3503-6CA0-13DBF12AEC52}"/>
              </a:ext>
            </a:extLst>
          </p:cNvPr>
          <p:cNvPicPr>
            <a:picLocks noChangeAspect="1"/>
          </p:cNvPicPr>
          <p:nvPr/>
        </p:nvPicPr>
        <p:blipFill>
          <a:blip r:embed="rId5"/>
          <a:stretch>
            <a:fillRect/>
          </a:stretch>
        </p:blipFill>
        <p:spPr>
          <a:xfrm>
            <a:off x="261258" y="100368"/>
            <a:ext cx="4288972" cy="393311"/>
          </a:xfrm>
          <a:prstGeom prst="rect">
            <a:avLst/>
          </a:prstGeom>
        </p:spPr>
      </p:pic>
      <p:pic>
        <p:nvPicPr>
          <p:cNvPr id="11" name="Picture 10">
            <a:extLst>
              <a:ext uri="{FF2B5EF4-FFF2-40B4-BE49-F238E27FC236}">
                <a16:creationId xmlns:a16="http://schemas.microsoft.com/office/drawing/2014/main" id="{097660FB-DAF9-8DCE-5768-079703A09936}"/>
              </a:ext>
            </a:extLst>
          </p:cNvPr>
          <p:cNvPicPr>
            <a:picLocks noChangeAspect="1"/>
          </p:cNvPicPr>
          <p:nvPr/>
        </p:nvPicPr>
        <p:blipFill>
          <a:blip r:embed="rId6"/>
          <a:stretch>
            <a:fillRect/>
          </a:stretch>
        </p:blipFill>
        <p:spPr>
          <a:xfrm>
            <a:off x="10428409" y="89482"/>
            <a:ext cx="1545877" cy="404197"/>
          </a:xfrm>
          <a:prstGeom prst="rect">
            <a:avLst/>
          </a:prstGeom>
        </p:spPr>
      </p:pic>
      <p:sp>
        <p:nvSpPr>
          <p:cNvPr id="2" name="Title 2">
            <a:extLst>
              <a:ext uri="{FF2B5EF4-FFF2-40B4-BE49-F238E27FC236}">
                <a16:creationId xmlns:a16="http://schemas.microsoft.com/office/drawing/2014/main" id="{51271B32-6EB3-8C72-9EEA-CC30950AD720}"/>
              </a:ext>
            </a:extLst>
          </p:cNvPr>
          <p:cNvSpPr txBox="1">
            <a:spLocks/>
          </p:cNvSpPr>
          <p:nvPr/>
        </p:nvSpPr>
        <p:spPr>
          <a:xfrm>
            <a:off x="640080" y="610912"/>
            <a:ext cx="10972800" cy="636723"/>
          </a:xfrm>
          <a:prstGeom prst="rect">
            <a:avLst/>
          </a:prstGeom>
        </p:spPr>
        <p:txBody>
          <a:bodyPr vert="horz" lIns="91440" tIns="45720" rIns="91440" bIns="45720" rtlCol="0" anchor="ctr">
            <a:normAutofit fontScale="85000" lnSpcReduction="10000"/>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002557"/>
                </a:solidFill>
                <a:effectLst/>
                <a:uLnTx/>
                <a:uFillTx/>
                <a:latin typeface="Arial" panose="020B0604020202020204" pitchFamily="34" charset="0"/>
                <a:ea typeface="+mj-ea"/>
                <a:cs typeface="Arial" panose="020B0604020202020204" pitchFamily="34" charset="0"/>
              </a:rPr>
              <a:t>EVOKE-02: A Global, Open-Label, Multi-Cohort Phase 2 Study </a:t>
            </a:r>
          </a:p>
        </p:txBody>
      </p:sp>
      <p:sp>
        <p:nvSpPr>
          <p:cNvPr id="9" name="Footer Placeholder 4">
            <a:extLst>
              <a:ext uri="{FF2B5EF4-FFF2-40B4-BE49-F238E27FC236}">
                <a16:creationId xmlns:a16="http://schemas.microsoft.com/office/drawing/2014/main" id="{6A933E13-BF06-5429-8A07-D1A7A150B79F}"/>
              </a:ext>
            </a:extLst>
          </p:cNvPr>
          <p:cNvSpPr txBox="1">
            <a:spLocks/>
          </p:cNvSpPr>
          <p:nvPr/>
        </p:nvSpPr>
        <p:spPr>
          <a:xfrm>
            <a:off x="647700" y="5842692"/>
            <a:ext cx="10965180" cy="584775"/>
          </a:xfrm>
          <a:prstGeom prst="rect">
            <a:avLst/>
          </a:prstGeom>
          <a:noFill/>
        </p:spPr>
        <p:txBody>
          <a:bodyPr wrap="square" anchor="b"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800" b="0" i="0" u="none" strike="noStrike" kern="0" cap="none" spc="0" normalizeH="0" baseline="30000" noProof="0" dirty="0" err="1">
                <a:ln>
                  <a:noFill/>
                </a:ln>
                <a:solidFill>
                  <a:srgbClr val="002557"/>
                </a:solidFill>
                <a:effectLst/>
                <a:uLnTx/>
                <a:uFillTx/>
                <a:latin typeface="Arial" panose="020B0604020202020204"/>
                <a:ea typeface="+mn-ea"/>
                <a:cs typeface="Arial"/>
                <a:sym typeface="Arial"/>
              </a:rPr>
              <a:t>a</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SG</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IV until progressive disease or unacceptable toxicity. </a:t>
            </a:r>
            <a:r>
              <a:rPr kumimoji="0" lang="en-US" sz="800" b="0" i="0" u="none" strike="noStrike" kern="0" cap="none" spc="0" normalizeH="0" baseline="30000" noProof="0" dirty="0" err="1">
                <a:ln>
                  <a:noFill/>
                </a:ln>
                <a:solidFill>
                  <a:srgbClr val="002557"/>
                </a:solidFill>
                <a:effectLst/>
                <a:uLnTx/>
                <a:uFillTx/>
                <a:latin typeface="Arial" panose="020B0604020202020204"/>
                <a:ea typeface="+mn-ea"/>
                <a:cs typeface="Arial"/>
                <a:sym typeface="Arial"/>
              </a:rPr>
              <a:t>b</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Pembro</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IV up to 35 cycles. </a:t>
            </a:r>
            <a:r>
              <a:rPr kumimoji="0" lang="en-US" sz="800" b="0" i="0" u="none" strike="noStrike" kern="0" cap="none" spc="0" normalizeH="0" baseline="30000" noProof="0" dirty="0" err="1">
                <a:ln>
                  <a:noFill/>
                </a:ln>
                <a:solidFill>
                  <a:srgbClr val="002557"/>
                </a:solidFill>
                <a:effectLst/>
                <a:uLnTx/>
                <a:uFillTx/>
                <a:latin typeface="Arial" panose="020B0604020202020204"/>
                <a:ea typeface="+mn-ea"/>
                <a:cs typeface="Arial"/>
                <a:sym typeface="Arial"/>
              </a:rPr>
              <a:t>c</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Carboplatin</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up to 4 cycles. </a:t>
            </a:r>
            <a:r>
              <a:rPr kumimoji="0" lang="en-US" sz="800" b="0" i="0" u="none" strike="noStrike" kern="0" cap="none" spc="0" normalizeH="0" baseline="30000" noProof="0" dirty="0" err="1">
                <a:ln>
                  <a:noFill/>
                </a:ln>
                <a:solidFill>
                  <a:srgbClr val="002557"/>
                </a:solidFill>
                <a:effectLst/>
                <a:uLnTx/>
                <a:uFillTx/>
                <a:latin typeface="Arial" panose="020B0604020202020204"/>
                <a:ea typeface="+mn-ea"/>
                <a:cs typeface="Arial"/>
                <a:sym typeface="Arial"/>
              </a:rPr>
              <a:t>d</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Assessed</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by IRC per RECIST v1.1. AGA, actionable genetic alterations; AUC, area under the concentration by time curve 5; D, day; DCR, disease control rate; DLT, dose-limiting toxicities; DOR, duration of response; ECOG PS, Eastern Cooperative Oncology Group performance status; NSCLC, non-small cell lung cancer; </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Nsq</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nonsquamous</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ORR, objective response rate; OS, overall survival; PD-(L)1, programmed death (ligand) 1; </a:t>
            </a:r>
            <a:r>
              <a:rPr kumimoji="0" lang="en-US" sz="800" b="0" i="0" u="none" strike="noStrike" kern="0" cap="none" spc="0" normalizeH="0" baseline="0" noProof="0" dirty="0" err="1">
                <a:ln>
                  <a:noFill/>
                </a:ln>
                <a:solidFill>
                  <a:srgbClr val="002557"/>
                </a:solidFill>
                <a:effectLst/>
                <a:uLnTx/>
                <a:uFillTx/>
                <a:latin typeface="Arial" panose="020B0604020202020204"/>
                <a:ea typeface="+mn-ea"/>
                <a:cs typeface="Arial"/>
                <a:sym typeface="Arial"/>
              </a:rPr>
              <a:t>Pembro</a:t>
            </a:r>
            <a:r>
              <a:rPr kumimoji="0" lang="en-US" sz="800" b="0" i="0" u="none" strike="noStrike" kern="0" cap="none" spc="0" normalizeH="0" baseline="0" noProof="0" dirty="0">
                <a:ln>
                  <a:noFill/>
                </a:ln>
                <a:solidFill>
                  <a:srgbClr val="002557"/>
                </a:solidFill>
                <a:effectLst/>
                <a:uLnTx/>
                <a:uFillTx/>
                <a:latin typeface="Arial" panose="020B0604020202020204"/>
                <a:ea typeface="+mn-ea"/>
                <a:cs typeface="Arial"/>
                <a:sym typeface="Arial"/>
              </a:rPr>
              <a:t>, pembrolizumab; PFS, progression-free survival; RECIST v1.1, Response Evaluation Criteria in Solid Tumors version 1.1; RP2D, recommended phase II dose; SG, sacituzumab govitecan; Sq, squamous; TPS, tumor proportion score.</a:t>
            </a:r>
          </a:p>
        </p:txBody>
      </p:sp>
      <p:sp>
        <p:nvSpPr>
          <p:cNvPr id="5" name="Content Placeholder 4">
            <a:extLst>
              <a:ext uri="{FF2B5EF4-FFF2-40B4-BE49-F238E27FC236}">
                <a16:creationId xmlns:a16="http://schemas.microsoft.com/office/drawing/2014/main" id="{798A21A6-5C8A-EEDE-D7C3-D2A8EA80128A}"/>
              </a:ext>
            </a:extLst>
          </p:cNvPr>
          <p:cNvSpPr txBox="1">
            <a:spLocks/>
          </p:cNvSpPr>
          <p:nvPr/>
        </p:nvSpPr>
        <p:spPr>
          <a:xfrm>
            <a:off x="639763" y="5454124"/>
            <a:ext cx="10568840" cy="461665"/>
          </a:xfrm>
          <a:prstGeom prst="rect">
            <a:avLst/>
          </a:prstGeom>
          <a:effectLst/>
        </p:spPr>
        <p:txBody>
          <a:bodyPr vert="horz" wrap="square" lIns="121920" tIns="60960" rIns="121920" bIns="60960" rtlCol="0">
            <a:spAutoFit/>
          </a:bodyPr>
          <a:lstStyle>
            <a:lvl1pPr marL="0" indent="0" algn="l" defTabSz="914400" rtl="0" eaLnBrk="1" latinLnBrk="0" hangingPunct="1">
              <a:lnSpc>
                <a:spcPct val="110000"/>
              </a:lnSpc>
              <a:spcBef>
                <a:spcPts val="0"/>
              </a:spcBef>
              <a:spcAft>
                <a:spcPts val="800"/>
              </a:spcAft>
              <a:buFont typeface="Arial" panose="020B0604020202020204" pitchFamily="34" charset="0"/>
              <a:buNone/>
              <a:defRPr sz="2000" b="0" i="0" kern="1600" spc="-50" baseline="0">
                <a:solidFill>
                  <a:schemeClr val="tx1"/>
                </a:solidFill>
                <a:latin typeface="Trebuchet MS" panose="020B0703020202090204" pitchFamily="34" charset="0"/>
                <a:ea typeface="+mn-ea"/>
                <a:cs typeface="+mn-cs"/>
              </a:defRPr>
            </a:lvl1pPr>
            <a:lvl2pPr marL="15875" indent="0" algn="l" defTabSz="914400" rtl="0" eaLnBrk="1" latinLnBrk="0" hangingPunct="1">
              <a:lnSpc>
                <a:spcPct val="110000"/>
              </a:lnSpc>
              <a:spcBef>
                <a:spcPts val="0"/>
              </a:spcBef>
              <a:spcAft>
                <a:spcPts val="600"/>
              </a:spcAft>
              <a:buFont typeface="Apple Symbols" panose="02000000000000000000" pitchFamily="2" charset="-79"/>
              <a:buNone/>
              <a:tabLst/>
              <a:defRPr lang="en-US" sz="1800" b="0" i="1" kern="1600" spc="-50" baseline="0">
                <a:solidFill>
                  <a:schemeClr val="tx1"/>
                </a:solidFill>
                <a:latin typeface="Georgia" panose="02040502050405020303" pitchFamily="18" charset="0"/>
                <a:ea typeface="+mn-ea"/>
                <a:cs typeface="+mn-cs"/>
              </a:defRPr>
            </a:lvl2pPr>
            <a:lvl3pPr marL="287338" indent="-169863" algn="l" defTabSz="914400" rtl="0" eaLnBrk="1" latinLnBrk="0" hangingPunct="1">
              <a:lnSpc>
                <a:spcPct val="110000"/>
              </a:lnSpc>
              <a:spcBef>
                <a:spcPts val="0"/>
              </a:spcBef>
              <a:spcAft>
                <a:spcPts val="600"/>
              </a:spcAft>
              <a:buFont typeface="Apple Symbols" panose="02000000000000000000" pitchFamily="2" charset="-79"/>
              <a:buChar char="⎼"/>
              <a:tabLst/>
              <a:defRPr lang="en-US" sz="1600" b="0" i="0" kern="1600" spc="-50" baseline="0">
                <a:solidFill>
                  <a:schemeClr val="tx1"/>
                </a:solidFill>
                <a:latin typeface="Trebuchet MS" panose="020B0703020202090204" pitchFamily="34" charset="0"/>
                <a:ea typeface="+mn-ea"/>
                <a:cs typeface="+mn-cs"/>
              </a:defRPr>
            </a:lvl3pPr>
            <a:lvl4pPr marL="693738" indent="-169863" algn="l" defTabSz="914400" rtl="0" eaLnBrk="1" latinLnBrk="0" hangingPunct="1">
              <a:lnSpc>
                <a:spcPct val="110000"/>
              </a:lnSpc>
              <a:spcBef>
                <a:spcPts val="0"/>
              </a:spcBef>
              <a:spcAft>
                <a:spcPts val="600"/>
              </a:spcAft>
              <a:buFont typeface="Apple Symbols" panose="02000000000000000000" pitchFamily="2" charset="-79"/>
              <a:buChar char="⎼"/>
              <a:tabLst/>
              <a:defRPr lang="en-US" sz="1400" b="0" i="0" kern="1600" spc="-50" baseline="0">
                <a:solidFill>
                  <a:schemeClr val="tx1"/>
                </a:solidFill>
                <a:latin typeface="Trebuchet MS" panose="020B0703020202090204" pitchFamily="34" charset="0"/>
                <a:ea typeface="+mn-ea"/>
                <a:cs typeface="+mn-cs"/>
              </a:defRPr>
            </a:lvl4pPr>
            <a:lvl5pPr marL="1376363" indent="-174625" algn="l" defTabSz="914400" rtl="0" eaLnBrk="1" latinLnBrk="0" hangingPunct="1">
              <a:lnSpc>
                <a:spcPct val="110000"/>
              </a:lnSpc>
              <a:spcBef>
                <a:spcPts val="0"/>
              </a:spcBef>
              <a:spcAft>
                <a:spcPts val="600"/>
              </a:spcAft>
              <a:buFont typeface="Apple Symbols" panose="02000000000000000000" pitchFamily="2" charset="-79"/>
              <a:buChar char="⎼"/>
              <a:tabLst/>
              <a:defRPr sz="1200" b="0" i="0" kern="1600" spc="-50" baseline="0">
                <a:solidFill>
                  <a:schemeClr val="tx1"/>
                </a:solidFill>
                <a:latin typeface="Trebuchet MS" panose="020B070302020209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0460" rtl="0" eaLnBrk="1" fontAlgn="auto" latinLnBrk="0" hangingPunct="1">
              <a:lnSpc>
                <a:spcPct val="100000"/>
              </a:lnSpc>
              <a:spcBef>
                <a:spcPts val="0"/>
              </a:spcBef>
              <a:spcAft>
                <a:spcPts val="0"/>
              </a:spcAft>
              <a:buClr>
                <a:srgbClr val="54565B"/>
              </a:buClr>
              <a:buSzTx/>
              <a:buFont typeface="Arial" panose="020B0604020202020204" pitchFamily="34" charset="0"/>
              <a:buNone/>
              <a:tabLst/>
              <a:defRPr/>
            </a:pPr>
            <a:r>
              <a:rPr kumimoji="0" lang="en-US" sz="1100" b="1" i="0" u="none" strike="noStrike" kern="1200" cap="none" spc="0" normalizeH="0" baseline="0" noProof="0" dirty="0">
                <a:ln>
                  <a:noFill/>
                </a:ln>
                <a:solidFill>
                  <a:srgbClr val="002557"/>
                </a:solidFill>
                <a:effectLst/>
                <a:uLnTx/>
                <a:uFillTx/>
                <a:latin typeface="Arial" panose="020B0604020202020204"/>
                <a:ea typeface="+mn-ea"/>
                <a:cs typeface="+mn-cs"/>
                <a:sym typeface="Arial"/>
              </a:rPr>
              <a:t>Data cutoff: 01 December 2023</a:t>
            </a:r>
          </a:p>
          <a:p>
            <a:pPr marL="0" marR="0" lvl="0" indent="0" algn="l" defTabSz="910460" rtl="0" eaLnBrk="1" fontAlgn="auto" latinLnBrk="0" hangingPunct="1">
              <a:lnSpc>
                <a:spcPct val="100000"/>
              </a:lnSpc>
              <a:spcBef>
                <a:spcPts val="0"/>
              </a:spcBef>
              <a:spcAft>
                <a:spcPts val="0"/>
              </a:spcAft>
              <a:buClr>
                <a:srgbClr val="54565B"/>
              </a:buClr>
              <a:buSzTx/>
              <a:buFont typeface="Arial" panose="020B0604020202020204" pitchFamily="34" charset="0"/>
              <a:buNone/>
              <a:tabLst/>
              <a:defRPr/>
            </a:pPr>
            <a:r>
              <a:rPr kumimoji="0" lang="en-US" sz="1100" b="1" i="0" u="none" strike="noStrike" kern="1200" cap="none" spc="0" normalizeH="0" baseline="0" noProof="0" dirty="0">
                <a:ln>
                  <a:noFill/>
                </a:ln>
                <a:solidFill>
                  <a:srgbClr val="002557"/>
                </a:solidFill>
                <a:effectLst/>
                <a:uLnTx/>
                <a:uFillTx/>
                <a:latin typeface="Arial" panose="020B0604020202020204"/>
                <a:ea typeface="+mn-ea"/>
                <a:cs typeface="+mn-cs"/>
                <a:sym typeface="Arial"/>
              </a:rPr>
              <a:t>Median (range) follow-up for patients with </a:t>
            </a:r>
            <a:r>
              <a:rPr kumimoji="0" lang="en-US" sz="1100" b="1" i="0" u="none" strike="noStrike" kern="1200" cap="none" spc="0" normalizeH="0" baseline="0" noProof="0" dirty="0" err="1">
                <a:ln>
                  <a:noFill/>
                </a:ln>
                <a:solidFill>
                  <a:srgbClr val="002557"/>
                </a:solidFill>
                <a:effectLst/>
                <a:uLnTx/>
                <a:uFillTx/>
                <a:latin typeface="Arial" panose="020B0604020202020204"/>
                <a:ea typeface="+mn-ea"/>
                <a:cs typeface="+mn-cs"/>
                <a:sym typeface="Arial"/>
              </a:rPr>
              <a:t>nonsquamous</a:t>
            </a:r>
            <a:r>
              <a:rPr kumimoji="0" lang="en-US" sz="1100" b="1" i="0" u="none" strike="noStrike" kern="1200" cap="none" spc="0" normalizeH="0" baseline="0" noProof="0" dirty="0">
                <a:ln>
                  <a:noFill/>
                </a:ln>
                <a:solidFill>
                  <a:srgbClr val="002557"/>
                </a:solidFill>
                <a:effectLst/>
                <a:uLnTx/>
                <a:uFillTx/>
                <a:latin typeface="Arial" panose="020B0604020202020204"/>
                <a:ea typeface="+mn-ea"/>
                <a:cs typeface="+mn-cs"/>
                <a:sym typeface="Arial"/>
              </a:rPr>
              <a:t> and squamous </a:t>
            </a:r>
            <a:r>
              <a:rPr kumimoji="0" lang="en-US" sz="1100" b="1" i="0" u="none" strike="noStrike" kern="1200" cap="none" spc="0" normalizeH="0" baseline="0" noProof="0" dirty="0" err="1">
                <a:ln>
                  <a:noFill/>
                </a:ln>
                <a:solidFill>
                  <a:srgbClr val="002557"/>
                </a:solidFill>
                <a:effectLst/>
                <a:uLnTx/>
                <a:uFillTx/>
                <a:latin typeface="Arial" panose="020B0604020202020204"/>
                <a:ea typeface="+mn-ea"/>
                <a:cs typeface="+mn-cs"/>
                <a:sym typeface="Arial"/>
              </a:rPr>
              <a:t>histologies</a:t>
            </a:r>
            <a:r>
              <a:rPr kumimoji="0" lang="en-US" sz="1100" b="1" i="0" u="none" strike="noStrike" kern="1200" cap="none" spc="0" normalizeH="0" baseline="0" noProof="0" dirty="0">
                <a:ln>
                  <a:noFill/>
                </a:ln>
                <a:solidFill>
                  <a:srgbClr val="002557"/>
                </a:solidFill>
                <a:effectLst/>
                <a:uLnTx/>
                <a:uFillTx/>
                <a:latin typeface="Arial" panose="020B0604020202020204"/>
                <a:ea typeface="+mn-ea"/>
                <a:cs typeface="+mn-cs"/>
                <a:sym typeface="Arial"/>
              </a:rPr>
              <a:t> were 8.4 (6.1–16.2) months and 8.1 (4.9–16.9) months, respectively</a:t>
            </a:r>
          </a:p>
        </p:txBody>
      </p:sp>
      <p:cxnSp>
        <p:nvCxnSpPr>
          <p:cNvPr id="8" name="Connector: Elbow 20">
            <a:extLst>
              <a:ext uri="{FF2B5EF4-FFF2-40B4-BE49-F238E27FC236}">
                <a16:creationId xmlns:a16="http://schemas.microsoft.com/office/drawing/2014/main" id="{94ACA291-C46B-C176-3798-BAEA014B3BE4}"/>
              </a:ext>
            </a:extLst>
          </p:cNvPr>
          <p:cNvCxnSpPr>
            <a:cxnSpLocks/>
          </p:cNvCxnSpPr>
          <p:nvPr/>
        </p:nvCxnSpPr>
        <p:spPr>
          <a:xfrm>
            <a:off x="2483739" y="2467196"/>
            <a:ext cx="2487168" cy="274320"/>
          </a:xfrm>
          <a:prstGeom prst="bentConnector3">
            <a:avLst>
              <a:gd name="adj1" fmla="val 445"/>
            </a:avLst>
          </a:prstGeom>
          <a:noFill/>
          <a:ln w="19050" cap="flat" cmpd="sng" algn="ctr">
            <a:solidFill>
              <a:schemeClr val="bg2">
                <a:lumMod val="50000"/>
              </a:schemeClr>
            </a:solidFill>
            <a:prstDash val="solid"/>
            <a:miter lim="800000"/>
            <a:tailEnd type="triangle"/>
          </a:ln>
          <a:effectLst/>
        </p:spPr>
      </p:cxnSp>
      <p:cxnSp>
        <p:nvCxnSpPr>
          <p:cNvPr id="13" name="Connector: Elbow 19">
            <a:extLst>
              <a:ext uri="{FF2B5EF4-FFF2-40B4-BE49-F238E27FC236}">
                <a16:creationId xmlns:a16="http://schemas.microsoft.com/office/drawing/2014/main" id="{35DA41A5-FF1C-C1BD-0DF2-CD2190295A0C}"/>
              </a:ext>
            </a:extLst>
          </p:cNvPr>
          <p:cNvCxnSpPr>
            <a:cxnSpLocks/>
            <a:endCxn id="17" idx="1"/>
          </p:cNvCxnSpPr>
          <p:nvPr/>
        </p:nvCxnSpPr>
        <p:spPr>
          <a:xfrm flipV="1">
            <a:off x="2496407" y="1783145"/>
            <a:ext cx="2484884" cy="1450346"/>
          </a:xfrm>
          <a:prstGeom prst="bentConnector3">
            <a:avLst>
              <a:gd name="adj1" fmla="val -63"/>
            </a:avLst>
          </a:prstGeom>
          <a:noFill/>
          <a:ln w="19050" cap="flat" cmpd="sng" algn="ctr">
            <a:solidFill>
              <a:schemeClr val="bg2">
                <a:lumMod val="50000"/>
              </a:schemeClr>
            </a:solidFill>
            <a:prstDash val="solid"/>
            <a:miter lim="800000"/>
            <a:tailEnd type="triangle"/>
          </a:ln>
          <a:effectLst/>
        </p:spPr>
      </p:cxnSp>
      <p:sp>
        <p:nvSpPr>
          <p:cNvPr id="14" name="TextBox 13">
            <a:extLst>
              <a:ext uri="{FF2B5EF4-FFF2-40B4-BE49-F238E27FC236}">
                <a16:creationId xmlns:a16="http://schemas.microsoft.com/office/drawing/2014/main" id="{0AE87CB9-CF7C-80F8-BFEA-E97143FB0C43}"/>
              </a:ext>
            </a:extLst>
          </p:cNvPr>
          <p:cNvSpPr txBox="1"/>
          <p:nvPr/>
        </p:nvSpPr>
        <p:spPr>
          <a:xfrm>
            <a:off x="647701" y="2006209"/>
            <a:ext cx="1657096" cy="2377574"/>
          </a:xfrm>
          <a:prstGeom prst="rect">
            <a:avLst/>
          </a:prstGeom>
          <a:solidFill>
            <a:srgbClr val="3C587F"/>
          </a:solidFill>
          <a:ln w="28575">
            <a:noFill/>
          </a:ln>
          <a:effectLst/>
        </p:spPr>
        <p:txBody>
          <a:bodyPr wrap="square" rtlCol="0" anchor="ctr">
            <a:spAutoFit/>
          </a:bodyPr>
          <a:lstStyle/>
          <a:p>
            <a:pPr marL="0" marR="0" lvl="0" indent="0" algn="l" defTabSz="1219170" rtl="0" eaLnBrk="1" fontAlgn="auto" latinLnBrk="0" hangingPunct="1">
              <a:lnSpc>
                <a:spcPct val="100000"/>
              </a:lnSpc>
              <a:spcBef>
                <a:spcPts val="0"/>
              </a:spcBef>
              <a:spcAft>
                <a:spcPts val="300"/>
              </a:spcAft>
              <a:buClr>
                <a:srgbClr val="000000"/>
              </a:buClr>
              <a:buSzTx/>
              <a:buFontTx/>
              <a:buNone/>
              <a:tabLst/>
              <a:defRPr/>
            </a:pPr>
            <a:r>
              <a:rPr kumimoji="0" lang="en-US" sz="1400" b="1" i="0" u="none" strike="noStrike" kern="0" cap="none" spc="0" normalizeH="0" baseline="0" noProof="0" dirty="0">
                <a:ln>
                  <a:noFill/>
                </a:ln>
                <a:solidFill>
                  <a:prstClr val="white"/>
                </a:solidFill>
                <a:effectLst/>
                <a:uLnTx/>
                <a:uFillTx/>
                <a:latin typeface="Arial" panose="020B0604020202020204"/>
                <a:ea typeface="+mn-ea"/>
                <a:cs typeface="Arial"/>
                <a:sym typeface="Arial"/>
              </a:rPr>
              <a:t>Key eligibility criteria</a:t>
            </a:r>
          </a:p>
          <a:p>
            <a:pPr marL="228598" marR="0" lvl="0" indent="-228598" algn="l" defTabSz="121917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Stage IV NSCLC</a:t>
            </a:r>
          </a:p>
          <a:p>
            <a:pPr marL="228598" marR="0" lvl="0" indent="-228598" algn="l" defTabSz="121917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Measurable disease</a:t>
            </a:r>
            <a:r>
              <a:rPr kumimoji="0" lang="en-US" sz="1200" b="0" i="0" u="none" strike="noStrike" kern="0" cap="none" spc="0" normalizeH="0" baseline="30000" noProof="0" dirty="0">
                <a:ln>
                  <a:noFill/>
                </a:ln>
                <a:solidFill>
                  <a:prstClr val="white"/>
                </a:solidFill>
                <a:effectLst/>
                <a:uLnTx/>
                <a:uFillTx/>
                <a:latin typeface="Arial" panose="020B0604020202020204"/>
                <a:ea typeface="+mn-ea"/>
                <a:cs typeface="Arial"/>
                <a:sym typeface="Arial"/>
              </a:rPr>
              <a:t>d</a:t>
            </a:r>
          </a:p>
          <a:p>
            <a:pPr marL="228598" marR="0" lvl="0" indent="-228598" algn="l" defTabSz="121917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No known AGAs </a:t>
            </a:r>
          </a:p>
          <a:p>
            <a:pPr marL="228598" marR="0" lvl="0" indent="-228598" algn="l" defTabSz="121917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ECOG PS 0-1</a:t>
            </a:r>
          </a:p>
          <a:p>
            <a:pPr marL="228598" marR="0" lvl="0" indent="-228598" algn="l" defTabSz="121917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No prior systemic treatment for metastatic NSCLC</a:t>
            </a:r>
          </a:p>
        </p:txBody>
      </p:sp>
      <p:sp>
        <p:nvSpPr>
          <p:cNvPr id="17" name="TextBox 16">
            <a:extLst>
              <a:ext uri="{FF2B5EF4-FFF2-40B4-BE49-F238E27FC236}">
                <a16:creationId xmlns:a16="http://schemas.microsoft.com/office/drawing/2014/main" id="{4FC14519-1751-4C76-D9F5-4C188F41B090}"/>
              </a:ext>
            </a:extLst>
          </p:cNvPr>
          <p:cNvSpPr txBox="1"/>
          <p:nvPr/>
        </p:nvSpPr>
        <p:spPr>
          <a:xfrm>
            <a:off x="4981291" y="1367646"/>
            <a:ext cx="1463040" cy="830997"/>
          </a:xfrm>
          <a:prstGeom prst="rect">
            <a:avLst/>
          </a:prstGeom>
          <a:solidFill>
            <a:schemeClr val="accent3">
              <a:lumMod val="20000"/>
              <a:lumOff val="80000"/>
            </a:schemeClr>
          </a:solidFill>
          <a:ln>
            <a:no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Cohort A</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PD-L1 TPS ≥ 50%</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err="1">
                <a:ln>
                  <a:noFill/>
                </a:ln>
                <a:solidFill>
                  <a:srgbClr val="E7E6E6">
                    <a:lumMod val="50000"/>
                  </a:srgbClr>
                </a:solidFill>
                <a:effectLst/>
                <a:uLnTx/>
                <a:uFillTx/>
                <a:latin typeface="Arial" panose="020B0604020202020204"/>
                <a:ea typeface="+mn-ea"/>
                <a:cs typeface="Arial"/>
                <a:sym typeface="Arial"/>
              </a:rPr>
              <a:t>Nsq</a:t>
            </a: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 or Sq</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n ≈ 30</a:t>
            </a:r>
          </a:p>
        </p:txBody>
      </p:sp>
      <p:sp>
        <p:nvSpPr>
          <p:cNvPr id="18" name="TextBox 17">
            <a:extLst>
              <a:ext uri="{FF2B5EF4-FFF2-40B4-BE49-F238E27FC236}">
                <a16:creationId xmlns:a16="http://schemas.microsoft.com/office/drawing/2014/main" id="{37EFAB87-55F5-1576-71FD-D79F078A56BE}"/>
              </a:ext>
            </a:extLst>
          </p:cNvPr>
          <p:cNvSpPr txBox="1"/>
          <p:nvPr/>
        </p:nvSpPr>
        <p:spPr>
          <a:xfrm>
            <a:off x="4981291" y="2345335"/>
            <a:ext cx="1463040" cy="830997"/>
          </a:xfrm>
          <a:prstGeom prst="rect">
            <a:avLst/>
          </a:prstGeom>
          <a:solidFill>
            <a:schemeClr val="accent3">
              <a:lumMod val="20000"/>
              <a:lumOff val="80000"/>
            </a:schemeClr>
          </a:solidFill>
          <a:ln>
            <a:no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Cohort B</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PD-L1 TPS &lt; 50%</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err="1">
                <a:ln>
                  <a:noFill/>
                </a:ln>
                <a:solidFill>
                  <a:srgbClr val="E7E6E6">
                    <a:lumMod val="50000"/>
                  </a:srgbClr>
                </a:solidFill>
                <a:effectLst/>
                <a:uLnTx/>
                <a:uFillTx/>
                <a:latin typeface="Arial" panose="020B0604020202020204"/>
                <a:ea typeface="+mn-ea"/>
                <a:cs typeface="Arial"/>
                <a:sym typeface="Arial"/>
              </a:rPr>
              <a:t>Nsq</a:t>
            </a: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 or Sq</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n ≈ 60</a:t>
            </a:r>
          </a:p>
        </p:txBody>
      </p:sp>
      <p:sp>
        <p:nvSpPr>
          <p:cNvPr id="20" name="TextBox 19">
            <a:extLst>
              <a:ext uri="{FF2B5EF4-FFF2-40B4-BE49-F238E27FC236}">
                <a16:creationId xmlns:a16="http://schemas.microsoft.com/office/drawing/2014/main" id="{2A8D5B2D-4114-DADA-F1D6-9429B3546E68}"/>
              </a:ext>
            </a:extLst>
          </p:cNvPr>
          <p:cNvSpPr txBox="1"/>
          <p:nvPr/>
        </p:nvSpPr>
        <p:spPr>
          <a:xfrm>
            <a:off x="9892723" y="1785003"/>
            <a:ext cx="1888381" cy="2790508"/>
          </a:xfrm>
          <a:prstGeom prst="rect">
            <a:avLst/>
          </a:prstGeom>
          <a:solidFill>
            <a:srgbClr val="3C587F"/>
          </a:solidFill>
          <a:ln>
            <a:no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4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End points</a:t>
            </a:r>
          </a:p>
          <a:p>
            <a:pPr marL="0" marR="0" lvl="0" indent="0" algn="l" defTabSz="1219170" rtl="0" eaLnBrk="1" fontAlgn="auto" latinLnBrk="0" hangingPunct="1">
              <a:lnSpc>
                <a:spcPct val="100000"/>
              </a:lnSpc>
              <a:spcBef>
                <a:spcPts val="0"/>
              </a:spcBef>
              <a:spcAft>
                <a:spcPts val="800"/>
              </a:spcAft>
              <a:buClr>
                <a:srgbClr val="000000"/>
              </a:buClr>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Primary</a:t>
            </a: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err="1">
                <a:ln>
                  <a:noFill/>
                </a:ln>
                <a:solidFill>
                  <a:srgbClr val="FFFFFF"/>
                </a:solidFill>
                <a:effectLst/>
                <a:uLnTx/>
                <a:uFillTx/>
                <a:latin typeface="Arial" panose="020B0604020202020204"/>
                <a:ea typeface="+mn-ea"/>
                <a:cs typeface="Arial"/>
                <a:sym typeface="Arial"/>
              </a:rPr>
              <a:t>ORR</a:t>
            </a:r>
            <a:r>
              <a:rPr kumimoji="0" lang="en-US" sz="1200" b="0" i="0" u="none" strike="noStrike" kern="0" cap="none" spc="0" normalizeH="0" baseline="30000" noProof="0" dirty="0" err="1">
                <a:ln>
                  <a:noFill/>
                </a:ln>
                <a:solidFill>
                  <a:srgbClr val="FFFFFF"/>
                </a:solidFill>
                <a:effectLst/>
                <a:uLnTx/>
                <a:uFillTx/>
                <a:latin typeface="Arial" panose="020B0604020202020204"/>
                <a:ea typeface="+mn-ea"/>
                <a:cs typeface="Arial"/>
                <a:sym typeface="Arial"/>
              </a:rPr>
              <a:t>d</a:t>
            </a:r>
            <a:endParaRPr kumimoji="0" lang="en-US" sz="1200" b="0" i="0" u="none" strike="noStrike" kern="0" cap="none" spc="0" normalizeH="0" baseline="30000" noProof="0" dirty="0">
              <a:ln>
                <a:noFill/>
              </a:ln>
              <a:solidFill>
                <a:srgbClr val="FFFFFF"/>
              </a:solidFill>
              <a:effectLst/>
              <a:uLnTx/>
              <a:uFillTx/>
              <a:latin typeface="Arial" panose="020B0604020202020204"/>
              <a:ea typeface="+mn-ea"/>
              <a:cs typeface="Arial"/>
              <a:sym typeface="Arial"/>
            </a:endParaRP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DLTs in safety run-in</a:t>
            </a:r>
          </a:p>
          <a:p>
            <a:pPr marL="0" marR="0" lvl="0" indent="0" algn="l" defTabSz="1219170" rtl="0" eaLnBrk="1" fontAlgn="auto" latinLnBrk="0" hangingPunct="1">
              <a:lnSpc>
                <a:spcPct val="100000"/>
              </a:lnSpc>
              <a:spcBef>
                <a:spcPts val="0"/>
              </a:spcBef>
              <a:spcAft>
                <a:spcPts val="800"/>
              </a:spcAft>
              <a:buClr>
                <a:srgbClr val="000000"/>
              </a:buClr>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Secondary</a:t>
            </a: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err="1">
                <a:ln>
                  <a:noFill/>
                </a:ln>
                <a:solidFill>
                  <a:srgbClr val="FFFFFF"/>
                </a:solidFill>
                <a:effectLst/>
                <a:uLnTx/>
                <a:uFillTx/>
                <a:latin typeface="Arial" panose="020B0604020202020204"/>
                <a:ea typeface="+mn-ea"/>
                <a:cs typeface="Arial"/>
                <a:sym typeface="Arial"/>
              </a:rPr>
              <a:t>PFS</a:t>
            </a:r>
            <a:r>
              <a:rPr kumimoji="0" lang="en-US" sz="1200" b="0" i="0" u="none" strike="noStrike" kern="0" cap="none" spc="0" normalizeH="0" baseline="30000" noProof="0" dirty="0" err="1">
                <a:ln>
                  <a:noFill/>
                </a:ln>
                <a:solidFill>
                  <a:srgbClr val="FFFFFF"/>
                </a:solidFill>
                <a:effectLst/>
                <a:uLnTx/>
                <a:uFillTx/>
                <a:latin typeface="Arial" panose="020B0604020202020204"/>
                <a:ea typeface="+mn-ea"/>
                <a:cs typeface="Arial"/>
                <a:sym typeface="Arial"/>
              </a:rPr>
              <a:t>d</a:t>
            </a:r>
            <a:endParaRPr kumimoji="0" lang="en-US" sz="1200" b="0" i="0" u="none" strike="noStrike" kern="0" cap="none" spc="0" normalizeH="0" baseline="30000" noProof="0" dirty="0">
              <a:ln>
                <a:noFill/>
              </a:ln>
              <a:solidFill>
                <a:srgbClr val="FFFFFF"/>
              </a:solidFill>
              <a:effectLst/>
              <a:uLnTx/>
              <a:uFillTx/>
              <a:latin typeface="Arial" panose="020B0604020202020204"/>
              <a:ea typeface="+mn-ea"/>
              <a:cs typeface="Arial"/>
              <a:sym typeface="Arial"/>
            </a:endParaRP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OS</a:t>
            </a: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err="1">
                <a:ln>
                  <a:noFill/>
                </a:ln>
                <a:solidFill>
                  <a:srgbClr val="FFFFFF"/>
                </a:solidFill>
                <a:effectLst/>
                <a:uLnTx/>
                <a:uFillTx/>
                <a:latin typeface="Arial" panose="020B0604020202020204"/>
                <a:ea typeface="+mn-ea"/>
                <a:cs typeface="Arial"/>
                <a:sym typeface="Arial"/>
              </a:rPr>
              <a:t>DOR</a:t>
            </a:r>
            <a:r>
              <a:rPr kumimoji="0" lang="en-US" sz="1200" b="0" i="0" u="none" strike="noStrike" kern="0" cap="none" spc="0" normalizeH="0" baseline="30000" noProof="0" dirty="0" err="1">
                <a:ln>
                  <a:noFill/>
                </a:ln>
                <a:solidFill>
                  <a:srgbClr val="FFFFFF"/>
                </a:solidFill>
                <a:effectLst/>
                <a:uLnTx/>
                <a:uFillTx/>
                <a:latin typeface="Arial" panose="020B0604020202020204"/>
                <a:ea typeface="+mn-ea"/>
                <a:cs typeface="Arial"/>
                <a:sym typeface="Arial"/>
              </a:rPr>
              <a:t>d</a:t>
            </a: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 </a:t>
            </a: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err="1">
                <a:ln>
                  <a:noFill/>
                </a:ln>
                <a:solidFill>
                  <a:srgbClr val="FFFFFF"/>
                </a:solidFill>
                <a:effectLst/>
                <a:uLnTx/>
                <a:uFillTx/>
                <a:latin typeface="Arial" panose="020B0604020202020204"/>
                <a:ea typeface="+mn-ea"/>
                <a:cs typeface="Arial"/>
                <a:sym typeface="Arial"/>
              </a:rPr>
              <a:t>DCR</a:t>
            </a:r>
            <a:r>
              <a:rPr kumimoji="0" lang="en-US" sz="1200" b="0" i="0" u="none" strike="noStrike" kern="0" cap="none" spc="0" normalizeH="0" baseline="30000" noProof="0" dirty="0" err="1">
                <a:ln>
                  <a:noFill/>
                </a:ln>
                <a:solidFill>
                  <a:srgbClr val="FFFFFF"/>
                </a:solidFill>
                <a:effectLst/>
                <a:uLnTx/>
                <a:uFillTx/>
                <a:latin typeface="Arial" panose="020B0604020202020204"/>
                <a:ea typeface="+mn-ea"/>
                <a:cs typeface="Arial"/>
                <a:sym typeface="Arial"/>
              </a:rPr>
              <a:t>d</a:t>
            </a:r>
            <a:endParaRPr kumimoji="0" lang="en-US" sz="1200" b="0" i="0" u="none" strike="noStrike" kern="0" cap="none" spc="0" normalizeH="0" baseline="30000" noProof="0" dirty="0">
              <a:ln>
                <a:noFill/>
              </a:ln>
              <a:solidFill>
                <a:srgbClr val="FFFFFF"/>
              </a:solidFill>
              <a:effectLst/>
              <a:uLnTx/>
              <a:uFillTx/>
              <a:latin typeface="Arial" panose="020B0604020202020204"/>
              <a:ea typeface="+mn-ea"/>
              <a:cs typeface="Arial"/>
              <a:sym typeface="Arial"/>
            </a:endParaRPr>
          </a:p>
          <a:p>
            <a:pPr marL="158495" marR="0" lvl="0" indent="-158495" algn="l" defTabSz="1219170" rtl="0" eaLnBrk="1" fontAlgn="auto" latinLnBrk="0" hangingPunct="1">
              <a:lnSpc>
                <a:spcPct val="100000"/>
              </a:lnSpc>
              <a:spcBef>
                <a:spcPts val="0"/>
              </a:spcBef>
              <a:spcAft>
                <a:spcPts val="800"/>
              </a:spcAft>
              <a:buClr>
                <a:srgbClr val="FFFFFF"/>
              </a:buClr>
              <a:buSzTx/>
              <a:buFont typeface="Arial" panose="020B0604020202020204" pitchFamily="34" charset="0"/>
              <a:buChar char="•"/>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Safety and tolerability</a:t>
            </a:r>
          </a:p>
        </p:txBody>
      </p:sp>
      <p:cxnSp>
        <p:nvCxnSpPr>
          <p:cNvPr id="32" name="Connector: Elbow 20">
            <a:extLst>
              <a:ext uri="{FF2B5EF4-FFF2-40B4-BE49-F238E27FC236}">
                <a16:creationId xmlns:a16="http://schemas.microsoft.com/office/drawing/2014/main" id="{7B26D4FD-0864-BB5B-0EB0-3D2CEF9F15B8}"/>
              </a:ext>
            </a:extLst>
          </p:cNvPr>
          <p:cNvCxnSpPr>
            <a:cxnSpLocks/>
            <a:endCxn id="33" idx="1"/>
          </p:cNvCxnSpPr>
          <p:nvPr/>
        </p:nvCxnSpPr>
        <p:spPr>
          <a:xfrm rot="16200000" flipH="1">
            <a:off x="2136081" y="3561517"/>
            <a:ext cx="1166308" cy="448056"/>
          </a:xfrm>
          <a:prstGeom prst="bentConnector2">
            <a:avLst/>
          </a:prstGeom>
          <a:noFill/>
          <a:ln w="19050" cap="flat" cmpd="sng" algn="ctr">
            <a:solidFill>
              <a:srgbClr val="002557"/>
            </a:solidFill>
            <a:prstDash val="solid"/>
            <a:miter lim="800000"/>
            <a:tailEnd type="triangle"/>
          </a:ln>
          <a:effectLst/>
        </p:spPr>
      </p:cxnSp>
      <p:cxnSp>
        <p:nvCxnSpPr>
          <p:cNvPr id="34" name="Straight Connector 33">
            <a:extLst>
              <a:ext uri="{FF2B5EF4-FFF2-40B4-BE49-F238E27FC236}">
                <a16:creationId xmlns:a16="http://schemas.microsoft.com/office/drawing/2014/main" id="{82652EFA-9FEA-18A8-A2B3-51C0FBBF843B}"/>
              </a:ext>
            </a:extLst>
          </p:cNvPr>
          <p:cNvCxnSpPr>
            <a:cxnSpLocks/>
          </p:cNvCxnSpPr>
          <p:nvPr/>
        </p:nvCxnSpPr>
        <p:spPr>
          <a:xfrm flipH="1" flipV="1">
            <a:off x="4392886" y="4391711"/>
            <a:ext cx="227234" cy="1611"/>
          </a:xfrm>
          <a:prstGeom prst="line">
            <a:avLst/>
          </a:prstGeom>
          <a:noFill/>
          <a:ln w="19050" cap="flat" cmpd="sng" algn="ctr">
            <a:solidFill>
              <a:srgbClr val="002557"/>
            </a:solidFill>
            <a:prstDash val="solid"/>
            <a:miter lim="800000"/>
          </a:ln>
          <a:effectLst/>
        </p:spPr>
      </p:cxnSp>
      <p:cxnSp>
        <p:nvCxnSpPr>
          <p:cNvPr id="35" name="Connector: Elbow 20">
            <a:extLst>
              <a:ext uri="{FF2B5EF4-FFF2-40B4-BE49-F238E27FC236}">
                <a16:creationId xmlns:a16="http://schemas.microsoft.com/office/drawing/2014/main" id="{16510564-DB61-EC0E-4E42-59FF0918C37F}"/>
              </a:ext>
            </a:extLst>
          </p:cNvPr>
          <p:cNvCxnSpPr>
            <a:cxnSpLocks/>
          </p:cNvCxnSpPr>
          <p:nvPr/>
        </p:nvCxnSpPr>
        <p:spPr>
          <a:xfrm rot="16200000" flipH="1">
            <a:off x="4517020" y="4502317"/>
            <a:ext cx="457200" cy="274320"/>
          </a:xfrm>
          <a:prstGeom prst="bentConnector2">
            <a:avLst/>
          </a:prstGeom>
          <a:noFill/>
          <a:ln w="19050" cap="flat" cmpd="sng" algn="ctr">
            <a:solidFill>
              <a:srgbClr val="002557"/>
            </a:solidFill>
            <a:prstDash val="solid"/>
            <a:miter lim="800000"/>
            <a:tailEnd type="triangle"/>
          </a:ln>
          <a:effectLst/>
        </p:spPr>
      </p:cxnSp>
      <p:cxnSp>
        <p:nvCxnSpPr>
          <p:cNvPr id="36" name="Connector: Elbow 19">
            <a:extLst>
              <a:ext uri="{FF2B5EF4-FFF2-40B4-BE49-F238E27FC236}">
                <a16:creationId xmlns:a16="http://schemas.microsoft.com/office/drawing/2014/main" id="{3562E140-8F51-F658-798D-9D554A466290}"/>
              </a:ext>
            </a:extLst>
          </p:cNvPr>
          <p:cNvCxnSpPr>
            <a:cxnSpLocks/>
          </p:cNvCxnSpPr>
          <p:nvPr/>
        </p:nvCxnSpPr>
        <p:spPr>
          <a:xfrm rot="5400000" flipH="1" flipV="1">
            <a:off x="4425009" y="4032292"/>
            <a:ext cx="640080" cy="274320"/>
          </a:xfrm>
          <a:prstGeom prst="bentConnector2">
            <a:avLst/>
          </a:prstGeom>
          <a:noFill/>
          <a:ln w="19050" cap="flat" cmpd="sng" algn="ctr">
            <a:solidFill>
              <a:srgbClr val="002557"/>
            </a:solidFill>
            <a:prstDash val="solid"/>
            <a:miter lim="800000"/>
            <a:tailEnd type="triangle"/>
          </a:ln>
          <a:effectLst/>
        </p:spPr>
      </p:cxnSp>
      <p:sp>
        <p:nvSpPr>
          <p:cNvPr id="37" name="TextBox 36">
            <a:extLst>
              <a:ext uri="{FF2B5EF4-FFF2-40B4-BE49-F238E27FC236}">
                <a16:creationId xmlns:a16="http://schemas.microsoft.com/office/drawing/2014/main" id="{DA55B19E-83C1-F2AE-41F3-95AFE3B9913B}"/>
              </a:ext>
            </a:extLst>
          </p:cNvPr>
          <p:cNvSpPr txBox="1"/>
          <p:nvPr/>
        </p:nvSpPr>
        <p:spPr>
          <a:xfrm>
            <a:off x="7167086" y="1930525"/>
            <a:ext cx="2411024" cy="646331"/>
          </a:xfrm>
          <a:prstGeom prst="rect">
            <a:avLst/>
          </a:prstGeom>
          <a:solidFill>
            <a:schemeClr val="accent3">
              <a:lumMod val="20000"/>
              <a:lumOff val="80000"/>
            </a:schemeClr>
          </a:solidFill>
          <a:ln>
            <a:no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SG 10 mg/kg on D1 and D8</a:t>
            </a:r>
            <a:r>
              <a:rPr kumimoji="0" lang="en-US" sz="1200" b="1" i="0" u="none" strike="noStrike" kern="0" cap="none" spc="0" normalizeH="0" baseline="30000" noProof="0" dirty="0">
                <a:ln>
                  <a:noFill/>
                </a:ln>
                <a:solidFill>
                  <a:srgbClr val="E7E6E6">
                    <a:lumMod val="50000"/>
                  </a:srgbClr>
                </a:solidFill>
                <a:effectLst/>
                <a:uLnTx/>
                <a:uFillTx/>
                <a:latin typeface="Arial" panose="020B0604020202020204"/>
                <a:ea typeface="+mn-ea"/>
                <a:cs typeface="Arial"/>
                <a:sym typeface="Arial"/>
              </a:rPr>
              <a:t>a</a:t>
            </a:r>
            <a:r>
              <a:rPr kumimoji="0" lang="en-US" sz="1200" b="1"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 + </a:t>
            </a:r>
            <a:r>
              <a:rPr kumimoji="0" lang="en-US" sz="1200" b="1" i="0" u="none" strike="noStrike" kern="0" cap="none" spc="0" normalizeH="0" baseline="0" noProof="0" dirty="0" err="1">
                <a:ln>
                  <a:noFill/>
                </a:ln>
                <a:solidFill>
                  <a:srgbClr val="E7E6E6">
                    <a:lumMod val="50000"/>
                  </a:srgbClr>
                </a:solidFill>
                <a:effectLst/>
                <a:uLnTx/>
                <a:uFillTx/>
                <a:latin typeface="Arial" panose="020B0604020202020204"/>
                <a:ea typeface="+mn-ea"/>
                <a:cs typeface="Arial"/>
                <a:sym typeface="Arial"/>
              </a:rPr>
              <a:t>Pembro</a:t>
            </a:r>
            <a:r>
              <a:rPr kumimoji="0" lang="en-US" sz="1200" b="1"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 200 mg on D1</a:t>
            </a:r>
            <a:r>
              <a:rPr kumimoji="0" lang="en-US" sz="1200" b="1" i="0" u="none" strike="noStrike" kern="0" cap="none" spc="0" normalizeH="0" baseline="30000" noProof="0" dirty="0">
                <a:ln>
                  <a:noFill/>
                </a:ln>
                <a:solidFill>
                  <a:srgbClr val="E7E6E6">
                    <a:lumMod val="50000"/>
                  </a:srgbClr>
                </a:solidFill>
                <a:effectLst/>
                <a:uLnTx/>
                <a:uFillTx/>
                <a:latin typeface="Arial" panose="020B0604020202020204"/>
                <a:ea typeface="+mn-ea"/>
                <a:cs typeface="Arial"/>
                <a:sym typeface="Arial"/>
              </a:rPr>
              <a:t>b</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E7E6E6">
                    <a:lumMod val="50000"/>
                  </a:srgbClr>
                </a:solidFill>
                <a:effectLst/>
                <a:uLnTx/>
                <a:uFillTx/>
                <a:latin typeface="Arial" panose="020B0604020202020204"/>
                <a:ea typeface="+mn-ea"/>
                <a:cs typeface="Arial"/>
                <a:sym typeface="Arial"/>
              </a:rPr>
              <a:t>(21-day cycles)</a:t>
            </a:r>
          </a:p>
        </p:txBody>
      </p:sp>
      <p:sp>
        <p:nvSpPr>
          <p:cNvPr id="38" name="TextBox 37">
            <a:extLst>
              <a:ext uri="{FF2B5EF4-FFF2-40B4-BE49-F238E27FC236}">
                <a16:creationId xmlns:a16="http://schemas.microsoft.com/office/drawing/2014/main" id="{7E4A809E-E9BC-47B0-0A67-06FB3AC3F4D5}"/>
              </a:ext>
            </a:extLst>
          </p:cNvPr>
          <p:cNvSpPr txBox="1"/>
          <p:nvPr/>
        </p:nvSpPr>
        <p:spPr>
          <a:xfrm>
            <a:off x="7176818" y="3914269"/>
            <a:ext cx="2401292" cy="830997"/>
          </a:xfrm>
          <a:prstGeom prst="rect">
            <a:avLst/>
          </a:prstGeom>
          <a:solidFill>
            <a:srgbClr val="3C587F"/>
          </a:solidFill>
          <a:ln>
            <a:no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rPr>
              <a:t>SG RP2D on D1 and D8</a:t>
            </a:r>
            <a:r>
              <a:rPr kumimoji="0" lang="en-US" sz="1200" b="1" i="0" u="none" strike="noStrike" kern="0" cap="none" spc="0" normalizeH="0" baseline="30000" noProof="0" dirty="0">
                <a:ln>
                  <a:noFill/>
                </a:ln>
                <a:solidFill>
                  <a:prstClr val="white"/>
                </a:solidFill>
                <a:effectLst/>
                <a:uLnTx/>
                <a:uFillTx/>
                <a:latin typeface="Arial" panose="020B0604020202020204"/>
                <a:ea typeface="+mn-ea"/>
                <a:cs typeface="Arial"/>
                <a:sym typeface="Arial"/>
              </a:rPr>
              <a:t>a</a:t>
            </a:r>
            <a:r>
              <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rPr>
              <a:t> + </a:t>
            </a:r>
            <a:r>
              <a:rPr kumimoji="0" lang="en-US" sz="1200" b="1" i="0" u="none" strike="noStrike" kern="0" cap="none" spc="0" normalizeH="0" baseline="0" noProof="0" dirty="0" err="1">
                <a:ln>
                  <a:noFill/>
                </a:ln>
                <a:solidFill>
                  <a:prstClr val="white"/>
                </a:solidFill>
                <a:effectLst/>
                <a:uLnTx/>
                <a:uFillTx/>
                <a:latin typeface="Arial" panose="020B0604020202020204"/>
                <a:ea typeface="+mn-ea"/>
                <a:cs typeface="Arial"/>
                <a:sym typeface="Arial"/>
              </a:rPr>
              <a:t>Pembro</a:t>
            </a:r>
            <a:r>
              <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rPr>
              <a:t> 200 mg on D1</a:t>
            </a:r>
            <a:r>
              <a:rPr kumimoji="0" lang="en-US" sz="1200" b="1" i="0" u="none" strike="noStrike" kern="0" cap="none" spc="0" normalizeH="0" baseline="30000" noProof="0" dirty="0">
                <a:ln>
                  <a:noFill/>
                </a:ln>
                <a:solidFill>
                  <a:prstClr val="white"/>
                </a:solidFill>
                <a:effectLst/>
                <a:uLnTx/>
                <a:uFillTx/>
                <a:latin typeface="Arial" panose="020B0604020202020204"/>
                <a:ea typeface="+mn-ea"/>
                <a:cs typeface="Arial"/>
                <a:sym typeface="Arial"/>
              </a:rPr>
              <a:t>b</a:t>
            </a:r>
            <a:r>
              <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rPr>
              <a:t> + Carboplatin AUC5 on D1</a:t>
            </a:r>
            <a:r>
              <a:rPr kumimoji="0" lang="en-US" sz="1200" b="1" i="0" u="none" strike="noStrike" kern="0" cap="none" spc="0" normalizeH="0" baseline="30000" noProof="0" dirty="0">
                <a:ln>
                  <a:noFill/>
                </a:ln>
                <a:solidFill>
                  <a:prstClr val="white"/>
                </a:solidFill>
                <a:effectLst/>
                <a:uLnTx/>
                <a:uFillTx/>
                <a:latin typeface="Arial" panose="020B0604020202020204"/>
                <a:ea typeface="+mn-ea"/>
                <a:cs typeface="Arial"/>
                <a:sym typeface="Arial"/>
              </a:rPr>
              <a:t>c</a:t>
            </a:r>
            <a:endParaRPr kumimoji="0" lang="en-US" sz="1200" b="1" i="0" u="none" strike="noStrike" kern="0" cap="none" spc="0" normalizeH="0" baseline="0" noProof="0" dirty="0">
              <a:ln>
                <a:noFill/>
              </a:ln>
              <a:solidFill>
                <a:prstClr val="white"/>
              </a:solidFill>
              <a:effectLst/>
              <a:uLnTx/>
              <a:uFillTx/>
              <a:latin typeface="Arial" panose="020B0604020202020204"/>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prstClr val="white"/>
                </a:solidFill>
                <a:effectLst/>
                <a:uLnTx/>
                <a:uFillTx/>
                <a:latin typeface="Arial" panose="020B0604020202020204"/>
                <a:ea typeface="+mn-ea"/>
                <a:cs typeface="Arial"/>
                <a:sym typeface="Arial"/>
              </a:rPr>
              <a:t>(21-day cycles)</a:t>
            </a:r>
          </a:p>
        </p:txBody>
      </p:sp>
      <p:cxnSp>
        <p:nvCxnSpPr>
          <p:cNvPr id="39" name="Connector: Elbow 19">
            <a:extLst>
              <a:ext uri="{FF2B5EF4-FFF2-40B4-BE49-F238E27FC236}">
                <a16:creationId xmlns:a16="http://schemas.microsoft.com/office/drawing/2014/main" id="{0E2FD248-6841-0EDB-16DC-1A99004FBA22}"/>
              </a:ext>
            </a:extLst>
          </p:cNvPr>
          <p:cNvCxnSpPr>
            <a:cxnSpLocks/>
            <a:stCxn id="18" idx="3"/>
            <a:endCxn id="37" idx="1"/>
          </p:cNvCxnSpPr>
          <p:nvPr/>
        </p:nvCxnSpPr>
        <p:spPr>
          <a:xfrm flipV="1">
            <a:off x="6444331" y="2253691"/>
            <a:ext cx="722755" cy="507143"/>
          </a:xfrm>
          <a:prstGeom prst="bentConnector3">
            <a:avLst>
              <a:gd name="adj1" fmla="val 50000"/>
            </a:avLst>
          </a:prstGeom>
          <a:noFill/>
          <a:ln w="19050" cap="flat" cmpd="sng" algn="ctr">
            <a:solidFill>
              <a:schemeClr val="bg2">
                <a:lumMod val="50000"/>
              </a:schemeClr>
            </a:solidFill>
            <a:prstDash val="solid"/>
            <a:miter lim="800000"/>
            <a:tailEnd type="triangle"/>
          </a:ln>
          <a:effectLst/>
        </p:spPr>
      </p:cxnSp>
      <p:cxnSp>
        <p:nvCxnSpPr>
          <p:cNvPr id="42" name="Connector: Elbow 19">
            <a:extLst>
              <a:ext uri="{FF2B5EF4-FFF2-40B4-BE49-F238E27FC236}">
                <a16:creationId xmlns:a16="http://schemas.microsoft.com/office/drawing/2014/main" id="{4B5D3241-5836-F6FC-4EBF-92CA9A1DF455}"/>
              </a:ext>
            </a:extLst>
          </p:cNvPr>
          <p:cNvCxnSpPr>
            <a:cxnSpLocks/>
            <a:stCxn id="17" idx="3"/>
            <a:endCxn id="37" idx="1"/>
          </p:cNvCxnSpPr>
          <p:nvPr/>
        </p:nvCxnSpPr>
        <p:spPr>
          <a:xfrm>
            <a:off x="6444331" y="1783145"/>
            <a:ext cx="722755" cy="470546"/>
          </a:xfrm>
          <a:prstGeom prst="bentConnector3">
            <a:avLst>
              <a:gd name="adj1" fmla="val 50000"/>
            </a:avLst>
          </a:prstGeom>
          <a:noFill/>
          <a:ln w="19050" cap="flat" cmpd="sng" algn="ctr">
            <a:solidFill>
              <a:schemeClr val="bg2">
                <a:lumMod val="50000"/>
              </a:schemeClr>
            </a:solidFill>
            <a:prstDash val="solid"/>
            <a:miter lim="800000"/>
            <a:tailEnd type="triangle"/>
          </a:ln>
          <a:effectLst/>
        </p:spPr>
      </p:cxnSp>
      <p:cxnSp>
        <p:nvCxnSpPr>
          <p:cNvPr id="45" name="Connector: Elbow 19">
            <a:extLst>
              <a:ext uri="{FF2B5EF4-FFF2-40B4-BE49-F238E27FC236}">
                <a16:creationId xmlns:a16="http://schemas.microsoft.com/office/drawing/2014/main" id="{141B5122-DC03-EE43-1E7F-27296272AB72}"/>
              </a:ext>
            </a:extLst>
          </p:cNvPr>
          <p:cNvCxnSpPr>
            <a:cxnSpLocks/>
            <a:stCxn id="31" idx="3"/>
            <a:endCxn id="38" idx="1"/>
          </p:cNvCxnSpPr>
          <p:nvPr/>
        </p:nvCxnSpPr>
        <p:spPr>
          <a:xfrm flipV="1">
            <a:off x="6461653" y="4329768"/>
            <a:ext cx="715165" cy="528183"/>
          </a:xfrm>
          <a:prstGeom prst="bentConnector3">
            <a:avLst>
              <a:gd name="adj1" fmla="val 50000"/>
            </a:avLst>
          </a:prstGeom>
          <a:noFill/>
          <a:ln w="19050" cap="flat" cmpd="sng" algn="ctr">
            <a:solidFill>
              <a:srgbClr val="002557"/>
            </a:solidFill>
            <a:prstDash val="solid"/>
            <a:miter lim="800000"/>
            <a:tailEnd type="triangle"/>
          </a:ln>
          <a:effectLst/>
        </p:spPr>
      </p:cxnSp>
      <p:cxnSp>
        <p:nvCxnSpPr>
          <p:cNvPr id="46" name="Connector: Elbow 19">
            <a:extLst>
              <a:ext uri="{FF2B5EF4-FFF2-40B4-BE49-F238E27FC236}">
                <a16:creationId xmlns:a16="http://schemas.microsoft.com/office/drawing/2014/main" id="{05590FF6-6135-B3F8-808E-37B6DC2C4166}"/>
              </a:ext>
            </a:extLst>
          </p:cNvPr>
          <p:cNvCxnSpPr>
            <a:cxnSpLocks/>
            <a:stCxn id="30" idx="3"/>
            <a:endCxn id="38" idx="1"/>
          </p:cNvCxnSpPr>
          <p:nvPr/>
        </p:nvCxnSpPr>
        <p:spPr>
          <a:xfrm>
            <a:off x="6461653" y="3827684"/>
            <a:ext cx="715165" cy="502084"/>
          </a:xfrm>
          <a:prstGeom prst="bentConnector3">
            <a:avLst>
              <a:gd name="adj1" fmla="val 50000"/>
            </a:avLst>
          </a:prstGeom>
          <a:noFill/>
          <a:ln w="19050" cap="flat" cmpd="sng" algn="ctr">
            <a:solidFill>
              <a:srgbClr val="002557"/>
            </a:solidFill>
            <a:prstDash val="solid"/>
            <a:miter lim="800000"/>
            <a:tailEnd type="triangle"/>
          </a:ln>
          <a:effectLst/>
        </p:spPr>
      </p:cxnSp>
      <p:sp>
        <p:nvSpPr>
          <p:cNvPr id="51" name="Rectangle 50">
            <a:extLst>
              <a:ext uri="{FF2B5EF4-FFF2-40B4-BE49-F238E27FC236}">
                <a16:creationId xmlns:a16="http://schemas.microsoft.com/office/drawing/2014/main" id="{A96DA57D-9444-AD67-7150-C2CCAED85B33}"/>
              </a:ext>
            </a:extLst>
          </p:cNvPr>
          <p:cNvSpPr/>
          <p:nvPr/>
        </p:nvSpPr>
        <p:spPr>
          <a:xfrm>
            <a:off x="2702257" y="3290780"/>
            <a:ext cx="6994536" cy="2131334"/>
          </a:xfrm>
          <a:prstGeom prst="rect">
            <a:avLst/>
          </a:prstGeom>
          <a:noFill/>
          <a:ln w="28575">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TextBox 32">
            <a:extLst>
              <a:ext uri="{FF2B5EF4-FFF2-40B4-BE49-F238E27FC236}">
                <a16:creationId xmlns:a16="http://schemas.microsoft.com/office/drawing/2014/main" id="{A5324BDF-A1AB-E64F-6C77-8389B7D88350}"/>
              </a:ext>
            </a:extLst>
          </p:cNvPr>
          <p:cNvSpPr txBox="1"/>
          <p:nvPr/>
        </p:nvSpPr>
        <p:spPr>
          <a:xfrm>
            <a:off x="2948919" y="4045533"/>
            <a:ext cx="1463040" cy="646331"/>
          </a:xfrm>
          <a:prstGeom prst="rect">
            <a:avLst/>
          </a:prstGeom>
          <a:solidFill>
            <a:schemeClr val="accent3">
              <a:lumMod val="20000"/>
              <a:lumOff val="80000"/>
            </a:schemeClr>
          </a:solidFill>
          <a:ln w="28575">
            <a:solidFill>
              <a:srgbClr val="C00000"/>
            </a:solid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a:ea typeface="+mn-ea"/>
                <a:cs typeface="Arial"/>
                <a:sym typeface="Arial"/>
              </a:rPr>
              <a:t>Safety Run-in</a:t>
            </a:r>
            <a:endPar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sym typeface="Arial"/>
              </a:rPr>
              <a:t>Any PD-L1</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prstClr val="black"/>
                </a:solidFill>
                <a:effectLst/>
                <a:uLnTx/>
                <a:uFillTx/>
                <a:latin typeface="Arial" panose="020B0604020202020204"/>
                <a:ea typeface="+mn-ea"/>
                <a:cs typeface="Arial"/>
                <a:sym typeface="Arial"/>
              </a:rPr>
              <a:t>n = 5</a:t>
            </a:r>
          </a:p>
        </p:txBody>
      </p:sp>
      <p:sp>
        <p:nvSpPr>
          <p:cNvPr id="31" name="TextBox 30">
            <a:extLst>
              <a:ext uri="{FF2B5EF4-FFF2-40B4-BE49-F238E27FC236}">
                <a16:creationId xmlns:a16="http://schemas.microsoft.com/office/drawing/2014/main" id="{70CFE699-27A8-BA0B-4C76-B353B55BB60E}"/>
              </a:ext>
            </a:extLst>
          </p:cNvPr>
          <p:cNvSpPr txBox="1"/>
          <p:nvPr/>
        </p:nvSpPr>
        <p:spPr>
          <a:xfrm>
            <a:off x="4907173" y="4534785"/>
            <a:ext cx="1554480" cy="646331"/>
          </a:xfrm>
          <a:prstGeom prst="rect">
            <a:avLst/>
          </a:prstGeom>
          <a:solidFill>
            <a:srgbClr val="396C70"/>
          </a:solidFill>
          <a:ln w="28575">
            <a:solidFill>
              <a:srgbClr val="C00000"/>
            </a:solid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Cohort D</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Sq</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n = 41</a:t>
            </a:r>
          </a:p>
        </p:txBody>
      </p:sp>
      <p:sp>
        <p:nvSpPr>
          <p:cNvPr id="30" name="TextBox 29">
            <a:extLst>
              <a:ext uri="{FF2B5EF4-FFF2-40B4-BE49-F238E27FC236}">
                <a16:creationId xmlns:a16="http://schemas.microsoft.com/office/drawing/2014/main" id="{631B41CB-442F-88AE-AC7D-1D54D9768436}"/>
              </a:ext>
            </a:extLst>
          </p:cNvPr>
          <p:cNvSpPr txBox="1"/>
          <p:nvPr/>
        </p:nvSpPr>
        <p:spPr>
          <a:xfrm>
            <a:off x="4907173" y="3504518"/>
            <a:ext cx="1554480" cy="646331"/>
          </a:xfrm>
          <a:prstGeom prst="rect">
            <a:avLst/>
          </a:prstGeom>
          <a:solidFill>
            <a:srgbClr val="2C70AC"/>
          </a:solidFill>
          <a:ln w="28575">
            <a:solidFill>
              <a:srgbClr val="C00000"/>
            </a:solidFill>
          </a:ln>
          <a:effectLst/>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1" i="0" u="none" strike="noStrike" kern="0" cap="none" spc="0" normalizeH="0" baseline="0" noProof="0" dirty="0">
                <a:ln>
                  <a:noFill/>
                </a:ln>
                <a:solidFill>
                  <a:srgbClr val="FFFFFF"/>
                </a:solidFill>
                <a:effectLst/>
                <a:uLnTx/>
                <a:uFillTx/>
                <a:latin typeface="Arial" panose="020B0604020202020204"/>
                <a:ea typeface="+mn-ea"/>
                <a:cs typeface="Arial"/>
                <a:sym typeface="Arial"/>
              </a:rPr>
              <a:t>Cohort C</a:t>
            </a: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err="1">
                <a:ln>
                  <a:noFill/>
                </a:ln>
                <a:solidFill>
                  <a:srgbClr val="FFFFFF"/>
                </a:solidFill>
                <a:effectLst/>
                <a:uLnTx/>
                <a:uFillTx/>
                <a:latin typeface="Arial" panose="020B0604020202020204"/>
                <a:ea typeface="+mn-ea"/>
                <a:cs typeface="Arial"/>
                <a:sym typeface="Arial"/>
              </a:rPr>
              <a:t>Nsq</a:t>
            </a:r>
            <a:endPar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endParaRPr>
          </a:p>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200" b="0" i="0" u="none" strike="noStrike" kern="0" cap="none" spc="0" normalizeH="0" baseline="0" noProof="0" dirty="0">
                <a:ln>
                  <a:noFill/>
                </a:ln>
                <a:solidFill>
                  <a:srgbClr val="FFFFFF"/>
                </a:solidFill>
                <a:effectLst/>
                <a:uLnTx/>
                <a:uFillTx/>
                <a:latin typeface="Arial" panose="020B0604020202020204"/>
                <a:ea typeface="+mn-ea"/>
                <a:cs typeface="Arial"/>
                <a:sym typeface="Arial"/>
              </a:rPr>
              <a:t>n = 54</a:t>
            </a:r>
          </a:p>
        </p:txBody>
      </p:sp>
      <p:cxnSp>
        <p:nvCxnSpPr>
          <p:cNvPr id="4" name="Straight Connector 3">
            <a:extLst>
              <a:ext uri="{FF2B5EF4-FFF2-40B4-BE49-F238E27FC236}">
                <a16:creationId xmlns:a16="http://schemas.microsoft.com/office/drawing/2014/main" id="{009780AE-5388-50E2-7786-30D5269B662A}"/>
              </a:ext>
            </a:extLst>
          </p:cNvPr>
          <p:cNvCxnSpPr>
            <a:cxnSpLocks/>
          </p:cNvCxnSpPr>
          <p:nvPr/>
        </p:nvCxnSpPr>
        <p:spPr>
          <a:xfrm flipH="1">
            <a:off x="2304797" y="3203817"/>
            <a:ext cx="201168" cy="0"/>
          </a:xfrm>
          <a:prstGeom prst="line">
            <a:avLst/>
          </a:prstGeom>
          <a:noFill/>
          <a:ln w="19050" cap="flat" cmpd="sng" algn="ctr">
            <a:solidFill>
              <a:srgbClr val="002557"/>
            </a:solidFill>
            <a:prstDash val="solid"/>
            <a:miter lim="800000"/>
          </a:ln>
          <a:effectLst/>
        </p:spPr>
      </p:cxnSp>
    </p:spTree>
    <p:extLst>
      <p:ext uri="{BB962C8B-B14F-4D97-AF65-F5344CB8AC3E}">
        <p14:creationId xmlns:p14="http://schemas.microsoft.com/office/powerpoint/2010/main" val="19688786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8F68F2-82AC-54AB-C2C0-7BB87CA3E3A8}"/>
              </a:ext>
            </a:extLst>
          </p:cNvPr>
          <p:cNvSpPr>
            <a:spLocks noGrp="1"/>
          </p:cNvSpPr>
          <p:nvPr>
            <p:ph type="title"/>
          </p:nvPr>
        </p:nvSpPr>
        <p:spPr>
          <a:xfrm>
            <a:off x="1" y="265259"/>
            <a:ext cx="12192000" cy="561522"/>
          </a:xfrm>
        </p:spPr>
        <p:txBody>
          <a:bodyPr>
            <a:noAutofit/>
          </a:bodyPr>
          <a:lstStyle/>
          <a:p>
            <a:pPr algn="ctr"/>
            <a:r>
              <a:rPr lang="en-US" sz="3600" dirty="0"/>
              <a:t>EVOKE-02 Safety Run-In: Efficacy by Histology and PD-L1 Levels</a:t>
            </a:r>
          </a:p>
        </p:txBody>
      </p:sp>
      <p:pic>
        <p:nvPicPr>
          <p:cNvPr id="5" name="Picture 4">
            <a:extLst>
              <a:ext uri="{FF2B5EF4-FFF2-40B4-BE49-F238E27FC236}">
                <a16:creationId xmlns:a16="http://schemas.microsoft.com/office/drawing/2014/main" id="{1950C58D-50C4-021F-6EE5-941A0D09FB6C}"/>
              </a:ext>
            </a:extLst>
          </p:cNvPr>
          <p:cNvPicPr>
            <a:picLocks noChangeAspect="1"/>
          </p:cNvPicPr>
          <p:nvPr/>
        </p:nvPicPr>
        <p:blipFill>
          <a:blip r:embed="rId2"/>
          <a:stretch>
            <a:fillRect/>
          </a:stretch>
        </p:blipFill>
        <p:spPr>
          <a:xfrm>
            <a:off x="2511722" y="823747"/>
            <a:ext cx="6899696" cy="3535464"/>
          </a:xfrm>
          <a:prstGeom prst="rect">
            <a:avLst/>
          </a:prstGeom>
        </p:spPr>
      </p:pic>
      <p:pic>
        <p:nvPicPr>
          <p:cNvPr id="6" name="Picture 5">
            <a:extLst>
              <a:ext uri="{FF2B5EF4-FFF2-40B4-BE49-F238E27FC236}">
                <a16:creationId xmlns:a16="http://schemas.microsoft.com/office/drawing/2014/main" id="{12EA3A9A-3679-E232-546F-157A5C4F539D}"/>
              </a:ext>
            </a:extLst>
          </p:cNvPr>
          <p:cNvPicPr>
            <a:picLocks noChangeAspect="1"/>
          </p:cNvPicPr>
          <p:nvPr/>
        </p:nvPicPr>
        <p:blipFill>
          <a:blip r:embed="rId3"/>
          <a:stretch>
            <a:fillRect/>
          </a:stretch>
        </p:blipFill>
        <p:spPr>
          <a:xfrm>
            <a:off x="2339335" y="4266521"/>
            <a:ext cx="7237843" cy="2523580"/>
          </a:xfrm>
          <a:prstGeom prst="rect">
            <a:avLst/>
          </a:prstGeom>
        </p:spPr>
      </p:pic>
      <p:sp>
        <p:nvSpPr>
          <p:cNvPr id="7" name="TextBox 6">
            <a:extLst>
              <a:ext uri="{FF2B5EF4-FFF2-40B4-BE49-F238E27FC236}">
                <a16:creationId xmlns:a16="http://schemas.microsoft.com/office/drawing/2014/main" id="{B15FF07D-8E71-27AA-C958-014DBFADEC1F}"/>
              </a:ext>
            </a:extLst>
          </p:cNvPr>
          <p:cNvSpPr txBox="1"/>
          <p:nvPr/>
        </p:nvSpPr>
        <p:spPr>
          <a:xfrm>
            <a:off x="0" y="6284990"/>
            <a:ext cx="2339335"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Gray et al. WCLC 2024;Abstract OA-08-07.</a:t>
            </a:r>
          </a:p>
        </p:txBody>
      </p:sp>
    </p:spTree>
    <p:extLst>
      <p:ext uri="{BB962C8B-B14F-4D97-AF65-F5344CB8AC3E}">
        <p14:creationId xmlns:p14="http://schemas.microsoft.com/office/powerpoint/2010/main" val="2548989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959027-E4B7-A84F-5994-5E4850DB6B43}"/>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F3B46FC7-E5F1-137A-3872-93B8E028A637}"/>
              </a:ext>
            </a:extLst>
          </p:cNvPr>
          <p:cNvSpPr>
            <a:spLocks noGrp="1"/>
          </p:cNvSpPr>
          <p:nvPr>
            <p:ph type="title"/>
          </p:nvPr>
        </p:nvSpPr>
        <p:spPr>
          <a:xfrm>
            <a:off x="633577" y="288032"/>
            <a:ext cx="11186716" cy="1196752"/>
          </a:xfrm>
        </p:spPr>
        <p:txBody>
          <a:bodyPr/>
          <a:lstStyle/>
          <a:p>
            <a:pPr algn="l"/>
            <a:r>
              <a:rPr lang="en-US" b="1" dirty="0"/>
              <a:t>Phase III Trial of Sacituzumab </a:t>
            </a:r>
            <a:r>
              <a:rPr lang="en-US" b="1" dirty="0" err="1"/>
              <a:t>Tirumotecan</a:t>
            </a:r>
            <a:r>
              <a:rPr lang="en-US" b="1" dirty="0"/>
              <a:t> in Combination with </a:t>
            </a:r>
            <a:r>
              <a:rPr lang="en-US" dirty="0"/>
              <a:t>P</a:t>
            </a:r>
            <a:r>
              <a:rPr lang="en-US" b="1" dirty="0"/>
              <a:t>embrolizumab as First-Line Treatment for PD-L1-Positive NSCLC Met</a:t>
            </a:r>
            <a:br>
              <a:rPr lang="en-US" b="1" dirty="0"/>
            </a:br>
            <a:r>
              <a:rPr lang="en-US" b="1" dirty="0"/>
              <a:t>the Primary Endpoint</a:t>
            </a:r>
            <a:br>
              <a:rPr lang="en-US" b="1" dirty="0"/>
            </a:br>
            <a:r>
              <a:rPr lang="en-US" sz="2400" dirty="0"/>
              <a:t>Press Release: November 24, 2025</a:t>
            </a:r>
          </a:p>
        </p:txBody>
      </p:sp>
      <p:sp>
        <p:nvSpPr>
          <p:cNvPr id="4" name="Content Placeholder 3">
            <a:extLst>
              <a:ext uri="{FF2B5EF4-FFF2-40B4-BE49-F238E27FC236}">
                <a16:creationId xmlns:a16="http://schemas.microsoft.com/office/drawing/2014/main" id="{D2D0903C-106D-B7E5-D99F-AD669477D220}"/>
              </a:ext>
            </a:extLst>
          </p:cNvPr>
          <p:cNvSpPr>
            <a:spLocks noGrp="1"/>
          </p:cNvSpPr>
          <p:nvPr>
            <p:ph idx="1"/>
          </p:nvPr>
        </p:nvSpPr>
        <p:spPr>
          <a:xfrm>
            <a:off x="633577" y="1844824"/>
            <a:ext cx="11007039" cy="4214845"/>
          </a:xfrm>
        </p:spPr>
        <p:txBody>
          <a:bodyPr wrap="square"/>
          <a:lstStyle/>
          <a:p>
            <a:pPr marL="17463" indent="0">
              <a:spcBef>
                <a:spcPts val="1000"/>
              </a:spcBef>
              <a:spcAft>
                <a:spcPts val="0"/>
              </a:spcAft>
              <a:buNone/>
            </a:pPr>
            <a:r>
              <a:rPr lang="en-US" sz="1900" b="0" dirty="0"/>
              <a:t>The Phase III OptiTROP-Lung05 clinical study of the TROP2 ADC </a:t>
            </a:r>
            <a:r>
              <a:rPr lang="en-US" sz="1900" b="0" dirty="0" err="1"/>
              <a:t>sacituzumab</a:t>
            </a:r>
            <a:r>
              <a:rPr lang="en-US" sz="1900" b="0" dirty="0"/>
              <a:t> </a:t>
            </a:r>
            <a:r>
              <a:rPr lang="en-US" sz="1900" b="0" dirty="0" err="1"/>
              <a:t>tirumotecan</a:t>
            </a:r>
            <a:r>
              <a:rPr lang="en-US" sz="1900" b="0" dirty="0"/>
              <a:t> (sac-TMT, also known as SKB264/MK-2870) in combination with pembrolizumab as a first-line treatment for PD-L1-positive advanced non-small cell lung cancer (NSCLC) has demonstrated a statistically significant and clinically meaningful improvement in progression-free survival (PFS), the study’s primary endpoint. A positive trend in overall survival was also observed. This is the first Phase III clinical trial of ADC combined with immune checkpoint inhibitor to achieve its primary endpoint in the first-line treatment of NSCLC.</a:t>
            </a:r>
          </a:p>
          <a:p>
            <a:pPr marL="17463" indent="0">
              <a:spcBef>
                <a:spcPts val="1000"/>
              </a:spcBef>
              <a:spcAft>
                <a:spcPts val="0"/>
              </a:spcAft>
              <a:buNone/>
            </a:pPr>
            <a:r>
              <a:rPr lang="en-US" sz="1900" b="0" dirty="0"/>
              <a:t>OptiTROP-Lung05 is a randomized, open-label, multicenter Phase III clinical study evaluating the efficacy and safety profile of sac-TMT in combination with pembrolizumab versus pembrolizumab monotherapy as first-line treatment for PD-L1-positive locally advanced or metastatic NSCLC with PD-L1 TPS ≥ 1%. At a prespecified interim analysis, the sac-TMT combination therapy demonstrated a statistically significant and clinically meaningful improvement in PFS. Based on the results from the interim analysis, the Company plans to communicate with the Center for Drug Evaluation of the National Medical Products Administration of China regarding the submission of a supplemental new drug application of sac-TMT.</a:t>
            </a:r>
          </a:p>
        </p:txBody>
      </p:sp>
      <p:sp>
        <p:nvSpPr>
          <p:cNvPr id="5" name="TextBox 4">
            <a:extLst>
              <a:ext uri="{FF2B5EF4-FFF2-40B4-BE49-F238E27FC236}">
                <a16:creationId xmlns:a16="http://schemas.microsoft.com/office/drawing/2014/main" id="{A85EB4BC-7AF2-23B8-B5FD-E3DBC5FF11F0}"/>
              </a:ext>
            </a:extLst>
          </p:cNvPr>
          <p:cNvSpPr txBox="1"/>
          <p:nvPr/>
        </p:nvSpPr>
        <p:spPr>
          <a:xfrm>
            <a:off x="263352" y="6304002"/>
            <a:ext cx="10729192" cy="553998"/>
          </a:xfrm>
          <a:prstGeom prst="rect">
            <a:avLst/>
          </a:prstGeom>
          <a:noFill/>
        </p:spPr>
        <p:txBody>
          <a:bodyPr wrap="square" rtlCol="0">
            <a:spAutoFit/>
          </a:bodyPr>
          <a:lstStyle/>
          <a:p>
            <a:pPr lvl="0">
              <a:defRPr/>
            </a:pPr>
            <a:r>
              <a:rPr lang="en-US" sz="1500" b="0" dirty="0">
                <a:solidFill>
                  <a:srgbClr val="000000"/>
                </a:solidFill>
                <a:latin typeface="Calibri" panose="020F0502020204030204" pitchFamily="34" charset="0"/>
                <a:cs typeface="Calibri" panose="020F0502020204030204" pitchFamily="34" charset="0"/>
              </a:rPr>
              <a:t>https://</a:t>
            </a:r>
            <a:r>
              <a:rPr lang="en-US" sz="1500" b="0" dirty="0" err="1">
                <a:solidFill>
                  <a:srgbClr val="000000"/>
                </a:solidFill>
                <a:latin typeface="Calibri" panose="020F0502020204030204" pitchFamily="34" charset="0"/>
                <a:cs typeface="Calibri" panose="020F0502020204030204" pitchFamily="34" charset="0"/>
              </a:rPr>
              <a:t>www.prnewswire.com</a:t>
            </a:r>
            <a:r>
              <a:rPr lang="en-US" sz="1500" b="0" dirty="0">
                <a:solidFill>
                  <a:srgbClr val="000000"/>
                </a:solidFill>
                <a:latin typeface="Calibri" panose="020F0502020204030204" pitchFamily="34" charset="0"/>
                <a:cs typeface="Calibri" panose="020F0502020204030204" pitchFamily="34" charset="0"/>
              </a:rPr>
              <a:t>/news-releases/kelun-biotech-announces-phase-iii-trial-of-sac-tmt-in-combination-with-keytruda-pembrolizumab-as-first-line-treatment-for-pd-l1-positive-nsclc-met-primary-endpoint-302624279.html</a:t>
            </a:r>
            <a:endPar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24826781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32102-BBAE-CB36-2D40-6B4692DA8167}"/>
              </a:ext>
            </a:extLst>
          </p:cNvPr>
          <p:cNvSpPr>
            <a:spLocks noGrp="1"/>
          </p:cNvSpPr>
          <p:nvPr>
            <p:ph type="title"/>
          </p:nvPr>
        </p:nvSpPr>
        <p:spPr/>
        <p:txBody>
          <a:bodyPr/>
          <a:lstStyle/>
          <a:p>
            <a:r>
              <a:rPr lang="en-US" dirty="0"/>
              <a:t>Case Continued</a:t>
            </a:r>
          </a:p>
        </p:txBody>
      </p:sp>
      <p:sp>
        <p:nvSpPr>
          <p:cNvPr id="3" name="Content Placeholder 2">
            <a:extLst>
              <a:ext uri="{FF2B5EF4-FFF2-40B4-BE49-F238E27FC236}">
                <a16:creationId xmlns:a16="http://schemas.microsoft.com/office/drawing/2014/main" id="{5044F789-B721-924E-C37A-E5484225DCA5}"/>
              </a:ext>
            </a:extLst>
          </p:cNvPr>
          <p:cNvSpPr>
            <a:spLocks noGrp="1"/>
          </p:cNvSpPr>
          <p:nvPr>
            <p:ph idx="1"/>
          </p:nvPr>
        </p:nvSpPr>
        <p:spPr/>
        <p:txBody>
          <a:bodyPr/>
          <a:lstStyle/>
          <a:p>
            <a:r>
              <a:rPr lang="en-US" dirty="0"/>
              <a:t>He was quite disappointed that now two different immunotherapies failed to control his tumor</a:t>
            </a:r>
          </a:p>
          <a:p>
            <a:r>
              <a:rPr lang="en-US" dirty="0"/>
              <a:t>After discussion, he was not willing to go on a randomized trial vs. lurbinectedin, but was willing to go on a single arm trial of an investigational B7-H3 directed ADC with a topoisomerase 1 payload</a:t>
            </a:r>
          </a:p>
          <a:p>
            <a:endParaRPr lang="en-US" dirty="0"/>
          </a:p>
        </p:txBody>
      </p:sp>
    </p:spTree>
    <p:extLst>
      <p:ext uri="{BB962C8B-B14F-4D97-AF65-F5344CB8AC3E}">
        <p14:creationId xmlns:p14="http://schemas.microsoft.com/office/powerpoint/2010/main" val="25054773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7F04D2-CC32-1793-D906-415963624E0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E57DBDD-BFC1-1EED-1125-6A1CF5AEBAA9}"/>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58ECDC4E-C769-3832-C5B0-3131E767BAB1}"/>
              </a:ext>
            </a:extLst>
          </p:cNvPr>
          <p:cNvSpPr>
            <a:spLocks noGrp="1"/>
          </p:cNvSpPr>
          <p:nvPr>
            <p:ph idx="1"/>
          </p:nvPr>
        </p:nvSpPr>
        <p:spPr>
          <a:xfrm>
            <a:off x="912286" y="1268760"/>
            <a:ext cx="10358967" cy="4799013"/>
          </a:xfrm>
        </p:spPr>
        <p:txBody>
          <a:bodyPr/>
          <a:lstStyle/>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If ifinatamab deruxtecan (I-DXd) were to become available, for which patients with extensive-stage small cell lung cancer would you prioritize its use?</a:t>
            </a:r>
          </a:p>
          <a:p>
            <a:pPr marL="98425" indent="0">
              <a:buNone/>
            </a:pPr>
            <a:endParaRPr lang="en-US" sz="2800" kern="100" dirty="0">
              <a:latin typeface="Arial" panose="020B0604020202020204" pitchFamily="34" charset="0"/>
              <a:cs typeface="Times New Roman" panose="02020603050405020304" pitchFamily="18" charset="0"/>
            </a:endParaRPr>
          </a:p>
          <a:p>
            <a:pPr marL="98425" indent="0">
              <a:buNone/>
            </a:pPr>
            <a:r>
              <a:rPr lang="en-US" sz="2800" dirty="0">
                <a:latin typeface="Arial" panose="020B0604020202020204" pitchFamily="34" charset="0"/>
                <a:cs typeface="Arial" panose="020B0604020202020204" pitchFamily="34" charset="0"/>
              </a:rPr>
              <a:t>How does the toxicity profile of I-DXd compare to that of other ADCs with DXd payloads?</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31910547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623539-6EE2-81FE-9A28-7099C99020F9}"/>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E578EF5B-D07F-B0AB-2B27-36A4656CAAE4}"/>
              </a:ext>
            </a:extLst>
          </p:cNvPr>
          <p:cNvSpPr>
            <a:spLocks noGrp="1" noChangeArrowheads="1"/>
          </p:cNvSpPr>
          <p:nvPr>
            <p:ph type="title"/>
          </p:nvPr>
        </p:nvSpPr>
        <p:spPr>
          <a:xfrm>
            <a:off x="0" y="1669936"/>
            <a:ext cx="12192000" cy="822960"/>
          </a:xfrm>
        </p:spPr>
        <p:txBody>
          <a:bodyPr wrap="square" anchor="ctr">
            <a:noAutofit/>
          </a:bodyPr>
          <a:lstStyle/>
          <a:p>
            <a:pPr>
              <a:lnSpc>
                <a:spcPts val="3900"/>
              </a:lnSpc>
              <a:spcBef>
                <a:spcPts val="2400"/>
              </a:spcBef>
            </a:pPr>
            <a:r>
              <a:rPr lang="en-US" sz="4000" dirty="0"/>
              <a:t>Ovarian Cancer</a:t>
            </a:r>
            <a:endParaRPr lang="en-US" sz="3200" dirty="0">
              <a:solidFill>
                <a:srgbClr val="002060"/>
              </a:solidFill>
              <a:latin typeface="Calibri" panose="020F0502020204030204" pitchFamily="34" charset="0"/>
              <a:cs typeface="Calibri" panose="020F0502020204030204" pitchFamily="34" charset="0"/>
            </a:endParaRPr>
          </a:p>
        </p:txBody>
      </p:sp>
      <p:sp>
        <p:nvSpPr>
          <p:cNvPr id="12" name="Text Box 3">
            <a:extLst>
              <a:ext uri="{FF2B5EF4-FFF2-40B4-BE49-F238E27FC236}">
                <a16:creationId xmlns:a16="http://schemas.microsoft.com/office/drawing/2014/main" id="{F31BE27D-FD96-D32A-FFD7-E2B3DF7E3F90}"/>
              </a:ext>
            </a:extLst>
          </p:cNvPr>
          <p:cNvSpPr txBox="1">
            <a:spLocks noChangeArrowheads="1"/>
          </p:cNvSpPr>
          <p:nvPr/>
        </p:nvSpPr>
        <p:spPr bwMode="auto">
          <a:xfrm>
            <a:off x="2945650" y="5445224"/>
            <a:ext cx="63007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lvl="0" algn="ctr" defTabSz="914400" eaLnBrk="0" hangingPunct="0">
              <a:lnSpc>
                <a:spcPts val="3440"/>
              </a:lnSpc>
              <a:spcAft>
                <a:spcPts val="0"/>
              </a:spcAft>
              <a:buClr>
                <a:srgbClr val="000000"/>
              </a:buClr>
              <a:buSzPct val="80000"/>
              <a:defRPr/>
            </a:pPr>
            <a:r>
              <a:rPr lang="en-US" altLang="x-none" sz="3200" dirty="0">
                <a:solidFill>
                  <a:srgbClr val="002060"/>
                </a:solidFill>
                <a:latin typeface="Calibri" panose="020F0502020204030204" pitchFamily="34" charset="0"/>
                <a:cs typeface="Calibri" panose="020F0502020204030204" pitchFamily="34" charset="0"/>
              </a:rPr>
              <a:t>David M O'Malley, MD</a:t>
            </a:r>
          </a:p>
        </p:txBody>
      </p:sp>
      <p:sp>
        <p:nvSpPr>
          <p:cNvPr id="7" name="Text Box 6">
            <a:extLst>
              <a:ext uri="{FF2B5EF4-FFF2-40B4-BE49-F238E27FC236}">
                <a16:creationId xmlns:a16="http://schemas.microsoft.com/office/drawing/2014/main" id="{60381807-FD06-0AE7-7855-E6B06939D3C2}"/>
              </a:ext>
            </a:extLst>
          </p:cNvPr>
          <p:cNvSpPr txBox="1">
            <a:spLocks noChangeArrowheads="1"/>
          </p:cNvSpPr>
          <p:nvPr/>
        </p:nvSpPr>
        <p:spPr bwMode="auto">
          <a:xfrm>
            <a:off x="0" y="4100624"/>
            <a:ext cx="121920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Bradley J Monk, MD</a:t>
            </a:r>
          </a:p>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Kathryn M Schlenker, MSN, WHNP-BC, AGNP-C</a:t>
            </a:r>
          </a:p>
          <a:p>
            <a:pPr lvl="0" algn="ctr" defTabSz="914400" eaLnBrk="0" hangingPunct="0">
              <a:lnSpc>
                <a:spcPts val="2960"/>
              </a:lnSpc>
              <a:defRPr/>
            </a:pPr>
            <a:r>
              <a:rPr lang="en-US" sz="3200" dirty="0">
                <a:solidFill>
                  <a:srgbClr val="02225C"/>
                </a:solidFill>
                <a:latin typeface="Calibri" panose="020F0502020204030204" pitchFamily="34" charset="0"/>
                <a:cs typeface="Calibri" panose="020F0502020204030204" pitchFamily="34" charset="0"/>
              </a:rPr>
              <a:t>Jaclyn Shaver, MS, APRN, CNP, WHNP</a:t>
            </a:r>
          </a:p>
        </p:txBody>
      </p:sp>
      <p:sp>
        <p:nvSpPr>
          <p:cNvPr id="8" name="Text Box 7">
            <a:extLst>
              <a:ext uri="{FF2B5EF4-FFF2-40B4-BE49-F238E27FC236}">
                <a16:creationId xmlns:a16="http://schemas.microsoft.com/office/drawing/2014/main" id="{4D096224-17EB-B619-C197-CC7B6891DEA2}"/>
              </a:ext>
            </a:extLst>
          </p:cNvPr>
          <p:cNvSpPr txBox="1">
            <a:spLocks noChangeArrowheads="1"/>
          </p:cNvSpPr>
          <p:nvPr/>
        </p:nvSpPr>
        <p:spPr bwMode="auto">
          <a:xfrm>
            <a:off x="4647392" y="3501008"/>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9" name="TextBox 8">
            <a:extLst>
              <a:ext uri="{FF2B5EF4-FFF2-40B4-BE49-F238E27FC236}">
                <a16:creationId xmlns:a16="http://schemas.microsoft.com/office/drawing/2014/main" id="{1445B8E2-DF1C-5153-B14E-2F7F12BE51BE}"/>
              </a:ext>
            </a:extLst>
          </p:cNvPr>
          <p:cNvSpPr txBox="1"/>
          <p:nvPr/>
        </p:nvSpPr>
        <p:spPr>
          <a:xfrm>
            <a:off x="-4572" y="1196752"/>
            <a:ext cx="12196571" cy="484748"/>
          </a:xfrm>
          <a:prstGeom prst="rect">
            <a:avLst/>
          </a:prstGeom>
          <a:noFill/>
        </p:spPr>
        <p:txBody>
          <a:bodyPr wrap="square">
            <a:spAutoFit/>
          </a:bodyPr>
          <a:lstStyle/>
          <a:p>
            <a:pPr lvl="0" algn="ctr">
              <a:lnSpc>
                <a:spcPts val="3200"/>
              </a:lnSpc>
              <a:defRPr/>
            </a:pPr>
            <a:r>
              <a:rPr lang="en-US" sz="2500" b="0" i="1" dirty="0">
                <a:solidFill>
                  <a:srgbClr val="015593"/>
                </a:solidFill>
                <a:latin typeface="Calibri" panose="020F0502020204030204" pitchFamily="34" charset="0"/>
                <a:cs typeface="Calibri" panose="020F0502020204030204" pitchFamily="34" charset="0"/>
              </a:rPr>
              <a:t>A Complimentary NCPD Symposium Series Held During the 51</a:t>
            </a:r>
            <a:r>
              <a:rPr lang="en-US" sz="2500" b="0" i="1" baseline="30000" dirty="0">
                <a:solidFill>
                  <a:srgbClr val="015593"/>
                </a:solidFill>
                <a:latin typeface="Calibri" panose="020F0502020204030204" pitchFamily="34" charset="0"/>
                <a:cs typeface="Calibri" panose="020F0502020204030204" pitchFamily="34" charset="0"/>
              </a:rPr>
              <a:t>st</a:t>
            </a:r>
            <a:r>
              <a:rPr lang="en-US" sz="2500" b="0" i="1" dirty="0">
                <a:solidFill>
                  <a:srgbClr val="015593"/>
                </a:solidFill>
                <a:latin typeface="Calibri" panose="020F0502020204030204" pitchFamily="34" charset="0"/>
                <a:cs typeface="Calibri" panose="020F0502020204030204" pitchFamily="34" charset="0"/>
              </a:rPr>
              <a:t> Annual ONS Congress</a:t>
            </a:r>
          </a:p>
        </p:txBody>
      </p:sp>
      <p:sp>
        <p:nvSpPr>
          <p:cNvPr id="13" name="TextBox 12">
            <a:extLst>
              <a:ext uri="{FF2B5EF4-FFF2-40B4-BE49-F238E27FC236}">
                <a16:creationId xmlns:a16="http://schemas.microsoft.com/office/drawing/2014/main" id="{85A37789-5014-3A76-0C55-90135F53CD0D}"/>
              </a:ext>
            </a:extLst>
          </p:cNvPr>
          <p:cNvSpPr txBox="1"/>
          <p:nvPr/>
        </p:nvSpPr>
        <p:spPr>
          <a:xfrm>
            <a:off x="0" y="187775"/>
            <a:ext cx="12192000" cy="1118255"/>
          </a:xfrm>
          <a:prstGeom prst="rect">
            <a:avLst/>
          </a:prstGeom>
          <a:noFill/>
        </p:spPr>
        <p:txBody>
          <a:bodyPr wrap="square" anchor="ctr">
            <a:spAutoFit/>
          </a:bodyPr>
          <a:lstStyle/>
          <a:p>
            <a:pPr algn="ctr">
              <a:lnSpc>
                <a:spcPts val="4040"/>
              </a:lnSpc>
              <a:defRPr/>
            </a:pPr>
            <a:r>
              <a:rPr lang="en-US" sz="3500" dirty="0">
                <a:solidFill>
                  <a:srgbClr val="3333CC"/>
                </a:solidFill>
                <a:latin typeface="Calibri" panose="020F0502020204030204" pitchFamily="34" charset="0"/>
                <a:cs typeface="Calibri" panose="020F0502020204030204" pitchFamily="34" charset="0"/>
              </a:rPr>
              <a:t>Recent Advances in Cancer Care — New Paradigms, </a:t>
            </a:r>
            <a:br>
              <a:rPr lang="en-US" sz="3500" dirty="0">
                <a:solidFill>
                  <a:srgbClr val="3333CC"/>
                </a:solidFill>
                <a:latin typeface="Calibri" panose="020F0502020204030204" pitchFamily="34" charset="0"/>
                <a:cs typeface="Calibri" panose="020F0502020204030204" pitchFamily="34" charset="0"/>
              </a:rPr>
            </a:br>
            <a:r>
              <a:rPr lang="en-US" sz="3500" dirty="0">
                <a:solidFill>
                  <a:srgbClr val="3333CC"/>
                </a:solidFill>
                <a:latin typeface="Calibri" panose="020F0502020204030204" pitchFamily="34" charset="0"/>
                <a:cs typeface="Calibri" panose="020F0502020204030204" pitchFamily="34" charset="0"/>
              </a:rPr>
              <a:t>Novel Agents and What It Means for the Oncology Nurse</a:t>
            </a:r>
            <a:endPar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endParaRPr>
          </a:p>
        </p:txBody>
      </p:sp>
      <p:sp>
        <p:nvSpPr>
          <p:cNvPr id="3" name="Rectangle 4">
            <a:extLst>
              <a:ext uri="{FF2B5EF4-FFF2-40B4-BE49-F238E27FC236}">
                <a16:creationId xmlns:a16="http://schemas.microsoft.com/office/drawing/2014/main" id="{B8F849A2-3436-B882-4ACF-153217B43EA6}"/>
              </a:ext>
            </a:extLst>
          </p:cNvPr>
          <p:cNvSpPr txBox="1">
            <a:spLocks noChangeArrowheads="1"/>
          </p:cNvSpPr>
          <p:nvPr/>
        </p:nvSpPr>
        <p:spPr bwMode="auto">
          <a:xfrm>
            <a:off x="119336" y="2430867"/>
            <a:ext cx="12192000" cy="1044352"/>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a:lnSpc>
                <a:spcPts val="3900"/>
              </a:lnSpc>
              <a:spcBef>
                <a:spcPts val="0"/>
              </a:spcBef>
            </a:pPr>
            <a:r>
              <a:rPr lang="en-US" sz="3200" dirty="0">
                <a:solidFill>
                  <a:srgbClr val="002060"/>
                </a:solidFill>
                <a:latin typeface="Calibri" panose="020F0502020204030204" pitchFamily="34" charset="0"/>
                <a:cs typeface="Calibri" panose="020F0502020204030204" pitchFamily="34" charset="0"/>
              </a:rPr>
              <a:t>Wednesday, May 13, 2026</a:t>
            </a:r>
          </a:p>
          <a:p>
            <a:pPr>
              <a:lnSpc>
                <a:spcPts val="3900"/>
              </a:lnSpc>
              <a:spcBef>
                <a:spcPts val="0"/>
              </a:spcBef>
            </a:pPr>
            <a:r>
              <a:rPr lang="en-US" sz="3200" dirty="0">
                <a:solidFill>
                  <a:srgbClr val="002060"/>
                </a:solidFill>
                <a:latin typeface="Calibri" panose="020F0502020204030204" pitchFamily="34" charset="0"/>
                <a:cs typeface="Calibri" panose="020F0502020204030204" pitchFamily="34" charset="0"/>
              </a:rPr>
              <a:t>6:00 PM – 7:30 PM </a:t>
            </a:r>
          </a:p>
        </p:txBody>
      </p:sp>
    </p:spTree>
    <p:custDataLst>
      <p:tags r:id="rId1"/>
    </p:custDataLst>
    <p:extLst>
      <p:ext uri="{BB962C8B-B14F-4D97-AF65-F5344CB8AC3E}">
        <p14:creationId xmlns:p14="http://schemas.microsoft.com/office/powerpoint/2010/main" val="426081221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609600" y="2636912"/>
            <a:ext cx="10972800" cy="1143000"/>
          </a:xfrm>
        </p:spPr>
        <p:txBody>
          <a:bodyPr/>
          <a:lstStyle/>
          <a:p>
            <a:r>
              <a:rPr lang="en-US" i="1" dirty="0"/>
              <a:t>Thank you for joining us! Please take a moment to complete the survey currently up on Zoom. Your feedback is very important to us. The survey will remain open up to 5 minutes after the meeting ends.</a:t>
            </a:r>
            <a:br>
              <a:rPr lang="en-US" i="1" dirty="0"/>
            </a:br>
            <a:r>
              <a:rPr lang="en-US" i="1" dirty="0"/>
              <a:t> </a:t>
            </a:r>
            <a:br>
              <a:rPr lang="en-US" i="1" dirty="0"/>
            </a:br>
            <a:r>
              <a:rPr lang="en-US" i="1" dirty="0">
                <a:solidFill>
                  <a:srgbClr val="002060"/>
                </a:solidFill>
              </a:rPr>
              <a:t>To Claim NCPD Credit</a:t>
            </a:r>
            <a:br>
              <a:rPr lang="en-US" i="1" dirty="0"/>
            </a:br>
            <a:r>
              <a:rPr lang="en-US" i="1" dirty="0"/>
              <a:t>In-person attendees: Please refer to the program syllabus</a:t>
            </a:r>
            <a:br>
              <a:rPr lang="en-US" i="1" dirty="0"/>
            </a:br>
            <a:r>
              <a:rPr lang="en-US" i="1" dirty="0"/>
              <a:t>for the NCPD credit link or QR code.</a:t>
            </a:r>
            <a:br>
              <a:rPr lang="en-US" i="1" dirty="0"/>
            </a:br>
            <a:br>
              <a:rPr lang="en-US" i="1" dirty="0"/>
            </a:br>
            <a:r>
              <a:rPr lang="en-US" i="1" dirty="0"/>
              <a:t>Virtual attendees: The NCPD credit link is posted in the chat room.</a:t>
            </a:r>
            <a:br>
              <a:rPr lang="en-US" i="1" dirty="0"/>
            </a:br>
            <a:br>
              <a:rPr lang="en-US" i="1" dirty="0"/>
            </a:br>
            <a:r>
              <a:rPr lang="en-US" i="1" dirty="0"/>
              <a:t>NCPD/ONCC credit information will be emailed </a:t>
            </a:r>
            <a:br>
              <a:rPr lang="en-US" i="1" dirty="0"/>
            </a:br>
            <a:r>
              <a:rPr lang="en-US" i="1" dirty="0"/>
              <a:t>to each participant within 1 to 2 business days.</a:t>
            </a:r>
          </a:p>
        </p:txBody>
      </p:sp>
    </p:spTree>
    <p:extLst>
      <p:ext uri="{BB962C8B-B14F-4D97-AF65-F5344CB8AC3E}">
        <p14:creationId xmlns:p14="http://schemas.microsoft.com/office/powerpoint/2010/main" val="232133185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endParaRPr lang="en-US" sz="2500" dirty="0">
              <a:solidFill>
                <a:srgbClr val="0432FF"/>
              </a:solidFill>
            </a:endParaRP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a:t>
            </a:r>
            <a:r>
              <a:rPr lang="en-US" sz="2500" dirty="0">
                <a:solidFill>
                  <a:srgbClr val="0432FF"/>
                </a:solidFill>
              </a:rPr>
              <a: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endParaRPr lang="en-US" sz="2500" dirty="0">
              <a:solidFill>
                <a:srgbClr val="0432FF"/>
              </a:solidFill>
            </a:endParaRP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21523451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BC4A71-9E70-947C-8EA2-F72C4F898CF9}"/>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DCBE4950-CD2C-DE83-4363-5D081B3EBDDE}"/>
              </a:ext>
            </a:extLst>
          </p:cNvPr>
          <p:cNvSpPr/>
          <p:nvPr/>
        </p:nvSpPr>
        <p:spPr bwMode="auto">
          <a:xfrm>
            <a:off x="758948" y="1124744"/>
            <a:ext cx="10512305" cy="432048"/>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60B4BB3-0626-8995-051D-17D79DB72257}"/>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855FF5E0-07A7-0A6A-4018-8D9045F90D1E}"/>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chemeClr val="bg1"/>
                </a:solidFill>
              </a:rPr>
              <a:t>Module 1: 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a:t>
            </a:r>
            <a:r>
              <a:rPr lang="en-US" sz="2500" dirty="0">
                <a:solidFill>
                  <a:srgbClr val="0432FF"/>
                </a:solidFill>
              </a:rPr>
              <a: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endParaRPr lang="en-US" sz="2500" dirty="0">
              <a:solidFill>
                <a:srgbClr val="0432FF"/>
              </a:solidFill>
            </a:endParaRP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42633702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FBA04-CFDD-BEE8-D54B-741A358EBC1F}"/>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6B4F523C-0276-F820-F0F8-45BF9F7C1C5E}"/>
              </a:ext>
            </a:extLst>
          </p:cNvPr>
          <p:cNvSpPr>
            <a:spLocks noGrp="1"/>
          </p:cNvSpPr>
          <p:nvPr>
            <p:ph idx="1"/>
          </p:nvPr>
        </p:nvSpPr>
        <p:spPr/>
        <p:txBody>
          <a:bodyPr/>
          <a:lstStyle/>
          <a:p>
            <a:pPr marL="98425" indent="0">
              <a:buNone/>
            </a:pPr>
            <a:endParaRPr lang="en-US" sz="2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solidFill>
                  <a:srgbClr val="000000"/>
                </a:solidFill>
                <a:effectLst/>
                <a:latin typeface="Arial" panose="020B0604020202020204" pitchFamily="34" charset="0"/>
                <a:ea typeface="Aptos" panose="020B0004020202020204" pitchFamily="34" charset="0"/>
                <a:cs typeface="Times New Roman" panose="02020603050405020304" pitchFamily="18" charset="0"/>
              </a:rPr>
              <a:t>How do you explain to your patients how an antibody-drug conjugate works?</a:t>
            </a:r>
          </a:p>
          <a:p>
            <a:pPr marL="98425" indent="0">
              <a:buNone/>
            </a:pPr>
            <a:endParaRPr lang="en-US" dirty="0"/>
          </a:p>
        </p:txBody>
      </p:sp>
    </p:spTree>
    <p:extLst>
      <p:ext uri="{BB962C8B-B14F-4D97-AF65-F5344CB8AC3E}">
        <p14:creationId xmlns:p14="http://schemas.microsoft.com/office/powerpoint/2010/main" val="25319271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BDAC36-871E-1ED7-E81F-2DEABC6FC6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941A55-7866-1D72-27B8-B1FFCD7CF972}"/>
              </a:ext>
            </a:extLst>
          </p:cNvPr>
          <p:cNvSpPr>
            <a:spLocks noGrp="1"/>
          </p:cNvSpPr>
          <p:nvPr>
            <p:ph type="title"/>
          </p:nvPr>
        </p:nvSpPr>
        <p:spPr>
          <a:xfrm>
            <a:off x="912286" y="5366"/>
            <a:ext cx="10358967" cy="903354"/>
          </a:xfrm>
        </p:spPr>
        <p:txBody>
          <a:bodyPr/>
          <a:lstStyle/>
          <a:p>
            <a:r>
              <a:rPr lang="en-US" dirty="0"/>
              <a:t>Faculty</a:t>
            </a:r>
          </a:p>
        </p:txBody>
      </p:sp>
      <p:sp>
        <p:nvSpPr>
          <p:cNvPr id="12" name="Text Box 7">
            <a:extLst>
              <a:ext uri="{FF2B5EF4-FFF2-40B4-BE49-F238E27FC236}">
                <a16:creationId xmlns:a16="http://schemas.microsoft.com/office/drawing/2014/main" id="{FF984803-8755-EFAB-0345-46BBA7CEB699}"/>
              </a:ext>
            </a:extLst>
          </p:cNvPr>
          <p:cNvSpPr txBox="1">
            <a:spLocks noChangeArrowheads="1"/>
          </p:cNvSpPr>
          <p:nvPr/>
        </p:nvSpPr>
        <p:spPr bwMode="auto">
          <a:xfrm>
            <a:off x="1575813" y="1012876"/>
            <a:ext cx="4016132"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Courtney Arn, CNP</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James Cancer Hospital and Solove Research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The Ohio State University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Columbus, Ohio</a:t>
            </a:r>
          </a:p>
        </p:txBody>
      </p:sp>
      <p:pic>
        <p:nvPicPr>
          <p:cNvPr id="15" name="Picture 14">
            <a:extLst>
              <a:ext uri="{FF2B5EF4-FFF2-40B4-BE49-F238E27FC236}">
                <a16:creationId xmlns:a16="http://schemas.microsoft.com/office/drawing/2014/main" id="{81AED96C-8EC0-091F-E634-2371E85E3485}"/>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54173" y="1012876"/>
            <a:ext cx="1261872" cy="1261872"/>
          </a:xfrm>
          <a:prstGeom prst="rect">
            <a:avLst/>
          </a:prstGeom>
        </p:spPr>
      </p:pic>
      <p:sp>
        <p:nvSpPr>
          <p:cNvPr id="14" name="Text Box 7">
            <a:extLst>
              <a:ext uri="{FF2B5EF4-FFF2-40B4-BE49-F238E27FC236}">
                <a16:creationId xmlns:a16="http://schemas.microsoft.com/office/drawing/2014/main" id="{494FD67D-43D1-225F-BB70-EF1E1C8DE11D}"/>
              </a:ext>
            </a:extLst>
          </p:cNvPr>
          <p:cNvSpPr txBox="1">
            <a:spLocks noChangeArrowheads="1"/>
          </p:cNvSpPr>
          <p:nvPr/>
        </p:nvSpPr>
        <p:spPr bwMode="auto">
          <a:xfrm>
            <a:off x="1575812" y="2724994"/>
            <a:ext cx="4328101"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Jamie Carroll, APRN, MSN, CNP</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Assistant Professor,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Mayo Clinic</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Rochester, Minnesota</a:t>
            </a:r>
          </a:p>
        </p:txBody>
      </p:sp>
      <p:pic>
        <p:nvPicPr>
          <p:cNvPr id="16" name="Picture 15">
            <a:extLst>
              <a:ext uri="{FF2B5EF4-FFF2-40B4-BE49-F238E27FC236}">
                <a16:creationId xmlns:a16="http://schemas.microsoft.com/office/drawing/2014/main" id="{CAC4341B-E992-5A75-465F-9195F4A7EB41}"/>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254173" y="2724994"/>
            <a:ext cx="1261872" cy="1261872"/>
          </a:xfrm>
          <a:prstGeom prst="rect">
            <a:avLst/>
          </a:prstGeom>
        </p:spPr>
      </p:pic>
      <p:sp>
        <p:nvSpPr>
          <p:cNvPr id="17" name="Text Box 7">
            <a:extLst>
              <a:ext uri="{FF2B5EF4-FFF2-40B4-BE49-F238E27FC236}">
                <a16:creationId xmlns:a16="http://schemas.microsoft.com/office/drawing/2014/main" id="{730C252D-DE63-2003-408D-EAABFEFD6C5A}"/>
              </a:ext>
            </a:extLst>
          </p:cNvPr>
          <p:cNvSpPr txBox="1">
            <a:spLocks noChangeArrowheads="1"/>
          </p:cNvSpPr>
          <p:nvPr/>
        </p:nvSpPr>
        <p:spPr bwMode="auto">
          <a:xfrm>
            <a:off x="7673960" y="1012876"/>
            <a:ext cx="4325112"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Heather McArthur, MD, MPH,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Department of Internal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Clinical Director, Breast Cancer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Komen Distinguished Chair in Clinical Breast Cancer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UT Southwestern Medical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Dallas, Texas</a:t>
            </a:r>
          </a:p>
        </p:txBody>
      </p:sp>
      <p:pic>
        <p:nvPicPr>
          <p:cNvPr id="21" name="Picture 20">
            <a:extLst>
              <a:ext uri="{FF2B5EF4-FFF2-40B4-BE49-F238E27FC236}">
                <a16:creationId xmlns:a16="http://schemas.microsoft.com/office/drawing/2014/main" id="{5A10F67E-BC50-D3C1-B5EE-E6F1C0714FD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6352321" y="1012876"/>
            <a:ext cx="1261872" cy="1261872"/>
          </a:xfrm>
          <a:prstGeom prst="rect">
            <a:avLst/>
          </a:prstGeom>
        </p:spPr>
      </p:pic>
      <p:sp>
        <p:nvSpPr>
          <p:cNvPr id="20" name="Text Box 9">
            <a:extLst>
              <a:ext uri="{FF2B5EF4-FFF2-40B4-BE49-F238E27FC236}">
                <a16:creationId xmlns:a16="http://schemas.microsoft.com/office/drawing/2014/main" id="{C7995CBB-2F99-FC08-D215-DA4F707D1DB1}"/>
              </a:ext>
            </a:extLst>
          </p:cNvPr>
          <p:cNvSpPr txBox="1">
            <a:spLocks noChangeArrowheads="1"/>
          </p:cNvSpPr>
          <p:nvPr/>
        </p:nvSpPr>
        <p:spPr bwMode="auto">
          <a:xfrm>
            <a:off x="7673960" y="3452029"/>
            <a:ext cx="4038664"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30000"/>
              </a:spcBef>
              <a:spcAft>
                <a:spcPts val="800"/>
              </a:spcAft>
              <a:buClr>
                <a:srgbClr val="000000"/>
              </a:buClr>
              <a:buSzPct val="100000"/>
              <a:buFontTx/>
              <a:buNone/>
              <a:tabLst/>
              <a:defRPr/>
            </a:pPr>
            <a:r>
              <a:rPr kumimoji="0" lang="en-US" sz="2000" b="1" i="0" u="none" strike="noStrike" kern="1200" cap="none" spc="0" normalizeH="0" baseline="0" noProof="0" dirty="0">
                <a:ln>
                  <a:noFill/>
                </a:ln>
                <a:solidFill>
                  <a:srgbClr val="0432FF"/>
                </a:solidFill>
                <a:effectLst/>
                <a:uLnTx/>
                <a:uFillTx/>
                <a:latin typeface="Calibri" pitchFamily="-72" charset="0"/>
                <a:ea typeface="MS PGothic" charset="0"/>
              </a:rPr>
              <a:t>Moderator</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t>Kathleen N Moore, MD, MS</a:t>
            </a:r>
            <a:br>
              <a:rPr kumimoji="0" lang="en-US" sz="1700" b="1"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rPr>
              <a:t>Deputy Director and Director, Phase 1 Clinical Trials</a:t>
            </a:r>
            <a:b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rPr>
              <a:t>Fred and Pamela Buffett Cancer Center at the University of Nebraska</a:t>
            </a:r>
            <a:b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700" b="0" i="0" u="none" strike="noStrike" kern="1200" cap="none" spc="0" normalizeH="0" baseline="0" noProof="0" dirty="0">
                <a:ln>
                  <a:noFill/>
                </a:ln>
                <a:solidFill>
                  <a:srgbClr val="000000"/>
                </a:solidFill>
                <a:effectLst/>
                <a:uLnTx/>
                <a:uFillTx/>
                <a:latin typeface="Calibri" pitchFamily="-72" charset="0"/>
                <a:ea typeface="MS PGothic" charset="0"/>
              </a:rPr>
              <a:t>Omaha, Nebraska</a:t>
            </a:r>
          </a:p>
        </p:txBody>
      </p:sp>
      <p:pic>
        <p:nvPicPr>
          <p:cNvPr id="22" name="Picture 21">
            <a:extLst>
              <a:ext uri="{FF2B5EF4-FFF2-40B4-BE49-F238E27FC236}">
                <a16:creationId xmlns:a16="http://schemas.microsoft.com/office/drawing/2014/main" id="{2643E807-A50A-0CF0-8AC5-4D89BA3961F9}"/>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352321" y="3452029"/>
            <a:ext cx="1261872" cy="1261872"/>
          </a:xfrm>
          <a:prstGeom prst="rect">
            <a:avLst/>
          </a:prstGeom>
        </p:spPr>
      </p:pic>
      <p:sp>
        <p:nvSpPr>
          <p:cNvPr id="5" name="Text Box 7">
            <a:extLst>
              <a:ext uri="{FF2B5EF4-FFF2-40B4-BE49-F238E27FC236}">
                <a16:creationId xmlns:a16="http://schemas.microsoft.com/office/drawing/2014/main" id="{B24260F6-7A32-5845-8E4A-22EE183C1D57}"/>
              </a:ext>
            </a:extLst>
          </p:cNvPr>
          <p:cNvSpPr txBox="1">
            <a:spLocks noChangeArrowheads="1"/>
          </p:cNvSpPr>
          <p:nvPr/>
        </p:nvSpPr>
        <p:spPr bwMode="auto">
          <a:xfrm>
            <a:off x="1575812" y="4437112"/>
            <a:ext cx="4328101"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Edward B Garon, MD, MS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Thoracic Oncology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Signal Transduction and Therapeutics Research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David Geffen School of Medicine at UCLA</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Jonsson Comprehensive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Los Angeles, California</a:t>
            </a:r>
          </a:p>
        </p:txBody>
      </p:sp>
      <p:pic>
        <p:nvPicPr>
          <p:cNvPr id="6" name="Picture 5">
            <a:extLst>
              <a:ext uri="{FF2B5EF4-FFF2-40B4-BE49-F238E27FC236}">
                <a16:creationId xmlns:a16="http://schemas.microsoft.com/office/drawing/2014/main" id="{CEF949D1-3E13-2029-40B3-F3F66D116603}"/>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254173" y="4437112"/>
            <a:ext cx="1261872" cy="1261872"/>
          </a:xfrm>
          <a:prstGeom prst="rect">
            <a:avLst/>
          </a:prstGeom>
        </p:spPr>
      </p:pic>
    </p:spTree>
    <p:custDataLst>
      <p:tags r:id="rId1"/>
    </p:custDataLst>
    <p:extLst>
      <p:ext uri="{BB962C8B-B14F-4D97-AF65-F5344CB8AC3E}">
        <p14:creationId xmlns:p14="http://schemas.microsoft.com/office/powerpoint/2010/main" val="371438208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7482866-1630-B9C3-04F4-5D9686FC8BB8}"/>
              </a:ext>
            </a:extLst>
          </p:cNvPr>
          <p:cNvSpPr>
            <a:spLocks noGrp="1"/>
          </p:cNvSpPr>
          <p:nvPr>
            <p:ph type="title"/>
          </p:nvPr>
        </p:nvSpPr>
        <p:spPr/>
        <p:txBody>
          <a:bodyPr/>
          <a:lstStyle/>
          <a:p>
            <a:r>
              <a:rPr lang="en-US" dirty="0"/>
              <a:t>Mechanism of Action: ADCs</a:t>
            </a:r>
            <a:endParaRPr lang="en-US" dirty="0">
              <a:ea typeface="Calibri"/>
              <a:cs typeface="Calibri"/>
            </a:endParaRPr>
          </a:p>
        </p:txBody>
      </p:sp>
      <p:grpSp>
        <p:nvGrpSpPr>
          <p:cNvPr id="10" name="Group 9">
            <a:extLst>
              <a:ext uri="{FF2B5EF4-FFF2-40B4-BE49-F238E27FC236}">
                <a16:creationId xmlns:a16="http://schemas.microsoft.com/office/drawing/2014/main" id="{4906CA73-36DF-39EB-BCF8-6FDAE18746C3}"/>
              </a:ext>
            </a:extLst>
          </p:cNvPr>
          <p:cNvGrpSpPr/>
          <p:nvPr/>
        </p:nvGrpSpPr>
        <p:grpSpPr>
          <a:xfrm>
            <a:off x="1083317" y="1484784"/>
            <a:ext cx="10481409" cy="4536504"/>
            <a:chOff x="2152650" y="2191106"/>
            <a:chExt cx="7983451" cy="3455352"/>
          </a:xfrm>
        </p:grpSpPr>
        <p:sp>
          <p:nvSpPr>
            <p:cNvPr id="8" name="TextBox 7">
              <a:extLst>
                <a:ext uri="{FF2B5EF4-FFF2-40B4-BE49-F238E27FC236}">
                  <a16:creationId xmlns:a16="http://schemas.microsoft.com/office/drawing/2014/main" id="{15BD750F-FD01-DCD6-5C2C-D28038DA7D4D}"/>
                </a:ext>
              </a:extLst>
            </p:cNvPr>
            <p:cNvSpPr txBox="1"/>
            <p:nvPr/>
          </p:nvSpPr>
          <p:spPr>
            <a:xfrm>
              <a:off x="2152650" y="3837383"/>
              <a:ext cx="3411951" cy="1336230"/>
            </a:xfrm>
            <a:prstGeom prst="rect">
              <a:avLst/>
            </a:prstGeom>
            <a:noFill/>
          </p:spPr>
          <p:txBody>
            <a:bodyPr wrap="square" lIns="68580" tIns="34290" rIns="68580" bIns="34290" rtlCol="0" anchor="t">
              <a:spAutoFit/>
            </a:bodyPr>
            <a:lstStyle/>
            <a:p>
              <a:pPr marL="0" marR="0" lvl="0" indent="0" algn="l" defTabSz="457200" rtl="0" eaLnBrk="1" fontAlgn="auto" latinLnBrk="0" hangingPunct="1">
                <a:lnSpc>
                  <a:spcPct val="100000"/>
                </a:lnSpc>
                <a:spcBef>
                  <a:spcPts val="0"/>
                </a:spcBef>
                <a:spcAft>
                  <a:spcPts val="0"/>
                </a:spcAft>
                <a:buClr>
                  <a:srgbClr val="4F81BD"/>
                </a:buClr>
                <a:buSzTx/>
                <a:buFontTx/>
                <a:buNone/>
                <a:tabLst/>
                <a:defRPr/>
              </a:pPr>
              <a:r>
                <a:rPr kumimoji="0" lang="en-US" sz="1950" b="1" i="0" u="none" strike="noStrike" kern="1200" cap="none" spc="0" normalizeH="0" baseline="0" noProof="0" dirty="0">
                  <a:ln>
                    <a:noFill/>
                  </a:ln>
                  <a:solidFill>
                    <a:prstClr val="black"/>
                  </a:solidFill>
                  <a:effectLst/>
                  <a:uLnTx/>
                  <a:uFillTx/>
                  <a:latin typeface="Calibri"/>
                  <a:ea typeface="MS PGothic" charset="0"/>
                  <a:cs typeface="+mn-cs"/>
                </a:rPr>
                <a:t>ADC Components</a:t>
              </a:r>
            </a:p>
            <a:p>
              <a:pPr marL="171450" marR="0" lvl="0" indent="-171450" algn="l" defTabSz="457200" rtl="0" eaLnBrk="1" fontAlgn="auto" latinLnBrk="0" hangingPunct="1">
                <a:lnSpc>
                  <a:spcPct val="100000"/>
                </a:lnSpc>
                <a:spcBef>
                  <a:spcPts val="0"/>
                </a:spcBef>
                <a:spcAft>
                  <a:spcPts val="0"/>
                </a:spcAft>
                <a:buClr>
                  <a:srgbClr val="4F81BD"/>
                </a:buClr>
                <a:buSzTx/>
                <a:buFont typeface="Arial" panose="020B0604020202020204" pitchFamily="34" charset="0"/>
                <a:buChar char="•"/>
                <a:tabLst/>
                <a:defRPr/>
              </a:pPr>
              <a:r>
                <a:rPr kumimoji="0" lang="en-US" sz="1800" b="1" i="0" u="none" strike="noStrike" kern="1200" cap="none" spc="0" normalizeH="0" baseline="0" noProof="0" dirty="0">
                  <a:ln>
                    <a:noFill/>
                  </a:ln>
                  <a:solidFill>
                    <a:srgbClr val="4F81BD"/>
                  </a:solidFill>
                  <a:effectLst/>
                  <a:uLnTx/>
                  <a:uFillTx/>
                  <a:latin typeface="Calibri"/>
                  <a:ea typeface="MS PGothic" charset="0"/>
                  <a:cs typeface="+mn-cs"/>
                </a:rPr>
                <a:t>Antibody</a:t>
              </a:r>
              <a:r>
                <a:rPr kumimoji="0" lang="en-US" sz="1800" b="0" i="0" u="none" strike="noStrike" kern="1200" cap="none" spc="0" normalizeH="0" baseline="0" noProof="0" dirty="0">
                  <a:ln>
                    <a:noFill/>
                  </a:ln>
                  <a:solidFill>
                    <a:prstClr val="black"/>
                  </a:solidFill>
                  <a:effectLst/>
                  <a:uLnTx/>
                  <a:uFillTx/>
                  <a:latin typeface="Calibri"/>
                  <a:ea typeface="MS PGothic" charset="0"/>
                  <a:cs typeface="+mn-cs"/>
                </a:rPr>
                <a:t> specific for target antigen on cancer cells </a:t>
              </a:r>
              <a:endParaRPr kumimoji="0" lang="en-US" sz="1800" b="0" i="0" u="none" strike="noStrike" kern="1200" cap="none" spc="0" normalizeH="0" baseline="0" noProof="0" dirty="0">
                <a:ln>
                  <a:noFill/>
                </a:ln>
                <a:solidFill>
                  <a:prstClr val="black"/>
                </a:solidFill>
                <a:effectLst/>
                <a:uLnTx/>
                <a:uFillTx/>
                <a:latin typeface="Calibri"/>
                <a:ea typeface="Calibri"/>
                <a:cs typeface="Calibri"/>
              </a:endParaRPr>
            </a:p>
            <a:p>
              <a:pPr marL="171450" marR="0" lvl="0" indent="-171450" algn="l" defTabSz="457200" rtl="0" eaLnBrk="1" fontAlgn="auto" latinLnBrk="0" hangingPunct="1">
                <a:lnSpc>
                  <a:spcPct val="100000"/>
                </a:lnSpc>
                <a:spcBef>
                  <a:spcPts val="0"/>
                </a:spcBef>
                <a:spcAft>
                  <a:spcPts val="0"/>
                </a:spcAft>
                <a:buClr>
                  <a:srgbClr val="4F81BD"/>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S PGothic" charset="0"/>
                  <a:cs typeface="+mn-cs"/>
                </a:rPr>
                <a:t>High-potency </a:t>
              </a:r>
              <a:r>
                <a:rPr kumimoji="0" lang="en-US" sz="1800" b="1" i="0" u="none" strike="noStrike" kern="1200" cap="none" spc="0" normalizeH="0" baseline="0" noProof="0" dirty="0">
                  <a:ln>
                    <a:noFill/>
                  </a:ln>
                  <a:solidFill>
                    <a:srgbClr val="4F81BD"/>
                  </a:solidFill>
                  <a:effectLst/>
                  <a:uLnTx/>
                  <a:uFillTx/>
                  <a:latin typeface="Calibri"/>
                  <a:ea typeface="MS PGothic" charset="0"/>
                  <a:cs typeface="+mn-cs"/>
                </a:rPr>
                <a:t>cytotoxic payload</a:t>
              </a:r>
              <a:endParaRPr kumimoji="0" lang="en-US" sz="1800" b="1" i="0" u="none" strike="noStrike" kern="1200" cap="none" spc="0" normalizeH="0" baseline="0" noProof="0" dirty="0">
                <a:ln>
                  <a:noFill/>
                </a:ln>
                <a:solidFill>
                  <a:srgbClr val="4F81BD"/>
                </a:solidFill>
                <a:effectLst/>
                <a:uLnTx/>
                <a:uFillTx/>
                <a:latin typeface="Calibri"/>
                <a:ea typeface="Calibri"/>
                <a:cs typeface="Calibri"/>
              </a:endParaRPr>
            </a:p>
            <a:p>
              <a:pPr marL="171450" marR="0" lvl="0" indent="-171450" algn="l" defTabSz="457200" rtl="0" eaLnBrk="1" fontAlgn="auto" latinLnBrk="0" hangingPunct="1">
                <a:lnSpc>
                  <a:spcPct val="100000"/>
                </a:lnSpc>
                <a:spcBef>
                  <a:spcPts val="0"/>
                </a:spcBef>
                <a:spcAft>
                  <a:spcPts val="0"/>
                </a:spcAft>
                <a:buClr>
                  <a:srgbClr val="4F81BD"/>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S PGothic" charset="0"/>
                  <a:cs typeface="+mn-cs"/>
                </a:rPr>
                <a:t>Cleavable or </a:t>
              </a:r>
              <a:r>
                <a:rPr kumimoji="0" lang="en-US" sz="1800" b="0" i="0" u="none" strike="noStrike" kern="1200" cap="none" spc="0" normalizeH="0" baseline="0" noProof="0" dirty="0" err="1">
                  <a:ln>
                    <a:noFill/>
                  </a:ln>
                  <a:solidFill>
                    <a:prstClr val="black"/>
                  </a:solidFill>
                  <a:effectLst/>
                  <a:uLnTx/>
                  <a:uFillTx/>
                  <a:latin typeface="Calibri"/>
                  <a:ea typeface="MS PGothic" charset="0"/>
                  <a:cs typeface="+mn-cs"/>
                </a:rPr>
                <a:t>noncleavable</a:t>
              </a:r>
              <a:r>
                <a:rPr kumimoji="0" lang="en-US" sz="1800" b="0" i="0" u="none" strike="noStrike" kern="1200" cap="none" spc="0" normalizeH="0" baseline="0" noProof="0" dirty="0">
                  <a:ln>
                    <a:noFill/>
                  </a:ln>
                  <a:solidFill>
                    <a:prstClr val="black"/>
                  </a:solidFill>
                  <a:effectLst/>
                  <a:uLnTx/>
                  <a:uFillTx/>
                  <a:latin typeface="Calibri"/>
                  <a:ea typeface="MS PGothic" charset="0"/>
                  <a:cs typeface="+mn-cs"/>
                </a:rPr>
                <a:t> </a:t>
              </a:r>
              <a:r>
                <a:rPr kumimoji="0" lang="en-US" sz="1800" b="1" i="0" u="none" strike="noStrike" kern="1200" cap="none" spc="0" normalizeH="0" baseline="0" noProof="0" dirty="0">
                  <a:ln>
                    <a:noFill/>
                  </a:ln>
                  <a:solidFill>
                    <a:srgbClr val="4F81BD"/>
                  </a:solidFill>
                  <a:effectLst/>
                  <a:uLnTx/>
                  <a:uFillTx/>
                  <a:latin typeface="Calibri"/>
                  <a:ea typeface="MS PGothic" charset="0"/>
                  <a:cs typeface="+mn-cs"/>
                </a:rPr>
                <a:t>linker</a:t>
              </a:r>
              <a:r>
                <a:rPr kumimoji="0" lang="en-US" sz="1800" b="0" i="0" u="none" strike="noStrike" kern="1200" cap="none" spc="0" normalizeH="0" baseline="0" noProof="0" dirty="0">
                  <a:ln>
                    <a:noFill/>
                  </a:ln>
                  <a:solidFill>
                    <a:prstClr val="black"/>
                  </a:solidFill>
                  <a:effectLst/>
                  <a:uLnTx/>
                  <a:uFillTx/>
                  <a:latin typeface="Calibri"/>
                  <a:ea typeface="MS PGothic" charset="0"/>
                  <a:cs typeface="+mn-cs"/>
                </a:rPr>
                <a:t> between antibody and payload</a:t>
              </a:r>
              <a:endParaRPr kumimoji="0" lang="en-US" sz="1800" b="0" i="0" u="none" strike="noStrike" kern="1200" cap="none" spc="0" normalizeH="0" baseline="0" noProof="0" dirty="0">
                <a:ln>
                  <a:noFill/>
                </a:ln>
                <a:solidFill>
                  <a:prstClr val="black"/>
                </a:solidFill>
                <a:effectLst/>
                <a:uLnTx/>
                <a:uFillTx/>
                <a:latin typeface="Calibri"/>
                <a:ea typeface="Calibri"/>
                <a:cs typeface="Calibri"/>
              </a:endParaRPr>
            </a:p>
          </p:txBody>
        </p:sp>
        <p:sp>
          <p:nvSpPr>
            <p:cNvPr id="123" name="Freeform 6">
              <a:extLst>
                <a:ext uri="{FF2B5EF4-FFF2-40B4-BE49-F238E27FC236}">
                  <a16:creationId xmlns:a16="http://schemas.microsoft.com/office/drawing/2014/main" id="{1B100EA0-83CC-0A36-53CC-AE7B6EC2FFE9}"/>
                </a:ext>
              </a:extLst>
            </p:cNvPr>
            <p:cNvSpPr>
              <a:spLocks/>
            </p:cNvSpPr>
            <p:nvPr/>
          </p:nvSpPr>
          <p:spPr bwMode="auto">
            <a:xfrm>
              <a:off x="6290733" y="2530207"/>
              <a:ext cx="1688868" cy="1258420"/>
            </a:xfrm>
            <a:custGeom>
              <a:avLst/>
              <a:gdLst>
                <a:gd name="T0" fmla="*/ 94 w 991"/>
                <a:gd name="T1" fmla="*/ 432 h 738"/>
                <a:gd name="T2" fmla="*/ 55 w 991"/>
                <a:gd name="T3" fmla="*/ 570 h 738"/>
                <a:gd name="T4" fmla="*/ 0 w 991"/>
                <a:gd name="T5" fmla="*/ 738 h 738"/>
                <a:gd name="T6" fmla="*/ 649 w 991"/>
                <a:gd name="T7" fmla="*/ 477 h 738"/>
                <a:gd name="T8" fmla="*/ 972 w 991"/>
                <a:gd name="T9" fmla="*/ 130 h 738"/>
                <a:gd name="T10" fmla="*/ 991 w 991"/>
                <a:gd name="T11" fmla="*/ 74 h 738"/>
                <a:gd name="T12" fmla="*/ 803 w 991"/>
                <a:gd name="T13" fmla="*/ 29 h 738"/>
                <a:gd name="T14" fmla="*/ 698 w 991"/>
                <a:gd name="T15" fmla="*/ 0 h 738"/>
                <a:gd name="T16" fmla="*/ 439 w 991"/>
                <a:gd name="T17" fmla="*/ 279 h 738"/>
                <a:gd name="T18" fmla="*/ 94 w 991"/>
                <a:gd name="T19" fmla="*/ 43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1" h="738">
                  <a:moveTo>
                    <a:pt x="94" y="432"/>
                  </a:moveTo>
                  <a:cubicBezTo>
                    <a:pt x="94" y="432"/>
                    <a:pt x="65" y="533"/>
                    <a:pt x="55" y="570"/>
                  </a:cubicBezTo>
                  <a:cubicBezTo>
                    <a:pt x="44" y="606"/>
                    <a:pt x="0" y="738"/>
                    <a:pt x="0" y="738"/>
                  </a:cubicBezTo>
                  <a:cubicBezTo>
                    <a:pt x="0" y="738"/>
                    <a:pt x="363" y="703"/>
                    <a:pt x="649" y="477"/>
                  </a:cubicBezTo>
                  <a:cubicBezTo>
                    <a:pt x="835" y="331"/>
                    <a:pt x="933" y="200"/>
                    <a:pt x="972" y="130"/>
                  </a:cubicBezTo>
                  <a:cubicBezTo>
                    <a:pt x="991" y="74"/>
                    <a:pt x="991" y="74"/>
                    <a:pt x="991" y="74"/>
                  </a:cubicBezTo>
                  <a:cubicBezTo>
                    <a:pt x="803" y="29"/>
                    <a:pt x="803" y="29"/>
                    <a:pt x="803" y="29"/>
                  </a:cubicBezTo>
                  <a:cubicBezTo>
                    <a:pt x="698" y="0"/>
                    <a:pt x="698" y="0"/>
                    <a:pt x="698" y="0"/>
                  </a:cubicBezTo>
                  <a:cubicBezTo>
                    <a:pt x="698" y="0"/>
                    <a:pt x="603" y="157"/>
                    <a:pt x="439" y="279"/>
                  </a:cubicBezTo>
                  <a:cubicBezTo>
                    <a:pt x="325" y="379"/>
                    <a:pt x="94" y="432"/>
                    <a:pt x="94" y="432"/>
                  </a:cubicBezTo>
                  <a:close/>
                </a:path>
              </a:pathLst>
            </a:custGeom>
            <a:solidFill>
              <a:srgbClr val="E2BA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4" name="Freeform 7">
              <a:extLst>
                <a:ext uri="{FF2B5EF4-FFF2-40B4-BE49-F238E27FC236}">
                  <a16:creationId xmlns:a16="http://schemas.microsoft.com/office/drawing/2014/main" id="{4346BD7D-83AF-9718-0ABE-D43CDA475CEB}"/>
                </a:ext>
              </a:extLst>
            </p:cNvPr>
            <p:cNvSpPr>
              <a:spLocks/>
            </p:cNvSpPr>
            <p:nvPr/>
          </p:nvSpPr>
          <p:spPr bwMode="auto">
            <a:xfrm>
              <a:off x="7615000" y="3663031"/>
              <a:ext cx="1535224" cy="1625459"/>
            </a:xfrm>
            <a:custGeom>
              <a:avLst/>
              <a:gdLst>
                <a:gd name="T0" fmla="*/ 861 w 900"/>
                <a:gd name="T1" fmla="*/ 493 h 953"/>
                <a:gd name="T2" fmla="*/ 877 w 900"/>
                <a:gd name="T3" fmla="*/ 587 h 953"/>
                <a:gd name="T4" fmla="*/ 821 w 900"/>
                <a:gd name="T5" fmla="*/ 665 h 953"/>
                <a:gd name="T6" fmla="*/ 772 w 900"/>
                <a:gd name="T7" fmla="*/ 837 h 953"/>
                <a:gd name="T8" fmla="*/ 597 w 900"/>
                <a:gd name="T9" fmla="*/ 865 h 953"/>
                <a:gd name="T10" fmla="*/ 499 w 900"/>
                <a:gd name="T11" fmla="*/ 948 h 953"/>
                <a:gd name="T12" fmla="*/ 420 w 900"/>
                <a:gd name="T13" fmla="*/ 903 h 953"/>
                <a:gd name="T14" fmla="*/ 320 w 900"/>
                <a:gd name="T15" fmla="*/ 938 h 953"/>
                <a:gd name="T16" fmla="*/ 249 w 900"/>
                <a:gd name="T17" fmla="*/ 859 h 953"/>
                <a:gd name="T18" fmla="*/ 128 w 900"/>
                <a:gd name="T19" fmla="*/ 813 h 953"/>
                <a:gd name="T20" fmla="*/ 101 w 900"/>
                <a:gd name="T21" fmla="*/ 718 h 953"/>
                <a:gd name="T22" fmla="*/ 5 w 900"/>
                <a:gd name="T23" fmla="*/ 538 h 953"/>
                <a:gd name="T24" fmla="*/ 47 w 900"/>
                <a:gd name="T25" fmla="*/ 436 h 953"/>
                <a:gd name="T26" fmla="*/ 49 w 900"/>
                <a:gd name="T27" fmla="*/ 307 h 953"/>
                <a:gd name="T28" fmla="*/ 125 w 900"/>
                <a:gd name="T29" fmla="*/ 196 h 953"/>
                <a:gd name="T30" fmla="*/ 181 w 900"/>
                <a:gd name="T31" fmla="*/ 80 h 953"/>
                <a:gd name="T32" fmla="*/ 308 w 900"/>
                <a:gd name="T33" fmla="*/ 78 h 953"/>
                <a:gd name="T34" fmla="*/ 399 w 900"/>
                <a:gd name="T35" fmla="*/ 13 h 953"/>
                <a:gd name="T36" fmla="*/ 465 w 900"/>
                <a:gd name="T37" fmla="*/ 35 h 953"/>
                <a:gd name="T38" fmla="*/ 525 w 900"/>
                <a:gd name="T39" fmla="*/ 6 h 953"/>
                <a:gd name="T40" fmla="*/ 605 w 900"/>
                <a:gd name="T41" fmla="*/ 87 h 953"/>
                <a:gd name="T42" fmla="*/ 712 w 900"/>
                <a:gd name="T43" fmla="*/ 104 h 953"/>
                <a:gd name="T44" fmla="*/ 773 w 900"/>
                <a:gd name="T45" fmla="*/ 207 h 953"/>
                <a:gd name="T46" fmla="*/ 894 w 900"/>
                <a:gd name="T47" fmla="*/ 321 h 953"/>
                <a:gd name="T48" fmla="*/ 861 w 900"/>
                <a:gd name="T49" fmla="*/ 493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0" h="953">
                  <a:moveTo>
                    <a:pt x="861" y="493"/>
                  </a:moveTo>
                  <a:cubicBezTo>
                    <a:pt x="861" y="523"/>
                    <a:pt x="891" y="553"/>
                    <a:pt x="877" y="587"/>
                  </a:cubicBezTo>
                  <a:cubicBezTo>
                    <a:pt x="865" y="619"/>
                    <a:pt x="835" y="633"/>
                    <a:pt x="821" y="665"/>
                  </a:cubicBezTo>
                  <a:cubicBezTo>
                    <a:pt x="796" y="724"/>
                    <a:pt x="842" y="781"/>
                    <a:pt x="772" y="837"/>
                  </a:cubicBezTo>
                  <a:cubicBezTo>
                    <a:pt x="723" y="875"/>
                    <a:pt x="647" y="839"/>
                    <a:pt x="597" y="865"/>
                  </a:cubicBezTo>
                  <a:cubicBezTo>
                    <a:pt x="541" y="893"/>
                    <a:pt x="555" y="943"/>
                    <a:pt x="499" y="948"/>
                  </a:cubicBezTo>
                  <a:cubicBezTo>
                    <a:pt x="485" y="949"/>
                    <a:pt x="436" y="902"/>
                    <a:pt x="420" y="903"/>
                  </a:cubicBezTo>
                  <a:cubicBezTo>
                    <a:pt x="391" y="907"/>
                    <a:pt x="355" y="953"/>
                    <a:pt x="320" y="938"/>
                  </a:cubicBezTo>
                  <a:cubicBezTo>
                    <a:pt x="286" y="923"/>
                    <a:pt x="279" y="873"/>
                    <a:pt x="249" y="859"/>
                  </a:cubicBezTo>
                  <a:cubicBezTo>
                    <a:pt x="207" y="839"/>
                    <a:pt x="154" y="850"/>
                    <a:pt x="128" y="813"/>
                  </a:cubicBezTo>
                  <a:cubicBezTo>
                    <a:pt x="110" y="788"/>
                    <a:pt x="116" y="750"/>
                    <a:pt x="101" y="718"/>
                  </a:cubicBezTo>
                  <a:cubicBezTo>
                    <a:pt x="77" y="668"/>
                    <a:pt x="13" y="602"/>
                    <a:pt x="5" y="538"/>
                  </a:cubicBezTo>
                  <a:cubicBezTo>
                    <a:pt x="0" y="500"/>
                    <a:pt x="43" y="453"/>
                    <a:pt x="47" y="436"/>
                  </a:cubicBezTo>
                  <a:cubicBezTo>
                    <a:pt x="59" y="388"/>
                    <a:pt x="38" y="347"/>
                    <a:pt x="49" y="307"/>
                  </a:cubicBezTo>
                  <a:cubicBezTo>
                    <a:pt x="57" y="277"/>
                    <a:pt x="99" y="231"/>
                    <a:pt x="125" y="196"/>
                  </a:cubicBezTo>
                  <a:cubicBezTo>
                    <a:pt x="153" y="161"/>
                    <a:pt x="146" y="104"/>
                    <a:pt x="181" y="80"/>
                  </a:cubicBezTo>
                  <a:cubicBezTo>
                    <a:pt x="218" y="56"/>
                    <a:pt x="267" y="95"/>
                    <a:pt x="308" y="78"/>
                  </a:cubicBezTo>
                  <a:cubicBezTo>
                    <a:pt x="341" y="65"/>
                    <a:pt x="365" y="18"/>
                    <a:pt x="399" y="13"/>
                  </a:cubicBezTo>
                  <a:cubicBezTo>
                    <a:pt x="426" y="8"/>
                    <a:pt x="438" y="35"/>
                    <a:pt x="465" y="35"/>
                  </a:cubicBezTo>
                  <a:cubicBezTo>
                    <a:pt x="498" y="35"/>
                    <a:pt x="494" y="0"/>
                    <a:pt x="525" y="6"/>
                  </a:cubicBezTo>
                  <a:cubicBezTo>
                    <a:pt x="565" y="14"/>
                    <a:pt x="576" y="68"/>
                    <a:pt x="605" y="87"/>
                  </a:cubicBezTo>
                  <a:cubicBezTo>
                    <a:pt x="638" y="108"/>
                    <a:pt x="683" y="86"/>
                    <a:pt x="712" y="104"/>
                  </a:cubicBezTo>
                  <a:cubicBezTo>
                    <a:pt x="740" y="122"/>
                    <a:pt x="750" y="176"/>
                    <a:pt x="773" y="207"/>
                  </a:cubicBezTo>
                  <a:cubicBezTo>
                    <a:pt x="804" y="249"/>
                    <a:pt x="879" y="248"/>
                    <a:pt x="894" y="321"/>
                  </a:cubicBezTo>
                  <a:cubicBezTo>
                    <a:pt x="900" y="348"/>
                    <a:pt x="861" y="466"/>
                    <a:pt x="861" y="493"/>
                  </a:cubicBezTo>
                  <a:close/>
                </a:path>
              </a:pathLst>
            </a:custGeom>
            <a:solidFill>
              <a:schemeClr val="accent1">
                <a:lumMod val="20000"/>
                <a:lumOff val="80000"/>
                <a:alpha val="50000"/>
              </a:schemeClr>
            </a:solidFill>
            <a:ln w="14288"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5" name="Oval 8">
              <a:extLst>
                <a:ext uri="{FF2B5EF4-FFF2-40B4-BE49-F238E27FC236}">
                  <a16:creationId xmlns:a16="http://schemas.microsoft.com/office/drawing/2014/main" id="{B2572314-AE93-0D53-AE1E-FE5399E09B41}"/>
                </a:ext>
              </a:extLst>
            </p:cNvPr>
            <p:cNvSpPr>
              <a:spLocks noChangeArrowheads="1"/>
            </p:cNvSpPr>
            <p:nvPr/>
          </p:nvSpPr>
          <p:spPr bwMode="auto">
            <a:xfrm>
              <a:off x="7816202" y="4005681"/>
              <a:ext cx="337774" cy="347529"/>
            </a:xfrm>
            <a:prstGeom prst="ellipse">
              <a:avLst/>
            </a:prstGeom>
            <a:solidFill>
              <a:srgbClr val="F7D9DA"/>
            </a:solidFill>
            <a:ln w="9525" cap="flat">
              <a:solidFill>
                <a:srgbClr val="D0B1B0"/>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6" name="Oval 9">
              <a:extLst>
                <a:ext uri="{FF2B5EF4-FFF2-40B4-BE49-F238E27FC236}">
                  <a16:creationId xmlns:a16="http://schemas.microsoft.com/office/drawing/2014/main" id="{69A944C2-881E-A263-4CF1-20091B30A53A}"/>
                </a:ext>
              </a:extLst>
            </p:cNvPr>
            <p:cNvSpPr>
              <a:spLocks noChangeArrowheads="1"/>
            </p:cNvSpPr>
            <p:nvPr/>
          </p:nvSpPr>
          <p:spPr bwMode="auto">
            <a:xfrm>
              <a:off x="8503944" y="3950807"/>
              <a:ext cx="260951" cy="268268"/>
            </a:xfrm>
            <a:prstGeom prst="ellipse">
              <a:avLst/>
            </a:prstGeom>
            <a:solidFill>
              <a:srgbClr val="C4C8D9"/>
            </a:solidFill>
            <a:ln w="4763" cap="flat">
              <a:solidFill>
                <a:srgbClr val="ADA1BD"/>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7" name="Oval 10">
              <a:extLst>
                <a:ext uri="{FF2B5EF4-FFF2-40B4-BE49-F238E27FC236}">
                  <a16:creationId xmlns:a16="http://schemas.microsoft.com/office/drawing/2014/main" id="{31559CFF-E9C9-D59C-952F-7FEC5E0BBE38}"/>
                </a:ext>
              </a:extLst>
            </p:cNvPr>
            <p:cNvSpPr>
              <a:spLocks noChangeArrowheads="1"/>
            </p:cNvSpPr>
            <p:nvPr/>
          </p:nvSpPr>
          <p:spPr bwMode="auto">
            <a:xfrm>
              <a:off x="8517355" y="3963002"/>
              <a:ext cx="231686" cy="242661"/>
            </a:xfrm>
            <a:prstGeom prst="ellipse">
              <a:avLst/>
            </a:prstGeom>
            <a:solidFill>
              <a:srgbClr val="FFFFFF"/>
            </a:solidFill>
            <a:ln w="4763" cap="flat">
              <a:solidFill>
                <a:srgbClr val="ADA1BD"/>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8" name="Oval 11">
              <a:extLst>
                <a:ext uri="{FF2B5EF4-FFF2-40B4-BE49-F238E27FC236}">
                  <a16:creationId xmlns:a16="http://schemas.microsoft.com/office/drawing/2014/main" id="{C929AB0D-1F4D-12BC-7F74-B740B201DDED}"/>
                </a:ext>
              </a:extLst>
            </p:cNvPr>
            <p:cNvSpPr>
              <a:spLocks noChangeArrowheads="1"/>
            </p:cNvSpPr>
            <p:nvPr/>
          </p:nvSpPr>
          <p:spPr bwMode="auto">
            <a:xfrm>
              <a:off x="7833275" y="4022751"/>
              <a:ext cx="302411" cy="313386"/>
            </a:xfrm>
            <a:prstGeom prst="ellipse">
              <a:avLst/>
            </a:prstGeom>
            <a:solidFill>
              <a:srgbClr val="FFFFFF"/>
            </a:solidFill>
            <a:ln w="4763" cap="flat">
              <a:solidFill>
                <a:srgbClr val="D0B1B0"/>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9" name="Freeform 12">
              <a:extLst>
                <a:ext uri="{FF2B5EF4-FFF2-40B4-BE49-F238E27FC236}">
                  <a16:creationId xmlns:a16="http://schemas.microsoft.com/office/drawing/2014/main" id="{7609266A-DB5B-F784-3442-ABA356E97647}"/>
                </a:ext>
              </a:extLst>
            </p:cNvPr>
            <p:cNvSpPr>
              <a:spLocks/>
            </p:cNvSpPr>
            <p:nvPr/>
          </p:nvSpPr>
          <p:spPr bwMode="auto">
            <a:xfrm>
              <a:off x="7996674" y="4205663"/>
              <a:ext cx="627991" cy="663353"/>
            </a:xfrm>
            <a:custGeom>
              <a:avLst/>
              <a:gdLst>
                <a:gd name="T0" fmla="*/ 368 w 368"/>
                <a:gd name="T1" fmla="*/ 198 h 389"/>
                <a:gd name="T2" fmla="*/ 304 w 368"/>
                <a:gd name="T3" fmla="*/ 363 h 389"/>
                <a:gd name="T4" fmla="*/ 185 w 368"/>
                <a:gd name="T5" fmla="*/ 389 h 389"/>
                <a:gd name="T6" fmla="*/ 3 w 368"/>
                <a:gd name="T7" fmla="*/ 198 h 389"/>
                <a:gd name="T8" fmla="*/ 185 w 368"/>
                <a:gd name="T9" fmla="*/ 6 h 389"/>
                <a:gd name="T10" fmla="*/ 368 w 368"/>
                <a:gd name="T11" fmla="*/ 198 h 389"/>
              </a:gdLst>
              <a:ahLst/>
              <a:cxnLst>
                <a:cxn ang="0">
                  <a:pos x="T0" y="T1"/>
                </a:cxn>
                <a:cxn ang="0">
                  <a:pos x="T2" y="T3"/>
                </a:cxn>
                <a:cxn ang="0">
                  <a:pos x="T4" y="T5"/>
                </a:cxn>
                <a:cxn ang="0">
                  <a:pos x="T6" y="T7"/>
                </a:cxn>
                <a:cxn ang="0">
                  <a:pos x="T8" y="T9"/>
                </a:cxn>
                <a:cxn ang="0">
                  <a:pos x="T10" y="T11"/>
                </a:cxn>
              </a:cxnLst>
              <a:rect l="0" t="0" r="r" b="b"/>
              <a:pathLst>
                <a:path w="368" h="389">
                  <a:moveTo>
                    <a:pt x="368" y="198"/>
                  </a:moveTo>
                  <a:cubicBezTo>
                    <a:pt x="368" y="258"/>
                    <a:pt x="345" y="328"/>
                    <a:pt x="304" y="363"/>
                  </a:cubicBezTo>
                  <a:cubicBezTo>
                    <a:pt x="272" y="389"/>
                    <a:pt x="228" y="389"/>
                    <a:pt x="185" y="389"/>
                  </a:cubicBezTo>
                  <a:cubicBezTo>
                    <a:pt x="84" y="389"/>
                    <a:pt x="6" y="303"/>
                    <a:pt x="3" y="198"/>
                  </a:cubicBezTo>
                  <a:cubicBezTo>
                    <a:pt x="0" y="117"/>
                    <a:pt x="79" y="14"/>
                    <a:pt x="185" y="6"/>
                  </a:cubicBezTo>
                  <a:cubicBezTo>
                    <a:pt x="286" y="0"/>
                    <a:pt x="368" y="92"/>
                    <a:pt x="368" y="19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0" name="Freeform 13">
              <a:extLst>
                <a:ext uri="{FF2B5EF4-FFF2-40B4-BE49-F238E27FC236}">
                  <a16:creationId xmlns:a16="http://schemas.microsoft.com/office/drawing/2014/main" id="{E5C4F018-CF67-B8FD-083A-0479DC0AC3EC}"/>
                </a:ext>
              </a:extLst>
            </p:cNvPr>
            <p:cNvSpPr>
              <a:spLocks/>
            </p:cNvSpPr>
            <p:nvPr/>
          </p:nvSpPr>
          <p:spPr bwMode="auto">
            <a:xfrm>
              <a:off x="8271037" y="2620444"/>
              <a:ext cx="937718" cy="988933"/>
            </a:xfrm>
            <a:custGeom>
              <a:avLst/>
              <a:gdLst>
                <a:gd name="T0" fmla="*/ 526 w 550"/>
                <a:gd name="T1" fmla="*/ 300 h 580"/>
                <a:gd name="T2" fmla="*/ 536 w 550"/>
                <a:gd name="T3" fmla="*/ 357 h 580"/>
                <a:gd name="T4" fmla="*/ 502 w 550"/>
                <a:gd name="T5" fmla="*/ 405 h 580"/>
                <a:gd name="T6" fmla="*/ 472 w 550"/>
                <a:gd name="T7" fmla="*/ 509 h 580"/>
                <a:gd name="T8" fmla="*/ 365 w 550"/>
                <a:gd name="T9" fmla="*/ 526 h 580"/>
                <a:gd name="T10" fmla="*/ 305 w 550"/>
                <a:gd name="T11" fmla="*/ 577 h 580"/>
                <a:gd name="T12" fmla="*/ 257 w 550"/>
                <a:gd name="T13" fmla="*/ 550 h 580"/>
                <a:gd name="T14" fmla="*/ 196 w 550"/>
                <a:gd name="T15" fmla="*/ 571 h 580"/>
                <a:gd name="T16" fmla="*/ 152 w 550"/>
                <a:gd name="T17" fmla="*/ 523 h 580"/>
                <a:gd name="T18" fmla="*/ 78 w 550"/>
                <a:gd name="T19" fmla="*/ 495 h 580"/>
                <a:gd name="T20" fmla="*/ 62 w 550"/>
                <a:gd name="T21" fmla="*/ 437 h 580"/>
                <a:gd name="T22" fmla="*/ 3 w 550"/>
                <a:gd name="T23" fmla="*/ 327 h 580"/>
                <a:gd name="T24" fmla="*/ 29 w 550"/>
                <a:gd name="T25" fmla="*/ 265 h 580"/>
                <a:gd name="T26" fmla="*/ 30 w 550"/>
                <a:gd name="T27" fmla="*/ 187 h 580"/>
                <a:gd name="T28" fmla="*/ 77 w 550"/>
                <a:gd name="T29" fmla="*/ 119 h 580"/>
                <a:gd name="T30" fmla="*/ 111 w 550"/>
                <a:gd name="T31" fmla="*/ 49 h 580"/>
                <a:gd name="T32" fmla="*/ 188 w 550"/>
                <a:gd name="T33" fmla="*/ 47 h 580"/>
                <a:gd name="T34" fmla="*/ 244 w 550"/>
                <a:gd name="T35" fmla="*/ 7 h 580"/>
                <a:gd name="T36" fmla="*/ 284 w 550"/>
                <a:gd name="T37" fmla="*/ 21 h 580"/>
                <a:gd name="T38" fmla="*/ 321 w 550"/>
                <a:gd name="T39" fmla="*/ 4 h 580"/>
                <a:gd name="T40" fmla="*/ 370 w 550"/>
                <a:gd name="T41" fmla="*/ 53 h 580"/>
                <a:gd name="T42" fmla="*/ 435 w 550"/>
                <a:gd name="T43" fmla="*/ 63 h 580"/>
                <a:gd name="T44" fmla="*/ 472 w 550"/>
                <a:gd name="T45" fmla="*/ 126 h 580"/>
                <a:gd name="T46" fmla="*/ 546 w 550"/>
                <a:gd name="T47" fmla="*/ 195 h 580"/>
                <a:gd name="T48" fmla="*/ 526 w 550"/>
                <a:gd name="T49" fmla="*/ 30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0" h="580">
                  <a:moveTo>
                    <a:pt x="526" y="300"/>
                  </a:moveTo>
                  <a:cubicBezTo>
                    <a:pt x="526" y="318"/>
                    <a:pt x="544" y="336"/>
                    <a:pt x="536" y="357"/>
                  </a:cubicBezTo>
                  <a:cubicBezTo>
                    <a:pt x="528" y="377"/>
                    <a:pt x="510" y="385"/>
                    <a:pt x="502" y="405"/>
                  </a:cubicBezTo>
                  <a:cubicBezTo>
                    <a:pt x="486" y="441"/>
                    <a:pt x="515" y="475"/>
                    <a:pt x="472" y="509"/>
                  </a:cubicBezTo>
                  <a:cubicBezTo>
                    <a:pt x="442" y="532"/>
                    <a:pt x="396" y="511"/>
                    <a:pt x="365" y="526"/>
                  </a:cubicBezTo>
                  <a:cubicBezTo>
                    <a:pt x="331" y="543"/>
                    <a:pt x="339" y="574"/>
                    <a:pt x="305" y="577"/>
                  </a:cubicBezTo>
                  <a:cubicBezTo>
                    <a:pt x="296" y="577"/>
                    <a:pt x="267" y="548"/>
                    <a:pt x="257" y="550"/>
                  </a:cubicBezTo>
                  <a:cubicBezTo>
                    <a:pt x="239" y="551"/>
                    <a:pt x="217" y="580"/>
                    <a:pt x="196" y="571"/>
                  </a:cubicBezTo>
                  <a:cubicBezTo>
                    <a:pt x="175" y="562"/>
                    <a:pt x="170" y="531"/>
                    <a:pt x="152" y="523"/>
                  </a:cubicBezTo>
                  <a:cubicBezTo>
                    <a:pt x="127" y="510"/>
                    <a:pt x="94" y="517"/>
                    <a:pt x="78" y="495"/>
                  </a:cubicBezTo>
                  <a:cubicBezTo>
                    <a:pt x="68" y="479"/>
                    <a:pt x="71" y="456"/>
                    <a:pt x="62" y="437"/>
                  </a:cubicBezTo>
                  <a:cubicBezTo>
                    <a:pt x="47" y="406"/>
                    <a:pt x="8" y="366"/>
                    <a:pt x="3" y="327"/>
                  </a:cubicBezTo>
                  <a:cubicBezTo>
                    <a:pt x="0" y="304"/>
                    <a:pt x="27" y="275"/>
                    <a:pt x="29" y="265"/>
                  </a:cubicBezTo>
                  <a:cubicBezTo>
                    <a:pt x="36" y="236"/>
                    <a:pt x="23" y="211"/>
                    <a:pt x="30" y="187"/>
                  </a:cubicBezTo>
                  <a:cubicBezTo>
                    <a:pt x="35" y="168"/>
                    <a:pt x="60" y="140"/>
                    <a:pt x="77" y="119"/>
                  </a:cubicBezTo>
                  <a:cubicBezTo>
                    <a:pt x="94" y="98"/>
                    <a:pt x="89" y="63"/>
                    <a:pt x="111" y="49"/>
                  </a:cubicBezTo>
                  <a:cubicBezTo>
                    <a:pt x="133" y="34"/>
                    <a:pt x="163" y="58"/>
                    <a:pt x="188" y="47"/>
                  </a:cubicBezTo>
                  <a:cubicBezTo>
                    <a:pt x="208" y="39"/>
                    <a:pt x="223" y="11"/>
                    <a:pt x="244" y="7"/>
                  </a:cubicBezTo>
                  <a:cubicBezTo>
                    <a:pt x="260" y="5"/>
                    <a:pt x="268" y="21"/>
                    <a:pt x="284" y="21"/>
                  </a:cubicBezTo>
                  <a:cubicBezTo>
                    <a:pt x="304" y="21"/>
                    <a:pt x="302" y="0"/>
                    <a:pt x="321" y="4"/>
                  </a:cubicBezTo>
                  <a:cubicBezTo>
                    <a:pt x="345" y="8"/>
                    <a:pt x="352" y="41"/>
                    <a:pt x="370" y="53"/>
                  </a:cubicBezTo>
                  <a:cubicBezTo>
                    <a:pt x="390" y="65"/>
                    <a:pt x="417" y="52"/>
                    <a:pt x="435" y="63"/>
                  </a:cubicBezTo>
                  <a:cubicBezTo>
                    <a:pt x="452" y="74"/>
                    <a:pt x="458" y="107"/>
                    <a:pt x="472" y="126"/>
                  </a:cubicBezTo>
                  <a:cubicBezTo>
                    <a:pt x="491" y="151"/>
                    <a:pt x="537" y="151"/>
                    <a:pt x="546" y="195"/>
                  </a:cubicBezTo>
                  <a:cubicBezTo>
                    <a:pt x="550" y="212"/>
                    <a:pt x="526" y="283"/>
                    <a:pt x="526" y="300"/>
                  </a:cubicBezTo>
                  <a:close/>
                </a:path>
              </a:pathLst>
            </a:custGeom>
            <a:solidFill>
              <a:schemeClr val="accent5">
                <a:lumMod val="40000"/>
                <a:lumOff val="60000"/>
              </a:schemeClr>
            </a:solidFill>
            <a:ln w="14288"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1" name="Freeform 14">
              <a:extLst>
                <a:ext uri="{FF2B5EF4-FFF2-40B4-BE49-F238E27FC236}">
                  <a16:creationId xmlns:a16="http://schemas.microsoft.com/office/drawing/2014/main" id="{8D403950-35D4-7A86-557C-4498FDAD5762}"/>
                </a:ext>
              </a:extLst>
            </p:cNvPr>
            <p:cNvSpPr>
              <a:spLocks/>
            </p:cNvSpPr>
            <p:nvPr/>
          </p:nvSpPr>
          <p:spPr bwMode="auto">
            <a:xfrm>
              <a:off x="8506382" y="2953340"/>
              <a:ext cx="384111" cy="406061"/>
            </a:xfrm>
            <a:custGeom>
              <a:avLst/>
              <a:gdLst>
                <a:gd name="T0" fmla="*/ 225 w 225"/>
                <a:gd name="T1" fmla="*/ 122 h 238"/>
                <a:gd name="T2" fmla="*/ 185 w 225"/>
                <a:gd name="T3" fmla="*/ 223 h 238"/>
                <a:gd name="T4" fmla="*/ 113 w 225"/>
                <a:gd name="T5" fmla="*/ 238 h 238"/>
                <a:gd name="T6" fmla="*/ 1 w 225"/>
                <a:gd name="T7" fmla="*/ 122 h 238"/>
                <a:gd name="T8" fmla="*/ 113 w 225"/>
                <a:gd name="T9" fmla="*/ 5 h 238"/>
                <a:gd name="T10" fmla="*/ 225 w 225"/>
                <a:gd name="T11" fmla="*/ 122 h 238"/>
              </a:gdLst>
              <a:ahLst/>
              <a:cxnLst>
                <a:cxn ang="0">
                  <a:pos x="T0" y="T1"/>
                </a:cxn>
                <a:cxn ang="0">
                  <a:pos x="T2" y="T3"/>
                </a:cxn>
                <a:cxn ang="0">
                  <a:pos x="T4" y="T5"/>
                </a:cxn>
                <a:cxn ang="0">
                  <a:pos x="T6" y="T7"/>
                </a:cxn>
                <a:cxn ang="0">
                  <a:pos x="T8" y="T9"/>
                </a:cxn>
                <a:cxn ang="0">
                  <a:pos x="T10" y="T11"/>
                </a:cxn>
              </a:cxnLst>
              <a:rect l="0" t="0" r="r" b="b"/>
              <a:pathLst>
                <a:path w="225" h="238">
                  <a:moveTo>
                    <a:pt x="225" y="122"/>
                  </a:moveTo>
                  <a:cubicBezTo>
                    <a:pt x="225" y="159"/>
                    <a:pt x="211" y="201"/>
                    <a:pt x="185" y="223"/>
                  </a:cubicBezTo>
                  <a:cubicBezTo>
                    <a:pt x="166" y="238"/>
                    <a:pt x="139" y="238"/>
                    <a:pt x="113" y="238"/>
                  </a:cubicBezTo>
                  <a:cubicBezTo>
                    <a:pt x="51" y="238"/>
                    <a:pt x="3" y="186"/>
                    <a:pt x="1" y="122"/>
                  </a:cubicBezTo>
                  <a:cubicBezTo>
                    <a:pt x="0" y="72"/>
                    <a:pt x="48" y="9"/>
                    <a:pt x="113" y="5"/>
                  </a:cubicBezTo>
                  <a:cubicBezTo>
                    <a:pt x="175" y="0"/>
                    <a:pt x="225" y="57"/>
                    <a:pt x="225" y="12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2" name="Freeform 15">
              <a:extLst>
                <a:ext uri="{FF2B5EF4-FFF2-40B4-BE49-F238E27FC236}">
                  <a16:creationId xmlns:a16="http://schemas.microsoft.com/office/drawing/2014/main" id="{A5339F48-C470-FDD4-55A9-0035A576AD83}"/>
                </a:ext>
              </a:extLst>
            </p:cNvPr>
            <p:cNvSpPr>
              <a:spLocks/>
            </p:cNvSpPr>
            <p:nvPr/>
          </p:nvSpPr>
          <p:spPr bwMode="auto">
            <a:xfrm>
              <a:off x="8842937" y="4527583"/>
              <a:ext cx="46337" cy="47557"/>
            </a:xfrm>
            <a:custGeom>
              <a:avLst/>
              <a:gdLst>
                <a:gd name="T0" fmla="*/ 27 w 27"/>
                <a:gd name="T1" fmla="*/ 14 h 28"/>
                <a:gd name="T2" fmla="*/ 22 w 27"/>
                <a:gd name="T3" fmla="*/ 26 h 28"/>
                <a:gd name="T4" fmla="*/ 14 w 27"/>
                <a:gd name="T5" fmla="*/ 28 h 28"/>
                <a:gd name="T6" fmla="*/ 0 w 27"/>
                <a:gd name="T7" fmla="*/ 14 h 28"/>
                <a:gd name="T8" fmla="*/ 14 w 27"/>
                <a:gd name="T9" fmla="*/ 0 h 28"/>
                <a:gd name="T10" fmla="*/ 27 w 27"/>
                <a:gd name="T11" fmla="*/ 14 h 28"/>
              </a:gdLst>
              <a:ahLst/>
              <a:cxnLst>
                <a:cxn ang="0">
                  <a:pos x="T0" y="T1"/>
                </a:cxn>
                <a:cxn ang="0">
                  <a:pos x="T2" y="T3"/>
                </a:cxn>
                <a:cxn ang="0">
                  <a:pos x="T4" y="T5"/>
                </a:cxn>
                <a:cxn ang="0">
                  <a:pos x="T6" y="T7"/>
                </a:cxn>
                <a:cxn ang="0">
                  <a:pos x="T8" y="T9"/>
                </a:cxn>
                <a:cxn ang="0">
                  <a:pos x="T10" y="T11"/>
                </a:cxn>
              </a:cxnLst>
              <a:rect l="0" t="0" r="r" b="b"/>
              <a:pathLst>
                <a:path w="27" h="28">
                  <a:moveTo>
                    <a:pt x="27" y="14"/>
                  </a:moveTo>
                  <a:cubicBezTo>
                    <a:pt x="27" y="19"/>
                    <a:pt x="26" y="24"/>
                    <a:pt x="22" y="26"/>
                  </a:cubicBezTo>
                  <a:cubicBezTo>
                    <a:pt x="20" y="28"/>
                    <a:pt x="17" y="28"/>
                    <a:pt x="14" y="28"/>
                  </a:cubicBezTo>
                  <a:cubicBezTo>
                    <a:pt x="6" y="28"/>
                    <a:pt x="1" y="22"/>
                    <a:pt x="0" y="14"/>
                  </a:cubicBezTo>
                  <a:cubicBezTo>
                    <a:pt x="0" y="8"/>
                    <a:pt x="6" y="1"/>
                    <a:pt x="14" y="0"/>
                  </a:cubicBezTo>
                  <a:cubicBezTo>
                    <a:pt x="21" y="0"/>
                    <a:pt x="27" y="6"/>
                    <a:pt x="27" y="1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3" name="Freeform 16">
              <a:extLst>
                <a:ext uri="{FF2B5EF4-FFF2-40B4-BE49-F238E27FC236}">
                  <a16:creationId xmlns:a16="http://schemas.microsoft.com/office/drawing/2014/main" id="{36E6DD4E-06B0-BCFF-6BD6-D15E6249E70F}"/>
                </a:ext>
              </a:extLst>
            </p:cNvPr>
            <p:cNvSpPr>
              <a:spLocks/>
            </p:cNvSpPr>
            <p:nvPr/>
          </p:nvSpPr>
          <p:spPr bwMode="auto">
            <a:xfrm>
              <a:off x="8940487" y="4381255"/>
              <a:ext cx="28046" cy="28046"/>
            </a:xfrm>
            <a:custGeom>
              <a:avLst/>
              <a:gdLst>
                <a:gd name="T0" fmla="*/ 17 w 17"/>
                <a:gd name="T1" fmla="*/ 9 h 17"/>
                <a:gd name="T2" fmla="*/ 14 w 17"/>
                <a:gd name="T3" fmla="*/ 16 h 17"/>
                <a:gd name="T4" fmla="*/ 9 w 17"/>
                <a:gd name="T5" fmla="*/ 17 h 17"/>
                <a:gd name="T6" fmla="*/ 0 w 17"/>
                <a:gd name="T7" fmla="*/ 9 h 17"/>
                <a:gd name="T8" fmla="*/ 9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1"/>
                    <a:pt x="16" y="15"/>
                    <a:pt x="14" y="16"/>
                  </a:cubicBezTo>
                  <a:cubicBezTo>
                    <a:pt x="13" y="17"/>
                    <a:pt x="11" y="17"/>
                    <a:pt x="9" y="17"/>
                  </a:cubicBezTo>
                  <a:cubicBezTo>
                    <a:pt x="4" y="17"/>
                    <a:pt x="1" y="13"/>
                    <a:pt x="0" y="9"/>
                  </a:cubicBezTo>
                  <a:cubicBezTo>
                    <a:pt x="0" y="5"/>
                    <a:pt x="4" y="0"/>
                    <a:pt x="9" y="0"/>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4" name="Freeform 17">
              <a:extLst>
                <a:ext uri="{FF2B5EF4-FFF2-40B4-BE49-F238E27FC236}">
                  <a16:creationId xmlns:a16="http://schemas.microsoft.com/office/drawing/2014/main" id="{305E7423-2C80-C81C-2B53-EBA26979BE24}"/>
                </a:ext>
              </a:extLst>
            </p:cNvPr>
            <p:cNvSpPr>
              <a:spLocks/>
            </p:cNvSpPr>
            <p:nvPr/>
          </p:nvSpPr>
          <p:spPr bwMode="auto">
            <a:xfrm>
              <a:off x="8866104" y="4386132"/>
              <a:ext cx="28046"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5"/>
                    <a:pt x="13" y="16"/>
                  </a:cubicBezTo>
                  <a:cubicBezTo>
                    <a:pt x="12" y="17"/>
                    <a:pt x="10" y="17"/>
                    <a:pt x="8" y="17"/>
                  </a:cubicBezTo>
                  <a:cubicBezTo>
                    <a:pt x="3" y="17"/>
                    <a:pt x="0" y="13"/>
                    <a:pt x="0" y="9"/>
                  </a:cubicBezTo>
                  <a:cubicBezTo>
                    <a:pt x="0" y="5"/>
                    <a:pt x="3" y="1"/>
                    <a:pt x="8" y="0"/>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5" name="Freeform 18">
              <a:extLst>
                <a:ext uri="{FF2B5EF4-FFF2-40B4-BE49-F238E27FC236}">
                  <a16:creationId xmlns:a16="http://schemas.microsoft.com/office/drawing/2014/main" id="{7BC473F3-000E-91B4-DFD3-0720B38D6820}"/>
                </a:ext>
              </a:extLst>
            </p:cNvPr>
            <p:cNvSpPr>
              <a:spLocks/>
            </p:cNvSpPr>
            <p:nvPr/>
          </p:nvSpPr>
          <p:spPr bwMode="auto">
            <a:xfrm>
              <a:off x="8861227" y="4317846"/>
              <a:ext cx="28046"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4"/>
                    <a:pt x="13" y="16"/>
                  </a:cubicBezTo>
                  <a:cubicBezTo>
                    <a:pt x="12" y="17"/>
                    <a:pt x="10" y="17"/>
                    <a:pt x="8" y="17"/>
                  </a:cubicBezTo>
                  <a:cubicBezTo>
                    <a:pt x="3" y="17"/>
                    <a:pt x="0" y="13"/>
                    <a:pt x="0" y="9"/>
                  </a:cubicBezTo>
                  <a:cubicBezTo>
                    <a:pt x="0" y="5"/>
                    <a:pt x="3" y="0"/>
                    <a:pt x="8" y="0"/>
                  </a:cubicBezTo>
                  <a:cubicBezTo>
                    <a:pt x="12"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6" name="Freeform 19">
              <a:extLst>
                <a:ext uri="{FF2B5EF4-FFF2-40B4-BE49-F238E27FC236}">
                  <a16:creationId xmlns:a16="http://schemas.microsoft.com/office/drawing/2014/main" id="{1BB1B9DE-3152-D254-BA5D-885E15F214EF}"/>
                </a:ext>
              </a:extLst>
            </p:cNvPr>
            <p:cNvSpPr>
              <a:spLocks/>
            </p:cNvSpPr>
            <p:nvPr/>
          </p:nvSpPr>
          <p:spPr bwMode="auto">
            <a:xfrm>
              <a:off x="8919758" y="4331261"/>
              <a:ext cx="26827" cy="30485"/>
            </a:xfrm>
            <a:custGeom>
              <a:avLst/>
              <a:gdLst>
                <a:gd name="T0" fmla="*/ 16 w 16"/>
                <a:gd name="T1" fmla="*/ 9 h 18"/>
                <a:gd name="T2" fmla="*/ 14 w 16"/>
                <a:gd name="T3" fmla="*/ 17 h 18"/>
                <a:gd name="T4" fmla="*/ 8 w 16"/>
                <a:gd name="T5" fmla="*/ 18 h 18"/>
                <a:gd name="T6" fmla="*/ 0 w 16"/>
                <a:gd name="T7" fmla="*/ 9 h 18"/>
                <a:gd name="T8" fmla="*/ 8 w 16"/>
                <a:gd name="T9" fmla="*/ 1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4" y="17"/>
                  </a:cubicBezTo>
                  <a:cubicBezTo>
                    <a:pt x="12" y="18"/>
                    <a:pt x="10" y="18"/>
                    <a:pt x="8" y="18"/>
                  </a:cubicBezTo>
                  <a:cubicBezTo>
                    <a:pt x="4" y="18"/>
                    <a:pt x="0" y="14"/>
                    <a:pt x="0" y="9"/>
                  </a:cubicBezTo>
                  <a:cubicBezTo>
                    <a:pt x="0" y="6"/>
                    <a:pt x="4" y="1"/>
                    <a:pt x="8" y="1"/>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7" name="Freeform 20">
              <a:extLst>
                <a:ext uri="{FF2B5EF4-FFF2-40B4-BE49-F238E27FC236}">
                  <a16:creationId xmlns:a16="http://schemas.microsoft.com/office/drawing/2014/main" id="{E18F1E7E-550D-587E-E92C-A49D4B96AA1A}"/>
                </a:ext>
              </a:extLst>
            </p:cNvPr>
            <p:cNvSpPr>
              <a:spLocks/>
            </p:cNvSpPr>
            <p:nvPr/>
          </p:nvSpPr>
          <p:spPr bwMode="auto">
            <a:xfrm>
              <a:off x="8650270" y="4105670"/>
              <a:ext cx="29266" cy="31704"/>
            </a:xfrm>
            <a:custGeom>
              <a:avLst/>
              <a:gdLst>
                <a:gd name="T0" fmla="*/ 17 w 17"/>
                <a:gd name="T1" fmla="*/ 9 h 18"/>
                <a:gd name="T2" fmla="*/ 14 w 17"/>
                <a:gd name="T3" fmla="*/ 16 h 18"/>
                <a:gd name="T4" fmla="*/ 9 w 17"/>
                <a:gd name="T5" fmla="*/ 18 h 18"/>
                <a:gd name="T6" fmla="*/ 1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6"/>
                  </a:cubicBezTo>
                  <a:cubicBezTo>
                    <a:pt x="13" y="18"/>
                    <a:pt x="11" y="18"/>
                    <a:pt x="9" y="18"/>
                  </a:cubicBezTo>
                  <a:cubicBezTo>
                    <a:pt x="4" y="18"/>
                    <a:pt x="1" y="14"/>
                    <a:pt x="1" y="9"/>
                  </a:cubicBezTo>
                  <a:cubicBezTo>
                    <a:pt x="0" y="5"/>
                    <a:pt x="4" y="1"/>
                    <a:pt x="9" y="1"/>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8" name="Freeform 21">
              <a:extLst>
                <a:ext uri="{FF2B5EF4-FFF2-40B4-BE49-F238E27FC236}">
                  <a16:creationId xmlns:a16="http://schemas.microsoft.com/office/drawing/2014/main" id="{5BC6914B-A4A7-BB75-2635-DC61AC4038C6}"/>
                </a:ext>
              </a:extLst>
            </p:cNvPr>
            <p:cNvSpPr>
              <a:spLocks/>
            </p:cNvSpPr>
            <p:nvPr/>
          </p:nvSpPr>
          <p:spPr bwMode="auto">
            <a:xfrm>
              <a:off x="8594179" y="4097135"/>
              <a:ext cx="28046" cy="31704"/>
            </a:xfrm>
            <a:custGeom>
              <a:avLst/>
              <a:gdLst>
                <a:gd name="T0" fmla="*/ 17 w 17"/>
                <a:gd name="T1" fmla="*/ 9 h 18"/>
                <a:gd name="T2" fmla="*/ 14 w 17"/>
                <a:gd name="T3" fmla="*/ 17 h 18"/>
                <a:gd name="T4" fmla="*/ 9 w 17"/>
                <a:gd name="T5" fmla="*/ 18 h 18"/>
                <a:gd name="T6" fmla="*/ 1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1" y="14"/>
                    <a:pt x="1" y="9"/>
                  </a:cubicBezTo>
                  <a:cubicBezTo>
                    <a:pt x="0" y="6"/>
                    <a:pt x="4" y="1"/>
                    <a:pt x="9" y="1"/>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39" name="Freeform 22">
              <a:extLst>
                <a:ext uri="{FF2B5EF4-FFF2-40B4-BE49-F238E27FC236}">
                  <a16:creationId xmlns:a16="http://schemas.microsoft.com/office/drawing/2014/main" id="{4B576240-E4CF-19E8-3767-5C1C29C15F16}"/>
                </a:ext>
              </a:extLst>
            </p:cNvPr>
            <p:cNvSpPr>
              <a:spLocks/>
            </p:cNvSpPr>
            <p:nvPr/>
          </p:nvSpPr>
          <p:spPr bwMode="auto">
            <a:xfrm>
              <a:off x="8629541" y="4045920"/>
              <a:ext cx="26827" cy="29266"/>
            </a:xfrm>
            <a:custGeom>
              <a:avLst/>
              <a:gdLst>
                <a:gd name="T0" fmla="*/ 16 w 16"/>
                <a:gd name="T1" fmla="*/ 8 h 17"/>
                <a:gd name="T2" fmla="*/ 13 w 16"/>
                <a:gd name="T3" fmla="*/ 16 h 17"/>
                <a:gd name="T4" fmla="*/ 8 w 16"/>
                <a:gd name="T5" fmla="*/ 17 h 17"/>
                <a:gd name="T6" fmla="*/ 0 w 16"/>
                <a:gd name="T7" fmla="*/ 8 h 17"/>
                <a:gd name="T8" fmla="*/ 8 w 16"/>
                <a:gd name="T9" fmla="*/ 0 h 17"/>
                <a:gd name="T10" fmla="*/ 16 w 16"/>
                <a:gd name="T11" fmla="*/ 8 h 17"/>
              </a:gdLst>
              <a:ahLst/>
              <a:cxnLst>
                <a:cxn ang="0">
                  <a:pos x="T0" y="T1"/>
                </a:cxn>
                <a:cxn ang="0">
                  <a:pos x="T2" y="T3"/>
                </a:cxn>
                <a:cxn ang="0">
                  <a:pos x="T4" y="T5"/>
                </a:cxn>
                <a:cxn ang="0">
                  <a:pos x="T6" y="T7"/>
                </a:cxn>
                <a:cxn ang="0">
                  <a:pos x="T8" y="T9"/>
                </a:cxn>
                <a:cxn ang="0">
                  <a:pos x="T10" y="T11"/>
                </a:cxn>
              </a:cxnLst>
              <a:rect l="0" t="0" r="r" b="b"/>
              <a:pathLst>
                <a:path w="16" h="17">
                  <a:moveTo>
                    <a:pt x="16" y="8"/>
                  </a:moveTo>
                  <a:cubicBezTo>
                    <a:pt x="16" y="11"/>
                    <a:pt x="15" y="14"/>
                    <a:pt x="13" y="16"/>
                  </a:cubicBezTo>
                  <a:cubicBezTo>
                    <a:pt x="12" y="17"/>
                    <a:pt x="10" y="17"/>
                    <a:pt x="8" y="17"/>
                  </a:cubicBezTo>
                  <a:cubicBezTo>
                    <a:pt x="3" y="17"/>
                    <a:pt x="0" y="13"/>
                    <a:pt x="0" y="8"/>
                  </a:cubicBezTo>
                  <a:cubicBezTo>
                    <a:pt x="0" y="5"/>
                    <a:pt x="3" y="0"/>
                    <a:pt x="8" y="0"/>
                  </a:cubicBezTo>
                  <a:cubicBezTo>
                    <a:pt x="12" y="0"/>
                    <a:pt x="16" y="4"/>
                    <a:pt x="16" y="8"/>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0" name="Freeform 23">
              <a:extLst>
                <a:ext uri="{FF2B5EF4-FFF2-40B4-BE49-F238E27FC236}">
                  <a16:creationId xmlns:a16="http://schemas.microsoft.com/office/drawing/2014/main" id="{22B56E09-FB56-2311-0922-97D59E525781}"/>
                </a:ext>
              </a:extLst>
            </p:cNvPr>
            <p:cNvSpPr>
              <a:spLocks/>
            </p:cNvSpPr>
            <p:nvPr/>
          </p:nvSpPr>
          <p:spPr bwMode="auto">
            <a:xfrm>
              <a:off x="8685633" y="4062992"/>
              <a:ext cx="29266" cy="29266"/>
            </a:xfrm>
            <a:custGeom>
              <a:avLst/>
              <a:gdLst>
                <a:gd name="T0" fmla="*/ 17 w 17"/>
                <a:gd name="T1" fmla="*/ 9 h 17"/>
                <a:gd name="T2" fmla="*/ 14 w 17"/>
                <a:gd name="T3" fmla="*/ 16 h 17"/>
                <a:gd name="T4" fmla="*/ 9 w 17"/>
                <a:gd name="T5" fmla="*/ 17 h 17"/>
                <a:gd name="T6" fmla="*/ 0 w 17"/>
                <a:gd name="T7" fmla="*/ 9 h 17"/>
                <a:gd name="T8" fmla="*/ 9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1"/>
                    <a:pt x="16" y="14"/>
                    <a:pt x="14" y="16"/>
                  </a:cubicBezTo>
                  <a:cubicBezTo>
                    <a:pt x="12" y="17"/>
                    <a:pt x="10" y="17"/>
                    <a:pt x="9" y="17"/>
                  </a:cubicBezTo>
                  <a:cubicBezTo>
                    <a:pt x="4" y="17"/>
                    <a:pt x="1" y="13"/>
                    <a:pt x="0" y="9"/>
                  </a:cubicBezTo>
                  <a:cubicBezTo>
                    <a:pt x="0" y="5"/>
                    <a:pt x="4" y="0"/>
                    <a:pt x="9" y="0"/>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1" name="Freeform 24">
              <a:extLst>
                <a:ext uri="{FF2B5EF4-FFF2-40B4-BE49-F238E27FC236}">
                  <a16:creationId xmlns:a16="http://schemas.microsoft.com/office/drawing/2014/main" id="{D2F4EF23-24A3-9B15-61FD-63581DE3F04D}"/>
                </a:ext>
              </a:extLst>
            </p:cNvPr>
            <p:cNvSpPr>
              <a:spLocks/>
            </p:cNvSpPr>
            <p:nvPr/>
          </p:nvSpPr>
          <p:spPr bwMode="auto">
            <a:xfrm>
              <a:off x="9263628" y="3963001"/>
              <a:ext cx="28046"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4"/>
                    <a:pt x="13" y="16"/>
                  </a:cubicBezTo>
                  <a:cubicBezTo>
                    <a:pt x="12" y="17"/>
                    <a:pt x="10" y="17"/>
                    <a:pt x="8" y="17"/>
                  </a:cubicBezTo>
                  <a:cubicBezTo>
                    <a:pt x="3" y="17"/>
                    <a:pt x="0" y="13"/>
                    <a:pt x="0" y="9"/>
                  </a:cubicBezTo>
                  <a:cubicBezTo>
                    <a:pt x="0" y="5"/>
                    <a:pt x="3" y="0"/>
                    <a:pt x="8" y="0"/>
                  </a:cubicBezTo>
                  <a:cubicBezTo>
                    <a:pt x="12"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2" name="Freeform 25">
              <a:extLst>
                <a:ext uri="{FF2B5EF4-FFF2-40B4-BE49-F238E27FC236}">
                  <a16:creationId xmlns:a16="http://schemas.microsoft.com/office/drawing/2014/main" id="{AF987B91-0B5D-3F13-0AD8-8BC8AB707D9C}"/>
                </a:ext>
              </a:extLst>
            </p:cNvPr>
            <p:cNvSpPr>
              <a:spLocks/>
            </p:cNvSpPr>
            <p:nvPr/>
          </p:nvSpPr>
          <p:spPr bwMode="auto">
            <a:xfrm>
              <a:off x="9189246" y="3967879"/>
              <a:ext cx="26827" cy="29266"/>
            </a:xfrm>
            <a:custGeom>
              <a:avLst/>
              <a:gdLst>
                <a:gd name="T0" fmla="*/ 16 w 16"/>
                <a:gd name="T1" fmla="*/ 9 h 17"/>
                <a:gd name="T2" fmla="*/ 14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5"/>
                    <a:pt x="14" y="16"/>
                  </a:cubicBezTo>
                  <a:cubicBezTo>
                    <a:pt x="12" y="17"/>
                    <a:pt x="10" y="17"/>
                    <a:pt x="8" y="17"/>
                  </a:cubicBezTo>
                  <a:cubicBezTo>
                    <a:pt x="4" y="17"/>
                    <a:pt x="0" y="13"/>
                    <a:pt x="0" y="9"/>
                  </a:cubicBezTo>
                  <a:cubicBezTo>
                    <a:pt x="0" y="5"/>
                    <a:pt x="3" y="1"/>
                    <a:pt x="8" y="0"/>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3" name="Freeform 26">
              <a:extLst>
                <a:ext uri="{FF2B5EF4-FFF2-40B4-BE49-F238E27FC236}">
                  <a16:creationId xmlns:a16="http://schemas.microsoft.com/office/drawing/2014/main" id="{0BC4EF32-281A-9619-5E11-0B724F8C9997}"/>
                </a:ext>
              </a:extLst>
            </p:cNvPr>
            <p:cNvSpPr>
              <a:spLocks/>
            </p:cNvSpPr>
            <p:nvPr/>
          </p:nvSpPr>
          <p:spPr bwMode="auto">
            <a:xfrm>
              <a:off x="9183148" y="3899592"/>
              <a:ext cx="28046" cy="29266"/>
            </a:xfrm>
            <a:custGeom>
              <a:avLst/>
              <a:gdLst>
                <a:gd name="T0" fmla="*/ 16 w 16"/>
                <a:gd name="T1" fmla="*/ 9 h 17"/>
                <a:gd name="T2" fmla="*/ 14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4"/>
                    <a:pt x="14" y="16"/>
                  </a:cubicBezTo>
                  <a:cubicBezTo>
                    <a:pt x="12" y="17"/>
                    <a:pt x="10" y="17"/>
                    <a:pt x="8" y="17"/>
                  </a:cubicBezTo>
                  <a:cubicBezTo>
                    <a:pt x="4" y="17"/>
                    <a:pt x="0" y="13"/>
                    <a:pt x="0" y="9"/>
                  </a:cubicBezTo>
                  <a:cubicBezTo>
                    <a:pt x="0" y="5"/>
                    <a:pt x="3" y="0"/>
                    <a:pt x="8" y="0"/>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4" name="Freeform 27">
              <a:extLst>
                <a:ext uri="{FF2B5EF4-FFF2-40B4-BE49-F238E27FC236}">
                  <a16:creationId xmlns:a16="http://schemas.microsoft.com/office/drawing/2014/main" id="{496429D6-3CAD-D5D2-6B2B-9CC54F0D9EA5}"/>
                </a:ext>
              </a:extLst>
            </p:cNvPr>
            <p:cNvSpPr>
              <a:spLocks/>
            </p:cNvSpPr>
            <p:nvPr/>
          </p:nvSpPr>
          <p:spPr bwMode="auto">
            <a:xfrm>
              <a:off x="9241678" y="3913005"/>
              <a:ext cx="29266" cy="31704"/>
            </a:xfrm>
            <a:custGeom>
              <a:avLst/>
              <a:gdLst>
                <a:gd name="T0" fmla="*/ 17 w 17"/>
                <a:gd name="T1" fmla="*/ 9 h 18"/>
                <a:gd name="T2" fmla="*/ 14 w 17"/>
                <a:gd name="T3" fmla="*/ 16 h 18"/>
                <a:gd name="T4" fmla="*/ 9 w 17"/>
                <a:gd name="T5" fmla="*/ 18 h 18"/>
                <a:gd name="T6" fmla="*/ 0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6"/>
                  </a:cubicBezTo>
                  <a:cubicBezTo>
                    <a:pt x="12" y="18"/>
                    <a:pt x="10" y="18"/>
                    <a:pt x="9" y="18"/>
                  </a:cubicBezTo>
                  <a:cubicBezTo>
                    <a:pt x="4" y="18"/>
                    <a:pt x="1" y="14"/>
                    <a:pt x="0" y="9"/>
                  </a:cubicBezTo>
                  <a:cubicBezTo>
                    <a:pt x="0" y="5"/>
                    <a:pt x="4" y="1"/>
                    <a:pt x="9" y="1"/>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5" name="Freeform 28">
              <a:extLst>
                <a:ext uri="{FF2B5EF4-FFF2-40B4-BE49-F238E27FC236}">
                  <a16:creationId xmlns:a16="http://schemas.microsoft.com/office/drawing/2014/main" id="{AD54BD68-4A22-14D3-F077-5D3A6546EB0D}"/>
                </a:ext>
              </a:extLst>
            </p:cNvPr>
            <p:cNvSpPr>
              <a:spLocks/>
            </p:cNvSpPr>
            <p:nvPr/>
          </p:nvSpPr>
          <p:spPr bwMode="auto">
            <a:xfrm>
              <a:off x="9044137" y="2899686"/>
              <a:ext cx="26827"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1"/>
                    <a:pt x="15" y="15"/>
                    <a:pt x="13" y="16"/>
                  </a:cubicBezTo>
                  <a:cubicBezTo>
                    <a:pt x="12" y="17"/>
                    <a:pt x="10" y="17"/>
                    <a:pt x="8" y="17"/>
                  </a:cubicBezTo>
                  <a:cubicBezTo>
                    <a:pt x="4" y="17"/>
                    <a:pt x="0" y="13"/>
                    <a:pt x="0" y="9"/>
                  </a:cubicBezTo>
                  <a:cubicBezTo>
                    <a:pt x="0" y="5"/>
                    <a:pt x="3" y="1"/>
                    <a:pt x="8" y="0"/>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6" name="Freeform 29">
              <a:extLst>
                <a:ext uri="{FF2B5EF4-FFF2-40B4-BE49-F238E27FC236}">
                  <a16:creationId xmlns:a16="http://schemas.microsoft.com/office/drawing/2014/main" id="{E211F6DD-C102-61A8-71D2-D82544B9BCBA}"/>
                </a:ext>
              </a:extLst>
            </p:cNvPr>
            <p:cNvSpPr>
              <a:spLocks/>
            </p:cNvSpPr>
            <p:nvPr/>
          </p:nvSpPr>
          <p:spPr bwMode="auto">
            <a:xfrm>
              <a:off x="8968533" y="2905783"/>
              <a:ext cx="29266" cy="28046"/>
            </a:xfrm>
            <a:custGeom>
              <a:avLst/>
              <a:gdLst>
                <a:gd name="T0" fmla="*/ 17 w 17"/>
                <a:gd name="T1" fmla="*/ 9 h 17"/>
                <a:gd name="T2" fmla="*/ 14 w 17"/>
                <a:gd name="T3" fmla="*/ 16 h 17"/>
                <a:gd name="T4" fmla="*/ 8 w 17"/>
                <a:gd name="T5" fmla="*/ 17 h 17"/>
                <a:gd name="T6" fmla="*/ 0 w 17"/>
                <a:gd name="T7" fmla="*/ 9 h 17"/>
                <a:gd name="T8" fmla="*/ 8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2"/>
                    <a:pt x="16" y="15"/>
                    <a:pt x="14" y="16"/>
                  </a:cubicBezTo>
                  <a:cubicBezTo>
                    <a:pt x="12" y="17"/>
                    <a:pt x="10" y="17"/>
                    <a:pt x="8" y="17"/>
                  </a:cubicBezTo>
                  <a:cubicBezTo>
                    <a:pt x="4" y="17"/>
                    <a:pt x="0" y="14"/>
                    <a:pt x="0" y="9"/>
                  </a:cubicBezTo>
                  <a:cubicBezTo>
                    <a:pt x="0" y="5"/>
                    <a:pt x="4" y="1"/>
                    <a:pt x="8" y="0"/>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7" name="Freeform 30">
              <a:extLst>
                <a:ext uri="{FF2B5EF4-FFF2-40B4-BE49-F238E27FC236}">
                  <a16:creationId xmlns:a16="http://schemas.microsoft.com/office/drawing/2014/main" id="{27D05AE5-7B60-F9CC-013A-DC9008C23F74}"/>
                </a:ext>
              </a:extLst>
            </p:cNvPr>
            <p:cNvSpPr>
              <a:spLocks/>
            </p:cNvSpPr>
            <p:nvPr/>
          </p:nvSpPr>
          <p:spPr bwMode="auto">
            <a:xfrm>
              <a:off x="8963655" y="2837496"/>
              <a:ext cx="29266" cy="29266"/>
            </a:xfrm>
            <a:custGeom>
              <a:avLst/>
              <a:gdLst>
                <a:gd name="T0" fmla="*/ 17 w 17"/>
                <a:gd name="T1" fmla="*/ 9 h 17"/>
                <a:gd name="T2" fmla="*/ 14 w 17"/>
                <a:gd name="T3" fmla="*/ 16 h 17"/>
                <a:gd name="T4" fmla="*/ 8 w 17"/>
                <a:gd name="T5" fmla="*/ 17 h 17"/>
                <a:gd name="T6" fmla="*/ 0 w 17"/>
                <a:gd name="T7" fmla="*/ 9 h 17"/>
                <a:gd name="T8" fmla="*/ 8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1"/>
                    <a:pt x="16" y="14"/>
                    <a:pt x="14" y="16"/>
                  </a:cubicBezTo>
                  <a:cubicBezTo>
                    <a:pt x="12" y="17"/>
                    <a:pt x="10" y="17"/>
                    <a:pt x="8" y="17"/>
                  </a:cubicBezTo>
                  <a:cubicBezTo>
                    <a:pt x="4" y="17"/>
                    <a:pt x="0" y="13"/>
                    <a:pt x="0" y="9"/>
                  </a:cubicBezTo>
                  <a:cubicBezTo>
                    <a:pt x="0" y="5"/>
                    <a:pt x="4" y="0"/>
                    <a:pt x="8" y="0"/>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8" name="Freeform 31">
              <a:extLst>
                <a:ext uri="{FF2B5EF4-FFF2-40B4-BE49-F238E27FC236}">
                  <a16:creationId xmlns:a16="http://schemas.microsoft.com/office/drawing/2014/main" id="{4C77E9FA-5D0A-0333-C7FA-EFF0D148EFC5}"/>
                </a:ext>
              </a:extLst>
            </p:cNvPr>
            <p:cNvSpPr>
              <a:spLocks/>
            </p:cNvSpPr>
            <p:nvPr/>
          </p:nvSpPr>
          <p:spPr bwMode="auto">
            <a:xfrm>
              <a:off x="9022187" y="2850911"/>
              <a:ext cx="28046" cy="30485"/>
            </a:xfrm>
            <a:custGeom>
              <a:avLst/>
              <a:gdLst>
                <a:gd name="T0" fmla="*/ 17 w 17"/>
                <a:gd name="T1" fmla="*/ 9 h 18"/>
                <a:gd name="T2" fmla="*/ 14 w 17"/>
                <a:gd name="T3" fmla="*/ 17 h 18"/>
                <a:gd name="T4" fmla="*/ 9 w 17"/>
                <a:gd name="T5" fmla="*/ 18 h 18"/>
                <a:gd name="T6" fmla="*/ 1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1" y="14"/>
                    <a:pt x="1" y="9"/>
                  </a:cubicBezTo>
                  <a:cubicBezTo>
                    <a:pt x="0" y="6"/>
                    <a:pt x="4" y="1"/>
                    <a:pt x="9" y="1"/>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49" name="Freeform 32">
              <a:extLst>
                <a:ext uri="{FF2B5EF4-FFF2-40B4-BE49-F238E27FC236}">
                  <a16:creationId xmlns:a16="http://schemas.microsoft.com/office/drawing/2014/main" id="{B9269A1F-40B0-9C6A-B2A4-33D052619D89}"/>
                </a:ext>
              </a:extLst>
            </p:cNvPr>
            <p:cNvSpPr>
              <a:spLocks/>
            </p:cNvSpPr>
            <p:nvPr/>
          </p:nvSpPr>
          <p:spPr bwMode="auto">
            <a:xfrm>
              <a:off x="9039259" y="3214292"/>
              <a:ext cx="26827" cy="30485"/>
            </a:xfrm>
            <a:custGeom>
              <a:avLst/>
              <a:gdLst>
                <a:gd name="T0" fmla="*/ 16 w 16"/>
                <a:gd name="T1" fmla="*/ 9 h 18"/>
                <a:gd name="T2" fmla="*/ 13 w 16"/>
                <a:gd name="T3" fmla="*/ 16 h 18"/>
                <a:gd name="T4" fmla="*/ 8 w 16"/>
                <a:gd name="T5" fmla="*/ 18 h 18"/>
                <a:gd name="T6" fmla="*/ 0 w 16"/>
                <a:gd name="T7" fmla="*/ 9 h 18"/>
                <a:gd name="T8" fmla="*/ 8 w 16"/>
                <a:gd name="T9" fmla="*/ 0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3" y="16"/>
                  </a:cubicBezTo>
                  <a:cubicBezTo>
                    <a:pt x="12" y="18"/>
                    <a:pt x="10" y="18"/>
                    <a:pt x="8" y="18"/>
                  </a:cubicBezTo>
                  <a:cubicBezTo>
                    <a:pt x="3" y="18"/>
                    <a:pt x="0" y="14"/>
                    <a:pt x="0" y="9"/>
                  </a:cubicBezTo>
                  <a:cubicBezTo>
                    <a:pt x="0" y="5"/>
                    <a:pt x="3" y="1"/>
                    <a:pt x="8" y="0"/>
                  </a:cubicBezTo>
                  <a:cubicBezTo>
                    <a:pt x="12"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0" name="Freeform 33">
              <a:extLst>
                <a:ext uri="{FF2B5EF4-FFF2-40B4-BE49-F238E27FC236}">
                  <a16:creationId xmlns:a16="http://schemas.microsoft.com/office/drawing/2014/main" id="{0CECC0F4-672E-5B5B-C2BF-967FAB5C14E5}"/>
                </a:ext>
              </a:extLst>
            </p:cNvPr>
            <p:cNvSpPr>
              <a:spLocks/>
            </p:cNvSpPr>
            <p:nvPr/>
          </p:nvSpPr>
          <p:spPr bwMode="auto">
            <a:xfrm>
              <a:off x="8963656" y="3219170"/>
              <a:ext cx="26827" cy="30485"/>
            </a:xfrm>
            <a:custGeom>
              <a:avLst/>
              <a:gdLst>
                <a:gd name="T0" fmla="*/ 16 w 16"/>
                <a:gd name="T1" fmla="*/ 9 h 18"/>
                <a:gd name="T2" fmla="*/ 13 w 16"/>
                <a:gd name="T3" fmla="*/ 16 h 18"/>
                <a:gd name="T4" fmla="*/ 8 w 16"/>
                <a:gd name="T5" fmla="*/ 18 h 18"/>
                <a:gd name="T6" fmla="*/ 0 w 16"/>
                <a:gd name="T7" fmla="*/ 9 h 18"/>
                <a:gd name="T8" fmla="*/ 8 w 16"/>
                <a:gd name="T9" fmla="*/ 1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3" y="16"/>
                  </a:cubicBezTo>
                  <a:cubicBezTo>
                    <a:pt x="12" y="18"/>
                    <a:pt x="10" y="18"/>
                    <a:pt x="8" y="18"/>
                  </a:cubicBezTo>
                  <a:cubicBezTo>
                    <a:pt x="4" y="18"/>
                    <a:pt x="0" y="14"/>
                    <a:pt x="0" y="9"/>
                  </a:cubicBezTo>
                  <a:cubicBezTo>
                    <a:pt x="0" y="5"/>
                    <a:pt x="3" y="1"/>
                    <a:pt x="8" y="1"/>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1" name="Freeform 34">
              <a:extLst>
                <a:ext uri="{FF2B5EF4-FFF2-40B4-BE49-F238E27FC236}">
                  <a16:creationId xmlns:a16="http://schemas.microsoft.com/office/drawing/2014/main" id="{AA8BE6F9-9931-5D4E-FC03-89DF52F32FDB}"/>
                </a:ext>
              </a:extLst>
            </p:cNvPr>
            <p:cNvSpPr>
              <a:spLocks/>
            </p:cNvSpPr>
            <p:nvPr/>
          </p:nvSpPr>
          <p:spPr bwMode="auto">
            <a:xfrm>
              <a:off x="8958779" y="3150882"/>
              <a:ext cx="26827"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2"/>
                    <a:pt x="15" y="15"/>
                    <a:pt x="13" y="16"/>
                  </a:cubicBezTo>
                  <a:cubicBezTo>
                    <a:pt x="12" y="17"/>
                    <a:pt x="10" y="17"/>
                    <a:pt x="8" y="17"/>
                  </a:cubicBezTo>
                  <a:cubicBezTo>
                    <a:pt x="4" y="17"/>
                    <a:pt x="0" y="14"/>
                    <a:pt x="0" y="9"/>
                  </a:cubicBezTo>
                  <a:cubicBezTo>
                    <a:pt x="0" y="5"/>
                    <a:pt x="3" y="1"/>
                    <a:pt x="8" y="0"/>
                  </a:cubicBezTo>
                  <a:cubicBezTo>
                    <a:pt x="13"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2" name="Freeform 35">
              <a:extLst>
                <a:ext uri="{FF2B5EF4-FFF2-40B4-BE49-F238E27FC236}">
                  <a16:creationId xmlns:a16="http://schemas.microsoft.com/office/drawing/2014/main" id="{69AD3DEE-B092-AA83-2ED1-922CD230F935}"/>
                </a:ext>
              </a:extLst>
            </p:cNvPr>
            <p:cNvSpPr>
              <a:spLocks/>
            </p:cNvSpPr>
            <p:nvPr/>
          </p:nvSpPr>
          <p:spPr bwMode="auto">
            <a:xfrm>
              <a:off x="8534427" y="3000896"/>
              <a:ext cx="29266" cy="30485"/>
            </a:xfrm>
            <a:custGeom>
              <a:avLst/>
              <a:gdLst>
                <a:gd name="T0" fmla="*/ 17 w 17"/>
                <a:gd name="T1" fmla="*/ 9 h 18"/>
                <a:gd name="T2" fmla="*/ 14 w 17"/>
                <a:gd name="T3" fmla="*/ 16 h 18"/>
                <a:gd name="T4" fmla="*/ 8 w 17"/>
                <a:gd name="T5" fmla="*/ 17 h 18"/>
                <a:gd name="T6" fmla="*/ 0 w 17"/>
                <a:gd name="T7" fmla="*/ 9 h 18"/>
                <a:gd name="T8" fmla="*/ 8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6"/>
                  </a:cubicBezTo>
                  <a:cubicBezTo>
                    <a:pt x="12" y="18"/>
                    <a:pt x="10" y="17"/>
                    <a:pt x="8" y="17"/>
                  </a:cubicBezTo>
                  <a:cubicBezTo>
                    <a:pt x="4" y="17"/>
                    <a:pt x="0" y="14"/>
                    <a:pt x="0" y="9"/>
                  </a:cubicBezTo>
                  <a:cubicBezTo>
                    <a:pt x="0" y="5"/>
                    <a:pt x="4" y="1"/>
                    <a:pt x="8" y="0"/>
                  </a:cubicBezTo>
                  <a:cubicBezTo>
                    <a:pt x="13" y="0"/>
                    <a:pt x="17" y="4"/>
                    <a:pt x="17"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3" name="Freeform 36">
              <a:extLst>
                <a:ext uri="{FF2B5EF4-FFF2-40B4-BE49-F238E27FC236}">
                  <a16:creationId xmlns:a16="http://schemas.microsoft.com/office/drawing/2014/main" id="{30AAD7A0-7525-0BB1-F322-619774542E05}"/>
                </a:ext>
              </a:extLst>
            </p:cNvPr>
            <p:cNvSpPr>
              <a:spLocks/>
            </p:cNvSpPr>
            <p:nvPr/>
          </p:nvSpPr>
          <p:spPr bwMode="auto">
            <a:xfrm>
              <a:off x="8461264" y="3005774"/>
              <a:ext cx="26827" cy="30485"/>
            </a:xfrm>
            <a:custGeom>
              <a:avLst/>
              <a:gdLst>
                <a:gd name="T0" fmla="*/ 16 w 16"/>
                <a:gd name="T1" fmla="*/ 9 h 18"/>
                <a:gd name="T2" fmla="*/ 13 w 16"/>
                <a:gd name="T3" fmla="*/ 16 h 18"/>
                <a:gd name="T4" fmla="*/ 8 w 16"/>
                <a:gd name="T5" fmla="*/ 18 h 18"/>
                <a:gd name="T6" fmla="*/ 0 w 16"/>
                <a:gd name="T7" fmla="*/ 9 h 18"/>
                <a:gd name="T8" fmla="*/ 8 w 16"/>
                <a:gd name="T9" fmla="*/ 1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3" y="16"/>
                  </a:cubicBezTo>
                  <a:cubicBezTo>
                    <a:pt x="12" y="18"/>
                    <a:pt x="10" y="18"/>
                    <a:pt x="8" y="18"/>
                  </a:cubicBezTo>
                  <a:cubicBezTo>
                    <a:pt x="3" y="18"/>
                    <a:pt x="0" y="14"/>
                    <a:pt x="0" y="9"/>
                  </a:cubicBezTo>
                  <a:cubicBezTo>
                    <a:pt x="0" y="5"/>
                    <a:pt x="3" y="1"/>
                    <a:pt x="8" y="1"/>
                  </a:cubicBezTo>
                  <a:cubicBezTo>
                    <a:pt x="12"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4" name="Freeform 37">
              <a:extLst>
                <a:ext uri="{FF2B5EF4-FFF2-40B4-BE49-F238E27FC236}">
                  <a16:creationId xmlns:a16="http://schemas.microsoft.com/office/drawing/2014/main" id="{1AF034BD-F892-C8AD-271E-915415B67A38}"/>
                </a:ext>
              </a:extLst>
            </p:cNvPr>
            <p:cNvSpPr>
              <a:spLocks/>
            </p:cNvSpPr>
            <p:nvPr/>
          </p:nvSpPr>
          <p:spPr bwMode="auto">
            <a:xfrm>
              <a:off x="8455167" y="2937486"/>
              <a:ext cx="28046" cy="29266"/>
            </a:xfrm>
            <a:custGeom>
              <a:avLst/>
              <a:gdLst>
                <a:gd name="T0" fmla="*/ 16 w 16"/>
                <a:gd name="T1" fmla="*/ 9 h 17"/>
                <a:gd name="T2" fmla="*/ 13 w 16"/>
                <a:gd name="T3" fmla="*/ 16 h 17"/>
                <a:gd name="T4" fmla="*/ 8 w 16"/>
                <a:gd name="T5" fmla="*/ 17 h 17"/>
                <a:gd name="T6" fmla="*/ 0 w 16"/>
                <a:gd name="T7" fmla="*/ 9 h 17"/>
                <a:gd name="T8" fmla="*/ 8 w 16"/>
                <a:gd name="T9" fmla="*/ 0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2"/>
                    <a:pt x="15" y="15"/>
                    <a:pt x="13" y="16"/>
                  </a:cubicBezTo>
                  <a:cubicBezTo>
                    <a:pt x="12" y="17"/>
                    <a:pt x="10" y="17"/>
                    <a:pt x="8" y="17"/>
                  </a:cubicBezTo>
                  <a:cubicBezTo>
                    <a:pt x="3" y="17"/>
                    <a:pt x="0" y="14"/>
                    <a:pt x="0" y="9"/>
                  </a:cubicBezTo>
                  <a:cubicBezTo>
                    <a:pt x="0" y="5"/>
                    <a:pt x="3" y="1"/>
                    <a:pt x="8" y="0"/>
                  </a:cubicBezTo>
                  <a:cubicBezTo>
                    <a:pt x="12" y="0"/>
                    <a:pt x="16" y="4"/>
                    <a:pt x="16" y="9"/>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5" name="Freeform 38">
              <a:extLst>
                <a:ext uri="{FF2B5EF4-FFF2-40B4-BE49-F238E27FC236}">
                  <a16:creationId xmlns:a16="http://schemas.microsoft.com/office/drawing/2014/main" id="{7A234AF4-C3CB-85F0-17B4-0707565C5804}"/>
                </a:ext>
              </a:extLst>
            </p:cNvPr>
            <p:cNvSpPr>
              <a:spLocks/>
            </p:cNvSpPr>
            <p:nvPr/>
          </p:nvSpPr>
          <p:spPr bwMode="auto">
            <a:xfrm>
              <a:off x="8513699" y="2953339"/>
              <a:ext cx="26827" cy="29266"/>
            </a:xfrm>
            <a:custGeom>
              <a:avLst/>
              <a:gdLst>
                <a:gd name="T0" fmla="*/ 16 w 16"/>
                <a:gd name="T1" fmla="*/ 8 h 17"/>
                <a:gd name="T2" fmla="*/ 13 w 16"/>
                <a:gd name="T3" fmla="*/ 16 h 17"/>
                <a:gd name="T4" fmla="*/ 8 w 16"/>
                <a:gd name="T5" fmla="*/ 17 h 17"/>
                <a:gd name="T6" fmla="*/ 0 w 16"/>
                <a:gd name="T7" fmla="*/ 8 h 17"/>
                <a:gd name="T8" fmla="*/ 8 w 16"/>
                <a:gd name="T9" fmla="*/ 0 h 17"/>
                <a:gd name="T10" fmla="*/ 16 w 16"/>
                <a:gd name="T11" fmla="*/ 8 h 17"/>
              </a:gdLst>
              <a:ahLst/>
              <a:cxnLst>
                <a:cxn ang="0">
                  <a:pos x="T0" y="T1"/>
                </a:cxn>
                <a:cxn ang="0">
                  <a:pos x="T2" y="T3"/>
                </a:cxn>
                <a:cxn ang="0">
                  <a:pos x="T4" y="T5"/>
                </a:cxn>
                <a:cxn ang="0">
                  <a:pos x="T6" y="T7"/>
                </a:cxn>
                <a:cxn ang="0">
                  <a:pos x="T8" y="T9"/>
                </a:cxn>
                <a:cxn ang="0">
                  <a:pos x="T10" y="T11"/>
                </a:cxn>
              </a:cxnLst>
              <a:rect l="0" t="0" r="r" b="b"/>
              <a:pathLst>
                <a:path w="16" h="17">
                  <a:moveTo>
                    <a:pt x="16" y="8"/>
                  </a:moveTo>
                  <a:cubicBezTo>
                    <a:pt x="16" y="11"/>
                    <a:pt x="15" y="14"/>
                    <a:pt x="13" y="16"/>
                  </a:cubicBezTo>
                  <a:cubicBezTo>
                    <a:pt x="12" y="17"/>
                    <a:pt x="10" y="17"/>
                    <a:pt x="8" y="17"/>
                  </a:cubicBezTo>
                  <a:cubicBezTo>
                    <a:pt x="4" y="17"/>
                    <a:pt x="0" y="13"/>
                    <a:pt x="0" y="8"/>
                  </a:cubicBezTo>
                  <a:cubicBezTo>
                    <a:pt x="0" y="5"/>
                    <a:pt x="3" y="0"/>
                    <a:pt x="8" y="0"/>
                  </a:cubicBezTo>
                  <a:cubicBezTo>
                    <a:pt x="13" y="0"/>
                    <a:pt x="16" y="4"/>
                    <a:pt x="16" y="8"/>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6" name="Freeform 39">
              <a:extLst>
                <a:ext uri="{FF2B5EF4-FFF2-40B4-BE49-F238E27FC236}">
                  <a16:creationId xmlns:a16="http://schemas.microsoft.com/office/drawing/2014/main" id="{AC4E232F-4C57-BE22-B232-2309E3A5E544}"/>
                </a:ext>
              </a:extLst>
            </p:cNvPr>
            <p:cNvSpPr>
              <a:spLocks/>
            </p:cNvSpPr>
            <p:nvPr/>
          </p:nvSpPr>
          <p:spPr bwMode="auto">
            <a:xfrm>
              <a:off x="8069838" y="4892185"/>
              <a:ext cx="46337" cy="47557"/>
            </a:xfrm>
            <a:custGeom>
              <a:avLst/>
              <a:gdLst>
                <a:gd name="T0" fmla="*/ 27 w 27"/>
                <a:gd name="T1" fmla="*/ 14 h 28"/>
                <a:gd name="T2" fmla="*/ 23 w 27"/>
                <a:gd name="T3" fmla="*/ 26 h 28"/>
                <a:gd name="T4" fmla="*/ 14 w 27"/>
                <a:gd name="T5" fmla="*/ 28 h 28"/>
                <a:gd name="T6" fmla="*/ 1 w 27"/>
                <a:gd name="T7" fmla="*/ 14 h 28"/>
                <a:gd name="T8" fmla="*/ 14 w 27"/>
                <a:gd name="T9" fmla="*/ 0 h 28"/>
                <a:gd name="T10" fmla="*/ 27 w 27"/>
                <a:gd name="T11" fmla="*/ 14 h 28"/>
              </a:gdLst>
              <a:ahLst/>
              <a:cxnLst>
                <a:cxn ang="0">
                  <a:pos x="T0" y="T1"/>
                </a:cxn>
                <a:cxn ang="0">
                  <a:pos x="T2" y="T3"/>
                </a:cxn>
                <a:cxn ang="0">
                  <a:pos x="T4" y="T5"/>
                </a:cxn>
                <a:cxn ang="0">
                  <a:pos x="T6" y="T7"/>
                </a:cxn>
                <a:cxn ang="0">
                  <a:pos x="T8" y="T9"/>
                </a:cxn>
                <a:cxn ang="0">
                  <a:pos x="T10" y="T11"/>
                </a:cxn>
              </a:cxnLst>
              <a:rect l="0" t="0" r="r" b="b"/>
              <a:pathLst>
                <a:path w="27" h="28">
                  <a:moveTo>
                    <a:pt x="27" y="14"/>
                  </a:moveTo>
                  <a:cubicBezTo>
                    <a:pt x="27" y="18"/>
                    <a:pt x="26" y="24"/>
                    <a:pt x="23" y="26"/>
                  </a:cubicBezTo>
                  <a:cubicBezTo>
                    <a:pt x="20" y="28"/>
                    <a:pt x="17" y="28"/>
                    <a:pt x="14" y="28"/>
                  </a:cubicBezTo>
                  <a:cubicBezTo>
                    <a:pt x="6" y="28"/>
                    <a:pt x="1" y="22"/>
                    <a:pt x="1" y="14"/>
                  </a:cubicBezTo>
                  <a:cubicBezTo>
                    <a:pt x="0" y="8"/>
                    <a:pt x="6" y="1"/>
                    <a:pt x="14" y="0"/>
                  </a:cubicBezTo>
                  <a:cubicBezTo>
                    <a:pt x="21" y="0"/>
                    <a:pt x="27" y="6"/>
                    <a:pt x="27" y="1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7" name="Freeform 40">
              <a:extLst>
                <a:ext uri="{FF2B5EF4-FFF2-40B4-BE49-F238E27FC236}">
                  <a16:creationId xmlns:a16="http://schemas.microsoft.com/office/drawing/2014/main" id="{A69B4D4E-3350-41CD-90C9-104B73A40ECF}"/>
                </a:ext>
              </a:extLst>
            </p:cNvPr>
            <p:cNvSpPr>
              <a:spLocks/>
            </p:cNvSpPr>
            <p:nvPr/>
          </p:nvSpPr>
          <p:spPr bwMode="auto">
            <a:xfrm>
              <a:off x="8810011" y="4227612"/>
              <a:ext cx="37802" cy="39021"/>
            </a:xfrm>
            <a:custGeom>
              <a:avLst/>
              <a:gdLst>
                <a:gd name="T0" fmla="*/ 22 w 22"/>
                <a:gd name="T1" fmla="*/ 12 h 23"/>
                <a:gd name="T2" fmla="*/ 18 w 22"/>
                <a:gd name="T3" fmla="*/ 22 h 23"/>
                <a:gd name="T4" fmla="*/ 11 w 22"/>
                <a:gd name="T5" fmla="*/ 23 h 23"/>
                <a:gd name="T6" fmla="*/ 0 w 22"/>
                <a:gd name="T7" fmla="*/ 12 h 23"/>
                <a:gd name="T8" fmla="*/ 11 w 22"/>
                <a:gd name="T9" fmla="*/ 1 h 23"/>
                <a:gd name="T10" fmla="*/ 22 w 22"/>
                <a:gd name="T11" fmla="*/ 12 h 23"/>
              </a:gdLst>
              <a:ahLst/>
              <a:cxnLst>
                <a:cxn ang="0">
                  <a:pos x="T0" y="T1"/>
                </a:cxn>
                <a:cxn ang="0">
                  <a:pos x="T2" y="T3"/>
                </a:cxn>
                <a:cxn ang="0">
                  <a:pos x="T4" y="T5"/>
                </a:cxn>
                <a:cxn ang="0">
                  <a:pos x="T6" y="T7"/>
                </a:cxn>
                <a:cxn ang="0">
                  <a:pos x="T8" y="T9"/>
                </a:cxn>
                <a:cxn ang="0">
                  <a:pos x="T10" y="T11"/>
                </a:cxn>
              </a:cxnLst>
              <a:rect l="0" t="0" r="r" b="b"/>
              <a:pathLst>
                <a:path w="22" h="23">
                  <a:moveTo>
                    <a:pt x="22" y="12"/>
                  </a:moveTo>
                  <a:cubicBezTo>
                    <a:pt x="22" y="16"/>
                    <a:pt x="21" y="20"/>
                    <a:pt x="18" y="22"/>
                  </a:cubicBezTo>
                  <a:cubicBezTo>
                    <a:pt x="16" y="23"/>
                    <a:pt x="14" y="23"/>
                    <a:pt x="11" y="23"/>
                  </a:cubicBezTo>
                  <a:cubicBezTo>
                    <a:pt x="5" y="23"/>
                    <a:pt x="1" y="18"/>
                    <a:pt x="0" y="12"/>
                  </a:cubicBezTo>
                  <a:cubicBezTo>
                    <a:pt x="0" y="7"/>
                    <a:pt x="5" y="1"/>
                    <a:pt x="11" y="1"/>
                  </a:cubicBezTo>
                  <a:cubicBezTo>
                    <a:pt x="17" y="0"/>
                    <a:pt x="22" y="6"/>
                    <a:pt x="22" y="12"/>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8" name="Freeform 41">
              <a:extLst>
                <a:ext uri="{FF2B5EF4-FFF2-40B4-BE49-F238E27FC236}">
                  <a16:creationId xmlns:a16="http://schemas.microsoft.com/office/drawing/2014/main" id="{E0337062-B449-6521-E6F2-8509E9E9F982}"/>
                </a:ext>
              </a:extLst>
            </p:cNvPr>
            <p:cNvSpPr>
              <a:spLocks/>
            </p:cNvSpPr>
            <p:nvPr/>
          </p:nvSpPr>
          <p:spPr bwMode="auto">
            <a:xfrm>
              <a:off x="8496625" y="4147130"/>
              <a:ext cx="37802" cy="37802"/>
            </a:xfrm>
            <a:custGeom>
              <a:avLst/>
              <a:gdLst>
                <a:gd name="T0" fmla="*/ 22 w 22"/>
                <a:gd name="T1" fmla="*/ 11 h 22"/>
                <a:gd name="T2" fmla="*/ 18 w 22"/>
                <a:gd name="T3" fmla="*/ 21 h 22"/>
                <a:gd name="T4" fmla="*/ 11 w 22"/>
                <a:gd name="T5" fmla="*/ 22 h 22"/>
                <a:gd name="T6" fmla="*/ 0 w 22"/>
                <a:gd name="T7" fmla="*/ 11 h 22"/>
                <a:gd name="T8" fmla="*/ 11 w 22"/>
                <a:gd name="T9" fmla="*/ 0 h 22"/>
                <a:gd name="T10" fmla="*/ 22 w 22"/>
                <a:gd name="T11" fmla="*/ 11 h 22"/>
              </a:gdLst>
              <a:ahLst/>
              <a:cxnLst>
                <a:cxn ang="0">
                  <a:pos x="T0" y="T1"/>
                </a:cxn>
                <a:cxn ang="0">
                  <a:pos x="T2" y="T3"/>
                </a:cxn>
                <a:cxn ang="0">
                  <a:pos x="T4" y="T5"/>
                </a:cxn>
                <a:cxn ang="0">
                  <a:pos x="T6" y="T7"/>
                </a:cxn>
                <a:cxn ang="0">
                  <a:pos x="T8" y="T9"/>
                </a:cxn>
                <a:cxn ang="0">
                  <a:pos x="T10" y="T11"/>
                </a:cxn>
              </a:cxnLst>
              <a:rect l="0" t="0" r="r" b="b"/>
              <a:pathLst>
                <a:path w="22" h="22">
                  <a:moveTo>
                    <a:pt x="22" y="11"/>
                  </a:moveTo>
                  <a:cubicBezTo>
                    <a:pt x="22" y="15"/>
                    <a:pt x="21" y="19"/>
                    <a:pt x="18" y="21"/>
                  </a:cubicBezTo>
                  <a:cubicBezTo>
                    <a:pt x="16" y="22"/>
                    <a:pt x="14" y="22"/>
                    <a:pt x="11" y="22"/>
                  </a:cubicBezTo>
                  <a:cubicBezTo>
                    <a:pt x="5" y="22"/>
                    <a:pt x="1" y="17"/>
                    <a:pt x="0" y="11"/>
                  </a:cubicBezTo>
                  <a:cubicBezTo>
                    <a:pt x="0" y="7"/>
                    <a:pt x="5" y="1"/>
                    <a:pt x="11" y="0"/>
                  </a:cubicBezTo>
                  <a:cubicBezTo>
                    <a:pt x="17" y="0"/>
                    <a:pt x="22" y="5"/>
                    <a:pt x="22" y="11"/>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59" name="Freeform 42">
              <a:extLst>
                <a:ext uri="{FF2B5EF4-FFF2-40B4-BE49-F238E27FC236}">
                  <a16:creationId xmlns:a16="http://schemas.microsoft.com/office/drawing/2014/main" id="{EF5E1AE1-5A06-BFC7-2A4D-B7F938880EC7}"/>
                </a:ext>
              </a:extLst>
            </p:cNvPr>
            <p:cNvSpPr>
              <a:spLocks/>
            </p:cNvSpPr>
            <p:nvPr/>
          </p:nvSpPr>
          <p:spPr bwMode="auto">
            <a:xfrm>
              <a:off x="8603934" y="4840969"/>
              <a:ext cx="18291" cy="19511"/>
            </a:xfrm>
            <a:custGeom>
              <a:avLst/>
              <a:gdLst>
                <a:gd name="T0" fmla="*/ 11 w 11"/>
                <a:gd name="T1" fmla="*/ 6 h 11"/>
                <a:gd name="T2" fmla="*/ 9 w 11"/>
                <a:gd name="T3" fmla="*/ 11 h 11"/>
                <a:gd name="T4" fmla="*/ 6 w 11"/>
                <a:gd name="T5" fmla="*/ 11 h 11"/>
                <a:gd name="T6" fmla="*/ 0 w 11"/>
                <a:gd name="T7" fmla="*/ 6 h 11"/>
                <a:gd name="T8" fmla="*/ 6 w 11"/>
                <a:gd name="T9" fmla="*/ 0 h 11"/>
                <a:gd name="T10" fmla="*/ 11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11" y="6"/>
                  </a:moveTo>
                  <a:cubicBezTo>
                    <a:pt x="11" y="8"/>
                    <a:pt x="10" y="10"/>
                    <a:pt x="9" y="11"/>
                  </a:cubicBezTo>
                  <a:cubicBezTo>
                    <a:pt x="8" y="11"/>
                    <a:pt x="7" y="11"/>
                    <a:pt x="6" y="11"/>
                  </a:cubicBezTo>
                  <a:cubicBezTo>
                    <a:pt x="3" y="11"/>
                    <a:pt x="0" y="9"/>
                    <a:pt x="0" y="6"/>
                  </a:cubicBezTo>
                  <a:cubicBezTo>
                    <a:pt x="0" y="3"/>
                    <a:pt x="3" y="0"/>
                    <a:pt x="6" y="0"/>
                  </a:cubicBezTo>
                  <a:cubicBezTo>
                    <a:pt x="9" y="0"/>
                    <a:pt x="11" y="3"/>
                    <a:pt x="11"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0" name="Freeform 43">
              <a:extLst>
                <a:ext uri="{FF2B5EF4-FFF2-40B4-BE49-F238E27FC236}">
                  <a16:creationId xmlns:a16="http://schemas.microsoft.com/office/drawing/2014/main" id="{8B34A115-9DF1-E0BD-59B5-F264534CA3B3}"/>
                </a:ext>
              </a:extLst>
            </p:cNvPr>
            <p:cNvSpPr>
              <a:spLocks/>
            </p:cNvSpPr>
            <p:nvPr/>
          </p:nvSpPr>
          <p:spPr bwMode="auto">
            <a:xfrm>
              <a:off x="8466141" y="4960470"/>
              <a:ext cx="18291" cy="19511"/>
            </a:xfrm>
            <a:custGeom>
              <a:avLst/>
              <a:gdLst>
                <a:gd name="T0" fmla="*/ 11 w 11"/>
                <a:gd name="T1" fmla="*/ 5 h 11"/>
                <a:gd name="T2" fmla="*/ 9 w 11"/>
                <a:gd name="T3" fmla="*/ 10 h 11"/>
                <a:gd name="T4" fmla="*/ 5 w 11"/>
                <a:gd name="T5" fmla="*/ 11 h 11"/>
                <a:gd name="T6" fmla="*/ 0 w 11"/>
                <a:gd name="T7" fmla="*/ 5 h 11"/>
                <a:gd name="T8" fmla="*/ 5 w 11"/>
                <a:gd name="T9" fmla="*/ 0 h 11"/>
                <a:gd name="T10" fmla="*/ 11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11" y="5"/>
                  </a:moveTo>
                  <a:cubicBezTo>
                    <a:pt x="11" y="7"/>
                    <a:pt x="10" y="9"/>
                    <a:pt x="9" y="10"/>
                  </a:cubicBezTo>
                  <a:cubicBezTo>
                    <a:pt x="8" y="11"/>
                    <a:pt x="7" y="11"/>
                    <a:pt x="5" y="11"/>
                  </a:cubicBezTo>
                  <a:cubicBezTo>
                    <a:pt x="2" y="11"/>
                    <a:pt x="0" y="9"/>
                    <a:pt x="0" y="5"/>
                  </a:cubicBezTo>
                  <a:cubicBezTo>
                    <a:pt x="0" y="3"/>
                    <a:pt x="2" y="0"/>
                    <a:pt x="5" y="0"/>
                  </a:cubicBezTo>
                  <a:cubicBezTo>
                    <a:pt x="8" y="0"/>
                    <a:pt x="11" y="2"/>
                    <a:pt x="11"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1" name="Freeform 44">
              <a:extLst>
                <a:ext uri="{FF2B5EF4-FFF2-40B4-BE49-F238E27FC236}">
                  <a16:creationId xmlns:a16="http://schemas.microsoft.com/office/drawing/2014/main" id="{EA002928-EADF-E518-ED8A-C18EDE123AEC}"/>
                </a:ext>
              </a:extLst>
            </p:cNvPr>
            <p:cNvSpPr>
              <a:spLocks/>
            </p:cNvSpPr>
            <p:nvPr/>
          </p:nvSpPr>
          <p:spPr bwMode="auto">
            <a:xfrm>
              <a:off x="8701486" y="4595869"/>
              <a:ext cx="18291" cy="20730"/>
            </a:xfrm>
            <a:custGeom>
              <a:avLst/>
              <a:gdLst>
                <a:gd name="T0" fmla="*/ 11 w 11"/>
                <a:gd name="T1" fmla="*/ 6 h 12"/>
                <a:gd name="T2" fmla="*/ 9 w 11"/>
                <a:gd name="T3" fmla="*/ 11 h 12"/>
                <a:gd name="T4" fmla="*/ 5 w 11"/>
                <a:gd name="T5" fmla="*/ 12 h 12"/>
                <a:gd name="T6" fmla="*/ 0 w 11"/>
                <a:gd name="T7" fmla="*/ 6 h 12"/>
                <a:gd name="T8" fmla="*/ 5 w 11"/>
                <a:gd name="T9" fmla="*/ 1 h 12"/>
                <a:gd name="T10" fmla="*/ 11 w 11"/>
                <a:gd name="T11" fmla="*/ 6 h 12"/>
              </a:gdLst>
              <a:ahLst/>
              <a:cxnLst>
                <a:cxn ang="0">
                  <a:pos x="T0" y="T1"/>
                </a:cxn>
                <a:cxn ang="0">
                  <a:pos x="T2" y="T3"/>
                </a:cxn>
                <a:cxn ang="0">
                  <a:pos x="T4" y="T5"/>
                </a:cxn>
                <a:cxn ang="0">
                  <a:pos x="T6" y="T7"/>
                </a:cxn>
                <a:cxn ang="0">
                  <a:pos x="T8" y="T9"/>
                </a:cxn>
                <a:cxn ang="0">
                  <a:pos x="T10" y="T11"/>
                </a:cxn>
              </a:cxnLst>
              <a:rect l="0" t="0" r="r" b="b"/>
              <a:pathLst>
                <a:path w="11" h="12">
                  <a:moveTo>
                    <a:pt x="11" y="6"/>
                  </a:moveTo>
                  <a:cubicBezTo>
                    <a:pt x="11" y="8"/>
                    <a:pt x="10" y="10"/>
                    <a:pt x="9" y="11"/>
                  </a:cubicBezTo>
                  <a:cubicBezTo>
                    <a:pt x="8" y="12"/>
                    <a:pt x="6" y="12"/>
                    <a:pt x="5" y="12"/>
                  </a:cubicBezTo>
                  <a:cubicBezTo>
                    <a:pt x="2" y="12"/>
                    <a:pt x="0" y="9"/>
                    <a:pt x="0" y="6"/>
                  </a:cubicBezTo>
                  <a:cubicBezTo>
                    <a:pt x="0" y="4"/>
                    <a:pt x="2" y="1"/>
                    <a:pt x="5" y="1"/>
                  </a:cubicBezTo>
                  <a:cubicBezTo>
                    <a:pt x="8" y="0"/>
                    <a:pt x="11" y="3"/>
                    <a:pt x="11"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2" name="Freeform 45">
              <a:extLst>
                <a:ext uri="{FF2B5EF4-FFF2-40B4-BE49-F238E27FC236}">
                  <a16:creationId xmlns:a16="http://schemas.microsoft.com/office/drawing/2014/main" id="{91FE100F-91C5-A30C-5883-8B1EB7651B46}"/>
                </a:ext>
              </a:extLst>
            </p:cNvPr>
            <p:cNvSpPr>
              <a:spLocks/>
            </p:cNvSpPr>
            <p:nvPr/>
          </p:nvSpPr>
          <p:spPr bwMode="auto">
            <a:xfrm>
              <a:off x="8847814" y="4699519"/>
              <a:ext cx="18291" cy="19511"/>
            </a:xfrm>
            <a:custGeom>
              <a:avLst/>
              <a:gdLst>
                <a:gd name="T0" fmla="*/ 11 w 11"/>
                <a:gd name="T1" fmla="*/ 5 h 11"/>
                <a:gd name="T2" fmla="*/ 9 w 11"/>
                <a:gd name="T3" fmla="*/ 10 h 11"/>
                <a:gd name="T4" fmla="*/ 5 w 11"/>
                <a:gd name="T5" fmla="*/ 11 h 11"/>
                <a:gd name="T6" fmla="*/ 0 w 11"/>
                <a:gd name="T7" fmla="*/ 5 h 11"/>
                <a:gd name="T8" fmla="*/ 5 w 11"/>
                <a:gd name="T9" fmla="*/ 0 h 11"/>
                <a:gd name="T10" fmla="*/ 11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11" y="5"/>
                  </a:moveTo>
                  <a:cubicBezTo>
                    <a:pt x="11" y="7"/>
                    <a:pt x="10" y="9"/>
                    <a:pt x="9" y="10"/>
                  </a:cubicBezTo>
                  <a:cubicBezTo>
                    <a:pt x="8" y="11"/>
                    <a:pt x="7" y="11"/>
                    <a:pt x="5" y="11"/>
                  </a:cubicBezTo>
                  <a:cubicBezTo>
                    <a:pt x="2" y="11"/>
                    <a:pt x="0" y="9"/>
                    <a:pt x="0" y="5"/>
                  </a:cubicBezTo>
                  <a:cubicBezTo>
                    <a:pt x="0" y="3"/>
                    <a:pt x="2" y="0"/>
                    <a:pt x="5" y="0"/>
                  </a:cubicBezTo>
                  <a:cubicBezTo>
                    <a:pt x="8" y="0"/>
                    <a:pt x="11" y="2"/>
                    <a:pt x="11"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3" name="Freeform 46">
              <a:extLst>
                <a:ext uri="{FF2B5EF4-FFF2-40B4-BE49-F238E27FC236}">
                  <a16:creationId xmlns:a16="http://schemas.microsoft.com/office/drawing/2014/main" id="{6DE31A94-125D-2D22-275A-6893A29BAA8C}"/>
                </a:ext>
              </a:extLst>
            </p:cNvPr>
            <p:cNvSpPr>
              <a:spLocks/>
            </p:cNvSpPr>
            <p:nvPr/>
          </p:nvSpPr>
          <p:spPr bwMode="auto">
            <a:xfrm>
              <a:off x="8663684" y="4242244"/>
              <a:ext cx="18291" cy="19511"/>
            </a:xfrm>
            <a:custGeom>
              <a:avLst/>
              <a:gdLst>
                <a:gd name="T0" fmla="*/ 11 w 11"/>
                <a:gd name="T1" fmla="*/ 6 h 11"/>
                <a:gd name="T2" fmla="*/ 9 w 11"/>
                <a:gd name="T3" fmla="*/ 11 h 11"/>
                <a:gd name="T4" fmla="*/ 5 w 11"/>
                <a:gd name="T5" fmla="*/ 11 h 11"/>
                <a:gd name="T6" fmla="*/ 0 w 11"/>
                <a:gd name="T7" fmla="*/ 6 h 11"/>
                <a:gd name="T8" fmla="*/ 5 w 11"/>
                <a:gd name="T9" fmla="*/ 0 h 11"/>
                <a:gd name="T10" fmla="*/ 11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11" y="6"/>
                  </a:moveTo>
                  <a:cubicBezTo>
                    <a:pt x="11" y="7"/>
                    <a:pt x="10" y="10"/>
                    <a:pt x="9" y="11"/>
                  </a:cubicBezTo>
                  <a:cubicBezTo>
                    <a:pt x="8" y="11"/>
                    <a:pt x="7" y="11"/>
                    <a:pt x="5" y="11"/>
                  </a:cubicBezTo>
                  <a:cubicBezTo>
                    <a:pt x="2" y="11"/>
                    <a:pt x="0" y="9"/>
                    <a:pt x="0" y="6"/>
                  </a:cubicBezTo>
                  <a:cubicBezTo>
                    <a:pt x="0" y="3"/>
                    <a:pt x="2" y="0"/>
                    <a:pt x="5" y="0"/>
                  </a:cubicBezTo>
                  <a:cubicBezTo>
                    <a:pt x="8" y="0"/>
                    <a:pt x="11" y="3"/>
                    <a:pt x="11"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4" name="Freeform 47">
              <a:extLst>
                <a:ext uri="{FF2B5EF4-FFF2-40B4-BE49-F238E27FC236}">
                  <a16:creationId xmlns:a16="http://schemas.microsoft.com/office/drawing/2014/main" id="{5B78D1CD-6ED1-702B-4BF0-801C8A29E360}"/>
                </a:ext>
              </a:extLst>
            </p:cNvPr>
            <p:cNvSpPr>
              <a:spLocks/>
            </p:cNvSpPr>
            <p:nvPr/>
          </p:nvSpPr>
          <p:spPr bwMode="auto">
            <a:xfrm>
              <a:off x="8688072" y="4361746"/>
              <a:ext cx="45119" cy="47557"/>
            </a:xfrm>
            <a:custGeom>
              <a:avLst/>
              <a:gdLst>
                <a:gd name="T0" fmla="*/ 27 w 27"/>
                <a:gd name="T1" fmla="*/ 14 h 28"/>
                <a:gd name="T2" fmla="*/ 22 w 27"/>
                <a:gd name="T3" fmla="*/ 26 h 28"/>
                <a:gd name="T4" fmla="*/ 13 w 27"/>
                <a:gd name="T5" fmla="*/ 28 h 28"/>
                <a:gd name="T6" fmla="*/ 0 w 27"/>
                <a:gd name="T7" fmla="*/ 14 h 28"/>
                <a:gd name="T8" fmla="*/ 13 w 27"/>
                <a:gd name="T9" fmla="*/ 0 h 28"/>
                <a:gd name="T10" fmla="*/ 27 w 27"/>
                <a:gd name="T11" fmla="*/ 14 h 28"/>
              </a:gdLst>
              <a:ahLst/>
              <a:cxnLst>
                <a:cxn ang="0">
                  <a:pos x="T0" y="T1"/>
                </a:cxn>
                <a:cxn ang="0">
                  <a:pos x="T2" y="T3"/>
                </a:cxn>
                <a:cxn ang="0">
                  <a:pos x="T4" y="T5"/>
                </a:cxn>
                <a:cxn ang="0">
                  <a:pos x="T6" y="T7"/>
                </a:cxn>
                <a:cxn ang="0">
                  <a:pos x="T8" y="T9"/>
                </a:cxn>
                <a:cxn ang="0">
                  <a:pos x="T10" y="T11"/>
                </a:cxn>
              </a:cxnLst>
              <a:rect l="0" t="0" r="r" b="b"/>
              <a:pathLst>
                <a:path w="27" h="28">
                  <a:moveTo>
                    <a:pt x="27" y="14"/>
                  </a:moveTo>
                  <a:cubicBezTo>
                    <a:pt x="27" y="19"/>
                    <a:pt x="25" y="24"/>
                    <a:pt x="22" y="26"/>
                  </a:cubicBezTo>
                  <a:cubicBezTo>
                    <a:pt x="20" y="28"/>
                    <a:pt x="16" y="28"/>
                    <a:pt x="13" y="28"/>
                  </a:cubicBezTo>
                  <a:cubicBezTo>
                    <a:pt x="6" y="28"/>
                    <a:pt x="0" y="22"/>
                    <a:pt x="0" y="14"/>
                  </a:cubicBezTo>
                  <a:cubicBezTo>
                    <a:pt x="0" y="8"/>
                    <a:pt x="5" y="1"/>
                    <a:pt x="13" y="0"/>
                  </a:cubicBezTo>
                  <a:cubicBezTo>
                    <a:pt x="21" y="0"/>
                    <a:pt x="27" y="7"/>
                    <a:pt x="27" y="1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5" name="Freeform 48">
              <a:extLst>
                <a:ext uri="{FF2B5EF4-FFF2-40B4-BE49-F238E27FC236}">
                  <a16:creationId xmlns:a16="http://schemas.microsoft.com/office/drawing/2014/main" id="{9A2EFB46-C4FA-17B8-A5D2-BF6D8B7DF534}"/>
                </a:ext>
              </a:extLst>
            </p:cNvPr>
            <p:cNvSpPr>
              <a:spLocks/>
            </p:cNvSpPr>
            <p:nvPr/>
          </p:nvSpPr>
          <p:spPr bwMode="auto">
            <a:xfrm>
              <a:off x="8353957" y="4069090"/>
              <a:ext cx="45119" cy="47557"/>
            </a:xfrm>
            <a:custGeom>
              <a:avLst/>
              <a:gdLst>
                <a:gd name="T0" fmla="*/ 27 w 27"/>
                <a:gd name="T1" fmla="*/ 14 h 28"/>
                <a:gd name="T2" fmla="*/ 22 w 27"/>
                <a:gd name="T3" fmla="*/ 26 h 28"/>
                <a:gd name="T4" fmla="*/ 13 w 27"/>
                <a:gd name="T5" fmla="*/ 28 h 28"/>
                <a:gd name="T6" fmla="*/ 0 w 27"/>
                <a:gd name="T7" fmla="*/ 14 h 28"/>
                <a:gd name="T8" fmla="*/ 13 w 27"/>
                <a:gd name="T9" fmla="*/ 0 h 28"/>
                <a:gd name="T10" fmla="*/ 27 w 27"/>
                <a:gd name="T11" fmla="*/ 14 h 28"/>
              </a:gdLst>
              <a:ahLst/>
              <a:cxnLst>
                <a:cxn ang="0">
                  <a:pos x="T0" y="T1"/>
                </a:cxn>
                <a:cxn ang="0">
                  <a:pos x="T2" y="T3"/>
                </a:cxn>
                <a:cxn ang="0">
                  <a:pos x="T4" y="T5"/>
                </a:cxn>
                <a:cxn ang="0">
                  <a:pos x="T6" y="T7"/>
                </a:cxn>
                <a:cxn ang="0">
                  <a:pos x="T8" y="T9"/>
                </a:cxn>
                <a:cxn ang="0">
                  <a:pos x="T10" y="T11"/>
                </a:cxn>
              </a:cxnLst>
              <a:rect l="0" t="0" r="r" b="b"/>
              <a:pathLst>
                <a:path w="27" h="28">
                  <a:moveTo>
                    <a:pt x="27" y="14"/>
                  </a:moveTo>
                  <a:cubicBezTo>
                    <a:pt x="27" y="19"/>
                    <a:pt x="25" y="24"/>
                    <a:pt x="22" y="26"/>
                  </a:cubicBezTo>
                  <a:cubicBezTo>
                    <a:pt x="20" y="28"/>
                    <a:pt x="16" y="28"/>
                    <a:pt x="13" y="28"/>
                  </a:cubicBezTo>
                  <a:cubicBezTo>
                    <a:pt x="6" y="28"/>
                    <a:pt x="0" y="22"/>
                    <a:pt x="0" y="14"/>
                  </a:cubicBezTo>
                  <a:cubicBezTo>
                    <a:pt x="0" y="8"/>
                    <a:pt x="5" y="1"/>
                    <a:pt x="13" y="0"/>
                  </a:cubicBezTo>
                  <a:cubicBezTo>
                    <a:pt x="21" y="0"/>
                    <a:pt x="27" y="6"/>
                    <a:pt x="27" y="1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6" name="Freeform 49">
              <a:extLst>
                <a:ext uri="{FF2B5EF4-FFF2-40B4-BE49-F238E27FC236}">
                  <a16:creationId xmlns:a16="http://schemas.microsoft.com/office/drawing/2014/main" id="{B52B0C1A-291E-6826-ADAF-914E692489D2}"/>
                </a:ext>
              </a:extLst>
            </p:cNvPr>
            <p:cNvSpPr>
              <a:spLocks/>
            </p:cNvSpPr>
            <p:nvPr/>
          </p:nvSpPr>
          <p:spPr bwMode="auto">
            <a:xfrm>
              <a:off x="8355176" y="3908129"/>
              <a:ext cx="29266" cy="30485"/>
            </a:xfrm>
            <a:custGeom>
              <a:avLst/>
              <a:gdLst>
                <a:gd name="T0" fmla="*/ 17 w 17"/>
                <a:gd name="T1" fmla="*/ 9 h 18"/>
                <a:gd name="T2" fmla="*/ 14 w 17"/>
                <a:gd name="T3" fmla="*/ 17 h 18"/>
                <a:gd name="T4" fmla="*/ 9 w 17"/>
                <a:gd name="T5" fmla="*/ 18 h 18"/>
                <a:gd name="T6" fmla="*/ 0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0" y="14"/>
                    <a:pt x="0" y="9"/>
                  </a:cubicBezTo>
                  <a:cubicBezTo>
                    <a:pt x="0" y="6"/>
                    <a:pt x="4" y="1"/>
                    <a:pt x="9" y="1"/>
                  </a:cubicBezTo>
                  <a:cubicBezTo>
                    <a:pt x="13" y="0"/>
                    <a:pt x="17" y="5"/>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7" name="Freeform 50">
              <a:extLst>
                <a:ext uri="{FF2B5EF4-FFF2-40B4-BE49-F238E27FC236}">
                  <a16:creationId xmlns:a16="http://schemas.microsoft.com/office/drawing/2014/main" id="{592E0E22-CF30-261E-900C-9C4AE9E67822}"/>
                </a:ext>
              </a:extLst>
            </p:cNvPr>
            <p:cNvSpPr>
              <a:spLocks/>
            </p:cNvSpPr>
            <p:nvPr/>
          </p:nvSpPr>
          <p:spPr bwMode="auto">
            <a:xfrm>
              <a:off x="8090566" y="4015436"/>
              <a:ext cx="28046" cy="30485"/>
            </a:xfrm>
            <a:custGeom>
              <a:avLst/>
              <a:gdLst>
                <a:gd name="T0" fmla="*/ 16 w 16"/>
                <a:gd name="T1" fmla="*/ 9 h 18"/>
                <a:gd name="T2" fmla="*/ 14 w 16"/>
                <a:gd name="T3" fmla="*/ 17 h 18"/>
                <a:gd name="T4" fmla="*/ 8 w 16"/>
                <a:gd name="T5" fmla="*/ 18 h 18"/>
                <a:gd name="T6" fmla="*/ 0 w 16"/>
                <a:gd name="T7" fmla="*/ 9 h 18"/>
                <a:gd name="T8" fmla="*/ 8 w 16"/>
                <a:gd name="T9" fmla="*/ 0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4" y="17"/>
                  </a:cubicBezTo>
                  <a:cubicBezTo>
                    <a:pt x="12" y="18"/>
                    <a:pt x="10" y="18"/>
                    <a:pt x="8" y="18"/>
                  </a:cubicBezTo>
                  <a:cubicBezTo>
                    <a:pt x="4" y="18"/>
                    <a:pt x="0" y="14"/>
                    <a:pt x="0" y="9"/>
                  </a:cubicBezTo>
                  <a:cubicBezTo>
                    <a:pt x="0" y="5"/>
                    <a:pt x="3" y="1"/>
                    <a:pt x="8" y="0"/>
                  </a:cubicBezTo>
                  <a:cubicBezTo>
                    <a:pt x="13" y="0"/>
                    <a:pt x="16" y="4"/>
                    <a:pt x="16"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8" name="Freeform 51">
              <a:extLst>
                <a:ext uri="{FF2B5EF4-FFF2-40B4-BE49-F238E27FC236}">
                  <a16:creationId xmlns:a16="http://schemas.microsoft.com/office/drawing/2014/main" id="{71E04870-BA26-C2D4-63DF-876A82905D32}"/>
                </a:ext>
              </a:extLst>
            </p:cNvPr>
            <p:cNvSpPr>
              <a:spLocks/>
            </p:cNvSpPr>
            <p:nvPr/>
          </p:nvSpPr>
          <p:spPr bwMode="auto">
            <a:xfrm>
              <a:off x="7854004" y="4441007"/>
              <a:ext cx="26827" cy="30485"/>
            </a:xfrm>
            <a:custGeom>
              <a:avLst/>
              <a:gdLst>
                <a:gd name="T0" fmla="*/ 16 w 16"/>
                <a:gd name="T1" fmla="*/ 9 h 18"/>
                <a:gd name="T2" fmla="*/ 13 w 16"/>
                <a:gd name="T3" fmla="*/ 17 h 18"/>
                <a:gd name="T4" fmla="*/ 8 w 16"/>
                <a:gd name="T5" fmla="*/ 18 h 18"/>
                <a:gd name="T6" fmla="*/ 0 w 16"/>
                <a:gd name="T7" fmla="*/ 9 h 18"/>
                <a:gd name="T8" fmla="*/ 8 w 16"/>
                <a:gd name="T9" fmla="*/ 1 h 18"/>
                <a:gd name="T10" fmla="*/ 16 w 16"/>
                <a:gd name="T11" fmla="*/ 9 h 18"/>
              </a:gdLst>
              <a:ahLst/>
              <a:cxnLst>
                <a:cxn ang="0">
                  <a:pos x="T0" y="T1"/>
                </a:cxn>
                <a:cxn ang="0">
                  <a:pos x="T2" y="T3"/>
                </a:cxn>
                <a:cxn ang="0">
                  <a:pos x="T4" y="T5"/>
                </a:cxn>
                <a:cxn ang="0">
                  <a:pos x="T6" y="T7"/>
                </a:cxn>
                <a:cxn ang="0">
                  <a:pos x="T8" y="T9"/>
                </a:cxn>
                <a:cxn ang="0">
                  <a:pos x="T10" y="T11"/>
                </a:cxn>
              </a:cxnLst>
              <a:rect l="0" t="0" r="r" b="b"/>
              <a:pathLst>
                <a:path w="16" h="18">
                  <a:moveTo>
                    <a:pt x="16" y="9"/>
                  </a:moveTo>
                  <a:cubicBezTo>
                    <a:pt x="16" y="12"/>
                    <a:pt x="15" y="15"/>
                    <a:pt x="13" y="17"/>
                  </a:cubicBezTo>
                  <a:cubicBezTo>
                    <a:pt x="12" y="18"/>
                    <a:pt x="10" y="18"/>
                    <a:pt x="8" y="18"/>
                  </a:cubicBezTo>
                  <a:cubicBezTo>
                    <a:pt x="3" y="18"/>
                    <a:pt x="0" y="14"/>
                    <a:pt x="0" y="9"/>
                  </a:cubicBezTo>
                  <a:cubicBezTo>
                    <a:pt x="0" y="6"/>
                    <a:pt x="3" y="1"/>
                    <a:pt x="8" y="1"/>
                  </a:cubicBezTo>
                  <a:cubicBezTo>
                    <a:pt x="13" y="0"/>
                    <a:pt x="16" y="5"/>
                    <a:pt x="16"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69" name="Freeform 52">
              <a:extLst>
                <a:ext uri="{FF2B5EF4-FFF2-40B4-BE49-F238E27FC236}">
                  <a16:creationId xmlns:a16="http://schemas.microsoft.com/office/drawing/2014/main" id="{F498F565-2EB0-2B13-3EAA-2A629DE169E0}"/>
                </a:ext>
              </a:extLst>
            </p:cNvPr>
            <p:cNvSpPr>
              <a:spLocks/>
            </p:cNvSpPr>
            <p:nvPr/>
          </p:nvSpPr>
          <p:spPr bwMode="auto">
            <a:xfrm>
              <a:off x="7838151" y="4744637"/>
              <a:ext cx="29266" cy="30485"/>
            </a:xfrm>
            <a:custGeom>
              <a:avLst/>
              <a:gdLst>
                <a:gd name="T0" fmla="*/ 17 w 17"/>
                <a:gd name="T1" fmla="*/ 9 h 18"/>
                <a:gd name="T2" fmla="*/ 14 w 17"/>
                <a:gd name="T3" fmla="*/ 17 h 18"/>
                <a:gd name="T4" fmla="*/ 9 w 17"/>
                <a:gd name="T5" fmla="*/ 18 h 18"/>
                <a:gd name="T6" fmla="*/ 0 w 17"/>
                <a:gd name="T7" fmla="*/ 9 h 18"/>
                <a:gd name="T8" fmla="*/ 9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0" y="14"/>
                    <a:pt x="0" y="9"/>
                  </a:cubicBezTo>
                  <a:cubicBezTo>
                    <a:pt x="0" y="5"/>
                    <a:pt x="4" y="1"/>
                    <a:pt x="9"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0" name="Freeform 53">
              <a:extLst>
                <a:ext uri="{FF2B5EF4-FFF2-40B4-BE49-F238E27FC236}">
                  <a16:creationId xmlns:a16="http://schemas.microsoft.com/office/drawing/2014/main" id="{01AC2746-47BE-EF57-D4CF-3F3DFE53480A}"/>
                </a:ext>
              </a:extLst>
            </p:cNvPr>
            <p:cNvSpPr>
              <a:spLocks/>
            </p:cNvSpPr>
            <p:nvPr/>
          </p:nvSpPr>
          <p:spPr bwMode="auto">
            <a:xfrm>
              <a:off x="8312496" y="5020220"/>
              <a:ext cx="29266" cy="29266"/>
            </a:xfrm>
            <a:custGeom>
              <a:avLst/>
              <a:gdLst>
                <a:gd name="T0" fmla="*/ 17 w 17"/>
                <a:gd name="T1" fmla="*/ 9 h 17"/>
                <a:gd name="T2" fmla="*/ 14 w 17"/>
                <a:gd name="T3" fmla="*/ 16 h 17"/>
                <a:gd name="T4" fmla="*/ 9 w 17"/>
                <a:gd name="T5" fmla="*/ 17 h 17"/>
                <a:gd name="T6" fmla="*/ 0 w 17"/>
                <a:gd name="T7" fmla="*/ 9 h 17"/>
                <a:gd name="T8" fmla="*/ 9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1"/>
                    <a:pt x="16" y="15"/>
                    <a:pt x="14" y="16"/>
                  </a:cubicBezTo>
                  <a:cubicBezTo>
                    <a:pt x="13" y="17"/>
                    <a:pt x="11" y="17"/>
                    <a:pt x="9" y="17"/>
                  </a:cubicBezTo>
                  <a:cubicBezTo>
                    <a:pt x="4" y="17"/>
                    <a:pt x="0" y="14"/>
                    <a:pt x="0" y="9"/>
                  </a:cubicBezTo>
                  <a:cubicBezTo>
                    <a:pt x="0" y="5"/>
                    <a:pt x="4" y="0"/>
                    <a:pt x="9"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1" name="Freeform 54">
              <a:extLst>
                <a:ext uri="{FF2B5EF4-FFF2-40B4-BE49-F238E27FC236}">
                  <a16:creationId xmlns:a16="http://schemas.microsoft.com/office/drawing/2014/main" id="{2CB82F9A-3E03-0AA2-2FA0-AB4A209FC9A5}"/>
                </a:ext>
              </a:extLst>
            </p:cNvPr>
            <p:cNvSpPr>
              <a:spLocks/>
            </p:cNvSpPr>
            <p:nvPr/>
          </p:nvSpPr>
          <p:spPr bwMode="auto">
            <a:xfrm>
              <a:off x="7900340" y="4582457"/>
              <a:ext cx="45119" cy="47557"/>
            </a:xfrm>
            <a:custGeom>
              <a:avLst/>
              <a:gdLst>
                <a:gd name="T0" fmla="*/ 27 w 27"/>
                <a:gd name="T1" fmla="*/ 14 h 28"/>
                <a:gd name="T2" fmla="*/ 23 w 27"/>
                <a:gd name="T3" fmla="*/ 26 h 28"/>
                <a:gd name="T4" fmla="*/ 14 w 27"/>
                <a:gd name="T5" fmla="*/ 28 h 28"/>
                <a:gd name="T6" fmla="*/ 1 w 27"/>
                <a:gd name="T7" fmla="*/ 14 h 28"/>
                <a:gd name="T8" fmla="*/ 14 w 27"/>
                <a:gd name="T9" fmla="*/ 0 h 28"/>
                <a:gd name="T10" fmla="*/ 27 w 27"/>
                <a:gd name="T11" fmla="*/ 14 h 28"/>
              </a:gdLst>
              <a:ahLst/>
              <a:cxnLst>
                <a:cxn ang="0">
                  <a:pos x="T0" y="T1"/>
                </a:cxn>
                <a:cxn ang="0">
                  <a:pos x="T2" y="T3"/>
                </a:cxn>
                <a:cxn ang="0">
                  <a:pos x="T4" y="T5"/>
                </a:cxn>
                <a:cxn ang="0">
                  <a:pos x="T6" y="T7"/>
                </a:cxn>
                <a:cxn ang="0">
                  <a:pos x="T8" y="T9"/>
                </a:cxn>
                <a:cxn ang="0">
                  <a:pos x="T10" y="T11"/>
                </a:cxn>
              </a:cxnLst>
              <a:rect l="0" t="0" r="r" b="b"/>
              <a:pathLst>
                <a:path w="27" h="28">
                  <a:moveTo>
                    <a:pt x="27" y="14"/>
                  </a:moveTo>
                  <a:cubicBezTo>
                    <a:pt x="27" y="19"/>
                    <a:pt x="26" y="24"/>
                    <a:pt x="23" y="26"/>
                  </a:cubicBezTo>
                  <a:cubicBezTo>
                    <a:pt x="20" y="28"/>
                    <a:pt x="17" y="28"/>
                    <a:pt x="14" y="28"/>
                  </a:cubicBezTo>
                  <a:cubicBezTo>
                    <a:pt x="7" y="28"/>
                    <a:pt x="1" y="22"/>
                    <a:pt x="1" y="14"/>
                  </a:cubicBezTo>
                  <a:cubicBezTo>
                    <a:pt x="0" y="8"/>
                    <a:pt x="6" y="1"/>
                    <a:pt x="14" y="0"/>
                  </a:cubicBezTo>
                  <a:cubicBezTo>
                    <a:pt x="21" y="0"/>
                    <a:pt x="27" y="7"/>
                    <a:pt x="27" y="1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2" name="Freeform 55">
              <a:extLst>
                <a:ext uri="{FF2B5EF4-FFF2-40B4-BE49-F238E27FC236}">
                  <a16:creationId xmlns:a16="http://schemas.microsoft.com/office/drawing/2014/main" id="{0F43ACA5-5AEB-BA2B-D382-0AE2A08C063F}"/>
                </a:ext>
              </a:extLst>
            </p:cNvPr>
            <p:cNvSpPr>
              <a:spLocks/>
            </p:cNvSpPr>
            <p:nvPr/>
          </p:nvSpPr>
          <p:spPr bwMode="auto">
            <a:xfrm>
              <a:off x="8710020" y="4861699"/>
              <a:ext cx="37802" cy="39021"/>
            </a:xfrm>
            <a:custGeom>
              <a:avLst/>
              <a:gdLst>
                <a:gd name="T0" fmla="*/ 22 w 22"/>
                <a:gd name="T1" fmla="*/ 11 h 23"/>
                <a:gd name="T2" fmla="*/ 18 w 22"/>
                <a:gd name="T3" fmla="*/ 21 h 23"/>
                <a:gd name="T4" fmla="*/ 11 w 22"/>
                <a:gd name="T5" fmla="*/ 23 h 23"/>
                <a:gd name="T6" fmla="*/ 0 w 22"/>
                <a:gd name="T7" fmla="*/ 11 h 23"/>
                <a:gd name="T8" fmla="*/ 11 w 22"/>
                <a:gd name="T9" fmla="*/ 0 h 23"/>
                <a:gd name="T10" fmla="*/ 22 w 22"/>
                <a:gd name="T11" fmla="*/ 11 h 23"/>
              </a:gdLst>
              <a:ahLst/>
              <a:cxnLst>
                <a:cxn ang="0">
                  <a:pos x="T0" y="T1"/>
                </a:cxn>
                <a:cxn ang="0">
                  <a:pos x="T2" y="T3"/>
                </a:cxn>
                <a:cxn ang="0">
                  <a:pos x="T4" y="T5"/>
                </a:cxn>
                <a:cxn ang="0">
                  <a:pos x="T6" y="T7"/>
                </a:cxn>
                <a:cxn ang="0">
                  <a:pos x="T8" y="T9"/>
                </a:cxn>
                <a:cxn ang="0">
                  <a:pos x="T10" y="T11"/>
                </a:cxn>
              </a:cxnLst>
              <a:rect l="0" t="0" r="r" b="b"/>
              <a:pathLst>
                <a:path w="22" h="23">
                  <a:moveTo>
                    <a:pt x="22" y="11"/>
                  </a:moveTo>
                  <a:cubicBezTo>
                    <a:pt x="22" y="15"/>
                    <a:pt x="20" y="19"/>
                    <a:pt x="18" y="21"/>
                  </a:cubicBezTo>
                  <a:cubicBezTo>
                    <a:pt x="16" y="23"/>
                    <a:pt x="13" y="23"/>
                    <a:pt x="11" y="23"/>
                  </a:cubicBezTo>
                  <a:cubicBezTo>
                    <a:pt x="5" y="23"/>
                    <a:pt x="0" y="18"/>
                    <a:pt x="0" y="11"/>
                  </a:cubicBezTo>
                  <a:cubicBezTo>
                    <a:pt x="0" y="7"/>
                    <a:pt x="5" y="1"/>
                    <a:pt x="11" y="0"/>
                  </a:cubicBezTo>
                  <a:cubicBezTo>
                    <a:pt x="17" y="0"/>
                    <a:pt x="22" y="5"/>
                    <a:pt x="22" y="11"/>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3" name="Freeform 56">
              <a:extLst>
                <a:ext uri="{FF2B5EF4-FFF2-40B4-BE49-F238E27FC236}">
                  <a16:creationId xmlns:a16="http://schemas.microsoft.com/office/drawing/2014/main" id="{811085BA-1A3C-FF50-2C6F-3683178CB87D}"/>
                </a:ext>
              </a:extLst>
            </p:cNvPr>
            <p:cNvSpPr>
              <a:spLocks/>
            </p:cNvSpPr>
            <p:nvPr/>
          </p:nvSpPr>
          <p:spPr bwMode="auto">
            <a:xfrm>
              <a:off x="8549060" y="3372814"/>
              <a:ext cx="29266" cy="30485"/>
            </a:xfrm>
            <a:custGeom>
              <a:avLst/>
              <a:gdLst>
                <a:gd name="T0" fmla="*/ 17 w 17"/>
                <a:gd name="T1" fmla="*/ 9 h 18"/>
                <a:gd name="T2" fmla="*/ 14 w 17"/>
                <a:gd name="T3" fmla="*/ 17 h 18"/>
                <a:gd name="T4" fmla="*/ 9 w 17"/>
                <a:gd name="T5" fmla="*/ 18 h 18"/>
                <a:gd name="T6" fmla="*/ 1 w 17"/>
                <a:gd name="T7" fmla="*/ 9 h 18"/>
                <a:gd name="T8" fmla="*/ 9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1" y="14"/>
                    <a:pt x="1" y="9"/>
                  </a:cubicBezTo>
                  <a:cubicBezTo>
                    <a:pt x="0" y="5"/>
                    <a:pt x="4" y="1"/>
                    <a:pt x="9"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4" name="Freeform 57">
              <a:extLst>
                <a:ext uri="{FF2B5EF4-FFF2-40B4-BE49-F238E27FC236}">
                  <a16:creationId xmlns:a16="http://schemas.microsoft.com/office/drawing/2014/main" id="{FF501589-94CC-5163-48EF-2D1D19041E42}"/>
                </a:ext>
              </a:extLst>
            </p:cNvPr>
            <p:cNvSpPr>
              <a:spLocks/>
            </p:cNvSpPr>
            <p:nvPr/>
          </p:nvSpPr>
          <p:spPr bwMode="auto">
            <a:xfrm>
              <a:off x="9022187" y="3144785"/>
              <a:ext cx="28046" cy="30485"/>
            </a:xfrm>
            <a:custGeom>
              <a:avLst/>
              <a:gdLst>
                <a:gd name="T0" fmla="*/ 17 w 17"/>
                <a:gd name="T1" fmla="*/ 9 h 18"/>
                <a:gd name="T2" fmla="*/ 14 w 17"/>
                <a:gd name="T3" fmla="*/ 17 h 18"/>
                <a:gd name="T4" fmla="*/ 9 w 17"/>
                <a:gd name="T5" fmla="*/ 18 h 18"/>
                <a:gd name="T6" fmla="*/ 0 w 17"/>
                <a:gd name="T7" fmla="*/ 9 h 18"/>
                <a:gd name="T8" fmla="*/ 9 w 17"/>
                <a:gd name="T9" fmla="*/ 1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1" y="14"/>
                    <a:pt x="0" y="9"/>
                  </a:cubicBezTo>
                  <a:cubicBezTo>
                    <a:pt x="0" y="6"/>
                    <a:pt x="4" y="1"/>
                    <a:pt x="9" y="1"/>
                  </a:cubicBezTo>
                  <a:cubicBezTo>
                    <a:pt x="13" y="0"/>
                    <a:pt x="17" y="5"/>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5" name="Freeform 58">
              <a:extLst>
                <a:ext uri="{FF2B5EF4-FFF2-40B4-BE49-F238E27FC236}">
                  <a16:creationId xmlns:a16="http://schemas.microsoft.com/office/drawing/2014/main" id="{F0CE8766-94DC-B4F3-6AA3-24EDF131F71E}"/>
                </a:ext>
              </a:extLst>
            </p:cNvPr>
            <p:cNvSpPr>
              <a:spLocks/>
            </p:cNvSpPr>
            <p:nvPr/>
          </p:nvSpPr>
          <p:spPr bwMode="auto">
            <a:xfrm>
              <a:off x="9009993" y="2959436"/>
              <a:ext cx="23169" cy="24388"/>
            </a:xfrm>
            <a:custGeom>
              <a:avLst/>
              <a:gdLst>
                <a:gd name="T0" fmla="*/ 14 w 14"/>
                <a:gd name="T1" fmla="*/ 7 h 14"/>
                <a:gd name="T2" fmla="*/ 11 w 14"/>
                <a:gd name="T3" fmla="*/ 13 h 14"/>
                <a:gd name="T4" fmla="*/ 7 w 14"/>
                <a:gd name="T5" fmla="*/ 14 h 14"/>
                <a:gd name="T6" fmla="*/ 0 w 14"/>
                <a:gd name="T7" fmla="*/ 7 h 14"/>
                <a:gd name="T8" fmla="*/ 7 w 14"/>
                <a:gd name="T9" fmla="*/ 0 h 14"/>
                <a:gd name="T10" fmla="*/ 14 w 14"/>
                <a:gd name="T11" fmla="*/ 7 h 14"/>
              </a:gdLst>
              <a:ahLst/>
              <a:cxnLst>
                <a:cxn ang="0">
                  <a:pos x="T0" y="T1"/>
                </a:cxn>
                <a:cxn ang="0">
                  <a:pos x="T2" y="T3"/>
                </a:cxn>
                <a:cxn ang="0">
                  <a:pos x="T4" y="T5"/>
                </a:cxn>
                <a:cxn ang="0">
                  <a:pos x="T6" y="T7"/>
                </a:cxn>
                <a:cxn ang="0">
                  <a:pos x="T8" y="T9"/>
                </a:cxn>
                <a:cxn ang="0">
                  <a:pos x="T10" y="T11"/>
                </a:cxn>
              </a:cxnLst>
              <a:rect l="0" t="0" r="r" b="b"/>
              <a:pathLst>
                <a:path w="14" h="14">
                  <a:moveTo>
                    <a:pt x="14" y="7"/>
                  </a:moveTo>
                  <a:cubicBezTo>
                    <a:pt x="14" y="10"/>
                    <a:pt x="13" y="12"/>
                    <a:pt x="11" y="13"/>
                  </a:cubicBezTo>
                  <a:cubicBezTo>
                    <a:pt x="10" y="14"/>
                    <a:pt x="8" y="14"/>
                    <a:pt x="7" y="14"/>
                  </a:cubicBezTo>
                  <a:cubicBezTo>
                    <a:pt x="3" y="14"/>
                    <a:pt x="0" y="11"/>
                    <a:pt x="0" y="7"/>
                  </a:cubicBezTo>
                  <a:cubicBezTo>
                    <a:pt x="0" y="4"/>
                    <a:pt x="3" y="1"/>
                    <a:pt x="7" y="0"/>
                  </a:cubicBezTo>
                  <a:cubicBezTo>
                    <a:pt x="11" y="0"/>
                    <a:pt x="14" y="4"/>
                    <a:pt x="14" y="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6" name="Freeform 59">
              <a:extLst>
                <a:ext uri="{FF2B5EF4-FFF2-40B4-BE49-F238E27FC236}">
                  <a16:creationId xmlns:a16="http://schemas.microsoft.com/office/drawing/2014/main" id="{EE8DAB1F-D589-88F6-FDE5-62E36AB6416C}"/>
                </a:ext>
              </a:extLst>
            </p:cNvPr>
            <p:cNvSpPr>
              <a:spLocks/>
            </p:cNvSpPr>
            <p:nvPr/>
          </p:nvSpPr>
          <p:spPr bwMode="auto">
            <a:xfrm>
              <a:off x="8814890" y="2910660"/>
              <a:ext cx="23169" cy="23169"/>
            </a:xfrm>
            <a:custGeom>
              <a:avLst/>
              <a:gdLst>
                <a:gd name="T0" fmla="*/ 13 w 13"/>
                <a:gd name="T1" fmla="*/ 7 h 14"/>
                <a:gd name="T2" fmla="*/ 11 w 13"/>
                <a:gd name="T3" fmla="*/ 13 h 14"/>
                <a:gd name="T4" fmla="*/ 7 w 13"/>
                <a:gd name="T5" fmla="*/ 14 h 14"/>
                <a:gd name="T6" fmla="*/ 0 w 13"/>
                <a:gd name="T7" fmla="*/ 7 h 14"/>
                <a:gd name="T8" fmla="*/ 7 w 13"/>
                <a:gd name="T9" fmla="*/ 0 h 14"/>
                <a:gd name="T10" fmla="*/ 13 w 13"/>
                <a:gd name="T11" fmla="*/ 7 h 14"/>
              </a:gdLst>
              <a:ahLst/>
              <a:cxnLst>
                <a:cxn ang="0">
                  <a:pos x="T0" y="T1"/>
                </a:cxn>
                <a:cxn ang="0">
                  <a:pos x="T2" y="T3"/>
                </a:cxn>
                <a:cxn ang="0">
                  <a:pos x="T4" y="T5"/>
                </a:cxn>
                <a:cxn ang="0">
                  <a:pos x="T6" y="T7"/>
                </a:cxn>
                <a:cxn ang="0">
                  <a:pos x="T8" y="T9"/>
                </a:cxn>
                <a:cxn ang="0">
                  <a:pos x="T10" y="T11"/>
                </a:cxn>
              </a:cxnLst>
              <a:rect l="0" t="0" r="r" b="b"/>
              <a:pathLst>
                <a:path w="13" h="14">
                  <a:moveTo>
                    <a:pt x="13" y="7"/>
                  </a:moveTo>
                  <a:cubicBezTo>
                    <a:pt x="13" y="9"/>
                    <a:pt x="12" y="11"/>
                    <a:pt x="11" y="13"/>
                  </a:cubicBezTo>
                  <a:cubicBezTo>
                    <a:pt x="10" y="14"/>
                    <a:pt x="8" y="14"/>
                    <a:pt x="7" y="14"/>
                  </a:cubicBezTo>
                  <a:cubicBezTo>
                    <a:pt x="3" y="14"/>
                    <a:pt x="0" y="11"/>
                    <a:pt x="0" y="7"/>
                  </a:cubicBezTo>
                  <a:cubicBezTo>
                    <a:pt x="0" y="4"/>
                    <a:pt x="3" y="0"/>
                    <a:pt x="7" y="0"/>
                  </a:cubicBezTo>
                  <a:cubicBezTo>
                    <a:pt x="10" y="0"/>
                    <a:pt x="13" y="3"/>
                    <a:pt x="13" y="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7" name="Freeform 60">
              <a:extLst>
                <a:ext uri="{FF2B5EF4-FFF2-40B4-BE49-F238E27FC236}">
                  <a16:creationId xmlns:a16="http://schemas.microsoft.com/office/drawing/2014/main" id="{3BFCF3B8-99C8-0290-3138-0ED9C6BED52E}"/>
                </a:ext>
              </a:extLst>
            </p:cNvPr>
            <p:cNvSpPr>
              <a:spLocks/>
            </p:cNvSpPr>
            <p:nvPr/>
          </p:nvSpPr>
          <p:spPr bwMode="auto">
            <a:xfrm>
              <a:off x="8881957" y="3342328"/>
              <a:ext cx="12194" cy="12194"/>
            </a:xfrm>
            <a:custGeom>
              <a:avLst/>
              <a:gdLst>
                <a:gd name="T0" fmla="*/ 7 w 7"/>
                <a:gd name="T1" fmla="*/ 3 h 7"/>
                <a:gd name="T2" fmla="*/ 5 w 7"/>
                <a:gd name="T3" fmla="*/ 6 h 7"/>
                <a:gd name="T4" fmla="*/ 3 w 7"/>
                <a:gd name="T5" fmla="*/ 7 h 7"/>
                <a:gd name="T6" fmla="*/ 0 w 7"/>
                <a:gd name="T7" fmla="*/ 3 h 7"/>
                <a:gd name="T8" fmla="*/ 3 w 7"/>
                <a:gd name="T9" fmla="*/ 0 h 7"/>
                <a:gd name="T10" fmla="*/ 7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7" y="3"/>
                  </a:moveTo>
                  <a:cubicBezTo>
                    <a:pt x="7" y="4"/>
                    <a:pt x="6" y="6"/>
                    <a:pt x="5" y="6"/>
                  </a:cubicBezTo>
                  <a:cubicBezTo>
                    <a:pt x="5" y="7"/>
                    <a:pt x="4" y="7"/>
                    <a:pt x="3" y="7"/>
                  </a:cubicBezTo>
                  <a:cubicBezTo>
                    <a:pt x="1" y="7"/>
                    <a:pt x="0" y="5"/>
                    <a:pt x="0" y="3"/>
                  </a:cubicBezTo>
                  <a:cubicBezTo>
                    <a:pt x="0" y="2"/>
                    <a:pt x="1" y="0"/>
                    <a:pt x="3" y="0"/>
                  </a:cubicBezTo>
                  <a:cubicBezTo>
                    <a:pt x="5" y="0"/>
                    <a:pt x="7" y="1"/>
                    <a:pt x="7" y="3"/>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8" name="Freeform 61">
              <a:extLst>
                <a:ext uri="{FF2B5EF4-FFF2-40B4-BE49-F238E27FC236}">
                  <a16:creationId xmlns:a16="http://schemas.microsoft.com/office/drawing/2014/main" id="{CD27547C-E19C-F933-05F1-C17EB84F1C42}"/>
                </a:ext>
              </a:extLst>
            </p:cNvPr>
            <p:cNvSpPr>
              <a:spLocks/>
            </p:cNvSpPr>
            <p:nvPr/>
          </p:nvSpPr>
          <p:spPr bwMode="auto">
            <a:xfrm>
              <a:off x="8795380" y="3415491"/>
              <a:ext cx="10975" cy="12194"/>
            </a:xfrm>
            <a:custGeom>
              <a:avLst/>
              <a:gdLst>
                <a:gd name="T0" fmla="*/ 7 w 7"/>
                <a:gd name="T1" fmla="*/ 4 h 7"/>
                <a:gd name="T2" fmla="*/ 6 w 7"/>
                <a:gd name="T3" fmla="*/ 7 h 7"/>
                <a:gd name="T4" fmla="*/ 4 w 7"/>
                <a:gd name="T5" fmla="*/ 7 h 7"/>
                <a:gd name="T6" fmla="*/ 0 w 7"/>
                <a:gd name="T7" fmla="*/ 4 h 7"/>
                <a:gd name="T8" fmla="*/ 4 w 7"/>
                <a:gd name="T9" fmla="*/ 0 h 7"/>
                <a:gd name="T10" fmla="*/ 7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7" y="4"/>
                  </a:moveTo>
                  <a:cubicBezTo>
                    <a:pt x="7" y="5"/>
                    <a:pt x="7" y="6"/>
                    <a:pt x="6" y="7"/>
                  </a:cubicBezTo>
                  <a:cubicBezTo>
                    <a:pt x="5" y="7"/>
                    <a:pt x="4" y="7"/>
                    <a:pt x="4" y="7"/>
                  </a:cubicBezTo>
                  <a:cubicBezTo>
                    <a:pt x="2" y="7"/>
                    <a:pt x="0" y="5"/>
                    <a:pt x="0" y="4"/>
                  </a:cubicBezTo>
                  <a:cubicBezTo>
                    <a:pt x="0" y="2"/>
                    <a:pt x="2" y="0"/>
                    <a:pt x="4" y="0"/>
                  </a:cubicBezTo>
                  <a:cubicBezTo>
                    <a:pt x="6"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9" name="Freeform 62">
              <a:extLst>
                <a:ext uri="{FF2B5EF4-FFF2-40B4-BE49-F238E27FC236}">
                  <a16:creationId xmlns:a16="http://schemas.microsoft.com/office/drawing/2014/main" id="{DF209F9B-3406-E10C-6FD7-1EB97F6BFE1E}"/>
                </a:ext>
              </a:extLst>
            </p:cNvPr>
            <p:cNvSpPr>
              <a:spLocks/>
            </p:cNvSpPr>
            <p:nvPr/>
          </p:nvSpPr>
          <p:spPr bwMode="auto">
            <a:xfrm>
              <a:off x="8933171" y="3193561"/>
              <a:ext cx="12194" cy="12194"/>
            </a:xfrm>
            <a:custGeom>
              <a:avLst/>
              <a:gdLst>
                <a:gd name="T0" fmla="*/ 7 w 7"/>
                <a:gd name="T1" fmla="*/ 4 h 7"/>
                <a:gd name="T2" fmla="*/ 6 w 7"/>
                <a:gd name="T3" fmla="*/ 7 h 7"/>
                <a:gd name="T4" fmla="*/ 3 w 7"/>
                <a:gd name="T5" fmla="*/ 7 h 7"/>
                <a:gd name="T6" fmla="*/ 0 w 7"/>
                <a:gd name="T7" fmla="*/ 4 h 7"/>
                <a:gd name="T8" fmla="*/ 3 w 7"/>
                <a:gd name="T9" fmla="*/ 0 h 7"/>
                <a:gd name="T10" fmla="*/ 7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7" y="4"/>
                  </a:moveTo>
                  <a:cubicBezTo>
                    <a:pt x="7" y="5"/>
                    <a:pt x="6" y="6"/>
                    <a:pt x="6" y="7"/>
                  </a:cubicBezTo>
                  <a:cubicBezTo>
                    <a:pt x="5" y="7"/>
                    <a:pt x="4" y="7"/>
                    <a:pt x="3" y="7"/>
                  </a:cubicBezTo>
                  <a:cubicBezTo>
                    <a:pt x="2" y="7"/>
                    <a:pt x="0" y="5"/>
                    <a:pt x="0" y="4"/>
                  </a:cubicBezTo>
                  <a:cubicBezTo>
                    <a:pt x="0" y="2"/>
                    <a:pt x="1" y="0"/>
                    <a:pt x="3" y="0"/>
                  </a:cubicBezTo>
                  <a:cubicBezTo>
                    <a:pt x="5"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0" name="Freeform 63">
              <a:extLst>
                <a:ext uri="{FF2B5EF4-FFF2-40B4-BE49-F238E27FC236}">
                  <a16:creationId xmlns:a16="http://schemas.microsoft.com/office/drawing/2014/main" id="{F730C48C-FD2F-E015-D15E-24830E5CACEF}"/>
                </a:ext>
              </a:extLst>
            </p:cNvPr>
            <p:cNvSpPr>
              <a:spLocks/>
            </p:cNvSpPr>
            <p:nvPr/>
          </p:nvSpPr>
          <p:spPr bwMode="auto">
            <a:xfrm>
              <a:off x="9033163" y="3253312"/>
              <a:ext cx="10975" cy="12194"/>
            </a:xfrm>
            <a:custGeom>
              <a:avLst/>
              <a:gdLst>
                <a:gd name="T0" fmla="*/ 6 w 6"/>
                <a:gd name="T1" fmla="*/ 3 h 7"/>
                <a:gd name="T2" fmla="*/ 5 w 6"/>
                <a:gd name="T3" fmla="*/ 6 h 7"/>
                <a:gd name="T4" fmla="*/ 3 w 6"/>
                <a:gd name="T5" fmla="*/ 7 h 7"/>
                <a:gd name="T6" fmla="*/ 0 w 6"/>
                <a:gd name="T7" fmla="*/ 3 h 7"/>
                <a:gd name="T8" fmla="*/ 3 w 6"/>
                <a:gd name="T9" fmla="*/ 0 h 7"/>
                <a:gd name="T10" fmla="*/ 6 w 6"/>
                <a:gd name="T11" fmla="*/ 3 h 7"/>
              </a:gdLst>
              <a:ahLst/>
              <a:cxnLst>
                <a:cxn ang="0">
                  <a:pos x="T0" y="T1"/>
                </a:cxn>
                <a:cxn ang="0">
                  <a:pos x="T2" y="T3"/>
                </a:cxn>
                <a:cxn ang="0">
                  <a:pos x="T4" y="T5"/>
                </a:cxn>
                <a:cxn ang="0">
                  <a:pos x="T6" y="T7"/>
                </a:cxn>
                <a:cxn ang="0">
                  <a:pos x="T8" y="T9"/>
                </a:cxn>
                <a:cxn ang="0">
                  <a:pos x="T10" y="T11"/>
                </a:cxn>
              </a:cxnLst>
              <a:rect l="0" t="0" r="r" b="b"/>
              <a:pathLst>
                <a:path w="6" h="7">
                  <a:moveTo>
                    <a:pt x="6" y="3"/>
                  </a:moveTo>
                  <a:cubicBezTo>
                    <a:pt x="6" y="5"/>
                    <a:pt x="6" y="6"/>
                    <a:pt x="5" y="6"/>
                  </a:cubicBezTo>
                  <a:cubicBezTo>
                    <a:pt x="4" y="7"/>
                    <a:pt x="4" y="7"/>
                    <a:pt x="3" y="7"/>
                  </a:cubicBezTo>
                  <a:cubicBezTo>
                    <a:pt x="1" y="7"/>
                    <a:pt x="0" y="5"/>
                    <a:pt x="0" y="3"/>
                  </a:cubicBezTo>
                  <a:cubicBezTo>
                    <a:pt x="0" y="2"/>
                    <a:pt x="1" y="0"/>
                    <a:pt x="3" y="0"/>
                  </a:cubicBezTo>
                  <a:cubicBezTo>
                    <a:pt x="5" y="0"/>
                    <a:pt x="6" y="2"/>
                    <a:pt x="6" y="3"/>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1" name="Freeform 64">
              <a:extLst>
                <a:ext uri="{FF2B5EF4-FFF2-40B4-BE49-F238E27FC236}">
                  <a16:creationId xmlns:a16="http://schemas.microsoft.com/office/drawing/2014/main" id="{38E98406-3F97-6ABC-1197-E635B46550A9}"/>
                </a:ext>
              </a:extLst>
            </p:cNvPr>
            <p:cNvSpPr>
              <a:spLocks/>
            </p:cNvSpPr>
            <p:nvPr/>
          </p:nvSpPr>
          <p:spPr bwMode="auto">
            <a:xfrm>
              <a:off x="8917318" y="2967973"/>
              <a:ext cx="12194" cy="14633"/>
            </a:xfrm>
            <a:custGeom>
              <a:avLst/>
              <a:gdLst>
                <a:gd name="T0" fmla="*/ 7 w 7"/>
                <a:gd name="T1" fmla="*/ 4 h 8"/>
                <a:gd name="T2" fmla="*/ 6 w 7"/>
                <a:gd name="T3" fmla="*/ 7 h 8"/>
                <a:gd name="T4" fmla="*/ 4 w 7"/>
                <a:gd name="T5" fmla="*/ 8 h 8"/>
                <a:gd name="T6" fmla="*/ 0 w 7"/>
                <a:gd name="T7" fmla="*/ 4 h 8"/>
                <a:gd name="T8" fmla="*/ 4 w 7"/>
                <a:gd name="T9" fmla="*/ 1 h 8"/>
                <a:gd name="T10" fmla="*/ 7 w 7"/>
                <a:gd name="T11" fmla="*/ 4 h 8"/>
              </a:gdLst>
              <a:ahLst/>
              <a:cxnLst>
                <a:cxn ang="0">
                  <a:pos x="T0" y="T1"/>
                </a:cxn>
                <a:cxn ang="0">
                  <a:pos x="T2" y="T3"/>
                </a:cxn>
                <a:cxn ang="0">
                  <a:pos x="T4" y="T5"/>
                </a:cxn>
                <a:cxn ang="0">
                  <a:pos x="T6" y="T7"/>
                </a:cxn>
                <a:cxn ang="0">
                  <a:pos x="T8" y="T9"/>
                </a:cxn>
                <a:cxn ang="0">
                  <a:pos x="T10" y="T11"/>
                </a:cxn>
              </a:cxnLst>
              <a:rect l="0" t="0" r="r" b="b"/>
              <a:pathLst>
                <a:path w="7" h="8">
                  <a:moveTo>
                    <a:pt x="7" y="4"/>
                  </a:moveTo>
                  <a:cubicBezTo>
                    <a:pt x="7" y="5"/>
                    <a:pt x="7" y="6"/>
                    <a:pt x="6" y="7"/>
                  </a:cubicBezTo>
                  <a:cubicBezTo>
                    <a:pt x="5" y="8"/>
                    <a:pt x="5" y="8"/>
                    <a:pt x="4" y="8"/>
                  </a:cubicBezTo>
                  <a:cubicBezTo>
                    <a:pt x="2" y="8"/>
                    <a:pt x="1" y="6"/>
                    <a:pt x="0" y="4"/>
                  </a:cubicBezTo>
                  <a:cubicBezTo>
                    <a:pt x="0" y="3"/>
                    <a:pt x="2" y="1"/>
                    <a:pt x="4" y="1"/>
                  </a:cubicBezTo>
                  <a:cubicBezTo>
                    <a:pt x="6"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2" name="Freeform 65">
              <a:extLst>
                <a:ext uri="{FF2B5EF4-FFF2-40B4-BE49-F238E27FC236}">
                  <a16:creationId xmlns:a16="http://schemas.microsoft.com/office/drawing/2014/main" id="{97696D8A-CA0E-5EE1-99AF-7E9D03AECBB7}"/>
                </a:ext>
              </a:extLst>
            </p:cNvPr>
            <p:cNvSpPr>
              <a:spLocks/>
            </p:cNvSpPr>
            <p:nvPr/>
          </p:nvSpPr>
          <p:spPr bwMode="auto">
            <a:xfrm>
              <a:off x="8931952" y="2914319"/>
              <a:ext cx="10975" cy="10975"/>
            </a:xfrm>
            <a:custGeom>
              <a:avLst/>
              <a:gdLst>
                <a:gd name="T0" fmla="*/ 7 w 7"/>
                <a:gd name="T1" fmla="*/ 4 h 7"/>
                <a:gd name="T2" fmla="*/ 6 w 7"/>
                <a:gd name="T3" fmla="*/ 7 h 7"/>
                <a:gd name="T4" fmla="*/ 3 w 7"/>
                <a:gd name="T5" fmla="*/ 7 h 7"/>
                <a:gd name="T6" fmla="*/ 0 w 7"/>
                <a:gd name="T7" fmla="*/ 4 h 7"/>
                <a:gd name="T8" fmla="*/ 3 w 7"/>
                <a:gd name="T9" fmla="*/ 0 h 7"/>
                <a:gd name="T10" fmla="*/ 7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7" y="4"/>
                  </a:moveTo>
                  <a:cubicBezTo>
                    <a:pt x="7" y="5"/>
                    <a:pt x="6" y="6"/>
                    <a:pt x="6" y="7"/>
                  </a:cubicBezTo>
                  <a:cubicBezTo>
                    <a:pt x="5" y="7"/>
                    <a:pt x="4" y="7"/>
                    <a:pt x="3" y="7"/>
                  </a:cubicBezTo>
                  <a:cubicBezTo>
                    <a:pt x="2" y="7"/>
                    <a:pt x="0" y="6"/>
                    <a:pt x="0" y="4"/>
                  </a:cubicBezTo>
                  <a:cubicBezTo>
                    <a:pt x="0" y="2"/>
                    <a:pt x="1" y="0"/>
                    <a:pt x="3" y="0"/>
                  </a:cubicBezTo>
                  <a:cubicBezTo>
                    <a:pt x="5"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3" name="Freeform 66">
              <a:extLst>
                <a:ext uri="{FF2B5EF4-FFF2-40B4-BE49-F238E27FC236}">
                  <a16:creationId xmlns:a16="http://schemas.microsoft.com/office/drawing/2014/main" id="{F8189738-29B6-BF56-612E-6EECD88F648D}"/>
                </a:ext>
              </a:extLst>
            </p:cNvPr>
            <p:cNvSpPr>
              <a:spLocks/>
            </p:cNvSpPr>
            <p:nvPr/>
          </p:nvSpPr>
          <p:spPr bwMode="auto">
            <a:xfrm>
              <a:off x="8977069" y="3050892"/>
              <a:ext cx="12194" cy="10975"/>
            </a:xfrm>
            <a:custGeom>
              <a:avLst/>
              <a:gdLst>
                <a:gd name="T0" fmla="*/ 7 w 7"/>
                <a:gd name="T1" fmla="*/ 4 h 7"/>
                <a:gd name="T2" fmla="*/ 6 w 7"/>
                <a:gd name="T3" fmla="*/ 7 h 7"/>
                <a:gd name="T4" fmla="*/ 3 w 7"/>
                <a:gd name="T5" fmla="*/ 7 h 7"/>
                <a:gd name="T6" fmla="*/ 0 w 7"/>
                <a:gd name="T7" fmla="*/ 4 h 7"/>
                <a:gd name="T8" fmla="*/ 3 w 7"/>
                <a:gd name="T9" fmla="*/ 0 h 7"/>
                <a:gd name="T10" fmla="*/ 7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7" y="4"/>
                  </a:moveTo>
                  <a:cubicBezTo>
                    <a:pt x="7" y="5"/>
                    <a:pt x="6" y="6"/>
                    <a:pt x="6" y="7"/>
                  </a:cubicBezTo>
                  <a:cubicBezTo>
                    <a:pt x="5" y="7"/>
                    <a:pt x="4" y="7"/>
                    <a:pt x="3" y="7"/>
                  </a:cubicBezTo>
                  <a:cubicBezTo>
                    <a:pt x="2" y="7"/>
                    <a:pt x="0" y="6"/>
                    <a:pt x="0" y="4"/>
                  </a:cubicBezTo>
                  <a:cubicBezTo>
                    <a:pt x="0" y="2"/>
                    <a:pt x="2" y="0"/>
                    <a:pt x="3" y="0"/>
                  </a:cubicBezTo>
                  <a:cubicBezTo>
                    <a:pt x="5"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4" name="Freeform 67">
              <a:extLst>
                <a:ext uri="{FF2B5EF4-FFF2-40B4-BE49-F238E27FC236}">
                  <a16:creationId xmlns:a16="http://schemas.microsoft.com/office/drawing/2014/main" id="{F583B788-9335-D865-3A08-7FC841231934}"/>
                </a:ext>
              </a:extLst>
            </p:cNvPr>
            <p:cNvSpPr>
              <a:spLocks/>
            </p:cNvSpPr>
            <p:nvPr/>
          </p:nvSpPr>
          <p:spPr bwMode="auto">
            <a:xfrm>
              <a:off x="8667343" y="2841156"/>
              <a:ext cx="12194" cy="10975"/>
            </a:xfrm>
            <a:custGeom>
              <a:avLst/>
              <a:gdLst>
                <a:gd name="T0" fmla="*/ 7 w 7"/>
                <a:gd name="T1" fmla="*/ 4 h 7"/>
                <a:gd name="T2" fmla="*/ 6 w 7"/>
                <a:gd name="T3" fmla="*/ 7 h 7"/>
                <a:gd name="T4" fmla="*/ 4 w 7"/>
                <a:gd name="T5" fmla="*/ 7 h 7"/>
                <a:gd name="T6" fmla="*/ 0 w 7"/>
                <a:gd name="T7" fmla="*/ 4 h 7"/>
                <a:gd name="T8" fmla="*/ 4 w 7"/>
                <a:gd name="T9" fmla="*/ 0 h 7"/>
                <a:gd name="T10" fmla="*/ 7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7" y="4"/>
                  </a:moveTo>
                  <a:cubicBezTo>
                    <a:pt x="7" y="5"/>
                    <a:pt x="7" y="6"/>
                    <a:pt x="6" y="7"/>
                  </a:cubicBezTo>
                  <a:cubicBezTo>
                    <a:pt x="5" y="7"/>
                    <a:pt x="4" y="7"/>
                    <a:pt x="4" y="7"/>
                  </a:cubicBezTo>
                  <a:cubicBezTo>
                    <a:pt x="2" y="7"/>
                    <a:pt x="0" y="6"/>
                    <a:pt x="0" y="4"/>
                  </a:cubicBezTo>
                  <a:cubicBezTo>
                    <a:pt x="0" y="2"/>
                    <a:pt x="2" y="1"/>
                    <a:pt x="4" y="0"/>
                  </a:cubicBezTo>
                  <a:cubicBezTo>
                    <a:pt x="6" y="0"/>
                    <a:pt x="7" y="2"/>
                    <a:pt x="7"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5" name="Freeform 68">
              <a:extLst>
                <a:ext uri="{FF2B5EF4-FFF2-40B4-BE49-F238E27FC236}">
                  <a16:creationId xmlns:a16="http://schemas.microsoft.com/office/drawing/2014/main" id="{BBB44A50-5FB6-EDE2-DBC5-F4DC976582C4}"/>
                </a:ext>
              </a:extLst>
            </p:cNvPr>
            <p:cNvSpPr>
              <a:spLocks/>
            </p:cNvSpPr>
            <p:nvPr/>
          </p:nvSpPr>
          <p:spPr bwMode="auto">
            <a:xfrm>
              <a:off x="8924635" y="3044794"/>
              <a:ext cx="29266" cy="29266"/>
            </a:xfrm>
            <a:custGeom>
              <a:avLst/>
              <a:gdLst>
                <a:gd name="T0" fmla="*/ 17 w 17"/>
                <a:gd name="T1" fmla="*/ 9 h 17"/>
                <a:gd name="T2" fmla="*/ 14 w 17"/>
                <a:gd name="T3" fmla="*/ 16 h 17"/>
                <a:gd name="T4" fmla="*/ 8 w 17"/>
                <a:gd name="T5" fmla="*/ 17 h 17"/>
                <a:gd name="T6" fmla="*/ 0 w 17"/>
                <a:gd name="T7" fmla="*/ 9 h 17"/>
                <a:gd name="T8" fmla="*/ 8 w 17"/>
                <a:gd name="T9" fmla="*/ 0 h 17"/>
                <a:gd name="T10" fmla="*/ 17 w 17"/>
                <a:gd name="T11" fmla="*/ 9 h 17"/>
              </a:gdLst>
              <a:ahLst/>
              <a:cxnLst>
                <a:cxn ang="0">
                  <a:pos x="T0" y="T1"/>
                </a:cxn>
                <a:cxn ang="0">
                  <a:pos x="T2" y="T3"/>
                </a:cxn>
                <a:cxn ang="0">
                  <a:pos x="T4" y="T5"/>
                </a:cxn>
                <a:cxn ang="0">
                  <a:pos x="T6" y="T7"/>
                </a:cxn>
                <a:cxn ang="0">
                  <a:pos x="T8" y="T9"/>
                </a:cxn>
                <a:cxn ang="0">
                  <a:pos x="T10" y="T11"/>
                </a:cxn>
              </a:cxnLst>
              <a:rect l="0" t="0" r="r" b="b"/>
              <a:pathLst>
                <a:path w="17" h="17">
                  <a:moveTo>
                    <a:pt x="17" y="9"/>
                  </a:moveTo>
                  <a:cubicBezTo>
                    <a:pt x="17" y="11"/>
                    <a:pt x="16" y="15"/>
                    <a:pt x="14" y="16"/>
                  </a:cubicBezTo>
                  <a:cubicBezTo>
                    <a:pt x="12" y="17"/>
                    <a:pt x="10" y="17"/>
                    <a:pt x="8" y="17"/>
                  </a:cubicBezTo>
                  <a:cubicBezTo>
                    <a:pt x="4" y="17"/>
                    <a:pt x="0" y="13"/>
                    <a:pt x="0" y="9"/>
                  </a:cubicBezTo>
                  <a:cubicBezTo>
                    <a:pt x="0" y="5"/>
                    <a:pt x="4" y="0"/>
                    <a:pt x="8"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6" name="Freeform 69">
              <a:extLst>
                <a:ext uri="{FF2B5EF4-FFF2-40B4-BE49-F238E27FC236}">
                  <a16:creationId xmlns:a16="http://schemas.microsoft.com/office/drawing/2014/main" id="{D7A72D39-800F-0469-5BD3-E9D666EB0623}"/>
                </a:ext>
              </a:extLst>
            </p:cNvPr>
            <p:cNvSpPr>
              <a:spLocks/>
            </p:cNvSpPr>
            <p:nvPr/>
          </p:nvSpPr>
          <p:spPr bwMode="auto">
            <a:xfrm>
              <a:off x="8724654" y="2860666"/>
              <a:ext cx="29266" cy="30485"/>
            </a:xfrm>
            <a:custGeom>
              <a:avLst/>
              <a:gdLst>
                <a:gd name="T0" fmla="*/ 17 w 17"/>
                <a:gd name="T1" fmla="*/ 9 h 18"/>
                <a:gd name="T2" fmla="*/ 14 w 17"/>
                <a:gd name="T3" fmla="*/ 16 h 18"/>
                <a:gd name="T4" fmla="*/ 9 w 17"/>
                <a:gd name="T5" fmla="*/ 18 h 18"/>
                <a:gd name="T6" fmla="*/ 0 w 17"/>
                <a:gd name="T7" fmla="*/ 9 h 18"/>
                <a:gd name="T8" fmla="*/ 9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6"/>
                  </a:cubicBezTo>
                  <a:cubicBezTo>
                    <a:pt x="13" y="18"/>
                    <a:pt x="11" y="18"/>
                    <a:pt x="9" y="18"/>
                  </a:cubicBezTo>
                  <a:cubicBezTo>
                    <a:pt x="4" y="18"/>
                    <a:pt x="0" y="14"/>
                    <a:pt x="0" y="9"/>
                  </a:cubicBezTo>
                  <a:cubicBezTo>
                    <a:pt x="0" y="5"/>
                    <a:pt x="4" y="1"/>
                    <a:pt x="9"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7" name="Freeform 70">
              <a:extLst>
                <a:ext uri="{FF2B5EF4-FFF2-40B4-BE49-F238E27FC236}">
                  <a16:creationId xmlns:a16="http://schemas.microsoft.com/office/drawing/2014/main" id="{F9DE2B32-5883-8631-CF41-C38804151D10}"/>
                </a:ext>
              </a:extLst>
            </p:cNvPr>
            <p:cNvSpPr>
              <a:spLocks/>
            </p:cNvSpPr>
            <p:nvPr/>
          </p:nvSpPr>
          <p:spPr bwMode="auto">
            <a:xfrm>
              <a:off x="8727093" y="2761894"/>
              <a:ext cx="18291" cy="19511"/>
            </a:xfrm>
            <a:custGeom>
              <a:avLst/>
              <a:gdLst>
                <a:gd name="T0" fmla="*/ 11 w 11"/>
                <a:gd name="T1" fmla="*/ 6 h 11"/>
                <a:gd name="T2" fmla="*/ 9 w 11"/>
                <a:gd name="T3" fmla="*/ 10 h 11"/>
                <a:gd name="T4" fmla="*/ 5 w 11"/>
                <a:gd name="T5" fmla="*/ 11 h 11"/>
                <a:gd name="T6" fmla="*/ 0 w 11"/>
                <a:gd name="T7" fmla="*/ 6 h 11"/>
                <a:gd name="T8" fmla="*/ 5 w 11"/>
                <a:gd name="T9" fmla="*/ 0 h 11"/>
                <a:gd name="T10" fmla="*/ 11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11" y="6"/>
                  </a:moveTo>
                  <a:cubicBezTo>
                    <a:pt x="11" y="7"/>
                    <a:pt x="10" y="9"/>
                    <a:pt x="9" y="10"/>
                  </a:cubicBezTo>
                  <a:cubicBezTo>
                    <a:pt x="8" y="11"/>
                    <a:pt x="7" y="11"/>
                    <a:pt x="5" y="11"/>
                  </a:cubicBezTo>
                  <a:cubicBezTo>
                    <a:pt x="2" y="11"/>
                    <a:pt x="0" y="9"/>
                    <a:pt x="0" y="6"/>
                  </a:cubicBezTo>
                  <a:cubicBezTo>
                    <a:pt x="0" y="3"/>
                    <a:pt x="2" y="0"/>
                    <a:pt x="5" y="0"/>
                  </a:cubicBezTo>
                  <a:cubicBezTo>
                    <a:pt x="8" y="0"/>
                    <a:pt x="11" y="3"/>
                    <a:pt x="11"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8" name="Freeform 71">
              <a:extLst>
                <a:ext uri="{FF2B5EF4-FFF2-40B4-BE49-F238E27FC236}">
                  <a16:creationId xmlns:a16="http://schemas.microsoft.com/office/drawing/2014/main" id="{CC72F933-4A73-C243-456A-C2C4EB094A51}"/>
                </a:ext>
              </a:extLst>
            </p:cNvPr>
            <p:cNvSpPr>
              <a:spLocks/>
            </p:cNvSpPr>
            <p:nvPr/>
          </p:nvSpPr>
          <p:spPr bwMode="auto">
            <a:xfrm>
              <a:off x="8561255" y="2828961"/>
              <a:ext cx="19511" cy="18291"/>
            </a:xfrm>
            <a:custGeom>
              <a:avLst/>
              <a:gdLst>
                <a:gd name="T0" fmla="*/ 11 w 11"/>
                <a:gd name="T1" fmla="*/ 5 h 11"/>
                <a:gd name="T2" fmla="*/ 9 w 11"/>
                <a:gd name="T3" fmla="*/ 10 h 11"/>
                <a:gd name="T4" fmla="*/ 6 w 11"/>
                <a:gd name="T5" fmla="*/ 11 h 11"/>
                <a:gd name="T6" fmla="*/ 1 w 11"/>
                <a:gd name="T7" fmla="*/ 5 h 11"/>
                <a:gd name="T8" fmla="*/ 6 w 11"/>
                <a:gd name="T9" fmla="*/ 0 h 11"/>
                <a:gd name="T10" fmla="*/ 11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11" y="5"/>
                  </a:moveTo>
                  <a:cubicBezTo>
                    <a:pt x="11" y="7"/>
                    <a:pt x="10" y="9"/>
                    <a:pt x="9" y="10"/>
                  </a:cubicBezTo>
                  <a:cubicBezTo>
                    <a:pt x="8" y="11"/>
                    <a:pt x="7" y="11"/>
                    <a:pt x="6" y="11"/>
                  </a:cubicBezTo>
                  <a:cubicBezTo>
                    <a:pt x="3" y="11"/>
                    <a:pt x="1" y="8"/>
                    <a:pt x="1" y="5"/>
                  </a:cubicBezTo>
                  <a:cubicBezTo>
                    <a:pt x="0" y="3"/>
                    <a:pt x="3" y="0"/>
                    <a:pt x="6" y="0"/>
                  </a:cubicBezTo>
                  <a:cubicBezTo>
                    <a:pt x="9" y="0"/>
                    <a:pt x="11" y="2"/>
                    <a:pt x="11"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9" name="Freeform 72">
              <a:extLst>
                <a:ext uri="{FF2B5EF4-FFF2-40B4-BE49-F238E27FC236}">
                  <a16:creationId xmlns:a16="http://schemas.microsoft.com/office/drawing/2014/main" id="{E3C4499B-D102-A664-11CA-82F73F0E5A7C}"/>
                </a:ext>
              </a:extLst>
            </p:cNvPr>
            <p:cNvSpPr>
              <a:spLocks/>
            </p:cNvSpPr>
            <p:nvPr/>
          </p:nvSpPr>
          <p:spPr bwMode="auto">
            <a:xfrm>
              <a:off x="8856349" y="2800914"/>
              <a:ext cx="18291" cy="19511"/>
            </a:xfrm>
            <a:custGeom>
              <a:avLst/>
              <a:gdLst>
                <a:gd name="T0" fmla="*/ 11 w 11"/>
                <a:gd name="T1" fmla="*/ 5 h 11"/>
                <a:gd name="T2" fmla="*/ 9 w 11"/>
                <a:gd name="T3" fmla="*/ 10 h 11"/>
                <a:gd name="T4" fmla="*/ 5 w 11"/>
                <a:gd name="T5" fmla="*/ 11 h 11"/>
                <a:gd name="T6" fmla="*/ 0 w 11"/>
                <a:gd name="T7" fmla="*/ 5 h 11"/>
                <a:gd name="T8" fmla="*/ 5 w 11"/>
                <a:gd name="T9" fmla="*/ 0 h 11"/>
                <a:gd name="T10" fmla="*/ 11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11" y="5"/>
                  </a:moveTo>
                  <a:cubicBezTo>
                    <a:pt x="11" y="7"/>
                    <a:pt x="10" y="9"/>
                    <a:pt x="9" y="10"/>
                  </a:cubicBezTo>
                  <a:cubicBezTo>
                    <a:pt x="8" y="11"/>
                    <a:pt x="7" y="11"/>
                    <a:pt x="5" y="11"/>
                  </a:cubicBezTo>
                  <a:cubicBezTo>
                    <a:pt x="2" y="11"/>
                    <a:pt x="0" y="8"/>
                    <a:pt x="0" y="5"/>
                  </a:cubicBezTo>
                  <a:cubicBezTo>
                    <a:pt x="0" y="3"/>
                    <a:pt x="2" y="0"/>
                    <a:pt x="5" y="0"/>
                  </a:cubicBezTo>
                  <a:cubicBezTo>
                    <a:pt x="8" y="0"/>
                    <a:pt x="11" y="2"/>
                    <a:pt x="11"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0" name="Freeform 73">
              <a:extLst>
                <a:ext uri="{FF2B5EF4-FFF2-40B4-BE49-F238E27FC236}">
                  <a16:creationId xmlns:a16="http://schemas.microsoft.com/office/drawing/2014/main" id="{E7DEB4B4-E169-EDFF-7CFD-646E83B9F4AC}"/>
                </a:ext>
              </a:extLst>
            </p:cNvPr>
            <p:cNvSpPr>
              <a:spLocks/>
            </p:cNvSpPr>
            <p:nvPr/>
          </p:nvSpPr>
          <p:spPr bwMode="auto">
            <a:xfrm>
              <a:off x="8414926" y="3093570"/>
              <a:ext cx="17072" cy="18291"/>
            </a:xfrm>
            <a:custGeom>
              <a:avLst/>
              <a:gdLst>
                <a:gd name="T0" fmla="*/ 10 w 10"/>
                <a:gd name="T1" fmla="*/ 5 h 11"/>
                <a:gd name="T2" fmla="*/ 9 w 10"/>
                <a:gd name="T3" fmla="*/ 10 h 11"/>
                <a:gd name="T4" fmla="*/ 5 w 10"/>
                <a:gd name="T5" fmla="*/ 11 h 11"/>
                <a:gd name="T6" fmla="*/ 0 w 10"/>
                <a:gd name="T7" fmla="*/ 5 h 11"/>
                <a:gd name="T8" fmla="*/ 5 w 10"/>
                <a:gd name="T9" fmla="*/ 0 h 11"/>
                <a:gd name="T10" fmla="*/ 10 w 10"/>
                <a:gd name="T11" fmla="*/ 5 h 11"/>
              </a:gdLst>
              <a:ahLst/>
              <a:cxnLst>
                <a:cxn ang="0">
                  <a:pos x="T0" y="T1"/>
                </a:cxn>
                <a:cxn ang="0">
                  <a:pos x="T2" y="T3"/>
                </a:cxn>
                <a:cxn ang="0">
                  <a:pos x="T4" y="T5"/>
                </a:cxn>
                <a:cxn ang="0">
                  <a:pos x="T6" y="T7"/>
                </a:cxn>
                <a:cxn ang="0">
                  <a:pos x="T8" y="T9"/>
                </a:cxn>
                <a:cxn ang="0">
                  <a:pos x="T10" y="T11"/>
                </a:cxn>
              </a:cxnLst>
              <a:rect l="0" t="0" r="r" b="b"/>
              <a:pathLst>
                <a:path w="10" h="11">
                  <a:moveTo>
                    <a:pt x="10" y="5"/>
                  </a:moveTo>
                  <a:cubicBezTo>
                    <a:pt x="10" y="7"/>
                    <a:pt x="10" y="9"/>
                    <a:pt x="9" y="10"/>
                  </a:cubicBezTo>
                  <a:cubicBezTo>
                    <a:pt x="8" y="11"/>
                    <a:pt x="6" y="11"/>
                    <a:pt x="5" y="11"/>
                  </a:cubicBezTo>
                  <a:cubicBezTo>
                    <a:pt x="2" y="11"/>
                    <a:pt x="0" y="8"/>
                    <a:pt x="0" y="5"/>
                  </a:cubicBezTo>
                  <a:cubicBezTo>
                    <a:pt x="0" y="3"/>
                    <a:pt x="2" y="0"/>
                    <a:pt x="5" y="0"/>
                  </a:cubicBezTo>
                  <a:cubicBezTo>
                    <a:pt x="8" y="0"/>
                    <a:pt x="10" y="2"/>
                    <a:pt x="10"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1" name="Freeform 74">
              <a:extLst>
                <a:ext uri="{FF2B5EF4-FFF2-40B4-BE49-F238E27FC236}">
                  <a16:creationId xmlns:a16="http://schemas.microsoft.com/office/drawing/2014/main" id="{7C2D252F-BCE5-B86B-A4E2-2B04FEDC517B}"/>
                </a:ext>
              </a:extLst>
            </p:cNvPr>
            <p:cNvSpPr>
              <a:spLocks/>
            </p:cNvSpPr>
            <p:nvPr/>
          </p:nvSpPr>
          <p:spPr bwMode="auto">
            <a:xfrm>
              <a:off x="8406390" y="3280139"/>
              <a:ext cx="17072" cy="19511"/>
            </a:xfrm>
            <a:custGeom>
              <a:avLst/>
              <a:gdLst>
                <a:gd name="T0" fmla="*/ 10 w 10"/>
                <a:gd name="T1" fmla="*/ 6 h 11"/>
                <a:gd name="T2" fmla="*/ 8 w 10"/>
                <a:gd name="T3" fmla="*/ 11 h 11"/>
                <a:gd name="T4" fmla="*/ 5 w 10"/>
                <a:gd name="T5" fmla="*/ 11 h 11"/>
                <a:gd name="T6" fmla="*/ 0 w 10"/>
                <a:gd name="T7" fmla="*/ 6 h 11"/>
                <a:gd name="T8" fmla="*/ 5 w 10"/>
                <a:gd name="T9" fmla="*/ 0 h 11"/>
                <a:gd name="T10" fmla="*/ 10 w 10"/>
                <a:gd name="T11" fmla="*/ 6 h 11"/>
              </a:gdLst>
              <a:ahLst/>
              <a:cxnLst>
                <a:cxn ang="0">
                  <a:pos x="T0" y="T1"/>
                </a:cxn>
                <a:cxn ang="0">
                  <a:pos x="T2" y="T3"/>
                </a:cxn>
                <a:cxn ang="0">
                  <a:pos x="T4" y="T5"/>
                </a:cxn>
                <a:cxn ang="0">
                  <a:pos x="T6" y="T7"/>
                </a:cxn>
                <a:cxn ang="0">
                  <a:pos x="T8" y="T9"/>
                </a:cxn>
                <a:cxn ang="0">
                  <a:pos x="T10" y="T11"/>
                </a:cxn>
              </a:cxnLst>
              <a:rect l="0" t="0" r="r" b="b"/>
              <a:pathLst>
                <a:path w="10" h="11">
                  <a:moveTo>
                    <a:pt x="10" y="6"/>
                  </a:moveTo>
                  <a:cubicBezTo>
                    <a:pt x="10" y="8"/>
                    <a:pt x="10" y="10"/>
                    <a:pt x="8" y="11"/>
                  </a:cubicBezTo>
                  <a:cubicBezTo>
                    <a:pt x="8" y="11"/>
                    <a:pt x="6" y="11"/>
                    <a:pt x="5" y="11"/>
                  </a:cubicBezTo>
                  <a:cubicBezTo>
                    <a:pt x="2" y="11"/>
                    <a:pt x="0" y="9"/>
                    <a:pt x="0" y="6"/>
                  </a:cubicBezTo>
                  <a:cubicBezTo>
                    <a:pt x="0" y="4"/>
                    <a:pt x="2" y="1"/>
                    <a:pt x="5" y="0"/>
                  </a:cubicBezTo>
                  <a:cubicBezTo>
                    <a:pt x="8" y="0"/>
                    <a:pt x="10" y="3"/>
                    <a:pt x="10" y="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2" name="Freeform 75">
              <a:extLst>
                <a:ext uri="{FF2B5EF4-FFF2-40B4-BE49-F238E27FC236}">
                  <a16:creationId xmlns:a16="http://schemas.microsoft.com/office/drawing/2014/main" id="{F80754E9-59D0-D02C-61E0-010A0C155F23}"/>
                </a:ext>
              </a:extLst>
            </p:cNvPr>
            <p:cNvSpPr>
              <a:spLocks/>
            </p:cNvSpPr>
            <p:nvPr/>
          </p:nvSpPr>
          <p:spPr bwMode="auto">
            <a:xfrm>
              <a:off x="8701485" y="3453294"/>
              <a:ext cx="17072" cy="18291"/>
            </a:xfrm>
            <a:custGeom>
              <a:avLst/>
              <a:gdLst>
                <a:gd name="T0" fmla="*/ 10 w 10"/>
                <a:gd name="T1" fmla="*/ 5 h 11"/>
                <a:gd name="T2" fmla="*/ 8 w 10"/>
                <a:gd name="T3" fmla="*/ 10 h 11"/>
                <a:gd name="T4" fmla="*/ 5 w 10"/>
                <a:gd name="T5" fmla="*/ 11 h 11"/>
                <a:gd name="T6" fmla="*/ 0 w 10"/>
                <a:gd name="T7" fmla="*/ 5 h 11"/>
                <a:gd name="T8" fmla="*/ 5 w 10"/>
                <a:gd name="T9" fmla="*/ 0 h 11"/>
                <a:gd name="T10" fmla="*/ 10 w 10"/>
                <a:gd name="T11" fmla="*/ 5 h 11"/>
              </a:gdLst>
              <a:ahLst/>
              <a:cxnLst>
                <a:cxn ang="0">
                  <a:pos x="T0" y="T1"/>
                </a:cxn>
                <a:cxn ang="0">
                  <a:pos x="T2" y="T3"/>
                </a:cxn>
                <a:cxn ang="0">
                  <a:pos x="T4" y="T5"/>
                </a:cxn>
                <a:cxn ang="0">
                  <a:pos x="T6" y="T7"/>
                </a:cxn>
                <a:cxn ang="0">
                  <a:pos x="T8" y="T9"/>
                </a:cxn>
                <a:cxn ang="0">
                  <a:pos x="T10" y="T11"/>
                </a:cxn>
              </a:cxnLst>
              <a:rect l="0" t="0" r="r" b="b"/>
              <a:pathLst>
                <a:path w="10" h="11">
                  <a:moveTo>
                    <a:pt x="10" y="5"/>
                  </a:moveTo>
                  <a:cubicBezTo>
                    <a:pt x="10" y="7"/>
                    <a:pt x="9" y="9"/>
                    <a:pt x="8" y="10"/>
                  </a:cubicBezTo>
                  <a:cubicBezTo>
                    <a:pt x="7" y="11"/>
                    <a:pt x="6" y="11"/>
                    <a:pt x="5" y="11"/>
                  </a:cubicBezTo>
                  <a:cubicBezTo>
                    <a:pt x="2" y="11"/>
                    <a:pt x="0" y="8"/>
                    <a:pt x="0" y="5"/>
                  </a:cubicBezTo>
                  <a:cubicBezTo>
                    <a:pt x="0" y="3"/>
                    <a:pt x="2" y="0"/>
                    <a:pt x="5" y="0"/>
                  </a:cubicBezTo>
                  <a:cubicBezTo>
                    <a:pt x="8" y="0"/>
                    <a:pt x="10" y="2"/>
                    <a:pt x="10"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3" name="Freeform 76">
              <a:extLst>
                <a:ext uri="{FF2B5EF4-FFF2-40B4-BE49-F238E27FC236}">
                  <a16:creationId xmlns:a16="http://schemas.microsoft.com/office/drawing/2014/main" id="{0A50F39E-DC28-6703-52E3-4F1C431EA552}"/>
                </a:ext>
              </a:extLst>
            </p:cNvPr>
            <p:cNvSpPr>
              <a:spLocks/>
            </p:cNvSpPr>
            <p:nvPr/>
          </p:nvSpPr>
          <p:spPr bwMode="auto">
            <a:xfrm>
              <a:off x="8444192" y="3180149"/>
              <a:ext cx="28046" cy="30485"/>
            </a:xfrm>
            <a:custGeom>
              <a:avLst/>
              <a:gdLst>
                <a:gd name="T0" fmla="*/ 17 w 17"/>
                <a:gd name="T1" fmla="*/ 9 h 18"/>
                <a:gd name="T2" fmla="*/ 14 w 17"/>
                <a:gd name="T3" fmla="*/ 17 h 18"/>
                <a:gd name="T4" fmla="*/ 9 w 17"/>
                <a:gd name="T5" fmla="*/ 18 h 18"/>
                <a:gd name="T6" fmla="*/ 0 w 17"/>
                <a:gd name="T7" fmla="*/ 9 h 18"/>
                <a:gd name="T8" fmla="*/ 9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3" y="18"/>
                    <a:pt x="11" y="18"/>
                    <a:pt x="9" y="18"/>
                  </a:cubicBezTo>
                  <a:cubicBezTo>
                    <a:pt x="4" y="18"/>
                    <a:pt x="1" y="14"/>
                    <a:pt x="0" y="9"/>
                  </a:cubicBezTo>
                  <a:cubicBezTo>
                    <a:pt x="0" y="5"/>
                    <a:pt x="4" y="1"/>
                    <a:pt x="9"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4" name="Freeform 77">
              <a:extLst>
                <a:ext uri="{FF2B5EF4-FFF2-40B4-BE49-F238E27FC236}">
                  <a16:creationId xmlns:a16="http://schemas.microsoft.com/office/drawing/2014/main" id="{FCFF86EE-AFE8-9C0F-5B34-CB0BB088419E}"/>
                </a:ext>
              </a:extLst>
            </p:cNvPr>
            <p:cNvSpPr>
              <a:spLocks/>
            </p:cNvSpPr>
            <p:nvPr/>
          </p:nvSpPr>
          <p:spPr bwMode="auto">
            <a:xfrm>
              <a:off x="8414926" y="2928953"/>
              <a:ext cx="29266" cy="30485"/>
            </a:xfrm>
            <a:custGeom>
              <a:avLst/>
              <a:gdLst>
                <a:gd name="T0" fmla="*/ 17 w 17"/>
                <a:gd name="T1" fmla="*/ 9 h 18"/>
                <a:gd name="T2" fmla="*/ 14 w 17"/>
                <a:gd name="T3" fmla="*/ 17 h 18"/>
                <a:gd name="T4" fmla="*/ 8 w 17"/>
                <a:gd name="T5" fmla="*/ 18 h 18"/>
                <a:gd name="T6" fmla="*/ 0 w 17"/>
                <a:gd name="T7" fmla="*/ 9 h 18"/>
                <a:gd name="T8" fmla="*/ 8 w 17"/>
                <a:gd name="T9" fmla="*/ 0 h 18"/>
                <a:gd name="T10" fmla="*/ 17 w 17"/>
                <a:gd name="T11" fmla="*/ 9 h 18"/>
              </a:gdLst>
              <a:ahLst/>
              <a:cxnLst>
                <a:cxn ang="0">
                  <a:pos x="T0" y="T1"/>
                </a:cxn>
                <a:cxn ang="0">
                  <a:pos x="T2" y="T3"/>
                </a:cxn>
                <a:cxn ang="0">
                  <a:pos x="T4" y="T5"/>
                </a:cxn>
                <a:cxn ang="0">
                  <a:pos x="T6" y="T7"/>
                </a:cxn>
                <a:cxn ang="0">
                  <a:pos x="T8" y="T9"/>
                </a:cxn>
                <a:cxn ang="0">
                  <a:pos x="T10" y="T11"/>
                </a:cxn>
              </a:cxnLst>
              <a:rect l="0" t="0" r="r" b="b"/>
              <a:pathLst>
                <a:path w="17" h="18">
                  <a:moveTo>
                    <a:pt x="17" y="9"/>
                  </a:moveTo>
                  <a:cubicBezTo>
                    <a:pt x="17" y="12"/>
                    <a:pt x="16" y="15"/>
                    <a:pt x="14" y="17"/>
                  </a:cubicBezTo>
                  <a:cubicBezTo>
                    <a:pt x="12" y="18"/>
                    <a:pt x="10" y="18"/>
                    <a:pt x="8" y="18"/>
                  </a:cubicBezTo>
                  <a:cubicBezTo>
                    <a:pt x="4" y="18"/>
                    <a:pt x="0" y="14"/>
                    <a:pt x="0" y="9"/>
                  </a:cubicBezTo>
                  <a:cubicBezTo>
                    <a:pt x="0" y="5"/>
                    <a:pt x="4" y="1"/>
                    <a:pt x="8" y="0"/>
                  </a:cubicBezTo>
                  <a:cubicBezTo>
                    <a:pt x="13" y="0"/>
                    <a:pt x="17" y="4"/>
                    <a:pt x="17" y="9"/>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5" name="Freeform 78">
              <a:extLst>
                <a:ext uri="{FF2B5EF4-FFF2-40B4-BE49-F238E27FC236}">
                  <a16:creationId xmlns:a16="http://schemas.microsoft.com/office/drawing/2014/main" id="{B8F46D49-B0D2-931E-5A9A-D0BD67EBAA73}"/>
                </a:ext>
              </a:extLst>
            </p:cNvPr>
            <p:cNvSpPr>
              <a:spLocks/>
            </p:cNvSpPr>
            <p:nvPr/>
          </p:nvSpPr>
          <p:spPr bwMode="auto">
            <a:xfrm>
              <a:off x="8946584" y="3354522"/>
              <a:ext cx="24388" cy="23169"/>
            </a:xfrm>
            <a:custGeom>
              <a:avLst/>
              <a:gdLst>
                <a:gd name="T0" fmla="*/ 14 w 14"/>
                <a:gd name="T1" fmla="*/ 7 h 14"/>
                <a:gd name="T2" fmla="*/ 11 w 14"/>
                <a:gd name="T3" fmla="*/ 13 h 14"/>
                <a:gd name="T4" fmla="*/ 7 w 14"/>
                <a:gd name="T5" fmla="*/ 14 h 14"/>
                <a:gd name="T6" fmla="*/ 0 w 14"/>
                <a:gd name="T7" fmla="*/ 7 h 14"/>
                <a:gd name="T8" fmla="*/ 7 w 14"/>
                <a:gd name="T9" fmla="*/ 0 h 14"/>
                <a:gd name="T10" fmla="*/ 14 w 14"/>
                <a:gd name="T11" fmla="*/ 7 h 14"/>
              </a:gdLst>
              <a:ahLst/>
              <a:cxnLst>
                <a:cxn ang="0">
                  <a:pos x="T0" y="T1"/>
                </a:cxn>
                <a:cxn ang="0">
                  <a:pos x="T2" y="T3"/>
                </a:cxn>
                <a:cxn ang="0">
                  <a:pos x="T4" y="T5"/>
                </a:cxn>
                <a:cxn ang="0">
                  <a:pos x="T6" y="T7"/>
                </a:cxn>
                <a:cxn ang="0">
                  <a:pos x="T8" y="T9"/>
                </a:cxn>
                <a:cxn ang="0">
                  <a:pos x="T10" y="T11"/>
                </a:cxn>
              </a:cxnLst>
              <a:rect l="0" t="0" r="r" b="b"/>
              <a:pathLst>
                <a:path w="14" h="14">
                  <a:moveTo>
                    <a:pt x="14" y="7"/>
                  </a:moveTo>
                  <a:cubicBezTo>
                    <a:pt x="14" y="9"/>
                    <a:pt x="13" y="12"/>
                    <a:pt x="11" y="13"/>
                  </a:cubicBezTo>
                  <a:cubicBezTo>
                    <a:pt x="10" y="14"/>
                    <a:pt x="9" y="14"/>
                    <a:pt x="7" y="14"/>
                  </a:cubicBezTo>
                  <a:cubicBezTo>
                    <a:pt x="3" y="14"/>
                    <a:pt x="1" y="11"/>
                    <a:pt x="0" y="7"/>
                  </a:cubicBezTo>
                  <a:cubicBezTo>
                    <a:pt x="0" y="4"/>
                    <a:pt x="3" y="1"/>
                    <a:pt x="7" y="0"/>
                  </a:cubicBezTo>
                  <a:cubicBezTo>
                    <a:pt x="11" y="0"/>
                    <a:pt x="14" y="3"/>
                    <a:pt x="14" y="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6" name="Line 79">
              <a:extLst>
                <a:ext uri="{FF2B5EF4-FFF2-40B4-BE49-F238E27FC236}">
                  <a16:creationId xmlns:a16="http://schemas.microsoft.com/office/drawing/2014/main" id="{1E87FCB7-84FE-A2D4-5976-B4536663F508}"/>
                </a:ext>
              </a:extLst>
            </p:cNvPr>
            <p:cNvSpPr>
              <a:spLocks noChangeShapeType="1"/>
            </p:cNvSpPr>
            <p:nvPr/>
          </p:nvSpPr>
          <p:spPr bwMode="auto">
            <a:xfrm>
              <a:off x="8053985" y="4171519"/>
              <a:ext cx="52435" cy="59751"/>
            </a:xfrm>
            <a:prstGeom prst="line">
              <a:avLst/>
            </a:prstGeom>
            <a:noFill/>
            <a:ln w="33338" cap="rnd">
              <a:solidFill>
                <a:srgbClr val="C1272D"/>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7" name="Freeform 80">
              <a:extLst>
                <a:ext uri="{FF2B5EF4-FFF2-40B4-BE49-F238E27FC236}">
                  <a16:creationId xmlns:a16="http://schemas.microsoft.com/office/drawing/2014/main" id="{18146F64-C787-4BFE-8B43-74C92D48A7B6}"/>
                </a:ext>
              </a:extLst>
            </p:cNvPr>
            <p:cNvSpPr>
              <a:spLocks/>
            </p:cNvSpPr>
            <p:nvPr/>
          </p:nvSpPr>
          <p:spPr bwMode="auto">
            <a:xfrm>
              <a:off x="7906438" y="4310530"/>
              <a:ext cx="28046" cy="101210"/>
            </a:xfrm>
            <a:custGeom>
              <a:avLst/>
              <a:gdLst>
                <a:gd name="T0" fmla="*/ 7 w 23"/>
                <a:gd name="T1" fmla="*/ 83 h 83"/>
                <a:gd name="T2" fmla="*/ 0 w 23"/>
                <a:gd name="T3" fmla="*/ 81 h 83"/>
                <a:gd name="T4" fmla="*/ 17 w 23"/>
                <a:gd name="T5" fmla="*/ 0 h 83"/>
                <a:gd name="T6" fmla="*/ 23 w 23"/>
                <a:gd name="T7" fmla="*/ 2 h 83"/>
                <a:gd name="T8" fmla="*/ 7 w 23"/>
                <a:gd name="T9" fmla="*/ 83 h 83"/>
              </a:gdLst>
              <a:ahLst/>
              <a:cxnLst>
                <a:cxn ang="0">
                  <a:pos x="T0" y="T1"/>
                </a:cxn>
                <a:cxn ang="0">
                  <a:pos x="T2" y="T3"/>
                </a:cxn>
                <a:cxn ang="0">
                  <a:pos x="T4" y="T5"/>
                </a:cxn>
                <a:cxn ang="0">
                  <a:pos x="T6" y="T7"/>
                </a:cxn>
                <a:cxn ang="0">
                  <a:pos x="T8" y="T9"/>
                </a:cxn>
              </a:cxnLst>
              <a:rect l="0" t="0" r="r" b="b"/>
              <a:pathLst>
                <a:path w="23" h="83">
                  <a:moveTo>
                    <a:pt x="7" y="83"/>
                  </a:moveTo>
                  <a:lnTo>
                    <a:pt x="0" y="81"/>
                  </a:lnTo>
                  <a:lnTo>
                    <a:pt x="17" y="0"/>
                  </a:lnTo>
                  <a:lnTo>
                    <a:pt x="23" y="2"/>
                  </a:lnTo>
                  <a:lnTo>
                    <a:pt x="7" y="83"/>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8" name="Oval 81">
              <a:extLst>
                <a:ext uri="{FF2B5EF4-FFF2-40B4-BE49-F238E27FC236}">
                  <a16:creationId xmlns:a16="http://schemas.microsoft.com/office/drawing/2014/main" id="{544D2087-2D99-E138-6915-8679013CBDD8}"/>
                </a:ext>
              </a:extLst>
            </p:cNvPr>
            <p:cNvSpPr>
              <a:spLocks noChangeArrowheads="1"/>
            </p:cNvSpPr>
            <p:nvPr/>
          </p:nvSpPr>
          <p:spPr bwMode="auto">
            <a:xfrm>
              <a:off x="7918632" y="4280046"/>
              <a:ext cx="34143" cy="34143"/>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9" name="Freeform 82">
              <a:extLst>
                <a:ext uri="{FF2B5EF4-FFF2-40B4-BE49-F238E27FC236}">
                  <a16:creationId xmlns:a16="http://schemas.microsoft.com/office/drawing/2014/main" id="{4ABA8685-2F3F-4B1A-E7E4-01B8DF107F0E}"/>
                </a:ext>
              </a:extLst>
            </p:cNvPr>
            <p:cNvSpPr>
              <a:spLocks/>
            </p:cNvSpPr>
            <p:nvPr/>
          </p:nvSpPr>
          <p:spPr bwMode="auto">
            <a:xfrm>
              <a:off x="7940580" y="3766678"/>
              <a:ext cx="53654" cy="93894"/>
            </a:xfrm>
            <a:custGeom>
              <a:avLst/>
              <a:gdLst>
                <a:gd name="T0" fmla="*/ 37 w 44"/>
                <a:gd name="T1" fmla="*/ 77 h 77"/>
                <a:gd name="T2" fmla="*/ 0 w 44"/>
                <a:gd name="T3" fmla="*/ 3 h 77"/>
                <a:gd name="T4" fmla="*/ 7 w 44"/>
                <a:gd name="T5" fmla="*/ 0 h 77"/>
                <a:gd name="T6" fmla="*/ 44 w 44"/>
                <a:gd name="T7" fmla="*/ 74 h 77"/>
                <a:gd name="T8" fmla="*/ 37 w 44"/>
                <a:gd name="T9" fmla="*/ 77 h 77"/>
              </a:gdLst>
              <a:ahLst/>
              <a:cxnLst>
                <a:cxn ang="0">
                  <a:pos x="T0" y="T1"/>
                </a:cxn>
                <a:cxn ang="0">
                  <a:pos x="T2" y="T3"/>
                </a:cxn>
                <a:cxn ang="0">
                  <a:pos x="T4" y="T5"/>
                </a:cxn>
                <a:cxn ang="0">
                  <a:pos x="T6" y="T7"/>
                </a:cxn>
                <a:cxn ang="0">
                  <a:pos x="T8" y="T9"/>
                </a:cxn>
              </a:cxnLst>
              <a:rect l="0" t="0" r="r" b="b"/>
              <a:pathLst>
                <a:path w="44" h="77">
                  <a:moveTo>
                    <a:pt x="37" y="77"/>
                  </a:moveTo>
                  <a:lnTo>
                    <a:pt x="0" y="3"/>
                  </a:lnTo>
                  <a:lnTo>
                    <a:pt x="7" y="0"/>
                  </a:lnTo>
                  <a:lnTo>
                    <a:pt x="44" y="74"/>
                  </a:lnTo>
                  <a:lnTo>
                    <a:pt x="37" y="77"/>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0" name="Freeform 83">
              <a:extLst>
                <a:ext uri="{FF2B5EF4-FFF2-40B4-BE49-F238E27FC236}">
                  <a16:creationId xmlns:a16="http://schemas.microsoft.com/office/drawing/2014/main" id="{AE994FAA-7361-72D7-D88E-DAEC608F7AAE}"/>
                </a:ext>
              </a:extLst>
            </p:cNvPr>
            <p:cNvSpPr>
              <a:spLocks/>
            </p:cNvSpPr>
            <p:nvPr/>
          </p:nvSpPr>
          <p:spPr bwMode="auto">
            <a:xfrm>
              <a:off x="7919851" y="3734973"/>
              <a:ext cx="40241" cy="36582"/>
            </a:xfrm>
            <a:custGeom>
              <a:avLst/>
              <a:gdLst>
                <a:gd name="T0" fmla="*/ 20 w 23"/>
                <a:gd name="T1" fmla="*/ 5 h 22"/>
                <a:gd name="T2" fmla="*/ 18 w 23"/>
                <a:gd name="T3" fmla="*/ 19 h 22"/>
                <a:gd name="T4" fmla="*/ 4 w 23"/>
                <a:gd name="T5" fmla="*/ 17 h 22"/>
                <a:gd name="T6" fmla="*/ 6 w 23"/>
                <a:gd name="T7" fmla="*/ 3 h 22"/>
                <a:gd name="T8" fmla="*/ 20 w 23"/>
                <a:gd name="T9" fmla="*/ 5 h 22"/>
              </a:gdLst>
              <a:ahLst/>
              <a:cxnLst>
                <a:cxn ang="0">
                  <a:pos x="T0" y="T1"/>
                </a:cxn>
                <a:cxn ang="0">
                  <a:pos x="T2" y="T3"/>
                </a:cxn>
                <a:cxn ang="0">
                  <a:pos x="T4" y="T5"/>
                </a:cxn>
                <a:cxn ang="0">
                  <a:pos x="T6" y="T7"/>
                </a:cxn>
                <a:cxn ang="0">
                  <a:pos x="T8" y="T9"/>
                </a:cxn>
              </a:cxnLst>
              <a:rect l="0" t="0" r="r" b="b"/>
              <a:pathLst>
                <a:path w="23" h="22">
                  <a:moveTo>
                    <a:pt x="20" y="5"/>
                  </a:moveTo>
                  <a:cubicBezTo>
                    <a:pt x="23" y="9"/>
                    <a:pt x="22" y="16"/>
                    <a:pt x="18" y="19"/>
                  </a:cubicBezTo>
                  <a:cubicBezTo>
                    <a:pt x="13" y="22"/>
                    <a:pt x="7" y="22"/>
                    <a:pt x="4" y="17"/>
                  </a:cubicBezTo>
                  <a:cubicBezTo>
                    <a:pt x="0" y="13"/>
                    <a:pt x="1" y="6"/>
                    <a:pt x="6" y="3"/>
                  </a:cubicBezTo>
                  <a:cubicBezTo>
                    <a:pt x="10" y="0"/>
                    <a:pt x="17" y="1"/>
                    <a:pt x="20" y="5"/>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5" name="Rectangle 88">
              <a:extLst>
                <a:ext uri="{FF2B5EF4-FFF2-40B4-BE49-F238E27FC236}">
                  <a16:creationId xmlns:a16="http://schemas.microsoft.com/office/drawing/2014/main" id="{0266327F-2298-D86B-F1B6-0EEEEDE4AA1D}"/>
                </a:ext>
              </a:extLst>
            </p:cNvPr>
            <p:cNvSpPr>
              <a:spLocks noChangeArrowheads="1"/>
            </p:cNvSpPr>
            <p:nvPr/>
          </p:nvSpPr>
          <p:spPr bwMode="auto">
            <a:xfrm>
              <a:off x="7935702" y="4137375"/>
              <a:ext cx="21950" cy="6098"/>
            </a:xfrm>
            <a:prstGeom prst="rect">
              <a:avLst/>
            </a:prstGeom>
            <a:solidFill>
              <a:srgbClr val="B57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6" name="Freeform 89">
              <a:extLst>
                <a:ext uri="{FF2B5EF4-FFF2-40B4-BE49-F238E27FC236}">
                  <a16:creationId xmlns:a16="http://schemas.microsoft.com/office/drawing/2014/main" id="{B643165D-A3F6-5A1C-C423-ADAB00FD2423}"/>
                </a:ext>
              </a:extLst>
            </p:cNvPr>
            <p:cNvSpPr>
              <a:spLocks/>
            </p:cNvSpPr>
            <p:nvPr/>
          </p:nvSpPr>
          <p:spPr bwMode="auto">
            <a:xfrm>
              <a:off x="7919850" y="4131278"/>
              <a:ext cx="20730" cy="20730"/>
            </a:xfrm>
            <a:custGeom>
              <a:avLst/>
              <a:gdLst>
                <a:gd name="T0" fmla="*/ 5 w 12"/>
                <a:gd name="T1" fmla="*/ 1 h 12"/>
                <a:gd name="T2" fmla="*/ 12 w 12"/>
                <a:gd name="T3" fmla="*/ 6 h 12"/>
                <a:gd name="T4" fmla="*/ 7 w 12"/>
                <a:gd name="T5" fmla="*/ 12 h 12"/>
                <a:gd name="T6" fmla="*/ 0 w 12"/>
                <a:gd name="T7" fmla="*/ 7 h 12"/>
                <a:gd name="T8" fmla="*/ 5 w 12"/>
                <a:gd name="T9" fmla="*/ 1 h 12"/>
              </a:gdLst>
              <a:ahLst/>
              <a:cxnLst>
                <a:cxn ang="0">
                  <a:pos x="T0" y="T1"/>
                </a:cxn>
                <a:cxn ang="0">
                  <a:pos x="T2" y="T3"/>
                </a:cxn>
                <a:cxn ang="0">
                  <a:pos x="T4" y="T5"/>
                </a:cxn>
                <a:cxn ang="0">
                  <a:pos x="T6" y="T7"/>
                </a:cxn>
                <a:cxn ang="0">
                  <a:pos x="T8" y="T9"/>
                </a:cxn>
              </a:cxnLst>
              <a:rect l="0" t="0" r="r" b="b"/>
              <a:pathLst>
                <a:path w="12" h="12">
                  <a:moveTo>
                    <a:pt x="5" y="1"/>
                  </a:moveTo>
                  <a:cubicBezTo>
                    <a:pt x="8" y="0"/>
                    <a:pt x="11" y="2"/>
                    <a:pt x="12" y="6"/>
                  </a:cubicBezTo>
                  <a:cubicBezTo>
                    <a:pt x="12" y="9"/>
                    <a:pt x="10" y="12"/>
                    <a:pt x="7" y="12"/>
                  </a:cubicBezTo>
                  <a:cubicBezTo>
                    <a:pt x="3" y="12"/>
                    <a:pt x="0" y="10"/>
                    <a:pt x="0" y="7"/>
                  </a:cubicBezTo>
                  <a:cubicBezTo>
                    <a:pt x="0" y="4"/>
                    <a:pt x="2" y="1"/>
                    <a:pt x="5" y="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7" name="Rectangle 90">
              <a:extLst>
                <a:ext uri="{FF2B5EF4-FFF2-40B4-BE49-F238E27FC236}">
                  <a16:creationId xmlns:a16="http://schemas.microsoft.com/office/drawing/2014/main" id="{01260A9E-F1F0-F2FE-55E1-32CC12EEC46C}"/>
                </a:ext>
              </a:extLst>
            </p:cNvPr>
            <p:cNvSpPr>
              <a:spLocks noChangeArrowheads="1"/>
            </p:cNvSpPr>
            <p:nvPr/>
          </p:nvSpPr>
          <p:spPr bwMode="auto">
            <a:xfrm>
              <a:off x="7932043" y="4094698"/>
              <a:ext cx="21950" cy="4877"/>
            </a:xfrm>
            <a:prstGeom prst="rect">
              <a:avLst/>
            </a:prstGeom>
            <a:solidFill>
              <a:srgbClr val="B57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8" name="Freeform 91">
              <a:extLst>
                <a:ext uri="{FF2B5EF4-FFF2-40B4-BE49-F238E27FC236}">
                  <a16:creationId xmlns:a16="http://schemas.microsoft.com/office/drawing/2014/main" id="{5A3DA707-8F46-A8C3-E58E-D649CC2BF88B}"/>
                </a:ext>
              </a:extLst>
            </p:cNvPr>
            <p:cNvSpPr>
              <a:spLocks/>
            </p:cNvSpPr>
            <p:nvPr/>
          </p:nvSpPr>
          <p:spPr bwMode="auto">
            <a:xfrm>
              <a:off x="7914972" y="4088599"/>
              <a:ext cx="20730" cy="20730"/>
            </a:xfrm>
            <a:custGeom>
              <a:avLst/>
              <a:gdLst>
                <a:gd name="T0" fmla="*/ 6 w 12"/>
                <a:gd name="T1" fmla="*/ 0 h 12"/>
                <a:gd name="T2" fmla="*/ 12 w 12"/>
                <a:gd name="T3" fmla="*/ 5 h 12"/>
                <a:gd name="T4" fmla="*/ 7 w 12"/>
                <a:gd name="T5" fmla="*/ 12 h 12"/>
                <a:gd name="T6" fmla="*/ 0 w 12"/>
                <a:gd name="T7" fmla="*/ 7 h 12"/>
                <a:gd name="T8" fmla="*/ 6 w 12"/>
                <a:gd name="T9" fmla="*/ 0 h 12"/>
              </a:gdLst>
              <a:ahLst/>
              <a:cxnLst>
                <a:cxn ang="0">
                  <a:pos x="T0" y="T1"/>
                </a:cxn>
                <a:cxn ang="0">
                  <a:pos x="T2" y="T3"/>
                </a:cxn>
                <a:cxn ang="0">
                  <a:pos x="T4" y="T5"/>
                </a:cxn>
                <a:cxn ang="0">
                  <a:pos x="T6" y="T7"/>
                </a:cxn>
                <a:cxn ang="0">
                  <a:pos x="T8" y="T9"/>
                </a:cxn>
              </a:cxnLst>
              <a:rect l="0" t="0" r="r" b="b"/>
              <a:pathLst>
                <a:path w="12" h="12">
                  <a:moveTo>
                    <a:pt x="6" y="0"/>
                  </a:moveTo>
                  <a:cubicBezTo>
                    <a:pt x="9" y="0"/>
                    <a:pt x="12" y="2"/>
                    <a:pt x="12" y="5"/>
                  </a:cubicBezTo>
                  <a:cubicBezTo>
                    <a:pt x="12" y="8"/>
                    <a:pt x="10" y="11"/>
                    <a:pt x="7" y="12"/>
                  </a:cubicBezTo>
                  <a:cubicBezTo>
                    <a:pt x="4" y="12"/>
                    <a:pt x="1" y="10"/>
                    <a:pt x="0" y="7"/>
                  </a:cubicBezTo>
                  <a:cubicBezTo>
                    <a:pt x="0" y="3"/>
                    <a:pt x="2" y="0"/>
                    <a:pt x="6" y="0"/>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9" name="Freeform 92">
              <a:extLst>
                <a:ext uri="{FF2B5EF4-FFF2-40B4-BE49-F238E27FC236}">
                  <a16:creationId xmlns:a16="http://schemas.microsoft.com/office/drawing/2014/main" id="{A82B018C-34BE-04FE-1F36-34B695C02420}"/>
                </a:ext>
              </a:extLst>
            </p:cNvPr>
            <p:cNvSpPr>
              <a:spLocks/>
            </p:cNvSpPr>
            <p:nvPr/>
          </p:nvSpPr>
          <p:spPr bwMode="auto">
            <a:xfrm>
              <a:off x="8021061" y="4117866"/>
              <a:ext cx="24388" cy="10975"/>
            </a:xfrm>
            <a:custGeom>
              <a:avLst/>
              <a:gdLst>
                <a:gd name="T0" fmla="*/ 0 w 20"/>
                <a:gd name="T1" fmla="*/ 3 h 9"/>
                <a:gd name="T2" fmla="*/ 18 w 20"/>
                <a:gd name="T3" fmla="*/ 0 h 9"/>
                <a:gd name="T4" fmla="*/ 20 w 20"/>
                <a:gd name="T5" fmla="*/ 6 h 9"/>
                <a:gd name="T6" fmla="*/ 1 w 20"/>
                <a:gd name="T7" fmla="*/ 9 h 9"/>
                <a:gd name="T8" fmla="*/ 0 w 20"/>
                <a:gd name="T9" fmla="*/ 3 h 9"/>
              </a:gdLst>
              <a:ahLst/>
              <a:cxnLst>
                <a:cxn ang="0">
                  <a:pos x="T0" y="T1"/>
                </a:cxn>
                <a:cxn ang="0">
                  <a:pos x="T2" y="T3"/>
                </a:cxn>
                <a:cxn ang="0">
                  <a:pos x="T4" y="T5"/>
                </a:cxn>
                <a:cxn ang="0">
                  <a:pos x="T6" y="T7"/>
                </a:cxn>
                <a:cxn ang="0">
                  <a:pos x="T8" y="T9"/>
                </a:cxn>
              </a:cxnLst>
              <a:rect l="0" t="0" r="r" b="b"/>
              <a:pathLst>
                <a:path w="20" h="9">
                  <a:moveTo>
                    <a:pt x="0" y="3"/>
                  </a:moveTo>
                  <a:lnTo>
                    <a:pt x="18" y="0"/>
                  </a:lnTo>
                  <a:lnTo>
                    <a:pt x="20" y="6"/>
                  </a:lnTo>
                  <a:lnTo>
                    <a:pt x="1" y="9"/>
                  </a:lnTo>
                  <a:lnTo>
                    <a:pt x="0" y="3"/>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0" name="Freeform 93">
              <a:extLst>
                <a:ext uri="{FF2B5EF4-FFF2-40B4-BE49-F238E27FC236}">
                  <a16:creationId xmlns:a16="http://schemas.microsoft.com/office/drawing/2014/main" id="{5419757E-FBA3-20FD-3A31-3D743DDE538E}"/>
                </a:ext>
              </a:extLst>
            </p:cNvPr>
            <p:cNvSpPr>
              <a:spLocks/>
            </p:cNvSpPr>
            <p:nvPr/>
          </p:nvSpPr>
          <p:spPr bwMode="auto">
            <a:xfrm>
              <a:off x="8038132" y="4108109"/>
              <a:ext cx="21950" cy="21950"/>
            </a:xfrm>
            <a:custGeom>
              <a:avLst/>
              <a:gdLst>
                <a:gd name="T0" fmla="*/ 8 w 13"/>
                <a:gd name="T1" fmla="*/ 12 h 13"/>
                <a:gd name="T2" fmla="*/ 1 w 13"/>
                <a:gd name="T3" fmla="*/ 8 h 13"/>
                <a:gd name="T4" fmla="*/ 5 w 13"/>
                <a:gd name="T5" fmla="*/ 1 h 13"/>
                <a:gd name="T6" fmla="*/ 12 w 13"/>
                <a:gd name="T7" fmla="*/ 5 h 13"/>
                <a:gd name="T8" fmla="*/ 8 w 13"/>
                <a:gd name="T9" fmla="*/ 12 h 13"/>
              </a:gdLst>
              <a:ahLst/>
              <a:cxnLst>
                <a:cxn ang="0">
                  <a:pos x="T0" y="T1"/>
                </a:cxn>
                <a:cxn ang="0">
                  <a:pos x="T2" y="T3"/>
                </a:cxn>
                <a:cxn ang="0">
                  <a:pos x="T4" y="T5"/>
                </a:cxn>
                <a:cxn ang="0">
                  <a:pos x="T6" y="T7"/>
                </a:cxn>
                <a:cxn ang="0">
                  <a:pos x="T8" y="T9"/>
                </a:cxn>
              </a:cxnLst>
              <a:rect l="0" t="0" r="r" b="b"/>
              <a:pathLst>
                <a:path w="13" h="13">
                  <a:moveTo>
                    <a:pt x="8" y="12"/>
                  </a:moveTo>
                  <a:cubicBezTo>
                    <a:pt x="5" y="13"/>
                    <a:pt x="2" y="11"/>
                    <a:pt x="1" y="8"/>
                  </a:cubicBezTo>
                  <a:cubicBezTo>
                    <a:pt x="0" y="5"/>
                    <a:pt x="2" y="2"/>
                    <a:pt x="5" y="1"/>
                  </a:cubicBezTo>
                  <a:cubicBezTo>
                    <a:pt x="8" y="0"/>
                    <a:pt x="12" y="2"/>
                    <a:pt x="12" y="5"/>
                  </a:cubicBezTo>
                  <a:cubicBezTo>
                    <a:pt x="13" y="8"/>
                    <a:pt x="11" y="11"/>
                    <a:pt x="8" y="1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1" name="Freeform 94">
              <a:extLst>
                <a:ext uri="{FF2B5EF4-FFF2-40B4-BE49-F238E27FC236}">
                  <a16:creationId xmlns:a16="http://schemas.microsoft.com/office/drawing/2014/main" id="{6770D3A4-4312-2019-9B24-977CA90EB336}"/>
                </a:ext>
              </a:extLst>
            </p:cNvPr>
            <p:cNvSpPr>
              <a:spLocks/>
            </p:cNvSpPr>
            <p:nvPr/>
          </p:nvSpPr>
          <p:spPr bwMode="auto">
            <a:xfrm>
              <a:off x="8016183" y="4073967"/>
              <a:ext cx="21950" cy="8537"/>
            </a:xfrm>
            <a:custGeom>
              <a:avLst/>
              <a:gdLst>
                <a:gd name="T0" fmla="*/ 0 w 18"/>
                <a:gd name="T1" fmla="*/ 1 h 7"/>
                <a:gd name="T2" fmla="*/ 18 w 18"/>
                <a:gd name="T3" fmla="*/ 0 h 7"/>
                <a:gd name="T4" fmla="*/ 18 w 18"/>
                <a:gd name="T5" fmla="*/ 5 h 7"/>
                <a:gd name="T6" fmla="*/ 0 w 18"/>
                <a:gd name="T7" fmla="*/ 7 h 7"/>
                <a:gd name="T8" fmla="*/ 0 w 18"/>
                <a:gd name="T9" fmla="*/ 1 h 7"/>
              </a:gdLst>
              <a:ahLst/>
              <a:cxnLst>
                <a:cxn ang="0">
                  <a:pos x="T0" y="T1"/>
                </a:cxn>
                <a:cxn ang="0">
                  <a:pos x="T2" y="T3"/>
                </a:cxn>
                <a:cxn ang="0">
                  <a:pos x="T4" y="T5"/>
                </a:cxn>
                <a:cxn ang="0">
                  <a:pos x="T6" y="T7"/>
                </a:cxn>
                <a:cxn ang="0">
                  <a:pos x="T8" y="T9"/>
                </a:cxn>
              </a:cxnLst>
              <a:rect l="0" t="0" r="r" b="b"/>
              <a:pathLst>
                <a:path w="18" h="7">
                  <a:moveTo>
                    <a:pt x="0" y="1"/>
                  </a:moveTo>
                  <a:lnTo>
                    <a:pt x="18" y="0"/>
                  </a:lnTo>
                  <a:lnTo>
                    <a:pt x="18" y="5"/>
                  </a:lnTo>
                  <a:lnTo>
                    <a:pt x="0" y="7"/>
                  </a:lnTo>
                  <a:lnTo>
                    <a:pt x="0" y="1"/>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2" name="Freeform 95">
              <a:extLst>
                <a:ext uri="{FF2B5EF4-FFF2-40B4-BE49-F238E27FC236}">
                  <a16:creationId xmlns:a16="http://schemas.microsoft.com/office/drawing/2014/main" id="{C654FFBC-6E62-067A-3E52-55C598B41E5F}"/>
                </a:ext>
              </a:extLst>
            </p:cNvPr>
            <p:cNvSpPr>
              <a:spLocks/>
            </p:cNvSpPr>
            <p:nvPr/>
          </p:nvSpPr>
          <p:spPr bwMode="auto">
            <a:xfrm>
              <a:off x="8033254" y="4062993"/>
              <a:ext cx="21950" cy="23169"/>
            </a:xfrm>
            <a:custGeom>
              <a:avLst/>
              <a:gdLst>
                <a:gd name="T0" fmla="*/ 8 w 13"/>
                <a:gd name="T1" fmla="*/ 12 h 13"/>
                <a:gd name="T2" fmla="*/ 1 w 13"/>
                <a:gd name="T3" fmla="*/ 7 h 13"/>
                <a:gd name="T4" fmla="*/ 5 w 13"/>
                <a:gd name="T5" fmla="*/ 1 h 13"/>
                <a:gd name="T6" fmla="*/ 12 w 13"/>
                <a:gd name="T7" fmla="*/ 5 h 13"/>
                <a:gd name="T8" fmla="*/ 8 w 13"/>
                <a:gd name="T9" fmla="*/ 12 h 13"/>
              </a:gdLst>
              <a:ahLst/>
              <a:cxnLst>
                <a:cxn ang="0">
                  <a:pos x="T0" y="T1"/>
                </a:cxn>
                <a:cxn ang="0">
                  <a:pos x="T2" y="T3"/>
                </a:cxn>
                <a:cxn ang="0">
                  <a:pos x="T4" y="T5"/>
                </a:cxn>
                <a:cxn ang="0">
                  <a:pos x="T6" y="T7"/>
                </a:cxn>
                <a:cxn ang="0">
                  <a:pos x="T8" y="T9"/>
                </a:cxn>
              </a:cxnLst>
              <a:rect l="0" t="0" r="r" b="b"/>
              <a:pathLst>
                <a:path w="13" h="13">
                  <a:moveTo>
                    <a:pt x="8" y="12"/>
                  </a:moveTo>
                  <a:cubicBezTo>
                    <a:pt x="5" y="13"/>
                    <a:pt x="2" y="11"/>
                    <a:pt x="1" y="7"/>
                  </a:cubicBezTo>
                  <a:cubicBezTo>
                    <a:pt x="0" y="4"/>
                    <a:pt x="2" y="1"/>
                    <a:pt x="5" y="1"/>
                  </a:cubicBezTo>
                  <a:cubicBezTo>
                    <a:pt x="9" y="0"/>
                    <a:pt x="12" y="2"/>
                    <a:pt x="12" y="5"/>
                  </a:cubicBezTo>
                  <a:cubicBezTo>
                    <a:pt x="13" y="8"/>
                    <a:pt x="11" y="11"/>
                    <a:pt x="8" y="1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3" name="Freeform 96">
              <a:extLst>
                <a:ext uri="{FF2B5EF4-FFF2-40B4-BE49-F238E27FC236}">
                  <a16:creationId xmlns:a16="http://schemas.microsoft.com/office/drawing/2014/main" id="{8705479B-53E2-EC1E-8C19-A2FF59399412}"/>
                </a:ext>
              </a:extLst>
            </p:cNvPr>
            <p:cNvSpPr>
              <a:spLocks/>
            </p:cNvSpPr>
            <p:nvPr/>
          </p:nvSpPr>
          <p:spPr bwMode="auto">
            <a:xfrm>
              <a:off x="7914974" y="4043483"/>
              <a:ext cx="71945" cy="245099"/>
            </a:xfrm>
            <a:custGeom>
              <a:avLst/>
              <a:gdLst>
                <a:gd name="T0" fmla="*/ 9 w 42"/>
                <a:gd name="T1" fmla="*/ 144 h 144"/>
                <a:gd name="T2" fmla="*/ 5 w 42"/>
                <a:gd name="T3" fmla="*/ 143 h 144"/>
                <a:gd name="T4" fmla="*/ 2 w 42"/>
                <a:gd name="T5" fmla="*/ 133 h 144"/>
                <a:gd name="T6" fmla="*/ 27 w 42"/>
                <a:gd name="T7" fmla="*/ 82 h 144"/>
                <a:gd name="T8" fmla="*/ 20 w 42"/>
                <a:gd name="T9" fmla="*/ 9 h 144"/>
                <a:gd name="T10" fmla="*/ 26 w 42"/>
                <a:gd name="T11" fmla="*/ 1 h 144"/>
                <a:gd name="T12" fmla="*/ 35 w 42"/>
                <a:gd name="T13" fmla="*/ 7 h 144"/>
                <a:gd name="T14" fmla="*/ 42 w 42"/>
                <a:gd name="T15" fmla="*/ 83 h 144"/>
                <a:gd name="T16" fmla="*/ 41 w 42"/>
                <a:gd name="T17" fmla="*/ 87 h 144"/>
                <a:gd name="T18" fmla="*/ 15 w 42"/>
                <a:gd name="T19" fmla="*/ 140 h 144"/>
                <a:gd name="T20" fmla="*/ 9 w 42"/>
                <a:gd name="T2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44">
                  <a:moveTo>
                    <a:pt x="9" y="144"/>
                  </a:moveTo>
                  <a:cubicBezTo>
                    <a:pt x="8" y="144"/>
                    <a:pt x="6" y="143"/>
                    <a:pt x="5" y="143"/>
                  </a:cubicBezTo>
                  <a:cubicBezTo>
                    <a:pt x="2" y="141"/>
                    <a:pt x="0" y="137"/>
                    <a:pt x="2" y="133"/>
                  </a:cubicBezTo>
                  <a:cubicBezTo>
                    <a:pt x="27" y="82"/>
                    <a:pt x="27" y="82"/>
                    <a:pt x="27" y="82"/>
                  </a:cubicBezTo>
                  <a:cubicBezTo>
                    <a:pt x="20" y="9"/>
                    <a:pt x="20" y="9"/>
                    <a:pt x="20" y="9"/>
                  </a:cubicBezTo>
                  <a:cubicBezTo>
                    <a:pt x="19" y="5"/>
                    <a:pt x="22" y="1"/>
                    <a:pt x="26" y="1"/>
                  </a:cubicBezTo>
                  <a:cubicBezTo>
                    <a:pt x="31" y="0"/>
                    <a:pt x="34" y="3"/>
                    <a:pt x="35" y="7"/>
                  </a:cubicBezTo>
                  <a:cubicBezTo>
                    <a:pt x="42" y="83"/>
                    <a:pt x="42" y="83"/>
                    <a:pt x="42" y="83"/>
                  </a:cubicBezTo>
                  <a:cubicBezTo>
                    <a:pt x="42" y="84"/>
                    <a:pt x="42" y="86"/>
                    <a:pt x="41" y="87"/>
                  </a:cubicBezTo>
                  <a:cubicBezTo>
                    <a:pt x="15" y="140"/>
                    <a:pt x="15" y="140"/>
                    <a:pt x="15" y="140"/>
                  </a:cubicBezTo>
                  <a:cubicBezTo>
                    <a:pt x="14" y="142"/>
                    <a:pt x="11" y="144"/>
                    <a:pt x="9" y="14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4" name="Freeform 97">
              <a:extLst>
                <a:ext uri="{FF2B5EF4-FFF2-40B4-BE49-F238E27FC236}">
                  <a16:creationId xmlns:a16="http://schemas.microsoft.com/office/drawing/2014/main" id="{7597CA02-A51E-C880-6D00-F85C0CE30C03}"/>
                </a:ext>
              </a:extLst>
            </p:cNvPr>
            <p:cNvSpPr>
              <a:spLocks/>
            </p:cNvSpPr>
            <p:nvPr/>
          </p:nvSpPr>
          <p:spPr bwMode="auto">
            <a:xfrm>
              <a:off x="7986918" y="4036165"/>
              <a:ext cx="107307" cy="231686"/>
            </a:xfrm>
            <a:custGeom>
              <a:avLst/>
              <a:gdLst>
                <a:gd name="T0" fmla="*/ 54 w 63"/>
                <a:gd name="T1" fmla="*/ 136 h 136"/>
                <a:gd name="T2" fmla="*/ 49 w 63"/>
                <a:gd name="T3" fmla="*/ 134 h 136"/>
                <a:gd name="T4" fmla="*/ 12 w 63"/>
                <a:gd name="T5" fmla="*/ 92 h 136"/>
                <a:gd name="T6" fmla="*/ 10 w 63"/>
                <a:gd name="T7" fmla="*/ 88 h 136"/>
                <a:gd name="T8" fmla="*/ 0 w 63"/>
                <a:gd name="T9" fmla="*/ 9 h 136"/>
                <a:gd name="T10" fmla="*/ 7 w 63"/>
                <a:gd name="T11" fmla="*/ 0 h 136"/>
                <a:gd name="T12" fmla="*/ 15 w 63"/>
                <a:gd name="T13" fmla="*/ 7 h 136"/>
                <a:gd name="T14" fmla="*/ 25 w 63"/>
                <a:gd name="T15" fmla="*/ 84 h 136"/>
                <a:gd name="T16" fmla="*/ 60 w 63"/>
                <a:gd name="T17" fmla="*/ 124 h 136"/>
                <a:gd name="T18" fmla="*/ 59 w 63"/>
                <a:gd name="T19" fmla="*/ 134 h 136"/>
                <a:gd name="T20" fmla="*/ 54 w 63"/>
                <a:gd name="T2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36">
                  <a:moveTo>
                    <a:pt x="54" y="136"/>
                  </a:moveTo>
                  <a:cubicBezTo>
                    <a:pt x="52" y="136"/>
                    <a:pt x="50" y="135"/>
                    <a:pt x="49" y="134"/>
                  </a:cubicBezTo>
                  <a:cubicBezTo>
                    <a:pt x="12" y="92"/>
                    <a:pt x="12" y="92"/>
                    <a:pt x="12" y="92"/>
                  </a:cubicBezTo>
                  <a:cubicBezTo>
                    <a:pt x="11" y="91"/>
                    <a:pt x="10" y="89"/>
                    <a:pt x="10" y="88"/>
                  </a:cubicBezTo>
                  <a:cubicBezTo>
                    <a:pt x="0" y="9"/>
                    <a:pt x="0" y="9"/>
                    <a:pt x="0" y="9"/>
                  </a:cubicBezTo>
                  <a:cubicBezTo>
                    <a:pt x="0" y="4"/>
                    <a:pt x="3" y="1"/>
                    <a:pt x="7" y="0"/>
                  </a:cubicBezTo>
                  <a:cubicBezTo>
                    <a:pt x="11" y="0"/>
                    <a:pt x="15" y="3"/>
                    <a:pt x="15" y="7"/>
                  </a:cubicBezTo>
                  <a:cubicBezTo>
                    <a:pt x="25" y="84"/>
                    <a:pt x="25" y="84"/>
                    <a:pt x="25" y="84"/>
                  </a:cubicBezTo>
                  <a:cubicBezTo>
                    <a:pt x="60" y="124"/>
                    <a:pt x="60" y="124"/>
                    <a:pt x="60" y="124"/>
                  </a:cubicBezTo>
                  <a:cubicBezTo>
                    <a:pt x="63" y="127"/>
                    <a:pt x="62" y="132"/>
                    <a:pt x="59" y="134"/>
                  </a:cubicBezTo>
                  <a:cubicBezTo>
                    <a:pt x="58" y="136"/>
                    <a:pt x="56" y="136"/>
                    <a:pt x="54" y="13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5" name="Freeform 98">
              <a:extLst>
                <a:ext uri="{FF2B5EF4-FFF2-40B4-BE49-F238E27FC236}">
                  <a16:creationId xmlns:a16="http://schemas.microsoft.com/office/drawing/2014/main" id="{B6C836D5-9AF3-38FD-9F9F-729E1A84C421}"/>
                </a:ext>
              </a:extLst>
            </p:cNvPr>
            <p:cNvSpPr>
              <a:spLocks/>
            </p:cNvSpPr>
            <p:nvPr/>
          </p:nvSpPr>
          <p:spPr bwMode="auto">
            <a:xfrm>
              <a:off x="8039352" y="4155666"/>
              <a:ext cx="80480" cy="86578"/>
            </a:xfrm>
            <a:custGeom>
              <a:avLst/>
              <a:gdLst>
                <a:gd name="T0" fmla="*/ 39 w 47"/>
                <a:gd name="T1" fmla="*/ 51 h 51"/>
                <a:gd name="T2" fmla="*/ 34 w 47"/>
                <a:gd name="T3" fmla="*/ 49 h 51"/>
                <a:gd name="T4" fmla="*/ 3 w 47"/>
                <a:gd name="T5" fmla="*/ 13 h 51"/>
                <a:gd name="T6" fmla="*/ 3 w 47"/>
                <a:gd name="T7" fmla="*/ 3 h 51"/>
                <a:gd name="T8" fmla="*/ 14 w 47"/>
                <a:gd name="T9" fmla="*/ 4 h 51"/>
                <a:gd name="T10" fmla="*/ 45 w 47"/>
                <a:gd name="T11" fmla="*/ 39 h 51"/>
                <a:gd name="T12" fmla="*/ 44 w 47"/>
                <a:gd name="T13" fmla="*/ 49 h 51"/>
                <a:gd name="T14" fmla="*/ 39 w 47"/>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1">
                  <a:moveTo>
                    <a:pt x="39" y="51"/>
                  </a:moveTo>
                  <a:cubicBezTo>
                    <a:pt x="37" y="51"/>
                    <a:pt x="35" y="50"/>
                    <a:pt x="34" y="49"/>
                  </a:cubicBezTo>
                  <a:cubicBezTo>
                    <a:pt x="3" y="13"/>
                    <a:pt x="3" y="13"/>
                    <a:pt x="3" y="13"/>
                  </a:cubicBezTo>
                  <a:cubicBezTo>
                    <a:pt x="0" y="10"/>
                    <a:pt x="0" y="6"/>
                    <a:pt x="3" y="3"/>
                  </a:cubicBezTo>
                  <a:cubicBezTo>
                    <a:pt x="6" y="0"/>
                    <a:pt x="11" y="1"/>
                    <a:pt x="14" y="4"/>
                  </a:cubicBezTo>
                  <a:cubicBezTo>
                    <a:pt x="45" y="39"/>
                    <a:pt x="45" y="39"/>
                    <a:pt x="45" y="39"/>
                  </a:cubicBezTo>
                  <a:cubicBezTo>
                    <a:pt x="47" y="42"/>
                    <a:pt x="47" y="46"/>
                    <a:pt x="44" y="49"/>
                  </a:cubicBezTo>
                  <a:cubicBezTo>
                    <a:pt x="43" y="50"/>
                    <a:pt x="41" y="51"/>
                    <a:pt x="39" y="5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6" name="Freeform 99">
              <a:extLst>
                <a:ext uri="{FF2B5EF4-FFF2-40B4-BE49-F238E27FC236}">
                  <a16:creationId xmlns:a16="http://schemas.microsoft.com/office/drawing/2014/main" id="{ED5A86BC-EA77-F635-41F0-C4A0178DD791}"/>
                </a:ext>
              </a:extLst>
            </p:cNvPr>
            <p:cNvSpPr>
              <a:spLocks/>
            </p:cNvSpPr>
            <p:nvPr/>
          </p:nvSpPr>
          <p:spPr bwMode="auto">
            <a:xfrm>
              <a:off x="8690509" y="3987390"/>
              <a:ext cx="37802" cy="43898"/>
            </a:xfrm>
            <a:custGeom>
              <a:avLst/>
              <a:gdLst>
                <a:gd name="T0" fmla="*/ 0 w 22"/>
                <a:gd name="T1" fmla="*/ 23 h 26"/>
                <a:gd name="T2" fmla="*/ 1 w 22"/>
                <a:gd name="T3" fmla="*/ 20 h 26"/>
                <a:gd name="T4" fmla="*/ 16 w 22"/>
                <a:gd name="T5" fmla="*/ 2 h 26"/>
                <a:gd name="T6" fmla="*/ 21 w 22"/>
                <a:gd name="T7" fmla="*/ 1 h 26"/>
                <a:gd name="T8" fmla="*/ 21 w 22"/>
                <a:gd name="T9" fmla="*/ 6 h 26"/>
                <a:gd name="T10" fmla="*/ 7 w 22"/>
                <a:gd name="T11" fmla="*/ 25 h 26"/>
                <a:gd name="T12" fmla="*/ 1 w 22"/>
                <a:gd name="T13" fmla="*/ 25 h 26"/>
                <a:gd name="T14" fmla="*/ 0 w 22"/>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0" y="23"/>
                  </a:moveTo>
                  <a:cubicBezTo>
                    <a:pt x="0" y="22"/>
                    <a:pt x="0" y="21"/>
                    <a:pt x="1" y="20"/>
                  </a:cubicBezTo>
                  <a:cubicBezTo>
                    <a:pt x="16" y="2"/>
                    <a:pt x="16" y="2"/>
                    <a:pt x="16" y="2"/>
                  </a:cubicBezTo>
                  <a:cubicBezTo>
                    <a:pt x="17" y="0"/>
                    <a:pt x="19" y="0"/>
                    <a:pt x="21" y="1"/>
                  </a:cubicBezTo>
                  <a:cubicBezTo>
                    <a:pt x="22" y="3"/>
                    <a:pt x="22" y="5"/>
                    <a:pt x="21" y="6"/>
                  </a:cubicBezTo>
                  <a:cubicBezTo>
                    <a:pt x="7" y="25"/>
                    <a:pt x="7" y="25"/>
                    <a:pt x="7" y="25"/>
                  </a:cubicBezTo>
                  <a:cubicBezTo>
                    <a:pt x="5" y="26"/>
                    <a:pt x="3" y="26"/>
                    <a:pt x="1" y="25"/>
                  </a:cubicBezTo>
                  <a:cubicBezTo>
                    <a:pt x="1" y="24"/>
                    <a:pt x="0" y="24"/>
                    <a:pt x="0" y="2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7" name="Freeform 100">
              <a:extLst>
                <a:ext uri="{FF2B5EF4-FFF2-40B4-BE49-F238E27FC236}">
                  <a16:creationId xmlns:a16="http://schemas.microsoft.com/office/drawing/2014/main" id="{24BFBA8F-0123-203D-CC55-0362E9C2BE25}"/>
                </a:ext>
              </a:extLst>
            </p:cNvPr>
            <p:cNvSpPr>
              <a:spLocks/>
            </p:cNvSpPr>
            <p:nvPr/>
          </p:nvSpPr>
          <p:spPr bwMode="auto">
            <a:xfrm>
              <a:off x="8650270" y="3989829"/>
              <a:ext cx="12194" cy="47557"/>
            </a:xfrm>
            <a:custGeom>
              <a:avLst/>
              <a:gdLst>
                <a:gd name="T0" fmla="*/ 1 w 7"/>
                <a:gd name="T1" fmla="*/ 28 h 28"/>
                <a:gd name="T2" fmla="*/ 0 w 7"/>
                <a:gd name="T3" fmla="*/ 25 h 28"/>
                <a:gd name="T4" fmla="*/ 0 w 7"/>
                <a:gd name="T5" fmla="*/ 4 h 28"/>
                <a:gd name="T6" fmla="*/ 4 w 7"/>
                <a:gd name="T7" fmla="*/ 0 h 28"/>
                <a:gd name="T8" fmla="*/ 7 w 7"/>
                <a:gd name="T9" fmla="*/ 4 h 28"/>
                <a:gd name="T10" fmla="*/ 7 w 7"/>
                <a:gd name="T11" fmla="*/ 25 h 28"/>
                <a:gd name="T12" fmla="*/ 3 w 7"/>
                <a:gd name="T13" fmla="*/ 28 h 28"/>
                <a:gd name="T14" fmla="*/ 1 w 7"/>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8">
                  <a:moveTo>
                    <a:pt x="1" y="28"/>
                  </a:moveTo>
                  <a:cubicBezTo>
                    <a:pt x="1" y="27"/>
                    <a:pt x="0" y="26"/>
                    <a:pt x="0" y="25"/>
                  </a:cubicBezTo>
                  <a:cubicBezTo>
                    <a:pt x="0" y="4"/>
                    <a:pt x="0" y="4"/>
                    <a:pt x="0" y="4"/>
                  </a:cubicBezTo>
                  <a:cubicBezTo>
                    <a:pt x="0" y="2"/>
                    <a:pt x="2" y="0"/>
                    <a:pt x="4" y="0"/>
                  </a:cubicBezTo>
                  <a:cubicBezTo>
                    <a:pt x="6" y="0"/>
                    <a:pt x="7" y="2"/>
                    <a:pt x="7" y="4"/>
                  </a:cubicBezTo>
                  <a:cubicBezTo>
                    <a:pt x="7" y="25"/>
                    <a:pt x="7" y="25"/>
                    <a:pt x="7" y="25"/>
                  </a:cubicBezTo>
                  <a:cubicBezTo>
                    <a:pt x="7" y="27"/>
                    <a:pt x="5" y="28"/>
                    <a:pt x="3" y="28"/>
                  </a:cubicBezTo>
                  <a:cubicBezTo>
                    <a:pt x="3" y="28"/>
                    <a:pt x="2" y="28"/>
                    <a:pt x="1" y="2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8" name="Freeform 101">
              <a:extLst>
                <a:ext uri="{FF2B5EF4-FFF2-40B4-BE49-F238E27FC236}">
                  <a16:creationId xmlns:a16="http://schemas.microsoft.com/office/drawing/2014/main" id="{1CBF1EA1-C5A5-A8D9-4454-6A4440EA95E6}"/>
                </a:ext>
              </a:extLst>
            </p:cNvPr>
            <p:cNvSpPr>
              <a:spLocks/>
            </p:cNvSpPr>
            <p:nvPr/>
          </p:nvSpPr>
          <p:spPr bwMode="auto">
            <a:xfrm>
              <a:off x="8535648" y="4043482"/>
              <a:ext cx="59751" cy="43898"/>
            </a:xfrm>
            <a:custGeom>
              <a:avLst/>
              <a:gdLst>
                <a:gd name="T0" fmla="*/ 1 w 35"/>
                <a:gd name="T1" fmla="*/ 20 h 26"/>
                <a:gd name="T2" fmla="*/ 3 w 35"/>
                <a:gd name="T3" fmla="*/ 17 h 26"/>
                <a:gd name="T4" fmla="*/ 27 w 35"/>
                <a:gd name="T5" fmla="*/ 1 h 26"/>
                <a:gd name="T6" fmla="*/ 34 w 35"/>
                <a:gd name="T7" fmla="*/ 2 h 26"/>
                <a:gd name="T8" fmla="*/ 33 w 35"/>
                <a:gd name="T9" fmla="*/ 9 h 26"/>
                <a:gd name="T10" fmla="*/ 8 w 35"/>
                <a:gd name="T11" fmla="*/ 25 h 26"/>
                <a:gd name="T12" fmla="*/ 1 w 35"/>
                <a:gd name="T13" fmla="*/ 23 h 26"/>
                <a:gd name="T14" fmla="*/ 1 w 35"/>
                <a:gd name="T15" fmla="*/ 2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26">
                  <a:moveTo>
                    <a:pt x="1" y="20"/>
                  </a:moveTo>
                  <a:cubicBezTo>
                    <a:pt x="1" y="19"/>
                    <a:pt x="1" y="18"/>
                    <a:pt x="3" y="17"/>
                  </a:cubicBezTo>
                  <a:cubicBezTo>
                    <a:pt x="27" y="1"/>
                    <a:pt x="27" y="1"/>
                    <a:pt x="27" y="1"/>
                  </a:cubicBezTo>
                  <a:cubicBezTo>
                    <a:pt x="29" y="0"/>
                    <a:pt x="32" y="0"/>
                    <a:pt x="34" y="2"/>
                  </a:cubicBezTo>
                  <a:cubicBezTo>
                    <a:pt x="35" y="4"/>
                    <a:pt x="35" y="7"/>
                    <a:pt x="33" y="9"/>
                  </a:cubicBezTo>
                  <a:cubicBezTo>
                    <a:pt x="8" y="25"/>
                    <a:pt x="8" y="25"/>
                    <a:pt x="8" y="25"/>
                  </a:cubicBezTo>
                  <a:cubicBezTo>
                    <a:pt x="6" y="26"/>
                    <a:pt x="3" y="26"/>
                    <a:pt x="1" y="23"/>
                  </a:cubicBezTo>
                  <a:cubicBezTo>
                    <a:pt x="1" y="23"/>
                    <a:pt x="0" y="21"/>
                    <a:pt x="1" y="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9" name="Freeform 102">
              <a:extLst>
                <a:ext uri="{FF2B5EF4-FFF2-40B4-BE49-F238E27FC236}">
                  <a16:creationId xmlns:a16="http://schemas.microsoft.com/office/drawing/2014/main" id="{59E4F6F4-3305-F183-B0CD-B90A2F0BA26F}"/>
                </a:ext>
              </a:extLst>
            </p:cNvPr>
            <p:cNvSpPr>
              <a:spLocks/>
            </p:cNvSpPr>
            <p:nvPr/>
          </p:nvSpPr>
          <p:spPr bwMode="auto">
            <a:xfrm>
              <a:off x="7885709" y="4169080"/>
              <a:ext cx="67067" cy="101210"/>
            </a:xfrm>
            <a:custGeom>
              <a:avLst/>
              <a:gdLst>
                <a:gd name="T0" fmla="*/ 8 w 39"/>
                <a:gd name="T1" fmla="*/ 59 h 59"/>
                <a:gd name="T2" fmla="*/ 5 w 39"/>
                <a:gd name="T3" fmla="*/ 58 h 59"/>
                <a:gd name="T4" fmla="*/ 2 w 39"/>
                <a:gd name="T5" fmla="*/ 48 h 59"/>
                <a:gd name="T6" fmla="*/ 24 w 39"/>
                <a:gd name="T7" fmla="*/ 5 h 59"/>
                <a:gd name="T8" fmla="*/ 34 w 39"/>
                <a:gd name="T9" fmla="*/ 2 h 59"/>
                <a:gd name="T10" fmla="*/ 37 w 39"/>
                <a:gd name="T11" fmla="*/ 12 h 59"/>
                <a:gd name="T12" fmla="*/ 15 w 39"/>
                <a:gd name="T13" fmla="*/ 55 h 59"/>
                <a:gd name="T14" fmla="*/ 8 w 39"/>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9">
                  <a:moveTo>
                    <a:pt x="8" y="59"/>
                  </a:moveTo>
                  <a:cubicBezTo>
                    <a:pt x="7" y="59"/>
                    <a:pt x="6" y="58"/>
                    <a:pt x="5" y="58"/>
                  </a:cubicBezTo>
                  <a:cubicBezTo>
                    <a:pt x="1" y="56"/>
                    <a:pt x="0" y="52"/>
                    <a:pt x="2" y="48"/>
                  </a:cubicBezTo>
                  <a:cubicBezTo>
                    <a:pt x="24" y="5"/>
                    <a:pt x="24" y="5"/>
                    <a:pt x="24" y="5"/>
                  </a:cubicBezTo>
                  <a:cubicBezTo>
                    <a:pt x="26" y="1"/>
                    <a:pt x="30" y="0"/>
                    <a:pt x="34" y="2"/>
                  </a:cubicBezTo>
                  <a:cubicBezTo>
                    <a:pt x="37" y="4"/>
                    <a:pt x="39" y="8"/>
                    <a:pt x="37" y="12"/>
                  </a:cubicBezTo>
                  <a:cubicBezTo>
                    <a:pt x="15" y="55"/>
                    <a:pt x="15" y="55"/>
                    <a:pt x="15" y="55"/>
                  </a:cubicBezTo>
                  <a:cubicBezTo>
                    <a:pt x="13" y="57"/>
                    <a:pt x="11" y="59"/>
                    <a:pt x="8" y="5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nvGrpSpPr>
            <p:cNvPr id="5" name="Group 4">
              <a:extLst>
                <a:ext uri="{FF2B5EF4-FFF2-40B4-BE49-F238E27FC236}">
                  <a16:creationId xmlns:a16="http://schemas.microsoft.com/office/drawing/2014/main" id="{69FDF6AC-F520-8237-FFE6-04E28C9CD175}"/>
                </a:ext>
              </a:extLst>
            </p:cNvPr>
            <p:cNvGrpSpPr/>
            <p:nvPr/>
          </p:nvGrpSpPr>
          <p:grpSpPr>
            <a:xfrm>
              <a:off x="7833274" y="3472804"/>
              <a:ext cx="247538" cy="258512"/>
              <a:chOff x="8412364" y="3487404"/>
              <a:chExt cx="330051" cy="344683"/>
            </a:xfrm>
          </p:grpSpPr>
          <p:sp>
            <p:nvSpPr>
              <p:cNvPr id="220" name="Freeform 103">
                <a:extLst>
                  <a:ext uri="{FF2B5EF4-FFF2-40B4-BE49-F238E27FC236}">
                    <a16:creationId xmlns:a16="http://schemas.microsoft.com/office/drawing/2014/main" id="{9170E095-2821-F8EB-3339-689EB317BA76}"/>
                  </a:ext>
                </a:extLst>
              </p:cNvPr>
              <p:cNvSpPr>
                <a:spLocks/>
              </p:cNvSpPr>
              <p:nvPr/>
            </p:nvSpPr>
            <p:spPr bwMode="auto">
              <a:xfrm>
                <a:off x="8467643" y="3638609"/>
                <a:ext cx="29266" cy="24388"/>
              </a:xfrm>
              <a:custGeom>
                <a:avLst/>
                <a:gdLst>
                  <a:gd name="T0" fmla="*/ 18 w 18"/>
                  <a:gd name="T1" fmla="*/ 4 h 15"/>
                  <a:gd name="T2" fmla="*/ 4 w 18"/>
                  <a:gd name="T3" fmla="*/ 15 h 15"/>
                  <a:gd name="T4" fmla="*/ 0 w 18"/>
                  <a:gd name="T5" fmla="*/ 11 h 15"/>
                  <a:gd name="T6" fmla="*/ 15 w 18"/>
                  <a:gd name="T7" fmla="*/ 0 h 15"/>
                  <a:gd name="T8" fmla="*/ 18 w 18"/>
                  <a:gd name="T9" fmla="*/ 4 h 15"/>
                </a:gdLst>
                <a:ahLst/>
                <a:cxnLst>
                  <a:cxn ang="0">
                    <a:pos x="T0" y="T1"/>
                  </a:cxn>
                  <a:cxn ang="0">
                    <a:pos x="T2" y="T3"/>
                  </a:cxn>
                  <a:cxn ang="0">
                    <a:pos x="T4" y="T5"/>
                  </a:cxn>
                  <a:cxn ang="0">
                    <a:pos x="T6" y="T7"/>
                  </a:cxn>
                  <a:cxn ang="0">
                    <a:pos x="T8" y="T9"/>
                  </a:cxn>
                </a:cxnLst>
                <a:rect l="0" t="0" r="r" b="b"/>
                <a:pathLst>
                  <a:path w="18" h="15">
                    <a:moveTo>
                      <a:pt x="18" y="4"/>
                    </a:moveTo>
                    <a:lnTo>
                      <a:pt x="4" y="15"/>
                    </a:lnTo>
                    <a:lnTo>
                      <a:pt x="0" y="11"/>
                    </a:lnTo>
                    <a:lnTo>
                      <a:pt x="15" y="0"/>
                    </a:lnTo>
                    <a:lnTo>
                      <a:pt x="18" y="4"/>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1" name="Freeform 104">
                <a:extLst>
                  <a:ext uri="{FF2B5EF4-FFF2-40B4-BE49-F238E27FC236}">
                    <a16:creationId xmlns:a16="http://schemas.microsoft.com/office/drawing/2014/main" id="{781B272D-79FC-7510-FE44-759655F82017}"/>
                  </a:ext>
                </a:extLst>
              </p:cNvPr>
              <p:cNvSpPr>
                <a:spLocks/>
              </p:cNvSpPr>
              <p:nvPr/>
            </p:nvSpPr>
            <p:spPr bwMode="auto">
              <a:xfrm>
                <a:off x="8451385" y="3651616"/>
                <a:ext cx="29266" cy="29266"/>
              </a:xfrm>
              <a:custGeom>
                <a:avLst/>
                <a:gdLst>
                  <a:gd name="T0" fmla="*/ 2 w 13"/>
                  <a:gd name="T1" fmla="*/ 2 h 13"/>
                  <a:gd name="T2" fmla="*/ 11 w 13"/>
                  <a:gd name="T3" fmla="*/ 3 h 13"/>
                  <a:gd name="T4" fmla="*/ 10 w 13"/>
                  <a:gd name="T5" fmla="*/ 11 h 13"/>
                  <a:gd name="T6" fmla="*/ 2 w 13"/>
                  <a:gd name="T7" fmla="*/ 11 h 13"/>
                  <a:gd name="T8" fmla="*/ 2 w 13"/>
                  <a:gd name="T9" fmla="*/ 2 h 13"/>
                </a:gdLst>
                <a:ahLst/>
                <a:cxnLst>
                  <a:cxn ang="0">
                    <a:pos x="T0" y="T1"/>
                  </a:cxn>
                  <a:cxn ang="0">
                    <a:pos x="T2" y="T3"/>
                  </a:cxn>
                  <a:cxn ang="0">
                    <a:pos x="T4" y="T5"/>
                  </a:cxn>
                  <a:cxn ang="0">
                    <a:pos x="T6" y="T7"/>
                  </a:cxn>
                  <a:cxn ang="0">
                    <a:pos x="T8" y="T9"/>
                  </a:cxn>
                </a:cxnLst>
                <a:rect l="0" t="0" r="r" b="b"/>
                <a:pathLst>
                  <a:path w="13" h="13">
                    <a:moveTo>
                      <a:pt x="2" y="2"/>
                    </a:moveTo>
                    <a:cubicBezTo>
                      <a:pt x="5" y="0"/>
                      <a:pt x="8" y="0"/>
                      <a:pt x="11" y="3"/>
                    </a:cubicBezTo>
                    <a:cubicBezTo>
                      <a:pt x="13" y="5"/>
                      <a:pt x="13" y="9"/>
                      <a:pt x="10" y="11"/>
                    </a:cubicBezTo>
                    <a:cubicBezTo>
                      <a:pt x="8" y="13"/>
                      <a:pt x="4" y="13"/>
                      <a:pt x="2" y="11"/>
                    </a:cubicBezTo>
                    <a:cubicBezTo>
                      <a:pt x="0" y="8"/>
                      <a:pt x="0" y="5"/>
                      <a:pt x="2" y="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2" name="Freeform 105">
                <a:extLst>
                  <a:ext uri="{FF2B5EF4-FFF2-40B4-BE49-F238E27FC236}">
                    <a16:creationId xmlns:a16="http://schemas.microsoft.com/office/drawing/2014/main" id="{74411A2D-9D08-0714-90FD-EAE38A673D5C}"/>
                  </a:ext>
                </a:extLst>
              </p:cNvPr>
              <p:cNvSpPr>
                <a:spLocks/>
              </p:cNvSpPr>
              <p:nvPr/>
            </p:nvSpPr>
            <p:spPr bwMode="auto">
              <a:xfrm>
                <a:off x="8428622" y="3594711"/>
                <a:ext cx="29266" cy="26014"/>
              </a:xfrm>
              <a:custGeom>
                <a:avLst/>
                <a:gdLst>
                  <a:gd name="T0" fmla="*/ 18 w 18"/>
                  <a:gd name="T1" fmla="*/ 4 h 16"/>
                  <a:gd name="T2" fmla="*/ 3 w 18"/>
                  <a:gd name="T3" fmla="*/ 16 h 16"/>
                  <a:gd name="T4" fmla="*/ 0 w 18"/>
                  <a:gd name="T5" fmla="*/ 11 h 16"/>
                  <a:gd name="T6" fmla="*/ 14 w 18"/>
                  <a:gd name="T7" fmla="*/ 0 h 16"/>
                  <a:gd name="T8" fmla="*/ 18 w 18"/>
                  <a:gd name="T9" fmla="*/ 4 h 16"/>
                </a:gdLst>
                <a:ahLst/>
                <a:cxnLst>
                  <a:cxn ang="0">
                    <a:pos x="T0" y="T1"/>
                  </a:cxn>
                  <a:cxn ang="0">
                    <a:pos x="T2" y="T3"/>
                  </a:cxn>
                  <a:cxn ang="0">
                    <a:pos x="T4" y="T5"/>
                  </a:cxn>
                  <a:cxn ang="0">
                    <a:pos x="T6" y="T7"/>
                  </a:cxn>
                  <a:cxn ang="0">
                    <a:pos x="T8" y="T9"/>
                  </a:cxn>
                </a:cxnLst>
                <a:rect l="0" t="0" r="r" b="b"/>
                <a:pathLst>
                  <a:path w="18" h="16">
                    <a:moveTo>
                      <a:pt x="18" y="4"/>
                    </a:moveTo>
                    <a:lnTo>
                      <a:pt x="3" y="16"/>
                    </a:lnTo>
                    <a:lnTo>
                      <a:pt x="0" y="11"/>
                    </a:lnTo>
                    <a:lnTo>
                      <a:pt x="14" y="0"/>
                    </a:lnTo>
                    <a:lnTo>
                      <a:pt x="18" y="4"/>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3" name="Freeform 106">
                <a:extLst>
                  <a:ext uri="{FF2B5EF4-FFF2-40B4-BE49-F238E27FC236}">
                    <a16:creationId xmlns:a16="http://schemas.microsoft.com/office/drawing/2014/main" id="{A1D7A641-8254-01DB-9062-038C55422AC6}"/>
                  </a:ext>
                </a:extLst>
              </p:cNvPr>
              <p:cNvSpPr>
                <a:spLocks/>
              </p:cNvSpPr>
              <p:nvPr/>
            </p:nvSpPr>
            <p:spPr bwMode="auto">
              <a:xfrm>
                <a:off x="8412364" y="3609343"/>
                <a:ext cx="29266" cy="29266"/>
              </a:xfrm>
              <a:custGeom>
                <a:avLst/>
                <a:gdLst>
                  <a:gd name="T0" fmla="*/ 2 w 13"/>
                  <a:gd name="T1" fmla="*/ 3 h 13"/>
                  <a:gd name="T2" fmla="*/ 10 w 13"/>
                  <a:gd name="T3" fmla="*/ 3 h 13"/>
                  <a:gd name="T4" fmla="*/ 10 w 13"/>
                  <a:gd name="T5" fmla="*/ 11 h 13"/>
                  <a:gd name="T6" fmla="*/ 2 w 13"/>
                  <a:gd name="T7" fmla="*/ 11 h 13"/>
                  <a:gd name="T8" fmla="*/ 2 w 13"/>
                  <a:gd name="T9" fmla="*/ 3 h 13"/>
                </a:gdLst>
                <a:ahLst/>
                <a:cxnLst>
                  <a:cxn ang="0">
                    <a:pos x="T0" y="T1"/>
                  </a:cxn>
                  <a:cxn ang="0">
                    <a:pos x="T2" y="T3"/>
                  </a:cxn>
                  <a:cxn ang="0">
                    <a:pos x="T4" y="T5"/>
                  </a:cxn>
                  <a:cxn ang="0">
                    <a:pos x="T6" y="T7"/>
                  </a:cxn>
                  <a:cxn ang="0">
                    <a:pos x="T8" y="T9"/>
                  </a:cxn>
                </a:cxnLst>
                <a:rect l="0" t="0" r="r" b="b"/>
                <a:pathLst>
                  <a:path w="13" h="13">
                    <a:moveTo>
                      <a:pt x="2" y="3"/>
                    </a:moveTo>
                    <a:cubicBezTo>
                      <a:pt x="4" y="0"/>
                      <a:pt x="8" y="0"/>
                      <a:pt x="10" y="3"/>
                    </a:cubicBezTo>
                    <a:cubicBezTo>
                      <a:pt x="13" y="5"/>
                      <a:pt x="12" y="9"/>
                      <a:pt x="10" y="11"/>
                    </a:cubicBezTo>
                    <a:cubicBezTo>
                      <a:pt x="8" y="13"/>
                      <a:pt x="4" y="13"/>
                      <a:pt x="2" y="11"/>
                    </a:cubicBezTo>
                    <a:cubicBezTo>
                      <a:pt x="0" y="8"/>
                      <a:pt x="0" y="5"/>
                      <a:pt x="2" y="3"/>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4" name="Freeform 107">
                <a:extLst>
                  <a:ext uri="{FF2B5EF4-FFF2-40B4-BE49-F238E27FC236}">
                    <a16:creationId xmlns:a16="http://schemas.microsoft.com/office/drawing/2014/main" id="{C074A92F-AC14-7AF8-350E-25ED672638F7}"/>
                  </a:ext>
                </a:extLst>
              </p:cNvPr>
              <p:cNvSpPr>
                <a:spLocks/>
              </p:cNvSpPr>
              <p:nvPr/>
            </p:nvSpPr>
            <p:spPr bwMode="auto">
              <a:xfrm>
                <a:off x="8547310" y="3552438"/>
                <a:ext cx="26014" cy="26014"/>
              </a:xfrm>
              <a:custGeom>
                <a:avLst/>
                <a:gdLst>
                  <a:gd name="T0" fmla="*/ 0 w 16"/>
                  <a:gd name="T1" fmla="*/ 12 h 16"/>
                  <a:gd name="T2" fmla="*/ 12 w 16"/>
                  <a:gd name="T3" fmla="*/ 0 h 16"/>
                  <a:gd name="T4" fmla="*/ 16 w 16"/>
                  <a:gd name="T5" fmla="*/ 4 h 16"/>
                  <a:gd name="T6" fmla="*/ 4 w 16"/>
                  <a:gd name="T7" fmla="*/ 16 h 16"/>
                  <a:gd name="T8" fmla="*/ 0 w 16"/>
                  <a:gd name="T9" fmla="*/ 12 h 16"/>
                </a:gdLst>
                <a:ahLst/>
                <a:cxnLst>
                  <a:cxn ang="0">
                    <a:pos x="T0" y="T1"/>
                  </a:cxn>
                  <a:cxn ang="0">
                    <a:pos x="T2" y="T3"/>
                  </a:cxn>
                  <a:cxn ang="0">
                    <a:pos x="T4" y="T5"/>
                  </a:cxn>
                  <a:cxn ang="0">
                    <a:pos x="T6" y="T7"/>
                  </a:cxn>
                  <a:cxn ang="0">
                    <a:pos x="T8" y="T9"/>
                  </a:cxn>
                </a:cxnLst>
                <a:rect l="0" t="0" r="r" b="b"/>
                <a:pathLst>
                  <a:path w="16" h="16">
                    <a:moveTo>
                      <a:pt x="0" y="12"/>
                    </a:moveTo>
                    <a:lnTo>
                      <a:pt x="12" y="0"/>
                    </a:lnTo>
                    <a:lnTo>
                      <a:pt x="16" y="4"/>
                    </a:lnTo>
                    <a:lnTo>
                      <a:pt x="4" y="16"/>
                    </a:lnTo>
                    <a:lnTo>
                      <a:pt x="0" y="12"/>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5" name="Freeform 108">
                <a:extLst>
                  <a:ext uri="{FF2B5EF4-FFF2-40B4-BE49-F238E27FC236}">
                    <a16:creationId xmlns:a16="http://schemas.microsoft.com/office/drawing/2014/main" id="{864A85D8-56BB-651F-7284-B171BA3ECC53}"/>
                  </a:ext>
                </a:extLst>
              </p:cNvPr>
              <p:cNvSpPr>
                <a:spLocks/>
              </p:cNvSpPr>
              <p:nvPr/>
            </p:nvSpPr>
            <p:spPr bwMode="auto">
              <a:xfrm>
                <a:off x="8560317" y="3531302"/>
                <a:ext cx="29266" cy="29266"/>
              </a:xfrm>
              <a:custGeom>
                <a:avLst/>
                <a:gdLst>
                  <a:gd name="T0" fmla="*/ 11 w 13"/>
                  <a:gd name="T1" fmla="*/ 11 h 13"/>
                  <a:gd name="T2" fmla="*/ 3 w 13"/>
                  <a:gd name="T3" fmla="*/ 11 h 13"/>
                  <a:gd name="T4" fmla="*/ 2 w 13"/>
                  <a:gd name="T5" fmla="*/ 3 h 13"/>
                  <a:gd name="T6" fmla="*/ 10 w 13"/>
                  <a:gd name="T7" fmla="*/ 2 h 13"/>
                  <a:gd name="T8" fmla="*/ 11 w 13"/>
                  <a:gd name="T9" fmla="*/ 11 h 13"/>
                </a:gdLst>
                <a:ahLst/>
                <a:cxnLst>
                  <a:cxn ang="0">
                    <a:pos x="T0" y="T1"/>
                  </a:cxn>
                  <a:cxn ang="0">
                    <a:pos x="T2" y="T3"/>
                  </a:cxn>
                  <a:cxn ang="0">
                    <a:pos x="T4" y="T5"/>
                  </a:cxn>
                  <a:cxn ang="0">
                    <a:pos x="T6" y="T7"/>
                  </a:cxn>
                  <a:cxn ang="0">
                    <a:pos x="T8" y="T9"/>
                  </a:cxn>
                </a:cxnLst>
                <a:rect l="0" t="0" r="r" b="b"/>
                <a:pathLst>
                  <a:path w="13" h="13">
                    <a:moveTo>
                      <a:pt x="11" y="11"/>
                    </a:moveTo>
                    <a:cubicBezTo>
                      <a:pt x="9" y="13"/>
                      <a:pt x="5" y="13"/>
                      <a:pt x="3" y="11"/>
                    </a:cubicBezTo>
                    <a:cubicBezTo>
                      <a:pt x="0" y="9"/>
                      <a:pt x="0" y="6"/>
                      <a:pt x="2" y="3"/>
                    </a:cubicBezTo>
                    <a:cubicBezTo>
                      <a:pt x="4" y="1"/>
                      <a:pt x="7" y="0"/>
                      <a:pt x="10" y="2"/>
                    </a:cubicBezTo>
                    <a:cubicBezTo>
                      <a:pt x="12" y="4"/>
                      <a:pt x="13" y="8"/>
                      <a:pt x="11" y="1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6" name="Freeform 109">
                <a:extLst>
                  <a:ext uri="{FF2B5EF4-FFF2-40B4-BE49-F238E27FC236}">
                    <a16:creationId xmlns:a16="http://schemas.microsoft.com/office/drawing/2014/main" id="{31D7B239-964E-0158-C429-533883C503BF}"/>
                  </a:ext>
                </a:extLst>
              </p:cNvPr>
              <p:cNvSpPr>
                <a:spLocks/>
              </p:cNvSpPr>
              <p:nvPr/>
            </p:nvSpPr>
            <p:spPr bwMode="auto">
              <a:xfrm>
                <a:off x="8503412" y="3508539"/>
                <a:ext cx="29266" cy="24388"/>
              </a:xfrm>
              <a:custGeom>
                <a:avLst/>
                <a:gdLst>
                  <a:gd name="T0" fmla="*/ 0 w 18"/>
                  <a:gd name="T1" fmla="*/ 11 h 15"/>
                  <a:gd name="T2" fmla="*/ 14 w 18"/>
                  <a:gd name="T3" fmla="*/ 0 h 15"/>
                  <a:gd name="T4" fmla="*/ 18 w 18"/>
                  <a:gd name="T5" fmla="*/ 4 h 15"/>
                  <a:gd name="T6" fmla="*/ 4 w 18"/>
                  <a:gd name="T7" fmla="*/ 15 h 15"/>
                  <a:gd name="T8" fmla="*/ 0 w 18"/>
                  <a:gd name="T9" fmla="*/ 11 h 15"/>
                </a:gdLst>
                <a:ahLst/>
                <a:cxnLst>
                  <a:cxn ang="0">
                    <a:pos x="T0" y="T1"/>
                  </a:cxn>
                  <a:cxn ang="0">
                    <a:pos x="T2" y="T3"/>
                  </a:cxn>
                  <a:cxn ang="0">
                    <a:pos x="T4" y="T5"/>
                  </a:cxn>
                  <a:cxn ang="0">
                    <a:pos x="T6" y="T7"/>
                  </a:cxn>
                  <a:cxn ang="0">
                    <a:pos x="T8" y="T9"/>
                  </a:cxn>
                </a:cxnLst>
                <a:rect l="0" t="0" r="r" b="b"/>
                <a:pathLst>
                  <a:path w="18" h="15">
                    <a:moveTo>
                      <a:pt x="0" y="11"/>
                    </a:moveTo>
                    <a:lnTo>
                      <a:pt x="14" y="0"/>
                    </a:lnTo>
                    <a:lnTo>
                      <a:pt x="18" y="4"/>
                    </a:lnTo>
                    <a:lnTo>
                      <a:pt x="4" y="15"/>
                    </a:lnTo>
                    <a:lnTo>
                      <a:pt x="0" y="11"/>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7" name="Freeform 110">
                <a:extLst>
                  <a:ext uri="{FF2B5EF4-FFF2-40B4-BE49-F238E27FC236}">
                    <a16:creationId xmlns:a16="http://schemas.microsoft.com/office/drawing/2014/main" id="{F88431A5-E54F-9D6E-C33C-DEA983678B5B}"/>
                  </a:ext>
                </a:extLst>
              </p:cNvPr>
              <p:cNvSpPr>
                <a:spLocks/>
              </p:cNvSpPr>
              <p:nvPr/>
            </p:nvSpPr>
            <p:spPr bwMode="auto">
              <a:xfrm>
                <a:off x="8519671" y="3487404"/>
                <a:ext cx="29266" cy="30892"/>
              </a:xfrm>
              <a:custGeom>
                <a:avLst/>
                <a:gdLst>
                  <a:gd name="T0" fmla="*/ 11 w 13"/>
                  <a:gd name="T1" fmla="*/ 11 h 13"/>
                  <a:gd name="T2" fmla="*/ 2 w 13"/>
                  <a:gd name="T3" fmla="*/ 11 h 13"/>
                  <a:gd name="T4" fmla="*/ 2 w 13"/>
                  <a:gd name="T5" fmla="*/ 3 h 13"/>
                  <a:gd name="T6" fmla="*/ 10 w 13"/>
                  <a:gd name="T7" fmla="*/ 2 h 13"/>
                  <a:gd name="T8" fmla="*/ 11 w 13"/>
                  <a:gd name="T9" fmla="*/ 11 h 13"/>
                </a:gdLst>
                <a:ahLst/>
                <a:cxnLst>
                  <a:cxn ang="0">
                    <a:pos x="T0" y="T1"/>
                  </a:cxn>
                  <a:cxn ang="0">
                    <a:pos x="T2" y="T3"/>
                  </a:cxn>
                  <a:cxn ang="0">
                    <a:pos x="T4" y="T5"/>
                  </a:cxn>
                  <a:cxn ang="0">
                    <a:pos x="T6" y="T7"/>
                  </a:cxn>
                  <a:cxn ang="0">
                    <a:pos x="T8" y="T9"/>
                  </a:cxn>
                </a:cxnLst>
                <a:rect l="0" t="0" r="r" b="b"/>
                <a:pathLst>
                  <a:path w="13" h="13">
                    <a:moveTo>
                      <a:pt x="11" y="11"/>
                    </a:moveTo>
                    <a:cubicBezTo>
                      <a:pt x="8" y="13"/>
                      <a:pt x="5" y="13"/>
                      <a:pt x="2" y="11"/>
                    </a:cubicBezTo>
                    <a:cubicBezTo>
                      <a:pt x="0" y="9"/>
                      <a:pt x="0" y="5"/>
                      <a:pt x="2" y="3"/>
                    </a:cubicBezTo>
                    <a:cubicBezTo>
                      <a:pt x="4" y="0"/>
                      <a:pt x="8" y="0"/>
                      <a:pt x="10" y="2"/>
                    </a:cubicBezTo>
                    <a:cubicBezTo>
                      <a:pt x="13" y="5"/>
                      <a:pt x="13" y="8"/>
                      <a:pt x="11" y="1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8" name="Freeform 111">
                <a:extLst>
                  <a:ext uri="{FF2B5EF4-FFF2-40B4-BE49-F238E27FC236}">
                    <a16:creationId xmlns:a16="http://schemas.microsoft.com/office/drawing/2014/main" id="{91012A7D-B7FC-F13C-3D45-EFEA78E75C4E}"/>
                  </a:ext>
                </a:extLst>
              </p:cNvPr>
              <p:cNvSpPr>
                <a:spLocks/>
              </p:cNvSpPr>
              <p:nvPr/>
            </p:nvSpPr>
            <p:spPr bwMode="auto">
              <a:xfrm>
                <a:off x="8412364" y="3531302"/>
                <a:ext cx="175593" cy="295907"/>
              </a:xfrm>
              <a:custGeom>
                <a:avLst/>
                <a:gdLst>
                  <a:gd name="T0" fmla="*/ 74 w 77"/>
                  <a:gd name="T1" fmla="*/ 128 h 130"/>
                  <a:gd name="T2" fmla="*/ 71 w 77"/>
                  <a:gd name="T3" fmla="*/ 130 h 130"/>
                  <a:gd name="T4" fmla="*/ 62 w 77"/>
                  <a:gd name="T5" fmla="*/ 124 h 130"/>
                  <a:gd name="T6" fmla="*/ 52 w 77"/>
                  <a:gd name="T7" fmla="*/ 68 h 130"/>
                  <a:gd name="T8" fmla="*/ 3 w 77"/>
                  <a:gd name="T9" fmla="*/ 13 h 130"/>
                  <a:gd name="T10" fmla="*/ 3 w 77"/>
                  <a:gd name="T11" fmla="*/ 3 h 130"/>
                  <a:gd name="T12" fmla="*/ 14 w 77"/>
                  <a:gd name="T13" fmla="*/ 3 h 130"/>
                  <a:gd name="T14" fmla="*/ 65 w 77"/>
                  <a:gd name="T15" fmla="*/ 60 h 130"/>
                  <a:gd name="T16" fmla="*/ 66 w 77"/>
                  <a:gd name="T17" fmla="*/ 63 h 130"/>
                  <a:gd name="T18" fmla="*/ 77 w 77"/>
                  <a:gd name="T19" fmla="*/ 121 h 130"/>
                  <a:gd name="T20" fmla="*/ 74 w 77"/>
                  <a:gd name="T21"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30">
                    <a:moveTo>
                      <a:pt x="74" y="128"/>
                    </a:moveTo>
                    <a:cubicBezTo>
                      <a:pt x="73" y="129"/>
                      <a:pt x="72" y="129"/>
                      <a:pt x="71" y="130"/>
                    </a:cubicBezTo>
                    <a:cubicBezTo>
                      <a:pt x="67" y="130"/>
                      <a:pt x="63" y="128"/>
                      <a:pt x="62" y="124"/>
                    </a:cubicBezTo>
                    <a:cubicBezTo>
                      <a:pt x="52" y="68"/>
                      <a:pt x="52" y="68"/>
                      <a:pt x="52" y="68"/>
                    </a:cubicBezTo>
                    <a:cubicBezTo>
                      <a:pt x="3" y="13"/>
                      <a:pt x="3" y="13"/>
                      <a:pt x="3" y="13"/>
                    </a:cubicBezTo>
                    <a:cubicBezTo>
                      <a:pt x="0" y="10"/>
                      <a:pt x="0" y="5"/>
                      <a:pt x="3" y="3"/>
                    </a:cubicBezTo>
                    <a:cubicBezTo>
                      <a:pt x="6" y="0"/>
                      <a:pt x="11" y="0"/>
                      <a:pt x="14" y="3"/>
                    </a:cubicBezTo>
                    <a:cubicBezTo>
                      <a:pt x="65" y="60"/>
                      <a:pt x="65" y="60"/>
                      <a:pt x="65" y="60"/>
                    </a:cubicBezTo>
                    <a:cubicBezTo>
                      <a:pt x="65" y="61"/>
                      <a:pt x="66" y="62"/>
                      <a:pt x="66" y="63"/>
                    </a:cubicBezTo>
                    <a:cubicBezTo>
                      <a:pt x="77" y="121"/>
                      <a:pt x="77" y="121"/>
                      <a:pt x="77" y="121"/>
                    </a:cubicBezTo>
                    <a:cubicBezTo>
                      <a:pt x="77" y="124"/>
                      <a:pt x="76" y="127"/>
                      <a:pt x="74" y="12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9" name="Freeform 112">
                <a:extLst>
                  <a:ext uri="{FF2B5EF4-FFF2-40B4-BE49-F238E27FC236}">
                    <a16:creationId xmlns:a16="http://schemas.microsoft.com/office/drawing/2014/main" id="{32979A97-58AD-BDB5-F4A2-C833A5A0B8B1}"/>
                  </a:ext>
                </a:extLst>
              </p:cNvPr>
              <p:cNvSpPr>
                <a:spLocks/>
              </p:cNvSpPr>
              <p:nvPr/>
            </p:nvSpPr>
            <p:spPr bwMode="auto">
              <a:xfrm>
                <a:off x="8449758" y="3492281"/>
                <a:ext cx="282901" cy="196730"/>
              </a:xfrm>
              <a:custGeom>
                <a:avLst/>
                <a:gdLst>
                  <a:gd name="T0" fmla="*/ 122 w 125"/>
                  <a:gd name="T1" fmla="*/ 84 h 86"/>
                  <a:gd name="T2" fmla="*/ 116 w 125"/>
                  <a:gd name="T3" fmla="*/ 85 h 86"/>
                  <a:gd name="T4" fmla="*/ 61 w 125"/>
                  <a:gd name="T5" fmla="*/ 73 h 86"/>
                  <a:gd name="T6" fmla="*/ 57 w 125"/>
                  <a:gd name="T7" fmla="*/ 71 h 86"/>
                  <a:gd name="T8" fmla="*/ 2 w 125"/>
                  <a:gd name="T9" fmla="*/ 13 h 86"/>
                  <a:gd name="T10" fmla="*/ 3 w 125"/>
                  <a:gd name="T11" fmla="*/ 3 h 86"/>
                  <a:gd name="T12" fmla="*/ 13 w 125"/>
                  <a:gd name="T13" fmla="*/ 3 h 86"/>
                  <a:gd name="T14" fmla="*/ 67 w 125"/>
                  <a:gd name="T15" fmla="*/ 59 h 86"/>
                  <a:gd name="T16" fmla="*/ 119 w 125"/>
                  <a:gd name="T17" fmla="*/ 71 h 86"/>
                  <a:gd name="T18" fmla="*/ 125 w 125"/>
                  <a:gd name="T19" fmla="*/ 79 h 86"/>
                  <a:gd name="T20" fmla="*/ 122 w 125"/>
                  <a:gd name="T21" fmla="*/ 8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86">
                    <a:moveTo>
                      <a:pt x="122" y="84"/>
                    </a:moveTo>
                    <a:cubicBezTo>
                      <a:pt x="120" y="85"/>
                      <a:pt x="118" y="86"/>
                      <a:pt x="116" y="85"/>
                    </a:cubicBezTo>
                    <a:cubicBezTo>
                      <a:pt x="61" y="73"/>
                      <a:pt x="61" y="73"/>
                      <a:pt x="61" y="73"/>
                    </a:cubicBezTo>
                    <a:cubicBezTo>
                      <a:pt x="60" y="73"/>
                      <a:pt x="58" y="72"/>
                      <a:pt x="57" y="71"/>
                    </a:cubicBezTo>
                    <a:cubicBezTo>
                      <a:pt x="2" y="13"/>
                      <a:pt x="2" y="13"/>
                      <a:pt x="2" y="13"/>
                    </a:cubicBezTo>
                    <a:cubicBezTo>
                      <a:pt x="0" y="11"/>
                      <a:pt x="0" y="6"/>
                      <a:pt x="3" y="3"/>
                    </a:cubicBezTo>
                    <a:cubicBezTo>
                      <a:pt x="6" y="0"/>
                      <a:pt x="10" y="0"/>
                      <a:pt x="13" y="3"/>
                    </a:cubicBezTo>
                    <a:cubicBezTo>
                      <a:pt x="67" y="59"/>
                      <a:pt x="67" y="59"/>
                      <a:pt x="67" y="59"/>
                    </a:cubicBezTo>
                    <a:cubicBezTo>
                      <a:pt x="119" y="71"/>
                      <a:pt x="119" y="71"/>
                      <a:pt x="119" y="71"/>
                    </a:cubicBezTo>
                    <a:cubicBezTo>
                      <a:pt x="123" y="72"/>
                      <a:pt x="125" y="75"/>
                      <a:pt x="125" y="79"/>
                    </a:cubicBezTo>
                    <a:cubicBezTo>
                      <a:pt x="124" y="81"/>
                      <a:pt x="123" y="83"/>
                      <a:pt x="122" y="8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0" name="Freeform 113">
                <a:extLst>
                  <a:ext uri="{FF2B5EF4-FFF2-40B4-BE49-F238E27FC236}">
                    <a16:creationId xmlns:a16="http://schemas.microsoft.com/office/drawing/2014/main" id="{E4F7D42F-5193-39A2-B2E7-31E3A5ACE945}"/>
                  </a:ext>
                </a:extLst>
              </p:cNvPr>
              <p:cNvSpPr>
                <a:spLocks/>
              </p:cNvSpPr>
              <p:nvPr/>
            </p:nvSpPr>
            <p:spPr bwMode="auto">
              <a:xfrm>
                <a:off x="8600964" y="3581704"/>
                <a:ext cx="141451" cy="56906"/>
              </a:xfrm>
              <a:custGeom>
                <a:avLst/>
                <a:gdLst>
                  <a:gd name="T0" fmla="*/ 58 w 62"/>
                  <a:gd name="T1" fmla="*/ 23 h 25"/>
                  <a:gd name="T2" fmla="*/ 52 w 62"/>
                  <a:gd name="T3" fmla="*/ 25 h 25"/>
                  <a:gd name="T4" fmla="*/ 7 w 62"/>
                  <a:gd name="T5" fmla="*/ 15 h 25"/>
                  <a:gd name="T6" fmla="*/ 1 w 62"/>
                  <a:gd name="T7" fmla="*/ 6 h 25"/>
                  <a:gd name="T8" fmla="*/ 10 w 62"/>
                  <a:gd name="T9" fmla="*/ 0 h 25"/>
                  <a:gd name="T10" fmla="*/ 55 w 62"/>
                  <a:gd name="T11" fmla="*/ 10 h 25"/>
                  <a:gd name="T12" fmla="*/ 61 w 62"/>
                  <a:gd name="T13" fmla="*/ 19 h 25"/>
                  <a:gd name="T14" fmla="*/ 58 w 62"/>
                  <a:gd name="T15" fmla="*/ 23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5">
                    <a:moveTo>
                      <a:pt x="58" y="23"/>
                    </a:moveTo>
                    <a:cubicBezTo>
                      <a:pt x="57" y="25"/>
                      <a:pt x="55" y="25"/>
                      <a:pt x="52" y="25"/>
                    </a:cubicBezTo>
                    <a:cubicBezTo>
                      <a:pt x="7" y="15"/>
                      <a:pt x="7" y="15"/>
                      <a:pt x="7" y="15"/>
                    </a:cubicBezTo>
                    <a:cubicBezTo>
                      <a:pt x="3" y="14"/>
                      <a:pt x="0" y="10"/>
                      <a:pt x="1" y="6"/>
                    </a:cubicBezTo>
                    <a:cubicBezTo>
                      <a:pt x="2" y="2"/>
                      <a:pt x="6" y="0"/>
                      <a:pt x="10" y="0"/>
                    </a:cubicBezTo>
                    <a:cubicBezTo>
                      <a:pt x="55" y="10"/>
                      <a:pt x="55" y="10"/>
                      <a:pt x="55" y="10"/>
                    </a:cubicBezTo>
                    <a:cubicBezTo>
                      <a:pt x="59" y="11"/>
                      <a:pt x="62" y="15"/>
                      <a:pt x="61" y="19"/>
                    </a:cubicBezTo>
                    <a:cubicBezTo>
                      <a:pt x="61" y="21"/>
                      <a:pt x="60" y="22"/>
                      <a:pt x="58" y="2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1" name="Freeform 114">
                <a:extLst>
                  <a:ext uri="{FF2B5EF4-FFF2-40B4-BE49-F238E27FC236}">
                    <a16:creationId xmlns:a16="http://schemas.microsoft.com/office/drawing/2014/main" id="{52D0A70B-A326-C170-985F-6C8A555E44E7}"/>
                  </a:ext>
                </a:extLst>
              </p:cNvPr>
              <p:cNvSpPr>
                <a:spLocks/>
              </p:cNvSpPr>
              <p:nvPr/>
            </p:nvSpPr>
            <p:spPr bwMode="auto">
              <a:xfrm>
                <a:off x="8487154" y="3685759"/>
                <a:ext cx="55279" cy="146328"/>
              </a:xfrm>
              <a:custGeom>
                <a:avLst/>
                <a:gdLst>
                  <a:gd name="T0" fmla="*/ 20 w 24"/>
                  <a:gd name="T1" fmla="*/ 62 h 64"/>
                  <a:gd name="T2" fmla="*/ 17 w 24"/>
                  <a:gd name="T3" fmla="*/ 63 h 64"/>
                  <a:gd name="T4" fmla="*/ 9 w 24"/>
                  <a:gd name="T5" fmla="*/ 57 h 64"/>
                  <a:gd name="T6" fmla="*/ 1 w 24"/>
                  <a:gd name="T7" fmla="*/ 10 h 64"/>
                  <a:gd name="T8" fmla="*/ 7 w 24"/>
                  <a:gd name="T9" fmla="*/ 1 h 64"/>
                  <a:gd name="T10" fmla="*/ 15 w 24"/>
                  <a:gd name="T11" fmla="*/ 7 h 64"/>
                  <a:gd name="T12" fmla="*/ 23 w 24"/>
                  <a:gd name="T13" fmla="*/ 55 h 64"/>
                  <a:gd name="T14" fmla="*/ 20 w 24"/>
                  <a:gd name="T15" fmla="*/ 6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4">
                    <a:moveTo>
                      <a:pt x="20" y="62"/>
                    </a:moveTo>
                    <a:cubicBezTo>
                      <a:pt x="19" y="63"/>
                      <a:pt x="18" y="63"/>
                      <a:pt x="17" y="63"/>
                    </a:cubicBezTo>
                    <a:cubicBezTo>
                      <a:pt x="13" y="64"/>
                      <a:pt x="9" y="61"/>
                      <a:pt x="9" y="57"/>
                    </a:cubicBezTo>
                    <a:cubicBezTo>
                      <a:pt x="1" y="10"/>
                      <a:pt x="1" y="10"/>
                      <a:pt x="1" y="10"/>
                    </a:cubicBezTo>
                    <a:cubicBezTo>
                      <a:pt x="0" y="6"/>
                      <a:pt x="3" y="2"/>
                      <a:pt x="7" y="1"/>
                    </a:cubicBezTo>
                    <a:cubicBezTo>
                      <a:pt x="11" y="0"/>
                      <a:pt x="15" y="3"/>
                      <a:pt x="15" y="7"/>
                    </a:cubicBezTo>
                    <a:cubicBezTo>
                      <a:pt x="23" y="55"/>
                      <a:pt x="23" y="55"/>
                      <a:pt x="23" y="55"/>
                    </a:cubicBezTo>
                    <a:cubicBezTo>
                      <a:pt x="24" y="58"/>
                      <a:pt x="23" y="60"/>
                      <a:pt x="20" y="6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grpSp>
          <p:nvGrpSpPr>
            <p:cNvPr id="6" name="Group 5">
              <a:extLst>
                <a:ext uri="{FF2B5EF4-FFF2-40B4-BE49-F238E27FC236}">
                  <a16:creationId xmlns:a16="http://schemas.microsoft.com/office/drawing/2014/main" id="{2A2C9351-519B-58FF-D59E-49A7E665DB27}"/>
                </a:ext>
              </a:extLst>
            </p:cNvPr>
            <p:cNvGrpSpPr/>
            <p:nvPr/>
          </p:nvGrpSpPr>
          <p:grpSpPr>
            <a:xfrm>
              <a:off x="8581984" y="5105580"/>
              <a:ext cx="235344" cy="328017"/>
              <a:chOff x="9410645" y="5664438"/>
              <a:chExt cx="313792" cy="437356"/>
            </a:xfrm>
          </p:grpSpPr>
          <p:sp>
            <p:nvSpPr>
              <p:cNvPr id="201" name="Freeform 84">
                <a:extLst>
                  <a:ext uri="{FF2B5EF4-FFF2-40B4-BE49-F238E27FC236}">
                    <a16:creationId xmlns:a16="http://schemas.microsoft.com/office/drawing/2014/main" id="{B5A040EB-C37B-8295-9D4E-C99B39084924}"/>
                  </a:ext>
                </a:extLst>
              </p:cNvPr>
              <p:cNvSpPr>
                <a:spLocks/>
              </p:cNvSpPr>
              <p:nvPr/>
            </p:nvSpPr>
            <p:spPr bwMode="auto">
              <a:xfrm>
                <a:off x="9462673" y="5664438"/>
                <a:ext cx="58531" cy="146327"/>
              </a:xfrm>
              <a:custGeom>
                <a:avLst/>
                <a:gdLst>
                  <a:gd name="T0" fmla="*/ 31 w 36"/>
                  <a:gd name="T1" fmla="*/ 90 h 90"/>
                  <a:gd name="T2" fmla="*/ 0 w 36"/>
                  <a:gd name="T3" fmla="*/ 3 h 90"/>
                  <a:gd name="T4" fmla="*/ 7 w 36"/>
                  <a:gd name="T5" fmla="*/ 0 h 90"/>
                  <a:gd name="T6" fmla="*/ 36 w 36"/>
                  <a:gd name="T7" fmla="*/ 87 h 90"/>
                  <a:gd name="T8" fmla="*/ 31 w 36"/>
                  <a:gd name="T9" fmla="*/ 90 h 90"/>
                </a:gdLst>
                <a:ahLst/>
                <a:cxnLst>
                  <a:cxn ang="0">
                    <a:pos x="T0" y="T1"/>
                  </a:cxn>
                  <a:cxn ang="0">
                    <a:pos x="T2" y="T3"/>
                  </a:cxn>
                  <a:cxn ang="0">
                    <a:pos x="T4" y="T5"/>
                  </a:cxn>
                  <a:cxn ang="0">
                    <a:pos x="T6" y="T7"/>
                  </a:cxn>
                  <a:cxn ang="0">
                    <a:pos x="T8" y="T9"/>
                  </a:cxn>
                </a:cxnLst>
                <a:rect l="0" t="0" r="r" b="b"/>
                <a:pathLst>
                  <a:path w="36" h="90">
                    <a:moveTo>
                      <a:pt x="31" y="90"/>
                    </a:moveTo>
                    <a:lnTo>
                      <a:pt x="0" y="3"/>
                    </a:lnTo>
                    <a:lnTo>
                      <a:pt x="7" y="0"/>
                    </a:lnTo>
                    <a:lnTo>
                      <a:pt x="36" y="87"/>
                    </a:lnTo>
                    <a:lnTo>
                      <a:pt x="31" y="90"/>
                    </a:lnTo>
                    <a:close/>
                  </a:path>
                </a:pathLst>
              </a:custGeom>
              <a:solidFill>
                <a:srgbClr val="42210B"/>
              </a:solidFill>
              <a:ln w="6350">
                <a:solidFill>
                  <a:srgbClr val="000000"/>
                </a:solidFill>
                <a:round/>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2" name="Freeform 85">
                <a:extLst>
                  <a:ext uri="{FF2B5EF4-FFF2-40B4-BE49-F238E27FC236}">
                    <a16:creationId xmlns:a16="http://schemas.microsoft.com/office/drawing/2014/main" id="{73011781-7D8C-2125-5F8B-55B545EE80CF}"/>
                  </a:ext>
                </a:extLst>
              </p:cNvPr>
              <p:cNvSpPr>
                <a:spLocks/>
              </p:cNvSpPr>
              <p:nvPr/>
            </p:nvSpPr>
            <p:spPr bwMode="auto">
              <a:xfrm>
                <a:off x="9495190" y="5802636"/>
                <a:ext cx="52028" cy="53654"/>
              </a:xfrm>
              <a:custGeom>
                <a:avLst/>
                <a:gdLst>
                  <a:gd name="T0" fmla="*/ 3 w 23"/>
                  <a:gd name="T1" fmla="*/ 16 h 23"/>
                  <a:gd name="T2" fmla="*/ 7 w 23"/>
                  <a:gd name="T3" fmla="*/ 2 h 23"/>
                  <a:gd name="T4" fmla="*/ 21 w 23"/>
                  <a:gd name="T5" fmla="*/ 6 h 23"/>
                  <a:gd name="T6" fmla="*/ 17 w 23"/>
                  <a:gd name="T7" fmla="*/ 20 h 23"/>
                  <a:gd name="T8" fmla="*/ 3 w 23"/>
                  <a:gd name="T9" fmla="*/ 16 h 23"/>
                </a:gdLst>
                <a:ahLst/>
                <a:cxnLst>
                  <a:cxn ang="0">
                    <a:pos x="T0" y="T1"/>
                  </a:cxn>
                  <a:cxn ang="0">
                    <a:pos x="T2" y="T3"/>
                  </a:cxn>
                  <a:cxn ang="0">
                    <a:pos x="T4" y="T5"/>
                  </a:cxn>
                  <a:cxn ang="0">
                    <a:pos x="T6" y="T7"/>
                  </a:cxn>
                  <a:cxn ang="0">
                    <a:pos x="T8" y="T9"/>
                  </a:cxn>
                </a:cxnLst>
                <a:rect l="0" t="0" r="r" b="b"/>
                <a:pathLst>
                  <a:path w="23" h="23">
                    <a:moveTo>
                      <a:pt x="3" y="16"/>
                    </a:moveTo>
                    <a:cubicBezTo>
                      <a:pt x="0" y="11"/>
                      <a:pt x="2" y="5"/>
                      <a:pt x="7" y="2"/>
                    </a:cubicBezTo>
                    <a:cubicBezTo>
                      <a:pt x="12" y="0"/>
                      <a:pt x="18" y="1"/>
                      <a:pt x="21" y="6"/>
                    </a:cubicBezTo>
                    <a:cubicBezTo>
                      <a:pt x="23" y="11"/>
                      <a:pt x="22" y="17"/>
                      <a:pt x="17" y="20"/>
                    </a:cubicBezTo>
                    <a:cubicBezTo>
                      <a:pt x="12" y="23"/>
                      <a:pt x="6" y="21"/>
                      <a:pt x="3" y="16"/>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2" name="Freeform 115">
                <a:extLst>
                  <a:ext uri="{FF2B5EF4-FFF2-40B4-BE49-F238E27FC236}">
                    <a16:creationId xmlns:a16="http://schemas.microsoft.com/office/drawing/2014/main" id="{2BA864EE-4409-C5C9-8E8D-4F4EF73D903A}"/>
                  </a:ext>
                </a:extLst>
              </p:cNvPr>
              <p:cNvSpPr>
                <a:spLocks/>
              </p:cNvSpPr>
              <p:nvPr/>
            </p:nvSpPr>
            <p:spPr bwMode="auto">
              <a:xfrm>
                <a:off x="9651273" y="5937582"/>
                <a:ext cx="29266" cy="17885"/>
              </a:xfrm>
              <a:custGeom>
                <a:avLst/>
                <a:gdLst>
                  <a:gd name="T0" fmla="*/ 0 w 18"/>
                  <a:gd name="T1" fmla="*/ 6 h 11"/>
                  <a:gd name="T2" fmla="*/ 17 w 18"/>
                  <a:gd name="T3" fmla="*/ 0 h 11"/>
                  <a:gd name="T4" fmla="*/ 18 w 18"/>
                  <a:gd name="T5" fmla="*/ 6 h 11"/>
                  <a:gd name="T6" fmla="*/ 2 w 18"/>
                  <a:gd name="T7" fmla="*/ 11 h 11"/>
                  <a:gd name="T8" fmla="*/ 0 w 18"/>
                  <a:gd name="T9" fmla="*/ 6 h 11"/>
                </a:gdLst>
                <a:ahLst/>
                <a:cxnLst>
                  <a:cxn ang="0">
                    <a:pos x="T0" y="T1"/>
                  </a:cxn>
                  <a:cxn ang="0">
                    <a:pos x="T2" y="T3"/>
                  </a:cxn>
                  <a:cxn ang="0">
                    <a:pos x="T4" y="T5"/>
                  </a:cxn>
                  <a:cxn ang="0">
                    <a:pos x="T6" y="T7"/>
                  </a:cxn>
                  <a:cxn ang="0">
                    <a:pos x="T8" y="T9"/>
                  </a:cxn>
                </a:cxnLst>
                <a:rect l="0" t="0" r="r" b="b"/>
                <a:pathLst>
                  <a:path w="18" h="11">
                    <a:moveTo>
                      <a:pt x="0" y="6"/>
                    </a:moveTo>
                    <a:lnTo>
                      <a:pt x="17" y="0"/>
                    </a:lnTo>
                    <a:lnTo>
                      <a:pt x="18" y="6"/>
                    </a:lnTo>
                    <a:lnTo>
                      <a:pt x="2" y="11"/>
                    </a:lnTo>
                    <a:lnTo>
                      <a:pt x="0" y="6"/>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3" name="Freeform 116">
                <a:extLst>
                  <a:ext uri="{FF2B5EF4-FFF2-40B4-BE49-F238E27FC236}">
                    <a16:creationId xmlns:a16="http://schemas.microsoft.com/office/drawing/2014/main" id="{FE541263-911F-BD7B-E820-9AACCF07A810}"/>
                  </a:ext>
                </a:extLst>
              </p:cNvPr>
              <p:cNvSpPr>
                <a:spLocks/>
              </p:cNvSpPr>
              <p:nvPr/>
            </p:nvSpPr>
            <p:spPr bwMode="auto">
              <a:xfrm>
                <a:off x="9672409" y="5921323"/>
                <a:ext cx="30892" cy="32517"/>
              </a:xfrm>
              <a:custGeom>
                <a:avLst/>
                <a:gdLst>
                  <a:gd name="T0" fmla="*/ 9 w 14"/>
                  <a:gd name="T1" fmla="*/ 12 h 14"/>
                  <a:gd name="T2" fmla="*/ 2 w 14"/>
                  <a:gd name="T3" fmla="*/ 9 h 14"/>
                  <a:gd name="T4" fmla="*/ 5 w 14"/>
                  <a:gd name="T5" fmla="*/ 2 h 14"/>
                  <a:gd name="T6" fmla="*/ 12 w 14"/>
                  <a:gd name="T7" fmla="*/ 5 h 14"/>
                  <a:gd name="T8" fmla="*/ 9 w 14"/>
                  <a:gd name="T9" fmla="*/ 12 h 14"/>
                </a:gdLst>
                <a:ahLst/>
                <a:cxnLst>
                  <a:cxn ang="0">
                    <a:pos x="T0" y="T1"/>
                  </a:cxn>
                  <a:cxn ang="0">
                    <a:pos x="T2" y="T3"/>
                  </a:cxn>
                  <a:cxn ang="0">
                    <a:pos x="T4" y="T5"/>
                  </a:cxn>
                  <a:cxn ang="0">
                    <a:pos x="T6" y="T7"/>
                  </a:cxn>
                  <a:cxn ang="0">
                    <a:pos x="T8" y="T9"/>
                  </a:cxn>
                </a:cxnLst>
                <a:rect l="0" t="0" r="r" b="b"/>
                <a:pathLst>
                  <a:path w="14" h="14">
                    <a:moveTo>
                      <a:pt x="9" y="12"/>
                    </a:moveTo>
                    <a:cubicBezTo>
                      <a:pt x="6" y="14"/>
                      <a:pt x="3" y="12"/>
                      <a:pt x="2" y="9"/>
                    </a:cubicBezTo>
                    <a:cubicBezTo>
                      <a:pt x="0" y="6"/>
                      <a:pt x="2" y="3"/>
                      <a:pt x="5" y="2"/>
                    </a:cubicBezTo>
                    <a:cubicBezTo>
                      <a:pt x="8" y="0"/>
                      <a:pt x="11" y="2"/>
                      <a:pt x="12" y="5"/>
                    </a:cubicBezTo>
                    <a:cubicBezTo>
                      <a:pt x="14" y="8"/>
                      <a:pt x="12" y="11"/>
                      <a:pt x="9" y="1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4" name="Freeform 117">
                <a:extLst>
                  <a:ext uri="{FF2B5EF4-FFF2-40B4-BE49-F238E27FC236}">
                    <a16:creationId xmlns:a16="http://schemas.microsoft.com/office/drawing/2014/main" id="{64BE2ACB-E004-DC90-D2FB-DABA658E12A8}"/>
                  </a:ext>
                </a:extLst>
              </p:cNvPr>
              <p:cNvSpPr>
                <a:spLocks/>
              </p:cNvSpPr>
              <p:nvPr/>
            </p:nvSpPr>
            <p:spPr bwMode="auto">
              <a:xfrm>
                <a:off x="9672409" y="5992861"/>
                <a:ext cx="30892" cy="14633"/>
              </a:xfrm>
              <a:custGeom>
                <a:avLst/>
                <a:gdLst>
                  <a:gd name="T0" fmla="*/ 0 w 19"/>
                  <a:gd name="T1" fmla="*/ 5 h 9"/>
                  <a:gd name="T2" fmla="*/ 18 w 19"/>
                  <a:gd name="T3" fmla="*/ 0 h 9"/>
                  <a:gd name="T4" fmla="*/ 19 w 19"/>
                  <a:gd name="T5" fmla="*/ 5 h 9"/>
                  <a:gd name="T6" fmla="*/ 1 w 19"/>
                  <a:gd name="T7" fmla="*/ 9 h 9"/>
                  <a:gd name="T8" fmla="*/ 0 w 19"/>
                  <a:gd name="T9" fmla="*/ 5 h 9"/>
                </a:gdLst>
                <a:ahLst/>
                <a:cxnLst>
                  <a:cxn ang="0">
                    <a:pos x="T0" y="T1"/>
                  </a:cxn>
                  <a:cxn ang="0">
                    <a:pos x="T2" y="T3"/>
                  </a:cxn>
                  <a:cxn ang="0">
                    <a:pos x="T4" y="T5"/>
                  </a:cxn>
                  <a:cxn ang="0">
                    <a:pos x="T6" y="T7"/>
                  </a:cxn>
                  <a:cxn ang="0">
                    <a:pos x="T8" y="T9"/>
                  </a:cxn>
                </a:cxnLst>
                <a:rect l="0" t="0" r="r" b="b"/>
                <a:pathLst>
                  <a:path w="19" h="9">
                    <a:moveTo>
                      <a:pt x="0" y="5"/>
                    </a:moveTo>
                    <a:lnTo>
                      <a:pt x="18" y="0"/>
                    </a:lnTo>
                    <a:lnTo>
                      <a:pt x="19" y="5"/>
                    </a:lnTo>
                    <a:lnTo>
                      <a:pt x="1" y="9"/>
                    </a:lnTo>
                    <a:lnTo>
                      <a:pt x="0" y="5"/>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5" name="Freeform 118">
                <a:extLst>
                  <a:ext uri="{FF2B5EF4-FFF2-40B4-BE49-F238E27FC236}">
                    <a16:creationId xmlns:a16="http://schemas.microsoft.com/office/drawing/2014/main" id="{1AFDEDA4-9D34-AA15-9A6F-F4BF8D5238D6}"/>
                  </a:ext>
                </a:extLst>
              </p:cNvPr>
              <p:cNvSpPr>
                <a:spLocks/>
              </p:cNvSpPr>
              <p:nvPr/>
            </p:nvSpPr>
            <p:spPr bwMode="auto">
              <a:xfrm>
                <a:off x="9695171" y="5976603"/>
                <a:ext cx="29266" cy="29266"/>
              </a:xfrm>
              <a:custGeom>
                <a:avLst/>
                <a:gdLst>
                  <a:gd name="T0" fmla="*/ 9 w 13"/>
                  <a:gd name="T1" fmla="*/ 12 h 13"/>
                  <a:gd name="T2" fmla="*/ 1 w 13"/>
                  <a:gd name="T3" fmla="*/ 9 h 13"/>
                  <a:gd name="T4" fmla="*/ 4 w 13"/>
                  <a:gd name="T5" fmla="*/ 1 h 13"/>
                  <a:gd name="T6" fmla="*/ 12 w 13"/>
                  <a:gd name="T7" fmla="*/ 5 h 13"/>
                  <a:gd name="T8" fmla="*/ 9 w 13"/>
                  <a:gd name="T9" fmla="*/ 12 h 13"/>
                </a:gdLst>
                <a:ahLst/>
                <a:cxnLst>
                  <a:cxn ang="0">
                    <a:pos x="T0" y="T1"/>
                  </a:cxn>
                  <a:cxn ang="0">
                    <a:pos x="T2" y="T3"/>
                  </a:cxn>
                  <a:cxn ang="0">
                    <a:pos x="T4" y="T5"/>
                  </a:cxn>
                  <a:cxn ang="0">
                    <a:pos x="T6" y="T7"/>
                  </a:cxn>
                  <a:cxn ang="0">
                    <a:pos x="T8" y="T9"/>
                  </a:cxn>
                </a:cxnLst>
                <a:rect l="0" t="0" r="r" b="b"/>
                <a:pathLst>
                  <a:path w="13" h="13">
                    <a:moveTo>
                      <a:pt x="9" y="12"/>
                    </a:moveTo>
                    <a:cubicBezTo>
                      <a:pt x="6" y="13"/>
                      <a:pt x="2" y="12"/>
                      <a:pt x="1" y="9"/>
                    </a:cubicBezTo>
                    <a:cubicBezTo>
                      <a:pt x="0" y="6"/>
                      <a:pt x="1" y="3"/>
                      <a:pt x="4" y="1"/>
                    </a:cubicBezTo>
                    <a:cubicBezTo>
                      <a:pt x="7" y="0"/>
                      <a:pt x="11" y="2"/>
                      <a:pt x="12" y="5"/>
                    </a:cubicBezTo>
                    <a:cubicBezTo>
                      <a:pt x="13" y="8"/>
                      <a:pt x="12" y="11"/>
                      <a:pt x="9" y="1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6" name="Freeform 119">
                <a:extLst>
                  <a:ext uri="{FF2B5EF4-FFF2-40B4-BE49-F238E27FC236}">
                    <a16:creationId xmlns:a16="http://schemas.microsoft.com/office/drawing/2014/main" id="{855F78A9-2101-435F-F08B-C4C43E751D7F}"/>
                  </a:ext>
                </a:extLst>
              </p:cNvPr>
              <p:cNvSpPr>
                <a:spLocks/>
              </p:cNvSpPr>
              <p:nvPr/>
            </p:nvSpPr>
            <p:spPr bwMode="auto">
              <a:xfrm>
                <a:off x="9547218" y="5989610"/>
                <a:ext cx="30892" cy="17885"/>
              </a:xfrm>
              <a:custGeom>
                <a:avLst/>
                <a:gdLst>
                  <a:gd name="T0" fmla="*/ 19 w 19"/>
                  <a:gd name="T1" fmla="*/ 4 h 11"/>
                  <a:gd name="T2" fmla="*/ 3 w 19"/>
                  <a:gd name="T3" fmla="*/ 11 h 11"/>
                  <a:gd name="T4" fmla="*/ 0 w 19"/>
                  <a:gd name="T5" fmla="*/ 7 h 11"/>
                  <a:gd name="T6" fmla="*/ 17 w 19"/>
                  <a:gd name="T7" fmla="*/ 0 h 11"/>
                  <a:gd name="T8" fmla="*/ 19 w 19"/>
                  <a:gd name="T9" fmla="*/ 4 h 11"/>
                </a:gdLst>
                <a:ahLst/>
                <a:cxnLst>
                  <a:cxn ang="0">
                    <a:pos x="T0" y="T1"/>
                  </a:cxn>
                  <a:cxn ang="0">
                    <a:pos x="T2" y="T3"/>
                  </a:cxn>
                  <a:cxn ang="0">
                    <a:pos x="T4" y="T5"/>
                  </a:cxn>
                  <a:cxn ang="0">
                    <a:pos x="T6" y="T7"/>
                  </a:cxn>
                  <a:cxn ang="0">
                    <a:pos x="T8" y="T9"/>
                  </a:cxn>
                </a:cxnLst>
                <a:rect l="0" t="0" r="r" b="b"/>
                <a:pathLst>
                  <a:path w="19" h="11">
                    <a:moveTo>
                      <a:pt x="19" y="4"/>
                    </a:moveTo>
                    <a:lnTo>
                      <a:pt x="3" y="11"/>
                    </a:lnTo>
                    <a:lnTo>
                      <a:pt x="0" y="7"/>
                    </a:lnTo>
                    <a:lnTo>
                      <a:pt x="17" y="0"/>
                    </a:lnTo>
                    <a:lnTo>
                      <a:pt x="19" y="4"/>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7" name="Freeform 120">
                <a:extLst>
                  <a:ext uri="{FF2B5EF4-FFF2-40B4-BE49-F238E27FC236}">
                    <a16:creationId xmlns:a16="http://schemas.microsoft.com/office/drawing/2014/main" id="{6CBA2235-D8D8-B57E-9BC4-07F34C0167C6}"/>
                  </a:ext>
                </a:extLst>
              </p:cNvPr>
              <p:cNvSpPr>
                <a:spLocks/>
              </p:cNvSpPr>
              <p:nvPr/>
            </p:nvSpPr>
            <p:spPr bwMode="auto">
              <a:xfrm>
                <a:off x="9529333" y="5996113"/>
                <a:ext cx="29266" cy="30892"/>
              </a:xfrm>
              <a:custGeom>
                <a:avLst/>
                <a:gdLst>
                  <a:gd name="T0" fmla="*/ 4 w 13"/>
                  <a:gd name="T1" fmla="*/ 1 h 13"/>
                  <a:gd name="T2" fmla="*/ 11 w 13"/>
                  <a:gd name="T3" fmla="*/ 3 h 13"/>
                  <a:gd name="T4" fmla="*/ 9 w 13"/>
                  <a:gd name="T5" fmla="*/ 11 h 13"/>
                  <a:gd name="T6" fmla="*/ 1 w 13"/>
                  <a:gd name="T7" fmla="*/ 9 h 13"/>
                  <a:gd name="T8" fmla="*/ 4 w 13"/>
                  <a:gd name="T9" fmla="*/ 1 h 13"/>
                </a:gdLst>
                <a:ahLst/>
                <a:cxnLst>
                  <a:cxn ang="0">
                    <a:pos x="T0" y="T1"/>
                  </a:cxn>
                  <a:cxn ang="0">
                    <a:pos x="T2" y="T3"/>
                  </a:cxn>
                  <a:cxn ang="0">
                    <a:pos x="T4" y="T5"/>
                  </a:cxn>
                  <a:cxn ang="0">
                    <a:pos x="T6" y="T7"/>
                  </a:cxn>
                  <a:cxn ang="0">
                    <a:pos x="T8" y="T9"/>
                  </a:cxn>
                </a:cxnLst>
                <a:rect l="0" t="0" r="r" b="b"/>
                <a:pathLst>
                  <a:path w="13" h="13">
                    <a:moveTo>
                      <a:pt x="4" y="1"/>
                    </a:moveTo>
                    <a:cubicBezTo>
                      <a:pt x="6" y="0"/>
                      <a:pt x="10" y="1"/>
                      <a:pt x="11" y="3"/>
                    </a:cubicBezTo>
                    <a:cubicBezTo>
                      <a:pt x="13" y="6"/>
                      <a:pt x="12" y="10"/>
                      <a:pt x="9" y="11"/>
                    </a:cubicBezTo>
                    <a:cubicBezTo>
                      <a:pt x="7" y="13"/>
                      <a:pt x="3" y="12"/>
                      <a:pt x="1" y="9"/>
                    </a:cubicBezTo>
                    <a:cubicBezTo>
                      <a:pt x="0" y="7"/>
                      <a:pt x="1" y="3"/>
                      <a:pt x="4" y="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8" name="Freeform 121">
                <a:extLst>
                  <a:ext uri="{FF2B5EF4-FFF2-40B4-BE49-F238E27FC236}">
                    <a16:creationId xmlns:a16="http://schemas.microsoft.com/office/drawing/2014/main" id="{A6E88283-8EBC-8DB7-F9D7-F8C43FD6A900}"/>
                  </a:ext>
                </a:extLst>
              </p:cNvPr>
              <p:cNvSpPr>
                <a:spLocks/>
              </p:cNvSpPr>
              <p:nvPr/>
            </p:nvSpPr>
            <p:spPr bwMode="auto">
              <a:xfrm>
                <a:off x="9571605" y="6046515"/>
                <a:ext cx="29266" cy="17885"/>
              </a:xfrm>
              <a:custGeom>
                <a:avLst/>
                <a:gdLst>
                  <a:gd name="T0" fmla="*/ 18 w 18"/>
                  <a:gd name="T1" fmla="*/ 4 h 11"/>
                  <a:gd name="T2" fmla="*/ 2 w 18"/>
                  <a:gd name="T3" fmla="*/ 11 h 11"/>
                  <a:gd name="T4" fmla="*/ 0 w 18"/>
                  <a:gd name="T5" fmla="*/ 6 h 11"/>
                  <a:gd name="T6" fmla="*/ 17 w 18"/>
                  <a:gd name="T7" fmla="*/ 0 h 11"/>
                  <a:gd name="T8" fmla="*/ 18 w 18"/>
                  <a:gd name="T9" fmla="*/ 4 h 11"/>
                </a:gdLst>
                <a:ahLst/>
                <a:cxnLst>
                  <a:cxn ang="0">
                    <a:pos x="T0" y="T1"/>
                  </a:cxn>
                  <a:cxn ang="0">
                    <a:pos x="T2" y="T3"/>
                  </a:cxn>
                  <a:cxn ang="0">
                    <a:pos x="T4" y="T5"/>
                  </a:cxn>
                  <a:cxn ang="0">
                    <a:pos x="T6" y="T7"/>
                  </a:cxn>
                  <a:cxn ang="0">
                    <a:pos x="T8" y="T9"/>
                  </a:cxn>
                </a:cxnLst>
                <a:rect l="0" t="0" r="r" b="b"/>
                <a:pathLst>
                  <a:path w="18" h="11">
                    <a:moveTo>
                      <a:pt x="18" y="4"/>
                    </a:moveTo>
                    <a:lnTo>
                      <a:pt x="2" y="11"/>
                    </a:lnTo>
                    <a:lnTo>
                      <a:pt x="0" y="6"/>
                    </a:lnTo>
                    <a:lnTo>
                      <a:pt x="17" y="0"/>
                    </a:lnTo>
                    <a:lnTo>
                      <a:pt x="18" y="4"/>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9" name="Freeform 122">
                <a:extLst>
                  <a:ext uri="{FF2B5EF4-FFF2-40B4-BE49-F238E27FC236}">
                    <a16:creationId xmlns:a16="http://schemas.microsoft.com/office/drawing/2014/main" id="{8A390788-7AA8-D7DC-ADDA-E62B5B74E317}"/>
                  </a:ext>
                </a:extLst>
              </p:cNvPr>
              <p:cNvSpPr>
                <a:spLocks/>
              </p:cNvSpPr>
              <p:nvPr/>
            </p:nvSpPr>
            <p:spPr bwMode="auto">
              <a:xfrm>
                <a:off x="9552095" y="6051392"/>
                <a:ext cx="29266" cy="29266"/>
              </a:xfrm>
              <a:custGeom>
                <a:avLst/>
                <a:gdLst>
                  <a:gd name="T0" fmla="*/ 4 w 13"/>
                  <a:gd name="T1" fmla="*/ 1 h 13"/>
                  <a:gd name="T2" fmla="*/ 12 w 13"/>
                  <a:gd name="T3" fmla="*/ 4 h 13"/>
                  <a:gd name="T4" fmla="*/ 9 w 13"/>
                  <a:gd name="T5" fmla="*/ 12 h 13"/>
                  <a:gd name="T6" fmla="*/ 1 w 13"/>
                  <a:gd name="T7" fmla="*/ 9 h 13"/>
                  <a:gd name="T8" fmla="*/ 4 w 13"/>
                  <a:gd name="T9" fmla="*/ 1 h 13"/>
                </a:gdLst>
                <a:ahLst/>
                <a:cxnLst>
                  <a:cxn ang="0">
                    <a:pos x="T0" y="T1"/>
                  </a:cxn>
                  <a:cxn ang="0">
                    <a:pos x="T2" y="T3"/>
                  </a:cxn>
                  <a:cxn ang="0">
                    <a:pos x="T4" y="T5"/>
                  </a:cxn>
                  <a:cxn ang="0">
                    <a:pos x="T6" y="T7"/>
                  </a:cxn>
                  <a:cxn ang="0">
                    <a:pos x="T8" y="T9"/>
                  </a:cxn>
                </a:cxnLst>
                <a:rect l="0" t="0" r="r" b="b"/>
                <a:pathLst>
                  <a:path w="13" h="13">
                    <a:moveTo>
                      <a:pt x="4" y="1"/>
                    </a:moveTo>
                    <a:cubicBezTo>
                      <a:pt x="7" y="0"/>
                      <a:pt x="10" y="1"/>
                      <a:pt x="12" y="4"/>
                    </a:cubicBezTo>
                    <a:cubicBezTo>
                      <a:pt x="13" y="7"/>
                      <a:pt x="12" y="10"/>
                      <a:pt x="9" y="12"/>
                    </a:cubicBezTo>
                    <a:cubicBezTo>
                      <a:pt x="6" y="13"/>
                      <a:pt x="3" y="12"/>
                      <a:pt x="1" y="9"/>
                    </a:cubicBezTo>
                    <a:cubicBezTo>
                      <a:pt x="0" y="6"/>
                      <a:pt x="1" y="3"/>
                      <a:pt x="4" y="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0" name="Freeform 123">
                <a:extLst>
                  <a:ext uri="{FF2B5EF4-FFF2-40B4-BE49-F238E27FC236}">
                    <a16:creationId xmlns:a16="http://schemas.microsoft.com/office/drawing/2014/main" id="{05009ECE-3B20-505A-458D-0E7027ACF021}"/>
                  </a:ext>
                </a:extLst>
              </p:cNvPr>
              <p:cNvSpPr>
                <a:spLocks/>
              </p:cNvSpPr>
              <p:nvPr/>
            </p:nvSpPr>
            <p:spPr bwMode="auto">
              <a:xfrm>
                <a:off x="9599245" y="5748982"/>
                <a:ext cx="97552" cy="330051"/>
              </a:xfrm>
              <a:custGeom>
                <a:avLst/>
                <a:gdLst>
                  <a:gd name="T0" fmla="*/ 16 w 43"/>
                  <a:gd name="T1" fmla="*/ 1 h 145"/>
                  <a:gd name="T2" fmla="*/ 19 w 43"/>
                  <a:gd name="T3" fmla="*/ 1 h 145"/>
                  <a:gd name="T4" fmla="*/ 25 w 43"/>
                  <a:gd name="T5" fmla="*/ 9 h 145"/>
                  <a:gd name="T6" fmla="*/ 15 w 43"/>
                  <a:gd name="T7" fmla="*/ 65 h 145"/>
                  <a:gd name="T8" fmla="*/ 42 w 43"/>
                  <a:gd name="T9" fmla="*/ 134 h 145"/>
                  <a:gd name="T10" fmla="*/ 38 w 43"/>
                  <a:gd name="T11" fmla="*/ 143 h 145"/>
                  <a:gd name="T12" fmla="*/ 28 w 43"/>
                  <a:gd name="T13" fmla="*/ 139 h 145"/>
                  <a:gd name="T14" fmla="*/ 0 w 43"/>
                  <a:gd name="T15" fmla="*/ 68 h 145"/>
                  <a:gd name="T16" fmla="*/ 0 w 43"/>
                  <a:gd name="T17" fmla="*/ 64 h 145"/>
                  <a:gd name="T18" fmla="*/ 11 w 43"/>
                  <a:gd name="T19" fmla="*/ 7 h 145"/>
                  <a:gd name="T20" fmla="*/ 16 w 43"/>
                  <a:gd name="T21"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45">
                    <a:moveTo>
                      <a:pt x="16" y="1"/>
                    </a:moveTo>
                    <a:cubicBezTo>
                      <a:pt x="17" y="1"/>
                      <a:pt x="18" y="0"/>
                      <a:pt x="19" y="1"/>
                    </a:cubicBezTo>
                    <a:cubicBezTo>
                      <a:pt x="23" y="1"/>
                      <a:pt x="26" y="5"/>
                      <a:pt x="25" y="9"/>
                    </a:cubicBezTo>
                    <a:cubicBezTo>
                      <a:pt x="15" y="65"/>
                      <a:pt x="15" y="65"/>
                      <a:pt x="15" y="65"/>
                    </a:cubicBezTo>
                    <a:cubicBezTo>
                      <a:pt x="42" y="134"/>
                      <a:pt x="42" y="134"/>
                      <a:pt x="42" y="134"/>
                    </a:cubicBezTo>
                    <a:cubicBezTo>
                      <a:pt x="43" y="138"/>
                      <a:pt x="41" y="142"/>
                      <a:pt x="38" y="143"/>
                    </a:cubicBezTo>
                    <a:cubicBezTo>
                      <a:pt x="34" y="145"/>
                      <a:pt x="29" y="143"/>
                      <a:pt x="28" y="139"/>
                    </a:cubicBezTo>
                    <a:cubicBezTo>
                      <a:pt x="0" y="68"/>
                      <a:pt x="0" y="68"/>
                      <a:pt x="0" y="68"/>
                    </a:cubicBezTo>
                    <a:cubicBezTo>
                      <a:pt x="0" y="67"/>
                      <a:pt x="0" y="66"/>
                      <a:pt x="0" y="64"/>
                    </a:cubicBezTo>
                    <a:cubicBezTo>
                      <a:pt x="11" y="7"/>
                      <a:pt x="11" y="7"/>
                      <a:pt x="11" y="7"/>
                    </a:cubicBezTo>
                    <a:cubicBezTo>
                      <a:pt x="11" y="4"/>
                      <a:pt x="13" y="2"/>
                      <a:pt x="16" y="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1" name="Freeform 124">
                <a:extLst>
                  <a:ext uri="{FF2B5EF4-FFF2-40B4-BE49-F238E27FC236}">
                    <a16:creationId xmlns:a16="http://schemas.microsoft.com/office/drawing/2014/main" id="{1CBB0571-1DE1-A2C3-394C-80DEF98788C5}"/>
                  </a:ext>
                </a:extLst>
              </p:cNvPr>
              <p:cNvSpPr>
                <a:spLocks/>
              </p:cNvSpPr>
              <p:nvPr/>
            </p:nvSpPr>
            <p:spPr bwMode="auto">
              <a:xfrm>
                <a:off x="9435032" y="5828649"/>
                <a:ext cx="216241" cy="273145"/>
              </a:xfrm>
              <a:custGeom>
                <a:avLst/>
                <a:gdLst>
                  <a:gd name="T0" fmla="*/ 7 w 95"/>
                  <a:gd name="T1" fmla="*/ 1 h 120"/>
                  <a:gd name="T2" fmla="*/ 13 w 95"/>
                  <a:gd name="T3" fmla="*/ 2 h 120"/>
                  <a:gd name="T4" fmla="*/ 59 w 95"/>
                  <a:gd name="T5" fmla="*/ 32 h 120"/>
                  <a:gd name="T6" fmla="*/ 62 w 95"/>
                  <a:gd name="T7" fmla="*/ 35 h 120"/>
                  <a:gd name="T8" fmla="*/ 93 w 95"/>
                  <a:gd name="T9" fmla="*/ 109 h 120"/>
                  <a:gd name="T10" fmla="*/ 89 w 95"/>
                  <a:gd name="T11" fmla="*/ 119 h 120"/>
                  <a:gd name="T12" fmla="*/ 80 w 95"/>
                  <a:gd name="T13" fmla="*/ 115 h 120"/>
                  <a:gd name="T14" fmla="*/ 49 w 95"/>
                  <a:gd name="T15" fmla="*/ 43 h 120"/>
                  <a:gd name="T16" fmla="*/ 5 w 95"/>
                  <a:gd name="T17" fmla="*/ 14 h 120"/>
                  <a:gd name="T18" fmla="*/ 2 w 95"/>
                  <a:gd name="T19" fmla="*/ 4 h 120"/>
                  <a:gd name="T20" fmla="*/ 7 w 95"/>
                  <a:gd name="T2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0">
                    <a:moveTo>
                      <a:pt x="7" y="1"/>
                    </a:moveTo>
                    <a:cubicBezTo>
                      <a:pt x="9" y="0"/>
                      <a:pt x="11" y="0"/>
                      <a:pt x="13" y="2"/>
                    </a:cubicBezTo>
                    <a:cubicBezTo>
                      <a:pt x="59" y="32"/>
                      <a:pt x="59" y="32"/>
                      <a:pt x="59" y="32"/>
                    </a:cubicBezTo>
                    <a:cubicBezTo>
                      <a:pt x="61" y="33"/>
                      <a:pt x="62" y="34"/>
                      <a:pt x="62" y="35"/>
                    </a:cubicBezTo>
                    <a:cubicBezTo>
                      <a:pt x="93" y="109"/>
                      <a:pt x="93" y="109"/>
                      <a:pt x="93" y="109"/>
                    </a:cubicBezTo>
                    <a:cubicBezTo>
                      <a:pt x="95" y="113"/>
                      <a:pt x="93" y="117"/>
                      <a:pt x="89" y="119"/>
                    </a:cubicBezTo>
                    <a:cubicBezTo>
                      <a:pt x="86" y="120"/>
                      <a:pt x="81" y="118"/>
                      <a:pt x="80" y="115"/>
                    </a:cubicBezTo>
                    <a:cubicBezTo>
                      <a:pt x="49" y="43"/>
                      <a:pt x="49" y="43"/>
                      <a:pt x="49" y="43"/>
                    </a:cubicBezTo>
                    <a:cubicBezTo>
                      <a:pt x="5" y="14"/>
                      <a:pt x="5" y="14"/>
                      <a:pt x="5" y="14"/>
                    </a:cubicBezTo>
                    <a:cubicBezTo>
                      <a:pt x="1" y="12"/>
                      <a:pt x="0" y="7"/>
                      <a:pt x="2" y="4"/>
                    </a:cubicBezTo>
                    <a:cubicBezTo>
                      <a:pt x="3" y="2"/>
                      <a:pt x="5" y="1"/>
                      <a:pt x="7" y="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2" name="Freeform 125">
                <a:extLst>
                  <a:ext uri="{FF2B5EF4-FFF2-40B4-BE49-F238E27FC236}">
                    <a16:creationId xmlns:a16="http://schemas.microsoft.com/office/drawing/2014/main" id="{DF43337F-A359-93FD-B70E-96D9E34D91C5}"/>
                  </a:ext>
                </a:extLst>
              </p:cNvPr>
              <p:cNvSpPr>
                <a:spLocks/>
              </p:cNvSpPr>
              <p:nvPr/>
            </p:nvSpPr>
            <p:spPr bwMode="auto">
              <a:xfrm>
                <a:off x="9410645" y="5870922"/>
                <a:ext cx="126817" cy="94300"/>
              </a:xfrm>
              <a:custGeom>
                <a:avLst/>
                <a:gdLst>
                  <a:gd name="T0" fmla="*/ 7 w 56"/>
                  <a:gd name="T1" fmla="*/ 0 h 41"/>
                  <a:gd name="T2" fmla="*/ 13 w 56"/>
                  <a:gd name="T3" fmla="*/ 1 h 41"/>
                  <a:gd name="T4" fmla="*/ 52 w 56"/>
                  <a:gd name="T5" fmla="*/ 27 h 41"/>
                  <a:gd name="T6" fmla="*/ 54 w 56"/>
                  <a:gd name="T7" fmla="*/ 37 h 41"/>
                  <a:gd name="T8" fmla="*/ 44 w 56"/>
                  <a:gd name="T9" fmla="*/ 39 h 41"/>
                  <a:gd name="T10" fmla="*/ 5 w 56"/>
                  <a:gd name="T11" fmla="*/ 14 h 41"/>
                  <a:gd name="T12" fmla="*/ 2 w 56"/>
                  <a:gd name="T13" fmla="*/ 4 h 41"/>
                  <a:gd name="T14" fmla="*/ 7 w 56"/>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41">
                    <a:moveTo>
                      <a:pt x="7" y="0"/>
                    </a:moveTo>
                    <a:cubicBezTo>
                      <a:pt x="9" y="0"/>
                      <a:pt x="11" y="0"/>
                      <a:pt x="13" y="1"/>
                    </a:cubicBezTo>
                    <a:cubicBezTo>
                      <a:pt x="52" y="27"/>
                      <a:pt x="52" y="27"/>
                      <a:pt x="52" y="27"/>
                    </a:cubicBezTo>
                    <a:cubicBezTo>
                      <a:pt x="55" y="29"/>
                      <a:pt x="56" y="34"/>
                      <a:pt x="54" y="37"/>
                    </a:cubicBezTo>
                    <a:cubicBezTo>
                      <a:pt x="52" y="40"/>
                      <a:pt x="47" y="41"/>
                      <a:pt x="44" y="39"/>
                    </a:cubicBezTo>
                    <a:cubicBezTo>
                      <a:pt x="5" y="14"/>
                      <a:pt x="5" y="14"/>
                      <a:pt x="5" y="14"/>
                    </a:cubicBezTo>
                    <a:cubicBezTo>
                      <a:pt x="1" y="12"/>
                      <a:pt x="0" y="7"/>
                      <a:pt x="2" y="4"/>
                    </a:cubicBezTo>
                    <a:cubicBezTo>
                      <a:pt x="3" y="2"/>
                      <a:pt x="5" y="1"/>
                      <a:pt x="7"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3" name="Freeform 126">
                <a:extLst>
                  <a:ext uri="{FF2B5EF4-FFF2-40B4-BE49-F238E27FC236}">
                    <a16:creationId xmlns:a16="http://schemas.microsoft.com/office/drawing/2014/main" id="{A51BC0B8-8CAD-7D91-0243-D1240DCD2714}"/>
                  </a:ext>
                </a:extLst>
              </p:cNvPr>
              <p:cNvSpPr>
                <a:spLocks/>
              </p:cNvSpPr>
              <p:nvPr/>
            </p:nvSpPr>
            <p:spPr bwMode="auto">
              <a:xfrm>
                <a:off x="9644770" y="5761988"/>
                <a:ext cx="58531" cy="143076"/>
              </a:xfrm>
              <a:custGeom>
                <a:avLst/>
                <a:gdLst>
                  <a:gd name="T0" fmla="*/ 16 w 26"/>
                  <a:gd name="T1" fmla="*/ 1 h 63"/>
                  <a:gd name="T2" fmla="*/ 19 w 26"/>
                  <a:gd name="T3" fmla="*/ 0 h 63"/>
                  <a:gd name="T4" fmla="*/ 25 w 26"/>
                  <a:gd name="T5" fmla="*/ 9 h 63"/>
                  <a:gd name="T6" fmla="*/ 15 w 26"/>
                  <a:gd name="T7" fmla="*/ 57 h 63"/>
                  <a:gd name="T8" fmla="*/ 7 w 26"/>
                  <a:gd name="T9" fmla="*/ 62 h 63"/>
                  <a:gd name="T10" fmla="*/ 1 w 26"/>
                  <a:gd name="T11" fmla="*/ 54 h 63"/>
                  <a:gd name="T12" fmla="*/ 11 w 26"/>
                  <a:gd name="T13" fmla="*/ 6 h 63"/>
                  <a:gd name="T14" fmla="*/ 16 w 26"/>
                  <a:gd name="T15" fmla="*/ 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3">
                    <a:moveTo>
                      <a:pt x="16" y="1"/>
                    </a:moveTo>
                    <a:cubicBezTo>
                      <a:pt x="17" y="0"/>
                      <a:pt x="18" y="0"/>
                      <a:pt x="19" y="0"/>
                    </a:cubicBezTo>
                    <a:cubicBezTo>
                      <a:pt x="23" y="1"/>
                      <a:pt x="26" y="5"/>
                      <a:pt x="25" y="9"/>
                    </a:cubicBezTo>
                    <a:cubicBezTo>
                      <a:pt x="15" y="57"/>
                      <a:pt x="15" y="57"/>
                      <a:pt x="15" y="57"/>
                    </a:cubicBezTo>
                    <a:cubicBezTo>
                      <a:pt x="15" y="61"/>
                      <a:pt x="11" y="63"/>
                      <a:pt x="7" y="62"/>
                    </a:cubicBezTo>
                    <a:cubicBezTo>
                      <a:pt x="3" y="62"/>
                      <a:pt x="0" y="58"/>
                      <a:pt x="1" y="54"/>
                    </a:cubicBezTo>
                    <a:cubicBezTo>
                      <a:pt x="11" y="6"/>
                      <a:pt x="11" y="6"/>
                      <a:pt x="11" y="6"/>
                    </a:cubicBezTo>
                    <a:cubicBezTo>
                      <a:pt x="11" y="3"/>
                      <a:pt x="13" y="1"/>
                      <a:pt x="16" y="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sp>
          <p:nvSpPr>
            <p:cNvPr id="244" name="Freeform 127">
              <a:extLst>
                <a:ext uri="{FF2B5EF4-FFF2-40B4-BE49-F238E27FC236}">
                  <a16:creationId xmlns:a16="http://schemas.microsoft.com/office/drawing/2014/main" id="{F2F7E6EA-FE0E-A1C2-46A8-50C8793DDADF}"/>
                </a:ext>
              </a:extLst>
            </p:cNvPr>
            <p:cNvSpPr>
              <a:spLocks/>
            </p:cNvSpPr>
            <p:nvPr/>
          </p:nvSpPr>
          <p:spPr bwMode="auto">
            <a:xfrm>
              <a:off x="8555158" y="4091038"/>
              <a:ext cx="87797" cy="74384"/>
            </a:xfrm>
            <a:custGeom>
              <a:avLst/>
              <a:gdLst>
                <a:gd name="T0" fmla="*/ 47 w 52"/>
                <a:gd name="T1" fmla="*/ 44 h 44"/>
                <a:gd name="T2" fmla="*/ 45 w 52"/>
                <a:gd name="T3" fmla="*/ 43 h 44"/>
                <a:gd name="T4" fmla="*/ 1 w 52"/>
                <a:gd name="T5" fmla="*/ 7 h 44"/>
                <a:gd name="T6" fmla="*/ 1 w 52"/>
                <a:gd name="T7" fmla="*/ 2 h 44"/>
                <a:gd name="T8" fmla="*/ 6 w 52"/>
                <a:gd name="T9" fmla="*/ 2 h 44"/>
                <a:gd name="T10" fmla="*/ 50 w 52"/>
                <a:gd name="T11" fmla="*/ 37 h 44"/>
                <a:gd name="T12" fmla="*/ 50 w 52"/>
                <a:gd name="T13" fmla="*/ 42 h 44"/>
                <a:gd name="T14" fmla="*/ 47 w 52"/>
                <a:gd name="T15" fmla="*/ 4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4">
                  <a:moveTo>
                    <a:pt x="47" y="44"/>
                  </a:moveTo>
                  <a:cubicBezTo>
                    <a:pt x="47" y="44"/>
                    <a:pt x="46" y="43"/>
                    <a:pt x="45" y="43"/>
                  </a:cubicBezTo>
                  <a:cubicBezTo>
                    <a:pt x="1" y="7"/>
                    <a:pt x="1" y="7"/>
                    <a:pt x="1" y="7"/>
                  </a:cubicBezTo>
                  <a:cubicBezTo>
                    <a:pt x="0" y="6"/>
                    <a:pt x="0" y="4"/>
                    <a:pt x="1" y="2"/>
                  </a:cubicBezTo>
                  <a:cubicBezTo>
                    <a:pt x="2" y="1"/>
                    <a:pt x="4" y="0"/>
                    <a:pt x="6" y="2"/>
                  </a:cubicBezTo>
                  <a:cubicBezTo>
                    <a:pt x="50" y="37"/>
                    <a:pt x="50" y="37"/>
                    <a:pt x="50" y="37"/>
                  </a:cubicBezTo>
                  <a:cubicBezTo>
                    <a:pt x="51" y="38"/>
                    <a:pt x="52" y="41"/>
                    <a:pt x="50" y="42"/>
                  </a:cubicBezTo>
                  <a:cubicBezTo>
                    <a:pt x="50" y="43"/>
                    <a:pt x="49" y="44"/>
                    <a:pt x="47" y="4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5" name="Freeform 128">
              <a:extLst>
                <a:ext uri="{FF2B5EF4-FFF2-40B4-BE49-F238E27FC236}">
                  <a16:creationId xmlns:a16="http://schemas.microsoft.com/office/drawing/2014/main" id="{1CEDB950-FDA5-8069-2ACE-977E2E2769BF}"/>
                </a:ext>
              </a:extLst>
            </p:cNvPr>
            <p:cNvSpPr>
              <a:spLocks/>
            </p:cNvSpPr>
            <p:nvPr/>
          </p:nvSpPr>
          <p:spPr bwMode="auto">
            <a:xfrm>
              <a:off x="8658807" y="4148350"/>
              <a:ext cx="54873" cy="29266"/>
            </a:xfrm>
            <a:custGeom>
              <a:avLst/>
              <a:gdLst>
                <a:gd name="T0" fmla="*/ 4 w 32"/>
                <a:gd name="T1" fmla="*/ 17 h 17"/>
                <a:gd name="T2" fmla="*/ 1 w 32"/>
                <a:gd name="T3" fmla="*/ 14 h 17"/>
                <a:gd name="T4" fmla="*/ 3 w 32"/>
                <a:gd name="T5" fmla="*/ 10 h 17"/>
                <a:gd name="T6" fmla="*/ 27 w 32"/>
                <a:gd name="T7" fmla="*/ 0 h 17"/>
                <a:gd name="T8" fmla="*/ 32 w 32"/>
                <a:gd name="T9" fmla="*/ 2 h 17"/>
                <a:gd name="T10" fmla="*/ 30 w 32"/>
                <a:gd name="T11" fmla="*/ 7 h 17"/>
                <a:gd name="T12" fmla="*/ 5 w 32"/>
                <a:gd name="T13" fmla="*/ 17 h 17"/>
                <a:gd name="T14" fmla="*/ 4 w 32"/>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7">
                  <a:moveTo>
                    <a:pt x="4" y="17"/>
                  </a:moveTo>
                  <a:cubicBezTo>
                    <a:pt x="3" y="17"/>
                    <a:pt x="1" y="16"/>
                    <a:pt x="1" y="14"/>
                  </a:cubicBezTo>
                  <a:cubicBezTo>
                    <a:pt x="0" y="13"/>
                    <a:pt x="1" y="10"/>
                    <a:pt x="3" y="10"/>
                  </a:cubicBezTo>
                  <a:cubicBezTo>
                    <a:pt x="27" y="0"/>
                    <a:pt x="27" y="0"/>
                    <a:pt x="27" y="0"/>
                  </a:cubicBezTo>
                  <a:cubicBezTo>
                    <a:pt x="29" y="0"/>
                    <a:pt x="31" y="0"/>
                    <a:pt x="32" y="2"/>
                  </a:cubicBezTo>
                  <a:cubicBezTo>
                    <a:pt x="32" y="4"/>
                    <a:pt x="31" y="6"/>
                    <a:pt x="30" y="7"/>
                  </a:cubicBezTo>
                  <a:cubicBezTo>
                    <a:pt x="5" y="17"/>
                    <a:pt x="5" y="17"/>
                    <a:pt x="5" y="17"/>
                  </a:cubicBezTo>
                  <a:cubicBezTo>
                    <a:pt x="5" y="17"/>
                    <a:pt x="5" y="17"/>
                    <a:pt x="4"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6" name="Freeform 129">
              <a:extLst>
                <a:ext uri="{FF2B5EF4-FFF2-40B4-BE49-F238E27FC236}">
                  <a16:creationId xmlns:a16="http://schemas.microsoft.com/office/drawing/2014/main" id="{C99B54F7-3096-EE61-2004-774D27A42F4C}"/>
                </a:ext>
              </a:extLst>
            </p:cNvPr>
            <p:cNvSpPr>
              <a:spLocks/>
            </p:cNvSpPr>
            <p:nvPr/>
          </p:nvSpPr>
          <p:spPr bwMode="auto">
            <a:xfrm>
              <a:off x="8616128" y="4105671"/>
              <a:ext cx="34143" cy="23169"/>
            </a:xfrm>
            <a:custGeom>
              <a:avLst/>
              <a:gdLst>
                <a:gd name="T0" fmla="*/ 4 w 20"/>
                <a:gd name="T1" fmla="*/ 13 h 13"/>
                <a:gd name="T2" fmla="*/ 1 w 20"/>
                <a:gd name="T3" fmla="*/ 11 h 13"/>
                <a:gd name="T4" fmla="*/ 3 w 20"/>
                <a:gd name="T5" fmla="*/ 6 h 13"/>
                <a:gd name="T6" fmla="*/ 14 w 20"/>
                <a:gd name="T7" fmla="*/ 1 h 13"/>
                <a:gd name="T8" fmla="*/ 19 w 20"/>
                <a:gd name="T9" fmla="*/ 3 h 13"/>
                <a:gd name="T10" fmla="*/ 17 w 20"/>
                <a:gd name="T11" fmla="*/ 8 h 13"/>
                <a:gd name="T12" fmla="*/ 6 w 20"/>
                <a:gd name="T13" fmla="*/ 13 h 13"/>
                <a:gd name="T14" fmla="*/ 4 w 20"/>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
                  <a:moveTo>
                    <a:pt x="4" y="13"/>
                  </a:moveTo>
                  <a:cubicBezTo>
                    <a:pt x="3" y="13"/>
                    <a:pt x="2" y="12"/>
                    <a:pt x="1" y="11"/>
                  </a:cubicBezTo>
                  <a:cubicBezTo>
                    <a:pt x="0" y="9"/>
                    <a:pt x="1" y="7"/>
                    <a:pt x="3" y="6"/>
                  </a:cubicBezTo>
                  <a:cubicBezTo>
                    <a:pt x="14" y="1"/>
                    <a:pt x="14" y="1"/>
                    <a:pt x="14" y="1"/>
                  </a:cubicBezTo>
                  <a:cubicBezTo>
                    <a:pt x="16" y="0"/>
                    <a:pt x="18" y="1"/>
                    <a:pt x="19" y="3"/>
                  </a:cubicBezTo>
                  <a:cubicBezTo>
                    <a:pt x="20" y="5"/>
                    <a:pt x="19" y="7"/>
                    <a:pt x="17" y="8"/>
                  </a:cubicBezTo>
                  <a:cubicBezTo>
                    <a:pt x="6" y="13"/>
                    <a:pt x="6" y="13"/>
                    <a:pt x="6" y="13"/>
                  </a:cubicBezTo>
                  <a:cubicBezTo>
                    <a:pt x="5" y="13"/>
                    <a:pt x="5" y="13"/>
                    <a:pt x="4"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7" name="Freeform 130">
              <a:extLst>
                <a:ext uri="{FF2B5EF4-FFF2-40B4-BE49-F238E27FC236}">
                  <a16:creationId xmlns:a16="http://schemas.microsoft.com/office/drawing/2014/main" id="{D27A7CD1-9886-46A4-7231-425F2A3AF8A2}"/>
                </a:ext>
              </a:extLst>
            </p:cNvPr>
            <p:cNvSpPr>
              <a:spLocks/>
            </p:cNvSpPr>
            <p:nvPr/>
          </p:nvSpPr>
          <p:spPr bwMode="auto">
            <a:xfrm>
              <a:off x="9463298" y="4737076"/>
              <a:ext cx="613358" cy="697496"/>
            </a:xfrm>
            <a:custGeom>
              <a:avLst/>
              <a:gdLst>
                <a:gd name="T0" fmla="*/ 90 w 360"/>
                <a:gd name="T1" fmla="*/ 11 h 409"/>
                <a:gd name="T2" fmla="*/ 152 w 360"/>
                <a:gd name="T3" fmla="*/ 43 h 409"/>
                <a:gd name="T4" fmla="*/ 183 w 360"/>
                <a:gd name="T5" fmla="*/ 130 h 409"/>
                <a:gd name="T6" fmla="*/ 229 w 360"/>
                <a:gd name="T7" fmla="*/ 122 h 409"/>
                <a:gd name="T8" fmla="*/ 289 w 360"/>
                <a:gd name="T9" fmla="*/ 74 h 409"/>
                <a:gd name="T10" fmla="*/ 316 w 360"/>
                <a:gd name="T11" fmla="*/ 130 h 409"/>
                <a:gd name="T12" fmla="*/ 301 w 360"/>
                <a:gd name="T13" fmla="*/ 188 h 409"/>
                <a:gd name="T14" fmla="*/ 352 w 360"/>
                <a:gd name="T15" fmla="*/ 275 h 409"/>
                <a:gd name="T16" fmla="*/ 292 w 360"/>
                <a:gd name="T17" fmla="*/ 300 h 409"/>
                <a:gd name="T18" fmla="*/ 279 w 360"/>
                <a:gd name="T19" fmla="*/ 342 h 409"/>
                <a:gd name="T20" fmla="*/ 231 w 360"/>
                <a:gd name="T21" fmla="*/ 304 h 409"/>
                <a:gd name="T22" fmla="*/ 190 w 360"/>
                <a:gd name="T23" fmla="*/ 298 h 409"/>
                <a:gd name="T24" fmla="*/ 183 w 360"/>
                <a:gd name="T25" fmla="*/ 333 h 409"/>
                <a:gd name="T26" fmla="*/ 141 w 360"/>
                <a:gd name="T27" fmla="*/ 326 h 409"/>
                <a:gd name="T28" fmla="*/ 157 w 360"/>
                <a:gd name="T29" fmla="*/ 353 h 409"/>
                <a:gd name="T30" fmla="*/ 140 w 360"/>
                <a:gd name="T31" fmla="*/ 397 h 409"/>
                <a:gd name="T32" fmla="*/ 92 w 360"/>
                <a:gd name="T33" fmla="*/ 382 h 409"/>
                <a:gd name="T34" fmla="*/ 92 w 360"/>
                <a:gd name="T35" fmla="*/ 339 h 409"/>
                <a:gd name="T36" fmla="*/ 64 w 360"/>
                <a:gd name="T37" fmla="*/ 339 h 409"/>
                <a:gd name="T38" fmla="*/ 36 w 360"/>
                <a:gd name="T39" fmla="*/ 356 h 409"/>
                <a:gd name="T40" fmla="*/ 47 w 360"/>
                <a:gd name="T41" fmla="*/ 307 h 409"/>
                <a:gd name="T42" fmla="*/ 44 w 360"/>
                <a:gd name="T43" fmla="*/ 264 h 409"/>
                <a:gd name="T44" fmla="*/ 2 w 360"/>
                <a:gd name="T45" fmla="*/ 226 h 409"/>
                <a:gd name="T46" fmla="*/ 22 w 360"/>
                <a:gd name="T47" fmla="*/ 177 h 409"/>
                <a:gd name="T48" fmla="*/ 40 w 360"/>
                <a:gd name="T49" fmla="*/ 131 h 409"/>
                <a:gd name="T50" fmla="*/ 90 w 360"/>
                <a:gd name="T51" fmla="*/ 105 h 409"/>
                <a:gd name="T52" fmla="*/ 70 w 360"/>
                <a:gd name="T53" fmla="*/ 55 h 409"/>
                <a:gd name="T54" fmla="*/ 90 w 360"/>
                <a:gd name="T55" fmla="*/ 1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0" h="409">
                  <a:moveTo>
                    <a:pt x="90" y="11"/>
                  </a:moveTo>
                  <a:cubicBezTo>
                    <a:pt x="113" y="0"/>
                    <a:pt x="138" y="14"/>
                    <a:pt x="152" y="43"/>
                  </a:cubicBezTo>
                  <a:cubicBezTo>
                    <a:pt x="167" y="75"/>
                    <a:pt x="151" y="111"/>
                    <a:pt x="183" y="130"/>
                  </a:cubicBezTo>
                  <a:cubicBezTo>
                    <a:pt x="195" y="136"/>
                    <a:pt x="215" y="133"/>
                    <a:pt x="229" y="122"/>
                  </a:cubicBezTo>
                  <a:cubicBezTo>
                    <a:pt x="253" y="104"/>
                    <a:pt x="267" y="71"/>
                    <a:pt x="289" y="74"/>
                  </a:cubicBezTo>
                  <a:cubicBezTo>
                    <a:pt x="313" y="78"/>
                    <a:pt x="323" y="113"/>
                    <a:pt x="316" y="130"/>
                  </a:cubicBezTo>
                  <a:cubicBezTo>
                    <a:pt x="308" y="147"/>
                    <a:pt x="289" y="156"/>
                    <a:pt x="301" y="188"/>
                  </a:cubicBezTo>
                  <a:cubicBezTo>
                    <a:pt x="309" y="208"/>
                    <a:pt x="360" y="224"/>
                    <a:pt x="352" y="275"/>
                  </a:cubicBezTo>
                  <a:cubicBezTo>
                    <a:pt x="340" y="303"/>
                    <a:pt x="310" y="281"/>
                    <a:pt x="292" y="300"/>
                  </a:cubicBezTo>
                  <a:cubicBezTo>
                    <a:pt x="276" y="315"/>
                    <a:pt x="305" y="327"/>
                    <a:pt x="279" y="342"/>
                  </a:cubicBezTo>
                  <a:cubicBezTo>
                    <a:pt x="261" y="353"/>
                    <a:pt x="248" y="313"/>
                    <a:pt x="231" y="304"/>
                  </a:cubicBezTo>
                  <a:cubicBezTo>
                    <a:pt x="213" y="295"/>
                    <a:pt x="191" y="297"/>
                    <a:pt x="190" y="298"/>
                  </a:cubicBezTo>
                  <a:cubicBezTo>
                    <a:pt x="185" y="301"/>
                    <a:pt x="190" y="330"/>
                    <a:pt x="183" y="333"/>
                  </a:cubicBezTo>
                  <a:cubicBezTo>
                    <a:pt x="167" y="340"/>
                    <a:pt x="149" y="316"/>
                    <a:pt x="141" y="326"/>
                  </a:cubicBezTo>
                  <a:cubicBezTo>
                    <a:pt x="127" y="343"/>
                    <a:pt x="153" y="336"/>
                    <a:pt x="157" y="353"/>
                  </a:cubicBezTo>
                  <a:cubicBezTo>
                    <a:pt x="160" y="366"/>
                    <a:pt x="155" y="387"/>
                    <a:pt x="140" y="397"/>
                  </a:cubicBezTo>
                  <a:cubicBezTo>
                    <a:pt x="120" y="409"/>
                    <a:pt x="90" y="395"/>
                    <a:pt x="92" y="382"/>
                  </a:cubicBezTo>
                  <a:cubicBezTo>
                    <a:pt x="94" y="368"/>
                    <a:pt x="105" y="354"/>
                    <a:pt x="92" y="339"/>
                  </a:cubicBezTo>
                  <a:cubicBezTo>
                    <a:pt x="84" y="334"/>
                    <a:pt x="64" y="339"/>
                    <a:pt x="64" y="339"/>
                  </a:cubicBezTo>
                  <a:cubicBezTo>
                    <a:pt x="64" y="339"/>
                    <a:pt x="56" y="368"/>
                    <a:pt x="36" y="356"/>
                  </a:cubicBezTo>
                  <a:cubicBezTo>
                    <a:pt x="19" y="346"/>
                    <a:pt x="47" y="307"/>
                    <a:pt x="47" y="307"/>
                  </a:cubicBezTo>
                  <a:cubicBezTo>
                    <a:pt x="47" y="307"/>
                    <a:pt x="52" y="280"/>
                    <a:pt x="44" y="264"/>
                  </a:cubicBezTo>
                  <a:cubicBezTo>
                    <a:pt x="32" y="240"/>
                    <a:pt x="0" y="248"/>
                    <a:pt x="2" y="226"/>
                  </a:cubicBezTo>
                  <a:cubicBezTo>
                    <a:pt x="3" y="205"/>
                    <a:pt x="20" y="188"/>
                    <a:pt x="22" y="177"/>
                  </a:cubicBezTo>
                  <a:cubicBezTo>
                    <a:pt x="25" y="167"/>
                    <a:pt x="18" y="146"/>
                    <a:pt x="40" y="131"/>
                  </a:cubicBezTo>
                  <a:cubicBezTo>
                    <a:pt x="62" y="115"/>
                    <a:pt x="74" y="126"/>
                    <a:pt x="90" y="105"/>
                  </a:cubicBezTo>
                  <a:cubicBezTo>
                    <a:pt x="105" y="85"/>
                    <a:pt x="73" y="63"/>
                    <a:pt x="70" y="55"/>
                  </a:cubicBezTo>
                  <a:cubicBezTo>
                    <a:pt x="66" y="42"/>
                    <a:pt x="66" y="22"/>
                    <a:pt x="90" y="11"/>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8" name="Freeform 131">
              <a:extLst>
                <a:ext uri="{FF2B5EF4-FFF2-40B4-BE49-F238E27FC236}">
                  <a16:creationId xmlns:a16="http://schemas.microsoft.com/office/drawing/2014/main" id="{444B5094-5011-F2C9-B4E6-AD9D2CE27863}"/>
                </a:ext>
              </a:extLst>
            </p:cNvPr>
            <p:cNvSpPr>
              <a:spLocks/>
            </p:cNvSpPr>
            <p:nvPr/>
          </p:nvSpPr>
          <p:spPr bwMode="auto">
            <a:xfrm>
              <a:off x="9613283" y="4960226"/>
              <a:ext cx="219492" cy="234125"/>
            </a:xfrm>
            <a:custGeom>
              <a:avLst/>
              <a:gdLst>
                <a:gd name="T0" fmla="*/ 129 w 129"/>
                <a:gd name="T1" fmla="*/ 70 h 137"/>
                <a:gd name="T2" fmla="*/ 87 w 129"/>
                <a:gd name="T3" fmla="*/ 113 h 137"/>
                <a:gd name="T4" fmla="*/ 43 w 129"/>
                <a:gd name="T5" fmla="*/ 137 h 137"/>
                <a:gd name="T6" fmla="*/ 0 w 129"/>
                <a:gd name="T7" fmla="*/ 78 h 137"/>
                <a:gd name="T8" fmla="*/ 17 w 129"/>
                <a:gd name="T9" fmla="*/ 14 h 137"/>
                <a:gd name="T10" fmla="*/ 74 w 129"/>
                <a:gd name="T11" fmla="*/ 29 h 137"/>
                <a:gd name="T12" fmla="*/ 129 w 129"/>
                <a:gd name="T13" fmla="*/ 70 h 137"/>
              </a:gdLst>
              <a:ahLst/>
              <a:cxnLst>
                <a:cxn ang="0">
                  <a:pos x="T0" y="T1"/>
                </a:cxn>
                <a:cxn ang="0">
                  <a:pos x="T2" y="T3"/>
                </a:cxn>
                <a:cxn ang="0">
                  <a:pos x="T4" y="T5"/>
                </a:cxn>
                <a:cxn ang="0">
                  <a:pos x="T6" y="T7"/>
                </a:cxn>
                <a:cxn ang="0">
                  <a:pos x="T8" y="T9"/>
                </a:cxn>
                <a:cxn ang="0">
                  <a:pos x="T10" y="T11"/>
                </a:cxn>
                <a:cxn ang="0">
                  <a:pos x="T12" y="T13"/>
                </a:cxn>
              </a:cxnLst>
              <a:rect l="0" t="0" r="r" b="b"/>
              <a:pathLst>
                <a:path w="129" h="137">
                  <a:moveTo>
                    <a:pt x="129" y="70"/>
                  </a:moveTo>
                  <a:cubicBezTo>
                    <a:pt x="129" y="90"/>
                    <a:pt x="106" y="101"/>
                    <a:pt x="87" y="113"/>
                  </a:cubicBezTo>
                  <a:cubicBezTo>
                    <a:pt x="75" y="121"/>
                    <a:pt x="56" y="137"/>
                    <a:pt x="43" y="137"/>
                  </a:cubicBezTo>
                  <a:cubicBezTo>
                    <a:pt x="10" y="137"/>
                    <a:pt x="0" y="111"/>
                    <a:pt x="0" y="78"/>
                  </a:cubicBezTo>
                  <a:cubicBezTo>
                    <a:pt x="0" y="58"/>
                    <a:pt x="1" y="23"/>
                    <a:pt x="17" y="14"/>
                  </a:cubicBezTo>
                  <a:cubicBezTo>
                    <a:pt x="42" y="0"/>
                    <a:pt x="60" y="29"/>
                    <a:pt x="74" y="29"/>
                  </a:cubicBezTo>
                  <a:cubicBezTo>
                    <a:pt x="107" y="29"/>
                    <a:pt x="129" y="36"/>
                    <a:pt x="129" y="7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9" name="Freeform 132">
              <a:extLst>
                <a:ext uri="{FF2B5EF4-FFF2-40B4-BE49-F238E27FC236}">
                  <a16:creationId xmlns:a16="http://schemas.microsoft.com/office/drawing/2014/main" id="{0F6D346A-3FFF-8B3F-28F8-572AA1EF7D0A}"/>
                </a:ext>
              </a:extLst>
            </p:cNvPr>
            <p:cNvSpPr>
              <a:spLocks/>
            </p:cNvSpPr>
            <p:nvPr/>
          </p:nvSpPr>
          <p:spPr bwMode="auto">
            <a:xfrm>
              <a:off x="9536463" y="5013881"/>
              <a:ext cx="30485" cy="30485"/>
            </a:xfrm>
            <a:custGeom>
              <a:avLst/>
              <a:gdLst>
                <a:gd name="T0" fmla="*/ 14 w 18"/>
                <a:gd name="T1" fmla="*/ 2 h 18"/>
                <a:gd name="T2" fmla="*/ 16 w 18"/>
                <a:gd name="T3" fmla="*/ 13 h 18"/>
                <a:gd name="T4" fmla="*/ 5 w 18"/>
                <a:gd name="T5" fmla="*/ 16 h 18"/>
                <a:gd name="T6" fmla="*/ 3 w 18"/>
                <a:gd name="T7" fmla="*/ 5 h 18"/>
                <a:gd name="T8" fmla="*/ 14 w 18"/>
                <a:gd name="T9" fmla="*/ 2 h 18"/>
              </a:gdLst>
              <a:ahLst/>
              <a:cxnLst>
                <a:cxn ang="0">
                  <a:pos x="T0" y="T1"/>
                </a:cxn>
                <a:cxn ang="0">
                  <a:pos x="T2" y="T3"/>
                </a:cxn>
                <a:cxn ang="0">
                  <a:pos x="T4" y="T5"/>
                </a:cxn>
                <a:cxn ang="0">
                  <a:pos x="T6" y="T7"/>
                </a:cxn>
                <a:cxn ang="0">
                  <a:pos x="T8" y="T9"/>
                </a:cxn>
              </a:cxnLst>
              <a:rect l="0" t="0" r="r" b="b"/>
              <a:pathLst>
                <a:path w="18" h="18">
                  <a:moveTo>
                    <a:pt x="14" y="2"/>
                  </a:moveTo>
                  <a:cubicBezTo>
                    <a:pt x="17" y="4"/>
                    <a:pt x="18" y="9"/>
                    <a:pt x="16" y="13"/>
                  </a:cubicBezTo>
                  <a:cubicBezTo>
                    <a:pt x="14" y="17"/>
                    <a:pt x="9" y="18"/>
                    <a:pt x="5" y="16"/>
                  </a:cubicBezTo>
                  <a:cubicBezTo>
                    <a:pt x="1" y="13"/>
                    <a:pt x="0" y="8"/>
                    <a:pt x="3" y="5"/>
                  </a:cubicBezTo>
                  <a:cubicBezTo>
                    <a:pt x="5" y="1"/>
                    <a:pt x="10" y="0"/>
                    <a:pt x="14"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0" name="Freeform 133">
              <a:extLst>
                <a:ext uri="{FF2B5EF4-FFF2-40B4-BE49-F238E27FC236}">
                  <a16:creationId xmlns:a16="http://schemas.microsoft.com/office/drawing/2014/main" id="{2D4492CE-A067-FD51-6B23-FAD0D268ECDC}"/>
                </a:ext>
              </a:extLst>
            </p:cNvPr>
            <p:cNvSpPr>
              <a:spLocks/>
            </p:cNvSpPr>
            <p:nvPr/>
          </p:nvSpPr>
          <p:spPr bwMode="auto">
            <a:xfrm>
              <a:off x="9714494" y="4955348"/>
              <a:ext cx="40241" cy="36582"/>
            </a:xfrm>
            <a:custGeom>
              <a:avLst/>
              <a:gdLst>
                <a:gd name="T0" fmla="*/ 16 w 23"/>
                <a:gd name="T1" fmla="*/ 3 h 21"/>
                <a:gd name="T2" fmla="*/ 20 w 23"/>
                <a:gd name="T3" fmla="*/ 16 h 21"/>
                <a:gd name="T4" fmla="*/ 6 w 23"/>
                <a:gd name="T5" fmla="*/ 18 h 21"/>
                <a:gd name="T6" fmla="*/ 2 w 23"/>
                <a:gd name="T7" fmla="*/ 5 h 21"/>
                <a:gd name="T8" fmla="*/ 16 w 23"/>
                <a:gd name="T9" fmla="*/ 3 h 21"/>
              </a:gdLst>
              <a:ahLst/>
              <a:cxnLst>
                <a:cxn ang="0">
                  <a:pos x="T0" y="T1"/>
                </a:cxn>
                <a:cxn ang="0">
                  <a:pos x="T2" y="T3"/>
                </a:cxn>
                <a:cxn ang="0">
                  <a:pos x="T4" y="T5"/>
                </a:cxn>
                <a:cxn ang="0">
                  <a:pos x="T6" y="T7"/>
                </a:cxn>
                <a:cxn ang="0">
                  <a:pos x="T8" y="T9"/>
                </a:cxn>
              </a:cxnLst>
              <a:rect l="0" t="0" r="r" b="b"/>
              <a:pathLst>
                <a:path w="23" h="21">
                  <a:moveTo>
                    <a:pt x="16" y="3"/>
                  </a:moveTo>
                  <a:cubicBezTo>
                    <a:pt x="21" y="6"/>
                    <a:pt x="23" y="12"/>
                    <a:pt x="20" y="16"/>
                  </a:cubicBezTo>
                  <a:cubicBezTo>
                    <a:pt x="17" y="20"/>
                    <a:pt x="11" y="21"/>
                    <a:pt x="6" y="18"/>
                  </a:cubicBezTo>
                  <a:cubicBezTo>
                    <a:pt x="2" y="15"/>
                    <a:pt x="0" y="9"/>
                    <a:pt x="2" y="5"/>
                  </a:cubicBezTo>
                  <a:cubicBezTo>
                    <a:pt x="5" y="1"/>
                    <a:pt x="11" y="0"/>
                    <a:pt x="16" y="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1" name="Freeform 134">
              <a:extLst>
                <a:ext uri="{FF2B5EF4-FFF2-40B4-BE49-F238E27FC236}">
                  <a16:creationId xmlns:a16="http://schemas.microsoft.com/office/drawing/2014/main" id="{6ADF1A7A-A6D3-A2A3-2BE9-F9FA1392A55F}"/>
                </a:ext>
              </a:extLst>
            </p:cNvPr>
            <p:cNvSpPr>
              <a:spLocks/>
            </p:cNvSpPr>
            <p:nvPr/>
          </p:nvSpPr>
          <p:spPr bwMode="auto">
            <a:xfrm>
              <a:off x="9866920" y="5150453"/>
              <a:ext cx="35363" cy="34143"/>
            </a:xfrm>
            <a:custGeom>
              <a:avLst/>
              <a:gdLst>
                <a:gd name="T0" fmla="*/ 15 w 21"/>
                <a:gd name="T1" fmla="*/ 3 h 20"/>
                <a:gd name="T2" fmla="*/ 18 w 21"/>
                <a:gd name="T3" fmla="*/ 15 h 20"/>
                <a:gd name="T4" fmla="*/ 6 w 21"/>
                <a:gd name="T5" fmla="*/ 18 h 20"/>
                <a:gd name="T6" fmla="*/ 3 w 21"/>
                <a:gd name="T7" fmla="*/ 6 h 20"/>
                <a:gd name="T8" fmla="*/ 15 w 21"/>
                <a:gd name="T9" fmla="*/ 3 h 20"/>
              </a:gdLst>
              <a:ahLst/>
              <a:cxnLst>
                <a:cxn ang="0">
                  <a:pos x="T0" y="T1"/>
                </a:cxn>
                <a:cxn ang="0">
                  <a:pos x="T2" y="T3"/>
                </a:cxn>
                <a:cxn ang="0">
                  <a:pos x="T4" y="T5"/>
                </a:cxn>
                <a:cxn ang="0">
                  <a:pos x="T6" y="T7"/>
                </a:cxn>
                <a:cxn ang="0">
                  <a:pos x="T8" y="T9"/>
                </a:cxn>
              </a:cxnLst>
              <a:rect l="0" t="0" r="r" b="b"/>
              <a:pathLst>
                <a:path w="21" h="20">
                  <a:moveTo>
                    <a:pt x="15" y="3"/>
                  </a:moveTo>
                  <a:cubicBezTo>
                    <a:pt x="20" y="6"/>
                    <a:pt x="21" y="11"/>
                    <a:pt x="18" y="15"/>
                  </a:cubicBezTo>
                  <a:cubicBezTo>
                    <a:pt x="16" y="19"/>
                    <a:pt x="10" y="20"/>
                    <a:pt x="6" y="18"/>
                  </a:cubicBezTo>
                  <a:cubicBezTo>
                    <a:pt x="2" y="15"/>
                    <a:pt x="0" y="10"/>
                    <a:pt x="3" y="6"/>
                  </a:cubicBezTo>
                  <a:cubicBezTo>
                    <a:pt x="5" y="1"/>
                    <a:pt x="11" y="0"/>
                    <a:pt x="15" y="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2" name="Freeform 135">
              <a:extLst>
                <a:ext uri="{FF2B5EF4-FFF2-40B4-BE49-F238E27FC236}">
                  <a16:creationId xmlns:a16="http://schemas.microsoft.com/office/drawing/2014/main" id="{E43E290F-149F-DD6E-5464-987F76F1773A}"/>
                </a:ext>
              </a:extLst>
            </p:cNvPr>
            <p:cNvSpPr>
              <a:spLocks/>
            </p:cNvSpPr>
            <p:nvPr/>
          </p:nvSpPr>
          <p:spPr bwMode="auto">
            <a:xfrm>
              <a:off x="9881551" y="5017537"/>
              <a:ext cx="28046" cy="28046"/>
            </a:xfrm>
            <a:custGeom>
              <a:avLst/>
              <a:gdLst>
                <a:gd name="T0" fmla="*/ 12 w 16"/>
                <a:gd name="T1" fmla="*/ 3 h 17"/>
                <a:gd name="T2" fmla="*/ 14 w 16"/>
                <a:gd name="T3" fmla="*/ 13 h 17"/>
                <a:gd name="T4" fmla="*/ 4 w 16"/>
                <a:gd name="T5" fmla="*/ 15 h 17"/>
                <a:gd name="T6" fmla="*/ 2 w 16"/>
                <a:gd name="T7" fmla="*/ 5 h 17"/>
                <a:gd name="T8" fmla="*/ 12 w 16"/>
                <a:gd name="T9" fmla="*/ 3 h 17"/>
              </a:gdLst>
              <a:ahLst/>
              <a:cxnLst>
                <a:cxn ang="0">
                  <a:pos x="T0" y="T1"/>
                </a:cxn>
                <a:cxn ang="0">
                  <a:pos x="T2" y="T3"/>
                </a:cxn>
                <a:cxn ang="0">
                  <a:pos x="T4" y="T5"/>
                </a:cxn>
                <a:cxn ang="0">
                  <a:pos x="T6" y="T7"/>
                </a:cxn>
                <a:cxn ang="0">
                  <a:pos x="T8" y="T9"/>
                </a:cxn>
              </a:cxnLst>
              <a:rect l="0" t="0" r="r" b="b"/>
              <a:pathLst>
                <a:path w="16" h="17">
                  <a:moveTo>
                    <a:pt x="12" y="3"/>
                  </a:moveTo>
                  <a:cubicBezTo>
                    <a:pt x="16" y="5"/>
                    <a:pt x="16" y="9"/>
                    <a:pt x="14" y="13"/>
                  </a:cubicBezTo>
                  <a:cubicBezTo>
                    <a:pt x="12" y="16"/>
                    <a:pt x="8" y="17"/>
                    <a:pt x="4" y="15"/>
                  </a:cubicBezTo>
                  <a:cubicBezTo>
                    <a:pt x="1" y="13"/>
                    <a:pt x="0" y="9"/>
                    <a:pt x="2" y="5"/>
                  </a:cubicBezTo>
                  <a:cubicBezTo>
                    <a:pt x="4" y="2"/>
                    <a:pt x="9" y="0"/>
                    <a:pt x="12" y="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3" name="Oval 136">
              <a:extLst>
                <a:ext uri="{FF2B5EF4-FFF2-40B4-BE49-F238E27FC236}">
                  <a16:creationId xmlns:a16="http://schemas.microsoft.com/office/drawing/2014/main" id="{72EB7DB6-68B2-ECFD-9A05-4A79A4D13D5F}"/>
                </a:ext>
              </a:extLst>
            </p:cNvPr>
            <p:cNvSpPr>
              <a:spLocks noChangeArrowheads="1"/>
            </p:cNvSpPr>
            <p:nvPr/>
          </p:nvSpPr>
          <p:spPr bwMode="auto">
            <a:xfrm>
              <a:off x="9752295" y="5201668"/>
              <a:ext cx="29266" cy="26827"/>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4" name="Oval 137">
              <a:extLst>
                <a:ext uri="{FF2B5EF4-FFF2-40B4-BE49-F238E27FC236}">
                  <a16:creationId xmlns:a16="http://schemas.microsoft.com/office/drawing/2014/main" id="{57F34F10-F8FD-D830-086D-BFF358277845}"/>
                </a:ext>
              </a:extLst>
            </p:cNvPr>
            <p:cNvSpPr>
              <a:spLocks noChangeArrowheads="1"/>
            </p:cNvSpPr>
            <p:nvPr/>
          </p:nvSpPr>
          <p:spPr bwMode="auto">
            <a:xfrm>
              <a:off x="9816923" y="5165086"/>
              <a:ext cx="17072" cy="15853"/>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5" name="Oval 138">
              <a:extLst>
                <a:ext uri="{FF2B5EF4-FFF2-40B4-BE49-F238E27FC236}">
                  <a16:creationId xmlns:a16="http://schemas.microsoft.com/office/drawing/2014/main" id="{DF1B1D3E-7747-6AAF-22F1-458801CD2275}"/>
                </a:ext>
              </a:extLst>
            </p:cNvPr>
            <p:cNvSpPr>
              <a:spLocks noChangeArrowheads="1"/>
            </p:cNvSpPr>
            <p:nvPr/>
          </p:nvSpPr>
          <p:spPr bwMode="auto">
            <a:xfrm>
              <a:off x="9687668" y="5232152"/>
              <a:ext cx="34143" cy="26827"/>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6" name="Oval 139">
              <a:extLst>
                <a:ext uri="{FF2B5EF4-FFF2-40B4-BE49-F238E27FC236}">
                  <a16:creationId xmlns:a16="http://schemas.microsoft.com/office/drawing/2014/main" id="{B6A18F13-AFC5-67C6-ADB7-35C1B879B839}"/>
                </a:ext>
              </a:extLst>
            </p:cNvPr>
            <p:cNvSpPr>
              <a:spLocks noChangeArrowheads="1"/>
            </p:cNvSpPr>
            <p:nvPr/>
          </p:nvSpPr>
          <p:spPr bwMode="auto">
            <a:xfrm>
              <a:off x="9969348" y="5169962"/>
              <a:ext cx="20730" cy="2560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7" name="Oval 140">
              <a:extLst>
                <a:ext uri="{FF2B5EF4-FFF2-40B4-BE49-F238E27FC236}">
                  <a16:creationId xmlns:a16="http://schemas.microsoft.com/office/drawing/2014/main" id="{697F63C7-3955-4B23-25BC-B3C79E3C4585}"/>
                </a:ext>
              </a:extLst>
            </p:cNvPr>
            <p:cNvSpPr>
              <a:spLocks noChangeArrowheads="1"/>
            </p:cNvSpPr>
            <p:nvPr/>
          </p:nvSpPr>
          <p:spPr bwMode="auto">
            <a:xfrm>
              <a:off x="9901062" y="5108992"/>
              <a:ext cx="14633" cy="1341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8" name="Oval 141">
              <a:extLst>
                <a:ext uri="{FF2B5EF4-FFF2-40B4-BE49-F238E27FC236}">
                  <a16:creationId xmlns:a16="http://schemas.microsoft.com/office/drawing/2014/main" id="{64782C1E-715C-7029-D78A-B7234199A135}"/>
                </a:ext>
              </a:extLst>
            </p:cNvPr>
            <p:cNvSpPr>
              <a:spLocks noChangeArrowheads="1"/>
            </p:cNvSpPr>
            <p:nvPr/>
          </p:nvSpPr>
          <p:spPr bwMode="auto">
            <a:xfrm>
              <a:off x="9858382" y="4983394"/>
              <a:ext cx="17072" cy="17072"/>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9" name="Oval 142">
              <a:extLst>
                <a:ext uri="{FF2B5EF4-FFF2-40B4-BE49-F238E27FC236}">
                  <a16:creationId xmlns:a16="http://schemas.microsoft.com/office/drawing/2014/main" id="{B478D973-94B1-A653-31EE-B9EAB433F04C}"/>
                </a:ext>
              </a:extLst>
            </p:cNvPr>
            <p:cNvSpPr>
              <a:spLocks noChangeArrowheads="1"/>
            </p:cNvSpPr>
            <p:nvPr/>
          </p:nvSpPr>
          <p:spPr bwMode="auto">
            <a:xfrm>
              <a:off x="9601091" y="5169962"/>
              <a:ext cx="9755" cy="14633"/>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0" name="Oval 143">
              <a:extLst>
                <a:ext uri="{FF2B5EF4-FFF2-40B4-BE49-F238E27FC236}">
                  <a16:creationId xmlns:a16="http://schemas.microsoft.com/office/drawing/2014/main" id="{DC0262C5-2456-5569-9566-2798A392043C}"/>
                </a:ext>
              </a:extLst>
            </p:cNvPr>
            <p:cNvSpPr>
              <a:spLocks noChangeArrowheads="1"/>
            </p:cNvSpPr>
            <p:nvPr/>
          </p:nvSpPr>
          <p:spPr bwMode="auto">
            <a:xfrm>
              <a:off x="9630356" y="5244346"/>
              <a:ext cx="14633" cy="14633"/>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1" name="Freeform 144">
              <a:extLst>
                <a:ext uri="{FF2B5EF4-FFF2-40B4-BE49-F238E27FC236}">
                  <a16:creationId xmlns:a16="http://schemas.microsoft.com/office/drawing/2014/main" id="{1523BE0A-F8A0-FC69-85AC-1FCA77BC1FB1}"/>
                </a:ext>
              </a:extLst>
            </p:cNvPr>
            <p:cNvSpPr>
              <a:spLocks/>
            </p:cNvSpPr>
            <p:nvPr/>
          </p:nvSpPr>
          <p:spPr bwMode="auto">
            <a:xfrm>
              <a:off x="9541339" y="4890721"/>
              <a:ext cx="43898" cy="35363"/>
            </a:xfrm>
            <a:custGeom>
              <a:avLst/>
              <a:gdLst>
                <a:gd name="T0" fmla="*/ 26 w 26"/>
                <a:gd name="T1" fmla="*/ 8 h 21"/>
                <a:gd name="T2" fmla="*/ 10 w 26"/>
                <a:gd name="T3" fmla="*/ 21 h 21"/>
                <a:gd name="T4" fmla="*/ 0 w 26"/>
                <a:gd name="T5" fmla="*/ 11 h 21"/>
                <a:gd name="T6" fmla="*/ 14 w 26"/>
                <a:gd name="T7" fmla="*/ 0 h 21"/>
                <a:gd name="T8" fmla="*/ 26 w 26"/>
                <a:gd name="T9" fmla="*/ 8 h 21"/>
              </a:gdLst>
              <a:ahLst/>
              <a:cxnLst>
                <a:cxn ang="0">
                  <a:pos x="T0" y="T1"/>
                </a:cxn>
                <a:cxn ang="0">
                  <a:pos x="T2" y="T3"/>
                </a:cxn>
                <a:cxn ang="0">
                  <a:pos x="T4" y="T5"/>
                </a:cxn>
                <a:cxn ang="0">
                  <a:pos x="T6" y="T7"/>
                </a:cxn>
                <a:cxn ang="0">
                  <a:pos x="T8" y="T9"/>
                </a:cxn>
              </a:cxnLst>
              <a:rect l="0" t="0" r="r" b="b"/>
              <a:pathLst>
                <a:path w="26" h="21">
                  <a:moveTo>
                    <a:pt x="26" y="8"/>
                  </a:moveTo>
                  <a:cubicBezTo>
                    <a:pt x="26" y="13"/>
                    <a:pt x="18" y="21"/>
                    <a:pt x="10" y="21"/>
                  </a:cubicBezTo>
                  <a:cubicBezTo>
                    <a:pt x="3" y="21"/>
                    <a:pt x="0" y="16"/>
                    <a:pt x="0" y="11"/>
                  </a:cubicBezTo>
                  <a:cubicBezTo>
                    <a:pt x="0" y="6"/>
                    <a:pt x="7" y="0"/>
                    <a:pt x="14" y="0"/>
                  </a:cubicBezTo>
                  <a:cubicBezTo>
                    <a:pt x="22" y="0"/>
                    <a:pt x="26" y="3"/>
                    <a:pt x="26" y="8"/>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2" name="Freeform 145">
              <a:extLst>
                <a:ext uri="{FF2B5EF4-FFF2-40B4-BE49-F238E27FC236}">
                  <a16:creationId xmlns:a16="http://schemas.microsoft.com/office/drawing/2014/main" id="{F3B6FE6B-CC84-07A6-2DF9-07EF09D6172F}"/>
                </a:ext>
              </a:extLst>
            </p:cNvPr>
            <p:cNvSpPr>
              <a:spLocks/>
            </p:cNvSpPr>
            <p:nvPr/>
          </p:nvSpPr>
          <p:spPr bwMode="auto">
            <a:xfrm>
              <a:off x="9757174" y="4730980"/>
              <a:ext cx="140231" cy="195104"/>
            </a:xfrm>
            <a:custGeom>
              <a:avLst/>
              <a:gdLst>
                <a:gd name="T0" fmla="*/ 59 w 82"/>
                <a:gd name="T1" fmla="*/ 79 h 115"/>
                <a:gd name="T2" fmla="*/ 33 w 82"/>
                <a:gd name="T3" fmla="*/ 115 h 115"/>
                <a:gd name="T4" fmla="*/ 13 w 82"/>
                <a:gd name="T5" fmla="*/ 58 h 115"/>
                <a:gd name="T6" fmla="*/ 37 w 82"/>
                <a:gd name="T7" fmla="*/ 0 h 115"/>
                <a:gd name="T8" fmla="*/ 79 w 82"/>
                <a:gd name="T9" fmla="*/ 42 h 115"/>
                <a:gd name="T10" fmla="*/ 59 w 82"/>
                <a:gd name="T11" fmla="*/ 79 h 115"/>
              </a:gdLst>
              <a:ahLst/>
              <a:cxnLst>
                <a:cxn ang="0">
                  <a:pos x="T0" y="T1"/>
                </a:cxn>
                <a:cxn ang="0">
                  <a:pos x="T2" y="T3"/>
                </a:cxn>
                <a:cxn ang="0">
                  <a:pos x="T4" y="T5"/>
                </a:cxn>
                <a:cxn ang="0">
                  <a:pos x="T6" y="T7"/>
                </a:cxn>
                <a:cxn ang="0">
                  <a:pos x="T8" y="T9"/>
                </a:cxn>
                <a:cxn ang="0">
                  <a:pos x="T10" y="T11"/>
                </a:cxn>
              </a:cxnLst>
              <a:rect l="0" t="0" r="r" b="b"/>
              <a:pathLst>
                <a:path w="82" h="115">
                  <a:moveTo>
                    <a:pt x="59" y="79"/>
                  </a:moveTo>
                  <a:cubicBezTo>
                    <a:pt x="56" y="89"/>
                    <a:pt x="47" y="115"/>
                    <a:pt x="33" y="115"/>
                  </a:cubicBezTo>
                  <a:cubicBezTo>
                    <a:pt x="18" y="115"/>
                    <a:pt x="22" y="86"/>
                    <a:pt x="13" y="58"/>
                  </a:cubicBezTo>
                  <a:cubicBezTo>
                    <a:pt x="0" y="19"/>
                    <a:pt x="19" y="1"/>
                    <a:pt x="37" y="0"/>
                  </a:cubicBezTo>
                  <a:cubicBezTo>
                    <a:pt x="56" y="0"/>
                    <a:pt x="75" y="25"/>
                    <a:pt x="79" y="42"/>
                  </a:cubicBezTo>
                  <a:cubicBezTo>
                    <a:pt x="82" y="49"/>
                    <a:pt x="63" y="70"/>
                    <a:pt x="59" y="79"/>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3" name="Freeform 146">
              <a:extLst>
                <a:ext uri="{FF2B5EF4-FFF2-40B4-BE49-F238E27FC236}">
                  <a16:creationId xmlns:a16="http://schemas.microsoft.com/office/drawing/2014/main" id="{F650A935-4955-7C2B-88D3-6510F5A489B3}"/>
                </a:ext>
              </a:extLst>
            </p:cNvPr>
            <p:cNvSpPr>
              <a:spLocks/>
            </p:cNvSpPr>
            <p:nvPr/>
          </p:nvSpPr>
          <p:spPr bwMode="auto">
            <a:xfrm>
              <a:off x="9435252" y="5167527"/>
              <a:ext cx="80480" cy="95113"/>
            </a:xfrm>
            <a:custGeom>
              <a:avLst/>
              <a:gdLst>
                <a:gd name="T0" fmla="*/ 47 w 47"/>
                <a:gd name="T1" fmla="*/ 31 h 56"/>
                <a:gd name="T2" fmla="*/ 29 w 47"/>
                <a:gd name="T3" fmla="*/ 56 h 56"/>
                <a:gd name="T4" fmla="*/ 0 w 47"/>
                <a:gd name="T5" fmla="*/ 27 h 56"/>
                <a:gd name="T6" fmla="*/ 22 w 47"/>
                <a:gd name="T7" fmla="*/ 0 h 56"/>
                <a:gd name="T8" fmla="*/ 47 w 47"/>
                <a:gd name="T9" fmla="*/ 31 h 56"/>
              </a:gdLst>
              <a:ahLst/>
              <a:cxnLst>
                <a:cxn ang="0">
                  <a:pos x="T0" y="T1"/>
                </a:cxn>
                <a:cxn ang="0">
                  <a:pos x="T2" y="T3"/>
                </a:cxn>
                <a:cxn ang="0">
                  <a:pos x="T4" y="T5"/>
                </a:cxn>
                <a:cxn ang="0">
                  <a:pos x="T6" y="T7"/>
                </a:cxn>
                <a:cxn ang="0">
                  <a:pos x="T8" y="T9"/>
                </a:cxn>
              </a:cxnLst>
              <a:rect l="0" t="0" r="r" b="b"/>
              <a:pathLst>
                <a:path w="47" h="56">
                  <a:moveTo>
                    <a:pt x="47" y="31"/>
                  </a:moveTo>
                  <a:cubicBezTo>
                    <a:pt x="47" y="45"/>
                    <a:pt x="42" y="56"/>
                    <a:pt x="29" y="56"/>
                  </a:cubicBezTo>
                  <a:cubicBezTo>
                    <a:pt x="17" y="56"/>
                    <a:pt x="0" y="41"/>
                    <a:pt x="0" y="27"/>
                  </a:cubicBezTo>
                  <a:cubicBezTo>
                    <a:pt x="0" y="13"/>
                    <a:pt x="10" y="0"/>
                    <a:pt x="22" y="0"/>
                  </a:cubicBezTo>
                  <a:cubicBezTo>
                    <a:pt x="35" y="0"/>
                    <a:pt x="47" y="17"/>
                    <a:pt x="47" y="31"/>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4" name="Freeform 147">
              <a:extLst>
                <a:ext uri="{FF2B5EF4-FFF2-40B4-BE49-F238E27FC236}">
                  <a16:creationId xmlns:a16="http://schemas.microsoft.com/office/drawing/2014/main" id="{D3D07CBF-C533-95FD-D207-36C87FB3E52B}"/>
                </a:ext>
              </a:extLst>
            </p:cNvPr>
            <p:cNvSpPr>
              <a:spLocks/>
            </p:cNvSpPr>
            <p:nvPr/>
          </p:nvSpPr>
          <p:spPr bwMode="auto">
            <a:xfrm>
              <a:off x="10026660" y="4954131"/>
              <a:ext cx="87797" cy="132915"/>
            </a:xfrm>
            <a:custGeom>
              <a:avLst/>
              <a:gdLst>
                <a:gd name="T0" fmla="*/ 51 w 51"/>
                <a:gd name="T1" fmla="*/ 39 h 78"/>
                <a:gd name="T2" fmla="*/ 28 w 51"/>
                <a:gd name="T3" fmla="*/ 78 h 78"/>
                <a:gd name="T4" fmla="*/ 0 w 51"/>
                <a:gd name="T5" fmla="*/ 39 h 78"/>
                <a:gd name="T6" fmla="*/ 22 w 51"/>
                <a:gd name="T7" fmla="*/ 0 h 78"/>
                <a:gd name="T8" fmla="*/ 51 w 51"/>
                <a:gd name="T9" fmla="*/ 39 h 78"/>
              </a:gdLst>
              <a:ahLst/>
              <a:cxnLst>
                <a:cxn ang="0">
                  <a:pos x="T0" y="T1"/>
                </a:cxn>
                <a:cxn ang="0">
                  <a:pos x="T2" y="T3"/>
                </a:cxn>
                <a:cxn ang="0">
                  <a:pos x="T4" y="T5"/>
                </a:cxn>
                <a:cxn ang="0">
                  <a:pos x="T6" y="T7"/>
                </a:cxn>
                <a:cxn ang="0">
                  <a:pos x="T8" y="T9"/>
                </a:cxn>
              </a:cxnLst>
              <a:rect l="0" t="0" r="r" b="b"/>
              <a:pathLst>
                <a:path w="51" h="78">
                  <a:moveTo>
                    <a:pt x="51" y="39"/>
                  </a:moveTo>
                  <a:cubicBezTo>
                    <a:pt x="51" y="60"/>
                    <a:pt x="40" y="78"/>
                    <a:pt x="28" y="78"/>
                  </a:cubicBezTo>
                  <a:cubicBezTo>
                    <a:pt x="15" y="78"/>
                    <a:pt x="0" y="60"/>
                    <a:pt x="0" y="39"/>
                  </a:cubicBezTo>
                  <a:cubicBezTo>
                    <a:pt x="0" y="17"/>
                    <a:pt x="9" y="0"/>
                    <a:pt x="22" y="0"/>
                  </a:cubicBezTo>
                  <a:cubicBezTo>
                    <a:pt x="35" y="0"/>
                    <a:pt x="51" y="17"/>
                    <a:pt x="51" y="39"/>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5" name="Freeform 148">
              <a:extLst>
                <a:ext uri="{FF2B5EF4-FFF2-40B4-BE49-F238E27FC236}">
                  <a16:creationId xmlns:a16="http://schemas.microsoft.com/office/drawing/2014/main" id="{1893A42D-E4F0-AA35-7192-319CDA63F0E2}"/>
                </a:ext>
              </a:extLst>
            </p:cNvPr>
            <p:cNvSpPr>
              <a:spLocks/>
            </p:cNvSpPr>
            <p:nvPr/>
          </p:nvSpPr>
          <p:spPr bwMode="auto">
            <a:xfrm>
              <a:off x="9759611" y="5280929"/>
              <a:ext cx="142670" cy="147548"/>
            </a:xfrm>
            <a:custGeom>
              <a:avLst/>
              <a:gdLst>
                <a:gd name="T0" fmla="*/ 83 w 84"/>
                <a:gd name="T1" fmla="*/ 47 h 86"/>
                <a:gd name="T2" fmla="*/ 41 w 84"/>
                <a:gd name="T3" fmla="*/ 86 h 86"/>
                <a:gd name="T4" fmla="*/ 0 w 84"/>
                <a:gd name="T5" fmla="*/ 45 h 86"/>
                <a:gd name="T6" fmla="*/ 22 w 84"/>
                <a:gd name="T7" fmla="*/ 20 h 86"/>
                <a:gd name="T8" fmla="*/ 34 w 84"/>
                <a:gd name="T9" fmla="*/ 0 h 86"/>
                <a:gd name="T10" fmla="*/ 59 w 84"/>
                <a:gd name="T11" fmla="*/ 15 h 86"/>
                <a:gd name="T12" fmla="*/ 83 w 84"/>
                <a:gd name="T13" fmla="*/ 47 h 86"/>
              </a:gdLst>
              <a:ahLst/>
              <a:cxnLst>
                <a:cxn ang="0">
                  <a:pos x="T0" y="T1"/>
                </a:cxn>
                <a:cxn ang="0">
                  <a:pos x="T2" y="T3"/>
                </a:cxn>
                <a:cxn ang="0">
                  <a:pos x="T4" y="T5"/>
                </a:cxn>
                <a:cxn ang="0">
                  <a:pos x="T6" y="T7"/>
                </a:cxn>
                <a:cxn ang="0">
                  <a:pos x="T8" y="T9"/>
                </a:cxn>
                <a:cxn ang="0">
                  <a:pos x="T10" y="T11"/>
                </a:cxn>
                <a:cxn ang="0">
                  <a:pos x="T12" y="T13"/>
                </a:cxn>
              </a:cxnLst>
              <a:rect l="0" t="0" r="r" b="b"/>
              <a:pathLst>
                <a:path w="84" h="86">
                  <a:moveTo>
                    <a:pt x="83" y="47"/>
                  </a:moveTo>
                  <a:cubicBezTo>
                    <a:pt x="84" y="68"/>
                    <a:pt x="66" y="86"/>
                    <a:pt x="41" y="86"/>
                  </a:cubicBezTo>
                  <a:cubicBezTo>
                    <a:pt x="16" y="86"/>
                    <a:pt x="0" y="66"/>
                    <a:pt x="0" y="45"/>
                  </a:cubicBezTo>
                  <a:cubicBezTo>
                    <a:pt x="0" y="33"/>
                    <a:pt x="15" y="29"/>
                    <a:pt x="22" y="20"/>
                  </a:cubicBezTo>
                  <a:cubicBezTo>
                    <a:pt x="28" y="12"/>
                    <a:pt x="22" y="0"/>
                    <a:pt x="34" y="0"/>
                  </a:cubicBezTo>
                  <a:cubicBezTo>
                    <a:pt x="43" y="0"/>
                    <a:pt x="51" y="8"/>
                    <a:pt x="59" y="15"/>
                  </a:cubicBezTo>
                  <a:cubicBezTo>
                    <a:pt x="72" y="26"/>
                    <a:pt x="82" y="39"/>
                    <a:pt x="83" y="47"/>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6" name="Freeform 149">
              <a:extLst>
                <a:ext uri="{FF2B5EF4-FFF2-40B4-BE49-F238E27FC236}">
                  <a16:creationId xmlns:a16="http://schemas.microsoft.com/office/drawing/2014/main" id="{6C30F5E2-97C2-9BD7-F081-29311AC5BABA}"/>
                </a:ext>
              </a:extLst>
            </p:cNvPr>
            <p:cNvSpPr>
              <a:spLocks/>
            </p:cNvSpPr>
            <p:nvPr/>
          </p:nvSpPr>
          <p:spPr bwMode="auto">
            <a:xfrm>
              <a:off x="9979102" y="5347997"/>
              <a:ext cx="69506" cy="73164"/>
            </a:xfrm>
            <a:custGeom>
              <a:avLst/>
              <a:gdLst>
                <a:gd name="T0" fmla="*/ 41 w 41"/>
                <a:gd name="T1" fmla="*/ 20 h 43"/>
                <a:gd name="T2" fmla="*/ 20 w 41"/>
                <a:gd name="T3" fmla="*/ 43 h 43"/>
                <a:gd name="T4" fmla="*/ 0 w 41"/>
                <a:gd name="T5" fmla="*/ 23 h 43"/>
                <a:gd name="T6" fmla="*/ 25 w 41"/>
                <a:gd name="T7" fmla="*/ 0 h 43"/>
                <a:gd name="T8" fmla="*/ 41 w 41"/>
                <a:gd name="T9" fmla="*/ 20 h 43"/>
              </a:gdLst>
              <a:ahLst/>
              <a:cxnLst>
                <a:cxn ang="0">
                  <a:pos x="T0" y="T1"/>
                </a:cxn>
                <a:cxn ang="0">
                  <a:pos x="T2" y="T3"/>
                </a:cxn>
                <a:cxn ang="0">
                  <a:pos x="T4" y="T5"/>
                </a:cxn>
                <a:cxn ang="0">
                  <a:pos x="T6" y="T7"/>
                </a:cxn>
                <a:cxn ang="0">
                  <a:pos x="T8" y="T9"/>
                </a:cxn>
              </a:cxnLst>
              <a:rect l="0" t="0" r="r" b="b"/>
              <a:pathLst>
                <a:path w="41" h="43">
                  <a:moveTo>
                    <a:pt x="41" y="20"/>
                  </a:moveTo>
                  <a:cubicBezTo>
                    <a:pt x="41" y="32"/>
                    <a:pt x="31" y="43"/>
                    <a:pt x="20" y="43"/>
                  </a:cubicBezTo>
                  <a:cubicBezTo>
                    <a:pt x="9" y="43"/>
                    <a:pt x="0" y="35"/>
                    <a:pt x="0" y="23"/>
                  </a:cubicBezTo>
                  <a:cubicBezTo>
                    <a:pt x="0" y="10"/>
                    <a:pt x="14" y="0"/>
                    <a:pt x="25" y="0"/>
                  </a:cubicBezTo>
                  <a:cubicBezTo>
                    <a:pt x="36" y="0"/>
                    <a:pt x="41" y="7"/>
                    <a:pt x="41" y="20"/>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7" name="Freeform 150">
              <a:extLst>
                <a:ext uri="{FF2B5EF4-FFF2-40B4-BE49-F238E27FC236}">
                  <a16:creationId xmlns:a16="http://schemas.microsoft.com/office/drawing/2014/main" id="{1AF371C9-2EFF-DBE7-52F9-E08BA2A555E6}"/>
                </a:ext>
              </a:extLst>
            </p:cNvPr>
            <p:cNvSpPr>
              <a:spLocks/>
            </p:cNvSpPr>
            <p:nvPr/>
          </p:nvSpPr>
          <p:spPr bwMode="auto">
            <a:xfrm>
              <a:off x="9551094" y="5389456"/>
              <a:ext cx="34143" cy="25608"/>
            </a:xfrm>
            <a:custGeom>
              <a:avLst/>
              <a:gdLst>
                <a:gd name="T0" fmla="*/ 20 w 20"/>
                <a:gd name="T1" fmla="*/ 8 h 15"/>
                <a:gd name="T2" fmla="*/ 9 w 20"/>
                <a:gd name="T3" fmla="*/ 15 h 15"/>
                <a:gd name="T4" fmla="*/ 0 w 20"/>
                <a:gd name="T5" fmla="*/ 7 h 15"/>
                <a:gd name="T6" fmla="*/ 12 w 20"/>
                <a:gd name="T7" fmla="*/ 0 h 15"/>
                <a:gd name="T8" fmla="*/ 20 w 20"/>
                <a:gd name="T9" fmla="*/ 8 h 15"/>
              </a:gdLst>
              <a:ahLst/>
              <a:cxnLst>
                <a:cxn ang="0">
                  <a:pos x="T0" y="T1"/>
                </a:cxn>
                <a:cxn ang="0">
                  <a:pos x="T2" y="T3"/>
                </a:cxn>
                <a:cxn ang="0">
                  <a:pos x="T4" y="T5"/>
                </a:cxn>
                <a:cxn ang="0">
                  <a:pos x="T6" y="T7"/>
                </a:cxn>
                <a:cxn ang="0">
                  <a:pos x="T8" y="T9"/>
                </a:cxn>
              </a:cxnLst>
              <a:rect l="0" t="0" r="r" b="b"/>
              <a:pathLst>
                <a:path w="20" h="15">
                  <a:moveTo>
                    <a:pt x="20" y="8"/>
                  </a:moveTo>
                  <a:cubicBezTo>
                    <a:pt x="20" y="13"/>
                    <a:pt x="16" y="15"/>
                    <a:pt x="9" y="15"/>
                  </a:cubicBezTo>
                  <a:cubicBezTo>
                    <a:pt x="3" y="15"/>
                    <a:pt x="0" y="12"/>
                    <a:pt x="0" y="7"/>
                  </a:cubicBezTo>
                  <a:cubicBezTo>
                    <a:pt x="0" y="2"/>
                    <a:pt x="6" y="0"/>
                    <a:pt x="12" y="0"/>
                  </a:cubicBezTo>
                  <a:cubicBezTo>
                    <a:pt x="19" y="0"/>
                    <a:pt x="20" y="3"/>
                    <a:pt x="20" y="8"/>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8" name="Freeform 151">
              <a:extLst>
                <a:ext uri="{FF2B5EF4-FFF2-40B4-BE49-F238E27FC236}">
                  <a16:creationId xmlns:a16="http://schemas.microsoft.com/office/drawing/2014/main" id="{06F5A911-45E6-09BC-1576-B4545D0E3965}"/>
                </a:ext>
              </a:extLst>
            </p:cNvPr>
            <p:cNvSpPr>
              <a:spLocks/>
            </p:cNvSpPr>
            <p:nvPr/>
          </p:nvSpPr>
          <p:spPr bwMode="auto">
            <a:xfrm>
              <a:off x="9435251" y="5390677"/>
              <a:ext cx="85358" cy="54873"/>
            </a:xfrm>
            <a:custGeom>
              <a:avLst/>
              <a:gdLst>
                <a:gd name="T0" fmla="*/ 50 w 50"/>
                <a:gd name="T1" fmla="*/ 14 h 32"/>
                <a:gd name="T2" fmla="*/ 23 w 50"/>
                <a:gd name="T3" fmla="*/ 32 h 32"/>
                <a:gd name="T4" fmla="*/ 0 w 50"/>
                <a:gd name="T5" fmla="*/ 18 h 32"/>
                <a:gd name="T6" fmla="*/ 17 w 50"/>
                <a:gd name="T7" fmla="*/ 5 h 32"/>
                <a:gd name="T8" fmla="*/ 35 w 50"/>
                <a:gd name="T9" fmla="*/ 0 h 32"/>
                <a:gd name="T10" fmla="*/ 50 w 50"/>
                <a:gd name="T11" fmla="*/ 14 h 32"/>
              </a:gdLst>
              <a:ahLst/>
              <a:cxnLst>
                <a:cxn ang="0">
                  <a:pos x="T0" y="T1"/>
                </a:cxn>
                <a:cxn ang="0">
                  <a:pos x="T2" y="T3"/>
                </a:cxn>
                <a:cxn ang="0">
                  <a:pos x="T4" y="T5"/>
                </a:cxn>
                <a:cxn ang="0">
                  <a:pos x="T6" y="T7"/>
                </a:cxn>
                <a:cxn ang="0">
                  <a:pos x="T8" y="T9"/>
                </a:cxn>
                <a:cxn ang="0">
                  <a:pos x="T10" y="T11"/>
                </a:cxn>
              </a:cxnLst>
              <a:rect l="0" t="0" r="r" b="b"/>
              <a:pathLst>
                <a:path w="50" h="32">
                  <a:moveTo>
                    <a:pt x="50" y="14"/>
                  </a:moveTo>
                  <a:cubicBezTo>
                    <a:pt x="50" y="23"/>
                    <a:pt x="38" y="32"/>
                    <a:pt x="23" y="32"/>
                  </a:cubicBezTo>
                  <a:cubicBezTo>
                    <a:pt x="8" y="32"/>
                    <a:pt x="0" y="27"/>
                    <a:pt x="0" y="18"/>
                  </a:cubicBezTo>
                  <a:cubicBezTo>
                    <a:pt x="0" y="13"/>
                    <a:pt x="8" y="9"/>
                    <a:pt x="17" y="5"/>
                  </a:cubicBezTo>
                  <a:cubicBezTo>
                    <a:pt x="23" y="3"/>
                    <a:pt x="30" y="0"/>
                    <a:pt x="35" y="0"/>
                  </a:cubicBezTo>
                  <a:cubicBezTo>
                    <a:pt x="50" y="0"/>
                    <a:pt x="50" y="6"/>
                    <a:pt x="50" y="14"/>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9" name="Freeform 152">
              <a:extLst>
                <a:ext uri="{FF2B5EF4-FFF2-40B4-BE49-F238E27FC236}">
                  <a16:creationId xmlns:a16="http://schemas.microsoft.com/office/drawing/2014/main" id="{640E7BBC-9F36-1394-1044-C2369A1465C3}"/>
                </a:ext>
              </a:extLst>
            </p:cNvPr>
            <p:cNvSpPr>
              <a:spLocks/>
            </p:cNvSpPr>
            <p:nvPr/>
          </p:nvSpPr>
          <p:spPr bwMode="auto">
            <a:xfrm>
              <a:off x="9413303" y="4974862"/>
              <a:ext cx="76823" cy="99991"/>
            </a:xfrm>
            <a:custGeom>
              <a:avLst/>
              <a:gdLst>
                <a:gd name="T0" fmla="*/ 44 w 45"/>
                <a:gd name="T1" fmla="*/ 24 h 59"/>
                <a:gd name="T2" fmla="*/ 35 w 45"/>
                <a:gd name="T3" fmla="*/ 0 h 59"/>
                <a:gd name="T4" fmla="*/ 6 w 45"/>
                <a:gd name="T5" fmla="*/ 27 h 59"/>
                <a:gd name="T6" fmla="*/ 11 w 45"/>
                <a:gd name="T7" fmla="*/ 59 h 59"/>
                <a:gd name="T8" fmla="*/ 44 w 45"/>
                <a:gd name="T9" fmla="*/ 24 h 59"/>
              </a:gdLst>
              <a:ahLst/>
              <a:cxnLst>
                <a:cxn ang="0">
                  <a:pos x="T0" y="T1"/>
                </a:cxn>
                <a:cxn ang="0">
                  <a:pos x="T2" y="T3"/>
                </a:cxn>
                <a:cxn ang="0">
                  <a:pos x="T4" y="T5"/>
                </a:cxn>
                <a:cxn ang="0">
                  <a:pos x="T6" y="T7"/>
                </a:cxn>
                <a:cxn ang="0">
                  <a:pos x="T8" y="T9"/>
                </a:cxn>
              </a:cxnLst>
              <a:rect l="0" t="0" r="r" b="b"/>
              <a:pathLst>
                <a:path w="45" h="59">
                  <a:moveTo>
                    <a:pt x="44" y="24"/>
                  </a:moveTo>
                  <a:cubicBezTo>
                    <a:pt x="44" y="7"/>
                    <a:pt x="45" y="0"/>
                    <a:pt x="35" y="0"/>
                  </a:cubicBezTo>
                  <a:cubicBezTo>
                    <a:pt x="24" y="0"/>
                    <a:pt x="11" y="10"/>
                    <a:pt x="6" y="27"/>
                  </a:cubicBezTo>
                  <a:cubicBezTo>
                    <a:pt x="0" y="46"/>
                    <a:pt x="0" y="59"/>
                    <a:pt x="11" y="59"/>
                  </a:cubicBezTo>
                  <a:cubicBezTo>
                    <a:pt x="21" y="59"/>
                    <a:pt x="44" y="42"/>
                    <a:pt x="44" y="24"/>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0" name="Freeform 153">
              <a:extLst>
                <a:ext uri="{FF2B5EF4-FFF2-40B4-BE49-F238E27FC236}">
                  <a16:creationId xmlns:a16="http://schemas.microsoft.com/office/drawing/2014/main" id="{5C4FA800-C5F7-9EEE-BD4B-E84CFD4BBE7F}"/>
                </a:ext>
              </a:extLst>
            </p:cNvPr>
            <p:cNvSpPr>
              <a:spLocks/>
            </p:cNvSpPr>
            <p:nvPr/>
          </p:nvSpPr>
          <p:spPr bwMode="auto">
            <a:xfrm>
              <a:off x="9440126" y="4766347"/>
              <a:ext cx="126818" cy="168277"/>
            </a:xfrm>
            <a:custGeom>
              <a:avLst/>
              <a:gdLst>
                <a:gd name="T0" fmla="*/ 65 w 74"/>
                <a:gd name="T1" fmla="*/ 9 h 99"/>
                <a:gd name="T2" fmla="*/ 23 w 74"/>
                <a:gd name="T3" fmla="*/ 25 h 99"/>
                <a:gd name="T4" fmla="*/ 7 w 74"/>
                <a:gd name="T5" fmla="*/ 56 h 99"/>
                <a:gd name="T6" fmla="*/ 11 w 74"/>
                <a:gd name="T7" fmla="*/ 93 h 99"/>
                <a:gd name="T8" fmla="*/ 11 w 74"/>
                <a:gd name="T9" fmla="*/ 93 h 99"/>
                <a:gd name="T10" fmla="*/ 39 w 74"/>
                <a:gd name="T11" fmla="*/ 85 h 99"/>
                <a:gd name="T12" fmla="*/ 52 w 74"/>
                <a:gd name="T13" fmla="*/ 57 h 99"/>
                <a:gd name="T14" fmla="*/ 67 w 74"/>
                <a:gd name="T15" fmla="*/ 36 h 99"/>
                <a:gd name="T16" fmla="*/ 65 w 74"/>
                <a:gd name="T17"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99">
                  <a:moveTo>
                    <a:pt x="65" y="9"/>
                  </a:moveTo>
                  <a:cubicBezTo>
                    <a:pt x="56" y="0"/>
                    <a:pt x="40" y="3"/>
                    <a:pt x="23" y="25"/>
                  </a:cubicBezTo>
                  <a:cubicBezTo>
                    <a:pt x="7" y="56"/>
                    <a:pt x="7" y="56"/>
                    <a:pt x="7" y="56"/>
                  </a:cubicBezTo>
                  <a:cubicBezTo>
                    <a:pt x="0" y="67"/>
                    <a:pt x="0" y="87"/>
                    <a:pt x="11" y="93"/>
                  </a:cubicBezTo>
                  <a:cubicBezTo>
                    <a:pt x="11" y="93"/>
                    <a:pt x="11" y="93"/>
                    <a:pt x="11" y="93"/>
                  </a:cubicBezTo>
                  <a:cubicBezTo>
                    <a:pt x="22" y="99"/>
                    <a:pt x="35" y="91"/>
                    <a:pt x="39" y="85"/>
                  </a:cubicBezTo>
                  <a:cubicBezTo>
                    <a:pt x="44" y="78"/>
                    <a:pt x="46" y="70"/>
                    <a:pt x="52" y="57"/>
                  </a:cubicBezTo>
                  <a:cubicBezTo>
                    <a:pt x="59" y="44"/>
                    <a:pt x="67" y="36"/>
                    <a:pt x="67" y="36"/>
                  </a:cubicBezTo>
                  <a:cubicBezTo>
                    <a:pt x="73" y="25"/>
                    <a:pt x="74" y="18"/>
                    <a:pt x="65" y="9"/>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1" name="Freeform 154">
              <a:extLst>
                <a:ext uri="{FF2B5EF4-FFF2-40B4-BE49-F238E27FC236}">
                  <a16:creationId xmlns:a16="http://schemas.microsoft.com/office/drawing/2014/main" id="{7DC9016D-67BE-CC30-5FD4-817BA6028033}"/>
                </a:ext>
              </a:extLst>
            </p:cNvPr>
            <p:cNvSpPr>
              <a:spLocks/>
            </p:cNvSpPr>
            <p:nvPr/>
          </p:nvSpPr>
          <p:spPr bwMode="auto">
            <a:xfrm>
              <a:off x="9910814" y="4795608"/>
              <a:ext cx="79262" cy="54873"/>
            </a:xfrm>
            <a:custGeom>
              <a:avLst/>
              <a:gdLst>
                <a:gd name="T0" fmla="*/ 2 w 46"/>
                <a:gd name="T1" fmla="*/ 28 h 32"/>
                <a:gd name="T2" fmla="*/ 6 w 46"/>
                <a:gd name="T3" fmla="*/ 15 h 32"/>
                <a:gd name="T4" fmla="*/ 32 w 46"/>
                <a:gd name="T5" fmla="*/ 0 h 32"/>
                <a:gd name="T6" fmla="*/ 46 w 46"/>
                <a:gd name="T7" fmla="*/ 13 h 32"/>
                <a:gd name="T8" fmla="*/ 38 w 46"/>
                <a:gd name="T9" fmla="*/ 25 h 32"/>
                <a:gd name="T10" fmla="*/ 13 w 46"/>
                <a:gd name="T11" fmla="*/ 25 h 32"/>
                <a:gd name="T12" fmla="*/ 2 w 46"/>
                <a:gd name="T13" fmla="*/ 28 h 32"/>
              </a:gdLst>
              <a:ahLst/>
              <a:cxnLst>
                <a:cxn ang="0">
                  <a:pos x="T0" y="T1"/>
                </a:cxn>
                <a:cxn ang="0">
                  <a:pos x="T2" y="T3"/>
                </a:cxn>
                <a:cxn ang="0">
                  <a:pos x="T4" y="T5"/>
                </a:cxn>
                <a:cxn ang="0">
                  <a:pos x="T6" y="T7"/>
                </a:cxn>
                <a:cxn ang="0">
                  <a:pos x="T8" y="T9"/>
                </a:cxn>
                <a:cxn ang="0">
                  <a:pos x="T10" y="T11"/>
                </a:cxn>
                <a:cxn ang="0">
                  <a:pos x="T12" y="T13"/>
                </a:cxn>
              </a:cxnLst>
              <a:rect l="0" t="0" r="r" b="b"/>
              <a:pathLst>
                <a:path w="46" h="32">
                  <a:moveTo>
                    <a:pt x="2" y="28"/>
                  </a:moveTo>
                  <a:cubicBezTo>
                    <a:pt x="0" y="24"/>
                    <a:pt x="1" y="20"/>
                    <a:pt x="6" y="15"/>
                  </a:cubicBezTo>
                  <a:cubicBezTo>
                    <a:pt x="11" y="10"/>
                    <a:pt x="22" y="0"/>
                    <a:pt x="32" y="0"/>
                  </a:cubicBezTo>
                  <a:cubicBezTo>
                    <a:pt x="42" y="0"/>
                    <a:pt x="45" y="8"/>
                    <a:pt x="46" y="13"/>
                  </a:cubicBezTo>
                  <a:cubicBezTo>
                    <a:pt x="46" y="18"/>
                    <a:pt x="38" y="25"/>
                    <a:pt x="38" y="25"/>
                  </a:cubicBezTo>
                  <a:cubicBezTo>
                    <a:pt x="13" y="25"/>
                    <a:pt x="13" y="25"/>
                    <a:pt x="13" y="25"/>
                  </a:cubicBezTo>
                  <a:cubicBezTo>
                    <a:pt x="13" y="25"/>
                    <a:pt x="5" y="32"/>
                    <a:pt x="2" y="28"/>
                  </a:cubicBezTo>
                  <a:close/>
                </a:path>
              </a:pathLst>
            </a:custGeom>
            <a:solidFill>
              <a:schemeClr val="accent1">
                <a:lumMod val="20000"/>
                <a:lumOff val="80000"/>
                <a:alpha val="50000"/>
              </a:schemeClr>
            </a:solidFill>
            <a:ln w="9525"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2" name="Freeform 155">
              <a:extLst>
                <a:ext uri="{FF2B5EF4-FFF2-40B4-BE49-F238E27FC236}">
                  <a16:creationId xmlns:a16="http://schemas.microsoft.com/office/drawing/2014/main" id="{74FC034C-73B0-D205-D5FD-8AACA717D237}"/>
                </a:ext>
              </a:extLst>
            </p:cNvPr>
            <p:cNvSpPr>
              <a:spLocks/>
            </p:cNvSpPr>
            <p:nvPr/>
          </p:nvSpPr>
          <p:spPr bwMode="auto">
            <a:xfrm>
              <a:off x="9468173" y="4872431"/>
              <a:ext cx="23169" cy="25608"/>
            </a:xfrm>
            <a:custGeom>
              <a:avLst/>
              <a:gdLst>
                <a:gd name="T0" fmla="*/ 7 w 14"/>
                <a:gd name="T1" fmla="*/ 15 h 15"/>
                <a:gd name="T2" fmla="*/ 7 w 14"/>
                <a:gd name="T3" fmla="*/ 15 h 15"/>
                <a:gd name="T4" fmla="*/ 0 w 14"/>
                <a:gd name="T5" fmla="*/ 8 h 15"/>
                <a:gd name="T6" fmla="*/ 0 w 14"/>
                <a:gd name="T7" fmla="*/ 7 h 15"/>
                <a:gd name="T8" fmla="*/ 7 w 14"/>
                <a:gd name="T9" fmla="*/ 0 h 15"/>
                <a:gd name="T10" fmla="*/ 7 w 14"/>
                <a:gd name="T11" fmla="*/ 0 h 15"/>
                <a:gd name="T12" fmla="*/ 14 w 14"/>
                <a:gd name="T13" fmla="*/ 7 h 15"/>
                <a:gd name="T14" fmla="*/ 14 w 14"/>
                <a:gd name="T15" fmla="*/ 8 h 15"/>
                <a:gd name="T16" fmla="*/ 7 w 14"/>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7" y="15"/>
                  </a:moveTo>
                  <a:cubicBezTo>
                    <a:pt x="7" y="15"/>
                    <a:pt x="7" y="15"/>
                    <a:pt x="7" y="15"/>
                  </a:cubicBezTo>
                  <a:cubicBezTo>
                    <a:pt x="3" y="15"/>
                    <a:pt x="0" y="12"/>
                    <a:pt x="0" y="8"/>
                  </a:cubicBezTo>
                  <a:cubicBezTo>
                    <a:pt x="0" y="7"/>
                    <a:pt x="0" y="7"/>
                    <a:pt x="0" y="7"/>
                  </a:cubicBezTo>
                  <a:cubicBezTo>
                    <a:pt x="0" y="3"/>
                    <a:pt x="3" y="0"/>
                    <a:pt x="7" y="0"/>
                  </a:cubicBezTo>
                  <a:cubicBezTo>
                    <a:pt x="7" y="0"/>
                    <a:pt x="7" y="0"/>
                    <a:pt x="7" y="0"/>
                  </a:cubicBezTo>
                  <a:cubicBezTo>
                    <a:pt x="11" y="0"/>
                    <a:pt x="14" y="3"/>
                    <a:pt x="14" y="7"/>
                  </a:cubicBezTo>
                  <a:cubicBezTo>
                    <a:pt x="14" y="8"/>
                    <a:pt x="14" y="8"/>
                    <a:pt x="14" y="8"/>
                  </a:cubicBezTo>
                  <a:cubicBezTo>
                    <a:pt x="14" y="12"/>
                    <a:pt x="11" y="15"/>
                    <a:pt x="7" y="1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3" name="Freeform 156">
              <a:extLst>
                <a:ext uri="{FF2B5EF4-FFF2-40B4-BE49-F238E27FC236}">
                  <a16:creationId xmlns:a16="http://schemas.microsoft.com/office/drawing/2014/main" id="{E2EE0E82-1692-457F-02FF-9EB867AA3DEE}"/>
                </a:ext>
              </a:extLst>
            </p:cNvPr>
            <p:cNvSpPr>
              <a:spLocks/>
            </p:cNvSpPr>
            <p:nvPr/>
          </p:nvSpPr>
          <p:spPr bwMode="auto">
            <a:xfrm>
              <a:off x="9815702" y="4796831"/>
              <a:ext cx="30485" cy="28046"/>
            </a:xfrm>
            <a:custGeom>
              <a:avLst/>
              <a:gdLst>
                <a:gd name="T0" fmla="*/ 10 w 18"/>
                <a:gd name="T1" fmla="*/ 16 h 16"/>
                <a:gd name="T2" fmla="*/ 8 w 18"/>
                <a:gd name="T3" fmla="*/ 16 h 16"/>
                <a:gd name="T4" fmla="*/ 0 w 18"/>
                <a:gd name="T5" fmla="*/ 8 h 16"/>
                <a:gd name="T6" fmla="*/ 0 w 18"/>
                <a:gd name="T7" fmla="*/ 8 h 16"/>
                <a:gd name="T8" fmla="*/ 8 w 18"/>
                <a:gd name="T9" fmla="*/ 0 h 16"/>
                <a:gd name="T10" fmla="*/ 10 w 18"/>
                <a:gd name="T11" fmla="*/ 0 h 16"/>
                <a:gd name="T12" fmla="*/ 18 w 18"/>
                <a:gd name="T13" fmla="*/ 8 h 16"/>
                <a:gd name="T14" fmla="*/ 18 w 18"/>
                <a:gd name="T15" fmla="*/ 8 h 16"/>
                <a:gd name="T16" fmla="*/ 10 w 1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10" y="16"/>
                  </a:moveTo>
                  <a:cubicBezTo>
                    <a:pt x="8" y="16"/>
                    <a:pt x="8" y="16"/>
                    <a:pt x="8" y="16"/>
                  </a:cubicBezTo>
                  <a:cubicBezTo>
                    <a:pt x="4" y="16"/>
                    <a:pt x="0" y="13"/>
                    <a:pt x="0" y="8"/>
                  </a:cubicBezTo>
                  <a:cubicBezTo>
                    <a:pt x="0" y="8"/>
                    <a:pt x="0" y="8"/>
                    <a:pt x="0" y="8"/>
                  </a:cubicBezTo>
                  <a:cubicBezTo>
                    <a:pt x="0" y="4"/>
                    <a:pt x="4" y="0"/>
                    <a:pt x="8" y="0"/>
                  </a:cubicBezTo>
                  <a:cubicBezTo>
                    <a:pt x="10" y="0"/>
                    <a:pt x="10" y="0"/>
                    <a:pt x="10" y="0"/>
                  </a:cubicBezTo>
                  <a:cubicBezTo>
                    <a:pt x="15" y="0"/>
                    <a:pt x="18" y="4"/>
                    <a:pt x="18" y="8"/>
                  </a:cubicBezTo>
                  <a:cubicBezTo>
                    <a:pt x="18" y="8"/>
                    <a:pt x="18" y="8"/>
                    <a:pt x="18" y="8"/>
                  </a:cubicBezTo>
                  <a:cubicBezTo>
                    <a:pt x="18" y="13"/>
                    <a:pt x="15" y="16"/>
                    <a:pt x="10"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4" name="Freeform 157">
              <a:extLst>
                <a:ext uri="{FF2B5EF4-FFF2-40B4-BE49-F238E27FC236}">
                  <a16:creationId xmlns:a16="http://schemas.microsoft.com/office/drawing/2014/main" id="{538D129B-E791-7AF8-3B98-375CFAB1131C}"/>
                </a:ext>
              </a:extLst>
            </p:cNvPr>
            <p:cNvSpPr>
              <a:spLocks/>
            </p:cNvSpPr>
            <p:nvPr/>
          </p:nvSpPr>
          <p:spPr bwMode="auto">
            <a:xfrm>
              <a:off x="9468174" y="5218743"/>
              <a:ext cx="21950" cy="23169"/>
            </a:xfrm>
            <a:custGeom>
              <a:avLst/>
              <a:gdLst>
                <a:gd name="T0" fmla="*/ 7 w 13"/>
                <a:gd name="T1" fmla="*/ 14 h 14"/>
                <a:gd name="T2" fmla="*/ 7 w 13"/>
                <a:gd name="T3" fmla="*/ 14 h 14"/>
                <a:gd name="T4" fmla="*/ 0 w 13"/>
                <a:gd name="T5" fmla="*/ 7 h 14"/>
                <a:gd name="T6" fmla="*/ 0 w 13"/>
                <a:gd name="T7" fmla="*/ 6 h 14"/>
                <a:gd name="T8" fmla="*/ 7 w 13"/>
                <a:gd name="T9" fmla="*/ 0 h 14"/>
                <a:gd name="T10" fmla="*/ 7 w 13"/>
                <a:gd name="T11" fmla="*/ 0 h 14"/>
                <a:gd name="T12" fmla="*/ 13 w 13"/>
                <a:gd name="T13" fmla="*/ 6 h 14"/>
                <a:gd name="T14" fmla="*/ 13 w 13"/>
                <a:gd name="T15" fmla="*/ 7 h 14"/>
                <a:gd name="T16" fmla="*/ 7 w 13"/>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7" y="14"/>
                  </a:moveTo>
                  <a:cubicBezTo>
                    <a:pt x="7" y="14"/>
                    <a:pt x="7" y="14"/>
                    <a:pt x="7" y="14"/>
                  </a:cubicBezTo>
                  <a:cubicBezTo>
                    <a:pt x="3" y="14"/>
                    <a:pt x="0" y="11"/>
                    <a:pt x="0" y="7"/>
                  </a:cubicBezTo>
                  <a:cubicBezTo>
                    <a:pt x="0" y="6"/>
                    <a:pt x="0" y="6"/>
                    <a:pt x="0" y="6"/>
                  </a:cubicBezTo>
                  <a:cubicBezTo>
                    <a:pt x="0" y="3"/>
                    <a:pt x="3" y="0"/>
                    <a:pt x="7" y="0"/>
                  </a:cubicBezTo>
                  <a:cubicBezTo>
                    <a:pt x="7" y="0"/>
                    <a:pt x="7" y="0"/>
                    <a:pt x="7" y="0"/>
                  </a:cubicBezTo>
                  <a:cubicBezTo>
                    <a:pt x="10" y="0"/>
                    <a:pt x="13" y="3"/>
                    <a:pt x="13" y="6"/>
                  </a:cubicBezTo>
                  <a:cubicBezTo>
                    <a:pt x="13" y="7"/>
                    <a:pt x="13" y="7"/>
                    <a:pt x="13" y="7"/>
                  </a:cubicBezTo>
                  <a:cubicBezTo>
                    <a:pt x="13" y="11"/>
                    <a:pt x="10" y="14"/>
                    <a:pt x="7"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5" name="Freeform 158">
              <a:extLst>
                <a:ext uri="{FF2B5EF4-FFF2-40B4-BE49-F238E27FC236}">
                  <a16:creationId xmlns:a16="http://schemas.microsoft.com/office/drawing/2014/main" id="{8B0894BE-18EB-B392-FE2F-1E5155549860}"/>
                </a:ext>
              </a:extLst>
            </p:cNvPr>
            <p:cNvSpPr>
              <a:spLocks/>
            </p:cNvSpPr>
            <p:nvPr/>
          </p:nvSpPr>
          <p:spPr bwMode="auto">
            <a:xfrm>
              <a:off x="9819364" y="5351661"/>
              <a:ext cx="25608" cy="23169"/>
            </a:xfrm>
            <a:custGeom>
              <a:avLst/>
              <a:gdLst>
                <a:gd name="T0" fmla="*/ 8 w 15"/>
                <a:gd name="T1" fmla="*/ 14 h 14"/>
                <a:gd name="T2" fmla="*/ 7 w 15"/>
                <a:gd name="T3" fmla="*/ 14 h 14"/>
                <a:gd name="T4" fmla="*/ 0 w 15"/>
                <a:gd name="T5" fmla="*/ 7 h 14"/>
                <a:gd name="T6" fmla="*/ 0 w 15"/>
                <a:gd name="T7" fmla="*/ 7 h 14"/>
                <a:gd name="T8" fmla="*/ 7 w 15"/>
                <a:gd name="T9" fmla="*/ 0 h 14"/>
                <a:gd name="T10" fmla="*/ 8 w 15"/>
                <a:gd name="T11" fmla="*/ 0 h 14"/>
                <a:gd name="T12" fmla="*/ 15 w 15"/>
                <a:gd name="T13" fmla="*/ 7 h 14"/>
                <a:gd name="T14" fmla="*/ 15 w 15"/>
                <a:gd name="T15" fmla="*/ 7 h 14"/>
                <a:gd name="T16" fmla="*/ 8 w 15"/>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8" y="14"/>
                  </a:moveTo>
                  <a:cubicBezTo>
                    <a:pt x="7" y="14"/>
                    <a:pt x="7" y="14"/>
                    <a:pt x="7" y="14"/>
                  </a:cubicBezTo>
                  <a:cubicBezTo>
                    <a:pt x="3" y="14"/>
                    <a:pt x="0" y="11"/>
                    <a:pt x="0" y="7"/>
                  </a:cubicBezTo>
                  <a:cubicBezTo>
                    <a:pt x="0" y="7"/>
                    <a:pt x="0" y="7"/>
                    <a:pt x="0" y="7"/>
                  </a:cubicBezTo>
                  <a:cubicBezTo>
                    <a:pt x="0" y="3"/>
                    <a:pt x="3" y="0"/>
                    <a:pt x="7" y="0"/>
                  </a:cubicBezTo>
                  <a:cubicBezTo>
                    <a:pt x="8" y="0"/>
                    <a:pt x="8" y="0"/>
                    <a:pt x="8" y="0"/>
                  </a:cubicBezTo>
                  <a:cubicBezTo>
                    <a:pt x="12" y="0"/>
                    <a:pt x="15" y="3"/>
                    <a:pt x="15" y="7"/>
                  </a:cubicBezTo>
                  <a:cubicBezTo>
                    <a:pt x="15" y="7"/>
                    <a:pt x="15" y="7"/>
                    <a:pt x="15" y="7"/>
                  </a:cubicBezTo>
                  <a:cubicBezTo>
                    <a:pt x="15" y="11"/>
                    <a:pt x="12" y="14"/>
                    <a:pt x="8"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6" name="Freeform 159">
              <a:extLst>
                <a:ext uri="{FF2B5EF4-FFF2-40B4-BE49-F238E27FC236}">
                  <a16:creationId xmlns:a16="http://schemas.microsoft.com/office/drawing/2014/main" id="{7BBFB672-069E-CBBE-0726-C5E213594BC1}"/>
                </a:ext>
              </a:extLst>
            </p:cNvPr>
            <p:cNvSpPr>
              <a:spLocks/>
            </p:cNvSpPr>
            <p:nvPr/>
          </p:nvSpPr>
          <p:spPr bwMode="auto">
            <a:xfrm>
              <a:off x="10054692" y="4971204"/>
              <a:ext cx="30485" cy="35363"/>
            </a:xfrm>
            <a:custGeom>
              <a:avLst/>
              <a:gdLst>
                <a:gd name="T0" fmla="*/ 9 w 18"/>
                <a:gd name="T1" fmla="*/ 21 h 21"/>
                <a:gd name="T2" fmla="*/ 9 w 18"/>
                <a:gd name="T3" fmla="*/ 21 h 21"/>
                <a:gd name="T4" fmla="*/ 0 w 18"/>
                <a:gd name="T5" fmla="*/ 11 h 21"/>
                <a:gd name="T6" fmla="*/ 0 w 18"/>
                <a:gd name="T7" fmla="*/ 9 h 21"/>
                <a:gd name="T8" fmla="*/ 9 w 18"/>
                <a:gd name="T9" fmla="*/ 0 h 21"/>
                <a:gd name="T10" fmla="*/ 9 w 18"/>
                <a:gd name="T11" fmla="*/ 0 h 21"/>
                <a:gd name="T12" fmla="*/ 18 w 18"/>
                <a:gd name="T13" fmla="*/ 9 h 21"/>
                <a:gd name="T14" fmla="*/ 18 w 18"/>
                <a:gd name="T15" fmla="*/ 11 h 21"/>
                <a:gd name="T16" fmla="*/ 9 w 1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1">
                  <a:moveTo>
                    <a:pt x="9" y="21"/>
                  </a:moveTo>
                  <a:cubicBezTo>
                    <a:pt x="9" y="21"/>
                    <a:pt x="9" y="21"/>
                    <a:pt x="9" y="21"/>
                  </a:cubicBezTo>
                  <a:cubicBezTo>
                    <a:pt x="4" y="21"/>
                    <a:pt x="0" y="17"/>
                    <a:pt x="0" y="11"/>
                  </a:cubicBezTo>
                  <a:cubicBezTo>
                    <a:pt x="0" y="9"/>
                    <a:pt x="0" y="9"/>
                    <a:pt x="0" y="9"/>
                  </a:cubicBezTo>
                  <a:cubicBezTo>
                    <a:pt x="0" y="4"/>
                    <a:pt x="4" y="0"/>
                    <a:pt x="9" y="0"/>
                  </a:cubicBezTo>
                  <a:cubicBezTo>
                    <a:pt x="9" y="0"/>
                    <a:pt x="9" y="0"/>
                    <a:pt x="9" y="0"/>
                  </a:cubicBezTo>
                  <a:cubicBezTo>
                    <a:pt x="14" y="0"/>
                    <a:pt x="18" y="4"/>
                    <a:pt x="18" y="9"/>
                  </a:cubicBezTo>
                  <a:cubicBezTo>
                    <a:pt x="18" y="11"/>
                    <a:pt x="18" y="11"/>
                    <a:pt x="18" y="11"/>
                  </a:cubicBezTo>
                  <a:cubicBezTo>
                    <a:pt x="18" y="17"/>
                    <a:pt x="14" y="21"/>
                    <a:pt x="9" y="2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7" name="Freeform 160">
              <a:extLst>
                <a:ext uri="{FF2B5EF4-FFF2-40B4-BE49-F238E27FC236}">
                  <a16:creationId xmlns:a16="http://schemas.microsoft.com/office/drawing/2014/main" id="{515EE458-E2AA-C17C-E443-A6A272374EF4}"/>
                </a:ext>
              </a:extLst>
            </p:cNvPr>
            <p:cNvSpPr>
              <a:spLocks/>
            </p:cNvSpPr>
            <p:nvPr/>
          </p:nvSpPr>
          <p:spPr bwMode="auto">
            <a:xfrm>
              <a:off x="10059554" y="5026069"/>
              <a:ext cx="13414" cy="13414"/>
            </a:xfrm>
            <a:custGeom>
              <a:avLst/>
              <a:gdLst>
                <a:gd name="T0" fmla="*/ 4 w 8"/>
                <a:gd name="T1" fmla="*/ 8 h 8"/>
                <a:gd name="T2" fmla="*/ 3 w 8"/>
                <a:gd name="T3" fmla="*/ 8 h 8"/>
                <a:gd name="T4" fmla="*/ 0 w 8"/>
                <a:gd name="T5" fmla="*/ 4 h 8"/>
                <a:gd name="T6" fmla="*/ 0 w 8"/>
                <a:gd name="T7" fmla="*/ 4 h 8"/>
                <a:gd name="T8" fmla="*/ 3 w 8"/>
                <a:gd name="T9" fmla="*/ 0 h 8"/>
                <a:gd name="T10" fmla="*/ 4 w 8"/>
                <a:gd name="T11" fmla="*/ 0 h 8"/>
                <a:gd name="T12" fmla="*/ 8 w 8"/>
                <a:gd name="T13" fmla="*/ 4 h 8"/>
                <a:gd name="T14" fmla="*/ 8 w 8"/>
                <a:gd name="T15" fmla="*/ 4 h 8"/>
                <a:gd name="T16" fmla="*/ 4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8"/>
                  </a:moveTo>
                  <a:cubicBezTo>
                    <a:pt x="3" y="8"/>
                    <a:pt x="3" y="8"/>
                    <a:pt x="3" y="8"/>
                  </a:cubicBezTo>
                  <a:cubicBezTo>
                    <a:pt x="1" y="8"/>
                    <a:pt x="0" y="6"/>
                    <a:pt x="0" y="4"/>
                  </a:cubicBezTo>
                  <a:cubicBezTo>
                    <a:pt x="0" y="4"/>
                    <a:pt x="0" y="4"/>
                    <a:pt x="0" y="4"/>
                  </a:cubicBezTo>
                  <a:cubicBezTo>
                    <a:pt x="0" y="2"/>
                    <a:pt x="1" y="0"/>
                    <a:pt x="3" y="0"/>
                  </a:cubicBezTo>
                  <a:cubicBezTo>
                    <a:pt x="4" y="0"/>
                    <a:pt x="4" y="0"/>
                    <a:pt x="4" y="0"/>
                  </a:cubicBezTo>
                  <a:cubicBezTo>
                    <a:pt x="6" y="0"/>
                    <a:pt x="8" y="2"/>
                    <a:pt x="8" y="4"/>
                  </a:cubicBezTo>
                  <a:cubicBezTo>
                    <a:pt x="8" y="4"/>
                    <a:pt x="8" y="4"/>
                    <a:pt x="8" y="4"/>
                  </a:cubicBezTo>
                  <a:cubicBezTo>
                    <a:pt x="8" y="6"/>
                    <a:pt x="6" y="8"/>
                    <a:pt x="4"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8" name="Freeform 161">
              <a:extLst>
                <a:ext uri="{FF2B5EF4-FFF2-40B4-BE49-F238E27FC236}">
                  <a16:creationId xmlns:a16="http://schemas.microsoft.com/office/drawing/2014/main" id="{D2253CB5-B87C-E0C8-55A1-644535042B95}"/>
                </a:ext>
              </a:extLst>
            </p:cNvPr>
            <p:cNvSpPr>
              <a:spLocks/>
            </p:cNvSpPr>
            <p:nvPr/>
          </p:nvSpPr>
          <p:spPr bwMode="auto">
            <a:xfrm>
              <a:off x="6517542" y="3595963"/>
              <a:ext cx="279243" cy="107307"/>
            </a:xfrm>
            <a:custGeom>
              <a:avLst/>
              <a:gdLst>
                <a:gd name="T0" fmla="*/ 138 w 164"/>
                <a:gd name="T1" fmla="*/ 22 h 63"/>
                <a:gd name="T2" fmla="*/ 22 w 164"/>
                <a:gd name="T3" fmla="*/ 58 h 63"/>
                <a:gd name="T4" fmla="*/ 5 w 164"/>
                <a:gd name="T5" fmla="*/ 46 h 63"/>
                <a:gd name="T6" fmla="*/ 32 w 164"/>
                <a:gd name="T7" fmla="*/ 30 h 63"/>
                <a:gd name="T8" fmla="*/ 75 w 164"/>
                <a:gd name="T9" fmla="*/ 4 h 63"/>
                <a:gd name="T10" fmla="*/ 119 w 164"/>
                <a:gd name="T11" fmla="*/ 3 h 63"/>
                <a:gd name="T12" fmla="*/ 159 w 164"/>
                <a:gd name="T13" fmla="*/ 5 h 63"/>
                <a:gd name="T14" fmla="*/ 138 w 164"/>
                <a:gd name="T15" fmla="*/ 2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63">
                  <a:moveTo>
                    <a:pt x="138" y="22"/>
                  </a:moveTo>
                  <a:cubicBezTo>
                    <a:pt x="22" y="58"/>
                    <a:pt x="22" y="58"/>
                    <a:pt x="22" y="58"/>
                  </a:cubicBezTo>
                  <a:cubicBezTo>
                    <a:pt x="0" y="63"/>
                    <a:pt x="2" y="51"/>
                    <a:pt x="5" y="46"/>
                  </a:cubicBezTo>
                  <a:cubicBezTo>
                    <a:pt x="8" y="41"/>
                    <a:pt x="23" y="36"/>
                    <a:pt x="32" y="30"/>
                  </a:cubicBezTo>
                  <a:cubicBezTo>
                    <a:pt x="50" y="18"/>
                    <a:pt x="65" y="6"/>
                    <a:pt x="75" y="4"/>
                  </a:cubicBezTo>
                  <a:cubicBezTo>
                    <a:pt x="89" y="2"/>
                    <a:pt x="101" y="3"/>
                    <a:pt x="119" y="3"/>
                  </a:cubicBezTo>
                  <a:cubicBezTo>
                    <a:pt x="137" y="2"/>
                    <a:pt x="155" y="0"/>
                    <a:pt x="159" y="5"/>
                  </a:cubicBezTo>
                  <a:cubicBezTo>
                    <a:pt x="164" y="12"/>
                    <a:pt x="148" y="20"/>
                    <a:pt x="138" y="22"/>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9" name="Freeform 162">
              <a:extLst>
                <a:ext uri="{FF2B5EF4-FFF2-40B4-BE49-F238E27FC236}">
                  <a16:creationId xmlns:a16="http://schemas.microsoft.com/office/drawing/2014/main" id="{087E4C67-E9B3-F7AA-E9FE-E80913E3C11B}"/>
                </a:ext>
              </a:extLst>
            </p:cNvPr>
            <p:cNvSpPr>
              <a:spLocks/>
            </p:cNvSpPr>
            <p:nvPr/>
          </p:nvSpPr>
          <p:spPr bwMode="auto">
            <a:xfrm>
              <a:off x="6621190" y="3613034"/>
              <a:ext cx="58532" cy="29266"/>
            </a:xfrm>
            <a:custGeom>
              <a:avLst/>
              <a:gdLst>
                <a:gd name="T0" fmla="*/ 34 w 34"/>
                <a:gd name="T1" fmla="*/ 2 h 17"/>
                <a:gd name="T2" fmla="*/ 15 w 34"/>
                <a:gd name="T3" fmla="*/ 14 h 17"/>
                <a:gd name="T4" fmla="*/ 1 w 34"/>
                <a:gd name="T5" fmla="*/ 14 h 17"/>
                <a:gd name="T6" fmla="*/ 15 w 34"/>
                <a:gd name="T7" fmla="*/ 1 h 17"/>
                <a:gd name="T8" fmla="*/ 34 w 34"/>
                <a:gd name="T9" fmla="*/ 2 h 17"/>
              </a:gdLst>
              <a:ahLst/>
              <a:cxnLst>
                <a:cxn ang="0">
                  <a:pos x="T0" y="T1"/>
                </a:cxn>
                <a:cxn ang="0">
                  <a:pos x="T2" y="T3"/>
                </a:cxn>
                <a:cxn ang="0">
                  <a:pos x="T4" y="T5"/>
                </a:cxn>
                <a:cxn ang="0">
                  <a:pos x="T6" y="T7"/>
                </a:cxn>
                <a:cxn ang="0">
                  <a:pos x="T8" y="T9"/>
                </a:cxn>
              </a:cxnLst>
              <a:rect l="0" t="0" r="r" b="b"/>
              <a:pathLst>
                <a:path w="34" h="17">
                  <a:moveTo>
                    <a:pt x="34" y="2"/>
                  </a:moveTo>
                  <a:cubicBezTo>
                    <a:pt x="33" y="8"/>
                    <a:pt x="22" y="13"/>
                    <a:pt x="15" y="14"/>
                  </a:cubicBezTo>
                  <a:cubicBezTo>
                    <a:pt x="7" y="16"/>
                    <a:pt x="1" y="17"/>
                    <a:pt x="1" y="14"/>
                  </a:cubicBezTo>
                  <a:cubicBezTo>
                    <a:pt x="0" y="9"/>
                    <a:pt x="8" y="1"/>
                    <a:pt x="15" y="1"/>
                  </a:cubicBezTo>
                  <a:cubicBezTo>
                    <a:pt x="23" y="1"/>
                    <a:pt x="34" y="0"/>
                    <a:pt x="34" y="2"/>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0" name="Freeform 163">
              <a:extLst>
                <a:ext uri="{FF2B5EF4-FFF2-40B4-BE49-F238E27FC236}">
                  <a16:creationId xmlns:a16="http://schemas.microsoft.com/office/drawing/2014/main" id="{3ED1AE54-8BC9-780A-66DB-BB6C12493553}"/>
                </a:ext>
              </a:extLst>
            </p:cNvPr>
            <p:cNvSpPr>
              <a:spLocks/>
            </p:cNvSpPr>
            <p:nvPr/>
          </p:nvSpPr>
          <p:spPr bwMode="auto">
            <a:xfrm>
              <a:off x="6787030" y="3488654"/>
              <a:ext cx="258512" cy="135354"/>
            </a:xfrm>
            <a:custGeom>
              <a:avLst/>
              <a:gdLst>
                <a:gd name="T0" fmla="*/ 131 w 152"/>
                <a:gd name="T1" fmla="*/ 22 h 79"/>
                <a:gd name="T2" fmla="*/ 21 w 152"/>
                <a:gd name="T3" fmla="*/ 71 h 79"/>
                <a:gd name="T4" fmla="*/ 3 w 152"/>
                <a:gd name="T5" fmla="*/ 62 h 79"/>
                <a:gd name="T6" fmla="*/ 28 w 152"/>
                <a:gd name="T7" fmla="*/ 43 h 79"/>
                <a:gd name="T8" fmla="*/ 66 w 152"/>
                <a:gd name="T9" fmla="*/ 13 h 79"/>
                <a:gd name="T10" fmla="*/ 111 w 152"/>
                <a:gd name="T11" fmla="*/ 8 h 79"/>
                <a:gd name="T12" fmla="*/ 146 w 152"/>
                <a:gd name="T13" fmla="*/ 5 h 79"/>
                <a:gd name="T14" fmla="*/ 131 w 152"/>
                <a:gd name="T15" fmla="*/ 22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79">
                  <a:moveTo>
                    <a:pt x="131" y="22"/>
                  </a:moveTo>
                  <a:cubicBezTo>
                    <a:pt x="21" y="71"/>
                    <a:pt x="21" y="71"/>
                    <a:pt x="21" y="71"/>
                  </a:cubicBezTo>
                  <a:cubicBezTo>
                    <a:pt x="0" y="79"/>
                    <a:pt x="1" y="67"/>
                    <a:pt x="3" y="62"/>
                  </a:cubicBezTo>
                  <a:cubicBezTo>
                    <a:pt x="5" y="56"/>
                    <a:pt x="20" y="50"/>
                    <a:pt x="28" y="43"/>
                  </a:cubicBezTo>
                  <a:cubicBezTo>
                    <a:pt x="44" y="29"/>
                    <a:pt x="57" y="16"/>
                    <a:pt x="66" y="13"/>
                  </a:cubicBezTo>
                  <a:cubicBezTo>
                    <a:pt x="80" y="8"/>
                    <a:pt x="93" y="11"/>
                    <a:pt x="111" y="8"/>
                  </a:cubicBezTo>
                  <a:cubicBezTo>
                    <a:pt x="129" y="5"/>
                    <a:pt x="141" y="0"/>
                    <a:pt x="146" y="5"/>
                  </a:cubicBezTo>
                  <a:cubicBezTo>
                    <a:pt x="152" y="11"/>
                    <a:pt x="141" y="19"/>
                    <a:pt x="131" y="22"/>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1" name="Freeform 164">
              <a:extLst>
                <a:ext uri="{FF2B5EF4-FFF2-40B4-BE49-F238E27FC236}">
                  <a16:creationId xmlns:a16="http://schemas.microsoft.com/office/drawing/2014/main" id="{26700D78-DB94-B104-0014-62CC449AC904}"/>
                </a:ext>
              </a:extLst>
            </p:cNvPr>
            <p:cNvSpPr>
              <a:spLocks/>
            </p:cNvSpPr>
            <p:nvPr/>
          </p:nvSpPr>
          <p:spPr bwMode="auto">
            <a:xfrm>
              <a:off x="6878484" y="3519141"/>
              <a:ext cx="51215" cy="34143"/>
            </a:xfrm>
            <a:custGeom>
              <a:avLst/>
              <a:gdLst>
                <a:gd name="T0" fmla="*/ 29 w 30"/>
                <a:gd name="T1" fmla="*/ 4 h 20"/>
                <a:gd name="T2" fmla="*/ 16 w 30"/>
                <a:gd name="T3" fmla="*/ 17 h 20"/>
                <a:gd name="T4" fmla="*/ 2 w 30"/>
                <a:gd name="T5" fmla="*/ 18 h 20"/>
                <a:gd name="T6" fmla="*/ 15 w 30"/>
                <a:gd name="T7" fmla="*/ 1 h 20"/>
                <a:gd name="T8" fmla="*/ 29 w 30"/>
                <a:gd name="T9" fmla="*/ 4 h 20"/>
              </a:gdLst>
              <a:ahLst/>
              <a:cxnLst>
                <a:cxn ang="0">
                  <a:pos x="T0" y="T1"/>
                </a:cxn>
                <a:cxn ang="0">
                  <a:pos x="T2" y="T3"/>
                </a:cxn>
                <a:cxn ang="0">
                  <a:pos x="T4" y="T5"/>
                </a:cxn>
                <a:cxn ang="0">
                  <a:pos x="T6" y="T7"/>
                </a:cxn>
                <a:cxn ang="0">
                  <a:pos x="T8" y="T9"/>
                </a:cxn>
              </a:cxnLst>
              <a:rect l="0" t="0" r="r" b="b"/>
              <a:pathLst>
                <a:path w="30" h="20">
                  <a:moveTo>
                    <a:pt x="29" y="4"/>
                  </a:moveTo>
                  <a:cubicBezTo>
                    <a:pt x="30" y="9"/>
                    <a:pt x="23" y="14"/>
                    <a:pt x="16" y="17"/>
                  </a:cubicBezTo>
                  <a:cubicBezTo>
                    <a:pt x="9" y="19"/>
                    <a:pt x="3" y="20"/>
                    <a:pt x="2" y="18"/>
                  </a:cubicBezTo>
                  <a:cubicBezTo>
                    <a:pt x="0" y="13"/>
                    <a:pt x="7" y="2"/>
                    <a:pt x="15" y="1"/>
                  </a:cubicBezTo>
                  <a:cubicBezTo>
                    <a:pt x="22" y="0"/>
                    <a:pt x="29" y="2"/>
                    <a:pt x="29" y="4"/>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2" name="Freeform 165">
              <a:extLst>
                <a:ext uri="{FF2B5EF4-FFF2-40B4-BE49-F238E27FC236}">
                  <a16:creationId xmlns:a16="http://schemas.microsoft.com/office/drawing/2014/main" id="{11D14ADC-0D94-EA60-3D43-6B7DF4B42DFB}"/>
                </a:ext>
              </a:extLst>
            </p:cNvPr>
            <p:cNvSpPr>
              <a:spLocks/>
            </p:cNvSpPr>
            <p:nvPr/>
          </p:nvSpPr>
          <p:spPr bwMode="auto">
            <a:xfrm>
              <a:off x="7033347" y="3354522"/>
              <a:ext cx="243880" cy="164619"/>
            </a:xfrm>
            <a:custGeom>
              <a:avLst/>
              <a:gdLst>
                <a:gd name="T0" fmla="*/ 121 w 143"/>
                <a:gd name="T1" fmla="*/ 26 h 97"/>
                <a:gd name="T2" fmla="*/ 21 w 143"/>
                <a:gd name="T3" fmla="*/ 87 h 97"/>
                <a:gd name="T4" fmla="*/ 1 w 143"/>
                <a:gd name="T5" fmla="*/ 79 h 97"/>
                <a:gd name="T6" fmla="*/ 22 w 143"/>
                <a:gd name="T7" fmla="*/ 57 h 97"/>
                <a:gd name="T8" fmla="*/ 54 w 143"/>
                <a:gd name="T9" fmla="*/ 23 h 97"/>
                <a:gd name="T10" fmla="*/ 98 w 143"/>
                <a:gd name="T11" fmla="*/ 13 h 97"/>
                <a:gd name="T12" fmla="*/ 135 w 143"/>
                <a:gd name="T13" fmla="*/ 4 h 97"/>
                <a:gd name="T14" fmla="*/ 121 w 143"/>
                <a:gd name="T15" fmla="*/ 26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97">
                  <a:moveTo>
                    <a:pt x="121" y="26"/>
                  </a:moveTo>
                  <a:cubicBezTo>
                    <a:pt x="21" y="87"/>
                    <a:pt x="21" y="87"/>
                    <a:pt x="21" y="87"/>
                  </a:cubicBezTo>
                  <a:cubicBezTo>
                    <a:pt x="2" y="97"/>
                    <a:pt x="0" y="85"/>
                    <a:pt x="1" y="79"/>
                  </a:cubicBezTo>
                  <a:cubicBezTo>
                    <a:pt x="2" y="73"/>
                    <a:pt x="15" y="65"/>
                    <a:pt x="22" y="57"/>
                  </a:cubicBezTo>
                  <a:cubicBezTo>
                    <a:pt x="35" y="41"/>
                    <a:pt x="46" y="26"/>
                    <a:pt x="54" y="23"/>
                  </a:cubicBezTo>
                  <a:cubicBezTo>
                    <a:pt x="66" y="17"/>
                    <a:pt x="80" y="18"/>
                    <a:pt x="98" y="13"/>
                  </a:cubicBezTo>
                  <a:cubicBezTo>
                    <a:pt x="115" y="9"/>
                    <a:pt x="129" y="0"/>
                    <a:pt x="135" y="4"/>
                  </a:cubicBezTo>
                  <a:cubicBezTo>
                    <a:pt x="143" y="10"/>
                    <a:pt x="130" y="21"/>
                    <a:pt x="121" y="26"/>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3" name="Freeform 166">
              <a:extLst>
                <a:ext uri="{FF2B5EF4-FFF2-40B4-BE49-F238E27FC236}">
                  <a16:creationId xmlns:a16="http://schemas.microsoft.com/office/drawing/2014/main" id="{6433E8E4-0EC3-AFC8-B019-FD710D1E14CC}"/>
                </a:ext>
              </a:extLst>
            </p:cNvPr>
            <p:cNvSpPr>
              <a:spLocks/>
            </p:cNvSpPr>
            <p:nvPr/>
          </p:nvSpPr>
          <p:spPr bwMode="auto">
            <a:xfrm>
              <a:off x="7113828" y="3398419"/>
              <a:ext cx="49996" cy="37802"/>
            </a:xfrm>
            <a:custGeom>
              <a:avLst/>
              <a:gdLst>
                <a:gd name="T0" fmla="*/ 28 w 29"/>
                <a:gd name="T1" fmla="*/ 2 h 22"/>
                <a:gd name="T2" fmla="*/ 15 w 29"/>
                <a:gd name="T3" fmla="*/ 17 h 22"/>
                <a:gd name="T4" fmla="*/ 2 w 29"/>
                <a:gd name="T5" fmla="*/ 20 h 22"/>
                <a:gd name="T6" fmla="*/ 13 w 29"/>
                <a:gd name="T7" fmla="*/ 4 h 22"/>
                <a:gd name="T8" fmla="*/ 28 w 29"/>
                <a:gd name="T9" fmla="*/ 2 h 22"/>
              </a:gdLst>
              <a:ahLst/>
              <a:cxnLst>
                <a:cxn ang="0">
                  <a:pos x="T0" y="T1"/>
                </a:cxn>
                <a:cxn ang="0">
                  <a:pos x="T2" y="T3"/>
                </a:cxn>
                <a:cxn ang="0">
                  <a:pos x="T4" y="T5"/>
                </a:cxn>
                <a:cxn ang="0">
                  <a:pos x="T6" y="T7"/>
                </a:cxn>
                <a:cxn ang="0">
                  <a:pos x="T8" y="T9"/>
                </a:cxn>
              </a:cxnLst>
              <a:rect l="0" t="0" r="r" b="b"/>
              <a:pathLst>
                <a:path w="29" h="22">
                  <a:moveTo>
                    <a:pt x="28" y="2"/>
                  </a:moveTo>
                  <a:cubicBezTo>
                    <a:pt x="29" y="7"/>
                    <a:pt x="22" y="13"/>
                    <a:pt x="15" y="17"/>
                  </a:cubicBezTo>
                  <a:cubicBezTo>
                    <a:pt x="9" y="20"/>
                    <a:pt x="3" y="22"/>
                    <a:pt x="2" y="20"/>
                  </a:cubicBezTo>
                  <a:cubicBezTo>
                    <a:pt x="0" y="16"/>
                    <a:pt x="5" y="6"/>
                    <a:pt x="13" y="4"/>
                  </a:cubicBezTo>
                  <a:cubicBezTo>
                    <a:pt x="20" y="2"/>
                    <a:pt x="28" y="0"/>
                    <a:pt x="28" y="2"/>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4" name="Freeform 167">
              <a:extLst>
                <a:ext uri="{FF2B5EF4-FFF2-40B4-BE49-F238E27FC236}">
                  <a16:creationId xmlns:a16="http://schemas.microsoft.com/office/drawing/2014/main" id="{317B531D-5953-8323-3411-03B0B4A34C1D}"/>
                </a:ext>
              </a:extLst>
            </p:cNvPr>
            <p:cNvSpPr>
              <a:spLocks/>
            </p:cNvSpPr>
            <p:nvPr/>
          </p:nvSpPr>
          <p:spPr bwMode="auto">
            <a:xfrm>
              <a:off x="7260157" y="3197218"/>
              <a:ext cx="224369" cy="184130"/>
            </a:xfrm>
            <a:custGeom>
              <a:avLst/>
              <a:gdLst>
                <a:gd name="T0" fmla="*/ 112 w 131"/>
                <a:gd name="T1" fmla="*/ 25 h 108"/>
                <a:gd name="T2" fmla="*/ 20 w 131"/>
                <a:gd name="T3" fmla="*/ 97 h 108"/>
                <a:gd name="T4" fmla="*/ 0 w 131"/>
                <a:gd name="T5" fmla="*/ 93 h 108"/>
                <a:gd name="T6" fmla="*/ 23 w 131"/>
                <a:gd name="T7" fmla="*/ 66 h 108"/>
                <a:gd name="T8" fmla="*/ 46 w 131"/>
                <a:gd name="T9" fmla="*/ 32 h 108"/>
                <a:gd name="T10" fmla="*/ 87 w 131"/>
                <a:gd name="T11" fmla="*/ 17 h 108"/>
                <a:gd name="T12" fmla="*/ 123 w 131"/>
                <a:gd name="T13" fmla="*/ 3 h 108"/>
                <a:gd name="T14" fmla="*/ 112 w 131"/>
                <a:gd name="T15" fmla="*/ 25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08">
                  <a:moveTo>
                    <a:pt x="112" y="25"/>
                  </a:moveTo>
                  <a:cubicBezTo>
                    <a:pt x="20" y="97"/>
                    <a:pt x="20" y="97"/>
                    <a:pt x="20" y="97"/>
                  </a:cubicBezTo>
                  <a:cubicBezTo>
                    <a:pt x="4" y="108"/>
                    <a:pt x="1" y="96"/>
                    <a:pt x="0" y="93"/>
                  </a:cubicBezTo>
                  <a:cubicBezTo>
                    <a:pt x="0" y="87"/>
                    <a:pt x="21" y="76"/>
                    <a:pt x="23" y="66"/>
                  </a:cubicBezTo>
                  <a:cubicBezTo>
                    <a:pt x="26" y="56"/>
                    <a:pt x="38" y="37"/>
                    <a:pt x="46" y="32"/>
                  </a:cubicBezTo>
                  <a:cubicBezTo>
                    <a:pt x="57" y="24"/>
                    <a:pt x="71" y="23"/>
                    <a:pt x="87" y="17"/>
                  </a:cubicBezTo>
                  <a:cubicBezTo>
                    <a:pt x="104" y="10"/>
                    <a:pt x="117" y="0"/>
                    <a:pt x="123" y="3"/>
                  </a:cubicBezTo>
                  <a:cubicBezTo>
                    <a:pt x="131" y="7"/>
                    <a:pt x="120" y="19"/>
                    <a:pt x="112" y="25"/>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5" name="Freeform 168">
              <a:extLst>
                <a:ext uri="{FF2B5EF4-FFF2-40B4-BE49-F238E27FC236}">
                  <a16:creationId xmlns:a16="http://schemas.microsoft.com/office/drawing/2014/main" id="{FFFE8917-E345-142B-CA90-C8B4B533FE19}"/>
                </a:ext>
              </a:extLst>
            </p:cNvPr>
            <p:cNvSpPr>
              <a:spLocks/>
            </p:cNvSpPr>
            <p:nvPr/>
          </p:nvSpPr>
          <p:spPr bwMode="auto">
            <a:xfrm>
              <a:off x="7330881" y="3253313"/>
              <a:ext cx="51215" cy="41459"/>
            </a:xfrm>
            <a:custGeom>
              <a:avLst/>
              <a:gdLst>
                <a:gd name="T0" fmla="*/ 28 w 30"/>
                <a:gd name="T1" fmla="*/ 2 h 24"/>
                <a:gd name="T2" fmla="*/ 15 w 30"/>
                <a:gd name="T3" fmla="*/ 17 h 24"/>
                <a:gd name="T4" fmla="*/ 3 w 30"/>
                <a:gd name="T5" fmla="*/ 22 h 24"/>
                <a:gd name="T6" fmla="*/ 11 w 30"/>
                <a:gd name="T7" fmla="*/ 6 h 24"/>
                <a:gd name="T8" fmla="*/ 28 w 30"/>
                <a:gd name="T9" fmla="*/ 2 h 24"/>
              </a:gdLst>
              <a:ahLst/>
              <a:cxnLst>
                <a:cxn ang="0">
                  <a:pos x="T0" y="T1"/>
                </a:cxn>
                <a:cxn ang="0">
                  <a:pos x="T2" y="T3"/>
                </a:cxn>
                <a:cxn ang="0">
                  <a:pos x="T4" y="T5"/>
                </a:cxn>
                <a:cxn ang="0">
                  <a:pos x="T6" y="T7"/>
                </a:cxn>
                <a:cxn ang="0">
                  <a:pos x="T8" y="T9"/>
                </a:cxn>
              </a:cxnLst>
              <a:rect l="0" t="0" r="r" b="b"/>
              <a:pathLst>
                <a:path w="30" h="24">
                  <a:moveTo>
                    <a:pt x="28" y="2"/>
                  </a:moveTo>
                  <a:cubicBezTo>
                    <a:pt x="30" y="7"/>
                    <a:pt x="21" y="13"/>
                    <a:pt x="15" y="17"/>
                  </a:cubicBezTo>
                  <a:cubicBezTo>
                    <a:pt x="9" y="21"/>
                    <a:pt x="4" y="24"/>
                    <a:pt x="3" y="22"/>
                  </a:cubicBezTo>
                  <a:cubicBezTo>
                    <a:pt x="0" y="18"/>
                    <a:pt x="4" y="9"/>
                    <a:pt x="11" y="6"/>
                  </a:cubicBezTo>
                  <a:cubicBezTo>
                    <a:pt x="18" y="3"/>
                    <a:pt x="27" y="0"/>
                    <a:pt x="28" y="2"/>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6" name="Freeform 169">
              <a:extLst>
                <a:ext uri="{FF2B5EF4-FFF2-40B4-BE49-F238E27FC236}">
                  <a16:creationId xmlns:a16="http://schemas.microsoft.com/office/drawing/2014/main" id="{8CF64583-E495-553C-5992-5061ECAA4EF5}"/>
                </a:ext>
              </a:extLst>
            </p:cNvPr>
            <p:cNvSpPr>
              <a:spLocks/>
            </p:cNvSpPr>
            <p:nvPr/>
          </p:nvSpPr>
          <p:spPr bwMode="auto">
            <a:xfrm>
              <a:off x="7473551" y="3016748"/>
              <a:ext cx="201201" cy="203640"/>
            </a:xfrm>
            <a:custGeom>
              <a:avLst/>
              <a:gdLst>
                <a:gd name="T0" fmla="*/ 103 w 118"/>
                <a:gd name="T1" fmla="*/ 24 h 120"/>
                <a:gd name="T2" fmla="*/ 20 w 118"/>
                <a:gd name="T3" fmla="*/ 105 h 120"/>
                <a:gd name="T4" fmla="*/ 0 w 118"/>
                <a:gd name="T5" fmla="*/ 103 h 120"/>
                <a:gd name="T6" fmla="*/ 15 w 118"/>
                <a:gd name="T7" fmla="*/ 78 h 120"/>
                <a:gd name="T8" fmla="*/ 38 w 118"/>
                <a:gd name="T9" fmla="*/ 38 h 120"/>
                <a:gd name="T10" fmla="*/ 78 w 118"/>
                <a:gd name="T11" fmla="*/ 18 h 120"/>
                <a:gd name="T12" fmla="*/ 109 w 118"/>
                <a:gd name="T13" fmla="*/ 3 h 120"/>
                <a:gd name="T14" fmla="*/ 103 w 118"/>
                <a:gd name="T15" fmla="*/ 24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20">
                  <a:moveTo>
                    <a:pt x="103" y="24"/>
                  </a:moveTo>
                  <a:cubicBezTo>
                    <a:pt x="20" y="105"/>
                    <a:pt x="20" y="105"/>
                    <a:pt x="20" y="105"/>
                  </a:cubicBezTo>
                  <a:cubicBezTo>
                    <a:pt x="5" y="120"/>
                    <a:pt x="0" y="109"/>
                    <a:pt x="0" y="103"/>
                  </a:cubicBezTo>
                  <a:cubicBezTo>
                    <a:pt x="0" y="98"/>
                    <a:pt x="11" y="87"/>
                    <a:pt x="15" y="78"/>
                  </a:cubicBezTo>
                  <a:cubicBezTo>
                    <a:pt x="24" y="60"/>
                    <a:pt x="31" y="43"/>
                    <a:pt x="38" y="38"/>
                  </a:cubicBezTo>
                  <a:cubicBezTo>
                    <a:pt x="49" y="29"/>
                    <a:pt x="63" y="27"/>
                    <a:pt x="78" y="18"/>
                  </a:cubicBezTo>
                  <a:cubicBezTo>
                    <a:pt x="93" y="10"/>
                    <a:pt x="103" y="0"/>
                    <a:pt x="109" y="3"/>
                  </a:cubicBezTo>
                  <a:cubicBezTo>
                    <a:pt x="118" y="6"/>
                    <a:pt x="111" y="17"/>
                    <a:pt x="103" y="24"/>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7" name="Freeform 170">
              <a:extLst>
                <a:ext uri="{FF2B5EF4-FFF2-40B4-BE49-F238E27FC236}">
                  <a16:creationId xmlns:a16="http://schemas.microsoft.com/office/drawing/2014/main" id="{370F95AE-8EBD-6886-A5A6-096275BF4ED3}"/>
                </a:ext>
              </a:extLst>
            </p:cNvPr>
            <p:cNvSpPr>
              <a:spLocks/>
            </p:cNvSpPr>
            <p:nvPr/>
          </p:nvSpPr>
          <p:spPr bwMode="auto">
            <a:xfrm>
              <a:off x="7534521" y="3077719"/>
              <a:ext cx="41459" cy="46337"/>
            </a:xfrm>
            <a:custGeom>
              <a:avLst/>
              <a:gdLst>
                <a:gd name="T0" fmla="*/ 22 w 24"/>
                <a:gd name="T1" fmla="*/ 2 h 27"/>
                <a:gd name="T2" fmla="*/ 15 w 24"/>
                <a:gd name="T3" fmla="*/ 19 h 27"/>
                <a:gd name="T4" fmla="*/ 3 w 24"/>
                <a:gd name="T5" fmla="*/ 25 h 27"/>
                <a:gd name="T6" fmla="*/ 9 w 24"/>
                <a:gd name="T7" fmla="*/ 8 h 27"/>
                <a:gd name="T8" fmla="*/ 22 w 24"/>
                <a:gd name="T9" fmla="*/ 2 h 27"/>
              </a:gdLst>
              <a:ahLst/>
              <a:cxnLst>
                <a:cxn ang="0">
                  <a:pos x="T0" y="T1"/>
                </a:cxn>
                <a:cxn ang="0">
                  <a:pos x="T2" y="T3"/>
                </a:cxn>
                <a:cxn ang="0">
                  <a:pos x="T4" y="T5"/>
                </a:cxn>
                <a:cxn ang="0">
                  <a:pos x="T6" y="T7"/>
                </a:cxn>
                <a:cxn ang="0">
                  <a:pos x="T8" y="T9"/>
                </a:cxn>
              </a:cxnLst>
              <a:rect l="0" t="0" r="r" b="b"/>
              <a:pathLst>
                <a:path w="24" h="27">
                  <a:moveTo>
                    <a:pt x="22" y="2"/>
                  </a:moveTo>
                  <a:cubicBezTo>
                    <a:pt x="24" y="6"/>
                    <a:pt x="20" y="14"/>
                    <a:pt x="15" y="19"/>
                  </a:cubicBezTo>
                  <a:cubicBezTo>
                    <a:pt x="9" y="23"/>
                    <a:pt x="4" y="27"/>
                    <a:pt x="3" y="25"/>
                  </a:cubicBezTo>
                  <a:cubicBezTo>
                    <a:pt x="0" y="22"/>
                    <a:pt x="3" y="12"/>
                    <a:pt x="9" y="8"/>
                  </a:cubicBezTo>
                  <a:cubicBezTo>
                    <a:pt x="15" y="5"/>
                    <a:pt x="21" y="0"/>
                    <a:pt x="22" y="2"/>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8" name="Freeform 171">
              <a:extLst>
                <a:ext uri="{FF2B5EF4-FFF2-40B4-BE49-F238E27FC236}">
                  <a16:creationId xmlns:a16="http://schemas.microsoft.com/office/drawing/2014/main" id="{21C89ECD-1121-611B-64E1-C2BA4C1C1590}"/>
                </a:ext>
              </a:extLst>
            </p:cNvPr>
            <p:cNvSpPr>
              <a:spLocks/>
            </p:cNvSpPr>
            <p:nvPr/>
          </p:nvSpPr>
          <p:spPr bwMode="auto">
            <a:xfrm>
              <a:off x="7660120" y="2825303"/>
              <a:ext cx="173155" cy="213395"/>
            </a:xfrm>
            <a:custGeom>
              <a:avLst/>
              <a:gdLst>
                <a:gd name="T0" fmla="*/ 86 w 102"/>
                <a:gd name="T1" fmla="*/ 25 h 125"/>
                <a:gd name="T2" fmla="*/ 19 w 102"/>
                <a:gd name="T3" fmla="*/ 109 h 125"/>
                <a:gd name="T4" fmla="*/ 0 w 102"/>
                <a:gd name="T5" fmla="*/ 109 h 125"/>
                <a:gd name="T6" fmla="*/ 11 w 102"/>
                <a:gd name="T7" fmla="*/ 83 h 125"/>
                <a:gd name="T8" fmla="*/ 25 w 102"/>
                <a:gd name="T9" fmla="*/ 40 h 125"/>
                <a:gd name="T10" fmla="*/ 62 w 102"/>
                <a:gd name="T11" fmla="*/ 19 h 125"/>
                <a:gd name="T12" fmla="*/ 93 w 102"/>
                <a:gd name="T13" fmla="*/ 1 h 125"/>
                <a:gd name="T14" fmla="*/ 86 w 102"/>
                <a:gd name="T15" fmla="*/ 25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25">
                  <a:moveTo>
                    <a:pt x="86" y="25"/>
                  </a:moveTo>
                  <a:cubicBezTo>
                    <a:pt x="19" y="109"/>
                    <a:pt x="19" y="109"/>
                    <a:pt x="19" y="109"/>
                  </a:cubicBezTo>
                  <a:cubicBezTo>
                    <a:pt x="6" y="125"/>
                    <a:pt x="1" y="115"/>
                    <a:pt x="0" y="109"/>
                  </a:cubicBezTo>
                  <a:cubicBezTo>
                    <a:pt x="0" y="104"/>
                    <a:pt x="8" y="92"/>
                    <a:pt x="11" y="83"/>
                  </a:cubicBezTo>
                  <a:cubicBezTo>
                    <a:pt x="18" y="65"/>
                    <a:pt x="20" y="47"/>
                    <a:pt x="25" y="40"/>
                  </a:cubicBezTo>
                  <a:cubicBezTo>
                    <a:pt x="34" y="31"/>
                    <a:pt x="49" y="28"/>
                    <a:pt x="62" y="19"/>
                  </a:cubicBezTo>
                  <a:cubicBezTo>
                    <a:pt x="75" y="9"/>
                    <a:pt x="88" y="0"/>
                    <a:pt x="93" y="1"/>
                  </a:cubicBezTo>
                  <a:cubicBezTo>
                    <a:pt x="102" y="3"/>
                    <a:pt x="92" y="17"/>
                    <a:pt x="86" y="25"/>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9" name="Freeform 172">
              <a:extLst>
                <a:ext uri="{FF2B5EF4-FFF2-40B4-BE49-F238E27FC236}">
                  <a16:creationId xmlns:a16="http://schemas.microsoft.com/office/drawing/2014/main" id="{9251050E-36BD-9645-11D6-074C1E4950A9}"/>
                </a:ext>
              </a:extLst>
            </p:cNvPr>
            <p:cNvSpPr>
              <a:spLocks/>
            </p:cNvSpPr>
            <p:nvPr/>
          </p:nvSpPr>
          <p:spPr bwMode="auto">
            <a:xfrm>
              <a:off x="7701578" y="2885054"/>
              <a:ext cx="45119" cy="47557"/>
            </a:xfrm>
            <a:custGeom>
              <a:avLst/>
              <a:gdLst>
                <a:gd name="T0" fmla="*/ 24 w 26"/>
                <a:gd name="T1" fmla="*/ 5 h 28"/>
                <a:gd name="T2" fmla="*/ 16 w 26"/>
                <a:gd name="T3" fmla="*/ 22 h 28"/>
                <a:gd name="T4" fmla="*/ 3 w 26"/>
                <a:gd name="T5" fmla="*/ 26 h 28"/>
                <a:gd name="T6" fmla="*/ 11 w 26"/>
                <a:gd name="T7" fmla="*/ 8 h 28"/>
                <a:gd name="T8" fmla="*/ 24 w 26"/>
                <a:gd name="T9" fmla="*/ 5 h 28"/>
              </a:gdLst>
              <a:ahLst/>
              <a:cxnLst>
                <a:cxn ang="0">
                  <a:pos x="T0" y="T1"/>
                </a:cxn>
                <a:cxn ang="0">
                  <a:pos x="T2" y="T3"/>
                </a:cxn>
                <a:cxn ang="0">
                  <a:pos x="T4" y="T5"/>
                </a:cxn>
                <a:cxn ang="0">
                  <a:pos x="T6" y="T7"/>
                </a:cxn>
                <a:cxn ang="0">
                  <a:pos x="T8" y="T9"/>
                </a:cxn>
              </a:cxnLst>
              <a:rect l="0" t="0" r="r" b="b"/>
              <a:pathLst>
                <a:path w="26" h="28">
                  <a:moveTo>
                    <a:pt x="24" y="5"/>
                  </a:moveTo>
                  <a:cubicBezTo>
                    <a:pt x="26" y="10"/>
                    <a:pt x="20" y="17"/>
                    <a:pt x="16" y="22"/>
                  </a:cubicBezTo>
                  <a:cubicBezTo>
                    <a:pt x="12" y="27"/>
                    <a:pt x="4" y="28"/>
                    <a:pt x="3" y="26"/>
                  </a:cubicBezTo>
                  <a:cubicBezTo>
                    <a:pt x="0" y="23"/>
                    <a:pt x="5" y="12"/>
                    <a:pt x="11" y="8"/>
                  </a:cubicBezTo>
                  <a:cubicBezTo>
                    <a:pt x="16" y="4"/>
                    <a:pt x="23" y="0"/>
                    <a:pt x="24" y="5"/>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0" name="Freeform 173">
              <a:extLst>
                <a:ext uri="{FF2B5EF4-FFF2-40B4-BE49-F238E27FC236}">
                  <a16:creationId xmlns:a16="http://schemas.microsoft.com/office/drawing/2014/main" id="{8C9379DA-DB6A-9F46-7959-F715BDA5547B}"/>
                </a:ext>
              </a:extLst>
            </p:cNvPr>
            <p:cNvSpPr>
              <a:spLocks/>
            </p:cNvSpPr>
            <p:nvPr/>
          </p:nvSpPr>
          <p:spPr bwMode="auto">
            <a:xfrm>
              <a:off x="7814981" y="2642392"/>
              <a:ext cx="146328" cy="203640"/>
            </a:xfrm>
            <a:custGeom>
              <a:avLst/>
              <a:gdLst>
                <a:gd name="T0" fmla="*/ 86 w 86"/>
                <a:gd name="T1" fmla="*/ 6 h 119"/>
                <a:gd name="T2" fmla="*/ 18 w 86"/>
                <a:gd name="T3" fmla="*/ 103 h 119"/>
                <a:gd name="T4" fmla="*/ 1 w 86"/>
                <a:gd name="T5" fmla="*/ 103 h 119"/>
                <a:gd name="T6" fmla="*/ 8 w 86"/>
                <a:gd name="T7" fmla="*/ 76 h 119"/>
                <a:gd name="T8" fmla="*/ 18 w 86"/>
                <a:gd name="T9" fmla="*/ 31 h 119"/>
                <a:gd name="T10" fmla="*/ 51 w 86"/>
                <a:gd name="T11" fmla="*/ 5 h 119"/>
                <a:gd name="T12" fmla="*/ 61 w 86"/>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86" h="119">
                  <a:moveTo>
                    <a:pt x="86" y="6"/>
                  </a:moveTo>
                  <a:cubicBezTo>
                    <a:pt x="18" y="103"/>
                    <a:pt x="18" y="103"/>
                    <a:pt x="18" y="103"/>
                  </a:cubicBezTo>
                  <a:cubicBezTo>
                    <a:pt x="6" y="119"/>
                    <a:pt x="3" y="109"/>
                    <a:pt x="1" y="103"/>
                  </a:cubicBezTo>
                  <a:cubicBezTo>
                    <a:pt x="0" y="98"/>
                    <a:pt x="5" y="85"/>
                    <a:pt x="8" y="76"/>
                  </a:cubicBezTo>
                  <a:cubicBezTo>
                    <a:pt x="12" y="57"/>
                    <a:pt x="12" y="38"/>
                    <a:pt x="18" y="31"/>
                  </a:cubicBezTo>
                  <a:cubicBezTo>
                    <a:pt x="26" y="22"/>
                    <a:pt x="38" y="15"/>
                    <a:pt x="51" y="5"/>
                  </a:cubicBezTo>
                  <a:cubicBezTo>
                    <a:pt x="53" y="3"/>
                    <a:pt x="61" y="0"/>
                    <a:pt x="61" y="0"/>
                  </a:cubicBezTo>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1" name="Freeform 174">
              <a:extLst>
                <a:ext uri="{FF2B5EF4-FFF2-40B4-BE49-F238E27FC236}">
                  <a16:creationId xmlns:a16="http://schemas.microsoft.com/office/drawing/2014/main" id="{3BB25139-233F-AF5A-5063-3DC759359546}"/>
                </a:ext>
              </a:extLst>
            </p:cNvPr>
            <p:cNvSpPr>
              <a:spLocks/>
            </p:cNvSpPr>
            <p:nvPr/>
          </p:nvSpPr>
          <p:spPr bwMode="auto">
            <a:xfrm>
              <a:off x="7814981" y="2642392"/>
              <a:ext cx="146328" cy="203640"/>
            </a:xfrm>
            <a:custGeom>
              <a:avLst/>
              <a:gdLst>
                <a:gd name="T0" fmla="*/ 86 w 86"/>
                <a:gd name="T1" fmla="*/ 6 h 119"/>
                <a:gd name="T2" fmla="*/ 18 w 86"/>
                <a:gd name="T3" fmla="*/ 103 h 119"/>
                <a:gd name="T4" fmla="*/ 1 w 86"/>
                <a:gd name="T5" fmla="*/ 103 h 119"/>
                <a:gd name="T6" fmla="*/ 8 w 86"/>
                <a:gd name="T7" fmla="*/ 76 h 119"/>
                <a:gd name="T8" fmla="*/ 18 w 86"/>
                <a:gd name="T9" fmla="*/ 31 h 119"/>
                <a:gd name="T10" fmla="*/ 51 w 86"/>
                <a:gd name="T11" fmla="*/ 5 h 119"/>
                <a:gd name="T12" fmla="*/ 61 w 86"/>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86" h="119">
                  <a:moveTo>
                    <a:pt x="86" y="6"/>
                  </a:moveTo>
                  <a:cubicBezTo>
                    <a:pt x="18" y="103"/>
                    <a:pt x="18" y="103"/>
                    <a:pt x="18" y="103"/>
                  </a:cubicBezTo>
                  <a:cubicBezTo>
                    <a:pt x="6" y="119"/>
                    <a:pt x="3" y="109"/>
                    <a:pt x="1" y="103"/>
                  </a:cubicBezTo>
                  <a:cubicBezTo>
                    <a:pt x="0" y="98"/>
                    <a:pt x="5" y="85"/>
                    <a:pt x="8" y="76"/>
                  </a:cubicBezTo>
                  <a:cubicBezTo>
                    <a:pt x="12" y="57"/>
                    <a:pt x="12" y="38"/>
                    <a:pt x="18" y="31"/>
                  </a:cubicBezTo>
                  <a:cubicBezTo>
                    <a:pt x="26" y="22"/>
                    <a:pt x="38" y="15"/>
                    <a:pt x="51" y="5"/>
                  </a:cubicBezTo>
                  <a:cubicBezTo>
                    <a:pt x="53" y="3"/>
                    <a:pt x="61" y="0"/>
                    <a:pt x="61" y="0"/>
                  </a:cubicBezTo>
                </a:path>
              </a:pathLst>
            </a:custGeom>
            <a:noFill/>
            <a:ln w="11113" cap="flat">
              <a:solidFill>
                <a:srgbClr val="A7424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2" name="Freeform 175">
              <a:extLst>
                <a:ext uri="{FF2B5EF4-FFF2-40B4-BE49-F238E27FC236}">
                  <a16:creationId xmlns:a16="http://schemas.microsoft.com/office/drawing/2014/main" id="{70B63F73-B2F7-F0F4-9F6E-11B183D42569}"/>
                </a:ext>
              </a:extLst>
            </p:cNvPr>
            <p:cNvSpPr>
              <a:spLocks/>
            </p:cNvSpPr>
            <p:nvPr/>
          </p:nvSpPr>
          <p:spPr bwMode="auto">
            <a:xfrm>
              <a:off x="7852784" y="2680194"/>
              <a:ext cx="45119" cy="49996"/>
            </a:xfrm>
            <a:custGeom>
              <a:avLst/>
              <a:gdLst>
                <a:gd name="T0" fmla="*/ 23 w 27"/>
                <a:gd name="T1" fmla="*/ 3 h 29"/>
                <a:gd name="T2" fmla="*/ 14 w 27"/>
                <a:gd name="T3" fmla="*/ 23 h 29"/>
                <a:gd name="T4" fmla="*/ 3 w 27"/>
                <a:gd name="T5" fmla="*/ 28 h 29"/>
                <a:gd name="T6" fmla="*/ 7 w 27"/>
                <a:gd name="T7" fmla="*/ 9 h 29"/>
                <a:gd name="T8" fmla="*/ 23 w 27"/>
                <a:gd name="T9" fmla="*/ 3 h 29"/>
              </a:gdLst>
              <a:ahLst/>
              <a:cxnLst>
                <a:cxn ang="0">
                  <a:pos x="T0" y="T1"/>
                </a:cxn>
                <a:cxn ang="0">
                  <a:pos x="T2" y="T3"/>
                </a:cxn>
                <a:cxn ang="0">
                  <a:pos x="T4" y="T5"/>
                </a:cxn>
                <a:cxn ang="0">
                  <a:pos x="T6" y="T7"/>
                </a:cxn>
                <a:cxn ang="0">
                  <a:pos x="T8" y="T9"/>
                </a:cxn>
              </a:cxnLst>
              <a:rect l="0" t="0" r="r" b="b"/>
              <a:pathLst>
                <a:path w="27" h="29">
                  <a:moveTo>
                    <a:pt x="23" y="3"/>
                  </a:moveTo>
                  <a:cubicBezTo>
                    <a:pt x="27" y="4"/>
                    <a:pt x="19" y="17"/>
                    <a:pt x="14" y="23"/>
                  </a:cubicBezTo>
                  <a:cubicBezTo>
                    <a:pt x="10" y="29"/>
                    <a:pt x="5" y="29"/>
                    <a:pt x="3" y="28"/>
                  </a:cubicBezTo>
                  <a:cubicBezTo>
                    <a:pt x="0" y="24"/>
                    <a:pt x="2" y="13"/>
                    <a:pt x="7" y="9"/>
                  </a:cubicBezTo>
                  <a:cubicBezTo>
                    <a:pt x="12" y="4"/>
                    <a:pt x="14" y="0"/>
                    <a:pt x="23" y="3"/>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3" name="Freeform 176">
              <a:extLst>
                <a:ext uri="{FF2B5EF4-FFF2-40B4-BE49-F238E27FC236}">
                  <a16:creationId xmlns:a16="http://schemas.microsoft.com/office/drawing/2014/main" id="{00434779-2034-F21E-8E8C-4F92576EBC1C}"/>
                </a:ext>
              </a:extLst>
            </p:cNvPr>
            <p:cNvSpPr>
              <a:spLocks/>
            </p:cNvSpPr>
            <p:nvPr/>
          </p:nvSpPr>
          <p:spPr bwMode="auto">
            <a:xfrm>
              <a:off x="6307806" y="3655713"/>
              <a:ext cx="230467" cy="81700"/>
            </a:xfrm>
            <a:custGeom>
              <a:avLst/>
              <a:gdLst>
                <a:gd name="T0" fmla="*/ 0 w 135"/>
                <a:gd name="T1" fmla="*/ 48 h 48"/>
                <a:gd name="T2" fmla="*/ 115 w 135"/>
                <a:gd name="T3" fmla="*/ 30 h 48"/>
                <a:gd name="T4" fmla="*/ 121 w 135"/>
                <a:gd name="T5" fmla="*/ 10 h 48"/>
                <a:gd name="T6" fmla="*/ 91 w 135"/>
                <a:gd name="T7" fmla="*/ 6 h 48"/>
                <a:gd name="T8" fmla="*/ 41 w 135"/>
                <a:gd name="T9" fmla="*/ 2 h 48"/>
                <a:gd name="T10" fmla="*/ 16 w 135"/>
                <a:gd name="T11" fmla="*/ 13 h 48"/>
                <a:gd name="T12" fmla="*/ 9 w 135"/>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135" h="48">
                  <a:moveTo>
                    <a:pt x="0" y="48"/>
                  </a:moveTo>
                  <a:cubicBezTo>
                    <a:pt x="115" y="30"/>
                    <a:pt x="115" y="30"/>
                    <a:pt x="115" y="30"/>
                  </a:cubicBezTo>
                  <a:cubicBezTo>
                    <a:pt x="135" y="27"/>
                    <a:pt x="126" y="14"/>
                    <a:pt x="121" y="10"/>
                  </a:cubicBezTo>
                  <a:cubicBezTo>
                    <a:pt x="116" y="7"/>
                    <a:pt x="99" y="7"/>
                    <a:pt x="91" y="6"/>
                  </a:cubicBezTo>
                  <a:cubicBezTo>
                    <a:pt x="71" y="4"/>
                    <a:pt x="50" y="0"/>
                    <a:pt x="41" y="2"/>
                  </a:cubicBezTo>
                  <a:cubicBezTo>
                    <a:pt x="29" y="6"/>
                    <a:pt x="30" y="6"/>
                    <a:pt x="16" y="13"/>
                  </a:cubicBezTo>
                  <a:cubicBezTo>
                    <a:pt x="13" y="15"/>
                    <a:pt x="9" y="21"/>
                    <a:pt x="9" y="21"/>
                  </a:cubicBezTo>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4" name="Freeform 177">
              <a:extLst>
                <a:ext uri="{FF2B5EF4-FFF2-40B4-BE49-F238E27FC236}">
                  <a16:creationId xmlns:a16="http://schemas.microsoft.com/office/drawing/2014/main" id="{48DE6CA7-C7CF-4D69-B8D0-5D6FD2C6E968}"/>
                </a:ext>
              </a:extLst>
            </p:cNvPr>
            <p:cNvSpPr>
              <a:spLocks/>
            </p:cNvSpPr>
            <p:nvPr/>
          </p:nvSpPr>
          <p:spPr bwMode="auto">
            <a:xfrm>
              <a:off x="6307806" y="3655713"/>
              <a:ext cx="230467" cy="81700"/>
            </a:xfrm>
            <a:custGeom>
              <a:avLst/>
              <a:gdLst>
                <a:gd name="T0" fmla="*/ 0 w 135"/>
                <a:gd name="T1" fmla="*/ 48 h 48"/>
                <a:gd name="T2" fmla="*/ 115 w 135"/>
                <a:gd name="T3" fmla="*/ 30 h 48"/>
                <a:gd name="T4" fmla="*/ 121 w 135"/>
                <a:gd name="T5" fmla="*/ 10 h 48"/>
                <a:gd name="T6" fmla="*/ 91 w 135"/>
                <a:gd name="T7" fmla="*/ 6 h 48"/>
                <a:gd name="T8" fmla="*/ 41 w 135"/>
                <a:gd name="T9" fmla="*/ 2 h 48"/>
                <a:gd name="T10" fmla="*/ 16 w 135"/>
                <a:gd name="T11" fmla="*/ 13 h 48"/>
                <a:gd name="T12" fmla="*/ 9 w 135"/>
                <a:gd name="T13" fmla="*/ 21 h 48"/>
              </a:gdLst>
              <a:ahLst/>
              <a:cxnLst>
                <a:cxn ang="0">
                  <a:pos x="T0" y="T1"/>
                </a:cxn>
                <a:cxn ang="0">
                  <a:pos x="T2" y="T3"/>
                </a:cxn>
                <a:cxn ang="0">
                  <a:pos x="T4" y="T5"/>
                </a:cxn>
                <a:cxn ang="0">
                  <a:pos x="T6" y="T7"/>
                </a:cxn>
                <a:cxn ang="0">
                  <a:pos x="T8" y="T9"/>
                </a:cxn>
                <a:cxn ang="0">
                  <a:pos x="T10" y="T11"/>
                </a:cxn>
                <a:cxn ang="0">
                  <a:pos x="T12" y="T13"/>
                </a:cxn>
              </a:cxnLst>
              <a:rect l="0" t="0" r="r" b="b"/>
              <a:pathLst>
                <a:path w="135" h="48">
                  <a:moveTo>
                    <a:pt x="0" y="48"/>
                  </a:moveTo>
                  <a:cubicBezTo>
                    <a:pt x="115" y="30"/>
                    <a:pt x="115" y="30"/>
                    <a:pt x="115" y="30"/>
                  </a:cubicBezTo>
                  <a:cubicBezTo>
                    <a:pt x="135" y="27"/>
                    <a:pt x="126" y="14"/>
                    <a:pt x="121" y="10"/>
                  </a:cubicBezTo>
                  <a:cubicBezTo>
                    <a:pt x="116" y="7"/>
                    <a:pt x="99" y="7"/>
                    <a:pt x="91" y="6"/>
                  </a:cubicBezTo>
                  <a:cubicBezTo>
                    <a:pt x="71" y="4"/>
                    <a:pt x="50" y="0"/>
                    <a:pt x="41" y="2"/>
                  </a:cubicBezTo>
                  <a:cubicBezTo>
                    <a:pt x="29" y="6"/>
                    <a:pt x="30" y="6"/>
                    <a:pt x="16" y="13"/>
                  </a:cubicBezTo>
                  <a:cubicBezTo>
                    <a:pt x="13" y="15"/>
                    <a:pt x="9" y="21"/>
                    <a:pt x="9" y="21"/>
                  </a:cubicBezTo>
                </a:path>
              </a:pathLst>
            </a:custGeom>
            <a:noFill/>
            <a:ln w="11113" cap="flat">
              <a:solidFill>
                <a:srgbClr val="A7424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5" name="Freeform 178">
              <a:extLst>
                <a:ext uri="{FF2B5EF4-FFF2-40B4-BE49-F238E27FC236}">
                  <a16:creationId xmlns:a16="http://schemas.microsoft.com/office/drawing/2014/main" id="{EB0979E4-39C9-2EE5-4F37-E32CA00515BA}"/>
                </a:ext>
              </a:extLst>
            </p:cNvPr>
            <p:cNvSpPr>
              <a:spLocks/>
            </p:cNvSpPr>
            <p:nvPr/>
          </p:nvSpPr>
          <p:spPr bwMode="auto">
            <a:xfrm>
              <a:off x="6351704" y="3667907"/>
              <a:ext cx="63409" cy="32924"/>
            </a:xfrm>
            <a:custGeom>
              <a:avLst/>
              <a:gdLst>
                <a:gd name="T0" fmla="*/ 1 w 37"/>
                <a:gd name="T1" fmla="*/ 15 h 19"/>
                <a:gd name="T2" fmla="*/ 29 w 37"/>
                <a:gd name="T3" fmla="*/ 15 h 19"/>
                <a:gd name="T4" fmla="*/ 37 w 37"/>
                <a:gd name="T5" fmla="*/ 8 h 19"/>
                <a:gd name="T6" fmla="*/ 19 w 37"/>
                <a:gd name="T7" fmla="*/ 3 h 19"/>
                <a:gd name="T8" fmla="*/ 1 w 37"/>
                <a:gd name="T9" fmla="*/ 15 h 19"/>
              </a:gdLst>
              <a:ahLst/>
              <a:cxnLst>
                <a:cxn ang="0">
                  <a:pos x="T0" y="T1"/>
                </a:cxn>
                <a:cxn ang="0">
                  <a:pos x="T2" y="T3"/>
                </a:cxn>
                <a:cxn ang="0">
                  <a:pos x="T4" y="T5"/>
                </a:cxn>
                <a:cxn ang="0">
                  <a:pos x="T6" y="T7"/>
                </a:cxn>
                <a:cxn ang="0">
                  <a:pos x="T8" y="T9"/>
                </a:cxn>
              </a:cxnLst>
              <a:rect l="0" t="0" r="r" b="b"/>
              <a:pathLst>
                <a:path w="37" h="19">
                  <a:moveTo>
                    <a:pt x="1" y="15"/>
                  </a:moveTo>
                  <a:cubicBezTo>
                    <a:pt x="0" y="19"/>
                    <a:pt x="21" y="17"/>
                    <a:pt x="29" y="15"/>
                  </a:cubicBezTo>
                  <a:cubicBezTo>
                    <a:pt x="36" y="14"/>
                    <a:pt x="37" y="10"/>
                    <a:pt x="37" y="8"/>
                  </a:cubicBezTo>
                  <a:cubicBezTo>
                    <a:pt x="35" y="3"/>
                    <a:pt x="25" y="0"/>
                    <a:pt x="19" y="3"/>
                  </a:cubicBezTo>
                  <a:cubicBezTo>
                    <a:pt x="13" y="6"/>
                    <a:pt x="2" y="6"/>
                    <a:pt x="1" y="15"/>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6" name="Freeform 179">
              <a:extLst>
                <a:ext uri="{FF2B5EF4-FFF2-40B4-BE49-F238E27FC236}">
                  <a16:creationId xmlns:a16="http://schemas.microsoft.com/office/drawing/2014/main" id="{FC70DB43-5E23-A3B3-06ED-BB76A95404E5}"/>
                </a:ext>
              </a:extLst>
            </p:cNvPr>
            <p:cNvSpPr>
              <a:spLocks/>
            </p:cNvSpPr>
            <p:nvPr/>
          </p:nvSpPr>
          <p:spPr bwMode="auto">
            <a:xfrm>
              <a:off x="6972377" y="2942365"/>
              <a:ext cx="231686" cy="185348"/>
            </a:xfrm>
            <a:custGeom>
              <a:avLst/>
              <a:gdLst>
                <a:gd name="T0" fmla="*/ 107 w 136"/>
                <a:gd name="T1" fmla="*/ 18 h 108"/>
                <a:gd name="T2" fmla="*/ 66 w 136"/>
                <a:gd name="T3" fmla="*/ 49 h 108"/>
                <a:gd name="T4" fmla="*/ 13 w 136"/>
                <a:gd name="T5" fmla="*/ 88 h 108"/>
                <a:gd name="T6" fmla="*/ 5 w 136"/>
                <a:gd name="T7" fmla="*/ 93 h 108"/>
                <a:gd name="T8" fmla="*/ 10 w 136"/>
                <a:gd name="T9" fmla="*/ 105 h 108"/>
                <a:gd name="T10" fmla="*/ 44 w 136"/>
                <a:gd name="T11" fmla="*/ 93 h 108"/>
                <a:gd name="T12" fmla="*/ 90 w 136"/>
                <a:gd name="T13" fmla="*/ 75 h 108"/>
                <a:gd name="T14" fmla="*/ 119 w 136"/>
                <a:gd name="T15" fmla="*/ 34 h 108"/>
                <a:gd name="T16" fmla="*/ 131 w 136"/>
                <a:gd name="T17" fmla="*/ 8 h 108"/>
                <a:gd name="T18" fmla="*/ 107 w 136"/>
                <a:gd name="T19"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08">
                  <a:moveTo>
                    <a:pt x="107" y="18"/>
                  </a:moveTo>
                  <a:cubicBezTo>
                    <a:pt x="66" y="49"/>
                    <a:pt x="66" y="49"/>
                    <a:pt x="66" y="49"/>
                  </a:cubicBezTo>
                  <a:cubicBezTo>
                    <a:pt x="13" y="88"/>
                    <a:pt x="13" y="88"/>
                    <a:pt x="13" y="88"/>
                  </a:cubicBezTo>
                  <a:cubicBezTo>
                    <a:pt x="9" y="91"/>
                    <a:pt x="6" y="91"/>
                    <a:pt x="5" y="93"/>
                  </a:cubicBezTo>
                  <a:cubicBezTo>
                    <a:pt x="0" y="99"/>
                    <a:pt x="7" y="104"/>
                    <a:pt x="10" y="105"/>
                  </a:cubicBezTo>
                  <a:cubicBezTo>
                    <a:pt x="15" y="108"/>
                    <a:pt x="34" y="94"/>
                    <a:pt x="44" y="93"/>
                  </a:cubicBezTo>
                  <a:cubicBezTo>
                    <a:pt x="62" y="90"/>
                    <a:pt x="83" y="81"/>
                    <a:pt x="90" y="75"/>
                  </a:cubicBezTo>
                  <a:cubicBezTo>
                    <a:pt x="111" y="61"/>
                    <a:pt x="107" y="47"/>
                    <a:pt x="119" y="34"/>
                  </a:cubicBezTo>
                  <a:cubicBezTo>
                    <a:pt x="132" y="22"/>
                    <a:pt x="136" y="17"/>
                    <a:pt x="131" y="8"/>
                  </a:cubicBezTo>
                  <a:cubicBezTo>
                    <a:pt x="126" y="0"/>
                    <a:pt x="115" y="11"/>
                    <a:pt x="107" y="18"/>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7" name="Freeform 180">
              <a:extLst>
                <a:ext uri="{FF2B5EF4-FFF2-40B4-BE49-F238E27FC236}">
                  <a16:creationId xmlns:a16="http://schemas.microsoft.com/office/drawing/2014/main" id="{03E9A435-98CD-DDC4-BF22-F1BB7E405F57}"/>
                </a:ext>
              </a:extLst>
            </p:cNvPr>
            <p:cNvSpPr>
              <a:spLocks/>
            </p:cNvSpPr>
            <p:nvPr/>
          </p:nvSpPr>
          <p:spPr bwMode="auto">
            <a:xfrm>
              <a:off x="7078466" y="3031381"/>
              <a:ext cx="51215" cy="42680"/>
            </a:xfrm>
            <a:custGeom>
              <a:avLst/>
              <a:gdLst>
                <a:gd name="T0" fmla="*/ 29 w 30"/>
                <a:gd name="T1" fmla="*/ 3 h 25"/>
                <a:gd name="T2" fmla="*/ 10 w 30"/>
                <a:gd name="T3" fmla="*/ 11 h 25"/>
                <a:gd name="T4" fmla="*/ 1 w 30"/>
                <a:gd name="T5" fmla="*/ 21 h 25"/>
                <a:gd name="T6" fmla="*/ 22 w 30"/>
                <a:gd name="T7" fmla="*/ 17 h 25"/>
                <a:gd name="T8" fmla="*/ 29 w 30"/>
                <a:gd name="T9" fmla="*/ 3 h 25"/>
              </a:gdLst>
              <a:ahLst/>
              <a:cxnLst>
                <a:cxn ang="0">
                  <a:pos x="T0" y="T1"/>
                </a:cxn>
                <a:cxn ang="0">
                  <a:pos x="T2" y="T3"/>
                </a:cxn>
                <a:cxn ang="0">
                  <a:pos x="T4" y="T5"/>
                </a:cxn>
                <a:cxn ang="0">
                  <a:pos x="T6" y="T7"/>
                </a:cxn>
                <a:cxn ang="0">
                  <a:pos x="T8" y="T9"/>
                </a:cxn>
              </a:cxnLst>
              <a:rect l="0" t="0" r="r" b="b"/>
              <a:pathLst>
                <a:path w="30" h="25">
                  <a:moveTo>
                    <a:pt x="29" y="3"/>
                  </a:moveTo>
                  <a:cubicBezTo>
                    <a:pt x="25" y="0"/>
                    <a:pt x="17" y="7"/>
                    <a:pt x="10" y="11"/>
                  </a:cubicBezTo>
                  <a:cubicBezTo>
                    <a:pt x="4" y="16"/>
                    <a:pt x="0" y="19"/>
                    <a:pt x="1" y="21"/>
                  </a:cubicBezTo>
                  <a:cubicBezTo>
                    <a:pt x="4" y="25"/>
                    <a:pt x="16" y="22"/>
                    <a:pt x="22" y="17"/>
                  </a:cubicBezTo>
                  <a:cubicBezTo>
                    <a:pt x="27" y="11"/>
                    <a:pt x="30" y="5"/>
                    <a:pt x="29" y="3"/>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8" name="Freeform 181">
              <a:extLst>
                <a:ext uri="{FF2B5EF4-FFF2-40B4-BE49-F238E27FC236}">
                  <a16:creationId xmlns:a16="http://schemas.microsoft.com/office/drawing/2014/main" id="{F289967E-E3D4-44C0-EF8E-91100917A495}"/>
                </a:ext>
              </a:extLst>
            </p:cNvPr>
            <p:cNvSpPr>
              <a:spLocks/>
            </p:cNvSpPr>
            <p:nvPr/>
          </p:nvSpPr>
          <p:spPr bwMode="auto">
            <a:xfrm>
              <a:off x="7186993" y="2753358"/>
              <a:ext cx="208517" cy="212176"/>
            </a:xfrm>
            <a:custGeom>
              <a:avLst/>
              <a:gdLst>
                <a:gd name="T0" fmla="*/ 92 w 122"/>
                <a:gd name="T1" fmla="*/ 22 h 124"/>
                <a:gd name="T2" fmla="*/ 56 w 122"/>
                <a:gd name="T3" fmla="*/ 58 h 124"/>
                <a:gd name="T4" fmla="*/ 11 w 122"/>
                <a:gd name="T5" fmla="*/ 104 h 124"/>
                <a:gd name="T6" fmla="*/ 3 w 122"/>
                <a:gd name="T7" fmla="*/ 110 h 124"/>
                <a:gd name="T8" fmla="*/ 11 w 122"/>
                <a:gd name="T9" fmla="*/ 123 h 124"/>
                <a:gd name="T10" fmla="*/ 41 w 122"/>
                <a:gd name="T11" fmla="*/ 104 h 124"/>
                <a:gd name="T12" fmla="*/ 82 w 122"/>
                <a:gd name="T13" fmla="*/ 85 h 124"/>
                <a:gd name="T14" fmla="*/ 106 w 122"/>
                <a:gd name="T15" fmla="*/ 36 h 124"/>
                <a:gd name="T16" fmla="*/ 116 w 122"/>
                <a:gd name="T17" fmla="*/ 7 h 124"/>
                <a:gd name="T18" fmla="*/ 92 w 122"/>
                <a:gd name="T19" fmla="*/ 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24">
                  <a:moveTo>
                    <a:pt x="92" y="22"/>
                  </a:moveTo>
                  <a:cubicBezTo>
                    <a:pt x="56" y="58"/>
                    <a:pt x="56" y="58"/>
                    <a:pt x="56" y="58"/>
                  </a:cubicBezTo>
                  <a:cubicBezTo>
                    <a:pt x="11" y="104"/>
                    <a:pt x="11" y="104"/>
                    <a:pt x="11" y="104"/>
                  </a:cubicBezTo>
                  <a:cubicBezTo>
                    <a:pt x="7" y="107"/>
                    <a:pt x="4" y="108"/>
                    <a:pt x="3" y="110"/>
                  </a:cubicBezTo>
                  <a:cubicBezTo>
                    <a:pt x="0" y="117"/>
                    <a:pt x="8" y="122"/>
                    <a:pt x="11" y="123"/>
                  </a:cubicBezTo>
                  <a:cubicBezTo>
                    <a:pt x="16" y="124"/>
                    <a:pt x="32" y="107"/>
                    <a:pt x="41" y="104"/>
                  </a:cubicBezTo>
                  <a:cubicBezTo>
                    <a:pt x="58" y="100"/>
                    <a:pt x="75" y="91"/>
                    <a:pt x="82" y="85"/>
                  </a:cubicBezTo>
                  <a:cubicBezTo>
                    <a:pt x="100" y="68"/>
                    <a:pt x="96" y="50"/>
                    <a:pt x="106" y="36"/>
                  </a:cubicBezTo>
                  <a:cubicBezTo>
                    <a:pt x="116" y="22"/>
                    <a:pt x="122" y="16"/>
                    <a:pt x="116" y="7"/>
                  </a:cubicBezTo>
                  <a:cubicBezTo>
                    <a:pt x="110" y="0"/>
                    <a:pt x="99" y="14"/>
                    <a:pt x="92" y="22"/>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9" name="Freeform 182">
              <a:extLst>
                <a:ext uri="{FF2B5EF4-FFF2-40B4-BE49-F238E27FC236}">
                  <a16:creationId xmlns:a16="http://schemas.microsoft.com/office/drawing/2014/main" id="{EBBCC68D-9B6C-D4EA-3DCC-410403B9AAC6}"/>
                </a:ext>
              </a:extLst>
            </p:cNvPr>
            <p:cNvSpPr>
              <a:spLocks/>
            </p:cNvSpPr>
            <p:nvPr/>
          </p:nvSpPr>
          <p:spPr bwMode="auto">
            <a:xfrm>
              <a:off x="7280886" y="2852130"/>
              <a:ext cx="47557" cy="47557"/>
            </a:xfrm>
            <a:custGeom>
              <a:avLst/>
              <a:gdLst>
                <a:gd name="T0" fmla="*/ 26 w 28"/>
                <a:gd name="T1" fmla="*/ 3 h 28"/>
                <a:gd name="T2" fmla="*/ 9 w 28"/>
                <a:gd name="T3" fmla="*/ 13 h 28"/>
                <a:gd name="T4" fmla="*/ 2 w 28"/>
                <a:gd name="T5" fmla="*/ 24 h 28"/>
                <a:gd name="T6" fmla="*/ 21 w 28"/>
                <a:gd name="T7" fmla="*/ 17 h 28"/>
                <a:gd name="T8" fmla="*/ 26 w 28"/>
                <a:gd name="T9" fmla="*/ 3 h 28"/>
              </a:gdLst>
              <a:ahLst/>
              <a:cxnLst>
                <a:cxn ang="0">
                  <a:pos x="T0" y="T1"/>
                </a:cxn>
                <a:cxn ang="0">
                  <a:pos x="T2" y="T3"/>
                </a:cxn>
                <a:cxn ang="0">
                  <a:pos x="T4" y="T5"/>
                </a:cxn>
                <a:cxn ang="0">
                  <a:pos x="T6" y="T7"/>
                </a:cxn>
                <a:cxn ang="0">
                  <a:pos x="T8" y="T9"/>
                </a:cxn>
              </a:cxnLst>
              <a:rect l="0" t="0" r="r" b="b"/>
              <a:pathLst>
                <a:path w="28" h="28">
                  <a:moveTo>
                    <a:pt x="26" y="3"/>
                  </a:moveTo>
                  <a:cubicBezTo>
                    <a:pt x="22" y="0"/>
                    <a:pt x="15" y="8"/>
                    <a:pt x="9" y="13"/>
                  </a:cubicBezTo>
                  <a:cubicBezTo>
                    <a:pt x="4" y="19"/>
                    <a:pt x="0" y="22"/>
                    <a:pt x="2" y="24"/>
                  </a:cubicBezTo>
                  <a:cubicBezTo>
                    <a:pt x="5" y="28"/>
                    <a:pt x="17" y="24"/>
                    <a:pt x="21" y="17"/>
                  </a:cubicBezTo>
                  <a:cubicBezTo>
                    <a:pt x="26" y="11"/>
                    <a:pt x="28" y="4"/>
                    <a:pt x="26" y="3"/>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0" name="Freeform 183">
              <a:extLst>
                <a:ext uri="{FF2B5EF4-FFF2-40B4-BE49-F238E27FC236}">
                  <a16:creationId xmlns:a16="http://schemas.microsoft.com/office/drawing/2014/main" id="{B010D155-1DCA-52D1-D3DF-4A27186C095A}"/>
                </a:ext>
              </a:extLst>
            </p:cNvPr>
            <p:cNvSpPr>
              <a:spLocks/>
            </p:cNvSpPr>
            <p:nvPr/>
          </p:nvSpPr>
          <p:spPr bwMode="auto">
            <a:xfrm>
              <a:off x="7374781" y="2542401"/>
              <a:ext cx="187787" cy="231686"/>
            </a:xfrm>
            <a:custGeom>
              <a:avLst/>
              <a:gdLst>
                <a:gd name="T0" fmla="*/ 88 w 110"/>
                <a:gd name="T1" fmla="*/ 0 h 136"/>
                <a:gd name="T2" fmla="*/ 76 w 110"/>
                <a:gd name="T3" fmla="*/ 21 h 136"/>
                <a:gd name="T4" fmla="*/ 46 w 110"/>
                <a:gd name="T5" fmla="*/ 64 h 136"/>
                <a:gd name="T6" fmla="*/ 7 w 110"/>
                <a:gd name="T7" fmla="*/ 115 h 136"/>
                <a:gd name="T8" fmla="*/ 2 w 110"/>
                <a:gd name="T9" fmla="*/ 125 h 136"/>
                <a:gd name="T10" fmla="*/ 10 w 110"/>
                <a:gd name="T11" fmla="*/ 135 h 136"/>
                <a:gd name="T12" fmla="*/ 40 w 110"/>
                <a:gd name="T13" fmla="*/ 116 h 136"/>
                <a:gd name="T14" fmla="*/ 75 w 110"/>
                <a:gd name="T15" fmla="*/ 90 h 136"/>
                <a:gd name="T16" fmla="*/ 89 w 110"/>
                <a:gd name="T17" fmla="*/ 40 h 136"/>
                <a:gd name="T18" fmla="*/ 95 w 110"/>
                <a:gd name="T19" fmla="*/ 31 h 136"/>
                <a:gd name="T20" fmla="*/ 99 w 110"/>
                <a:gd name="T21" fmla="*/ 17 h 136"/>
                <a:gd name="T22" fmla="*/ 110 w 110"/>
                <a:gd name="T23" fmla="*/ 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36">
                  <a:moveTo>
                    <a:pt x="88" y="0"/>
                  </a:moveTo>
                  <a:cubicBezTo>
                    <a:pt x="88" y="0"/>
                    <a:pt x="81" y="12"/>
                    <a:pt x="76" y="21"/>
                  </a:cubicBezTo>
                  <a:cubicBezTo>
                    <a:pt x="46" y="64"/>
                    <a:pt x="46" y="64"/>
                    <a:pt x="46" y="64"/>
                  </a:cubicBezTo>
                  <a:cubicBezTo>
                    <a:pt x="7" y="115"/>
                    <a:pt x="7" y="115"/>
                    <a:pt x="7" y="115"/>
                  </a:cubicBezTo>
                  <a:cubicBezTo>
                    <a:pt x="4" y="119"/>
                    <a:pt x="2" y="123"/>
                    <a:pt x="2" y="125"/>
                  </a:cubicBezTo>
                  <a:cubicBezTo>
                    <a:pt x="0" y="132"/>
                    <a:pt x="8" y="134"/>
                    <a:pt x="10" y="135"/>
                  </a:cubicBezTo>
                  <a:cubicBezTo>
                    <a:pt x="16" y="136"/>
                    <a:pt x="31" y="120"/>
                    <a:pt x="40" y="116"/>
                  </a:cubicBezTo>
                  <a:cubicBezTo>
                    <a:pt x="55" y="108"/>
                    <a:pt x="69" y="97"/>
                    <a:pt x="75" y="90"/>
                  </a:cubicBezTo>
                  <a:cubicBezTo>
                    <a:pt x="90" y="69"/>
                    <a:pt x="81" y="55"/>
                    <a:pt x="89" y="40"/>
                  </a:cubicBezTo>
                  <a:cubicBezTo>
                    <a:pt x="90" y="38"/>
                    <a:pt x="94" y="35"/>
                    <a:pt x="95" y="31"/>
                  </a:cubicBezTo>
                  <a:cubicBezTo>
                    <a:pt x="97" y="26"/>
                    <a:pt x="97" y="21"/>
                    <a:pt x="99" y="17"/>
                  </a:cubicBezTo>
                  <a:cubicBezTo>
                    <a:pt x="101" y="13"/>
                    <a:pt x="110" y="7"/>
                    <a:pt x="110" y="7"/>
                  </a:cubicBezTo>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1" name="Freeform 184">
              <a:extLst>
                <a:ext uri="{FF2B5EF4-FFF2-40B4-BE49-F238E27FC236}">
                  <a16:creationId xmlns:a16="http://schemas.microsoft.com/office/drawing/2014/main" id="{CF46F696-7385-2DD0-F1E9-95BAF5D9E9BF}"/>
                </a:ext>
              </a:extLst>
            </p:cNvPr>
            <p:cNvSpPr>
              <a:spLocks/>
            </p:cNvSpPr>
            <p:nvPr/>
          </p:nvSpPr>
          <p:spPr bwMode="auto">
            <a:xfrm>
              <a:off x="7374781" y="2542401"/>
              <a:ext cx="187787" cy="231686"/>
            </a:xfrm>
            <a:custGeom>
              <a:avLst/>
              <a:gdLst>
                <a:gd name="T0" fmla="*/ 88 w 110"/>
                <a:gd name="T1" fmla="*/ 0 h 136"/>
                <a:gd name="T2" fmla="*/ 76 w 110"/>
                <a:gd name="T3" fmla="*/ 21 h 136"/>
                <a:gd name="T4" fmla="*/ 46 w 110"/>
                <a:gd name="T5" fmla="*/ 64 h 136"/>
                <a:gd name="T6" fmla="*/ 7 w 110"/>
                <a:gd name="T7" fmla="*/ 115 h 136"/>
                <a:gd name="T8" fmla="*/ 2 w 110"/>
                <a:gd name="T9" fmla="*/ 125 h 136"/>
                <a:gd name="T10" fmla="*/ 10 w 110"/>
                <a:gd name="T11" fmla="*/ 135 h 136"/>
                <a:gd name="T12" fmla="*/ 40 w 110"/>
                <a:gd name="T13" fmla="*/ 116 h 136"/>
                <a:gd name="T14" fmla="*/ 75 w 110"/>
                <a:gd name="T15" fmla="*/ 90 h 136"/>
                <a:gd name="T16" fmla="*/ 89 w 110"/>
                <a:gd name="T17" fmla="*/ 40 h 136"/>
                <a:gd name="T18" fmla="*/ 95 w 110"/>
                <a:gd name="T19" fmla="*/ 31 h 136"/>
                <a:gd name="T20" fmla="*/ 99 w 110"/>
                <a:gd name="T21" fmla="*/ 17 h 136"/>
                <a:gd name="T22" fmla="*/ 110 w 110"/>
                <a:gd name="T23" fmla="*/ 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36">
                  <a:moveTo>
                    <a:pt x="88" y="0"/>
                  </a:moveTo>
                  <a:cubicBezTo>
                    <a:pt x="88" y="0"/>
                    <a:pt x="81" y="12"/>
                    <a:pt x="76" y="21"/>
                  </a:cubicBezTo>
                  <a:cubicBezTo>
                    <a:pt x="46" y="64"/>
                    <a:pt x="46" y="64"/>
                    <a:pt x="46" y="64"/>
                  </a:cubicBezTo>
                  <a:cubicBezTo>
                    <a:pt x="7" y="115"/>
                    <a:pt x="7" y="115"/>
                    <a:pt x="7" y="115"/>
                  </a:cubicBezTo>
                  <a:cubicBezTo>
                    <a:pt x="4" y="119"/>
                    <a:pt x="2" y="123"/>
                    <a:pt x="2" y="125"/>
                  </a:cubicBezTo>
                  <a:cubicBezTo>
                    <a:pt x="0" y="132"/>
                    <a:pt x="8" y="134"/>
                    <a:pt x="10" y="135"/>
                  </a:cubicBezTo>
                  <a:cubicBezTo>
                    <a:pt x="16" y="136"/>
                    <a:pt x="31" y="120"/>
                    <a:pt x="40" y="116"/>
                  </a:cubicBezTo>
                  <a:cubicBezTo>
                    <a:pt x="55" y="108"/>
                    <a:pt x="69" y="97"/>
                    <a:pt x="75" y="90"/>
                  </a:cubicBezTo>
                  <a:cubicBezTo>
                    <a:pt x="90" y="69"/>
                    <a:pt x="81" y="55"/>
                    <a:pt x="89" y="40"/>
                  </a:cubicBezTo>
                  <a:cubicBezTo>
                    <a:pt x="90" y="38"/>
                    <a:pt x="94" y="35"/>
                    <a:pt x="95" y="31"/>
                  </a:cubicBezTo>
                  <a:cubicBezTo>
                    <a:pt x="97" y="26"/>
                    <a:pt x="97" y="21"/>
                    <a:pt x="99" y="17"/>
                  </a:cubicBezTo>
                  <a:cubicBezTo>
                    <a:pt x="101" y="13"/>
                    <a:pt x="110" y="7"/>
                    <a:pt x="110" y="7"/>
                  </a:cubicBezTo>
                </a:path>
              </a:pathLst>
            </a:custGeom>
            <a:noFill/>
            <a:ln w="11113" cap="flat">
              <a:solidFill>
                <a:srgbClr val="A7424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2" name="Freeform 185">
              <a:extLst>
                <a:ext uri="{FF2B5EF4-FFF2-40B4-BE49-F238E27FC236}">
                  <a16:creationId xmlns:a16="http://schemas.microsoft.com/office/drawing/2014/main" id="{F7FDA5B3-44DA-E454-C369-02F16649EA88}"/>
                </a:ext>
              </a:extLst>
            </p:cNvPr>
            <p:cNvSpPr>
              <a:spLocks/>
            </p:cNvSpPr>
            <p:nvPr/>
          </p:nvSpPr>
          <p:spPr bwMode="auto">
            <a:xfrm>
              <a:off x="7458918" y="2654587"/>
              <a:ext cx="39021" cy="52435"/>
            </a:xfrm>
            <a:custGeom>
              <a:avLst/>
              <a:gdLst>
                <a:gd name="T0" fmla="*/ 21 w 23"/>
                <a:gd name="T1" fmla="*/ 2 h 31"/>
                <a:gd name="T2" fmla="*/ 8 w 23"/>
                <a:gd name="T3" fmla="*/ 9 h 31"/>
                <a:gd name="T4" fmla="*/ 2 w 23"/>
                <a:gd name="T5" fmla="*/ 28 h 31"/>
                <a:gd name="T6" fmla="*/ 18 w 23"/>
                <a:gd name="T7" fmla="*/ 15 h 31"/>
                <a:gd name="T8" fmla="*/ 21 w 23"/>
                <a:gd name="T9" fmla="*/ 2 h 31"/>
              </a:gdLst>
              <a:ahLst/>
              <a:cxnLst>
                <a:cxn ang="0">
                  <a:pos x="T0" y="T1"/>
                </a:cxn>
                <a:cxn ang="0">
                  <a:pos x="T2" y="T3"/>
                </a:cxn>
                <a:cxn ang="0">
                  <a:pos x="T4" y="T5"/>
                </a:cxn>
                <a:cxn ang="0">
                  <a:pos x="T6" y="T7"/>
                </a:cxn>
                <a:cxn ang="0">
                  <a:pos x="T8" y="T9"/>
                </a:cxn>
              </a:cxnLst>
              <a:rect l="0" t="0" r="r" b="b"/>
              <a:pathLst>
                <a:path w="23" h="31">
                  <a:moveTo>
                    <a:pt x="21" y="2"/>
                  </a:moveTo>
                  <a:cubicBezTo>
                    <a:pt x="17" y="0"/>
                    <a:pt x="12" y="3"/>
                    <a:pt x="8" y="9"/>
                  </a:cubicBezTo>
                  <a:cubicBezTo>
                    <a:pt x="3" y="16"/>
                    <a:pt x="0" y="26"/>
                    <a:pt x="2" y="28"/>
                  </a:cubicBezTo>
                  <a:cubicBezTo>
                    <a:pt x="6" y="31"/>
                    <a:pt x="15" y="22"/>
                    <a:pt x="18" y="15"/>
                  </a:cubicBezTo>
                  <a:cubicBezTo>
                    <a:pt x="22" y="8"/>
                    <a:pt x="23" y="3"/>
                    <a:pt x="21" y="2"/>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3" name="Freeform 186">
              <a:extLst>
                <a:ext uri="{FF2B5EF4-FFF2-40B4-BE49-F238E27FC236}">
                  <a16:creationId xmlns:a16="http://schemas.microsoft.com/office/drawing/2014/main" id="{102637A7-A62B-A98A-C082-3FC269A570B7}"/>
                </a:ext>
              </a:extLst>
            </p:cNvPr>
            <p:cNvSpPr>
              <a:spLocks/>
            </p:cNvSpPr>
            <p:nvPr/>
          </p:nvSpPr>
          <p:spPr bwMode="auto">
            <a:xfrm>
              <a:off x="6733376" y="3103326"/>
              <a:ext cx="254855" cy="148767"/>
            </a:xfrm>
            <a:custGeom>
              <a:avLst/>
              <a:gdLst>
                <a:gd name="T0" fmla="*/ 118 w 149"/>
                <a:gd name="T1" fmla="*/ 15 h 87"/>
                <a:gd name="T2" fmla="*/ 72 w 149"/>
                <a:gd name="T3" fmla="*/ 39 h 87"/>
                <a:gd name="T4" fmla="*/ 14 w 149"/>
                <a:gd name="T5" fmla="*/ 69 h 87"/>
                <a:gd name="T6" fmla="*/ 4 w 149"/>
                <a:gd name="T7" fmla="*/ 72 h 87"/>
                <a:gd name="T8" fmla="*/ 10 w 149"/>
                <a:gd name="T9" fmla="*/ 85 h 87"/>
                <a:gd name="T10" fmla="*/ 43 w 149"/>
                <a:gd name="T11" fmla="*/ 77 h 87"/>
                <a:gd name="T12" fmla="*/ 94 w 149"/>
                <a:gd name="T13" fmla="*/ 68 h 87"/>
                <a:gd name="T14" fmla="*/ 128 w 149"/>
                <a:gd name="T15" fmla="*/ 30 h 87"/>
                <a:gd name="T16" fmla="*/ 145 w 149"/>
                <a:gd name="T17" fmla="*/ 8 h 87"/>
                <a:gd name="T18" fmla="*/ 118 w 149"/>
                <a:gd name="T1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87">
                  <a:moveTo>
                    <a:pt x="118" y="15"/>
                  </a:moveTo>
                  <a:cubicBezTo>
                    <a:pt x="72" y="39"/>
                    <a:pt x="72" y="39"/>
                    <a:pt x="72" y="39"/>
                  </a:cubicBezTo>
                  <a:cubicBezTo>
                    <a:pt x="14" y="69"/>
                    <a:pt x="14" y="69"/>
                    <a:pt x="14" y="69"/>
                  </a:cubicBezTo>
                  <a:cubicBezTo>
                    <a:pt x="9" y="70"/>
                    <a:pt x="6" y="71"/>
                    <a:pt x="4" y="72"/>
                  </a:cubicBezTo>
                  <a:cubicBezTo>
                    <a:pt x="0" y="77"/>
                    <a:pt x="8" y="83"/>
                    <a:pt x="10" y="85"/>
                  </a:cubicBezTo>
                  <a:cubicBezTo>
                    <a:pt x="15" y="87"/>
                    <a:pt x="32" y="77"/>
                    <a:pt x="43" y="77"/>
                  </a:cubicBezTo>
                  <a:cubicBezTo>
                    <a:pt x="61" y="76"/>
                    <a:pt x="86" y="72"/>
                    <a:pt x="94" y="68"/>
                  </a:cubicBezTo>
                  <a:cubicBezTo>
                    <a:pt x="117" y="57"/>
                    <a:pt x="114" y="40"/>
                    <a:pt x="128" y="30"/>
                  </a:cubicBezTo>
                  <a:cubicBezTo>
                    <a:pt x="142" y="20"/>
                    <a:pt x="149" y="16"/>
                    <a:pt x="145" y="8"/>
                  </a:cubicBezTo>
                  <a:cubicBezTo>
                    <a:pt x="141" y="0"/>
                    <a:pt x="126" y="10"/>
                    <a:pt x="118" y="15"/>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4" name="Freeform 187">
              <a:extLst>
                <a:ext uri="{FF2B5EF4-FFF2-40B4-BE49-F238E27FC236}">
                  <a16:creationId xmlns:a16="http://schemas.microsoft.com/office/drawing/2014/main" id="{69871433-D073-205E-2C0E-C2E3A5083A87}"/>
                </a:ext>
              </a:extLst>
            </p:cNvPr>
            <p:cNvSpPr>
              <a:spLocks/>
            </p:cNvSpPr>
            <p:nvPr/>
          </p:nvSpPr>
          <p:spPr bwMode="auto">
            <a:xfrm>
              <a:off x="6846778" y="3176490"/>
              <a:ext cx="53654" cy="39021"/>
            </a:xfrm>
            <a:custGeom>
              <a:avLst/>
              <a:gdLst>
                <a:gd name="T0" fmla="*/ 31 w 32"/>
                <a:gd name="T1" fmla="*/ 4 h 23"/>
                <a:gd name="T2" fmla="*/ 11 w 32"/>
                <a:gd name="T3" fmla="*/ 9 h 23"/>
                <a:gd name="T4" fmla="*/ 1 w 32"/>
                <a:gd name="T5" fmla="*/ 19 h 23"/>
                <a:gd name="T6" fmla="*/ 22 w 32"/>
                <a:gd name="T7" fmla="*/ 15 h 23"/>
                <a:gd name="T8" fmla="*/ 31 w 32"/>
                <a:gd name="T9" fmla="*/ 4 h 23"/>
              </a:gdLst>
              <a:ahLst/>
              <a:cxnLst>
                <a:cxn ang="0">
                  <a:pos x="T0" y="T1"/>
                </a:cxn>
                <a:cxn ang="0">
                  <a:pos x="T2" y="T3"/>
                </a:cxn>
                <a:cxn ang="0">
                  <a:pos x="T4" y="T5"/>
                </a:cxn>
                <a:cxn ang="0">
                  <a:pos x="T6" y="T7"/>
                </a:cxn>
                <a:cxn ang="0">
                  <a:pos x="T8" y="T9"/>
                </a:cxn>
              </a:cxnLst>
              <a:rect l="0" t="0" r="r" b="b"/>
              <a:pathLst>
                <a:path w="32" h="23">
                  <a:moveTo>
                    <a:pt x="31" y="4"/>
                  </a:moveTo>
                  <a:cubicBezTo>
                    <a:pt x="27" y="0"/>
                    <a:pt x="18" y="6"/>
                    <a:pt x="11" y="9"/>
                  </a:cubicBezTo>
                  <a:cubicBezTo>
                    <a:pt x="4" y="12"/>
                    <a:pt x="0" y="17"/>
                    <a:pt x="1" y="19"/>
                  </a:cubicBezTo>
                  <a:cubicBezTo>
                    <a:pt x="3" y="23"/>
                    <a:pt x="16" y="19"/>
                    <a:pt x="22" y="15"/>
                  </a:cubicBezTo>
                  <a:cubicBezTo>
                    <a:pt x="28" y="11"/>
                    <a:pt x="32" y="5"/>
                    <a:pt x="31" y="4"/>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5" name="Freeform 188">
              <a:extLst>
                <a:ext uri="{FF2B5EF4-FFF2-40B4-BE49-F238E27FC236}">
                  <a16:creationId xmlns:a16="http://schemas.microsoft.com/office/drawing/2014/main" id="{7DA27D6A-14A9-C741-F21C-D886DDD1A922}"/>
                </a:ext>
              </a:extLst>
            </p:cNvPr>
            <p:cNvSpPr>
              <a:spLocks/>
            </p:cNvSpPr>
            <p:nvPr/>
          </p:nvSpPr>
          <p:spPr bwMode="auto">
            <a:xfrm>
              <a:off x="6472424" y="3224047"/>
              <a:ext cx="271926" cy="114623"/>
            </a:xfrm>
            <a:custGeom>
              <a:avLst/>
              <a:gdLst>
                <a:gd name="T0" fmla="*/ 129 w 159"/>
                <a:gd name="T1" fmla="*/ 12 h 67"/>
                <a:gd name="T2" fmla="*/ 79 w 159"/>
                <a:gd name="T3" fmla="*/ 29 h 67"/>
                <a:gd name="T4" fmla="*/ 16 w 159"/>
                <a:gd name="T5" fmla="*/ 47 h 67"/>
                <a:gd name="T6" fmla="*/ 5 w 159"/>
                <a:gd name="T7" fmla="*/ 50 h 67"/>
                <a:gd name="T8" fmla="*/ 7 w 159"/>
                <a:gd name="T9" fmla="*/ 63 h 67"/>
                <a:gd name="T10" fmla="*/ 45 w 159"/>
                <a:gd name="T11" fmla="*/ 63 h 67"/>
                <a:gd name="T12" fmla="*/ 93 w 159"/>
                <a:gd name="T13" fmla="*/ 62 h 67"/>
                <a:gd name="T14" fmla="*/ 135 w 159"/>
                <a:gd name="T15" fmla="*/ 31 h 67"/>
                <a:gd name="T16" fmla="*/ 156 w 159"/>
                <a:gd name="T17" fmla="*/ 9 h 67"/>
                <a:gd name="T18" fmla="*/ 129 w 159"/>
                <a:gd name="T19" fmla="*/ 1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29" y="12"/>
                  </a:moveTo>
                  <a:cubicBezTo>
                    <a:pt x="79" y="29"/>
                    <a:pt x="79" y="29"/>
                    <a:pt x="79" y="29"/>
                  </a:cubicBezTo>
                  <a:cubicBezTo>
                    <a:pt x="16" y="47"/>
                    <a:pt x="16" y="47"/>
                    <a:pt x="16" y="47"/>
                  </a:cubicBezTo>
                  <a:cubicBezTo>
                    <a:pt x="11" y="48"/>
                    <a:pt x="7" y="49"/>
                    <a:pt x="5" y="50"/>
                  </a:cubicBezTo>
                  <a:cubicBezTo>
                    <a:pt x="0" y="54"/>
                    <a:pt x="5" y="61"/>
                    <a:pt x="7" y="63"/>
                  </a:cubicBezTo>
                  <a:cubicBezTo>
                    <a:pt x="12" y="67"/>
                    <a:pt x="35" y="61"/>
                    <a:pt x="45" y="63"/>
                  </a:cubicBezTo>
                  <a:cubicBezTo>
                    <a:pt x="63" y="66"/>
                    <a:pt x="85" y="64"/>
                    <a:pt x="93" y="62"/>
                  </a:cubicBezTo>
                  <a:cubicBezTo>
                    <a:pt x="118" y="55"/>
                    <a:pt x="120" y="39"/>
                    <a:pt x="135" y="31"/>
                  </a:cubicBezTo>
                  <a:cubicBezTo>
                    <a:pt x="151" y="23"/>
                    <a:pt x="159" y="20"/>
                    <a:pt x="156" y="9"/>
                  </a:cubicBezTo>
                  <a:cubicBezTo>
                    <a:pt x="154" y="0"/>
                    <a:pt x="138" y="9"/>
                    <a:pt x="129" y="12"/>
                  </a:cubicBezTo>
                  <a:close/>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6" name="Freeform 189">
              <a:extLst>
                <a:ext uri="{FF2B5EF4-FFF2-40B4-BE49-F238E27FC236}">
                  <a16:creationId xmlns:a16="http://schemas.microsoft.com/office/drawing/2014/main" id="{8354BCE8-0E60-CC85-8CB4-1583846D09C9}"/>
                </a:ext>
              </a:extLst>
            </p:cNvPr>
            <p:cNvSpPr>
              <a:spLocks/>
            </p:cNvSpPr>
            <p:nvPr/>
          </p:nvSpPr>
          <p:spPr bwMode="auto">
            <a:xfrm>
              <a:off x="6419990" y="3309404"/>
              <a:ext cx="64628" cy="64628"/>
            </a:xfrm>
            <a:custGeom>
              <a:avLst/>
              <a:gdLst>
                <a:gd name="T0" fmla="*/ 0 w 38"/>
                <a:gd name="T1" fmla="*/ 38 h 38"/>
                <a:gd name="T2" fmla="*/ 35 w 38"/>
                <a:gd name="T3" fmla="*/ 9 h 38"/>
                <a:gd name="T4" fmla="*/ 9 w 38"/>
                <a:gd name="T5" fmla="*/ 7 h 38"/>
              </a:gdLst>
              <a:ahLst/>
              <a:cxnLst>
                <a:cxn ang="0">
                  <a:pos x="T0" y="T1"/>
                </a:cxn>
                <a:cxn ang="0">
                  <a:pos x="T2" y="T3"/>
                </a:cxn>
                <a:cxn ang="0">
                  <a:pos x="T4" y="T5"/>
                </a:cxn>
              </a:cxnLst>
              <a:rect l="0" t="0" r="r" b="b"/>
              <a:pathLst>
                <a:path w="38" h="38">
                  <a:moveTo>
                    <a:pt x="0" y="38"/>
                  </a:moveTo>
                  <a:cubicBezTo>
                    <a:pt x="14" y="27"/>
                    <a:pt x="38" y="19"/>
                    <a:pt x="35" y="9"/>
                  </a:cubicBezTo>
                  <a:cubicBezTo>
                    <a:pt x="33" y="0"/>
                    <a:pt x="19" y="3"/>
                    <a:pt x="9" y="7"/>
                  </a:cubicBezTo>
                </a:path>
              </a:pathLst>
            </a:custGeom>
            <a:solidFill>
              <a:srgbClr val="C77B7D"/>
            </a:solidFill>
            <a:ln w="11113" cap="flat">
              <a:solidFill>
                <a:srgbClr val="A74244"/>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7" name="Freeform 190">
              <a:extLst>
                <a:ext uri="{FF2B5EF4-FFF2-40B4-BE49-F238E27FC236}">
                  <a16:creationId xmlns:a16="http://schemas.microsoft.com/office/drawing/2014/main" id="{C515FF4E-AE6E-6059-4621-BC864D3ADB1C}"/>
                </a:ext>
              </a:extLst>
            </p:cNvPr>
            <p:cNvSpPr>
              <a:spLocks/>
            </p:cNvSpPr>
            <p:nvPr/>
          </p:nvSpPr>
          <p:spPr bwMode="auto">
            <a:xfrm>
              <a:off x="6419990" y="3309404"/>
              <a:ext cx="64628" cy="64628"/>
            </a:xfrm>
            <a:custGeom>
              <a:avLst/>
              <a:gdLst>
                <a:gd name="T0" fmla="*/ 0 w 38"/>
                <a:gd name="T1" fmla="*/ 38 h 38"/>
                <a:gd name="T2" fmla="*/ 35 w 38"/>
                <a:gd name="T3" fmla="*/ 9 h 38"/>
                <a:gd name="T4" fmla="*/ 9 w 38"/>
                <a:gd name="T5" fmla="*/ 7 h 38"/>
              </a:gdLst>
              <a:ahLst/>
              <a:cxnLst>
                <a:cxn ang="0">
                  <a:pos x="T0" y="T1"/>
                </a:cxn>
                <a:cxn ang="0">
                  <a:pos x="T2" y="T3"/>
                </a:cxn>
                <a:cxn ang="0">
                  <a:pos x="T4" y="T5"/>
                </a:cxn>
              </a:cxnLst>
              <a:rect l="0" t="0" r="r" b="b"/>
              <a:pathLst>
                <a:path w="38" h="38">
                  <a:moveTo>
                    <a:pt x="0" y="38"/>
                  </a:moveTo>
                  <a:cubicBezTo>
                    <a:pt x="14" y="27"/>
                    <a:pt x="38" y="19"/>
                    <a:pt x="35" y="9"/>
                  </a:cubicBezTo>
                  <a:cubicBezTo>
                    <a:pt x="33" y="0"/>
                    <a:pt x="19" y="3"/>
                    <a:pt x="9" y="7"/>
                  </a:cubicBezTo>
                </a:path>
              </a:pathLst>
            </a:custGeom>
            <a:noFill/>
            <a:ln w="11113" cap="flat">
              <a:solidFill>
                <a:srgbClr val="A7424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8" name="Freeform 191">
              <a:extLst>
                <a:ext uri="{FF2B5EF4-FFF2-40B4-BE49-F238E27FC236}">
                  <a16:creationId xmlns:a16="http://schemas.microsoft.com/office/drawing/2014/main" id="{7264A1DE-7CE1-AA6A-4B11-D3585DFDCBAC}"/>
                </a:ext>
              </a:extLst>
            </p:cNvPr>
            <p:cNvSpPr>
              <a:spLocks/>
            </p:cNvSpPr>
            <p:nvPr/>
          </p:nvSpPr>
          <p:spPr bwMode="auto">
            <a:xfrm>
              <a:off x="6595584" y="3288674"/>
              <a:ext cx="52435" cy="31704"/>
            </a:xfrm>
            <a:custGeom>
              <a:avLst/>
              <a:gdLst>
                <a:gd name="T0" fmla="*/ 30 w 31"/>
                <a:gd name="T1" fmla="*/ 4 h 18"/>
                <a:gd name="T2" fmla="*/ 10 w 31"/>
                <a:gd name="T3" fmla="*/ 6 h 18"/>
                <a:gd name="T4" fmla="*/ 1 w 31"/>
                <a:gd name="T5" fmla="*/ 12 h 18"/>
                <a:gd name="T6" fmla="*/ 19 w 31"/>
                <a:gd name="T7" fmla="*/ 15 h 18"/>
                <a:gd name="T8" fmla="*/ 30 w 31"/>
                <a:gd name="T9" fmla="*/ 4 h 18"/>
              </a:gdLst>
              <a:ahLst/>
              <a:cxnLst>
                <a:cxn ang="0">
                  <a:pos x="T0" y="T1"/>
                </a:cxn>
                <a:cxn ang="0">
                  <a:pos x="T2" y="T3"/>
                </a:cxn>
                <a:cxn ang="0">
                  <a:pos x="T4" y="T5"/>
                </a:cxn>
                <a:cxn ang="0">
                  <a:pos x="T6" y="T7"/>
                </a:cxn>
                <a:cxn ang="0">
                  <a:pos x="T8" y="T9"/>
                </a:cxn>
              </a:cxnLst>
              <a:rect l="0" t="0" r="r" b="b"/>
              <a:pathLst>
                <a:path w="31" h="18">
                  <a:moveTo>
                    <a:pt x="30" y="4"/>
                  </a:moveTo>
                  <a:cubicBezTo>
                    <a:pt x="27" y="0"/>
                    <a:pt x="17" y="4"/>
                    <a:pt x="10" y="6"/>
                  </a:cubicBezTo>
                  <a:cubicBezTo>
                    <a:pt x="2" y="8"/>
                    <a:pt x="0" y="10"/>
                    <a:pt x="1" y="12"/>
                  </a:cubicBezTo>
                  <a:cubicBezTo>
                    <a:pt x="2" y="17"/>
                    <a:pt x="12" y="18"/>
                    <a:pt x="19" y="15"/>
                  </a:cubicBezTo>
                  <a:cubicBezTo>
                    <a:pt x="26" y="11"/>
                    <a:pt x="31" y="6"/>
                    <a:pt x="30" y="4"/>
                  </a:cubicBezTo>
                  <a:close/>
                </a:path>
              </a:pathLst>
            </a:custGeom>
            <a:solidFill>
              <a:srgbClr val="AA4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9" name="Freeform 192">
              <a:extLst>
                <a:ext uri="{FF2B5EF4-FFF2-40B4-BE49-F238E27FC236}">
                  <a16:creationId xmlns:a16="http://schemas.microsoft.com/office/drawing/2014/main" id="{1D14C828-D38E-0623-B3D9-BD58EEF60892}"/>
                </a:ext>
              </a:extLst>
            </p:cNvPr>
            <p:cNvSpPr>
              <a:spLocks/>
            </p:cNvSpPr>
            <p:nvPr/>
          </p:nvSpPr>
          <p:spPr bwMode="auto">
            <a:xfrm>
              <a:off x="6435841" y="2530207"/>
              <a:ext cx="1088924" cy="791390"/>
            </a:xfrm>
            <a:custGeom>
              <a:avLst/>
              <a:gdLst>
                <a:gd name="T0" fmla="*/ 9 w 639"/>
                <a:gd name="T1" fmla="*/ 432 h 464"/>
                <a:gd name="T2" fmla="*/ 354 w 639"/>
                <a:gd name="T3" fmla="*/ 279 h 464"/>
                <a:gd name="T4" fmla="*/ 613 w 639"/>
                <a:gd name="T5" fmla="*/ 0 h 464"/>
                <a:gd name="T6" fmla="*/ 639 w 639"/>
                <a:gd name="T7" fmla="*/ 7 h 464"/>
                <a:gd name="T8" fmla="*/ 372 w 639"/>
                <a:gd name="T9" fmla="*/ 299 h 464"/>
                <a:gd name="T10" fmla="*/ 0 w 639"/>
                <a:gd name="T11" fmla="*/ 464 h 464"/>
                <a:gd name="T12" fmla="*/ 9 w 639"/>
                <a:gd name="T13" fmla="*/ 432 h 464"/>
              </a:gdLst>
              <a:ahLst/>
              <a:cxnLst>
                <a:cxn ang="0">
                  <a:pos x="T0" y="T1"/>
                </a:cxn>
                <a:cxn ang="0">
                  <a:pos x="T2" y="T3"/>
                </a:cxn>
                <a:cxn ang="0">
                  <a:pos x="T4" y="T5"/>
                </a:cxn>
                <a:cxn ang="0">
                  <a:pos x="T6" y="T7"/>
                </a:cxn>
                <a:cxn ang="0">
                  <a:pos x="T8" y="T9"/>
                </a:cxn>
                <a:cxn ang="0">
                  <a:pos x="T10" y="T11"/>
                </a:cxn>
                <a:cxn ang="0">
                  <a:pos x="T12" y="T13"/>
                </a:cxn>
              </a:cxnLst>
              <a:rect l="0" t="0" r="r" b="b"/>
              <a:pathLst>
                <a:path w="639" h="464">
                  <a:moveTo>
                    <a:pt x="9" y="432"/>
                  </a:moveTo>
                  <a:cubicBezTo>
                    <a:pt x="9" y="432"/>
                    <a:pt x="240" y="379"/>
                    <a:pt x="354" y="279"/>
                  </a:cubicBezTo>
                  <a:cubicBezTo>
                    <a:pt x="518" y="157"/>
                    <a:pt x="613" y="0"/>
                    <a:pt x="613" y="0"/>
                  </a:cubicBezTo>
                  <a:cubicBezTo>
                    <a:pt x="639" y="7"/>
                    <a:pt x="639" y="7"/>
                    <a:pt x="639" y="7"/>
                  </a:cubicBezTo>
                  <a:cubicBezTo>
                    <a:pt x="639" y="7"/>
                    <a:pt x="561" y="156"/>
                    <a:pt x="372" y="299"/>
                  </a:cubicBezTo>
                  <a:cubicBezTo>
                    <a:pt x="234" y="412"/>
                    <a:pt x="0" y="464"/>
                    <a:pt x="0" y="464"/>
                  </a:cubicBezTo>
                  <a:lnTo>
                    <a:pt x="9" y="432"/>
                  </a:ln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0" name="Freeform 193">
              <a:extLst>
                <a:ext uri="{FF2B5EF4-FFF2-40B4-BE49-F238E27FC236}">
                  <a16:creationId xmlns:a16="http://schemas.microsoft.com/office/drawing/2014/main" id="{D9B630CF-DD72-7B75-82AA-C59EDA343BE3}"/>
                </a:ext>
              </a:extLst>
            </p:cNvPr>
            <p:cNvSpPr>
              <a:spLocks/>
            </p:cNvSpPr>
            <p:nvPr/>
          </p:nvSpPr>
          <p:spPr bwMode="auto">
            <a:xfrm>
              <a:off x="6290733" y="2653368"/>
              <a:ext cx="1688868" cy="1135261"/>
            </a:xfrm>
            <a:custGeom>
              <a:avLst/>
              <a:gdLst>
                <a:gd name="T0" fmla="*/ 980 w 991"/>
                <a:gd name="T1" fmla="*/ 0 h 666"/>
                <a:gd name="T2" fmla="*/ 946 w 991"/>
                <a:gd name="T3" fmla="*/ 49 h 666"/>
                <a:gd name="T4" fmla="*/ 628 w 991"/>
                <a:gd name="T5" fmla="*/ 384 h 666"/>
                <a:gd name="T6" fmla="*/ 10 w 991"/>
                <a:gd name="T7" fmla="*/ 636 h 666"/>
                <a:gd name="T8" fmla="*/ 0 w 991"/>
                <a:gd name="T9" fmla="*/ 666 h 666"/>
                <a:gd name="T10" fmla="*/ 649 w 991"/>
                <a:gd name="T11" fmla="*/ 405 h 666"/>
                <a:gd name="T12" fmla="*/ 972 w 991"/>
                <a:gd name="T13" fmla="*/ 58 h 666"/>
                <a:gd name="T14" fmla="*/ 991 w 991"/>
                <a:gd name="T15" fmla="*/ 2 h 666"/>
                <a:gd name="T16" fmla="*/ 980 w 991"/>
                <a:gd name="T1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1" h="666">
                  <a:moveTo>
                    <a:pt x="980" y="0"/>
                  </a:moveTo>
                  <a:cubicBezTo>
                    <a:pt x="980" y="0"/>
                    <a:pt x="967" y="18"/>
                    <a:pt x="946" y="49"/>
                  </a:cubicBezTo>
                  <a:cubicBezTo>
                    <a:pt x="894" y="122"/>
                    <a:pt x="785" y="265"/>
                    <a:pt x="628" y="384"/>
                  </a:cubicBezTo>
                  <a:cubicBezTo>
                    <a:pt x="338" y="605"/>
                    <a:pt x="10" y="636"/>
                    <a:pt x="10" y="636"/>
                  </a:cubicBezTo>
                  <a:cubicBezTo>
                    <a:pt x="0" y="666"/>
                    <a:pt x="0" y="666"/>
                    <a:pt x="0" y="666"/>
                  </a:cubicBezTo>
                  <a:cubicBezTo>
                    <a:pt x="0" y="666"/>
                    <a:pt x="363" y="631"/>
                    <a:pt x="649" y="405"/>
                  </a:cubicBezTo>
                  <a:cubicBezTo>
                    <a:pt x="835" y="259"/>
                    <a:pt x="933" y="128"/>
                    <a:pt x="972" y="58"/>
                  </a:cubicBezTo>
                  <a:cubicBezTo>
                    <a:pt x="991" y="2"/>
                    <a:pt x="991" y="2"/>
                    <a:pt x="991" y="2"/>
                  </a:cubicBezTo>
                  <a:lnTo>
                    <a:pt x="980" y="0"/>
                  </a:ln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1" name="Freeform 194">
              <a:extLst>
                <a:ext uri="{FF2B5EF4-FFF2-40B4-BE49-F238E27FC236}">
                  <a16:creationId xmlns:a16="http://schemas.microsoft.com/office/drawing/2014/main" id="{D2BB51F7-93AC-D45F-0DF8-C48DD8EB4AC7}"/>
                </a:ext>
              </a:extLst>
            </p:cNvPr>
            <p:cNvSpPr>
              <a:spLocks/>
            </p:cNvSpPr>
            <p:nvPr/>
          </p:nvSpPr>
          <p:spPr bwMode="auto">
            <a:xfrm>
              <a:off x="7664997" y="2637515"/>
              <a:ext cx="52435" cy="56093"/>
            </a:xfrm>
            <a:custGeom>
              <a:avLst/>
              <a:gdLst>
                <a:gd name="T0" fmla="*/ 0 w 31"/>
                <a:gd name="T1" fmla="*/ 0 h 33"/>
                <a:gd name="T2" fmla="*/ 0 w 31"/>
                <a:gd name="T3" fmla="*/ 9 h 33"/>
                <a:gd name="T4" fmla="*/ 7 w 31"/>
                <a:gd name="T5" fmla="*/ 15 h 33"/>
                <a:gd name="T6" fmla="*/ 0 w 31"/>
                <a:gd name="T7" fmla="*/ 30 h 33"/>
                <a:gd name="T8" fmla="*/ 6 w 31"/>
                <a:gd name="T9" fmla="*/ 33 h 33"/>
                <a:gd name="T10" fmla="*/ 14 w 31"/>
                <a:gd name="T11" fmla="*/ 20 h 33"/>
                <a:gd name="T12" fmla="*/ 24 w 31"/>
                <a:gd name="T13" fmla="*/ 18 h 33"/>
                <a:gd name="T14" fmla="*/ 31 w 31"/>
                <a:gd name="T15" fmla="*/ 14 h 33"/>
                <a:gd name="T16" fmla="*/ 25 w 31"/>
                <a:gd name="T17" fmla="*/ 6 h 33"/>
                <a:gd name="T18" fmla="*/ 13 w 31"/>
                <a:gd name="T19" fmla="*/ 13 h 33"/>
                <a:gd name="T20" fmla="*/ 9 w 31"/>
                <a:gd name="T21" fmla="*/ 0 h 33"/>
                <a:gd name="T22" fmla="*/ 0 w 31"/>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0" y="0"/>
                  </a:moveTo>
                  <a:cubicBezTo>
                    <a:pt x="0" y="9"/>
                    <a:pt x="0" y="9"/>
                    <a:pt x="0" y="9"/>
                  </a:cubicBezTo>
                  <a:cubicBezTo>
                    <a:pt x="7" y="15"/>
                    <a:pt x="7" y="15"/>
                    <a:pt x="7" y="15"/>
                  </a:cubicBezTo>
                  <a:cubicBezTo>
                    <a:pt x="0" y="30"/>
                    <a:pt x="0" y="30"/>
                    <a:pt x="0" y="30"/>
                  </a:cubicBezTo>
                  <a:cubicBezTo>
                    <a:pt x="6" y="33"/>
                    <a:pt x="6" y="33"/>
                    <a:pt x="6" y="33"/>
                  </a:cubicBezTo>
                  <a:cubicBezTo>
                    <a:pt x="14" y="20"/>
                    <a:pt x="14" y="20"/>
                    <a:pt x="14" y="20"/>
                  </a:cubicBezTo>
                  <a:cubicBezTo>
                    <a:pt x="24" y="18"/>
                    <a:pt x="24" y="18"/>
                    <a:pt x="24" y="18"/>
                  </a:cubicBezTo>
                  <a:cubicBezTo>
                    <a:pt x="31" y="14"/>
                    <a:pt x="31" y="14"/>
                    <a:pt x="31" y="14"/>
                  </a:cubicBezTo>
                  <a:cubicBezTo>
                    <a:pt x="25" y="6"/>
                    <a:pt x="25" y="6"/>
                    <a:pt x="25" y="6"/>
                  </a:cubicBezTo>
                  <a:cubicBezTo>
                    <a:pt x="25" y="6"/>
                    <a:pt x="15" y="15"/>
                    <a:pt x="13" y="13"/>
                  </a:cubicBezTo>
                  <a:cubicBezTo>
                    <a:pt x="10" y="11"/>
                    <a:pt x="9" y="0"/>
                    <a:pt x="9"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2" name="Freeform 195">
              <a:extLst>
                <a:ext uri="{FF2B5EF4-FFF2-40B4-BE49-F238E27FC236}">
                  <a16:creationId xmlns:a16="http://schemas.microsoft.com/office/drawing/2014/main" id="{4260C253-CDC2-55C8-A897-430C8991222D}"/>
                </a:ext>
              </a:extLst>
            </p:cNvPr>
            <p:cNvSpPr>
              <a:spLocks/>
            </p:cNvSpPr>
            <p:nvPr/>
          </p:nvSpPr>
          <p:spPr bwMode="auto">
            <a:xfrm>
              <a:off x="7618661" y="2817986"/>
              <a:ext cx="41459" cy="45119"/>
            </a:xfrm>
            <a:custGeom>
              <a:avLst/>
              <a:gdLst>
                <a:gd name="T0" fmla="*/ 0 w 24"/>
                <a:gd name="T1" fmla="*/ 0 h 26"/>
                <a:gd name="T2" fmla="*/ 0 w 24"/>
                <a:gd name="T3" fmla="*/ 7 h 26"/>
                <a:gd name="T4" fmla="*/ 5 w 24"/>
                <a:gd name="T5" fmla="*/ 12 h 26"/>
                <a:gd name="T6" fmla="*/ 0 w 24"/>
                <a:gd name="T7" fmla="*/ 24 h 26"/>
                <a:gd name="T8" fmla="*/ 4 w 24"/>
                <a:gd name="T9" fmla="*/ 26 h 26"/>
                <a:gd name="T10" fmla="*/ 11 w 24"/>
                <a:gd name="T11" fmla="*/ 16 h 26"/>
                <a:gd name="T12" fmla="*/ 19 w 24"/>
                <a:gd name="T13" fmla="*/ 14 h 26"/>
                <a:gd name="T14" fmla="*/ 24 w 24"/>
                <a:gd name="T15" fmla="*/ 11 h 26"/>
                <a:gd name="T16" fmla="*/ 19 w 24"/>
                <a:gd name="T17" fmla="*/ 4 h 26"/>
                <a:gd name="T18" fmla="*/ 10 w 24"/>
                <a:gd name="T19" fmla="*/ 10 h 26"/>
                <a:gd name="T20" fmla="*/ 7 w 24"/>
                <a:gd name="T21" fmla="*/ 0 h 26"/>
                <a:gd name="T22" fmla="*/ 0 w 24"/>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6">
                  <a:moveTo>
                    <a:pt x="0" y="0"/>
                  </a:moveTo>
                  <a:cubicBezTo>
                    <a:pt x="0" y="7"/>
                    <a:pt x="0" y="7"/>
                    <a:pt x="0" y="7"/>
                  </a:cubicBezTo>
                  <a:cubicBezTo>
                    <a:pt x="5" y="12"/>
                    <a:pt x="5" y="12"/>
                    <a:pt x="5" y="12"/>
                  </a:cubicBezTo>
                  <a:cubicBezTo>
                    <a:pt x="0" y="24"/>
                    <a:pt x="0" y="24"/>
                    <a:pt x="0" y="24"/>
                  </a:cubicBezTo>
                  <a:cubicBezTo>
                    <a:pt x="4" y="26"/>
                    <a:pt x="4" y="26"/>
                    <a:pt x="4" y="26"/>
                  </a:cubicBezTo>
                  <a:cubicBezTo>
                    <a:pt x="11" y="16"/>
                    <a:pt x="11" y="16"/>
                    <a:pt x="11" y="16"/>
                  </a:cubicBezTo>
                  <a:cubicBezTo>
                    <a:pt x="19" y="14"/>
                    <a:pt x="19" y="14"/>
                    <a:pt x="19" y="14"/>
                  </a:cubicBezTo>
                  <a:cubicBezTo>
                    <a:pt x="24" y="11"/>
                    <a:pt x="24" y="11"/>
                    <a:pt x="24" y="11"/>
                  </a:cubicBezTo>
                  <a:cubicBezTo>
                    <a:pt x="19" y="4"/>
                    <a:pt x="19" y="4"/>
                    <a:pt x="19" y="4"/>
                  </a:cubicBezTo>
                  <a:cubicBezTo>
                    <a:pt x="19" y="4"/>
                    <a:pt x="11" y="12"/>
                    <a:pt x="10" y="10"/>
                  </a:cubicBezTo>
                  <a:cubicBezTo>
                    <a:pt x="8" y="9"/>
                    <a:pt x="7" y="0"/>
                    <a:pt x="7"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3" name="Freeform 196">
              <a:extLst>
                <a:ext uri="{FF2B5EF4-FFF2-40B4-BE49-F238E27FC236}">
                  <a16:creationId xmlns:a16="http://schemas.microsoft.com/office/drawing/2014/main" id="{20A682E0-7E42-D1E5-50BE-62745B6D7C2F}"/>
                </a:ext>
              </a:extLst>
            </p:cNvPr>
            <p:cNvSpPr>
              <a:spLocks/>
            </p:cNvSpPr>
            <p:nvPr/>
          </p:nvSpPr>
          <p:spPr bwMode="auto">
            <a:xfrm>
              <a:off x="7532081" y="2735067"/>
              <a:ext cx="42680" cy="43898"/>
            </a:xfrm>
            <a:custGeom>
              <a:avLst/>
              <a:gdLst>
                <a:gd name="T0" fmla="*/ 0 w 25"/>
                <a:gd name="T1" fmla="*/ 0 h 26"/>
                <a:gd name="T2" fmla="*/ 0 w 25"/>
                <a:gd name="T3" fmla="*/ 7 h 26"/>
                <a:gd name="T4" fmla="*/ 6 w 25"/>
                <a:gd name="T5" fmla="*/ 12 h 26"/>
                <a:gd name="T6" fmla="*/ 0 w 25"/>
                <a:gd name="T7" fmla="*/ 24 h 26"/>
                <a:gd name="T8" fmla="*/ 5 w 25"/>
                <a:gd name="T9" fmla="*/ 26 h 26"/>
                <a:gd name="T10" fmla="*/ 11 w 25"/>
                <a:gd name="T11" fmla="*/ 16 h 26"/>
                <a:gd name="T12" fmla="*/ 19 w 25"/>
                <a:gd name="T13" fmla="*/ 14 h 26"/>
                <a:gd name="T14" fmla="*/ 25 w 25"/>
                <a:gd name="T15" fmla="*/ 11 h 26"/>
                <a:gd name="T16" fmla="*/ 20 w 25"/>
                <a:gd name="T17" fmla="*/ 4 h 26"/>
                <a:gd name="T18" fmla="*/ 10 w 25"/>
                <a:gd name="T19" fmla="*/ 10 h 26"/>
                <a:gd name="T20" fmla="*/ 8 w 25"/>
                <a:gd name="T21" fmla="*/ 0 h 26"/>
                <a:gd name="T22" fmla="*/ 0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0" y="0"/>
                  </a:moveTo>
                  <a:cubicBezTo>
                    <a:pt x="0" y="7"/>
                    <a:pt x="0" y="7"/>
                    <a:pt x="0" y="7"/>
                  </a:cubicBezTo>
                  <a:cubicBezTo>
                    <a:pt x="6" y="12"/>
                    <a:pt x="6" y="12"/>
                    <a:pt x="6" y="12"/>
                  </a:cubicBezTo>
                  <a:cubicBezTo>
                    <a:pt x="0" y="24"/>
                    <a:pt x="0" y="24"/>
                    <a:pt x="0" y="24"/>
                  </a:cubicBezTo>
                  <a:cubicBezTo>
                    <a:pt x="5" y="26"/>
                    <a:pt x="5" y="26"/>
                    <a:pt x="5" y="26"/>
                  </a:cubicBezTo>
                  <a:cubicBezTo>
                    <a:pt x="11" y="16"/>
                    <a:pt x="11" y="16"/>
                    <a:pt x="11" y="16"/>
                  </a:cubicBezTo>
                  <a:cubicBezTo>
                    <a:pt x="19" y="14"/>
                    <a:pt x="19" y="14"/>
                    <a:pt x="19" y="14"/>
                  </a:cubicBezTo>
                  <a:cubicBezTo>
                    <a:pt x="25" y="11"/>
                    <a:pt x="25" y="11"/>
                    <a:pt x="25" y="11"/>
                  </a:cubicBezTo>
                  <a:cubicBezTo>
                    <a:pt x="20" y="4"/>
                    <a:pt x="20" y="4"/>
                    <a:pt x="20" y="4"/>
                  </a:cubicBezTo>
                  <a:cubicBezTo>
                    <a:pt x="20" y="4"/>
                    <a:pt x="12" y="12"/>
                    <a:pt x="10" y="10"/>
                  </a:cubicBezTo>
                  <a:cubicBezTo>
                    <a:pt x="8" y="8"/>
                    <a:pt x="8" y="0"/>
                    <a:pt x="8"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4" name="Freeform 197">
              <a:extLst>
                <a:ext uri="{FF2B5EF4-FFF2-40B4-BE49-F238E27FC236}">
                  <a16:creationId xmlns:a16="http://schemas.microsoft.com/office/drawing/2014/main" id="{129CB089-0621-2280-856F-D5784A7B5C52}"/>
                </a:ext>
              </a:extLst>
            </p:cNvPr>
            <p:cNvSpPr>
              <a:spLocks/>
            </p:cNvSpPr>
            <p:nvPr/>
          </p:nvSpPr>
          <p:spPr bwMode="auto">
            <a:xfrm>
              <a:off x="7724747" y="2685071"/>
              <a:ext cx="45119" cy="42680"/>
            </a:xfrm>
            <a:custGeom>
              <a:avLst/>
              <a:gdLst>
                <a:gd name="T0" fmla="*/ 0 w 27"/>
                <a:gd name="T1" fmla="*/ 23 h 25"/>
                <a:gd name="T2" fmla="*/ 7 w 27"/>
                <a:gd name="T3" fmla="*/ 24 h 25"/>
                <a:gd name="T4" fmla="*/ 13 w 27"/>
                <a:gd name="T5" fmla="*/ 19 h 25"/>
                <a:gd name="T6" fmla="*/ 24 w 27"/>
                <a:gd name="T7" fmla="*/ 25 h 25"/>
                <a:gd name="T8" fmla="*/ 27 w 27"/>
                <a:gd name="T9" fmla="*/ 20 h 25"/>
                <a:gd name="T10" fmla="*/ 17 w 27"/>
                <a:gd name="T11" fmla="*/ 13 h 25"/>
                <a:gd name="T12" fmla="*/ 15 w 27"/>
                <a:gd name="T13" fmla="*/ 6 h 25"/>
                <a:gd name="T14" fmla="*/ 13 w 27"/>
                <a:gd name="T15" fmla="*/ 0 h 25"/>
                <a:gd name="T16" fmla="*/ 6 w 27"/>
                <a:gd name="T17" fmla="*/ 4 h 25"/>
                <a:gd name="T18" fmla="*/ 11 w 27"/>
                <a:gd name="T19" fmla="*/ 14 h 25"/>
                <a:gd name="T20" fmla="*/ 1 w 27"/>
                <a:gd name="T21" fmla="*/ 16 h 25"/>
                <a:gd name="T22" fmla="*/ 0 w 27"/>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5">
                  <a:moveTo>
                    <a:pt x="0" y="23"/>
                  </a:moveTo>
                  <a:cubicBezTo>
                    <a:pt x="7" y="24"/>
                    <a:pt x="7" y="24"/>
                    <a:pt x="7" y="24"/>
                  </a:cubicBezTo>
                  <a:cubicBezTo>
                    <a:pt x="13" y="19"/>
                    <a:pt x="13" y="19"/>
                    <a:pt x="13" y="19"/>
                  </a:cubicBezTo>
                  <a:cubicBezTo>
                    <a:pt x="24" y="25"/>
                    <a:pt x="24" y="25"/>
                    <a:pt x="24" y="25"/>
                  </a:cubicBezTo>
                  <a:cubicBezTo>
                    <a:pt x="27" y="20"/>
                    <a:pt x="27" y="20"/>
                    <a:pt x="27" y="20"/>
                  </a:cubicBezTo>
                  <a:cubicBezTo>
                    <a:pt x="17" y="13"/>
                    <a:pt x="17" y="13"/>
                    <a:pt x="17" y="13"/>
                  </a:cubicBezTo>
                  <a:cubicBezTo>
                    <a:pt x="15" y="6"/>
                    <a:pt x="15" y="6"/>
                    <a:pt x="15" y="6"/>
                  </a:cubicBezTo>
                  <a:cubicBezTo>
                    <a:pt x="13" y="0"/>
                    <a:pt x="13" y="0"/>
                    <a:pt x="13" y="0"/>
                  </a:cubicBezTo>
                  <a:cubicBezTo>
                    <a:pt x="6" y="4"/>
                    <a:pt x="6" y="4"/>
                    <a:pt x="6" y="4"/>
                  </a:cubicBezTo>
                  <a:cubicBezTo>
                    <a:pt x="6" y="4"/>
                    <a:pt x="13" y="13"/>
                    <a:pt x="11" y="14"/>
                  </a:cubicBezTo>
                  <a:cubicBezTo>
                    <a:pt x="10" y="16"/>
                    <a:pt x="1" y="16"/>
                    <a:pt x="1" y="16"/>
                  </a:cubicBezTo>
                  <a:lnTo>
                    <a:pt x="0" y="23"/>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5" name="Freeform 198">
              <a:extLst>
                <a:ext uri="{FF2B5EF4-FFF2-40B4-BE49-F238E27FC236}">
                  <a16:creationId xmlns:a16="http://schemas.microsoft.com/office/drawing/2014/main" id="{F21A2F5C-0FE6-7A74-B3BA-2C4B47FCBAA7}"/>
                </a:ext>
              </a:extLst>
            </p:cNvPr>
            <p:cNvSpPr>
              <a:spLocks/>
            </p:cNvSpPr>
            <p:nvPr/>
          </p:nvSpPr>
          <p:spPr bwMode="auto">
            <a:xfrm>
              <a:off x="7480868" y="2821645"/>
              <a:ext cx="30485" cy="32924"/>
            </a:xfrm>
            <a:custGeom>
              <a:avLst/>
              <a:gdLst>
                <a:gd name="T0" fmla="*/ 0 w 18"/>
                <a:gd name="T1" fmla="*/ 1 h 19"/>
                <a:gd name="T2" fmla="*/ 1 w 18"/>
                <a:gd name="T3" fmla="*/ 6 h 19"/>
                <a:gd name="T4" fmla="*/ 5 w 18"/>
                <a:gd name="T5" fmla="*/ 9 h 19"/>
                <a:gd name="T6" fmla="*/ 2 w 18"/>
                <a:gd name="T7" fmla="*/ 18 h 19"/>
                <a:gd name="T8" fmla="*/ 6 w 18"/>
                <a:gd name="T9" fmla="*/ 19 h 19"/>
                <a:gd name="T10" fmla="*/ 9 w 18"/>
                <a:gd name="T11" fmla="*/ 11 h 19"/>
                <a:gd name="T12" fmla="*/ 14 w 18"/>
                <a:gd name="T13" fmla="*/ 8 h 19"/>
                <a:gd name="T14" fmla="*/ 18 w 18"/>
                <a:gd name="T15" fmla="*/ 6 h 19"/>
                <a:gd name="T16" fmla="*/ 14 w 18"/>
                <a:gd name="T17" fmla="*/ 2 h 19"/>
                <a:gd name="T18" fmla="*/ 8 w 18"/>
                <a:gd name="T19" fmla="*/ 7 h 19"/>
                <a:gd name="T20" fmla="*/ 5 w 18"/>
                <a:gd name="T21" fmla="*/ 0 h 19"/>
                <a:gd name="T22" fmla="*/ 0 w 18"/>
                <a:gd name="T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0" y="1"/>
                  </a:moveTo>
                  <a:cubicBezTo>
                    <a:pt x="1" y="6"/>
                    <a:pt x="1" y="6"/>
                    <a:pt x="1" y="6"/>
                  </a:cubicBezTo>
                  <a:cubicBezTo>
                    <a:pt x="5" y="9"/>
                    <a:pt x="5" y="9"/>
                    <a:pt x="5" y="9"/>
                  </a:cubicBezTo>
                  <a:cubicBezTo>
                    <a:pt x="2" y="18"/>
                    <a:pt x="2" y="18"/>
                    <a:pt x="2" y="18"/>
                  </a:cubicBezTo>
                  <a:cubicBezTo>
                    <a:pt x="6" y="19"/>
                    <a:pt x="6" y="19"/>
                    <a:pt x="6" y="19"/>
                  </a:cubicBezTo>
                  <a:cubicBezTo>
                    <a:pt x="9" y="11"/>
                    <a:pt x="9" y="11"/>
                    <a:pt x="9" y="11"/>
                  </a:cubicBezTo>
                  <a:cubicBezTo>
                    <a:pt x="14" y="8"/>
                    <a:pt x="14" y="8"/>
                    <a:pt x="14" y="8"/>
                  </a:cubicBezTo>
                  <a:cubicBezTo>
                    <a:pt x="18" y="6"/>
                    <a:pt x="18" y="6"/>
                    <a:pt x="18" y="6"/>
                  </a:cubicBezTo>
                  <a:cubicBezTo>
                    <a:pt x="14" y="2"/>
                    <a:pt x="14" y="2"/>
                    <a:pt x="14" y="2"/>
                  </a:cubicBezTo>
                  <a:cubicBezTo>
                    <a:pt x="14" y="2"/>
                    <a:pt x="9" y="8"/>
                    <a:pt x="8" y="7"/>
                  </a:cubicBezTo>
                  <a:cubicBezTo>
                    <a:pt x="6" y="6"/>
                    <a:pt x="5" y="0"/>
                    <a:pt x="5" y="0"/>
                  </a:cubicBezTo>
                  <a:lnTo>
                    <a:pt x="0" y="1"/>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6" name="Freeform 199">
              <a:extLst>
                <a:ext uri="{FF2B5EF4-FFF2-40B4-BE49-F238E27FC236}">
                  <a16:creationId xmlns:a16="http://schemas.microsoft.com/office/drawing/2014/main" id="{0483987B-86C1-60C2-960E-2EEC6F59EF27}"/>
                </a:ext>
              </a:extLst>
            </p:cNvPr>
            <p:cNvSpPr>
              <a:spLocks/>
            </p:cNvSpPr>
            <p:nvPr/>
          </p:nvSpPr>
          <p:spPr bwMode="auto">
            <a:xfrm>
              <a:off x="7557689" y="2811889"/>
              <a:ext cx="28046" cy="31704"/>
            </a:xfrm>
            <a:custGeom>
              <a:avLst/>
              <a:gdLst>
                <a:gd name="T0" fmla="*/ 0 w 17"/>
                <a:gd name="T1" fmla="*/ 0 h 19"/>
                <a:gd name="T2" fmla="*/ 0 w 17"/>
                <a:gd name="T3" fmla="*/ 5 h 19"/>
                <a:gd name="T4" fmla="*/ 4 w 17"/>
                <a:gd name="T5" fmla="*/ 9 h 19"/>
                <a:gd name="T6" fmla="*/ 0 w 17"/>
                <a:gd name="T7" fmla="*/ 17 h 19"/>
                <a:gd name="T8" fmla="*/ 3 w 17"/>
                <a:gd name="T9" fmla="*/ 19 h 19"/>
                <a:gd name="T10" fmla="*/ 8 w 17"/>
                <a:gd name="T11" fmla="*/ 12 h 19"/>
                <a:gd name="T12" fmla="*/ 13 w 17"/>
                <a:gd name="T13" fmla="*/ 10 h 19"/>
                <a:gd name="T14" fmla="*/ 17 w 17"/>
                <a:gd name="T15" fmla="*/ 9 h 19"/>
                <a:gd name="T16" fmla="*/ 14 w 17"/>
                <a:gd name="T17" fmla="*/ 4 h 19"/>
                <a:gd name="T18" fmla="*/ 7 w 17"/>
                <a:gd name="T19" fmla="*/ 8 h 19"/>
                <a:gd name="T20" fmla="*/ 5 w 17"/>
                <a:gd name="T21" fmla="*/ 1 h 19"/>
                <a:gd name="T22" fmla="*/ 0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0" y="0"/>
                  </a:moveTo>
                  <a:cubicBezTo>
                    <a:pt x="0" y="5"/>
                    <a:pt x="0" y="5"/>
                    <a:pt x="0" y="5"/>
                  </a:cubicBezTo>
                  <a:cubicBezTo>
                    <a:pt x="4" y="9"/>
                    <a:pt x="4" y="9"/>
                    <a:pt x="4" y="9"/>
                  </a:cubicBezTo>
                  <a:cubicBezTo>
                    <a:pt x="0" y="17"/>
                    <a:pt x="0" y="17"/>
                    <a:pt x="0" y="17"/>
                  </a:cubicBezTo>
                  <a:cubicBezTo>
                    <a:pt x="3" y="19"/>
                    <a:pt x="3" y="19"/>
                    <a:pt x="3" y="19"/>
                  </a:cubicBezTo>
                  <a:cubicBezTo>
                    <a:pt x="8" y="12"/>
                    <a:pt x="8" y="12"/>
                    <a:pt x="8" y="12"/>
                  </a:cubicBezTo>
                  <a:cubicBezTo>
                    <a:pt x="13" y="10"/>
                    <a:pt x="13" y="10"/>
                    <a:pt x="13" y="10"/>
                  </a:cubicBezTo>
                  <a:cubicBezTo>
                    <a:pt x="17" y="9"/>
                    <a:pt x="17" y="9"/>
                    <a:pt x="17" y="9"/>
                  </a:cubicBezTo>
                  <a:cubicBezTo>
                    <a:pt x="14" y="4"/>
                    <a:pt x="14" y="4"/>
                    <a:pt x="14" y="4"/>
                  </a:cubicBezTo>
                  <a:cubicBezTo>
                    <a:pt x="14" y="4"/>
                    <a:pt x="8" y="9"/>
                    <a:pt x="7" y="8"/>
                  </a:cubicBezTo>
                  <a:cubicBezTo>
                    <a:pt x="6" y="7"/>
                    <a:pt x="5" y="1"/>
                    <a:pt x="5" y="1"/>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7" name="Freeform 200">
              <a:extLst>
                <a:ext uri="{FF2B5EF4-FFF2-40B4-BE49-F238E27FC236}">
                  <a16:creationId xmlns:a16="http://schemas.microsoft.com/office/drawing/2014/main" id="{F32A65E9-781D-5831-33E6-A090EACC176C}"/>
                </a:ext>
              </a:extLst>
            </p:cNvPr>
            <p:cNvSpPr>
              <a:spLocks/>
            </p:cNvSpPr>
            <p:nvPr/>
          </p:nvSpPr>
          <p:spPr bwMode="auto">
            <a:xfrm>
              <a:off x="7628415" y="2727752"/>
              <a:ext cx="34143" cy="30485"/>
            </a:xfrm>
            <a:custGeom>
              <a:avLst/>
              <a:gdLst>
                <a:gd name="T0" fmla="*/ 8 w 20"/>
                <a:gd name="T1" fmla="*/ 0 h 18"/>
                <a:gd name="T2" fmla="*/ 6 w 20"/>
                <a:gd name="T3" fmla="*/ 5 h 18"/>
                <a:gd name="T4" fmla="*/ 8 w 20"/>
                <a:gd name="T5" fmla="*/ 9 h 18"/>
                <a:gd name="T6" fmla="*/ 0 w 20"/>
                <a:gd name="T7" fmla="*/ 15 h 18"/>
                <a:gd name="T8" fmla="*/ 3 w 20"/>
                <a:gd name="T9" fmla="*/ 18 h 18"/>
                <a:gd name="T10" fmla="*/ 10 w 20"/>
                <a:gd name="T11" fmla="*/ 14 h 18"/>
                <a:gd name="T12" fmla="*/ 15 w 20"/>
                <a:gd name="T13" fmla="*/ 15 h 18"/>
                <a:gd name="T14" fmla="*/ 20 w 20"/>
                <a:gd name="T15" fmla="*/ 15 h 18"/>
                <a:gd name="T16" fmla="*/ 19 w 20"/>
                <a:gd name="T17" fmla="*/ 9 h 18"/>
                <a:gd name="T18" fmla="*/ 11 w 20"/>
                <a:gd name="T19" fmla="*/ 10 h 18"/>
                <a:gd name="T20" fmla="*/ 12 w 20"/>
                <a:gd name="T21" fmla="*/ 3 h 18"/>
                <a:gd name="T22" fmla="*/ 8 w 20"/>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8">
                  <a:moveTo>
                    <a:pt x="8" y="0"/>
                  </a:moveTo>
                  <a:cubicBezTo>
                    <a:pt x="6" y="5"/>
                    <a:pt x="6" y="5"/>
                    <a:pt x="6" y="5"/>
                  </a:cubicBezTo>
                  <a:cubicBezTo>
                    <a:pt x="8" y="9"/>
                    <a:pt x="8" y="9"/>
                    <a:pt x="8" y="9"/>
                  </a:cubicBezTo>
                  <a:cubicBezTo>
                    <a:pt x="0" y="15"/>
                    <a:pt x="0" y="15"/>
                    <a:pt x="0" y="15"/>
                  </a:cubicBezTo>
                  <a:cubicBezTo>
                    <a:pt x="3" y="18"/>
                    <a:pt x="3" y="18"/>
                    <a:pt x="3" y="18"/>
                  </a:cubicBezTo>
                  <a:cubicBezTo>
                    <a:pt x="10" y="14"/>
                    <a:pt x="10" y="14"/>
                    <a:pt x="10" y="14"/>
                  </a:cubicBezTo>
                  <a:cubicBezTo>
                    <a:pt x="15" y="15"/>
                    <a:pt x="15" y="15"/>
                    <a:pt x="15" y="15"/>
                  </a:cubicBezTo>
                  <a:cubicBezTo>
                    <a:pt x="20" y="15"/>
                    <a:pt x="20" y="15"/>
                    <a:pt x="20" y="15"/>
                  </a:cubicBezTo>
                  <a:cubicBezTo>
                    <a:pt x="19" y="9"/>
                    <a:pt x="19" y="9"/>
                    <a:pt x="19" y="9"/>
                  </a:cubicBezTo>
                  <a:cubicBezTo>
                    <a:pt x="19" y="9"/>
                    <a:pt x="11" y="11"/>
                    <a:pt x="11" y="10"/>
                  </a:cubicBezTo>
                  <a:cubicBezTo>
                    <a:pt x="10" y="8"/>
                    <a:pt x="12" y="3"/>
                    <a:pt x="12" y="3"/>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8" name="Freeform 201">
              <a:extLst>
                <a:ext uri="{FF2B5EF4-FFF2-40B4-BE49-F238E27FC236}">
                  <a16:creationId xmlns:a16="http://schemas.microsoft.com/office/drawing/2014/main" id="{2DD9CBFE-1A03-5D7D-FFFE-765236648597}"/>
                </a:ext>
              </a:extLst>
            </p:cNvPr>
            <p:cNvSpPr>
              <a:spLocks/>
            </p:cNvSpPr>
            <p:nvPr/>
          </p:nvSpPr>
          <p:spPr bwMode="auto">
            <a:xfrm>
              <a:off x="7710114" y="2765553"/>
              <a:ext cx="32924" cy="30485"/>
            </a:xfrm>
            <a:custGeom>
              <a:avLst/>
              <a:gdLst>
                <a:gd name="T0" fmla="*/ 8 w 19"/>
                <a:gd name="T1" fmla="*/ 0 h 18"/>
                <a:gd name="T2" fmla="*/ 6 w 19"/>
                <a:gd name="T3" fmla="*/ 5 h 18"/>
                <a:gd name="T4" fmla="*/ 7 w 19"/>
                <a:gd name="T5" fmla="*/ 9 h 18"/>
                <a:gd name="T6" fmla="*/ 0 w 19"/>
                <a:gd name="T7" fmla="*/ 15 h 18"/>
                <a:gd name="T8" fmla="*/ 3 w 19"/>
                <a:gd name="T9" fmla="*/ 18 h 18"/>
                <a:gd name="T10" fmla="*/ 10 w 19"/>
                <a:gd name="T11" fmla="*/ 14 h 18"/>
                <a:gd name="T12" fmla="*/ 15 w 19"/>
                <a:gd name="T13" fmla="*/ 15 h 18"/>
                <a:gd name="T14" fmla="*/ 19 w 19"/>
                <a:gd name="T15" fmla="*/ 15 h 18"/>
                <a:gd name="T16" fmla="*/ 18 w 19"/>
                <a:gd name="T17" fmla="*/ 9 h 18"/>
                <a:gd name="T18" fmla="*/ 11 w 19"/>
                <a:gd name="T19" fmla="*/ 10 h 18"/>
                <a:gd name="T20" fmla="*/ 12 w 19"/>
                <a:gd name="T21" fmla="*/ 3 h 18"/>
                <a:gd name="T22" fmla="*/ 8 w 1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8" y="0"/>
                  </a:moveTo>
                  <a:cubicBezTo>
                    <a:pt x="6" y="5"/>
                    <a:pt x="6" y="5"/>
                    <a:pt x="6" y="5"/>
                  </a:cubicBezTo>
                  <a:cubicBezTo>
                    <a:pt x="7" y="9"/>
                    <a:pt x="7" y="9"/>
                    <a:pt x="7" y="9"/>
                  </a:cubicBezTo>
                  <a:cubicBezTo>
                    <a:pt x="0" y="15"/>
                    <a:pt x="0" y="15"/>
                    <a:pt x="0" y="15"/>
                  </a:cubicBezTo>
                  <a:cubicBezTo>
                    <a:pt x="3" y="18"/>
                    <a:pt x="3" y="18"/>
                    <a:pt x="3" y="18"/>
                  </a:cubicBezTo>
                  <a:cubicBezTo>
                    <a:pt x="10" y="14"/>
                    <a:pt x="10" y="14"/>
                    <a:pt x="10" y="14"/>
                  </a:cubicBezTo>
                  <a:cubicBezTo>
                    <a:pt x="15" y="15"/>
                    <a:pt x="15" y="15"/>
                    <a:pt x="15" y="15"/>
                  </a:cubicBezTo>
                  <a:cubicBezTo>
                    <a:pt x="19" y="15"/>
                    <a:pt x="19" y="15"/>
                    <a:pt x="19" y="15"/>
                  </a:cubicBezTo>
                  <a:cubicBezTo>
                    <a:pt x="18" y="9"/>
                    <a:pt x="18" y="9"/>
                    <a:pt x="18" y="9"/>
                  </a:cubicBezTo>
                  <a:cubicBezTo>
                    <a:pt x="18" y="9"/>
                    <a:pt x="11" y="11"/>
                    <a:pt x="11" y="10"/>
                  </a:cubicBezTo>
                  <a:cubicBezTo>
                    <a:pt x="10" y="8"/>
                    <a:pt x="12" y="3"/>
                    <a:pt x="12" y="3"/>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9" name="Freeform 202">
              <a:extLst>
                <a:ext uri="{FF2B5EF4-FFF2-40B4-BE49-F238E27FC236}">
                  <a16:creationId xmlns:a16="http://schemas.microsoft.com/office/drawing/2014/main" id="{140B0C8B-D5FB-FC82-F351-0E0850240C99}"/>
                </a:ext>
              </a:extLst>
            </p:cNvPr>
            <p:cNvSpPr>
              <a:spLocks/>
            </p:cNvSpPr>
            <p:nvPr/>
          </p:nvSpPr>
          <p:spPr bwMode="auto">
            <a:xfrm>
              <a:off x="7460137" y="2757016"/>
              <a:ext cx="32924" cy="26827"/>
            </a:xfrm>
            <a:custGeom>
              <a:avLst/>
              <a:gdLst>
                <a:gd name="T0" fmla="*/ 11 w 19"/>
                <a:gd name="T1" fmla="*/ 0 h 16"/>
                <a:gd name="T2" fmla="*/ 8 w 19"/>
                <a:gd name="T3" fmla="*/ 3 h 16"/>
                <a:gd name="T4" fmla="*/ 9 w 19"/>
                <a:gd name="T5" fmla="*/ 8 h 16"/>
                <a:gd name="T6" fmla="*/ 0 w 19"/>
                <a:gd name="T7" fmla="*/ 12 h 16"/>
                <a:gd name="T8" fmla="*/ 2 w 19"/>
                <a:gd name="T9" fmla="*/ 15 h 16"/>
                <a:gd name="T10" fmla="*/ 10 w 19"/>
                <a:gd name="T11" fmla="*/ 13 h 16"/>
                <a:gd name="T12" fmla="*/ 15 w 19"/>
                <a:gd name="T13" fmla="*/ 15 h 16"/>
                <a:gd name="T14" fmla="*/ 19 w 19"/>
                <a:gd name="T15" fmla="*/ 16 h 16"/>
                <a:gd name="T16" fmla="*/ 19 w 19"/>
                <a:gd name="T17" fmla="*/ 11 h 16"/>
                <a:gd name="T18" fmla="*/ 12 w 19"/>
                <a:gd name="T19" fmla="*/ 10 h 16"/>
                <a:gd name="T20" fmla="*/ 15 w 19"/>
                <a:gd name="T21" fmla="*/ 3 h 16"/>
                <a:gd name="T22" fmla="*/ 11 w 19"/>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6">
                  <a:moveTo>
                    <a:pt x="11" y="0"/>
                  </a:moveTo>
                  <a:cubicBezTo>
                    <a:pt x="8" y="3"/>
                    <a:pt x="8" y="3"/>
                    <a:pt x="8" y="3"/>
                  </a:cubicBezTo>
                  <a:cubicBezTo>
                    <a:pt x="9" y="8"/>
                    <a:pt x="9" y="8"/>
                    <a:pt x="9" y="8"/>
                  </a:cubicBezTo>
                  <a:cubicBezTo>
                    <a:pt x="0" y="12"/>
                    <a:pt x="0" y="12"/>
                    <a:pt x="0" y="12"/>
                  </a:cubicBezTo>
                  <a:cubicBezTo>
                    <a:pt x="2" y="15"/>
                    <a:pt x="2" y="15"/>
                    <a:pt x="2" y="15"/>
                  </a:cubicBezTo>
                  <a:cubicBezTo>
                    <a:pt x="10" y="13"/>
                    <a:pt x="10" y="13"/>
                    <a:pt x="10" y="13"/>
                  </a:cubicBezTo>
                  <a:cubicBezTo>
                    <a:pt x="15" y="15"/>
                    <a:pt x="15" y="15"/>
                    <a:pt x="15" y="15"/>
                  </a:cubicBezTo>
                  <a:cubicBezTo>
                    <a:pt x="19" y="16"/>
                    <a:pt x="19" y="16"/>
                    <a:pt x="19" y="16"/>
                  </a:cubicBezTo>
                  <a:cubicBezTo>
                    <a:pt x="19" y="11"/>
                    <a:pt x="19" y="11"/>
                    <a:pt x="19" y="11"/>
                  </a:cubicBezTo>
                  <a:cubicBezTo>
                    <a:pt x="19" y="11"/>
                    <a:pt x="12" y="11"/>
                    <a:pt x="12" y="10"/>
                  </a:cubicBezTo>
                  <a:cubicBezTo>
                    <a:pt x="12" y="8"/>
                    <a:pt x="15" y="3"/>
                    <a:pt x="15" y="3"/>
                  </a:cubicBezTo>
                  <a:lnTo>
                    <a:pt x="1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20" name="Freeform 203">
              <a:extLst>
                <a:ext uri="{FF2B5EF4-FFF2-40B4-BE49-F238E27FC236}">
                  <a16:creationId xmlns:a16="http://schemas.microsoft.com/office/drawing/2014/main" id="{A2CFED44-2E58-17E5-1207-16A50516692B}"/>
                </a:ext>
              </a:extLst>
            </p:cNvPr>
            <p:cNvSpPr>
              <a:spLocks/>
            </p:cNvSpPr>
            <p:nvPr/>
          </p:nvSpPr>
          <p:spPr bwMode="auto">
            <a:xfrm>
              <a:off x="7583297" y="2685072"/>
              <a:ext cx="30485" cy="32924"/>
            </a:xfrm>
            <a:custGeom>
              <a:avLst/>
              <a:gdLst>
                <a:gd name="T0" fmla="*/ 16 w 18"/>
                <a:gd name="T1" fmla="*/ 0 h 19"/>
                <a:gd name="T2" fmla="*/ 11 w 18"/>
                <a:gd name="T3" fmla="*/ 2 h 19"/>
                <a:gd name="T4" fmla="*/ 9 w 18"/>
                <a:gd name="T5" fmla="*/ 7 h 19"/>
                <a:gd name="T6" fmla="*/ 0 w 18"/>
                <a:gd name="T7" fmla="*/ 6 h 19"/>
                <a:gd name="T8" fmla="*/ 0 w 18"/>
                <a:gd name="T9" fmla="*/ 10 h 19"/>
                <a:gd name="T10" fmla="*/ 8 w 18"/>
                <a:gd name="T11" fmla="*/ 12 h 19"/>
                <a:gd name="T12" fmla="*/ 12 w 18"/>
                <a:gd name="T13" fmla="*/ 16 h 19"/>
                <a:gd name="T14" fmla="*/ 15 w 18"/>
                <a:gd name="T15" fmla="*/ 19 h 19"/>
                <a:gd name="T16" fmla="*/ 18 w 18"/>
                <a:gd name="T17" fmla="*/ 14 h 19"/>
                <a:gd name="T18" fmla="*/ 11 w 18"/>
                <a:gd name="T19" fmla="*/ 9 h 19"/>
                <a:gd name="T20" fmla="*/ 18 w 18"/>
                <a:gd name="T21" fmla="*/ 5 h 19"/>
                <a:gd name="T22" fmla="*/ 16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16" y="0"/>
                  </a:moveTo>
                  <a:cubicBezTo>
                    <a:pt x="11" y="2"/>
                    <a:pt x="11" y="2"/>
                    <a:pt x="11" y="2"/>
                  </a:cubicBezTo>
                  <a:cubicBezTo>
                    <a:pt x="9" y="7"/>
                    <a:pt x="9" y="7"/>
                    <a:pt x="9" y="7"/>
                  </a:cubicBezTo>
                  <a:cubicBezTo>
                    <a:pt x="0" y="6"/>
                    <a:pt x="0" y="6"/>
                    <a:pt x="0" y="6"/>
                  </a:cubicBezTo>
                  <a:cubicBezTo>
                    <a:pt x="0" y="10"/>
                    <a:pt x="0" y="10"/>
                    <a:pt x="0" y="10"/>
                  </a:cubicBezTo>
                  <a:cubicBezTo>
                    <a:pt x="8" y="12"/>
                    <a:pt x="8" y="12"/>
                    <a:pt x="8" y="12"/>
                  </a:cubicBezTo>
                  <a:cubicBezTo>
                    <a:pt x="12" y="16"/>
                    <a:pt x="12" y="16"/>
                    <a:pt x="12" y="16"/>
                  </a:cubicBezTo>
                  <a:cubicBezTo>
                    <a:pt x="15" y="19"/>
                    <a:pt x="15" y="19"/>
                    <a:pt x="15" y="19"/>
                  </a:cubicBezTo>
                  <a:cubicBezTo>
                    <a:pt x="18" y="14"/>
                    <a:pt x="18" y="14"/>
                    <a:pt x="18" y="14"/>
                  </a:cubicBezTo>
                  <a:cubicBezTo>
                    <a:pt x="18" y="14"/>
                    <a:pt x="11" y="11"/>
                    <a:pt x="11" y="9"/>
                  </a:cubicBezTo>
                  <a:cubicBezTo>
                    <a:pt x="12" y="8"/>
                    <a:pt x="18" y="5"/>
                    <a:pt x="18" y="5"/>
                  </a:cubicBezTo>
                  <a:lnTo>
                    <a:pt x="16"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21" name="Freeform 204">
              <a:extLst>
                <a:ext uri="{FF2B5EF4-FFF2-40B4-BE49-F238E27FC236}">
                  <a16:creationId xmlns:a16="http://schemas.microsoft.com/office/drawing/2014/main" id="{0F3AC92F-C477-A83F-42BF-818676CECAE1}"/>
                </a:ext>
              </a:extLst>
            </p:cNvPr>
            <p:cNvSpPr>
              <a:spLocks/>
            </p:cNvSpPr>
            <p:nvPr/>
          </p:nvSpPr>
          <p:spPr bwMode="auto">
            <a:xfrm>
              <a:off x="7695481" y="2826522"/>
              <a:ext cx="57312" cy="54873"/>
            </a:xfrm>
            <a:custGeom>
              <a:avLst/>
              <a:gdLst>
                <a:gd name="T0" fmla="*/ 33 w 34"/>
                <a:gd name="T1" fmla="*/ 0 h 32"/>
                <a:gd name="T2" fmla="*/ 24 w 34"/>
                <a:gd name="T3" fmla="*/ 1 h 32"/>
                <a:gd name="T4" fmla="*/ 18 w 34"/>
                <a:gd name="T5" fmla="*/ 8 h 32"/>
                <a:gd name="T6" fmla="*/ 2 w 34"/>
                <a:gd name="T7" fmla="*/ 4 h 32"/>
                <a:gd name="T8" fmla="*/ 0 w 34"/>
                <a:gd name="T9" fmla="*/ 11 h 32"/>
                <a:gd name="T10" fmla="*/ 14 w 34"/>
                <a:gd name="T11" fmla="*/ 16 h 32"/>
                <a:gd name="T12" fmla="*/ 17 w 34"/>
                <a:gd name="T13" fmla="*/ 25 h 32"/>
                <a:gd name="T14" fmla="*/ 21 w 34"/>
                <a:gd name="T15" fmla="*/ 32 h 32"/>
                <a:gd name="T16" fmla="*/ 29 w 34"/>
                <a:gd name="T17" fmla="*/ 25 h 32"/>
                <a:gd name="T18" fmla="*/ 21 w 34"/>
                <a:gd name="T19" fmla="*/ 13 h 32"/>
                <a:gd name="T20" fmla="*/ 34 w 34"/>
                <a:gd name="T21" fmla="*/ 9 h 32"/>
                <a:gd name="T22" fmla="*/ 33 w 3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2">
                  <a:moveTo>
                    <a:pt x="33" y="0"/>
                  </a:moveTo>
                  <a:cubicBezTo>
                    <a:pt x="24" y="1"/>
                    <a:pt x="24" y="1"/>
                    <a:pt x="24" y="1"/>
                  </a:cubicBezTo>
                  <a:cubicBezTo>
                    <a:pt x="18" y="8"/>
                    <a:pt x="18" y="8"/>
                    <a:pt x="18" y="8"/>
                  </a:cubicBezTo>
                  <a:cubicBezTo>
                    <a:pt x="2" y="4"/>
                    <a:pt x="2" y="4"/>
                    <a:pt x="2" y="4"/>
                  </a:cubicBezTo>
                  <a:cubicBezTo>
                    <a:pt x="0" y="11"/>
                    <a:pt x="0" y="11"/>
                    <a:pt x="0" y="11"/>
                  </a:cubicBezTo>
                  <a:cubicBezTo>
                    <a:pt x="14" y="16"/>
                    <a:pt x="14" y="16"/>
                    <a:pt x="14" y="16"/>
                  </a:cubicBezTo>
                  <a:cubicBezTo>
                    <a:pt x="17" y="25"/>
                    <a:pt x="17" y="25"/>
                    <a:pt x="17" y="25"/>
                  </a:cubicBezTo>
                  <a:cubicBezTo>
                    <a:pt x="21" y="32"/>
                    <a:pt x="21" y="32"/>
                    <a:pt x="21" y="32"/>
                  </a:cubicBezTo>
                  <a:cubicBezTo>
                    <a:pt x="29" y="25"/>
                    <a:pt x="29" y="25"/>
                    <a:pt x="29" y="25"/>
                  </a:cubicBezTo>
                  <a:cubicBezTo>
                    <a:pt x="29" y="25"/>
                    <a:pt x="19" y="16"/>
                    <a:pt x="21" y="13"/>
                  </a:cubicBezTo>
                  <a:cubicBezTo>
                    <a:pt x="23" y="11"/>
                    <a:pt x="34" y="9"/>
                    <a:pt x="34" y="9"/>
                  </a:cubicBezTo>
                  <a:lnTo>
                    <a:pt x="33"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7" name="Freeform 206">
              <a:extLst>
                <a:ext uri="{FF2B5EF4-FFF2-40B4-BE49-F238E27FC236}">
                  <a16:creationId xmlns:a16="http://schemas.microsoft.com/office/drawing/2014/main" id="{4ECD3D87-24BC-874E-281C-3FF069427C4E}"/>
                </a:ext>
              </a:extLst>
            </p:cNvPr>
            <p:cNvSpPr>
              <a:spLocks/>
            </p:cNvSpPr>
            <p:nvPr/>
          </p:nvSpPr>
          <p:spPr bwMode="auto">
            <a:xfrm>
              <a:off x="7289422" y="3027721"/>
              <a:ext cx="52435" cy="58532"/>
            </a:xfrm>
            <a:custGeom>
              <a:avLst/>
              <a:gdLst>
                <a:gd name="T0" fmla="*/ 0 w 31"/>
                <a:gd name="T1" fmla="*/ 0 h 34"/>
                <a:gd name="T2" fmla="*/ 0 w 31"/>
                <a:gd name="T3" fmla="*/ 9 h 34"/>
                <a:gd name="T4" fmla="*/ 7 w 31"/>
                <a:gd name="T5" fmla="*/ 16 h 34"/>
                <a:gd name="T6" fmla="*/ 0 w 31"/>
                <a:gd name="T7" fmla="*/ 31 h 34"/>
                <a:gd name="T8" fmla="*/ 6 w 31"/>
                <a:gd name="T9" fmla="*/ 34 h 34"/>
                <a:gd name="T10" fmla="*/ 14 w 31"/>
                <a:gd name="T11" fmla="*/ 21 h 34"/>
                <a:gd name="T12" fmla="*/ 24 w 31"/>
                <a:gd name="T13" fmla="*/ 18 h 34"/>
                <a:gd name="T14" fmla="*/ 31 w 31"/>
                <a:gd name="T15" fmla="*/ 14 h 34"/>
                <a:gd name="T16" fmla="*/ 25 w 31"/>
                <a:gd name="T17" fmla="*/ 6 h 34"/>
                <a:gd name="T18" fmla="*/ 13 w 31"/>
                <a:gd name="T19" fmla="*/ 14 h 34"/>
                <a:gd name="T20" fmla="*/ 10 w 31"/>
                <a:gd name="T21" fmla="*/ 0 h 34"/>
                <a:gd name="T22" fmla="*/ 0 w 31"/>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4">
                  <a:moveTo>
                    <a:pt x="0" y="0"/>
                  </a:moveTo>
                  <a:cubicBezTo>
                    <a:pt x="0" y="9"/>
                    <a:pt x="0" y="9"/>
                    <a:pt x="0" y="9"/>
                  </a:cubicBezTo>
                  <a:cubicBezTo>
                    <a:pt x="7" y="16"/>
                    <a:pt x="7" y="16"/>
                    <a:pt x="7" y="16"/>
                  </a:cubicBezTo>
                  <a:cubicBezTo>
                    <a:pt x="0" y="31"/>
                    <a:pt x="0" y="31"/>
                    <a:pt x="0" y="31"/>
                  </a:cubicBezTo>
                  <a:cubicBezTo>
                    <a:pt x="6" y="34"/>
                    <a:pt x="6" y="34"/>
                    <a:pt x="6" y="34"/>
                  </a:cubicBezTo>
                  <a:cubicBezTo>
                    <a:pt x="14" y="21"/>
                    <a:pt x="14" y="21"/>
                    <a:pt x="14" y="21"/>
                  </a:cubicBezTo>
                  <a:cubicBezTo>
                    <a:pt x="24" y="18"/>
                    <a:pt x="24" y="18"/>
                    <a:pt x="24" y="18"/>
                  </a:cubicBezTo>
                  <a:cubicBezTo>
                    <a:pt x="31" y="14"/>
                    <a:pt x="31" y="14"/>
                    <a:pt x="31" y="14"/>
                  </a:cubicBezTo>
                  <a:cubicBezTo>
                    <a:pt x="25" y="6"/>
                    <a:pt x="25" y="6"/>
                    <a:pt x="25" y="6"/>
                  </a:cubicBezTo>
                  <a:cubicBezTo>
                    <a:pt x="25" y="6"/>
                    <a:pt x="15" y="16"/>
                    <a:pt x="13" y="14"/>
                  </a:cubicBezTo>
                  <a:cubicBezTo>
                    <a:pt x="10" y="12"/>
                    <a:pt x="10" y="0"/>
                    <a:pt x="10"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8" name="Freeform 207">
              <a:extLst>
                <a:ext uri="{FF2B5EF4-FFF2-40B4-BE49-F238E27FC236}">
                  <a16:creationId xmlns:a16="http://schemas.microsoft.com/office/drawing/2014/main" id="{76610980-A4FE-06AB-B67E-4A5414924068}"/>
                </a:ext>
              </a:extLst>
            </p:cNvPr>
            <p:cNvSpPr>
              <a:spLocks/>
            </p:cNvSpPr>
            <p:nvPr/>
          </p:nvSpPr>
          <p:spPr bwMode="auto">
            <a:xfrm>
              <a:off x="7243085" y="3209413"/>
              <a:ext cx="41459" cy="43898"/>
            </a:xfrm>
            <a:custGeom>
              <a:avLst/>
              <a:gdLst>
                <a:gd name="T0" fmla="*/ 0 w 24"/>
                <a:gd name="T1" fmla="*/ 0 h 26"/>
                <a:gd name="T2" fmla="*/ 0 w 24"/>
                <a:gd name="T3" fmla="*/ 7 h 26"/>
                <a:gd name="T4" fmla="*/ 5 w 24"/>
                <a:gd name="T5" fmla="*/ 12 h 26"/>
                <a:gd name="T6" fmla="*/ 0 w 24"/>
                <a:gd name="T7" fmla="*/ 24 h 26"/>
                <a:gd name="T8" fmla="*/ 4 w 24"/>
                <a:gd name="T9" fmla="*/ 26 h 26"/>
                <a:gd name="T10" fmla="*/ 11 w 24"/>
                <a:gd name="T11" fmla="*/ 16 h 26"/>
                <a:gd name="T12" fmla="*/ 19 w 24"/>
                <a:gd name="T13" fmla="*/ 14 h 26"/>
                <a:gd name="T14" fmla="*/ 24 w 24"/>
                <a:gd name="T15" fmla="*/ 11 h 26"/>
                <a:gd name="T16" fmla="*/ 19 w 24"/>
                <a:gd name="T17" fmla="*/ 5 h 26"/>
                <a:gd name="T18" fmla="*/ 10 w 24"/>
                <a:gd name="T19" fmla="*/ 11 h 26"/>
                <a:gd name="T20" fmla="*/ 7 w 24"/>
                <a:gd name="T21" fmla="*/ 0 h 26"/>
                <a:gd name="T22" fmla="*/ 0 w 24"/>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26">
                  <a:moveTo>
                    <a:pt x="0" y="0"/>
                  </a:moveTo>
                  <a:cubicBezTo>
                    <a:pt x="0" y="7"/>
                    <a:pt x="0" y="7"/>
                    <a:pt x="0" y="7"/>
                  </a:cubicBezTo>
                  <a:cubicBezTo>
                    <a:pt x="5" y="12"/>
                    <a:pt x="5" y="12"/>
                    <a:pt x="5" y="12"/>
                  </a:cubicBezTo>
                  <a:cubicBezTo>
                    <a:pt x="0" y="24"/>
                    <a:pt x="0" y="24"/>
                    <a:pt x="0" y="24"/>
                  </a:cubicBezTo>
                  <a:cubicBezTo>
                    <a:pt x="4" y="26"/>
                    <a:pt x="4" y="26"/>
                    <a:pt x="4" y="26"/>
                  </a:cubicBezTo>
                  <a:cubicBezTo>
                    <a:pt x="11" y="16"/>
                    <a:pt x="11" y="16"/>
                    <a:pt x="11" y="16"/>
                  </a:cubicBezTo>
                  <a:cubicBezTo>
                    <a:pt x="19" y="14"/>
                    <a:pt x="19" y="14"/>
                    <a:pt x="19" y="14"/>
                  </a:cubicBezTo>
                  <a:cubicBezTo>
                    <a:pt x="24" y="11"/>
                    <a:pt x="24" y="11"/>
                    <a:pt x="24" y="11"/>
                  </a:cubicBezTo>
                  <a:cubicBezTo>
                    <a:pt x="19" y="5"/>
                    <a:pt x="19" y="5"/>
                    <a:pt x="19" y="5"/>
                  </a:cubicBezTo>
                  <a:cubicBezTo>
                    <a:pt x="19" y="5"/>
                    <a:pt x="11" y="13"/>
                    <a:pt x="10" y="11"/>
                  </a:cubicBezTo>
                  <a:cubicBezTo>
                    <a:pt x="8" y="9"/>
                    <a:pt x="7" y="0"/>
                    <a:pt x="7"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9" name="Freeform 208">
              <a:extLst>
                <a:ext uri="{FF2B5EF4-FFF2-40B4-BE49-F238E27FC236}">
                  <a16:creationId xmlns:a16="http://schemas.microsoft.com/office/drawing/2014/main" id="{C6B72116-9161-4667-DD02-EF05A07594F6}"/>
                </a:ext>
              </a:extLst>
            </p:cNvPr>
            <p:cNvSpPr>
              <a:spLocks/>
            </p:cNvSpPr>
            <p:nvPr/>
          </p:nvSpPr>
          <p:spPr bwMode="auto">
            <a:xfrm>
              <a:off x="7156506" y="3125275"/>
              <a:ext cx="42680" cy="43898"/>
            </a:xfrm>
            <a:custGeom>
              <a:avLst/>
              <a:gdLst>
                <a:gd name="T0" fmla="*/ 0 w 25"/>
                <a:gd name="T1" fmla="*/ 0 h 26"/>
                <a:gd name="T2" fmla="*/ 0 w 25"/>
                <a:gd name="T3" fmla="*/ 7 h 26"/>
                <a:gd name="T4" fmla="*/ 6 w 25"/>
                <a:gd name="T5" fmla="*/ 12 h 26"/>
                <a:gd name="T6" fmla="*/ 0 w 25"/>
                <a:gd name="T7" fmla="*/ 24 h 26"/>
                <a:gd name="T8" fmla="*/ 5 w 25"/>
                <a:gd name="T9" fmla="*/ 26 h 26"/>
                <a:gd name="T10" fmla="*/ 11 w 25"/>
                <a:gd name="T11" fmla="*/ 16 h 26"/>
                <a:gd name="T12" fmla="*/ 19 w 25"/>
                <a:gd name="T13" fmla="*/ 14 h 26"/>
                <a:gd name="T14" fmla="*/ 25 w 25"/>
                <a:gd name="T15" fmla="*/ 11 h 26"/>
                <a:gd name="T16" fmla="*/ 20 w 25"/>
                <a:gd name="T17" fmla="*/ 5 h 26"/>
                <a:gd name="T18" fmla="*/ 10 w 25"/>
                <a:gd name="T19" fmla="*/ 11 h 26"/>
                <a:gd name="T20" fmla="*/ 8 w 25"/>
                <a:gd name="T21" fmla="*/ 0 h 26"/>
                <a:gd name="T22" fmla="*/ 0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0" y="0"/>
                  </a:moveTo>
                  <a:cubicBezTo>
                    <a:pt x="0" y="7"/>
                    <a:pt x="0" y="7"/>
                    <a:pt x="0" y="7"/>
                  </a:cubicBezTo>
                  <a:cubicBezTo>
                    <a:pt x="6" y="12"/>
                    <a:pt x="6" y="12"/>
                    <a:pt x="6" y="12"/>
                  </a:cubicBezTo>
                  <a:cubicBezTo>
                    <a:pt x="0" y="24"/>
                    <a:pt x="0" y="24"/>
                    <a:pt x="0" y="24"/>
                  </a:cubicBezTo>
                  <a:cubicBezTo>
                    <a:pt x="5" y="26"/>
                    <a:pt x="5" y="26"/>
                    <a:pt x="5" y="26"/>
                  </a:cubicBezTo>
                  <a:cubicBezTo>
                    <a:pt x="11" y="16"/>
                    <a:pt x="11" y="16"/>
                    <a:pt x="11" y="16"/>
                  </a:cubicBezTo>
                  <a:cubicBezTo>
                    <a:pt x="19" y="14"/>
                    <a:pt x="19" y="14"/>
                    <a:pt x="19" y="14"/>
                  </a:cubicBezTo>
                  <a:cubicBezTo>
                    <a:pt x="25" y="11"/>
                    <a:pt x="25" y="11"/>
                    <a:pt x="25" y="11"/>
                  </a:cubicBezTo>
                  <a:cubicBezTo>
                    <a:pt x="20" y="5"/>
                    <a:pt x="20" y="5"/>
                    <a:pt x="20" y="5"/>
                  </a:cubicBezTo>
                  <a:cubicBezTo>
                    <a:pt x="20" y="5"/>
                    <a:pt x="12" y="12"/>
                    <a:pt x="10" y="11"/>
                  </a:cubicBezTo>
                  <a:cubicBezTo>
                    <a:pt x="8" y="9"/>
                    <a:pt x="8" y="0"/>
                    <a:pt x="8" y="0"/>
                  </a:cubicBezTo>
                  <a:lnTo>
                    <a:pt x="0"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 name="Freeform 209">
              <a:extLst>
                <a:ext uri="{FF2B5EF4-FFF2-40B4-BE49-F238E27FC236}">
                  <a16:creationId xmlns:a16="http://schemas.microsoft.com/office/drawing/2014/main" id="{879095A6-13CB-ED5A-FC05-E7B3E37E4C49}"/>
                </a:ext>
              </a:extLst>
            </p:cNvPr>
            <p:cNvSpPr>
              <a:spLocks/>
            </p:cNvSpPr>
            <p:nvPr/>
          </p:nvSpPr>
          <p:spPr bwMode="auto">
            <a:xfrm>
              <a:off x="7349173" y="3076498"/>
              <a:ext cx="46337" cy="43898"/>
            </a:xfrm>
            <a:custGeom>
              <a:avLst/>
              <a:gdLst>
                <a:gd name="T0" fmla="*/ 0 w 27"/>
                <a:gd name="T1" fmla="*/ 24 h 26"/>
                <a:gd name="T2" fmla="*/ 7 w 27"/>
                <a:gd name="T3" fmla="*/ 24 h 26"/>
                <a:gd name="T4" fmla="*/ 13 w 27"/>
                <a:gd name="T5" fmla="*/ 19 h 26"/>
                <a:gd name="T6" fmla="*/ 24 w 27"/>
                <a:gd name="T7" fmla="*/ 26 h 26"/>
                <a:gd name="T8" fmla="*/ 27 w 27"/>
                <a:gd name="T9" fmla="*/ 21 h 26"/>
                <a:gd name="T10" fmla="*/ 17 w 27"/>
                <a:gd name="T11" fmla="*/ 14 h 26"/>
                <a:gd name="T12" fmla="*/ 15 w 27"/>
                <a:gd name="T13" fmla="*/ 6 h 26"/>
                <a:gd name="T14" fmla="*/ 13 w 27"/>
                <a:gd name="T15" fmla="*/ 0 h 26"/>
                <a:gd name="T16" fmla="*/ 6 w 27"/>
                <a:gd name="T17" fmla="*/ 5 h 26"/>
                <a:gd name="T18" fmla="*/ 11 w 27"/>
                <a:gd name="T19" fmla="*/ 15 h 26"/>
                <a:gd name="T20" fmla="*/ 1 w 27"/>
                <a:gd name="T21" fmla="*/ 17 h 26"/>
                <a:gd name="T22" fmla="*/ 0 w 27"/>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0" y="24"/>
                  </a:moveTo>
                  <a:cubicBezTo>
                    <a:pt x="7" y="24"/>
                    <a:pt x="7" y="24"/>
                    <a:pt x="7" y="24"/>
                  </a:cubicBezTo>
                  <a:cubicBezTo>
                    <a:pt x="13" y="19"/>
                    <a:pt x="13" y="19"/>
                    <a:pt x="13" y="19"/>
                  </a:cubicBezTo>
                  <a:cubicBezTo>
                    <a:pt x="24" y="26"/>
                    <a:pt x="24" y="26"/>
                    <a:pt x="24" y="26"/>
                  </a:cubicBezTo>
                  <a:cubicBezTo>
                    <a:pt x="27" y="21"/>
                    <a:pt x="27" y="21"/>
                    <a:pt x="27" y="21"/>
                  </a:cubicBezTo>
                  <a:cubicBezTo>
                    <a:pt x="17" y="14"/>
                    <a:pt x="17" y="14"/>
                    <a:pt x="17" y="14"/>
                  </a:cubicBezTo>
                  <a:cubicBezTo>
                    <a:pt x="15" y="6"/>
                    <a:pt x="15" y="6"/>
                    <a:pt x="15" y="6"/>
                  </a:cubicBezTo>
                  <a:cubicBezTo>
                    <a:pt x="13" y="0"/>
                    <a:pt x="13" y="0"/>
                    <a:pt x="13" y="0"/>
                  </a:cubicBezTo>
                  <a:cubicBezTo>
                    <a:pt x="6" y="5"/>
                    <a:pt x="6" y="5"/>
                    <a:pt x="6" y="5"/>
                  </a:cubicBezTo>
                  <a:cubicBezTo>
                    <a:pt x="6" y="5"/>
                    <a:pt x="13" y="13"/>
                    <a:pt x="11" y="15"/>
                  </a:cubicBezTo>
                  <a:cubicBezTo>
                    <a:pt x="10" y="16"/>
                    <a:pt x="1" y="17"/>
                    <a:pt x="1" y="17"/>
                  </a:cubicBezTo>
                  <a:lnTo>
                    <a:pt x="0" y="24"/>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1" name="Freeform 210">
              <a:extLst>
                <a:ext uri="{FF2B5EF4-FFF2-40B4-BE49-F238E27FC236}">
                  <a16:creationId xmlns:a16="http://schemas.microsoft.com/office/drawing/2014/main" id="{6EED97E1-E4BD-D47E-B2BC-CF519E61804E}"/>
                </a:ext>
              </a:extLst>
            </p:cNvPr>
            <p:cNvSpPr>
              <a:spLocks/>
            </p:cNvSpPr>
            <p:nvPr/>
          </p:nvSpPr>
          <p:spPr bwMode="auto">
            <a:xfrm>
              <a:off x="7105293" y="3214292"/>
              <a:ext cx="30485" cy="30485"/>
            </a:xfrm>
            <a:custGeom>
              <a:avLst/>
              <a:gdLst>
                <a:gd name="T0" fmla="*/ 0 w 18"/>
                <a:gd name="T1" fmla="*/ 1 h 18"/>
                <a:gd name="T2" fmla="*/ 1 w 18"/>
                <a:gd name="T3" fmla="*/ 6 h 18"/>
                <a:gd name="T4" fmla="*/ 5 w 18"/>
                <a:gd name="T5" fmla="*/ 8 h 18"/>
                <a:gd name="T6" fmla="*/ 3 w 18"/>
                <a:gd name="T7" fmla="*/ 17 h 18"/>
                <a:gd name="T8" fmla="*/ 6 w 18"/>
                <a:gd name="T9" fmla="*/ 18 h 18"/>
                <a:gd name="T10" fmla="*/ 9 w 18"/>
                <a:gd name="T11" fmla="*/ 10 h 18"/>
                <a:gd name="T12" fmla="*/ 14 w 18"/>
                <a:gd name="T13" fmla="*/ 8 h 18"/>
                <a:gd name="T14" fmla="*/ 18 w 18"/>
                <a:gd name="T15" fmla="*/ 5 h 18"/>
                <a:gd name="T16" fmla="*/ 14 w 18"/>
                <a:gd name="T17" fmla="*/ 2 h 18"/>
                <a:gd name="T18" fmla="*/ 8 w 18"/>
                <a:gd name="T19" fmla="*/ 7 h 18"/>
                <a:gd name="T20" fmla="*/ 5 w 18"/>
                <a:gd name="T21" fmla="*/ 0 h 18"/>
                <a:gd name="T22" fmla="*/ 0 w 18"/>
                <a:gd name="T2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0" y="1"/>
                  </a:moveTo>
                  <a:cubicBezTo>
                    <a:pt x="1" y="6"/>
                    <a:pt x="1" y="6"/>
                    <a:pt x="1" y="6"/>
                  </a:cubicBezTo>
                  <a:cubicBezTo>
                    <a:pt x="5" y="8"/>
                    <a:pt x="5" y="8"/>
                    <a:pt x="5" y="8"/>
                  </a:cubicBezTo>
                  <a:cubicBezTo>
                    <a:pt x="3" y="17"/>
                    <a:pt x="3" y="17"/>
                    <a:pt x="3" y="17"/>
                  </a:cubicBezTo>
                  <a:cubicBezTo>
                    <a:pt x="6" y="18"/>
                    <a:pt x="6" y="18"/>
                    <a:pt x="6" y="18"/>
                  </a:cubicBezTo>
                  <a:cubicBezTo>
                    <a:pt x="9" y="10"/>
                    <a:pt x="9" y="10"/>
                    <a:pt x="9" y="10"/>
                  </a:cubicBezTo>
                  <a:cubicBezTo>
                    <a:pt x="14" y="8"/>
                    <a:pt x="14" y="8"/>
                    <a:pt x="14" y="8"/>
                  </a:cubicBezTo>
                  <a:cubicBezTo>
                    <a:pt x="18" y="5"/>
                    <a:pt x="18" y="5"/>
                    <a:pt x="18" y="5"/>
                  </a:cubicBezTo>
                  <a:cubicBezTo>
                    <a:pt x="14" y="2"/>
                    <a:pt x="14" y="2"/>
                    <a:pt x="14" y="2"/>
                  </a:cubicBezTo>
                  <a:cubicBezTo>
                    <a:pt x="14" y="2"/>
                    <a:pt x="9" y="8"/>
                    <a:pt x="8" y="7"/>
                  </a:cubicBezTo>
                  <a:cubicBezTo>
                    <a:pt x="6" y="6"/>
                    <a:pt x="5" y="0"/>
                    <a:pt x="5" y="0"/>
                  </a:cubicBezTo>
                  <a:lnTo>
                    <a:pt x="0" y="1"/>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2" name="Freeform 211">
              <a:extLst>
                <a:ext uri="{FF2B5EF4-FFF2-40B4-BE49-F238E27FC236}">
                  <a16:creationId xmlns:a16="http://schemas.microsoft.com/office/drawing/2014/main" id="{5F48D330-FF55-0D3F-57C4-BD10C304407A}"/>
                </a:ext>
              </a:extLst>
            </p:cNvPr>
            <p:cNvSpPr>
              <a:spLocks/>
            </p:cNvSpPr>
            <p:nvPr/>
          </p:nvSpPr>
          <p:spPr bwMode="auto">
            <a:xfrm>
              <a:off x="7182114" y="3203315"/>
              <a:ext cx="29266" cy="31704"/>
            </a:xfrm>
            <a:custGeom>
              <a:avLst/>
              <a:gdLst>
                <a:gd name="T0" fmla="*/ 1 w 17"/>
                <a:gd name="T1" fmla="*/ 0 h 18"/>
                <a:gd name="T2" fmla="*/ 0 w 17"/>
                <a:gd name="T3" fmla="*/ 5 h 18"/>
                <a:gd name="T4" fmla="*/ 4 w 17"/>
                <a:gd name="T5" fmla="*/ 8 h 18"/>
                <a:gd name="T6" fmla="*/ 0 w 17"/>
                <a:gd name="T7" fmla="*/ 17 h 18"/>
                <a:gd name="T8" fmla="*/ 3 w 17"/>
                <a:gd name="T9" fmla="*/ 18 h 18"/>
                <a:gd name="T10" fmla="*/ 8 w 17"/>
                <a:gd name="T11" fmla="*/ 11 h 18"/>
                <a:gd name="T12" fmla="*/ 13 w 17"/>
                <a:gd name="T13" fmla="*/ 10 h 18"/>
                <a:gd name="T14" fmla="*/ 17 w 17"/>
                <a:gd name="T15" fmla="*/ 8 h 18"/>
                <a:gd name="T16" fmla="*/ 14 w 17"/>
                <a:gd name="T17" fmla="*/ 4 h 18"/>
                <a:gd name="T18" fmla="*/ 7 w 17"/>
                <a:gd name="T19" fmla="*/ 8 h 18"/>
                <a:gd name="T20" fmla="*/ 6 w 17"/>
                <a:gd name="T21" fmla="*/ 0 h 18"/>
                <a:gd name="T22" fmla="*/ 1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1" y="0"/>
                  </a:moveTo>
                  <a:cubicBezTo>
                    <a:pt x="0" y="5"/>
                    <a:pt x="0" y="5"/>
                    <a:pt x="0" y="5"/>
                  </a:cubicBezTo>
                  <a:cubicBezTo>
                    <a:pt x="4" y="8"/>
                    <a:pt x="4" y="8"/>
                    <a:pt x="4" y="8"/>
                  </a:cubicBezTo>
                  <a:cubicBezTo>
                    <a:pt x="0" y="17"/>
                    <a:pt x="0" y="17"/>
                    <a:pt x="0" y="17"/>
                  </a:cubicBezTo>
                  <a:cubicBezTo>
                    <a:pt x="3" y="18"/>
                    <a:pt x="3" y="18"/>
                    <a:pt x="3" y="18"/>
                  </a:cubicBezTo>
                  <a:cubicBezTo>
                    <a:pt x="8" y="11"/>
                    <a:pt x="8" y="11"/>
                    <a:pt x="8" y="11"/>
                  </a:cubicBezTo>
                  <a:cubicBezTo>
                    <a:pt x="13" y="10"/>
                    <a:pt x="13" y="10"/>
                    <a:pt x="13" y="10"/>
                  </a:cubicBezTo>
                  <a:cubicBezTo>
                    <a:pt x="17" y="8"/>
                    <a:pt x="17" y="8"/>
                    <a:pt x="17" y="8"/>
                  </a:cubicBezTo>
                  <a:cubicBezTo>
                    <a:pt x="14" y="4"/>
                    <a:pt x="14" y="4"/>
                    <a:pt x="14" y="4"/>
                  </a:cubicBezTo>
                  <a:cubicBezTo>
                    <a:pt x="14" y="4"/>
                    <a:pt x="8" y="9"/>
                    <a:pt x="7" y="8"/>
                  </a:cubicBezTo>
                  <a:cubicBezTo>
                    <a:pt x="6" y="6"/>
                    <a:pt x="6" y="0"/>
                    <a:pt x="6" y="0"/>
                  </a:cubicBezTo>
                  <a:lnTo>
                    <a:pt x="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3" name="Freeform 212">
              <a:extLst>
                <a:ext uri="{FF2B5EF4-FFF2-40B4-BE49-F238E27FC236}">
                  <a16:creationId xmlns:a16="http://schemas.microsoft.com/office/drawing/2014/main" id="{C733B7A3-9996-3BE6-CE2D-A44EC45A7A0F}"/>
                </a:ext>
              </a:extLst>
            </p:cNvPr>
            <p:cNvSpPr>
              <a:spLocks/>
            </p:cNvSpPr>
            <p:nvPr/>
          </p:nvSpPr>
          <p:spPr bwMode="auto">
            <a:xfrm>
              <a:off x="7254059" y="3120396"/>
              <a:ext cx="34143" cy="29266"/>
            </a:xfrm>
            <a:custGeom>
              <a:avLst/>
              <a:gdLst>
                <a:gd name="T0" fmla="*/ 8 w 20"/>
                <a:gd name="T1" fmla="*/ 0 h 17"/>
                <a:gd name="T2" fmla="*/ 6 w 20"/>
                <a:gd name="T3" fmla="*/ 4 h 17"/>
                <a:gd name="T4" fmla="*/ 8 w 20"/>
                <a:gd name="T5" fmla="*/ 9 h 17"/>
                <a:gd name="T6" fmla="*/ 0 w 20"/>
                <a:gd name="T7" fmla="*/ 15 h 17"/>
                <a:gd name="T8" fmla="*/ 3 w 20"/>
                <a:gd name="T9" fmla="*/ 17 h 17"/>
                <a:gd name="T10" fmla="*/ 10 w 20"/>
                <a:gd name="T11" fmla="*/ 13 h 17"/>
                <a:gd name="T12" fmla="*/ 15 w 20"/>
                <a:gd name="T13" fmla="*/ 14 h 17"/>
                <a:gd name="T14" fmla="*/ 20 w 20"/>
                <a:gd name="T15" fmla="*/ 14 h 17"/>
                <a:gd name="T16" fmla="*/ 19 w 20"/>
                <a:gd name="T17" fmla="*/ 9 h 17"/>
                <a:gd name="T18" fmla="*/ 11 w 20"/>
                <a:gd name="T19" fmla="*/ 9 h 17"/>
                <a:gd name="T20" fmla="*/ 13 w 20"/>
                <a:gd name="T21" fmla="*/ 2 h 17"/>
                <a:gd name="T22" fmla="*/ 8 w 20"/>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8" y="0"/>
                  </a:moveTo>
                  <a:cubicBezTo>
                    <a:pt x="6" y="4"/>
                    <a:pt x="6" y="4"/>
                    <a:pt x="6" y="4"/>
                  </a:cubicBezTo>
                  <a:cubicBezTo>
                    <a:pt x="8" y="9"/>
                    <a:pt x="8" y="9"/>
                    <a:pt x="8" y="9"/>
                  </a:cubicBezTo>
                  <a:cubicBezTo>
                    <a:pt x="0" y="15"/>
                    <a:pt x="0" y="15"/>
                    <a:pt x="0" y="15"/>
                  </a:cubicBezTo>
                  <a:cubicBezTo>
                    <a:pt x="3" y="17"/>
                    <a:pt x="3" y="17"/>
                    <a:pt x="3" y="17"/>
                  </a:cubicBezTo>
                  <a:cubicBezTo>
                    <a:pt x="10" y="13"/>
                    <a:pt x="10" y="13"/>
                    <a:pt x="10" y="13"/>
                  </a:cubicBezTo>
                  <a:cubicBezTo>
                    <a:pt x="15" y="14"/>
                    <a:pt x="15" y="14"/>
                    <a:pt x="15" y="14"/>
                  </a:cubicBezTo>
                  <a:cubicBezTo>
                    <a:pt x="20" y="14"/>
                    <a:pt x="20" y="14"/>
                    <a:pt x="20" y="14"/>
                  </a:cubicBezTo>
                  <a:cubicBezTo>
                    <a:pt x="19" y="9"/>
                    <a:pt x="19" y="9"/>
                    <a:pt x="19" y="9"/>
                  </a:cubicBezTo>
                  <a:cubicBezTo>
                    <a:pt x="19" y="9"/>
                    <a:pt x="11" y="11"/>
                    <a:pt x="11" y="9"/>
                  </a:cubicBezTo>
                  <a:cubicBezTo>
                    <a:pt x="10" y="8"/>
                    <a:pt x="13" y="2"/>
                    <a:pt x="13" y="2"/>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4" name="Freeform 213">
              <a:extLst>
                <a:ext uri="{FF2B5EF4-FFF2-40B4-BE49-F238E27FC236}">
                  <a16:creationId xmlns:a16="http://schemas.microsoft.com/office/drawing/2014/main" id="{973DB7B7-B7E3-9535-3ECB-D97825016A4C}"/>
                </a:ext>
              </a:extLst>
            </p:cNvPr>
            <p:cNvSpPr>
              <a:spLocks/>
            </p:cNvSpPr>
            <p:nvPr/>
          </p:nvSpPr>
          <p:spPr bwMode="auto">
            <a:xfrm>
              <a:off x="7335759" y="3158198"/>
              <a:ext cx="34143" cy="28046"/>
            </a:xfrm>
            <a:custGeom>
              <a:avLst/>
              <a:gdLst>
                <a:gd name="T0" fmla="*/ 8 w 20"/>
                <a:gd name="T1" fmla="*/ 0 h 17"/>
                <a:gd name="T2" fmla="*/ 6 w 20"/>
                <a:gd name="T3" fmla="*/ 4 h 17"/>
                <a:gd name="T4" fmla="*/ 7 w 20"/>
                <a:gd name="T5" fmla="*/ 9 h 17"/>
                <a:gd name="T6" fmla="*/ 0 w 20"/>
                <a:gd name="T7" fmla="*/ 15 h 17"/>
                <a:gd name="T8" fmla="*/ 3 w 20"/>
                <a:gd name="T9" fmla="*/ 17 h 17"/>
                <a:gd name="T10" fmla="*/ 10 w 20"/>
                <a:gd name="T11" fmla="*/ 13 h 17"/>
                <a:gd name="T12" fmla="*/ 15 w 20"/>
                <a:gd name="T13" fmla="*/ 14 h 17"/>
                <a:gd name="T14" fmla="*/ 20 w 20"/>
                <a:gd name="T15" fmla="*/ 14 h 17"/>
                <a:gd name="T16" fmla="*/ 18 w 20"/>
                <a:gd name="T17" fmla="*/ 9 h 17"/>
                <a:gd name="T18" fmla="*/ 11 w 20"/>
                <a:gd name="T19" fmla="*/ 9 h 17"/>
                <a:gd name="T20" fmla="*/ 12 w 20"/>
                <a:gd name="T21" fmla="*/ 2 h 17"/>
                <a:gd name="T22" fmla="*/ 8 w 20"/>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7">
                  <a:moveTo>
                    <a:pt x="8" y="0"/>
                  </a:moveTo>
                  <a:cubicBezTo>
                    <a:pt x="6" y="4"/>
                    <a:pt x="6" y="4"/>
                    <a:pt x="6" y="4"/>
                  </a:cubicBezTo>
                  <a:cubicBezTo>
                    <a:pt x="7" y="9"/>
                    <a:pt x="7" y="9"/>
                    <a:pt x="7" y="9"/>
                  </a:cubicBezTo>
                  <a:cubicBezTo>
                    <a:pt x="0" y="15"/>
                    <a:pt x="0" y="15"/>
                    <a:pt x="0" y="15"/>
                  </a:cubicBezTo>
                  <a:cubicBezTo>
                    <a:pt x="3" y="17"/>
                    <a:pt x="3" y="17"/>
                    <a:pt x="3" y="17"/>
                  </a:cubicBezTo>
                  <a:cubicBezTo>
                    <a:pt x="10" y="13"/>
                    <a:pt x="10" y="13"/>
                    <a:pt x="10" y="13"/>
                  </a:cubicBezTo>
                  <a:cubicBezTo>
                    <a:pt x="15" y="14"/>
                    <a:pt x="15" y="14"/>
                    <a:pt x="15" y="14"/>
                  </a:cubicBezTo>
                  <a:cubicBezTo>
                    <a:pt x="20" y="14"/>
                    <a:pt x="20" y="14"/>
                    <a:pt x="20" y="14"/>
                  </a:cubicBezTo>
                  <a:cubicBezTo>
                    <a:pt x="18" y="9"/>
                    <a:pt x="18" y="9"/>
                    <a:pt x="18" y="9"/>
                  </a:cubicBezTo>
                  <a:cubicBezTo>
                    <a:pt x="18" y="9"/>
                    <a:pt x="11" y="11"/>
                    <a:pt x="11" y="9"/>
                  </a:cubicBezTo>
                  <a:cubicBezTo>
                    <a:pt x="10" y="8"/>
                    <a:pt x="12" y="2"/>
                    <a:pt x="12" y="2"/>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5" name="Freeform 214">
              <a:extLst>
                <a:ext uri="{FF2B5EF4-FFF2-40B4-BE49-F238E27FC236}">
                  <a16:creationId xmlns:a16="http://schemas.microsoft.com/office/drawing/2014/main" id="{0ED6A419-A277-D3E5-4460-A7462A3CB426}"/>
                </a:ext>
              </a:extLst>
            </p:cNvPr>
            <p:cNvSpPr>
              <a:spLocks/>
            </p:cNvSpPr>
            <p:nvPr/>
          </p:nvSpPr>
          <p:spPr bwMode="auto">
            <a:xfrm>
              <a:off x="7084563" y="3147223"/>
              <a:ext cx="32924" cy="29266"/>
            </a:xfrm>
            <a:custGeom>
              <a:avLst/>
              <a:gdLst>
                <a:gd name="T0" fmla="*/ 12 w 19"/>
                <a:gd name="T1" fmla="*/ 0 h 17"/>
                <a:gd name="T2" fmla="*/ 8 w 19"/>
                <a:gd name="T3" fmla="*/ 4 h 17"/>
                <a:gd name="T4" fmla="*/ 9 w 19"/>
                <a:gd name="T5" fmla="*/ 9 h 17"/>
                <a:gd name="T6" fmla="*/ 0 w 19"/>
                <a:gd name="T7" fmla="*/ 13 h 17"/>
                <a:gd name="T8" fmla="*/ 2 w 19"/>
                <a:gd name="T9" fmla="*/ 16 h 17"/>
                <a:gd name="T10" fmla="*/ 10 w 19"/>
                <a:gd name="T11" fmla="*/ 14 h 17"/>
                <a:gd name="T12" fmla="*/ 15 w 19"/>
                <a:gd name="T13" fmla="*/ 16 h 17"/>
                <a:gd name="T14" fmla="*/ 19 w 19"/>
                <a:gd name="T15" fmla="*/ 17 h 17"/>
                <a:gd name="T16" fmla="*/ 19 w 19"/>
                <a:gd name="T17" fmla="*/ 12 h 17"/>
                <a:gd name="T18" fmla="*/ 12 w 19"/>
                <a:gd name="T19" fmla="*/ 10 h 17"/>
                <a:gd name="T20" fmla="*/ 15 w 19"/>
                <a:gd name="T21" fmla="*/ 3 h 17"/>
                <a:gd name="T22" fmla="*/ 12 w 19"/>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12" y="0"/>
                  </a:moveTo>
                  <a:cubicBezTo>
                    <a:pt x="8" y="4"/>
                    <a:pt x="8" y="4"/>
                    <a:pt x="8" y="4"/>
                  </a:cubicBezTo>
                  <a:cubicBezTo>
                    <a:pt x="9" y="9"/>
                    <a:pt x="9" y="9"/>
                    <a:pt x="9" y="9"/>
                  </a:cubicBezTo>
                  <a:cubicBezTo>
                    <a:pt x="0" y="13"/>
                    <a:pt x="0" y="13"/>
                    <a:pt x="0" y="13"/>
                  </a:cubicBezTo>
                  <a:cubicBezTo>
                    <a:pt x="2" y="16"/>
                    <a:pt x="2" y="16"/>
                    <a:pt x="2" y="16"/>
                  </a:cubicBezTo>
                  <a:cubicBezTo>
                    <a:pt x="10" y="14"/>
                    <a:pt x="10" y="14"/>
                    <a:pt x="10" y="14"/>
                  </a:cubicBezTo>
                  <a:cubicBezTo>
                    <a:pt x="15" y="16"/>
                    <a:pt x="15" y="16"/>
                    <a:pt x="15" y="16"/>
                  </a:cubicBezTo>
                  <a:cubicBezTo>
                    <a:pt x="19" y="17"/>
                    <a:pt x="19" y="17"/>
                    <a:pt x="19" y="17"/>
                  </a:cubicBezTo>
                  <a:cubicBezTo>
                    <a:pt x="19" y="12"/>
                    <a:pt x="19" y="12"/>
                    <a:pt x="19" y="12"/>
                  </a:cubicBezTo>
                  <a:cubicBezTo>
                    <a:pt x="19" y="12"/>
                    <a:pt x="12" y="12"/>
                    <a:pt x="12" y="10"/>
                  </a:cubicBezTo>
                  <a:cubicBezTo>
                    <a:pt x="12" y="9"/>
                    <a:pt x="15" y="3"/>
                    <a:pt x="15" y="3"/>
                  </a:cubicBezTo>
                  <a:lnTo>
                    <a:pt x="12"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6" name="Freeform 215">
              <a:extLst>
                <a:ext uri="{FF2B5EF4-FFF2-40B4-BE49-F238E27FC236}">
                  <a16:creationId xmlns:a16="http://schemas.microsoft.com/office/drawing/2014/main" id="{66FDED6C-A8A8-A7CB-6679-A841F8102544}"/>
                </a:ext>
              </a:extLst>
            </p:cNvPr>
            <p:cNvSpPr>
              <a:spLocks/>
            </p:cNvSpPr>
            <p:nvPr/>
          </p:nvSpPr>
          <p:spPr bwMode="auto">
            <a:xfrm>
              <a:off x="7207723" y="3077719"/>
              <a:ext cx="30485" cy="30485"/>
            </a:xfrm>
            <a:custGeom>
              <a:avLst/>
              <a:gdLst>
                <a:gd name="T0" fmla="*/ 16 w 18"/>
                <a:gd name="T1" fmla="*/ 0 h 18"/>
                <a:gd name="T2" fmla="*/ 11 w 18"/>
                <a:gd name="T3" fmla="*/ 2 h 18"/>
                <a:gd name="T4" fmla="*/ 9 w 18"/>
                <a:gd name="T5" fmla="*/ 6 h 18"/>
                <a:gd name="T6" fmla="*/ 0 w 18"/>
                <a:gd name="T7" fmla="*/ 6 h 18"/>
                <a:gd name="T8" fmla="*/ 0 w 18"/>
                <a:gd name="T9" fmla="*/ 10 h 18"/>
                <a:gd name="T10" fmla="*/ 8 w 18"/>
                <a:gd name="T11" fmla="*/ 11 h 18"/>
                <a:gd name="T12" fmla="*/ 12 w 18"/>
                <a:gd name="T13" fmla="*/ 15 h 18"/>
                <a:gd name="T14" fmla="*/ 15 w 18"/>
                <a:gd name="T15" fmla="*/ 18 h 18"/>
                <a:gd name="T16" fmla="*/ 18 w 18"/>
                <a:gd name="T17" fmla="*/ 13 h 18"/>
                <a:gd name="T18" fmla="*/ 11 w 18"/>
                <a:gd name="T19" fmla="*/ 9 h 18"/>
                <a:gd name="T20" fmla="*/ 18 w 18"/>
                <a:gd name="T21" fmla="*/ 4 h 18"/>
                <a:gd name="T22" fmla="*/ 16 w 18"/>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16" y="0"/>
                  </a:moveTo>
                  <a:cubicBezTo>
                    <a:pt x="11" y="2"/>
                    <a:pt x="11" y="2"/>
                    <a:pt x="11" y="2"/>
                  </a:cubicBezTo>
                  <a:cubicBezTo>
                    <a:pt x="9" y="6"/>
                    <a:pt x="9" y="6"/>
                    <a:pt x="9" y="6"/>
                  </a:cubicBezTo>
                  <a:cubicBezTo>
                    <a:pt x="0" y="6"/>
                    <a:pt x="0" y="6"/>
                    <a:pt x="0" y="6"/>
                  </a:cubicBezTo>
                  <a:cubicBezTo>
                    <a:pt x="0" y="10"/>
                    <a:pt x="0" y="10"/>
                    <a:pt x="0" y="10"/>
                  </a:cubicBezTo>
                  <a:cubicBezTo>
                    <a:pt x="8" y="11"/>
                    <a:pt x="8" y="11"/>
                    <a:pt x="8" y="11"/>
                  </a:cubicBezTo>
                  <a:cubicBezTo>
                    <a:pt x="12" y="15"/>
                    <a:pt x="12" y="15"/>
                    <a:pt x="12" y="15"/>
                  </a:cubicBezTo>
                  <a:cubicBezTo>
                    <a:pt x="15" y="18"/>
                    <a:pt x="15" y="18"/>
                    <a:pt x="15" y="18"/>
                  </a:cubicBezTo>
                  <a:cubicBezTo>
                    <a:pt x="18" y="13"/>
                    <a:pt x="18" y="13"/>
                    <a:pt x="18" y="13"/>
                  </a:cubicBezTo>
                  <a:cubicBezTo>
                    <a:pt x="18" y="13"/>
                    <a:pt x="11" y="10"/>
                    <a:pt x="11" y="9"/>
                  </a:cubicBezTo>
                  <a:cubicBezTo>
                    <a:pt x="12" y="7"/>
                    <a:pt x="18" y="4"/>
                    <a:pt x="18" y="4"/>
                  </a:cubicBezTo>
                  <a:lnTo>
                    <a:pt x="16"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7" name="Freeform 216">
              <a:extLst>
                <a:ext uri="{FF2B5EF4-FFF2-40B4-BE49-F238E27FC236}">
                  <a16:creationId xmlns:a16="http://schemas.microsoft.com/office/drawing/2014/main" id="{31C737CE-EBBB-4BFF-694B-A3970828BC52}"/>
                </a:ext>
              </a:extLst>
            </p:cNvPr>
            <p:cNvSpPr>
              <a:spLocks/>
            </p:cNvSpPr>
            <p:nvPr/>
          </p:nvSpPr>
          <p:spPr bwMode="auto">
            <a:xfrm>
              <a:off x="7319905" y="3219169"/>
              <a:ext cx="58532" cy="52435"/>
            </a:xfrm>
            <a:custGeom>
              <a:avLst/>
              <a:gdLst>
                <a:gd name="T0" fmla="*/ 33 w 34"/>
                <a:gd name="T1" fmla="*/ 0 h 31"/>
                <a:gd name="T2" fmla="*/ 24 w 34"/>
                <a:gd name="T3" fmla="*/ 0 h 31"/>
                <a:gd name="T4" fmla="*/ 18 w 34"/>
                <a:gd name="T5" fmla="*/ 7 h 31"/>
                <a:gd name="T6" fmla="*/ 2 w 34"/>
                <a:gd name="T7" fmla="*/ 4 h 31"/>
                <a:gd name="T8" fmla="*/ 0 w 34"/>
                <a:gd name="T9" fmla="*/ 11 h 31"/>
                <a:gd name="T10" fmla="*/ 14 w 34"/>
                <a:gd name="T11" fmla="*/ 15 h 31"/>
                <a:gd name="T12" fmla="*/ 17 w 34"/>
                <a:gd name="T13" fmla="*/ 25 h 31"/>
                <a:gd name="T14" fmla="*/ 21 w 34"/>
                <a:gd name="T15" fmla="*/ 31 h 31"/>
                <a:gd name="T16" fmla="*/ 29 w 34"/>
                <a:gd name="T17" fmla="*/ 25 h 31"/>
                <a:gd name="T18" fmla="*/ 21 w 34"/>
                <a:gd name="T19" fmla="*/ 13 h 31"/>
                <a:gd name="T20" fmla="*/ 34 w 34"/>
                <a:gd name="T21" fmla="*/ 9 h 31"/>
                <a:gd name="T22" fmla="*/ 33 w 34"/>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
                  <a:moveTo>
                    <a:pt x="33" y="0"/>
                  </a:moveTo>
                  <a:cubicBezTo>
                    <a:pt x="24" y="0"/>
                    <a:pt x="24" y="0"/>
                    <a:pt x="24" y="0"/>
                  </a:cubicBezTo>
                  <a:cubicBezTo>
                    <a:pt x="18" y="7"/>
                    <a:pt x="18" y="7"/>
                    <a:pt x="18" y="7"/>
                  </a:cubicBezTo>
                  <a:cubicBezTo>
                    <a:pt x="2" y="4"/>
                    <a:pt x="2" y="4"/>
                    <a:pt x="2" y="4"/>
                  </a:cubicBezTo>
                  <a:cubicBezTo>
                    <a:pt x="0" y="11"/>
                    <a:pt x="0" y="11"/>
                    <a:pt x="0" y="11"/>
                  </a:cubicBezTo>
                  <a:cubicBezTo>
                    <a:pt x="14" y="15"/>
                    <a:pt x="14" y="15"/>
                    <a:pt x="14" y="15"/>
                  </a:cubicBezTo>
                  <a:cubicBezTo>
                    <a:pt x="17" y="25"/>
                    <a:pt x="17" y="25"/>
                    <a:pt x="17" y="25"/>
                  </a:cubicBezTo>
                  <a:cubicBezTo>
                    <a:pt x="21" y="31"/>
                    <a:pt x="21" y="31"/>
                    <a:pt x="21" y="31"/>
                  </a:cubicBezTo>
                  <a:cubicBezTo>
                    <a:pt x="29" y="25"/>
                    <a:pt x="29" y="25"/>
                    <a:pt x="29" y="25"/>
                  </a:cubicBezTo>
                  <a:cubicBezTo>
                    <a:pt x="29" y="25"/>
                    <a:pt x="19" y="15"/>
                    <a:pt x="21" y="13"/>
                  </a:cubicBezTo>
                  <a:cubicBezTo>
                    <a:pt x="23" y="11"/>
                    <a:pt x="34" y="9"/>
                    <a:pt x="34" y="9"/>
                  </a:cubicBezTo>
                  <a:lnTo>
                    <a:pt x="33"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8" name="Freeform 217">
              <a:extLst>
                <a:ext uri="{FF2B5EF4-FFF2-40B4-BE49-F238E27FC236}">
                  <a16:creationId xmlns:a16="http://schemas.microsoft.com/office/drawing/2014/main" id="{09954B4F-68CB-4D49-462B-4644FF4BE9D2}"/>
                </a:ext>
              </a:extLst>
            </p:cNvPr>
            <p:cNvSpPr>
              <a:spLocks/>
            </p:cNvSpPr>
            <p:nvPr/>
          </p:nvSpPr>
          <p:spPr bwMode="auto">
            <a:xfrm>
              <a:off x="6801663" y="3331352"/>
              <a:ext cx="54873" cy="57312"/>
            </a:xfrm>
            <a:custGeom>
              <a:avLst/>
              <a:gdLst>
                <a:gd name="T0" fmla="*/ 1 w 32"/>
                <a:gd name="T1" fmla="*/ 0 h 33"/>
                <a:gd name="T2" fmla="*/ 1 w 32"/>
                <a:gd name="T3" fmla="*/ 9 h 33"/>
                <a:gd name="T4" fmla="*/ 8 w 32"/>
                <a:gd name="T5" fmla="*/ 15 h 33"/>
                <a:gd name="T6" fmla="*/ 0 w 32"/>
                <a:gd name="T7" fmla="*/ 30 h 33"/>
                <a:gd name="T8" fmla="*/ 6 w 32"/>
                <a:gd name="T9" fmla="*/ 33 h 33"/>
                <a:gd name="T10" fmla="*/ 15 w 32"/>
                <a:gd name="T11" fmla="*/ 20 h 33"/>
                <a:gd name="T12" fmla="*/ 25 w 32"/>
                <a:gd name="T13" fmla="*/ 17 h 33"/>
                <a:gd name="T14" fmla="*/ 32 w 32"/>
                <a:gd name="T15" fmla="*/ 14 h 33"/>
                <a:gd name="T16" fmla="*/ 26 w 32"/>
                <a:gd name="T17" fmla="*/ 6 h 33"/>
                <a:gd name="T18" fmla="*/ 13 w 32"/>
                <a:gd name="T19" fmla="*/ 13 h 33"/>
                <a:gd name="T20" fmla="*/ 10 w 32"/>
                <a:gd name="T21" fmla="*/ 0 h 33"/>
                <a:gd name="T22" fmla="*/ 1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 y="0"/>
                  </a:moveTo>
                  <a:cubicBezTo>
                    <a:pt x="1" y="9"/>
                    <a:pt x="1" y="9"/>
                    <a:pt x="1" y="9"/>
                  </a:cubicBezTo>
                  <a:cubicBezTo>
                    <a:pt x="8" y="15"/>
                    <a:pt x="8" y="15"/>
                    <a:pt x="8" y="15"/>
                  </a:cubicBezTo>
                  <a:cubicBezTo>
                    <a:pt x="0" y="30"/>
                    <a:pt x="0" y="30"/>
                    <a:pt x="0" y="30"/>
                  </a:cubicBezTo>
                  <a:cubicBezTo>
                    <a:pt x="6" y="33"/>
                    <a:pt x="6" y="33"/>
                    <a:pt x="6" y="33"/>
                  </a:cubicBezTo>
                  <a:cubicBezTo>
                    <a:pt x="15" y="20"/>
                    <a:pt x="15" y="20"/>
                    <a:pt x="15" y="20"/>
                  </a:cubicBezTo>
                  <a:cubicBezTo>
                    <a:pt x="25" y="17"/>
                    <a:pt x="25" y="17"/>
                    <a:pt x="25" y="17"/>
                  </a:cubicBezTo>
                  <a:cubicBezTo>
                    <a:pt x="32" y="14"/>
                    <a:pt x="32" y="14"/>
                    <a:pt x="32" y="14"/>
                  </a:cubicBezTo>
                  <a:cubicBezTo>
                    <a:pt x="26" y="6"/>
                    <a:pt x="26" y="6"/>
                    <a:pt x="26" y="6"/>
                  </a:cubicBezTo>
                  <a:cubicBezTo>
                    <a:pt x="26" y="6"/>
                    <a:pt x="15" y="15"/>
                    <a:pt x="13" y="13"/>
                  </a:cubicBezTo>
                  <a:cubicBezTo>
                    <a:pt x="11" y="11"/>
                    <a:pt x="10" y="0"/>
                    <a:pt x="10" y="0"/>
                  </a:cubicBezTo>
                  <a:lnTo>
                    <a:pt x="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9" name="Freeform 218">
              <a:extLst>
                <a:ext uri="{FF2B5EF4-FFF2-40B4-BE49-F238E27FC236}">
                  <a16:creationId xmlns:a16="http://schemas.microsoft.com/office/drawing/2014/main" id="{7DB37591-B197-38BC-DC93-0CA30806F395}"/>
                </a:ext>
              </a:extLst>
            </p:cNvPr>
            <p:cNvSpPr>
              <a:spLocks/>
            </p:cNvSpPr>
            <p:nvPr/>
          </p:nvSpPr>
          <p:spPr bwMode="auto">
            <a:xfrm>
              <a:off x="6756545" y="3513043"/>
              <a:ext cx="41459" cy="43898"/>
            </a:xfrm>
            <a:custGeom>
              <a:avLst/>
              <a:gdLst>
                <a:gd name="T0" fmla="*/ 1 w 25"/>
                <a:gd name="T1" fmla="*/ 0 h 26"/>
                <a:gd name="T2" fmla="*/ 1 w 25"/>
                <a:gd name="T3" fmla="*/ 7 h 26"/>
                <a:gd name="T4" fmla="*/ 6 w 25"/>
                <a:gd name="T5" fmla="*/ 12 h 26"/>
                <a:gd name="T6" fmla="*/ 0 w 25"/>
                <a:gd name="T7" fmla="*/ 24 h 26"/>
                <a:gd name="T8" fmla="*/ 5 w 25"/>
                <a:gd name="T9" fmla="*/ 26 h 26"/>
                <a:gd name="T10" fmla="*/ 12 w 25"/>
                <a:gd name="T11" fmla="*/ 16 h 26"/>
                <a:gd name="T12" fmla="*/ 19 w 25"/>
                <a:gd name="T13" fmla="*/ 14 h 26"/>
                <a:gd name="T14" fmla="*/ 25 w 25"/>
                <a:gd name="T15" fmla="*/ 11 h 26"/>
                <a:gd name="T16" fmla="*/ 20 w 25"/>
                <a:gd name="T17" fmla="*/ 4 h 26"/>
                <a:gd name="T18" fmla="*/ 10 w 25"/>
                <a:gd name="T19" fmla="*/ 10 h 26"/>
                <a:gd name="T20" fmla="*/ 8 w 25"/>
                <a:gd name="T21" fmla="*/ 0 h 26"/>
                <a:gd name="T22" fmla="*/ 1 w 25"/>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 y="0"/>
                  </a:moveTo>
                  <a:cubicBezTo>
                    <a:pt x="1" y="7"/>
                    <a:pt x="1" y="7"/>
                    <a:pt x="1" y="7"/>
                  </a:cubicBezTo>
                  <a:cubicBezTo>
                    <a:pt x="6" y="12"/>
                    <a:pt x="6" y="12"/>
                    <a:pt x="6" y="12"/>
                  </a:cubicBezTo>
                  <a:cubicBezTo>
                    <a:pt x="0" y="24"/>
                    <a:pt x="0" y="24"/>
                    <a:pt x="0" y="24"/>
                  </a:cubicBezTo>
                  <a:cubicBezTo>
                    <a:pt x="5" y="26"/>
                    <a:pt x="5" y="26"/>
                    <a:pt x="5" y="26"/>
                  </a:cubicBezTo>
                  <a:cubicBezTo>
                    <a:pt x="12" y="16"/>
                    <a:pt x="12" y="16"/>
                    <a:pt x="12" y="16"/>
                  </a:cubicBezTo>
                  <a:cubicBezTo>
                    <a:pt x="19" y="14"/>
                    <a:pt x="19" y="14"/>
                    <a:pt x="19" y="14"/>
                  </a:cubicBezTo>
                  <a:cubicBezTo>
                    <a:pt x="25" y="11"/>
                    <a:pt x="25" y="11"/>
                    <a:pt x="25" y="11"/>
                  </a:cubicBezTo>
                  <a:cubicBezTo>
                    <a:pt x="20" y="4"/>
                    <a:pt x="20" y="4"/>
                    <a:pt x="20" y="4"/>
                  </a:cubicBezTo>
                  <a:cubicBezTo>
                    <a:pt x="20" y="4"/>
                    <a:pt x="12" y="12"/>
                    <a:pt x="10" y="10"/>
                  </a:cubicBezTo>
                  <a:cubicBezTo>
                    <a:pt x="9" y="9"/>
                    <a:pt x="8" y="0"/>
                    <a:pt x="8" y="0"/>
                  </a:cubicBezTo>
                  <a:lnTo>
                    <a:pt x="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0" name="Freeform 219">
              <a:extLst>
                <a:ext uri="{FF2B5EF4-FFF2-40B4-BE49-F238E27FC236}">
                  <a16:creationId xmlns:a16="http://schemas.microsoft.com/office/drawing/2014/main" id="{4CFC21C7-E748-7E3E-4A4A-608663149157}"/>
                </a:ext>
              </a:extLst>
            </p:cNvPr>
            <p:cNvSpPr>
              <a:spLocks/>
            </p:cNvSpPr>
            <p:nvPr/>
          </p:nvSpPr>
          <p:spPr bwMode="auto">
            <a:xfrm>
              <a:off x="6668746" y="3427685"/>
              <a:ext cx="42680" cy="45119"/>
            </a:xfrm>
            <a:custGeom>
              <a:avLst/>
              <a:gdLst>
                <a:gd name="T0" fmla="*/ 1 w 25"/>
                <a:gd name="T1" fmla="*/ 0 h 27"/>
                <a:gd name="T2" fmla="*/ 1 w 25"/>
                <a:gd name="T3" fmla="*/ 8 h 27"/>
                <a:gd name="T4" fmla="*/ 6 w 25"/>
                <a:gd name="T5" fmla="*/ 13 h 27"/>
                <a:gd name="T6" fmla="*/ 0 w 25"/>
                <a:gd name="T7" fmla="*/ 25 h 27"/>
                <a:gd name="T8" fmla="*/ 5 w 25"/>
                <a:gd name="T9" fmla="*/ 27 h 27"/>
                <a:gd name="T10" fmla="*/ 12 w 25"/>
                <a:gd name="T11" fmla="*/ 16 h 27"/>
                <a:gd name="T12" fmla="*/ 20 w 25"/>
                <a:gd name="T13" fmla="*/ 15 h 27"/>
                <a:gd name="T14" fmla="*/ 25 w 25"/>
                <a:gd name="T15" fmla="*/ 12 h 27"/>
                <a:gd name="T16" fmla="*/ 20 w 25"/>
                <a:gd name="T17" fmla="*/ 5 h 27"/>
                <a:gd name="T18" fmla="*/ 11 w 25"/>
                <a:gd name="T19" fmla="*/ 11 h 27"/>
                <a:gd name="T20" fmla="*/ 8 w 25"/>
                <a:gd name="T21" fmla="*/ 0 h 27"/>
                <a:gd name="T22" fmla="*/ 1 w 25"/>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7">
                  <a:moveTo>
                    <a:pt x="1" y="0"/>
                  </a:moveTo>
                  <a:cubicBezTo>
                    <a:pt x="1" y="8"/>
                    <a:pt x="1" y="8"/>
                    <a:pt x="1" y="8"/>
                  </a:cubicBezTo>
                  <a:cubicBezTo>
                    <a:pt x="6" y="13"/>
                    <a:pt x="6" y="13"/>
                    <a:pt x="6" y="13"/>
                  </a:cubicBezTo>
                  <a:cubicBezTo>
                    <a:pt x="0" y="25"/>
                    <a:pt x="0" y="25"/>
                    <a:pt x="0" y="25"/>
                  </a:cubicBezTo>
                  <a:cubicBezTo>
                    <a:pt x="5" y="27"/>
                    <a:pt x="5" y="27"/>
                    <a:pt x="5" y="27"/>
                  </a:cubicBezTo>
                  <a:cubicBezTo>
                    <a:pt x="12" y="16"/>
                    <a:pt x="12" y="16"/>
                    <a:pt x="12" y="16"/>
                  </a:cubicBezTo>
                  <a:cubicBezTo>
                    <a:pt x="20" y="15"/>
                    <a:pt x="20" y="15"/>
                    <a:pt x="20" y="15"/>
                  </a:cubicBezTo>
                  <a:cubicBezTo>
                    <a:pt x="25" y="12"/>
                    <a:pt x="25" y="12"/>
                    <a:pt x="25" y="12"/>
                  </a:cubicBezTo>
                  <a:cubicBezTo>
                    <a:pt x="20" y="5"/>
                    <a:pt x="20" y="5"/>
                    <a:pt x="20" y="5"/>
                  </a:cubicBezTo>
                  <a:cubicBezTo>
                    <a:pt x="20" y="5"/>
                    <a:pt x="12" y="13"/>
                    <a:pt x="11" y="11"/>
                  </a:cubicBezTo>
                  <a:cubicBezTo>
                    <a:pt x="9" y="9"/>
                    <a:pt x="8" y="0"/>
                    <a:pt x="8" y="0"/>
                  </a:cubicBezTo>
                  <a:lnTo>
                    <a:pt x="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1" name="Freeform 220">
              <a:extLst>
                <a:ext uri="{FF2B5EF4-FFF2-40B4-BE49-F238E27FC236}">
                  <a16:creationId xmlns:a16="http://schemas.microsoft.com/office/drawing/2014/main" id="{5A5D625D-7467-DC42-4A67-6CFEB810E378}"/>
                </a:ext>
              </a:extLst>
            </p:cNvPr>
            <p:cNvSpPr>
              <a:spLocks/>
            </p:cNvSpPr>
            <p:nvPr/>
          </p:nvSpPr>
          <p:spPr bwMode="auto">
            <a:xfrm>
              <a:off x="6863851" y="3380128"/>
              <a:ext cx="43898" cy="42680"/>
            </a:xfrm>
            <a:custGeom>
              <a:avLst/>
              <a:gdLst>
                <a:gd name="T0" fmla="*/ 0 w 26"/>
                <a:gd name="T1" fmla="*/ 23 h 25"/>
                <a:gd name="T2" fmla="*/ 7 w 26"/>
                <a:gd name="T3" fmla="*/ 24 h 25"/>
                <a:gd name="T4" fmla="*/ 12 w 26"/>
                <a:gd name="T5" fmla="*/ 19 h 25"/>
                <a:gd name="T6" fmla="*/ 24 w 26"/>
                <a:gd name="T7" fmla="*/ 25 h 25"/>
                <a:gd name="T8" fmla="*/ 26 w 26"/>
                <a:gd name="T9" fmla="*/ 20 h 25"/>
                <a:gd name="T10" fmla="*/ 16 w 26"/>
                <a:gd name="T11" fmla="*/ 13 h 25"/>
                <a:gd name="T12" fmla="*/ 15 w 26"/>
                <a:gd name="T13" fmla="*/ 6 h 25"/>
                <a:gd name="T14" fmla="*/ 12 w 26"/>
                <a:gd name="T15" fmla="*/ 0 h 25"/>
                <a:gd name="T16" fmla="*/ 6 w 26"/>
                <a:gd name="T17" fmla="*/ 4 h 25"/>
                <a:gd name="T18" fmla="*/ 11 w 26"/>
                <a:gd name="T19" fmla="*/ 14 h 25"/>
                <a:gd name="T20" fmla="*/ 0 w 26"/>
                <a:gd name="T21" fmla="*/ 16 h 25"/>
                <a:gd name="T22" fmla="*/ 0 w 26"/>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5">
                  <a:moveTo>
                    <a:pt x="0" y="23"/>
                  </a:moveTo>
                  <a:cubicBezTo>
                    <a:pt x="7" y="24"/>
                    <a:pt x="7" y="24"/>
                    <a:pt x="7" y="24"/>
                  </a:cubicBezTo>
                  <a:cubicBezTo>
                    <a:pt x="12" y="19"/>
                    <a:pt x="12" y="19"/>
                    <a:pt x="12" y="19"/>
                  </a:cubicBezTo>
                  <a:cubicBezTo>
                    <a:pt x="24" y="25"/>
                    <a:pt x="24" y="25"/>
                    <a:pt x="24" y="25"/>
                  </a:cubicBezTo>
                  <a:cubicBezTo>
                    <a:pt x="26" y="20"/>
                    <a:pt x="26" y="20"/>
                    <a:pt x="26" y="20"/>
                  </a:cubicBezTo>
                  <a:cubicBezTo>
                    <a:pt x="16" y="13"/>
                    <a:pt x="16" y="13"/>
                    <a:pt x="16" y="13"/>
                  </a:cubicBezTo>
                  <a:cubicBezTo>
                    <a:pt x="15" y="6"/>
                    <a:pt x="15" y="6"/>
                    <a:pt x="15" y="6"/>
                  </a:cubicBezTo>
                  <a:cubicBezTo>
                    <a:pt x="12" y="0"/>
                    <a:pt x="12" y="0"/>
                    <a:pt x="12" y="0"/>
                  </a:cubicBezTo>
                  <a:cubicBezTo>
                    <a:pt x="6" y="4"/>
                    <a:pt x="6" y="4"/>
                    <a:pt x="6" y="4"/>
                  </a:cubicBezTo>
                  <a:cubicBezTo>
                    <a:pt x="6" y="4"/>
                    <a:pt x="13" y="13"/>
                    <a:pt x="11" y="14"/>
                  </a:cubicBezTo>
                  <a:cubicBezTo>
                    <a:pt x="9" y="16"/>
                    <a:pt x="0" y="16"/>
                    <a:pt x="0" y="16"/>
                  </a:cubicBezTo>
                  <a:lnTo>
                    <a:pt x="0" y="23"/>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2" name="Freeform 221">
              <a:extLst>
                <a:ext uri="{FF2B5EF4-FFF2-40B4-BE49-F238E27FC236}">
                  <a16:creationId xmlns:a16="http://schemas.microsoft.com/office/drawing/2014/main" id="{4C3E5006-4475-58E7-62C0-DAAC11421B7F}"/>
                </a:ext>
              </a:extLst>
            </p:cNvPr>
            <p:cNvSpPr>
              <a:spLocks/>
            </p:cNvSpPr>
            <p:nvPr/>
          </p:nvSpPr>
          <p:spPr bwMode="auto">
            <a:xfrm>
              <a:off x="6617534" y="3515481"/>
              <a:ext cx="30485" cy="31704"/>
            </a:xfrm>
            <a:custGeom>
              <a:avLst/>
              <a:gdLst>
                <a:gd name="T0" fmla="*/ 0 w 18"/>
                <a:gd name="T1" fmla="*/ 1 h 18"/>
                <a:gd name="T2" fmla="*/ 1 w 18"/>
                <a:gd name="T3" fmla="*/ 6 h 18"/>
                <a:gd name="T4" fmla="*/ 6 w 18"/>
                <a:gd name="T5" fmla="*/ 9 h 18"/>
                <a:gd name="T6" fmla="*/ 3 w 18"/>
                <a:gd name="T7" fmla="*/ 18 h 18"/>
                <a:gd name="T8" fmla="*/ 7 w 18"/>
                <a:gd name="T9" fmla="*/ 18 h 18"/>
                <a:gd name="T10" fmla="*/ 10 w 18"/>
                <a:gd name="T11" fmla="*/ 11 h 18"/>
                <a:gd name="T12" fmla="*/ 15 w 18"/>
                <a:gd name="T13" fmla="*/ 8 h 18"/>
                <a:gd name="T14" fmla="*/ 18 w 18"/>
                <a:gd name="T15" fmla="*/ 6 h 18"/>
                <a:gd name="T16" fmla="*/ 14 w 18"/>
                <a:gd name="T17" fmla="*/ 2 h 18"/>
                <a:gd name="T18" fmla="*/ 8 w 18"/>
                <a:gd name="T19" fmla="*/ 7 h 18"/>
                <a:gd name="T20" fmla="*/ 5 w 18"/>
                <a:gd name="T21" fmla="*/ 0 h 18"/>
                <a:gd name="T22" fmla="*/ 0 w 18"/>
                <a:gd name="T2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8">
                  <a:moveTo>
                    <a:pt x="0" y="1"/>
                  </a:moveTo>
                  <a:cubicBezTo>
                    <a:pt x="1" y="6"/>
                    <a:pt x="1" y="6"/>
                    <a:pt x="1" y="6"/>
                  </a:cubicBezTo>
                  <a:cubicBezTo>
                    <a:pt x="6" y="9"/>
                    <a:pt x="6" y="9"/>
                    <a:pt x="6" y="9"/>
                  </a:cubicBezTo>
                  <a:cubicBezTo>
                    <a:pt x="3" y="18"/>
                    <a:pt x="3" y="18"/>
                    <a:pt x="3" y="18"/>
                  </a:cubicBezTo>
                  <a:cubicBezTo>
                    <a:pt x="7" y="18"/>
                    <a:pt x="7" y="18"/>
                    <a:pt x="7" y="18"/>
                  </a:cubicBezTo>
                  <a:cubicBezTo>
                    <a:pt x="10" y="11"/>
                    <a:pt x="10" y="11"/>
                    <a:pt x="10" y="11"/>
                  </a:cubicBezTo>
                  <a:cubicBezTo>
                    <a:pt x="15" y="8"/>
                    <a:pt x="15" y="8"/>
                    <a:pt x="15" y="8"/>
                  </a:cubicBezTo>
                  <a:cubicBezTo>
                    <a:pt x="18" y="6"/>
                    <a:pt x="18" y="6"/>
                    <a:pt x="18" y="6"/>
                  </a:cubicBezTo>
                  <a:cubicBezTo>
                    <a:pt x="14" y="2"/>
                    <a:pt x="14" y="2"/>
                    <a:pt x="14" y="2"/>
                  </a:cubicBezTo>
                  <a:cubicBezTo>
                    <a:pt x="14" y="2"/>
                    <a:pt x="10" y="8"/>
                    <a:pt x="8" y="7"/>
                  </a:cubicBezTo>
                  <a:cubicBezTo>
                    <a:pt x="7" y="6"/>
                    <a:pt x="5" y="0"/>
                    <a:pt x="5" y="0"/>
                  </a:cubicBezTo>
                  <a:lnTo>
                    <a:pt x="0" y="1"/>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3" name="Freeform 222">
              <a:extLst>
                <a:ext uri="{FF2B5EF4-FFF2-40B4-BE49-F238E27FC236}">
                  <a16:creationId xmlns:a16="http://schemas.microsoft.com/office/drawing/2014/main" id="{8CE61AF1-2689-6B09-90E7-5F7CC1539EAC}"/>
                </a:ext>
              </a:extLst>
            </p:cNvPr>
            <p:cNvSpPr>
              <a:spLocks/>
            </p:cNvSpPr>
            <p:nvPr/>
          </p:nvSpPr>
          <p:spPr bwMode="auto">
            <a:xfrm>
              <a:off x="6694356" y="3505727"/>
              <a:ext cx="30485" cy="32924"/>
            </a:xfrm>
            <a:custGeom>
              <a:avLst/>
              <a:gdLst>
                <a:gd name="T0" fmla="*/ 1 w 18"/>
                <a:gd name="T1" fmla="*/ 0 h 19"/>
                <a:gd name="T2" fmla="*/ 1 w 18"/>
                <a:gd name="T3" fmla="*/ 5 h 19"/>
                <a:gd name="T4" fmla="*/ 5 w 18"/>
                <a:gd name="T5" fmla="*/ 9 h 19"/>
                <a:gd name="T6" fmla="*/ 0 w 18"/>
                <a:gd name="T7" fmla="*/ 17 h 19"/>
                <a:gd name="T8" fmla="*/ 4 w 18"/>
                <a:gd name="T9" fmla="*/ 19 h 19"/>
                <a:gd name="T10" fmla="*/ 9 w 18"/>
                <a:gd name="T11" fmla="*/ 12 h 19"/>
                <a:gd name="T12" fmla="*/ 14 w 18"/>
                <a:gd name="T13" fmla="*/ 10 h 19"/>
                <a:gd name="T14" fmla="*/ 18 w 18"/>
                <a:gd name="T15" fmla="*/ 9 h 19"/>
                <a:gd name="T16" fmla="*/ 14 w 18"/>
                <a:gd name="T17" fmla="*/ 4 h 19"/>
                <a:gd name="T18" fmla="*/ 8 w 18"/>
                <a:gd name="T19" fmla="*/ 8 h 19"/>
                <a:gd name="T20" fmla="*/ 6 w 18"/>
                <a:gd name="T21" fmla="*/ 0 h 19"/>
                <a:gd name="T22" fmla="*/ 1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1" y="0"/>
                  </a:moveTo>
                  <a:cubicBezTo>
                    <a:pt x="1" y="5"/>
                    <a:pt x="1" y="5"/>
                    <a:pt x="1" y="5"/>
                  </a:cubicBezTo>
                  <a:cubicBezTo>
                    <a:pt x="5" y="9"/>
                    <a:pt x="5" y="9"/>
                    <a:pt x="5" y="9"/>
                  </a:cubicBezTo>
                  <a:cubicBezTo>
                    <a:pt x="0" y="17"/>
                    <a:pt x="0" y="17"/>
                    <a:pt x="0" y="17"/>
                  </a:cubicBezTo>
                  <a:cubicBezTo>
                    <a:pt x="4" y="19"/>
                    <a:pt x="4" y="19"/>
                    <a:pt x="4" y="19"/>
                  </a:cubicBezTo>
                  <a:cubicBezTo>
                    <a:pt x="9" y="12"/>
                    <a:pt x="9" y="12"/>
                    <a:pt x="9" y="12"/>
                  </a:cubicBezTo>
                  <a:cubicBezTo>
                    <a:pt x="14" y="10"/>
                    <a:pt x="14" y="10"/>
                    <a:pt x="14" y="10"/>
                  </a:cubicBezTo>
                  <a:cubicBezTo>
                    <a:pt x="18" y="9"/>
                    <a:pt x="18" y="9"/>
                    <a:pt x="18" y="9"/>
                  </a:cubicBezTo>
                  <a:cubicBezTo>
                    <a:pt x="14" y="4"/>
                    <a:pt x="14" y="4"/>
                    <a:pt x="14" y="4"/>
                  </a:cubicBezTo>
                  <a:cubicBezTo>
                    <a:pt x="14" y="4"/>
                    <a:pt x="9" y="9"/>
                    <a:pt x="8" y="8"/>
                  </a:cubicBezTo>
                  <a:cubicBezTo>
                    <a:pt x="7" y="7"/>
                    <a:pt x="6" y="0"/>
                    <a:pt x="6" y="0"/>
                  </a:cubicBezTo>
                  <a:lnTo>
                    <a:pt x="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4" name="Freeform 223">
              <a:extLst>
                <a:ext uri="{FF2B5EF4-FFF2-40B4-BE49-F238E27FC236}">
                  <a16:creationId xmlns:a16="http://schemas.microsoft.com/office/drawing/2014/main" id="{C0D381DC-3F90-0732-BA4A-E9BF87907C3E}"/>
                </a:ext>
              </a:extLst>
            </p:cNvPr>
            <p:cNvSpPr>
              <a:spLocks/>
            </p:cNvSpPr>
            <p:nvPr/>
          </p:nvSpPr>
          <p:spPr bwMode="auto">
            <a:xfrm>
              <a:off x="6767519" y="3422809"/>
              <a:ext cx="32924" cy="30485"/>
            </a:xfrm>
            <a:custGeom>
              <a:avLst/>
              <a:gdLst>
                <a:gd name="T0" fmla="*/ 8 w 19"/>
                <a:gd name="T1" fmla="*/ 0 h 18"/>
                <a:gd name="T2" fmla="*/ 6 w 19"/>
                <a:gd name="T3" fmla="*/ 5 h 18"/>
                <a:gd name="T4" fmla="*/ 7 w 19"/>
                <a:gd name="T5" fmla="*/ 9 h 18"/>
                <a:gd name="T6" fmla="*/ 0 w 19"/>
                <a:gd name="T7" fmla="*/ 15 h 18"/>
                <a:gd name="T8" fmla="*/ 2 w 19"/>
                <a:gd name="T9" fmla="*/ 18 h 18"/>
                <a:gd name="T10" fmla="*/ 10 w 19"/>
                <a:gd name="T11" fmla="*/ 14 h 18"/>
                <a:gd name="T12" fmla="*/ 15 w 19"/>
                <a:gd name="T13" fmla="*/ 15 h 18"/>
                <a:gd name="T14" fmla="*/ 19 w 19"/>
                <a:gd name="T15" fmla="*/ 15 h 18"/>
                <a:gd name="T16" fmla="*/ 18 w 19"/>
                <a:gd name="T17" fmla="*/ 9 h 18"/>
                <a:gd name="T18" fmla="*/ 10 w 19"/>
                <a:gd name="T19" fmla="*/ 10 h 18"/>
                <a:gd name="T20" fmla="*/ 12 w 19"/>
                <a:gd name="T21" fmla="*/ 2 h 18"/>
                <a:gd name="T22" fmla="*/ 8 w 1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8" y="0"/>
                  </a:moveTo>
                  <a:cubicBezTo>
                    <a:pt x="6" y="5"/>
                    <a:pt x="6" y="5"/>
                    <a:pt x="6" y="5"/>
                  </a:cubicBezTo>
                  <a:cubicBezTo>
                    <a:pt x="7" y="9"/>
                    <a:pt x="7" y="9"/>
                    <a:pt x="7" y="9"/>
                  </a:cubicBezTo>
                  <a:cubicBezTo>
                    <a:pt x="0" y="15"/>
                    <a:pt x="0" y="15"/>
                    <a:pt x="0" y="15"/>
                  </a:cubicBezTo>
                  <a:cubicBezTo>
                    <a:pt x="2" y="18"/>
                    <a:pt x="2" y="18"/>
                    <a:pt x="2" y="18"/>
                  </a:cubicBezTo>
                  <a:cubicBezTo>
                    <a:pt x="10" y="14"/>
                    <a:pt x="10" y="14"/>
                    <a:pt x="10" y="14"/>
                  </a:cubicBezTo>
                  <a:cubicBezTo>
                    <a:pt x="15" y="15"/>
                    <a:pt x="15" y="15"/>
                    <a:pt x="15" y="15"/>
                  </a:cubicBezTo>
                  <a:cubicBezTo>
                    <a:pt x="19" y="15"/>
                    <a:pt x="19" y="15"/>
                    <a:pt x="19" y="15"/>
                  </a:cubicBezTo>
                  <a:cubicBezTo>
                    <a:pt x="18" y="9"/>
                    <a:pt x="18" y="9"/>
                    <a:pt x="18" y="9"/>
                  </a:cubicBezTo>
                  <a:cubicBezTo>
                    <a:pt x="18" y="9"/>
                    <a:pt x="11" y="11"/>
                    <a:pt x="10" y="10"/>
                  </a:cubicBezTo>
                  <a:cubicBezTo>
                    <a:pt x="10" y="8"/>
                    <a:pt x="12" y="2"/>
                    <a:pt x="12" y="2"/>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5" name="Freeform 224">
              <a:extLst>
                <a:ext uri="{FF2B5EF4-FFF2-40B4-BE49-F238E27FC236}">
                  <a16:creationId xmlns:a16="http://schemas.microsoft.com/office/drawing/2014/main" id="{10DC4591-3C76-8CBF-076C-BC177ECBE711}"/>
                </a:ext>
              </a:extLst>
            </p:cNvPr>
            <p:cNvSpPr>
              <a:spLocks/>
            </p:cNvSpPr>
            <p:nvPr/>
          </p:nvSpPr>
          <p:spPr bwMode="auto">
            <a:xfrm>
              <a:off x="6849218" y="3459391"/>
              <a:ext cx="32924" cy="30485"/>
            </a:xfrm>
            <a:custGeom>
              <a:avLst/>
              <a:gdLst>
                <a:gd name="T0" fmla="*/ 8 w 19"/>
                <a:gd name="T1" fmla="*/ 0 h 18"/>
                <a:gd name="T2" fmla="*/ 5 w 19"/>
                <a:gd name="T3" fmla="*/ 5 h 18"/>
                <a:gd name="T4" fmla="*/ 7 w 19"/>
                <a:gd name="T5" fmla="*/ 9 h 18"/>
                <a:gd name="T6" fmla="*/ 0 w 19"/>
                <a:gd name="T7" fmla="*/ 15 h 18"/>
                <a:gd name="T8" fmla="*/ 2 w 19"/>
                <a:gd name="T9" fmla="*/ 18 h 18"/>
                <a:gd name="T10" fmla="*/ 10 w 19"/>
                <a:gd name="T11" fmla="*/ 14 h 18"/>
                <a:gd name="T12" fmla="*/ 15 w 19"/>
                <a:gd name="T13" fmla="*/ 15 h 18"/>
                <a:gd name="T14" fmla="*/ 19 w 19"/>
                <a:gd name="T15" fmla="*/ 15 h 18"/>
                <a:gd name="T16" fmla="*/ 18 w 19"/>
                <a:gd name="T17" fmla="*/ 9 h 18"/>
                <a:gd name="T18" fmla="*/ 10 w 19"/>
                <a:gd name="T19" fmla="*/ 10 h 18"/>
                <a:gd name="T20" fmla="*/ 12 w 19"/>
                <a:gd name="T21" fmla="*/ 2 h 18"/>
                <a:gd name="T22" fmla="*/ 8 w 19"/>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8" y="0"/>
                  </a:moveTo>
                  <a:cubicBezTo>
                    <a:pt x="5" y="5"/>
                    <a:pt x="5" y="5"/>
                    <a:pt x="5" y="5"/>
                  </a:cubicBezTo>
                  <a:cubicBezTo>
                    <a:pt x="7" y="9"/>
                    <a:pt x="7" y="9"/>
                    <a:pt x="7" y="9"/>
                  </a:cubicBezTo>
                  <a:cubicBezTo>
                    <a:pt x="0" y="15"/>
                    <a:pt x="0" y="15"/>
                    <a:pt x="0" y="15"/>
                  </a:cubicBezTo>
                  <a:cubicBezTo>
                    <a:pt x="2" y="18"/>
                    <a:pt x="2" y="18"/>
                    <a:pt x="2" y="18"/>
                  </a:cubicBezTo>
                  <a:cubicBezTo>
                    <a:pt x="10" y="14"/>
                    <a:pt x="10" y="14"/>
                    <a:pt x="10" y="14"/>
                  </a:cubicBezTo>
                  <a:cubicBezTo>
                    <a:pt x="15" y="15"/>
                    <a:pt x="15" y="15"/>
                    <a:pt x="15" y="15"/>
                  </a:cubicBezTo>
                  <a:cubicBezTo>
                    <a:pt x="19" y="15"/>
                    <a:pt x="19" y="15"/>
                    <a:pt x="19" y="15"/>
                  </a:cubicBezTo>
                  <a:cubicBezTo>
                    <a:pt x="18" y="9"/>
                    <a:pt x="18" y="9"/>
                    <a:pt x="18" y="9"/>
                  </a:cubicBezTo>
                  <a:cubicBezTo>
                    <a:pt x="18" y="9"/>
                    <a:pt x="11" y="11"/>
                    <a:pt x="10" y="10"/>
                  </a:cubicBezTo>
                  <a:cubicBezTo>
                    <a:pt x="10" y="8"/>
                    <a:pt x="12" y="2"/>
                    <a:pt x="12" y="2"/>
                  </a:cubicBezTo>
                  <a:lnTo>
                    <a:pt x="8"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 name="Freeform 225">
              <a:extLst>
                <a:ext uri="{FF2B5EF4-FFF2-40B4-BE49-F238E27FC236}">
                  <a16:creationId xmlns:a16="http://schemas.microsoft.com/office/drawing/2014/main" id="{E65FBAA6-E6FE-392D-0726-E50C7CFA7AFA}"/>
                </a:ext>
              </a:extLst>
            </p:cNvPr>
            <p:cNvSpPr>
              <a:spLocks/>
            </p:cNvSpPr>
            <p:nvPr/>
          </p:nvSpPr>
          <p:spPr bwMode="auto">
            <a:xfrm>
              <a:off x="6599241" y="3450854"/>
              <a:ext cx="31704" cy="28046"/>
            </a:xfrm>
            <a:custGeom>
              <a:avLst/>
              <a:gdLst>
                <a:gd name="T0" fmla="*/ 11 w 19"/>
                <a:gd name="T1" fmla="*/ 0 h 16"/>
                <a:gd name="T2" fmla="*/ 8 w 19"/>
                <a:gd name="T3" fmla="*/ 3 h 16"/>
                <a:gd name="T4" fmla="*/ 8 w 19"/>
                <a:gd name="T5" fmla="*/ 8 h 16"/>
                <a:gd name="T6" fmla="*/ 0 w 19"/>
                <a:gd name="T7" fmla="*/ 12 h 16"/>
                <a:gd name="T8" fmla="*/ 2 w 19"/>
                <a:gd name="T9" fmla="*/ 15 h 16"/>
                <a:gd name="T10" fmla="*/ 10 w 19"/>
                <a:gd name="T11" fmla="*/ 13 h 16"/>
                <a:gd name="T12" fmla="*/ 15 w 19"/>
                <a:gd name="T13" fmla="*/ 15 h 16"/>
                <a:gd name="T14" fmla="*/ 19 w 19"/>
                <a:gd name="T15" fmla="*/ 16 h 16"/>
                <a:gd name="T16" fmla="*/ 19 w 19"/>
                <a:gd name="T17" fmla="*/ 11 h 16"/>
                <a:gd name="T18" fmla="*/ 11 w 19"/>
                <a:gd name="T19" fmla="*/ 10 h 16"/>
                <a:gd name="T20" fmla="*/ 15 w 19"/>
                <a:gd name="T21" fmla="*/ 3 h 16"/>
                <a:gd name="T22" fmla="*/ 11 w 19"/>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6">
                  <a:moveTo>
                    <a:pt x="11" y="0"/>
                  </a:moveTo>
                  <a:cubicBezTo>
                    <a:pt x="8" y="3"/>
                    <a:pt x="8" y="3"/>
                    <a:pt x="8" y="3"/>
                  </a:cubicBezTo>
                  <a:cubicBezTo>
                    <a:pt x="8" y="8"/>
                    <a:pt x="8" y="8"/>
                    <a:pt x="8" y="8"/>
                  </a:cubicBezTo>
                  <a:cubicBezTo>
                    <a:pt x="0" y="12"/>
                    <a:pt x="0" y="12"/>
                    <a:pt x="0" y="12"/>
                  </a:cubicBezTo>
                  <a:cubicBezTo>
                    <a:pt x="2" y="15"/>
                    <a:pt x="2" y="15"/>
                    <a:pt x="2" y="15"/>
                  </a:cubicBezTo>
                  <a:cubicBezTo>
                    <a:pt x="10" y="13"/>
                    <a:pt x="10" y="13"/>
                    <a:pt x="10" y="13"/>
                  </a:cubicBezTo>
                  <a:cubicBezTo>
                    <a:pt x="15" y="15"/>
                    <a:pt x="15" y="15"/>
                    <a:pt x="15" y="15"/>
                  </a:cubicBezTo>
                  <a:cubicBezTo>
                    <a:pt x="19" y="16"/>
                    <a:pt x="19" y="16"/>
                    <a:pt x="19" y="16"/>
                  </a:cubicBezTo>
                  <a:cubicBezTo>
                    <a:pt x="19" y="11"/>
                    <a:pt x="19" y="11"/>
                    <a:pt x="19" y="11"/>
                  </a:cubicBezTo>
                  <a:cubicBezTo>
                    <a:pt x="19" y="11"/>
                    <a:pt x="12" y="11"/>
                    <a:pt x="11" y="10"/>
                  </a:cubicBezTo>
                  <a:cubicBezTo>
                    <a:pt x="11" y="8"/>
                    <a:pt x="15" y="3"/>
                    <a:pt x="15" y="3"/>
                  </a:cubicBezTo>
                  <a:lnTo>
                    <a:pt x="11"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7" name="Freeform 226">
              <a:extLst>
                <a:ext uri="{FF2B5EF4-FFF2-40B4-BE49-F238E27FC236}">
                  <a16:creationId xmlns:a16="http://schemas.microsoft.com/office/drawing/2014/main" id="{C7E19634-9535-7823-7111-C9765C8B0DAA}"/>
                </a:ext>
              </a:extLst>
            </p:cNvPr>
            <p:cNvSpPr>
              <a:spLocks/>
            </p:cNvSpPr>
            <p:nvPr/>
          </p:nvSpPr>
          <p:spPr bwMode="auto">
            <a:xfrm>
              <a:off x="6722401" y="3380129"/>
              <a:ext cx="28046" cy="31704"/>
            </a:xfrm>
            <a:custGeom>
              <a:avLst/>
              <a:gdLst>
                <a:gd name="T0" fmla="*/ 15 w 17"/>
                <a:gd name="T1" fmla="*/ 0 h 19"/>
                <a:gd name="T2" fmla="*/ 11 w 17"/>
                <a:gd name="T3" fmla="*/ 2 h 19"/>
                <a:gd name="T4" fmla="*/ 9 w 17"/>
                <a:gd name="T5" fmla="*/ 7 h 19"/>
                <a:gd name="T6" fmla="*/ 0 w 17"/>
                <a:gd name="T7" fmla="*/ 6 h 19"/>
                <a:gd name="T8" fmla="*/ 0 w 17"/>
                <a:gd name="T9" fmla="*/ 10 h 19"/>
                <a:gd name="T10" fmla="*/ 8 w 17"/>
                <a:gd name="T11" fmla="*/ 12 h 19"/>
                <a:gd name="T12" fmla="*/ 11 w 17"/>
                <a:gd name="T13" fmla="*/ 16 h 19"/>
                <a:gd name="T14" fmla="*/ 15 w 17"/>
                <a:gd name="T15" fmla="*/ 19 h 19"/>
                <a:gd name="T16" fmla="*/ 17 w 17"/>
                <a:gd name="T17" fmla="*/ 14 h 19"/>
                <a:gd name="T18" fmla="*/ 11 w 17"/>
                <a:gd name="T19" fmla="*/ 9 h 19"/>
                <a:gd name="T20" fmla="*/ 17 w 17"/>
                <a:gd name="T21" fmla="*/ 5 h 19"/>
                <a:gd name="T22" fmla="*/ 15 w 17"/>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9">
                  <a:moveTo>
                    <a:pt x="15" y="0"/>
                  </a:moveTo>
                  <a:cubicBezTo>
                    <a:pt x="11" y="2"/>
                    <a:pt x="11" y="2"/>
                    <a:pt x="11" y="2"/>
                  </a:cubicBezTo>
                  <a:cubicBezTo>
                    <a:pt x="9" y="7"/>
                    <a:pt x="9" y="7"/>
                    <a:pt x="9" y="7"/>
                  </a:cubicBezTo>
                  <a:cubicBezTo>
                    <a:pt x="0" y="6"/>
                    <a:pt x="0" y="6"/>
                    <a:pt x="0" y="6"/>
                  </a:cubicBezTo>
                  <a:cubicBezTo>
                    <a:pt x="0" y="10"/>
                    <a:pt x="0" y="10"/>
                    <a:pt x="0" y="10"/>
                  </a:cubicBezTo>
                  <a:cubicBezTo>
                    <a:pt x="8" y="12"/>
                    <a:pt x="8" y="12"/>
                    <a:pt x="8" y="12"/>
                  </a:cubicBezTo>
                  <a:cubicBezTo>
                    <a:pt x="11" y="16"/>
                    <a:pt x="11" y="16"/>
                    <a:pt x="11" y="16"/>
                  </a:cubicBezTo>
                  <a:cubicBezTo>
                    <a:pt x="15" y="19"/>
                    <a:pt x="15" y="19"/>
                    <a:pt x="15" y="19"/>
                  </a:cubicBezTo>
                  <a:cubicBezTo>
                    <a:pt x="17" y="14"/>
                    <a:pt x="17" y="14"/>
                    <a:pt x="17" y="14"/>
                  </a:cubicBezTo>
                  <a:cubicBezTo>
                    <a:pt x="17" y="14"/>
                    <a:pt x="11" y="11"/>
                    <a:pt x="11" y="9"/>
                  </a:cubicBezTo>
                  <a:cubicBezTo>
                    <a:pt x="12" y="8"/>
                    <a:pt x="17" y="5"/>
                    <a:pt x="17" y="5"/>
                  </a:cubicBezTo>
                  <a:lnTo>
                    <a:pt x="15"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 name="Freeform 227">
              <a:extLst>
                <a:ext uri="{FF2B5EF4-FFF2-40B4-BE49-F238E27FC236}">
                  <a16:creationId xmlns:a16="http://schemas.microsoft.com/office/drawing/2014/main" id="{383331DD-6D2F-1D7A-A7B4-BD17A7C450D7}"/>
                </a:ext>
              </a:extLst>
            </p:cNvPr>
            <p:cNvSpPr>
              <a:spLocks/>
            </p:cNvSpPr>
            <p:nvPr/>
          </p:nvSpPr>
          <p:spPr bwMode="auto">
            <a:xfrm>
              <a:off x="6834585" y="3521578"/>
              <a:ext cx="57312" cy="53654"/>
            </a:xfrm>
            <a:custGeom>
              <a:avLst/>
              <a:gdLst>
                <a:gd name="T0" fmla="*/ 33 w 34"/>
                <a:gd name="T1" fmla="*/ 0 h 32"/>
                <a:gd name="T2" fmla="*/ 24 w 34"/>
                <a:gd name="T3" fmla="*/ 1 h 32"/>
                <a:gd name="T4" fmla="*/ 18 w 34"/>
                <a:gd name="T5" fmla="*/ 8 h 32"/>
                <a:gd name="T6" fmla="*/ 2 w 34"/>
                <a:gd name="T7" fmla="*/ 4 h 32"/>
                <a:gd name="T8" fmla="*/ 0 w 34"/>
                <a:gd name="T9" fmla="*/ 11 h 32"/>
                <a:gd name="T10" fmla="*/ 14 w 34"/>
                <a:gd name="T11" fmla="*/ 16 h 32"/>
                <a:gd name="T12" fmla="*/ 17 w 34"/>
                <a:gd name="T13" fmla="*/ 25 h 32"/>
                <a:gd name="T14" fmla="*/ 21 w 34"/>
                <a:gd name="T15" fmla="*/ 32 h 32"/>
                <a:gd name="T16" fmla="*/ 29 w 34"/>
                <a:gd name="T17" fmla="*/ 25 h 32"/>
                <a:gd name="T18" fmla="*/ 20 w 34"/>
                <a:gd name="T19" fmla="*/ 13 h 32"/>
                <a:gd name="T20" fmla="*/ 34 w 34"/>
                <a:gd name="T21" fmla="*/ 9 h 32"/>
                <a:gd name="T22" fmla="*/ 33 w 34"/>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2">
                  <a:moveTo>
                    <a:pt x="33" y="0"/>
                  </a:moveTo>
                  <a:cubicBezTo>
                    <a:pt x="24" y="1"/>
                    <a:pt x="24" y="1"/>
                    <a:pt x="24" y="1"/>
                  </a:cubicBezTo>
                  <a:cubicBezTo>
                    <a:pt x="18" y="8"/>
                    <a:pt x="18" y="8"/>
                    <a:pt x="18" y="8"/>
                  </a:cubicBezTo>
                  <a:cubicBezTo>
                    <a:pt x="2" y="4"/>
                    <a:pt x="2" y="4"/>
                    <a:pt x="2" y="4"/>
                  </a:cubicBezTo>
                  <a:cubicBezTo>
                    <a:pt x="0" y="11"/>
                    <a:pt x="0" y="11"/>
                    <a:pt x="0" y="11"/>
                  </a:cubicBezTo>
                  <a:cubicBezTo>
                    <a:pt x="14" y="16"/>
                    <a:pt x="14" y="16"/>
                    <a:pt x="14" y="16"/>
                  </a:cubicBezTo>
                  <a:cubicBezTo>
                    <a:pt x="17" y="25"/>
                    <a:pt x="17" y="25"/>
                    <a:pt x="17" y="25"/>
                  </a:cubicBezTo>
                  <a:cubicBezTo>
                    <a:pt x="21" y="32"/>
                    <a:pt x="21" y="32"/>
                    <a:pt x="21" y="32"/>
                  </a:cubicBezTo>
                  <a:cubicBezTo>
                    <a:pt x="29" y="25"/>
                    <a:pt x="29" y="25"/>
                    <a:pt x="29" y="25"/>
                  </a:cubicBezTo>
                  <a:cubicBezTo>
                    <a:pt x="29" y="25"/>
                    <a:pt x="18" y="16"/>
                    <a:pt x="20" y="13"/>
                  </a:cubicBezTo>
                  <a:cubicBezTo>
                    <a:pt x="22" y="11"/>
                    <a:pt x="34" y="9"/>
                    <a:pt x="34" y="9"/>
                  </a:cubicBezTo>
                  <a:lnTo>
                    <a:pt x="33" y="0"/>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9" name="Freeform 228">
              <a:extLst>
                <a:ext uri="{FF2B5EF4-FFF2-40B4-BE49-F238E27FC236}">
                  <a16:creationId xmlns:a16="http://schemas.microsoft.com/office/drawing/2014/main" id="{0086CC86-6927-5E31-4A23-16BA2A67D8D4}"/>
                </a:ext>
              </a:extLst>
            </p:cNvPr>
            <p:cNvSpPr>
              <a:spLocks/>
            </p:cNvSpPr>
            <p:nvPr/>
          </p:nvSpPr>
          <p:spPr bwMode="auto">
            <a:xfrm>
              <a:off x="7919850" y="3788627"/>
              <a:ext cx="49996" cy="167058"/>
            </a:xfrm>
            <a:custGeom>
              <a:avLst/>
              <a:gdLst>
                <a:gd name="T0" fmla="*/ 8 w 29"/>
                <a:gd name="T1" fmla="*/ 0 h 98"/>
                <a:gd name="T2" fmla="*/ 9 w 29"/>
                <a:gd name="T3" fmla="*/ 63 h 98"/>
                <a:gd name="T4" fmla="*/ 29 w 29"/>
                <a:gd name="T5" fmla="*/ 98 h 98"/>
              </a:gdLst>
              <a:ahLst/>
              <a:cxnLst>
                <a:cxn ang="0">
                  <a:pos x="T0" y="T1"/>
                </a:cxn>
                <a:cxn ang="0">
                  <a:pos x="T2" y="T3"/>
                </a:cxn>
                <a:cxn ang="0">
                  <a:pos x="T4" y="T5"/>
                </a:cxn>
              </a:cxnLst>
              <a:rect l="0" t="0" r="r" b="b"/>
              <a:pathLst>
                <a:path w="29" h="98">
                  <a:moveTo>
                    <a:pt x="8" y="0"/>
                  </a:moveTo>
                  <a:cubicBezTo>
                    <a:pt x="8" y="0"/>
                    <a:pt x="0" y="40"/>
                    <a:pt x="9" y="63"/>
                  </a:cubicBezTo>
                  <a:cubicBezTo>
                    <a:pt x="14" y="74"/>
                    <a:pt x="22" y="87"/>
                    <a:pt x="29" y="98"/>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0" name="Freeform 229">
              <a:extLst>
                <a:ext uri="{FF2B5EF4-FFF2-40B4-BE49-F238E27FC236}">
                  <a16:creationId xmlns:a16="http://schemas.microsoft.com/office/drawing/2014/main" id="{E0D82DFD-E7E7-6DB9-C445-A02949817A83}"/>
                </a:ext>
              </a:extLst>
            </p:cNvPr>
            <p:cNvSpPr>
              <a:spLocks/>
            </p:cNvSpPr>
            <p:nvPr/>
          </p:nvSpPr>
          <p:spPr bwMode="auto">
            <a:xfrm>
              <a:off x="7939361" y="3930077"/>
              <a:ext cx="57312" cy="62190"/>
            </a:xfrm>
            <a:custGeom>
              <a:avLst/>
              <a:gdLst>
                <a:gd name="T0" fmla="*/ 0 w 47"/>
                <a:gd name="T1" fmla="*/ 30 h 51"/>
                <a:gd name="T2" fmla="*/ 47 w 47"/>
                <a:gd name="T3" fmla="*/ 51 h 51"/>
                <a:gd name="T4" fmla="*/ 42 w 47"/>
                <a:gd name="T5" fmla="*/ 0 h 51"/>
                <a:gd name="T6" fmla="*/ 0 w 47"/>
                <a:gd name="T7" fmla="*/ 30 h 51"/>
              </a:gdLst>
              <a:ahLst/>
              <a:cxnLst>
                <a:cxn ang="0">
                  <a:pos x="T0" y="T1"/>
                </a:cxn>
                <a:cxn ang="0">
                  <a:pos x="T2" y="T3"/>
                </a:cxn>
                <a:cxn ang="0">
                  <a:pos x="T4" y="T5"/>
                </a:cxn>
                <a:cxn ang="0">
                  <a:pos x="T6" y="T7"/>
                </a:cxn>
              </a:cxnLst>
              <a:rect l="0" t="0" r="r" b="b"/>
              <a:pathLst>
                <a:path w="47" h="51">
                  <a:moveTo>
                    <a:pt x="0" y="30"/>
                  </a:moveTo>
                  <a:lnTo>
                    <a:pt x="47" y="51"/>
                  </a:lnTo>
                  <a:lnTo>
                    <a:pt x="42"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1" name="Freeform 230">
              <a:extLst>
                <a:ext uri="{FF2B5EF4-FFF2-40B4-BE49-F238E27FC236}">
                  <a16:creationId xmlns:a16="http://schemas.microsoft.com/office/drawing/2014/main" id="{38DB9434-0840-AF5A-EEB1-C50339285191}"/>
                </a:ext>
              </a:extLst>
            </p:cNvPr>
            <p:cNvSpPr>
              <a:spLocks/>
            </p:cNvSpPr>
            <p:nvPr/>
          </p:nvSpPr>
          <p:spPr bwMode="auto">
            <a:xfrm>
              <a:off x="8213726" y="4031287"/>
              <a:ext cx="182910" cy="37802"/>
            </a:xfrm>
            <a:custGeom>
              <a:avLst/>
              <a:gdLst>
                <a:gd name="T0" fmla="*/ 0 w 107"/>
                <a:gd name="T1" fmla="*/ 22 h 22"/>
                <a:gd name="T2" fmla="*/ 61 w 107"/>
                <a:gd name="T3" fmla="*/ 0 h 22"/>
                <a:gd name="T4" fmla="*/ 107 w 107"/>
                <a:gd name="T5" fmla="*/ 9 h 22"/>
              </a:gdLst>
              <a:ahLst/>
              <a:cxnLst>
                <a:cxn ang="0">
                  <a:pos x="T0" y="T1"/>
                </a:cxn>
                <a:cxn ang="0">
                  <a:pos x="T2" y="T3"/>
                </a:cxn>
                <a:cxn ang="0">
                  <a:pos x="T4" y="T5"/>
                </a:cxn>
              </a:cxnLst>
              <a:rect l="0" t="0" r="r" b="b"/>
              <a:pathLst>
                <a:path w="107" h="22">
                  <a:moveTo>
                    <a:pt x="0" y="22"/>
                  </a:moveTo>
                  <a:cubicBezTo>
                    <a:pt x="0" y="22"/>
                    <a:pt x="23" y="0"/>
                    <a:pt x="61" y="0"/>
                  </a:cubicBezTo>
                  <a:cubicBezTo>
                    <a:pt x="78" y="0"/>
                    <a:pt x="95" y="4"/>
                    <a:pt x="107" y="9"/>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2" name="Freeform 231">
              <a:extLst>
                <a:ext uri="{FF2B5EF4-FFF2-40B4-BE49-F238E27FC236}">
                  <a16:creationId xmlns:a16="http://schemas.microsoft.com/office/drawing/2014/main" id="{5BDF7233-F1B5-007F-7EA6-721F7C489FCF}"/>
                </a:ext>
              </a:extLst>
            </p:cNvPr>
            <p:cNvSpPr>
              <a:spLocks/>
            </p:cNvSpPr>
            <p:nvPr/>
          </p:nvSpPr>
          <p:spPr bwMode="auto">
            <a:xfrm>
              <a:off x="8373468" y="4014216"/>
              <a:ext cx="63409" cy="57312"/>
            </a:xfrm>
            <a:custGeom>
              <a:avLst/>
              <a:gdLst>
                <a:gd name="T0" fmla="*/ 0 w 52"/>
                <a:gd name="T1" fmla="*/ 47 h 47"/>
                <a:gd name="T2" fmla="*/ 52 w 52"/>
                <a:gd name="T3" fmla="*/ 43 h 47"/>
                <a:gd name="T4" fmla="*/ 23 w 52"/>
                <a:gd name="T5" fmla="*/ 0 h 47"/>
                <a:gd name="T6" fmla="*/ 0 w 52"/>
                <a:gd name="T7" fmla="*/ 47 h 47"/>
              </a:gdLst>
              <a:ahLst/>
              <a:cxnLst>
                <a:cxn ang="0">
                  <a:pos x="T0" y="T1"/>
                </a:cxn>
                <a:cxn ang="0">
                  <a:pos x="T2" y="T3"/>
                </a:cxn>
                <a:cxn ang="0">
                  <a:pos x="T4" y="T5"/>
                </a:cxn>
                <a:cxn ang="0">
                  <a:pos x="T6" y="T7"/>
                </a:cxn>
              </a:cxnLst>
              <a:rect l="0" t="0" r="r" b="b"/>
              <a:pathLst>
                <a:path w="52" h="47">
                  <a:moveTo>
                    <a:pt x="0" y="47"/>
                  </a:moveTo>
                  <a:lnTo>
                    <a:pt x="52" y="43"/>
                  </a:lnTo>
                  <a:lnTo>
                    <a:pt x="23" y="0"/>
                  </a:lnTo>
                  <a:lnTo>
                    <a:pt x="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3" name="Freeform 232">
              <a:extLst>
                <a:ext uri="{FF2B5EF4-FFF2-40B4-BE49-F238E27FC236}">
                  <a16:creationId xmlns:a16="http://schemas.microsoft.com/office/drawing/2014/main" id="{1FE0FAB1-2391-62A6-A12B-EC980A33ED38}"/>
                </a:ext>
              </a:extLst>
            </p:cNvPr>
            <p:cNvSpPr>
              <a:spLocks/>
            </p:cNvSpPr>
            <p:nvPr/>
          </p:nvSpPr>
          <p:spPr bwMode="auto">
            <a:xfrm>
              <a:off x="8636856" y="4228830"/>
              <a:ext cx="146328" cy="175594"/>
            </a:xfrm>
            <a:custGeom>
              <a:avLst/>
              <a:gdLst>
                <a:gd name="T0" fmla="*/ 16 w 86"/>
                <a:gd name="T1" fmla="*/ 0 h 103"/>
                <a:gd name="T2" fmla="*/ 34 w 86"/>
                <a:gd name="T3" fmla="*/ 85 h 103"/>
                <a:gd name="T4" fmla="*/ 86 w 86"/>
                <a:gd name="T5" fmla="*/ 103 h 103"/>
              </a:gdLst>
              <a:ahLst/>
              <a:cxnLst>
                <a:cxn ang="0">
                  <a:pos x="T0" y="T1"/>
                </a:cxn>
                <a:cxn ang="0">
                  <a:pos x="T2" y="T3"/>
                </a:cxn>
                <a:cxn ang="0">
                  <a:pos x="T4" y="T5"/>
                </a:cxn>
              </a:cxnLst>
              <a:rect l="0" t="0" r="r" b="b"/>
              <a:pathLst>
                <a:path w="86" h="103">
                  <a:moveTo>
                    <a:pt x="16" y="0"/>
                  </a:moveTo>
                  <a:cubicBezTo>
                    <a:pt x="16" y="0"/>
                    <a:pt x="0" y="59"/>
                    <a:pt x="34" y="85"/>
                  </a:cubicBezTo>
                  <a:cubicBezTo>
                    <a:pt x="51" y="98"/>
                    <a:pt x="71" y="102"/>
                    <a:pt x="86" y="103"/>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4" name="Freeform 233">
              <a:extLst>
                <a:ext uri="{FF2B5EF4-FFF2-40B4-BE49-F238E27FC236}">
                  <a16:creationId xmlns:a16="http://schemas.microsoft.com/office/drawing/2014/main" id="{8725B58E-3D3C-910B-ACFB-025ADBFA1F1C}"/>
                </a:ext>
              </a:extLst>
            </p:cNvPr>
            <p:cNvSpPr>
              <a:spLocks/>
            </p:cNvSpPr>
            <p:nvPr/>
          </p:nvSpPr>
          <p:spPr bwMode="auto">
            <a:xfrm>
              <a:off x="8773429" y="4373938"/>
              <a:ext cx="53654" cy="60970"/>
            </a:xfrm>
            <a:custGeom>
              <a:avLst/>
              <a:gdLst>
                <a:gd name="T0" fmla="*/ 1 w 44"/>
                <a:gd name="T1" fmla="*/ 50 h 50"/>
                <a:gd name="T2" fmla="*/ 44 w 44"/>
                <a:gd name="T3" fmla="*/ 25 h 50"/>
                <a:gd name="T4" fmla="*/ 0 w 44"/>
                <a:gd name="T5" fmla="*/ 0 h 50"/>
                <a:gd name="T6" fmla="*/ 1 w 44"/>
                <a:gd name="T7" fmla="*/ 50 h 50"/>
              </a:gdLst>
              <a:ahLst/>
              <a:cxnLst>
                <a:cxn ang="0">
                  <a:pos x="T0" y="T1"/>
                </a:cxn>
                <a:cxn ang="0">
                  <a:pos x="T2" y="T3"/>
                </a:cxn>
                <a:cxn ang="0">
                  <a:pos x="T4" y="T5"/>
                </a:cxn>
                <a:cxn ang="0">
                  <a:pos x="T6" y="T7"/>
                </a:cxn>
              </a:cxnLst>
              <a:rect l="0" t="0" r="r" b="b"/>
              <a:pathLst>
                <a:path w="44" h="50">
                  <a:moveTo>
                    <a:pt x="1" y="50"/>
                  </a:moveTo>
                  <a:lnTo>
                    <a:pt x="44" y="25"/>
                  </a:lnTo>
                  <a:lnTo>
                    <a:pt x="0" y="0"/>
                  </a:lnTo>
                  <a:lnTo>
                    <a:pt x="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5" name="Freeform 234">
              <a:extLst>
                <a:ext uri="{FF2B5EF4-FFF2-40B4-BE49-F238E27FC236}">
                  <a16:creationId xmlns:a16="http://schemas.microsoft.com/office/drawing/2014/main" id="{00D14EB8-A052-2A9B-94B8-078623A4ADF1}"/>
                </a:ext>
              </a:extLst>
            </p:cNvPr>
            <p:cNvSpPr>
              <a:spLocks/>
            </p:cNvSpPr>
            <p:nvPr/>
          </p:nvSpPr>
          <p:spPr bwMode="auto">
            <a:xfrm>
              <a:off x="9075841" y="4172739"/>
              <a:ext cx="169497" cy="209737"/>
            </a:xfrm>
            <a:custGeom>
              <a:avLst/>
              <a:gdLst>
                <a:gd name="T0" fmla="*/ 0 w 99"/>
                <a:gd name="T1" fmla="*/ 122 h 123"/>
                <a:gd name="T2" fmla="*/ 82 w 99"/>
                <a:gd name="T3" fmla="*/ 87 h 123"/>
                <a:gd name="T4" fmla="*/ 98 w 99"/>
                <a:gd name="T5" fmla="*/ 0 h 123"/>
              </a:gdLst>
              <a:ahLst/>
              <a:cxnLst>
                <a:cxn ang="0">
                  <a:pos x="T0" y="T1"/>
                </a:cxn>
                <a:cxn ang="0">
                  <a:pos x="T2" y="T3"/>
                </a:cxn>
                <a:cxn ang="0">
                  <a:pos x="T4" y="T5"/>
                </a:cxn>
              </a:cxnLst>
              <a:rect l="0" t="0" r="r" b="b"/>
              <a:pathLst>
                <a:path w="99" h="123">
                  <a:moveTo>
                    <a:pt x="0" y="122"/>
                  </a:moveTo>
                  <a:cubicBezTo>
                    <a:pt x="0" y="122"/>
                    <a:pt x="58" y="123"/>
                    <a:pt x="82" y="87"/>
                  </a:cubicBezTo>
                  <a:cubicBezTo>
                    <a:pt x="98" y="65"/>
                    <a:pt x="99" y="26"/>
                    <a:pt x="98" y="0"/>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6" name="Freeform 235">
              <a:extLst>
                <a:ext uri="{FF2B5EF4-FFF2-40B4-BE49-F238E27FC236}">
                  <a16:creationId xmlns:a16="http://schemas.microsoft.com/office/drawing/2014/main" id="{E63FF758-D007-4899-84BE-0A35A2E1E7D4}"/>
                </a:ext>
              </a:extLst>
            </p:cNvPr>
            <p:cNvSpPr>
              <a:spLocks/>
            </p:cNvSpPr>
            <p:nvPr/>
          </p:nvSpPr>
          <p:spPr bwMode="auto">
            <a:xfrm>
              <a:off x="9211195" y="4126400"/>
              <a:ext cx="63409" cy="58532"/>
            </a:xfrm>
            <a:custGeom>
              <a:avLst/>
              <a:gdLst>
                <a:gd name="T0" fmla="*/ 52 w 52"/>
                <a:gd name="T1" fmla="*/ 44 h 48"/>
                <a:gd name="T2" fmla="*/ 22 w 52"/>
                <a:gd name="T3" fmla="*/ 0 h 48"/>
                <a:gd name="T4" fmla="*/ 0 w 52"/>
                <a:gd name="T5" fmla="*/ 48 h 48"/>
                <a:gd name="T6" fmla="*/ 52 w 52"/>
                <a:gd name="T7" fmla="*/ 44 h 48"/>
              </a:gdLst>
              <a:ahLst/>
              <a:cxnLst>
                <a:cxn ang="0">
                  <a:pos x="T0" y="T1"/>
                </a:cxn>
                <a:cxn ang="0">
                  <a:pos x="T2" y="T3"/>
                </a:cxn>
                <a:cxn ang="0">
                  <a:pos x="T4" y="T5"/>
                </a:cxn>
                <a:cxn ang="0">
                  <a:pos x="T6" y="T7"/>
                </a:cxn>
              </a:cxnLst>
              <a:rect l="0" t="0" r="r" b="b"/>
              <a:pathLst>
                <a:path w="52" h="48">
                  <a:moveTo>
                    <a:pt x="52" y="44"/>
                  </a:moveTo>
                  <a:lnTo>
                    <a:pt x="22" y="0"/>
                  </a:lnTo>
                  <a:lnTo>
                    <a:pt x="0" y="48"/>
                  </a:lnTo>
                  <a:lnTo>
                    <a:pt x="52"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7" name="Freeform 236">
              <a:extLst>
                <a:ext uri="{FF2B5EF4-FFF2-40B4-BE49-F238E27FC236}">
                  <a16:creationId xmlns:a16="http://schemas.microsoft.com/office/drawing/2014/main" id="{E6D62B27-4C48-D499-186E-90228FB9DA88}"/>
                </a:ext>
              </a:extLst>
            </p:cNvPr>
            <p:cNvSpPr>
              <a:spLocks/>
            </p:cNvSpPr>
            <p:nvPr/>
          </p:nvSpPr>
          <p:spPr bwMode="auto">
            <a:xfrm>
              <a:off x="7285764" y="3419150"/>
              <a:ext cx="402401" cy="159742"/>
            </a:xfrm>
            <a:custGeom>
              <a:avLst/>
              <a:gdLst>
                <a:gd name="T0" fmla="*/ 0 w 236"/>
                <a:gd name="T1" fmla="*/ 0 h 94"/>
                <a:gd name="T2" fmla="*/ 112 w 236"/>
                <a:gd name="T3" fmla="*/ 72 h 94"/>
                <a:gd name="T4" fmla="*/ 236 w 236"/>
                <a:gd name="T5" fmla="*/ 80 h 94"/>
              </a:gdLst>
              <a:ahLst/>
              <a:cxnLst>
                <a:cxn ang="0">
                  <a:pos x="T0" y="T1"/>
                </a:cxn>
                <a:cxn ang="0">
                  <a:pos x="T2" y="T3"/>
                </a:cxn>
                <a:cxn ang="0">
                  <a:pos x="T4" y="T5"/>
                </a:cxn>
              </a:cxnLst>
              <a:rect l="0" t="0" r="r" b="b"/>
              <a:pathLst>
                <a:path w="236" h="94">
                  <a:moveTo>
                    <a:pt x="0" y="0"/>
                  </a:moveTo>
                  <a:cubicBezTo>
                    <a:pt x="0" y="0"/>
                    <a:pt x="39" y="42"/>
                    <a:pt x="112" y="72"/>
                  </a:cubicBezTo>
                  <a:cubicBezTo>
                    <a:pt x="166" y="94"/>
                    <a:pt x="210" y="88"/>
                    <a:pt x="236" y="80"/>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8" name="Freeform 237">
              <a:extLst>
                <a:ext uri="{FF2B5EF4-FFF2-40B4-BE49-F238E27FC236}">
                  <a16:creationId xmlns:a16="http://schemas.microsoft.com/office/drawing/2014/main" id="{67F4EA22-0600-FE44-9402-35CDFAE06975}"/>
                </a:ext>
              </a:extLst>
            </p:cNvPr>
            <p:cNvSpPr>
              <a:spLocks/>
            </p:cNvSpPr>
            <p:nvPr/>
          </p:nvSpPr>
          <p:spPr bwMode="auto">
            <a:xfrm>
              <a:off x="7668654" y="3527676"/>
              <a:ext cx="60970" cy="59751"/>
            </a:xfrm>
            <a:custGeom>
              <a:avLst/>
              <a:gdLst>
                <a:gd name="T0" fmla="*/ 19 w 50"/>
                <a:gd name="T1" fmla="*/ 49 h 49"/>
                <a:gd name="T2" fmla="*/ 50 w 50"/>
                <a:gd name="T3" fmla="*/ 9 h 49"/>
                <a:gd name="T4" fmla="*/ 0 w 50"/>
                <a:gd name="T5" fmla="*/ 0 h 49"/>
                <a:gd name="T6" fmla="*/ 19 w 50"/>
                <a:gd name="T7" fmla="*/ 49 h 49"/>
              </a:gdLst>
              <a:ahLst/>
              <a:cxnLst>
                <a:cxn ang="0">
                  <a:pos x="T0" y="T1"/>
                </a:cxn>
                <a:cxn ang="0">
                  <a:pos x="T2" y="T3"/>
                </a:cxn>
                <a:cxn ang="0">
                  <a:pos x="T4" y="T5"/>
                </a:cxn>
                <a:cxn ang="0">
                  <a:pos x="T6" y="T7"/>
                </a:cxn>
              </a:cxnLst>
              <a:rect l="0" t="0" r="r" b="b"/>
              <a:pathLst>
                <a:path w="50" h="49">
                  <a:moveTo>
                    <a:pt x="19" y="49"/>
                  </a:moveTo>
                  <a:lnTo>
                    <a:pt x="50" y="9"/>
                  </a:lnTo>
                  <a:lnTo>
                    <a:pt x="0" y="0"/>
                  </a:lnTo>
                  <a:lnTo>
                    <a:pt x="19"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49" name="Freeform 238">
              <a:extLst>
                <a:ext uri="{FF2B5EF4-FFF2-40B4-BE49-F238E27FC236}">
                  <a16:creationId xmlns:a16="http://schemas.microsoft.com/office/drawing/2014/main" id="{B466A61D-1C72-9983-A32E-BD45AD56F09A}"/>
                </a:ext>
              </a:extLst>
            </p:cNvPr>
            <p:cNvSpPr>
              <a:spLocks/>
            </p:cNvSpPr>
            <p:nvPr/>
          </p:nvSpPr>
          <p:spPr bwMode="auto">
            <a:xfrm>
              <a:off x="9146566" y="3458171"/>
              <a:ext cx="95113" cy="335335"/>
            </a:xfrm>
            <a:custGeom>
              <a:avLst/>
              <a:gdLst>
                <a:gd name="T0" fmla="*/ 0 w 56"/>
                <a:gd name="T1" fmla="*/ 0 h 197"/>
                <a:gd name="T2" fmla="*/ 47 w 56"/>
                <a:gd name="T3" fmla="*/ 97 h 197"/>
                <a:gd name="T4" fmla="*/ 47 w 56"/>
                <a:gd name="T5" fmla="*/ 197 h 197"/>
              </a:gdLst>
              <a:ahLst/>
              <a:cxnLst>
                <a:cxn ang="0">
                  <a:pos x="T0" y="T1"/>
                </a:cxn>
                <a:cxn ang="0">
                  <a:pos x="T2" y="T3"/>
                </a:cxn>
                <a:cxn ang="0">
                  <a:pos x="T4" y="T5"/>
                </a:cxn>
              </a:cxnLst>
              <a:rect l="0" t="0" r="r" b="b"/>
              <a:pathLst>
                <a:path w="56" h="197">
                  <a:moveTo>
                    <a:pt x="0" y="0"/>
                  </a:moveTo>
                  <a:cubicBezTo>
                    <a:pt x="17" y="23"/>
                    <a:pt x="40" y="62"/>
                    <a:pt x="47" y="97"/>
                  </a:cubicBezTo>
                  <a:cubicBezTo>
                    <a:pt x="56" y="149"/>
                    <a:pt x="47" y="197"/>
                    <a:pt x="47" y="197"/>
                  </a:cubicBez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0" name="Freeform 239">
              <a:extLst>
                <a:ext uri="{FF2B5EF4-FFF2-40B4-BE49-F238E27FC236}">
                  <a16:creationId xmlns:a16="http://schemas.microsoft.com/office/drawing/2014/main" id="{AB2E3339-92E1-F65F-1DE8-1C5D608D658B}"/>
                </a:ext>
              </a:extLst>
            </p:cNvPr>
            <p:cNvSpPr>
              <a:spLocks/>
            </p:cNvSpPr>
            <p:nvPr/>
          </p:nvSpPr>
          <p:spPr bwMode="auto">
            <a:xfrm>
              <a:off x="9118519" y="3422807"/>
              <a:ext cx="58532" cy="62190"/>
            </a:xfrm>
            <a:custGeom>
              <a:avLst/>
              <a:gdLst>
                <a:gd name="T0" fmla="*/ 7 w 48"/>
                <a:gd name="T1" fmla="*/ 51 h 51"/>
                <a:gd name="T2" fmla="*/ 0 w 48"/>
                <a:gd name="T3" fmla="*/ 0 h 51"/>
                <a:gd name="T4" fmla="*/ 48 w 48"/>
                <a:gd name="T5" fmla="*/ 21 h 51"/>
                <a:gd name="T6" fmla="*/ 7 w 48"/>
                <a:gd name="T7" fmla="*/ 51 h 51"/>
              </a:gdLst>
              <a:ahLst/>
              <a:cxnLst>
                <a:cxn ang="0">
                  <a:pos x="T0" y="T1"/>
                </a:cxn>
                <a:cxn ang="0">
                  <a:pos x="T2" y="T3"/>
                </a:cxn>
                <a:cxn ang="0">
                  <a:pos x="T4" y="T5"/>
                </a:cxn>
                <a:cxn ang="0">
                  <a:pos x="T6" y="T7"/>
                </a:cxn>
              </a:cxnLst>
              <a:rect l="0" t="0" r="r" b="b"/>
              <a:pathLst>
                <a:path w="48" h="51">
                  <a:moveTo>
                    <a:pt x="7" y="51"/>
                  </a:moveTo>
                  <a:lnTo>
                    <a:pt x="0" y="0"/>
                  </a:lnTo>
                  <a:lnTo>
                    <a:pt x="48" y="21"/>
                  </a:lnTo>
                  <a:lnTo>
                    <a:pt x="7"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3" name="Line 242">
              <a:extLst>
                <a:ext uri="{FF2B5EF4-FFF2-40B4-BE49-F238E27FC236}">
                  <a16:creationId xmlns:a16="http://schemas.microsoft.com/office/drawing/2014/main" id="{AB24EEAB-6A00-0485-8C29-460E17FA0183}"/>
                </a:ext>
              </a:extLst>
            </p:cNvPr>
            <p:cNvSpPr>
              <a:spLocks noChangeShapeType="1"/>
            </p:cNvSpPr>
            <p:nvPr/>
          </p:nvSpPr>
          <p:spPr bwMode="auto">
            <a:xfrm>
              <a:off x="9030723" y="4808468"/>
              <a:ext cx="358193" cy="178641"/>
            </a:xfrm>
            <a:prstGeom prst="line">
              <a:avLst/>
            </a:prstGeom>
            <a:noFill/>
            <a:ln w="15875"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4" name="Freeform 243">
              <a:extLst>
                <a:ext uri="{FF2B5EF4-FFF2-40B4-BE49-F238E27FC236}">
                  <a16:creationId xmlns:a16="http://schemas.microsoft.com/office/drawing/2014/main" id="{14878630-3076-423A-89CC-A109B4C3DEBD}"/>
                </a:ext>
              </a:extLst>
            </p:cNvPr>
            <p:cNvSpPr>
              <a:spLocks/>
            </p:cNvSpPr>
            <p:nvPr/>
          </p:nvSpPr>
          <p:spPr bwMode="auto">
            <a:xfrm>
              <a:off x="9366967" y="4954183"/>
              <a:ext cx="63409" cy="58532"/>
            </a:xfrm>
            <a:custGeom>
              <a:avLst/>
              <a:gdLst>
                <a:gd name="T0" fmla="*/ 0 w 52"/>
                <a:gd name="T1" fmla="*/ 48 h 48"/>
                <a:gd name="T2" fmla="*/ 52 w 52"/>
                <a:gd name="T3" fmla="*/ 44 h 48"/>
                <a:gd name="T4" fmla="*/ 22 w 52"/>
                <a:gd name="T5" fmla="*/ 0 h 48"/>
                <a:gd name="T6" fmla="*/ 0 w 52"/>
                <a:gd name="T7" fmla="*/ 48 h 48"/>
              </a:gdLst>
              <a:ahLst/>
              <a:cxnLst>
                <a:cxn ang="0">
                  <a:pos x="T0" y="T1"/>
                </a:cxn>
                <a:cxn ang="0">
                  <a:pos x="T2" y="T3"/>
                </a:cxn>
                <a:cxn ang="0">
                  <a:pos x="T4" y="T5"/>
                </a:cxn>
                <a:cxn ang="0">
                  <a:pos x="T6" y="T7"/>
                </a:cxn>
              </a:cxnLst>
              <a:rect l="0" t="0" r="r" b="b"/>
              <a:pathLst>
                <a:path w="52" h="48">
                  <a:moveTo>
                    <a:pt x="0" y="48"/>
                  </a:moveTo>
                  <a:lnTo>
                    <a:pt x="52" y="44"/>
                  </a:lnTo>
                  <a:lnTo>
                    <a:pt x="22" y="0"/>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3" name="Freeform 252">
              <a:extLst>
                <a:ext uri="{FF2B5EF4-FFF2-40B4-BE49-F238E27FC236}">
                  <a16:creationId xmlns:a16="http://schemas.microsoft.com/office/drawing/2014/main" id="{EDD246A3-C0BF-7CC6-D1AD-AE9C456B7409}"/>
                </a:ext>
              </a:extLst>
            </p:cNvPr>
            <p:cNvSpPr>
              <a:spLocks/>
            </p:cNvSpPr>
            <p:nvPr/>
          </p:nvSpPr>
          <p:spPr bwMode="auto">
            <a:xfrm>
              <a:off x="9016090" y="3166734"/>
              <a:ext cx="29266" cy="28046"/>
            </a:xfrm>
            <a:custGeom>
              <a:avLst/>
              <a:gdLst>
                <a:gd name="T0" fmla="*/ 17 w 17"/>
                <a:gd name="T1" fmla="*/ 8 h 17"/>
                <a:gd name="T2" fmla="*/ 14 w 17"/>
                <a:gd name="T3" fmla="*/ 16 h 17"/>
                <a:gd name="T4" fmla="*/ 8 w 17"/>
                <a:gd name="T5" fmla="*/ 17 h 17"/>
                <a:gd name="T6" fmla="*/ 0 w 17"/>
                <a:gd name="T7" fmla="*/ 8 h 17"/>
                <a:gd name="T8" fmla="*/ 8 w 17"/>
                <a:gd name="T9" fmla="*/ 0 h 17"/>
                <a:gd name="T10" fmla="*/ 17 w 17"/>
                <a:gd name="T11" fmla="*/ 8 h 17"/>
              </a:gdLst>
              <a:ahLst/>
              <a:cxnLst>
                <a:cxn ang="0">
                  <a:pos x="T0" y="T1"/>
                </a:cxn>
                <a:cxn ang="0">
                  <a:pos x="T2" y="T3"/>
                </a:cxn>
                <a:cxn ang="0">
                  <a:pos x="T4" y="T5"/>
                </a:cxn>
                <a:cxn ang="0">
                  <a:pos x="T6" y="T7"/>
                </a:cxn>
                <a:cxn ang="0">
                  <a:pos x="T8" y="T9"/>
                </a:cxn>
                <a:cxn ang="0">
                  <a:pos x="T10" y="T11"/>
                </a:cxn>
              </a:cxnLst>
              <a:rect l="0" t="0" r="r" b="b"/>
              <a:pathLst>
                <a:path w="17" h="17">
                  <a:moveTo>
                    <a:pt x="17" y="8"/>
                  </a:moveTo>
                  <a:cubicBezTo>
                    <a:pt x="17" y="11"/>
                    <a:pt x="16" y="14"/>
                    <a:pt x="14" y="16"/>
                  </a:cubicBezTo>
                  <a:cubicBezTo>
                    <a:pt x="12" y="17"/>
                    <a:pt x="10" y="17"/>
                    <a:pt x="8" y="17"/>
                  </a:cubicBezTo>
                  <a:cubicBezTo>
                    <a:pt x="4" y="17"/>
                    <a:pt x="0" y="13"/>
                    <a:pt x="0" y="8"/>
                  </a:cubicBezTo>
                  <a:cubicBezTo>
                    <a:pt x="0" y="5"/>
                    <a:pt x="4" y="0"/>
                    <a:pt x="8" y="0"/>
                  </a:cubicBezTo>
                  <a:cubicBezTo>
                    <a:pt x="13" y="0"/>
                    <a:pt x="17" y="4"/>
                    <a:pt x="17" y="8"/>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nvGrpSpPr>
            <p:cNvPr id="7" name="Group 6">
              <a:extLst>
                <a:ext uri="{FF2B5EF4-FFF2-40B4-BE49-F238E27FC236}">
                  <a16:creationId xmlns:a16="http://schemas.microsoft.com/office/drawing/2014/main" id="{09F74E8B-18A7-D526-1DCD-DC1C4C80DA82}"/>
                </a:ext>
              </a:extLst>
            </p:cNvPr>
            <p:cNvGrpSpPr/>
            <p:nvPr/>
          </p:nvGrpSpPr>
          <p:grpSpPr>
            <a:xfrm>
              <a:off x="6424867" y="4630012"/>
              <a:ext cx="1030392" cy="954790"/>
              <a:chOff x="6534489" y="5030349"/>
              <a:chExt cx="1373856" cy="1273053"/>
            </a:xfrm>
          </p:grpSpPr>
          <p:sp>
            <p:nvSpPr>
              <p:cNvPr id="122" name="Freeform 5">
                <a:extLst>
                  <a:ext uri="{FF2B5EF4-FFF2-40B4-BE49-F238E27FC236}">
                    <a16:creationId xmlns:a16="http://schemas.microsoft.com/office/drawing/2014/main" id="{567C30A2-6FEB-5C5C-4BCA-C7DD6EE4B210}"/>
                  </a:ext>
                </a:extLst>
              </p:cNvPr>
              <p:cNvSpPr>
                <a:spLocks/>
              </p:cNvSpPr>
              <p:nvPr/>
            </p:nvSpPr>
            <p:spPr bwMode="auto">
              <a:xfrm>
                <a:off x="6534489" y="5030349"/>
                <a:ext cx="1373856" cy="1273053"/>
              </a:xfrm>
              <a:custGeom>
                <a:avLst/>
                <a:gdLst>
                  <a:gd name="T0" fmla="*/ 525 w 604"/>
                  <a:gd name="T1" fmla="*/ 560 h 560"/>
                  <a:gd name="T2" fmla="*/ 477 w 604"/>
                  <a:gd name="T3" fmla="*/ 120 h 560"/>
                  <a:gd name="T4" fmla="*/ 0 w 604"/>
                  <a:gd name="T5" fmla="*/ 99 h 560"/>
                  <a:gd name="T6" fmla="*/ 525 w 604"/>
                  <a:gd name="T7" fmla="*/ 560 h 560"/>
                </a:gdLst>
                <a:ahLst/>
                <a:cxnLst>
                  <a:cxn ang="0">
                    <a:pos x="T0" y="T1"/>
                  </a:cxn>
                  <a:cxn ang="0">
                    <a:pos x="T2" y="T3"/>
                  </a:cxn>
                  <a:cxn ang="0">
                    <a:pos x="T4" y="T5"/>
                  </a:cxn>
                  <a:cxn ang="0">
                    <a:pos x="T6" y="T7"/>
                  </a:cxn>
                </a:cxnLst>
                <a:rect l="0" t="0" r="r" b="b"/>
                <a:pathLst>
                  <a:path w="604" h="560">
                    <a:moveTo>
                      <a:pt x="525" y="560"/>
                    </a:moveTo>
                    <a:cubicBezTo>
                      <a:pt x="604" y="433"/>
                      <a:pt x="572" y="209"/>
                      <a:pt x="477" y="120"/>
                    </a:cubicBezTo>
                    <a:cubicBezTo>
                      <a:pt x="350" y="0"/>
                      <a:pt x="151" y="6"/>
                      <a:pt x="0" y="99"/>
                    </a:cubicBezTo>
                    <a:lnTo>
                      <a:pt x="525" y="560"/>
                    </a:lnTo>
                    <a:close/>
                  </a:path>
                </a:pathLst>
              </a:custGeom>
              <a:solidFill>
                <a:schemeClr val="accent4">
                  <a:lumMod val="20000"/>
                  <a:lumOff val="80000"/>
                </a:schemeClr>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8" name="Freeform 277">
                <a:extLst>
                  <a:ext uri="{FF2B5EF4-FFF2-40B4-BE49-F238E27FC236}">
                    <a16:creationId xmlns:a16="http://schemas.microsoft.com/office/drawing/2014/main" id="{598E0ED7-01F4-5C78-0F33-2C4AFB47B1E5}"/>
                  </a:ext>
                </a:extLst>
              </p:cNvPr>
              <p:cNvSpPr>
                <a:spLocks/>
              </p:cNvSpPr>
              <p:nvPr/>
            </p:nvSpPr>
            <p:spPr bwMode="auto">
              <a:xfrm>
                <a:off x="6534489" y="5030349"/>
                <a:ext cx="1373856" cy="1273053"/>
              </a:xfrm>
              <a:custGeom>
                <a:avLst/>
                <a:gdLst>
                  <a:gd name="T0" fmla="*/ 0 w 604"/>
                  <a:gd name="T1" fmla="*/ 99 h 560"/>
                  <a:gd name="T2" fmla="*/ 477 w 604"/>
                  <a:gd name="T3" fmla="*/ 120 h 560"/>
                  <a:gd name="T4" fmla="*/ 525 w 604"/>
                  <a:gd name="T5" fmla="*/ 560 h 560"/>
                </a:gdLst>
                <a:ahLst/>
                <a:cxnLst>
                  <a:cxn ang="0">
                    <a:pos x="T0" y="T1"/>
                  </a:cxn>
                  <a:cxn ang="0">
                    <a:pos x="T2" y="T3"/>
                  </a:cxn>
                  <a:cxn ang="0">
                    <a:pos x="T4" y="T5"/>
                  </a:cxn>
                </a:cxnLst>
                <a:rect l="0" t="0" r="r" b="b"/>
                <a:pathLst>
                  <a:path w="604" h="560">
                    <a:moveTo>
                      <a:pt x="0" y="99"/>
                    </a:moveTo>
                    <a:cubicBezTo>
                      <a:pt x="151" y="6"/>
                      <a:pt x="350" y="0"/>
                      <a:pt x="477" y="120"/>
                    </a:cubicBezTo>
                    <a:cubicBezTo>
                      <a:pt x="572" y="209"/>
                      <a:pt x="604" y="433"/>
                      <a:pt x="525" y="560"/>
                    </a:cubicBezTo>
                  </a:path>
                </a:pathLst>
              </a:custGeom>
              <a:noFill/>
              <a:ln w="15875" cap="flat">
                <a:solidFill>
                  <a:srgbClr val="49AF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9" name="Freeform 278">
                <a:extLst>
                  <a:ext uri="{FF2B5EF4-FFF2-40B4-BE49-F238E27FC236}">
                    <a16:creationId xmlns:a16="http://schemas.microsoft.com/office/drawing/2014/main" id="{CFEAE8E3-9DEA-FB26-69C3-1B66999A08DA}"/>
                  </a:ext>
                </a:extLst>
              </p:cNvPr>
              <p:cNvSpPr>
                <a:spLocks/>
              </p:cNvSpPr>
              <p:nvPr/>
            </p:nvSpPr>
            <p:spPr bwMode="auto">
              <a:xfrm>
                <a:off x="6843404" y="5443319"/>
                <a:ext cx="570679" cy="523529"/>
              </a:xfrm>
              <a:custGeom>
                <a:avLst/>
                <a:gdLst>
                  <a:gd name="T0" fmla="*/ 222 w 251"/>
                  <a:gd name="T1" fmla="*/ 230 h 230"/>
                  <a:gd name="T2" fmla="*/ 193 w 251"/>
                  <a:gd name="T3" fmla="*/ 53 h 230"/>
                  <a:gd name="T4" fmla="*/ 0 w 251"/>
                  <a:gd name="T5" fmla="*/ 34 h 230"/>
                  <a:gd name="T6" fmla="*/ 222 w 251"/>
                  <a:gd name="T7" fmla="*/ 230 h 230"/>
                </a:gdLst>
                <a:ahLst/>
                <a:cxnLst>
                  <a:cxn ang="0">
                    <a:pos x="T0" y="T1"/>
                  </a:cxn>
                  <a:cxn ang="0">
                    <a:pos x="T2" y="T3"/>
                  </a:cxn>
                  <a:cxn ang="0">
                    <a:pos x="T4" y="T5"/>
                  </a:cxn>
                  <a:cxn ang="0">
                    <a:pos x="T6" y="T7"/>
                  </a:cxn>
                </a:cxnLst>
                <a:rect l="0" t="0" r="r" b="b"/>
                <a:pathLst>
                  <a:path w="251" h="230">
                    <a:moveTo>
                      <a:pt x="222" y="230"/>
                    </a:moveTo>
                    <a:cubicBezTo>
                      <a:pt x="251" y="181"/>
                      <a:pt x="233" y="91"/>
                      <a:pt x="193" y="53"/>
                    </a:cubicBezTo>
                    <a:cubicBezTo>
                      <a:pt x="139" y="2"/>
                      <a:pt x="59" y="0"/>
                      <a:pt x="0" y="34"/>
                    </a:cubicBezTo>
                    <a:lnTo>
                      <a:pt x="222" y="23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0" name="Freeform 279">
                <a:extLst>
                  <a:ext uri="{FF2B5EF4-FFF2-40B4-BE49-F238E27FC236}">
                    <a16:creationId xmlns:a16="http://schemas.microsoft.com/office/drawing/2014/main" id="{3CEA270D-55DB-5BC5-1EDA-49BF25A08193}"/>
                  </a:ext>
                </a:extLst>
              </p:cNvPr>
              <p:cNvSpPr>
                <a:spLocks/>
              </p:cNvSpPr>
              <p:nvPr/>
            </p:nvSpPr>
            <p:spPr bwMode="auto">
              <a:xfrm>
                <a:off x="6843404" y="5443319"/>
                <a:ext cx="570679" cy="523529"/>
              </a:xfrm>
              <a:custGeom>
                <a:avLst/>
                <a:gdLst>
                  <a:gd name="T0" fmla="*/ 0 w 251"/>
                  <a:gd name="T1" fmla="*/ 34 h 230"/>
                  <a:gd name="T2" fmla="*/ 193 w 251"/>
                  <a:gd name="T3" fmla="*/ 53 h 230"/>
                  <a:gd name="T4" fmla="*/ 222 w 251"/>
                  <a:gd name="T5" fmla="*/ 230 h 230"/>
                </a:gdLst>
                <a:ahLst/>
                <a:cxnLst>
                  <a:cxn ang="0">
                    <a:pos x="T0" y="T1"/>
                  </a:cxn>
                  <a:cxn ang="0">
                    <a:pos x="T2" y="T3"/>
                  </a:cxn>
                  <a:cxn ang="0">
                    <a:pos x="T4" y="T5"/>
                  </a:cxn>
                </a:cxnLst>
                <a:rect l="0" t="0" r="r" b="b"/>
                <a:pathLst>
                  <a:path w="251" h="230">
                    <a:moveTo>
                      <a:pt x="0" y="34"/>
                    </a:moveTo>
                    <a:cubicBezTo>
                      <a:pt x="59" y="0"/>
                      <a:pt x="139" y="2"/>
                      <a:pt x="193" y="53"/>
                    </a:cubicBezTo>
                    <a:cubicBezTo>
                      <a:pt x="233" y="91"/>
                      <a:pt x="251" y="181"/>
                      <a:pt x="222" y="230"/>
                    </a:cubicBezTo>
                  </a:path>
                </a:pathLst>
              </a:custGeom>
              <a:noFill/>
              <a:ln w="15875" cap="flat">
                <a:solidFill>
                  <a:srgbClr val="49AF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grpSp>
          <p:nvGrpSpPr>
            <p:cNvPr id="9" name="Group 8">
              <a:extLst>
                <a:ext uri="{FF2B5EF4-FFF2-40B4-BE49-F238E27FC236}">
                  <a16:creationId xmlns:a16="http://schemas.microsoft.com/office/drawing/2014/main" id="{28C157E9-BE25-B7FC-1162-F4D9A1DD93BC}"/>
                </a:ext>
              </a:extLst>
            </p:cNvPr>
            <p:cNvGrpSpPr/>
            <p:nvPr/>
          </p:nvGrpSpPr>
          <p:grpSpPr>
            <a:xfrm>
              <a:off x="6946769" y="4126401"/>
              <a:ext cx="806024" cy="856019"/>
              <a:chOff x="7230359" y="4358867"/>
              <a:chExt cx="1074698" cy="1141358"/>
            </a:xfrm>
          </p:grpSpPr>
          <p:sp>
            <p:nvSpPr>
              <p:cNvPr id="203" name="Freeform 86">
                <a:extLst>
                  <a:ext uri="{FF2B5EF4-FFF2-40B4-BE49-F238E27FC236}">
                    <a16:creationId xmlns:a16="http://schemas.microsoft.com/office/drawing/2014/main" id="{12E2AAEC-60A3-F941-74B4-AA5BA4F8D218}"/>
                  </a:ext>
                </a:extLst>
              </p:cNvPr>
              <p:cNvSpPr>
                <a:spLocks/>
              </p:cNvSpPr>
              <p:nvPr/>
            </p:nvSpPr>
            <p:spPr bwMode="auto">
              <a:xfrm>
                <a:off x="8166858" y="5015717"/>
                <a:ext cx="138199" cy="79668"/>
              </a:xfrm>
              <a:custGeom>
                <a:avLst/>
                <a:gdLst>
                  <a:gd name="T0" fmla="*/ 3 w 85"/>
                  <a:gd name="T1" fmla="*/ 49 h 49"/>
                  <a:gd name="T2" fmla="*/ 0 w 85"/>
                  <a:gd name="T3" fmla="*/ 44 h 49"/>
                  <a:gd name="T4" fmla="*/ 81 w 85"/>
                  <a:gd name="T5" fmla="*/ 0 h 49"/>
                  <a:gd name="T6" fmla="*/ 85 w 85"/>
                  <a:gd name="T7" fmla="*/ 6 h 49"/>
                  <a:gd name="T8" fmla="*/ 3 w 85"/>
                  <a:gd name="T9" fmla="*/ 49 h 49"/>
                </a:gdLst>
                <a:ahLst/>
                <a:cxnLst>
                  <a:cxn ang="0">
                    <a:pos x="T0" y="T1"/>
                  </a:cxn>
                  <a:cxn ang="0">
                    <a:pos x="T2" y="T3"/>
                  </a:cxn>
                  <a:cxn ang="0">
                    <a:pos x="T4" y="T5"/>
                  </a:cxn>
                  <a:cxn ang="0">
                    <a:pos x="T6" y="T7"/>
                  </a:cxn>
                  <a:cxn ang="0">
                    <a:pos x="T8" y="T9"/>
                  </a:cxn>
                </a:cxnLst>
                <a:rect l="0" t="0" r="r" b="b"/>
                <a:pathLst>
                  <a:path w="85" h="49">
                    <a:moveTo>
                      <a:pt x="3" y="49"/>
                    </a:moveTo>
                    <a:lnTo>
                      <a:pt x="0" y="44"/>
                    </a:lnTo>
                    <a:lnTo>
                      <a:pt x="81" y="0"/>
                    </a:lnTo>
                    <a:lnTo>
                      <a:pt x="85" y="6"/>
                    </a:lnTo>
                    <a:lnTo>
                      <a:pt x="3" y="4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204" name="Freeform 87">
                <a:extLst>
                  <a:ext uri="{FF2B5EF4-FFF2-40B4-BE49-F238E27FC236}">
                    <a16:creationId xmlns:a16="http://schemas.microsoft.com/office/drawing/2014/main" id="{85A017D9-2E7A-B9D4-677B-681650D0E7CA}"/>
                  </a:ext>
                </a:extLst>
              </p:cNvPr>
              <p:cNvSpPr>
                <a:spLocks/>
              </p:cNvSpPr>
              <p:nvPr/>
            </p:nvSpPr>
            <p:spPr bwMode="auto">
              <a:xfrm>
                <a:off x="8124585" y="5070996"/>
                <a:ext cx="52028" cy="52028"/>
              </a:xfrm>
              <a:custGeom>
                <a:avLst/>
                <a:gdLst>
                  <a:gd name="T0" fmla="*/ 5 w 23"/>
                  <a:gd name="T1" fmla="*/ 4 h 23"/>
                  <a:gd name="T2" fmla="*/ 19 w 23"/>
                  <a:gd name="T3" fmla="*/ 6 h 23"/>
                  <a:gd name="T4" fmla="*/ 18 w 23"/>
                  <a:gd name="T5" fmla="*/ 20 h 23"/>
                  <a:gd name="T6" fmla="*/ 4 w 23"/>
                  <a:gd name="T7" fmla="*/ 18 h 23"/>
                  <a:gd name="T8" fmla="*/ 5 w 23"/>
                  <a:gd name="T9" fmla="*/ 4 h 23"/>
                </a:gdLst>
                <a:ahLst/>
                <a:cxnLst>
                  <a:cxn ang="0">
                    <a:pos x="T0" y="T1"/>
                  </a:cxn>
                  <a:cxn ang="0">
                    <a:pos x="T2" y="T3"/>
                  </a:cxn>
                  <a:cxn ang="0">
                    <a:pos x="T4" y="T5"/>
                  </a:cxn>
                  <a:cxn ang="0">
                    <a:pos x="T6" y="T7"/>
                  </a:cxn>
                  <a:cxn ang="0">
                    <a:pos x="T8" y="T9"/>
                  </a:cxn>
                </a:cxnLst>
                <a:rect l="0" t="0" r="r" b="b"/>
                <a:pathLst>
                  <a:path w="23" h="23">
                    <a:moveTo>
                      <a:pt x="5" y="4"/>
                    </a:moveTo>
                    <a:cubicBezTo>
                      <a:pt x="10" y="0"/>
                      <a:pt x="16" y="1"/>
                      <a:pt x="19" y="6"/>
                    </a:cubicBezTo>
                    <a:cubicBezTo>
                      <a:pt x="23" y="10"/>
                      <a:pt x="22" y="16"/>
                      <a:pt x="18" y="20"/>
                    </a:cubicBezTo>
                    <a:cubicBezTo>
                      <a:pt x="13" y="23"/>
                      <a:pt x="7" y="22"/>
                      <a:pt x="4" y="18"/>
                    </a:cubicBezTo>
                    <a:cubicBezTo>
                      <a:pt x="0" y="14"/>
                      <a:pt x="1" y="7"/>
                      <a:pt x="5" y="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1" name="Freeform 240">
                <a:extLst>
                  <a:ext uri="{FF2B5EF4-FFF2-40B4-BE49-F238E27FC236}">
                    <a16:creationId xmlns:a16="http://schemas.microsoft.com/office/drawing/2014/main" id="{46EF2788-BC48-923C-C112-83679ACE9835}"/>
                  </a:ext>
                </a:extLst>
              </p:cNvPr>
              <p:cNvSpPr>
                <a:spLocks/>
              </p:cNvSpPr>
              <p:nvPr/>
            </p:nvSpPr>
            <p:spPr bwMode="auto">
              <a:xfrm>
                <a:off x="7407579" y="4558848"/>
                <a:ext cx="604822" cy="369072"/>
              </a:xfrm>
              <a:custGeom>
                <a:avLst/>
                <a:gdLst>
                  <a:gd name="T0" fmla="*/ 266 w 266"/>
                  <a:gd name="T1" fmla="*/ 4 h 162"/>
                  <a:gd name="T2" fmla="*/ 87 w 266"/>
                  <a:gd name="T3" fmla="*/ 41 h 162"/>
                  <a:gd name="T4" fmla="*/ 0 w 266"/>
                  <a:gd name="T5" fmla="*/ 162 h 162"/>
                </a:gdLst>
                <a:ahLst/>
                <a:cxnLst>
                  <a:cxn ang="0">
                    <a:pos x="T0" y="T1"/>
                  </a:cxn>
                  <a:cxn ang="0">
                    <a:pos x="T2" y="T3"/>
                  </a:cxn>
                  <a:cxn ang="0">
                    <a:pos x="T4" y="T5"/>
                  </a:cxn>
                </a:cxnLst>
                <a:rect l="0" t="0" r="r" b="b"/>
                <a:pathLst>
                  <a:path w="266" h="162">
                    <a:moveTo>
                      <a:pt x="266" y="4"/>
                    </a:moveTo>
                    <a:cubicBezTo>
                      <a:pt x="224" y="0"/>
                      <a:pt x="140" y="0"/>
                      <a:pt x="87" y="41"/>
                    </a:cubicBezTo>
                    <a:cubicBezTo>
                      <a:pt x="10" y="100"/>
                      <a:pt x="0" y="162"/>
                      <a:pt x="0" y="162"/>
                    </a:cubicBezTo>
                  </a:path>
                </a:pathLst>
              </a:custGeom>
              <a:noFill/>
              <a:ln w="15875"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2" name="Freeform 241">
                <a:extLst>
                  <a:ext uri="{FF2B5EF4-FFF2-40B4-BE49-F238E27FC236}">
                    <a16:creationId xmlns:a16="http://schemas.microsoft.com/office/drawing/2014/main" id="{A7EE4564-1D9A-468D-D60B-3F7C9FAF0CDE}"/>
                  </a:ext>
                </a:extLst>
              </p:cNvPr>
              <p:cNvSpPr>
                <a:spLocks/>
              </p:cNvSpPr>
              <p:nvPr/>
            </p:nvSpPr>
            <p:spPr bwMode="auto">
              <a:xfrm>
                <a:off x="7996142" y="4524706"/>
                <a:ext cx="78042" cy="84545"/>
              </a:xfrm>
              <a:custGeom>
                <a:avLst/>
                <a:gdLst>
                  <a:gd name="T0" fmla="*/ 6 w 48"/>
                  <a:gd name="T1" fmla="*/ 0 h 52"/>
                  <a:gd name="T2" fmla="*/ 48 w 48"/>
                  <a:gd name="T3" fmla="*/ 31 h 52"/>
                  <a:gd name="T4" fmla="*/ 0 w 48"/>
                  <a:gd name="T5" fmla="*/ 52 h 52"/>
                  <a:gd name="T6" fmla="*/ 6 w 48"/>
                  <a:gd name="T7" fmla="*/ 0 h 52"/>
                </a:gdLst>
                <a:ahLst/>
                <a:cxnLst>
                  <a:cxn ang="0">
                    <a:pos x="T0" y="T1"/>
                  </a:cxn>
                  <a:cxn ang="0">
                    <a:pos x="T2" y="T3"/>
                  </a:cxn>
                  <a:cxn ang="0">
                    <a:pos x="T4" y="T5"/>
                  </a:cxn>
                  <a:cxn ang="0">
                    <a:pos x="T6" y="T7"/>
                  </a:cxn>
                </a:cxnLst>
                <a:rect l="0" t="0" r="r" b="b"/>
                <a:pathLst>
                  <a:path w="48" h="52">
                    <a:moveTo>
                      <a:pt x="6" y="0"/>
                    </a:moveTo>
                    <a:lnTo>
                      <a:pt x="48" y="31"/>
                    </a:lnTo>
                    <a:lnTo>
                      <a:pt x="0" y="52"/>
                    </a:lnTo>
                    <a:lnTo>
                      <a:pt x="6" y="0"/>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1" name="Freeform 290">
                <a:extLst>
                  <a:ext uri="{FF2B5EF4-FFF2-40B4-BE49-F238E27FC236}">
                    <a16:creationId xmlns:a16="http://schemas.microsoft.com/office/drawing/2014/main" id="{FA40AC05-D8DE-2DBB-BCF3-6DDAFC58EFEA}"/>
                  </a:ext>
                </a:extLst>
              </p:cNvPr>
              <p:cNvSpPr>
                <a:spLocks/>
              </p:cNvSpPr>
              <p:nvPr/>
            </p:nvSpPr>
            <p:spPr bwMode="auto">
              <a:xfrm>
                <a:off x="7796160" y="4926294"/>
                <a:ext cx="186975" cy="291030"/>
              </a:xfrm>
              <a:custGeom>
                <a:avLst/>
                <a:gdLst>
                  <a:gd name="T0" fmla="*/ 80 w 82"/>
                  <a:gd name="T1" fmla="*/ 3 h 128"/>
                  <a:gd name="T2" fmla="*/ 81 w 82"/>
                  <a:gd name="T3" fmla="*/ 9 h 128"/>
                  <a:gd name="T4" fmla="*/ 72 w 82"/>
                  <a:gd name="T5" fmla="*/ 64 h 128"/>
                  <a:gd name="T6" fmla="*/ 70 w 82"/>
                  <a:gd name="T7" fmla="*/ 68 h 128"/>
                  <a:gd name="T8" fmla="*/ 14 w 82"/>
                  <a:gd name="T9" fmla="*/ 125 h 128"/>
                  <a:gd name="T10" fmla="*/ 3 w 82"/>
                  <a:gd name="T11" fmla="*/ 125 h 128"/>
                  <a:gd name="T12" fmla="*/ 3 w 82"/>
                  <a:gd name="T13" fmla="*/ 115 h 128"/>
                  <a:gd name="T14" fmla="*/ 58 w 82"/>
                  <a:gd name="T15" fmla="*/ 59 h 128"/>
                  <a:gd name="T16" fmla="*/ 67 w 82"/>
                  <a:gd name="T17" fmla="*/ 7 h 128"/>
                  <a:gd name="T18" fmla="*/ 75 w 82"/>
                  <a:gd name="T19" fmla="*/ 1 h 128"/>
                  <a:gd name="T20" fmla="*/ 80 w 82"/>
                  <a:gd name="T21" fmla="*/ 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28">
                    <a:moveTo>
                      <a:pt x="80" y="3"/>
                    </a:moveTo>
                    <a:cubicBezTo>
                      <a:pt x="81" y="5"/>
                      <a:pt x="82" y="7"/>
                      <a:pt x="81" y="9"/>
                    </a:cubicBezTo>
                    <a:cubicBezTo>
                      <a:pt x="72" y="64"/>
                      <a:pt x="72" y="64"/>
                      <a:pt x="72" y="64"/>
                    </a:cubicBezTo>
                    <a:cubicBezTo>
                      <a:pt x="71" y="66"/>
                      <a:pt x="71" y="67"/>
                      <a:pt x="70" y="68"/>
                    </a:cubicBezTo>
                    <a:cubicBezTo>
                      <a:pt x="14" y="125"/>
                      <a:pt x="14" y="125"/>
                      <a:pt x="14" y="125"/>
                    </a:cubicBezTo>
                    <a:cubicBezTo>
                      <a:pt x="11" y="128"/>
                      <a:pt x="6" y="128"/>
                      <a:pt x="3" y="125"/>
                    </a:cubicBezTo>
                    <a:cubicBezTo>
                      <a:pt x="1" y="122"/>
                      <a:pt x="0" y="118"/>
                      <a:pt x="3" y="115"/>
                    </a:cubicBezTo>
                    <a:cubicBezTo>
                      <a:pt x="58" y="59"/>
                      <a:pt x="58" y="59"/>
                      <a:pt x="58" y="59"/>
                    </a:cubicBezTo>
                    <a:cubicBezTo>
                      <a:pt x="67" y="7"/>
                      <a:pt x="67" y="7"/>
                      <a:pt x="67" y="7"/>
                    </a:cubicBezTo>
                    <a:cubicBezTo>
                      <a:pt x="68" y="3"/>
                      <a:pt x="71" y="0"/>
                      <a:pt x="75" y="1"/>
                    </a:cubicBezTo>
                    <a:cubicBezTo>
                      <a:pt x="77" y="1"/>
                      <a:pt x="79" y="2"/>
                      <a:pt x="80" y="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2" name="Freeform 291">
                <a:extLst>
                  <a:ext uri="{FF2B5EF4-FFF2-40B4-BE49-F238E27FC236}">
                    <a16:creationId xmlns:a16="http://schemas.microsoft.com/office/drawing/2014/main" id="{DE5ED5F4-11A7-3031-CF0B-486AD7F3F665}"/>
                  </a:ext>
                </a:extLst>
              </p:cNvPr>
              <p:cNvSpPr>
                <a:spLocks/>
              </p:cNvSpPr>
              <p:nvPr/>
            </p:nvSpPr>
            <p:spPr bwMode="auto">
              <a:xfrm>
                <a:off x="7879080" y="4918165"/>
                <a:ext cx="53654" cy="141451"/>
              </a:xfrm>
              <a:custGeom>
                <a:avLst/>
                <a:gdLst>
                  <a:gd name="T0" fmla="*/ 22 w 24"/>
                  <a:gd name="T1" fmla="*/ 3 h 62"/>
                  <a:gd name="T2" fmla="*/ 24 w 24"/>
                  <a:gd name="T3" fmla="*/ 9 h 62"/>
                  <a:gd name="T4" fmla="*/ 16 w 24"/>
                  <a:gd name="T5" fmla="*/ 55 h 62"/>
                  <a:gd name="T6" fmla="*/ 7 w 24"/>
                  <a:gd name="T7" fmla="*/ 61 h 62"/>
                  <a:gd name="T8" fmla="*/ 1 w 24"/>
                  <a:gd name="T9" fmla="*/ 53 h 62"/>
                  <a:gd name="T10" fmla="*/ 9 w 24"/>
                  <a:gd name="T11" fmla="*/ 7 h 62"/>
                  <a:gd name="T12" fmla="*/ 18 w 24"/>
                  <a:gd name="T13" fmla="*/ 1 h 62"/>
                  <a:gd name="T14" fmla="*/ 22 w 24"/>
                  <a:gd name="T15" fmla="*/ 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62">
                    <a:moveTo>
                      <a:pt x="22" y="3"/>
                    </a:moveTo>
                    <a:cubicBezTo>
                      <a:pt x="24" y="5"/>
                      <a:pt x="24" y="7"/>
                      <a:pt x="24" y="9"/>
                    </a:cubicBezTo>
                    <a:cubicBezTo>
                      <a:pt x="16" y="55"/>
                      <a:pt x="16" y="55"/>
                      <a:pt x="16" y="55"/>
                    </a:cubicBezTo>
                    <a:cubicBezTo>
                      <a:pt x="15" y="59"/>
                      <a:pt x="11" y="62"/>
                      <a:pt x="7" y="61"/>
                    </a:cubicBezTo>
                    <a:cubicBezTo>
                      <a:pt x="3" y="61"/>
                      <a:pt x="0" y="57"/>
                      <a:pt x="1" y="53"/>
                    </a:cubicBezTo>
                    <a:cubicBezTo>
                      <a:pt x="9" y="7"/>
                      <a:pt x="9" y="7"/>
                      <a:pt x="9" y="7"/>
                    </a:cubicBezTo>
                    <a:cubicBezTo>
                      <a:pt x="10" y="3"/>
                      <a:pt x="14" y="0"/>
                      <a:pt x="18" y="1"/>
                    </a:cubicBezTo>
                    <a:cubicBezTo>
                      <a:pt x="20" y="1"/>
                      <a:pt x="21" y="2"/>
                      <a:pt x="22" y="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nvGrpSpPr>
              <p:cNvPr id="4" name="Group 3">
                <a:extLst>
                  <a:ext uri="{FF2B5EF4-FFF2-40B4-BE49-F238E27FC236}">
                    <a16:creationId xmlns:a16="http://schemas.microsoft.com/office/drawing/2014/main" id="{1CB1D5DD-EC62-BD38-5B63-69F3753465BC}"/>
                  </a:ext>
                </a:extLst>
              </p:cNvPr>
              <p:cNvGrpSpPr/>
              <p:nvPr/>
            </p:nvGrpSpPr>
            <p:grpSpPr>
              <a:xfrm>
                <a:off x="7550655" y="5066118"/>
                <a:ext cx="582060" cy="434107"/>
                <a:chOff x="7550655" y="5066118"/>
                <a:chExt cx="582060" cy="434107"/>
              </a:xfrm>
            </p:grpSpPr>
            <p:sp>
              <p:nvSpPr>
                <p:cNvPr id="55" name="Freeform 244">
                  <a:extLst>
                    <a:ext uri="{FF2B5EF4-FFF2-40B4-BE49-F238E27FC236}">
                      <a16:creationId xmlns:a16="http://schemas.microsoft.com/office/drawing/2014/main" id="{3FA12030-BF1A-40CA-806E-BA40C949E6EC}"/>
                    </a:ext>
                  </a:extLst>
                </p:cNvPr>
                <p:cNvSpPr>
                  <a:spLocks/>
                </p:cNvSpPr>
                <p:nvPr/>
              </p:nvSpPr>
              <p:spPr bwMode="auto">
                <a:xfrm>
                  <a:off x="7942488" y="5163670"/>
                  <a:ext cx="24388" cy="27640"/>
                </a:xfrm>
                <a:custGeom>
                  <a:avLst/>
                  <a:gdLst>
                    <a:gd name="T0" fmla="*/ 4 w 15"/>
                    <a:gd name="T1" fmla="*/ 0 h 17"/>
                    <a:gd name="T2" fmla="*/ 15 w 15"/>
                    <a:gd name="T3" fmla="*/ 14 h 17"/>
                    <a:gd name="T4" fmla="*/ 11 w 15"/>
                    <a:gd name="T5" fmla="*/ 17 h 17"/>
                    <a:gd name="T6" fmla="*/ 0 w 15"/>
                    <a:gd name="T7" fmla="*/ 3 h 17"/>
                    <a:gd name="T8" fmla="*/ 4 w 15"/>
                    <a:gd name="T9" fmla="*/ 0 h 17"/>
                  </a:gdLst>
                  <a:ahLst/>
                  <a:cxnLst>
                    <a:cxn ang="0">
                      <a:pos x="T0" y="T1"/>
                    </a:cxn>
                    <a:cxn ang="0">
                      <a:pos x="T2" y="T3"/>
                    </a:cxn>
                    <a:cxn ang="0">
                      <a:pos x="T4" y="T5"/>
                    </a:cxn>
                    <a:cxn ang="0">
                      <a:pos x="T6" y="T7"/>
                    </a:cxn>
                    <a:cxn ang="0">
                      <a:pos x="T8" y="T9"/>
                    </a:cxn>
                  </a:cxnLst>
                  <a:rect l="0" t="0" r="r" b="b"/>
                  <a:pathLst>
                    <a:path w="15" h="17">
                      <a:moveTo>
                        <a:pt x="4" y="0"/>
                      </a:moveTo>
                      <a:lnTo>
                        <a:pt x="15" y="14"/>
                      </a:lnTo>
                      <a:lnTo>
                        <a:pt x="11" y="17"/>
                      </a:lnTo>
                      <a:lnTo>
                        <a:pt x="0" y="3"/>
                      </a:lnTo>
                      <a:lnTo>
                        <a:pt x="4" y="0"/>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6" name="Freeform 245">
                  <a:extLst>
                    <a:ext uri="{FF2B5EF4-FFF2-40B4-BE49-F238E27FC236}">
                      <a16:creationId xmlns:a16="http://schemas.microsoft.com/office/drawing/2014/main" id="{DC5DD117-C908-3B3D-EEAE-02CB8678E1B2}"/>
                    </a:ext>
                  </a:extLst>
                </p:cNvPr>
                <p:cNvSpPr>
                  <a:spLocks/>
                </p:cNvSpPr>
                <p:nvPr/>
              </p:nvSpPr>
              <p:spPr bwMode="auto">
                <a:xfrm>
                  <a:off x="7955495" y="5178303"/>
                  <a:ext cx="29266" cy="29266"/>
                </a:xfrm>
                <a:custGeom>
                  <a:avLst/>
                  <a:gdLst>
                    <a:gd name="T0" fmla="*/ 3 w 13"/>
                    <a:gd name="T1" fmla="*/ 11 h 13"/>
                    <a:gd name="T2" fmla="*/ 3 w 13"/>
                    <a:gd name="T3" fmla="*/ 3 h 13"/>
                    <a:gd name="T4" fmla="*/ 11 w 13"/>
                    <a:gd name="T5" fmla="*/ 3 h 13"/>
                    <a:gd name="T6" fmla="*/ 11 w 13"/>
                    <a:gd name="T7" fmla="*/ 11 h 13"/>
                    <a:gd name="T8" fmla="*/ 3 w 13"/>
                    <a:gd name="T9" fmla="*/ 11 h 13"/>
                  </a:gdLst>
                  <a:ahLst/>
                  <a:cxnLst>
                    <a:cxn ang="0">
                      <a:pos x="T0" y="T1"/>
                    </a:cxn>
                    <a:cxn ang="0">
                      <a:pos x="T2" y="T3"/>
                    </a:cxn>
                    <a:cxn ang="0">
                      <a:pos x="T4" y="T5"/>
                    </a:cxn>
                    <a:cxn ang="0">
                      <a:pos x="T6" y="T7"/>
                    </a:cxn>
                    <a:cxn ang="0">
                      <a:pos x="T8" y="T9"/>
                    </a:cxn>
                  </a:cxnLst>
                  <a:rect l="0" t="0" r="r" b="b"/>
                  <a:pathLst>
                    <a:path w="13" h="13">
                      <a:moveTo>
                        <a:pt x="3" y="11"/>
                      </a:moveTo>
                      <a:cubicBezTo>
                        <a:pt x="0" y="9"/>
                        <a:pt x="0" y="5"/>
                        <a:pt x="3" y="3"/>
                      </a:cubicBezTo>
                      <a:cubicBezTo>
                        <a:pt x="5" y="0"/>
                        <a:pt x="9" y="0"/>
                        <a:pt x="11" y="3"/>
                      </a:cubicBezTo>
                      <a:cubicBezTo>
                        <a:pt x="13" y="5"/>
                        <a:pt x="13" y="9"/>
                        <a:pt x="11" y="11"/>
                      </a:cubicBezTo>
                      <a:cubicBezTo>
                        <a:pt x="9" y="13"/>
                        <a:pt x="5" y="13"/>
                        <a:pt x="3" y="1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7" name="Freeform 246">
                  <a:extLst>
                    <a:ext uri="{FF2B5EF4-FFF2-40B4-BE49-F238E27FC236}">
                      <a16:creationId xmlns:a16="http://schemas.microsoft.com/office/drawing/2014/main" id="{84867893-5CDF-229D-23A9-FDEF46D7790C}"/>
                    </a:ext>
                  </a:extLst>
                </p:cNvPr>
                <p:cNvSpPr>
                  <a:spLocks/>
                </p:cNvSpPr>
                <p:nvPr/>
              </p:nvSpPr>
              <p:spPr bwMode="auto">
                <a:xfrm>
                  <a:off x="7901842" y="5205943"/>
                  <a:ext cx="24388" cy="26014"/>
                </a:xfrm>
                <a:custGeom>
                  <a:avLst/>
                  <a:gdLst>
                    <a:gd name="T0" fmla="*/ 4 w 15"/>
                    <a:gd name="T1" fmla="*/ 0 h 16"/>
                    <a:gd name="T2" fmla="*/ 15 w 15"/>
                    <a:gd name="T3" fmla="*/ 14 h 16"/>
                    <a:gd name="T4" fmla="*/ 11 w 15"/>
                    <a:gd name="T5" fmla="*/ 16 h 16"/>
                    <a:gd name="T6" fmla="*/ 0 w 15"/>
                    <a:gd name="T7" fmla="*/ 2 h 16"/>
                    <a:gd name="T8" fmla="*/ 4 w 15"/>
                    <a:gd name="T9" fmla="*/ 0 h 16"/>
                  </a:gdLst>
                  <a:ahLst/>
                  <a:cxnLst>
                    <a:cxn ang="0">
                      <a:pos x="T0" y="T1"/>
                    </a:cxn>
                    <a:cxn ang="0">
                      <a:pos x="T2" y="T3"/>
                    </a:cxn>
                    <a:cxn ang="0">
                      <a:pos x="T4" y="T5"/>
                    </a:cxn>
                    <a:cxn ang="0">
                      <a:pos x="T6" y="T7"/>
                    </a:cxn>
                    <a:cxn ang="0">
                      <a:pos x="T8" y="T9"/>
                    </a:cxn>
                  </a:cxnLst>
                  <a:rect l="0" t="0" r="r" b="b"/>
                  <a:pathLst>
                    <a:path w="15" h="16">
                      <a:moveTo>
                        <a:pt x="4" y="0"/>
                      </a:moveTo>
                      <a:lnTo>
                        <a:pt x="15" y="14"/>
                      </a:lnTo>
                      <a:lnTo>
                        <a:pt x="11" y="16"/>
                      </a:lnTo>
                      <a:lnTo>
                        <a:pt x="0" y="2"/>
                      </a:lnTo>
                      <a:lnTo>
                        <a:pt x="4" y="0"/>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8" name="Freeform 247">
                  <a:extLst>
                    <a:ext uri="{FF2B5EF4-FFF2-40B4-BE49-F238E27FC236}">
                      <a16:creationId xmlns:a16="http://schemas.microsoft.com/office/drawing/2014/main" id="{77F75D1D-153B-16BB-8B1A-CF9EE0B0C1CE}"/>
                    </a:ext>
                  </a:extLst>
                </p:cNvPr>
                <p:cNvSpPr>
                  <a:spLocks/>
                </p:cNvSpPr>
                <p:nvPr/>
              </p:nvSpPr>
              <p:spPr bwMode="auto">
                <a:xfrm>
                  <a:off x="7914849" y="5218950"/>
                  <a:ext cx="29266" cy="29266"/>
                </a:xfrm>
                <a:custGeom>
                  <a:avLst/>
                  <a:gdLst>
                    <a:gd name="T0" fmla="*/ 3 w 13"/>
                    <a:gd name="T1" fmla="*/ 11 h 13"/>
                    <a:gd name="T2" fmla="*/ 2 w 13"/>
                    <a:gd name="T3" fmla="*/ 3 h 13"/>
                    <a:gd name="T4" fmla="*/ 11 w 13"/>
                    <a:gd name="T5" fmla="*/ 3 h 13"/>
                    <a:gd name="T6" fmla="*/ 11 w 13"/>
                    <a:gd name="T7" fmla="*/ 11 h 13"/>
                    <a:gd name="T8" fmla="*/ 3 w 13"/>
                    <a:gd name="T9" fmla="*/ 11 h 13"/>
                  </a:gdLst>
                  <a:ahLst/>
                  <a:cxnLst>
                    <a:cxn ang="0">
                      <a:pos x="T0" y="T1"/>
                    </a:cxn>
                    <a:cxn ang="0">
                      <a:pos x="T2" y="T3"/>
                    </a:cxn>
                    <a:cxn ang="0">
                      <a:pos x="T4" y="T5"/>
                    </a:cxn>
                    <a:cxn ang="0">
                      <a:pos x="T6" y="T7"/>
                    </a:cxn>
                    <a:cxn ang="0">
                      <a:pos x="T8" y="T9"/>
                    </a:cxn>
                  </a:cxnLst>
                  <a:rect l="0" t="0" r="r" b="b"/>
                  <a:pathLst>
                    <a:path w="13" h="13">
                      <a:moveTo>
                        <a:pt x="3" y="11"/>
                      </a:moveTo>
                      <a:cubicBezTo>
                        <a:pt x="0" y="9"/>
                        <a:pt x="0" y="5"/>
                        <a:pt x="2" y="3"/>
                      </a:cubicBezTo>
                      <a:cubicBezTo>
                        <a:pt x="5" y="0"/>
                        <a:pt x="8" y="0"/>
                        <a:pt x="11" y="3"/>
                      </a:cubicBezTo>
                      <a:cubicBezTo>
                        <a:pt x="13" y="5"/>
                        <a:pt x="13" y="9"/>
                        <a:pt x="11" y="11"/>
                      </a:cubicBezTo>
                      <a:cubicBezTo>
                        <a:pt x="8" y="13"/>
                        <a:pt x="5" y="13"/>
                        <a:pt x="3" y="11"/>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59" name="Freeform 248">
                  <a:extLst>
                    <a:ext uri="{FF2B5EF4-FFF2-40B4-BE49-F238E27FC236}">
                      <a16:creationId xmlns:a16="http://schemas.microsoft.com/office/drawing/2014/main" id="{68786342-A051-6974-6134-75ECBCE59C02}"/>
                    </a:ext>
                  </a:extLst>
                </p:cNvPr>
                <p:cNvSpPr>
                  <a:spLocks/>
                </p:cNvSpPr>
                <p:nvPr/>
              </p:nvSpPr>
              <p:spPr bwMode="auto">
                <a:xfrm>
                  <a:off x="7853066" y="5088880"/>
                  <a:ext cx="27640" cy="27640"/>
                </a:xfrm>
                <a:custGeom>
                  <a:avLst/>
                  <a:gdLst>
                    <a:gd name="T0" fmla="*/ 13 w 17"/>
                    <a:gd name="T1" fmla="*/ 17 h 17"/>
                    <a:gd name="T2" fmla="*/ 0 w 17"/>
                    <a:gd name="T3" fmla="*/ 4 h 17"/>
                    <a:gd name="T4" fmla="*/ 3 w 17"/>
                    <a:gd name="T5" fmla="*/ 0 h 17"/>
                    <a:gd name="T6" fmla="*/ 17 w 17"/>
                    <a:gd name="T7" fmla="*/ 13 h 17"/>
                    <a:gd name="T8" fmla="*/ 13 w 17"/>
                    <a:gd name="T9" fmla="*/ 17 h 17"/>
                  </a:gdLst>
                  <a:ahLst/>
                  <a:cxnLst>
                    <a:cxn ang="0">
                      <a:pos x="T0" y="T1"/>
                    </a:cxn>
                    <a:cxn ang="0">
                      <a:pos x="T2" y="T3"/>
                    </a:cxn>
                    <a:cxn ang="0">
                      <a:pos x="T4" y="T5"/>
                    </a:cxn>
                    <a:cxn ang="0">
                      <a:pos x="T6" y="T7"/>
                    </a:cxn>
                    <a:cxn ang="0">
                      <a:pos x="T8" y="T9"/>
                    </a:cxn>
                  </a:cxnLst>
                  <a:rect l="0" t="0" r="r" b="b"/>
                  <a:pathLst>
                    <a:path w="17" h="17">
                      <a:moveTo>
                        <a:pt x="13" y="17"/>
                      </a:moveTo>
                      <a:lnTo>
                        <a:pt x="0" y="4"/>
                      </a:lnTo>
                      <a:lnTo>
                        <a:pt x="3" y="0"/>
                      </a:lnTo>
                      <a:lnTo>
                        <a:pt x="17" y="13"/>
                      </a:lnTo>
                      <a:lnTo>
                        <a:pt x="13" y="17"/>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0" name="Freeform 249">
                  <a:extLst>
                    <a:ext uri="{FF2B5EF4-FFF2-40B4-BE49-F238E27FC236}">
                      <a16:creationId xmlns:a16="http://schemas.microsoft.com/office/drawing/2014/main" id="{AE7DF3FD-0095-FD29-994D-E68F4AED8D96}"/>
                    </a:ext>
                  </a:extLst>
                </p:cNvPr>
                <p:cNvSpPr>
                  <a:spLocks/>
                </p:cNvSpPr>
                <p:nvPr/>
              </p:nvSpPr>
              <p:spPr bwMode="auto">
                <a:xfrm>
                  <a:off x="7833556" y="5072622"/>
                  <a:ext cx="29266" cy="32517"/>
                </a:xfrm>
                <a:custGeom>
                  <a:avLst/>
                  <a:gdLst>
                    <a:gd name="T0" fmla="*/ 10 w 13"/>
                    <a:gd name="T1" fmla="*/ 2 h 14"/>
                    <a:gd name="T2" fmla="*/ 11 w 13"/>
                    <a:gd name="T3" fmla="*/ 10 h 14"/>
                    <a:gd name="T4" fmla="*/ 3 w 13"/>
                    <a:gd name="T5" fmla="*/ 12 h 14"/>
                    <a:gd name="T6" fmla="*/ 2 w 13"/>
                    <a:gd name="T7" fmla="*/ 3 h 14"/>
                    <a:gd name="T8" fmla="*/ 10 w 13"/>
                    <a:gd name="T9" fmla="*/ 2 h 14"/>
                  </a:gdLst>
                  <a:ahLst/>
                  <a:cxnLst>
                    <a:cxn ang="0">
                      <a:pos x="T0" y="T1"/>
                    </a:cxn>
                    <a:cxn ang="0">
                      <a:pos x="T2" y="T3"/>
                    </a:cxn>
                    <a:cxn ang="0">
                      <a:pos x="T4" y="T5"/>
                    </a:cxn>
                    <a:cxn ang="0">
                      <a:pos x="T6" y="T7"/>
                    </a:cxn>
                    <a:cxn ang="0">
                      <a:pos x="T8" y="T9"/>
                    </a:cxn>
                  </a:cxnLst>
                  <a:rect l="0" t="0" r="r" b="b"/>
                  <a:pathLst>
                    <a:path w="13" h="14">
                      <a:moveTo>
                        <a:pt x="10" y="2"/>
                      </a:moveTo>
                      <a:cubicBezTo>
                        <a:pt x="13" y="4"/>
                        <a:pt x="13" y="8"/>
                        <a:pt x="11" y="10"/>
                      </a:cubicBezTo>
                      <a:cubicBezTo>
                        <a:pt x="9" y="13"/>
                        <a:pt x="6" y="14"/>
                        <a:pt x="3" y="12"/>
                      </a:cubicBezTo>
                      <a:cubicBezTo>
                        <a:pt x="0" y="10"/>
                        <a:pt x="0" y="6"/>
                        <a:pt x="2" y="3"/>
                      </a:cubicBezTo>
                      <a:cubicBezTo>
                        <a:pt x="4" y="1"/>
                        <a:pt x="7" y="0"/>
                        <a:pt x="10" y="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1" name="Freeform 250">
                  <a:extLst>
                    <a:ext uri="{FF2B5EF4-FFF2-40B4-BE49-F238E27FC236}">
                      <a16:creationId xmlns:a16="http://schemas.microsoft.com/office/drawing/2014/main" id="{7C15981A-09D7-422D-1B87-AA2E07219F1D}"/>
                    </a:ext>
                  </a:extLst>
                </p:cNvPr>
                <p:cNvSpPr>
                  <a:spLocks/>
                </p:cNvSpPr>
                <p:nvPr/>
              </p:nvSpPr>
              <p:spPr bwMode="auto">
                <a:xfrm>
                  <a:off x="7810794" y="5132779"/>
                  <a:ext cx="26014" cy="27640"/>
                </a:xfrm>
                <a:custGeom>
                  <a:avLst/>
                  <a:gdLst>
                    <a:gd name="T0" fmla="*/ 12 w 16"/>
                    <a:gd name="T1" fmla="*/ 17 h 17"/>
                    <a:gd name="T2" fmla="*/ 0 w 16"/>
                    <a:gd name="T3" fmla="*/ 4 h 17"/>
                    <a:gd name="T4" fmla="*/ 4 w 16"/>
                    <a:gd name="T5" fmla="*/ 0 h 17"/>
                    <a:gd name="T6" fmla="*/ 16 w 16"/>
                    <a:gd name="T7" fmla="*/ 12 h 17"/>
                    <a:gd name="T8" fmla="*/ 12 w 16"/>
                    <a:gd name="T9" fmla="*/ 17 h 17"/>
                  </a:gdLst>
                  <a:ahLst/>
                  <a:cxnLst>
                    <a:cxn ang="0">
                      <a:pos x="T0" y="T1"/>
                    </a:cxn>
                    <a:cxn ang="0">
                      <a:pos x="T2" y="T3"/>
                    </a:cxn>
                    <a:cxn ang="0">
                      <a:pos x="T4" y="T5"/>
                    </a:cxn>
                    <a:cxn ang="0">
                      <a:pos x="T6" y="T7"/>
                    </a:cxn>
                    <a:cxn ang="0">
                      <a:pos x="T8" y="T9"/>
                    </a:cxn>
                  </a:cxnLst>
                  <a:rect l="0" t="0" r="r" b="b"/>
                  <a:pathLst>
                    <a:path w="16" h="17">
                      <a:moveTo>
                        <a:pt x="12" y="17"/>
                      </a:moveTo>
                      <a:lnTo>
                        <a:pt x="0" y="4"/>
                      </a:lnTo>
                      <a:lnTo>
                        <a:pt x="4" y="0"/>
                      </a:lnTo>
                      <a:lnTo>
                        <a:pt x="16" y="12"/>
                      </a:lnTo>
                      <a:lnTo>
                        <a:pt x="12" y="17"/>
                      </a:lnTo>
                      <a:close/>
                    </a:path>
                  </a:pathLst>
                </a:custGeom>
                <a:solidFill>
                  <a:srgbClr val="B5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2" name="Freeform 251">
                  <a:extLst>
                    <a:ext uri="{FF2B5EF4-FFF2-40B4-BE49-F238E27FC236}">
                      <a16:creationId xmlns:a16="http://schemas.microsoft.com/office/drawing/2014/main" id="{04D22E59-41BC-9A28-BD37-24E2B4663DD9}"/>
                    </a:ext>
                  </a:extLst>
                </p:cNvPr>
                <p:cNvSpPr>
                  <a:spLocks/>
                </p:cNvSpPr>
                <p:nvPr/>
              </p:nvSpPr>
              <p:spPr bwMode="auto">
                <a:xfrm>
                  <a:off x="7789657" y="5116521"/>
                  <a:ext cx="29266" cy="29266"/>
                </a:xfrm>
                <a:custGeom>
                  <a:avLst/>
                  <a:gdLst>
                    <a:gd name="T0" fmla="*/ 11 w 13"/>
                    <a:gd name="T1" fmla="*/ 2 h 13"/>
                    <a:gd name="T2" fmla="*/ 11 w 13"/>
                    <a:gd name="T3" fmla="*/ 10 h 13"/>
                    <a:gd name="T4" fmla="*/ 3 w 13"/>
                    <a:gd name="T5" fmla="*/ 11 h 13"/>
                    <a:gd name="T6" fmla="*/ 2 w 13"/>
                    <a:gd name="T7" fmla="*/ 3 h 13"/>
                    <a:gd name="T8" fmla="*/ 11 w 13"/>
                    <a:gd name="T9" fmla="*/ 2 h 13"/>
                  </a:gdLst>
                  <a:ahLst/>
                  <a:cxnLst>
                    <a:cxn ang="0">
                      <a:pos x="T0" y="T1"/>
                    </a:cxn>
                    <a:cxn ang="0">
                      <a:pos x="T2" y="T3"/>
                    </a:cxn>
                    <a:cxn ang="0">
                      <a:pos x="T4" y="T5"/>
                    </a:cxn>
                    <a:cxn ang="0">
                      <a:pos x="T6" y="T7"/>
                    </a:cxn>
                    <a:cxn ang="0">
                      <a:pos x="T8" y="T9"/>
                    </a:cxn>
                  </a:cxnLst>
                  <a:rect l="0" t="0" r="r" b="b"/>
                  <a:pathLst>
                    <a:path w="13" h="13">
                      <a:moveTo>
                        <a:pt x="11" y="2"/>
                      </a:moveTo>
                      <a:cubicBezTo>
                        <a:pt x="13" y="4"/>
                        <a:pt x="13" y="8"/>
                        <a:pt x="11" y="10"/>
                      </a:cubicBezTo>
                      <a:cubicBezTo>
                        <a:pt x="9" y="13"/>
                        <a:pt x="6" y="13"/>
                        <a:pt x="3" y="11"/>
                      </a:cubicBezTo>
                      <a:cubicBezTo>
                        <a:pt x="1" y="9"/>
                        <a:pt x="0" y="5"/>
                        <a:pt x="2" y="3"/>
                      </a:cubicBezTo>
                      <a:cubicBezTo>
                        <a:pt x="5" y="0"/>
                        <a:pt x="8" y="0"/>
                        <a:pt x="11" y="2"/>
                      </a:cubicBezTo>
                      <a:close/>
                    </a:path>
                  </a:pathLst>
                </a:custGeom>
                <a:solidFill>
                  <a:srgbClr val="C12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1" name="Oval 280">
                  <a:extLst>
                    <a:ext uri="{FF2B5EF4-FFF2-40B4-BE49-F238E27FC236}">
                      <a16:creationId xmlns:a16="http://schemas.microsoft.com/office/drawing/2014/main" id="{26D38FC2-1D40-6853-86DA-2DA378997DCA}"/>
                    </a:ext>
                  </a:extLst>
                </p:cNvPr>
                <p:cNvSpPr>
                  <a:spLocks noChangeArrowheads="1"/>
                </p:cNvSpPr>
                <p:nvPr/>
              </p:nvSpPr>
              <p:spPr bwMode="auto">
                <a:xfrm>
                  <a:off x="7708364" y="5140908"/>
                  <a:ext cx="91048" cy="55279"/>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2" name="Freeform 281">
                  <a:extLst>
                    <a:ext uri="{FF2B5EF4-FFF2-40B4-BE49-F238E27FC236}">
                      <a16:creationId xmlns:a16="http://schemas.microsoft.com/office/drawing/2014/main" id="{1C33D4BF-FB70-0B11-9D54-D34E6233916E}"/>
                    </a:ext>
                  </a:extLst>
                </p:cNvPr>
                <p:cNvSpPr>
                  <a:spLocks/>
                </p:cNvSpPr>
                <p:nvPr/>
              </p:nvSpPr>
              <p:spPr bwMode="auto">
                <a:xfrm>
                  <a:off x="7810794" y="5218950"/>
                  <a:ext cx="60158" cy="95927"/>
                </a:xfrm>
                <a:custGeom>
                  <a:avLst/>
                  <a:gdLst>
                    <a:gd name="T0" fmla="*/ 16 w 27"/>
                    <a:gd name="T1" fmla="*/ 1 h 42"/>
                    <a:gd name="T2" fmla="*/ 25 w 27"/>
                    <a:gd name="T3" fmla="*/ 22 h 42"/>
                    <a:gd name="T4" fmla="*/ 11 w 27"/>
                    <a:gd name="T5" fmla="*/ 41 h 42"/>
                    <a:gd name="T6" fmla="*/ 1 w 27"/>
                    <a:gd name="T7" fmla="*/ 19 h 42"/>
                    <a:gd name="T8" fmla="*/ 16 w 27"/>
                    <a:gd name="T9" fmla="*/ 1 h 42"/>
                  </a:gdLst>
                  <a:ahLst/>
                  <a:cxnLst>
                    <a:cxn ang="0">
                      <a:pos x="T0" y="T1"/>
                    </a:cxn>
                    <a:cxn ang="0">
                      <a:pos x="T2" y="T3"/>
                    </a:cxn>
                    <a:cxn ang="0">
                      <a:pos x="T4" y="T5"/>
                    </a:cxn>
                    <a:cxn ang="0">
                      <a:pos x="T6" y="T7"/>
                    </a:cxn>
                    <a:cxn ang="0">
                      <a:pos x="T8" y="T9"/>
                    </a:cxn>
                  </a:cxnLst>
                  <a:rect l="0" t="0" r="r" b="b"/>
                  <a:pathLst>
                    <a:path w="27" h="42">
                      <a:moveTo>
                        <a:pt x="16" y="1"/>
                      </a:moveTo>
                      <a:cubicBezTo>
                        <a:pt x="22" y="2"/>
                        <a:pt x="27" y="11"/>
                        <a:pt x="25" y="22"/>
                      </a:cubicBezTo>
                      <a:cubicBezTo>
                        <a:pt x="24" y="33"/>
                        <a:pt x="18" y="42"/>
                        <a:pt x="11" y="41"/>
                      </a:cubicBezTo>
                      <a:cubicBezTo>
                        <a:pt x="4" y="40"/>
                        <a:pt x="0" y="30"/>
                        <a:pt x="1" y="19"/>
                      </a:cubicBezTo>
                      <a:cubicBezTo>
                        <a:pt x="2" y="8"/>
                        <a:pt x="9" y="0"/>
                        <a:pt x="16" y="1"/>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3" name="Freeform 282">
                  <a:extLst>
                    <a:ext uri="{FF2B5EF4-FFF2-40B4-BE49-F238E27FC236}">
                      <a16:creationId xmlns:a16="http://schemas.microsoft.com/office/drawing/2014/main" id="{A2AA77F5-5FD7-D62D-F5D5-B7B89FD6BA73}"/>
                    </a:ext>
                  </a:extLst>
                </p:cNvPr>
                <p:cNvSpPr>
                  <a:spLocks/>
                </p:cNvSpPr>
                <p:nvPr/>
              </p:nvSpPr>
              <p:spPr bwMode="auto">
                <a:xfrm>
                  <a:off x="7796160" y="5163670"/>
                  <a:ext cx="52028" cy="60158"/>
                </a:xfrm>
                <a:custGeom>
                  <a:avLst/>
                  <a:gdLst>
                    <a:gd name="T0" fmla="*/ 25 w 32"/>
                    <a:gd name="T1" fmla="*/ 37 h 37"/>
                    <a:gd name="T2" fmla="*/ 25 w 32"/>
                    <a:gd name="T3" fmla="*/ 7 h 37"/>
                    <a:gd name="T4" fmla="*/ 0 w 32"/>
                    <a:gd name="T5" fmla="*/ 7 h 37"/>
                    <a:gd name="T6" fmla="*/ 0 w 32"/>
                    <a:gd name="T7" fmla="*/ 0 h 37"/>
                    <a:gd name="T8" fmla="*/ 31 w 32"/>
                    <a:gd name="T9" fmla="*/ 0 h 37"/>
                    <a:gd name="T10" fmla="*/ 32 w 32"/>
                    <a:gd name="T11" fmla="*/ 35 h 37"/>
                    <a:gd name="T12" fmla="*/ 25 w 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32" h="37">
                      <a:moveTo>
                        <a:pt x="25" y="37"/>
                      </a:moveTo>
                      <a:lnTo>
                        <a:pt x="25" y="7"/>
                      </a:lnTo>
                      <a:lnTo>
                        <a:pt x="0" y="7"/>
                      </a:lnTo>
                      <a:lnTo>
                        <a:pt x="0" y="0"/>
                      </a:lnTo>
                      <a:lnTo>
                        <a:pt x="31" y="0"/>
                      </a:lnTo>
                      <a:lnTo>
                        <a:pt x="32" y="35"/>
                      </a:lnTo>
                      <a:lnTo>
                        <a:pt x="25" y="37"/>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4" name="Freeform 283">
                  <a:extLst>
                    <a:ext uri="{FF2B5EF4-FFF2-40B4-BE49-F238E27FC236}">
                      <a16:creationId xmlns:a16="http://schemas.microsoft.com/office/drawing/2014/main" id="{71F689F4-69DE-F46B-9BC2-83B7F02CFE0E}"/>
                    </a:ext>
                  </a:extLst>
                </p:cNvPr>
                <p:cNvSpPr>
                  <a:spLocks/>
                </p:cNvSpPr>
                <p:nvPr/>
              </p:nvSpPr>
              <p:spPr bwMode="auto">
                <a:xfrm>
                  <a:off x="7628697" y="5296991"/>
                  <a:ext cx="216241" cy="203234"/>
                </a:xfrm>
                <a:custGeom>
                  <a:avLst/>
                  <a:gdLst>
                    <a:gd name="T0" fmla="*/ 4 w 95"/>
                    <a:gd name="T1" fmla="*/ 90 h 90"/>
                    <a:gd name="T2" fmla="*/ 1 w 95"/>
                    <a:gd name="T3" fmla="*/ 89 h 90"/>
                    <a:gd name="T4" fmla="*/ 2 w 95"/>
                    <a:gd name="T5" fmla="*/ 84 h 90"/>
                    <a:gd name="T6" fmla="*/ 88 w 95"/>
                    <a:gd name="T7" fmla="*/ 1 h 90"/>
                    <a:gd name="T8" fmla="*/ 93 w 95"/>
                    <a:gd name="T9" fmla="*/ 1 h 90"/>
                    <a:gd name="T10" fmla="*/ 93 w 95"/>
                    <a:gd name="T11" fmla="*/ 7 h 90"/>
                    <a:gd name="T12" fmla="*/ 7 w 95"/>
                    <a:gd name="T13" fmla="*/ 89 h 90"/>
                    <a:gd name="T14" fmla="*/ 4 w 95"/>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90">
                      <a:moveTo>
                        <a:pt x="4" y="90"/>
                      </a:moveTo>
                      <a:cubicBezTo>
                        <a:pt x="3" y="90"/>
                        <a:pt x="2" y="90"/>
                        <a:pt x="1" y="89"/>
                      </a:cubicBezTo>
                      <a:cubicBezTo>
                        <a:pt x="0" y="88"/>
                        <a:pt x="0" y="85"/>
                        <a:pt x="2" y="84"/>
                      </a:cubicBezTo>
                      <a:cubicBezTo>
                        <a:pt x="88" y="1"/>
                        <a:pt x="88" y="1"/>
                        <a:pt x="88" y="1"/>
                      </a:cubicBezTo>
                      <a:cubicBezTo>
                        <a:pt x="90" y="0"/>
                        <a:pt x="92" y="0"/>
                        <a:pt x="93" y="1"/>
                      </a:cubicBezTo>
                      <a:cubicBezTo>
                        <a:pt x="95" y="3"/>
                        <a:pt x="95" y="5"/>
                        <a:pt x="93" y="7"/>
                      </a:cubicBezTo>
                      <a:cubicBezTo>
                        <a:pt x="7" y="89"/>
                        <a:pt x="7" y="89"/>
                        <a:pt x="7" y="89"/>
                      </a:cubicBezTo>
                      <a:cubicBezTo>
                        <a:pt x="6" y="90"/>
                        <a:pt x="5" y="90"/>
                        <a:pt x="4" y="9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5" name="Freeform 284">
                  <a:extLst>
                    <a:ext uri="{FF2B5EF4-FFF2-40B4-BE49-F238E27FC236}">
                      <a16:creationId xmlns:a16="http://schemas.microsoft.com/office/drawing/2014/main" id="{6C9D233C-0532-54A6-3281-7252AC2815CC}"/>
                    </a:ext>
                  </a:extLst>
                </p:cNvPr>
                <p:cNvSpPr>
                  <a:spLocks/>
                </p:cNvSpPr>
                <p:nvPr/>
              </p:nvSpPr>
              <p:spPr bwMode="auto">
                <a:xfrm>
                  <a:off x="7659588" y="5300243"/>
                  <a:ext cx="107307" cy="97552"/>
                </a:xfrm>
                <a:custGeom>
                  <a:avLst/>
                  <a:gdLst>
                    <a:gd name="T0" fmla="*/ 4 w 47"/>
                    <a:gd name="T1" fmla="*/ 43 h 43"/>
                    <a:gd name="T2" fmla="*/ 1 w 47"/>
                    <a:gd name="T3" fmla="*/ 42 h 43"/>
                    <a:gd name="T4" fmla="*/ 1 w 47"/>
                    <a:gd name="T5" fmla="*/ 37 h 43"/>
                    <a:gd name="T6" fmla="*/ 40 w 47"/>
                    <a:gd name="T7" fmla="*/ 2 h 43"/>
                    <a:gd name="T8" fmla="*/ 46 w 47"/>
                    <a:gd name="T9" fmla="*/ 2 h 43"/>
                    <a:gd name="T10" fmla="*/ 45 w 47"/>
                    <a:gd name="T11" fmla="*/ 7 h 43"/>
                    <a:gd name="T12" fmla="*/ 6 w 47"/>
                    <a:gd name="T13" fmla="*/ 42 h 43"/>
                    <a:gd name="T14" fmla="*/ 4 w 47"/>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3">
                      <a:moveTo>
                        <a:pt x="4" y="43"/>
                      </a:moveTo>
                      <a:cubicBezTo>
                        <a:pt x="3" y="43"/>
                        <a:pt x="2" y="43"/>
                        <a:pt x="1" y="42"/>
                      </a:cubicBezTo>
                      <a:cubicBezTo>
                        <a:pt x="0" y="40"/>
                        <a:pt x="0" y="38"/>
                        <a:pt x="1" y="37"/>
                      </a:cubicBezTo>
                      <a:cubicBezTo>
                        <a:pt x="40" y="2"/>
                        <a:pt x="40" y="2"/>
                        <a:pt x="40" y="2"/>
                      </a:cubicBezTo>
                      <a:cubicBezTo>
                        <a:pt x="42" y="0"/>
                        <a:pt x="44" y="0"/>
                        <a:pt x="46" y="2"/>
                      </a:cubicBezTo>
                      <a:cubicBezTo>
                        <a:pt x="47" y="3"/>
                        <a:pt x="47" y="6"/>
                        <a:pt x="45" y="7"/>
                      </a:cubicBezTo>
                      <a:cubicBezTo>
                        <a:pt x="6" y="42"/>
                        <a:pt x="6" y="42"/>
                        <a:pt x="6" y="42"/>
                      </a:cubicBezTo>
                      <a:cubicBezTo>
                        <a:pt x="6" y="43"/>
                        <a:pt x="5" y="43"/>
                        <a:pt x="4" y="43"/>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6" name="Freeform 285">
                  <a:extLst>
                    <a:ext uri="{FF2B5EF4-FFF2-40B4-BE49-F238E27FC236}">
                      <a16:creationId xmlns:a16="http://schemas.microsoft.com/office/drawing/2014/main" id="{D751AFE5-28F7-9DF8-B927-E5F67D6D4035}"/>
                    </a:ext>
                  </a:extLst>
                </p:cNvPr>
                <p:cNvSpPr>
                  <a:spLocks/>
                </p:cNvSpPr>
                <p:nvPr/>
              </p:nvSpPr>
              <p:spPr bwMode="auto">
                <a:xfrm>
                  <a:off x="7675846" y="5282359"/>
                  <a:ext cx="58531" cy="60158"/>
                </a:xfrm>
                <a:custGeom>
                  <a:avLst/>
                  <a:gdLst>
                    <a:gd name="T0" fmla="*/ 28 w 36"/>
                    <a:gd name="T1" fmla="*/ 37 h 37"/>
                    <a:gd name="T2" fmla="*/ 0 w 36"/>
                    <a:gd name="T3" fmla="*/ 9 h 37"/>
                    <a:gd name="T4" fmla="*/ 7 w 36"/>
                    <a:gd name="T5" fmla="*/ 0 h 37"/>
                    <a:gd name="T6" fmla="*/ 36 w 36"/>
                    <a:gd name="T7" fmla="*/ 30 h 37"/>
                    <a:gd name="T8" fmla="*/ 28 w 36"/>
                    <a:gd name="T9" fmla="*/ 37 h 37"/>
                  </a:gdLst>
                  <a:ahLst/>
                  <a:cxnLst>
                    <a:cxn ang="0">
                      <a:pos x="T0" y="T1"/>
                    </a:cxn>
                    <a:cxn ang="0">
                      <a:pos x="T2" y="T3"/>
                    </a:cxn>
                    <a:cxn ang="0">
                      <a:pos x="T4" y="T5"/>
                    </a:cxn>
                    <a:cxn ang="0">
                      <a:pos x="T6" y="T7"/>
                    </a:cxn>
                    <a:cxn ang="0">
                      <a:pos x="T8" y="T9"/>
                    </a:cxn>
                  </a:cxnLst>
                  <a:rect l="0" t="0" r="r" b="b"/>
                  <a:pathLst>
                    <a:path w="36" h="37">
                      <a:moveTo>
                        <a:pt x="28" y="37"/>
                      </a:moveTo>
                      <a:lnTo>
                        <a:pt x="0" y="9"/>
                      </a:lnTo>
                      <a:lnTo>
                        <a:pt x="7" y="0"/>
                      </a:lnTo>
                      <a:lnTo>
                        <a:pt x="36" y="30"/>
                      </a:lnTo>
                      <a:lnTo>
                        <a:pt x="28" y="37"/>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7" name="Freeform 286">
                  <a:extLst>
                    <a:ext uri="{FF2B5EF4-FFF2-40B4-BE49-F238E27FC236}">
                      <a16:creationId xmlns:a16="http://schemas.microsoft.com/office/drawing/2014/main" id="{4A008DC1-E434-3904-53C6-8383553C5A09}"/>
                    </a:ext>
                  </a:extLst>
                </p:cNvPr>
                <p:cNvSpPr>
                  <a:spLocks/>
                </p:cNvSpPr>
                <p:nvPr/>
              </p:nvSpPr>
              <p:spPr bwMode="auto">
                <a:xfrm>
                  <a:off x="7618942" y="5254719"/>
                  <a:ext cx="95927" cy="91048"/>
                </a:xfrm>
                <a:custGeom>
                  <a:avLst/>
                  <a:gdLst>
                    <a:gd name="T0" fmla="*/ 4 w 42"/>
                    <a:gd name="T1" fmla="*/ 40 h 40"/>
                    <a:gd name="T2" fmla="*/ 2 w 42"/>
                    <a:gd name="T3" fmla="*/ 39 h 40"/>
                    <a:gd name="T4" fmla="*/ 2 w 42"/>
                    <a:gd name="T5" fmla="*/ 33 h 40"/>
                    <a:gd name="T6" fmla="*/ 36 w 42"/>
                    <a:gd name="T7" fmla="*/ 2 h 40"/>
                    <a:gd name="T8" fmla="*/ 41 w 42"/>
                    <a:gd name="T9" fmla="*/ 2 h 40"/>
                    <a:gd name="T10" fmla="*/ 41 w 42"/>
                    <a:gd name="T11" fmla="*/ 7 h 40"/>
                    <a:gd name="T12" fmla="*/ 7 w 42"/>
                    <a:gd name="T13" fmla="*/ 39 h 40"/>
                    <a:gd name="T14" fmla="*/ 4 w 42"/>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0">
                      <a:moveTo>
                        <a:pt x="4" y="40"/>
                      </a:moveTo>
                      <a:cubicBezTo>
                        <a:pt x="3" y="40"/>
                        <a:pt x="2" y="39"/>
                        <a:pt x="2" y="39"/>
                      </a:cubicBezTo>
                      <a:cubicBezTo>
                        <a:pt x="0" y="37"/>
                        <a:pt x="0" y="35"/>
                        <a:pt x="2" y="33"/>
                      </a:cubicBezTo>
                      <a:cubicBezTo>
                        <a:pt x="36" y="2"/>
                        <a:pt x="36" y="2"/>
                        <a:pt x="36" y="2"/>
                      </a:cubicBezTo>
                      <a:cubicBezTo>
                        <a:pt x="37" y="0"/>
                        <a:pt x="40" y="0"/>
                        <a:pt x="41" y="2"/>
                      </a:cubicBezTo>
                      <a:cubicBezTo>
                        <a:pt x="42" y="3"/>
                        <a:pt x="42" y="6"/>
                        <a:pt x="41" y="7"/>
                      </a:cubicBezTo>
                      <a:cubicBezTo>
                        <a:pt x="7" y="39"/>
                        <a:pt x="7" y="39"/>
                        <a:pt x="7" y="39"/>
                      </a:cubicBezTo>
                      <a:cubicBezTo>
                        <a:pt x="6" y="39"/>
                        <a:pt x="5" y="40"/>
                        <a:pt x="4" y="4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8" name="Freeform 287">
                  <a:extLst>
                    <a:ext uri="{FF2B5EF4-FFF2-40B4-BE49-F238E27FC236}">
                      <a16:creationId xmlns:a16="http://schemas.microsoft.com/office/drawing/2014/main" id="{B81C97A8-67F1-B945-3690-D03D7888AF59}"/>
                    </a:ext>
                  </a:extLst>
                </p:cNvPr>
                <p:cNvSpPr>
                  <a:spLocks/>
                </p:cNvSpPr>
                <p:nvPr/>
              </p:nvSpPr>
              <p:spPr bwMode="auto">
                <a:xfrm>
                  <a:off x="7550655" y="5321380"/>
                  <a:ext cx="91048" cy="92675"/>
                </a:xfrm>
                <a:custGeom>
                  <a:avLst/>
                  <a:gdLst>
                    <a:gd name="T0" fmla="*/ 39 w 40"/>
                    <a:gd name="T1" fmla="*/ 9 h 41"/>
                    <a:gd name="T2" fmla="*/ 9 w 40"/>
                    <a:gd name="T3" fmla="*/ 40 h 41"/>
                    <a:gd name="T4" fmla="*/ 2 w 40"/>
                    <a:gd name="T5" fmla="*/ 39 h 41"/>
                    <a:gd name="T6" fmla="*/ 2 w 40"/>
                    <a:gd name="T7" fmla="*/ 39 h 41"/>
                    <a:gd name="T8" fmla="*/ 1 w 40"/>
                    <a:gd name="T9" fmla="*/ 31 h 41"/>
                    <a:gd name="T10" fmla="*/ 31 w 40"/>
                    <a:gd name="T11" fmla="*/ 1 h 41"/>
                    <a:gd name="T12" fmla="*/ 39 w 40"/>
                    <a:gd name="T13" fmla="*/ 2 h 41"/>
                    <a:gd name="T14" fmla="*/ 39 w 40"/>
                    <a:gd name="T15" fmla="*/ 2 h 41"/>
                    <a:gd name="T16" fmla="*/ 39 w 40"/>
                    <a:gd name="T17"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1">
                      <a:moveTo>
                        <a:pt x="39" y="9"/>
                      </a:moveTo>
                      <a:cubicBezTo>
                        <a:pt x="9" y="40"/>
                        <a:pt x="9" y="40"/>
                        <a:pt x="9" y="40"/>
                      </a:cubicBezTo>
                      <a:cubicBezTo>
                        <a:pt x="6" y="41"/>
                        <a:pt x="3" y="41"/>
                        <a:pt x="2" y="39"/>
                      </a:cubicBezTo>
                      <a:cubicBezTo>
                        <a:pt x="2" y="39"/>
                        <a:pt x="2" y="39"/>
                        <a:pt x="2" y="39"/>
                      </a:cubicBezTo>
                      <a:cubicBezTo>
                        <a:pt x="0" y="37"/>
                        <a:pt x="0" y="34"/>
                        <a:pt x="1" y="31"/>
                      </a:cubicBezTo>
                      <a:cubicBezTo>
                        <a:pt x="31" y="1"/>
                        <a:pt x="31" y="1"/>
                        <a:pt x="31" y="1"/>
                      </a:cubicBezTo>
                      <a:cubicBezTo>
                        <a:pt x="34" y="0"/>
                        <a:pt x="37" y="0"/>
                        <a:pt x="39" y="2"/>
                      </a:cubicBezTo>
                      <a:cubicBezTo>
                        <a:pt x="39" y="2"/>
                        <a:pt x="39" y="2"/>
                        <a:pt x="39" y="2"/>
                      </a:cubicBezTo>
                      <a:cubicBezTo>
                        <a:pt x="40" y="4"/>
                        <a:pt x="40" y="7"/>
                        <a:pt x="39" y="9"/>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99" name="Freeform 288">
                  <a:extLst>
                    <a:ext uri="{FF2B5EF4-FFF2-40B4-BE49-F238E27FC236}">
                      <a16:creationId xmlns:a16="http://schemas.microsoft.com/office/drawing/2014/main" id="{3A7E5E7F-20ED-E9E2-D840-D5C5A2246D39}"/>
                    </a:ext>
                  </a:extLst>
                </p:cNvPr>
                <p:cNvSpPr>
                  <a:spLocks/>
                </p:cNvSpPr>
                <p:nvPr/>
              </p:nvSpPr>
              <p:spPr bwMode="auto">
                <a:xfrm>
                  <a:off x="7589676" y="5375033"/>
                  <a:ext cx="92675" cy="91048"/>
                </a:xfrm>
                <a:custGeom>
                  <a:avLst/>
                  <a:gdLst>
                    <a:gd name="T0" fmla="*/ 40 w 41"/>
                    <a:gd name="T1" fmla="*/ 9 h 40"/>
                    <a:gd name="T2" fmla="*/ 10 w 41"/>
                    <a:gd name="T3" fmla="*/ 39 h 40"/>
                    <a:gd name="T4" fmla="*/ 2 w 41"/>
                    <a:gd name="T5" fmla="*/ 39 h 40"/>
                    <a:gd name="T6" fmla="*/ 2 w 41"/>
                    <a:gd name="T7" fmla="*/ 39 h 40"/>
                    <a:gd name="T8" fmla="*/ 1 w 41"/>
                    <a:gd name="T9" fmla="*/ 31 h 40"/>
                    <a:gd name="T10" fmla="*/ 32 w 41"/>
                    <a:gd name="T11" fmla="*/ 1 h 40"/>
                    <a:gd name="T12" fmla="*/ 39 w 41"/>
                    <a:gd name="T13" fmla="*/ 2 h 40"/>
                    <a:gd name="T14" fmla="*/ 39 w 41"/>
                    <a:gd name="T15" fmla="*/ 2 h 40"/>
                    <a:gd name="T16" fmla="*/ 40 w 41"/>
                    <a:gd name="T17"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0">
                      <a:moveTo>
                        <a:pt x="40" y="9"/>
                      </a:moveTo>
                      <a:cubicBezTo>
                        <a:pt x="10" y="39"/>
                        <a:pt x="10" y="39"/>
                        <a:pt x="10" y="39"/>
                      </a:cubicBezTo>
                      <a:cubicBezTo>
                        <a:pt x="7" y="40"/>
                        <a:pt x="4" y="40"/>
                        <a:pt x="2" y="39"/>
                      </a:cubicBezTo>
                      <a:cubicBezTo>
                        <a:pt x="2" y="39"/>
                        <a:pt x="2" y="39"/>
                        <a:pt x="2" y="39"/>
                      </a:cubicBezTo>
                      <a:cubicBezTo>
                        <a:pt x="0" y="37"/>
                        <a:pt x="0" y="34"/>
                        <a:pt x="1" y="31"/>
                      </a:cubicBezTo>
                      <a:cubicBezTo>
                        <a:pt x="32" y="1"/>
                        <a:pt x="32" y="1"/>
                        <a:pt x="32" y="1"/>
                      </a:cubicBezTo>
                      <a:cubicBezTo>
                        <a:pt x="34" y="0"/>
                        <a:pt x="37" y="0"/>
                        <a:pt x="39" y="2"/>
                      </a:cubicBezTo>
                      <a:cubicBezTo>
                        <a:pt x="39" y="2"/>
                        <a:pt x="39" y="2"/>
                        <a:pt x="39" y="2"/>
                      </a:cubicBezTo>
                      <a:cubicBezTo>
                        <a:pt x="41" y="3"/>
                        <a:pt x="41" y="6"/>
                        <a:pt x="40" y="9"/>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0" name="Freeform 289">
                  <a:extLst>
                    <a:ext uri="{FF2B5EF4-FFF2-40B4-BE49-F238E27FC236}">
                      <a16:creationId xmlns:a16="http://schemas.microsoft.com/office/drawing/2014/main" id="{B06CA922-0F9E-A247-98F7-669B93B2745A}"/>
                    </a:ext>
                  </a:extLst>
                </p:cNvPr>
                <p:cNvSpPr>
                  <a:spLocks/>
                </p:cNvSpPr>
                <p:nvPr/>
              </p:nvSpPr>
              <p:spPr bwMode="auto">
                <a:xfrm>
                  <a:off x="7836808" y="5066118"/>
                  <a:ext cx="291030" cy="185349"/>
                </a:xfrm>
                <a:custGeom>
                  <a:avLst/>
                  <a:gdLst>
                    <a:gd name="T0" fmla="*/ 126 w 128"/>
                    <a:gd name="T1" fmla="*/ 3 h 81"/>
                    <a:gd name="T2" fmla="*/ 127 w 128"/>
                    <a:gd name="T3" fmla="*/ 6 h 81"/>
                    <a:gd name="T4" fmla="*/ 121 w 128"/>
                    <a:gd name="T5" fmla="*/ 15 h 81"/>
                    <a:gd name="T6" fmla="*/ 66 w 128"/>
                    <a:gd name="T7" fmla="*/ 27 h 81"/>
                    <a:gd name="T8" fmla="*/ 13 w 128"/>
                    <a:gd name="T9" fmla="*/ 78 h 81"/>
                    <a:gd name="T10" fmla="*/ 3 w 128"/>
                    <a:gd name="T11" fmla="*/ 78 h 81"/>
                    <a:gd name="T12" fmla="*/ 3 w 128"/>
                    <a:gd name="T13" fmla="*/ 68 h 81"/>
                    <a:gd name="T14" fmla="*/ 57 w 128"/>
                    <a:gd name="T15" fmla="*/ 15 h 81"/>
                    <a:gd name="T16" fmla="*/ 61 w 128"/>
                    <a:gd name="T17" fmla="*/ 13 h 81"/>
                    <a:gd name="T18" fmla="*/ 118 w 128"/>
                    <a:gd name="T19" fmla="*/ 0 h 81"/>
                    <a:gd name="T20" fmla="*/ 126 w 128"/>
                    <a:gd name="T2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81">
                      <a:moveTo>
                        <a:pt x="126" y="3"/>
                      </a:moveTo>
                      <a:cubicBezTo>
                        <a:pt x="126" y="4"/>
                        <a:pt x="127" y="5"/>
                        <a:pt x="127" y="6"/>
                      </a:cubicBezTo>
                      <a:cubicBezTo>
                        <a:pt x="128" y="10"/>
                        <a:pt x="125" y="14"/>
                        <a:pt x="121" y="15"/>
                      </a:cubicBezTo>
                      <a:cubicBezTo>
                        <a:pt x="66" y="27"/>
                        <a:pt x="66" y="27"/>
                        <a:pt x="66" y="27"/>
                      </a:cubicBezTo>
                      <a:cubicBezTo>
                        <a:pt x="13" y="78"/>
                        <a:pt x="13" y="78"/>
                        <a:pt x="13" y="78"/>
                      </a:cubicBezTo>
                      <a:cubicBezTo>
                        <a:pt x="10" y="81"/>
                        <a:pt x="6" y="81"/>
                        <a:pt x="3" y="78"/>
                      </a:cubicBezTo>
                      <a:cubicBezTo>
                        <a:pt x="0" y="75"/>
                        <a:pt x="0" y="70"/>
                        <a:pt x="3" y="68"/>
                      </a:cubicBezTo>
                      <a:cubicBezTo>
                        <a:pt x="57" y="15"/>
                        <a:pt x="57" y="15"/>
                        <a:pt x="57" y="15"/>
                      </a:cubicBezTo>
                      <a:cubicBezTo>
                        <a:pt x="58" y="14"/>
                        <a:pt x="60" y="13"/>
                        <a:pt x="61" y="13"/>
                      </a:cubicBezTo>
                      <a:cubicBezTo>
                        <a:pt x="118" y="0"/>
                        <a:pt x="118" y="0"/>
                        <a:pt x="118" y="0"/>
                      </a:cubicBezTo>
                      <a:cubicBezTo>
                        <a:pt x="121" y="0"/>
                        <a:pt x="124" y="1"/>
                        <a:pt x="126" y="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3" name="Freeform 292">
                  <a:extLst>
                    <a:ext uri="{FF2B5EF4-FFF2-40B4-BE49-F238E27FC236}">
                      <a16:creationId xmlns:a16="http://schemas.microsoft.com/office/drawing/2014/main" id="{F664B271-4073-A755-2C2F-F5F3E498FB9E}"/>
                    </a:ext>
                  </a:extLst>
                </p:cNvPr>
                <p:cNvSpPr>
                  <a:spLocks/>
                </p:cNvSpPr>
                <p:nvPr/>
              </p:nvSpPr>
              <p:spPr bwMode="auto">
                <a:xfrm>
                  <a:off x="7989639" y="5111642"/>
                  <a:ext cx="143076" cy="60158"/>
                </a:xfrm>
                <a:custGeom>
                  <a:avLst/>
                  <a:gdLst>
                    <a:gd name="T0" fmla="*/ 61 w 63"/>
                    <a:gd name="T1" fmla="*/ 3 h 26"/>
                    <a:gd name="T2" fmla="*/ 63 w 63"/>
                    <a:gd name="T3" fmla="*/ 7 h 26"/>
                    <a:gd name="T4" fmla="*/ 57 w 63"/>
                    <a:gd name="T5" fmla="*/ 15 h 26"/>
                    <a:gd name="T6" fmla="*/ 9 w 63"/>
                    <a:gd name="T7" fmla="*/ 25 h 26"/>
                    <a:gd name="T8" fmla="*/ 1 w 63"/>
                    <a:gd name="T9" fmla="*/ 19 h 26"/>
                    <a:gd name="T10" fmla="*/ 6 w 63"/>
                    <a:gd name="T11" fmla="*/ 10 h 26"/>
                    <a:gd name="T12" fmla="*/ 54 w 63"/>
                    <a:gd name="T13" fmla="*/ 1 h 26"/>
                    <a:gd name="T14" fmla="*/ 61 w 63"/>
                    <a:gd name="T15" fmla="*/ 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26">
                      <a:moveTo>
                        <a:pt x="61" y="3"/>
                      </a:moveTo>
                      <a:cubicBezTo>
                        <a:pt x="62" y="4"/>
                        <a:pt x="62" y="5"/>
                        <a:pt x="63" y="7"/>
                      </a:cubicBezTo>
                      <a:cubicBezTo>
                        <a:pt x="63" y="11"/>
                        <a:pt x="61" y="14"/>
                        <a:pt x="57" y="15"/>
                      </a:cubicBezTo>
                      <a:cubicBezTo>
                        <a:pt x="9" y="25"/>
                        <a:pt x="9" y="25"/>
                        <a:pt x="9" y="25"/>
                      </a:cubicBezTo>
                      <a:cubicBezTo>
                        <a:pt x="5" y="26"/>
                        <a:pt x="2" y="23"/>
                        <a:pt x="1" y="19"/>
                      </a:cubicBezTo>
                      <a:cubicBezTo>
                        <a:pt x="0" y="15"/>
                        <a:pt x="2" y="11"/>
                        <a:pt x="6" y="10"/>
                      </a:cubicBezTo>
                      <a:cubicBezTo>
                        <a:pt x="54" y="1"/>
                        <a:pt x="54" y="1"/>
                        <a:pt x="54" y="1"/>
                      </a:cubicBezTo>
                      <a:cubicBezTo>
                        <a:pt x="57" y="0"/>
                        <a:pt x="59" y="1"/>
                        <a:pt x="61" y="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sp>
            <p:nvSpPr>
              <p:cNvPr id="104" name="Oval 293">
                <a:extLst>
                  <a:ext uri="{FF2B5EF4-FFF2-40B4-BE49-F238E27FC236}">
                    <a16:creationId xmlns:a16="http://schemas.microsoft.com/office/drawing/2014/main" id="{6E6A9345-760D-6C88-4EC9-E5025F808327}"/>
                  </a:ext>
                </a:extLst>
              </p:cNvPr>
              <p:cNvSpPr>
                <a:spLocks noChangeArrowheads="1"/>
              </p:cNvSpPr>
              <p:nvPr/>
            </p:nvSpPr>
            <p:spPr bwMode="auto">
              <a:xfrm>
                <a:off x="7418960" y="4562100"/>
                <a:ext cx="37395" cy="35769"/>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5" name="Oval 294">
                <a:extLst>
                  <a:ext uri="{FF2B5EF4-FFF2-40B4-BE49-F238E27FC236}">
                    <a16:creationId xmlns:a16="http://schemas.microsoft.com/office/drawing/2014/main" id="{E0B254B1-E868-AAA2-13C8-1CE1FB167151}"/>
                  </a:ext>
                </a:extLst>
              </p:cNvPr>
              <p:cNvSpPr>
                <a:spLocks noChangeArrowheads="1"/>
              </p:cNvSpPr>
              <p:nvPr/>
            </p:nvSpPr>
            <p:spPr bwMode="auto">
              <a:xfrm>
                <a:off x="7293769" y="4786469"/>
                <a:ext cx="37395" cy="37395"/>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6" name="Oval 295">
                <a:extLst>
                  <a:ext uri="{FF2B5EF4-FFF2-40B4-BE49-F238E27FC236}">
                    <a16:creationId xmlns:a16="http://schemas.microsoft.com/office/drawing/2014/main" id="{C3F01011-9333-EDB9-0742-B5CA2D77F373}"/>
                  </a:ext>
                </a:extLst>
              </p:cNvPr>
              <p:cNvSpPr>
                <a:spLocks noChangeArrowheads="1"/>
              </p:cNvSpPr>
              <p:nvPr/>
            </p:nvSpPr>
            <p:spPr bwMode="auto">
              <a:xfrm>
                <a:off x="7521390" y="4791347"/>
                <a:ext cx="35769" cy="35769"/>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7" name="Oval 296">
                <a:extLst>
                  <a:ext uri="{FF2B5EF4-FFF2-40B4-BE49-F238E27FC236}">
                    <a16:creationId xmlns:a16="http://schemas.microsoft.com/office/drawing/2014/main" id="{DD516A7F-D8DB-E91C-8813-0D67BF17D4C0}"/>
                  </a:ext>
                </a:extLst>
              </p:cNvPr>
              <p:cNvSpPr>
                <a:spLocks noChangeArrowheads="1"/>
              </p:cNvSpPr>
              <p:nvPr/>
            </p:nvSpPr>
            <p:spPr bwMode="auto">
              <a:xfrm>
                <a:off x="7692105" y="4510072"/>
                <a:ext cx="35769" cy="37395"/>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8" name="Oval 297">
                <a:extLst>
                  <a:ext uri="{FF2B5EF4-FFF2-40B4-BE49-F238E27FC236}">
                    <a16:creationId xmlns:a16="http://schemas.microsoft.com/office/drawing/2014/main" id="{DE270667-3CE9-02DD-E933-0A6D6B359BDD}"/>
                  </a:ext>
                </a:extLst>
              </p:cNvPr>
              <p:cNvSpPr>
                <a:spLocks noChangeArrowheads="1"/>
              </p:cNvSpPr>
              <p:nvPr/>
            </p:nvSpPr>
            <p:spPr bwMode="auto">
              <a:xfrm>
                <a:off x="7927856" y="4649897"/>
                <a:ext cx="39021" cy="37395"/>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09" name="Oval 298">
                <a:extLst>
                  <a:ext uri="{FF2B5EF4-FFF2-40B4-BE49-F238E27FC236}">
                    <a16:creationId xmlns:a16="http://schemas.microsoft.com/office/drawing/2014/main" id="{D37878DF-671B-0A63-08E6-715673A0C3C2}"/>
                  </a:ext>
                </a:extLst>
              </p:cNvPr>
              <p:cNvSpPr>
                <a:spLocks noChangeArrowheads="1"/>
              </p:cNvSpPr>
              <p:nvPr/>
            </p:nvSpPr>
            <p:spPr bwMode="auto">
              <a:xfrm>
                <a:off x="7810794" y="4721435"/>
                <a:ext cx="26014" cy="26014"/>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0" name="Oval 299">
                <a:extLst>
                  <a:ext uri="{FF2B5EF4-FFF2-40B4-BE49-F238E27FC236}">
                    <a16:creationId xmlns:a16="http://schemas.microsoft.com/office/drawing/2014/main" id="{5291F772-5B8A-BBF1-1B03-AED312F57700}"/>
                  </a:ext>
                </a:extLst>
              </p:cNvPr>
              <p:cNvSpPr>
                <a:spLocks noChangeArrowheads="1"/>
              </p:cNvSpPr>
              <p:nvPr/>
            </p:nvSpPr>
            <p:spPr bwMode="auto">
              <a:xfrm>
                <a:off x="7760391" y="4823865"/>
                <a:ext cx="27640" cy="24388"/>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1" name="Oval 300">
                <a:extLst>
                  <a:ext uri="{FF2B5EF4-FFF2-40B4-BE49-F238E27FC236}">
                    <a16:creationId xmlns:a16="http://schemas.microsoft.com/office/drawing/2014/main" id="{A6ED406E-FCEB-A77C-7CBF-1C22978CF676}"/>
                  </a:ext>
                </a:extLst>
              </p:cNvPr>
              <p:cNvSpPr>
                <a:spLocks noChangeArrowheads="1"/>
              </p:cNvSpPr>
              <p:nvPr/>
            </p:nvSpPr>
            <p:spPr bwMode="auto">
              <a:xfrm>
                <a:off x="7641704" y="4779966"/>
                <a:ext cx="27640" cy="24388"/>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2" name="Oval 301">
                <a:extLst>
                  <a:ext uri="{FF2B5EF4-FFF2-40B4-BE49-F238E27FC236}">
                    <a16:creationId xmlns:a16="http://schemas.microsoft.com/office/drawing/2014/main" id="{751AEB55-8816-6F12-BA99-6346B80766C0}"/>
                  </a:ext>
                </a:extLst>
              </p:cNvPr>
              <p:cNvSpPr>
                <a:spLocks noChangeArrowheads="1"/>
              </p:cNvSpPr>
              <p:nvPr/>
            </p:nvSpPr>
            <p:spPr bwMode="auto">
              <a:xfrm>
                <a:off x="7713242" y="4693796"/>
                <a:ext cx="24388" cy="24388"/>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3" name="Oval 302">
                <a:extLst>
                  <a:ext uri="{FF2B5EF4-FFF2-40B4-BE49-F238E27FC236}">
                    <a16:creationId xmlns:a16="http://schemas.microsoft.com/office/drawing/2014/main" id="{F5894B67-E288-FC36-EEA9-62862F7DDCA5}"/>
                  </a:ext>
                </a:extLst>
              </p:cNvPr>
              <p:cNvSpPr>
                <a:spLocks noChangeArrowheads="1"/>
              </p:cNvSpPr>
              <p:nvPr/>
            </p:nvSpPr>
            <p:spPr bwMode="auto">
              <a:xfrm>
                <a:off x="7817297" y="4487310"/>
                <a:ext cx="27640" cy="24388"/>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4" name="Oval 303">
                <a:extLst>
                  <a:ext uri="{FF2B5EF4-FFF2-40B4-BE49-F238E27FC236}">
                    <a16:creationId xmlns:a16="http://schemas.microsoft.com/office/drawing/2014/main" id="{B1AEB49E-E6ED-DDE9-37AE-4689658F175A}"/>
                  </a:ext>
                </a:extLst>
              </p:cNvPr>
              <p:cNvSpPr>
                <a:spLocks noChangeArrowheads="1"/>
              </p:cNvSpPr>
              <p:nvPr/>
            </p:nvSpPr>
            <p:spPr bwMode="auto">
              <a:xfrm>
                <a:off x="7927856" y="4758830"/>
                <a:ext cx="27640" cy="27640"/>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5" name="Oval 304">
                <a:extLst>
                  <a:ext uri="{FF2B5EF4-FFF2-40B4-BE49-F238E27FC236}">
                    <a16:creationId xmlns:a16="http://schemas.microsoft.com/office/drawing/2014/main" id="{990EE095-8B57-BEB4-3F40-0DE2C02CF53A}"/>
                  </a:ext>
                </a:extLst>
              </p:cNvPr>
              <p:cNvSpPr>
                <a:spLocks noChangeArrowheads="1"/>
              </p:cNvSpPr>
              <p:nvPr/>
            </p:nvSpPr>
            <p:spPr bwMode="auto">
              <a:xfrm>
                <a:off x="7766895" y="4363744"/>
                <a:ext cx="27640" cy="27640"/>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6" name="Oval 305">
                <a:extLst>
                  <a:ext uri="{FF2B5EF4-FFF2-40B4-BE49-F238E27FC236}">
                    <a16:creationId xmlns:a16="http://schemas.microsoft.com/office/drawing/2014/main" id="{F565D658-D47F-E331-B1AB-8E3D96C554A0}"/>
                  </a:ext>
                </a:extLst>
              </p:cNvPr>
              <p:cNvSpPr>
                <a:spLocks noChangeArrowheads="1"/>
              </p:cNvSpPr>
              <p:nvPr/>
            </p:nvSpPr>
            <p:spPr bwMode="auto">
              <a:xfrm>
                <a:off x="8018904" y="4358867"/>
                <a:ext cx="26014" cy="27640"/>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7" name="Oval 306">
                <a:extLst>
                  <a:ext uri="{FF2B5EF4-FFF2-40B4-BE49-F238E27FC236}">
                    <a16:creationId xmlns:a16="http://schemas.microsoft.com/office/drawing/2014/main" id="{35BDAC76-84F1-E3FF-B4F6-AF632FB23EF1}"/>
                  </a:ext>
                </a:extLst>
              </p:cNvPr>
              <p:cNvSpPr>
                <a:spLocks noChangeArrowheads="1"/>
              </p:cNvSpPr>
              <p:nvPr/>
            </p:nvSpPr>
            <p:spPr bwMode="auto">
              <a:xfrm>
                <a:off x="7332789" y="4664530"/>
                <a:ext cx="27640" cy="24388"/>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8" name="Oval 307">
                <a:extLst>
                  <a:ext uri="{FF2B5EF4-FFF2-40B4-BE49-F238E27FC236}">
                    <a16:creationId xmlns:a16="http://schemas.microsoft.com/office/drawing/2014/main" id="{E22D3437-027F-6456-16E5-36BF4D62654F}"/>
                  </a:ext>
                </a:extLst>
              </p:cNvPr>
              <p:cNvSpPr>
                <a:spLocks noChangeArrowheads="1"/>
              </p:cNvSpPr>
              <p:nvPr/>
            </p:nvSpPr>
            <p:spPr bwMode="auto">
              <a:xfrm>
                <a:off x="7230359" y="4727938"/>
                <a:ext cx="24388" cy="27640"/>
              </a:xfrm>
              <a:prstGeom prst="ellipse">
                <a:avLst/>
              </a:prstGeom>
              <a:solidFill>
                <a:srgbClr val="3A7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19" name="Oval 308">
                <a:extLst>
                  <a:ext uri="{FF2B5EF4-FFF2-40B4-BE49-F238E27FC236}">
                    <a16:creationId xmlns:a16="http://schemas.microsoft.com/office/drawing/2014/main" id="{BA32852D-2255-EDFD-A9A6-E6013FD4E6CE}"/>
                  </a:ext>
                </a:extLst>
              </p:cNvPr>
              <p:cNvSpPr>
                <a:spLocks noChangeArrowheads="1"/>
              </p:cNvSpPr>
              <p:nvPr/>
            </p:nvSpPr>
            <p:spPr bwMode="auto">
              <a:xfrm>
                <a:off x="7399449" y="4789721"/>
                <a:ext cx="24388" cy="24388"/>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0" name="Oval 309">
                <a:extLst>
                  <a:ext uri="{FF2B5EF4-FFF2-40B4-BE49-F238E27FC236}">
                    <a16:creationId xmlns:a16="http://schemas.microsoft.com/office/drawing/2014/main" id="{46CA5435-2BA3-6D10-A5E0-E0B3FBDE00B9}"/>
                  </a:ext>
                </a:extLst>
              </p:cNvPr>
              <p:cNvSpPr>
                <a:spLocks noChangeArrowheads="1"/>
              </p:cNvSpPr>
              <p:nvPr/>
            </p:nvSpPr>
            <p:spPr bwMode="auto">
              <a:xfrm>
                <a:off x="7588050" y="4575107"/>
                <a:ext cx="26014" cy="26014"/>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121" name="Oval 310">
                <a:extLst>
                  <a:ext uri="{FF2B5EF4-FFF2-40B4-BE49-F238E27FC236}">
                    <a16:creationId xmlns:a16="http://schemas.microsoft.com/office/drawing/2014/main" id="{04E7AFE9-9541-65A2-DAB1-B357BAB1CE9F}"/>
                  </a:ext>
                </a:extLst>
              </p:cNvPr>
              <p:cNvSpPr>
                <a:spLocks noChangeArrowheads="1"/>
              </p:cNvSpPr>
              <p:nvPr/>
            </p:nvSpPr>
            <p:spPr bwMode="auto">
              <a:xfrm>
                <a:off x="7462859" y="4836872"/>
                <a:ext cx="24388" cy="24388"/>
              </a:xfrm>
              <a:prstGeom prst="ellipse">
                <a:avLst/>
              </a:prstGeom>
              <a:solidFill>
                <a:srgbClr val="6B9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sp>
          <p:nvSpPr>
            <p:cNvPr id="323" name="TextBox 322">
              <a:extLst>
                <a:ext uri="{FF2B5EF4-FFF2-40B4-BE49-F238E27FC236}">
                  <a16:creationId xmlns:a16="http://schemas.microsoft.com/office/drawing/2014/main" id="{BCBF14AE-6CF3-4360-E04B-71A74DB01FEB}"/>
                </a:ext>
              </a:extLst>
            </p:cNvPr>
            <p:cNvSpPr txBox="1"/>
            <p:nvPr/>
          </p:nvSpPr>
          <p:spPr>
            <a:xfrm>
              <a:off x="8488700" y="3005152"/>
              <a:ext cx="449958" cy="323165"/>
            </a:xfrm>
            <a:prstGeom prst="rect">
              <a:avLst/>
            </a:prstGeom>
            <a:noFill/>
          </p:spPr>
          <p:txBody>
            <a:bodyPr wrap="square" lIns="0" r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dirty="0">
                  <a:ln>
                    <a:noFill/>
                  </a:ln>
                  <a:solidFill>
                    <a:prstClr val="white"/>
                  </a:solidFill>
                  <a:effectLst/>
                  <a:uLnTx/>
                  <a:uFillTx/>
                  <a:latin typeface="Calibri"/>
                  <a:ea typeface="MS PGothic" charset="0"/>
                  <a:cs typeface="+mn-cs"/>
                </a:rPr>
                <a:t>Cancer </a:t>
              </a:r>
              <a:br>
                <a:rPr kumimoji="0" lang="en-US" sz="750" b="1" i="0" u="none" strike="noStrike" kern="1200" cap="none" spc="0" normalizeH="0" baseline="0" noProof="0" dirty="0">
                  <a:ln>
                    <a:noFill/>
                  </a:ln>
                  <a:solidFill>
                    <a:prstClr val="white"/>
                  </a:solidFill>
                  <a:effectLst/>
                  <a:uLnTx/>
                  <a:uFillTx/>
                  <a:latin typeface="Calibri"/>
                  <a:ea typeface="MS PGothic" charset="0"/>
                  <a:cs typeface="+mn-cs"/>
                </a:rPr>
              </a:br>
              <a:r>
                <a:rPr kumimoji="0" lang="en-US" sz="750" b="1" i="0" u="none" strike="noStrike" kern="1200" cap="none" spc="0" normalizeH="0" baseline="0" noProof="0" dirty="0">
                  <a:ln>
                    <a:noFill/>
                  </a:ln>
                  <a:solidFill>
                    <a:prstClr val="white"/>
                  </a:solidFill>
                  <a:effectLst/>
                  <a:uLnTx/>
                  <a:uFillTx/>
                  <a:latin typeface="Calibri"/>
                  <a:ea typeface="MS PGothic" charset="0"/>
                  <a:cs typeface="+mn-cs"/>
                </a:rPr>
                <a:t>cell</a:t>
              </a:r>
            </a:p>
          </p:txBody>
        </p:sp>
        <p:sp>
          <p:nvSpPr>
            <p:cNvPr id="324" name="TextBox 323">
              <a:extLst>
                <a:ext uri="{FF2B5EF4-FFF2-40B4-BE49-F238E27FC236}">
                  <a16:creationId xmlns:a16="http://schemas.microsoft.com/office/drawing/2014/main" id="{62C9AAAB-19D9-8782-1CFB-95C41716AB4E}"/>
                </a:ext>
              </a:extLst>
            </p:cNvPr>
            <p:cNvSpPr txBox="1"/>
            <p:nvPr/>
          </p:nvSpPr>
          <p:spPr>
            <a:xfrm>
              <a:off x="8091785" y="4383239"/>
              <a:ext cx="449958" cy="323165"/>
            </a:xfrm>
            <a:prstGeom prst="rect">
              <a:avLst/>
            </a:prstGeom>
            <a:noFill/>
          </p:spPr>
          <p:txBody>
            <a:bodyPr wrap="square" lIns="0" r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white"/>
                  </a:solidFill>
                  <a:effectLst/>
                  <a:uLnTx/>
                  <a:uFillTx/>
                  <a:latin typeface="Calibri"/>
                  <a:ea typeface="MS PGothic" charset="0"/>
                  <a:cs typeface="+mn-cs"/>
                </a:rPr>
                <a:t>Cancer </a:t>
              </a:r>
              <a:br>
                <a:rPr kumimoji="0" lang="en-US" sz="750" b="1" i="0" u="none" strike="noStrike" kern="1200" cap="none" spc="0" normalizeH="0" baseline="0" noProof="0">
                  <a:ln>
                    <a:noFill/>
                  </a:ln>
                  <a:solidFill>
                    <a:prstClr val="white"/>
                  </a:solidFill>
                  <a:effectLst/>
                  <a:uLnTx/>
                  <a:uFillTx/>
                  <a:latin typeface="Calibri"/>
                  <a:ea typeface="MS PGothic" charset="0"/>
                  <a:cs typeface="+mn-cs"/>
                </a:rPr>
              </a:br>
              <a:r>
                <a:rPr kumimoji="0" lang="en-US" sz="750" b="1" i="0" u="none" strike="noStrike" kern="1200" cap="none" spc="0" normalizeH="0" baseline="0" noProof="0">
                  <a:ln>
                    <a:noFill/>
                  </a:ln>
                  <a:solidFill>
                    <a:prstClr val="white"/>
                  </a:solidFill>
                  <a:effectLst/>
                  <a:uLnTx/>
                  <a:uFillTx/>
                  <a:latin typeface="Calibri"/>
                  <a:ea typeface="MS PGothic" charset="0"/>
                  <a:cs typeface="+mn-cs"/>
                </a:rPr>
                <a:t>cell</a:t>
              </a:r>
            </a:p>
          </p:txBody>
        </p:sp>
        <p:sp>
          <p:nvSpPr>
            <p:cNvPr id="325" name="TextBox 324">
              <a:extLst>
                <a:ext uri="{FF2B5EF4-FFF2-40B4-BE49-F238E27FC236}">
                  <a16:creationId xmlns:a16="http://schemas.microsoft.com/office/drawing/2014/main" id="{44D53CA3-265F-888A-C2B7-666D3CDE3404}"/>
                </a:ext>
              </a:extLst>
            </p:cNvPr>
            <p:cNvSpPr txBox="1"/>
            <p:nvPr/>
          </p:nvSpPr>
          <p:spPr>
            <a:xfrm>
              <a:off x="7045542" y="3535369"/>
              <a:ext cx="683997" cy="323165"/>
            </a:xfrm>
            <a:prstGeom prst="rect">
              <a:avLst/>
            </a:prstGeom>
            <a:noFill/>
          </p:spPr>
          <p:txBody>
            <a:bodyPr wrap="squar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Targeted drug </a:t>
              </a:r>
              <a:br>
                <a:rPr kumimoji="0" lang="en-US" sz="750" b="1" i="0" u="none" strike="noStrike" kern="1200" cap="none" spc="0" normalizeH="0" baseline="0" noProof="0">
                  <a:ln>
                    <a:noFill/>
                  </a:ln>
                  <a:solidFill>
                    <a:prstClr val="black"/>
                  </a:solidFill>
                  <a:effectLst/>
                  <a:uLnTx/>
                  <a:uFillTx/>
                  <a:latin typeface="Calibri"/>
                  <a:ea typeface="MS PGothic" charset="0"/>
                  <a:cs typeface="+mn-cs"/>
                </a:rPr>
              </a:br>
              <a:r>
                <a:rPr kumimoji="0" lang="en-US" sz="750" b="1" i="0" u="none" strike="noStrike" kern="1200" cap="none" spc="0" normalizeH="0" baseline="0" noProof="0">
                  <a:ln>
                    <a:noFill/>
                  </a:ln>
                  <a:solidFill>
                    <a:prstClr val="black"/>
                  </a:solidFill>
                  <a:effectLst/>
                  <a:uLnTx/>
                  <a:uFillTx/>
                  <a:latin typeface="Calibri"/>
                  <a:ea typeface="MS PGothic" charset="0"/>
                  <a:cs typeface="+mn-cs"/>
                </a:rPr>
                <a:t>delivery</a:t>
              </a:r>
            </a:p>
          </p:txBody>
        </p:sp>
        <p:sp>
          <p:nvSpPr>
            <p:cNvPr id="326" name="TextBox 325">
              <a:extLst>
                <a:ext uri="{FF2B5EF4-FFF2-40B4-BE49-F238E27FC236}">
                  <a16:creationId xmlns:a16="http://schemas.microsoft.com/office/drawing/2014/main" id="{3CDF847F-339C-280B-9BCB-B4CC3C63AE90}"/>
                </a:ext>
              </a:extLst>
            </p:cNvPr>
            <p:cNvSpPr txBox="1"/>
            <p:nvPr/>
          </p:nvSpPr>
          <p:spPr>
            <a:xfrm>
              <a:off x="8305181" y="2377842"/>
              <a:ext cx="951429" cy="207749"/>
            </a:xfrm>
            <a:prstGeom prst="rect">
              <a:avLst/>
            </a:prstGeom>
            <a:noFill/>
          </p:spPr>
          <p:txBody>
            <a:bodyPr wrap="square" lIns="0" r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Bystander effects</a:t>
              </a:r>
            </a:p>
          </p:txBody>
        </p:sp>
        <p:sp>
          <p:nvSpPr>
            <p:cNvPr id="327" name="TextBox 326">
              <a:extLst>
                <a:ext uri="{FF2B5EF4-FFF2-40B4-BE49-F238E27FC236}">
                  <a16:creationId xmlns:a16="http://schemas.microsoft.com/office/drawing/2014/main" id="{48604C4B-7170-3F53-9703-3AE975DBDDF7}"/>
                </a:ext>
              </a:extLst>
            </p:cNvPr>
            <p:cNvSpPr txBox="1"/>
            <p:nvPr/>
          </p:nvSpPr>
          <p:spPr>
            <a:xfrm>
              <a:off x="9627002" y="5438364"/>
              <a:ext cx="509099" cy="207749"/>
            </a:xfrm>
            <a:prstGeom prst="rect">
              <a:avLst/>
            </a:prstGeom>
            <a:noFill/>
          </p:spPr>
          <p:txBody>
            <a:bodyPr wrap="squar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Apoptosis</a:t>
              </a:r>
            </a:p>
          </p:txBody>
        </p:sp>
        <p:sp>
          <p:nvSpPr>
            <p:cNvPr id="329" name="TextBox 328">
              <a:extLst>
                <a:ext uri="{FF2B5EF4-FFF2-40B4-BE49-F238E27FC236}">
                  <a16:creationId xmlns:a16="http://schemas.microsoft.com/office/drawing/2014/main" id="{F900CFC2-74C9-6BEE-8962-577AC3E4A9F6}"/>
                </a:ext>
              </a:extLst>
            </p:cNvPr>
            <p:cNvSpPr txBox="1"/>
            <p:nvPr/>
          </p:nvSpPr>
          <p:spPr>
            <a:xfrm>
              <a:off x="7420202" y="5438709"/>
              <a:ext cx="509099" cy="207749"/>
            </a:xfrm>
            <a:prstGeom prst="rect">
              <a:avLst/>
            </a:prstGeom>
            <a:noFill/>
          </p:spPr>
          <p:txBody>
            <a:bodyPr wrap="square" lIns="0" r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Effector cell</a:t>
              </a:r>
            </a:p>
          </p:txBody>
        </p:sp>
        <p:sp>
          <p:nvSpPr>
            <p:cNvPr id="64" name="Freeform 253">
              <a:extLst>
                <a:ext uri="{FF2B5EF4-FFF2-40B4-BE49-F238E27FC236}">
                  <a16:creationId xmlns:a16="http://schemas.microsoft.com/office/drawing/2014/main" id="{B95532BB-AA6A-AA1D-B9C6-E5AB099F38B1}"/>
                </a:ext>
              </a:extLst>
            </p:cNvPr>
            <p:cNvSpPr>
              <a:spLocks/>
            </p:cNvSpPr>
            <p:nvPr/>
          </p:nvSpPr>
          <p:spPr bwMode="auto">
            <a:xfrm>
              <a:off x="5874920" y="2621663"/>
              <a:ext cx="78041" cy="93894"/>
            </a:xfrm>
            <a:custGeom>
              <a:avLst/>
              <a:gdLst>
                <a:gd name="T0" fmla="*/ 64 w 64"/>
                <a:gd name="T1" fmla="*/ 77 h 77"/>
                <a:gd name="T2" fmla="*/ 57 w 64"/>
                <a:gd name="T3" fmla="*/ 77 h 77"/>
                <a:gd name="T4" fmla="*/ 57 w 64"/>
                <a:gd name="T5" fmla="*/ 38 h 77"/>
                <a:gd name="T6" fmla="*/ 35 w 64"/>
                <a:gd name="T7" fmla="*/ 10 h 77"/>
                <a:gd name="T8" fmla="*/ 4 w 64"/>
                <a:gd name="T9" fmla="*/ 31 h 77"/>
                <a:gd name="T10" fmla="*/ 0 w 64"/>
                <a:gd name="T11" fmla="*/ 26 h 77"/>
                <a:gd name="T12" fmla="*/ 36 w 64"/>
                <a:gd name="T13" fmla="*/ 0 h 77"/>
                <a:gd name="T14" fmla="*/ 64 w 64"/>
                <a:gd name="T15" fmla="*/ 37 h 77"/>
                <a:gd name="T16" fmla="*/ 64 w 64"/>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7">
                  <a:moveTo>
                    <a:pt x="64" y="77"/>
                  </a:moveTo>
                  <a:lnTo>
                    <a:pt x="57" y="77"/>
                  </a:lnTo>
                  <a:lnTo>
                    <a:pt x="57" y="38"/>
                  </a:lnTo>
                  <a:lnTo>
                    <a:pt x="35" y="10"/>
                  </a:lnTo>
                  <a:lnTo>
                    <a:pt x="4" y="31"/>
                  </a:lnTo>
                  <a:lnTo>
                    <a:pt x="0" y="26"/>
                  </a:lnTo>
                  <a:lnTo>
                    <a:pt x="36" y="0"/>
                  </a:lnTo>
                  <a:lnTo>
                    <a:pt x="64" y="37"/>
                  </a:lnTo>
                  <a:lnTo>
                    <a:pt x="64" y="77"/>
                  </a:lnTo>
                  <a:close/>
                </a:path>
              </a:pathLst>
            </a:custGeom>
            <a:solidFill>
              <a:srgbClr val="264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5" name="Freeform 254">
              <a:extLst>
                <a:ext uri="{FF2B5EF4-FFF2-40B4-BE49-F238E27FC236}">
                  <a16:creationId xmlns:a16="http://schemas.microsoft.com/office/drawing/2014/main" id="{2350EB2C-4010-631B-5BF7-5212F636CEFC}"/>
                </a:ext>
              </a:extLst>
            </p:cNvPr>
            <p:cNvSpPr>
              <a:spLocks/>
            </p:cNvSpPr>
            <p:nvPr/>
          </p:nvSpPr>
          <p:spPr bwMode="auto">
            <a:xfrm>
              <a:off x="6007834" y="2624102"/>
              <a:ext cx="78041" cy="93894"/>
            </a:xfrm>
            <a:custGeom>
              <a:avLst/>
              <a:gdLst>
                <a:gd name="T0" fmla="*/ 7 w 64"/>
                <a:gd name="T1" fmla="*/ 77 h 77"/>
                <a:gd name="T2" fmla="*/ 0 w 64"/>
                <a:gd name="T3" fmla="*/ 77 h 77"/>
                <a:gd name="T4" fmla="*/ 0 w 64"/>
                <a:gd name="T5" fmla="*/ 36 h 77"/>
                <a:gd name="T6" fmla="*/ 28 w 64"/>
                <a:gd name="T7" fmla="*/ 0 h 77"/>
                <a:gd name="T8" fmla="*/ 64 w 64"/>
                <a:gd name="T9" fmla="*/ 25 h 77"/>
                <a:gd name="T10" fmla="*/ 60 w 64"/>
                <a:gd name="T11" fmla="*/ 31 h 77"/>
                <a:gd name="T12" fmla="*/ 29 w 64"/>
                <a:gd name="T13" fmla="*/ 10 h 77"/>
                <a:gd name="T14" fmla="*/ 7 w 64"/>
                <a:gd name="T15" fmla="*/ 38 h 77"/>
                <a:gd name="T16" fmla="*/ 7 w 64"/>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7">
                  <a:moveTo>
                    <a:pt x="7" y="77"/>
                  </a:moveTo>
                  <a:lnTo>
                    <a:pt x="0" y="77"/>
                  </a:lnTo>
                  <a:lnTo>
                    <a:pt x="0" y="36"/>
                  </a:lnTo>
                  <a:lnTo>
                    <a:pt x="28" y="0"/>
                  </a:lnTo>
                  <a:lnTo>
                    <a:pt x="64" y="25"/>
                  </a:lnTo>
                  <a:lnTo>
                    <a:pt x="60" y="31"/>
                  </a:lnTo>
                  <a:lnTo>
                    <a:pt x="29" y="10"/>
                  </a:lnTo>
                  <a:lnTo>
                    <a:pt x="7" y="38"/>
                  </a:lnTo>
                  <a:lnTo>
                    <a:pt x="7" y="77"/>
                  </a:lnTo>
                  <a:close/>
                </a:path>
              </a:pathLst>
            </a:custGeom>
            <a:solidFill>
              <a:srgbClr val="264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6" name="Rectangle 255">
              <a:extLst>
                <a:ext uri="{FF2B5EF4-FFF2-40B4-BE49-F238E27FC236}">
                  <a16:creationId xmlns:a16="http://schemas.microsoft.com/office/drawing/2014/main" id="{BF7B6D70-EAA3-F535-9999-F379C3DE9027}"/>
                </a:ext>
              </a:extLst>
            </p:cNvPr>
            <p:cNvSpPr>
              <a:spLocks noChangeArrowheads="1"/>
            </p:cNvSpPr>
            <p:nvPr/>
          </p:nvSpPr>
          <p:spPr bwMode="auto">
            <a:xfrm>
              <a:off x="5948083" y="2671658"/>
              <a:ext cx="63409" cy="8537"/>
            </a:xfrm>
            <a:prstGeom prst="rect">
              <a:avLst/>
            </a:prstGeom>
            <a:solidFill>
              <a:srgbClr val="264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7" name="Rectangle 256">
              <a:extLst>
                <a:ext uri="{FF2B5EF4-FFF2-40B4-BE49-F238E27FC236}">
                  <a16:creationId xmlns:a16="http://schemas.microsoft.com/office/drawing/2014/main" id="{FE04BB58-10C8-10B2-F785-59B068745284}"/>
                </a:ext>
              </a:extLst>
            </p:cNvPr>
            <p:cNvSpPr>
              <a:spLocks noChangeArrowheads="1"/>
            </p:cNvSpPr>
            <p:nvPr/>
          </p:nvSpPr>
          <p:spPr bwMode="auto">
            <a:xfrm>
              <a:off x="5948083" y="2692388"/>
              <a:ext cx="64628" cy="8537"/>
            </a:xfrm>
            <a:prstGeom prst="rect">
              <a:avLst/>
            </a:prstGeom>
            <a:solidFill>
              <a:srgbClr val="264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69" name="Freeform 258">
              <a:extLst>
                <a:ext uri="{FF2B5EF4-FFF2-40B4-BE49-F238E27FC236}">
                  <a16:creationId xmlns:a16="http://schemas.microsoft.com/office/drawing/2014/main" id="{6D09D5EF-F845-9180-025F-2966E177288D}"/>
                </a:ext>
              </a:extLst>
            </p:cNvPr>
            <p:cNvSpPr>
              <a:spLocks/>
            </p:cNvSpPr>
            <p:nvPr/>
          </p:nvSpPr>
          <p:spPr bwMode="auto">
            <a:xfrm>
              <a:off x="5854188" y="2543621"/>
              <a:ext cx="97552" cy="110966"/>
            </a:xfrm>
            <a:custGeom>
              <a:avLst/>
              <a:gdLst>
                <a:gd name="T0" fmla="*/ 54 w 57"/>
                <a:gd name="T1" fmla="*/ 52 h 65"/>
                <a:gd name="T2" fmla="*/ 39 w 57"/>
                <a:gd name="T3" fmla="*/ 63 h 65"/>
                <a:gd name="T4" fmla="*/ 32 w 57"/>
                <a:gd name="T5" fmla="*/ 62 h 65"/>
                <a:gd name="T6" fmla="*/ 3 w 57"/>
                <a:gd name="T7" fmla="*/ 22 h 65"/>
                <a:gd name="T8" fmla="*/ 4 w 57"/>
                <a:gd name="T9" fmla="*/ 14 h 65"/>
                <a:gd name="T10" fmla="*/ 21 w 57"/>
                <a:gd name="T11" fmla="*/ 2 h 65"/>
                <a:gd name="T12" fmla="*/ 29 w 57"/>
                <a:gd name="T13" fmla="*/ 5 h 65"/>
                <a:gd name="T14" fmla="*/ 55 w 57"/>
                <a:gd name="T15" fmla="*/ 44 h 65"/>
                <a:gd name="T16" fmla="*/ 54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2"/>
                  </a:moveTo>
                  <a:cubicBezTo>
                    <a:pt x="39" y="63"/>
                    <a:pt x="39" y="63"/>
                    <a:pt x="39" y="63"/>
                  </a:cubicBezTo>
                  <a:cubicBezTo>
                    <a:pt x="39" y="63"/>
                    <a:pt x="34" y="65"/>
                    <a:pt x="32" y="62"/>
                  </a:cubicBezTo>
                  <a:cubicBezTo>
                    <a:pt x="26" y="53"/>
                    <a:pt x="5" y="27"/>
                    <a:pt x="3" y="22"/>
                  </a:cubicBezTo>
                  <a:cubicBezTo>
                    <a:pt x="0" y="17"/>
                    <a:pt x="4" y="14"/>
                    <a:pt x="4" y="14"/>
                  </a:cubicBezTo>
                  <a:cubicBezTo>
                    <a:pt x="4" y="14"/>
                    <a:pt x="18" y="4"/>
                    <a:pt x="21" y="2"/>
                  </a:cubicBezTo>
                  <a:cubicBezTo>
                    <a:pt x="25" y="0"/>
                    <a:pt x="29" y="5"/>
                    <a:pt x="29" y="5"/>
                  </a:cubicBezTo>
                  <a:cubicBezTo>
                    <a:pt x="29" y="5"/>
                    <a:pt x="53" y="41"/>
                    <a:pt x="55" y="44"/>
                  </a:cubicBezTo>
                  <a:cubicBezTo>
                    <a:pt x="57" y="48"/>
                    <a:pt x="54" y="52"/>
                    <a:pt x="54" y="52"/>
                  </a:cubicBezTo>
                  <a:close/>
                </a:path>
              </a:pathLst>
            </a:custGeom>
            <a:solidFill>
              <a:schemeClr val="accent1"/>
            </a:solidFill>
            <a:ln w="4763"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1" name="Freeform 260">
              <a:extLst>
                <a:ext uri="{FF2B5EF4-FFF2-40B4-BE49-F238E27FC236}">
                  <a16:creationId xmlns:a16="http://schemas.microsoft.com/office/drawing/2014/main" id="{5F0B89AB-5487-B5B4-4888-DE319914DA79}"/>
                </a:ext>
              </a:extLst>
            </p:cNvPr>
            <p:cNvSpPr>
              <a:spLocks/>
            </p:cNvSpPr>
            <p:nvPr/>
          </p:nvSpPr>
          <p:spPr bwMode="auto">
            <a:xfrm>
              <a:off x="5794438" y="2585080"/>
              <a:ext cx="97552" cy="110966"/>
            </a:xfrm>
            <a:custGeom>
              <a:avLst/>
              <a:gdLst>
                <a:gd name="T0" fmla="*/ 54 w 57"/>
                <a:gd name="T1" fmla="*/ 51 h 65"/>
                <a:gd name="T2" fmla="*/ 39 w 57"/>
                <a:gd name="T3" fmla="*/ 63 h 65"/>
                <a:gd name="T4" fmla="*/ 32 w 57"/>
                <a:gd name="T5" fmla="*/ 62 h 65"/>
                <a:gd name="T6" fmla="*/ 2 w 57"/>
                <a:gd name="T7" fmla="*/ 22 h 65"/>
                <a:gd name="T8" fmla="*/ 4 w 57"/>
                <a:gd name="T9" fmla="*/ 14 h 65"/>
                <a:gd name="T10" fmla="*/ 21 w 57"/>
                <a:gd name="T11" fmla="*/ 2 h 65"/>
                <a:gd name="T12" fmla="*/ 29 w 57"/>
                <a:gd name="T13" fmla="*/ 5 h 65"/>
                <a:gd name="T14" fmla="*/ 54 w 57"/>
                <a:gd name="T15" fmla="*/ 44 h 65"/>
                <a:gd name="T16" fmla="*/ 54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1"/>
                  </a:moveTo>
                  <a:cubicBezTo>
                    <a:pt x="39" y="63"/>
                    <a:pt x="39" y="63"/>
                    <a:pt x="39" y="63"/>
                  </a:cubicBezTo>
                  <a:cubicBezTo>
                    <a:pt x="39" y="63"/>
                    <a:pt x="34" y="65"/>
                    <a:pt x="32" y="62"/>
                  </a:cubicBezTo>
                  <a:cubicBezTo>
                    <a:pt x="26" y="52"/>
                    <a:pt x="5" y="27"/>
                    <a:pt x="2" y="22"/>
                  </a:cubicBezTo>
                  <a:cubicBezTo>
                    <a:pt x="0" y="17"/>
                    <a:pt x="4" y="14"/>
                    <a:pt x="4" y="14"/>
                  </a:cubicBezTo>
                  <a:cubicBezTo>
                    <a:pt x="4" y="14"/>
                    <a:pt x="17" y="4"/>
                    <a:pt x="21" y="2"/>
                  </a:cubicBezTo>
                  <a:cubicBezTo>
                    <a:pt x="25" y="0"/>
                    <a:pt x="29" y="5"/>
                    <a:pt x="29" y="5"/>
                  </a:cubicBezTo>
                  <a:cubicBezTo>
                    <a:pt x="29" y="5"/>
                    <a:pt x="53" y="41"/>
                    <a:pt x="54" y="44"/>
                  </a:cubicBezTo>
                  <a:cubicBezTo>
                    <a:pt x="57" y="47"/>
                    <a:pt x="54" y="51"/>
                    <a:pt x="54" y="51"/>
                  </a:cubicBezTo>
                  <a:close/>
                </a:path>
              </a:pathLst>
            </a:custGeom>
            <a:solidFill>
              <a:schemeClr val="accent1"/>
            </a:solidFill>
            <a:ln w="4763"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6" name="Freeform 265">
              <a:extLst>
                <a:ext uri="{FF2B5EF4-FFF2-40B4-BE49-F238E27FC236}">
                  <a16:creationId xmlns:a16="http://schemas.microsoft.com/office/drawing/2014/main" id="{2E929076-4F84-9B96-93FD-50D742298DF3}"/>
                </a:ext>
              </a:extLst>
            </p:cNvPr>
            <p:cNvSpPr>
              <a:spLocks/>
            </p:cNvSpPr>
            <p:nvPr/>
          </p:nvSpPr>
          <p:spPr bwMode="auto">
            <a:xfrm>
              <a:off x="5857846" y="2777746"/>
              <a:ext cx="79262" cy="13414"/>
            </a:xfrm>
            <a:custGeom>
              <a:avLst/>
              <a:gdLst>
                <a:gd name="T0" fmla="*/ 0 w 65"/>
                <a:gd name="T1" fmla="*/ 10 h 11"/>
                <a:gd name="T2" fmla="*/ 0 w 65"/>
                <a:gd name="T3" fmla="*/ 0 h 11"/>
                <a:gd name="T4" fmla="*/ 65 w 65"/>
                <a:gd name="T5" fmla="*/ 1 h 11"/>
                <a:gd name="T6" fmla="*/ 65 w 65"/>
                <a:gd name="T7" fmla="*/ 11 h 11"/>
                <a:gd name="T8" fmla="*/ 0 w 65"/>
                <a:gd name="T9" fmla="*/ 10 h 11"/>
              </a:gdLst>
              <a:ahLst/>
              <a:cxnLst>
                <a:cxn ang="0">
                  <a:pos x="T0" y="T1"/>
                </a:cxn>
                <a:cxn ang="0">
                  <a:pos x="T2" y="T3"/>
                </a:cxn>
                <a:cxn ang="0">
                  <a:pos x="T4" y="T5"/>
                </a:cxn>
                <a:cxn ang="0">
                  <a:pos x="T6" y="T7"/>
                </a:cxn>
                <a:cxn ang="0">
                  <a:pos x="T8" y="T9"/>
                </a:cxn>
              </a:cxnLst>
              <a:rect l="0" t="0" r="r" b="b"/>
              <a:pathLst>
                <a:path w="65" h="11">
                  <a:moveTo>
                    <a:pt x="0" y="10"/>
                  </a:moveTo>
                  <a:lnTo>
                    <a:pt x="0" y="0"/>
                  </a:lnTo>
                  <a:lnTo>
                    <a:pt x="65" y="1"/>
                  </a:lnTo>
                  <a:lnTo>
                    <a:pt x="65" y="11"/>
                  </a:lnTo>
                  <a:lnTo>
                    <a:pt x="0" y="10"/>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7" name="Freeform 266">
              <a:extLst>
                <a:ext uri="{FF2B5EF4-FFF2-40B4-BE49-F238E27FC236}">
                  <a16:creationId xmlns:a16="http://schemas.microsoft.com/office/drawing/2014/main" id="{20306D60-0894-9DE2-CDF2-45E621268401}"/>
                </a:ext>
              </a:extLst>
            </p:cNvPr>
            <p:cNvSpPr>
              <a:spLocks/>
            </p:cNvSpPr>
            <p:nvPr/>
          </p:nvSpPr>
          <p:spPr bwMode="auto">
            <a:xfrm>
              <a:off x="5799317" y="2739944"/>
              <a:ext cx="92675" cy="92675"/>
            </a:xfrm>
            <a:custGeom>
              <a:avLst/>
              <a:gdLst>
                <a:gd name="T0" fmla="*/ 48 w 76"/>
                <a:gd name="T1" fmla="*/ 0 h 76"/>
                <a:gd name="T2" fmla="*/ 50 w 76"/>
                <a:gd name="T3" fmla="*/ 22 h 76"/>
                <a:gd name="T4" fmla="*/ 71 w 76"/>
                <a:gd name="T5" fmla="*/ 18 h 76"/>
                <a:gd name="T6" fmla="*/ 57 w 76"/>
                <a:gd name="T7" fmla="*/ 35 h 76"/>
                <a:gd name="T8" fmla="*/ 76 w 76"/>
                <a:gd name="T9" fmla="*/ 48 h 76"/>
                <a:gd name="T10" fmla="*/ 53 w 76"/>
                <a:gd name="T11" fmla="*/ 50 h 76"/>
                <a:gd name="T12" fmla="*/ 57 w 76"/>
                <a:gd name="T13" fmla="*/ 71 h 76"/>
                <a:gd name="T14" fmla="*/ 41 w 76"/>
                <a:gd name="T15" fmla="*/ 57 h 76"/>
                <a:gd name="T16" fmla="*/ 28 w 76"/>
                <a:gd name="T17" fmla="*/ 76 h 76"/>
                <a:gd name="T18" fmla="*/ 27 w 76"/>
                <a:gd name="T19" fmla="*/ 53 h 76"/>
                <a:gd name="T20" fmla="*/ 4 w 76"/>
                <a:gd name="T21" fmla="*/ 57 h 76"/>
                <a:gd name="T22" fmla="*/ 18 w 76"/>
                <a:gd name="T23" fmla="*/ 41 h 76"/>
                <a:gd name="T24" fmla="*/ 0 w 76"/>
                <a:gd name="T25" fmla="*/ 28 h 76"/>
                <a:gd name="T26" fmla="*/ 23 w 76"/>
                <a:gd name="T27" fmla="*/ 27 h 76"/>
                <a:gd name="T28" fmla="*/ 18 w 76"/>
                <a:gd name="T29" fmla="*/ 4 h 76"/>
                <a:gd name="T30" fmla="*/ 35 w 76"/>
                <a:gd name="T31" fmla="*/ 18 h 76"/>
                <a:gd name="T32" fmla="*/ 48 w 76"/>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6">
                  <a:moveTo>
                    <a:pt x="48" y="0"/>
                  </a:moveTo>
                  <a:lnTo>
                    <a:pt x="50" y="22"/>
                  </a:lnTo>
                  <a:lnTo>
                    <a:pt x="71" y="18"/>
                  </a:lnTo>
                  <a:lnTo>
                    <a:pt x="57" y="35"/>
                  </a:lnTo>
                  <a:lnTo>
                    <a:pt x="76" y="48"/>
                  </a:lnTo>
                  <a:lnTo>
                    <a:pt x="53" y="50"/>
                  </a:lnTo>
                  <a:lnTo>
                    <a:pt x="57" y="71"/>
                  </a:lnTo>
                  <a:lnTo>
                    <a:pt x="41" y="57"/>
                  </a:lnTo>
                  <a:lnTo>
                    <a:pt x="28" y="76"/>
                  </a:lnTo>
                  <a:lnTo>
                    <a:pt x="27" y="53"/>
                  </a:lnTo>
                  <a:lnTo>
                    <a:pt x="4" y="57"/>
                  </a:lnTo>
                  <a:lnTo>
                    <a:pt x="18" y="41"/>
                  </a:lnTo>
                  <a:lnTo>
                    <a:pt x="0" y="28"/>
                  </a:lnTo>
                  <a:lnTo>
                    <a:pt x="23" y="27"/>
                  </a:lnTo>
                  <a:lnTo>
                    <a:pt x="18" y="4"/>
                  </a:lnTo>
                  <a:lnTo>
                    <a:pt x="35" y="18"/>
                  </a:lnTo>
                  <a:lnTo>
                    <a:pt x="4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8" name="Freeform 267">
              <a:extLst>
                <a:ext uri="{FF2B5EF4-FFF2-40B4-BE49-F238E27FC236}">
                  <a16:creationId xmlns:a16="http://schemas.microsoft.com/office/drawing/2014/main" id="{52F4CD3D-CEFD-C613-2C60-FCED1CFC80BD}"/>
                </a:ext>
              </a:extLst>
            </p:cNvPr>
            <p:cNvSpPr>
              <a:spLocks/>
            </p:cNvSpPr>
            <p:nvPr/>
          </p:nvSpPr>
          <p:spPr bwMode="auto">
            <a:xfrm>
              <a:off x="5857846" y="2888711"/>
              <a:ext cx="79262" cy="13414"/>
            </a:xfrm>
            <a:custGeom>
              <a:avLst/>
              <a:gdLst>
                <a:gd name="T0" fmla="*/ 0 w 65"/>
                <a:gd name="T1" fmla="*/ 9 h 11"/>
                <a:gd name="T2" fmla="*/ 0 w 65"/>
                <a:gd name="T3" fmla="*/ 0 h 11"/>
                <a:gd name="T4" fmla="*/ 65 w 65"/>
                <a:gd name="T5" fmla="*/ 1 h 11"/>
                <a:gd name="T6" fmla="*/ 65 w 65"/>
                <a:gd name="T7" fmla="*/ 11 h 11"/>
                <a:gd name="T8" fmla="*/ 0 w 65"/>
                <a:gd name="T9" fmla="*/ 9 h 11"/>
              </a:gdLst>
              <a:ahLst/>
              <a:cxnLst>
                <a:cxn ang="0">
                  <a:pos x="T0" y="T1"/>
                </a:cxn>
                <a:cxn ang="0">
                  <a:pos x="T2" y="T3"/>
                </a:cxn>
                <a:cxn ang="0">
                  <a:pos x="T4" y="T5"/>
                </a:cxn>
                <a:cxn ang="0">
                  <a:pos x="T6" y="T7"/>
                </a:cxn>
                <a:cxn ang="0">
                  <a:pos x="T8" y="T9"/>
                </a:cxn>
              </a:cxnLst>
              <a:rect l="0" t="0" r="r" b="b"/>
              <a:pathLst>
                <a:path w="65" h="11">
                  <a:moveTo>
                    <a:pt x="0" y="9"/>
                  </a:moveTo>
                  <a:lnTo>
                    <a:pt x="0" y="0"/>
                  </a:lnTo>
                  <a:lnTo>
                    <a:pt x="65" y="1"/>
                  </a:lnTo>
                  <a:lnTo>
                    <a:pt x="65" y="11"/>
                  </a:lnTo>
                  <a:lnTo>
                    <a:pt x="0" y="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9" name="Freeform 268">
              <a:extLst>
                <a:ext uri="{FF2B5EF4-FFF2-40B4-BE49-F238E27FC236}">
                  <a16:creationId xmlns:a16="http://schemas.microsoft.com/office/drawing/2014/main" id="{A213BA27-4167-709D-C959-7C22A6BD4FB2}"/>
                </a:ext>
              </a:extLst>
            </p:cNvPr>
            <p:cNvSpPr>
              <a:spLocks/>
            </p:cNvSpPr>
            <p:nvPr/>
          </p:nvSpPr>
          <p:spPr bwMode="auto">
            <a:xfrm>
              <a:off x="5799317" y="2850910"/>
              <a:ext cx="92675" cy="93894"/>
            </a:xfrm>
            <a:custGeom>
              <a:avLst/>
              <a:gdLst>
                <a:gd name="T0" fmla="*/ 48 w 76"/>
                <a:gd name="T1" fmla="*/ 0 h 77"/>
                <a:gd name="T2" fmla="*/ 50 w 76"/>
                <a:gd name="T3" fmla="*/ 22 h 77"/>
                <a:gd name="T4" fmla="*/ 71 w 76"/>
                <a:gd name="T5" fmla="*/ 18 h 77"/>
                <a:gd name="T6" fmla="*/ 57 w 76"/>
                <a:gd name="T7" fmla="*/ 35 h 77"/>
                <a:gd name="T8" fmla="*/ 76 w 76"/>
                <a:gd name="T9" fmla="*/ 49 h 77"/>
                <a:gd name="T10" fmla="*/ 53 w 76"/>
                <a:gd name="T11" fmla="*/ 50 h 77"/>
                <a:gd name="T12" fmla="*/ 57 w 76"/>
                <a:gd name="T13" fmla="*/ 73 h 77"/>
                <a:gd name="T14" fmla="*/ 41 w 76"/>
                <a:gd name="T15" fmla="*/ 57 h 77"/>
                <a:gd name="T16" fmla="*/ 28 w 76"/>
                <a:gd name="T17" fmla="*/ 77 h 77"/>
                <a:gd name="T18" fmla="*/ 27 w 76"/>
                <a:gd name="T19" fmla="*/ 54 h 77"/>
                <a:gd name="T20" fmla="*/ 4 w 76"/>
                <a:gd name="T21" fmla="*/ 57 h 77"/>
                <a:gd name="T22" fmla="*/ 18 w 76"/>
                <a:gd name="T23" fmla="*/ 40 h 77"/>
                <a:gd name="T24" fmla="*/ 0 w 76"/>
                <a:gd name="T25" fmla="*/ 28 h 77"/>
                <a:gd name="T26" fmla="*/ 23 w 76"/>
                <a:gd name="T27" fmla="*/ 26 h 77"/>
                <a:gd name="T28" fmla="*/ 18 w 76"/>
                <a:gd name="T29" fmla="*/ 4 h 77"/>
                <a:gd name="T30" fmla="*/ 35 w 76"/>
                <a:gd name="T31" fmla="*/ 18 h 77"/>
                <a:gd name="T32" fmla="*/ 48 w 76"/>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7">
                  <a:moveTo>
                    <a:pt x="48" y="0"/>
                  </a:moveTo>
                  <a:lnTo>
                    <a:pt x="50" y="22"/>
                  </a:lnTo>
                  <a:lnTo>
                    <a:pt x="71" y="18"/>
                  </a:lnTo>
                  <a:lnTo>
                    <a:pt x="57" y="35"/>
                  </a:lnTo>
                  <a:lnTo>
                    <a:pt x="76" y="49"/>
                  </a:lnTo>
                  <a:lnTo>
                    <a:pt x="53" y="50"/>
                  </a:lnTo>
                  <a:lnTo>
                    <a:pt x="57" y="73"/>
                  </a:lnTo>
                  <a:lnTo>
                    <a:pt x="41" y="57"/>
                  </a:lnTo>
                  <a:lnTo>
                    <a:pt x="28" y="77"/>
                  </a:lnTo>
                  <a:lnTo>
                    <a:pt x="27" y="54"/>
                  </a:lnTo>
                  <a:lnTo>
                    <a:pt x="4" y="57"/>
                  </a:lnTo>
                  <a:lnTo>
                    <a:pt x="18" y="40"/>
                  </a:lnTo>
                  <a:lnTo>
                    <a:pt x="0" y="28"/>
                  </a:lnTo>
                  <a:lnTo>
                    <a:pt x="23" y="26"/>
                  </a:lnTo>
                  <a:lnTo>
                    <a:pt x="18" y="4"/>
                  </a:lnTo>
                  <a:lnTo>
                    <a:pt x="35" y="18"/>
                  </a:lnTo>
                  <a:lnTo>
                    <a:pt x="4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0" name="Freeform 269">
              <a:extLst>
                <a:ext uri="{FF2B5EF4-FFF2-40B4-BE49-F238E27FC236}">
                  <a16:creationId xmlns:a16="http://schemas.microsoft.com/office/drawing/2014/main" id="{7A70BD18-366E-5CFA-6BC8-636DB3DFB0B6}"/>
                </a:ext>
              </a:extLst>
            </p:cNvPr>
            <p:cNvSpPr>
              <a:spLocks/>
            </p:cNvSpPr>
            <p:nvPr/>
          </p:nvSpPr>
          <p:spPr bwMode="auto">
            <a:xfrm>
              <a:off x="6020026" y="2738725"/>
              <a:ext cx="79262" cy="13414"/>
            </a:xfrm>
            <a:custGeom>
              <a:avLst/>
              <a:gdLst>
                <a:gd name="T0" fmla="*/ 65 w 65"/>
                <a:gd name="T1" fmla="*/ 9 h 11"/>
                <a:gd name="T2" fmla="*/ 65 w 65"/>
                <a:gd name="T3" fmla="*/ 0 h 11"/>
                <a:gd name="T4" fmla="*/ 0 w 65"/>
                <a:gd name="T5" fmla="*/ 1 h 11"/>
                <a:gd name="T6" fmla="*/ 0 w 65"/>
                <a:gd name="T7" fmla="*/ 11 h 11"/>
                <a:gd name="T8" fmla="*/ 65 w 65"/>
                <a:gd name="T9" fmla="*/ 9 h 11"/>
              </a:gdLst>
              <a:ahLst/>
              <a:cxnLst>
                <a:cxn ang="0">
                  <a:pos x="T0" y="T1"/>
                </a:cxn>
                <a:cxn ang="0">
                  <a:pos x="T2" y="T3"/>
                </a:cxn>
                <a:cxn ang="0">
                  <a:pos x="T4" y="T5"/>
                </a:cxn>
                <a:cxn ang="0">
                  <a:pos x="T6" y="T7"/>
                </a:cxn>
                <a:cxn ang="0">
                  <a:pos x="T8" y="T9"/>
                </a:cxn>
              </a:cxnLst>
              <a:rect l="0" t="0" r="r" b="b"/>
              <a:pathLst>
                <a:path w="65" h="11">
                  <a:moveTo>
                    <a:pt x="65" y="9"/>
                  </a:moveTo>
                  <a:lnTo>
                    <a:pt x="65" y="0"/>
                  </a:lnTo>
                  <a:lnTo>
                    <a:pt x="0" y="1"/>
                  </a:lnTo>
                  <a:lnTo>
                    <a:pt x="0" y="11"/>
                  </a:lnTo>
                  <a:lnTo>
                    <a:pt x="65" y="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1" name="Freeform 270">
              <a:extLst>
                <a:ext uri="{FF2B5EF4-FFF2-40B4-BE49-F238E27FC236}">
                  <a16:creationId xmlns:a16="http://schemas.microsoft.com/office/drawing/2014/main" id="{B44BC2C1-CC9B-FEFF-BDC2-1E49FB40A35F}"/>
                </a:ext>
              </a:extLst>
            </p:cNvPr>
            <p:cNvSpPr>
              <a:spLocks/>
            </p:cNvSpPr>
            <p:nvPr/>
          </p:nvSpPr>
          <p:spPr bwMode="auto">
            <a:xfrm>
              <a:off x="6065145" y="2700923"/>
              <a:ext cx="92675" cy="93894"/>
            </a:xfrm>
            <a:custGeom>
              <a:avLst/>
              <a:gdLst>
                <a:gd name="T0" fmla="*/ 28 w 76"/>
                <a:gd name="T1" fmla="*/ 0 h 77"/>
                <a:gd name="T2" fmla="*/ 25 w 76"/>
                <a:gd name="T3" fmla="*/ 22 h 77"/>
                <a:gd name="T4" fmla="*/ 3 w 76"/>
                <a:gd name="T5" fmla="*/ 18 h 77"/>
                <a:gd name="T6" fmla="*/ 18 w 76"/>
                <a:gd name="T7" fmla="*/ 36 h 77"/>
                <a:gd name="T8" fmla="*/ 0 w 76"/>
                <a:gd name="T9" fmla="*/ 49 h 77"/>
                <a:gd name="T10" fmla="*/ 23 w 76"/>
                <a:gd name="T11" fmla="*/ 50 h 77"/>
                <a:gd name="T12" fmla="*/ 18 w 76"/>
                <a:gd name="T13" fmla="*/ 73 h 77"/>
                <a:gd name="T14" fmla="*/ 35 w 76"/>
                <a:gd name="T15" fmla="*/ 57 h 77"/>
                <a:gd name="T16" fmla="*/ 48 w 76"/>
                <a:gd name="T17" fmla="*/ 77 h 77"/>
                <a:gd name="T18" fmla="*/ 49 w 76"/>
                <a:gd name="T19" fmla="*/ 54 h 77"/>
                <a:gd name="T20" fmla="*/ 72 w 76"/>
                <a:gd name="T21" fmla="*/ 59 h 77"/>
                <a:gd name="T22" fmla="*/ 58 w 76"/>
                <a:gd name="T23" fmla="*/ 40 h 77"/>
                <a:gd name="T24" fmla="*/ 76 w 76"/>
                <a:gd name="T25" fmla="*/ 28 h 77"/>
                <a:gd name="T26" fmla="*/ 53 w 76"/>
                <a:gd name="T27" fmla="*/ 26 h 77"/>
                <a:gd name="T28" fmla="*/ 58 w 76"/>
                <a:gd name="T29" fmla="*/ 4 h 77"/>
                <a:gd name="T30" fmla="*/ 41 w 76"/>
                <a:gd name="T31" fmla="*/ 19 h 77"/>
                <a:gd name="T32" fmla="*/ 28 w 76"/>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7">
                  <a:moveTo>
                    <a:pt x="28" y="0"/>
                  </a:moveTo>
                  <a:lnTo>
                    <a:pt x="25" y="22"/>
                  </a:lnTo>
                  <a:lnTo>
                    <a:pt x="3" y="18"/>
                  </a:lnTo>
                  <a:lnTo>
                    <a:pt x="18" y="36"/>
                  </a:lnTo>
                  <a:lnTo>
                    <a:pt x="0" y="49"/>
                  </a:lnTo>
                  <a:lnTo>
                    <a:pt x="23" y="50"/>
                  </a:lnTo>
                  <a:lnTo>
                    <a:pt x="18" y="73"/>
                  </a:lnTo>
                  <a:lnTo>
                    <a:pt x="35" y="57"/>
                  </a:lnTo>
                  <a:lnTo>
                    <a:pt x="48" y="77"/>
                  </a:lnTo>
                  <a:lnTo>
                    <a:pt x="49" y="54"/>
                  </a:lnTo>
                  <a:lnTo>
                    <a:pt x="72" y="59"/>
                  </a:lnTo>
                  <a:lnTo>
                    <a:pt x="58" y="40"/>
                  </a:lnTo>
                  <a:lnTo>
                    <a:pt x="76" y="28"/>
                  </a:lnTo>
                  <a:lnTo>
                    <a:pt x="53" y="26"/>
                  </a:lnTo>
                  <a:lnTo>
                    <a:pt x="58" y="4"/>
                  </a:lnTo>
                  <a:lnTo>
                    <a:pt x="41" y="19"/>
                  </a:lnTo>
                  <a:lnTo>
                    <a:pt x="2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2" name="Freeform 271">
              <a:extLst>
                <a:ext uri="{FF2B5EF4-FFF2-40B4-BE49-F238E27FC236}">
                  <a16:creationId xmlns:a16="http://schemas.microsoft.com/office/drawing/2014/main" id="{2B8E456E-6BA4-0049-43DA-54F9E0BBB956}"/>
                </a:ext>
              </a:extLst>
            </p:cNvPr>
            <p:cNvSpPr>
              <a:spLocks/>
            </p:cNvSpPr>
            <p:nvPr/>
          </p:nvSpPr>
          <p:spPr bwMode="auto">
            <a:xfrm>
              <a:off x="6020026" y="2850910"/>
              <a:ext cx="79262" cy="12194"/>
            </a:xfrm>
            <a:custGeom>
              <a:avLst/>
              <a:gdLst>
                <a:gd name="T0" fmla="*/ 65 w 65"/>
                <a:gd name="T1" fmla="*/ 8 h 10"/>
                <a:gd name="T2" fmla="*/ 65 w 65"/>
                <a:gd name="T3" fmla="*/ 0 h 10"/>
                <a:gd name="T4" fmla="*/ 0 w 65"/>
                <a:gd name="T5" fmla="*/ 1 h 10"/>
                <a:gd name="T6" fmla="*/ 0 w 65"/>
                <a:gd name="T7" fmla="*/ 10 h 10"/>
                <a:gd name="T8" fmla="*/ 65 w 65"/>
                <a:gd name="T9" fmla="*/ 8 h 10"/>
              </a:gdLst>
              <a:ahLst/>
              <a:cxnLst>
                <a:cxn ang="0">
                  <a:pos x="T0" y="T1"/>
                </a:cxn>
                <a:cxn ang="0">
                  <a:pos x="T2" y="T3"/>
                </a:cxn>
                <a:cxn ang="0">
                  <a:pos x="T4" y="T5"/>
                </a:cxn>
                <a:cxn ang="0">
                  <a:pos x="T6" y="T7"/>
                </a:cxn>
                <a:cxn ang="0">
                  <a:pos x="T8" y="T9"/>
                </a:cxn>
              </a:cxnLst>
              <a:rect l="0" t="0" r="r" b="b"/>
              <a:pathLst>
                <a:path w="65" h="10">
                  <a:moveTo>
                    <a:pt x="65" y="8"/>
                  </a:moveTo>
                  <a:lnTo>
                    <a:pt x="65" y="0"/>
                  </a:lnTo>
                  <a:lnTo>
                    <a:pt x="0" y="1"/>
                  </a:lnTo>
                  <a:lnTo>
                    <a:pt x="0" y="10"/>
                  </a:lnTo>
                  <a:lnTo>
                    <a:pt x="65" y="8"/>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3" name="Freeform 272">
              <a:extLst>
                <a:ext uri="{FF2B5EF4-FFF2-40B4-BE49-F238E27FC236}">
                  <a16:creationId xmlns:a16="http://schemas.microsoft.com/office/drawing/2014/main" id="{E8D9A19C-9EFF-A7C8-DC12-E16FFD16E652}"/>
                </a:ext>
              </a:extLst>
            </p:cNvPr>
            <p:cNvSpPr>
              <a:spLocks/>
            </p:cNvSpPr>
            <p:nvPr/>
          </p:nvSpPr>
          <p:spPr bwMode="auto">
            <a:xfrm>
              <a:off x="6065145" y="2813108"/>
              <a:ext cx="92675" cy="92675"/>
            </a:xfrm>
            <a:custGeom>
              <a:avLst/>
              <a:gdLst>
                <a:gd name="T0" fmla="*/ 28 w 76"/>
                <a:gd name="T1" fmla="*/ 0 h 76"/>
                <a:gd name="T2" fmla="*/ 25 w 76"/>
                <a:gd name="T3" fmla="*/ 23 h 76"/>
                <a:gd name="T4" fmla="*/ 3 w 76"/>
                <a:gd name="T5" fmla="*/ 18 h 76"/>
                <a:gd name="T6" fmla="*/ 18 w 76"/>
                <a:gd name="T7" fmla="*/ 35 h 76"/>
                <a:gd name="T8" fmla="*/ 0 w 76"/>
                <a:gd name="T9" fmla="*/ 48 h 76"/>
                <a:gd name="T10" fmla="*/ 23 w 76"/>
                <a:gd name="T11" fmla="*/ 49 h 76"/>
                <a:gd name="T12" fmla="*/ 18 w 76"/>
                <a:gd name="T13" fmla="*/ 71 h 76"/>
                <a:gd name="T14" fmla="*/ 35 w 76"/>
                <a:gd name="T15" fmla="*/ 57 h 76"/>
                <a:gd name="T16" fmla="*/ 48 w 76"/>
                <a:gd name="T17" fmla="*/ 76 h 76"/>
                <a:gd name="T18" fmla="*/ 49 w 76"/>
                <a:gd name="T19" fmla="*/ 53 h 76"/>
                <a:gd name="T20" fmla="*/ 72 w 76"/>
                <a:gd name="T21" fmla="*/ 57 h 76"/>
                <a:gd name="T22" fmla="*/ 58 w 76"/>
                <a:gd name="T23" fmla="*/ 41 h 76"/>
                <a:gd name="T24" fmla="*/ 76 w 76"/>
                <a:gd name="T25" fmla="*/ 27 h 76"/>
                <a:gd name="T26" fmla="*/ 53 w 76"/>
                <a:gd name="T27" fmla="*/ 25 h 76"/>
                <a:gd name="T28" fmla="*/ 58 w 76"/>
                <a:gd name="T29" fmla="*/ 3 h 76"/>
                <a:gd name="T30" fmla="*/ 41 w 76"/>
                <a:gd name="T31" fmla="*/ 18 h 76"/>
                <a:gd name="T32" fmla="*/ 28 w 76"/>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6">
                  <a:moveTo>
                    <a:pt x="28" y="0"/>
                  </a:moveTo>
                  <a:lnTo>
                    <a:pt x="25" y="23"/>
                  </a:lnTo>
                  <a:lnTo>
                    <a:pt x="3" y="18"/>
                  </a:lnTo>
                  <a:lnTo>
                    <a:pt x="18" y="35"/>
                  </a:lnTo>
                  <a:lnTo>
                    <a:pt x="0" y="48"/>
                  </a:lnTo>
                  <a:lnTo>
                    <a:pt x="23" y="49"/>
                  </a:lnTo>
                  <a:lnTo>
                    <a:pt x="18" y="71"/>
                  </a:lnTo>
                  <a:lnTo>
                    <a:pt x="35" y="57"/>
                  </a:lnTo>
                  <a:lnTo>
                    <a:pt x="48" y="76"/>
                  </a:lnTo>
                  <a:lnTo>
                    <a:pt x="49" y="53"/>
                  </a:lnTo>
                  <a:lnTo>
                    <a:pt x="72" y="57"/>
                  </a:lnTo>
                  <a:lnTo>
                    <a:pt x="58" y="41"/>
                  </a:lnTo>
                  <a:lnTo>
                    <a:pt x="76" y="27"/>
                  </a:lnTo>
                  <a:lnTo>
                    <a:pt x="53" y="25"/>
                  </a:lnTo>
                  <a:lnTo>
                    <a:pt x="58" y="3"/>
                  </a:lnTo>
                  <a:lnTo>
                    <a:pt x="41" y="18"/>
                  </a:lnTo>
                  <a:lnTo>
                    <a:pt x="2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nvGrpSpPr>
            <p:cNvPr id="332" name="Group 331">
              <a:extLst>
                <a:ext uri="{FF2B5EF4-FFF2-40B4-BE49-F238E27FC236}">
                  <a16:creationId xmlns:a16="http://schemas.microsoft.com/office/drawing/2014/main" id="{140585FB-5C62-4875-CEED-9BB78FEF9912}"/>
                </a:ext>
              </a:extLst>
            </p:cNvPr>
            <p:cNvGrpSpPr/>
            <p:nvPr/>
          </p:nvGrpSpPr>
          <p:grpSpPr>
            <a:xfrm>
              <a:off x="5733469" y="2460702"/>
              <a:ext cx="493856" cy="463372"/>
              <a:chOff x="5589588" y="2393951"/>
              <a:chExt cx="642937" cy="603250"/>
            </a:xfrm>
          </p:grpSpPr>
          <p:sp>
            <p:nvSpPr>
              <p:cNvPr id="68" name="Freeform 257">
                <a:extLst>
                  <a:ext uri="{FF2B5EF4-FFF2-40B4-BE49-F238E27FC236}">
                    <a16:creationId xmlns:a16="http://schemas.microsoft.com/office/drawing/2014/main" id="{FEC56CF7-3D11-D938-AFCF-54A04E946337}"/>
                  </a:ext>
                </a:extLst>
              </p:cNvPr>
              <p:cNvSpPr>
                <a:spLocks/>
              </p:cNvSpPr>
              <p:nvPr/>
            </p:nvSpPr>
            <p:spPr bwMode="auto">
              <a:xfrm>
                <a:off x="5667375" y="2393951"/>
                <a:ext cx="128588" cy="144463"/>
              </a:xfrm>
              <a:custGeom>
                <a:avLst/>
                <a:gdLst>
                  <a:gd name="T0" fmla="*/ 54 w 58"/>
                  <a:gd name="T1" fmla="*/ 52 h 65"/>
                  <a:gd name="T2" fmla="*/ 39 w 58"/>
                  <a:gd name="T3" fmla="*/ 63 h 65"/>
                  <a:gd name="T4" fmla="*/ 33 w 58"/>
                  <a:gd name="T5" fmla="*/ 62 h 65"/>
                  <a:gd name="T6" fmla="*/ 3 w 58"/>
                  <a:gd name="T7" fmla="*/ 22 h 65"/>
                  <a:gd name="T8" fmla="*/ 4 w 58"/>
                  <a:gd name="T9" fmla="*/ 14 h 65"/>
                  <a:gd name="T10" fmla="*/ 22 w 58"/>
                  <a:gd name="T11" fmla="*/ 2 h 65"/>
                  <a:gd name="T12" fmla="*/ 29 w 58"/>
                  <a:gd name="T13" fmla="*/ 5 h 65"/>
                  <a:gd name="T14" fmla="*/ 55 w 58"/>
                  <a:gd name="T15" fmla="*/ 44 h 65"/>
                  <a:gd name="T16" fmla="*/ 54 w 58"/>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5">
                    <a:moveTo>
                      <a:pt x="54" y="52"/>
                    </a:moveTo>
                    <a:cubicBezTo>
                      <a:pt x="39" y="63"/>
                      <a:pt x="39" y="63"/>
                      <a:pt x="39" y="63"/>
                    </a:cubicBezTo>
                    <a:cubicBezTo>
                      <a:pt x="39" y="63"/>
                      <a:pt x="35" y="65"/>
                      <a:pt x="33" y="62"/>
                    </a:cubicBezTo>
                    <a:cubicBezTo>
                      <a:pt x="26" y="53"/>
                      <a:pt x="6" y="27"/>
                      <a:pt x="3" y="22"/>
                    </a:cubicBezTo>
                    <a:cubicBezTo>
                      <a:pt x="0" y="17"/>
                      <a:pt x="4" y="14"/>
                      <a:pt x="4" y="14"/>
                    </a:cubicBezTo>
                    <a:cubicBezTo>
                      <a:pt x="4" y="14"/>
                      <a:pt x="18" y="4"/>
                      <a:pt x="22" y="2"/>
                    </a:cubicBezTo>
                    <a:cubicBezTo>
                      <a:pt x="26" y="0"/>
                      <a:pt x="29" y="5"/>
                      <a:pt x="29" y="5"/>
                    </a:cubicBezTo>
                    <a:cubicBezTo>
                      <a:pt x="29" y="5"/>
                      <a:pt x="53" y="41"/>
                      <a:pt x="55" y="44"/>
                    </a:cubicBezTo>
                    <a:cubicBezTo>
                      <a:pt x="58" y="48"/>
                      <a:pt x="54" y="52"/>
                      <a:pt x="54"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0" name="Freeform 259">
                <a:extLst>
                  <a:ext uri="{FF2B5EF4-FFF2-40B4-BE49-F238E27FC236}">
                    <a16:creationId xmlns:a16="http://schemas.microsoft.com/office/drawing/2014/main" id="{6E6817CC-1BB1-551E-88A2-08F2986A0375}"/>
                  </a:ext>
                </a:extLst>
              </p:cNvPr>
              <p:cNvSpPr>
                <a:spLocks/>
              </p:cNvSpPr>
              <p:nvPr/>
            </p:nvSpPr>
            <p:spPr bwMode="auto">
              <a:xfrm>
                <a:off x="5589588" y="2446338"/>
                <a:ext cx="125413" cy="144463"/>
              </a:xfrm>
              <a:custGeom>
                <a:avLst/>
                <a:gdLst>
                  <a:gd name="T0" fmla="*/ 54 w 57"/>
                  <a:gd name="T1" fmla="*/ 51 h 65"/>
                  <a:gd name="T2" fmla="*/ 39 w 57"/>
                  <a:gd name="T3" fmla="*/ 63 h 65"/>
                  <a:gd name="T4" fmla="*/ 32 w 57"/>
                  <a:gd name="T5" fmla="*/ 62 h 65"/>
                  <a:gd name="T6" fmla="*/ 3 w 57"/>
                  <a:gd name="T7" fmla="*/ 22 h 65"/>
                  <a:gd name="T8" fmla="*/ 4 w 57"/>
                  <a:gd name="T9" fmla="*/ 14 h 65"/>
                  <a:gd name="T10" fmla="*/ 21 w 57"/>
                  <a:gd name="T11" fmla="*/ 2 h 65"/>
                  <a:gd name="T12" fmla="*/ 29 w 57"/>
                  <a:gd name="T13" fmla="*/ 5 h 65"/>
                  <a:gd name="T14" fmla="*/ 54 w 57"/>
                  <a:gd name="T15" fmla="*/ 44 h 65"/>
                  <a:gd name="T16" fmla="*/ 54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1"/>
                    </a:moveTo>
                    <a:cubicBezTo>
                      <a:pt x="39" y="63"/>
                      <a:pt x="39" y="63"/>
                      <a:pt x="39" y="63"/>
                    </a:cubicBezTo>
                    <a:cubicBezTo>
                      <a:pt x="39" y="63"/>
                      <a:pt x="34" y="65"/>
                      <a:pt x="32" y="62"/>
                    </a:cubicBezTo>
                    <a:cubicBezTo>
                      <a:pt x="26" y="52"/>
                      <a:pt x="5" y="27"/>
                      <a:pt x="3" y="22"/>
                    </a:cubicBezTo>
                    <a:cubicBezTo>
                      <a:pt x="0" y="17"/>
                      <a:pt x="4" y="14"/>
                      <a:pt x="4" y="14"/>
                    </a:cubicBezTo>
                    <a:cubicBezTo>
                      <a:pt x="4" y="14"/>
                      <a:pt x="17" y="4"/>
                      <a:pt x="21" y="2"/>
                    </a:cubicBezTo>
                    <a:cubicBezTo>
                      <a:pt x="25" y="0"/>
                      <a:pt x="29" y="5"/>
                      <a:pt x="29" y="5"/>
                    </a:cubicBezTo>
                    <a:cubicBezTo>
                      <a:pt x="29" y="5"/>
                      <a:pt x="53" y="41"/>
                      <a:pt x="54" y="44"/>
                    </a:cubicBezTo>
                    <a:cubicBezTo>
                      <a:pt x="57" y="48"/>
                      <a:pt x="54" y="51"/>
                      <a:pt x="54"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2" name="Freeform 261">
                <a:extLst>
                  <a:ext uri="{FF2B5EF4-FFF2-40B4-BE49-F238E27FC236}">
                    <a16:creationId xmlns:a16="http://schemas.microsoft.com/office/drawing/2014/main" id="{F6DC8A0D-D09E-91BA-8185-46392313B57F}"/>
                  </a:ext>
                </a:extLst>
              </p:cNvPr>
              <p:cNvSpPr>
                <a:spLocks/>
              </p:cNvSpPr>
              <p:nvPr/>
            </p:nvSpPr>
            <p:spPr bwMode="auto">
              <a:xfrm>
                <a:off x="6026150" y="2397126"/>
                <a:ext cx="128588" cy="142875"/>
              </a:xfrm>
              <a:custGeom>
                <a:avLst/>
                <a:gdLst>
                  <a:gd name="T0" fmla="*/ 4 w 58"/>
                  <a:gd name="T1" fmla="*/ 51 h 64"/>
                  <a:gd name="T2" fmla="*/ 19 w 58"/>
                  <a:gd name="T3" fmla="*/ 62 h 64"/>
                  <a:gd name="T4" fmla="*/ 25 w 58"/>
                  <a:gd name="T5" fmla="*/ 61 h 64"/>
                  <a:gd name="T6" fmla="*/ 55 w 58"/>
                  <a:gd name="T7" fmla="*/ 21 h 64"/>
                  <a:gd name="T8" fmla="*/ 54 w 58"/>
                  <a:gd name="T9" fmla="*/ 13 h 64"/>
                  <a:gd name="T10" fmla="*/ 36 w 58"/>
                  <a:gd name="T11" fmla="*/ 1 h 64"/>
                  <a:gd name="T12" fmla="*/ 29 w 58"/>
                  <a:gd name="T13" fmla="*/ 4 h 64"/>
                  <a:gd name="T14" fmla="*/ 3 w 58"/>
                  <a:gd name="T15" fmla="*/ 43 h 64"/>
                  <a:gd name="T16" fmla="*/ 4 w 58"/>
                  <a:gd name="T17"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4">
                    <a:moveTo>
                      <a:pt x="4" y="51"/>
                    </a:moveTo>
                    <a:cubicBezTo>
                      <a:pt x="19" y="62"/>
                      <a:pt x="19" y="62"/>
                      <a:pt x="19" y="62"/>
                    </a:cubicBezTo>
                    <a:cubicBezTo>
                      <a:pt x="19" y="62"/>
                      <a:pt x="23" y="64"/>
                      <a:pt x="25" y="61"/>
                    </a:cubicBezTo>
                    <a:cubicBezTo>
                      <a:pt x="32" y="52"/>
                      <a:pt x="52" y="26"/>
                      <a:pt x="55" y="21"/>
                    </a:cubicBezTo>
                    <a:cubicBezTo>
                      <a:pt x="58" y="16"/>
                      <a:pt x="54" y="13"/>
                      <a:pt x="54" y="13"/>
                    </a:cubicBezTo>
                    <a:cubicBezTo>
                      <a:pt x="54" y="13"/>
                      <a:pt x="40" y="3"/>
                      <a:pt x="36" y="1"/>
                    </a:cubicBezTo>
                    <a:cubicBezTo>
                      <a:pt x="32" y="0"/>
                      <a:pt x="29" y="4"/>
                      <a:pt x="29" y="4"/>
                    </a:cubicBezTo>
                    <a:cubicBezTo>
                      <a:pt x="29" y="4"/>
                      <a:pt x="5" y="41"/>
                      <a:pt x="3" y="43"/>
                    </a:cubicBezTo>
                    <a:cubicBezTo>
                      <a:pt x="0" y="47"/>
                      <a:pt x="4" y="51"/>
                      <a:pt x="4"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3" name="Freeform 262">
                <a:extLst>
                  <a:ext uri="{FF2B5EF4-FFF2-40B4-BE49-F238E27FC236}">
                    <a16:creationId xmlns:a16="http://schemas.microsoft.com/office/drawing/2014/main" id="{A0EDEB00-33B2-5E6E-5633-E003DD5B40D5}"/>
                  </a:ext>
                </a:extLst>
              </p:cNvPr>
              <p:cNvSpPr>
                <a:spLocks/>
              </p:cNvSpPr>
              <p:nvPr/>
            </p:nvSpPr>
            <p:spPr bwMode="auto">
              <a:xfrm>
                <a:off x="5948363" y="2505076"/>
                <a:ext cx="127000" cy="142875"/>
              </a:xfrm>
              <a:custGeom>
                <a:avLst/>
                <a:gdLst>
                  <a:gd name="T0" fmla="*/ 3 w 57"/>
                  <a:gd name="T1" fmla="*/ 52 h 65"/>
                  <a:gd name="T2" fmla="*/ 18 w 57"/>
                  <a:gd name="T3" fmla="*/ 63 h 65"/>
                  <a:gd name="T4" fmla="*/ 25 w 57"/>
                  <a:gd name="T5" fmla="*/ 62 h 65"/>
                  <a:gd name="T6" fmla="*/ 54 w 57"/>
                  <a:gd name="T7" fmla="*/ 22 h 65"/>
                  <a:gd name="T8" fmla="*/ 53 w 57"/>
                  <a:gd name="T9" fmla="*/ 14 h 65"/>
                  <a:gd name="T10" fmla="*/ 36 w 57"/>
                  <a:gd name="T11" fmla="*/ 2 h 65"/>
                  <a:gd name="T12" fmla="*/ 28 w 57"/>
                  <a:gd name="T13" fmla="*/ 5 h 65"/>
                  <a:gd name="T14" fmla="*/ 2 w 57"/>
                  <a:gd name="T15" fmla="*/ 44 h 65"/>
                  <a:gd name="T16" fmla="*/ 3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2"/>
                    </a:moveTo>
                    <a:cubicBezTo>
                      <a:pt x="18" y="63"/>
                      <a:pt x="18" y="63"/>
                      <a:pt x="18" y="63"/>
                    </a:cubicBezTo>
                    <a:cubicBezTo>
                      <a:pt x="18" y="63"/>
                      <a:pt x="23" y="65"/>
                      <a:pt x="25" y="62"/>
                    </a:cubicBezTo>
                    <a:cubicBezTo>
                      <a:pt x="31" y="53"/>
                      <a:pt x="52" y="27"/>
                      <a:pt x="54" y="22"/>
                    </a:cubicBezTo>
                    <a:cubicBezTo>
                      <a:pt x="57" y="17"/>
                      <a:pt x="53" y="14"/>
                      <a:pt x="53" y="14"/>
                    </a:cubicBezTo>
                    <a:cubicBezTo>
                      <a:pt x="53" y="14"/>
                      <a:pt x="39" y="4"/>
                      <a:pt x="36" y="2"/>
                    </a:cubicBezTo>
                    <a:cubicBezTo>
                      <a:pt x="32" y="0"/>
                      <a:pt x="28" y="5"/>
                      <a:pt x="28" y="5"/>
                    </a:cubicBezTo>
                    <a:cubicBezTo>
                      <a:pt x="28" y="5"/>
                      <a:pt x="4" y="41"/>
                      <a:pt x="2" y="44"/>
                    </a:cubicBezTo>
                    <a:cubicBezTo>
                      <a:pt x="0" y="48"/>
                      <a:pt x="3" y="52"/>
                      <a:pt x="3"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4" name="Freeform 263">
                <a:extLst>
                  <a:ext uri="{FF2B5EF4-FFF2-40B4-BE49-F238E27FC236}">
                    <a16:creationId xmlns:a16="http://schemas.microsoft.com/office/drawing/2014/main" id="{7E316D20-255B-6A7D-64AD-EAD846F79907}"/>
                  </a:ext>
                </a:extLst>
              </p:cNvPr>
              <p:cNvSpPr>
                <a:spLocks/>
              </p:cNvSpPr>
              <p:nvPr/>
            </p:nvSpPr>
            <p:spPr bwMode="auto">
              <a:xfrm>
                <a:off x="6105525" y="2449513"/>
                <a:ext cx="127000" cy="142875"/>
              </a:xfrm>
              <a:custGeom>
                <a:avLst/>
                <a:gdLst>
                  <a:gd name="T0" fmla="*/ 3 w 57"/>
                  <a:gd name="T1" fmla="*/ 52 h 65"/>
                  <a:gd name="T2" fmla="*/ 18 w 57"/>
                  <a:gd name="T3" fmla="*/ 63 h 65"/>
                  <a:gd name="T4" fmla="*/ 25 w 57"/>
                  <a:gd name="T5" fmla="*/ 62 h 65"/>
                  <a:gd name="T6" fmla="*/ 54 w 57"/>
                  <a:gd name="T7" fmla="*/ 22 h 65"/>
                  <a:gd name="T8" fmla="*/ 53 w 57"/>
                  <a:gd name="T9" fmla="*/ 14 h 65"/>
                  <a:gd name="T10" fmla="*/ 36 w 57"/>
                  <a:gd name="T11" fmla="*/ 2 h 65"/>
                  <a:gd name="T12" fmla="*/ 28 w 57"/>
                  <a:gd name="T13" fmla="*/ 5 h 65"/>
                  <a:gd name="T14" fmla="*/ 3 w 57"/>
                  <a:gd name="T15" fmla="*/ 44 h 65"/>
                  <a:gd name="T16" fmla="*/ 3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2"/>
                    </a:moveTo>
                    <a:cubicBezTo>
                      <a:pt x="18" y="63"/>
                      <a:pt x="18" y="63"/>
                      <a:pt x="18" y="63"/>
                    </a:cubicBezTo>
                    <a:cubicBezTo>
                      <a:pt x="18" y="63"/>
                      <a:pt x="23" y="65"/>
                      <a:pt x="25" y="62"/>
                    </a:cubicBezTo>
                    <a:cubicBezTo>
                      <a:pt x="31" y="53"/>
                      <a:pt x="52" y="27"/>
                      <a:pt x="54" y="22"/>
                    </a:cubicBezTo>
                    <a:cubicBezTo>
                      <a:pt x="57" y="17"/>
                      <a:pt x="53" y="14"/>
                      <a:pt x="53" y="14"/>
                    </a:cubicBezTo>
                    <a:cubicBezTo>
                      <a:pt x="53" y="14"/>
                      <a:pt x="40" y="4"/>
                      <a:pt x="36" y="2"/>
                    </a:cubicBezTo>
                    <a:cubicBezTo>
                      <a:pt x="32" y="0"/>
                      <a:pt x="28" y="5"/>
                      <a:pt x="28" y="5"/>
                    </a:cubicBezTo>
                    <a:cubicBezTo>
                      <a:pt x="28" y="5"/>
                      <a:pt x="4" y="41"/>
                      <a:pt x="3" y="44"/>
                    </a:cubicBezTo>
                    <a:cubicBezTo>
                      <a:pt x="0" y="48"/>
                      <a:pt x="3" y="52"/>
                      <a:pt x="3"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75" name="Freeform 264">
                <a:extLst>
                  <a:ext uri="{FF2B5EF4-FFF2-40B4-BE49-F238E27FC236}">
                    <a16:creationId xmlns:a16="http://schemas.microsoft.com/office/drawing/2014/main" id="{B2AA5CA5-938C-A822-04B0-CDCCDEAF659C}"/>
                  </a:ext>
                </a:extLst>
              </p:cNvPr>
              <p:cNvSpPr>
                <a:spLocks/>
              </p:cNvSpPr>
              <p:nvPr/>
            </p:nvSpPr>
            <p:spPr bwMode="auto">
              <a:xfrm>
                <a:off x="6026150" y="2557463"/>
                <a:ext cx="127000" cy="144463"/>
              </a:xfrm>
              <a:custGeom>
                <a:avLst/>
                <a:gdLst>
                  <a:gd name="T0" fmla="*/ 3 w 57"/>
                  <a:gd name="T1" fmla="*/ 51 h 65"/>
                  <a:gd name="T2" fmla="*/ 18 w 57"/>
                  <a:gd name="T3" fmla="*/ 63 h 65"/>
                  <a:gd name="T4" fmla="*/ 25 w 57"/>
                  <a:gd name="T5" fmla="*/ 62 h 65"/>
                  <a:gd name="T6" fmla="*/ 55 w 57"/>
                  <a:gd name="T7" fmla="*/ 22 h 65"/>
                  <a:gd name="T8" fmla="*/ 53 w 57"/>
                  <a:gd name="T9" fmla="*/ 14 h 65"/>
                  <a:gd name="T10" fmla="*/ 36 w 57"/>
                  <a:gd name="T11" fmla="*/ 2 h 65"/>
                  <a:gd name="T12" fmla="*/ 28 w 57"/>
                  <a:gd name="T13" fmla="*/ 5 h 65"/>
                  <a:gd name="T14" fmla="*/ 3 w 57"/>
                  <a:gd name="T15" fmla="*/ 44 h 65"/>
                  <a:gd name="T16" fmla="*/ 3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1"/>
                    </a:moveTo>
                    <a:cubicBezTo>
                      <a:pt x="18" y="63"/>
                      <a:pt x="18" y="63"/>
                      <a:pt x="18" y="63"/>
                    </a:cubicBezTo>
                    <a:cubicBezTo>
                      <a:pt x="18" y="63"/>
                      <a:pt x="23" y="65"/>
                      <a:pt x="25" y="62"/>
                    </a:cubicBezTo>
                    <a:cubicBezTo>
                      <a:pt x="31" y="52"/>
                      <a:pt x="52" y="27"/>
                      <a:pt x="55" y="22"/>
                    </a:cubicBezTo>
                    <a:cubicBezTo>
                      <a:pt x="57" y="17"/>
                      <a:pt x="53" y="14"/>
                      <a:pt x="53" y="14"/>
                    </a:cubicBezTo>
                    <a:cubicBezTo>
                      <a:pt x="53" y="14"/>
                      <a:pt x="40" y="4"/>
                      <a:pt x="36" y="2"/>
                    </a:cubicBezTo>
                    <a:cubicBezTo>
                      <a:pt x="32" y="0"/>
                      <a:pt x="28" y="5"/>
                      <a:pt x="28" y="5"/>
                    </a:cubicBezTo>
                    <a:cubicBezTo>
                      <a:pt x="28" y="5"/>
                      <a:pt x="4" y="41"/>
                      <a:pt x="3" y="44"/>
                    </a:cubicBezTo>
                    <a:cubicBezTo>
                      <a:pt x="0" y="48"/>
                      <a:pt x="3" y="51"/>
                      <a:pt x="3"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4" name="Freeform 273">
                <a:extLst>
                  <a:ext uri="{FF2B5EF4-FFF2-40B4-BE49-F238E27FC236}">
                    <a16:creationId xmlns:a16="http://schemas.microsoft.com/office/drawing/2014/main" id="{7FDACCEC-2596-8E8F-6444-9FDC59DFC88B}"/>
                  </a:ext>
                </a:extLst>
              </p:cNvPr>
              <p:cNvSpPr>
                <a:spLocks/>
              </p:cNvSpPr>
              <p:nvPr/>
            </p:nvSpPr>
            <p:spPr bwMode="auto">
              <a:xfrm>
                <a:off x="5921375" y="2728913"/>
                <a:ext cx="71438" cy="133350"/>
              </a:xfrm>
              <a:custGeom>
                <a:avLst/>
                <a:gdLst>
                  <a:gd name="T0" fmla="*/ 25 w 32"/>
                  <a:gd name="T1" fmla="*/ 60 h 60"/>
                  <a:gd name="T2" fmla="*/ 6 w 32"/>
                  <a:gd name="T3" fmla="*/ 60 h 60"/>
                  <a:gd name="T4" fmla="*/ 1 w 32"/>
                  <a:gd name="T5" fmla="*/ 56 h 60"/>
                  <a:gd name="T6" fmla="*/ 1 w 32"/>
                  <a:gd name="T7" fmla="*/ 6 h 60"/>
                  <a:gd name="T8" fmla="*/ 7 w 32"/>
                  <a:gd name="T9" fmla="*/ 0 h 60"/>
                  <a:gd name="T10" fmla="*/ 27 w 32"/>
                  <a:gd name="T11" fmla="*/ 1 h 60"/>
                  <a:gd name="T12" fmla="*/ 32 w 32"/>
                  <a:gd name="T13" fmla="*/ 8 h 60"/>
                  <a:gd name="T14" fmla="*/ 30 w 32"/>
                  <a:gd name="T15" fmla="*/ 54 h 60"/>
                  <a:gd name="T16" fmla="*/ 25 w 32"/>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5" y="60"/>
                    </a:moveTo>
                    <a:cubicBezTo>
                      <a:pt x="6" y="60"/>
                      <a:pt x="6" y="60"/>
                      <a:pt x="6" y="60"/>
                    </a:cubicBezTo>
                    <a:cubicBezTo>
                      <a:pt x="6" y="60"/>
                      <a:pt x="1" y="59"/>
                      <a:pt x="1" y="56"/>
                    </a:cubicBezTo>
                    <a:cubicBezTo>
                      <a:pt x="2" y="44"/>
                      <a:pt x="0" y="12"/>
                      <a:pt x="1" y="6"/>
                    </a:cubicBezTo>
                    <a:cubicBezTo>
                      <a:pt x="1" y="0"/>
                      <a:pt x="7" y="0"/>
                      <a:pt x="7" y="0"/>
                    </a:cubicBezTo>
                    <a:cubicBezTo>
                      <a:pt x="7" y="0"/>
                      <a:pt x="23" y="0"/>
                      <a:pt x="27" y="1"/>
                    </a:cubicBezTo>
                    <a:cubicBezTo>
                      <a:pt x="32" y="2"/>
                      <a:pt x="32" y="8"/>
                      <a:pt x="32" y="8"/>
                    </a:cubicBezTo>
                    <a:cubicBezTo>
                      <a:pt x="32" y="8"/>
                      <a:pt x="30" y="51"/>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5" name="Freeform 274">
                <a:extLst>
                  <a:ext uri="{FF2B5EF4-FFF2-40B4-BE49-F238E27FC236}">
                    <a16:creationId xmlns:a16="http://schemas.microsoft.com/office/drawing/2014/main" id="{8F1323E7-ECF5-E1A1-80D9-89B0DB076E47}"/>
                  </a:ext>
                </a:extLst>
              </p:cNvPr>
              <p:cNvSpPr>
                <a:spLocks/>
              </p:cNvSpPr>
              <p:nvPr/>
            </p:nvSpPr>
            <p:spPr bwMode="auto">
              <a:xfrm>
                <a:off x="5921375" y="2862263"/>
                <a:ext cx="71438" cy="134938"/>
              </a:xfrm>
              <a:custGeom>
                <a:avLst/>
                <a:gdLst>
                  <a:gd name="T0" fmla="*/ 25 w 32"/>
                  <a:gd name="T1" fmla="*/ 60 h 61"/>
                  <a:gd name="T2" fmla="*/ 6 w 32"/>
                  <a:gd name="T3" fmla="*/ 61 h 61"/>
                  <a:gd name="T4" fmla="*/ 2 w 32"/>
                  <a:gd name="T5" fmla="*/ 56 h 61"/>
                  <a:gd name="T6" fmla="*/ 1 w 32"/>
                  <a:gd name="T7" fmla="*/ 6 h 61"/>
                  <a:gd name="T8" fmla="*/ 7 w 32"/>
                  <a:gd name="T9" fmla="*/ 1 h 61"/>
                  <a:gd name="T10" fmla="*/ 28 w 32"/>
                  <a:gd name="T11" fmla="*/ 1 h 61"/>
                  <a:gd name="T12" fmla="*/ 32 w 32"/>
                  <a:gd name="T13" fmla="*/ 8 h 61"/>
                  <a:gd name="T14" fmla="*/ 30 w 32"/>
                  <a:gd name="T15" fmla="*/ 54 h 61"/>
                  <a:gd name="T16" fmla="*/ 25 w 32"/>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1">
                    <a:moveTo>
                      <a:pt x="25" y="60"/>
                    </a:moveTo>
                    <a:cubicBezTo>
                      <a:pt x="6" y="61"/>
                      <a:pt x="6" y="61"/>
                      <a:pt x="6" y="61"/>
                    </a:cubicBezTo>
                    <a:cubicBezTo>
                      <a:pt x="6" y="61"/>
                      <a:pt x="1" y="60"/>
                      <a:pt x="2" y="56"/>
                    </a:cubicBezTo>
                    <a:cubicBezTo>
                      <a:pt x="2" y="45"/>
                      <a:pt x="0" y="12"/>
                      <a:pt x="1" y="6"/>
                    </a:cubicBezTo>
                    <a:cubicBezTo>
                      <a:pt x="2" y="1"/>
                      <a:pt x="7" y="1"/>
                      <a:pt x="7" y="1"/>
                    </a:cubicBezTo>
                    <a:cubicBezTo>
                      <a:pt x="7" y="1"/>
                      <a:pt x="24" y="0"/>
                      <a:pt x="28" y="1"/>
                    </a:cubicBezTo>
                    <a:cubicBezTo>
                      <a:pt x="32" y="2"/>
                      <a:pt x="32" y="8"/>
                      <a:pt x="32" y="8"/>
                    </a:cubicBezTo>
                    <a:cubicBezTo>
                      <a:pt x="32" y="8"/>
                      <a:pt x="30" y="52"/>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6" name="Freeform 275">
                <a:extLst>
                  <a:ext uri="{FF2B5EF4-FFF2-40B4-BE49-F238E27FC236}">
                    <a16:creationId xmlns:a16="http://schemas.microsoft.com/office/drawing/2014/main" id="{E5AA190A-1F48-AEBB-FC03-1E64F23CD362}"/>
                  </a:ext>
                </a:extLst>
              </p:cNvPr>
              <p:cNvSpPr>
                <a:spLocks/>
              </p:cNvSpPr>
              <p:nvPr/>
            </p:nvSpPr>
            <p:spPr bwMode="auto">
              <a:xfrm>
                <a:off x="5830888" y="2725738"/>
                <a:ext cx="71438" cy="133350"/>
              </a:xfrm>
              <a:custGeom>
                <a:avLst/>
                <a:gdLst>
                  <a:gd name="T0" fmla="*/ 25 w 32"/>
                  <a:gd name="T1" fmla="*/ 59 h 60"/>
                  <a:gd name="T2" fmla="*/ 7 w 32"/>
                  <a:gd name="T3" fmla="*/ 60 h 60"/>
                  <a:gd name="T4" fmla="*/ 2 w 32"/>
                  <a:gd name="T5" fmla="*/ 55 h 60"/>
                  <a:gd name="T6" fmla="*/ 1 w 32"/>
                  <a:gd name="T7" fmla="*/ 5 h 60"/>
                  <a:gd name="T8" fmla="*/ 7 w 32"/>
                  <a:gd name="T9" fmla="*/ 0 h 60"/>
                  <a:gd name="T10" fmla="*/ 28 w 32"/>
                  <a:gd name="T11" fmla="*/ 0 h 60"/>
                  <a:gd name="T12" fmla="*/ 32 w 32"/>
                  <a:gd name="T13" fmla="*/ 7 h 60"/>
                  <a:gd name="T14" fmla="*/ 30 w 32"/>
                  <a:gd name="T15" fmla="*/ 54 h 60"/>
                  <a:gd name="T16" fmla="*/ 25 w 32"/>
                  <a:gd name="T17"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5" y="59"/>
                    </a:moveTo>
                    <a:cubicBezTo>
                      <a:pt x="7" y="60"/>
                      <a:pt x="7" y="60"/>
                      <a:pt x="7" y="60"/>
                    </a:cubicBezTo>
                    <a:cubicBezTo>
                      <a:pt x="7" y="60"/>
                      <a:pt x="2" y="59"/>
                      <a:pt x="2" y="55"/>
                    </a:cubicBezTo>
                    <a:cubicBezTo>
                      <a:pt x="2" y="44"/>
                      <a:pt x="0" y="11"/>
                      <a:pt x="1" y="5"/>
                    </a:cubicBezTo>
                    <a:cubicBezTo>
                      <a:pt x="2" y="0"/>
                      <a:pt x="7" y="0"/>
                      <a:pt x="7" y="0"/>
                    </a:cubicBezTo>
                    <a:cubicBezTo>
                      <a:pt x="7" y="0"/>
                      <a:pt x="24" y="0"/>
                      <a:pt x="28" y="0"/>
                    </a:cubicBezTo>
                    <a:cubicBezTo>
                      <a:pt x="32" y="1"/>
                      <a:pt x="32" y="7"/>
                      <a:pt x="32" y="7"/>
                    </a:cubicBezTo>
                    <a:cubicBezTo>
                      <a:pt x="32" y="7"/>
                      <a:pt x="30" y="51"/>
                      <a:pt x="30" y="54"/>
                    </a:cubicBezTo>
                    <a:cubicBezTo>
                      <a:pt x="30" y="58"/>
                      <a:pt x="25" y="59"/>
                      <a:pt x="25" y="59"/>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87" name="Freeform 276">
                <a:extLst>
                  <a:ext uri="{FF2B5EF4-FFF2-40B4-BE49-F238E27FC236}">
                    <a16:creationId xmlns:a16="http://schemas.microsoft.com/office/drawing/2014/main" id="{15A606F7-84AE-7CBC-609D-62E8141E3B5D}"/>
                  </a:ext>
                </a:extLst>
              </p:cNvPr>
              <p:cNvSpPr>
                <a:spLocks/>
              </p:cNvSpPr>
              <p:nvPr/>
            </p:nvSpPr>
            <p:spPr bwMode="auto">
              <a:xfrm>
                <a:off x="5832475" y="2859088"/>
                <a:ext cx="69850" cy="136525"/>
              </a:xfrm>
              <a:custGeom>
                <a:avLst/>
                <a:gdLst>
                  <a:gd name="T0" fmla="*/ 25 w 31"/>
                  <a:gd name="T1" fmla="*/ 60 h 61"/>
                  <a:gd name="T2" fmla="*/ 6 w 31"/>
                  <a:gd name="T3" fmla="*/ 61 h 61"/>
                  <a:gd name="T4" fmla="*/ 1 w 31"/>
                  <a:gd name="T5" fmla="*/ 56 h 61"/>
                  <a:gd name="T6" fmla="*/ 1 w 31"/>
                  <a:gd name="T7" fmla="*/ 6 h 61"/>
                  <a:gd name="T8" fmla="*/ 6 w 31"/>
                  <a:gd name="T9" fmla="*/ 0 h 61"/>
                  <a:gd name="T10" fmla="*/ 27 w 31"/>
                  <a:gd name="T11" fmla="*/ 1 h 61"/>
                  <a:gd name="T12" fmla="*/ 31 w 31"/>
                  <a:gd name="T13" fmla="*/ 8 h 61"/>
                  <a:gd name="T14" fmla="*/ 30 w 31"/>
                  <a:gd name="T15" fmla="*/ 54 h 61"/>
                  <a:gd name="T16" fmla="*/ 25 w 3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1">
                    <a:moveTo>
                      <a:pt x="25" y="60"/>
                    </a:moveTo>
                    <a:cubicBezTo>
                      <a:pt x="6" y="61"/>
                      <a:pt x="6" y="61"/>
                      <a:pt x="6" y="61"/>
                    </a:cubicBezTo>
                    <a:cubicBezTo>
                      <a:pt x="6" y="61"/>
                      <a:pt x="1" y="60"/>
                      <a:pt x="1" y="56"/>
                    </a:cubicBezTo>
                    <a:cubicBezTo>
                      <a:pt x="1" y="44"/>
                      <a:pt x="0" y="12"/>
                      <a:pt x="1" y="6"/>
                    </a:cubicBezTo>
                    <a:cubicBezTo>
                      <a:pt x="1" y="1"/>
                      <a:pt x="6" y="0"/>
                      <a:pt x="6" y="0"/>
                    </a:cubicBezTo>
                    <a:cubicBezTo>
                      <a:pt x="6" y="0"/>
                      <a:pt x="23" y="0"/>
                      <a:pt x="27" y="1"/>
                    </a:cubicBezTo>
                    <a:cubicBezTo>
                      <a:pt x="31" y="2"/>
                      <a:pt x="31" y="8"/>
                      <a:pt x="31" y="8"/>
                    </a:cubicBezTo>
                    <a:cubicBezTo>
                      <a:pt x="31" y="8"/>
                      <a:pt x="30" y="51"/>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a:ea typeface="MS PGothic" charset="0"/>
                  <a:cs typeface="+mn-cs"/>
                </a:endParaRPr>
              </a:p>
            </p:txBody>
          </p:sp>
        </p:grpSp>
        <p:sp>
          <p:nvSpPr>
            <p:cNvPr id="330" name="TextBox 329">
              <a:extLst>
                <a:ext uri="{FF2B5EF4-FFF2-40B4-BE49-F238E27FC236}">
                  <a16:creationId xmlns:a16="http://schemas.microsoft.com/office/drawing/2014/main" id="{C71D6624-CBA8-310D-8B14-2CA814AFA86E}"/>
                </a:ext>
              </a:extLst>
            </p:cNvPr>
            <p:cNvSpPr txBox="1"/>
            <p:nvPr/>
          </p:nvSpPr>
          <p:spPr>
            <a:xfrm>
              <a:off x="5359237" y="2191106"/>
              <a:ext cx="1352557" cy="219291"/>
            </a:xfrm>
            <a:prstGeom prst="rect">
              <a:avLst/>
            </a:prstGeom>
            <a:noFill/>
          </p:spPr>
          <p:txBody>
            <a:bodyPr wrap="square" lIns="0" rIns="0" rtlCol="0" anchor="ctr" anchorCtr="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25" b="1" i="0" u="none" strike="noStrike" kern="1200" cap="none" spc="0" normalizeH="0" baseline="0" noProof="0" dirty="0">
                  <a:ln>
                    <a:noFill/>
                  </a:ln>
                  <a:solidFill>
                    <a:prstClr val="black"/>
                  </a:solidFill>
                  <a:effectLst/>
                  <a:uLnTx/>
                  <a:uFillTx/>
                  <a:latin typeface="Calibri"/>
                  <a:ea typeface="MS PGothic" charset="0"/>
                  <a:cs typeface="+mn-cs"/>
                </a:rPr>
                <a:t>Antibody-Drug Conjugate</a:t>
              </a:r>
            </a:p>
          </p:txBody>
        </p:sp>
        <p:sp>
          <p:nvSpPr>
            <p:cNvPr id="331" name="TextBox 330">
              <a:extLst>
                <a:ext uri="{FF2B5EF4-FFF2-40B4-BE49-F238E27FC236}">
                  <a16:creationId xmlns:a16="http://schemas.microsoft.com/office/drawing/2014/main" id="{30B6D2B1-38B2-05F4-61EC-0A1024FB2D26}"/>
                </a:ext>
              </a:extLst>
            </p:cNvPr>
            <p:cNvSpPr txBox="1"/>
            <p:nvPr/>
          </p:nvSpPr>
          <p:spPr>
            <a:xfrm>
              <a:off x="6294393" y="2460851"/>
              <a:ext cx="504831" cy="207749"/>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Antibody</a:t>
              </a:r>
            </a:p>
          </p:txBody>
        </p:sp>
        <p:cxnSp>
          <p:nvCxnSpPr>
            <p:cNvPr id="340" name="Straight Connector 339">
              <a:extLst>
                <a:ext uri="{FF2B5EF4-FFF2-40B4-BE49-F238E27FC236}">
                  <a16:creationId xmlns:a16="http://schemas.microsoft.com/office/drawing/2014/main" id="{09891795-4C2A-7ED2-1D77-531323DACF20}"/>
                </a:ext>
              </a:extLst>
            </p:cNvPr>
            <p:cNvCxnSpPr>
              <a:cxnSpLocks/>
              <a:stCxn id="331" idx="1"/>
            </p:cNvCxnSpPr>
            <p:nvPr/>
          </p:nvCxnSpPr>
          <p:spPr>
            <a:xfrm flipH="1">
              <a:off x="6173114" y="2564725"/>
              <a:ext cx="1212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E1ACDE9F-C54A-27C1-3A05-1E62711D99ED}"/>
                </a:ext>
              </a:extLst>
            </p:cNvPr>
            <p:cNvSpPr txBox="1"/>
            <p:nvPr/>
          </p:nvSpPr>
          <p:spPr>
            <a:xfrm>
              <a:off x="6294393" y="2632039"/>
              <a:ext cx="869431" cy="207749"/>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Cytotoxic payload</a:t>
              </a:r>
            </a:p>
          </p:txBody>
        </p:sp>
        <p:cxnSp>
          <p:nvCxnSpPr>
            <p:cNvPr id="342" name="Straight Connector 341">
              <a:extLst>
                <a:ext uri="{FF2B5EF4-FFF2-40B4-BE49-F238E27FC236}">
                  <a16:creationId xmlns:a16="http://schemas.microsoft.com/office/drawing/2014/main" id="{AC82AF17-F42D-0B98-C2C0-10F8FA1852A5}"/>
                </a:ext>
              </a:extLst>
            </p:cNvPr>
            <p:cNvCxnSpPr>
              <a:cxnSpLocks/>
            </p:cNvCxnSpPr>
            <p:nvPr/>
          </p:nvCxnSpPr>
          <p:spPr>
            <a:xfrm flipH="1">
              <a:off x="6115804" y="2741393"/>
              <a:ext cx="17914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3" name="TextBox 342">
              <a:extLst>
                <a:ext uri="{FF2B5EF4-FFF2-40B4-BE49-F238E27FC236}">
                  <a16:creationId xmlns:a16="http://schemas.microsoft.com/office/drawing/2014/main" id="{1812C3A2-DC29-46D9-0C41-B111F5873A25}"/>
                </a:ext>
              </a:extLst>
            </p:cNvPr>
            <p:cNvSpPr txBox="1"/>
            <p:nvPr/>
          </p:nvSpPr>
          <p:spPr>
            <a:xfrm>
              <a:off x="6298050" y="2834416"/>
              <a:ext cx="834069" cy="207749"/>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a:ln>
                    <a:noFill/>
                  </a:ln>
                  <a:solidFill>
                    <a:prstClr val="black"/>
                  </a:solidFill>
                  <a:effectLst/>
                  <a:uLnTx/>
                  <a:uFillTx/>
                  <a:latin typeface="Calibri"/>
                  <a:ea typeface="MS PGothic" charset="0"/>
                  <a:cs typeface="+mn-cs"/>
                </a:rPr>
                <a:t>Linker</a:t>
              </a:r>
            </a:p>
          </p:txBody>
        </p:sp>
        <p:cxnSp>
          <p:nvCxnSpPr>
            <p:cNvPr id="348" name="Connector: Elbow 347">
              <a:extLst>
                <a:ext uri="{FF2B5EF4-FFF2-40B4-BE49-F238E27FC236}">
                  <a16:creationId xmlns:a16="http://schemas.microsoft.com/office/drawing/2014/main" id="{5C0CA738-D097-9141-F286-D2A04F87CA78}"/>
                </a:ext>
              </a:extLst>
            </p:cNvPr>
            <p:cNvCxnSpPr>
              <a:cxnSpLocks/>
              <a:stCxn id="83" idx="4"/>
              <a:endCxn id="343" idx="1"/>
            </p:cNvCxnSpPr>
            <p:nvPr/>
          </p:nvCxnSpPr>
          <p:spPr>
            <a:xfrm>
              <a:off x="6065145" y="2871639"/>
              <a:ext cx="232905" cy="66650"/>
            </a:xfrm>
            <a:prstGeom prst="bentConnector3">
              <a:avLst>
                <a:gd name="adj1" fmla="val 1309"/>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9" name="Freeform 253">
              <a:extLst>
                <a:ext uri="{FF2B5EF4-FFF2-40B4-BE49-F238E27FC236}">
                  <a16:creationId xmlns:a16="http://schemas.microsoft.com/office/drawing/2014/main" id="{10ED7E7C-DB28-89CC-0ECC-194E96AF6BCC}"/>
                </a:ext>
              </a:extLst>
            </p:cNvPr>
            <p:cNvSpPr>
              <a:spLocks/>
            </p:cNvSpPr>
            <p:nvPr/>
          </p:nvSpPr>
          <p:spPr bwMode="auto">
            <a:xfrm>
              <a:off x="2601905" y="2671681"/>
              <a:ext cx="208004" cy="254906"/>
            </a:xfrm>
            <a:custGeom>
              <a:avLst/>
              <a:gdLst>
                <a:gd name="T0" fmla="*/ 64 w 64"/>
                <a:gd name="T1" fmla="*/ 77 h 77"/>
                <a:gd name="T2" fmla="*/ 57 w 64"/>
                <a:gd name="T3" fmla="*/ 77 h 77"/>
                <a:gd name="T4" fmla="*/ 57 w 64"/>
                <a:gd name="T5" fmla="*/ 38 h 77"/>
                <a:gd name="T6" fmla="*/ 35 w 64"/>
                <a:gd name="T7" fmla="*/ 10 h 77"/>
                <a:gd name="T8" fmla="*/ 4 w 64"/>
                <a:gd name="T9" fmla="*/ 31 h 77"/>
                <a:gd name="T10" fmla="*/ 0 w 64"/>
                <a:gd name="T11" fmla="*/ 26 h 77"/>
                <a:gd name="T12" fmla="*/ 36 w 64"/>
                <a:gd name="T13" fmla="*/ 0 h 77"/>
                <a:gd name="T14" fmla="*/ 64 w 64"/>
                <a:gd name="T15" fmla="*/ 37 h 77"/>
                <a:gd name="T16" fmla="*/ 64 w 64"/>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7">
                  <a:moveTo>
                    <a:pt x="64" y="77"/>
                  </a:moveTo>
                  <a:lnTo>
                    <a:pt x="57" y="77"/>
                  </a:lnTo>
                  <a:lnTo>
                    <a:pt x="57" y="38"/>
                  </a:lnTo>
                  <a:lnTo>
                    <a:pt x="35" y="10"/>
                  </a:lnTo>
                  <a:lnTo>
                    <a:pt x="4" y="31"/>
                  </a:lnTo>
                  <a:lnTo>
                    <a:pt x="0" y="26"/>
                  </a:lnTo>
                  <a:lnTo>
                    <a:pt x="36" y="0"/>
                  </a:lnTo>
                  <a:lnTo>
                    <a:pt x="64" y="37"/>
                  </a:lnTo>
                  <a:lnTo>
                    <a:pt x="64" y="77"/>
                  </a:lnTo>
                  <a:close/>
                </a:path>
              </a:pathLst>
            </a:custGeom>
            <a:solidFill>
              <a:srgbClr val="264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0" name="Freeform 254">
              <a:extLst>
                <a:ext uri="{FF2B5EF4-FFF2-40B4-BE49-F238E27FC236}">
                  <a16:creationId xmlns:a16="http://schemas.microsoft.com/office/drawing/2014/main" id="{F9BD6EE3-9371-B153-F7DC-3721CA3687CF}"/>
                </a:ext>
              </a:extLst>
            </p:cNvPr>
            <p:cNvSpPr>
              <a:spLocks/>
            </p:cNvSpPr>
            <p:nvPr/>
          </p:nvSpPr>
          <p:spPr bwMode="auto">
            <a:xfrm>
              <a:off x="2956161" y="2678302"/>
              <a:ext cx="208004" cy="254906"/>
            </a:xfrm>
            <a:custGeom>
              <a:avLst/>
              <a:gdLst>
                <a:gd name="T0" fmla="*/ 7 w 64"/>
                <a:gd name="T1" fmla="*/ 77 h 77"/>
                <a:gd name="T2" fmla="*/ 0 w 64"/>
                <a:gd name="T3" fmla="*/ 77 h 77"/>
                <a:gd name="T4" fmla="*/ 0 w 64"/>
                <a:gd name="T5" fmla="*/ 36 h 77"/>
                <a:gd name="T6" fmla="*/ 28 w 64"/>
                <a:gd name="T7" fmla="*/ 0 h 77"/>
                <a:gd name="T8" fmla="*/ 64 w 64"/>
                <a:gd name="T9" fmla="*/ 25 h 77"/>
                <a:gd name="T10" fmla="*/ 60 w 64"/>
                <a:gd name="T11" fmla="*/ 31 h 77"/>
                <a:gd name="T12" fmla="*/ 29 w 64"/>
                <a:gd name="T13" fmla="*/ 10 h 77"/>
                <a:gd name="T14" fmla="*/ 7 w 64"/>
                <a:gd name="T15" fmla="*/ 38 h 77"/>
                <a:gd name="T16" fmla="*/ 7 w 64"/>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7">
                  <a:moveTo>
                    <a:pt x="7" y="77"/>
                  </a:moveTo>
                  <a:lnTo>
                    <a:pt x="0" y="77"/>
                  </a:lnTo>
                  <a:lnTo>
                    <a:pt x="0" y="36"/>
                  </a:lnTo>
                  <a:lnTo>
                    <a:pt x="28" y="0"/>
                  </a:lnTo>
                  <a:lnTo>
                    <a:pt x="64" y="25"/>
                  </a:lnTo>
                  <a:lnTo>
                    <a:pt x="60" y="31"/>
                  </a:lnTo>
                  <a:lnTo>
                    <a:pt x="29" y="10"/>
                  </a:lnTo>
                  <a:lnTo>
                    <a:pt x="7" y="38"/>
                  </a:lnTo>
                  <a:lnTo>
                    <a:pt x="7" y="77"/>
                  </a:lnTo>
                  <a:close/>
                </a:path>
              </a:pathLst>
            </a:custGeom>
            <a:solidFill>
              <a:srgbClr val="2644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1" name="Rectangle 255">
              <a:extLst>
                <a:ext uri="{FF2B5EF4-FFF2-40B4-BE49-F238E27FC236}">
                  <a16:creationId xmlns:a16="http://schemas.microsoft.com/office/drawing/2014/main" id="{BBE87416-768A-D95A-8354-2850B41B1A4F}"/>
                </a:ext>
              </a:extLst>
            </p:cNvPr>
            <p:cNvSpPr>
              <a:spLocks noChangeArrowheads="1"/>
            </p:cNvSpPr>
            <p:nvPr/>
          </p:nvSpPr>
          <p:spPr bwMode="auto">
            <a:xfrm>
              <a:off x="2796910" y="2807410"/>
              <a:ext cx="169003" cy="23174"/>
            </a:xfrm>
            <a:prstGeom prst="rect">
              <a:avLst/>
            </a:prstGeom>
            <a:solidFill>
              <a:srgbClr val="264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2" name="Rectangle 256">
              <a:extLst>
                <a:ext uri="{FF2B5EF4-FFF2-40B4-BE49-F238E27FC236}">
                  <a16:creationId xmlns:a16="http://schemas.microsoft.com/office/drawing/2014/main" id="{C602930D-9E3C-6CF0-419C-07459AB09134}"/>
                </a:ext>
              </a:extLst>
            </p:cNvPr>
            <p:cNvSpPr>
              <a:spLocks noChangeArrowheads="1"/>
            </p:cNvSpPr>
            <p:nvPr/>
          </p:nvSpPr>
          <p:spPr bwMode="auto">
            <a:xfrm>
              <a:off x="2796909" y="2863689"/>
              <a:ext cx="172254" cy="23174"/>
            </a:xfrm>
            <a:prstGeom prst="rect">
              <a:avLst/>
            </a:prstGeom>
            <a:solidFill>
              <a:srgbClr val="264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3" name="Freeform 258">
              <a:extLst>
                <a:ext uri="{FF2B5EF4-FFF2-40B4-BE49-F238E27FC236}">
                  <a16:creationId xmlns:a16="http://schemas.microsoft.com/office/drawing/2014/main" id="{045A3359-5DA2-8CB7-49A6-C60E312F0D81}"/>
                </a:ext>
              </a:extLst>
            </p:cNvPr>
            <p:cNvSpPr>
              <a:spLocks/>
            </p:cNvSpPr>
            <p:nvPr/>
          </p:nvSpPr>
          <p:spPr bwMode="auto">
            <a:xfrm>
              <a:off x="2546655" y="2459813"/>
              <a:ext cx="260005" cy="301253"/>
            </a:xfrm>
            <a:custGeom>
              <a:avLst/>
              <a:gdLst>
                <a:gd name="T0" fmla="*/ 54 w 57"/>
                <a:gd name="T1" fmla="*/ 52 h 65"/>
                <a:gd name="T2" fmla="*/ 39 w 57"/>
                <a:gd name="T3" fmla="*/ 63 h 65"/>
                <a:gd name="T4" fmla="*/ 32 w 57"/>
                <a:gd name="T5" fmla="*/ 62 h 65"/>
                <a:gd name="T6" fmla="*/ 3 w 57"/>
                <a:gd name="T7" fmla="*/ 22 h 65"/>
                <a:gd name="T8" fmla="*/ 4 w 57"/>
                <a:gd name="T9" fmla="*/ 14 h 65"/>
                <a:gd name="T10" fmla="*/ 21 w 57"/>
                <a:gd name="T11" fmla="*/ 2 h 65"/>
                <a:gd name="T12" fmla="*/ 29 w 57"/>
                <a:gd name="T13" fmla="*/ 5 h 65"/>
                <a:gd name="T14" fmla="*/ 55 w 57"/>
                <a:gd name="T15" fmla="*/ 44 h 65"/>
                <a:gd name="T16" fmla="*/ 54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2"/>
                  </a:moveTo>
                  <a:cubicBezTo>
                    <a:pt x="39" y="63"/>
                    <a:pt x="39" y="63"/>
                    <a:pt x="39" y="63"/>
                  </a:cubicBezTo>
                  <a:cubicBezTo>
                    <a:pt x="39" y="63"/>
                    <a:pt x="34" y="65"/>
                    <a:pt x="32" y="62"/>
                  </a:cubicBezTo>
                  <a:cubicBezTo>
                    <a:pt x="26" y="53"/>
                    <a:pt x="5" y="27"/>
                    <a:pt x="3" y="22"/>
                  </a:cubicBezTo>
                  <a:cubicBezTo>
                    <a:pt x="0" y="17"/>
                    <a:pt x="4" y="14"/>
                    <a:pt x="4" y="14"/>
                  </a:cubicBezTo>
                  <a:cubicBezTo>
                    <a:pt x="4" y="14"/>
                    <a:pt x="18" y="4"/>
                    <a:pt x="21" y="2"/>
                  </a:cubicBezTo>
                  <a:cubicBezTo>
                    <a:pt x="25" y="0"/>
                    <a:pt x="29" y="5"/>
                    <a:pt x="29" y="5"/>
                  </a:cubicBezTo>
                  <a:cubicBezTo>
                    <a:pt x="29" y="5"/>
                    <a:pt x="53" y="41"/>
                    <a:pt x="55" y="44"/>
                  </a:cubicBezTo>
                  <a:cubicBezTo>
                    <a:pt x="57" y="48"/>
                    <a:pt x="54" y="52"/>
                    <a:pt x="54" y="52"/>
                  </a:cubicBezTo>
                  <a:close/>
                </a:path>
              </a:pathLst>
            </a:custGeom>
            <a:solidFill>
              <a:schemeClr val="accent1"/>
            </a:solidFill>
            <a:ln w="4763"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4" name="Freeform 260">
              <a:extLst>
                <a:ext uri="{FF2B5EF4-FFF2-40B4-BE49-F238E27FC236}">
                  <a16:creationId xmlns:a16="http://schemas.microsoft.com/office/drawing/2014/main" id="{73167B56-527E-D0C3-946D-8B44C1BAEC2D}"/>
                </a:ext>
              </a:extLst>
            </p:cNvPr>
            <p:cNvSpPr>
              <a:spLocks/>
            </p:cNvSpPr>
            <p:nvPr/>
          </p:nvSpPr>
          <p:spPr bwMode="auto">
            <a:xfrm>
              <a:off x="2387404" y="2572368"/>
              <a:ext cx="260005" cy="301253"/>
            </a:xfrm>
            <a:custGeom>
              <a:avLst/>
              <a:gdLst>
                <a:gd name="T0" fmla="*/ 54 w 57"/>
                <a:gd name="T1" fmla="*/ 51 h 65"/>
                <a:gd name="T2" fmla="*/ 39 w 57"/>
                <a:gd name="T3" fmla="*/ 63 h 65"/>
                <a:gd name="T4" fmla="*/ 32 w 57"/>
                <a:gd name="T5" fmla="*/ 62 h 65"/>
                <a:gd name="T6" fmla="*/ 2 w 57"/>
                <a:gd name="T7" fmla="*/ 22 h 65"/>
                <a:gd name="T8" fmla="*/ 4 w 57"/>
                <a:gd name="T9" fmla="*/ 14 h 65"/>
                <a:gd name="T10" fmla="*/ 21 w 57"/>
                <a:gd name="T11" fmla="*/ 2 h 65"/>
                <a:gd name="T12" fmla="*/ 29 w 57"/>
                <a:gd name="T13" fmla="*/ 5 h 65"/>
                <a:gd name="T14" fmla="*/ 54 w 57"/>
                <a:gd name="T15" fmla="*/ 44 h 65"/>
                <a:gd name="T16" fmla="*/ 54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1"/>
                  </a:moveTo>
                  <a:cubicBezTo>
                    <a:pt x="39" y="63"/>
                    <a:pt x="39" y="63"/>
                    <a:pt x="39" y="63"/>
                  </a:cubicBezTo>
                  <a:cubicBezTo>
                    <a:pt x="39" y="63"/>
                    <a:pt x="34" y="65"/>
                    <a:pt x="32" y="62"/>
                  </a:cubicBezTo>
                  <a:cubicBezTo>
                    <a:pt x="26" y="52"/>
                    <a:pt x="5" y="27"/>
                    <a:pt x="2" y="22"/>
                  </a:cubicBezTo>
                  <a:cubicBezTo>
                    <a:pt x="0" y="17"/>
                    <a:pt x="4" y="14"/>
                    <a:pt x="4" y="14"/>
                  </a:cubicBezTo>
                  <a:cubicBezTo>
                    <a:pt x="4" y="14"/>
                    <a:pt x="17" y="4"/>
                    <a:pt x="21" y="2"/>
                  </a:cubicBezTo>
                  <a:cubicBezTo>
                    <a:pt x="25" y="0"/>
                    <a:pt x="29" y="5"/>
                    <a:pt x="29" y="5"/>
                  </a:cubicBezTo>
                  <a:cubicBezTo>
                    <a:pt x="29" y="5"/>
                    <a:pt x="53" y="41"/>
                    <a:pt x="54" y="44"/>
                  </a:cubicBezTo>
                  <a:cubicBezTo>
                    <a:pt x="57" y="47"/>
                    <a:pt x="54" y="51"/>
                    <a:pt x="54" y="51"/>
                  </a:cubicBezTo>
                  <a:close/>
                </a:path>
              </a:pathLst>
            </a:custGeom>
            <a:solidFill>
              <a:schemeClr val="accent1"/>
            </a:solidFill>
            <a:ln w="4763"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5" name="Freeform 265">
              <a:extLst>
                <a:ext uri="{FF2B5EF4-FFF2-40B4-BE49-F238E27FC236}">
                  <a16:creationId xmlns:a16="http://schemas.microsoft.com/office/drawing/2014/main" id="{F9870087-B447-F39C-7FBE-CB1D2284BD86}"/>
                </a:ext>
              </a:extLst>
            </p:cNvPr>
            <p:cNvSpPr>
              <a:spLocks/>
            </p:cNvSpPr>
            <p:nvPr/>
          </p:nvSpPr>
          <p:spPr bwMode="auto">
            <a:xfrm>
              <a:off x="2556406" y="3095420"/>
              <a:ext cx="211255" cy="36416"/>
            </a:xfrm>
            <a:custGeom>
              <a:avLst/>
              <a:gdLst>
                <a:gd name="T0" fmla="*/ 0 w 65"/>
                <a:gd name="T1" fmla="*/ 10 h 11"/>
                <a:gd name="T2" fmla="*/ 0 w 65"/>
                <a:gd name="T3" fmla="*/ 0 h 11"/>
                <a:gd name="T4" fmla="*/ 65 w 65"/>
                <a:gd name="T5" fmla="*/ 1 h 11"/>
                <a:gd name="T6" fmla="*/ 65 w 65"/>
                <a:gd name="T7" fmla="*/ 11 h 11"/>
                <a:gd name="T8" fmla="*/ 0 w 65"/>
                <a:gd name="T9" fmla="*/ 10 h 11"/>
              </a:gdLst>
              <a:ahLst/>
              <a:cxnLst>
                <a:cxn ang="0">
                  <a:pos x="T0" y="T1"/>
                </a:cxn>
                <a:cxn ang="0">
                  <a:pos x="T2" y="T3"/>
                </a:cxn>
                <a:cxn ang="0">
                  <a:pos x="T4" y="T5"/>
                </a:cxn>
                <a:cxn ang="0">
                  <a:pos x="T6" y="T7"/>
                </a:cxn>
                <a:cxn ang="0">
                  <a:pos x="T8" y="T9"/>
                </a:cxn>
              </a:cxnLst>
              <a:rect l="0" t="0" r="r" b="b"/>
              <a:pathLst>
                <a:path w="65" h="11">
                  <a:moveTo>
                    <a:pt x="0" y="10"/>
                  </a:moveTo>
                  <a:lnTo>
                    <a:pt x="0" y="0"/>
                  </a:lnTo>
                  <a:lnTo>
                    <a:pt x="65" y="1"/>
                  </a:lnTo>
                  <a:lnTo>
                    <a:pt x="65" y="11"/>
                  </a:lnTo>
                  <a:lnTo>
                    <a:pt x="0" y="10"/>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6" name="Freeform 266">
              <a:extLst>
                <a:ext uri="{FF2B5EF4-FFF2-40B4-BE49-F238E27FC236}">
                  <a16:creationId xmlns:a16="http://schemas.microsoft.com/office/drawing/2014/main" id="{01DAE209-EC96-C37E-EFB8-0CB3369F460B}"/>
                </a:ext>
              </a:extLst>
            </p:cNvPr>
            <p:cNvSpPr>
              <a:spLocks/>
            </p:cNvSpPr>
            <p:nvPr/>
          </p:nvSpPr>
          <p:spPr bwMode="auto">
            <a:xfrm>
              <a:off x="2400403" y="2992796"/>
              <a:ext cx="247005" cy="251595"/>
            </a:xfrm>
            <a:custGeom>
              <a:avLst/>
              <a:gdLst>
                <a:gd name="T0" fmla="*/ 48 w 76"/>
                <a:gd name="T1" fmla="*/ 0 h 76"/>
                <a:gd name="T2" fmla="*/ 50 w 76"/>
                <a:gd name="T3" fmla="*/ 22 h 76"/>
                <a:gd name="T4" fmla="*/ 71 w 76"/>
                <a:gd name="T5" fmla="*/ 18 h 76"/>
                <a:gd name="T6" fmla="*/ 57 w 76"/>
                <a:gd name="T7" fmla="*/ 35 h 76"/>
                <a:gd name="T8" fmla="*/ 76 w 76"/>
                <a:gd name="T9" fmla="*/ 48 h 76"/>
                <a:gd name="T10" fmla="*/ 53 w 76"/>
                <a:gd name="T11" fmla="*/ 50 h 76"/>
                <a:gd name="T12" fmla="*/ 57 w 76"/>
                <a:gd name="T13" fmla="*/ 71 h 76"/>
                <a:gd name="T14" fmla="*/ 41 w 76"/>
                <a:gd name="T15" fmla="*/ 57 h 76"/>
                <a:gd name="T16" fmla="*/ 28 w 76"/>
                <a:gd name="T17" fmla="*/ 76 h 76"/>
                <a:gd name="T18" fmla="*/ 27 w 76"/>
                <a:gd name="T19" fmla="*/ 53 h 76"/>
                <a:gd name="T20" fmla="*/ 4 w 76"/>
                <a:gd name="T21" fmla="*/ 57 h 76"/>
                <a:gd name="T22" fmla="*/ 18 w 76"/>
                <a:gd name="T23" fmla="*/ 41 h 76"/>
                <a:gd name="T24" fmla="*/ 0 w 76"/>
                <a:gd name="T25" fmla="*/ 28 h 76"/>
                <a:gd name="T26" fmla="*/ 23 w 76"/>
                <a:gd name="T27" fmla="*/ 27 h 76"/>
                <a:gd name="T28" fmla="*/ 18 w 76"/>
                <a:gd name="T29" fmla="*/ 4 h 76"/>
                <a:gd name="T30" fmla="*/ 35 w 76"/>
                <a:gd name="T31" fmla="*/ 18 h 76"/>
                <a:gd name="T32" fmla="*/ 48 w 76"/>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6">
                  <a:moveTo>
                    <a:pt x="48" y="0"/>
                  </a:moveTo>
                  <a:lnTo>
                    <a:pt x="50" y="22"/>
                  </a:lnTo>
                  <a:lnTo>
                    <a:pt x="71" y="18"/>
                  </a:lnTo>
                  <a:lnTo>
                    <a:pt x="57" y="35"/>
                  </a:lnTo>
                  <a:lnTo>
                    <a:pt x="76" y="48"/>
                  </a:lnTo>
                  <a:lnTo>
                    <a:pt x="53" y="50"/>
                  </a:lnTo>
                  <a:lnTo>
                    <a:pt x="57" y="71"/>
                  </a:lnTo>
                  <a:lnTo>
                    <a:pt x="41" y="57"/>
                  </a:lnTo>
                  <a:lnTo>
                    <a:pt x="28" y="76"/>
                  </a:lnTo>
                  <a:lnTo>
                    <a:pt x="27" y="53"/>
                  </a:lnTo>
                  <a:lnTo>
                    <a:pt x="4" y="57"/>
                  </a:lnTo>
                  <a:lnTo>
                    <a:pt x="18" y="41"/>
                  </a:lnTo>
                  <a:lnTo>
                    <a:pt x="0" y="28"/>
                  </a:lnTo>
                  <a:lnTo>
                    <a:pt x="23" y="27"/>
                  </a:lnTo>
                  <a:lnTo>
                    <a:pt x="18" y="4"/>
                  </a:lnTo>
                  <a:lnTo>
                    <a:pt x="35" y="18"/>
                  </a:lnTo>
                  <a:lnTo>
                    <a:pt x="4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7" name="Freeform 267">
              <a:extLst>
                <a:ext uri="{FF2B5EF4-FFF2-40B4-BE49-F238E27FC236}">
                  <a16:creationId xmlns:a16="http://schemas.microsoft.com/office/drawing/2014/main" id="{66AC2C23-3FF5-899F-418E-5AA257C55E18}"/>
                </a:ext>
              </a:extLst>
            </p:cNvPr>
            <p:cNvSpPr>
              <a:spLocks/>
            </p:cNvSpPr>
            <p:nvPr/>
          </p:nvSpPr>
          <p:spPr bwMode="auto">
            <a:xfrm>
              <a:off x="2556406" y="3396671"/>
              <a:ext cx="211255" cy="36416"/>
            </a:xfrm>
            <a:custGeom>
              <a:avLst/>
              <a:gdLst>
                <a:gd name="T0" fmla="*/ 0 w 65"/>
                <a:gd name="T1" fmla="*/ 9 h 11"/>
                <a:gd name="T2" fmla="*/ 0 w 65"/>
                <a:gd name="T3" fmla="*/ 0 h 11"/>
                <a:gd name="T4" fmla="*/ 65 w 65"/>
                <a:gd name="T5" fmla="*/ 1 h 11"/>
                <a:gd name="T6" fmla="*/ 65 w 65"/>
                <a:gd name="T7" fmla="*/ 11 h 11"/>
                <a:gd name="T8" fmla="*/ 0 w 65"/>
                <a:gd name="T9" fmla="*/ 9 h 11"/>
              </a:gdLst>
              <a:ahLst/>
              <a:cxnLst>
                <a:cxn ang="0">
                  <a:pos x="T0" y="T1"/>
                </a:cxn>
                <a:cxn ang="0">
                  <a:pos x="T2" y="T3"/>
                </a:cxn>
                <a:cxn ang="0">
                  <a:pos x="T4" y="T5"/>
                </a:cxn>
                <a:cxn ang="0">
                  <a:pos x="T6" y="T7"/>
                </a:cxn>
                <a:cxn ang="0">
                  <a:pos x="T8" y="T9"/>
                </a:cxn>
              </a:cxnLst>
              <a:rect l="0" t="0" r="r" b="b"/>
              <a:pathLst>
                <a:path w="65" h="11">
                  <a:moveTo>
                    <a:pt x="0" y="9"/>
                  </a:moveTo>
                  <a:lnTo>
                    <a:pt x="0" y="0"/>
                  </a:lnTo>
                  <a:lnTo>
                    <a:pt x="65" y="1"/>
                  </a:lnTo>
                  <a:lnTo>
                    <a:pt x="65" y="11"/>
                  </a:lnTo>
                  <a:lnTo>
                    <a:pt x="0" y="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8" name="Freeform 268">
              <a:extLst>
                <a:ext uri="{FF2B5EF4-FFF2-40B4-BE49-F238E27FC236}">
                  <a16:creationId xmlns:a16="http://schemas.microsoft.com/office/drawing/2014/main" id="{FC82C501-13D1-2529-2FE4-E9EB6DB30F2B}"/>
                </a:ext>
              </a:extLst>
            </p:cNvPr>
            <p:cNvSpPr>
              <a:spLocks/>
            </p:cNvSpPr>
            <p:nvPr/>
          </p:nvSpPr>
          <p:spPr bwMode="auto">
            <a:xfrm>
              <a:off x="2400403" y="3294047"/>
              <a:ext cx="247005" cy="254906"/>
            </a:xfrm>
            <a:custGeom>
              <a:avLst/>
              <a:gdLst>
                <a:gd name="T0" fmla="*/ 48 w 76"/>
                <a:gd name="T1" fmla="*/ 0 h 77"/>
                <a:gd name="T2" fmla="*/ 50 w 76"/>
                <a:gd name="T3" fmla="*/ 22 h 77"/>
                <a:gd name="T4" fmla="*/ 71 w 76"/>
                <a:gd name="T5" fmla="*/ 18 h 77"/>
                <a:gd name="T6" fmla="*/ 57 w 76"/>
                <a:gd name="T7" fmla="*/ 35 h 77"/>
                <a:gd name="T8" fmla="*/ 76 w 76"/>
                <a:gd name="T9" fmla="*/ 49 h 77"/>
                <a:gd name="T10" fmla="*/ 53 w 76"/>
                <a:gd name="T11" fmla="*/ 50 h 77"/>
                <a:gd name="T12" fmla="*/ 57 w 76"/>
                <a:gd name="T13" fmla="*/ 73 h 77"/>
                <a:gd name="T14" fmla="*/ 41 w 76"/>
                <a:gd name="T15" fmla="*/ 57 h 77"/>
                <a:gd name="T16" fmla="*/ 28 w 76"/>
                <a:gd name="T17" fmla="*/ 77 h 77"/>
                <a:gd name="T18" fmla="*/ 27 w 76"/>
                <a:gd name="T19" fmla="*/ 54 h 77"/>
                <a:gd name="T20" fmla="*/ 4 w 76"/>
                <a:gd name="T21" fmla="*/ 57 h 77"/>
                <a:gd name="T22" fmla="*/ 18 w 76"/>
                <a:gd name="T23" fmla="*/ 40 h 77"/>
                <a:gd name="T24" fmla="*/ 0 w 76"/>
                <a:gd name="T25" fmla="*/ 28 h 77"/>
                <a:gd name="T26" fmla="*/ 23 w 76"/>
                <a:gd name="T27" fmla="*/ 26 h 77"/>
                <a:gd name="T28" fmla="*/ 18 w 76"/>
                <a:gd name="T29" fmla="*/ 4 h 77"/>
                <a:gd name="T30" fmla="*/ 35 w 76"/>
                <a:gd name="T31" fmla="*/ 18 h 77"/>
                <a:gd name="T32" fmla="*/ 48 w 76"/>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7">
                  <a:moveTo>
                    <a:pt x="48" y="0"/>
                  </a:moveTo>
                  <a:lnTo>
                    <a:pt x="50" y="22"/>
                  </a:lnTo>
                  <a:lnTo>
                    <a:pt x="71" y="18"/>
                  </a:lnTo>
                  <a:lnTo>
                    <a:pt x="57" y="35"/>
                  </a:lnTo>
                  <a:lnTo>
                    <a:pt x="76" y="49"/>
                  </a:lnTo>
                  <a:lnTo>
                    <a:pt x="53" y="50"/>
                  </a:lnTo>
                  <a:lnTo>
                    <a:pt x="57" y="73"/>
                  </a:lnTo>
                  <a:lnTo>
                    <a:pt x="41" y="57"/>
                  </a:lnTo>
                  <a:lnTo>
                    <a:pt x="28" y="77"/>
                  </a:lnTo>
                  <a:lnTo>
                    <a:pt x="27" y="54"/>
                  </a:lnTo>
                  <a:lnTo>
                    <a:pt x="4" y="57"/>
                  </a:lnTo>
                  <a:lnTo>
                    <a:pt x="18" y="40"/>
                  </a:lnTo>
                  <a:lnTo>
                    <a:pt x="0" y="28"/>
                  </a:lnTo>
                  <a:lnTo>
                    <a:pt x="23" y="26"/>
                  </a:lnTo>
                  <a:lnTo>
                    <a:pt x="18" y="4"/>
                  </a:lnTo>
                  <a:lnTo>
                    <a:pt x="35" y="18"/>
                  </a:lnTo>
                  <a:lnTo>
                    <a:pt x="4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69" name="Freeform 269">
              <a:extLst>
                <a:ext uri="{FF2B5EF4-FFF2-40B4-BE49-F238E27FC236}">
                  <a16:creationId xmlns:a16="http://schemas.microsoft.com/office/drawing/2014/main" id="{F073B9B1-546F-9C09-4369-8EF4256D484F}"/>
                </a:ext>
              </a:extLst>
            </p:cNvPr>
            <p:cNvSpPr>
              <a:spLocks/>
            </p:cNvSpPr>
            <p:nvPr/>
          </p:nvSpPr>
          <p:spPr bwMode="auto">
            <a:xfrm>
              <a:off x="2988663" y="2989486"/>
              <a:ext cx="211255" cy="36416"/>
            </a:xfrm>
            <a:custGeom>
              <a:avLst/>
              <a:gdLst>
                <a:gd name="T0" fmla="*/ 65 w 65"/>
                <a:gd name="T1" fmla="*/ 9 h 11"/>
                <a:gd name="T2" fmla="*/ 65 w 65"/>
                <a:gd name="T3" fmla="*/ 0 h 11"/>
                <a:gd name="T4" fmla="*/ 0 w 65"/>
                <a:gd name="T5" fmla="*/ 1 h 11"/>
                <a:gd name="T6" fmla="*/ 0 w 65"/>
                <a:gd name="T7" fmla="*/ 11 h 11"/>
                <a:gd name="T8" fmla="*/ 65 w 65"/>
                <a:gd name="T9" fmla="*/ 9 h 11"/>
              </a:gdLst>
              <a:ahLst/>
              <a:cxnLst>
                <a:cxn ang="0">
                  <a:pos x="T0" y="T1"/>
                </a:cxn>
                <a:cxn ang="0">
                  <a:pos x="T2" y="T3"/>
                </a:cxn>
                <a:cxn ang="0">
                  <a:pos x="T4" y="T5"/>
                </a:cxn>
                <a:cxn ang="0">
                  <a:pos x="T6" y="T7"/>
                </a:cxn>
                <a:cxn ang="0">
                  <a:pos x="T8" y="T9"/>
                </a:cxn>
              </a:cxnLst>
              <a:rect l="0" t="0" r="r" b="b"/>
              <a:pathLst>
                <a:path w="65" h="11">
                  <a:moveTo>
                    <a:pt x="65" y="9"/>
                  </a:moveTo>
                  <a:lnTo>
                    <a:pt x="65" y="0"/>
                  </a:lnTo>
                  <a:lnTo>
                    <a:pt x="0" y="1"/>
                  </a:lnTo>
                  <a:lnTo>
                    <a:pt x="0" y="11"/>
                  </a:lnTo>
                  <a:lnTo>
                    <a:pt x="65" y="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70" name="Freeform 270">
              <a:extLst>
                <a:ext uri="{FF2B5EF4-FFF2-40B4-BE49-F238E27FC236}">
                  <a16:creationId xmlns:a16="http://schemas.microsoft.com/office/drawing/2014/main" id="{477627DE-5D96-8E33-335D-9E4B42B5DD58}"/>
                </a:ext>
              </a:extLst>
            </p:cNvPr>
            <p:cNvSpPr>
              <a:spLocks/>
            </p:cNvSpPr>
            <p:nvPr/>
          </p:nvSpPr>
          <p:spPr bwMode="auto">
            <a:xfrm>
              <a:off x="3108916" y="2886860"/>
              <a:ext cx="247005" cy="254906"/>
            </a:xfrm>
            <a:custGeom>
              <a:avLst/>
              <a:gdLst>
                <a:gd name="T0" fmla="*/ 28 w 76"/>
                <a:gd name="T1" fmla="*/ 0 h 77"/>
                <a:gd name="T2" fmla="*/ 25 w 76"/>
                <a:gd name="T3" fmla="*/ 22 h 77"/>
                <a:gd name="T4" fmla="*/ 3 w 76"/>
                <a:gd name="T5" fmla="*/ 18 h 77"/>
                <a:gd name="T6" fmla="*/ 18 w 76"/>
                <a:gd name="T7" fmla="*/ 36 h 77"/>
                <a:gd name="T8" fmla="*/ 0 w 76"/>
                <a:gd name="T9" fmla="*/ 49 h 77"/>
                <a:gd name="T10" fmla="*/ 23 w 76"/>
                <a:gd name="T11" fmla="*/ 50 h 77"/>
                <a:gd name="T12" fmla="*/ 18 w 76"/>
                <a:gd name="T13" fmla="*/ 73 h 77"/>
                <a:gd name="T14" fmla="*/ 35 w 76"/>
                <a:gd name="T15" fmla="*/ 57 h 77"/>
                <a:gd name="T16" fmla="*/ 48 w 76"/>
                <a:gd name="T17" fmla="*/ 77 h 77"/>
                <a:gd name="T18" fmla="*/ 49 w 76"/>
                <a:gd name="T19" fmla="*/ 54 h 77"/>
                <a:gd name="T20" fmla="*/ 72 w 76"/>
                <a:gd name="T21" fmla="*/ 59 h 77"/>
                <a:gd name="T22" fmla="*/ 58 w 76"/>
                <a:gd name="T23" fmla="*/ 40 h 77"/>
                <a:gd name="T24" fmla="*/ 76 w 76"/>
                <a:gd name="T25" fmla="*/ 28 h 77"/>
                <a:gd name="T26" fmla="*/ 53 w 76"/>
                <a:gd name="T27" fmla="*/ 26 h 77"/>
                <a:gd name="T28" fmla="*/ 58 w 76"/>
                <a:gd name="T29" fmla="*/ 4 h 77"/>
                <a:gd name="T30" fmla="*/ 41 w 76"/>
                <a:gd name="T31" fmla="*/ 19 h 77"/>
                <a:gd name="T32" fmla="*/ 28 w 76"/>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7">
                  <a:moveTo>
                    <a:pt x="28" y="0"/>
                  </a:moveTo>
                  <a:lnTo>
                    <a:pt x="25" y="22"/>
                  </a:lnTo>
                  <a:lnTo>
                    <a:pt x="3" y="18"/>
                  </a:lnTo>
                  <a:lnTo>
                    <a:pt x="18" y="36"/>
                  </a:lnTo>
                  <a:lnTo>
                    <a:pt x="0" y="49"/>
                  </a:lnTo>
                  <a:lnTo>
                    <a:pt x="23" y="50"/>
                  </a:lnTo>
                  <a:lnTo>
                    <a:pt x="18" y="73"/>
                  </a:lnTo>
                  <a:lnTo>
                    <a:pt x="35" y="57"/>
                  </a:lnTo>
                  <a:lnTo>
                    <a:pt x="48" y="77"/>
                  </a:lnTo>
                  <a:lnTo>
                    <a:pt x="49" y="54"/>
                  </a:lnTo>
                  <a:lnTo>
                    <a:pt x="72" y="59"/>
                  </a:lnTo>
                  <a:lnTo>
                    <a:pt x="58" y="40"/>
                  </a:lnTo>
                  <a:lnTo>
                    <a:pt x="76" y="28"/>
                  </a:lnTo>
                  <a:lnTo>
                    <a:pt x="53" y="26"/>
                  </a:lnTo>
                  <a:lnTo>
                    <a:pt x="58" y="4"/>
                  </a:lnTo>
                  <a:lnTo>
                    <a:pt x="41" y="19"/>
                  </a:lnTo>
                  <a:lnTo>
                    <a:pt x="2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71" name="Freeform 271">
              <a:extLst>
                <a:ext uri="{FF2B5EF4-FFF2-40B4-BE49-F238E27FC236}">
                  <a16:creationId xmlns:a16="http://schemas.microsoft.com/office/drawing/2014/main" id="{124F364F-3259-7E17-5124-6258737AC5C5}"/>
                </a:ext>
              </a:extLst>
            </p:cNvPr>
            <p:cNvSpPr>
              <a:spLocks/>
            </p:cNvSpPr>
            <p:nvPr/>
          </p:nvSpPr>
          <p:spPr bwMode="auto">
            <a:xfrm>
              <a:off x="2988663" y="3294047"/>
              <a:ext cx="211255" cy="33104"/>
            </a:xfrm>
            <a:custGeom>
              <a:avLst/>
              <a:gdLst>
                <a:gd name="T0" fmla="*/ 65 w 65"/>
                <a:gd name="T1" fmla="*/ 8 h 10"/>
                <a:gd name="T2" fmla="*/ 65 w 65"/>
                <a:gd name="T3" fmla="*/ 0 h 10"/>
                <a:gd name="T4" fmla="*/ 0 w 65"/>
                <a:gd name="T5" fmla="*/ 1 h 10"/>
                <a:gd name="T6" fmla="*/ 0 w 65"/>
                <a:gd name="T7" fmla="*/ 10 h 10"/>
                <a:gd name="T8" fmla="*/ 65 w 65"/>
                <a:gd name="T9" fmla="*/ 8 h 10"/>
              </a:gdLst>
              <a:ahLst/>
              <a:cxnLst>
                <a:cxn ang="0">
                  <a:pos x="T0" y="T1"/>
                </a:cxn>
                <a:cxn ang="0">
                  <a:pos x="T2" y="T3"/>
                </a:cxn>
                <a:cxn ang="0">
                  <a:pos x="T4" y="T5"/>
                </a:cxn>
                <a:cxn ang="0">
                  <a:pos x="T6" y="T7"/>
                </a:cxn>
                <a:cxn ang="0">
                  <a:pos x="T8" y="T9"/>
                </a:cxn>
              </a:cxnLst>
              <a:rect l="0" t="0" r="r" b="b"/>
              <a:pathLst>
                <a:path w="65" h="10">
                  <a:moveTo>
                    <a:pt x="65" y="8"/>
                  </a:moveTo>
                  <a:lnTo>
                    <a:pt x="65" y="0"/>
                  </a:lnTo>
                  <a:lnTo>
                    <a:pt x="0" y="1"/>
                  </a:lnTo>
                  <a:lnTo>
                    <a:pt x="0" y="10"/>
                  </a:lnTo>
                  <a:lnTo>
                    <a:pt x="65" y="8"/>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72" name="Freeform 272">
              <a:extLst>
                <a:ext uri="{FF2B5EF4-FFF2-40B4-BE49-F238E27FC236}">
                  <a16:creationId xmlns:a16="http://schemas.microsoft.com/office/drawing/2014/main" id="{0640C2D8-2951-2916-54D7-5D8A35F9E8B9}"/>
                </a:ext>
              </a:extLst>
            </p:cNvPr>
            <p:cNvSpPr>
              <a:spLocks/>
            </p:cNvSpPr>
            <p:nvPr/>
          </p:nvSpPr>
          <p:spPr bwMode="auto">
            <a:xfrm>
              <a:off x="3108916" y="3191423"/>
              <a:ext cx="247005" cy="251595"/>
            </a:xfrm>
            <a:custGeom>
              <a:avLst/>
              <a:gdLst>
                <a:gd name="T0" fmla="*/ 28 w 76"/>
                <a:gd name="T1" fmla="*/ 0 h 76"/>
                <a:gd name="T2" fmla="*/ 25 w 76"/>
                <a:gd name="T3" fmla="*/ 23 h 76"/>
                <a:gd name="T4" fmla="*/ 3 w 76"/>
                <a:gd name="T5" fmla="*/ 18 h 76"/>
                <a:gd name="T6" fmla="*/ 18 w 76"/>
                <a:gd name="T7" fmla="*/ 35 h 76"/>
                <a:gd name="T8" fmla="*/ 0 w 76"/>
                <a:gd name="T9" fmla="*/ 48 h 76"/>
                <a:gd name="T10" fmla="*/ 23 w 76"/>
                <a:gd name="T11" fmla="*/ 49 h 76"/>
                <a:gd name="T12" fmla="*/ 18 w 76"/>
                <a:gd name="T13" fmla="*/ 71 h 76"/>
                <a:gd name="T14" fmla="*/ 35 w 76"/>
                <a:gd name="T15" fmla="*/ 57 h 76"/>
                <a:gd name="T16" fmla="*/ 48 w 76"/>
                <a:gd name="T17" fmla="*/ 76 h 76"/>
                <a:gd name="T18" fmla="*/ 49 w 76"/>
                <a:gd name="T19" fmla="*/ 53 h 76"/>
                <a:gd name="T20" fmla="*/ 72 w 76"/>
                <a:gd name="T21" fmla="*/ 57 h 76"/>
                <a:gd name="T22" fmla="*/ 58 w 76"/>
                <a:gd name="T23" fmla="*/ 41 h 76"/>
                <a:gd name="T24" fmla="*/ 76 w 76"/>
                <a:gd name="T25" fmla="*/ 27 h 76"/>
                <a:gd name="T26" fmla="*/ 53 w 76"/>
                <a:gd name="T27" fmla="*/ 25 h 76"/>
                <a:gd name="T28" fmla="*/ 58 w 76"/>
                <a:gd name="T29" fmla="*/ 3 h 76"/>
                <a:gd name="T30" fmla="*/ 41 w 76"/>
                <a:gd name="T31" fmla="*/ 18 h 76"/>
                <a:gd name="T32" fmla="*/ 28 w 76"/>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76">
                  <a:moveTo>
                    <a:pt x="28" y="0"/>
                  </a:moveTo>
                  <a:lnTo>
                    <a:pt x="25" y="23"/>
                  </a:lnTo>
                  <a:lnTo>
                    <a:pt x="3" y="18"/>
                  </a:lnTo>
                  <a:lnTo>
                    <a:pt x="18" y="35"/>
                  </a:lnTo>
                  <a:lnTo>
                    <a:pt x="0" y="48"/>
                  </a:lnTo>
                  <a:lnTo>
                    <a:pt x="23" y="49"/>
                  </a:lnTo>
                  <a:lnTo>
                    <a:pt x="18" y="71"/>
                  </a:lnTo>
                  <a:lnTo>
                    <a:pt x="35" y="57"/>
                  </a:lnTo>
                  <a:lnTo>
                    <a:pt x="48" y="76"/>
                  </a:lnTo>
                  <a:lnTo>
                    <a:pt x="49" y="53"/>
                  </a:lnTo>
                  <a:lnTo>
                    <a:pt x="72" y="57"/>
                  </a:lnTo>
                  <a:lnTo>
                    <a:pt x="58" y="41"/>
                  </a:lnTo>
                  <a:lnTo>
                    <a:pt x="76" y="27"/>
                  </a:lnTo>
                  <a:lnTo>
                    <a:pt x="53" y="25"/>
                  </a:lnTo>
                  <a:lnTo>
                    <a:pt x="58" y="3"/>
                  </a:lnTo>
                  <a:lnTo>
                    <a:pt x="41" y="18"/>
                  </a:lnTo>
                  <a:lnTo>
                    <a:pt x="28" y="0"/>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grpSp>
          <p:nvGrpSpPr>
            <p:cNvPr id="373" name="Group 372">
              <a:extLst>
                <a:ext uri="{FF2B5EF4-FFF2-40B4-BE49-F238E27FC236}">
                  <a16:creationId xmlns:a16="http://schemas.microsoft.com/office/drawing/2014/main" id="{B0A0B7DD-0CF6-5719-8A3F-B8564576153C}"/>
                </a:ext>
              </a:extLst>
            </p:cNvPr>
            <p:cNvGrpSpPr/>
            <p:nvPr/>
          </p:nvGrpSpPr>
          <p:grpSpPr>
            <a:xfrm>
              <a:off x="2224900" y="2234701"/>
              <a:ext cx="1316273" cy="1257974"/>
              <a:chOff x="5589588" y="2393951"/>
              <a:chExt cx="642937" cy="603250"/>
            </a:xfrm>
          </p:grpSpPr>
          <p:sp>
            <p:nvSpPr>
              <p:cNvPr id="381" name="Freeform 257">
                <a:extLst>
                  <a:ext uri="{FF2B5EF4-FFF2-40B4-BE49-F238E27FC236}">
                    <a16:creationId xmlns:a16="http://schemas.microsoft.com/office/drawing/2014/main" id="{1A220270-0AC7-6126-3BD8-A482AB8B6044}"/>
                  </a:ext>
                </a:extLst>
              </p:cNvPr>
              <p:cNvSpPr>
                <a:spLocks/>
              </p:cNvSpPr>
              <p:nvPr/>
            </p:nvSpPr>
            <p:spPr bwMode="auto">
              <a:xfrm>
                <a:off x="5667375" y="2393951"/>
                <a:ext cx="128588" cy="144463"/>
              </a:xfrm>
              <a:custGeom>
                <a:avLst/>
                <a:gdLst>
                  <a:gd name="T0" fmla="*/ 54 w 58"/>
                  <a:gd name="T1" fmla="*/ 52 h 65"/>
                  <a:gd name="T2" fmla="*/ 39 w 58"/>
                  <a:gd name="T3" fmla="*/ 63 h 65"/>
                  <a:gd name="T4" fmla="*/ 33 w 58"/>
                  <a:gd name="T5" fmla="*/ 62 h 65"/>
                  <a:gd name="T6" fmla="*/ 3 w 58"/>
                  <a:gd name="T7" fmla="*/ 22 h 65"/>
                  <a:gd name="T8" fmla="*/ 4 w 58"/>
                  <a:gd name="T9" fmla="*/ 14 h 65"/>
                  <a:gd name="T10" fmla="*/ 22 w 58"/>
                  <a:gd name="T11" fmla="*/ 2 h 65"/>
                  <a:gd name="T12" fmla="*/ 29 w 58"/>
                  <a:gd name="T13" fmla="*/ 5 h 65"/>
                  <a:gd name="T14" fmla="*/ 55 w 58"/>
                  <a:gd name="T15" fmla="*/ 44 h 65"/>
                  <a:gd name="T16" fmla="*/ 54 w 58"/>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5">
                    <a:moveTo>
                      <a:pt x="54" y="52"/>
                    </a:moveTo>
                    <a:cubicBezTo>
                      <a:pt x="39" y="63"/>
                      <a:pt x="39" y="63"/>
                      <a:pt x="39" y="63"/>
                    </a:cubicBezTo>
                    <a:cubicBezTo>
                      <a:pt x="39" y="63"/>
                      <a:pt x="35" y="65"/>
                      <a:pt x="33" y="62"/>
                    </a:cubicBezTo>
                    <a:cubicBezTo>
                      <a:pt x="26" y="53"/>
                      <a:pt x="6" y="27"/>
                      <a:pt x="3" y="22"/>
                    </a:cubicBezTo>
                    <a:cubicBezTo>
                      <a:pt x="0" y="17"/>
                      <a:pt x="4" y="14"/>
                      <a:pt x="4" y="14"/>
                    </a:cubicBezTo>
                    <a:cubicBezTo>
                      <a:pt x="4" y="14"/>
                      <a:pt x="18" y="4"/>
                      <a:pt x="22" y="2"/>
                    </a:cubicBezTo>
                    <a:cubicBezTo>
                      <a:pt x="26" y="0"/>
                      <a:pt x="29" y="5"/>
                      <a:pt x="29" y="5"/>
                    </a:cubicBezTo>
                    <a:cubicBezTo>
                      <a:pt x="29" y="5"/>
                      <a:pt x="53" y="41"/>
                      <a:pt x="55" y="44"/>
                    </a:cubicBezTo>
                    <a:cubicBezTo>
                      <a:pt x="58" y="48"/>
                      <a:pt x="54" y="52"/>
                      <a:pt x="54"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2" name="Freeform 259">
                <a:extLst>
                  <a:ext uri="{FF2B5EF4-FFF2-40B4-BE49-F238E27FC236}">
                    <a16:creationId xmlns:a16="http://schemas.microsoft.com/office/drawing/2014/main" id="{34A5E38E-A478-2E53-4E25-74512F223C32}"/>
                  </a:ext>
                </a:extLst>
              </p:cNvPr>
              <p:cNvSpPr>
                <a:spLocks/>
              </p:cNvSpPr>
              <p:nvPr/>
            </p:nvSpPr>
            <p:spPr bwMode="auto">
              <a:xfrm>
                <a:off x="5589588" y="2446338"/>
                <a:ext cx="125413" cy="144463"/>
              </a:xfrm>
              <a:custGeom>
                <a:avLst/>
                <a:gdLst>
                  <a:gd name="T0" fmla="*/ 54 w 57"/>
                  <a:gd name="T1" fmla="*/ 51 h 65"/>
                  <a:gd name="T2" fmla="*/ 39 w 57"/>
                  <a:gd name="T3" fmla="*/ 63 h 65"/>
                  <a:gd name="T4" fmla="*/ 32 w 57"/>
                  <a:gd name="T5" fmla="*/ 62 h 65"/>
                  <a:gd name="T6" fmla="*/ 3 w 57"/>
                  <a:gd name="T7" fmla="*/ 22 h 65"/>
                  <a:gd name="T8" fmla="*/ 4 w 57"/>
                  <a:gd name="T9" fmla="*/ 14 h 65"/>
                  <a:gd name="T10" fmla="*/ 21 w 57"/>
                  <a:gd name="T11" fmla="*/ 2 h 65"/>
                  <a:gd name="T12" fmla="*/ 29 w 57"/>
                  <a:gd name="T13" fmla="*/ 5 h 65"/>
                  <a:gd name="T14" fmla="*/ 54 w 57"/>
                  <a:gd name="T15" fmla="*/ 44 h 65"/>
                  <a:gd name="T16" fmla="*/ 54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54" y="51"/>
                    </a:moveTo>
                    <a:cubicBezTo>
                      <a:pt x="39" y="63"/>
                      <a:pt x="39" y="63"/>
                      <a:pt x="39" y="63"/>
                    </a:cubicBezTo>
                    <a:cubicBezTo>
                      <a:pt x="39" y="63"/>
                      <a:pt x="34" y="65"/>
                      <a:pt x="32" y="62"/>
                    </a:cubicBezTo>
                    <a:cubicBezTo>
                      <a:pt x="26" y="52"/>
                      <a:pt x="5" y="27"/>
                      <a:pt x="3" y="22"/>
                    </a:cubicBezTo>
                    <a:cubicBezTo>
                      <a:pt x="0" y="17"/>
                      <a:pt x="4" y="14"/>
                      <a:pt x="4" y="14"/>
                    </a:cubicBezTo>
                    <a:cubicBezTo>
                      <a:pt x="4" y="14"/>
                      <a:pt x="17" y="4"/>
                      <a:pt x="21" y="2"/>
                    </a:cubicBezTo>
                    <a:cubicBezTo>
                      <a:pt x="25" y="0"/>
                      <a:pt x="29" y="5"/>
                      <a:pt x="29" y="5"/>
                    </a:cubicBezTo>
                    <a:cubicBezTo>
                      <a:pt x="29" y="5"/>
                      <a:pt x="53" y="41"/>
                      <a:pt x="54" y="44"/>
                    </a:cubicBezTo>
                    <a:cubicBezTo>
                      <a:pt x="57" y="48"/>
                      <a:pt x="54" y="51"/>
                      <a:pt x="54"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3" name="Freeform 261">
                <a:extLst>
                  <a:ext uri="{FF2B5EF4-FFF2-40B4-BE49-F238E27FC236}">
                    <a16:creationId xmlns:a16="http://schemas.microsoft.com/office/drawing/2014/main" id="{9E807C96-8D07-A2E6-5B76-A6A5E256D440}"/>
                  </a:ext>
                </a:extLst>
              </p:cNvPr>
              <p:cNvSpPr>
                <a:spLocks/>
              </p:cNvSpPr>
              <p:nvPr/>
            </p:nvSpPr>
            <p:spPr bwMode="auto">
              <a:xfrm>
                <a:off x="6026150" y="2397126"/>
                <a:ext cx="128588" cy="142875"/>
              </a:xfrm>
              <a:custGeom>
                <a:avLst/>
                <a:gdLst>
                  <a:gd name="T0" fmla="*/ 4 w 58"/>
                  <a:gd name="T1" fmla="*/ 51 h 64"/>
                  <a:gd name="T2" fmla="*/ 19 w 58"/>
                  <a:gd name="T3" fmla="*/ 62 h 64"/>
                  <a:gd name="T4" fmla="*/ 25 w 58"/>
                  <a:gd name="T5" fmla="*/ 61 h 64"/>
                  <a:gd name="T6" fmla="*/ 55 w 58"/>
                  <a:gd name="T7" fmla="*/ 21 h 64"/>
                  <a:gd name="T8" fmla="*/ 54 w 58"/>
                  <a:gd name="T9" fmla="*/ 13 h 64"/>
                  <a:gd name="T10" fmla="*/ 36 w 58"/>
                  <a:gd name="T11" fmla="*/ 1 h 64"/>
                  <a:gd name="T12" fmla="*/ 29 w 58"/>
                  <a:gd name="T13" fmla="*/ 4 h 64"/>
                  <a:gd name="T14" fmla="*/ 3 w 58"/>
                  <a:gd name="T15" fmla="*/ 43 h 64"/>
                  <a:gd name="T16" fmla="*/ 4 w 58"/>
                  <a:gd name="T17" fmla="*/ 5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64">
                    <a:moveTo>
                      <a:pt x="4" y="51"/>
                    </a:moveTo>
                    <a:cubicBezTo>
                      <a:pt x="19" y="62"/>
                      <a:pt x="19" y="62"/>
                      <a:pt x="19" y="62"/>
                    </a:cubicBezTo>
                    <a:cubicBezTo>
                      <a:pt x="19" y="62"/>
                      <a:pt x="23" y="64"/>
                      <a:pt x="25" y="61"/>
                    </a:cubicBezTo>
                    <a:cubicBezTo>
                      <a:pt x="32" y="52"/>
                      <a:pt x="52" y="26"/>
                      <a:pt x="55" y="21"/>
                    </a:cubicBezTo>
                    <a:cubicBezTo>
                      <a:pt x="58" y="16"/>
                      <a:pt x="54" y="13"/>
                      <a:pt x="54" y="13"/>
                    </a:cubicBezTo>
                    <a:cubicBezTo>
                      <a:pt x="54" y="13"/>
                      <a:pt x="40" y="3"/>
                      <a:pt x="36" y="1"/>
                    </a:cubicBezTo>
                    <a:cubicBezTo>
                      <a:pt x="32" y="0"/>
                      <a:pt x="29" y="4"/>
                      <a:pt x="29" y="4"/>
                    </a:cubicBezTo>
                    <a:cubicBezTo>
                      <a:pt x="29" y="4"/>
                      <a:pt x="5" y="41"/>
                      <a:pt x="3" y="43"/>
                    </a:cubicBezTo>
                    <a:cubicBezTo>
                      <a:pt x="0" y="47"/>
                      <a:pt x="4" y="51"/>
                      <a:pt x="4"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4" name="Freeform 262">
                <a:extLst>
                  <a:ext uri="{FF2B5EF4-FFF2-40B4-BE49-F238E27FC236}">
                    <a16:creationId xmlns:a16="http://schemas.microsoft.com/office/drawing/2014/main" id="{50AA88D5-0FC2-C249-EEA3-E6B0302241A6}"/>
                  </a:ext>
                </a:extLst>
              </p:cNvPr>
              <p:cNvSpPr>
                <a:spLocks/>
              </p:cNvSpPr>
              <p:nvPr/>
            </p:nvSpPr>
            <p:spPr bwMode="auto">
              <a:xfrm>
                <a:off x="5948363" y="2505076"/>
                <a:ext cx="127000" cy="142875"/>
              </a:xfrm>
              <a:custGeom>
                <a:avLst/>
                <a:gdLst>
                  <a:gd name="T0" fmla="*/ 3 w 57"/>
                  <a:gd name="T1" fmla="*/ 52 h 65"/>
                  <a:gd name="T2" fmla="*/ 18 w 57"/>
                  <a:gd name="T3" fmla="*/ 63 h 65"/>
                  <a:gd name="T4" fmla="*/ 25 w 57"/>
                  <a:gd name="T5" fmla="*/ 62 h 65"/>
                  <a:gd name="T6" fmla="*/ 54 w 57"/>
                  <a:gd name="T7" fmla="*/ 22 h 65"/>
                  <a:gd name="T8" fmla="*/ 53 w 57"/>
                  <a:gd name="T9" fmla="*/ 14 h 65"/>
                  <a:gd name="T10" fmla="*/ 36 w 57"/>
                  <a:gd name="T11" fmla="*/ 2 h 65"/>
                  <a:gd name="T12" fmla="*/ 28 w 57"/>
                  <a:gd name="T13" fmla="*/ 5 h 65"/>
                  <a:gd name="T14" fmla="*/ 2 w 57"/>
                  <a:gd name="T15" fmla="*/ 44 h 65"/>
                  <a:gd name="T16" fmla="*/ 3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2"/>
                    </a:moveTo>
                    <a:cubicBezTo>
                      <a:pt x="18" y="63"/>
                      <a:pt x="18" y="63"/>
                      <a:pt x="18" y="63"/>
                    </a:cubicBezTo>
                    <a:cubicBezTo>
                      <a:pt x="18" y="63"/>
                      <a:pt x="23" y="65"/>
                      <a:pt x="25" y="62"/>
                    </a:cubicBezTo>
                    <a:cubicBezTo>
                      <a:pt x="31" y="53"/>
                      <a:pt x="52" y="27"/>
                      <a:pt x="54" y="22"/>
                    </a:cubicBezTo>
                    <a:cubicBezTo>
                      <a:pt x="57" y="17"/>
                      <a:pt x="53" y="14"/>
                      <a:pt x="53" y="14"/>
                    </a:cubicBezTo>
                    <a:cubicBezTo>
                      <a:pt x="53" y="14"/>
                      <a:pt x="39" y="4"/>
                      <a:pt x="36" y="2"/>
                    </a:cubicBezTo>
                    <a:cubicBezTo>
                      <a:pt x="32" y="0"/>
                      <a:pt x="28" y="5"/>
                      <a:pt x="28" y="5"/>
                    </a:cubicBezTo>
                    <a:cubicBezTo>
                      <a:pt x="28" y="5"/>
                      <a:pt x="4" y="41"/>
                      <a:pt x="2" y="44"/>
                    </a:cubicBezTo>
                    <a:cubicBezTo>
                      <a:pt x="0" y="48"/>
                      <a:pt x="3" y="52"/>
                      <a:pt x="3"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5" name="Freeform 263">
                <a:extLst>
                  <a:ext uri="{FF2B5EF4-FFF2-40B4-BE49-F238E27FC236}">
                    <a16:creationId xmlns:a16="http://schemas.microsoft.com/office/drawing/2014/main" id="{D313CA68-264A-397E-1305-52FAEE29BDF2}"/>
                  </a:ext>
                </a:extLst>
              </p:cNvPr>
              <p:cNvSpPr>
                <a:spLocks/>
              </p:cNvSpPr>
              <p:nvPr/>
            </p:nvSpPr>
            <p:spPr bwMode="auto">
              <a:xfrm>
                <a:off x="6105525" y="2449513"/>
                <a:ext cx="127000" cy="142875"/>
              </a:xfrm>
              <a:custGeom>
                <a:avLst/>
                <a:gdLst>
                  <a:gd name="T0" fmla="*/ 3 w 57"/>
                  <a:gd name="T1" fmla="*/ 52 h 65"/>
                  <a:gd name="T2" fmla="*/ 18 w 57"/>
                  <a:gd name="T3" fmla="*/ 63 h 65"/>
                  <a:gd name="T4" fmla="*/ 25 w 57"/>
                  <a:gd name="T5" fmla="*/ 62 h 65"/>
                  <a:gd name="T6" fmla="*/ 54 w 57"/>
                  <a:gd name="T7" fmla="*/ 22 h 65"/>
                  <a:gd name="T8" fmla="*/ 53 w 57"/>
                  <a:gd name="T9" fmla="*/ 14 h 65"/>
                  <a:gd name="T10" fmla="*/ 36 w 57"/>
                  <a:gd name="T11" fmla="*/ 2 h 65"/>
                  <a:gd name="T12" fmla="*/ 28 w 57"/>
                  <a:gd name="T13" fmla="*/ 5 h 65"/>
                  <a:gd name="T14" fmla="*/ 3 w 57"/>
                  <a:gd name="T15" fmla="*/ 44 h 65"/>
                  <a:gd name="T16" fmla="*/ 3 w 57"/>
                  <a:gd name="T17"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2"/>
                    </a:moveTo>
                    <a:cubicBezTo>
                      <a:pt x="18" y="63"/>
                      <a:pt x="18" y="63"/>
                      <a:pt x="18" y="63"/>
                    </a:cubicBezTo>
                    <a:cubicBezTo>
                      <a:pt x="18" y="63"/>
                      <a:pt x="23" y="65"/>
                      <a:pt x="25" y="62"/>
                    </a:cubicBezTo>
                    <a:cubicBezTo>
                      <a:pt x="31" y="53"/>
                      <a:pt x="52" y="27"/>
                      <a:pt x="54" y="22"/>
                    </a:cubicBezTo>
                    <a:cubicBezTo>
                      <a:pt x="57" y="17"/>
                      <a:pt x="53" y="14"/>
                      <a:pt x="53" y="14"/>
                    </a:cubicBezTo>
                    <a:cubicBezTo>
                      <a:pt x="53" y="14"/>
                      <a:pt x="40" y="4"/>
                      <a:pt x="36" y="2"/>
                    </a:cubicBezTo>
                    <a:cubicBezTo>
                      <a:pt x="32" y="0"/>
                      <a:pt x="28" y="5"/>
                      <a:pt x="28" y="5"/>
                    </a:cubicBezTo>
                    <a:cubicBezTo>
                      <a:pt x="28" y="5"/>
                      <a:pt x="4" y="41"/>
                      <a:pt x="3" y="44"/>
                    </a:cubicBezTo>
                    <a:cubicBezTo>
                      <a:pt x="0" y="48"/>
                      <a:pt x="3" y="52"/>
                      <a:pt x="3" y="52"/>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6" name="Freeform 264">
                <a:extLst>
                  <a:ext uri="{FF2B5EF4-FFF2-40B4-BE49-F238E27FC236}">
                    <a16:creationId xmlns:a16="http://schemas.microsoft.com/office/drawing/2014/main" id="{DF1043AB-F1C8-BBFE-0766-F5AE3F11633C}"/>
                  </a:ext>
                </a:extLst>
              </p:cNvPr>
              <p:cNvSpPr>
                <a:spLocks/>
              </p:cNvSpPr>
              <p:nvPr/>
            </p:nvSpPr>
            <p:spPr bwMode="auto">
              <a:xfrm>
                <a:off x="6026150" y="2557463"/>
                <a:ext cx="127000" cy="144463"/>
              </a:xfrm>
              <a:custGeom>
                <a:avLst/>
                <a:gdLst>
                  <a:gd name="T0" fmla="*/ 3 w 57"/>
                  <a:gd name="T1" fmla="*/ 51 h 65"/>
                  <a:gd name="T2" fmla="*/ 18 w 57"/>
                  <a:gd name="T3" fmla="*/ 63 h 65"/>
                  <a:gd name="T4" fmla="*/ 25 w 57"/>
                  <a:gd name="T5" fmla="*/ 62 h 65"/>
                  <a:gd name="T6" fmla="*/ 55 w 57"/>
                  <a:gd name="T7" fmla="*/ 22 h 65"/>
                  <a:gd name="T8" fmla="*/ 53 w 57"/>
                  <a:gd name="T9" fmla="*/ 14 h 65"/>
                  <a:gd name="T10" fmla="*/ 36 w 57"/>
                  <a:gd name="T11" fmla="*/ 2 h 65"/>
                  <a:gd name="T12" fmla="*/ 28 w 57"/>
                  <a:gd name="T13" fmla="*/ 5 h 65"/>
                  <a:gd name="T14" fmla="*/ 3 w 57"/>
                  <a:gd name="T15" fmla="*/ 44 h 65"/>
                  <a:gd name="T16" fmla="*/ 3 w 57"/>
                  <a:gd name="T17" fmla="*/ 5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65">
                    <a:moveTo>
                      <a:pt x="3" y="51"/>
                    </a:moveTo>
                    <a:cubicBezTo>
                      <a:pt x="18" y="63"/>
                      <a:pt x="18" y="63"/>
                      <a:pt x="18" y="63"/>
                    </a:cubicBezTo>
                    <a:cubicBezTo>
                      <a:pt x="18" y="63"/>
                      <a:pt x="23" y="65"/>
                      <a:pt x="25" y="62"/>
                    </a:cubicBezTo>
                    <a:cubicBezTo>
                      <a:pt x="31" y="52"/>
                      <a:pt x="52" y="27"/>
                      <a:pt x="55" y="22"/>
                    </a:cubicBezTo>
                    <a:cubicBezTo>
                      <a:pt x="57" y="17"/>
                      <a:pt x="53" y="14"/>
                      <a:pt x="53" y="14"/>
                    </a:cubicBezTo>
                    <a:cubicBezTo>
                      <a:pt x="53" y="14"/>
                      <a:pt x="40" y="4"/>
                      <a:pt x="36" y="2"/>
                    </a:cubicBezTo>
                    <a:cubicBezTo>
                      <a:pt x="32" y="0"/>
                      <a:pt x="28" y="5"/>
                      <a:pt x="28" y="5"/>
                    </a:cubicBezTo>
                    <a:cubicBezTo>
                      <a:pt x="28" y="5"/>
                      <a:pt x="4" y="41"/>
                      <a:pt x="3" y="44"/>
                    </a:cubicBezTo>
                    <a:cubicBezTo>
                      <a:pt x="0" y="48"/>
                      <a:pt x="3" y="51"/>
                      <a:pt x="3" y="51"/>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7" name="Freeform 273">
                <a:extLst>
                  <a:ext uri="{FF2B5EF4-FFF2-40B4-BE49-F238E27FC236}">
                    <a16:creationId xmlns:a16="http://schemas.microsoft.com/office/drawing/2014/main" id="{83C392B4-FCD9-6B28-CC66-25CD6B718FDF}"/>
                  </a:ext>
                </a:extLst>
              </p:cNvPr>
              <p:cNvSpPr>
                <a:spLocks/>
              </p:cNvSpPr>
              <p:nvPr/>
            </p:nvSpPr>
            <p:spPr bwMode="auto">
              <a:xfrm>
                <a:off x="5921375" y="2728913"/>
                <a:ext cx="71438" cy="133350"/>
              </a:xfrm>
              <a:custGeom>
                <a:avLst/>
                <a:gdLst>
                  <a:gd name="T0" fmla="*/ 25 w 32"/>
                  <a:gd name="T1" fmla="*/ 60 h 60"/>
                  <a:gd name="T2" fmla="*/ 6 w 32"/>
                  <a:gd name="T3" fmla="*/ 60 h 60"/>
                  <a:gd name="T4" fmla="*/ 1 w 32"/>
                  <a:gd name="T5" fmla="*/ 56 h 60"/>
                  <a:gd name="T6" fmla="*/ 1 w 32"/>
                  <a:gd name="T7" fmla="*/ 6 h 60"/>
                  <a:gd name="T8" fmla="*/ 7 w 32"/>
                  <a:gd name="T9" fmla="*/ 0 h 60"/>
                  <a:gd name="T10" fmla="*/ 27 w 32"/>
                  <a:gd name="T11" fmla="*/ 1 h 60"/>
                  <a:gd name="T12" fmla="*/ 32 w 32"/>
                  <a:gd name="T13" fmla="*/ 8 h 60"/>
                  <a:gd name="T14" fmla="*/ 30 w 32"/>
                  <a:gd name="T15" fmla="*/ 54 h 60"/>
                  <a:gd name="T16" fmla="*/ 25 w 32"/>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5" y="60"/>
                    </a:moveTo>
                    <a:cubicBezTo>
                      <a:pt x="6" y="60"/>
                      <a:pt x="6" y="60"/>
                      <a:pt x="6" y="60"/>
                    </a:cubicBezTo>
                    <a:cubicBezTo>
                      <a:pt x="6" y="60"/>
                      <a:pt x="1" y="59"/>
                      <a:pt x="1" y="56"/>
                    </a:cubicBezTo>
                    <a:cubicBezTo>
                      <a:pt x="2" y="44"/>
                      <a:pt x="0" y="12"/>
                      <a:pt x="1" y="6"/>
                    </a:cubicBezTo>
                    <a:cubicBezTo>
                      <a:pt x="1" y="0"/>
                      <a:pt x="7" y="0"/>
                      <a:pt x="7" y="0"/>
                    </a:cubicBezTo>
                    <a:cubicBezTo>
                      <a:pt x="7" y="0"/>
                      <a:pt x="23" y="0"/>
                      <a:pt x="27" y="1"/>
                    </a:cubicBezTo>
                    <a:cubicBezTo>
                      <a:pt x="32" y="2"/>
                      <a:pt x="32" y="8"/>
                      <a:pt x="32" y="8"/>
                    </a:cubicBezTo>
                    <a:cubicBezTo>
                      <a:pt x="32" y="8"/>
                      <a:pt x="30" y="51"/>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8" name="Freeform 274">
                <a:extLst>
                  <a:ext uri="{FF2B5EF4-FFF2-40B4-BE49-F238E27FC236}">
                    <a16:creationId xmlns:a16="http://schemas.microsoft.com/office/drawing/2014/main" id="{472CD4D6-B4FD-B861-84E8-699518E62A68}"/>
                  </a:ext>
                </a:extLst>
              </p:cNvPr>
              <p:cNvSpPr>
                <a:spLocks/>
              </p:cNvSpPr>
              <p:nvPr/>
            </p:nvSpPr>
            <p:spPr bwMode="auto">
              <a:xfrm>
                <a:off x="5921375" y="2862263"/>
                <a:ext cx="71438" cy="134938"/>
              </a:xfrm>
              <a:custGeom>
                <a:avLst/>
                <a:gdLst>
                  <a:gd name="T0" fmla="*/ 25 w 32"/>
                  <a:gd name="T1" fmla="*/ 60 h 61"/>
                  <a:gd name="T2" fmla="*/ 6 w 32"/>
                  <a:gd name="T3" fmla="*/ 61 h 61"/>
                  <a:gd name="T4" fmla="*/ 2 w 32"/>
                  <a:gd name="T5" fmla="*/ 56 h 61"/>
                  <a:gd name="T6" fmla="*/ 1 w 32"/>
                  <a:gd name="T7" fmla="*/ 6 h 61"/>
                  <a:gd name="T8" fmla="*/ 7 w 32"/>
                  <a:gd name="T9" fmla="*/ 1 h 61"/>
                  <a:gd name="T10" fmla="*/ 28 w 32"/>
                  <a:gd name="T11" fmla="*/ 1 h 61"/>
                  <a:gd name="T12" fmla="*/ 32 w 32"/>
                  <a:gd name="T13" fmla="*/ 8 h 61"/>
                  <a:gd name="T14" fmla="*/ 30 w 32"/>
                  <a:gd name="T15" fmla="*/ 54 h 61"/>
                  <a:gd name="T16" fmla="*/ 25 w 32"/>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1">
                    <a:moveTo>
                      <a:pt x="25" y="60"/>
                    </a:moveTo>
                    <a:cubicBezTo>
                      <a:pt x="6" y="61"/>
                      <a:pt x="6" y="61"/>
                      <a:pt x="6" y="61"/>
                    </a:cubicBezTo>
                    <a:cubicBezTo>
                      <a:pt x="6" y="61"/>
                      <a:pt x="1" y="60"/>
                      <a:pt x="2" y="56"/>
                    </a:cubicBezTo>
                    <a:cubicBezTo>
                      <a:pt x="2" y="45"/>
                      <a:pt x="0" y="12"/>
                      <a:pt x="1" y="6"/>
                    </a:cubicBezTo>
                    <a:cubicBezTo>
                      <a:pt x="2" y="1"/>
                      <a:pt x="7" y="1"/>
                      <a:pt x="7" y="1"/>
                    </a:cubicBezTo>
                    <a:cubicBezTo>
                      <a:pt x="7" y="1"/>
                      <a:pt x="24" y="0"/>
                      <a:pt x="28" y="1"/>
                    </a:cubicBezTo>
                    <a:cubicBezTo>
                      <a:pt x="32" y="2"/>
                      <a:pt x="32" y="8"/>
                      <a:pt x="32" y="8"/>
                    </a:cubicBezTo>
                    <a:cubicBezTo>
                      <a:pt x="32" y="8"/>
                      <a:pt x="30" y="52"/>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89" name="Freeform 275">
                <a:extLst>
                  <a:ext uri="{FF2B5EF4-FFF2-40B4-BE49-F238E27FC236}">
                    <a16:creationId xmlns:a16="http://schemas.microsoft.com/office/drawing/2014/main" id="{758370AD-1C28-F253-7E06-7879404EFA3B}"/>
                  </a:ext>
                </a:extLst>
              </p:cNvPr>
              <p:cNvSpPr>
                <a:spLocks/>
              </p:cNvSpPr>
              <p:nvPr/>
            </p:nvSpPr>
            <p:spPr bwMode="auto">
              <a:xfrm>
                <a:off x="5830888" y="2725738"/>
                <a:ext cx="71438" cy="133350"/>
              </a:xfrm>
              <a:custGeom>
                <a:avLst/>
                <a:gdLst>
                  <a:gd name="T0" fmla="*/ 25 w 32"/>
                  <a:gd name="T1" fmla="*/ 59 h 60"/>
                  <a:gd name="T2" fmla="*/ 7 w 32"/>
                  <a:gd name="T3" fmla="*/ 60 h 60"/>
                  <a:gd name="T4" fmla="*/ 2 w 32"/>
                  <a:gd name="T5" fmla="*/ 55 h 60"/>
                  <a:gd name="T6" fmla="*/ 1 w 32"/>
                  <a:gd name="T7" fmla="*/ 5 h 60"/>
                  <a:gd name="T8" fmla="*/ 7 w 32"/>
                  <a:gd name="T9" fmla="*/ 0 h 60"/>
                  <a:gd name="T10" fmla="*/ 28 w 32"/>
                  <a:gd name="T11" fmla="*/ 0 h 60"/>
                  <a:gd name="T12" fmla="*/ 32 w 32"/>
                  <a:gd name="T13" fmla="*/ 7 h 60"/>
                  <a:gd name="T14" fmla="*/ 30 w 32"/>
                  <a:gd name="T15" fmla="*/ 54 h 60"/>
                  <a:gd name="T16" fmla="*/ 25 w 32"/>
                  <a:gd name="T17"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0">
                    <a:moveTo>
                      <a:pt x="25" y="59"/>
                    </a:moveTo>
                    <a:cubicBezTo>
                      <a:pt x="7" y="60"/>
                      <a:pt x="7" y="60"/>
                      <a:pt x="7" y="60"/>
                    </a:cubicBezTo>
                    <a:cubicBezTo>
                      <a:pt x="7" y="60"/>
                      <a:pt x="2" y="59"/>
                      <a:pt x="2" y="55"/>
                    </a:cubicBezTo>
                    <a:cubicBezTo>
                      <a:pt x="2" y="44"/>
                      <a:pt x="0" y="11"/>
                      <a:pt x="1" y="5"/>
                    </a:cubicBezTo>
                    <a:cubicBezTo>
                      <a:pt x="2" y="0"/>
                      <a:pt x="7" y="0"/>
                      <a:pt x="7" y="0"/>
                    </a:cubicBezTo>
                    <a:cubicBezTo>
                      <a:pt x="7" y="0"/>
                      <a:pt x="24" y="0"/>
                      <a:pt x="28" y="0"/>
                    </a:cubicBezTo>
                    <a:cubicBezTo>
                      <a:pt x="32" y="1"/>
                      <a:pt x="32" y="7"/>
                      <a:pt x="32" y="7"/>
                    </a:cubicBezTo>
                    <a:cubicBezTo>
                      <a:pt x="32" y="7"/>
                      <a:pt x="30" y="51"/>
                      <a:pt x="30" y="54"/>
                    </a:cubicBezTo>
                    <a:cubicBezTo>
                      <a:pt x="30" y="58"/>
                      <a:pt x="25" y="59"/>
                      <a:pt x="25" y="59"/>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sp>
            <p:nvSpPr>
              <p:cNvPr id="390" name="Freeform 276">
                <a:extLst>
                  <a:ext uri="{FF2B5EF4-FFF2-40B4-BE49-F238E27FC236}">
                    <a16:creationId xmlns:a16="http://schemas.microsoft.com/office/drawing/2014/main" id="{DA5F10DF-884C-34E5-9954-E6B687C2C8D1}"/>
                  </a:ext>
                </a:extLst>
              </p:cNvPr>
              <p:cNvSpPr>
                <a:spLocks/>
              </p:cNvSpPr>
              <p:nvPr/>
            </p:nvSpPr>
            <p:spPr bwMode="auto">
              <a:xfrm>
                <a:off x="5832475" y="2859088"/>
                <a:ext cx="69850" cy="136525"/>
              </a:xfrm>
              <a:custGeom>
                <a:avLst/>
                <a:gdLst>
                  <a:gd name="T0" fmla="*/ 25 w 31"/>
                  <a:gd name="T1" fmla="*/ 60 h 61"/>
                  <a:gd name="T2" fmla="*/ 6 w 31"/>
                  <a:gd name="T3" fmla="*/ 61 h 61"/>
                  <a:gd name="T4" fmla="*/ 1 w 31"/>
                  <a:gd name="T5" fmla="*/ 56 h 61"/>
                  <a:gd name="T6" fmla="*/ 1 w 31"/>
                  <a:gd name="T7" fmla="*/ 6 h 61"/>
                  <a:gd name="T8" fmla="*/ 6 w 31"/>
                  <a:gd name="T9" fmla="*/ 0 h 61"/>
                  <a:gd name="T10" fmla="*/ 27 w 31"/>
                  <a:gd name="T11" fmla="*/ 1 h 61"/>
                  <a:gd name="T12" fmla="*/ 31 w 31"/>
                  <a:gd name="T13" fmla="*/ 8 h 61"/>
                  <a:gd name="T14" fmla="*/ 30 w 31"/>
                  <a:gd name="T15" fmla="*/ 54 h 61"/>
                  <a:gd name="T16" fmla="*/ 25 w 31"/>
                  <a:gd name="T17"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1">
                    <a:moveTo>
                      <a:pt x="25" y="60"/>
                    </a:moveTo>
                    <a:cubicBezTo>
                      <a:pt x="6" y="61"/>
                      <a:pt x="6" y="61"/>
                      <a:pt x="6" y="61"/>
                    </a:cubicBezTo>
                    <a:cubicBezTo>
                      <a:pt x="6" y="61"/>
                      <a:pt x="1" y="60"/>
                      <a:pt x="1" y="56"/>
                    </a:cubicBezTo>
                    <a:cubicBezTo>
                      <a:pt x="1" y="44"/>
                      <a:pt x="0" y="12"/>
                      <a:pt x="1" y="6"/>
                    </a:cubicBezTo>
                    <a:cubicBezTo>
                      <a:pt x="1" y="1"/>
                      <a:pt x="6" y="0"/>
                      <a:pt x="6" y="0"/>
                    </a:cubicBezTo>
                    <a:cubicBezTo>
                      <a:pt x="6" y="0"/>
                      <a:pt x="23" y="0"/>
                      <a:pt x="27" y="1"/>
                    </a:cubicBezTo>
                    <a:cubicBezTo>
                      <a:pt x="31" y="2"/>
                      <a:pt x="31" y="8"/>
                      <a:pt x="31" y="8"/>
                    </a:cubicBezTo>
                    <a:cubicBezTo>
                      <a:pt x="31" y="8"/>
                      <a:pt x="30" y="51"/>
                      <a:pt x="30" y="54"/>
                    </a:cubicBezTo>
                    <a:cubicBezTo>
                      <a:pt x="30" y="59"/>
                      <a:pt x="25" y="60"/>
                      <a:pt x="25" y="60"/>
                    </a:cubicBezTo>
                    <a:close/>
                  </a:path>
                </a:pathLst>
              </a:custGeom>
              <a:solidFill>
                <a:schemeClr val="accent1"/>
              </a:solidFill>
              <a:ln w="12700" cap="flat">
                <a:solidFill>
                  <a:srgbClr val="264466"/>
                </a:solidFill>
                <a:prstDash val="solid"/>
                <a:miter lim="800000"/>
                <a:headEnd/>
                <a:tailEnd/>
              </a:ln>
            </p:spPr>
            <p:txBody>
              <a:bodyPr vert="horz" wrap="square" lIns="68580" tIns="34290" rIns="68580" bIns="3429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a:ea typeface="MS PGothic" charset="0"/>
                  <a:cs typeface="+mn-cs"/>
                </a:endParaRPr>
              </a:p>
            </p:txBody>
          </p:sp>
        </p:grpSp>
        <p:sp>
          <p:nvSpPr>
            <p:cNvPr id="375" name="TextBox 374">
              <a:extLst>
                <a:ext uri="{FF2B5EF4-FFF2-40B4-BE49-F238E27FC236}">
                  <a16:creationId xmlns:a16="http://schemas.microsoft.com/office/drawing/2014/main" id="{03717632-22E6-A111-01AD-AD51634C9E8B}"/>
                </a:ext>
              </a:extLst>
            </p:cNvPr>
            <p:cNvSpPr txBox="1"/>
            <p:nvPr/>
          </p:nvSpPr>
          <p:spPr>
            <a:xfrm>
              <a:off x="3719927" y="2355524"/>
              <a:ext cx="970039" cy="323165"/>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prstClr val="black"/>
                  </a:solidFill>
                  <a:effectLst/>
                  <a:uLnTx/>
                  <a:uFillTx/>
                  <a:latin typeface="Calibri"/>
                  <a:ea typeface="MS PGothic" charset="0"/>
                  <a:cs typeface="+mn-cs"/>
                </a:rPr>
                <a:t>Antibody</a:t>
              </a:r>
            </a:p>
          </p:txBody>
        </p:sp>
        <p:cxnSp>
          <p:nvCxnSpPr>
            <p:cNvPr id="376" name="Straight Connector 375">
              <a:extLst>
                <a:ext uri="{FF2B5EF4-FFF2-40B4-BE49-F238E27FC236}">
                  <a16:creationId xmlns:a16="http://schemas.microsoft.com/office/drawing/2014/main" id="{AA6284A4-C91B-ADA4-1AF4-64994477FF48}"/>
                </a:ext>
              </a:extLst>
            </p:cNvPr>
            <p:cNvCxnSpPr>
              <a:cxnSpLocks/>
              <a:stCxn id="375" idx="1"/>
            </p:cNvCxnSpPr>
            <p:nvPr/>
          </p:nvCxnSpPr>
          <p:spPr>
            <a:xfrm flipH="1" flipV="1">
              <a:off x="3396686" y="2517102"/>
              <a:ext cx="323241" cy="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7" name="TextBox 376">
              <a:extLst>
                <a:ext uri="{FF2B5EF4-FFF2-40B4-BE49-F238E27FC236}">
                  <a16:creationId xmlns:a16="http://schemas.microsoft.com/office/drawing/2014/main" id="{5CD39CAE-5C2A-B4FE-D18A-FBB8FC494D56}"/>
                </a:ext>
              </a:extLst>
            </p:cNvPr>
            <p:cNvSpPr txBox="1"/>
            <p:nvPr/>
          </p:nvSpPr>
          <p:spPr>
            <a:xfrm>
              <a:off x="3719926" y="2820269"/>
              <a:ext cx="1612928" cy="323165"/>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black"/>
                  </a:solidFill>
                  <a:effectLst/>
                  <a:uLnTx/>
                  <a:uFillTx/>
                  <a:latin typeface="Calibri"/>
                  <a:ea typeface="MS PGothic" charset="0"/>
                  <a:cs typeface="+mn-cs"/>
                </a:rPr>
                <a:t>Cytotoxic payload</a:t>
              </a:r>
            </a:p>
          </p:txBody>
        </p:sp>
        <p:cxnSp>
          <p:nvCxnSpPr>
            <p:cNvPr id="378" name="Straight Connector 377">
              <a:extLst>
                <a:ext uri="{FF2B5EF4-FFF2-40B4-BE49-F238E27FC236}">
                  <a16:creationId xmlns:a16="http://schemas.microsoft.com/office/drawing/2014/main" id="{D1ECE6B9-60BC-E42E-DE1A-112D536DF07E}"/>
                </a:ext>
              </a:extLst>
            </p:cNvPr>
            <p:cNvCxnSpPr>
              <a:cxnSpLocks/>
            </p:cNvCxnSpPr>
            <p:nvPr/>
          </p:nvCxnSpPr>
          <p:spPr>
            <a:xfrm flipH="1">
              <a:off x="3243935" y="2996729"/>
              <a:ext cx="47747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9" name="TextBox 378">
              <a:extLst>
                <a:ext uri="{FF2B5EF4-FFF2-40B4-BE49-F238E27FC236}">
                  <a16:creationId xmlns:a16="http://schemas.microsoft.com/office/drawing/2014/main" id="{5EE1CA82-C7A8-9704-2806-EC9E0C75772C}"/>
                </a:ext>
              </a:extLst>
            </p:cNvPr>
            <p:cNvSpPr txBox="1"/>
            <p:nvPr/>
          </p:nvSpPr>
          <p:spPr>
            <a:xfrm>
              <a:off x="3729676" y="3369685"/>
              <a:ext cx="836525" cy="323165"/>
            </a:xfrm>
            <a:prstGeom prst="rect">
              <a:avLst/>
            </a:prstGeom>
            <a:noFill/>
          </p:spPr>
          <p:txBody>
            <a:bodyPr wrap="square" lIns="34290" rIns="0" rtlCol="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prstClr val="black"/>
                  </a:solidFill>
                  <a:effectLst/>
                  <a:uLnTx/>
                  <a:uFillTx/>
                  <a:latin typeface="Calibri"/>
                  <a:ea typeface="MS PGothic" charset="0"/>
                  <a:cs typeface="+mn-cs"/>
                </a:rPr>
                <a:t>Linker</a:t>
              </a:r>
            </a:p>
          </p:txBody>
        </p:sp>
        <p:cxnSp>
          <p:nvCxnSpPr>
            <p:cNvPr id="380" name="Connector: Elbow 379">
              <a:extLst>
                <a:ext uri="{FF2B5EF4-FFF2-40B4-BE49-F238E27FC236}">
                  <a16:creationId xmlns:a16="http://schemas.microsoft.com/office/drawing/2014/main" id="{E6802AC3-199E-6D31-4049-8359CAC20E16}"/>
                </a:ext>
              </a:extLst>
            </p:cNvPr>
            <p:cNvCxnSpPr>
              <a:cxnSpLocks/>
              <a:endCxn id="379" idx="1"/>
            </p:cNvCxnSpPr>
            <p:nvPr/>
          </p:nvCxnSpPr>
          <p:spPr>
            <a:xfrm>
              <a:off x="3092767" y="3299648"/>
              <a:ext cx="636908" cy="231618"/>
            </a:xfrm>
            <a:prstGeom prst="bentConnector3">
              <a:avLst>
                <a:gd name="adj1" fmla="val -1146"/>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extBox 1">
            <a:extLst>
              <a:ext uri="{FF2B5EF4-FFF2-40B4-BE49-F238E27FC236}">
                <a16:creationId xmlns:a16="http://schemas.microsoft.com/office/drawing/2014/main" id="{E2F0AD3D-1837-DB4C-0189-132D3982BBCB}"/>
              </a:ext>
            </a:extLst>
          </p:cNvPr>
          <p:cNvSpPr txBox="1"/>
          <p:nvPr/>
        </p:nvSpPr>
        <p:spPr>
          <a:xfrm>
            <a:off x="263352" y="6446321"/>
            <a:ext cx="4588051" cy="323165"/>
          </a:xfrm>
          <a:prstGeom prst="rect">
            <a:avLst/>
          </a:prstGeom>
          <a:noFill/>
        </p:spPr>
        <p:txBody>
          <a:bodyPr wrap="none" rtlCol="0">
            <a:spAutoFit/>
          </a:bodyPr>
          <a:lstStyle/>
          <a:p>
            <a:r>
              <a:rPr lang="en-US" sz="1500" b="0" dirty="0">
                <a:solidFill>
                  <a:schemeClr val="tx1"/>
                </a:solidFill>
                <a:latin typeface="Calibri" panose="020F0502020204030204" pitchFamily="34" charset="0"/>
                <a:cs typeface="Calibri" panose="020F0502020204030204" pitchFamily="34" charset="0"/>
              </a:rPr>
              <a:t>Courtesy of Marianne J Davies, DNP, ACNP, AOCNP, FAAN</a:t>
            </a:r>
          </a:p>
        </p:txBody>
      </p:sp>
    </p:spTree>
    <p:extLst>
      <p:ext uri="{BB962C8B-B14F-4D97-AF65-F5344CB8AC3E}">
        <p14:creationId xmlns:p14="http://schemas.microsoft.com/office/powerpoint/2010/main" val="320888839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4AECF1-2A01-101D-F876-0B9A95B8B9C8}"/>
              </a:ext>
            </a:extLst>
          </p:cNvPr>
          <p:cNvSpPr>
            <a:spLocks noGrp="1"/>
          </p:cNvSpPr>
          <p:nvPr>
            <p:ph type="title"/>
          </p:nvPr>
        </p:nvSpPr>
        <p:spPr>
          <a:xfrm>
            <a:off x="0" y="116632"/>
            <a:ext cx="12191999" cy="842276"/>
          </a:xfrm>
        </p:spPr>
        <p:txBody>
          <a:bodyPr/>
          <a:lstStyle/>
          <a:p>
            <a:r>
              <a:rPr lang="en-US" dirty="0"/>
              <a:t>Current Approved ADCs in Oncology </a:t>
            </a:r>
          </a:p>
        </p:txBody>
      </p:sp>
      <p:sp>
        <p:nvSpPr>
          <p:cNvPr id="6" name="TextBox 5">
            <a:extLst>
              <a:ext uri="{FF2B5EF4-FFF2-40B4-BE49-F238E27FC236}">
                <a16:creationId xmlns:a16="http://schemas.microsoft.com/office/drawing/2014/main" id="{CD504DB6-8D09-644D-D442-82957A3A2A9F}"/>
              </a:ext>
            </a:extLst>
          </p:cNvPr>
          <p:cNvSpPr txBox="1"/>
          <p:nvPr/>
        </p:nvSpPr>
        <p:spPr>
          <a:xfrm>
            <a:off x="42524" y="6534835"/>
            <a:ext cx="10835952" cy="323165"/>
          </a:xfrm>
          <a:prstGeom prst="rect">
            <a:avLst/>
          </a:prstGeom>
          <a:noFill/>
        </p:spPr>
        <p:txBody>
          <a:bodyPr wrap="squar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S PGothic" charset="0"/>
              </a:rPr>
              <a:t>https://</a:t>
            </a:r>
            <a:r>
              <a:rPr kumimoji="0" lang="en-US" sz="1500" b="0" i="0" u="none" strike="noStrike" kern="1200" cap="none" spc="0" normalizeH="0" baseline="0" noProof="0" dirty="0" err="1">
                <a:ln>
                  <a:noFill/>
                </a:ln>
                <a:solidFill>
                  <a:srgbClr val="000000"/>
                </a:solidFill>
                <a:effectLst/>
                <a:uLnTx/>
                <a:uFillTx/>
                <a:latin typeface="Calibri"/>
                <a:ea typeface="MS PGothic" charset="0"/>
              </a:rPr>
              <a:t>www.fda.gov</a:t>
            </a:r>
            <a:r>
              <a:rPr kumimoji="0" lang="en-US" sz="1500" b="0" i="0" u="none" strike="noStrike" kern="1200" cap="none" spc="0" normalizeH="0" baseline="0" noProof="0" dirty="0">
                <a:ln>
                  <a:noFill/>
                </a:ln>
                <a:solidFill>
                  <a:srgbClr val="000000"/>
                </a:solidFill>
                <a:effectLst/>
                <a:uLnTx/>
                <a:uFillTx/>
                <a:latin typeface="Calibri"/>
                <a:ea typeface="MS PGothic" charset="0"/>
              </a:rPr>
              <a:t>/drugs/resources-information-approved-drugs/oncology-cancer-hematologic-malignancies-approval-notifications</a:t>
            </a:r>
          </a:p>
        </p:txBody>
      </p:sp>
      <p:graphicFrame>
        <p:nvGraphicFramePr>
          <p:cNvPr id="4" name="Table 3">
            <a:extLst>
              <a:ext uri="{FF2B5EF4-FFF2-40B4-BE49-F238E27FC236}">
                <a16:creationId xmlns:a16="http://schemas.microsoft.com/office/drawing/2014/main" id="{CEA417A3-13DA-9ABE-BDD2-DF8485BAFB55}"/>
              </a:ext>
            </a:extLst>
          </p:cNvPr>
          <p:cNvGraphicFramePr>
            <a:graphicFrameLocks noGrp="1"/>
          </p:cNvGraphicFramePr>
          <p:nvPr>
            <p:extLst>
              <p:ext uri="{D42A27DB-BD31-4B8C-83A1-F6EECF244321}">
                <p14:modId xmlns:p14="http://schemas.microsoft.com/office/powerpoint/2010/main" val="4053798191"/>
              </p:ext>
            </p:extLst>
          </p:nvPr>
        </p:nvGraphicFramePr>
        <p:xfrm>
          <a:off x="519644" y="1268760"/>
          <a:ext cx="10699244" cy="4572000"/>
        </p:xfrm>
        <a:graphic>
          <a:graphicData uri="http://schemas.openxmlformats.org/drawingml/2006/table">
            <a:tbl>
              <a:tblPr firstRow="1" bandRow="1">
                <a:tableStyleId>{5C22544A-7EE6-4342-B048-85BDC9FD1C3A}</a:tableStyleId>
              </a:tblPr>
              <a:tblGrid>
                <a:gridCol w="3312368">
                  <a:extLst>
                    <a:ext uri="{9D8B030D-6E8A-4147-A177-3AD203B41FA5}">
                      <a16:colId xmlns:a16="http://schemas.microsoft.com/office/drawing/2014/main" val="927382586"/>
                    </a:ext>
                  </a:extLst>
                </a:gridCol>
                <a:gridCol w="4002500">
                  <a:extLst>
                    <a:ext uri="{9D8B030D-6E8A-4147-A177-3AD203B41FA5}">
                      <a16:colId xmlns:a16="http://schemas.microsoft.com/office/drawing/2014/main" val="1952969132"/>
                    </a:ext>
                  </a:extLst>
                </a:gridCol>
                <a:gridCol w="3384376">
                  <a:extLst>
                    <a:ext uri="{9D8B030D-6E8A-4147-A177-3AD203B41FA5}">
                      <a16:colId xmlns:a16="http://schemas.microsoft.com/office/drawing/2014/main" val="3911879669"/>
                    </a:ext>
                  </a:extLst>
                </a:gridCol>
              </a:tblGrid>
              <a:tr h="297607">
                <a:tc>
                  <a:txBody>
                    <a:bodyPr/>
                    <a:lstStyle/>
                    <a:p>
                      <a:r>
                        <a:rPr lang="en-US" sz="1800" dirty="0"/>
                        <a:t>Name</a:t>
                      </a:r>
                    </a:p>
                  </a:txBody>
                  <a:tcP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r>
                        <a:rPr lang="en-US" sz="1800" dirty="0"/>
                        <a:t>Year approved</a:t>
                      </a: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r>
                        <a:rPr lang="en-US" sz="1800" dirty="0"/>
                        <a:t>Tumor type</a:t>
                      </a:r>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extLst>
                  <a:ext uri="{0D108BD9-81ED-4DB2-BD59-A6C34878D82A}">
                    <a16:rowId xmlns:a16="http://schemas.microsoft.com/office/drawing/2014/main" val="1902106765"/>
                  </a:ext>
                </a:extLst>
              </a:tr>
              <a:tr h="514048">
                <a:tc>
                  <a:txBody>
                    <a:bodyPr/>
                    <a:lstStyle/>
                    <a:p>
                      <a:r>
                        <a:rPr lang="en-US" sz="1800" dirty="0"/>
                        <a:t>Trastuzumab emtansine (T-DM1)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800" dirty="0"/>
                        <a:t>Adjuvant: 2019</a:t>
                      </a:r>
                    </a:p>
                    <a:p>
                      <a:r>
                        <a:rPr lang="en-US" sz="1800" dirty="0"/>
                        <a:t>Metastatic: 2013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800" dirty="0"/>
                        <a:t>Breast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68621363"/>
                  </a:ext>
                </a:extLst>
              </a:tr>
              <a:tr h="856586">
                <a:tc>
                  <a:txBody>
                    <a:bodyPr/>
                    <a:lstStyle/>
                    <a:p>
                      <a:r>
                        <a:rPr lang="en-US" sz="1800" dirty="0"/>
                        <a:t>Sacituzumab govitecan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dirty="0"/>
                        <a:t>HR-positive: 2023</a:t>
                      </a:r>
                    </a:p>
                    <a:p>
                      <a:pPr marL="0" marR="0" lvl="0" indent="0" algn="l" defTabSz="914115" rtl="0" eaLnBrk="1" fontAlgn="auto" latinLnBrk="0" hangingPunct="1">
                        <a:lnSpc>
                          <a:spcPct val="100000"/>
                        </a:lnSpc>
                        <a:spcBef>
                          <a:spcPts val="0"/>
                        </a:spcBef>
                        <a:spcAft>
                          <a:spcPts val="0"/>
                        </a:spcAft>
                        <a:buClrTx/>
                        <a:buSzTx/>
                        <a:buFontTx/>
                        <a:buNone/>
                        <a:tabLst/>
                        <a:defRPr/>
                      </a:pPr>
                      <a:r>
                        <a:rPr lang="en-US" sz="1800" dirty="0"/>
                        <a:t>Triple-negative: 2021 (Traditional)</a:t>
                      </a:r>
                    </a:p>
                    <a:p>
                      <a:r>
                        <a:rPr lang="en-US" sz="1800" dirty="0"/>
                        <a:t>Triple-negative: 2020 (Accelerated)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r>
                        <a:rPr lang="en-US" sz="1800" dirty="0"/>
                        <a:t>Breast</a:t>
                      </a:r>
                    </a:p>
                    <a:p>
                      <a:endParaRPr lang="en-US" sz="1800" dirty="0"/>
                    </a:p>
                    <a:p>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extLst>
                  <a:ext uri="{0D108BD9-81ED-4DB2-BD59-A6C34878D82A}">
                    <a16:rowId xmlns:a16="http://schemas.microsoft.com/office/drawing/2014/main" val="2653385742"/>
                  </a:ext>
                </a:extLst>
              </a:tr>
              <a:tr h="297607">
                <a:tc>
                  <a:txBody>
                    <a:bodyPr/>
                    <a:lstStyle/>
                    <a:p>
                      <a:r>
                        <a:rPr lang="en-US" sz="1800" dirty="0" err="1"/>
                        <a:t>Datopotamab</a:t>
                      </a:r>
                      <a:r>
                        <a:rPr lang="en-US" sz="1800" dirty="0"/>
                        <a:t> deruxtecan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800" dirty="0"/>
                        <a:t>2025 (Traditional)</a:t>
                      </a:r>
                    </a:p>
                    <a:p>
                      <a:r>
                        <a:rPr lang="en-US" sz="1800" dirty="0"/>
                        <a:t>2025 (Accelerated)</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1800" dirty="0"/>
                        <a:t>Breast</a:t>
                      </a:r>
                    </a:p>
                    <a:p>
                      <a:r>
                        <a:rPr lang="en-US" sz="1800" dirty="0"/>
                        <a:t>Non-small cell lung</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104926"/>
                  </a:ext>
                </a:extLst>
              </a:tr>
              <a:tr h="730489">
                <a:tc>
                  <a:txBody>
                    <a:bodyPr/>
                    <a:lstStyle/>
                    <a:p>
                      <a:r>
                        <a:rPr lang="en-US" sz="1800" dirty="0"/>
                        <a:t>Trastuzumab deruxtecan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r>
                        <a:rPr lang="en-US" sz="1800" dirty="0"/>
                        <a:t>2025 (Traditional)</a:t>
                      </a:r>
                    </a:p>
                    <a:p>
                      <a:r>
                        <a:rPr lang="en-US" sz="1800" dirty="0"/>
                        <a:t>2025</a:t>
                      </a:r>
                    </a:p>
                    <a:p>
                      <a:r>
                        <a:rPr lang="en-US" sz="1800" dirty="0"/>
                        <a:t>2024</a:t>
                      </a:r>
                    </a:p>
                    <a:p>
                      <a:r>
                        <a:rPr lang="en-US" sz="1800" dirty="0"/>
                        <a:t>2022 </a:t>
                      </a:r>
                    </a:p>
                    <a:p>
                      <a:r>
                        <a:rPr lang="en-US" sz="1800" dirty="0"/>
                        <a:t>2022</a:t>
                      </a:r>
                    </a:p>
                    <a:p>
                      <a:r>
                        <a:rPr lang="en-US" sz="1800" dirty="0"/>
                        <a:t>2021</a:t>
                      </a:r>
                    </a:p>
                    <a:p>
                      <a:r>
                        <a:rPr lang="en-US" sz="1800" dirty="0"/>
                        <a:t>2019 (Accelerated) 2022 (Traditional)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800" dirty="0"/>
                        <a:t>HER2-positive breast (first-line)</a:t>
                      </a:r>
                    </a:p>
                    <a:p>
                      <a:pPr marL="0" marR="0" lvl="0" indent="0" algn="l" defTabSz="914115" rtl="0" eaLnBrk="1" fontAlgn="auto" latinLnBrk="0" hangingPunct="1">
                        <a:lnSpc>
                          <a:spcPct val="100000"/>
                        </a:lnSpc>
                        <a:spcBef>
                          <a:spcPts val="0"/>
                        </a:spcBef>
                        <a:spcAft>
                          <a:spcPts val="0"/>
                        </a:spcAft>
                        <a:buClrTx/>
                        <a:buSzTx/>
                        <a:buFontTx/>
                        <a:buNone/>
                        <a:tabLst/>
                        <a:defRPr/>
                      </a:pPr>
                      <a:r>
                        <a:rPr lang="en-US" sz="1800" dirty="0"/>
                        <a:t>HER2-low/ultralow breast</a:t>
                      </a:r>
                    </a:p>
                    <a:p>
                      <a:r>
                        <a:rPr lang="en-US" sz="1800" dirty="0"/>
                        <a:t>HER2-positive solid tumors</a:t>
                      </a:r>
                    </a:p>
                    <a:p>
                      <a:r>
                        <a:rPr lang="en-US" sz="1800" dirty="0"/>
                        <a:t>HER2-mutant lung</a:t>
                      </a:r>
                    </a:p>
                    <a:p>
                      <a:r>
                        <a:rPr lang="en-US" sz="1800" dirty="0"/>
                        <a:t>HER2-low breast </a:t>
                      </a:r>
                    </a:p>
                    <a:p>
                      <a:r>
                        <a:rPr lang="en-US" sz="1800" dirty="0"/>
                        <a:t>HER2-positive gastric</a:t>
                      </a:r>
                    </a:p>
                    <a:p>
                      <a:r>
                        <a:rPr lang="en-US" sz="1800" dirty="0"/>
                        <a:t>HER2-positive metastatic breast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extLst>
                  <a:ext uri="{0D108BD9-81ED-4DB2-BD59-A6C34878D82A}">
                    <a16:rowId xmlns:a16="http://schemas.microsoft.com/office/drawing/2014/main" val="2621994348"/>
                  </a:ext>
                </a:extLst>
              </a:tr>
            </a:tbl>
          </a:graphicData>
        </a:graphic>
      </p:graphicFrame>
    </p:spTree>
    <p:extLst>
      <p:ext uri="{BB962C8B-B14F-4D97-AF65-F5344CB8AC3E}">
        <p14:creationId xmlns:p14="http://schemas.microsoft.com/office/powerpoint/2010/main" val="151587813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F4AECF1-2A01-101D-F876-0B9A95B8B9C8}"/>
              </a:ext>
            </a:extLst>
          </p:cNvPr>
          <p:cNvSpPr>
            <a:spLocks noGrp="1"/>
          </p:cNvSpPr>
          <p:nvPr>
            <p:ph type="title"/>
          </p:nvPr>
        </p:nvSpPr>
        <p:spPr>
          <a:xfrm>
            <a:off x="47328" y="-17691"/>
            <a:ext cx="12144671" cy="1070427"/>
          </a:xfrm>
        </p:spPr>
        <p:txBody>
          <a:bodyPr/>
          <a:lstStyle/>
          <a:p>
            <a:r>
              <a:rPr lang="en-US" dirty="0"/>
              <a:t>Current Approved ADCs in Oncology (Continued) </a:t>
            </a:r>
          </a:p>
        </p:txBody>
      </p:sp>
      <p:sp>
        <p:nvSpPr>
          <p:cNvPr id="6" name="TextBox 5">
            <a:extLst>
              <a:ext uri="{FF2B5EF4-FFF2-40B4-BE49-F238E27FC236}">
                <a16:creationId xmlns:a16="http://schemas.microsoft.com/office/drawing/2014/main" id="{CD504DB6-8D09-644D-D442-82957A3A2A9F}"/>
              </a:ext>
            </a:extLst>
          </p:cNvPr>
          <p:cNvSpPr txBox="1"/>
          <p:nvPr/>
        </p:nvSpPr>
        <p:spPr>
          <a:xfrm>
            <a:off x="35563" y="6534835"/>
            <a:ext cx="10835952" cy="323165"/>
          </a:xfrm>
          <a:prstGeom prst="rect">
            <a:avLst/>
          </a:prstGeom>
          <a:noFill/>
        </p:spPr>
        <p:txBody>
          <a:bodyPr wrap="squar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S PGothic" charset="0"/>
              </a:rPr>
              <a:t>https://</a:t>
            </a:r>
            <a:r>
              <a:rPr kumimoji="0" lang="en-US" sz="1500" b="0" i="0" u="none" strike="noStrike" kern="1200" cap="none" spc="0" normalizeH="0" baseline="0" noProof="0" dirty="0" err="1">
                <a:ln>
                  <a:noFill/>
                </a:ln>
                <a:solidFill>
                  <a:srgbClr val="000000"/>
                </a:solidFill>
                <a:effectLst/>
                <a:uLnTx/>
                <a:uFillTx/>
                <a:latin typeface="Calibri"/>
                <a:ea typeface="MS PGothic" charset="0"/>
              </a:rPr>
              <a:t>www.fda.gov</a:t>
            </a:r>
            <a:r>
              <a:rPr kumimoji="0" lang="en-US" sz="1500" b="0" i="0" u="none" strike="noStrike" kern="1200" cap="none" spc="0" normalizeH="0" baseline="0" noProof="0" dirty="0">
                <a:ln>
                  <a:noFill/>
                </a:ln>
                <a:solidFill>
                  <a:srgbClr val="000000"/>
                </a:solidFill>
                <a:effectLst/>
                <a:uLnTx/>
                <a:uFillTx/>
                <a:latin typeface="Calibri"/>
                <a:ea typeface="MS PGothic" charset="0"/>
              </a:rPr>
              <a:t>/drugs/resources-information-approved-drugs/oncology-cancer-hematologic-malignancies-approval-notifications</a:t>
            </a:r>
          </a:p>
        </p:txBody>
      </p:sp>
      <p:graphicFrame>
        <p:nvGraphicFramePr>
          <p:cNvPr id="7" name="Table 6">
            <a:extLst>
              <a:ext uri="{FF2B5EF4-FFF2-40B4-BE49-F238E27FC236}">
                <a16:creationId xmlns:a16="http://schemas.microsoft.com/office/drawing/2014/main" id="{1C0DF1BF-09A2-A360-0E60-80C5D83ADAE4}"/>
              </a:ext>
            </a:extLst>
          </p:cNvPr>
          <p:cNvGraphicFramePr>
            <a:graphicFrameLocks noGrp="1"/>
          </p:cNvGraphicFramePr>
          <p:nvPr>
            <p:extLst>
              <p:ext uri="{D42A27DB-BD31-4B8C-83A1-F6EECF244321}">
                <p14:modId xmlns:p14="http://schemas.microsoft.com/office/powerpoint/2010/main" val="3543390992"/>
              </p:ext>
            </p:extLst>
          </p:nvPr>
        </p:nvGraphicFramePr>
        <p:xfrm>
          <a:off x="1007095" y="825376"/>
          <a:ext cx="10225136" cy="5735355"/>
        </p:xfrm>
        <a:graphic>
          <a:graphicData uri="http://schemas.openxmlformats.org/drawingml/2006/table">
            <a:tbl>
              <a:tblPr firstRow="1" bandRow="1">
                <a:tableStyleId>{21E4AEA4-8DFA-4A89-87EB-49C32662AFE0}</a:tableStyleId>
              </a:tblPr>
              <a:tblGrid>
                <a:gridCol w="3550047">
                  <a:extLst>
                    <a:ext uri="{9D8B030D-6E8A-4147-A177-3AD203B41FA5}">
                      <a16:colId xmlns:a16="http://schemas.microsoft.com/office/drawing/2014/main" val="20000"/>
                    </a:ext>
                  </a:extLst>
                </a:gridCol>
                <a:gridCol w="2808312">
                  <a:extLst>
                    <a:ext uri="{9D8B030D-6E8A-4147-A177-3AD203B41FA5}">
                      <a16:colId xmlns:a16="http://schemas.microsoft.com/office/drawing/2014/main" val="20002"/>
                    </a:ext>
                  </a:extLst>
                </a:gridCol>
                <a:gridCol w="3866777">
                  <a:extLst>
                    <a:ext uri="{9D8B030D-6E8A-4147-A177-3AD203B41FA5}">
                      <a16:colId xmlns:a16="http://schemas.microsoft.com/office/drawing/2014/main" val="20003"/>
                    </a:ext>
                  </a:extLst>
                </a:gridCol>
              </a:tblGrid>
              <a:tr h="324946">
                <a:tc>
                  <a:txBody>
                    <a:bodyPr/>
                    <a:lstStyle/>
                    <a:p>
                      <a:pPr algn="l"/>
                      <a:r>
                        <a:rPr lang="en-US" sz="1600" dirty="0"/>
                        <a:t>Name</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pPr algn="l"/>
                      <a:r>
                        <a:rPr lang="en-US" sz="1600" dirty="0"/>
                        <a:t>Year approved </a:t>
                      </a:r>
                    </a:p>
                  </a:txBody>
                  <a:tcPr marT="45730" marB="4573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pPr marL="0" marR="0" indent="0" algn="l" defTabSz="914115" rtl="0" eaLnBrk="1" fontAlgn="auto" latinLnBrk="0" hangingPunct="1">
                        <a:lnSpc>
                          <a:spcPct val="100000"/>
                        </a:lnSpc>
                        <a:spcBef>
                          <a:spcPts val="0"/>
                        </a:spcBef>
                        <a:spcAft>
                          <a:spcPts val="0"/>
                        </a:spcAft>
                        <a:buClrTx/>
                        <a:buSzTx/>
                        <a:buFontTx/>
                        <a:buNone/>
                        <a:tabLst/>
                        <a:defRPr/>
                      </a:pPr>
                      <a:r>
                        <a:rPr lang="en-US" sz="1600" dirty="0"/>
                        <a:t>Tumor type</a:t>
                      </a:r>
                    </a:p>
                  </a:txBody>
                  <a:tcPr marT="45730" marB="4573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extLst>
                  <a:ext uri="{0D108BD9-81ED-4DB2-BD59-A6C34878D82A}">
                    <a16:rowId xmlns:a16="http://schemas.microsoft.com/office/drawing/2014/main" val="10000"/>
                  </a:ext>
                </a:extLst>
              </a:tr>
              <a:tr h="601297">
                <a:tc>
                  <a:txBody>
                    <a:bodyPr/>
                    <a:lstStyle/>
                    <a:p>
                      <a:pPr algn="l"/>
                      <a:r>
                        <a:rPr lang="en-US" sz="1600" dirty="0"/>
                        <a:t>Mirvetuximab soravtansine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600" dirty="0"/>
                        <a:t>2024 (Traditional) </a:t>
                      </a:r>
                    </a:p>
                    <a:p>
                      <a:pPr algn="l"/>
                      <a:r>
                        <a:rPr lang="en-US" sz="1600" dirty="0"/>
                        <a:t>2022 (Accelerated)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r>
                        <a:rPr lang="en-US" sz="1600" dirty="0"/>
                        <a:t>Ovarian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071532"/>
                  </a:ext>
                </a:extLst>
              </a:tr>
              <a:tr h="565092">
                <a:tc>
                  <a:txBody>
                    <a:bodyPr/>
                    <a:lstStyle/>
                    <a:p>
                      <a:pPr algn="l"/>
                      <a:r>
                        <a:rPr lang="en-US" sz="1600" dirty="0" err="1"/>
                        <a:t>Tisotumab</a:t>
                      </a:r>
                      <a:r>
                        <a:rPr lang="en-US" sz="1600" dirty="0"/>
                        <a:t> vedotin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2024 (Traditional)</a:t>
                      </a:r>
                    </a:p>
                    <a:p>
                      <a:pPr algn="l"/>
                      <a:r>
                        <a:rPr lang="en-US" sz="1600" dirty="0"/>
                        <a:t>2021 (Accelerated)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Cervical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extLst>
                  <a:ext uri="{0D108BD9-81ED-4DB2-BD59-A6C34878D82A}">
                    <a16:rowId xmlns:a16="http://schemas.microsoft.com/office/drawing/2014/main" val="2814160829"/>
                  </a:ext>
                </a:extLst>
              </a:tr>
              <a:tr h="565092">
                <a:tc>
                  <a:txBody>
                    <a:bodyPr/>
                    <a:lstStyle/>
                    <a:p>
                      <a:pPr algn="l"/>
                      <a:r>
                        <a:rPr lang="en-US" sz="1600" dirty="0"/>
                        <a:t>Enfortumab vedotin (monotherapy)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sz="1600" dirty="0"/>
                        <a:t>2021 (Traditional) </a:t>
                      </a:r>
                    </a:p>
                    <a:p>
                      <a:pPr algn="l"/>
                      <a:r>
                        <a:rPr lang="en-US" sz="1600" dirty="0"/>
                        <a:t>2019 (Accelerated)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a:r>
                        <a:rPr lang="en-US" sz="1600" dirty="0"/>
                        <a:t>Urothelial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85407934"/>
                  </a:ext>
                </a:extLst>
              </a:tr>
              <a:tr h="805256">
                <a:tc>
                  <a:txBody>
                    <a:bodyPr/>
                    <a:lstStyle/>
                    <a:p>
                      <a:pPr algn="l"/>
                      <a:r>
                        <a:rPr lang="en-US" sz="1600" dirty="0"/>
                        <a:t>Enfortumab </a:t>
                      </a:r>
                      <a:r>
                        <a:rPr lang="en-US" sz="1600" dirty="0" err="1"/>
                        <a:t>vedotin</a:t>
                      </a:r>
                      <a:r>
                        <a:rPr lang="en-US" sz="1600" dirty="0"/>
                        <a:t> </a:t>
                      </a:r>
                      <a:br>
                        <a:rPr lang="en-US" sz="1600" dirty="0"/>
                      </a:br>
                      <a:r>
                        <a:rPr lang="en-US" sz="1600" dirty="0"/>
                        <a:t>(with pembrolizumab)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2025 (Traditional)</a:t>
                      </a:r>
                    </a:p>
                    <a:p>
                      <a:pPr algn="l"/>
                      <a:r>
                        <a:rPr lang="en-US" sz="1600" dirty="0"/>
                        <a:t>2023 (Accelerated/Traditional)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Muscle-invasive bladder</a:t>
                      </a:r>
                    </a:p>
                    <a:p>
                      <a:pPr algn="l"/>
                      <a:r>
                        <a:rPr lang="en-US" sz="1600" dirty="0"/>
                        <a:t>Urothelial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extLst>
                  <a:ext uri="{0D108BD9-81ED-4DB2-BD59-A6C34878D82A}">
                    <a16:rowId xmlns:a16="http://schemas.microsoft.com/office/drawing/2014/main" val="417691455"/>
                  </a:ext>
                </a:extLst>
              </a:tr>
              <a:tr h="436167">
                <a:tc>
                  <a:txBody>
                    <a:bodyPr/>
                    <a:lstStyle/>
                    <a:p>
                      <a:pPr algn="l"/>
                      <a:r>
                        <a:rPr lang="en-US" sz="1600" dirty="0"/>
                        <a:t>Telisotuzumab vedotin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2025 (Accelerated)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tc>
                  <a:txBody>
                    <a:bodyPr/>
                    <a:lstStyle/>
                    <a:p>
                      <a:pPr algn="l"/>
                      <a:r>
                        <a:rPr lang="en-US" sz="1600" dirty="0"/>
                        <a:t>Non-small cell lung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5F9"/>
                    </a:solidFill>
                  </a:tcPr>
                </a:tc>
                <a:extLst>
                  <a:ext uri="{0D108BD9-81ED-4DB2-BD59-A6C34878D82A}">
                    <a16:rowId xmlns:a16="http://schemas.microsoft.com/office/drawing/2014/main" val="3680866115"/>
                  </a:ext>
                </a:extLst>
              </a:tr>
              <a:tr h="600755">
                <a:tc>
                  <a:txBody>
                    <a:bodyPr/>
                    <a:lstStyle/>
                    <a:p>
                      <a:pPr marL="0" algn="l"/>
                      <a:r>
                        <a:rPr lang="en-US" sz="1600" baseline="0" dirty="0" err="1"/>
                        <a:t>Gemtuzumab</a:t>
                      </a:r>
                      <a:r>
                        <a:rPr lang="en-US" sz="1600" baseline="0" dirty="0"/>
                        <a:t> </a:t>
                      </a:r>
                      <a:r>
                        <a:rPr lang="en-US" sz="1600" baseline="0" dirty="0" err="1"/>
                        <a:t>ozogamicin</a:t>
                      </a:r>
                      <a:endParaRPr lang="en-US" sz="1600" baseline="0" dirty="0"/>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kumimoji="0" lang="en-US" sz="1600" b="0" i="0" u="none" strike="noStrike" kern="1200" cap="none" spc="0" normalizeH="0" baseline="0" noProof="0" dirty="0">
                          <a:ln>
                            <a:noFill/>
                          </a:ln>
                          <a:solidFill>
                            <a:srgbClr val="000000"/>
                          </a:solidFill>
                          <a:effectLst/>
                          <a:uLnTx/>
                          <a:uFillTx/>
                          <a:latin typeface="+mn-lt"/>
                          <a:ea typeface="+mn-ea"/>
                          <a:cs typeface="+mn-cs"/>
                        </a:rPr>
                        <a:t>2017 (Traditional)</a:t>
                      </a:r>
                    </a:p>
                    <a:p>
                      <a:pPr marL="0" indent="0" algn="l">
                        <a:buFont typeface="Arial" charset="0"/>
                        <a:buNone/>
                      </a:pPr>
                      <a:r>
                        <a:rPr kumimoji="0" lang="en-US" sz="1600" b="0" i="0" u="none" strike="noStrike" kern="1200" cap="none" spc="0" normalizeH="0" baseline="0" noProof="0" dirty="0">
                          <a:ln>
                            <a:noFill/>
                          </a:ln>
                          <a:solidFill>
                            <a:srgbClr val="000000"/>
                          </a:solidFill>
                          <a:effectLst/>
                          <a:uLnTx/>
                          <a:uFillTx/>
                          <a:latin typeface="+mn-lt"/>
                          <a:ea typeface="+mn-ea"/>
                          <a:cs typeface="+mn-cs"/>
                        </a:rPr>
                        <a:t>2000 (Accelerated)</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l">
                        <a:buFont typeface="Arial" charset="0"/>
                        <a:buNone/>
                      </a:pPr>
                      <a:r>
                        <a:rPr kumimoji="0" lang="en-US" sz="1600" b="0" i="0" u="none" strike="noStrike" kern="1200" cap="none" spc="0" normalizeH="0" baseline="0" noProof="0" dirty="0">
                          <a:ln>
                            <a:noFill/>
                          </a:ln>
                          <a:solidFill>
                            <a:srgbClr val="000000"/>
                          </a:solidFill>
                          <a:effectLst/>
                          <a:uLnTx/>
                          <a:uFillTx/>
                          <a:latin typeface="+mn-lt"/>
                          <a:ea typeface="+mn-ea"/>
                          <a:cs typeface="+mn-cs"/>
                        </a:rPr>
                        <a:t>Acute myeloid leukemia</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94994696"/>
                  </a:ext>
                </a:extLst>
              </a:tr>
              <a:tr h="1765931">
                <a:tc>
                  <a:txBody>
                    <a:bodyPr/>
                    <a:lstStyle/>
                    <a:p>
                      <a:pPr algn="l"/>
                      <a:r>
                        <a:rPr lang="en-US" sz="1600" baseline="0" dirty="0"/>
                        <a:t>Brentuximab </a:t>
                      </a:r>
                      <a:r>
                        <a:rPr lang="en-US" sz="1600" baseline="0" dirty="0" err="1"/>
                        <a:t>vedotin</a:t>
                      </a:r>
                      <a:endParaRPr lang="en-US" sz="1600" baseline="0" dirty="0"/>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EDF2"/>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2011 (Accelerated)</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2015 (Traditional)</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2017 (Traditional)</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2018 (Traditional)</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2018 (Traditional)</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u="none" dirty="0"/>
                        <a:t>2025 (Traditional)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EDF2"/>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Hodgkin lymphoma (HL), systemic anaplastic large cell lymphoma (ALCL)</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HL (consolidation)</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ALCL, mycosis fungoides</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HL (front line)</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Peripheral T-cell lymphoma</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600" dirty="0"/>
                        <a:t>Large B-cell lymphoma (LBCL), diffuse LBCL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4EDF2"/>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766326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5B6DB4-57AB-AB9B-178C-1BD6F06B8AD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8D7377C-DC43-4C51-4873-3480B215618D}"/>
              </a:ext>
            </a:extLst>
          </p:cNvPr>
          <p:cNvSpPr>
            <a:spLocks noGrp="1"/>
          </p:cNvSpPr>
          <p:nvPr>
            <p:ph type="title"/>
          </p:nvPr>
        </p:nvSpPr>
        <p:spPr>
          <a:xfrm>
            <a:off x="47328" y="-17691"/>
            <a:ext cx="12144671" cy="1070427"/>
          </a:xfrm>
        </p:spPr>
        <p:txBody>
          <a:bodyPr/>
          <a:lstStyle/>
          <a:p>
            <a:r>
              <a:rPr lang="en-US" dirty="0"/>
              <a:t>Current Approved ADCs in Oncology (Continued) </a:t>
            </a:r>
          </a:p>
        </p:txBody>
      </p:sp>
      <p:sp>
        <p:nvSpPr>
          <p:cNvPr id="6" name="TextBox 5">
            <a:extLst>
              <a:ext uri="{FF2B5EF4-FFF2-40B4-BE49-F238E27FC236}">
                <a16:creationId xmlns:a16="http://schemas.microsoft.com/office/drawing/2014/main" id="{EAC80976-2433-B8BA-C25E-4BB888A24455}"/>
              </a:ext>
            </a:extLst>
          </p:cNvPr>
          <p:cNvSpPr txBox="1"/>
          <p:nvPr/>
        </p:nvSpPr>
        <p:spPr>
          <a:xfrm>
            <a:off x="47328" y="6453336"/>
            <a:ext cx="10835952" cy="323165"/>
          </a:xfrm>
          <a:prstGeom prst="rect">
            <a:avLst/>
          </a:prstGeom>
          <a:noFill/>
        </p:spPr>
        <p:txBody>
          <a:bodyPr wrap="squar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a:ea typeface="MS PGothic" charset="0"/>
              </a:rPr>
              <a:t>https://</a:t>
            </a:r>
            <a:r>
              <a:rPr kumimoji="0" lang="en-US" sz="1500" b="0" i="0" u="none" strike="noStrike" kern="1200" cap="none" spc="0" normalizeH="0" baseline="0" noProof="0" dirty="0" err="1">
                <a:ln>
                  <a:noFill/>
                </a:ln>
                <a:solidFill>
                  <a:srgbClr val="000000"/>
                </a:solidFill>
                <a:effectLst/>
                <a:uLnTx/>
                <a:uFillTx/>
                <a:latin typeface="Calibri"/>
                <a:ea typeface="MS PGothic" charset="0"/>
              </a:rPr>
              <a:t>www.fda.gov</a:t>
            </a:r>
            <a:r>
              <a:rPr kumimoji="0" lang="en-US" sz="1500" b="0" i="0" u="none" strike="noStrike" kern="1200" cap="none" spc="0" normalizeH="0" baseline="0" noProof="0" dirty="0">
                <a:ln>
                  <a:noFill/>
                </a:ln>
                <a:solidFill>
                  <a:srgbClr val="000000"/>
                </a:solidFill>
                <a:effectLst/>
                <a:uLnTx/>
                <a:uFillTx/>
                <a:latin typeface="Calibri"/>
                <a:ea typeface="MS PGothic" charset="0"/>
              </a:rPr>
              <a:t>/drugs/resources-information-approved-drugs/oncology-cancer-hematologic-malignancies-approval-notifications</a:t>
            </a:r>
          </a:p>
        </p:txBody>
      </p:sp>
      <p:graphicFrame>
        <p:nvGraphicFramePr>
          <p:cNvPr id="7" name="Table 6">
            <a:extLst>
              <a:ext uri="{FF2B5EF4-FFF2-40B4-BE49-F238E27FC236}">
                <a16:creationId xmlns:a16="http://schemas.microsoft.com/office/drawing/2014/main" id="{68E891D3-0651-19D4-571C-6F1EA9CFE862}"/>
              </a:ext>
            </a:extLst>
          </p:cNvPr>
          <p:cNvGraphicFramePr>
            <a:graphicFrameLocks noGrp="1"/>
          </p:cNvGraphicFramePr>
          <p:nvPr>
            <p:extLst>
              <p:ext uri="{D42A27DB-BD31-4B8C-83A1-F6EECF244321}">
                <p14:modId xmlns:p14="http://schemas.microsoft.com/office/powerpoint/2010/main" val="899519237"/>
              </p:ext>
            </p:extLst>
          </p:nvPr>
        </p:nvGraphicFramePr>
        <p:xfrm>
          <a:off x="1105793" y="942783"/>
          <a:ext cx="10027740" cy="2634252"/>
        </p:xfrm>
        <a:graphic>
          <a:graphicData uri="http://schemas.openxmlformats.org/drawingml/2006/table">
            <a:tbl>
              <a:tblPr firstRow="1" bandRow="1">
                <a:tableStyleId>{21E4AEA4-8DFA-4A89-87EB-49C32662AFE0}</a:tableStyleId>
              </a:tblPr>
              <a:tblGrid>
                <a:gridCol w="4123084">
                  <a:extLst>
                    <a:ext uri="{9D8B030D-6E8A-4147-A177-3AD203B41FA5}">
                      <a16:colId xmlns:a16="http://schemas.microsoft.com/office/drawing/2014/main" val="20000"/>
                    </a:ext>
                  </a:extLst>
                </a:gridCol>
                <a:gridCol w="2952328">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41625">
                <a:tc>
                  <a:txBody>
                    <a:bodyPr/>
                    <a:lstStyle/>
                    <a:p>
                      <a:pPr algn="l"/>
                      <a:r>
                        <a:rPr lang="en-US" sz="1700" dirty="0"/>
                        <a:t>Name</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pPr algn="l"/>
                      <a:r>
                        <a:rPr lang="en-US" sz="1700" dirty="0"/>
                        <a:t>Year approved </a:t>
                      </a:r>
                    </a:p>
                  </a:txBody>
                  <a:tcPr marT="45730" marB="4573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tc>
                  <a:txBody>
                    <a:bodyPr/>
                    <a:lstStyle/>
                    <a:p>
                      <a:pPr marL="0" marR="0" indent="0" algn="l" defTabSz="914115" rtl="0" eaLnBrk="1" fontAlgn="auto" latinLnBrk="0" hangingPunct="1">
                        <a:lnSpc>
                          <a:spcPct val="100000"/>
                        </a:lnSpc>
                        <a:spcBef>
                          <a:spcPts val="0"/>
                        </a:spcBef>
                        <a:spcAft>
                          <a:spcPts val="0"/>
                        </a:spcAft>
                        <a:buClrTx/>
                        <a:buSzTx/>
                        <a:buFontTx/>
                        <a:buNone/>
                        <a:tabLst/>
                        <a:defRPr/>
                      </a:pPr>
                      <a:r>
                        <a:rPr lang="en-US" sz="1700" dirty="0"/>
                        <a:t>Tumor type</a:t>
                      </a:r>
                    </a:p>
                  </a:txBody>
                  <a:tcPr marT="45730" marB="4573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E5E"/>
                    </a:solidFill>
                  </a:tcPr>
                </a:tc>
                <a:extLst>
                  <a:ext uri="{0D108BD9-81ED-4DB2-BD59-A6C34878D82A}">
                    <a16:rowId xmlns:a16="http://schemas.microsoft.com/office/drawing/2014/main" val="10000"/>
                  </a:ext>
                </a:extLst>
              </a:tr>
              <a:tr h="238972">
                <a:tc>
                  <a:txBody>
                    <a:bodyPr/>
                    <a:lstStyle/>
                    <a:p>
                      <a:pPr algn="l"/>
                      <a:r>
                        <a:rPr lang="en-US" sz="1700" baseline="0" dirty="0" err="1"/>
                        <a:t>Inotuzumab</a:t>
                      </a:r>
                      <a:r>
                        <a:rPr lang="en-US" sz="1700" baseline="0" dirty="0"/>
                        <a:t> </a:t>
                      </a:r>
                      <a:r>
                        <a:rPr lang="en-US" sz="1700" baseline="0" dirty="0" err="1"/>
                        <a:t>ozogamicin</a:t>
                      </a:r>
                      <a:endParaRPr lang="en-US" sz="1700" baseline="0" dirty="0"/>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700" u="none" dirty="0"/>
                        <a:t>2017 (Traditional)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700" dirty="0"/>
                        <a:t>Acute lymphoblastic leukemia</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63552677"/>
                  </a:ext>
                </a:extLst>
              </a:tr>
              <a:tr h="686524">
                <a:tc>
                  <a:txBody>
                    <a:bodyPr/>
                    <a:lstStyle/>
                    <a:p>
                      <a:pPr algn="l"/>
                      <a:r>
                        <a:rPr lang="en-US" sz="1700" baseline="0" dirty="0"/>
                        <a:t>Polatuzumab </a:t>
                      </a:r>
                      <a:r>
                        <a:rPr lang="en-US" sz="1700" baseline="0" dirty="0" err="1"/>
                        <a:t>vedotin</a:t>
                      </a:r>
                      <a:endParaRPr lang="en-US" sz="1700" baseline="0" dirty="0"/>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4F9"/>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700" u="none" dirty="0"/>
                        <a:t>2023 (Traditional) </a:t>
                      </a:r>
                    </a:p>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700" u="none" dirty="0"/>
                        <a:t>2019 (Accelerated)</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4F9"/>
                    </a:solidFill>
                  </a:tcPr>
                </a:tc>
                <a:tc>
                  <a:txBody>
                    <a:bodyPr/>
                    <a:lstStyle/>
                    <a:p>
                      <a:pPr marL="0" marR="0" lvl="0" indent="0" algn="l" defTabSz="914115" rtl="0" eaLnBrk="1" fontAlgn="auto" latinLnBrk="0" hangingPunct="1">
                        <a:lnSpc>
                          <a:spcPct val="100000"/>
                        </a:lnSpc>
                        <a:spcBef>
                          <a:spcPts val="0"/>
                        </a:spcBef>
                        <a:spcAft>
                          <a:spcPts val="0"/>
                        </a:spcAft>
                        <a:buClrTx/>
                        <a:buSzTx/>
                        <a:buFont typeface="Arial" charset="0"/>
                        <a:buNone/>
                        <a:tabLst/>
                        <a:defRPr/>
                      </a:pPr>
                      <a:r>
                        <a:rPr lang="en-US" sz="1700" dirty="0"/>
                        <a:t>DLBCL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CF4F9"/>
                    </a:solidFill>
                  </a:tcPr>
                </a:tc>
                <a:extLst>
                  <a:ext uri="{0D108BD9-81ED-4DB2-BD59-A6C34878D82A}">
                    <a16:rowId xmlns:a16="http://schemas.microsoft.com/office/drawing/2014/main" val="10002"/>
                  </a:ext>
                </a:extLst>
              </a:tr>
              <a:tr h="377948">
                <a:tc>
                  <a:txBody>
                    <a:bodyPr/>
                    <a:lstStyle/>
                    <a:p>
                      <a:pPr algn="l"/>
                      <a:r>
                        <a:rPr lang="en-US" sz="1700" baseline="0" dirty="0" err="1"/>
                        <a:t>Loncastuximab</a:t>
                      </a:r>
                      <a:r>
                        <a:rPr lang="en-US" sz="1700" baseline="0" dirty="0"/>
                        <a:t> </a:t>
                      </a:r>
                      <a:r>
                        <a:rPr lang="en-US" sz="1700" baseline="0" dirty="0" err="1"/>
                        <a:t>tesirine</a:t>
                      </a:r>
                      <a:endParaRPr lang="en-US" sz="1700" baseline="0" dirty="0"/>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2021 </a:t>
                      </a:r>
                      <a:r>
                        <a:rPr kumimoji="0" lang="en-US" sz="1700" b="0" i="0" u="none" strike="noStrike" kern="1200" cap="none" spc="0" normalizeH="0" baseline="0" noProof="0">
                          <a:ln>
                            <a:noFill/>
                          </a:ln>
                          <a:solidFill>
                            <a:srgbClr val="000000"/>
                          </a:solidFill>
                          <a:effectLst/>
                          <a:uLnTx/>
                          <a:uFillTx/>
                          <a:latin typeface="+mn-lt"/>
                          <a:ea typeface="+mn-ea"/>
                          <a:cs typeface="+mn-cs"/>
                        </a:rPr>
                        <a:t>(Accelerated)</a:t>
                      </a:r>
                      <a:endParaRPr kumimoji="0" lang="en-US" sz="1700" b="0" i="0" u="none" strike="noStrike" kern="1200" cap="none" spc="0" normalizeH="0" baseline="0" noProof="0" dirty="0">
                        <a:ln>
                          <a:noFill/>
                        </a:ln>
                        <a:solidFill>
                          <a:srgbClr val="000000"/>
                        </a:solidFill>
                        <a:effectLst/>
                        <a:uLnTx/>
                        <a:uFillTx/>
                        <a:latin typeface="+mn-lt"/>
                        <a:ea typeface="+mn-ea"/>
                        <a:cs typeface="+mn-cs"/>
                      </a:endParaRP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LBCL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0569187"/>
                  </a:ext>
                </a:extLst>
              </a:tr>
              <a:tr h="377948">
                <a:tc>
                  <a:txBody>
                    <a:bodyPr/>
                    <a:lstStyle/>
                    <a:p>
                      <a:pPr algn="l"/>
                      <a:r>
                        <a:rPr lang="en-US" sz="1700" baseline="0" dirty="0"/>
                        <a:t>Belantamab mafodotin</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2020 (Accelerated)</a:t>
                      </a:r>
                    </a:p>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2022 (Withdrawn)</a:t>
                      </a:r>
                    </a:p>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2025 (Traditional)</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indent="0" algn="l">
                        <a:buFont typeface="Arial" charset="0"/>
                        <a:buNone/>
                      </a:pPr>
                      <a:r>
                        <a:rPr kumimoji="0" lang="en-US" sz="1700" b="0" i="0" u="none" strike="noStrike" kern="1200" cap="none" spc="0" normalizeH="0" baseline="0" noProof="0" dirty="0">
                          <a:ln>
                            <a:noFill/>
                          </a:ln>
                          <a:solidFill>
                            <a:srgbClr val="000000"/>
                          </a:solidFill>
                          <a:effectLst/>
                          <a:uLnTx/>
                          <a:uFillTx/>
                          <a:latin typeface="+mn-lt"/>
                          <a:ea typeface="+mn-ea"/>
                          <a:cs typeface="+mn-cs"/>
                        </a:rPr>
                        <a:t>Multiple myeloma</a:t>
                      </a:r>
                    </a:p>
                  </a:txBody>
                  <a:tcPr marT="45730" marB="4573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07376593"/>
                  </a:ext>
                </a:extLst>
              </a:tr>
            </a:tbl>
          </a:graphicData>
        </a:graphic>
      </p:graphicFrame>
    </p:spTree>
    <p:extLst>
      <p:ext uri="{BB962C8B-B14F-4D97-AF65-F5344CB8AC3E}">
        <p14:creationId xmlns:p14="http://schemas.microsoft.com/office/powerpoint/2010/main" val="26465250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FFE88A-FED2-B6C6-FC00-0EB67C7C6DDF}"/>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D3D8DE37-1C57-3C57-1669-8B428F0690A0}"/>
              </a:ext>
            </a:extLst>
          </p:cNvPr>
          <p:cNvSpPr/>
          <p:nvPr/>
        </p:nvSpPr>
        <p:spPr bwMode="auto">
          <a:xfrm>
            <a:off x="758948" y="1700808"/>
            <a:ext cx="10512305" cy="432048"/>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F1232988-A1CB-DFBC-0D28-BE1DE19890C6}"/>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AF1AE43A-05A7-3347-4C8C-71434ADC4523}"/>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chemeClr val="bg1"/>
                </a:solidFill>
              </a:rPr>
              <a:t>Module 2: 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a:t>
            </a:r>
            <a:r>
              <a:rPr lang="en-US" sz="2500" dirty="0">
                <a:solidFill>
                  <a:srgbClr val="0432FF"/>
                </a:solidFill>
              </a:rPr>
              <a: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endParaRPr lang="en-US" sz="2500" dirty="0">
              <a:solidFill>
                <a:srgbClr val="0432FF"/>
              </a:solidFill>
            </a:endParaRP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19618180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A619-60EB-21D7-76B2-2786F6B9952A}"/>
              </a:ext>
            </a:extLst>
          </p:cNvPr>
          <p:cNvSpPr>
            <a:spLocks noGrp="1"/>
          </p:cNvSpPr>
          <p:nvPr>
            <p:ph type="ctrTitle"/>
          </p:nvPr>
        </p:nvSpPr>
        <p:spPr>
          <a:xfrm>
            <a:off x="638629" y="2439127"/>
            <a:ext cx="10914742" cy="1583130"/>
          </a:xfrm>
        </p:spPr>
        <p:txBody>
          <a:bodyPr>
            <a:normAutofit fontScale="90000"/>
          </a:bodyPr>
          <a:lstStyle/>
          <a:p>
            <a:br>
              <a:rPr lang="en-US" b="1" dirty="0"/>
            </a:br>
            <a:r>
              <a:rPr lang="en-US" b="1" dirty="0"/>
              <a:t>Current and Future Role of HER2-Targeted Antibody-Drug Conjugates (ADCs) in Breast Cancer </a:t>
            </a:r>
            <a:endParaRPr lang="en-US" dirty="0"/>
          </a:p>
        </p:txBody>
      </p:sp>
      <p:sp>
        <p:nvSpPr>
          <p:cNvPr id="4" name="TextBox 3">
            <a:extLst>
              <a:ext uri="{FF2B5EF4-FFF2-40B4-BE49-F238E27FC236}">
                <a16:creationId xmlns:a16="http://schemas.microsoft.com/office/drawing/2014/main" id="{744DBC96-0D39-AD54-5243-E0E44845F248}"/>
              </a:ext>
            </a:extLst>
          </p:cNvPr>
          <p:cNvSpPr txBox="1"/>
          <p:nvPr/>
        </p:nvSpPr>
        <p:spPr>
          <a:xfrm>
            <a:off x="3047082" y="4454212"/>
            <a:ext cx="6097836" cy="175432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577F"/>
                </a:solidFill>
                <a:effectLst/>
                <a:uLnTx/>
                <a:uFillTx/>
                <a:latin typeface="Calibri" panose="020F0502020204030204" pitchFamily="34" charset="0"/>
                <a:ea typeface="+mn-ea"/>
                <a:cs typeface="Calibri" panose="020F0502020204030204" pitchFamily="34" charset="0"/>
              </a:rPr>
              <a:t>Heather McArthur, MD, MPH, FASCO</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Professor, Department of Internal Medicine</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Clinical Director, Breast Cancer Program</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Komen Distinguished Chair in Clinical Breast Cancer Research</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UT Southwestern Medical Center</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Dallas, Texas</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92534309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56EA15-35CF-1AA4-EF83-F658DAA692D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D62C2C3-081A-75A0-4111-3BB7ABA7ABDC}"/>
              </a:ext>
            </a:extLst>
          </p:cNvPr>
          <p:cNvSpPr>
            <a:spLocks noGrp="1"/>
          </p:cNvSpPr>
          <p:nvPr>
            <p:ph type="title"/>
          </p:nvPr>
        </p:nvSpPr>
        <p:spPr>
          <a:xfrm>
            <a:off x="577516" y="365126"/>
            <a:ext cx="10972800" cy="401968"/>
          </a:xfrm>
        </p:spPr>
        <p:txBody>
          <a:bodyPr>
            <a:normAutofit fontScale="90000"/>
          </a:bodyPr>
          <a:lstStyle/>
          <a:p>
            <a:pPr algn="ctr"/>
            <a:r>
              <a:rPr lang="en-US" b="1" dirty="0">
                <a:solidFill>
                  <a:srgbClr val="002060"/>
                </a:solidFill>
              </a:rPr>
              <a:t>The History of ADC Development</a:t>
            </a:r>
          </a:p>
        </p:txBody>
      </p:sp>
      <p:sp>
        <p:nvSpPr>
          <p:cNvPr id="7" name="Text Placeholder 6">
            <a:extLst>
              <a:ext uri="{FF2B5EF4-FFF2-40B4-BE49-F238E27FC236}">
                <a16:creationId xmlns:a16="http://schemas.microsoft.com/office/drawing/2014/main" id="{7C253344-1EEF-C556-B2C1-C62272B9D7E6}"/>
              </a:ext>
            </a:extLst>
          </p:cNvPr>
          <p:cNvSpPr>
            <a:spLocks noGrp="1"/>
          </p:cNvSpPr>
          <p:nvPr>
            <p:ph type="body" sz="quarter" idx="10"/>
          </p:nvPr>
        </p:nvSpPr>
        <p:spPr/>
        <p:txBody>
          <a:bodyPr/>
          <a:lstStyle/>
          <a:p>
            <a:endParaRPr lang="en-CA"/>
          </a:p>
        </p:txBody>
      </p:sp>
      <p:pic>
        <p:nvPicPr>
          <p:cNvPr id="6" name="Content Placeholder 5">
            <a:extLst>
              <a:ext uri="{FF2B5EF4-FFF2-40B4-BE49-F238E27FC236}">
                <a16:creationId xmlns:a16="http://schemas.microsoft.com/office/drawing/2014/main" id="{65A40EAA-8B9C-2370-AB97-7FF48A8C0F61}"/>
              </a:ext>
            </a:extLst>
          </p:cNvPr>
          <p:cNvPicPr>
            <a:picLocks noGrp="1" noChangeAspect="1"/>
          </p:cNvPicPr>
          <p:nvPr>
            <p:ph idx="4294967295"/>
          </p:nvPr>
        </p:nvPicPr>
        <p:blipFill>
          <a:blip r:embed="rId3"/>
          <a:stretch>
            <a:fillRect/>
          </a:stretch>
        </p:blipFill>
        <p:spPr>
          <a:xfrm>
            <a:off x="0" y="1454150"/>
            <a:ext cx="7829550" cy="4525963"/>
          </a:xfrm>
        </p:spPr>
      </p:pic>
      <p:pic>
        <p:nvPicPr>
          <p:cNvPr id="5122" name="Picture 2">
            <a:extLst>
              <a:ext uri="{FF2B5EF4-FFF2-40B4-BE49-F238E27FC236}">
                <a16:creationId xmlns:a16="http://schemas.microsoft.com/office/drawing/2014/main" id="{2767693F-7043-C554-ACB5-22DB6E13D785}"/>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0" y="803607"/>
            <a:ext cx="12192000" cy="5168570"/>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205CD26A-6F85-5773-FABF-243F8CE09A60}"/>
              </a:ext>
            </a:extLst>
          </p:cNvPr>
          <p:cNvSpPr txBox="1"/>
          <p:nvPr/>
        </p:nvSpPr>
        <p:spPr>
          <a:xfrm>
            <a:off x="6165574" y="2287571"/>
            <a:ext cx="2318904" cy="584775"/>
          </a:xfrm>
          <a:prstGeom prst="rect">
            <a:avLst/>
          </a:prstGeom>
          <a:solidFill>
            <a:schemeClr val="bg1"/>
          </a:solidFill>
          <a:ln>
            <a:solidFill>
              <a:schemeClr val="tx1"/>
            </a:solidFill>
          </a:ln>
        </p:spPr>
        <p:txBody>
          <a:bodyPr wrap="non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Narrow"/>
                <a:ea typeface="+mn-ea"/>
                <a:cs typeface="Arial Narrow"/>
              </a:rPr>
              <a:t>First FDA approval for ALL</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Narrow"/>
                <a:ea typeface="+mn-ea"/>
                <a:cs typeface="Arial Narrow"/>
              </a:rPr>
              <a:t>(</a:t>
            </a:r>
            <a:r>
              <a:rPr kumimoji="0" lang="en-US" sz="1600" b="1" i="0" u="none" strike="noStrike" kern="1200" cap="none" spc="0" normalizeH="0" baseline="0" noProof="0" err="1">
                <a:ln>
                  <a:noFill/>
                </a:ln>
                <a:solidFill>
                  <a:prstClr val="black"/>
                </a:solidFill>
                <a:effectLst/>
                <a:uLnTx/>
                <a:uFillTx/>
                <a:latin typeface="Arial Narrow"/>
                <a:ea typeface="+mn-ea"/>
                <a:cs typeface="Arial Narrow"/>
              </a:rPr>
              <a:t>gemtuzumab</a:t>
            </a:r>
            <a:r>
              <a:rPr kumimoji="0" lang="en-US" sz="1600" b="1" i="0" u="none" strike="noStrike" kern="1200" cap="none" spc="0" normalizeH="0" baseline="0" noProof="0">
                <a:ln>
                  <a:noFill/>
                </a:ln>
                <a:solidFill>
                  <a:prstClr val="black"/>
                </a:solidFill>
                <a:effectLst/>
                <a:uLnTx/>
                <a:uFillTx/>
                <a:latin typeface="Arial Narrow"/>
                <a:ea typeface="+mn-ea"/>
                <a:cs typeface="Arial Narrow"/>
              </a:rPr>
              <a:t> </a:t>
            </a:r>
            <a:r>
              <a:rPr kumimoji="0" lang="en-US" sz="1600" b="1" i="0" u="none" strike="noStrike" kern="1200" cap="none" spc="0" normalizeH="0" baseline="0" noProof="0" err="1">
                <a:ln>
                  <a:noFill/>
                </a:ln>
                <a:solidFill>
                  <a:prstClr val="black"/>
                </a:solidFill>
                <a:effectLst/>
                <a:uLnTx/>
                <a:uFillTx/>
                <a:latin typeface="Arial Narrow"/>
                <a:ea typeface="+mn-ea"/>
                <a:cs typeface="Arial Narrow"/>
              </a:rPr>
              <a:t>ozogamicin</a:t>
            </a:r>
            <a:r>
              <a:rPr kumimoji="0" lang="en-US" sz="1600" b="1" i="0" u="none" strike="noStrike" kern="1200" cap="none" spc="0" normalizeH="0" baseline="0" noProof="0">
                <a:ln>
                  <a:noFill/>
                </a:ln>
                <a:solidFill>
                  <a:prstClr val="black"/>
                </a:solidFill>
                <a:effectLst/>
                <a:uLnTx/>
                <a:uFillTx/>
                <a:latin typeface="Arial Narrow"/>
                <a:ea typeface="+mn-ea"/>
                <a:cs typeface="Arial Narrow"/>
              </a:rPr>
              <a:t>)</a:t>
            </a:r>
          </a:p>
        </p:txBody>
      </p:sp>
      <p:sp>
        <p:nvSpPr>
          <p:cNvPr id="10" name="TextBox 9">
            <a:extLst>
              <a:ext uri="{FF2B5EF4-FFF2-40B4-BE49-F238E27FC236}">
                <a16:creationId xmlns:a16="http://schemas.microsoft.com/office/drawing/2014/main" id="{EFB55A77-AC06-F0A6-DA12-3A411FBB1B10}"/>
              </a:ext>
            </a:extLst>
          </p:cNvPr>
          <p:cNvSpPr txBox="1"/>
          <p:nvPr/>
        </p:nvSpPr>
        <p:spPr>
          <a:xfrm>
            <a:off x="7535955" y="4053294"/>
            <a:ext cx="1438363" cy="1323439"/>
          </a:xfrm>
          <a:prstGeom prst="rect">
            <a:avLst/>
          </a:prstGeom>
          <a:solidFill>
            <a:schemeClr val="bg1"/>
          </a:solidFill>
          <a:ln>
            <a:solidFill>
              <a:schemeClr val="tx1"/>
            </a:solidFill>
          </a:ln>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prstClr val="black"/>
                </a:solidFill>
                <a:effectLst/>
                <a:uLnTx/>
                <a:uFillTx/>
                <a:latin typeface="Arial Narrow"/>
                <a:ea typeface="+mn-ea"/>
                <a:cs typeface="Arial Narrow"/>
              </a:rPr>
              <a:t>Gemtuzumab</a:t>
            </a:r>
            <a:r>
              <a:rPr kumimoji="0" lang="en-US" sz="1600" b="1" i="0" u="none" strike="noStrike" kern="1200" cap="none" spc="0" normalizeH="0" baseline="0" noProof="0">
                <a:ln>
                  <a:noFill/>
                </a:ln>
                <a:solidFill>
                  <a:prstClr val="black"/>
                </a:solidFill>
                <a:effectLst/>
                <a:uLnTx/>
                <a:uFillTx/>
                <a:latin typeface="Arial Narrow"/>
                <a:ea typeface="+mn-ea"/>
                <a:cs typeface="Arial Narrow"/>
              </a:rPr>
              <a:t>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err="1">
                <a:ln>
                  <a:noFill/>
                </a:ln>
                <a:solidFill>
                  <a:prstClr val="black"/>
                </a:solidFill>
                <a:effectLst/>
                <a:uLnTx/>
                <a:uFillTx/>
                <a:latin typeface="Arial Narrow"/>
                <a:ea typeface="+mn-ea"/>
                <a:cs typeface="Arial Narrow"/>
              </a:rPr>
              <a:t>ozogamicin</a:t>
            </a:r>
            <a:r>
              <a:rPr kumimoji="0" lang="en-US" sz="1600" b="1" i="0" u="none" strike="noStrike" kern="1200" cap="none" spc="0" normalizeH="0" baseline="0" noProof="0">
                <a:ln>
                  <a:noFill/>
                </a:ln>
                <a:solidFill>
                  <a:prstClr val="black"/>
                </a:solidFill>
                <a:effectLst/>
                <a:uLnTx/>
                <a:uFillTx/>
                <a:latin typeface="Arial Narrow"/>
                <a:ea typeface="+mn-ea"/>
                <a:cs typeface="Arial Narrow"/>
              </a:rPr>
              <a:t> </a:t>
            </a: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Narrow"/>
                <a:ea typeface="+mn-ea"/>
                <a:cs typeface="Arial Narrow"/>
              </a:rPr>
              <a:t>withdrawn from market due to toxicity</a:t>
            </a:r>
          </a:p>
        </p:txBody>
      </p:sp>
      <p:sp>
        <p:nvSpPr>
          <p:cNvPr id="11" name="TextBox 10">
            <a:extLst>
              <a:ext uri="{FF2B5EF4-FFF2-40B4-BE49-F238E27FC236}">
                <a16:creationId xmlns:a16="http://schemas.microsoft.com/office/drawing/2014/main" id="{91B0894E-08AA-E15F-D202-2D375C2F9CAB}"/>
              </a:ext>
            </a:extLst>
          </p:cNvPr>
          <p:cNvSpPr txBox="1"/>
          <p:nvPr/>
        </p:nvSpPr>
        <p:spPr>
          <a:xfrm>
            <a:off x="8854830" y="1805024"/>
            <a:ext cx="2685511" cy="1077218"/>
          </a:xfrm>
          <a:prstGeom prst="rect">
            <a:avLst/>
          </a:prstGeom>
          <a:solidFill>
            <a:schemeClr val="bg1"/>
          </a:solidFill>
          <a:ln>
            <a:solidFill>
              <a:schemeClr val="tx1"/>
            </a:solidFill>
          </a:ln>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EA558A"/>
                </a:solidFill>
                <a:effectLst/>
                <a:uLnTx/>
                <a:uFillTx/>
                <a:latin typeface="Arial Narrow"/>
                <a:ea typeface="+mn-ea"/>
                <a:cs typeface="Arial Narrow"/>
              </a:rPr>
              <a:t>2013</a:t>
            </a:r>
            <a:endParaRPr kumimoji="0" lang="en-US" sz="1600" b="1" i="0" u="none" strike="noStrike" kern="1200" cap="none" spc="0" normalizeH="0" baseline="0" noProof="0">
              <a:ln>
                <a:noFill/>
              </a:ln>
              <a:solidFill>
                <a:prstClr val="black"/>
              </a:solidFill>
              <a:effectLst/>
              <a:uLnTx/>
              <a:uFillTx/>
              <a:latin typeface="Arial Narrow"/>
              <a:ea typeface="+mn-ea"/>
              <a:cs typeface="Arial Narrow"/>
            </a:endParaRP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Narrow"/>
                <a:ea typeface="+mn-ea"/>
                <a:cs typeface="Arial Narrow"/>
              </a:rPr>
              <a:t>TDM-1 is approved</a:t>
            </a:r>
          </a:p>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prstClr val="black"/>
                </a:solidFill>
                <a:effectLst/>
                <a:uLnTx/>
                <a:uFillTx/>
                <a:latin typeface="Arial Narrow"/>
                <a:ea typeface="+mn-ea"/>
                <a:cs typeface="Arial Narrow"/>
              </a:rPr>
              <a:t>(first in solid tumors)</a:t>
            </a:r>
          </a:p>
          <a:p>
            <a:pPr marL="0" marR="0" lvl="0" indent="0" algn="ctr" defTabSz="609585"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prstClr val="black"/>
              </a:solidFill>
              <a:effectLst/>
              <a:uLnTx/>
              <a:uFillTx/>
              <a:latin typeface="Arial Narrow"/>
              <a:ea typeface="+mn-ea"/>
              <a:cs typeface="Arial Narrow"/>
            </a:endParaRPr>
          </a:p>
        </p:txBody>
      </p:sp>
      <p:sp>
        <p:nvSpPr>
          <p:cNvPr id="12" name="TextBox 11">
            <a:extLst>
              <a:ext uri="{FF2B5EF4-FFF2-40B4-BE49-F238E27FC236}">
                <a16:creationId xmlns:a16="http://schemas.microsoft.com/office/drawing/2014/main" id="{51FB11B9-8DFE-AEBD-F0CB-E460516F458D}"/>
              </a:ext>
            </a:extLst>
          </p:cNvPr>
          <p:cNvSpPr txBox="1"/>
          <p:nvPr/>
        </p:nvSpPr>
        <p:spPr>
          <a:xfrm>
            <a:off x="8946609" y="3715401"/>
            <a:ext cx="3257471" cy="3108543"/>
          </a:xfrm>
          <a:prstGeom prst="rect">
            <a:avLst/>
          </a:prstGeom>
          <a:solidFill>
            <a:schemeClr val="bg1"/>
          </a:solidFill>
          <a:ln>
            <a:solidFill>
              <a:schemeClr val="tx1"/>
            </a:solidFill>
          </a:ln>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33CC"/>
                </a:solidFill>
                <a:effectLst/>
                <a:uLnTx/>
                <a:uFillTx/>
                <a:latin typeface="Arial Narrow"/>
                <a:ea typeface="+mn-ea"/>
                <a:cs typeface="Arial Narrow"/>
              </a:rPr>
              <a:t>2019</a:t>
            </a:r>
            <a:r>
              <a:rPr kumimoji="0" lang="en-US" sz="1400" b="1" i="0" u="none" strike="noStrike" kern="1200" cap="none" spc="0" normalizeH="0" baseline="0" noProof="0" dirty="0">
                <a:ln>
                  <a:noFill/>
                </a:ln>
                <a:solidFill>
                  <a:srgbClr val="EA558A"/>
                </a:solidFill>
                <a:effectLst/>
                <a:uLnTx/>
                <a:uFillTx/>
                <a:latin typeface="Arial Narrow"/>
                <a:ea typeface="+mn-ea"/>
                <a:cs typeface="Arial Narrow"/>
              </a:rPr>
              <a:t> </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TDM-1 approval expanded to ESBC</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33CC"/>
                </a:solidFill>
                <a:effectLst/>
                <a:uLnTx/>
                <a:uFillTx/>
                <a:latin typeface="Arial Narrow"/>
                <a:ea typeface="+mn-ea"/>
                <a:cs typeface="Arial Narrow"/>
              </a:rPr>
              <a:t>2019</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t>
            </a:r>
            <a:r>
              <a:rPr kumimoji="0" lang="en-US" sz="1400" b="1" i="0" u="none" strike="noStrike" kern="1200" cap="none" spc="0" normalizeH="0" baseline="0" noProof="0" dirty="0" err="1">
                <a:ln>
                  <a:noFill/>
                </a:ln>
                <a:solidFill>
                  <a:prstClr val="black"/>
                </a:solidFill>
                <a:effectLst/>
                <a:uLnTx/>
                <a:uFillTx/>
                <a:latin typeface="Arial Narrow"/>
                <a:ea typeface="+mn-ea"/>
                <a:cs typeface="Arial Narrow"/>
              </a:rPr>
              <a:t>TDxD</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approved for HER2+ MBC</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33CC"/>
                </a:solidFill>
                <a:effectLst/>
                <a:uLnTx/>
                <a:uFillTx/>
                <a:latin typeface="Arial Narrow"/>
                <a:ea typeface="+mn-ea"/>
                <a:cs typeface="Arial Narrow"/>
              </a:rPr>
              <a:t>2020</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SG approved for mTNBC</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33CC"/>
                </a:solidFill>
                <a:effectLst/>
                <a:uLnTx/>
                <a:uFillTx/>
                <a:latin typeface="Arial Narrow"/>
                <a:ea typeface="+mn-ea"/>
                <a:cs typeface="Arial Narrow"/>
              </a:rPr>
              <a:t>2019</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t>
            </a:r>
            <a:r>
              <a:rPr kumimoji="0" lang="en-US" sz="1400" b="1" i="0" u="none" strike="noStrike" kern="1200" cap="none" spc="0" normalizeH="0" baseline="0" noProof="0" dirty="0" err="1">
                <a:ln>
                  <a:noFill/>
                </a:ln>
                <a:solidFill>
                  <a:prstClr val="black"/>
                </a:solidFill>
                <a:effectLst/>
                <a:uLnTx/>
                <a:uFillTx/>
                <a:latin typeface="Arial Narrow"/>
                <a:ea typeface="+mn-ea"/>
                <a:cs typeface="Arial Narrow"/>
              </a:rPr>
              <a:t>TDxD</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approved for HER2-low MBC</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33CC"/>
                </a:solidFill>
                <a:effectLst/>
                <a:uLnTx/>
                <a:uFillTx/>
                <a:latin typeface="Arial Narrow"/>
                <a:ea typeface="+mn-ea"/>
                <a:cs typeface="Arial Narrow"/>
              </a:rPr>
              <a:t>2023</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SG approved for HR+HER2- MBC</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FF"/>
                </a:solidFill>
                <a:effectLst/>
                <a:uLnTx/>
                <a:uFillTx/>
                <a:latin typeface="Arial Narrow"/>
                <a:ea typeface="+mn-ea"/>
                <a:cs typeface="Arial Narrow"/>
              </a:rPr>
              <a:t>2025</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t>
            </a:r>
            <a:r>
              <a:rPr kumimoji="0" lang="en-US" sz="1400" b="1" i="0" u="none" strike="noStrike" kern="1200" cap="none" spc="0" normalizeH="0" baseline="0" noProof="0" dirty="0" err="1">
                <a:ln>
                  <a:noFill/>
                </a:ln>
                <a:solidFill>
                  <a:prstClr val="black"/>
                </a:solidFill>
                <a:effectLst/>
                <a:uLnTx/>
                <a:uFillTx/>
                <a:latin typeface="Arial Narrow"/>
                <a:ea typeface="+mn-ea"/>
                <a:cs typeface="Arial Narrow"/>
              </a:rPr>
              <a:t>TDxD</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approved for HR+ HER2 low or ultralow</a:t>
            </a:r>
          </a:p>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uLnTx/>
              <a:uFillTx/>
              <a:latin typeface="Arial Narrow"/>
              <a:ea typeface="+mn-ea"/>
              <a:cs typeface="Arial Narrow"/>
            </a:endParaRPr>
          </a:p>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00FF"/>
                </a:solidFill>
                <a:effectLst/>
                <a:uLnTx/>
                <a:uFillTx/>
                <a:latin typeface="Arial Narrow"/>
                <a:ea typeface="+mn-ea"/>
                <a:cs typeface="Arial Narrow"/>
              </a:rPr>
              <a:t>2025</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t>
            </a:r>
            <a:r>
              <a:rPr kumimoji="0" lang="en-US" sz="1400" b="1" i="0" u="none" strike="noStrike" kern="1200" cap="none" spc="0" normalizeH="0" baseline="0" noProof="0" dirty="0" err="1">
                <a:ln>
                  <a:noFill/>
                </a:ln>
                <a:solidFill>
                  <a:prstClr val="black"/>
                </a:solidFill>
                <a:effectLst/>
                <a:uLnTx/>
                <a:uFillTx/>
                <a:latin typeface="Arial Narrow"/>
                <a:ea typeface="+mn-ea"/>
                <a:cs typeface="Arial Narrow"/>
              </a:rPr>
              <a:t>DatoDxd</a:t>
            </a:r>
            <a:r>
              <a:rPr kumimoji="0" lang="en-US" sz="1400" b="1" i="0" u="none" strike="noStrike" kern="1200" cap="none" spc="0" normalizeH="0" baseline="0" noProof="0" dirty="0">
                <a:ln>
                  <a:noFill/>
                </a:ln>
                <a:solidFill>
                  <a:prstClr val="black"/>
                </a:solidFill>
                <a:effectLst/>
                <a:uLnTx/>
                <a:uFillTx/>
                <a:latin typeface="Arial Narrow"/>
                <a:ea typeface="+mn-ea"/>
                <a:cs typeface="Arial Narrow"/>
              </a:rPr>
              <a:t> approved for HR+ MBC</a:t>
            </a:r>
          </a:p>
        </p:txBody>
      </p:sp>
      <p:sp>
        <p:nvSpPr>
          <p:cNvPr id="14" name="TextBox 13">
            <a:extLst>
              <a:ext uri="{FF2B5EF4-FFF2-40B4-BE49-F238E27FC236}">
                <a16:creationId xmlns:a16="http://schemas.microsoft.com/office/drawing/2014/main" id="{3E66E38A-C3C5-D028-EB24-57006A36E336}"/>
              </a:ext>
            </a:extLst>
          </p:cNvPr>
          <p:cNvSpPr txBox="1"/>
          <p:nvPr/>
        </p:nvSpPr>
        <p:spPr>
          <a:xfrm>
            <a:off x="0" y="6029657"/>
            <a:ext cx="4604146" cy="261610"/>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Calibri Light" panose="020F0302020204030204"/>
                <a:ea typeface="+mn-ea"/>
                <a:cs typeface="Arial Narrow"/>
              </a:rPr>
              <a:t>Adapted from Jin et al. Pharmacological Reviews 2022;74(3):680-713.</a:t>
            </a:r>
          </a:p>
        </p:txBody>
      </p:sp>
      <p:sp>
        <p:nvSpPr>
          <p:cNvPr id="17" name="Rectangle 16">
            <a:extLst>
              <a:ext uri="{FF2B5EF4-FFF2-40B4-BE49-F238E27FC236}">
                <a16:creationId xmlns:a16="http://schemas.microsoft.com/office/drawing/2014/main" id="{74FEA35B-34A0-9EAD-73C5-2B7DE6BC939A}"/>
              </a:ext>
            </a:extLst>
          </p:cNvPr>
          <p:cNvSpPr/>
          <p:nvPr/>
        </p:nvSpPr>
        <p:spPr>
          <a:xfrm>
            <a:off x="8780745" y="2094415"/>
            <a:ext cx="2833679" cy="606317"/>
          </a:xfrm>
          <a:prstGeom prst="rect">
            <a:avLst/>
          </a:prstGeom>
          <a:noFill/>
          <a:ln w="57150">
            <a:solidFill>
              <a:srgbClr val="FF0000"/>
            </a:solidFill>
          </a:ln>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21" name="Rectangle 20">
            <a:extLst>
              <a:ext uri="{FF2B5EF4-FFF2-40B4-BE49-F238E27FC236}">
                <a16:creationId xmlns:a16="http://schemas.microsoft.com/office/drawing/2014/main" id="{EF2E739D-ACFE-3F52-F955-1EE8D6C3C18A}"/>
              </a:ext>
            </a:extLst>
          </p:cNvPr>
          <p:cNvSpPr/>
          <p:nvPr/>
        </p:nvSpPr>
        <p:spPr>
          <a:xfrm>
            <a:off x="10030691" y="2894133"/>
            <a:ext cx="406400" cy="369332"/>
          </a:xfrm>
          <a:prstGeom prst="rect">
            <a:avLst/>
          </a:prstGeom>
          <a:solidFill>
            <a:schemeClr val="bg1">
              <a:lumMod val="95000"/>
            </a:schemeClr>
          </a:solid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black"/>
              </a:solidFill>
              <a:effectLst/>
              <a:uLnTx/>
              <a:uFillTx/>
              <a:latin typeface="Calibri"/>
              <a:ea typeface="+mn-ea"/>
              <a:cs typeface="Arial" panose="020B0604020202020204" pitchFamily="34" charset="0"/>
            </a:endParaRPr>
          </a:p>
        </p:txBody>
      </p:sp>
    </p:spTree>
    <p:extLst>
      <p:ext uri="{BB962C8B-B14F-4D97-AF65-F5344CB8AC3E}">
        <p14:creationId xmlns:p14="http://schemas.microsoft.com/office/powerpoint/2010/main" val="28442444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5BF4D3-AE09-0E99-C753-DE7D1D735EFE}"/>
              </a:ext>
            </a:extLst>
          </p:cNvPr>
          <p:cNvSpPr>
            <a:spLocks noGrp="1"/>
          </p:cNvSpPr>
          <p:nvPr>
            <p:ph type="title"/>
          </p:nvPr>
        </p:nvSpPr>
        <p:spPr>
          <a:xfrm>
            <a:off x="838200" y="121285"/>
            <a:ext cx="10515600" cy="1325563"/>
          </a:xfrm>
        </p:spPr>
        <p:txBody>
          <a:bodyPr anchor="t"/>
          <a:lstStyle/>
          <a:p>
            <a:pPr algn="ctr"/>
            <a:r>
              <a:rPr lang="en-US" b="1" dirty="0"/>
              <a:t>Available ADCs in Breast Cancer</a:t>
            </a:r>
          </a:p>
        </p:txBody>
      </p:sp>
      <p:pic>
        <p:nvPicPr>
          <p:cNvPr id="1026" name="Picture 2">
            <a:extLst>
              <a:ext uri="{FF2B5EF4-FFF2-40B4-BE49-F238E27FC236}">
                <a16:creationId xmlns:a16="http://schemas.microsoft.com/office/drawing/2014/main" id="{74F67C01-7929-BA6D-CCE1-28F0BBB5CCC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706055"/>
            <a:ext cx="10515600" cy="612146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0C887CE-412D-BD4A-F924-91C26D3FFC85}"/>
              </a:ext>
            </a:extLst>
          </p:cNvPr>
          <p:cNvSpPr txBox="1"/>
          <p:nvPr/>
        </p:nvSpPr>
        <p:spPr>
          <a:xfrm>
            <a:off x="9266199" y="6613604"/>
            <a:ext cx="292580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Newman AB et al. Cell Rep Med. 2026 Apr 7:102742.</a:t>
            </a:r>
          </a:p>
        </p:txBody>
      </p:sp>
    </p:spTree>
    <p:extLst>
      <p:ext uri="{BB962C8B-B14F-4D97-AF65-F5344CB8AC3E}">
        <p14:creationId xmlns:p14="http://schemas.microsoft.com/office/powerpoint/2010/main" val="31781979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0A7042-889B-E24B-1398-6B3A083E78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161E76B-6DCA-7FFC-B556-9C23C7200077}"/>
              </a:ext>
            </a:extLst>
          </p:cNvPr>
          <p:cNvSpPr>
            <a:spLocks noGrp="1"/>
          </p:cNvSpPr>
          <p:nvPr>
            <p:ph type="title"/>
          </p:nvPr>
        </p:nvSpPr>
        <p:spPr>
          <a:xfrm>
            <a:off x="838200" y="121285"/>
            <a:ext cx="10515600" cy="1325563"/>
          </a:xfrm>
        </p:spPr>
        <p:txBody>
          <a:bodyPr anchor="t"/>
          <a:lstStyle/>
          <a:p>
            <a:pPr algn="ctr"/>
            <a:r>
              <a:rPr lang="en-US" b="1" dirty="0"/>
              <a:t>Available ADCs in Breast Cancer</a:t>
            </a:r>
          </a:p>
        </p:txBody>
      </p:sp>
      <p:pic>
        <p:nvPicPr>
          <p:cNvPr id="1026" name="Picture 2">
            <a:extLst>
              <a:ext uri="{FF2B5EF4-FFF2-40B4-BE49-F238E27FC236}">
                <a16:creationId xmlns:a16="http://schemas.microsoft.com/office/drawing/2014/main" id="{730D1869-F055-A499-1DCC-F07ACA90C4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8200" y="706055"/>
            <a:ext cx="10515600" cy="612146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8933B5A-EEEC-E1F0-FE8D-6DA8F23E27FD}"/>
              </a:ext>
            </a:extLst>
          </p:cNvPr>
          <p:cNvSpPr txBox="1"/>
          <p:nvPr/>
        </p:nvSpPr>
        <p:spPr>
          <a:xfrm>
            <a:off x="9266199" y="6613604"/>
            <a:ext cx="292580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Newman AB et al. Cell Rep Med. 2026 Apr 7:102742.</a:t>
            </a:r>
          </a:p>
        </p:txBody>
      </p:sp>
      <p:sp>
        <p:nvSpPr>
          <p:cNvPr id="3" name="Rectangle 2">
            <a:extLst>
              <a:ext uri="{FF2B5EF4-FFF2-40B4-BE49-F238E27FC236}">
                <a16:creationId xmlns:a16="http://schemas.microsoft.com/office/drawing/2014/main" id="{F670BECC-CA4D-7BBC-5E27-6881FB3D1EAD}"/>
              </a:ext>
            </a:extLst>
          </p:cNvPr>
          <p:cNvSpPr/>
          <p:nvPr/>
        </p:nvSpPr>
        <p:spPr>
          <a:xfrm>
            <a:off x="2133600" y="706055"/>
            <a:ext cx="4572000" cy="5907549"/>
          </a:xfrm>
          <a:prstGeom prst="rect">
            <a:avLst/>
          </a:pr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0F63D964-550C-7B16-908C-FE3BAF1B1C12}"/>
              </a:ext>
            </a:extLst>
          </p:cNvPr>
          <p:cNvSpPr/>
          <p:nvPr/>
        </p:nvSpPr>
        <p:spPr>
          <a:xfrm>
            <a:off x="2133600" y="4739640"/>
            <a:ext cx="4572000" cy="259080"/>
          </a:xfrm>
          <a:prstGeom prst="rect">
            <a:avLst/>
          </a:prstGeom>
          <a:gradFill flip="none" rotWithShape="1">
            <a:gsLst>
              <a:gs pos="0">
                <a:schemeClr val="tx1">
                  <a:lumMod val="50000"/>
                  <a:lumOff val="50000"/>
                  <a:alpha val="20000"/>
                </a:schemeClr>
              </a:gs>
              <a:gs pos="100000">
                <a:srgbClr val="FF0000">
                  <a:alpha val="20000"/>
                </a:srgbClr>
              </a:gs>
            </a:gsLst>
            <a:lin ang="10800000" scaled="1"/>
            <a:tileRect/>
          </a:grad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812947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9F491A95-37F6-85CE-9C4A-B560910E0CB1}"/>
              </a:ext>
            </a:extLst>
          </p:cNvPr>
          <p:cNvSpPr txBox="1"/>
          <p:nvPr/>
        </p:nvSpPr>
        <p:spPr>
          <a:xfrm>
            <a:off x="203200" y="6477000"/>
            <a:ext cx="10769600" cy="297454"/>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charset="0"/>
                <a:ea typeface="ＭＳ Ｐゴシック" charset="0"/>
                <a:cs typeface="+mn-cs"/>
              </a:rPr>
              <a:t>Tolaney SM et al. 2025 ASCO Annual Meeting. Abstract LBA 1008.</a:t>
            </a:r>
          </a:p>
        </p:txBody>
      </p:sp>
      <p:pic>
        <p:nvPicPr>
          <p:cNvPr id="7" name="Picture 6">
            <a:extLst>
              <a:ext uri="{FF2B5EF4-FFF2-40B4-BE49-F238E27FC236}">
                <a16:creationId xmlns:a16="http://schemas.microsoft.com/office/drawing/2014/main" id="{6DBFFD2A-F345-D4CB-6905-E2D1309082A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254000" y="1024987"/>
            <a:ext cx="11684000" cy="5452013"/>
          </a:xfrm>
          <a:prstGeom prst="rect">
            <a:avLst/>
          </a:prstGeom>
        </p:spPr>
      </p:pic>
      <p:sp>
        <p:nvSpPr>
          <p:cNvPr id="10" name="Title 1">
            <a:extLst>
              <a:ext uri="{FF2B5EF4-FFF2-40B4-BE49-F238E27FC236}">
                <a16:creationId xmlns:a16="http://schemas.microsoft.com/office/drawing/2014/main" id="{F45DC89A-1719-1712-691C-889AD4B12D12}"/>
              </a:ext>
            </a:extLst>
          </p:cNvPr>
          <p:cNvSpPr txBox="1">
            <a:spLocks/>
          </p:cNvSpPr>
          <p:nvPr/>
        </p:nvSpPr>
        <p:spPr>
          <a:xfrm>
            <a:off x="838200" y="121285"/>
            <a:ext cx="10515600" cy="1325563"/>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rPr>
              <a:t>DESTINY-Breast09 Study Design</a:t>
            </a:r>
          </a:p>
        </p:txBody>
      </p:sp>
    </p:spTree>
    <p:extLst>
      <p:ext uri="{BB962C8B-B14F-4D97-AF65-F5344CB8AC3E}">
        <p14:creationId xmlns:p14="http://schemas.microsoft.com/office/powerpoint/2010/main" val="32009024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err="1">
                <a:solidFill>
                  <a:srgbClr val="0432FF"/>
                </a:solidFill>
              </a:rPr>
              <a:t>Ms</a:t>
            </a:r>
            <a:r>
              <a:rPr lang="en-US" sz="3200" dirty="0">
                <a:solidFill>
                  <a:srgbClr val="0432FF"/>
                </a:solidFill>
              </a:rPr>
              <a:t> Arn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168539814"/>
              </p:ext>
            </p:extLst>
          </p:nvPr>
        </p:nvGraphicFramePr>
        <p:xfrm>
          <a:off x="1236095" y="2204864"/>
          <a:ext cx="9719807" cy="1224136"/>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224136">
                <a:tc>
                  <a:txBody>
                    <a:bodyPr/>
                    <a:lstStyle/>
                    <a:p>
                      <a:r>
                        <a:rPr lang="en-US" sz="1800" b="1" kern="1200" dirty="0">
                          <a:solidFill>
                            <a:schemeClr val="tx1"/>
                          </a:solidFill>
                          <a:effectLst/>
                          <a:latin typeface="+mn-lt"/>
                          <a:ea typeface="+mn-ea"/>
                          <a:cs typeface="+mn-cs"/>
                        </a:rPr>
                        <a:t>Speakers Bureaus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AstraZeneca Pharmaceuticals LP, Eisai Inc, Genmab US Inc, GSK, Merck,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26211617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9EA96-A0FD-82E5-AD0F-0DD46CE11866}"/>
              </a:ext>
            </a:extLst>
          </p:cNvPr>
          <p:cNvSpPr>
            <a:spLocks noGrp="1"/>
          </p:cNvSpPr>
          <p:nvPr>
            <p:ph type="title"/>
          </p:nvPr>
        </p:nvSpPr>
        <p:spPr/>
        <p:txBody>
          <a:bodyPr anchor="t">
            <a:normAutofit/>
          </a:bodyPr>
          <a:lstStyle/>
          <a:p>
            <a:r>
              <a:rPr lang="en-US" sz="4000" b="1" dirty="0">
                <a:latin typeface="Calibri" panose="020F0502020204030204" pitchFamily="34" charset="0"/>
                <a:cs typeface="Calibri" panose="020F0502020204030204" pitchFamily="34" charset="0"/>
              </a:rPr>
              <a:t>DESTINY-Breast09: </a:t>
            </a:r>
            <a:r>
              <a:rPr lang="en-US" sz="4000" dirty="0">
                <a:latin typeface="Calibri" panose="020F0502020204030204" pitchFamily="34" charset="0"/>
                <a:cs typeface="Calibri" panose="020F0502020204030204" pitchFamily="34" charset="0"/>
              </a:rPr>
              <a:t>1L HER2+ </a:t>
            </a:r>
            <a:r>
              <a:rPr lang="en-US" sz="4000" dirty="0" err="1">
                <a:latin typeface="Calibri" panose="020F0502020204030204" pitchFamily="34" charset="0"/>
                <a:cs typeface="Calibri" panose="020F0502020204030204" pitchFamily="34" charset="0"/>
              </a:rPr>
              <a:t>mBC</a:t>
            </a:r>
            <a:r>
              <a:rPr lang="en-US" sz="4000" dirty="0">
                <a:latin typeface="Calibri" panose="020F0502020204030204" pitchFamily="34" charset="0"/>
                <a:cs typeface="Calibri" panose="020F0502020204030204" pitchFamily="34" charset="0"/>
              </a:rPr>
              <a:t> Clinical Trial</a:t>
            </a:r>
          </a:p>
        </p:txBody>
      </p:sp>
      <p:pic>
        <p:nvPicPr>
          <p:cNvPr id="4" name="Picture 2">
            <a:extLst>
              <a:ext uri="{FF2B5EF4-FFF2-40B4-BE49-F238E27FC236}">
                <a16:creationId xmlns:a16="http://schemas.microsoft.com/office/drawing/2014/main" id="{C9A6B17E-C41D-ECAF-B7E3-52AC41333AD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828" b="21021"/>
          <a:stretch>
            <a:fillRect/>
          </a:stretch>
        </p:blipFill>
        <p:spPr bwMode="auto">
          <a:xfrm>
            <a:off x="0" y="1260565"/>
            <a:ext cx="12192000" cy="508057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9A6CFD6-2C09-7A3D-5987-1DF43027F7C3}"/>
              </a:ext>
            </a:extLst>
          </p:cNvPr>
          <p:cNvSpPr txBox="1"/>
          <p:nvPr/>
        </p:nvSpPr>
        <p:spPr>
          <a:xfrm>
            <a:off x="5521237" y="1306285"/>
            <a:ext cx="3468257" cy="707886"/>
          </a:xfrm>
          <a:prstGeom prst="rect">
            <a:avLst/>
          </a:prstGeom>
          <a:noFill/>
          <a:ln>
            <a:solidFill>
              <a:schemeClr val="tx1"/>
            </a:solidFill>
          </a:ln>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ＭＳ Ｐゴシック" charset="0"/>
                <a:cs typeface="+mn-cs"/>
              </a:rPr>
              <a:t>THP vs T-</a:t>
            </a:r>
            <a:r>
              <a:rPr kumimoji="0" lang="en-US" sz="2000" b="1" i="0" u="none" strike="noStrike" kern="1200" cap="none" spc="0" normalizeH="0" baseline="0" noProof="0" dirty="0" err="1">
                <a:ln>
                  <a:noFill/>
                </a:ln>
                <a:solidFill>
                  <a:prstClr val="black"/>
                </a:solidFill>
                <a:effectLst/>
                <a:uLnTx/>
                <a:uFillTx/>
                <a:latin typeface="Calibri"/>
                <a:ea typeface="ＭＳ Ｐゴシック" charset="0"/>
                <a:cs typeface="+mn-cs"/>
              </a:rPr>
              <a:t>DXd</a:t>
            </a:r>
            <a:r>
              <a:rPr kumimoji="0" lang="en-US" sz="2000" b="1" i="0" u="none" strike="noStrike" kern="1200" cap="none" spc="0" normalizeH="0" baseline="0" noProof="0" dirty="0">
                <a:ln>
                  <a:noFill/>
                </a:ln>
                <a:solidFill>
                  <a:prstClr val="black"/>
                </a:solidFill>
                <a:effectLst/>
                <a:uLnTx/>
                <a:uFillTx/>
                <a:latin typeface="Calibri"/>
                <a:ea typeface="ＭＳ Ｐゴシック" charset="0"/>
                <a:cs typeface="+mn-cs"/>
              </a:rPr>
              <a:t> + Pertuzumab</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a:ea typeface="ＭＳ Ｐゴシック" charset="0"/>
                <a:cs typeface="+mn-cs"/>
              </a:rPr>
              <a:t>Awaiting THP vs T-</a:t>
            </a:r>
            <a:r>
              <a:rPr kumimoji="0" lang="en-US" sz="2000" b="1" i="0" u="none" strike="noStrike" kern="1200" cap="none" spc="0" normalizeH="0" baseline="0" noProof="0" dirty="0" err="1">
                <a:ln>
                  <a:noFill/>
                </a:ln>
                <a:solidFill>
                  <a:prstClr val="black"/>
                </a:solidFill>
                <a:effectLst/>
                <a:uLnTx/>
                <a:uFillTx/>
                <a:latin typeface="Calibri"/>
                <a:ea typeface="ＭＳ Ｐゴシック" charset="0"/>
                <a:cs typeface="+mn-cs"/>
              </a:rPr>
              <a:t>DXd</a:t>
            </a:r>
            <a:r>
              <a:rPr kumimoji="0" lang="en-US" sz="2000" b="1" i="0" u="none" strike="noStrike" kern="1200" cap="none" spc="0" normalizeH="0" baseline="0" noProof="0" dirty="0">
                <a:ln>
                  <a:noFill/>
                </a:ln>
                <a:solidFill>
                  <a:prstClr val="black"/>
                </a:solidFill>
                <a:effectLst/>
                <a:uLnTx/>
                <a:uFillTx/>
                <a:latin typeface="Calibri"/>
                <a:ea typeface="ＭＳ Ｐゴシック" charset="0"/>
                <a:cs typeface="+mn-cs"/>
              </a:rPr>
              <a:t> results  </a:t>
            </a:r>
          </a:p>
        </p:txBody>
      </p:sp>
      <p:sp>
        <p:nvSpPr>
          <p:cNvPr id="6" name="TextBox 5">
            <a:extLst>
              <a:ext uri="{FF2B5EF4-FFF2-40B4-BE49-F238E27FC236}">
                <a16:creationId xmlns:a16="http://schemas.microsoft.com/office/drawing/2014/main" id="{740D33B5-5222-D9ED-F3EE-709612ABCA2D}"/>
              </a:ext>
            </a:extLst>
          </p:cNvPr>
          <p:cNvSpPr txBox="1"/>
          <p:nvPr/>
        </p:nvSpPr>
        <p:spPr>
          <a:xfrm>
            <a:off x="6888480" y="6492875"/>
            <a:ext cx="5303520" cy="297454"/>
          </a:xfrm>
          <a:prstGeom prst="rect">
            <a:avLst/>
          </a:prstGeom>
          <a:noFill/>
        </p:spPr>
        <p:txBody>
          <a:bodyPr wrap="square" rtlCol="0">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charset="0"/>
                <a:ea typeface="ＭＳ Ｐゴシック" charset="0"/>
                <a:cs typeface="+mn-cs"/>
              </a:rPr>
              <a:t>Tolaney SM et al. 2025 ASCO Annual Meeting. Abstract LBA 1008.</a:t>
            </a:r>
          </a:p>
        </p:txBody>
      </p:sp>
      <p:sp>
        <p:nvSpPr>
          <p:cNvPr id="7" name="TextBox 6">
            <a:extLst>
              <a:ext uri="{FF2B5EF4-FFF2-40B4-BE49-F238E27FC236}">
                <a16:creationId xmlns:a16="http://schemas.microsoft.com/office/drawing/2014/main" id="{CDA68C06-F129-4B2C-81F0-5A43EF696B72}"/>
              </a:ext>
            </a:extLst>
          </p:cNvPr>
          <p:cNvSpPr txBox="1"/>
          <p:nvPr/>
        </p:nvSpPr>
        <p:spPr>
          <a:xfrm>
            <a:off x="533400" y="6420997"/>
            <a:ext cx="200163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*T-DXd arm not reported</a:t>
            </a:r>
          </a:p>
        </p:txBody>
      </p:sp>
    </p:spTree>
    <p:extLst>
      <p:ext uri="{BB962C8B-B14F-4D97-AF65-F5344CB8AC3E}">
        <p14:creationId xmlns:p14="http://schemas.microsoft.com/office/powerpoint/2010/main" val="7253827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3CC899-E7DF-EF94-0B8D-FBDBBD4AB6F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CFBA4C5-46FC-D3DE-7A07-071AE8080E9B}"/>
              </a:ext>
            </a:extLst>
          </p:cNvPr>
          <p:cNvSpPr>
            <a:spLocks noGrp="1"/>
          </p:cNvSpPr>
          <p:nvPr>
            <p:ph type="title"/>
          </p:nvPr>
        </p:nvSpPr>
        <p:spPr/>
        <p:txBody>
          <a:bodyPr anchor="t">
            <a:normAutofit/>
          </a:bodyPr>
          <a:lstStyle/>
          <a:p>
            <a:r>
              <a:rPr lang="en-US" sz="4000" b="1" dirty="0">
                <a:latin typeface="Calibri" panose="020F0502020204030204" pitchFamily="34" charset="0"/>
                <a:cs typeface="Calibri" panose="020F0502020204030204" pitchFamily="34" charset="0"/>
              </a:rPr>
              <a:t>DESTINY-Breast09: </a:t>
            </a:r>
            <a:r>
              <a:rPr lang="en-US" sz="4000" dirty="0">
                <a:latin typeface="Calibri" panose="020F0502020204030204" pitchFamily="34" charset="0"/>
                <a:cs typeface="Calibri" panose="020F0502020204030204" pitchFamily="34" charset="0"/>
              </a:rPr>
              <a:t>PFS benefit across Subgroups</a:t>
            </a:r>
          </a:p>
        </p:txBody>
      </p:sp>
      <p:sp>
        <p:nvSpPr>
          <p:cNvPr id="6" name="TextBox 5">
            <a:extLst>
              <a:ext uri="{FF2B5EF4-FFF2-40B4-BE49-F238E27FC236}">
                <a16:creationId xmlns:a16="http://schemas.microsoft.com/office/drawing/2014/main" id="{6E3016D6-B557-FD3E-A43C-E93B94107883}"/>
              </a:ext>
            </a:extLst>
          </p:cNvPr>
          <p:cNvSpPr txBox="1"/>
          <p:nvPr/>
        </p:nvSpPr>
        <p:spPr>
          <a:xfrm>
            <a:off x="6888480" y="6492875"/>
            <a:ext cx="5303520" cy="297454"/>
          </a:xfrm>
          <a:prstGeom prst="rect">
            <a:avLst/>
          </a:prstGeom>
          <a:noFill/>
        </p:spPr>
        <p:txBody>
          <a:bodyPr wrap="square" rtlCol="0">
            <a:spAutoFit/>
          </a:bodyPr>
          <a:lstStyle/>
          <a:p>
            <a:pPr marL="0" marR="0" lvl="0" indent="0" algn="r" defTabSz="1219170" rtl="0" eaLnBrk="1" fontAlgn="base" latinLnBrk="0" hangingPunct="1">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0000"/>
                </a:solidFill>
                <a:effectLst/>
                <a:uLnTx/>
                <a:uFillTx/>
                <a:latin typeface="Arial" charset="0"/>
                <a:ea typeface="ＭＳ Ｐゴシック" charset="0"/>
                <a:cs typeface="+mn-cs"/>
              </a:rPr>
              <a:t>Tolaney SM et al. 2025 ASCO Annual Meeting. Abstract LBA 1008.</a:t>
            </a:r>
          </a:p>
        </p:txBody>
      </p:sp>
      <p:pic>
        <p:nvPicPr>
          <p:cNvPr id="9218" name="Picture 2">
            <a:extLst>
              <a:ext uri="{FF2B5EF4-FFF2-40B4-BE49-F238E27FC236}">
                <a16:creationId xmlns:a16="http://schemas.microsoft.com/office/drawing/2014/main" id="{1A224F7B-3A29-5C1C-2F7E-972C47F5B20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407" b="9073"/>
          <a:stretch>
            <a:fillRect/>
          </a:stretch>
        </p:blipFill>
        <p:spPr bwMode="auto">
          <a:xfrm>
            <a:off x="0" y="975994"/>
            <a:ext cx="12192000" cy="55168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59390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emp_page_3.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b="20275"/>
          <a:stretch>
            <a:fillRect/>
          </a:stretch>
        </p:blipFill>
        <p:spPr>
          <a:xfrm>
            <a:off x="85710" y="0"/>
            <a:ext cx="11966743" cy="6529632"/>
          </a:xfrm>
          <a:prstGeom prst="rect">
            <a:avLst/>
          </a:prstGeom>
        </p:spPr>
      </p:pic>
      <p:sp>
        <p:nvSpPr>
          <p:cNvPr id="3" name="Rectangle 2">
            <a:extLst>
              <a:ext uri="{FF2B5EF4-FFF2-40B4-BE49-F238E27FC236}">
                <a16:creationId xmlns:a16="http://schemas.microsoft.com/office/drawing/2014/main" id="{9B0125CF-B15B-6D47-4A57-C84805BBB281}"/>
              </a:ext>
            </a:extLst>
          </p:cNvPr>
          <p:cNvSpPr/>
          <p:nvPr/>
        </p:nvSpPr>
        <p:spPr>
          <a:xfrm>
            <a:off x="443060" y="6488668"/>
            <a:ext cx="11748940" cy="36933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28BF8D65-D694-9320-826A-094D93CD3697}"/>
              </a:ext>
            </a:extLst>
          </p:cNvPr>
          <p:cNvSpPr txBox="1"/>
          <p:nvPr/>
        </p:nvSpPr>
        <p:spPr>
          <a:xfrm>
            <a:off x="8917757" y="6324484"/>
            <a:ext cx="26161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Harbeck et al. ESMO 2025</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85D8FF-7DE1-F530-CAFB-7630ACDD4767}"/>
            </a:ext>
          </a:extLst>
        </p:cNvPr>
        <p:cNvGrpSpPr/>
        <p:nvPr/>
      </p:nvGrpSpPr>
      <p:grpSpPr>
        <a:xfrm>
          <a:off x="0" y="0"/>
          <a:ext cx="0" cy="0"/>
          <a:chOff x="0" y="0"/>
          <a:chExt cx="0" cy="0"/>
        </a:xfrm>
      </p:grpSpPr>
      <p:pic>
        <p:nvPicPr>
          <p:cNvPr id="2" name="Picture 1" descr="temp_page_8.png">
            <a:extLst>
              <a:ext uri="{FF2B5EF4-FFF2-40B4-BE49-F238E27FC236}">
                <a16:creationId xmlns:a16="http://schemas.microsoft.com/office/drawing/2014/main" id="{19D0F07D-E800-CE2B-2E7B-D7CCB5BCA16E}"/>
              </a:ext>
            </a:extLst>
          </p:cNvPr>
          <p:cNvPicPr>
            <a:picLocks noChangeAspect="1"/>
          </p:cNvPicPr>
          <p:nvPr/>
        </p:nvPicPr>
        <p:blipFill>
          <a:blip r:embed="rId3"/>
          <a:srcRect r="4179" b="29385"/>
          <a:stretch>
            <a:fillRect/>
          </a:stretch>
        </p:blipFill>
        <p:spPr>
          <a:xfrm>
            <a:off x="948965" y="-1"/>
            <a:ext cx="9807019" cy="5420413"/>
          </a:xfrm>
          <a:prstGeom prst="rect">
            <a:avLst/>
          </a:prstGeom>
        </p:spPr>
      </p:pic>
      <p:sp>
        <p:nvSpPr>
          <p:cNvPr id="3" name="Rectangle 2">
            <a:extLst>
              <a:ext uri="{FF2B5EF4-FFF2-40B4-BE49-F238E27FC236}">
                <a16:creationId xmlns:a16="http://schemas.microsoft.com/office/drawing/2014/main" id="{E6C16862-8528-4DDB-D330-65794C687E41}"/>
              </a:ext>
            </a:extLst>
          </p:cNvPr>
          <p:cNvSpPr/>
          <p:nvPr/>
        </p:nvSpPr>
        <p:spPr>
          <a:xfrm>
            <a:off x="5156462" y="876693"/>
            <a:ext cx="6268825" cy="493021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 name="TextBox 3">
            <a:extLst>
              <a:ext uri="{FF2B5EF4-FFF2-40B4-BE49-F238E27FC236}">
                <a16:creationId xmlns:a16="http://schemas.microsoft.com/office/drawing/2014/main" id="{F2E8AD69-2005-46A8-37C7-2387EF26EABB}"/>
              </a:ext>
            </a:extLst>
          </p:cNvPr>
          <p:cNvSpPr txBox="1"/>
          <p:nvPr/>
        </p:nvSpPr>
        <p:spPr>
          <a:xfrm>
            <a:off x="8917757" y="6324484"/>
            <a:ext cx="26161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Harbeck et al. ESMO 2025</a:t>
            </a:r>
          </a:p>
        </p:txBody>
      </p:sp>
    </p:spTree>
    <p:extLst>
      <p:ext uri="{BB962C8B-B14F-4D97-AF65-F5344CB8AC3E}">
        <p14:creationId xmlns:p14="http://schemas.microsoft.com/office/powerpoint/2010/main" val="42557282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emp_page_8.png"/>
          <p:cNvPicPr>
            <a:picLocks noChangeAspect="1"/>
          </p:cNvPicPr>
          <p:nvPr/>
        </p:nvPicPr>
        <p:blipFill>
          <a:blip r:embed="rId3"/>
          <a:srcRect b="15876"/>
          <a:stretch>
            <a:fillRect/>
          </a:stretch>
        </p:blipFill>
        <p:spPr>
          <a:xfrm>
            <a:off x="948965" y="-1"/>
            <a:ext cx="10234706" cy="6457361"/>
          </a:xfrm>
          <a:prstGeom prst="rect">
            <a:avLst/>
          </a:prstGeom>
        </p:spPr>
      </p:pic>
      <p:sp>
        <p:nvSpPr>
          <p:cNvPr id="3" name="TextBox 2">
            <a:extLst>
              <a:ext uri="{FF2B5EF4-FFF2-40B4-BE49-F238E27FC236}">
                <a16:creationId xmlns:a16="http://schemas.microsoft.com/office/drawing/2014/main" id="{7AF62034-1FDB-0CC1-C7D4-758812A289E1}"/>
              </a:ext>
            </a:extLst>
          </p:cNvPr>
          <p:cNvSpPr txBox="1"/>
          <p:nvPr/>
        </p:nvSpPr>
        <p:spPr>
          <a:xfrm>
            <a:off x="9435549" y="6457360"/>
            <a:ext cx="26161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Harbeck et al. ESMO 2025</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emp_page_3.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t="6873" b="20138"/>
          <a:stretch>
            <a:fillRect/>
          </a:stretch>
        </p:blipFill>
        <p:spPr>
          <a:xfrm>
            <a:off x="0" y="0"/>
            <a:ext cx="12192000" cy="6495282"/>
          </a:xfrm>
          <a:prstGeom prst="rect">
            <a:avLst/>
          </a:prstGeom>
        </p:spPr>
      </p:pic>
      <p:sp>
        <p:nvSpPr>
          <p:cNvPr id="3" name="TextBox 2">
            <a:extLst>
              <a:ext uri="{FF2B5EF4-FFF2-40B4-BE49-F238E27FC236}">
                <a16:creationId xmlns:a16="http://schemas.microsoft.com/office/drawing/2014/main" id="{E029C497-64B3-785E-EAFC-6A073628FAF2}"/>
              </a:ext>
            </a:extLst>
          </p:cNvPr>
          <p:cNvSpPr txBox="1"/>
          <p:nvPr/>
        </p:nvSpPr>
        <p:spPr>
          <a:xfrm>
            <a:off x="8428662" y="6495282"/>
            <a:ext cx="3763338"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Geyer et al. ESMO 2025;Abstract LBA1</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emp_page_7.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t="7148" b="20138"/>
          <a:stretch>
            <a:fillRect/>
          </a:stretch>
        </p:blipFill>
        <p:spPr>
          <a:xfrm>
            <a:off x="211762" y="484742"/>
            <a:ext cx="11654862" cy="5834971"/>
          </a:xfrm>
          <a:prstGeom prst="rect">
            <a:avLst/>
          </a:prstGeom>
        </p:spPr>
      </p:pic>
      <p:sp>
        <p:nvSpPr>
          <p:cNvPr id="4" name="TextBox 3">
            <a:extLst>
              <a:ext uri="{FF2B5EF4-FFF2-40B4-BE49-F238E27FC236}">
                <a16:creationId xmlns:a16="http://schemas.microsoft.com/office/drawing/2014/main" id="{040269BB-A455-173C-7062-D3CC60B759EA}"/>
              </a:ext>
            </a:extLst>
          </p:cNvPr>
          <p:cNvSpPr txBox="1"/>
          <p:nvPr/>
        </p:nvSpPr>
        <p:spPr>
          <a:xfrm>
            <a:off x="8428662" y="6495282"/>
            <a:ext cx="3763338"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Geyer et al. ESMO 2025;Abstract LBA1</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emp_page_8.png"/>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rcRect l="2405" t="3799" r="3058" b="16425"/>
          <a:stretch>
            <a:fillRect/>
          </a:stretch>
        </p:blipFill>
        <p:spPr>
          <a:xfrm>
            <a:off x="273585" y="99151"/>
            <a:ext cx="11644829" cy="6276465"/>
          </a:xfrm>
          <a:prstGeom prst="rect">
            <a:avLst/>
          </a:prstGeom>
        </p:spPr>
      </p:pic>
      <p:sp>
        <p:nvSpPr>
          <p:cNvPr id="4" name="TextBox 3">
            <a:extLst>
              <a:ext uri="{FF2B5EF4-FFF2-40B4-BE49-F238E27FC236}">
                <a16:creationId xmlns:a16="http://schemas.microsoft.com/office/drawing/2014/main" id="{E8A554AE-51ED-2FE2-873C-FAD7FC429AEC}"/>
              </a:ext>
            </a:extLst>
          </p:cNvPr>
          <p:cNvSpPr txBox="1"/>
          <p:nvPr/>
        </p:nvSpPr>
        <p:spPr>
          <a:xfrm>
            <a:off x="8428662" y="6495282"/>
            <a:ext cx="3763338"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Geyer et al. ESMO 2025;Abstract LBA1</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D02E05-7D7D-4160-8A47-CECB4F2C6DD9}"/>
            </a:ext>
          </a:extLst>
        </p:cNvPr>
        <p:cNvGrpSpPr/>
        <p:nvPr/>
      </p:nvGrpSpPr>
      <p:grpSpPr>
        <a:xfrm>
          <a:off x="0" y="0"/>
          <a:ext cx="0" cy="0"/>
          <a:chOff x="0" y="0"/>
          <a:chExt cx="0" cy="0"/>
        </a:xfrm>
      </p:grpSpPr>
      <p:sp>
        <p:nvSpPr>
          <p:cNvPr id="807" name="TextBox 806">
            <a:extLst>
              <a:ext uri="{FF2B5EF4-FFF2-40B4-BE49-F238E27FC236}">
                <a16:creationId xmlns:a16="http://schemas.microsoft.com/office/drawing/2014/main" id="{CEFC56BE-3785-905A-EF69-BFBACCAB096C}"/>
              </a:ext>
            </a:extLst>
          </p:cNvPr>
          <p:cNvSpPr txBox="1">
            <a:spLocks/>
          </p:cNvSpPr>
          <p:nvPr/>
        </p:nvSpPr>
        <p:spPr>
          <a:xfrm>
            <a:off x="577850" y="1388693"/>
            <a:ext cx="11042984" cy="457200"/>
          </a:xfrm>
          <a:prstGeom prst="rect">
            <a:avLst/>
          </a:prstGeom>
          <a:solidFill>
            <a:schemeClr val="accent1"/>
          </a:solidFill>
        </p:spPr>
        <p:txBody>
          <a:bodyPr wrap="square" lIns="91440" rIns="0" rtlCol="0" anchor="ctr">
            <a:noAutofit/>
          </a:bodyPr>
          <a:lstStyle/>
          <a:p>
            <a:pPr marL="0" marR="0" lvl="0" indent="0" algn="l" defTabSz="685611"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rPr>
              <a:t>HER2 IHC categories within HR+, HER2-negative (HER2−) </a:t>
            </a:r>
            <a:r>
              <a:rPr kumimoji="0" lang="en-US" sz="1800" b="1" i="0" u="none" strike="noStrike" kern="1200" cap="none" spc="0" normalizeH="0" baseline="0" noProof="0" dirty="0" err="1">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rPr>
              <a:t>mBC</a:t>
            </a:r>
            <a:r>
              <a:rPr kumimoji="0" lang="en-US" sz="1800" b="1" i="0" u="none" strike="noStrike" kern="1200" cap="none" spc="0" normalizeH="0" baseline="0" noProof="0" dirty="0">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rPr>
              <a:t> (per ASCO/CAP</a:t>
            </a:r>
            <a:r>
              <a:rPr kumimoji="0" lang="en-US" sz="1800" b="1" i="0" u="none" strike="noStrike" kern="1200" cap="none" spc="0" normalizeH="0" baseline="30000" noProof="0" dirty="0">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rPr>
              <a:t>1</a:t>
            </a:r>
            <a:r>
              <a:rPr kumimoji="0" lang="en-US" sz="1800" b="1" i="0" u="none" strike="noStrike" kern="1200" cap="none" spc="0" normalizeH="0" baseline="0" noProof="0" dirty="0">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rPr>
              <a:t>)</a:t>
            </a:r>
            <a:endParaRPr kumimoji="0" lang="en-US" sz="1800" b="1" i="0" u="none" strike="noStrike" kern="1200" cap="none" spc="0" normalizeH="0" baseline="30000" noProof="0" dirty="0">
              <a:ln>
                <a:noFill/>
              </a:ln>
              <a:solidFill>
                <a:srgbClr val="FFFFFF"/>
              </a:solidFill>
              <a:effectLst/>
              <a:uLnTx/>
              <a:uFillTx/>
              <a:latin typeface="Trebuchet MS" panose="020B0603020202020204" pitchFamily="34" charset="0"/>
              <a:ea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A1459815-41A5-894A-6865-FD38670564F3}"/>
              </a:ext>
            </a:extLst>
          </p:cNvPr>
          <p:cNvSpPr>
            <a:spLocks noGrp="1"/>
          </p:cNvSpPr>
          <p:nvPr>
            <p:ph type="title"/>
          </p:nvPr>
        </p:nvSpPr>
        <p:spPr>
          <a:xfrm>
            <a:off x="819215" y="25508"/>
            <a:ext cx="10515600" cy="1325563"/>
          </a:xfrm>
        </p:spPr>
        <p:txBody>
          <a:bodyPr>
            <a:noAutofit/>
          </a:bodyPr>
          <a:lstStyle/>
          <a:p>
            <a:pPr algn="ctr"/>
            <a:r>
              <a:rPr lang="en-US" b="1" dirty="0">
                <a:solidFill>
                  <a:schemeClr val="accent1"/>
                </a:solidFill>
                <a:latin typeface="Trebuchet MS" panose="020B0603020202020204" pitchFamily="34" charset="0"/>
              </a:rPr>
              <a:t>Targeting “Low” and “Ultralow” HER2-Expressing Tumors in mBC</a:t>
            </a:r>
            <a:endParaRPr lang="en-CA" b="1" dirty="0">
              <a:solidFill>
                <a:schemeClr val="accent1"/>
              </a:solidFill>
              <a:latin typeface="Trebuchet MS" panose="020B0603020202020204" pitchFamily="34" charset="0"/>
            </a:endParaRPr>
          </a:p>
        </p:txBody>
      </p:sp>
      <p:sp>
        <p:nvSpPr>
          <p:cNvPr id="405" name="Slide Number Placeholder 2">
            <a:extLst>
              <a:ext uri="{FF2B5EF4-FFF2-40B4-BE49-F238E27FC236}">
                <a16:creationId xmlns:a16="http://schemas.microsoft.com/office/drawing/2014/main" id="{EAE05C45-BE40-40B4-9AE0-BD7DEB09B6B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C7BFDB-5ED8-FC48-B58D-B98B4902020C}" type="slidenum">
              <a:rPr kumimoji="0" lang="en-US" sz="800" b="0" i="0" u="none" strike="noStrike" kern="1200" cap="none" spc="0" normalizeH="0" baseline="0" noProof="0" smtClean="0">
                <a:ln>
                  <a:noFill/>
                </a:ln>
                <a:solidFill>
                  <a:srgbClr val="C6CAC6"/>
                </a:solidFill>
                <a:effectLst/>
                <a:uLnTx/>
                <a:uFillTx/>
                <a:latin typeface="Trebuchet MS" panose="020B0603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US" sz="800" b="0" i="0" u="none" strike="noStrike" kern="1200" cap="none" spc="0" normalizeH="0" baseline="0" noProof="0">
              <a:ln>
                <a:noFill/>
              </a:ln>
              <a:solidFill>
                <a:srgbClr val="C6CAC6"/>
              </a:solidFill>
              <a:effectLst/>
              <a:uLnTx/>
              <a:uFillTx/>
              <a:latin typeface="Trebuchet MS" panose="020B0603020202020204" pitchFamily="34" charset="0"/>
              <a:ea typeface="+mn-ea"/>
              <a:cs typeface="+mn-cs"/>
            </a:endParaRPr>
          </a:p>
        </p:txBody>
      </p:sp>
      <p:sp>
        <p:nvSpPr>
          <p:cNvPr id="199" name="Rectangle 198">
            <a:extLst>
              <a:ext uri="{FF2B5EF4-FFF2-40B4-BE49-F238E27FC236}">
                <a16:creationId xmlns:a16="http://schemas.microsoft.com/office/drawing/2014/main" id="{648B7BBE-B5A1-4343-A09B-267B148BFCCE}"/>
              </a:ext>
            </a:extLst>
          </p:cNvPr>
          <p:cNvSpPr>
            <a:spLocks/>
          </p:cNvSpPr>
          <p:nvPr/>
        </p:nvSpPr>
        <p:spPr>
          <a:xfrm>
            <a:off x="571500" y="6391250"/>
            <a:ext cx="9272210"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b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Adapted from: 1. </a:t>
            </a:r>
            <a:r>
              <a:rPr kumimoji="0" lang="en-CA"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Schettini</a:t>
            </a: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F, et al. NPJ Breast Cancer. 2021;7:1; 2. Wolff AC, et al. Arch </a:t>
            </a:r>
            <a:r>
              <a:rPr kumimoji="0" lang="en-CA"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Pathol</a:t>
            </a: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Lab Med. 2018;142:1364-1382; 3. Wolff AC, et al. J Clin Oncol. 2023;41:3867-3872; </a:t>
            </a:r>
            <a:b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b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4. </a:t>
            </a:r>
            <a:r>
              <a:rPr kumimoji="0" lang="en-CA"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Ahn</a:t>
            </a: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S, et al. J </a:t>
            </a:r>
            <a:r>
              <a:rPr kumimoji="0" lang="en-CA"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Pathol</a:t>
            </a: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a:t>
            </a:r>
            <a:r>
              <a:rPr kumimoji="0" lang="en-CA"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Transl</a:t>
            </a:r>
            <a:r>
              <a:rPr kumimoji="0" lang="en-CA"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Med. 2020;54:34-44.</a:t>
            </a:r>
          </a:p>
        </p:txBody>
      </p:sp>
      <p:sp>
        <p:nvSpPr>
          <p:cNvPr id="218" name="TextBox 217">
            <a:extLst>
              <a:ext uri="{FF2B5EF4-FFF2-40B4-BE49-F238E27FC236}">
                <a16:creationId xmlns:a16="http://schemas.microsoft.com/office/drawing/2014/main" id="{8B16A102-0EE6-4139-B5F0-40F3DC40DA6E}"/>
              </a:ext>
            </a:extLst>
          </p:cNvPr>
          <p:cNvSpPr txBox="1"/>
          <p:nvPr/>
        </p:nvSpPr>
        <p:spPr>
          <a:xfrm>
            <a:off x="10067069" y="5365091"/>
            <a:ext cx="1553765" cy="646331"/>
          </a:xfrm>
          <a:prstGeom prst="rect">
            <a:avLst/>
          </a:prstGeom>
          <a:noFill/>
        </p:spPr>
        <p:txBody>
          <a:bodyPr wrap="square" lIns="27000" rIns="27000">
            <a:sp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Absent / no observable</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membrane staining</a:t>
            </a:r>
          </a:p>
        </p:txBody>
      </p:sp>
      <p:grpSp>
        <p:nvGrpSpPr>
          <p:cNvPr id="219" name="Group 218">
            <a:extLst>
              <a:ext uri="{FF2B5EF4-FFF2-40B4-BE49-F238E27FC236}">
                <a16:creationId xmlns:a16="http://schemas.microsoft.com/office/drawing/2014/main" id="{133C3F67-CE91-40F4-B690-0B8211D37A32}"/>
              </a:ext>
            </a:extLst>
          </p:cNvPr>
          <p:cNvGrpSpPr>
            <a:grpSpLocks noChangeAspect="1"/>
          </p:cNvGrpSpPr>
          <p:nvPr/>
        </p:nvGrpSpPr>
        <p:grpSpPr>
          <a:xfrm>
            <a:off x="10179974" y="3069591"/>
            <a:ext cx="1327954" cy="1201913"/>
            <a:chOff x="10465992" y="3128581"/>
            <a:chExt cx="1222251" cy="1106242"/>
          </a:xfrm>
        </p:grpSpPr>
        <p:grpSp>
          <p:nvGrpSpPr>
            <p:cNvPr id="220" name="Group 219">
              <a:extLst>
                <a:ext uri="{FF2B5EF4-FFF2-40B4-BE49-F238E27FC236}">
                  <a16:creationId xmlns:a16="http://schemas.microsoft.com/office/drawing/2014/main" id="{95CFA7C3-5B24-4981-A30E-E696D6183622}"/>
                </a:ext>
              </a:extLst>
            </p:cNvPr>
            <p:cNvGrpSpPr/>
            <p:nvPr/>
          </p:nvGrpSpPr>
          <p:grpSpPr>
            <a:xfrm rot="16200000">
              <a:off x="10695947" y="3854013"/>
              <a:ext cx="380688" cy="380932"/>
              <a:chOff x="5005364" y="3016246"/>
              <a:chExt cx="390216" cy="390467"/>
            </a:xfrm>
          </p:grpSpPr>
          <p:sp>
            <p:nvSpPr>
              <p:cNvPr id="241" name="Freeform: Shape 240">
                <a:extLst>
                  <a:ext uri="{FF2B5EF4-FFF2-40B4-BE49-F238E27FC236}">
                    <a16:creationId xmlns:a16="http://schemas.microsoft.com/office/drawing/2014/main" id="{50C629A7-0286-4353-9085-E54D737BC20A}"/>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42" name="Freeform: Shape 241">
                <a:extLst>
                  <a:ext uri="{FF2B5EF4-FFF2-40B4-BE49-F238E27FC236}">
                    <a16:creationId xmlns:a16="http://schemas.microsoft.com/office/drawing/2014/main" id="{12C895F3-8693-4903-BD4D-D777D6420C6F}"/>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43" name="Freeform: Shape 242">
                <a:extLst>
                  <a:ext uri="{FF2B5EF4-FFF2-40B4-BE49-F238E27FC236}">
                    <a16:creationId xmlns:a16="http://schemas.microsoft.com/office/drawing/2014/main" id="{FA3E814F-DC3A-443F-9191-1426B4A49737}"/>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21" name="Group 220">
              <a:extLst>
                <a:ext uri="{FF2B5EF4-FFF2-40B4-BE49-F238E27FC236}">
                  <a16:creationId xmlns:a16="http://schemas.microsoft.com/office/drawing/2014/main" id="{EEA15B5D-5CB2-49A1-A0FF-3BF7C73DA08D}"/>
                </a:ext>
              </a:extLst>
            </p:cNvPr>
            <p:cNvGrpSpPr/>
            <p:nvPr/>
          </p:nvGrpSpPr>
          <p:grpSpPr>
            <a:xfrm rot="16200000">
              <a:off x="10466122" y="3462754"/>
              <a:ext cx="406756" cy="407016"/>
              <a:chOff x="5005364" y="3016246"/>
              <a:chExt cx="390216" cy="390467"/>
            </a:xfrm>
          </p:grpSpPr>
          <p:sp>
            <p:nvSpPr>
              <p:cNvPr id="238" name="Freeform: Shape 237">
                <a:extLst>
                  <a:ext uri="{FF2B5EF4-FFF2-40B4-BE49-F238E27FC236}">
                    <a16:creationId xmlns:a16="http://schemas.microsoft.com/office/drawing/2014/main" id="{FE70B3F9-35EF-43E0-BB15-13CE2A32375D}"/>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9" name="Freeform: Shape 238">
                <a:extLst>
                  <a:ext uri="{FF2B5EF4-FFF2-40B4-BE49-F238E27FC236}">
                    <a16:creationId xmlns:a16="http://schemas.microsoft.com/office/drawing/2014/main" id="{C3AA6B2C-6F53-43DA-8534-FD35790DF7E8}"/>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40" name="Freeform: Shape 239">
                <a:extLst>
                  <a:ext uri="{FF2B5EF4-FFF2-40B4-BE49-F238E27FC236}">
                    <a16:creationId xmlns:a16="http://schemas.microsoft.com/office/drawing/2014/main" id="{2C415AFB-0B33-4FBB-A779-A44A92CF8894}"/>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22" name="Group 221">
              <a:extLst>
                <a:ext uri="{FF2B5EF4-FFF2-40B4-BE49-F238E27FC236}">
                  <a16:creationId xmlns:a16="http://schemas.microsoft.com/office/drawing/2014/main" id="{657193A5-CFE4-4F62-B910-9B838AE1E19C}"/>
                </a:ext>
              </a:extLst>
            </p:cNvPr>
            <p:cNvGrpSpPr/>
            <p:nvPr/>
          </p:nvGrpSpPr>
          <p:grpSpPr>
            <a:xfrm rot="16200000">
              <a:off x="11297902" y="3773838"/>
              <a:ext cx="390216" cy="390467"/>
              <a:chOff x="5005364" y="3016246"/>
              <a:chExt cx="390216" cy="390467"/>
            </a:xfrm>
          </p:grpSpPr>
          <p:sp>
            <p:nvSpPr>
              <p:cNvPr id="235" name="Freeform: Shape 234">
                <a:extLst>
                  <a:ext uri="{FF2B5EF4-FFF2-40B4-BE49-F238E27FC236}">
                    <a16:creationId xmlns:a16="http://schemas.microsoft.com/office/drawing/2014/main" id="{053EB30F-F09C-4D98-8777-C00BE37135F6}"/>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6" name="Freeform: Shape 235">
                <a:extLst>
                  <a:ext uri="{FF2B5EF4-FFF2-40B4-BE49-F238E27FC236}">
                    <a16:creationId xmlns:a16="http://schemas.microsoft.com/office/drawing/2014/main" id="{FC2C4F0E-6CFE-42EF-9FCC-5FC3BD211339}"/>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7" name="Freeform: Shape 236">
                <a:extLst>
                  <a:ext uri="{FF2B5EF4-FFF2-40B4-BE49-F238E27FC236}">
                    <a16:creationId xmlns:a16="http://schemas.microsoft.com/office/drawing/2014/main" id="{19AADF90-17BF-4ABA-BAE2-DF8A4D6950EC}"/>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23" name="Group 222">
              <a:extLst>
                <a:ext uri="{FF2B5EF4-FFF2-40B4-BE49-F238E27FC236}">
                  <a16:creationId xmlns:a16="http://schemas.microsoft.com/office/drawing/2014/main" id="{308EFBE0-B03E-4C99-A0B1-56B7F82C35C7}"/>
                </a:ext>
              </a:extLst>
            </p:cNvPr>
            <p:cNvGrpSpPr/>
            <p:nvPr/>
          </p:nvGrpSpPr>
          <p:grpSpPr>
            <a:xfrm rot="18496407">
              <a:off x="10966666" y="3516034"/>
              <a:ext cx="390216" cy="390467"/>
              <a:chOff x="5005364" y="3016246"/>
              <a:chExt cx="390216" cy="390467"/>
            </a:xfrm>
          </p:grpSpPr>
          <p:sp>
            <p:nvSpPr>
              <p:cNvPr id="232" name="Freeform: Shape 231">
                <a:extLst>
                  <a:ext uri="{FF2B5EF4-FFF2-40B4-BE49-F238E27FC236}">
                    <a16:creationId xmlns:a16="http://schemas.microsoft.com/office/drawing/2014/main" id="{73D842D0-226D-42E8-B932-B3C42E85F0B3}"/>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3" name="Freeform: Shape 232">
                <a:extLst>
                  <a:ext uri="{FF2B5EF4-FFF2-40B4-BE49-F238E27FC236}">
                    <a16:creationId xmlns:a16="http://schemas.microsoft.com/office/drawing/2014/main" id="{8650C689-1813-4D2A-800A-C6F01FC4AF7F}"/>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4" name="Freeform: Shape 233">
                <a:extLst>
                  <a:ext uri="{FF2B5EF4-FFF2-40B4-BE49-F238E27FC236}">
                    <a16:creationId xmlns:a16="http://schemas.microsoft.com/office/drawing/2014/main" id="{5E73C460-7299-4AEE-8B57-0C315D08AB51}"/>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24" name="Group 223">
              <a:extLst>
                <a:ext uri="{FF2B5EF4-FFF2-40B4-BE49-F238E27FC236}">
                  <a16:creationId xmlns:a16="http://schemas.microsoft.com/office/drawing/2014/main" id="{78355D53-F29C-4DC2-BE10-A36D1D6837D7}"/>
                </a:ext>
              </a:extLst>
            </p:cNvPr>
            <p:cNvGrpSpPr/>
            <p:nvPr/>
          </p:nvGrpSpPr>
          <p:grpSpPr>
            <a:xfrm rot="18503187">
              <a:off x="11274733" y="3248490"/>
              <a:ext cx="380688" cy="380932"/>
              <a:chOff x="5005364" y="3016246"/>
              <a:chExt cx="390216" cy="390467"/>
            </a:xfrm>
          </p:grpSpPr>
          <p:sp>
            <p:nvSpPr>
              <p:cNvPr id="229" name="Freeform: Shape 228">
                <a:extLst>
                  <a:ext uri="{FF2B5EF4-FFF2-40B4-BE49-F238E27FC236}">
                    <a16:creationId xmlns:a16="http://schemas.microsoft.com/office/drawing/2014/main" id="{1D5EFE6C-D9E8-48F6-8A21-91EA127AD5F8}"/>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0" name="Freeform: Shape 229">
                <a:extLst>
                  <a:ext uri="{FF2B5EF4-FFF2-40B4-BE49-F238E27FC236}">
                    <a16:creationId xmlns:a16="http://schemas.microsoft.com/office/drawing/2014/main" id="{859DD8BA-6CEA-4FCC-A96E-BC8BF62FAF6E}"/>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31" name="Freeform: Shape 230">
                <a:extLst>
                  <a:ext uri="{FF2B5EF4-FFF2-40B4-BE49-F238E27FC236}">
                    <a16:creationId xmlns:a16="http://schemas.microsoft.com/office/drawing/2014/main" id="{2CDEF066-B583-4E13-B5A2-69D84FFAF253}"/>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25" name="Group 224">
              <a:extLst>
                <a:ext uri="{FF2B5EF4-FFF2-40B4-BE49-F238E27FC236}">
                  <a16:creationId xmlns:a16="http://schemas.microsoft.com/office/drawing/2014/main" id="{A4D41F16-D2AA-4156-8D69-9C02A2292DCC}"/>
                </a:ext>
              </a:extLst>
            </p:cNvPr>
            <p:cNvGrpSpPr/>
            <p:nvPr/>
          </p:nvGrpSpPr>
          <p:grpSpPr>
            <a:xfrm rot="5400000">
              <a:off x="10774551" y="3128455"/>
              <a:ext cx="390216" cy="390467"/>
              <a:chOff x="5005364" y="3016246"/>
              <a:chExt cx="390216" cy="390467"/>
            </a:xfrm>
          </p:grpSpPr>
          <p:sp>
            <p:nvSpPr>
              <p:cNvPr id="226" name="Freeform: Shape 225">
                <a:extLst>
                  <a:ext uri="{FF2B5EF4-FFF2-40B4-BE49-F238E27FC236}">
                    <a16:creationId xmlns:a16="http://schemas.microsoft.com/office/drawing/2014/main" id="{3A854D33-4148-415F-9605-23E988A84F5B}"/>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27" name="Freeform: Shape 226">
                <a:extLst>
                  <a:ext uri="{FF2B5EF4-FFF2-40B4-BE49-F238E27FC236}">
                    <a16:creationId xmlns:a16="http://schemas.microsoft.com/office/drawing/2014/main" id="{810BDD80-3EF6-453B-94BA-E76EE5A87A78}"/>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28" name="Freeform: Shape 227">
                <a:extLst>
                  <a:ext uri="{FF2B5EF4-FFF2-40B4-BE49-F238E27FC236}">
                    <a16:creationId xmlns:a16="http://schemas.microsoft.com/office/drawing/2014/main" id="{C4BC481A-B633-4E50-8ED7-2D1A42FBF358}"/>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grpSp>
        <p:nvGrpSpPr>
          <p:cNvPr id="244" name="Group 243">
            <a:extLst>
              <a:ext uri="{FF2B5EF4-FFF2-40B4-BE49-F238E27FC236}">
                <a16:creationId xmlns:a16="http://schemas.microsoft.com/office/drawing/2014/main" id="{6A31E32D-848C-4B0C-BDDC-20972B18CFB0}"/>
              </a:ext>
            </a:extLst>
          </p:cNvPr>
          <p:cNvGrpSpPr/>
          <p:nvPr/>
        </p:nvGrpSpPr>
        <p:grpSpPr>
          <a:xfrm>
            <a:off x="7791767" y="3059322"/>
            <a:ext cx="2145089" cy="1308415"/>
            <a:chOff x="7883494" y="3009264"/>
            <a:chExt cx="2250661" cy="1372809"/>
          </a:xfrm>
        </p:grpSpPr>
        <p:sp>
          <p:nvSpPr>
            <p:cNvPr id="245" name="Freeform: Shape 244">
              <a:extLst>
                <a:ext uri="{FF2B5EF4-FFF2-40B4-BE49-F238E27FC236}">
                  <a16:creationId xmlns:a16="http://schemas.microsoft.com/office/drawing/2014/main" id="{FDEAD60A-709D-4691-AA48-869381A22EC2}"/>
                </a:ext>
              </a:extLst>
            </p:cNvPr>
            <p:cNvSpPr/>
            <p:nvPr/>
          </p:nvSpPr>
          <p:spPr>
            <a:xfrm rot="13972719">
              <a:off x="8815076" y="3317336"/>
              <a:ext cx="445134" cy="444847"/>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chemeClr val="accent6"/>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46" name="Freeform: Shape 245">
              <a:extLst>
                <a:ext uri="{FF2B5EF4-FFF2-40B4-BE49-F238E27FC236}">
                  <a16:creationId xmlns:a16="http://schemas.microsoft.com/office/drawing/2014/main" id="{33266959-87D0-49B3-A778-00A22CAE308D}"/>
                </a:ext>
              </a:extLst>
            </p:cNvPr>
            <p:cNvSpPr/>
            <p:nvPr/>
          </p:nvSpPr>
          <p:spPr>
            <a:xfrm rot="13972719">
              <a:off x="8975854" y="3418831"/>
              <a:ext cx="183791" cy="186672"/>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47" name="Freeform: Shape 246">
              <a:extLst>
                <a:ext uri="{FF2B5EF4-FFF2-40B4-BE49-F238E27FC236}">
                  <a16:creationId xmlns:a16="http://schemas.microsoft.com/office/drawing/2014/main" id="{8207E3B3-EA09-4EAE-B997-C2A50FF088F4}"/>
                </a:ext>
              </a:extLst>
            </p:cNvPr>
            <p:cNvSpPr/>
            <p:nvPr/>
          </p:nvSpPr>
          <p:spPr>
            <a:xfrm rot="13972719">
              <a:off x="8894983" y="3389445"/>
              <a:ext cx="294132" cy="334128"/>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248" name="Graphic 440">
              <a:extLst>
                <a:ext uri="{FF2B5EF4-FFF2-40B4-BE49-F238E27FC236}">
                  <a16:creationId xmlns:a16="http://schemas.microsoft.com/office/drawing/2014/main" id="{4E47A576-B7F9-4DE0-9FCB-C6D460C8A419}"/>
                </a:ext>
              </a:extLst>
            </p:cNvPr>
            <p:cNvGrpSpPr/>
            <p:nvPr/>
          </p:nvGrpSpPr>
          <p:grpSpPr>
            <a:xfrm rot="13972719">
              <a:off x="8815078" y="3317416"/>
              <a:ext cx="445157" cy="444676"/>
              <a:chOff x="7373430" y="3120972"/>
              <a:chExt cx="387108" cy="386690"/>
            </a:xfrm>
            <a:noFill/>
          </p:grpSpPr>
          <p:grpSp>
            <p:nvGrpSpPr>
              <p:cNvPr id="280" name="Graphic 440">
                <a:extLst>
                  <a:ext uri="{FF2B5EF4-FFF2-40B4-BE49-F238E27FC236}">
                    <a16:creationId xmlns:a16="http://schemas.microsoft.com/office/drawing/2014/main" id="{42E8E866-9C00-47E1-8728-DAD9DEB0EB0D}"/>
                  </a:ext>
                </a:extLst>
              </p:cNvPr>
              <p:cNvGrpSpPr/>
              <p:nvPr/>
            </p:nvGrpSpPr>
            <p:grpSpPr>
              <a:xfrm>
                <a:off x="7373430" y="3120972"/>
                <a:ext cx="387108" cy="386690"/>
                <a:chOff x="7373430" y="3120972"/>
                <a:chExt cx="387108" cy="386690"/>
              </a:xfrm>
              <a:noFill/>
            </p:grpSpPr>
            <p:sp>
              <p:nvSpPr>
                <p:cNvPr id="282" name="Freeform: Shape 281">
                  <a:extLst>
                    <a:ext uri="{FF2B5EF4-FFF2-40B4-BE49-F238E27FC236}">
                      <a16:creationId xmlns:a16="http://schemas.microsoft.com/office/drawing/2014/main" id="{6F03FA4D-73A6-4FF6-AE36-CC91CD81EE52}"/>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83" name="Freeform: Shape 282">
                  <a:extLst>
                    <a:ext uri="{FF2B5EF4-FFF2-40B4-BE49-F238E27FC236}">
                      <a16:creationId xmlns:a16="http://schemas.microsoft.com/office/drawing/2014/main" id="{AEA018F2-3744-4138-B0B7-21CB7E0A4159}"/>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84" name="Freeform: Shape 283">
                  <a:extLst>
                    <a:ext uri="{FF2B5EF4-FFF2-40B4-BE49-F238E27FC236}">
                      <a16:creationId xmlns:a16="http://schemas.microsoft.com/office/drawing/2014/main" id="{4D28CC82-5FEB-4C43-86CB-5684413D1635}"/>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85" name="Freeform: Shape 284">
                  <a:extLst>
                    <a:ext uri="{FF2B5EF4-FFF2-40B4-BE49-F238E27FC236}">
                      <a16:creationId xmlns:a16="http://schemas.microsoft.com/office/drawing/2014/main" id="{527CC4F3-BD83-4759-8567-2B264433C1B1}"/>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281" name="Freeform: Shape 280">
                <a:extLst>
                  <a:ext uri="{FF2B5EF4-FFF2-40B4-BE49-F238E27FC236}">
                    <a16:creationId xmlns:a16="http://schemas.microsoft.com/office/drawing/2014/main" id="{FEA6468E-316F-411C-8A17-1932FB6A56BA}"/>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49" name="Group 248">
              <a:extLst>
                <a:ext uri="{FF2B5EF4-FFF2-40B4-BE49-F238E27FC236}">
                  <a16:creationId xmlns:a16="http://schemas.microsoft.com/office/drawing/2014/main" id="{395692D7-C5BA-41C6-BE2D-81E43560A56B}"/>
                </a:ext>
              </a:extLst>
            </p:cNvPr>
            <p:cNvGrpSpPr/>
            <p:nvPr/>
          </p:nvGrpSpPr>
          <p:grpSpPr>
            <a:xfrm>
              <a:off x="7883494" y="3434087"/>
              <a:ext cx="421953" cy="421684"/>
              <a:chOff x="7929780" y="3747491"/>
              <a:chExt cx="421953" cy="421684"/>
            </a:xfrm>
          </p:grpSpPr>
          <p:sp>
            <p:nvSpPr>
              <p:cNvPr id="277" name="Freeform: Shape 276">
                <a:extLst>
                  <a:ext uri="{FF2B5EF4-FFF2-40B4-BE49-F238E27FC236}">
                    <a16:creationId xmlns:a16="http://schemas.microsoft.com/office/drawing/2014/main" id="{4FD25822-0A02-4517-91B0-D72CC01CDB31}"/>
                  </a:ext>
                </a:extLst>
              </p:cNvPr>
              <p:cNvSpPr/>
              <p:nvPr/>
            </p:nvSpPr>
            <p:spPr>
              <a:xfrm rot="11371060">
                <a:off x="7929780" y="3747491"/>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8" name="Freeform: Shape 277">
                <a:extLst>
                  <a:ext uri="{FF2B5EF4-FFF2-40B4-BE49-F238E27FC236}">
                    <a16:creationId xmlns:a16="http://schemas.microsoft.com/office/drawing/2014/main" id="{D18FDA66-338E-42FA-950D-62073DF5DE98}"/>
                  </a:ext>
                </a:extLst>
              </p:cNvPr>
              <p:cNvSpPr/>
              <p:nvPr/>
            </p:nvSpPr>
            <p:spPr>
              <a:xfrm rot="11371060">
                <a:off x="8056436" y="3831259"/>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9" name="Freeform: Shape 278">
                <a:extLst>
                  <a:ext uri="{FF2B5EF4-FFF2-40B4-BE49-F238E27FC236}">
                    <a16:creationId xmlns:a16="http://schemas.microsoft.com/office/drawing/2014/main" id="{A1FDD56B-AA7F-4BD3-B87C-7AE85D18E4FC}"/>
                  </a:ext>
                </a:extLst>
              </p:cNvPr>
              <p:cNvSpPr/>
              <p:nvPr/>
            </p:nvSpPr>
            <p:spPr>
              <a:xfrm rot="11371060">
                <a:off x="8015286" y="3808642"/>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50" name="Group 249">
              <a:extLst>
                <a:ext uri="{FF2B5EF4-FFF2-40B4-BE49-F238E27FC236}">
                  <a16:creationId xmlns:a16="http://schemas.microsoft.com/office/drawing/2014/main" id="{BE7372F6-54F0-4B24-9B09-00BAA4A53DAC}"/>
                </a:ext>
              </a:extLst>
            </p:cNvPr>
            <p:cNvGrpSpPr/>
            <p:nvPr/>
          </p:nvGrpSpPr>
          <p:grpSpPr>
            <a:xfrm>
              <a:off x="8030709" y="3892865"/>
              <a:ext cx="421953" cy="421684"/>
              <a:chOff x="8308795" y="4105585"/>
              <a:chExt cx="421953" cy="421684"/>
            </a:xfrm>
          </p:grpSpPr>
          <p:sp>
            <p:nvSpPr>
              <p:cNvPr id="274" name="Freeform: Shape 273">
                <a:extLst>
                  <a:ext uri="{FF2B5EF4-FFF2-40B4-BE49-F238E27FC236}">
                    <a16:creationId xmlns:a16="http://schemas.microsoft.com/office/drawing/2014/main" id="{A56D3BBD-2752-4A97-B571-B4414E65A0D9}"/>
                  </a:ext>
                </a:extLst>
              </p:cNvPr>
              <p:cNvSpPr/>
              <p:nvPr/>
            </p:nvSpPr>
            <p:spPr>
              <a:xfrm rot="11371060">
                <a:off x="8308795" y="4105585"/>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5" name="Freeform: Shape 274">
                <a:extLst>
                  <a:ext uri="{FF2B5EF4-FFF2-40B4-BE49-F238E27FC236}">
                    <a16:creationId xmlns:a16="http://schemas.microsoft.com/office/drawing/2014/main" id="{F5982DD3-80C4-452E-901D-8263C3ABB82B}"/>
                  </a:ext>
                </a:extLst>
              </p:cNvPr>
              <p:cNvSpPr/>
              <p:nvPr/>
            </p:nvSpPr>
            <p:spPr>
              <a:xfrm rot="11371060">
                <a:off x="8435451" y="4189354"/>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6" name="Freeform: Shape 275">
                <a:extLst>
                  <a:ext uri="{FF2B5EF4-FFF2-40B4-BE49-F238E27FC236}">
                    <a16:creationId xmlns:a16="http://schemas.microsoft.com/office/drawing/2014/main" id="{59E7C1F1-8BDD-41F3-851F-743203D5EE0B}"/>
                  </a:ext>
                </a:extLst>
              </p:cNvPr>
              <p:cNvSpPr/>
              <p:nvPr/>
            </p:nvSpPr>
            <p:spPr>
              <a:xfrm rot="11371060">
                <a:off x="8394301" y="4166736"/>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51" name="Group 250">
              <a:extLst>
                <a:ext uri="{FF2B5EF4-FFF2-40B4-BE49-F238E27FC236}">
                  <a16:creationId xmlns:a16="http://schemas.microsoft.com/office/drawing/2014/main" id="{5A9FCB9E-20E7-4688-8965-59941DA82B06}"/>
                </a:ext>
              </a:extLst>
            </p:cNvPr>
            <p:cNvGrpSpPr/>
            <p:nvPr/>
          </p:nvGrpSpPr>
          <p:grpSpPr>
            <a:xfrm>
              <a:off x="9685136" y="3887230"/>
              <a:ext cx="449019" cy="448731"/>
              <a:chOff x="9351344" y="3998045"/>
              <a:chExt cx="449019" cy="448731"/>
            </a:xfrm>
          </p:grpSpPr>
          <p:sp>
            <p:nvSpPr>
              <p:cNvPr id="271" name="Freeform: Shape 270">
                <a:extLst>
                  <a:ext uri="{FF2B5EF4-FFF2-40B4-BE49-F238E27FC236}">
                    <a16:creationId xmlns:a16="http://schemas.microsoft.com/office/drawing/2014/main" id="{A9F05B2F-13BD-435D-82DC-034FF174ADAA}"/>
                  </a:ext>
                </a:extLst>
              </p:cNvPr>
              <p:cNvSpPr/>
              <p:nvPr/>
            </p:nvSpPr>
            <p:spPr>
              <a:xfrm rot="11371060">
                <a:off x="9351344" y="3998045"/>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2" name="Freeform: Shape 271">
                <a:extLst>
                  <a:ext uri="{FF2B5EF4-FFF2-40B4-BE49-F238E27FC236}">
                    <a16:creationId xmlns:a16="http://schemas.microsoft.com/office/drawing/2014/main" id="{46EDB955-5741-401F-9294-0EDB28B86FD3}"/>
                  </a:ext>
                </a:extLst>
              </p:cNvPr>
              <p:cNvSpPr/>
              <p:nvPr/>
            </p:nvSpPr>
            <p:spPr>
              <a:xfrm rot="11371060">
                <a:off x="9486125" y="4087187"/>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3" name="Freeform: Shape 272">
                <a:extLst>
                  <a:ext uri="{FF2B5EF4-FFF2-40B4-BE49-F238E27FC236}">
                    <a16:creationId xmlns:a16="http://schemas.microsoft.com/office/drawing/2014/main" id="{72AE4C93-EC57-42A5-A7D1-7118DF4D04E2}"/>
                  </a:ext>
                </a:extLst>
              </p:cNvPr>
              <p:cNvSpPr/>
              <p:nvPr/>
            </p:nvSpPr>
            <p:spPr>
              <a:xfrm rot="11371060">
                <a:off x="9442336" y="4063120"/>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252" name="Freeform: Shape 251">
              <a:extLst>
                <a:ext uri="{FF2B5EF4-FFF2-40B4-BE49-F238E27FC236}">
                  <a16:creationId xmlns:a16="http://schemas.microsoft.com/office/drawing/2014/main" id="{D4EAB1AD-1678-41C3-A489-B1B0A72ECD40}"/>
                </a:ext>
              </a:extLst>
            </p:cNvPr>
            <p:cNvSpPr/>
            <p:nvPr/>
          </p:nvSpPr>
          <p:spPr>
            <a:xfrm rot="13500000">
              <a:off x="8809283" y="3863137"/>
              <a:ext cx="519103" cy="518770"/>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53" name="Freeform: Shape 252">
              <a:extLst>
                <a:ext uri="{FF2B5EF4-FFF2-40B4-BE49-F238E27FC236}">
                  <a16:creationId xmlns:a16="http://schemas.microsoft.com/office/drawing/2014/main" id="{51DC969D-DB53-4D26-AFB5-662CE14CDC42}"/>
                </a:ext>
              </a:extLst>
            </p:cNvPr>
            <p:cNvSpPr/>
            <p:nvPr/>
          </p:nvSpPr>
          <p:spPr>
            <a:xfrm rot="13500000">
              <a:off x="8992025" y="3977002"/>
              <a:ext cx="214333" cy="21769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54" name="Freeform: Shape 253">
              <a:extLst>
                <a:ext uri="{FF2B5EF4-FFF2-40B4-BE49-F238E27FC236}">
                  <a16:creationId xmlns:a16="http://schemas.microsoft.com/office/drawing/2014/main" id="{706BCAAE-551C-419A-9AD5-455E0C1E3D24}"/>
                </a:ext>
              </a:extLst>
            </p:cNvPr>
            <p:cNvSpPr/>
            <p:nvPr/>
          </p:nvSpPr>
          <p:spPr>
            <a:xfrm rot="13500000">
              <a:off x="8905098" y="3946338"/>
              <a:ext cx="343010" cy="389653"/>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255" name="Group 254">
              <a:extLst>
                <a:ext uri="{FF2B5EF4-FFF2-40B4-BE49-F238E27FC236}">
                  <a16:creationId xmlns:a16="http://schemas.microsoft.com/office/drawing/2014/main" id="{32D21063-E3D1-4FF1-816C-BEDFFA4C2F2F}"/>
                </a:ext>
              </a:extLst>
            </p:cNvPr>
            <p:cNvGrpSpPr/>
            <p:nvPr/>
          </p:nvGrpSpPr>
          <p:grpSpPr>
            <a:xfrm>
              <a:off x="8257713" y="3009264"/>
              <a:ext cx="519101" cy="518765"/>
              <a:chOff x="8045258" y="3102305"/>
              <a:chExt cx="519101" cy="518765"/>
            </a:xfrm>
          </p:grpSpPr>
          <p:sp>
            <p:nvSpPr>
              <p:cNvPr id="268" name="Freeform: Shape 267">
                <a:extLst>
                  <a:ext uri="{FF2B5EF4-FFF2-40B4-BE49-F238E27FC236}">
                    <a16:creationId xmlns:a16="http://schemas.microsoft.com/office/drawing/2014/main" id="{661D5D66-99CB-45DA-ADCA-7FE3B957EEBC}"/>
                  </a:ext>
                </a:extLst>
              </p:cNvPr>
              <p:cNvSpPr/>
              <p:nvPr/>
            </p:nvSpPr>
            <p:spPr>
              <a:xfrm rot="772948">
                <a:off x="8045258" y="3102305"/>
                <a:ext cx="519101" cy="51876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9" name="Freeform: Shape 268">
                <a:extLst>
                  <a:ext uri="{FF2B5EF4-FFF2-40B4-BE49-F238E27FC236}">
                    <a16:creationId xmlns:a16="http://schemas.microsoft.com/office/drawing/2014/main" id="{EA92DF01-724A-4E4E-84E0-9FF7E7DF771C}"/>
                  </a:ext>
                </a:extLst>
              </p:cNvPr>
              <p:cNvSpPr/>
              <p:nvPr/>
            </p:nvSpPr>
            <p:spPr>
              <a:xfrm rot="772948">
                <a:off x="8191431" y="3300042"/>
                <a:ext cx="214332" cy="217690"/>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70" name="Freeform: Shape 269">
                <a:extLst>
                  <a:ext uri="{FF2B5EF4-FFF2-40B4-BE49-F238E27FC236}">
                    <a16:creationId xmlns:a16="http://schemas.microsoft.com/office/drawing/2014/main" id="{8045508C-CA0D-4A13-AEF4-E673BE9DE327}"/>
                  </a:ext>
                </a:extLst>
              </p:cNvPr>
              <p:cNvSpPr/>
              <p:nvPr/>
            </p:nvSpPr>
            <p:spPr>
              <a:xfrm rot="772948">
                <a:off x="8116814" y="3155203"/>
                <a:ext cx="343007" cy="389649"/>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256" name="Freeform: Shape 255">
              <a:extLst>
                <a:ext uri="{FF2B5EF4-FFF2-40B4-BE49-F238E27FC236}">
                  <a16:creationId xmlns:a16="http://schemas.microsoft.com/office/drawing/2014/main" id="{D3FD67E5-3169-44DF-8B05-EAC510D3AA2F}"/>
                </a:ext>
              </a:extLst>
            </p:cNvPr>
            <p:cNvSpPr/>
            <p:nvPr/>
          </p:nvSpPr>
          <p:spPr>
            <a:xfrm rot="11371060">
              <a:off x="8397494" y="3572692"/>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57" name="Freeform: Shape 256">
              <a:extLst>
                <a:ext uri="{FF2B5EF4-FFF2-40B4-BE49-F238E27FC236}">
                  <a16:creationId xmlns:a16="http://schemas.microsoft.com/office/drawing/2014/main" id="{46083BB4-4D2B-4C36-AC64-329F34A50F6B}"/>
                </a:ext>
              </a:extLst>
            </p:cNvPr>
            <p:cNvSpPr/>
            <p:nvPr/>
          </p:nvSpPr>
          <p:spPr>
            <a:xfrm rot="11371060">
              <a:off x="8532274" y="3661834"/>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58" name="Freeform: Shape 257">
              <a:extLst>
                <a:ext uri="{FF2B5EF4-FFF2-40B4-BE49-F238E27FC236}">
                  <a16:creationId xmlns:a16="http://schemas.microsoft.com/office/drawing/2014/main" id="{CC51FE79-109E-49E2-A030-D540B679A30A}"/>
                </a:ext>
              </a:extLst>
            </p:cNvPr>
            <p:cNvSpPr/>
            <p:nvPr/>
          </p:nvSpPr>
          <p:spPr>
            <a:xfrm rot="11371060">
              <a:off x="8488485" y="3637766"/>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59" name="Freeform: Shape 258">
              <a:extLst>
                <a:ext uri="{FF2B5EF4-FFF2-40B4-BE49-F238E27FC236}">
                  <a16:creationId xmlns:a16="http://schemas.microsoft.com/office/drawing/2014/main" id="{31D6AB81-B89F-42AB-95AC-AC07519ADDE1}"/>
                </a:ext>
              </a:extLst>
            </p:cNvPr>
            <p:cNvSpPr/>
            <p:nvPr/>
          </p:nvSpPr>
          <p:spPr>
            <a:xfrm rot="12881183">
              <a:off x="9662654" y="3070348"/>
              <a:ext cx="421953" cy="421684"/>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0" name="Freeform: Shape 259">
              <a:extLst>
                <a:ext uri="{FF2B5EF4-FFF2-40B4-BE49-F238E27FC236}">
                  <a16:creationId xmlns:a16="http://schemas.microsoft.com/office/drawing/2014/main" id="{C8A09710-2569-4F8D-8114-DAE9F805E3F1}"/>
                </a:ext>
              </a:extLst>
            </p:cNvPr>
            <p:cNvSpPr/>
            <p:nvPr/>
          </p:nvSpPr>
          <p:spPr>
            <a:xfrm rot="12881183">
              <a:off x="9805459" y="3158967"/>
              <a:ext cx="174220" cy="17695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1" name="Freeform: Shape 260">
              <a:extLst>
                <a:ext uri="{FF2B5EF4-FFF2-40B4-BE49-F238E27FC236}">
                  <a16:creationId xmlns:a16="http://schemas.microsoft.com/office/drawing/2014/main" id="{A8E207CD-1800-4D2C-B4BE-06CB198F7ED1}"/>
                </a:ext>
              </a:extLst>
            </p:cNvPr>
            <p:cNvSpPr/>
            <p:nvPr/>
          </p:nvSpPr>
          <p:spPr>
            <a:xfrm rot="12881183">
              <a:off x="9743148" y="3136602"/>
              <a:ext cx="278814" cy="316731"/>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2" name="Freeform: Shape 261">
              <a:extLst>
                <a:ext uri="{FF2B5EF4-FFF2-40B4-BE49-F238E27FC236}">
                  <a16:creationId xmlns:a16="http://schemas.microsoft.com/office/drawing/2014/main" id="{ADB61532-A3E4-487A-BBFB-03146EE0736A}"/>
                </a:ext>
              </a:extLst>
            </p:cNvPr>
            <p:cNvSpPr/>
            <p:nvPr/>
          </p:nvSpPr>
          <p:spPr>
            <a:xfrm rot="6628038">
              <a:off x="9300790" y="3453698"/>
              <a:ext cx="519101" cy="51876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3" name="Freeform: Shape 262">
              <a:extLst>
                <a:ext uri="{FF2B5EF4-FFF2-40B4-BE49-F238E27FC236}">
                  <a16:creationId xmlns:a16="http://schemas.microsoft.com/office/drawing/2014/main" id="{98BB2047-4C25-4901-A561-6014C724490C}"/>
                </a:ext>
              </a:extLst>
            </p:cNvPr>
            <p:cNvSpPr/>
            <p:nvPr/>
          </p:nvSpPr>
          <p:spPr>
            <a:xfrm rot="6628038">
              <a:off x="9407208" y="3591848"/>
              <a:ext cx="214332" cy="217690"/>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4" name="Freeform: Shape 263">
              <a:extLst>
                <a:ext uri="{FF2B5EF4-FFF2-40B4-BE49-F238E27FC236}">
                  <a16:creationId xmlns:a16="http://schemas.microsoft.com/office/drawing/2014/main" id="{ABE5F483-346A-40F4-A0AD-F7DF8667A6F1}"/>
                </a:ext>
              </a:extLst>
            </p:cNvPr>
            <p:cNvSpPr/>
            <p:nvPr/>
          </p:nvSpPr>
          <p:spPr>
            <a:xfrm rot="6628038">
              <a:off x="9402571" y="3503450"/>
              <a:ext cx="343007" cy="389649"/>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5" name="Freeform: Shape 264">
              <a:extLst>
                <a:ext uri="{FF2B5EF4-FFF2-40B4-BE49-F238E27FC236}">
                  <a16:creationId xmlns:a16="http://schemas.microsoft.com/office/drawing/2014/main" id="{4D30B161-6900-4214-AAAB-C9C09F0782C0}"/>
                </a:ext>
              </a:extLst>
            </p:cNvPr>
            <p:cNvSpPr/>
            <p:nvPr/>
          </p:nvSpPr>
          <p:spPr>
            <a:xfrm rot="772948">
              <a:off x="9190462" y="3012374"/>
              <a:ext cx="449019" cy="448731"/>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6" name="Freeform: Shape 265">
              <a:extLst>
                <a:ext uri="{FF2B5EF4-FFF2-40B4-BE49-F238E27FC236}">
                  <a16:creationId xmlns:a16="http://schemas.microsoft.com/office/drawing/2014/main" id="{C9005A41-2274-40A1-8BED-7D0A9699CE60}"/>
                </a:ext>
              </a:extLst>
            </p:cNvPr>
            <p:cNvSpPr/>
            <p:nvPr/>
          </p:nvSpPr>
          <p:spPr>
            <a:xfrm rot="772948">
              <a:off x="9316900" y="3183416"/>
              <a:ext cx="185396" cy="188302"/>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67" name="Freeform: Shape 266">
              <a:extLst>
                <a:ext uri="{FF2B5EF4-FFF2-40B4-BE49-F238E27FC236}">
                  <a16:creationId xmlns:a16="http://schemas.microsoft.com/office/drawing/2014/main" id="{9506D9EB-6CA6-40D8-81BE-A68403B5FEDD}"/>
                </a:ext>
              </a:extLst>
            </p:cNvPr>
            <p:cNvSpPr/>
            <p:nvPr/>
          </p:nvSpPr>
          <p:spPr>
            <a:xfrm rot="772948">
              <a:off x="9252357" y="3058130"/>
              <a:ext cx="296700" cy="337046"/>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287" name="TextBox 286">
            <a:extLst>
              <a:ext uri="{FF2B5EF4-FFF2-40B4-BE49-F238E27FC236}">
                <a16:creationId xmlns:a16="http://schemas.microsoft.com/office/drawing/2014/main" id="{DFEB548E-BFBB-42E9-95BF-37B34876DDBA}"/>
              </a:ext>
            </a:extLst>
          </p:cNvPr>
          <p:cNvSpPr txBox="1"/>
          <p:nvPr/>
        </p:nvSpPr>
        <p:spPr>
          <a:xfrm>
            <a:off x="7927220" y="5365091"/>
            <a:ext cx="1838886" cy="646331"/>
          </a:xfrm>
          <a:prstGeom prst="rect">
            <a:avLst/>
          </a:prstGeom>
          <a:noFill/>
        </p:spPr>
        <p:txBody>
          <a:bodyPr wrap="square">
            <a:sp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Faint, incomplete membrane staining in ≤ 10% tumor cells</a:t>
            </a:r>
          </a:p>
        </p:txBody>
      </p:sp>
      <p:grpSp>
        <p:nvGrpSpPr>
          <p:cNvPr id="288" name="Group 287">
            <a:extLst>
              <a:ext uri="{FF2B5EF4-FFF2-40B4-BE49-F238E27FC236}">
                <a16:creationId xmlns:a16="http://schemas.microsoft.com/office/drawing/2014/main" id="{4A5CE645-6C35-4CC7-A17E-2241E24A0A7B}"/>
              </a:ext>
            </a:extLst>
          </p:cNvPr>
          <p:cNvGrpSpPr/>
          <p:nvPr/>
        </p:nvGrpSpPr>
        <p:grpSpPr>
          <a:xfrm>
            <a:off x="4667035" y="3054696"/>
            <a:ext cx="2350270" cy="1277964"/>
            <a:chOff x="4881202" y="3004413"/>
            <a:chExt cx="2465938" cy="1340860"/>
          </a:xfrm>
        </p:grpSpPr>
        <p:sp>
          <p:nvSpPr>
            <p:cNvPr id="289" name="Freeform: Shape 288">
              <a:extLst>
                <a:ext uri="{FF2B5EF4-FFF2-40B4-BE49-F238E27FC236}">
                  <a16:creationId xmlns:a16="http://schemas.microsoft.com/office/drawing/2014/main" id="{06ED7C58-2413-4856-ACD7-59AAE434CC51}"/>
                </a:ext>
              </a:extLst>
            </p:cNvPr>
            <p:cNvSpPr/>
            <p:nvPr/>
          </p:nvSpPr>
          <p:spPr>
            <a:xfrm rot="11318991">
              <a:off x="5347491" y="3867719"/>
              <a:ext cx="477861" cy="477554"/>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chemeClr val="accent6"/>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0" name="Freeform: Shape 289">
              <a:extLst>
                <a:ext uri="{FF2B5EF4-FFF2-40B4-BE49-F238E27FC236}">
                  <a16:creationId xmlns:a16="http://schemas.microsoft.com/office/drawing/2014/main" id="{F2CFBC1B-8033-4B88-9916-199AB9AA75E5}"/>
                </a:ext>
              </a:extLst>
            </p:cNvPr>
            <p:cNvSpPr/>
            <p:nvPr/>
          </p:nvSpPr>
          <p:spPr>
            <a:xfrm rot="11318991">
              <a:off x="5490268" y="3962528"/>
              <a:ext cx="197304" cy="200397"/>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1" name="Freeform: Shape 290">
              <a:extLst>
                <a:ext uri="{FF2B5EF4-FFF2-40B4-BE49-F238E27FC236}">
                  <a16:creationId xmlns:a16="http://schemas.microsoft.com/office/drawing/2014/main" id="{8D4B3EEB-847F-4389-8FBE-1EF4EE09AE56}"/>
                </a:ext>
              </a:extLst>
            </p:cNvPr>
            <p:cNvSpPr/>
            <p:nvPr/>
          </p:nvSpPr>
          <p:spPr>
            <a:xfrm rot="11318991">
              <a:off x="5444475" y="3936734"/>
              <a:ext cx="315757" cy="358695"/>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292" name="Graphic 440">
              <a:extLst>
                <a:ext uri="{FF2B5EF4-FFF2-40B4-BE49-F238E27FC236}">
                  <a16:creationId xmlns:a16="http://schemas.microsoft.com/office/drawing/2014/main" id="{CEDE7C07-8E2F-40B4-B8A8-DD2DD3F743C9}"/>
                </a:ext>
              </a:extLst>
            </p:cNvPr>
            <p:cNvGrpSpPr/>
            <p:nvPr/>
          </p:nvGrpSpPr>
          <p:grpSpPr>
            <a:xfrm rot="11318991">
              <a:off x="5347485" y="3867796"/>
              <a:ext cx="477886" cy="477370"/>
              <a:chOff x="7373430" y="3120972"/>
              <a:chExt cx="387108" cy="386690"/>
            </a:xfrm>
            <a:noFill/>
          </p:grpSpPr>
          <p:grpSp>
            <p:nvGrpSpPr>
              <p:cNvPr id="345" name="Graphic 440">
                <a:extLst>
                  <a:ext uri="{FF2B5EF4-FFF2-40B4-BE49-F238E27FC236}">
                    <a16:creationId xmlns:a16="http://schemas.microsoft.com/office/drawing/2014/main" id="{F9F0BCBB-9AA1-4065-A824-9632D9635564}"/>
                  </a:ext>
                </a:extLst>
              </p:cNvPr>
              <p:cNvGrpSpPr/>
              <p:nvPr/>
            </p:nvGrpSpPr>
            <p:grpSpPr>
              <a:xfrm>
                <a:off x="7373430" y="3120972"/>
                <a:ext cx="387108" cy="386690"/>
                <a:chOff x="7373430" y="3120972"/>
                <a:chExt cx="387108" cy="386690"/>
              </a:xfrm>
              <a:noFill/>
            </p:grpSpPr>
            <p:sp>
              <p:nvSpPr>
                <p:cNvPr id="347" name="Freeform: Shape 346">
                  <a:extLst>
                    <a:ext uri="{FF2B5EF4-FFF2-40B4-BE49-F238E27FC236}">
                      <a16:creationId xmlns:a16="http://schemas.microsoft.com/office/drawing/2014/main" id="{DF8A7AA4-F26B-4FAA-8CE9-2C19EEA63469}"/>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48" name="Freeform: Shape 347">
                  <a:extLst>
                    <a:ext uri="{FF2B5EF4-FFF2-40B4-BE49-F238E27FC236}">
                      <a16:creationId xmlns:a16="http://schemas.microsoft.com/office/drawing/2014/main" id="{EB7A6BE2-F16E-487E-BFC0-42EF3D599876}"/>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49" name="Freeform: Shape 348">
                  <a:extLst>
                    <a:ext uri="{FF2B5EF4-FFF2-40B4-BE49-F238E27FC236}">
                      <a16:creationId xmlns:a16="http://schemas.microsoft.com/office/drawing/2014/main" id="{7EBF7103-D8E3-45FD-9C9F-E74C6A1B24C1}"/>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50" name="Freeform: Shape 349">
                  <a:extLst>
                    <a:ext uri="{FF2B5EF4-FFF2-40B4-BE49-F238E27FC236}">
                      <a16:creationId xmlns:a16="http://schemas.microsoft.com/office/drawing/2014/main" id="{937EB6B1-6A53-43D3-A4C7-0805E1E6016E}"/>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46" name="Freeform: Shape 345">
                <a:extLst>
                  <a:ext uri="{FF2B5EF4-FFF2-40B4-BE49-F238E27FC236}">
                    <a16:creationId xmlns:a16="http://schemas.microsoft.com/office/drawing/2014/main" id="{245AAC00-402D-4932-8E4D-314732E48348}"/>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293" name="Group 292">
              <a:extLst>
                <a:ext uri="{FF2B5EF4-FFF2-40B4-BE49-F238E27FC236}">
                  <a16:creationId xmlns:a16="http://schemas.microsoft.com/office/drawing/2014/main" id="{D721E2A6-C447-44E6-BF48-B10AF5D92221}"/>
                </a:ext>
              </a:extLst>
            </p:cNvPr>
            <p:cNvGrpSpPr/>
            <p:nvPr/>
          </p:nvGrpSpPr>
          <p:grpSpPr>
            <a:xfrm>
              <a:off x="4881202" y="3584840"/>
              <a:ext cx="477554" cy="477886"/>
              <a:chOff x="4842140" y="3473866"/>
              <a:chExt cx="477554" cy="477886"/>
            </a:xfrm>
          </p:grpSpPr>
          <p:sp>
            <p:nvSpPr>
              <p:cNvPr id="335" name="Freeform: Shape 334">
                <a:extLst>
                  <a:ext uri="{FF2B5EF4-FFF2-40B4-BE49-F238E27FC236}">
                    <a16:creationId xmlns:a16="http://schemas.microsoft.com/office/drawing/2014/main" id="{F89242EB-D4BE-4093-A022-D2F61D93E525}"/>
                  </a:ext>
                </a:extLst>
              </p:cNvPr>
              <p:cNvSpPr/>
              <p:nvPr/>
            </p:nvSpPr>
            <p:spPr>
              <a:xfrm rot="15612711">
                <a:off x="4841986" y="3474031"/>
                <a:ext cx="477861" cy="477554"/>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chemeClr val="accent6"/>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6" name="Freeform: Shape 335">
                <a:extLst>
                  <a:ext uri="{FF2B5EF4-FFF2-40B4-BE49-F238E27FC236}">
                    <a16:creationId xmlns:a16="http://schemas.microsoft.com/office/drawing/2014/main" id="{77A3C587-C3AB-43FE-90FF-B0EF9AF568E2}"/>
                  </a:ext>
                </a:extLst>
              </p:cNvPr>
              <p:cNvSpPr/>
              <p:nvPr/>
            </p:nvSpPr>
            <p:spPr>
              <a:xfrm rot="15612711">
                <a:off x="5024578" y="3601137"/>
                <a:ext cx="197304" cy="200397"/>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7" name="Freeform: Shape 336">
                <a:extLst>
                  <a:ext uri="{FF2B5EF4-FFF2-40B4-BE49-F238E27FC236}">
                    <a16:creationId xmlns:a16="http://schemas.microsoft.com/office/drawing/2014/main" id="{39668055-8AC8-4269-BAC9-C64EA1A5C7EC}"/>
                  </a:ext>
                </a:extLst>
              </p:cNvPr>
              <p:cNvSpPr/>
              <p:nvPr/>
            </p:nvSpPr>
            <p:spPr>
              <a:xfrm rot="15612711">
                <a:off x="4918984" y="3551606"/>
                <a:ext cx="315757" cy="358695"/>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338" name="Graphic 440">
                <a:extLst>
                  <a:ext uri="{FF2B5EF4-FFF2-40B4-BE49-F238E27FC236}">
                    <a16:creationId xmlns:a16="http://schemas.microsoft.com/office/drawing/2014/main" id="{FFEA9B30-87B2-45E9-8E7F-41363DB57539}"/>
                  </a:ext>
                </a:extLst>
              </p:cNvPr>
              <p:cNvGrpSpPr/>
              <p:nvPr/>
            </p:nvGrpSpPr>
            <p:grpSpPr>
              <a:xfrm rot="15612711">
                <a:off x="4841990" y="3474124"/>
                <a:ext cx="477886" cy="477370"/>
                <a:chOff x="7373430" y="3120972"/>
                <a:chExt cx="387108" cy="386690"/>
              </a:xfrm>
              <a:noFill/>
            </p:grpSpPr>
            <p:grpSp>
              <p:nvGrpSpPr>
                <p:cNvPr id="339" name="Graphic 440">
                  <a:extLst>
                    <a:ext uri="{FF2B5EF4-FFF2-40B4-BE49-F238E27FC236}">
                      <a16:creationId xmlns:a16="http://schemas.microsoft.com/office/drawing/2014/main" id="{B55CA02D-C629-48C6-AEB8-BEA98DA1DC74}"/>
                    </a:ext>
                  </a:extLst>
                </p:cNvPr>
                <p:cNvGrpSpPr/>
                <p:nvPr/>
              </p:nvGrpSpPr>
              <p:grpSpPr>
                <a:xfrm>
                  <a:off x="7373430" y="3120972"/>
                  <a:ext cx="387108" cy="386690"/>
                  <a:chOff x="7373430" y="3120972"/>
                  <a:chExt cx="387108" cy="386690"/>
                </a:xfrm>
                <a:noFill/>
              </p:grpSpPr>
              <p:sp>
                <p:nvSpPr>
                  <p:cNvPr id="341" name="Freeform: Shape 340">
                    <a:extLst>
                      <a:ext uri="{FF2B5EF4-FFF2-40B4-BE49-F238E27FC236}">
                        <a16:creationId xmlns:a16="http://schemas.microsoft.com/office/drawing/2014/main" id="{8D34E328-9795-4DDF-9781-BB263998A0AB}"/>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42" name="Freeform: Shape 341">
                    <a:extLst>
                      <a:ext uri="{FF2B5EF4-FFF2-40B4-BE49-F238E27FC236}">
                        <a16:creationId xmlns:a16="http://schemas.microsoft.com/office/drawing/2014/main" id="{DE71C990-1724-4947-9BC2-D3A8F104ED85}"/>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43" name="Freeform: Shape 342">
                    <a:extLst>
                      <a:ext uri="{FF2B5EF4-FFF2-40B4-BE49-F238E27FC236}">
                        <a16:creationId xmlns:a16="http://schemas.microsoft.com/office/drawing/2014/main" id="{3AEAB25B-FC70-4211-880E-262C876FF07D}"/>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44" name="Freeform: Shape 343">
                    <a:extLst>
                      <a:ext uri="{FF2B5EF4-FFF2-40B4-BE49-F238E27FC236}">
                        <a16:creationId xmlns:a16="http://schemas.microsoft.com/office/drawing/2014/main" id="{EDAFCFA3-B333-484E-8F58-A46DD0B5F519}"/>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40" name="Freeform: Shape 339">
                  <a:extLst>
                    <a:ext uri="{FF2B5EF4-FFF2-40B4-BE49-F238E27FC236}">
                      <a16:creationId xmlns:a16="http://schemas.microsoft.com/office/drawing/2014/main" id="{54F0636F-9B97-4582-9EAF-BD250EA493DC}"/>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grpSp>
          <p:nvGrpSpPr>
            <p:cNvPr id="294" name="Group 293">
              <a:extLst>
                <a:ext uri="{FF2B5EF4-FFF2-40B4-BE49-F238E27FC236}">
                  <a16:creationId xmlns:a16="http://schemas.microsoft.com/office/drawing/2014/main" id="{2D623498-9BCB-4FF7-8F97-91A03CD543E9}"/>
                </a:ext>
              </a:extLst>
            </p:cNvPr>
            <p:cNvGrpSpPr/>
            <p:nvPr/>
          </p:nvGrpSpPr>
          <p:grpSpPr>
            <a:xfrm>
              <a:off x="4945772" y="3011553"/>
              <a:ext cx="517088" cy="516755"/>
              <a:chOff x="5084353" y="2836208"/>
              <a:chExt cx="517088" cy="516755"/>
            </a:xfrm>
          </p:grpSpPr>
          <p:sp>
            <p:nvSpPr>
              <p:cNvPr id="332" name="Freeform: Shape 331">
                <a:extLst>
                  <a:ext uri="{FF2B5EF4-FFF2-40B4-BE49-F238E27FC236}">
                    <a16:creationId xmlns:a16="http://schemas.microsoft.com/office/drawing/2014/main" id="{6C12AECB-4DC9-43E0-8167-9C032A22BF19}"/>
                  </a:ext>
                </a:extLst>
              </p:cNvPr>
              <p:cNvSpPr/>
              <p:nvPr/>
            </p:nvSpPr>
            <p:spPr>
              <a:xfrm rot="772948">
                <a:off x="5084353" y="2836208"/>
                <a:ext cx="517088" cy="516755"/>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3" name="Freeform: Shape 332">
                <a:extLst>
                  <a:ext uri="{FF2B5EF4-FFF2-40B4-BE49-F238E27FC236}">
                    <a16:creationId xmlns:a16="http://schemas.microsoft.com/office/drawing/2014/main" id="{651F5338-32A2-416A-8718-091B7B15F91E}"/>
                  </a:ext>
                </a:extLst>
              </p:cNvPr>
              <p:cNvSpPr/>
              <p:nvPr/>
            </p:nvSpPr>
            <p:spPr>
              <a:xfrm rot="772948">
                <a:off x="5229958" y="3033178"/>
                <a:ext cx="213500" cy="2168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4" name="Freeform: Shape 333">
                <a:extLst>
                  <a:ext uri="{FF2B5EF4-FFF2-40B4-BE49-F238E27FC236}">
                    <a16:creationId xmlns:a16="http://schemas.microsoft.com/office/drawing/2014/main" id="{6C45EA25-2F59-4271-9BF5-3AFC5B24EF08}"/>
                  </a:ext>
                </a:extLst>
              </p:cNvPr>
              <p:cNvSpPr/>
              <p:nvPr/>
            </p:nvSpPr>
            <p:spPr>
              <a:xfrm rot="772948">
                <a:off x="5155631" y="2888900"/>
                <a:ext cx="341677" cy="388140"/>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295" name="Freeform: Shape 294">
              <a:extLst>
                <a:ext uri="{FF2B5EF4-FFF2-40B4-BE49-F238E27FC236}">
                  <a16:creationId xmlns:a16="http://schemas.microsoft.com/office/drawing/2014/main" id="{32472AAA-F51E-4C8E-9102-CCC3FA2E6F17}"/>
                </a:ext>
              </a:extLst>
            </p:cNvPr>
            <p:cNvSpPr/>
            <p:nvPr/>
          </p:nvSpPr>
          <p:spPr>
            <a:xfrm rot="13751311">
              <a:off x="5884097" y="3609059"/>
              <a:ext cx="511101" cy="510773"/>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6" name="Freeform: Shape 295">
              <a:extLst>
                <a:ext uri="{FF2B5EF4-FFF2-40B4-BE49-F238E27FC236}">
                  <a16:creationId xmlns:a16="http://schemas.microsoft.com/office/drawing/2014/main" id="{6CE03ADD-86B7-4923-BF06-C8658824F051}"/>
                </a:ext>
              </a:extLst>
            </p:cNvPr>
            <p:cNvSpPr/>
            <p:nvPr/>
          </p:nvSpPr>
          <p:spPr>
            <a:xfrm rot="13751311">
              <a:off x="6066578" y="3723449"/>
              <a:ext cx="211028" cy="21433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7" name="Freeform: Shape 296">
              <a:extLst>
                <a:ext uri="{FF2B5EF4-FFF2-40B4-BE49-F238E27FC236}">
                  <a16:creationId xmlns:a16="http://schemas.microsoft.com/office/drawing/2014/main" id="{B9ABC8DB-71E1-484D-806D-80E06C20E653}"/>
                </a:ext>
              </a:extLst>
            </p:cNvPr>
            <p:cNvSpPr/>
            <p:nvPr/>
          </p:nvSpPr>
          <p:spPr>
            <a:xfrm rot="13751311">
              <a:off x="5977073" y="3691488"/>
              <a:ext cx="337722" cy="383647"/>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8" name="Freeform: Shape 297">
              <a:extLst>
                <a:ext uri="{FF2B5EF4-FFF2-40B4-BE49-F238E27FC236}">
                  <a16:creationId xmlns:a16="http://schemas.microsoft.com/office/drawing/2014/main" id="{E33CF34C-D3F6-4929-82BA-5874FAA36139}"/>
                </a:ext>
              </a:extLst>
            </p:cNvPr>
            <p:cNvSpPr/>
            <p:nvPr/>
          </p:nvSpPr>
          <p:spPr>
            <a:xfrm rot="11333741">
              <a:off x="6361431" y="3268725"/>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299" name="Freeform: Shape 298">
              <a:extLst>
                <a:ext uri="{FF2B5EF4-FFF2-40B4-BE49-F238E27FC236}">
                  <a16:creationId xmlns:a16="http://schemas.microsoft.com/office/drawing/2014/main" id="{66B25737-B1BC-4405-89B1-9DA21B3695C4}"/>
                </a:ext>
              </a:extLst>
            </p:cNvPr>
            <p:cNvSpPr/>
            <p:nvPr/>
          </p:nvSpPr>
          <p:spPr>
            <a:xfrm rot="11333741">
              <a:off x="6493178" y="3356121"/>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0" name="Freeform: Shape 299">
              <a:extLst>
                <a:ext uri="{FF2B5EF4-FFF2-40B4-BE49-F238E27FC236}">
                  <a16:creationId xmlns:a16="http://schemas.microsoft.com/office/drawing/2014/main" id="{221A5603-CE7E-44E3-8F4E-84AF4A899489}"/>
                </a:ext>
              </a:extLst>
            </p:cNvPr>
            <p:cNvSpPr/>
            <p:nvPr/>
          </p:nvSpPr>
          <p:spPr>
            <a:xfrm rot="11333741">
              <a:off x="6450767" y="3332387"/>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301" name="Group 300">
              <a:extLst>
                <a:ext uri="{FF2B5EF4-FFF2-40B4-BE49-F238E27FC236}">
                  <a16:creationId xmlns:a16="http://schemas.microsoft.com/office/drawing/2014/main" id="{5F0040E9-2FF1-4E66-AFB2-C2CED6DDEA60}"/>
                </a:ext>
              </a:extLst>
            </p:cNvPr>
            <p:cNvGrpSpPr/>
            <p:nvPr/>
          </p:nvGrpSpPr>
          <p:grpSpPr>
            <a:xfrm>
              <a:off x="6815523" y="3004413"/>
              <a:ext cx="440371" cy="440088"/>
              <a:chOff x="6408805" y="2773241"/>
              <a:chExt cx="440371" cy="440088"/>
            </a:xfrm>
          </p:grpSpPr>
          <p:sp>
            <p:nvSpPr>
              <p:cNvPr id="329" name="Freeform: Shape 328">
                <a:extLst>
                  <a:ext uri="{FF2B5EF4-FFF2-40B4-BE49-F238E27FC236}">
                    <a16:creationId xmlns:a16="http://schemas.microsoft.com/office/drawing/2014/main" id="{3D522899-ABEB-4A54-ADFA-1D579D2EA792}"/>
                  </a:ext>
                </a:extLst>
              </p:cNvPr>
              <p:cNvSpPr/>
              <p:nvPr/>
            </p:nvSpPr>
            <p:spPr>
              <a:xfrm rot="721140">
                <a:off x="6408805" y="2773241"/>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0" name="Freeform: Shape 329">
                <a:extLst>
                  <a:ext uri="{FF2B5EF4-FFF2-40B4-BE49-F238E27FC236}">
                    <a16:creationId xmlns:a16="http://schemas.microsoft.com/office/drawing/2014/main" id="{CC515A1C-3A25-4D23-8B32-927D67EE0786}"/>
                  </a:ext>
                </a:extLst>
              </p:cNvPr>
              <p:cNvSpPr/>
              <p:nvPr/>
            </p:nvSpPr>
            <p:spPr>
              <a:xfrm rot="721140">
                <a:off x="6533411" y="2941063"/>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31" name="Freeform: Shape 330">
                <a:extLst>
                  <a:ext uri="{FF2B5EF4-FFF2-40B4-BE49-F238E27FC236}">
                    <a16:creationId xmlns:a16="http://schemas.microsoft.com/office/drawing/2014/main" id="{5858EDE8-E763-428D-AC68-01BBB88475B7}"/>
                  </a:ext>
                </a:extLst>
              </p:cNvPr>
              <p:cNvSpPr/>
              <p:nvPr/>
            </p:nvSpPr>
            <p:spPr>
              <a:xfrm rot="721140">
                <a:off x="6469361" y="2818328"/>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02" name="Freeform: Shape 301">
              <a:extLst>
                <a:ext uri="{FF2B5EF4-FFF2-40B4-BE49-F238E27FC236}">
                  <a16:creationId xmlns:a16="http://schemas.microsoft.com/office/drawing/2014/main" id="{170A9F13-81A9-4E35-B194-A3387EDFB94E}"/>
                </a:ext>
              </a:extLst>
            </p:cNvPr>
            <p:cNvSpPr/>
            <p:nvPr/>
          </p:nvSpPr>
          <p:spPr>
            <a:xfrm rot="11206556">
              <a:off x="5434444" y="3344929"/>
              <a:ext cx="470570" cy="47026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3" name="Freeform: Shape 302">
              <a:extLst>
                <a:ext uri="{FF2B5EF4-FFF2-40B4-BE49-F238E27FC236}">
                  <a16:creationId xmlns:a16="http://schemas.microsoft.com/office/drawing/2014/main" id="{36937FE3-8AB8-4294-9922-2CFEF16F1DF8}"/>
                </a:ext>
              </a:extLst>
            </p:cNvPr>
            <p:cNvSpPr/>
            <p:nvPr/>
          </p:nvSpPr>
          <p:spPr>
            <a:xfrm rot="11206556">
              <a:off x="5573630" y="3438250"/>
              <a:ext cx="194293" cy="197339"/>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4" name="Freeform: Shape 303">
              <a:extLst>
                <a:ext uri="{FF2B5EF4-FFF2-40B4-BE49-F238E27FC236}">
                  <a16:creationId xmlns:a16="http://schemas.microsoft.com/office/drawing/2014/main" id="{9E7045B5-8567-4CD5-8FB7-13F10D666665}"/>
                </a:ext>
              </a:extLst>
            </p:cNvPr>
            <p:cNvSpPr/>
            <p:nvPr/>
          </p:nvSpPr>
          <p:spPr>
            <a:xfrm rot="11206556">
              <a:off x="5530247" y="3412373"/>
              <a:ext cx="310940" cy="353222"/>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5" name="Freeform: Shape 304">
              <a:extLst>
                <a:ext uri="{FF2B5EF4-FFF2-40B4-BE49-F238E27FC236}">
                  <a16:creationId xmlns:a16="http://schemas.microsoft.com/office/drawing/2014/main" id="{C8DEBFC8-87BC-42CD-957E-D2518D002B74}"/>
                </a:ext>
              </a:extLst>
            </p:cNvPr>
            <p:cNvSpPr/>
            <p:nvPr/>
          </p:nvSpPr>
          <p:spPr>
            <a:xfrm rot="13908281">
              <a:off x="5882984" y="3043002"/>
              <a:ext cx="472929" cy="472626"/>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chemeClr val="accent6"/>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6" name="Freeform: Shape 305">
              <a:extLst>
                <a:ext uri="{FF2B5EF4-FFF2-40B4-BE49-F238E27FC236}">
                  <a16:creationId xmlns:a16="http://schemas.microsoft.com/office/drawing/2014/main" id="{917E96C0-1A04-4422-8330-9E39059A225A}"/>
                </a:ext>
              </a:extLst>
            </p:cNvPr>
            <p:cNvSpPr/>
            <p:nvPr/>
          </p:nvSpPr>
          <p:spPr>
            <a:xfrm rot="13908281">
              <a:off x="6053247" y="3150241"/>
              <a:ext cx="195269" cy="198329"/>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07" name="Freeform: Shape 306">
              <a:extLst>
                <a:ext uri="{FF2B5EF4-FFF2-40B4-BE49-F238E27FC236}">
                  <a16:creationId xmlns:a16="http://schemas.microsoft.com/office/drawing/2014/main" id="{EB65F48B-BAF9-41F0-8CC1-689788292550}"/>
                </a:ext>
              </a:extLst>
            </p:cNvPr>
            <p:cNvSpPr/>
            <p:nvPr/>
          </p:nvSpPr>
          <p:spPr>
            <a:xfrm rot="13908281">
              <a:off x="5968213" y="3119523"/>
              <a:ext cx="312498" cy="354994"/>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308" name="Graphic 440">
              <a:extLst>
                <a:ext uri="{FF2B5EF4-FFF2-40B4-BE49-F238E27FC236}">
                  <a16:creationId xmlns:a16="http://schemas.microsoft.com/office/drawing/2014/main" id="{57C6C983-8F34-4269-931B-7AC35295DC30}"/>
                </a:ext>
              </a:extLst>
            </p:cNvPr>
            <p:cNvGrpSpPr/>
            <p:nvPr/>
          </p:nvGrpSpPr>
          <p:grpSpPr>
            <a:xfrm rot="13908281">
              <a:off x="5882987" y="3043086"/>
              <a:ext cx="472954" cy="472444"/>
              <a:chOff x="7373430" y="3120972"/>
              <a:chExt cx="387108" cy="386690"/>
            </a:xfrm>
            <a:solidFill>
              <a:schemeClr val="accent2">
                <a:lumMod val="40000"/>
                <a:lumOff val="60000"/>
              </a:schemeClr>
            </a:solidFill>
          </p:grpSpPr>
          <p:grpSp>
            <p:nvGrpSpPr>
              <p:cNvPr id="323" name="Graphic 440">
                <a:extLst>
                  <a:ext uri="{FF2B5EF4-FFF2-40B4-BE49-F238E27FC236}">
                    <a16:creationId xmlns:a16="http://schemas.microsoft.com/office/drawing/2014/main" id="{2638762D-726B-4014-8BA4-E870021A3D87}"/>
                  </a:ext>
                </a:extLst>
              </p:cNvPr>
              <p:cNvGrpSpPr/>
              <p:nvPr/>
            </p:nvGrpSpPr>
            <p:grpSpPr>
              <a:xfrm>
                <a:off x="7373430" y="3120972"/>
                <a:ext cx="387108" cy="386690"/>
                <a:chOff x="7373430" y="3120972"/>
                <a:chExt cx="387108" cy="386690"/>
              </a:xfrm>
              <a:grpFill/>
            </p:grpSpPr>
            <p:sp>
              <p:nvSpPr>
                <p:cNvPr id="325" name="Freeform: Shape 324">
                  <a:extLst>
                    <a:ext uri="{FF2B5EF4-FFF2-40B4-BE49-F238E27FC236}">
                      <a16:creationId xmlns:a16="http://schemas.microsoft.com/office/drawing/2014/main" id="{FCDCDBDD-F324-4598-AF94-CCC2AFB3816C}"/>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grp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6" name="Freeform: Shape 325">
                  <a:extLst>
                    <a:ext uri="{FF2B5EF4-FFF2-40B4-BE49-F238E27FC236}">
                      <a16:creationId xmlns:a16="http://schemas.microsoft.com/office/drawing/2014/main" id="{C1031558-8ACD-4760-B01E-2F934533A0A2}"/>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grp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7" name="Freeform: Shape 326">
                  <a:extLst>
                    <a:ext uri="{FF2B5EF4-FFF2-40B4-BE49-F238E27FC236}">
                      <a16:creationId xmlns:a16="http://schemas.microsoft.com/office/drawing/2014/main" id="{E615938F-1848-46BB-9EDB-23BE8EB9A6CE}"/>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grp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8" name="Freeform: Shape 327">
                  <a:extLst>
                    <a:ext uri="{FF2B5EF4-FFF2-40B4-BE49-F238E27FC236}">
                      <a16:creationId xmlns:a16="http://schemas.microsoft.com/office/drawing/2014/main" id="{7DA14580-C102-4FBB-9631-1EA0BB4A152D}"/>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grp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24" name="Freeform: Shape 323">
                <a:extLst>
                  <a:ext uri="{FF2B5EF4-FFF2-40B4-BE49-F238E27FC236}">
                    <a16:creationId xmlns:a16="http://schemas.microsoft.com/office/drawing/2014/main" id="{816B1A7F-27A2-46BA-BF98-5B1C93FE53E1}"/>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grp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09" name="Freeform: Shape 308">
              <a:extLst>
                <a:ext uri="{FF2B5EF4-FFF2-40B4-BE49-F238E27FC236}">
                  <a16:creationId xmlns:a16="http://schemas.microsoft.com/office/drawing/2014/main" id="{9F0FE79A-402A-4AE1-AF79-FBA7490715D9}"/>
                </a:ext>
              </a:extLst>
            </p:cNvPr>
            <p:cNvSpPr/>
            <p:nvPr/>
          </p:nvSpPr>
          <p:spPr>
            <a:xfrm rot="16481916">
              <a:off x="6432443" y="3777399"/>
              <a:ext cx="472929" cy="472626"/>
            </a:xfrm>
            <a:custGeom>
              <a:avLst/>
              <a:gdLst>
                <a:gd name="connsiteX0" fmla="*/ 280668 w 387088"/>
                <a:gd name="connsiteY0" fmla="*/ 368095 h 386839"/>
                <a:gd name="connsiteX1" fmla="*/ 255323 w 387088"/>
                <a:gd name="connsiteY1" fmla="*/ 350854 h 386839"/>
                <a:gd name="connsiteX2" fmla="*/ 217305 w 387088"/>
                <a:gd name="connsiteY2" fmla="*/ 368598 h 386839"/>
                <a:gd name="connsiteX3" fmla="*/ 192463 w 387088"/>
                <a:gd name="connsiteY3" fmla="*/ 355925 h 386839"/>
                <a:gd name="connsiteX4" fmla="*/ 163066 w 387088"/>
                <a:gd name="connsiteY4" fmla="*/ 385323 h 386839"/>
                <a:gd name="connsiteX5" fmla="*/ 141773 w 387088"/>
                <a:gd name="connsiteY5" fmla="*/ 364030 h 386839"/>
                <a:gd name="connsiteX6" fmla="*/ 86321 w 387088"/>
                <a:gd name="connsiteY6" fmla="*/ 328864 h 386839"/>
                <a:gd name="connsiteX7" fmla="*/ 57620 w 387088"/>
                <a:gd name="connsiteY7" fmla="*/ 298125 h 386839"/>
                <a:gd name="connsiteX8" fmla="*/ 40999 w 387088"/>
                <a:gd name="connsiteY8" fmla="*/ 285349 h 386839"/>
                <a:gd name="connsiteX9" fmla="*/ 31772 w 387088"/>
                <a:gd name="connsiteY9" fmla="*/ 255035 h 386839"/>
                <a:gd name="connsiteX10" fmla="*/ 10479 w 387088"/>
                <a:gd name="connsiteY10" fmla="*/ 221573 h 386839"/>
                <a:gd name="connsiteX11" fmla="*/ 19177 w 387088"/>
                <a:gd name="connsiteY11" fmla="*/ 202887 h 386839"/>
                <a:gd name="connsiteX12" fmla="*/ 15047 w 387088"/>
                <a:gd name="connsiteY12" fmla="*/ 180510 h 386839"/>
                <a:gd name="connsiteX13" fmla="*/ 24674 w 387088"/>
                <a:gd name="connsiteY13" fmla="*/ 165811 h 386839"/>
                <a:gd name="connsiteX14" fmla="*/ 2685 w 387088"/>
                <a:gd name="connsiteY14" fmla="*/ 131523 h 386839"/>
                <a:gd name="connsiteX15" fmla="*/ 34998 w 387088"/>
                <a:gd name="connsiteY15" fmla="*/ 122012 h 386839"/>
                <a:gd name="connsiteX16" fmla="*/ 53568 w 387088"/>
                <a:gd name="connsiteY16" fmla="*/ 103442 h 386839"/>
                <a:gd name="connsiteX17" fmla="*/ 89560 w 387088"/>
                <a:gd name="connsiteY17" fmla="*/ 68457 h 386839"/>
                <a:gd name="connsiteX18" fmla="*/ 112556 w 387088"/>
                <a:gd name="connsiteY18" fmla="*/ 42919 h 386839"/>
                <a:gd name="connsiteX19" fmla="*/ 146845 w 387088"/>
                <a:gd name="connsiteY19" fmla="*/ 22322 h 386839"/>
                <a:gd name="connsiteX20" fmla="*/ 174642 w 387088"/>
                <a:gd name="connsiteY20" fmla="*/ 5972 h 386839"/>
                <a:gd name="connsiteX21" fmla="*/ 200554 w 387088"/>
                <a:gd name="connsiteY21" fmla="*/ 14541 h 386839"/>
                <a:gd name="connsiteX22" fmla="*/ 209781 w 387088"/>
                <a:gd name="connsiteY22" fmla="*/ 12244 h 386839"/>
                <a:gd name="connsiteX23" fmla="*/ 242147 w 387088"/>
                <a:gd name="connsiteY23" fmla="*/ 21806 h 386839"/>
                <a:gd name="connsiteX24" fmla="*/ 269402 w 387088"/>
                <a:gd name="connsiteY24" fmla="*/ 13496 h 386839"/>
                <a:gd name="connsiteX25" fmla="*/ 286759 w 387088"/>
                <a:gd name="connsiteY25" fmla="*/ 25794 h 386839"/>
                <a:gd name="connsiteX26" fmla="*/ 284217 w 387088"/>
                <a:gd name="connsiteY26" fmla="*/ 51203 h 386839"/>
                <a:gd name="connsiteX27" fmla="*/ 315395 w 387088"/>
                <a:gd name="connsiteY27" fmla="*/ 64134 h 386839"/>
                <a:gd name="connsiteX28" fmla="*/ 341243 w 387088"/>
                <a:gd name="connsiteY28" fmla="*/ 104178 h 386839"/>
                <a:gd name="connsiteX29" fmla="*/ 353412 w 387088"/>
                <a:gd name="connsiteY29" fmla="*/ 130155 h 386839"/>
                <a:gd name="connsiteX30" fmla="*/ 370653 w 387088"/>
                <a:gd name="connsiteY30" fmla="*/ 171089 h 386839"/>
                <a:gd name="connsiteX31" fmla="*/ 363297 w 387088"/>
                <a:gd name="connsiteY31" fmla="*/ 194034 h 386839"/>
                <a:gd name="connsiteX32" fmla="*/ 386616 w 387088"/>
                <a:gd name="connsiteY32" fmla="*/ 220012 h 386839"/>
                <a:gd name="connsiteX33" fmla="*/ 356703 w 387088"/>
                <a:gd name="connsiteY33" fmla="*/ 241808 h 386839"/>
                <a:gd name="connsiteX34" fmla="*/ 341488 w 387088"/>
                <a:gd name="connsiteY34" fmla="*/ 270199 h 386839"/>
                <a:gd name="connsiteX35" fmla="*/ 338197 w 387088"/>
                <a:gd name="connsiteY35" fmla="*/ 310500 h 386839"/>
                <a:gd name="connsiteX36" fmla="*/ 310065 w 387088"/>
                <a:gd name="connsiteY36" fmla="*/ 320889 h 386839"/>
                <a:gd name="connsiteX37" fmla="*/ 297650 w 387088"/>
                <a:gd name="connsiteY37" fmla="*/ 360687 h 386839"/>
                <a:gd name="connsiteX38" fmla="*/ 280668 w 387088"/>
                <a:gd name="connsiteY38" fmla="*/ 368043 h 386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088" h="386839">
                  <a:moveTo>
                    <a:pt x="280668" y="368095"/>
                  </a:moveTo>
                  <a:cubicBezTo>
                    <a:pt x="280668" y="368095"/>
                    <a:pt x="261207" y="349860"/>
                    <a:pt x="255323" y="350854"/>
                  </a:cubicBezTo>
                  <a:cubicBezTo>
                    <a:pt x="238404" y="353706"/>
                    <a:pt x="228958" y="369101"/>
                    <a:pt x="217305" y="368598"/>
                  </a:cubicBezTo>
                  <a:cubicBezTo>
                    <a:pt x="205652" y="368095"/>
                    <a:pt x="203613" y="354906"/>
                    <a:pt x="192463" y="355925"/>
                  </a:cubicBezTo>
                  <a:cubicBezTo>
                    <a:pt x="181313" y="356945"/>
                    <a:pt x="172190" y="381271"/>
                    <a:pt x="163066" y="385323"/>
                  </a:cubicBezTo>
                  <a:cubicBezTo>
                    <a:pt x="153942" y="389375"/>
                    <a:pt x="147154" y="386278"/>
                    <a:pt x="141773" y="364030"/>
                  </a:cubicBezTo>
                  <a:cubicBezTo>
                    <a:pt x="136637" y="342801"/>
                    <a:pt x="118854" y="337213"/>
                    <a:pt x="86321" y="328864"/>
                  </a:cubicBezTo>
                  <a:cubicBezTo>
                    <a:pt x="69080" y="324438"/>
                    <a:pt x="58563" y="309468"/>
                    <a:pt x="57620" y="298125"/>
                  </a:cubicBezTo>
                  <a:cubicBezTo>
                    <a:pt x="56562" y="285439"/>
                    <a:pt x="50742" y="284729"/>
                    <a:pt x="40999" y="285349"/>
                  </a:cubicBezTo>
                  <a:cubicBezTo>
                    <a:pt x="31256" y="285968"/>
                    <a:pt x="4388" y="276328"/>
                    <a:pt x="31772" y="255035"/>
                  </a:cubicBezTo>
                  <a:cubicBezTo>
                    <a:pt x="59156" y="233742"/>
                    <a:pt x="12505" y="229690"/>
                    <a:pt x="10479" y="221573"/>
                  </a:cubicBezTo>
                  <a:cubicBezTo>
                    <a:pt x="10479" y="221573"/>
                    <a:pt x="5562" y="217663"/>
                    <a:pt x="19177" y="202887"/>
                  </a:cubicBezTo>
                  <a:cubicBezTo>
                    <a:pt x="32792" y="188111"/>
                    <a:pt x="14028" y="186588"/>
                    <a:pt x="15047" y="180510"/>
                  </a:cubicBezTo>
                  <a:cubicBezTo>
                    <a:pt x="16067" y="174432"/>
                    <a:pt x="29694" y="175851"/>
                    <a:pt x="24674" y="165811"/>
                  </a:cubicBezTo>
                  <a:cubicBezTo>
                    <a:pt x="19603" y="155668"/>
                    <a:pt x="-8723" y="145977"/>
                    <a:pt x="2685" y="131523"/>
                  </a:cubicBezTo>
                  <a:cubicBezTo>
                    <a:pt x="12905" y="118580"/>
                    <a:pt x="27526" y="122025"/>
                    <a:pt x="34998" y="122012"/>
                  </a:cubicBezTo>
                  <a:cubicBezTo>
                    <a:pt x="38805" y="122012"/>
                    <a:pt x="55194" y="118270"/>
                    <a:pt x="53568" y="103442"/>
                  </a:cubicBezTo>
                  <a:cubicBezTo>
                    <a:pt x="51155" y="81517"/>
                    <a:pt x="72216" y="68973"/>
                    <a:pt x="89560" y="68457"/>
                  </a:cubicBezTo>
                  <a:cubicBezTo>
                    <a:pt x="104581" y="68018"/>
                    <a:pt x="101407" y="50016"/>
                    <a:pt x="112556" y="42919"/>
                  </a:cubicBezTo>
                  <a:cubicBezTo>
                    <a:pt x="123706" y="35821"/>
                    <a:pt x="144109" y="44816"/>
                    <a:pt x="146845" y="22322"/>
                  </a:cubicBezTo>
                  <a:cubicBezTo>
                    <a:pt x="146845" y="22322"/>
                    <a:pt x="149968" y="-13940"/>
                    <a:pt x="174642" y="5972"/>
                  </a:cubicBezTo>
                  <a:cubicBezTo>
                    <a:pt x="181946" y="11870"/>
                    <a:pt x="191224" y="15522"/>
                    <a:pt x="200554" y="14541"/>
                  </a:cubicBezTo>
                  <a:cubicBezTo>
                    <a:pt x="203497" y="14231"/>
                    <a:pt x="206594" y="13521"/>
                    <a:pt x="209781" y="12244"/>
                  </a:cubicBezTo>
                  <a:cubicBezTo>
                    <a:pt x="225680" y="5830"/>
                    <a:pt x="232184" y="20606"/>
                    <a:pt x="242147" y="21806"/>
                  </a:cubicBezTo>
                  <a:cubicBezTo>
                    <a:pt x="257994" y="23703"/>
                    <a:pt x="256342" y="21019"/>
                    <a:pt x="269402" y="13496"/>
                  </a:cubicBezTo>
                  <a:cubicBezTo>
                    <a:pt x="282694" y="5843"/>
                    <a:pt x="292205" y="15728"/>
                    <a:pt x="286759" y="25794"/>
                  </a:cubicBezTo>
                  <a:cubicBezTo>
                    <a:pt x="281945" y="34711"/>
                    <a:pt x="274577" y="44106"/>
                    <a:pt x="284217" y="51203"/>
                  </a:cubicBezTo>
                  <a:cubicBezTo>
                    <a:pt x="293856" y="58301"/>
                    <a:pt x="310065" y="48674"/>
                    <a:pt x="315395" y="64134"/>
                  </a:cubicBezTo>
                  <a:cubicBezTo>
                    <a:pt x="320724" y="79594"/>
                    <a:pt x="335281" y="99829"/>
                    <a:pt x="341243" y="104178"/>
                  </a:cubicBezTo>
                  <a:cubicBezTo>
                    <a:pt x="349231" y="110011"/>
                    <a:pt x="363104" y="107920"/>
                    <a:pt x="353412" y="130155"/>
                  </a:cubicBezTo>
                  <a:cubicBezTo>
                    <a:pt x="344947" y="149564"/>
                    <a:pt x="368369" y="160198"/>
                    <a:pt x="370653" y="171089"/>
                  </a:cubicBezTo>
                  <a:cubicBezTo>
                    <a:pt x="372937" y="181981"/>
                    <a:pt x="362291" y="184394"/>
                    <a:pt x="363297" y="194034"/>
                  </a:cubicBezTo>
                  <a:cubicBezTo>
                    <a:pt x="364304" y="203674"/>
                    <a:pt x="390927" y="201003"/>
                    <a:pt x="386616" y="220012"/>
                  </a:cubicBezTo>
                  <a:cubicBezTo>
                    <a:pt x="382306" y="239020"/>
                    <a:pt x="351890" y="227871"/>
                    <a:pt x="356703" y="241808"/>
                  </a:cubicBezTo>
                  <a:cubicBezTo>
                    <a:pt x="361517" y="255745"/>
                    <a:pt x="347321" y="265888"/>
                    <a:pt x="341488" y="270199"/>
                  </a:cubicBezTo>
                  <a:cubicBezTo>
                    <a:pt x="335655" y="274509"/>
                    <a:pt x="346805" y="298847"/>
                    <a:pt x="338197" y="310500"/>
                  </a:cubicBezTo>
                  <a:cubicBezTo>
                    <a:pt x="329590" y="322153"/>
                    <a:pt x="324570" y="315495"/>
                    <a:pt x="310065" y="320889"/>
                  </a:cubicBezTo>
                  <a:cubicBezTo>
                    <a:pt x="292514" y="327419"/>
                    <a:pt x="297263" y="352970"/>
                    <a:pt x="297650" y="360687"/>
                  </a:cubicBezTo>
                  <a:cubicBezTo>
                    <a:pt x="297999" y="367888"/>
                    <a:pt x="291508" y="378109"/>
                    <a:pt x="280668" y="368043"/>
                  </a:cubicBezTo>
                  <a:close/>
                </a:path>
              </a:pathLst>
            </a:custGeom>
            <a:solidFill>
              <a:schemeClr val="accent6"/>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10" name="Freeform: Shape 309">
              <a:extLst>
                <a:ext uri="{FF2B5EF4-FFF2-40B4-BE49-F238E27FC236}">
                  <a16:creationId xmlns:a16="http://schemas.microsoft.com/office/drawing/2014/main" id="{B000BC79-DBE3-4139-93FE-B80DDB3D4D6C}"/>
                </a:ext>
              </a:extLst>
            </p:cNvPr>
            <p:cNvSpPr/>
            <p:nvPr/>
          </p:nvSpPr>
          <p:spPr>
            <a:xfrm rot="16481916">
              <a:off x="6614659" y="3914029"/>
              <a:ext cx="195269" cy="198329"/>
            </a:xfrm>
            <a:custGeom>
              <a:avLst/>
              <a:gdLst>
                <a:gd name="connsiteX0" fmla="*/ 136966 w 159825"/>
                <a:gd name="connsiteY0" fmla="*/ 128227 h 162330"/>
                <a:gd name="connsiteX1" fmla="*/ 108833 w 159825"/>
                <a:gd name="connsiteY1" fmla="*/ 148759 h 162330"/>
                <a:gd name="connsiteX2" fmla="*/ 74610 w 159825"/>
                <a:gd name="connsiteY2" fmla="*/ 158644 h 162330"/>
                <a:gd name="connsiteX3" fmla="*/ 41147 w 159825"/>
                <a:gd name="connsiteY3" fmla="*/ 141919 h 162330"/>
                <a:gd name="connsiteX4" fmla="*/ 21377 w 159825"/>
                <a:gd name="connsiteY4" fmla="*/ 122149 h 162330"/>
                <a:gd name="connsiteX5" fmla="*/ 846 w 159825"/>
                <a:gd name="connsiteY5" fmla="*/ 94016 h 162330"/>
                <a:gd name="connsiteX6" fmla="*/ 16060 w 159825"/>
                <a:gd name="connsiteY6" fmla="*/ 57521 h 162330"/>
                <a:gd name="connsiteX7" fmla="*/ 44193 w 159825"/>
                <a:gd name="connsiteY7" fmla="*/ 17220 h 162330"/>
                <a:gd name="connsiteX8" fmla="*/ 83733 w 159825"/>
                <a:gd name="connsiteY8" fmla="*/ 2005 h 162330"/>
                <a:gd name="connsiteX9" fmla="*/ 153691 w 159825"/>
                <a:gd name="connsiteY9" fmla="*/ 52192 h 162330"/>
                <a:gd name="connsiteX10" fmla="*/ 158259 w 159825"/>
                <a:gd name="connsiteY10" fmla="*/ 85654 h 162330"/>
                <a:gd name="connsiteX11" fmla="*/ 136966 w 159825"/>
                <a:gd name="connsiteY11" fmla="*/ 128240 h 162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9825" h="162330">
                  <a:moveTo>
                    <a:pt x="136966" y="128227"/>
                  </a:moveTo>
                  <a:cubicBezTo>
                    <a:pt x="136966" y="128227"/>
                    <a:pt x="121751" y="134305"/>
                    <a:pt x="108833" y="148759"/>
                  </a:cubicBezTo>
                  <a:cubicBezTo>
                    <a:pt x="97271" y="161676"/>
                    <a:pt x="83733" y="166245"/>
                    <a:pt x="74610" y="158644"/>
                  </a:cubicBezTo>
                  <a:cubicBezTo>
                    <a:pt x="63744" y="149585"/>
                    <a:pt x="50271" y="144952"/>
                    <a:pt x="41147" y="141919"/>
                  </a:cubicBezTo>
                  <a:cubicBezTo>
                    <a:pt x="32024" y="138887"/>
                    <a:pt x="25184" y="136602"/>
                    <a:pt x="21377" y="122149"/>
                  </a:cubicBezTo>
                  <a:cubicBezTo>
                    <a:pt x="17570" y="107695"/>
                    <a:pt x="5414" y="104663"/>
                    <a:pt x="846" y="94016"/>
                  </a:cubicBezTo>
                  <a:cubicBezTo>
                    <a:pt x="-3723" y="83370"/>
                    <a:pt x="11492" y="75769"/>
                    <a:pt x="16060" y="57521"/>
                  </a:cubicBezTo>
                  <a:cubicBezTo>
                    <a:pt x="20629" y="39274"/>
                    <a:pt x="25184" y="24059"/>
                    <a:pt x="44193" y="17220"/>
                  </a:cubicBezTo>
                  <a:cubicBezTo>
                    <a:pt x="63202" y="10380"/>
                    <a:pt x="62440" y="-5596"/>
                    <a:pt x="83733" y="2005"/>
                  </a:cubicBezTo>
                  <a:cubicBezTo>
                    <a:pt x="105026" y="9606"/>
                    <a:pt x="149135" y="18730"/>
                    <a:pt x="153691" y="52192"/>
                  </a:cubicBezTo>
                  <a:cubicBezTo>
                    <a:pt x="158246" y="85654"/>
                    <a:pt x="155794" y="76543"/>
                    <a:pt x="158259" y="85654"/>
                  </a:cubicBezTo>
                  <a:cubicBezTo>
                    <a:pt x="163201" y="103901"/>
                    <a:pt x="156543" y="121581"/>
                    <a:pt x="136966" y="128240"/>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11" name="Freeform: Shape 310">
              <a:extLst>
                <a:ext uri="{FF2B5EF4-FFF2-40B4-BE49-F238E27FC236}">
                  <a16:creationId xmlns:a16="http://schemas.microsoft.com/office/drawing/2014/main" id="{8B0717FA-BF29-4F3C-94F9-15D1716AD5CA}"/>
                </a:ext>
              </a:extLst>
            </p:cNvPr>
            <p:cNvSpPr/>
            <p:nvPr/>
          </p:nvSpPr>
          <p:spPr>
            <a:xfrm rot="16481916">
              <a:off x="6504281" y="3852599"/>
              <a:ext cx="312498" cy="354994"/>
            </a:xfrm>
            <a:custGeom>
              <a:avLst/>
              <a:gdLst>
                <a:gd name="connsiteX0" fmla="*/ 242398 w 255777"/>
                <a:gd name="connsiteY0" fmla="*/ 175864 h 290558"/>
                <a:gd name="connsiteX1" fmla="*/ 253483 w 255777"/>
                <a:gd name="connsiteY1" fmla="*/ 175864 h 290558"/>
                <a:gd name="connsiteX2" fmla="*/ 253483 w 255777"/>
                <a:gd name="connsiteY2" fmla="*/ 186949 h 290558"/>
                <a:gd name="connsiteX3" fmla="*/ 242398 w 255777"/>
                <a:gd name="connsiteY3" fmla="*/ 186949 h 290558"/>
                <a:gd name="connsiteX4" fmla="*/ 242398 w 255777"/>
                <a:gd name="connsiteY4" fmla="*/ 175864 h 290558"/>
                <a:gd name="connsiteX5" fmla="*/ 197450 w 255777"/>
                <a:gd name="connsiteY5" fmla="*/ 272947 h 290558"/>
                <a:gd name="connsiteX6" fmla="*/ 205645 w 255777"/>
                <a:gd name="connsiteY6" fmla="*/ 272947 h 290558"/>
                <a:gd name="connsiteX7" fmla="*/ 205645 w 255777"/>
                <a:gd name="connsiteY7" fmla="*/ 264752 h 290558"/>
                <a:gd name="connsiteX8" fmla="*/ 197450 w 255777"/>
                <a:gd name="connsiteY8" fmla="*/ 264752 h 290558"/>
                <a:gd name="connsiteX9" fmla="*/ 197450 w 255777"/>
                <a:gd name="connsiteY9" fmla="*/ 272947 h 290558"/>
                <a:gd name="connsiteX10" fmla="*/ 167034 w 255777"/>
                <a:gd name="connsiteY10" fmla="*/ 85878 h 290558"/>
                <a:gd name="connsiteX11" fmla="*/ 178119 w 255777"/>
                <a:gd name="connsiteY11" fmla="*/ 85878 h 290558"/>
                <a:gd name="connsiteX12" fmla="*/ 178119 w 255777"/>
                <a:gd name="connsiteY12" fmla="*/ 74793 h 290558"/>
                <a:gd name="connsiteX13" fmla="*/ 167034 w 255777"/>
                <a:gd name="connsiteY13" fmla="*/ 74793 h 290558"/>
                <a:gd name="connsiteX14" fmla="*/ 167034 w 255777"/>
                <a:gd name="connsiteY14" fmla="*/ 85878 h 290558"/>
                <a:gd name="connsiteX15" fmla="*/ 201180 w 255777"/>
                <a:gd name="connsiteY15" fmla="*/ 39718 h 290558"/>
                <a:gd name="connsiteX16" fmla="*/ 209375 w 255777"/>
                <a:gd name="connsiteY16" fmla="*/ 39718 h 290558"/>
                <a:gd name="connsiteX17" fmla="*/ 209375 w 255777"/>
                <a:gd name="connsiteY17" fmla="*/ 31523 h 290558"/>
                <a:gd name="connsiteX18" fmla="*/ 201180 w 255777"/>
                <a:gd name="connsiteY18" fmla="*/ 31523 h 290558"/>
                <a:gd name="connsiteX19" fmla="*/ 201180 w 255777"/>
                <a:gd name="connsiteY19" fmla="*/ 39718 h 290558"/>
                <a:gd name="connsiteX20" fmla="*/ 227828 w 255777"/>
                <a:gd name="connsiteY20" fmla="*/ 93531 h 290558"/>
                <a:gd name="connsiteX21" fmla="*/ 237468 w 255777"/>
                <a:gd name="connsiteY21" fmla="*/ 93531 h 290558"/>
                <a:gd name="connsiteX22" fmla="*/ 237468 w 255777"/>
                <a:gd name="connsiteY22" fmla="*/ 83891 h 290558"/>
                <a:gd name="connsiteX23" fmla="*/ 227828 w 255777"/>
                <a:gd name="connsiteY23" fmla="*/ 83891 h 290558"/>
                <a:gd name="connsiteX24" fmla="*/ 227828 w 255777"/>
                <a:gd name="connsiteY24" fmla="*/ 93531 h 290558"/>
                <a:gd name="connsiteX25" fmla="*/ 1994 w 255777"/>
                <a:gd name="connsiteY25" fmla="*/ 132310 h 290558"/>
                <a:gd name="connsiteX26" fmla="*/ 11634 w 255777"/>
                <a:gd name="connsiteY26" fmla="*/ 132310 h 290558"/>
                <a:gd name="connsiteX27" fmla="*/ 11634 w 255777"/>
                <a:gd name="connsiteY27" fmla="*/ 122670 h 290558"/>
                <a:gd name="connsiteX28" fmla="*/ 1994 w 255777"/>
                <a:gd name="connsiteY28" fmla="*/ 122670 h 290558"/>
                <a:gd name="connsiteX29" fmla="*/ 1994 w 255777"/>
                <a:gd name="connsiteY29" fmla="*/ 132310 h 290558"/>
                <a:gd name="connsiteX30" fmla="*/ 54194 w 255777"/>
                <a:gd name="connsiteY30" fmla="*/ 143976 h 290558"/>
                <a:gd name="connsiteX31" fmla="*/ 63834 w 255777"/>
                <a:gd name="connsiteY31" fmla="*/ 143976 h 290558"/>
                <a:gd name="connsiteX32" fmla="*/ 63834 w 255777"/>
                <a:gd name="connsiteY32" fmla="*/ 134336 h 290558"/>
                <a:gd name="connsiteX33" fmla="*/ 54194 w 255777"/>
                <a:gd name="connsiteY33" fmla="*/ 134336 h 290558"/>
                <a:gd name="connsiteX34" fmla="*/ 54194 w 255777"/>
                <a:gd name="connsiteY34" fmla="*/ 143976 h 290558"/>
                <a:gd name="connsiteX35" fmla="*/ 106652 w 255777"/>
                <a:gd name="connsiteY35" fmla="*/ 65811 h 290558"/>
                <a:gd name="connsiteX36" fmla="*/ 119505 w 255777"/>
                <a:gd name="connsiteY36" fmla="*/ 65811 h 290558"/>
                <a:gd name="connsiteX37" fmla="*/ 119505 w 255777"/>
                <a:gd name="connsiteY37" fmla="*/ 52958 h 290558"/>
                <a:gd name="connsiteX38" fmla="*/ 106652 w 255777"/>
                <a:gd name="connsiteY38" fmla="*/ 52958 h 290558"/>
                <a:gd name="connsiteX39" fmla="*/ 106652 w 255777"/>
                <a:gd name="connsiteY39" fmla="*/ 65811 h 290558"/>
                <a:gd name="connsiteX40" fmla="*/ 146244 w 255777"/>
                <a:gd name="connsiteY40" fmla="*/ 13379 h 290558"/>
                <a:gd name="connsiteX41" fmla="*/ 157329 w 255777"/>
                <a:gd name="connsiteY41" fmla="*/ 13379 h 290558"/>
                <a:gd name="connsiteX42" fmla="*/ 157329 w 255777"/>
                <a:gd name="connsiteY42" fmla="*/ 2294 h 290558"/>
                <a:gd name="connsiteX43" fmla="*/ 146244 w 255777"/>
                <a:gd name="connsiteY43" fmla="*/ 2294 h 290558"/>
                <a:gd name="connsiteX44" fmla="*/ 146244 w 255777"/>
                <a:gd name="connsiteY44" fmla="*/ 13379 h 290558"/>
                <a:gd name="connsiteX45" fmla="*/ 45948 w 255777"/>
                <a:gd name="connsiteY45" fmla="*/ 62650 h 290558"/>
                <a:gd name="connsiteX46" fmla="*/ 54142 w 255777"/>
                <a:gd name="connsiteY46" fmla="*/ 62650 h 290558"/>
                <a:gd name="connsiteX47" fmla="*/ 54142 w 255777"/>
                <a:gd name="connsiteY47" fmla="*/ 54455 h 290558"/>
                <a:gd name="connsiteX48" fmla="*/ 45948 w 255777"/>
                <a:gd name="connsiteY48" fmla="*/ 54455 h 290558"/>
                <a:gd name="connsiteX49" fmla="*/ 45948 w 255777"/>
                <a:gd name="connsiteY49" fmla="*/ 62650 h 290558"/>
                <a:gd name="connsiteX50" fmla="*/ 19738 w 255777"/>
                <a:gd name="connsiteY50" fmla="*/ 208307 h 290558"/>
                <a:gd name="connsiteX51" fmla="*/ 27933 w 255777"/>
                <a:gd name="connsiteY51" fmla="*/ 208307 h 290558"/>
                <a:gd name="connsiteX52" fmla="*/ 27933 w 255777"/>
                <a:gd name="connsiteY52" fmla="*/ 200112 h 290558"/>
                <a:gd name="connsiteX53" fmla="*/ 19738 w 255777"/>
                <a:gd name="connsiteY53" fmla="*/ 200112 h 290558"/>
                <a:gd name="connsiteX54" fmla="*/ 19738 w 255777"/>
                <a:gd name="connsiteY54" fmla="*/ 208307 h 290558"/>
                <a:gd name="connsiteX55" fmla="*/ 50735 w 255777"/>
                <a:gd name="connsiteY55" fmla="*/ 227896 h 290558"/>
                <a:gd name="connsiteX56" fmla="*/ 60375 w 255777"/>
                <a:gd name="connsiteY56" fmla="*/ 227896 h 290558"/>
                <a:gd name="connsiteX57" fmla="*/ 60375 w 255777"/>
                <a:gd name="connsiteY57" fmla="*/ 218256 h 290558"/>
                <a:gd name="connsiteX58" fmla="*/ 50735 w 255777"/>
                <a:gd name="connsiteY58" fmla="*/ 218256 h 290558"/>
                <a:gd name="connsiteX59" fmla="*/ 50735 w 255777"/>
                <a:gd name="connsiteY59" fmla="*/ 227896 h 290558"/>
                <a:gd name="connsiteX60" fmla="*/ 96819 w 255777"/>
                <a:gd name="connsiteY60" fmla="*/ 288265 h 290558"/>
                <a:gd name="connsiteX61" fmla="*/ 107904 w 255777"/>
                <a:gd name="connsiteY61" fmla="*/ 288265 h 290558"/>
                <a:gd name="connsiteX62" fmla="*/ 107904 w 255777"/>
                <a:gd name="connsiteY62" fmla="*/ 277180 h 290558"/>
                <a:gd name="connsiteX63" fmla="*/ 96819 w 255777"/>
                <a:gd name="connsiteY63" fmla="*/ 277180 h 290558"/>
                <a:gd name="connsiteX64" fmla="*/ 96819 w 255777"/>
                <a:gd name="connsiteY64" fmla="*/ 288265 h 29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5777" h="290558">
                  <a:moveTo>
                    <a:pt x="242398" y="175864"/>
                  </a:moveTo>
                  <a:cubicBezTo>
                    <a:pt x="245456" y="172805"/>
                    <a:pt x="250425" y="172805"/>
                    <a:pt x="253483" y="175864"/>
                  </a:cubicBezTo>
                  <a:cubicBezTo>
                    <a:pt x="256542" y="178922"/>
                    <a:pt x="256542" y="183891"/>
                    <a:pt x="253483" y="186949"/>
                  </a:cubicBezTo>
                  <a:cubicBezTo>
                    <a:pt x="250425" y="190008"/>
                    <a:pt x="245456" y="190008"/>
                    <a:pt x="242398" y="186949"/>
                  </a:cubicBezTo>
                  <a:cubicBezTo>
                    <a:pt x="239340" y="183891"/>
                    <a:pt x="239340" y="178922"/>
                    <a:pt x="242398" y="175864"/>
                  </a:cubicBezTo>
                  <a:close/>
                  <a:moveTo>
                    <a:pt x="197450" y="272947"/>
                  </a:moveTo>
                  <a:cubicBezTo>
                    <a:pt x="199709" y="275205"/>
                    <a:pt x="203387" y="275205"/>
                    <a:pt x="205645" y="272947"/>
                  </a:cubicBezTo>
                  <a:cubicBezTo>
                    <a:pt x="207903" y="270689"/>
                    <a:pt x="207903" y="267011"/>
                    <a:pt x="205645" y="264752"/>
                  </a:cubicBezTo>
                  <a:cubicBezTo>
                    <a:pt x="203387" y="262494"/>
                    <a:pt x="199709" y="262494"/>
                    <a:pt x="197450" y="264752"/>
                  </a:cubicBezTo>
                  <a:cubicBezTo>
                    <a:pt x="195192" y="267011"/>
                    <a:pt x="195192" y="270689"/>
                    <a:pt x="197450" y="272947"/>
                  </a:cubicBezTo>
                  <a:close/>
                  <a:moveTo>
                    <a:pt x="167034" y="85878"/>
                  </a:moveTo>
                  <a:cubicBezTo>
                    <a:pt x="170092" y="88937"/>
                    <a:pt x="175061" y="88937"/>
                    <a:pt x="178119" y="85878"/>
                  </a:cubicBezTo>
                  <a:cubicBezTo>
                    <a:pt x="181177" y="82820"/>
                    <a:pt x="181177" y="77852"/>
                    <a:pt x="178119" y="74793"/>
                  </a:cubicBezTo>
                  <a:cubicBezTo>
                    <a:pt x="175061" y="71735"/>
                    <a:pt x="170092" y="71735"/>
                    <a:pt x="167034" y="74793"/>
                  </a:cubicBezTo>
                  <a:cubicBezTo>
                    <a:pt x="163975" y="77852"/>
                    <a:pt x="163975" y="82820"/>
                    <a:pt x="167034" y="85878"/>
                  </a:cubicBezTo>
                  <a:close/>
                  <a:moveTo>
                    <a:pt x="201180" y="39718"/>
                  </a:moveTo>
                  <a:cubicBezTo>
                    <a:pt x="203438" y="41976"/>
                    <a:pt x="207116" y="41976"/>
                    <a:pt x="209375" y="39718"/>
                  </a:cubicBezTo>
                  <a:cubicBezTo>
                    <a:pt x="211633" y="37460"/>
                    <a:pt x="211633" y="33782"/>
                    <a:pt x="209375" y="31523"/>
                  </a:cubicBezTo>
                  <a:cubicBezTo>
                    <a:pt x="207116" y="29265"/>
                    <a:pt x="203438" y="29265"/>
                    <a:pt x="201180" y="31523"/>
                  </a:cubicBezTo>
                  <a:cubicBezTo>
                    <a:pt x="198922" y="33782"/>
                    <a:pt x="198922" y="37460"/>
                    <a:pt x="201180" y="39718"/>
                  </a:cubicBezTo>
                  <a:close/>
                  <a:moveTo>
                    <a:pt x="227828" y="93531"/>
                  </a:moveTo>
                  <a:cubicBezTo>
                    <a:pt x="230487" y="96189"/>
                    <a:pt x="234810" y="96189"/>
                    <a:pt x="237468" y="93531"/>
                  </a:cubicBezTo>
                  <a:cubicBezTo>
                    <a:pt x="240127" y="90873"/>
                    <a:pt x="240127" y="86550"/>
                    <a:pt x="237468" y="83891"/>
                  </a:cubicBezTo>
                  <a:cubicBezTo>
                    <a:pt x="234810" y="81233"/>
                    <a:pt x="230487" y="81233"/>
                    <a:pt x="227828" y="83891"/>
                  </a:cubicBezTo>
                  <a:cubicBezTo>
                    <a:pt x="225170" y="86550"/>
                    <a:pt x="225170" y="90873"/>
                    <a:pt x="227828" y="93531"/>
                  </a:cubicBezTo>
                  <a:close/>
                  <a:moveTo>
                    <a:pt x="1994" y="132310"/>
                  </a:moveTo>
                  <a:cubicBezTo>
                    <a:pt x="4652" y="134968"/>
                    <a:pt x="8975" y="134968"/>
                    <a:pt x="11634" y="132310"/>
                  </a:cubicBezTo>
                  <a:cubicBezTo>
                    <a:pt x="14292" y="129652"/>
                    <a:pt x="14292" y="125329"/>
                    <a:pt x="11634" y="122670"/>
                  </a:cubicBezTo>
                  <a:cubicBezTo>
                    <a:pt x="8975" y="120012"/>
                    <a:pt x="4652" y="120012"/>
                    <a:pt x="1994" y="122670"/>
                  </a:cubicBezTo>
                  <a:cubicBezTo>
                    <a:pt x="-665" y="125329"/>
                    <a:pt x="-665" y="129652"/>
                    <a:pt x="1994" y="132310"/>
                  </a:cubicBezTo>
                  <a:close/>
                  <a:moveTo>
                    <a:pt x="54194" y="143976"/>
                  </a:moveTo>
                  <a:cubicBezTo>
                    <a:pt x="56852" y="146634"/>
                    <a:pt x="61175" y="146634"/>
                    <a:pt x="63834" y="143976"/>
                  </a:cubicBezTo>
                  <a:cubicBezTo>
                    <a:pt x="66492" y="141318"/>
                    <a:pt x="66492" y="136995"/>
                    <a:pt x="63834" y="134336"/>
                  </a:cubicBezTo>
                  <a:cubicBezTo>
                    <a:pt x="61175" y="131678"/>
                    <a:pt x="56852" y="131678"/>
                    <a:pt x="54194" y="134336"/>
                  </a:cubicBezTo>
                  <a:cubicBezTo>
                    <a:pt x="51535" y="136995"/>
                    <a:pt x="51535" y="141318"/>
                    <a:pt x="54194" y="143976"/>
                  </a:cubicBezTo>
                  <a:close/>
                  <a:moveTo>
                    <a:pt x="106652" y="65811"/>
                  </a:moveTo>
                  <a:cubicBezTo>
                    <a:pt x="110201" y="69360"/>
                    <a:pt x="115956" y="69360"/>
                    <a:pt x="119505" y="65811"/>
                  </a:cubicBezTo>
                  <a:cubicBezTo>
                    <a:pt x="123054" y="62263"/>
                    <a:pt x="123054" y="56507"/>
                    <a:pt x="119505" y="52958"/>
                  </a:cubicBezTo>
                  <a:cubicBezTo>
                    <a:pt x="115956" y="49409"/>
                    <a:pt x="110201" y="49409"/>
                    <a:pt x="106652" y="52958"/>
                  </a:cubicBezTo>
                  <a:cubicBezTo>
                    <a:pt x="103103" y="56507"/>
                    <a:pt x="103103" y="62263"/>
                    <a:pt x="106652" y="65811"/>
                  </a:cubicBezTo>
                  <a:close/>
                  <a:moveTo>
                    <a:pt x="146244" y="13379"/>
                  </a:moveTo>
                  <a:cubicBezTo>
                    <a:pt x="149303" y="16438"/>
                    <a:pt x="154271" y="16438"/>
                    <a:pt x="157329" y="13379"/>
                  </a:cubicBezTo>
                  <a:cubicBezTo>
                    <a:pt x="160388" y="10321"/>
                    <a:pt x="160388" y="5352"/>
                    <a:pt x="157329" y="2294"/>
                  </a:cubicBezTo>
                  <a:cubicBezTo>
                    <a:pt x="154271" y="-765"/>
                    <a:pt x="149303" y="-765"/>
                    <a:pt x="146244" y="2294"/>
                  </a:cubicBezTo>
                  <a:cubicBezTo>
                    <a:pt x="143186" y="5352"/>
                    <a:pt x="143186" y="10321"/>
                    <a:pt x="146244" y="13379"/>
                  </a:cubicBezTo>
                  <a:close/>
                  <a:moveTo>
                    <a:pt x="45948" y="62650"/>
                  </a:moveTo>
                  <a:cubicBezTo>
                    <a:pt x="48206" y="64908"/>
                    <a:pt x="51884" y="64908"/>
                    <a:pt x="54142" y="62650"/>
                  </a:cubicBezTo>
                  <a:cubicBezTo>
                    <a:pt x="56401" y="60391"/>
                    <a:pt x="56401" y="56714"/>
                    <a:pt x="54142" y="54455"/>
                  </a:cubicBezTo>
                  <a:cubicBezTo>
                    <a:pt x="51884" y="52197"/>
                    <a:pt x="48206" y="52197"/>
                    <a:pt x="45948" y="54455"/>
                  </a:cubicBezTo>
                  <a:cubicBezTo>
                    <a:pt x="43689" y="56714"/>
                    <a:pt x="43689" y="60391"/>
                    <a:pt x="45948" y="62650"/>
                  </a:cubicBezTo>
                  <a:close/>
                  <a:moveTo>
                    <a:pt x="19738" y="208307"/>
                  </a:moveTo>
                  <a:cubicBezTo>
                    <a:pt x="21996" y="210565"/>
                    <a:pt x="25674" y="210565"/>
                    <a:pt x="27933" y="208307"/>
                  </a:cubicBezTo>
                  <a:cubicBezTo>
                    <a:pt x="30191" y="206048"/>
                    <a:pt x="30191" y="202370"/>
                    <a:pt x="27933" y="200112"/>
                  </a:cubicBezTo>
                  <a:cubicBezTo>
                    <a:pt x="25674" y="197854"/>
                    <a:pt x="21996" y="197854"/>
                    <a:pt x="19738" y="200112"/>
                  </a:cubicBezTo>
                  <a:cubicBezTo>
                    <a:pt x="17480" y="202370"/>
                    <a:pt x="17480" y="206048"/>
                    <a:pt x="19738" y="208307"/>
                  </a:cubicBezTo>
                  <a:close/>
                  <a:moveTo>
                    <a:pt x="50735" y="227896"/>
                  </a:moveTo>
                  <a:cubicBezTo>
                    <a:pt x="53394" y="230555"/>
                    <a:pt x="57717" y="230555"/>
                    <a:pt x="60375" y="227896"/>
                  </a:cubicBezTo>
                  <a:cubicBezTo>
                    <a:pt x="63034" y="225238"/>
                    <a:pt x="63034" y="220915"/>
                    <a:pt x="60375" y="218256"/>
                  </a:cubicBezTo>
                  <a:cubicBezTo>
                    <a:pt x="57717" y="215598"/>
                    <a:pt x="53394" y="215598"/>
                    <a:pt x="50735" y="218256"/>
                  </a:cubicBezTo>
                  <a:cubicBezTo>
                    <a:pt x="48077" y="220915"/>
                    <a:pt x="48077" y="225238"/>
                    <a:pt x="50735" y="227896"/>
                  </a:cubicBezTo>
                  <a:close/>
                  <a:moveTo>
                    <a:pt x="96819" y="288265"/>
                  </a:moveTo>
                  <a:cubicBezTo>
                    <a:pt x="99877" y="291324"/>
                    <a:pt x="104845" y="291324"/>
                    <a:pt x="107904" y="288265"/>
                  </a:cubicBezTo>
                  <a:cubicBezTo>
                    <a:pt x="110962" y="285207"/>
                    <a:pt x="110962" y="280238"/>
                    <a:pt x="107904" y="277180"/>
                  </a:cubicBezTo>
                  <a:cubicBezTo>
                    <a:pt x="104845" y="274121"/>
                    <a:pt x="99877" y="274121"/>
                    <a:pt x="96819" y="277180"/>
                  </a:cubicBezTo>
                  <a:cubicBezTo>
                    <a:pt x="93760" y="280238"/>
                    <a:pt x="93760" y="285207"/>
                    <a:pt x="96819" y="288265"/>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nvGrpSpPr>
            <p:cNvPr id="312" name="Graphic 440">
              <a:extLst>
                <a:ext uri="{FF2B5EF4-FFF2-40B4-BE49-F238E27FC236}">
                  <a16:creationId xmlns:a16="http://schemas.microsoft.com/office/drawing/2014/main" id="{77812BBC-0201-49F0-BCD9-95E989384FA9}"/>
                </a:ext>
              </a:extLst>
            </p:cNvPr>
            <p:cNvGrpSpPr/>
            <p:nvPr/>
          </p:nvGrpSpPr>
          <p:grpSpPr>
            <a:xfrm rot="16481916">
              <a:off x="6432446" y="3777495"/>
              <a:ext cx="472954" cy="472444"/>
              <a:chOff x="7373430" y="3120972"/>
              <a:chExt cx="387108" cy="386690"/>
            </a:xfrm>
            <a:noFill/>
          </p:grpSpPr>
          <p:grpSp>
            <p:nvGrpSpPr>
              <p:cNvPr id="317" name="Graphic 440">
                <a:extLst>
                  <a:ext uri="{FF2B5EF4-FFF2-40B4-BE49-F238E27FC236}">
                    <a16:creationId xmlns:a16="http://schemas.microsoft.com/office/drawing/2014/main" id="{F233CF40-14EA-41C1-B4CA-2AAA40B5402B}"/>
                  </a:ext>
                </a:extLst>
              </p:cNvPr>
              <p:cNvGrpSpPr/>
              <p:nvPr/>
            </p:nvGrpSpPr>
            <p:grpSpPr>
              <a:xfrm>
                <a:off x="7373430" y="3120972"/>
                <a:ext cx="387108" cy="386690"/>
                <a:chOff x="7373430" y="3120972"/>
                <a:chExt cx="387108" cy="386690"/>
              </a:xfrm>
              <a:noFill/>
            </p:grpSpPr>
            <p:sp>
              <p:nvSpPr>
                <p:cNvPr id="319" name="Freeform: Shape 318">
                  <a:extLst>
                    <a:ext uri="{FF2B5EF4-FFF2-40B4-BE49-F238E27FC236}">
                      <a16:creationId xmlns:a16="http://schemas.microsoft.com/office/drawing/2014/main" id="{B7635E76-A1CB-4697-841D-2D98F21FA54F}"/>
                    </a:ext>
                  </a:extLst>
                </p:cNvPr>
                <p:cNvSpPr/>
                <p:nvPr/>
              </p:nvSpPr>
              <p:spPr>
                <a:xfrm>
                  <a:off x="7526223" y="3471635"/>
                  <a:ext cx="140701" cy="36028"/>
                </a:xfrm>
                <a:custGeom>
                  <a:avLst/>
                  <a:gdLst>
                    <a:gd name="connsiteX0" fmla="*/ 140701 w 140701"/>
                    <a:gd name="connsiteY0" fmla="*/ 19990 h 36028"/>
                    <a:gd name="connsiteX1" fmla="*/ 127900 w 140701"/>
                    <a:gd name="connsiteY1" fmla="*/ 17280 h 36028"/>
                    <a:gd name="connsiteX2" fmla="*/ 102555 w 140701"/>
                    <a:gd name="connsiteY2" fmla="*/ 39 h 36028"/>
                    <a:gd name="connsiteX3" fmla="*/ 64537 w 140701"/>
                    <a:gd name="connsiteY3" fmla="*/ 17783 h 36028"/>
                    <a:gd name="connsiteX4" fmla="*/ 39695 w 140701"/>
                    <a:gd name="connsiteY4" fmla="*/ 5111 h 36028"/>
                    <a:gd name="connsiteX5" fmla="*/ 10298 w 140701"/>
                    <a:gd name="connsiteY5" fmla="*/ 34508 h 36028"/>
                    <a:gd name="connsiteX6" fmla="*/ 0 w 140701"/>
                    <a:gd name="connsiteY6" fmla="*/ 34960 h 36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701" h="36028">
                      <a:moveTo>
                        <a:pt x="140701" y="19990"/>
                      </a:moveTo>
                      <a:cubicBezTo>
                        <a:pt x="137759" y="22274"/>
                        <a:pt x="133384" y="22390"/>
                        <a:pt x="127900" y="17280"/>
                      </a:cubicBezTo>
                      <a:cubicBezTo>
                        <a:pt x="127900" y="17280"/>
                        <a:pt x="108439" y="-954"/>
                        <a:pt x="102555" y="39"/>
                      </a:cubicBezTo>
                      <a:cubicBezTo>
                        <a:pt x="85637" y="2891"/>
                        <a:pt x="76190" y="18287"/>
                        <a:pt x="64537" y="17783"/>
                      </a:cubicBezTo>
                      <a:cubicBezTo>
                        <a:pt x="52884" y="17280"/>
                        <a:pt x="50845" y="4091"/>
                        <a:pt x="39695" y="5111"/>
                      </a:cubicBezTo>
                      <a:cubicBezTo>
                        <a:pt x="28546" y="6130"/>
                        <a:pt x="19422" y="30456"/>
                        <a:pt x="10298" y="34508"/>
                      </a:cubicBezTo>
                      <a:cubicBezTo>
                        <a:pt x="6478" y="36211"/>
                        <a:pt x="3071" y="36650"/>
                        <a:pt x="0" y="3496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0" name="Freeform: Shape 319">
                  <a:extLst>
                    <a:ext uri="{FF2B5EF4-FFF2-40B4-BE49-F238E27FC236}">
                      <a16:creationId xmlns:a16="http://schemas.microsoft.com/office/drawing/2014/main" id="{9BC39E40-2627-4FAC-8BAF-F89943316DEF}"/>
                    </a:ext>
                  </a:extLst>
                </p:cNvPr>
                <p:cNvSpPr/>
                <p:nvPr/>
              </p:nvSpPr>
              <p:spPr>
                <a:xfrm>
                  <a:off x="7713159" y="3334521"/>
                  <a:ext cx="47379" cy="79455"/>
                </a:xfrm>
                <a:custGeom>
                  <a:avLst/>
                  <a:gdLst>
                    <a:gd name="connsiteX0" fmla="*/ 47146 w 47379"/>
                    <a:gd name="connsiteY0" fmla="*/ 0 h 79455"/>
                    <a:gd name="connsiteX1" fmla="*/ 46900 w 47379"/>
                    <a:gd name="connsiteY1" fmla="*/ 6362 h 79455"/>
                    <a:gd name="connsiteX2" fmla="*/ 16987 w 47379"/>
                    <a:gd name="connsiteY2" fmla="*/ 28158 h 79455"/>
                    <a:gd name="connsiteX3" fmla="*/ 1772 w 47379"/>
                    <a:gd name="connsiteY3" fmla="*/ 56549 h 79455"/>
                    <a:gd name="connsiteX4" fmla="*/ 1721 w 47379"/>
                    <a:gd name="connsiteY4" fmla="*/ 79455 h 79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79" h="79455">
                      <a:moveTo>
                        <a:pt x="47146" y="0"/>
                      </a:moveTo>
                      <a:cubicBezTo>
                        <a:pt x="47507" y="1807"/>
                        <a:pt x="47468" y="3910"/>
                        <a:pt x="46900" y="6362"/>
                      </a:cubicBezTo>
                      <a:cubicBezTo>
                        <a:pt x="42590" y="25371"/>
                        <a:pt x="12173" y="14221"/>
                        <a:pt x="16987" y="28158"/>
                      </a:cubicBezTo>
                      <a:cubicBezTo>
                        <a:pt x="21800" y="42096"/>
                        <a:pt x="7605" y="52239"/>
                        <a:pt x="1772" y="56549"/>
                      </a:cubicBezTo>
                      <a:cubicBezTo>
                        <a:pt x="-1790" y="59182"/>
                        <a:pt x="998" y="69325"/>
                        <a:pt x="1721" y="79455"/>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1" name="Freeform: Shape 320">
                  <a:extLst>
                    <a:ext uri="{FF2B5EF4-FFF2-40B4-BE49-F238E27FC236}">
                      <a16:creationId xmlns:a16="http://schemas.microsoft.com/office/drawing/2014/main" id="{8CEF53B1-8B9E-46CE-8757-F2F0E21E480E}"/>
                    </a:ext>
                  </a:extLst>
                </p:cNvPr>
                <p:cNvSpPr/>
                <p:nvPr/>
              </p:nvSpPr>
              <p:spPr>
                <a:xfrm>
                  <a:off x="7652948" y="3133864"/>
                  <a:ext cx="76423" cy="100709"/>
                </a:xfrm>
                <a:custGeom>
                  <a:avLst/>
                  <a:gdLst>
                    <a:gd name="connsiteX0" fmla="*/ 5602 w 76423"/>
                    <a:gd name="connsiteY0" fmla="*/ 0 h 100709"/>
                    <a:gd name="connsiteX1" fmla="*/ 7254 w 76423"/>
                    <a:gd name="connsiteY1" fmla="*/ 12802 h 100709"/>
                    <a:gd name="connsiteX2" fmla="*/ 4711 w 76423"/>
                    <a:gd name="connsiteY2" fmla="*/ 38211 h 100709"/>
                    <a:gd name="connsiteX3" fmla="*/ 35889 w 76423"/>
                    <a:gd name="connsiteY3" fmla="*/ 51142 h 100709"/>
                    <a:gd name="connsiteX4" fmla="*/ 61738 w 76423"/>
                    <a:gd name="connsiteY4" fmla="*/ 91186 h 100709"/>
                    <a:gd name="connsiteX5" fmla="*/ 76424 w 76423"/>
                    <a:gd name="connsiteY5" fmla="*/ 100709 h 10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23" h="100709">
                      <a:moveTo>
                        <a:pt x="5602" y="0"/>
                      </a:moveTo>
                      <a:cubicBezTo>
                        <a:pt x="8957" y="2775"/>
                        <a:pt x="9976" y="7769"/>
                        <a:pt x="7254" y="12802"/>
                      </a:cubicBezTo>
                      <a:cubicBezTo>
                        <a:pt x="2440" y="21719"/>
                        <a:pt x="-4929" y="31114"/>
                        <a:pt x="4711" y="38211"/>
                      </a:cubicBezTo>
                      <a:cubicBezTo>
                        <a:pt x="14351" y="45309"/>
                        <a:pt x="30560" y="35682"/>
                        <a:pt x="35889" y="51142"/>
                      </a:cubicBezTo>
                      <a:cubicBezTo>
                        <a:pt x="41219" y="66602"/>
                        <a:pt x="55776" y="86837"/>
                        <a:pt x="61738" y="91186"/>
                      </a:cubicBezTo>
                      <a:cubicBezTo>
                        <a:pt x="66732" y="94825"/>
                        <a:pt x="74023" y="95380"/>
                        <a:pt x="76424" y="100709"/>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22" name="Freeform: Shape 321">
                  <a:extLst>
                    <a:ext uri="{FF2B5EF4-FFF2-40B4-BE49-F238E27FC236}">
                      <a16:creationId xmlns:a16="http://schemas.microsoft.com/office/drawing/2014/main" id="{FD821A96-AC04-4158-8041-ACAA21B30328}"/>
                    </a:ext>
                  </a:extLst>
                </p:cNvPr>
                <p:cNvSpPr/>
                <p:nvPr/>
              </p:nvSpPr>
              <p:spPr>
                <a:xfrm>
                  <a:off x="7373430" y="3120972"/>
                  <a:ext cx="159890" cy="138843"/>
                </a:xfrm>
                <a:custGeom>
                  <a:avLst/>
                  <a:gdLst>
                    <a:gd name="connsiteX0" fmla="*/ 26 w 159890"/>
                    <a:gd name="connsiteY0" fmla="*/ 138843 h 138843"/>
                    <a:gd name="connsiteX1" fmla="*/ 2684 w 159890"/>
                    <a:gd name="connsiteY1" fmla="*/ 131397 h 138843"/>
                    <a:gd name="connsiteX2" fmla="*/ 34998 w 159890"/>
                    <a:gd name="connsiteY2" fmla="*/ 121886 h 138843"/>
                    <a:gd name="connsiteX3" fmla="*/ 53568 w 159890"/>
                    <a:gd name="connsiteY3" fmla="*/ 103316 h 138843"/>
                    <a:gd name="connsiteX4" fmla="*/ 89559 w 159890"/>
                    <a:gd name="connsiteY4" fmla="*/ 68331 h 138843"/>
                    <a:gd name="connsiteX5" fmla="*/ 112556 w 159890"/>
                    <a:gd name="connsiteY5" fmla="*/ 42792 h 138843"/>
                    <a:gd name="connsiteX6" fmla="*/ 146844 w 159890"/>
                    <a:gd name="connsiteY6" fmla="*/ 22196 h 138843"/>
                    <a:gd name="connsiteX7" fmla="*/ 159891 w 159890"/>
                    <a:gd name="connsiteY7" fmla="*/ 0 h 13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890" h="138843">
                      <a:moveTo>
                        <a:pt x="26" y="138843"/>
                      </a:moveTo>
                      <a:cubicBezTo>
                        <a:pt x="-155" y="136494"/>
                        <a:pt x="606" y="134030"/>
                        <a:pt x="2684" y="131397"/>
                      </a:cubicBezTo>
                      <a:cubicBezTo>
                        <a:pt x="12905" y="118454"/>
                        <a:pt x="27526" y="121899"/>
                        <a:pt x="34998" y="121886"/>
                      </a:cubicBezTo>
                      <a:cubicBezTo>
                        <a:pt x="38805" y="121886"/>
                        <a:pt x="55194" y="118144"/>
                        <a:pt x="53568" y="103316"/>
                      </a:cubicBezTo>
                      <a:cubicBezTo>
                        <a:pt x="51155" y="81391"/>
                        <a:pt x="72215" y="68847"/>
                        <a:pt x="89559" y="68331"/>
                      </a:cubicBezTo>
                      <a:cubicBezTo>
                        <a:pt x="104581" y="67892"/>
                        <a:pt x="101406" y="49890"/>
                        <a:pt x="112556" y="42792"/>
                      </a:cubicBezTo>
                      <a:cubicBezTo>
                        <a:pt x="123706" y="35695"/>
                        <a:pt x="144108" y="44689"/>
                        <a:pt x="146844" y="22196"/>
                      </a:cubicBezTo>
                      <a:cubicBezTo>
                        <a:pt x="146844" y="22196"/>
                        <a:pt x="148599" y="1794"/>
                        <a:pt x="159891"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sp>
            <p:nvSpPr>
              <p:cNvPr id="318" name="Freeform: Shape 317">
                <a:extLst>
                  <a:ext uri="{FF2B5EF4-FFF2-40B4-BE49-F238E27FC236}">
                    <a16:creationId xmlns:a16="http://schemas.microsoft.com/office/drawing/2014/main" id="{418F2823-2D7B-4722-B845-162059AC9D10}"/>
                  </a:ext>
                </a:extLst>
              </p:cNvPr>
              <p:cNvSpPr/>
              <p:nvPr/>
            </p:nvSpPr>
            <p:spPr>
              <a:xfrm>
                <a:off x="7393587" y="3395252"/>
                <a:ext cx="81403" cy="58587"/>
              </a:xfrm>
              <a:custGeom>
                <a:avLst/>
                <a:gdLst>
                  <a:gd name="connsiteX0" fmla="*/ 81404 w 81403"/>
                  <a:gd name="connsiteY0" fmla="*/ 58588 h 58587"/>
                  <a:gd name="connsiteX1" fmla="*/ 66176 w 81403"/>
                  <a:gd name="connsiteY1" fmla="*/ 54510 h 58587"/>
                  <a:gd name="connsiteX2" fmla="*/ 37476 w 81403"/>
                  <a:gd name="connsiteY2" fmla="*/ 23771 h 58587"/>
                  <a:gd name="connsiteX3" fmla="*/ 20854 w 81403"/>
                  <a:gd name="connsiteY3" fmla="*/ 10995 h 58587"/>
                  <a:gd name="connsiteX4" fmla="*/ 0 w 81403"/>
                  <a:gd name="connsiteY4" fmla="*/ 0 h 58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03" h="58587">
                    <a:moveTo>
                      <a:pt x="81404" y="58588"/>
                    </a:moveTo>
                    <a:cubicBezTo>
                      <a:pt x="76745" y="57246"/>
                      <a:pt x="71673" y="55917"/>
                      <a:pt x="66176" y="54510"/>
                    </a:cubicBezTo>
                    <a:cubicBezTo>
                      <a:pt x="48935" y="50084"/>
                      <a:pt x="38418" y="35114"/>
                      <a:pt x="37476" y="23771"/>
                    </a:cubicBezTo>
                    <a:cubicBezTo>
                      <a:pt x="36417" y="11085"/>
                      <a:pt x="30597" y="10375"/>
                      <a:pt x="20854" y="10995"/>
                    </a:cubicBezTo>
                    <a:cubicBezTo>
                      <a:pt x="14815" y="11369"/>
                      <a:pt x="2207" y="7820"/>
                      <a:pt x="0" y="0"/>
                    </a:cubicBezTo>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13" name="Group 312">
              <a:extLst>
                <a:ext uri="{FF2B5EF4-FFF2-40B4-BE49-F238E27FC236}">
                  <a16:creationId xmlns:a16="http://schemas.microsoft.com/office/drawing/2014/main" id="{B3F789DB-3C99-44CF-A0A5-D9B861EACA36}"/>
                </a:ext>
              </a:extLst>
            </p:cNvPr>
            <p:cNvGrpSpPr/>
            <p:nvPr/>
          </p:nvGrpSpPr>
          <p:grpSpPr>
            <a:xfrm>
              <a:off x="6906769" y="3497149"/>
              <a:ext cx="440371" cy="440088"/>
              <a:chOff x="6915731" y="2812976"/>
              <a:chExt cx="440371" cy="440088"/>
            </a:xfrm>
          </p:grpSpPr>
          <p:sp>
            <p:nvSpPr>
              <p:cNvPr id="314" name="Freeform: Shape 313">
                <a:extLst>
                  <a:ext uri="{FF2B5EF4-FFF2-40B4-BE49-F238E27FC236}">
                    <a16:creationId xmlns:a16="http://schemas.microsoft.com/office/drawing/2014/main" id="{D4FAF920-2270-4287-A06B-6898A2144BAA}"/>
                  </a:ext>
                </a:extLst>
              </p:cNvPr>
              <p:cNvSpPr/>
              <p:nvPr/>
            </p:nvSpPr>
            <p:spPr>
              <a:xfrm rot="12271569">
                <a:off x="6915731" y="2812976"/>
                <a:ext cx="440371" cy="440088"/>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15" name="Freeform: Shape 314">
                <a:extLst>
                  <a:ext uri="{FF2B5EF4-FFF2-40B4-BE49-F238E27FC236}">
                    <a16:creationId xmlns:a16="http://schemas.microsoft.com/office/drawing/2014/main" id="{41278B1A-AB25-4D3B-8940-BDC83A57B7DA}"/>
                  </a:ext>
                </a:extLst>
              </p:cNvPr>
              <p:cNvSpPr/>
              <p:nvPr/>
            </p:nvSpPr>
            <p:spPr>
              <a:xfrm rot="12271569">
                <a:off x="7058247" y="2902529"/>
                <a:ext cx="181825" cy="184675"/>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16" name="Freeform: Shape 315">
                <a:extLst>
                  <a:ext uri="{FF2B5EF4-FFF2-40B4-BE49-F238E27FC236}">
                    <a16:creationId xmlns:a16="http://schemas.microsoft.com/office/drawing/2014/main" id="{98A0B664-8C75-4C43-9D4B-80DAD016000B}"/>
                  </a:ext>
                </a:extLst>
              </p:cNvPr>
              <p:cNvSpPr/>
              <p:nvPr/>
            </p:nvSpPr>
            <p:spPr>
              <a:xfrm rot="12271569">
                <a:off x="7002129" y="2880255"/>
                <a:ext cx="290985" cy="330554"/>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grpSp>
        <p:nvGrpSpPr>
          <p:cNvPr id="351" name="Group 350">
            <a:extLst>
              <a:ext uri="{FF2B5EF4-FFF2-40B4-BE49-F238E27FC236}">
                <a16:creationId xmlns:a16="http://schemas.microsoft.com/office/drawing/2014/main" id="{89AC1856-DEB8-4E12-AD86-A6796C541197}"/>
              </a:ext>
            </a:extLst>
          </p:cNvPr>
          <p:cNvGrpSpPr/>
          <p:nvPr/>
        </p:nvGrpSpPr>
        <p:grpSpPr>
          <a:xfrm>
            <a:off x="1204928" y="3044667"/>
            <a:ext cx="2284715" cy="1265950"/>
            <a:chOff x="1148835" y="2993888"/>
            <a:chExt cx="2397158" cy="1328255"/>
          </a:xfrm>
        </p:grpSpPr>
        <p:grpSp>
          <p:nvGrpSpPr>
            <p:cNvPr id="352" name="Group 351">
              <a:extLst>
                <a:ext uri="{FF2B5EF4-FFF2-40B4-BE49-F238E27FC236}">
                  <a16:creationId xmlns:a16="http://schemas.microsoft.com/office/drawing/2014/main" id="{83118C7C-485D-4D85-A9E9-744358FF2DB1}"/>
                </a:ext>
              </a:extLst>
            </p:cNvPr>
            <p:cNvGrpSpPr/>
            <p:nvPr/>
          </p:nvGrpSpPr>
          <p:grpSpPr>
            <a:xfrm rot="8872948">
              <a:off x="1600207" y="3842968"/>
              <a:ext cx="478866" cy="479175"/>
              <a:chOff x="5005364" y="3016246"/>
              <a:chExt cx="390216" cy="390467"/>
            </a:xfrm>
          </p:grpSpPr>
          <p:sp>
            <p:nvSpPr>
              <p:cNvPr id="394" name="Freeform: Shape 393">
                <a:extLst>
                  <a:ext uri="{FF2B5EF4-FFF2-40B4-BE49-F238E27FC236}">
                    <a16:creationId xmlns:a16="http://schemas.microsoft.com/office/drawing/2014/main" id="{05541C29-CEFF-4F3D-A13E-68AD07FF0089}"/>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95" name="Freeform: Shape 394">
                <a:extLst>
                  <a:ext uri="{FF2B5EF4-FFF2-40B4-BE49-F238E27FC236}">
                    <a16:creationId xmlns:a16="http://schemas.microsoft.com/office/drawing/2014/main" id="{A70943CB-CDDD-4F81-8A51-4766AC268E6F}"/>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96" name="Freeform: Shape 395">
                <a:extLst>
                  <a:ext uri="{FF2B5EF4-FFF2-40B4-BE49-F238E27FC236}">
                    <a16:creationId xmlns:a16="http://schemas.microsoft.com/office/drawing/2014/main" id="{EB3F3FF9-C671-4CB5-B346-2650F8FA12AC}"/>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3" name="Group 352">
              <a:extLst>
                <a:ext uri="{FF2B5EF4-FFF2-40B4-BE49-F238E27FC236}">
                  <a16:creationId xmlns:a16="http://schemas.microsoft.com/office/drawing/2014/main" id="{E23CE3D7-1345-4925-A848-D329CD309126}"/>
                </a:ext>
              </a:extLst>
            </p:cNvPr>
            <p:cNvGrpSpPr/>
            <p:nvPr/>
          </p:nvGrpSpPr>
          <p:grpSpPr>
            <a:xfrm rot="8872948">
              <a:off x="3045536" y="2993888"/>
              <a:ext cx="465230" cy="465530"/>
              <a:chOff x="5005364" y="3016246"/>
              <a:chExt cx="390216" cy="390467"/>
            </a:xfrm>
          </p:grpSpPr>
          <p:sp>
            <p:nvSpPr>
              <p:cNvPr id="391" name="Freeform: Shape 390">
                <a:extLst>
                  <a:ext uri="{FF2B5EF4-FFF2-40B4-BE49-F238E27FC236}">
                    <a16:creationId xmlns:a16="http://schemas.microsoft.com/office/drawing/2014/main" id="{781C5E5E-FD8A-4EA3-8F54-BC5CF1B4F1FD}"/>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92" name="Freeform: Shape 391">
                <a:extLst>
                  <a:ext uri="{FF2B5EF4-FFF2-40B4-BE49-F238E27FC236}">
                    <a16:creationId xmlns:a16="http://schemas.microsoft.com/office/drawing/2014/main" id="{2A1F7B4B-7610-44FC-A54C-9B326991F603}"/>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93" name="Freeform: Shape 392">
                <a:extLst>
                  <a:ext uri="{FF2B5EF4-FFF2-40B4-BE49-F238E27FC236}">
                    <a16:creationId xmlns:a16="http://schemas.microsoft.com/office/drawing/2014/main" id="{55D62223-6A55-44DD-A2A0-3B764ACB5FED}"/>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4" name="Group 353">
              <a:extLst>
                <a:ext uri="{FF2B5EF4-FFF2-40B4-BE49-F238E27FC236}">
                  <a16:creationId xmlns:a16="http://schemas.microsoft.com/office/drawing/2014/main" id="{28560D9F-B4D1-4EDA-B7A7-B6FB03B2F4C7}"/>
                </a:ext>
              </a:extLst>
            </p:cNvPr>
            <p:cNvGrpSpPr/>
            <p:nvPr/>
          </p:nvGrpSpPr>
          <p:grpSpPr>
            <a:xfrm rot="19486905">
              <a:off x="2655612" y="3269788"/>
              <a:ext cx="439789" cy="440073"/>
              <a:chOff x="5005364" y="3016246"/>
              <a:chExt cx="390216" cy="390467"/>
            </a:xfrm>
          </p:grpSpPr>
          <p:sp>
            <p:nvSpPr>
              <p:cNvPr id="388" name="Freeform: Shape 387">
                <a:extLst>
                  <a:ext uri="{FF2B5EF4-FFF2-40B4-BE49-F238E27FC236}">
                    <a16:creationId xmlns:a16="http://schemas.microsoft.com/office/drawing/2014/main" id="{533B9908-F3D0-46D9-AAF6-28B9874D5100}"/>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9" name="Freeform: Shape 388">
                <a:extLst>
                  <a:ext uri="{FF2B5EF4-FFF2-40B4-BE49-F238E27FC236}">
                    <a16:creationId xmlns:a16="http://schemas.microsoft.com/office/drawing/2014/main" id="{CCFA8C02-2E58-4AF2-BE89-F3A2D98C4F76}"/>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90" name="Freeform: Shape 389">
                <a:extLst>
                  <a:ext uri="{FF2B5EF4-FFF2-40B4-BE49-F238E27FC236}">
                    <a16:creationId xmlns:a16="http://schemas.microsoft.com/office/drawing/2014/main" id="{415552E4-B49E-4038-ABF5-3BC314AC61EE}"/>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5" name="Group 354">
              <a:extLst>
                <a:ext uri="{FF2B5EF4-FFF2-40B4-BE49-F238E27FC236}">
                  <a16:creationId xmlns:a16="http://schemas.microsoft.com/office/drawing/2014/main" id="{FC1237EE-4170-4E8E-9D6A-60BD4EA71D00}"/>
                </a:ext>
              </a:extLst>
            </p:cNvPr>
            <p:cNvGrpSpPr/>
            <p:nvPr/>
          </p:nvGrpSpPr>
          <p:grpSpPr>
            <a:xfrm rot="16391406">
              <a:off x="2113562" y="3632232"/>
              <a:ext cx="546085" cy="512995"/>
              <a:chOff x="10171980" y="3328278"/>
              <a:chExt cx="389658" cy="366047"/>
            </a:xfrm>
          </p:grpSpPr>
          <p:sp>
            <p:nvSpPr>
              <p:cNvPr id="384" name="Freeform: Shape 383">
                <a:extLst>
                  <a:ext uri="{FF2B5EF4-FFF2-40B4-BE49-F238E27FC236}">
                    <a16:creationId xmlns:a16="http://schemas.microsoft.com/office/drawing/2014/main" id="{C17BC4F3-59D7-4CA3-96C2-34605F488548}"/>
                  </a:ext>
                </a:extLst>
              </p:cNvPr>
              <p:cNvSpPr/>
              <p:nvPr/>
            </p:nvSpPr>
            <p:spPr>
              <a:xfrm>
                <a:off x="10171980" y="3328278"/>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5" name="Freeform: Shape 384">
                <a:extLst>
                  <a:ext uri="{FF2B5EF4-FFF2-40B4-BE49-F238E27FC236}">
                    <a16:creationId xmlns:a16="http://schemas.microsoft.com/office/drawing/2014/main" id="{1A7BF950-CCBD-4772-9AD2-8018E90B59FA}"/>
                  </a:ext>
                </a:extLst>
              </p:cNvPr>
              <p:cNvSpPr/>
              <p:nvPr/>
            </p:nvSpPr>
            <p:spPr>
              <a:xfrm>
                <a:off x="10171980" y="3328278"/>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chemeClr val="accent6"/>
              </a:solidFill>
              <a:ln w="16129"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6" name="Freeform: Shape 385">
                <a:extLst>
                  <a:ext uri="{FF2B5EF4-FFF2-40B4-BE49-F238E27FC236}">
                    <a16:creationId xmlns:a16="http://schemas.microsoft.com/office/drawing/2014/main" id="{633B9680-6A13-4D75-8293-147C5E82B418}"/>
                  </a:ext>
                </a:extLst>
              </p:cNvPr>
              <p:cNvSpPr/>
              <p:nvPr/>
            </p:nvSpPr>
            <p:spPr>
              <a:xfrm>
                <a:off x="10249098" y="3428713"/>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7" name="Freeform: Shape 386">
                <a:extLst>
                  <a:ext uri="{FF2B5EF4-FFF2-40B4-BE49-F238E27FC236}">
                    <a16:creationId xmlns:a16="http://schemas.microsoft.com/office/drawing/2014/main" id="{3FB4A926-0974-4E4C-833D-9363B2AFC735}"/>
                  </a:ext>
                </a:extLst>
              </p:cNvPr>
              <p:cNvSpPr/>
              <p:nvPr/>
            </p:nvSpPr>
            <p:spPr>
              <a:xfrm>
                <a:off x="10232907" y="3377864"/>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6" name="Group 355">
              <a:extLst>
                <a:ext uri="{FF2B5EF4-FFF2-40B4-BE49-F238E27FC236}">
                  <a16:creationId xmlns:a16="http://schemas.microsoft.com/office/drawing/2014/main" id="{C998CC03-A42C-4556-86F7-E927A24601A0}"/>
                </a:ext>
              </a:extLst>
            </p:cNvPr>
            <p:cNvGrpSpPr/>
            <p:nvPr/>
          </p:nvGrpSpPr>
          <p:grpSpPr>
            <a:xfrm rot="2294868">
              <a:off x="1148835" y="3539948"/>
              <a:ext cx="481034" cy="451886"/>
              <a:chOff x="9847911" y="2941432"/>
              <a:chExt cx="389658" cy="366047"/>
            </a:xfrm>
          </p:grpSpPr>
          <p:sp>
            <p:nvSpPr>
              <p:cNvPr id="380" name="Freeform: Shape 379">
                <a:extLst>
                  <a:ext uri="{FF2B5EF4-FFF2-40B4-BE49-F238E27FC236}">
                    <a16:creationId xmlns:a16="http://schemas.microsoft.com/office/drawing/2014/main" id="{65803991-D197-4A48-9EEE-CD2EB2DA8D13}"/>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chemeClr val="accent6"/>
              </a:solidFill>
              <a:ln w="6452" cap="flat">
                <a:solidFill>
                  <a:srgbClr val="E85858"/>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1" name="Freeform: Shape 380">
                <a:extLst>
                  <a:ext uri="{FF2B5EF4-FFF2-40B4-BE49-F238E27FC236}">
                    <a16:creationId xmlns:a16="http://schemas.microsoft.com/office/drawing/2014/main" id="{F9AAF6DF-93F2-4E35-A5EB-1B2EDF943467}"/>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no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2" name="Freeform: Shape 381">
                <a:extLst>
                  <a:ext uri="{FF2B5EF4-FFF2-40B4-BE49-F238E27FC236}">
                    <a16:creationId xmlns:a16="http://schemas.microsoft.com/office/drawing/2014/main" id="{EB520487-29CB-41EC-BBC8-9C82756FE4B5}"/>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83" name="Freeform: Shape 382">
                <a:extLst>
                  <a:ext uri="{FF2B5EF4-FFF2-40B4-BE49-F238E27FC236}">
                    <a16:creationId xmlns:a16="http://schemas.microsoft.com/office/drawing/2014/main" id="{ABB84BBB-2004-4B7C-8C9E-BA5DD96BFAFE}"/>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7" name="Group 356">
              <a:extLst>
                <a:ext uri="{FF2B5EF4-FFF2-40B4-BE49-F238E27FC236}">
                  <a16:creationId xmlns:a16="http://schemas.microsoft.com/office/drawing/2014/main" id="{B5254C7C-54B5-4FF6-87A7-D7692928169F}"/>
                </a:ext>
              </a:extLst>
            </p:cNvPr>
            <p:cNvGrpSpPr/>
            <p:nvPr/>
          </p:nvGrpSpPr>
          <p:grpSpPr>
            <a:xfrm rot="2294868">
              <a:off x="1244198" y="3016051"/>
              <a:ext cx="481034" cy="451886"/>
              <a:chOff x="9847911" y="2941432"/>
              <a:chExt cx="389658" cy="366047"/>
            </a:xfrm>
          </p:grpSpPr>
          <p:sp>
            <p:nvSpPr>
              <p:cNvPr id="376" name="Freeform: Shape 375">
                <a:extLst>
                  <a:ext uri="{FF2B5EF4-FFF2-40B4-BE49-F238E27FC236}">
                    <a16:creationId xmlns:a16="http://schemas.microsoft.com/office/drawing/2014/main" id="{8A629FB0-4CEC-49BB-85F7-2A8D3ED3DA14}"/>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7" name="Freeform: Shape 376">
                <a:extLst>
                  <a:ext uri="{FF2B5EF4-FFF2-40B4-BE49-F238E27FC236}">
                    <a16:creationId xmlns:a16="http://schemas.microsoft.com/office/drawing/2014/main" id="{15FEAD9A-3A48-4AA5-91CF-BD3BE9ECCF0B}"/>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chemeClr val="accent6"/>
              </a:solid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8" name="Freeform: Shape 377">
                <a:extLst>
                  <a:ext uri="{FF2B5EF4-FFF2-40B4-BE49-F238E27FC236}">
                    <a16:creationId xmlns:a16="http://schemas.microsoft.com/office/drawing/2014/main" id="{1736C615-AAD5-4024-AF33-A968ED8791A0}"/>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9" name="Freeform: Shape 378">
                <a:extLst>
                  <a:ext uri="{FF2B5EF4-FFF2-40B4-BE49-F238E27FC236}">
                    <a16:creationId xmlns:a16="http://schemas.microsoft.com/office/drawing/2014/main" id="{F2A07FF6-B3A6-4C6A-8D48-5C2F9BB16582}"/>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8" name="Group 357">
              <a:extLst>
                <a:ext uri="{FF2B5EF4-FFF2-40B4-BE49-F238E27FC236}">
                  <a16:creationId xmlns:a16="http://schemas.microsoft.com/office/drawing/2014/main" id="{18BC308C-057F-464B-BA14-89128DC3C25A}"/>
                </a:ext>
              </a:extLst>
            </p:cNvPr>
            <p:cNvGrpSpPr/>
            <p:nvPr/>
          </p:nvGrpSpPr>
          <p:grpSpPr>
            <a:xfrm rot="5628096">
              <a:off x="2125255" y="3038728"/>
              <a:ext cx="481034" cy="451886"/>
              <a:chOff x="9847911" y="2941432"/>
              <a:chExt cx="389658" cy="366047"/>
            </a:xfrm>
          </p:grpSpPr>
          <p:sp>
            <p:nvSpPr>
              <p:cNvPr id="372" name="Freeform: Shape 371">
                <a:extLst>
                  <a:ext uri="{FF2B5EF4-FFF2-40B4-BE49-F238E27FC236}">
                    <a16:creationId xmlns:a16="http://schemas.microsoft.com/office/drawing/2014/main" id="{7135902B-EB48-4786-B5FD-DE8915279BF7}"/>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3" name="Freeform: Shape 372">
                <a:extLst>
                  <a:ext uri="{FF2B5EF4-FFF2-40B4-BE49-F238E27FC236}">
                    <a16:creationId xmlns:a16="http://schemas.microsoft.com/office/drawing/2014/main" id="{CEEEF6ED-AA3D-45EE-AF7C-7E62CB621021}"/>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chemeClr val="accent6"/>
              </a:solidFill>
              <a:ln w="16131"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4" name="Freeform: Shape 373">
                <a:extLst>
                  <a:ext uri="{FF2B5EF4-FFF2-40B4-BE49-F238E27FC236}">
                    <a16:creationId xmlns:a16="http://schemas.microsoft.com/office/drawing/2014/main" id="{BA95EC7C-F0AA-40EA-AF8C-9BED1E63CA6C}"/>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5" name="Freeform: Shape 374">
                <a:extLst>
                  <a:ext uri="{FF2B5EF4-FFF2-40B4-BE49-F238E27FC236}">
                    <a16:creationId xmlns:a16="http://schemas.microsoft.com/office/drawing/2014/main" id="{ADD84027-78FD-43E6-89B8-3F2B55620E06}"/>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59" name="Group 358">
              <a:extLst>
                <a:ext uri="{FF2B5EF4-FFF2-40B4-BE49-F238E27FC236}">
                  <a16:creationId xmlns:a16="http://schemas.microsoft.com/office/drawing/2014/main" id="{A26A49D2-C3C9-42B2-80DB-7F58FDA33FBE}"/>
                </a:ext>
              </a:extLst>
            </p:cNvPr>
            <p:cNvGrpSpPr/>
            <p:nvPr/>
          </p:nvGrpSpPr>
          <p:grpSpPr>
            <a:xfrm rot="2158316">
              <a:off x="2692610" y="3841253"/>
              <a:ext cx="481034" cy="451886"/>
              <a:chOff x="9847911" y="2941432"/>
              <a:chExt cx="389658" cy="366047"/>
            </a:xfrm>
          </p:grpSpPr>
          <p:sp>
            <p:nvSpPr>
              <p:cNvPr id="368" name="Freeform: Shape 367">
                <a:extLst>
                  <a:ext uri="{FF2B5EF4-FFF2-40B4-BE49-F238E27FC236}">
                    <a16:creationId xmlns:a16="http://schemas.microsoft.com/office/drawing/2014/main" id="{849CDE3D-7EE9-4941-BC0B-29A9DA2DF78B}"/>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rgbClr val="FFA9A8"/>
              </a:solidFill>
              <a:ln w="6452" cap="flat">
                <a:solidFill>
                  <a:srgbClr val="E85858"/>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69" name="Freeform: Shape 368">
                <a:extLst>
                  <a:ext uri="{FF2B5EF4-FFF2-40B4-BE49-F238E27FC236}">
                    <a16:creationId xmlns:a16="http://schemas.microsoft.com/office/drawing/2014/main" id="{6E9581A3-3A2B-453B-AF8B-EA3E8CE63D80}"/>
                  </a:ext>
                </a:extLst>
              </p:cNvPr>
              <p:cNvSpPr/>
              <p:nvPr/>
            </p:nvSpPr>
            <p:spPr>
              <a:xfrm>
                <a:off x="9847911" y="2941432"/>
                <a:ext cx="389658" cy="366047"/>
              </a:xfrm>
              <a:custGeom>
                <a:avLst/>
                <a:gdLst>
                  <a:gd name="connsiteX0" fmla="*/ 5818 w 389658"/>
                  <a:gd name="connsiteY0" fmla="*/ 235481 h 366047"/>
                  <a:gd name="connsiteX1" fmla="*/ 27408 w 389658"/>
                  <a:gd name="connsiteY1" fmla="*/ 214069 h 366047"/>
                  <a:gd name="connsiteX2" fmla="*/ 16929 w 389658"/>
                  <a:gd name="connsiteY2" fmla="*/ 174089 h 366047"/>
                  <a:gd name="connsiteX3" fmla="*/ 33938 w 389658"/>
                  <a:gd name="connsiteY3" fmla="*/ 152334 h 366047"/>
                  <a:gd name="connsiteX4" fmla="*/ 10412 w 389658"/>
                  <a:gd name="connsiteY4" fmla="*/ 118590 h 366047"/>
                  <a:gd name="connsiteX5" fmla="*/ 35241 w 389658"/>
                  <a:gd name="connsiteY5" fmla="*/ 101826 h 366047"/>
                  <a:gd name="connsiteX6" fmla="*/ 79969 w 389658"/>
                  <a:gd name="connsiteY6" fmla="*/ 54519 h 366047"/>
                  <a:gd name="connsiteX7" fmla="*/ 115445 w 389658"/>
                  <a:gd name="connsiteY7" fmla="*/ 32281 h 366047"/>
                  <a:gd name="connsiteX8" fmla="*/ 131047 w 389658"/>
                  <a:gd name="connsiteY8" fmla="*/ 18501 h 366047"/>
                  <a:gd name="connsiteX9" fmla="*/ 162535 w 389658"/>
                  <a:gd name="connsiteY9" fmla="*/ 15034 h 366047"/>
                  <a:gd name="connsiteX10" fmla="*/ 199326 w 389658"/>
                  <a:gd name="connsiteY10" fmla="*/ 467 h 366047"/>
                  <a:gd name="connsiteX11" fmla="*/ 216103 w 389658"/>
                  <a:gd name="connsiteY11" fmla="*/ 12240 h 366047"/>
                  <a:gd name="connsiteX12" fmla="*/ 238854 w 389658"/>
                  <a:gd name="connsiteY12" fmla="*/ 12278 h 366047"/>
                  <a:gd name="connsiteX13" fmla="*/ 251539 w 389658"/>
                  <a:gd name="connsiteY13" fmla="*/ 24242 h 366047"/>
                  <a:gd name="connsiteX14" fmla="*/ 289273 w 389658"/>
                  <a:gd name="connsiteY14" fmla="*/ 9142 h 366047"/>
                  <a:gd name="connsiteX15" fmla="*/ 292706 w 389658"/>
                  <a:gd name="connsiteY15" fmla="*/ 42123 h 366047"/>
                  <a:gd name="connsiteX16" fmla="*/ 307559 w 389658"/>
                  <a:gd name="connsiteY16" fmla="*/ 63434 h 366047"/>
                  <a:gd name="connsiteX17" fmla="*/ 335356 w 389658"/>
                  <a:gd name="connsiteY17" fmla="*/ 104557 h 366047"/>
                  <a:gd name="connsiteX18" fmla="*/ 356249 w 389658"/>
                  <a:gd name="connsiteY18" fmla="*/ 131417 h 366047"/>
                  <a:gd name="connsiteX19" fmla="*/ 370225 w 389658"/>
                  <a:gd name="connsiteY19" fmla="*/ 168298 h 366047"/>
                  <a:gd name="connsiteX20" fmla="*/ 381207 w 389658"/>
                  <a:gd name="connsiteY20" fmla="*/ 198143 h 366047"/>
                  <a:gd name="connsiteX21" fmla="*/ 368031 w 389658"/>
                  <a:gd name="connsiteY21" fmla="*/ 221663 h 366047"/>
                  <a:gd name="connsiteX22" fmla="*/ 368599 w 389658"/>
                  <a:gd name="connsiteY22" fmla="*/ 230998 h 366047"/>
                  <a:gd name="connsiteX23" fmla="*/ 353281 w 389658"/>
                  <a:gd name="connsiteY23" fmla="*/ 260589 h 366047"/>
                  <a:gd name="connsiteX24" fmla="*/ 356456 w 389658"/>
                  <a:gd name="connsiteY24" fmla="*/ 288465 h 366047"/>
                  <a:gd name="connsiteX25" fmla="*/ 341176 w 389658"/>
                  <a:gd name="connsiteY25" fmla="*/ 303045 h 366047"/>
                  <a:gd name="connsiteX26" fmla="*/ 316657 w 389658"/>
                  <a:gd name="connsiteY26" fmla="*/ 296009 h 366047"/>
                  <a:gd name="connsiteX27" fmla="*/ 298242 w 389658"/>
                  <a:gd name="connsiteY27" fmla="*/ 323848 h 366047"/>
                  <a:gd name="connsiteX28" fmla="*/ 254133 w 389658"/>
                  <a:gd name="connsiteY28" fmla="*/ 341640 h 366047"/>
                  <a:gd name="connsiteX29" fmla="*/ 226362 w 389658"/>
                  <a:gd name="connsiteY29" fmla="*/ 348727 h 366047"/>
                  <a:gd name="connsiteX30" fmla="*/ 182963 w 389658"/>
                  <a:gd name="connsiteY30" fmla="*/ 358023 h 366047"/>
                  <a:gd name="connsiteX31" fmla="*/ 161760 w 389658"/>
                  <a:gd name="connsiteY31" fmla="*/ 346784 h 366047"/>
                  <a:gd name="connsiteX32" fmla="*/ 131950 w 389658"/>
                  <a:gd name="connsiteY32" fmla="*/ 364665 h 366047"/>
                  <a:gd name="connsiteX33" fmla="*/ 116000 w 389658"/>
                  <a:gd name="connsiteY33" fmla="*/ 331798 h 366047"/>
                  <a:gd name="connsiteX34" fmla="*/ 90874 w 389658"/>
                  <a:gd name="connsiteY34" fmla="*/ 311973 h 366047"/>
                  <a:gd name="connsiteX35" fmla="*/ 51850 w 389658"/>
                  <a:gd name="connsiteY35" fmla="*/ 301521 h 366047"/>
                  <a:gd name="connsiteX36" fmla="*/ 46778 w 389658"/>
                  <a:gd name="connsiteY36" fmla="*/ 272425 h 366047"/>
                  <a:gd name="connsiteX37" fmla="*/ 9935 w 389658"/>
                  <a:gd name="connsiteY37" fmla="*/ 253236 h 366047"/>
                  <a:gd name="connsiteX38" fmla="*/ 5818 w 389658"/>
                  <a:gd name="connsiteY38" fmla="*/ 235481 h 36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9658" h="366047">
                    <a:moveTo>
                      <a:pt x="5818" y="235481"/>
                    </a:moveTo>
                    <a:cubicBezTo>
                      <a:pt x="5818" y="235481"/>
                      <a:pt x="27305" y="219936"/>
                      <a:pt x="27408" y="214069"/>
                    </a:cubicBezTo>
                    <a:cubicBezTo>
                      <a:pt x="27705" y="197191"/>
                      <a:pt x="14297" y="185278"/>
                      <a:pt x="16929" y="174089"/>
                    </a:cubicBezTo>
                    <a:cubicBezTo>
                      <a:pt x="19562" y="162900"/>
                      <a:pt x="32893" y="163307"/>
                      <a:pt x="33938" y="152334"/>
                    </a:cubicBezTo>
                    <a:cubicBezTo>
                      <a:pt x="34983" y="141361"/>
                      <a:pt x="12735" y="128153"/>
                      <a:pt x="10412" y="118590"/>
                    </a:cubicBezTo>
                    <a:cubicBezTo>
                      <a:pt x="8089" y="109027"/>
                      <a:pt x="12387" y="103033"/>
                      <a:pt x="35241" y="101826"/>
                    </a:cubicBezTo>
                    <a:cubicBezTo>
                      <a:pt x="57050" y="100683"/>
                      <a:pt x="65800" y="84491"/>
                      <a:pt x="79969" y="54519"/>
                    </a:cubicBezTo>
                    <a:cubicBezTo>
                      <a:pt x="87480" y="38631"/>
                      <a:pt x="104114" y="31163"/>
                      <a:pt x="115445" y="32281"/>
                    </a:cubicBezTo>
                    <a:cubicBezTo>
                      <a:pt x="128104" y="33538"/>
                      <a:pt x="129872" y="28039"/>
                      <a:pt x="131047" y="18501"/>
                    </a:cubicBezTo>
                    <a:cubicBezTo>
                      <a:pt x="132221" y="8964"/>
                      <a:pt x="146610" y="-15293"/>
                      <a:pt x="162535" y="15034"/>
                    </a:cubicBezTo>
                    <a:cubicBezTo>
                      <a:pt x="178459" y="45362"/>
                      <a:pt x="190977" y="963"/>
                      <a:pt x="199326" y="467"/>
                    </a:cubicBezTo>
                    <a:cubicBezTo>
                      <a:pt x="199326" y="467"/>
                      <a:pt x="204075" y="-3597"/>
                      <a:pt x="216103" y="12240"/>
                    </a:cubicBezTo>
                    <a:cubicBezTo>
                      <a:pt x="228130" y="28077"/>
                      <a:pt x="233060" y="10196"/>
                      <a:pt x="238854" y="12278"/>
                    </a:cubicBezTo>
                    <a:cubicBezTo>
                      <a:pt x="244648" y="14361"/>
                      <a:pt x="240751" y="27290"/>
                      <a:pt x="251539" y="24242"/>
                    </a:cubicBezTo>
                    <a:cubicBezTo>
                      <a:pt x="262431" y="21168"/>
                      <a:pt x="277155" y="-4498"/>
                      <a:pt x="289273" y="9142"/>
                    </a:cubicBezTo>
                    <a:cubicBezTo>
                      <a:pt x="300126" y="21359"/>
                      <a:pt x="294074" y="34884"/>
                      <a:pt x="292706" y="42123"/>
                    </a:cubicBezTo>
                    <a:cubicBezTo>
                      <a:pt x="292009" y="45806"/>
                      <a:pt x="292680" y="62342"/>
                      <a:pt x="307559" y="63434"/>
                    </a:cubicBezTo>
                    <a:cubicBezTo>
                      <a:pt x="329549" y="65060"/>
                      <a:pt x="338028" y="87678"/>
                      <a:pt x="335356" y="104557"/>
                    </a:cubicBezTo>
                    <a:cubicBezTo>
                      <a:pt x="333046" y="119162"/>
                      <a:pt x="351320" y="119339"/>
                      <a:pt x="356249" y="131417"/>
                    </a:cubicBezTo>
                    <a:cubicBezTo>
                      <a:pt x="361179" y="143495"/>
                      <a:pt x="348597" y="161605"/>
                      <a:pt x="370225" y="168298"/>
                    </a:cubicBezTo>
                    <a:cubicBezTo>
                      <a:pt x="370225" y="168298"/>
                      <a:pt x="405300" y="177861"/>
                      <a:pt x="381207" y="198143"/>
                    </a:cubicBezTo>
                    <a:cubicBezTo>
                      <a:pt x="374071" y="204150"/>
                      <a:pt x="368780" y="212469"/>
                      <a:pt x="368031" y="221663"/>
                    </a:cubicBezTo>
                    <a:cubicBezTo>
                      <a:pt x="367799" y="224559"/>
                      <a:pt x="367915" y="227696"/>
                      <a:pt x="368599" y="230998"/>
                    </a:cubicBezTo>
                    <a:cubicBezTo>
                      <a:pt x="371993" y="247533"/>
                      <a:pt x="356275" y="251166"/>
                      <a:pt x="353281" y="260589"/>
                    </a:cubicBezTo>
                    <a:cubicBezTo>
                      <a:pt x="348506" y="275575"/>
                      <a:pt x="351461" y="274470"/>
                      <a:pt x="356456" y="288465"/>
                    </a:cubicBezTo>
                    <a:cubicBezTo>
                      <a:pt x="361553" y="302702"/>
                      <a:pt x="350094" y="310119"/>
                      <a:pt x="341176" y="303045"/>
                    </a:cubicBezTo>
                    <a:cubicBezTo>
                      <a:pt x="333291" y="296771"/>
                      <a:pt x="325407" y="287970"/>
                      <a:pt x="316657" y="296009"/>
                    </a:cubicBezTo>
                    <a:cubicBezTo>
                      <a:pt x="307908" y="304048"/>
                      <a:pt x="314412" y="321485"/>
                      <a:pt x="298242" y="323848"/>
                    </a:cubicBezTo>
                    <a:cubicBezTo>
                      <a:pt x="282072" y="326210"/>
                      <a:pt x="259514" y="336662"/>
                      <a:pt x="254133" y="341640"/>
                    </a:cubicBezTo>
                    <a:cubicBezTo>
                      <a:pt x="246945" y="348321"/>
                      <a:pt x="246455" y="362113"/>
                      <a:pt x="226362" y="348727"/>
                    </a:cubicBezTo>
                    <a:cubicBezTo>
                      <a:pt x="208837" y="337043"/>
                      <a:pt x="194100" y="357782"/>
                      <a:pt x="182963" y="358023"/>
                    </a:cubicBezTo>
                    <a:cubicBezTo>
                      <a:pt x="171826" y="358265"/>
                      <a:pt x="171413" y="347533"/>
                      <a:pt x="161760" y="346784"/>
                    </a:cubicBezTo>
                    <a:cubicBezTo>
                      <a:pt x="152107" y="346034"/>
                      <a:pt x="149849" y="372260"/>
                      <a:pt x="131950" y="364665"/>
                    </a:cubicBezTo>
                    <a:cubicBezTo>
                      <a:pt x="114051" y="357071"/>
                      <a:pt x="130582" y="329652"/>
                      <a:pt x="116000" y="331798"/>
                    </a:cubicBezTo>
                    <a:cubicBezTo>
                      <a:pt x="101417" y="333944"/>
                      <a:pt x="94049" y="318387"/>
                      <a:pt x="90874" y="311973"/>
                    </a:cubicBezTo>
                    <a:cubicBezTo>
                      <a:pt x="87699" y="305560"/>
                      <a:pt x="61735" y="311973"/>
                      <a:pt x="51850" y="301521"/>
                    </a:cubicBezTo>
                    <a:cubicBezTo>
                      <a:pt x="41965" y="291069"/>
                      <a:pt x="49437" y="287437"/>
                      <a:pt x="46778" y="272425"/>
                    </a:cubicBezTo>
                    <a:cubicBezTo>
                      <a:pt x="43578" y="254264"/>
                      <a:pt x="17575" y="254264"/>
                      <a:pt x="9935" y="253236"/>
                    </a:cubicBezTo>
                    <a:cubicBezTo>
                      <a:pt x="2798" y="252283"/>
                      <a:pt x="-6067" y="244155"/>
                      <a:pt x="5818" y="235481"/>
                    </a:cubicBezTo>
                    <a:close/>
                  </a:path>
                </a:pathLst>
              </a:custGeom>
              <a:solidFill>
                <a:schemeClr val="accent6"/>
              </a:solidFill>
              <a:ln w="16129" cap="rnd">
                <a:solidFill>
                  <a:srgbClr val="99381A"/>
                </a:solidFill>
                <a:prstDash val="solid"/>
                <a:round/>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0" name="Freeform: Shape 369">
                <a:extLst>
                  <a:ext uri="{FF2B5EF4-FFF2-40B4-BE49-F238E27FC236}">
                    <a16:creationId xmlns:a16="http://schemas.microsoft.com/office/drawing/2014/main" id="{1A45BFA9-D1D2-41F1-8591-EA3AA3D293C3}"/>
                  </a:ext>
                </a:extLst>
              </p:cNvPr>
              <p:cNvSpPr/>
              <p:nvPr/>
            </p:nvSpPr>
            <p:spPr>
              <a:xfrm>
                <a:off x="9925029" y="3041867"/>
                <a:ext cx="162199" cy="155705"/>
              </a:xfrm>
              <a:custGeom>
                <a:avLst/>
                <a:gdLst>
                  <a:gd name="connsiteX0" fmla="*/ 24299 w 162199"/>
                  <a:gd name="connsiteY0" fmla="*/ 125801 h 155705"/>
                  <a:gd name="connsiteX1" fmla="*/ 9265 w 162199"/>
                  <a:gd name="connsiteY1" fmla="*/ 94876 h 155705"/>
                  <a:gd name="connsiteX2" fmla="*/ 5807 w 162199"/>
                  <a:gd name="connsiteY2" fmla="*/ 59989 h 155705"/>
                  <a:gd name="connsiteX3" fmla="*/ 28377 w 162199"/>
                  <a:gd name="connsiteY3" fmla="*/ 30627 h 155705"/>
                  <a:gd name="connsiteX4" fmla="*/ 51438 w 162199"/>
                  <a:gd name="connsiteY4" fmla="*/ 15057 h 155705"/>
                  <a:gd name="connsiteX5" fmla="*/ 82862 w 162199"/>
                  <a:gd name="connsiteY5" fmla="*/ 261 h 155705"/>
                  <a:gd name="connsiteX6" fmla="*/ 115962 w 162199"/>
                  <a:gd name="connsiteY6" fmla="*/ 21547 h 155705"/>
                  <a:gd name="connsiteX7" fmla="*/ 150431 w 162199"/>
                  <a:gd name="connsiteY7" fmla="*/ 56027 h 155705"/>
                  <a:gd name="connsiteX8" fmla="*/ 158148 w 162199"/>
                  <a:gd name="connsiteY8" fmla="*/ 97023 h 155705"/>
                  <a:gd name="connsiteX9" fmla="*/ 95999 w 162199"/>
                  <a:gd name="connsiteY9" fmla="*/ 155659 h 155705"/>
                  <a:gd name="connsiteX10" fmla="*/ 62265 w 162199"/>
                  <a:gd name="connsiteY10" fmla="*/ 154046 h 155705"/>
                  <a:gd name="connsiteX11" fmla="*/ 24299 w 162199"/>
                  <a:gd name="connsiteY11" fmla="*/ 125775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199" h="155705">
                    <a:moveTo>
                      <a:pt x="24299" y="125801"/>
                    </a:moveTo>
                    <a:cubicBezTo>
                      <a:pt x="24299" y="125801"/>
                      <a:pt x="21099" y="109989"/>
                      <a:pt x="9265" y="94876"/>
                    </a:cubicBezTo>
                    <a:cubicBezTo>
                      <a:pt x="-1317" y="81364"/>
                      <a:pt x="-3330" y="67444"/>
                      <a:pt x="5807" y="59989"/>
                    </a:cubicBezTo>
                    <a:cubicBezTo>
                      <a:pt x="16698" y="51112"/>
                      <a:pt x="23719" y="38907"/>
                      <a:pt x="28377" y="30627"/>
                    </a:cubicBezTo>
                    <a:cubicBezTo>
                      <a:pt x="33036" y="22347"/>
                      <a:pt x="36533" y="16136"/>
                      <a:pt x="51438" y="15057"/>
                    </a:cubicBezTo>
                    <a:cubicBezTo>
                      <a:pt x="66343" y="13977"/>
                      <a:pt x="71557" y="2763"/>
                      <a:pt x="82862" y="261"/>
                    </a:cubicBezTo>
                    <a:cubicBezTo>
                      <a:pt x="94166" y="-2241"/>
                      <a:pt x="98851" y="13850"/>
                      <a:pt x="115962" y="21547"/>
                    </a:cubicBezTo>
                    <a:cubicBezTo>
                      <a:pt x="133074" y="29243"/>
                      <a:pt x="147179" y="36406"/>
                      <a:pt x="150431" y="56027"/>
                    </a:cubicBezTo>
                    <a:cubicBezTo>
                      <a:pt x="153683" y="75649"/>
                      <a:pt x="169518" y="77795"/>
                      <a:pt x="158148" y="97023"/>
                    </a:cubicBezTo>
                    <a:cubicBezTo>
                      <a:pt x="146779" y="116250"/>
                      <a:pt x="129732" y="157284"/>
                      <a:pt x="95999" y="155659"/>
                    </a:cubicBezTo>
                    <a:cubicBezTo>
                      <a:pt x="62265" y="154033"/>
                      <a:pt x="71673" y="153296"/>
                      <a:pt x="62265" y="154046"/>
                    </a:cubicBezTo>
                    <a:cubicBezTo>
                      <a:pt x="43424" y="155544"/>
                      <a:pt x="27255" y="145918"/>
                      <a:pt x="24299" y="125775"/>
                    </a:cubicBezTo>
                    <a:close/>
                  </a:path>
                </a:pathLst>
              </a:custGeom>
              <a:solidFill>
                <a:schemeClr val="accent5">
                  <a:lumMod val="90000"/>
                </a:schemeClr>
              </a:solidFill>
              <a:ln w="6452"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71" name="Freeform: Shape 370">
                <a:extLst>
                  <a:ext uri="{FF2B5EF4-FFF2-40B4-BE49-F238E27FC236}">
                    <a16:creationId xmlns:a16="http://schemas.microsoft.com/office/drawing/2014/main" id="{FE6BEC35-D4CF-4338-86DD-F4F1C9DAF18A}"/>
                  </a:ext>
                </a:extLst>
              </p:cNvPr>
              <p:cNvSpPr/>
              <p:nvPr/>
            </p:nvSpPr>
            <p:spPr>
              <a:xfrm>
                <a:off x="9908838" y="2991018"/>
                <a:ext cx="279341" cy="238898"/>
              </a:xfrm>
              <a:custGeom>
                <a:avLst/>
                <a:gdLst>
                  <a:gd name="connsiteX0" fmla="*/ 89722 w 279341"/>
                  <a:gd name="connsiteY0" fmla="*/ 225913 h 238898"/>
                  <a:gd name="connsiteX1" fmla="*/ 87696 w 279341"/>
                  <a:gd name="connsiteY1" fmla="*/ 236632 h 238898"/>
                  <a:gd name="connsiteX2" fmla="*/ 76805 w 279341"/>
                  <a:gd name="connsiteY2" fmla="*/ 234638 h 238898"/>
                  <a:gd name="connsiteX3" fmla="*/ 78831 w 279341"/>
                  <a:gd name="connsiteY3" fmla="*/ 223919 h 238898"/>
                  <a:gd name="connsiteX4" fmla="*/ 89722 w 279341"/>
                  <a:gd name="connsiteY4" fmla="*/ 225913 h 238898"/>
                  <a:gd name="connsiteX5" fmla="*/ 2512 w 279341"/>
                  <a:gd name="connsiteY5" fmla="*/ 164941 h 238898"/>
                  <a:gd name="connsiteX6" fmla="*/ 1015 w 279341"/>
                  <a:gd name="connsiteY6" fmla="*/ 172865 h 238898"/>
                  <a:gd name="connsiteX7" fmla="*/ 9067 w 279341"/>
                  <a:gd name="connsiteY7" fmla="*/ 174339 h 238898"/>
                  <a:gd name="connsiteX8" fmla="*/ 10564 w 279341"/>
                  <a:gd name="connsiteY8" fmla="*/ 166414 h 238898"/>
                  <a:gd name="connsiteX9" fmla="*/ 2512 w 279341"/>
                  <a:gd name="connsiteY9" fmla="*/ 164941 h 238898"/>
                  <a:gd name="connsiteX10" fmla="*/ 191980 w 279341"/>
                  <a:gd name="connsiteY10" fmla="*/ 169221 h 238898"/>
                  <a:gd name="connsiteX11" fmla="*/ 189954 w 279341"/>
                  <a:gd name="connsiteY11" fmla="*/ 179939 h 238898"/>
                  <a:gd name="connsiteX12" fmla="*/ 200846 w 279341"/>
                  <a:gd name="connsiteY12" fmla="*/ 181933 h 238898"/>
                  <a:gd name="connsiteX13" fmla="*/ 202872 w 279341"/>
                  <a:gd name="connsiteY13" fmla="*/ 171214 h 238898"/>
                  <a:gd name="connsiteX14" fmla="*/ 191980 w 279341"/>
                  <a:gd name="connsiteY14" fmla="*/ 169221 h 238898"/>
                  <a:gd name="connsiteX15" fmla="*/ 231108 w 279341"/>
                  <a:gd name="connsiteY15" fmla="*/ 210572 h 238898"/>
                  <a:gd name="connsiteX16" fmla="*/ 229611 w 279341"/>
                  <a:gd name="connsiteY16" fmla="*/ 218497 h 238898"/>
                  <a:gd name="connsiteX17" fmla="*/ 237664 w 279341"/>
                  <a:gd name="connsiteY17" fmla="*/ 219970 h 238898"/>
                  <a:gd name="connsiteX18" fmla="*/ 239160 w 279341"/>
                  <a:gd name="connsiteY18" fmla="*/ 212045 h 238898"/>
                  <a:gd name="connsiteX19" fmla="*/ 231108 w 279341"/>
                  <a:gd name="connsiteY19" fmla="*/ 210572 h 238898"/>
                  <a:gd name="connsiteX20" fmla="*/ 173333 w 279341"/>
                  <a:gd name="connsiteY20" fmla="*/ 226663 h 238898"/>
                  <a:gd name="connsiteX21" fmla="*/ 171565 w 279341"/>
                  <a:gd name="connsiteY21" fmla="*/ 235984 h 238898"/>
                  <a:gd name="connsiteX22" fmla="*/ 181037 w 279341"/>
                  <a:gd name="connsiteY22" fmla="*/ 237724 h 238898"/>
                  <a:gd name="connsiteX23" fmla="*/ 182805 w 279341"/>
                  <a:gd name="connsiteY23" fmla="*/ 228403 h 238898"/>
                  <a:gd name="connsiteX24" fmla="*/ 173333 w 279341"/>
                  <a:gd name="connsiteY24" fmla="*/ 226663 h 238898"/>
                  <a:gd name="connsiteX25" fmla="*/ 176559 w 279341"/>
                  <a:gd name="connsiteY25" fmla="*/ 1174 h 238898"/>
                  <a:gd name="connsiteX26" fmla="*/ 174791 w 279341"/>
                  <a:gd name="connsiteY26" fmla="*/ 10496 h 238898"/>
                  <a:gd name="connsiteX27" fmla="*/ 184263 w 279341"/>
                  <a:gd name="connsiteY27" fmla="*/ 12236 h 238898"/>
                  <a:gd name="connsiteX28" fmla="*/ 186031 w 279341"/>
                  <a:gd name="connsiteY28" fmla="*/ 2914 h 238898"/>
                  <a:gd name="connsiteX29" fmla="*/ 176559 w 279341"/>
                  <a:gd name="connsiteY29" fmla="*/ 1174 h 238898"/>
                  <a:gd name="connsiteX30" fmla="*/ 155524 w 279341"/>
                  <a:gd name="connsiteY30" fmla="*/ 49574 h 238898"/>
                  <a:gd name="connsiteX31" fmla="*/ 153756 w 279341"/>
                  <a:gd name="connsiteY31" fmla="*/ 58896 h 238898"/>
                  <a:gd name="connsiteX32" fmla="*/ 163228 w 279341"/>
                  <a:gd name="connsiteY32" fmla="*/ 60636 h 238898"/>
                  <a:gd name="connsiteX33" fmla="*/ 164996 w 279341"/>
                  <a:gd name="connsiteY33" fmla="*/ 51314 h 238898"/>
                  <a:gd name="connsiteX34" fmla="*/ 155524 w 279341"/>
                  <a:gd name="connsiteY34" fmla="*/ 49574 h 238898"/>
                  <a:gd name="connsiteX35" fmla="*/ 222758 w 279341"/>
                  <a:gd name="connsiteY35" fmla="*/ 114407 h 238898"/>
                  <a:gd name="connsiteX36" fmla="*/ 220410 w 279341"/>
                  <a:gd name="connsiteY36" fmla="*/ 126841 h 238898"/>
                  <a:gd name="connsiteX37" fmla="*/ 233044 w 279341"/>
                  <a:gd name="connsiteY37" fmla="*/ 129152 h 238898"/>
                  <a:gd name="connsiteX38" fmla="*/ 235392 w 279341"/>
                  <a:gd name="connsiteY38" fmla="*/ 116719 h 238898"/>
                  <a:gd name="connsiteX39" fmla="*/ 222758 w 279341"/>
                  <a:gd name="connsiteY39" fmla="*/ 114407 h 238898"/>
                  <a:gd name="connsiteX40" fmla="*/ 267074 w 279341"/>
                  <a:gd name="connsiteY40" fmla="*/ 162159 h 238898"/>
                  <a:gd name="connsiteX41" fmla="*/ 265048 w 279341"/>
                  <a:gd name="connsiteY41" fmla="*/ 172878 h 238898"/>
                  <a:gd name="connsiteX42" fmla="*/ 275939 w 279341"/>
                  <a:gd name="connsiteY42" fmla="*/ 174872 h 238898"/>
                  <a:gd name="connsiteX43" fmla="*/ 277965 w 279341"/>
                  <a:gd name="connsiteY43" fmla="*/ 164153 h 238898"/>
                  <a:gd name="connsiteX44" fmla="*/ 267074 w 279341"/>
                  <a:gd name="connsiteY44" fmla="*/ 162159 h 238898"/>
                  <a:gd name="connsiteX45" fmla="*/ 236992 w 279341"/>
                  <a:gd name="connsiteY45" fmla="*/ 56241 h 238898"/>
                  <a:gd name="connsiteX46" fmla="*/ 235496 w 279341"/>
                  <a:gd name="connsiteY46" fmla="*/ 64166 h 238898"/>
                  <a:gd name="connsiteX47" fmla="*/ 243548 w 279341"/>
                  <a:gd name="connsiteY47" fmla="*/ 65639 h 238898"/>
                  <a:gd name="connsiteX48" fmla="*/ 245045 w 279341"/>
                  <a:gd name="connsiteY48" fmla="*/ 57715 h 238898"/>
                  <a:gd name="connsiteX49" fmla="*/ 236992 w 279341"/>
                  <a:gd name="connsiteY49" fmla="*/ 56241 h 238898"/>
                  <a:gd name="connsiteX50" fmla="*/ 98588 w 279341"/>
                  <a:gd name="connsiteY50" fmla="*/ 4654 h 238898"/>
                  <a:gd name="connsiteX51" fmla="*/ 97091 w 279341"/>
                  <a:gd name="connsiteY51" fmla="*/ 12579 h 238898"/>
                  <a:gd name="connsiteX52" fmla="*/ 105144 w 279341"/>
                  <a:gd name="connsiteY52" fmla="*/ 14052 h 238898"/>
                  <a:gd name="connsiteX53" fmla="*/ 106641 w 279341"/>
                  <a:gd name="connsiteY53" fmla="*/ 6127 h 238898"/>
                  <a:gd name="connsiteX54" fmla="*/ 98588 w 279341"/>
                  <a:gd name="connsiteY54" fmla="*/ 4654 h 238898"/>
                  <a:gd name="connsiteX55" fmla="*/ 73669 w 279341"/>
                  <a:gd name="connsiteY55" fmla="*/ 31108 h 238898"/>
                  <a:gd name="connsiteX56" fmla="*/ 71901 w 279341"/>
                  <a:gd name="connsiteY56" fmla="*/ 40430 h 238898"/>
                  <a:gd name="connsiteX57" fmla="*/ 81373 w 279341"/>
                  <a:gd name="connsiteY57" fmla="*/ 42170 h 238898"/>
                  <a:gd name="connsiteX58" fmla="*/ 83141 w 279341"/>
                  <a:gd name="connsiteY58" fmla="*/ 32848 h 238898"/>
                  <a:gd name="connsiteX59" fmla="*/ 73669 w 279341"/>
                  <a:gd name="connsiteY59" fmla="*/ 31108 h 238898"/>
                  <a:gd name="connsiteX60" fmla="*/ 5867 w 279341"/>
                  <a:gd name="connsiteY60" fmla="*/ 64814 h 238898"/>
                  <a:gd name="connsiteX61" fmla="*/ 3841 w 279341"/>
                  <a:gd name="connsiteY61" fmla="*/ 75533 h 238898"/>
                  <a:gd name="connsiteX62" fmla="*/ 14732 w 279341"/>
                  <a:gd name="connsiteY62" fmla="*/ 77527 h 238898"/>
                  <a:gd name="connsiteX63" fmla="*/ 16758 w 279341"/>
                  <a:gd name="connsiteY63" fmla="*/ 66808 h 238898"/>
                  <a:gd name="connsiteX64" fmla="*/ 5867 w 279341"/>
                  <a:gd name="connsiteY64" fmla="*/ 64814 h 23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9341" h="238898">
                    <a:moveTo>
                      <a:pt x="89722" y="225913"/>
                    </a:moveTo>
                    <a:cubicBezTo>
                      <a:pt x="92174" y="229431"/>
                      <a:pt x="91258" y="234232"/>
                      <a:pt x="87696" y="236632"/>
                    </a:cubicBezTo>
                    <a:cubicBezTo>
                      <a:pt x="84135" y="239032"/>
                      <a:pt x="79244" y="238143"/>
                      <a:pt x="76805" y="234638"/>
                    </a:cubicBezTo>
                    <a:cubicBezTo>
                      <a:pt x="74366" y="231133"/>
                      <a:pt x="75269" y="226320"/>
                      <a:pt x="78831" y="223919"/>
                    </a:cubicBezTo>
                    <a:cubicBezTo>
                      <a:pt x="82393" y="221519"/>
                      <a:pt x="87283" y="222408"/>
                      <a:pt x="89722" y="225913"/>
                    </a:cubicBezTo>
                    <a:close/>
                    <a:moveTo>
                      <a:pt x="2512" y="164941"/>
                    </a:moveTo>
                    <a:cubicBezTo>
                      <a:pt x="-121" y="166719"/>
                      <a:pt x="-792" y="170275"/>
                      <a:pt x="1015" y="172865"/>
                    </a:cubicBezTo>
                    <a:cubicBezTo>
                      <a:pt x="2821" y="175456"/>
                      <a:pt x="6435" y="176117"/>
                      <a:pt x="9067" y="174339"/>
                    </a:cubicBezTo>
                    <a:cubicBezTo>
                      <a:pt x="11700" y="172561"/>
                      <a:pt x="12371" y="169005"/>
                      <a:pt x="10564" y="166414"/>
                    </a:cubicBezTo>
                    <a:cubicBezTo>
                      <a:pt x="8757" y="163823"/>
                      <a:pt x="5144" y="163163"/>
                      <a:pt x="2512" y="164941"/>
                    </a:cubicBezTo>
                    <a:close/>
                    <a:moveTo>
                      <a:pt x="191980" y="169221"/>
                    </a:moveTo>
                    <a:cubicBezTo>
                      <a:pt x="188406" y="171634"/>
                      <a:pt x="187502" y="176434"/>
                      <a:pt x="189954" y="179939"/>
                    </a:cubicBezTo>
                    <a:cubicBezTo>
                      <a:pt x="192406" y="183445"/>
                      <a:pt x="197284" y="184346"/>
                      <a:pt x="200846" y="181933"/>
                    </a:cubicBezTo>
                    <a:cubicBezTo>
                      <a:pt x="204408" y="179520"/>
                      <a:pt x="205324" y="174720"/>
                      <a:pt x="202872" y="171214"/>
                    </a:cubicBezTo>
                    <a:cubicBezTo>
                      <a:pt x="200420" y="167709"/>
                      <a:pt x="195542" y="166808"/>
                      <a:pt x="191980" y="169221"/>
                    </a:cubicBezTo>
                    <a:close/>
                    <a:moveTo>
                      <a:pt x="231108" y="210572"/>
                    </a:moveTo>
                    <a:cubicBezTo>
                      <a:pt x="228475" y="212350"/>
                      <a:pt x="227804" y="215906"/>
                      <a:pt x="229611" y="218497"/>
                    </a:cubicBezTo>
                    <a:cubicBezTo>
                      <a:pt x="231418" y="221087"/>
                      <a:pt x="235031" y="221748"/>
                      <a:pt x="237664" y="219970"/>
                    </a:cubicBezTo>
                    <a:cubicBezTo>
                      <a:pt x="240296" y="218192"/>
                      <a:pt x="240967" y="214636"/>
                      <a:pt x="239160" y="212045"/>
                    </a:cubicBezTo>
                    <a:cubicBezTo>
                      <a:pt x="237354" y="209454"/>
                      <a:pt x="233740" y="208794"/>
                      <a:pt x="231108" y="210572"/>
                    </a:cubicBezTo>
                    <a:close/>
                    <a:moveTo>
                      <a:pt x="173333" y="226663"/>
                    </a:moveTo>
                    <a:cubicBezTo>
                      <a:pt x="170223" y="228758"/>
                      <a:pt x="169436" y="232936"/>
                      <a:pt x="171565" y="235984"/>
                    </a:cubicBezTo>
                    <a:cubicBezTo>
                      <a:pt x="173694" y="239032"/>
                      <a:pt x="177940" y="239820"/>
                      <a:pt x="181037" y="237724"/>
                    </a:cubicBezTo>
                    <a:cubicBezTo>
                      <a:pt x="184134" y="235629"/>
                      <a:pt x="184934" y="231451"/>
                      <a:pt x="182805" y="228403"/>
                    </a:cubicBezTo>
                    <a:cubicBezTo>
                      <a:pt x="180676" y="225355"/>
                      <a:pt x="176430" y="224567"/>
                      <a:pt x="173333" y="226663"/>
                    </a:cubicBezTo>
                    <a:close/>
                    <a:moveTo>
                      <a:pt x="176559" y="1174"/>
                    </a:moveTo>
                    <a:cubicBezTo>
                      <a:pt x="173449" y="3270"/>
                      <a:pt x="172662" y="7448"/>
                      <a:pt x="174791" y="10496"/>
                    </a:cubicBezTo>
                    <a:cubicBezTo>
                      <a:pt x="176920" y="13544"/>
                      <a:pt x="181166" y="14331"/>
                      <a:pt x="184263" y="12236"/>
                    </a:cubicBezTo>
                    <a:cubicBezTo>
                      <a:pt x="187360" y="10140"/>
                      <a:pt x="188161" y="5962"/>
                      <a:pt x="186031" y="2914"/>
                    </a:cubicBezTo>
                    <a:cubicBezTo>
                      <a:pt x="183902" y="-134"/>
                      <a:pt x="179656" y="-921"/>
                      <a:pt x="176559" y="1174"/>
                    </a:cubicBezTo>
                    <a:close/>
                    <a:moveTo>
                      <a:pt x="155524" y="49574"/>
                    </a:moveTo>
                    <a:cubicBezTo>
                      <a:pt x="152414" y="51669"/>
                      <a:pt x="151627" y="55848"/>
                      <a:pt x="153756" y="58896"/>
                    </a:cubicBezTo>
                    <a:cubicBezTo>
                      <a:pt x="155886" y="61944"/>
                      <a:pt x="160131" y="62731"/>
                      <a:pt x="163228" y="60636"/>
                    </a:cubicBezTo>
                    <a:cubicBezTo>
                      <a:pt x="166326" y="58540"/>
                      <a:pt x="167126" y="54362"/>
                      <a:pt x="164996" y="51314"/>
                    </a:cubicBezTo>
                    <a:cubicBezTo>
                      <a:pt x="162867" y="48266"/>
                      <a:pt x="158621" y="47478"/>
                      <a:pt x="155524" y="49574"/>
                    </a:cubicBezTo>
                    <a:close/>
                    <a:moveTo>
                      <a:pt x="222758" y="114407"/>
                    </a:moveTo>
                    <a:cubicBezTo>
                      <a:pt x="218616" y="117201"/>
                      <a:pt x="217571" y="122764"/>
                      <a:pt x="220410" y="126841"/>
                    </a:cubicBezTo>
                    <a:cubicBezTo>
                      <a:pt x="223249" y="130917"/>
                      <a:pt x="228901" y="131946"/>
                      <a:pt x="233044" y="129152"/>
                    </a:cubicBezTo>
                    <a:cubicBezTo>
                      <a:pt x="237186" y="126358"/>
                      <a:pt x="238231" y="120795"/>
                      <a:pt x="235392" y="116719"/>
                    </a:cubicBezTo>
                    <a:cubicBezTo>
                      <a:pt x="232553" y="112642"/>
                      <a:pt x="226901" y="111613"/>
                      <a:pt x="222758" y="114407"/>
                    </a:cubicBezTo>
                    <a:close/>
                    <a:moveTo>
                      <a:pt x="267074" y="162159"/>
                    </a:moveTo>
                    <a:cubicBezTo>
                      <a:pt x="263499" y="164572"/>
                      <a:pt x="262596" y="169373"/>
                      <a:pt x="265048" y="172878"/>
                    </a:cubicBezTo>
                    <a:cubicBezTo>
                      <a:pt x="267500" y="176383"/>
                      <a:pt x="272378" y="177285"/>
                      <a:pt x="275939" y="174872"/>
                    </a:cubicBezTo>
                    <a:cubicBezTo>
                      <a:pt x="279501" y="172459"/>
                      <a:pt x="280417" y="167658"/>
                      <a:pt x="277965" y="164153"/>
                    </a:cubicBezTo>
                    <a:cubicBezTo>
                      <a:pt x="275513" y="160648"/>
                      <a:pt x="270635" y="159746"/>
                      <a:pt x="267074" y="162159"/>
                    </a:cubicBezTo>
                    <a:close/>
                    <a:moveTo>
                      <a:pt x="236992" y="56241"/>
                    </a:moveTo>
                    <a:cubicBezTo>
                      <a:pt x="234360" y="58019"/>
                      <a:pt x="233689" y="61575"/>
                      <a:pt x="235496" y="64166"/>
                    </a:cubicBezTo>
                    <a:cubicBezTo>
                      <a:pt x="237302" y="66757"/>
                      <a:pt x="240916" y="67417"/>
                      <a:pt x="243548" y="65639"/>
                    </a:cubicBezTo>
                    <a:cubicBezTo>
                      <a:pt x="246181" y="63861"/>
                      <a:pt x="246852" y="60305"/>
                      <a:pt x="245045" y="57715"/>
                    </a:cubicBezTo>
                    <a:cubicBezTo>
                      <a:pt x="243238" y="55124"/>
                      <a:pt x="239625" y="54463"/>
                      <a:pt x="236992" y="56241"/>
                    </a:cubicBezTo>
                    <a:close/>
                    <a:moveTo>
                      <a:pt x="98588" y="4654"/>
                    </a:moveTo>
                    <a:cubicBezTo>
                      <a:pt x="95955" y="6432"/>
                      <a:pt x="95284" y="9988"/>
                      <a:pt x="97091" y="12579"/>
                    </a:cubicBezTo>
                    <a:cubicBezTo>
                      <a:pt x="98898" y="15170"/>
                      <a:pt x="102511" y="15830"/>
                      <a:pt x="105144" y="14052"/>
                    </a:cubicBezTo>
                    <a:cubicBezTo>
                      <a:pt x="107776" y="12274"/>
                      <a:pt x="108447" y="8718"/>
                      <a:pt x="106641" y="6127"/>
                    </a:cubicBezTo>
                    <a:cubicBezTo>
                      <a:pt x="104834" y="3536"/>
                      <a:pt x="101221" y="2876"/>
                      <a:pt x="98588" y="4654"/>
                    </a:cubicBezTo>
                    <a:close/>
                    <a:moveTo>
                      <a:pt x="73669" y="31108"/>
                    </a:moveTo>
                    <a:cubicBezTo>
                      <a:pt x="70559" y="33204"/>
                      <a:pt x="69772" y="37382"/>
                      <a:pt x="71901" y="40430"/>
                    </a:cubicBezTo>
                    <a:cubicBezTo>
                      <a:pt x="74030" y="43478"/>
                      <a:pt x="78276" y="44265"/>
                      <a:pt x="81373" y="42170"/>
                    </a:cubicBezTo>
                    <a:cubicBezTo>
                      <a:pt x="84470" y="40074"/>
                      <a:pt x="85270" y="35896"/>
                      <a:pt x="83141" y="32848"/>
                    </a:cubicBezTo>
                    <a:cubicBezTo>
                      <a:pt x="81012" y="29800"/>
                      <a:pt x="76766" y="29013"/>
                      <a:pt x="73669" y="31108"/>
                    </a:cubicBezTo>
                    <a:close/>
                    <a:moveTo>
                      <a:pt x="5867" y="64814"/>
                    </a:moveTo>
                    <a:cubicBezTo>
                      <a:pt x="2292" y="67227"/>
                      <a:pt x="1389" y="72027"/>
                      <a:pt x="3841" y="75533"/>
                    </a:cubicBezTo>
                    <a:cubicBezTo>
                      <a:pt x="6293" y="79038"/>
                      <a:pt x="11171" y="79940"/>
                      <a:pt x="14732" y="77527"/>
                    </a:cubicBezTo>
                    <a:cubicBezTo>
                      <a:pt x="18294" y="75114"/>
                      <a:pt x="19210" y="70313"/>
                      <a:pt x="16758" y="66808"/>
                    </a:cubicBezTo>
                    <a:cubicBezTo>
                      <a:pt x="14307" y="63303"/>
                      <a:pt x="9429" y="62401"/>
                      <a:pt x="5867" y="64814"/>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60" name="Group 359">
              <a:extLst>
                <a:ext uri="{FF2B5EF4-FFF2-40B4-BE49-F238E27FC236}">
                  <a16:creationId xmlns:a16="http://schemas.microsoft.com/office/drawing/2014/main" id="{8713BBE0-BF19-44C3-AC6F-86AE37EB9C58}"/>
                </a:ext>
              </a:extLst>
            </p:cNvPr>
            <p:cNvGrpSpPr/>
            <p:nvPr/>
          </p:nvGrpSpPr>
          <p:grpSpPr>
            <a:xfrm>
              <a:off x="3106204" y="3497664"/>
              <a:ext cx="439789" cy="440073"/>
              <a:chOff x="5005364" y="3016246"/>
              <a:chExt cx="390216" cy="390467"/>
            </a:xfrm>
          </p:grpSpPr>
          <p:sp>
            <p:nvSpPr>
              <p:cNvPr id="365" name="Freeform: Shape 364">
                <a:extLst>
                  <a:ext uri="{FF2B5EF4-FFF2-40B4-BE49-F238E27FC236}">
                    <a16:creationId xmlns:a16="http://schemas.microsoft.com/office/drawing/2014/main" id="{5C63BBF3-D72A-4749-A513-1B7AC2630F8C}"/>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66" name="Freeform: Shape 365">
                <a:extLst>
                  <a:ext uri="{FF2B5EF4-FFF2-40B4-BE49-F238E27FC236}">
                    <a16:creationId xmlns:a16="http://schemas.microsoft.com/office/drawing/2014/main" id="{2B671296-D51F-40F9-8B05-76EDC204A023}"/>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67" name="Freeform: Shape 366">
                <a:extLst>
                  <a:ext uri="{FF2B5EF4-FFF2-40B4-BE49-F238E27FC236}">
                    <a16:creationId xmlns:a16="http://schemas.microsoft.com/office/drawing/2014/main" id="{196DA1FB-4CFF-43E1-8AD5-6E4D4893C5A2}"/>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nvGrpSpPr>
            <p:cNvPr id="361" name="Group 360">
              <a:extLst>
                <a:ext uri="{FF2B5EF4-FFF2-40B4-BE49-F238E27FC236}">
                  <a16:creationId xmlns:a16="http://schemas.microsoft.com/office/drawing/2014/main" id="{B54022D8-4F71-44D4-84C0-228CB3101B55}"/>
                </a:ext>
              </a:extLst>
            </p:cNvPr>
            <p:cNvGrpSpPr/>
            <p:nvPr/>
          </p:nvGrpSpPr>
          <p:grpSpPr>
            <a:xfrm rot="19474616">
              <a:off x="1665292" y="3331052"/>
              <a:ext cx="482357" cy="482670"/>
              <a:chOff x="5005364" y="3016246"/>
              <a:chExt cx="390216" cy="390467"/>
            </a:xfrm>
          </p:grpSpPr>
          <p:sp>
            <p:nvSpPr>
              <p:cNvPr id="362" name="Freeform: Shape 361">
                <a:extLst>
                  <a:ext uri="{FF2B5EF4-FFF2-40B4-BE49-F238E27FC236}">
                    <a16:creationId xmlns:a16="http://schemas.microsoft.com/office/drawing/2014/main" id="{8028959F-B29C-4DBE-A7A8-1621CD84E1BE}"/>
                  </a:ext>
                </a:extLst>
              </p:cNvPr>
              <p:cNvSpPr/>
              <p:nvPr/>
            </p:nvSpPr>
            <p:spPr>
              <a:xfrm rot="13500000">
                <a:off x="5005238" y="3016372"/>
                <a:ext cx="390467" cy="390216"/>
              </a:xfrm>
              <a:custGeom>
                <a:avLst/>
                <a:gdLst>
                  <a:gd name="connsiteX0" fmla="*/ 283118 w 390467"/>
                  <a:gd name="connsiteY0" fmla="*/ 371308 h 390216"/>
                  <a:gd name="connsiteX1" fmla="*/ 257552 w 390467"/>
                  <a:gd name="connsiteY1" fmla="*/ 353917 h 390216"/>
                  <a:gd name="connsiteX2" fmla="*/ 219202 w 390467"/>
                  <a:gd name="connsiteY2" fmla="*/ 371816 h 390216"/>
                  <a:gd name="connsiteX3" fmla="*/ 194143 w 390467"/>
                  <a:gd name="connsiteY3" fmla="*/ 359033 h 390216"/>
                  <a:gd name="connsiteX4" fmla="*/ 164490 w 390467"/>
                  <a:gd name="connsiteY4" fmla="*/ 388687 h 390216"/>
                  <a:gd name="connsiteX5" fmla="*/ 143011 w 390467"/>
                  <a:gd name="connsiteY5" fmla="*/ 367208 h 390216"/>
                  <a:gd name="connsiteX6" fmla="*/ 87074 w 390467"/>
                  <a:gd name="connsiteY6" fmla="*/ 331735 h 390216"/>
                  <a:gd name="connsiteX7" fmla="*/ 58124 w 390467"/>
                  <a:gd name="connsiteY7" fmla="*/ 300727 h 390216"/>
                  <a:gd name="connsiteX8" fmla="*/ 41357 w 390467"/>
                  <a:gd name="connsiteY8" fmla="*/ 287840 h 390216"/>
                  <a:gd name="connsiteX9" fmla="*/ 32049 w 390467"/>
                  <a:gd name="connsiteY9" fmla="*/ 257262 h 390216"/>
                  <a:gd name="connsiteX10" fmla="*/ 10571 w 390467"/>
                  <a:gd name="connsiteY10" fmla="*/ 223508 h 390216"/>
                  <a:gd name="connsiteX11" fmla="*/ 19344 w 390467"/>
                  <a:gd name="connsiteY11" fmla="*/ 204658 h 390216"/>
                  <a:gd name="connsiteX12" fmla="*/ 15179 w 390467"/>
                  <a:gd name="connsiteY12" fmla="*/ 182086 h 390216"/>
                  <a:gd name="connsiteX13" fmla="*/ 24890 w 390467"/>
                  <a:gd name="connsiteY13" fmla="*/ 167259 h 390216"/>
                  <a:gd name="connsiteX14" fmla="*/ 2708 w 390467"/>
                  <a:gd name="connsiteY14" fmla="*/ 132671 h 390216"/>
                  <a:gd name="connsiteX15" fmla="*/ 35304 w 390467"/>
                  <a:gd name="connsiteY15" fmla="*/ 123078 h 390216"/>
                  <a:gd name="connsiteX16" fmla="*/ 54036 w 390467"/>
                  <a:gd name="connsiteY16" fmla="*/ 104345 h 390216"/>
                  <a:gd name="connsiteX17" fmla="*/ 90342 w 390467"/>
                  <a:gd name="connsiteY17" fmla="*/ 69055 h 390216"/>
                  <a:gd name="connsiteX18" fmla="*/ 113539 w 390467"/>
                  <a:gd name="connsiteY18" fmla="*/ 43293 h 390216"/>
                  <a:gd name="connsiteX19" fmla="*/ 148127 w 390467"/>
                  <a:gd name="connsiteY19" fmla="*/ 22517 h 390216"/>
                  <a:gd name="connsiteX20" fmla="*/ 176166 w 390467"/>
                  <a:gd name="connsiteY20" fmla="*/ 6024 h 390216"/>
                  <a:gd name="connsiteX21" fmla="*/ 202305 w 390467"/>
                  <a:gd name="connsiteY21" fmla="*/ 14668 h 390216"/>
                  <a:gd name="connsiteX22" fmla="*/ 211613 w 390467"/>
                  <a:gd name="connsiteY22" fmla="*/ 12351 h 390216"/>
                  <a:gd name="connsiteX23" fmla="*/ 244261 w 390467"/>
                  <a:gd name="connsiteY23" fmla="*/ 21997 h 390216"/>
                  <a:gd name="connsiteX24" fmla="*/ 271754 w 390467"/>
                  <a:gd name="connsiteY24" fmla="*/ 13613 h 390216"/>
                  <a:gd name="connsiteX25" fmla="*/ 289262 w 390467"/>
                  <a:gd name="connsiteY25" fmla="*/ 26019 h 390216"/>
                  <a:gd name="connsiteX26" fmla="*/ 286698 w 390467"/>
                  <a:gd name="connsiteY26" fmla="*/ 51650 h 390216"/>
                  <a:gd name="connsiteX27" fmla="*/ 318148 w 390467"/>
                  <a:gd name="connsiteY27" fmla="*/ 64694 h 390216"/>
                  <a:gd name="connsiteX28" fmla="*/ 344222 w 390467"/>
                  <a:gd name="connsiteY28" fmla="*/ 105087 h 390216"/>
                  <a:gd name="connsiteX29" fmla="*/ 356498 w 390467"/>
                  <a:gd name="connsiteY29" fmla="*/ 131292 h 390216"/>
                  <a:gd name="connsiteX30" fmla="*/ 373889 w 390467"/>
                  <a:gd name="connsiteY30" fmla="*/ 172583 h 390216"/>
                  <a:gd name="connsiteX31" fmla="*/ 366469 w 390467"/>
                  <a:gd name="connsiteY31" fmla="*/ 195728 h 390216"/>
                  <a:gd name="connsiteX32" fmla="*/ 389992 w 390467"/>
                  <a:gd name="connsiteY32" fmla="*/ 221932 h 390216"/>
                  <a:gd name="connsiteX33" fmla="*/ 359817 w 390467"/>
                  <a:gd name="connsiteY33" fmla="*/ 243919 h 390216"/>
                  <a:gd name="connsiteX34" fmla="*/ 344469 w 390467"/>
                  <a:gd name="connsiteY34" fmla="*/ 272557 h 390216"/>
                  <a:gd name="connsiteX35" fmla="*/ 341150 w 390467"/>
                  <a:gd name="connsiteY35" fmla="*/ 313211 h 390216"/>
                  <a:gd name="connsiteX36" fmla="*/ 312772 w 390467"/>
                  <a:gd name="connsiteY36" fmla="*/ 323690 h 390216"/>
                  <a:gd name="connsiteX37" fmla="*/ 300249 w 390467"/>
                  <a:gd name="connsiteY37" fmla="*/ 363836 h 390216"/>
                  <a:gd name="connsiteX38" fmla="*/ 283118 w 390467"/>
                  <a:gd name="connsiteY38" fmla="*/ 371256 h 39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0467" h="390216">
                    <a:moveTo>
                      <a:pt x="283118" y="371308"/>
                    </a:moveTo>
                    <a:cubicBezTo>
                      <a:pt x="283118" y="371308"/>
                      <a:pt x="263488" y="352914"/>
                      <a:pt x="257552" y="353917"/>
                    </a:cubicBezTo>
                    <a:cubicBezTo>
                      <a:pt x="240486" y="356794"/>
                      <a:pt x="230957" y="372324"/>
                      <a:pt x="219202" y="371816"/>
                    </a:cubicBezTo>
                    <a:cubicBezTo>
                      <a:pt x="207447" y="371308"/>
                      <a:pt x="205390" y="358004"/>
                      <a:pt x="194143" y="359033"/>
                    </a:cubicBezTo>
                    <a:cubicBezTo>
                      <a:pt x="182896" y="360061"/>
                      <a:pt x="173693" y="384599"/>
                      <a:pt x="164490" y="388687"/>
                    </a:cubicBezTo>
                    <a:cubicBezTo>
                      <a:pt x="155286" y="392774"/>
                      <a:pt x="148439" y="389650"/>
                      <a:pt x="143011" y="367208"/>
                    </a:cubicBezTo>
                    <a:cubicBezTo>
                      <a:pt x="137830" y="345794"/>
                      <a:pt x="119892" y="340157"/>
                      <a:pt x="87074" y="331735"/>
                    </a:cubicBezTo>
                    <a:cubicBezTo>
                      <a:pt x="69683" y="327270"/>
                      <a:pt x="59074" y="312170"/>
                      <a:pt x="58124" y="300727"/>
                    </a:cubicBezTo>
                    <a:cubicBezTo>
                      <a:pt x="57056" y="287931"/>
                      <a:pt x="51185" y="287215"/>
                      <a:pt x="41357" y="287840"/>
                    </a:cubicBezTo>
                    <a:cubicBezTo>
                      <a:pt x="31529" y="288465"/>
                      <a:pt x="4426" y="278741"/>
                      <a:pt x="32049" y="257262"/>
                    </a:cubicBezTo>
                    <a:cubicBezTo>
                      <a:pt x="59673" y="235783"/>
                      <a:pt x="12614" y="231696"/>
                      <a:pt x="10571" y="223508"/>
                    </a:cubicBezTo>
                    <a:cubicBezTo>
                      <a:pt x="10571" y="223508"/>
                      <a:pt x="5611" y="219563"/>
                      <a:pt x="19344" y="204658"/>
                    </a:cubicBezTo>
                    <a:cubicBezTo>
                      <a:pt x="33078" y="189753"/>
                      <a:pt x="14150" y="188217"/>
                      <a:pt x="15179" y="182086"/>
                    </a:cubicBezTo>
                    <a:cubicBezTo>
                      <a:pt x="16207" y="175955"/>
                      <a:pt x="29954" y="177387"/>
                      <a:pt x="24890" y="167259"/>
                    </a:cubicBezTo>
                    <a:cubicBezTo>
                      <a:pt x="19774" y="157027"/>
                      <a:pt x="-8799" y="147251"/>
                      <a:pt x="2708" y="132671"/>
                    </a:cubicBezTo>
                    <a:cubicBezTo>
                      <a:pt x="13018" y="119615"/>
                      <a:pt x="27767" y="123091"/>
                      <a:pt x="35304" y="123078"/>
                    </a:cubicBezTo>
                    <a:cubicBezTo>
                      <a:pt x="39144" y="123078"/>
                      <a:pt x="55676" y="119302"/>
                      <a:pt x="54036" y="104345"/>
                    </a:cubicBezTo>
                    <a:cubicBezTo>
                      <a:pt x="51602" y="82229"/>
                      <a:pt x="72846" y="69576"/>
                      <a:pt x="90342" y="69055"/>
                    </a:cubicBezTo>
                    <a:cubicBezTo>
                      <a:pt x="105494" y="68612"/>
                      <a:pt x="102292" y="50453"/>
                      <a:pt x="113539" y="43293"/>
                    </a:cubicBezTo>
                    <a:cubicBezTo>
                      <a:pt x="124786" y="36134"/>
                      <a:pt x="145367" y="45207"/>
                      <a:pt x="148127" y="22517"/>
                    </a:cubicBezTo>
                    <a:cubicBezTo>
                      <a:pt x="148127" y="22517"/>
                      <a:pt x="151277" y="-14062"/>
                      <a:pt x="176166" y="6024"/>
                    </a:cubicBezTo>
                    <a:cubicBezTo>
                      <a:pt x="183534" y="11973"/>
                      <a:pt x="192894" y="15657"/>
                      <a:pt x="202305" y="14668"/>
                    </a:cubicBezTo>
                    <a:cubicBezTo>
                      <a:pt x="205273" y="14355"/>
                      <a:pt x="208398" y="13639"/>
                      <a:pt x="211613" y="12351"/>
                    </a:cubicBezTo>
                    <a:cubicBezTo>
                      <a:pt x="227650" y="5881"/>
                      <a:pt x="234211" y="20786"/>
                      <a:pt x="244261" y="21997"/>
                    </a:cubicBezTo>
                    <a:cubicBezTo>
                      <a:pt x="260246" y="23910"/>
                      <a:pt x="258580" y="21203"/>
                      <a:pt x="271754" y="13613"/>
                    </a:cubicBezTo>
                    <a:cubicBezTo>
                      <a:pt x="285162" y="5894"/>
                      <a:pt x="294756" y="15865"/>
                      <a:pt x="289262" y="26019"/>
                    </a:cubicBezTo>
                    <a:cubicBezTo>
                      <a:pt x="284407" y="35014"/>
                      <a:pt x="276974" y="44491"/>
                      <a:pt x="286698" y="51650"/>
                    </a:cubicBezTo>
                    <a:cubicBezTo>
                      <a:pt x="296422" y="58810"/>
                      <a:pt x="312772" y="49099"/>
                      <a:pt x="318148" y="64694"/>
                    </a:cubicBezTo>
                    <a:cubicBezTo>
                      <a:pt x="323524" y="80289"/>
                      <a:pt x="338208" y="100700"/>
                      <a:pt x="344222" y="105087"/>
                    </a:cubicBezTo>
                    <a:cubicBezTo>
                      <a:pt x="352280" y="110971"/>
                      <a:pt x="366274" y="108862"/>
                      <a:pt x="356498" y="131292"/>
                    </a:cubicBezTo>
                    <a:cubicBezTo>
                      <a:pt x="347958" y="150870"/>
                      <a:pt x="371585" y="161596"/>
                      <a:pt x="373889" y="172583"/>
                    </a:cubicBezTo>
                    <a:cubicBezTo>
                      <a:pt x="376193" y="183570"/>
                      <a:pt x="365454" y="186004"/>
                      <a:pt x="366469" y="195728"/>
                    </a:cubicBezTo>
                    <a:cubicBezTo>
                      <a:pt x="367484" y="205452"/>
                      <a:pt x="394340" y="202758"/>
                      <a:pt x="389992" y="221932"/>
                    </a:cubicBezTo>
                    <a:cubicBezTo>
                      <a:pt x="385644" y="241107"/>
                      <a:pt x="354962" y="229860"/>
                      <a:pt x="359817" y="243919"/>
                    </a:cubicBezTo>
                    <a:cubicBezTo>
                      <a:pt x="364673" y="257978"/>
                      <a:pt x="350353" y="268210"/>
                      <a:pt x="344469" y="272557"/>
                    </a:cubicBezTo>
                    <a:cubicBezTo>
                      <a:pt x="338586" y="276905"/>
                      <a:pt x="349833" y="301456"/>
                      <a:pt x="341150" y="313211"/>
                    </a:cubicBezTo>
                    <a:cubicBezTo>
                      <a:pt x="332467" y="324966"/>
                      <a:pt x="327404" y="318249"/>
                      <a:pt x="312772" y="323690"/>
                    </a:cubicBezTo>
                    <a:cubicBezTo>
                      <a:pt x="295068" y="330277"/>
                      <a:pt x="299858" y="356052"/>
                      <a:pt x="300249" y="363836"/>
                    </a:cubicBezTo>
                    <a:cubicBezTo>
                      <a:pt x="300601" y="371100"/>
                      <a:pt x="294053" y="381410"/>
                      <a:pt x="283118" y="371256"/>
                    </a:cubicBezTo>
                    <a:close/>
                  </a:path>
                </a:pathLst>
              </a:custGeom>
              <a:solidFill>
                <a:schemeClr val="accent6"/>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63" name="Freeform: Shape 362">
                <a:extLst>
                  <a:ext uri="{FF2B5EF4-FFF2-40B4-BE49-F238E27FC236}">
                    <a16:creationId xmlns:a16="http://schemas.microsoft.com/office/drawing/2014/main" id="{B816191D-C80E-4FDD-850B-1673C2A3A133}"/>
                  </a:ext>
                </a:extLst>
              </p:cNvPr>
              <p:cNvSpPr/>
              <p:nvPr/>
            </p:nvSpPr>
            <p:spPr>
              <a:xfrm rot="13500000">
                <a:off x="5142695" y="3102021"/>
                <a:ext cx="161220" cy="163747"/>
              </a:xfrm>
              <a:custGeom>
                <a:avLst/>
                <a:gdLst>
                  <a:gd name="connsiteX0" fmla="*/ 138162 w 161220"/>
                  <a:gd name="connsiteY0" fmla="*/ 129347 h 163747"/>
                  <a:gd name="connsiteX1" fmla="*/ 109783 w 161220"/>
                  <a:gd name="connsiteY1" fmla="*/ 150057 h 163747"/>
                  <a:gd name="connsiteX2" fmla="*/ 75261 w 161220"/>
                  <a:gd name="connsiteY2" fmla="*/ 160029 h 163747"/>
                  <a:gd name="connsiteX3" fmla="*/ 41507 w 161220"/>
                  <a:gd name="connsiteY3" fmla="*/ 143158 h 163747"/>
                  <a:gd name="connsiteX4" fmla="*/ 21564 w 161220"/>
                  <a:gd name="connsiteY4" fmla="*/ 123215 h 163747"/>
                  <a:gd name="connsiteX5" fmla="*/ 853 w 161220"/>
                  <a:gd name="connsiteY5" fmla="*/ 94837 h 163747"/>
                  <a:gd name="connsiteX6" fmla="*/ 16201 w 161220"/>
                  <a:gd name="connsiteY6" fmla="*/ 58024 h 163747"/>
                  <a:gd name="connsiteX7" fmla="*/ 44579 w 161220"/>
                  <a:gd name="connsiteY7" fmla="*/ 17370 h 163747"/>
                  <a:gd name="connsiteX8" fmla="*/ 84464 w 161220"/>
                  <a:gd name="connsiteY8" fmla="*/ 2022 h 163747"/>
                  <a:gd name="connsiteX9" fmla="*/ 155032 w 161220"/>
                  <a:gd name="connsiteY9" fmla="*/ 52647 h 163747"/>
                  <a:gd name="connsiteX10" fmla="*/ 159641 w 161220"/>
                  <a:gd name="connsiteY10" fmla="*/ 86402 h 163747"/>
                  <a:gd name="connsiteX11" fmla="*/ 138162 w 161220"/>
                  <a:gd name="connsiteY11" fmla="*/ 129360 h 1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220" h="163747">
                    <a:moveTo>
                      <a:pt x="138162" y="129347"/>
                    </a:moveTo>
                    <a:cubicBezTo>
                      <a:pt x="138162" y="129347"/>
                      <a:pt x="122814" y="135478"/>
                      <a:pt x="109783" y="150057"/>
                    </a:cubicBezTo>
                    <a:cubicBezTo>
                      <a:pt x="98120" y="163088"/>
                      <a:pt x="84464" y="167696"/>
                      <a:pt x="75261" y="160029"/>
                    </a:cubicBezTo>
                    <a:cubicBezTo>
                      <a:pt x="64300" y="150891"/>
                      <a:pt x="50710" y="146217"/>
                      <a:pt x="41507" y="143158"/>
                    </a:cubicBezTo>
                    <a:cubicBezTo>
                      <a:pt x="32303" y="140099"/>
                      <a:pt x="25404" y="137795"/>
                      <a:pt x="21564" y="123215"/>
                    </a:cubicBezTo>
                    <a:cubicBezTo>
                      <a:pt x="17724" y="108636"/>
                      <a:pt x="5461" y="105577"/>
                      <a:pt x="853" y="94837"/>
                    </a:cubicBezTo>
                    <a:cubicBezTo>
                      <a:pt x="-3755" y="84098"/>
                      <a:pt x="11592" y="76430"/>
                      <a:pt x="16201" y="58024"/>
                    </a:cubicBezTo>
                    <a:cubicBezTo>
                      <a:pt x="20809" y="39617"/>
                      <a:pt x="25404" y="24269"/>
                      <a:pt x="44579" y="17370"/>
                    </a:cubicBezTo>
                    <a:cubicBezTo>
                      <a:pt x="63754" y="10471"/>
                      <a:pt x="62986" y="-5645"/>
                      <a:pt x="84464" y="2022"/>
                    </a:cubicBezTo>
                    <a:cubicBezTo>
                      <a:pt x="105943" y="9690"/>
                      <a:pt x="150437" y="18893"/>
                      <a:pt x="155032" y="52647"/>
                    </a:cubicBezTo>
                    <a:cubicBezTo>
                      <a:pt x="159628" y="86402"/>
                      <a:pt x="157154" y="77211"/>
                      <a:pt x="159641" y="86402"/>
                    </a:cubicBezTo>
                    <a:cubicBezTo>
                      <a:pt x="164626" y="104809"/>
                      <a:pt x="157909" y="122643"/>
                      <a:pt x="138162" y="129360"/>
                    </a:cubicBezTo>
                    <a:close/>
                  </a:path>
                </a:pathLst>
              </a:custGeom>
              <a:solidFill>
                <a:schemeClr val="accent5">
                  <a:lumMod val="90000"/>
                </a:schemeClr>
              </a:solidFill>
              <a:ln w="6509" cap="flat">
                <a:solidFill>
                  <a:schemeClr val="accent5">
                    <a:lumMod val="75000"/>
                  </a:schemeClr>
                </a:solid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sp>
            <p:nvSpPr>
              <p:cNvPr id="364" name="Freeform: Shape 363">
                <a:extLst>
                  <a:ext uri="{FF2B5EF4-FFF2-40B4-BE49-F238E27FC236}">
                    <a16:creationId xmlns:a16="http://schemas.microsoft.com/office/drawing/2014/main" id="{68184809-9266-443D-B8E0-B76273BDDB79}"/>
                  </a:ext>
                </a:extLst>
              </p:cNvPr>
              <p:cNvSpPr/>
              <p:nvPr/>
            </p:nvSpPr>
            <p:spPr>
              <a:xfrm rot="13500000">
                <a:off x="5077309" y="3078956"/>
                <a:ext cx="258010" cy="293095"/>
              </a:xfrm>
              <a:custGeom>
                <a:avLst/>
                <a:gdLst>
                  <a:gd name="connsiteX0" fmla="*/ 244514 w 258010"/>
                  <a:gd name="connsiteY0" fmla="*/ 177399 h 293095"/>
                  <a:gd name="connsiteX1" fmla="*/ 255696 w 258010"/>
                  <a:gd name="connsiteY1" fmla="*/ 177399 h 293095"/>
                  <a:gd name="connsiteX2" fmla="*/ 255696 w 258010"/>
                  <a:gd name="connsiteY2" fmla="*/ 188581 h 293095"/>
                  <a:gd name="connsiteX3" fmla="*/ 244514 w 258010"/>
                  <a:gd name="connsiteY3" fmla="*/ 188581 h 293095"/>
                  <a:gd name="connsiteX4" fmla="*/ 244514 w 258010"/>
                  <a:gd name="connsiteY4" fmla="*/ 177399 h 293095"/>
                  <a:gd name="connsiteX5" fmla="*/ 199174 w 258010"/>
                  <a:gd name="connsiteY5" fmla="*/ 275330 h 293095"/>
                  <a:gd name="connsiteX6" fmla="*/ 207440 w 258010"/>
                  <a:gd name="connsiteY6" fmla="*/ 275330 h 293095"/>
                  <a:gd name="connsiteX7" fmla="*/ 207440 w 258010"/>
                  <a:gd name="connsiteY7" fmla="*/ 267064 h 293095"/>
                  <a:gd name="connsiteX8" fmla="*/ 199174 w 258010"/>
                  <a:gd name="connsiteY8" fmla="*/ 267064 h 293095"/>
                  <a:gd name="connsiteX9" fmla="*/ 199174 w 258010"/>
                  <a:gd name="connsiteY9" fmla="*/ 275330 h 293095"/>
                  <a:gd name="connsiteX10" fmla="*/ 168492 w 258010"/>
                  <a:gd name="connsiteY10" fmla="*/ 86628 h 293095"/>
                  <a:gd name="connsiteX11" fmla="*/ 179674 w 258010"/>
                  <a:gd name="connsiteY11" fmla="*/ 86628 h 293095"/>
                  <a:gd name="connsiteX12" fmla="*/ 179674 w 258010"/>
                  <a:gd name="connsiteY12" fmla="*/ 75446 h 293095"/>
                  <a:gd name="connsiteX13" fmla="*/ 168492 w 258010"/>
                  <a:gd name="connsiteY13" fmla="*/ 75446 h 293095"/>
                  <a:gd name="connsiteX14" fmla="*/ 168492 w 258010"/>
                  <a:gd name="connsiteY14" fmla="*/ 86628 h 293095"/>
                  <a:gd name="connsiteX15" fmla="*/ 202936 w 258010"/>
                  <a:gd name="connsiteY15" fmla="*/ 40065 h 293095"/>
                  <a:gd name="connsiteX16" fmla="*/ 211202 w 258010"/>
                  <a:gd name="connsiteY16" fmla="*/ 40065 h 293095"/>
                  <a:gd name="connsiteX17" fmla="*/ 211202 w 258010"/>
                  <a:gd name="connsiteY17" fmla="*/ 31798 h 293095"/>
                  <a:gd name="connsiteX18" fmla="*/ 202936 w 258010"/>
                  <a:gd name="connsiteY18" fmla="*/ 31798 h 293095"/>
                  <a:gd name="connsiteX19" fmla="*/ 202936 w 258010"/>
                  <a:gd name="connsiteY19" fmla="*/ 40065 h 293095"/>
                  <a:gd name="connsiteX20" fmla="*/ 229817 w 258010"/>
                  <a:gd name="connsiteY20" fmla="*/ 94335 h 293095"/>
                  <a:gd name="connsiteX21" fmla="*/ 239542 w 258010"/>
                  <a:gd name="connsiteY21" fmla="*/ 94335 h 293095"/>
                  <a:gd name="connsiteX22" fmla="*/ 239542 w 258010"/>
                  <a:gd name="connsiteY22" fmla="*/ 84610 h 293095"/>
                  <a:gd name="connsiteX23" fmla="*/ 229817 w 258010"/>
                  <a:gd name="connsiteY23" fmla="*/ 84610 h 293095"/>
                  <a:gd name="connsiteX24" fmla="*/ 229817 w 258010"/>
                  <a:gd name="connsiteY24" fmla="*/ 94335 h 293095"/>
                  <a:gd name="connsiteX25" fmla="*/ 2011 w 258010"/>
                  <a:gd name="connsiteY25" fmla="*/ 133465 h 293095"/>
                  <a:gd name="connsiteX26" fmla="*/ 11735 w 258010"/>
                  <a:gd name="connsiteY26" fmla="*/ 133465 h 293095"/>
                  <a:gd name="connsiteX27" fmla="*/ 11735 w 258010"/>
                  <a:gd name="connsiteY27" fmla="*/ 123741 h 293095"/>
                  <a:gd name="connsiteX28" fmla="*/ 2011 w 258010"/>
                  <a:gd name="connsiteY28" fmla="*/ 123741 h 293095"/>
                  <a:gd name="connsiteX29" fmla="*/ 2011 w 258010"/>
                  <a:gd name="connsiteY29" fmla="*/ 133465 h 293095"/>
                  <a:gd name="connsiteX30" fmla="*/ 54667 w 258010"/>
                  <a:gd name="connsiteY30" fmla="*/ 145233 h 293095"/>
                  <a:gd name="connsiteX31" fmla="*/ 64391 w 258010"/>
                  <a:gd name="connsiteY31" fmla="*/ 145233 h 293095"/>
                  <a:gd name="connsiteX32" fmla="*/ 64391 w 258010"/>
                  <a:gd name="connsiteY32" fmla="*/ 135509 h 293095"/>
                  <a:gd name="connsiteX33" fmla="*/ 54667 w 258010"/>
                  <a:gd name="connsiteY33" fmla="*/ 135509 h 293095"/>
                  <a:gd name="connsiteX34" fmla="*/ 54667 w 258010"/>
                  <a:gd name="connsiteY34" fmla="*/ 145233 h 293095"/>
                  <a:gd name="connsiteX35" fmla="*/ 107583 w 258010"/>
                  <a:gd name="connsiteY35" fmla="*/ 66386 h 293095"/>
                  <a:gd name="connsiteX36" fmla="*/ 120549 w 258010"/>
                  <a:gd name="connsiteY36" fmla="*/ 66386 h 293095"/>
                  <a:gd name="connsiteX37" fmla="*/ 120549 w 258010"/>
                  <a:gd name="connsiteY37" fmla="*/ 53421 h 293095"/>
                  <a:gd name="connsiteX38" fmla="*/ 107583 w 258010"/>
                  <a:gd name="connsiteY38" fmla="*/ 53421 h 293095"/>
                  <a:gd name="connsiteX39" fmla="*/ 107583 w 258010"/>
                  <a:gd name="connsiteY39" fmla="*/ 66386 h 293095"/>
                  <a:gd name="connsiteX40" fmla="*/ 147521 w 258010"/>
                  <a:gd name="connsiteY40" fmla="*/ 13496 h 293095"/>
                  <a:gd name="connsiteX41" fmla="*/ 158703 w 258010"/>
                  <a:gd name="connsiteY41" fmla="*/ 13496 h 293095"/>
                  <a:gd name="connsiteX42" fmla="*/ 158703 w 258010"/>
                  <a:gd name="connsiteY42" fmla="*/ 2314 h 293095"/>
                  <a:gd name="connsiteX43" fmla="*/ 147521 w 258010"/>
                  <a:gd name="connsiteY43" fmla="*/ 2314 h 293095"/>
                  <a:gd name="connsiteX44" fmla="*/ 147521 w 258010"/>
                  <a:gd name="connsiteY44" fmla="*/ 13496 h 293095"/>
                  <a:gd name="connsiteX45" fmla="*/ 46349 w 258010"/>
                  <a:gd name="connsiteY45" fmla="*/ 63197 h 293095"/>
                  <a:gd name="connsiteX46" fmla="*/ 54615 w 258010"/>
                  <a:gd name="connsiteY46" fmla="*/ 63197 h 293095"/>
                  <a:gd name="connsiteX47" fmla="*/ 54615 w 258010"/>
                  <a:gd name="connsiteY47" fmla="*/ 54931 h 293095"/>
                  <a:gd name="connsiteX48" fmla="*/ 46349 w 258010"/>
                  <a:gd name="connsiteY48" fmla="*/ 54931 h 293095"/>
                  <a:gd name="connsiteX49" fmla="*/ 46349 w 258010"/>
                  <a:gd name="connsiteY49" fmla="*/ 63197 h 293095"/>
                  <a:gd name="connsiteX50" fmla="*/ 19910 w 258010"/>
                  <a:gd name="connsiteY50" fmla="*/ 210125 h 293095"/>
                  <a:gd name="connsiteX51" fmla="*/ 28176 w 258010"/>
                  <a:gd name="connsiteY51" fmla="*/ 210125 h 293095"/>
                  <a:gd name="connsiteX52" fmla="*/ 28176 w 258010"/>
                  <a:gd name="connsiteY52" fmla="*/ 201859 h 293095"/>
                  <a:gd name="connsiteX53" fmla="*/ 19910 w 258010"/>
                  <a:gd name="connsiteY53" fmla="*/ 201859 h 293095"/>
                  <a:gd name="connsiteX54" fmla="*/ 19910 w 258010"/>
                  <a:gd name="connsiteY54" fmla="*/ 210125 h 293095"/>
                  <a:gd name="connsiteX55" fmla="*/ 51178 w 258010"/>
                  <a:gd name="connsiteY55" fmla="*/ 229873 h 293095"/>
                  <a:gd name="connsiteX56" fmla="*/ 60902 w 258010"/>
                  <a:gd name="connsiteY56" fmla="*/ 229873 h 293095"/>
                  <a:gd name="connsiteX57" fmla="*/ 60902 w 258010"/>
                  <a:gd name="connsiteY57" fmla="*/ 220149 h 293095"/>
                  <a:gd name="connsiteX58" fmla="*/ 51178 w 258010"/>
                  <a:gd name="connsiteY58" fmla="*/ 220149 h 293095"/>
                  <a:gd name="connsiteX59" fmla="*/ 51178 w 258010"/>
                  <a:gd name="connsiteY59" fmla="*/ 229873 h 293095"/>
                  <a:gd name="connsiteX60" fmla="*/ 97664 w 258010"/>
                  <a:gd name="connsiteY60" fmla="*/ 290782 h 293095"/>
                  <a:gd name="connsiteX61" fmla="*/ 108846 w 258010"/>
                  <a:gd name="connsiteY61" fmla="*/ 290782 h 293095"/>
                  <a:gd name="connsiteX62" fmla="*/ 108846 w 258010"/>
                  <a:gd name="connsiteY62" fmla="*/ 279600 h 293095"/>
                  <a:gd name="connsiteX63" fmla="*/ 97664 w 258010"/>
                  <a:gd name="connsiteY63" fmla="*/ 279600 h 293095"/>
                  <a:gd name="connsiteX64" fmla="*/ 97664 w 258010"/>
                  <a:gd name="connsiteY64" fmla="*/ 290782 h 29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58010" h="293095">
                    <a:moveTo>
                      <a:pt x="244514" y="177399"/>
                    </a:moveTo>
                    <a:cubicBezTo>
                      <a:pt x="247599" y="174314"/>
                      <a:pt x="252611" y="174314"/>
                      <a:pt x="255696" y="177399"/>
                    </a:cubicBezTo>
                    <a:cubicBezTo>
                      <a:pt x="258781" y="180484"/>
                      <a:pt x="258781" y="185496"/>
                      <a:pt x="255696" y="188581"/>
                    </a:cubicBezTo>
                    <a:cubicBezTo>
                      <a:pt x="252611" y="191666"/>
                      <a:pt x="247599" y="191666"/>
                      <a:pt x="244514" y="188581"/>
                    </a:cubicBezTo>
                    <a:cubicBezTo>
                      <a:pt x="241429" y="185496"/>
                      <a:pt x="241429" y="180484"/>
                      <a:pt x="244514" y="177399"/>
                    </a:cubicBezTo>
                    <a:close/>
                    <a:moveTo>
                      <a:pt x="199174" y="275330"/>
                    </a:moveTo>
                    <a:cubicBezTo>
                      <a:pt x="201452" y="277608"/>
                      <a:pt x="205162" y="277608"/>
                      <a:pt x="207440" y="275330"/>
                    </a:cubicBezTo>
                    <a:cubicBezTo>
                      <a:pt x="209718" y="273052"/>
                      <a:pt x="209718" y="269342"/>
                      <a:pt x="207440" y="267064"/>
                    </a:cubicBezTo>
                    <a:cubicBezTo>
                      <a:pt x="205162" y="264786"/>
                      <a:pt x="201452" y="264786"/>
                      <a:pt x="199174" y="267064"/>
                    </a:cubicBezTo>
                    <a:cubicBezTo>
                      <a:pt x="196896" y="269342"/>
                      <a:pt x="196896" y="273052"/>
                      <a:pt x="199174" y="275330"/>
                    </a:cubicBezTo>
                    <a:close/>
                    <a:moveTo>
                      <a:pt x="168492" y="86628"/>
                    </a:moveTo>
                    <a:cubicBezTo>
                      <a:pt x="171577" y="89713"/>
                      <a:pt x="176589" y="89713"/>
                      <a:pt x="179674" y="86628"/>
                    </a:cubicBezTo>
                    <a:cubicBezTo>
                      <a:pt x="182759" y="83543"/>
                      <a:pt x="182759" y="78531"/>
                      <a:pt x="179674" y="75446"/>
                    </a:cubicBezTo>
                    <a:cubicBezTo>
                      <a:pt x="176589" y="72361"/>
                      <a:pt x="171577" y="72361"/>
                      <a:pt x="168492" y="75446"/>
                    </a:cubicBezTo>
                    <a:cubicBezTo>
                      <a:pt x="165407" y="78531"/>
                      <a:pt x="165407" y="83543"/>
                      <a:pt x="168492" y="86628"/>
                    </a:cubicBezTo>
                    <a:close/>
                    <a:moveTo>
                      <a:pt x="202936" y="40065"/>
                    </a:moveTo>
                    <a:cubicBezTo>
                      <a:pt x="205214" y="42343"/>
                      <a:pt x="208924" y="42343"/>
                      <a:pt x="211202" y="40065"/>
                    </a:cubicBezTo>
                    <a:cubicBezTo>
                      <a:pt x="213481" y="37787"/>
                      <a:pt x="213481" y="34077"/>
                      <a:pt x="211202" y="31798"/>
                    </a:cubicBezTo>
                    <a:cubicBezTo>
                      <a:pt x="208924" y="29520"/>
                      <a:pt x="205214" y="29520"/>
                      <a:pt x="202936" y="31798"/>
                    </a:cubicBezTo>
                    <a:cubicBezTo>
                      <a:pt x="200658" y="34077"/>
                      <a:pt x="200658" y="37787"/>
                      <a:pt x="202936" y="40065"/>
                    </a:cubicBezTo>
                    <a:close/>
                    <a:moveTo>
                      <a:pt x="229817" y="94335"/>
                    </a:moveTo>
                    <a:cubicBezTo>
                      <a:pt x="232499" y="97016"/>
                      <a:pt x="236860" y="97016"/>
                      <a:pt x="239542" y="94335"/>
                    </a:cubicBezTo>
                    <a:cubicBezTo>
                      <a:pt x="242223" y="91653"/>
                      <a:pt x="242223" y="87292"/>
                      <a:pt x="239542" y="84610"/>
                    </a:cubicBezTo>
                    <a:cubicBezTo>
                      <a:pt x="236860" y="81929"/>
                      <a:pt x="232499" y="81929"/>
                      <a:pt x="229817" y="84610"/>
                    </a:cubicBezTo>
                    <a:cubicBezTo>
                      <a:pt x="227136" y="87292"/>
                      <a:pt x="227136" y="91653"/>
                      <a:pt x="229817" y="94335"/>
                    </a:cubicBezTo>
                    <a:close/>
                    <a:moveTo>
                      <a:pt x="2011" y="133465"/>
                    </a:moveTo>
                    <a:cubicBezTo>
                      <a:pt x="4693" y="136147"/>
                      <a:pt x="9054" y="136147"/>
                      <a:pt x="11735" y="133465"/>
                    </a:cubicBezTo>
                    <a:cubicBezTo>
                      <a:pt x="14417" y="130784"/>
                      <a:pt x="14417" y="126423"/>
                      <a:pt x="11735" y="123741"/>
                    </a:cubicBezTo>
                    <a:cubicBezTo>
                      <a:pt x="9054" y="121060"/>
                      <a:pt x="4693" y="121060"/>
                      <a:pt x="2011" y="123741"/>
                    </a:cubicBezTo>
                    <a:cubicBezTo>
                      <a:pt x="-670" y="126423"/>
                      <a:pt x="-670" y="130784"/>
                      <a:pt x="2011" y="133465"/>
                    </a:cubicBezTo>
                    <a:close/>
                    <a:moveTo>
                      <a:pt x="54667" y="145233"/>
                    </a:moveTo>
                    <a:cubicBezTo>
                      <a:pt x="57349" y="147915"/>
                      <a:pt x="61709" y="147915"/>
                      <a:pt x="64391" y="145233"/>
                    </a:cubicBezTo>
                    <a:cubicBezTo>
                      <a:pt x="67073" y="142551"/>
                      <a:pt x="67073" y="138191"/>
                      <a:pt x="64391" y="135509"/>
                    </a:cubicBezTo>
                    <a:cubicBezTo>
                      <a:pt x="61709" y="132827"/>
                      <a:pt x="57349" y="132827"/>
                      <a:pt x="54667" y="135509"/>
                    </a:cubicBezTo>
                    <a:cubicBezTo>
                      <a:pt x="51985" y="138191"/>
                      <a:pt x="51985" y="142551"/>
                      <a:pt x="54667" y="145233"/>
                    </a:cubicBezTo>
                    <a:close/>
                    <a:moveTo>
                      <a:pt x="107583" y="66386"/>
                    </a:moveTo>
                    <a:cubicBezTo>
                      <a:pt x="111163" y="69966"/>
                      <a:pt x="116969" y="69966"/>
                      <a:pt x="120549" y="66386"/>
                    </a:cubicBezTo>
                    <a:cubicBezTo>
                      <a:pt x="124128" y="62806"/>
                      <a:pt x="124128" y="57000"/>
                      <a:pt x="120549" y="53421"/>
                    </a:cubicBezTo>
                    <a:cubicBezTo>
                      <a:pt x="116969" y="49841"/>
                      <a:pt x="111163" y="49841"/>
                      <a:pt x="107583" y="53421"/>
                    </a:cubicBezTo>
                    <a:cubicBezTo>
                      <a:pt x="104003" y="57000"/>
                      <a:pt x="104003" y="62806"/>
                      <a:pt x="107583" y="66386"/>
                    </a:cubicBezTo>
                    <a:close/>
                    <a:moveTo>
                      <a:pt x="147521" y="13496"/>
                    </a:moveTo>
                    <a:cubicBezTo>
                      <a:pt x="150606" y="16581"/>
                      <a:pt x="155618" y="16581"/>
                      <a:pt x="158703" y="13496"/>
                    </a:cubicBezTo>
                    <a:cubicBezTo>
                      <a:pt x="161788" y="10411"/>
                      <a:pt x="161788" y="5399"/>
                      <a:pt x="158703" y="2314"/>
                    </a:cubicBezTo>
                    <a:cubicBezTo>
                      <a:pt x="155618" y="-771"/>
                      <a:pt x="150606" y="-771"/>
                      <a:pt x="147521" y="2314"/>
                    </a:cubicBezTo>
                    <a:cubicBezTo>
                      <a:pt x="144436" y="5399"/>
                      <a:pt x="144436" y="10411"/>
                      <a:pt x="147521" y="13496"/>
                    </a:cubicBezTo>
                    <a:close/>
                    <a:moveTo>
                      <a:pt x="46349" y="63197"/>
                    </a:moveTo>
                    <a:cubicBezTo>
                      <a:pt x="48627" y="65475"/>
                      <a:pt x="52337" y="65475"/>
                      <a:pt x="54615" y="63197"/>
                    </a:cubicBezTo>
                    <a:cubicBezTo>
                      <a:pt x="56893" y="60919"/>
                      <a:pt x="56893" y="57209"/>
                      <a:pt x="54615" y="54931"/>
                    </a:cubicBezTo>
                    <a:cubicBezTo>
                      <a:pt x="52337" y="52653"/>
                      <a:pt x="48627" y="52653"/>
                      <a:pt x="46349" y="54931"/>
                    </a:cubicBezTo>
                    <a:cubicBezTo>
                      <a:pt x="44071" y="57209"/>
                      <a:pt x="44071" y="60919"/>
                      <a:pt x="46349" y="63197"/>
                    </a:cubicBezTo>
                    <a:close/>
                    <a:moveTo>
                      <a:pt x="19910" y="210125"/>
                    </a:moveTo>
                    <a:cubicBezTo>
                      <a:pt x="22188" y="212403"/>
                      <a:pt x="25898" y="212403"/>
                      <a:pt x="28176" y="210125"/>
                    </a:cubicBezTo>
                    <a:cubicBezTo>
                      <a:pt x="30454" y="207847"/>
                      <a:pt x="30454" y="204137"/>
                      <a:pt x="28176" y="201859"/>
                    </a:cubicBezTo>
                    <a:cubicBezTo>
                      <a:pt x="25898" y="199581"/>
                      <a:pt x="22188" y="199581"/>
                      <a:pt x="19910" y="201859"/>
                    </a:cubicBezTo>
                    <a:cubicBezTo>
                      <a:pt x="17632" y="204137"/>
                      <a:pt x="17632" y="207847"/>
                      <a:pt x="19910" y="210125"/>
                    </a:cubicBezTo>
                    <a:close/>
                    <a:moveTo>
                      <a:pt x="51178" y="229873"/>
                    </a:moveTo>
                    <a:cubicBezTo>
                      <a:pt x="53860" y="232554"/>
                      <a:pt x="58221" y="232554"/>
                      <a:pt x="60902" y="229873"/>
                    </a:cubicBezTo>
                    <a:cubicBezTo>
                      <a:pt x="63584" y="227191"/>
                      <a:pt x="63584" y="222830"/>
                      <a:pt x="60902" y="220149"/>
                    </a:cubicBezTo>
                    <a:cubicBezTo>
                      <a:pt x="58221" y="217467"/>
                      <a:pt x="53860" y="217467"/>
                      <a:pt x="51178" y="220149"/>
                    </a:cubicBezTo>
                    <a:cubicBezTo>
                      <a:pt x="48497" y="222830"/>
                      <a:pt x="48497" y="227191"/>
                      <a:pt x="51178" y="229873"/>
                    </a:cubicBezTo>
                    <a:close/>
                    <a:moveTo>
                      <a:pt x="97664" y="290782"/>
                    </a:moveTo>
                    <a:cubicBezTo>
                      <a:pt x="100749" y="293867"/>
                      <a:pt x="105761" y="293867"/>
                      <a:pt x="108846" y="290782"/>
                    </a:cubicBezTo>
                    <a:cubicBezTo>
                      <a:pt x="111931" y="287697"/>
                      <a:pt x="111931" y="282685"/>
                      <a:pt x="108846" y="279600"/>
                    </a:cubicBezTo>
                    <a:cubicBezTo>
                      <a:pt x="105761" y="276514"/>
                      <a:pt x="100749" y="276514"/>
                      <a:pt x="97664" y="279600"/>
                    </a:cubicBezTo>
                    <a:cubicBezTo>
                      <a:pt x="94579" y="282685"/>
                      <a:pt x="94579" y="287697"/>
                      <a:pt x="97664" y="290782"/>
                    </a:cubicBezTo>
                    <a:close/>
                  </a:path>
                </a:pathLst>
              </a:custGeom>
              <a:solidFill>
                <a:schemeClr val="accent5">
                  <a:lumMod val="75000"/>
                </a:schemeClr>
              </a:solidFill>
              <a:ln w="0" cap="flat">
                <a:noFill/>
                <a:prstDash val="solid"/>
                <a:miter/>
              </a:ln>
            </p:spPr>
            <p:txBody>
              <a:bodyPr rtlCol="0" anchor="ctr">
                <a:noAutofit/>
              </a:bodyPr>
              <a:lstStyle/>
              <a:p>
                <a:pPr marL="0" marR="0" lvl="0" indent="0" algn="l"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srgbClr val="002557"/>
                  </a:solidFill>
                  <a:effectLst/>
                  <a:uLnTx/>
                  <a:uFillTx/>
                  <a:latin typeface="Trebuchet MS" panose="020B0603020202020204"/>
                  <a:ea typeface="+mn-ea"/>
                  <a:cs typeface="Arial" panose="020B0604020202020204" pitchFamily="34" charset="0"/>
                </a:endParaRPr>
              </a:p>
            </p:txBody>
          </p:sp>
        </p:grpSp>
      </p:grpSp>
      <p:sp>
        <p:nvSpPr>
          <p:cNvPr id="398" name="TextBox 397">
            <a:extLst>
              <a:ext uri="{FF2B5EF4-FFF2-40B4-BE49-F238E27FC236}">
                <a16:creationId xmlns:a16="http://schemas.microsoft.com/office/drawing/2014/main" id="{4CA81B23-5057-466F-A8F1-57A4DFF806DC}"/>
              </a:ext>
            </a:extLst>
          </p:cNvPr>
          <p:cNvSpPr txBox="1"/>
          <p:nvPr/>
        </p:nvSpPr>
        <p:spPr>
          <a:xfrm>
            <a:off x="599687" y="5365092"/>
            <a:ext cx="3478224" cy="646331"/>
          </a:xfrm>
          <a:prstGeom prst="rect">
            <a:avLst/>
          </a:prstGeom>
          <a:noFill/>
        </p:spPr>
        <p:txBody>
          <a:bodyPr wrap="square">
            <a:sp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Weak-to-moderate complete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membrane staining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in &gt;10% tumor cells</a:t>
            </a:r>
          </a:p>
        </p:txBody>
      </p:sp>
      <p:sp>
        <p:nvSpPr>
          <p:cNvPr id="399" name="TextBox 398">
            <a:extLst>
              <a:ext uri="{FF2B5EF4-FFF2-40B4-BE49-F238E27FC236}">
                <a16:creationId xmlns:a16="http://schemas.microsoft.com/office/drawing/2014/main" id="{79E9549E-F6A3-4A77-BC01-6F47C2323010}"/>
              </a:ext>
            </a:extLst>
          </p:cNvPr>
          <p:cNvSpPr txBox="1"/>
          <p:nvPr/>
        </p:nvSpPr>
        <p:spPr>
          <a:xfrm>
            <a:off x="4078264" y="5365092"/>
            <a:ext cx="3495471" cy="646331"/>
          </a:xfrm>
          <a:prstGeom prst="rect">
            <a:avLst/>
          </a:prstGeom>
          <a:noFill/>
        </p:spPr>
        <p:txBody>
          <a:bodyPr wrap="square" lIns="0" rIns="0">
            <a:sp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Faint, incomplete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membrane staining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in &gt;10% tumor cells</a:t>
            </a:r>
          </a:p>
        </p:txBody>
      </p:sp>
      <p:sp>
        <p:nvSpPr>
          <p:cNvPr id="400" name="Rectangle: Rounded Corners 399">
            <a:extLst>
              <a:ext uri="{FF2B5EF4-FFF2-40B4-BE49-F238E27FC236}">
                <a16:creationId xmlns:a16="http://schemas.microsoft.com/office/drawing/2014/main" id="{23AC5CD6-D574-4A60-84D5-D952619B7D7D}"/>
              </a:ext>
            </a:extLst>
          </p:cNvPr>
          <p:cNvSpPr/>
          <p:nvPr/>
        </p:nvSpPr>
        <p:spPr>
          <a:xfrm>
            <a:off x="587037" y="1969361"/>
            <a:ext cx="9523111" cy="784693"/>
          </a:xfrm>
          <a:prstGeom prst="roundRect">
            <a:avLst>
              <a:gd name="adj" fmla="val 4120"/>
            </a:avLst>
          </a:prstGeom>
          <a:solidFill>
            <a:schemeClr val="bg1">
              <a:lumMod val="95000"/>
            </a:schemeClr>
          </a:solidFill>
          <a:ln w="28575">
            <a:no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286" name="TextBox 285">
            <a:extLst>
              <a:ext uri="{FF2B5EF4-FFF2-40B4-BE49-F238E27FC236}">
                <a16:creationId xmlns:a16="http://schemas.microsoft.com/office/drawing/2014/main" id="{10DC26C5-1B08-44D7-B865-2D7127CEF579}"/>
              </a:ext>
            </a:extLst>
          </p:cNvPr>
          <p:cNvSpPr txBox="1"/>
          <p:nvPr/>
        </p:nvSpPr>
        <p:spPr>
          <a:xfrm>
            <a:off x="7607261" y="1992944"/>
            <a:ext cx="2502455" cy="743127"/>
          </a:xfrm>
          <a:prstGeom prst="rect">
            <a:avLst/>
          </a:prstGeom>
          <a:noFill/>
        </p:spPr>
        <p:txBody>
          <a:bodyPr wrap="square"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HER2-ultralow </a:t>
            </a:r>
            <a:b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~20–25%</a:t>
            </a:r>
            <a:r>
              <a:rPr kumimoji="0" lang="en-US" sz="1600" b="1" i="0" u="none" strike="noStrike" kern="1200" cap="none" spc="0" normalizeH="0" baseline="30000" noProof="0" dirty="0">
                <a:ln>
                  <a:noFill/>
                </a:ln>
                <a:solidFill>
                  <a:srgbClr val="54565B"/>
                </a:solidFill>
                <a:effectLst/>
                <a:uLnTx/>
                <a:uFillTx/>
                <a:latin typeface="Trebuchet MS" panose="020B0603020202020204" pitchFamily="34" charset="0"/>
                <a:ea typeface="+mn-ea"/>
                <a:cs typeface="Arial" panose="020B0604020202020204" pitchFamily="34" charset="0"/>
              </a:rPr>
              <a:t>2-4</a:t>
            </a:r>
          </a:p>
        </p:txBody>
      </p:sp>
      <p:sp>
        <p:nvSpPr>
          <p:cNvPr id="397" name="TextBox 396">
            <a:extLst>
              <a:ext uri="{FF2B5EF4-FFF2-40B4-BE49-F238E27FC236}">
                <a16:creationId xmlns:a16="http://schemas.microsoft.com/office/drawing/2014/main" id="{F5EF8E84-B1FB-4595-9820-9578BCCEA01C}"/>
              </a:ext>
            </a:extLst>
          </p:cNvPr>
          <p:cNvSpPr txBox="1"/>
          <p:nvPr/>
        </p:nvSpPr>
        <p:spPr>
          <a:xfrm>
            <a:off x="2558730" y="1992944"/>
            <a:ext cx="2854054" cy="743127"/>
          </a:xfrm>
          <a:prstGeom prst="rect">
            <a:avLst/>
          </a:prstGeom>
          <a:noFill/>
        </p:spPr>
        <p:txBody>
          <a:bodyPr wrap="square"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HER2-low </a:t>
            </a:r>
            <a:b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br>
            <a:r>
              <a:rPr kumimoji="0" lang="en-US" sz="16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Arial" panose="020B0604020202020204" pitchFamily="34" charset="0"/>
              </a:rPr>
              <a:t>~60–65%</a:t>
            </a:r>
            <a:r>
              <a:rPr kumimoji="0" lang="en-US" sz="1600" b="1" i="0" u="none" strike="noStrike" kern="1200" cap="none" spc="0" normalizeH="0" baseline="30000" noProof="0" dirty="0">
                <a:ln>
                  <a:noFill/>
                </a:ln>
                <a:solidFill>
                  <a:srgbClr val="54565B"/>
                </a:solidFill>
                <a:effectLst/>
                <a:uLnTx/>
                <a:uFillTx/>
                <a:latin typeface="Trebuchet MS" panose="020B0603020202020204" pitchFamily="34" charset="0"/>
                <a:ea typeface="+mn-ea"/>
                <a:cs typeface="Arial" panose="020B0604020202020204" pitchFamily="34" charset="0"/>
              </a:rPr>
              <a:t>2,3</a:t>
            </a:r>
          </a:p>
        </p:txBody>
      </p:sp>
      <p:sp>
        <p:nvSpPr>
          <p:cNvPr id="401" name="TextBox 400">
            <a:extLst>
              <a:ext uri="{FF2B5EF4-FFF2-40B4-BE49-F238E27FC236}">
                <a16:creationId xmlns:a16="http://schemas.microsoft.com/office/drawing/2014/main" id="{0A625F4E-381D-47CD-AE78-AA6EFA6EB1C1}"/>
              </a:ext>
            </a:extLst>
          </p:cNvPr>
          <p:cNvSpPr txBox="1"/>
          <p:nvPr/>
        </p:nvSpPr>
        <p:spPr>
          <a:xfrm>
            <a:off x="577850" y="1953832"/>
            <a:ext cx="2549199" cy="821351"/>
          </a:xfrm>
          <a:prstGeom prst="rect">
            <a:avLst/>
          </a:prstGeom>
          <a:noFill/>
        </p:spPr>
        <p:txBody>
          <a:bodyPr wrap="square" lIns="91440" rIns="27000" rtlCol="0" anchor="ctr">
            <a:noAutofit/>
          </a:bodyPr>
          <a:lstStyle/>
          <a:p>
            <a:pPr marL="0" marR="0" lvl="0" indent="0" algn="l" defTabSz="685611" rtl="0" eaLnBrk="0" fontAlgn="auto" latinLnBrk="0" hangingPunct="0">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t>DESTINY-Breast06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t>patient population: </a:t>
            </a:r>
            <a:b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br>
            <a:r>
              <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t>~85% of HR+, HER2− </a:t>
            </a:r>
            <a:r>
              <a:rPr kumimoji="0" lang="en-US" sz="1200" b="1" i="0" u="none" strike="noStrike" kern="1200" cap="none" spc="0" normalizeH="0" baseline="0" noProof="0" dirty="0" err="1">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rPr>
              <a:t>mBC</a:t>
            </a:r>
            <a:endParaRPr kumimoji="0" lang="en-US" sz="1200" b="1" i="0" u="none" strike="noStrike" kern="1200" cap="none" spc="0" normalizeH="0" baseline="0" noProof="0" dirty="0">
              <a:ln>
                <a:noFill/>
              </a:ln>
              <a:solidFill>
                <a:srgbClr val="54565B"/>
              </a:solidFill>
              <a:effectLst/>
              <a:uLnTx/>
              <a:uFillTx/>
              <a:latin typeface="Trebuchet MS" panose="020B0603020202020204" pitchFamily="34" charset="0"/>
              <a:ea typeface="Arial" panose="020B0604020202020204" pitchFamily="34" charset="0"/>
              <a:cs typeface="Arial" panose="020B0604020202020204" pitchFamily="34" charset="0"/>
            </a:endParaRPr>
          </a:p>
        </p:txBody>
      </p:sp>
      <p:sp>
        <p:nvSpPr>
          <p:cNvPr id="402" name="Rectangle 401">
            <a:extLst>
              <a:ext uri="{FF2B5EF4-FFF2-40B4-BE49-F238E27FC236}">
                <a16:creationId xmlns:a16="http://schemas.microsoft.com/office/drawing/2014/main" id="{6F9536DE-38F0-4A6B-AD88-6668E7FA9D82}"/>
              </a:ext>
            </a:extLst>
          </p:cNvPr>
          <p:cNvSpPr/>
          <p:nvPr/>
        </p:nvSpPr>
        <p:spPr>
          <a:xfrm>
            <a:off x="10113054" y="2883122"/>
            <a:ext cx="1494616" cy="2086130"/>
          </a:xfrm>
          <a:prstGeom prst="rect">
            <a:avLst/>
          </a:prstGeom>
          <a:noFill/>
          <a:ln w="28575">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03" name="Rectangle 402">
            <a:extLst>
              <a:ext uri="{FF2B5EF4-FFF2-40B4-BE49-F238E27FC236}">
                <a16:creationId xmlns:a16="http://schemas.microsoft.com/office/drawing/2014/main" id="{4B35B223-2E00-43E4-856A-0238FF7C96C3}"/>
              </a:ext>
            </a:extLst>
          </p:cNvPr>
          <p:cNvSpPr/>
          <p:nvPr/>
        </p:nvSpPr>
        <p:spPr>
          <a:xfrm>
            <a:off x="7559605" y="2883122"/>
            <a:ext cx="2550541" cy="2086130"/>
          </a:xfrm>
          <a:prstGeom prst="rect">
            <a:avLst/>
          </a:prstGeom>
          <a:noFill/>
          <a:ln w="28575">
            <a:solidFill>
              <a:schemeClr val="accent2">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prstClr val="white"/>
              </a:solidFill>
              <a:effectLst/>
              <a:uLnTx/>
              <a:uFillTx/>
              <a:latin typeface="Trebuchet MS" panose="020B0603020202020204"/>
              <a:ea typeface="+mn-ea"/>
              <a:cs typeface="+mn-cs"/>
            </a:endParaRPr>
          </a:p>
        </p:txBody>
      </p:sp>
      <p:sp>
        <p:nvSpPr>
          <p:cNvPr id="404" name="Rectangle 403">
            <a:extLst>
              <a:ext uri="{FF2B5EF4-FFF2-40B4-BE49-F238E27FC236}">
                <a16:creationId xmlns:a16="http://schemas.microsoft.com/office/drawing/2014/main" id="{65AEEC91-4E80-42B2-A329-C9560B746B04}"/>
              </a:ext>
            </a:extLst>
          </p:cNvPr>
          <p:cNvSpPr/>
          <p:nvPr/>
        </p:nvSpPr>
        <p:spPr>
          <a:xfrm>
            <a:off x="587037" y="2883122"/>
            <a:ext cx="6973878" cy="2086130"/>
          </a:xfrm>
          <a:prstGeom prst="rect">
            <a:avLst/>
          </a:prstGeom>
          <a:noFill/>
          <a:ln w="28575">
            <a:gradFill flip="none" rotWithShape="1">
              <a:gsLst>
                <a:gs pos="50000">
                  <a:schemeClr val="accent1">
                    <a:lumMod val="75000"/>
                  </a:schemeClr>
                </a:gs>
                <a:gs pos="99000">
                  <a:schemeClr val="accent1"/>
                </a:gs>
              </a:gsLst>
              <a:lin ang="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endParaRPr kumimoji="0" lang="en-US" sz="1351" b="1" i="0" u="none" strike="noStrike" kern="1200" cap="none" spc="0" normalizeH="0" baseline="0" noProof="0">
              <a:ln>
                <a:noFill/>
              </a:ln>
              <a:solidFill>
                <a:prstClr val="white"/>
              </a:solidFill>
              <a:effectLst/>
              <a:uLnTx/>
              <a:uFillTx/>
              <a:latin typeface="Trebuchet MS" panose="020B0603020202020204"/>
              <a:ea typeface="+mn-ea"/>
              <a:cs typeface="+mn-cs"/>
            </a:endParaRPr>
          </a:p>
        </p:txBody>
      </p:sp>
      <p:grpSp>
        <p:nvGrpSpPr>
          <p:cNvPr id="3" name="Group 2">
            <a:extLst>
              <a:ext uri="{FF2B5EF4-FFF2-40B4-BE49-F238E27FC236}">
                <a16:creationId xmlns:a16="http://schemas.microsoft.com/office/drawing/2014/main" id="{E525B53E-AB17-482A-BEE3-863A1C0083DF}"/>
              </a:ext>
            </a:extLst>
          </p:cNvPr>
          <p:cNvGrpSpPr/>
          <p:nvPr/>
        </p:nvGrpSpPr>
        <p:grpSpPr>
          <a:xfrm>
            <a:off x="10393679" y="2183714"/>
            <a:ext cx="1162051" cy="454123"/>
            <a:chOff x="1053347" y="4264623"/>
            <a:chExt cx="1162051" cy="454123"/>
          </a:xfrm>
        </p:grpSpPr>
        <p:grpSp>
          <p:nvGrpSpPr>
            <p:cNvPr id="200" name="Group 199">
              <a:extLst>
                <a:ext uri="{FF2B5EF4-FFF2-40B4-BE49-F238E27FC236}">
                  <a16:creationId xmlns:a16="http://schemas.microsoft.com/office/drawing/2014/main" id="{E4CAA4C4-9959-4697-8438-AF21F624A93B}"/>
                </a:ext>
              </a:extLst>
            </p:cNvPr>
            <p:cNvGrpSpPr/>
            <p:nvPr/>
          </p:nvGrpSpPr>
          <p:grpSpPr>
            <a:xfrm>
              <a:off x="1361425" y="4441838"/>
              <a:ext cx="537743" cy="276908"/>
              <a:chOff x="1574301" y="4436972"/>
              <a:chExt cx="1008881" cy="519533"/>
            </a:xfrm>
            <a:solidFill>
              <a:srgbClr val="D9EAD3"/>
            </a:solidFill>
          </p:grpSpPr>
          <p:sp>
            <p:nvSpPr>
              <p:cNvPr id="201" name="Freeform 5">
                <a:extLst>
                  <a:ext uri="{FF2B5EF4-FFF2-40B4-BE49-F238E27FC236}">
                    <a16:creationId xmlns:a16="http://schemas.microsoft.com/office/drawing/2014/main" id="{C8027001-6706-44F0-9DAA-733EFCF2481B}"/>
                  </a:ext>
                </a:extLst>
              </p:cNvPr>
              <p:cNvSpPr>
                <a:spLocks/>
              </p:cNvSpPr>
              <p:nvPr/>
            </p:nvSpPr>
            <p:spPr bwMode="auto">
              <a:xfrm>
                <a:off x="2265754" y="4533266"/>
                <a:ext cx="317428" cy="423239"/>
              </a:xfrm>
              <a:custGeom>
                <a:avLst/>
                <a:gdLst>
                  <a:gd name="T0" fmla="*/ 873 w 3781"/>
                  <a:gd name="T1" fmla="*/ 0 h 5038"/>
                  <a:gd name="T2" fmla="*/ 3781 w 3781"/>
                  <a:gd name="T3" fmla="*/ 5038 h 5038"/>
                  <a:gd name="T4" fmla="*/ 2036 w 3781"/>
                  <a:gd name="T5" fmla="*/ 5038 h 5038"/>
                  <a:gd name="T6" fmla="*/ 0 w 3781"/>
                  <a:gd name="T7" fmla="*/ 1511 h 5038"/>
                  <a:gd name="T8" fmla="*/ 873 w 3781"/>
                  <a:gd name="T9" fmla="*/ 0 h 5038"/>
                </a:gdLst>
                <a:ahLst/>
                <a:cxnLst>
                  <a:cxn ang="0">
                    <a:pos x="T0" y="T1"/>
                  </a:cxn>
                  <a:cxn ang="0">
                    <a:pos x="T2" y="T3"/>
                  </a:cxn>
                  <a:cxn ang="0">
                    <a:pos x="T4" y="T5"/>
                  </a:cxn>
                  <a:cxn ang="0">
                    <a:pos x="T6" y="T7"/>
                  </a:cxn>
                  <a:cxn ang="0">
                    <a:pos x="T8" y="T9"/>
                  </a:cxn>
                </a:cxnLst>
                <a:rect l="0" t="0" r="r" b="b"/>
                <a:pathLst>
                  <a:path w="3781" h="5038">
                    <a:moveTo>
                      <a:pt x="873" y="0"/>
                    </a:moveTo>
                    <a:cubicBezTo>
                      <a:pt x="2673" y="1039"/>
                      <a:pt x="3781" y="2959"/>
                      <a:pt x="3781" y="5038"/>
                    </a:cubicBezTo>
                    <a:lnTo>
                      <a:pt x="2036" y="5038"/>
                    </a:lnTo>
                    <a:cubicBezTo>
                      <a:pt x="2036" y="3583"/>
                      <a:pt x="1260" y="2239"/>
                      <a:pt x="0" y="1511"/>
                    </a:cubicBezTo>
                    <a:lnTo>
                      <a:pt x="873" y="0"/>
                    </a:lnTo>
                    <a:close/>
                  </a:path>
                </a:pathLst>
              </a:custGeom>
              <a:solidFill>
                <a:schemeClr val="accent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4565B"/>
                  </a:solidFill>
                  <a:effectLst/>
                  <a:uLnTx/>
                  <a:uFillTx/>
                  <a:latin typeface="Trebuchet MS" panose="020B0603020202020204"/>
                  <a:ea typeface="+mn-ea"/>
                  <a:cs typeface="+mn-cs"/>
                </a:endParaRPr>
              </a:p>
            </p:txBody>
          </p:sp>
          <p:sp>
            <p:nvSpPr>
              <p:cNvPr id="202" name="Freeform 13">
                <a:extLst>
                  <a:ext uri="{FF2B5EF4-FFF2-40B4-BE49-F238E27FC236}">
                    <a16:creationId xmlns:a16="http://schemas.microsoft.com/office/drawing/2014/main" id="{F76403C7-C4F8-4A40-9884-9A8201ABD801}"/>
                  </a:ext>
                </a:extLst>
              </p:cNvPr>
              <p:cNvSpPr>
                <a:spLocks/>
              </p:cNvSpPr>
              <p:nvPr/>
            </p:nvSpPr>
            <p:spPr bwMode="auto">
              <a:xfrm>
                <a:off x="1574301" y="4533262"/>
                <a:ext cx="317795" cy="423237"/>
              </a:xfrm>
              <a:custGeom>
                <a:avLst/>
                <a:gdLst>
                  <a:gd name="T0" fmla="*/ 0 w 7563"/>
                  <a:gd name="T1" fmla="*/ 10075 h 10075"/>
                  <a:gd name="T2" fmla="*/ 5817 w 7563"/>
                  <a:gd name="T3" fmla="*/ 0 h 10075"/>
                  <a:gd name="T4" fmla="*/ 7563 w 7563"/>
                  <a:gd name="T5" fmla="*/ 3022 h 10075"/>
                  <a:gd name="T6" fmla="*/ 3491 w 7563"/>
                  <a:gd name="T7" fmla="*/ 10075 h 10075"/>
                  <a:gd name="T8" fmla="*/ 0 w 7563"/>
                  <a:gd name="T9" fmla="*/ 10075 h 10075"/>
                </a:gdLst>
                <a:ahLst/>
                <a:cxnLst>
                  <a:cxn ang="0">
                    <a:pos x="T0" y="T1"/>
                  </a:cxn>
                  <a:cxn ang="0">
                    <a:pos x="T2" y="T3"/>
                  </a:cxn>
                  <a:cxn ang="0">
                    <a:pos x="T4" y="T5"/>
                  </a:cxn>
                  <a:cxn ang="0">
                    <a:pos x="T6" y="T7"/>
                  </a:cxn>
                  <a:cxn ang="0">
                    <a:pos x="T8" y="T9"/>
                  </a:cxn>
                </a:cxnLst>
                <a:rect l="0" t="0" r="r" b="b"/>
                <a:pathLst>
                  <a:path w="7563" h="10075">
                    <a:moveTo>
                      <a:pt x="0" y="10075"/>
                    </a:moveTo>
                    <a:cubicBezTo>
                      <a:pt x="0" y="5918"/>
                      <a:pt x="2218" y="2078"/>
                      <a:pt x="5817" y="0"/>
                    </a:cubicBezTo>
                    <a:lnTo>
                      <a:pt x="7563" y="3022"/>
                    </a:lnTo>
                    <a:cubicBezTo>
                      <a:pt x="5043" y="4477"/>
                      <a:pt x="3491" y="7165"/>
                      <a:pt x="3491" y="10075"/>
                    </a:cubicBezTo>
                    <a:lnTo>
                      <a:pt x="0" y="10075"/>
                    </a:lnTo>
                    <a:close/>
                  </a:path>
                </a:pathLst>
              </a:custGeom>
              <a:solidFill>
                <a:schemeClr val="accent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4565B"/>
                  </a:solidFill>
                  <a:effectLst/>
                  <a:uLnTx/>
                  <a:uFillTx/>
                  <a:latin typeface="Trebuchet MS" panose="020B0603020202020204"/>
                  <a:ea typeface="+mn-ea"/>
                  <a:cs typeface="+mn-cs"/>
                </a:endParaRPr>
              </a:p>
            </p:txBody>
          </p:sp>
          <p:sp>
            <p:nvSpPr>
              <p:cNvPr id="203" name="Freeform 15">
                <a:extLst>
                  <a:ext uri="{FF2B5EF4-FFF2-40B4-BE49-F238E27FC236}">
                    <a16:creationId xmlns:a16="http://schemas.microsoft.com/office/drawing/2014/main" id="{A8C1AD47-DABB-4D3F-A6FF-DCAB86C993A5}"/>
                  </a:ext>
                </a:extLst>
              </p:cNvPr>
              <p:cNvSpPr>
                <a:spLocks/>
              </p:cNvSpPr>
              <p:nvPr/>
            </p:nvSpPr>
            <p:spPr bwMode="auto">
              <a:xfrm>
                <a:off x="1834685" y="4436972"/>
                <a:ext cx="488492" cy="214201"/>
              </a:xfrm>
              <a:custGeom>
                <a:avLst/>
                <a:gdLst>
                  <a:gd name="T0" fmla="*/ 0 w 11634"/>
                  <a:gd name="T1" fmla="*/ 2079 h 5101"/>
                  <a:gd name="T2" fmla="*/ 11634 w 11634"/>
                  <a:gd name="T3" fmla="*/ 2079 h 5101"/>
                  <a:gd name="T4" fmla="*/ 9889 w 11634"/>
                  <a:gd name="T5" fmla="*/ 5101 h 5101"/>
                  <a:gd name="T6" fmla="*/ 1746 w 11634"/>
                  <a:gd name="T7" fmla="*/ 5101 h 5101"/>
                  <a:gd name="T8" fmla="*/ 0 w 11634"/>
                  <a:gd name="T9" fmla="*/ 2079 h 5101"/>
                </a:gdLst>
                <a:ahLst/>
                <a:cxnLst>
                  <a:cxn ang="0">
                    <a:pos x="T0" y="T1"/>
                  </a:cxn>
                  <a:cxn ang="0">
                    <a:pos x="T2" y="T3"/>
                  </a:cxn>
                  <a:cxn ang="0">
                    <a:pos x="T4" y="T5"/>
                  </a:cxn>
                  <a:cxn ang="0">
                    <a:pos x="T6" y="T7"/>
                  </a:cxn>
                  <a:cxn ang="0">
                    <a:pos x="T8" y="T9"/>
                  </a:cxn>
                </a:cxnLst>
                <a:rect l="0" t="0" r="r" b="b"/>
                <a:pathLst>
                  <a:path w="11634" h="5101">
                    <a:moveTo>
                      <a:pt x="0" y="2079"/>
                    </a:moveTo>
                    <a:cubicBezTo>
                      <a:pt x="3600" y="0"/>
                      <a:pt x="8035" y="0"/>
                      <a:pt x="11634" y="2079"/>
                    </a:cubicBezTo>
                    <a:lnTo>
                      <a:pt x="9889" y="5101"/>
                    </a:lnTo>
                    <a:cubicBezTo>
                      <a:pt x="7370" y="3646"/>
                      <a:pt x="4265" y="3646"/>
                      <a:pt x="1746" y="5101"/>
                    </a:cubicBezTo>
                    <a:lnTo>
                      <a:pt x="0" y="2079"/>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4565B"/>
                  </a:solidFill>
                  <a:effectLst/>
                  <a:uLnTx/>
                  <a:uFillTx/>
                  <a:latin typeface="Trebuchet MS" panose="020B0603020202020204"/>
                  <a:ea typeface="+mn-ea"/>
                  <a:cs typeface="+mn-cs"/>
                </a:endParaRPr>
              </a:p>
            </p:txBody>
          </p:sp>
        </p:grpSp>
        <p:sp>
          <p:nvSpPr>
            <p:cNvPr id="204" name="TextBox 203">
              <a:extLst>
                <a:ext uri="{FF2B5EF4-FFF2-40B4-BE49-F238E27FC236}">
                  <a16:creationId xmlns:a16="http://schemas.microsoft.com/office/drawing/2014/main" id="{3309C69C-A7B0-47B1-B28D-B42B7E8703EB}"/>
                </a:ext>
              </a:extLst>
            </p:cNvPr>
            <p:cNvSpPr txBox="1"/>
            <p:nvPr/>
          </p:nvSpPr>
          <p:spPr>
            <a:xfrm>
              <a:off x="1370949" y="4264623"/>
              <a:ext cx="518694" cy="153888"/>
            </a:xfrm>
            <a:prstGeom prst="rect">
              <a:avLst/>
            </a:prstGeom>
            <a:noFill/>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Medium</a:t>
              </a:r>
            </a:p>
          </p:txBody>
        </p:sp>
        <p:sp>
          <p:nvSpPr>
            <p:cNvPr id="205" name="TextBox 204">
              <a:extLst>
                <a:ext uri="{FF2B5EF4-FFF2-40B4-BE49-F238E27FC236}">
                  <a16:creationId xmlns:a16="http://schemas.microsoft.com/office/drawing/2014/main" id="{489A1AC8-A50B-433B-83A0-9220C26985D6}"/>
                </a:ext>
              </a:extLst>
            </p:cNvPr>
            <p:cNvSpPr txBox="1"/>
            <p:nvPr/>
          </p:nvSpPr>
          <p:spPr>
            <a:xfrm>
              <a:off x="1053347" y="4497668"/>
              <a:ext cx="317551" cy="153888"/>
            </a:xfrm>
            <a:prstGeom prst="rect">
              <a:avLst/>
            </a:prstGeom>
            <a:noFill/>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Low</a:t>
              </a:r>
            </a:p>
          </p:txBody>
        </p:sp>
        <p:sp>
          <p:nvSpPr>
            <p:cNvPr id="206" name="TextBox 205">
              <a:extLst>
                <a:ext uri="{FF2B5EF4-FFF2-40B4-BE49-F238E27FC236}">
                  <a16:creationId xmlns:a16="http://schemas.microsoft.com/office/drawing/2014/main" id="{10AB4533-0243-47E5-A9C3-89008B60DB8C}"/>
                </a:ext>
              </a:extLst>
            </p:cNvPr>
            <p:cNvSpPr txBox="1"/>
            <p:nvPr/>
          </p:nvSpPr>
          <p:spPr>
            <a:xfrm>
              <a:off x="1912503" y="4497668"/>
              <a:ext cx="302895" cy="153888"/>
            </a:xfrm>
            <a:prstGeom prst="rect">
              <a:avLst/>
            </a:prstGeom>
            <a:noFill/>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High</a:t>
              </a:r>
            </a:p>
          </p:txBody>
        </p:sp>
      </p:grpSp>
      <p:graphicFrame>
        <p:nvGraphicFramePr>
          <p:cNvPr id="409" name="Chart 408">
            <a:extLst>
              <a:ext uri="{FF2B5EF4-FFF2-40B4-BE49-F238E27FC236}">
                <a16:creationId xmlns:a16="http://schemas.microsoft.com/office/drawing/2014/main" id="{D6CEC1CD-5622-4218-9C49-DBCC8BCD74EA}"/>
              </a:ext>
            </a:extLst>
          </p:cNvPr>
          <p:cNvGraphicFramePr/>
          <p:nvPr/>
        </p:nvGraphicFramePr>
        <p:xfrm>
          <a:off x="444974" y="4336420"/>
          <a:ext cx="10268712" cy="803611"/>
        </p:xfrm>
        <a:graphic>
          <a:graphicData uri="http://schemas.openxmlformats.org/drawingml/2006/chart">
            <c:chart xmlns:c="http://schemas.openxmlformats.org/drawingml/2006/chart" xmlns:r="http://schemas.openxmlformats.org/officeDocument/2006/relationships" r:id="rId3"/>
          </a:graphicData>
        </a:graphic>
      </p:graphicFrame>
      <p:sp>
        <p:nvSpPr>
          <p:cNvPr id="406" name="Rectangle 405">
            <a:extLst>
              <a:ext uri="{FF2B5EF4-FFF2-40B4-BE49-F238E27FC236}">
                <a16:creationId xmlns:a16="http://schemas.microsoft.com/office/drawing/2014/main" id="{85BE9459-DC92-4BF8-983C-C311DC07D544}"/>
              </a:ext>
            </a:extLst>
          </p:cNvPr>
          <p:cNvSpPr/>
          <p:nvPr/>
        </p:nvSpPr>
        <p:spPr>
          <a:xfrm>
            <a:off x="652763" y="4555161"/>
            <a:ext cx="3372073" cy="36612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27000" rIns="27000"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351" b="1" i="0" u="none" strike="noStrike" kern="1200" cap="none" spc="0" normalizeH="0" baseline="0" noProof="0">
                <a:ln>
                  <a:noFill/>
                </a:ln>
                <a:solidFill>
                  <a:prstClr val="white"/>
                </a:solidFill>
                <a:effectLst/>
                <a:uLnTx/>
                <a:uFillTx/>
                <a:latin typeface="Trebuchet MS" panose="020B0603020202020204" pitchFamily="34" charset="0"/>
                <a:ea typeface="+mn-ea"/>
                <a:cs typeface="+mn-cs"/>
              </a:rPr>
              <a:t>IHC 2+/ISH−</a:t>
            </a:r>
          </a:p>
        </p:txBody>
      </p:sp>
      <p:sp>
        <p:nvSpPr>
          <p:cNvPr id="407" name="Rectangle 406">
            <a:extLst>
              <a:ext uri="{FF2B5EF4-FFF2-40B4-BE49-F238E27FC236}">
                <a16:creationId xmlns:a16="http://schemas.microsoft.com/office/drawing/2014/main" id="{4CB08917-D622-4FD7-9F3D-462F691B8A52}"/>
              </a:ext>
            </a:extLst>
          </p:cNvPr>
          <p:cNvSpPr/>
          <p:nvPr/>
        </p:nvSpPr>
        <p:spPr>
          <a:xfrm>
            <a:off x="4068438" y="4555161"/>
            <a:ext cx="3515122" cy="36612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27000" rIns="27000" rtlCol="0" anchor="ctr">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351" b="1" i="0" u="none" strike="noStrike" kern="1200" cap="none" spc="0" normalizeH="0" baseline="0" noProof="0">
                <a:ln>
                  <a:noFill/>
                </a:ln>
                <a:solidFill>
                  <a:prstClr val="white"/>
                </a:solidFill>
                <a:effectLst/>
                <a:uLnTx/>
                <a:uFillTx/>
                <a:latin typeface="Trebuchet MS" panose="020B0603020202020204" pitchFamily="34" charset="0"/>
                <a:ea typeface="+mn-ea"/>
                <a:cs typeface="+mn-cs"/>
              </a:rPr>
              <a:t>IHC 1+</a:t>
            </a:r>
          </a:p>
        </p:txBody>
      </p:sp>
      <p:sp>
        <p:nvSpPr>
          <p:cNvPr id="408" name="Rectangle 407">
            <a:extLst>
              <a:ext uri="{FF2B5EF4-FFF2-40B4-BE49-F238E27FC236}">
                <a16:creationId xmlns:a16="http://schemas.microsoft.com/office/drawing/2014/main" id="{46D92714-611B-48E9-AD12-E040372D230E}"/>
              </a:ext>
            </a:extLst>
          </p:cNvPr>
          <p:cNvSpPr/>
          <p:nvPr/>
        </p:nvSpPr>
        <p:spPr>
          <a:xfrm>
            <a:off x="10053150" y="4579826"/>
            <a:ext cx="718200" cy="31679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27432" tIns="0" rIns="27432" bIns="0" rtlCol="0" anchor="ctr" anchorCtr="0">
            <a:noAutofit/>
          </a:bodyPr>
          <a:lstStyle/>
          <a:p>
            <a:pPr marL="0" marR="0" lvl="0" indent="0" algn="ctr" defTabSz="685338" rtl="0" eaLnBrk="0" fontAlgn="auto" latinLnBrk="0" hangingPunct="0">
              <a:lnSpc>
                <a:spcPct val="100000"/>
              </a:lnSpc>
              <a:spcBef>
                <a:spcPts val="0"/>
              </a:spcBef>
              <a:spcAft>
                <a:spcPts val="0"/>
              </a:spcAft>
              <a:buClrTx/>
              <a:buSzTx/>
              <a:buFontTx/>
              <a:buNone/>
              <a:tabLst/>
              <a:defRPr/>
            </a:pPr>
            <a:r>
              <a:rPr kumimoji="0" lang="en-US" sz="1351" b="1" i="0" u="none" strike="noStrike" kern="1200" cap="none" spc="0" normalizeH="0" baseline="0" noProof="0" dirty="0">
                <a:ln>
                  <a:noFill/>
                </a:ln>
                <a:solidFill>
                  <a:srgbClr val="203661"/>
                </a:solidFill>
                <a:effectLst/>
                <a:uLnTx/>
                <a:uFillTx/>
                <a:latin typeface="Trebuchet MS" panose="020B0603020202020204" pitchFamily="34" charset="0"/>
                <a:ea typeface="+mn-ea"/>
                <a:cs typeface="+mn-cs"/>
              </a:rPr>
              <a:t>IHC 0</a:t>
            </a:r>
          </a:p>
        </p:txBody>
      </p:sp>
      <p:grpSp>
        <p:nvGrpSpPr>
          <p:cNvPr id="207" name="Shape0_20250616_185423">
            <a:extLst>
              <a:ext uri="{FF2B5EF4-FFF2-40B4-BE49-F238E27FC236}">
                <a16:creationId xmlns:a16="http://schemas.microsoft.com/office/drawing/2014/main" id="{07CCE3DF-5087-408F-AB82-8DA1DDBAF841}"/>
              </a:ext>
            </a:extLst>
          </p:cNvPr>
          <p:cNvGrpSpPr>
            <a:grpSpLocks noChangeAspect="1"/>
          </p:cNvGrpSpPr>
          <p:nvPr/>
        </p:nvGrpSpPr>
        <p:grpSpPr>
          <a:xfrm>
            <a:off x="558569" y="5058051"/>
            <a:ext cx="626311" cy="375386"/>
            <a:chOff x="8421098" y="3074669"/>
            <a:chExt cx="292178" cy="175120"/>
          </a:xfrm>
        </p:grpSpPr>
        <p:grpSp>
          <p:nvGrpSpPr>
            <p:cNvPr id="208" name="Group 207">
              <a:extLst>
                <a:ext uri="{FF2B5EF4-FFF2-40B4-BE49-F238E27FC236}">
                  <a16:creationId xmlns:a16="http://schemas.microsoft.com/office/drawing/2014/main" id="{21FF2BE8-164A-404A-A5EB-9BF2938BDFB5}"/>
                </a:ext>
              </a:extLst>
            </p:cNvPr>
            <p:cNvGrpSpPr/>
            <p:nvPr/>
          </p:nvGrpSpPr>
          <p:grpSpPr>
            <a:xfrm>
              <a:off x="8421098" y="3074669"/>
              <a:ext cx="292178" cy="150454"/>
              <a:chOff x="1574303" y="4436972"/>
              <a:chExt cx="1008878" cy="519508"/>
            </a:xfrm>
            <a:solidFill>
              <a:srgbClr val="D9EAD3"/>
            </a:solidFill>
          </p:grpSpPr>
          <p:sp>
            <p:nvSpPr>
              <p:cNvPr id="210" name="Freeform 5">
                <a:extLst>
                  <a:ext uri="{FF2B5EF4-FFF2-40B4-BE49-F238E27FC236}">
                    <a16:creationId xmlns:a16="http://schemas.microsoft.com/office/drawing/2014/main" id="{2377C4A5-E703-4439-94A7-05A0C6305012}"/>
                  </a:ext>
                </a:extLst>
              </p:cNvPr>
              <p:cNvSpPr>
                <a:spLocks/>
              </p:cNvSpPr>
              <p:nvPr/>
            </p:nvSpPr>
            <p:spPr bwMode="auto">
              <a:xfrm>
                <a:off x="2265753" y="4533244"/>
                <a:ext cx="317428" cy="423236"/>
              </a:xfrm>
              <a:custGeom>
                <a:avLst/>
                <a:gdLst>
                  <a:gd name="T0" fmla="*/ 873 w 3781"/>
                  <a:gd name="T1" fmla="*/ 0 h 5038"/>
                  <a:gd name="T2" fmla="*/ 3781 w 3781"/>
                  <a:gd name="T3" fmla="*/ 5038 h 5038"/>
                  <a:gd name="T4" fmla="*/ 2036 w 3781"/>
                  <a:gd name="T5" fmla="*/ 5038 h 5038"/>
                  <a:gd name="T6" fmla="*/ 0 w 3781"/>
                  <a:gd name="T7" fmla="*/ 1511 h 5038"/>
                  <a:gd name="T8" fmla="*/ 873 w 3781"/>
                  <a:gd name="T9" fmla="*/ 0 h 5038"/>
                </a:gdLst>
                <a:ahLst/>
                <a:cxnLst>
                  <a:cxn ang="0">
                    <a:pos x="T0" y="T1"/>
                  </a:cxn>
                  <a:cxn ang="0">
                    <a:pos x="T2" y="T3"/>
                  </a:cxn>
                  <a:cxn ang="0">
                    <a:pos x="T4" y="T5"/>
                  </a:cxn>
                  <a:cxn ang="0">
                    <a:pos x="T6" y="T7"/>
                  </a:cxn>
                  <a:cxn ang="0">
                    <a:pos x="T8" y="T9"/>
                  </a:cxn>
                </a:cxnLst>
                <a:rect l="0" t="0" r="r" b="b"/>
                <a:pathLst>
                  <a:path w="3781" h="5038">
                    <a:moveTo>
                      <a:pt x="873" y="0"/>
                    </a:moveTo>
                    <a:cubicBezTo>
                      <a:pt x="2673" y="1039"/>
                      <a:pt x="3781" y="2959"/>
                      <a:pt x="3781" y="5038"/>
                    </a:cubicBezTo>
                    <a:lnTo>
                      <a:pt x="2036" y="5038"/>
                    </a:lnTo>
                    <a:cubicBezTo>
                      <a:pt x="2036" y="3583"/>
                      <a:pt x="1260" y="2239"/>
                      <a:pt x="0" y="1511"/>
                    </a:cubicBezTo>
                    <a:lnTo>
                      <a:pt x="873" y="0"/>
                    </a:lnTo>
                    <a:close/>
                  </a:path>
                </a:pathLst>
              </a:custGeom>
              <a:solidFill>
                <a:schemeClr val="bg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1" name="Freeform 13">
                <a:extLst>
                  <a:ext uri="{FF2B5EF4-FFF2-40B4-BE49-F238E27FC236}">
                    <a16:creationId xmlns:a16="http://schemas.microsoft.com/office/drawing/2014/main" id="{C16A001E-1BB3-4C61-B2B3-0888AD849AF8}"/>
                  </a:ext>
                </a:extLst>
              </p:cNvPr>
              <p:cNvSpPr>
                <a:spLocks/>
              </p:cNvSpPr>
              <p:nvPr/>
            </p:nvSpPr>
            <p:spPr bwMode="auto">
              <a:xfrm>
                <a:off x="1574303" y="4533244"/>
                <a:ext cx="317796" cy="423236"/>
              </a:xfrm>
              <a:custGeom>
                <a:avLst/>
                <a:gdLst>
                  <a:gd name="T0" fmla="*/ 0 w 7563"/>
                  <a:gd name="T1" fmla="*/ 10075 h 10075"/>
                  <a:gd name="T2" fmla="*/ 5817 w 7563"/>
                  <a:gd name="T3" fmla="*/ 0 h 10075"/>
                  <a:gd name="T4" fmla="*/ 7563 w 7563"/>
                  <a:gd name="T5" fmla="*/ 3022 h 10075"/>
                  <a:gd name="T6" fmla="*/ 3491 w 7563"/>
                  <a:gd name="T7" fmla="*/ 10075 h 10075"/>
                  <a:gd name="T8" fmla="*/ 0 w 7563"/>
                  <a:gd name="T9" fmla="*/ 10075 h 10075"/>
                </a:gdLst>
                <a:ahLst/>
                <a:cxnLst>
                  <a:cxn ang="0">
                    <a:pos x="T0" y="T1"/>
                  </a:cxn>
                  <a:cxn ang="0">
                    <a:pos x="T2" y="T3"/>
                  </a:cxn>
                  <a:cxn ang="0">
                    <a:pos x="T4" y="T5"/>
                  </a:cxn>
                  <a:cxn ang="0">
                    <a:pos x="T6" y="T7"/>
                  </a:cxn>
                  <a:cxn ang="0">
                    <a:pos x="T8" y="T9"/>
                  </a:cxn>
                </a:cxnLst>
                <a:rect l="0" t="0" r="r" b="b"/>
                <a:pathLst>
                  <a:path w="7563" h="10075">
                    <a:moveTo>
                      <a:pt x="0" y="10075"/>
                    </a:moveTo>
                    <a:cubicBezTo>
                      <a:pt x="0" y="5918"/>
                      <a:pt x="2218" y="2078"/>
                      <a:pt x="5817" y="0"/>
                    </a:cubicBezTo>
                    <a:lnTo>
                      <a:pt x="7563" y="3022"/>
                    </a:lnTo>
                    <a:cubicBezTo>
                      <a:pt x="5043" y="4477"/>
                      <a:pt x="3491" y="7165"/>
                      <a:pt x="3491" y="10075"/>
                    </a:cubicBezTo>
                    <a:lnTo>
                      <a:pt x="0" y="10075"/>
                    </a:lnTo>
                    <a:close/>
                  </a:path>
                </a:pathLst>
              </a:custGeom>
              <a:solidFill>
                <a:schemeClr val="bg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2" name="Freeform 15">
                <a:extLst>
                  <a:ext uri="{FF2B5EF4-FFF2-40B4-BE49-F238E27FC236}">
                    <a16:creationId xmlns:a16="http://schemas.microsoft.com/office/drawing/2014/main" id="{377AD3B3-AF48-4FA1-BFE4-6CAC4777C270}"/>
                  </a:ext>
                </a:extLst>
              </p:cNvPr>
              <p:cNvSpPr>
                <a:spLocks/>
              </p:cNvSpPr>
              <p:nvPr/>
            </p:nvSpPr>
            <p:spPr bwMode="auto">
              <a:xfrm>
                <a:off x="1834684" y="4436972"/>
                <a:ext cx="488492" cy="214200"/>
              </a:xfrm>
              <a:custGeom>
                <a:avLst/>
                <a:gdLst>
                  <a:gd name="T0" fmla="*/ 0 w 11634"/>
                  <a:gd name="T1" fmla="*/ 2079 h 5101"/>
                  <a:gd name="T2" fmla="*/ 11634 w 11634"/>
                  <a:gd name="T3" fmla="*/ 2079 h 5101"/>
                  <a:gd name="T4" fmla="*/ 9889 w 11634"/>
                  <a:gd name="T5" fmla="*/ 5101 h 5101"/>
                  <a:gd name="T6" fmla="*/ 1746 w 11634"/>
                  <a:gd name="T7" fmla="*/ 5101 h 5101"/>
                  <a:gd name="T8" fmla="*/ 0 w 11634"/>
                  <a:gd name="T9" fmla="*/ 2079 h 5101"/>
                </a:gdLst>
                <a:ahLst/>
                <a:cxnLst>
                  <a:cxn ang="0">
                    <a:pos x="T0" y="T1"/>
                  </a:cxn>
                  <a:cxn ang="0">
                    <a:pos x="T2" y="T3"/>
                  </a:cxn>
                  <a:cxn ang="0">
                    <a:pos x="T4" y="T5"/>
                  </a:cxn>
                  <a:cxn ang="0">
                    <a:pos x="T6" y="T7"/>
                  </a:cxn>
                  <a:cxn ang="0">
                    <a:pos x="T8" y="T9"/>
                  </a:cxn>
                </a:cxnLst>
                <a:rect l="0" t="0" r="r" b="b"/>
                <a:pathLst>
                  <a:path w="11634" h="5101">
                    <a:moveTo>
                      <a:pt x="0" y="2079"/>
                    </a:moveTo>
                    <a:cubicBezTo>
                      <a:pt x="3600" y="0"/>
                      <a:pt x="8035" y="0"/>
                      <a:pt x="11634" y="2079"/>
                    </a:cubicBezTo>
                    <a:lnTo>
                      <a:pt x="9889" y="5101"/>
                    </a:lnTo>
                    <a:cubicBezTo>
                      <a:pt x="7370" y="3646"/>
                      <a:pt x="4265" y="3646"/>
                      <a:pt x="1746" y="5101"/>
                    </a:cubicBezTo>
                    <a:lnTo>
                      <a:pt x="0" y="2079"/>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209" name="Freeform 182">
              <a:extLst>
                <a:ext uri="{FF2B5EF4-FFF2-40B4-BE49-F238E27FC236}">
                  <a16:creationId xmlns:a16="http://schemas.microsoft.com/office/drawing/2014/main" id="{8075A01E-740E-4BEF-95A5-F5324C9D50FA}"/>
                </a:ext>
              </a:extLst>
            </p:cNvPr>
            <p:cNvSpPr>
              <a:spLocks noEditPoints="1"/>
            </p:cNvSpPr>
            <p:nvPr/>
          </p:nvSpPr>
          <p:spPr bwMode="auto">
            <a:xfrm rot="18128645" flipH="1">
              <a:off x="8524981" y="3169928"/>
              <a:ext cx="94795" cy="64928"/>
            </a:xfrm>
            <a:custGeom>
              <a:avLst/>
              <a:gdLst>
                <a:gd name="T0" fmla="*/ 87 w 109"/>
                <a:gd name="T1" fmla="*/ 22 h 75"/>
                <a:gd name="T2" fmla="*/ 87 w 109"/>
                <a:gd name="T3" fmla="*/ 22 h 75"/>
                <a:gd name="T4" fmla="*/ 0 w 109"/>
                <a:gd name="T5" fmla="*/ 0 h 75"/>
                <a:gd name="T6" fmla="*/ 60 w 109"/>
                <a:gd name="T7" fmla="*/ 63 h 75"/>
                <a:gd name="T8" fmla="*/ 62 w 109"/>
                <a:gd name="T9" fmla="*/ 66 h 75"/>
                <a:gd name="T10" fmla="*/ 63 w 109"/>
                <a:gd name="T11" fmla="*/ 66 h 75"/>
                <a:gd name="T12" fmla="*/ 63 w 109"/>
                <a:gd name="T13" fmla="*/ 66 h 75"/>
                <a:gd name="T14" fmla="*/ 90 w 109"/>
                <a:gd name="T15" fmla="*/ 71 h 75"/>
                <a:gd name="T16" fmla="*/ 103 w 109"/>
                <a:gd name="T17" fmla="*/ 37 h 75"/>
                <a:gd name="T18" fmla="*/ 87 w 109"/>
                <a:gd name="T19" fmla="*/ 22 h 75"/>
                <a:gd name="T20" fmla="*/ 84 w 109"/>
                <a:gd name="T21" fmla="*/ 56 h 75"/>
                <a:gd name="T22" fmla="*/ 70 w 109"/>
                <a:gd name="T23" fmla="*/ 51 h 75"/>
                <a:gd name="T24" fmla="*/ 76 w 109"/>
                <a:gd name="T25" fmla="*/ 37 h 75"/>
                <a:gd name="T26" fmla="*/ 89 w 109"/>
                <a:gd name="T27" fmla="*/ 43 h 75"/>
                <a:gd name="T28" fmla="*/ 84 w 109"/>
                <a:gd name="T29"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75">
                  <a:moveTo>
                    <a:pt x="87" y="22"/>
                  </a:moveTo>
                  <a:cubicBezTo>
                    <a:pt x="87" y="22"/>
                    <a:pt x="87" y="22"/>
                    <a:pt x="87" y="22"/>
                  </a:cubicBezTo>
                  <a:cubicBezTo>
                    <a:pt x="0" y="0"/>
                    <a:pt x="0" y="0"/>
                    <a:pt x="0" y="0"/>
                  </a:cubicBezTo>
                  <a:cubicBezTo>
                    <a:pt x="60" y="63"/>
                    <a:pt x="60" y="63"/>
                    <a:pt x="60" y="63"/>
                  </a:cubicBezTo>
                  <a:cubicBezTo>
                    <a:pt x="61" y="64"/>
                    <a:pt x="61" y="65"/>
                    <a:pt x="62" y="66"/>
                  </a:cubicBezTo>
                  <a:cubicBezTo>
                    <a:pt x="63" y="66"/>
                    <a:pt x="63" y="66"/>
                    <a:pt x="63" y="66"/>
                  </a:cubicBezTo>
                  <a:cubicBezTo>
                    <a:pt x="63" y="66"/>
                    <a:pt x="63" y="66"/>
                    <a:pt x="63" y="66"/>
                  </a:cubicBezTo>
                  <a:cubicBezTo>
                    <a:pt x="70" y="72"/>
                    <a:pt x="80" y="75"/>
                    <a:pt x="90" y="71"/>
                  </a:cubicBezTo>
                  <a:cubicBezTo>
                    <a:pt x="103" y="65"/>
                    <a:pt x="109" y="50"/>
                    <a:pt x="103" y="37"/>
                  </a:cubicBezTo>
                  <a:cubicBezTo>
                    <a:pt x="100" y="30"/>
                    <a:pt x="94" y="24"/>
                    <a:pt x="87" y="22"/>
                  </a:cubicBezTo>
                  <a:close/>
                  <a:moveTo>
                    <a:pt x="84" y="56"/>
                  </a:moveTo>
                  <a:cubicBezTo>
                    <a:pt x="79" y="58"/>
                    <a:pt x="73" y="56"/>
                    <a:pt x="70" y="51"/>
                  </a:cubicBezTo>
                  <a:cubicBezTo>
                    <a:pt x="68" y="46"/>
                    <a:pt x="71" y="40"/>
                    <a:pt x="76" y="37"/>
                  </a:cubicBezTo>
                  <a:cubicBezTo>
                    <a:pt x="81" y="35"/>
                    <a:pt x="87" y="38"/>
                    <a:pt x="89" y="43"/>
                  </a:cubicBezTo>
                  <a:cubicBezTo>
                    <a:pt x="91" y="48"/>
                    <a:pt x="89" y="54"/>
                    <a:pt x="84" y="56"/>
                  </a:cubicBezTo>
                  <a:close/>
                </a:path>
              </a:pathLst>
            </a:custGeom>
            <a:solidFill>
              <a:srgbClr val="C6C6C6"/>
            </a:solidFill>
            <a:ln>
              <a:noFill/>
            </a:ln>
          </p:spPr>
          <p:txBody>
            <a:bodyPr vert="horz" wrap="square" lIns="93297" tIns="46649" rIns="93297" bIns="466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37" b="0" i="0" u="none" strike="noStrike" kern="0" cap="none" spc="0" normalizeH="0" baseline="0" noProof="0">
                <a:ln>
                  <a:noFill/>
                </a:ln>
                <a:solidFill>
                  <a:srgbClr val="000000"/>
                </a:solidFill>
                <a:effectLst/>
                <a:uLnTx/>
                <a:uFillTx/>
                <a:latin typeface="Arial"/>
                <a:ea typeface="+mn-ea"/>
                <a:cs typeface="+mn-cs"/>
              </a:endParaRPr>
            </a:p>
          </p:txBody>
        </p:sp>
      </p:grpSp>
      <p:grpSp>
        <p:nvGrpSpPr>
          <p:cNvPr id="213" name="Group 212">
            <a:extLst>
              <a:ext uri="{FF2B5EF4-FFF2-40B4-BE49-F238E27FC236}">
                <a16:creationId xmlns:a16="http://schemas.microsoft.com/office/drawing/2014/main" id="{DE0931E5-88D6-4DC3-8769-B19EBEA1BA46}"/>
              </a:ext>
            </a:extLst>
          </p:cNvPr>
          <p:cNvGrpSpPr>
            <a:grpSpLocks noChangeAspect="1"/>
          </p:cNvGrpSpPr>
          <p:nvPr/>
        </p:nvGrpSpPr>
        <p:grpSpPr>
          <a:xfrm>
            <a:off x="9737638" y="5059002"/>
            <a:ext cx="626311" cy="354467"/>
            <a:chOff x="7735298" y="3740726"/>
            <a:chExt cx="292178" cy="165360"/>
          </a:xfrm>
        </p:grpSpPr>
        <p:sp>
          <p:nvSpPr>
            <p:cNvPr id="214" name="Freeform 5">
              <a:extLst>
                <a:ext uri="{FF2B5EF4-FFF2-40B4-BE49-F238E27FC236}">
                  <a16:creationId xmlns:a16="http://schemas.microsoft.com/office/drawing/2014/main" id="{BFC9F99E-86AD-49F6-A3B0-29284A42E471}"/>
                </a:ext>
              </a:extLst>
            </p:cNvPr>
            <p:cNvSpPr>
              <a:spLocks/>
            </p:cNvSpPr>
            <p:nvPr/>
          </p:nvSpPr>
          <p:spPr bwMode="auto">
            <a:xfrm>
              <a:off x="7935546" y="3768610"/>
              <a:ext cx="91930" cy="122571"/>
            </a:xfrm>
            <a:custGeom>
              <a:avLst/>
              <a:gdLst>
                <a:gd name="T0" fmla="*/ 873 w 3781"/>
                <a:gd name="T1" fmla="*/ 0 h 5038"/>
                <a:gd name="T2" fmla="*/ 3781 w 3781"/>
                <a:gd name="T3" fmla="*/ 5038 h 5038"/>
                <a:gd name="T4" fmla="*/ 2036 w 3781"/>
                <a:gd name="T5" fmla="*/ 5038 h 5038"/>
                <a:gd name="T6" fmla="*/ 0 w 3781"/>
                <a:gd name="T7" fmla="*/ 1511 h 5038"/>
                <a:gd name="T8" fmla="*/ 873 w 3781"/>
                <a:gd name="T9" fmla="*/ 0 h 5038"/>
              </a:gdLst>
              <a:ahLst/>
              <a:cxnLst>
                <a:cxn ang="0">
                  <a:pos x="T0" y="T1"/>
                </a:cxn>
                <a:cxn ang="0">
                  <a:pos x="T2" y="T3"/>
                </a:cxn>
                <a:cxn ang="0">
                  <a:pos x="T4" y="T5"/>
                </a:cxn>
                <a:cxn ang="0">
                  <a:pos x="T6" y="T7"/>
                </a:cxn>
                <a:cxn ang="0">
                  <a:pos x="T8" y="T9"/>
                </a:cxn>
              </a:cxnLst>
              <a:rect l="0" t="0" r="r" b="b"/>
              <a:pathLst>
                <a:path w="3781" h="5038">
                  <a:moveTo>
                    <a:pt x="873" y="0"/>
                  </a:moveTo>
                  <a:cubicBezTo>
                    <a:pt x="2673" y="1039"/>
                    <a:pt x="3781" y="2959"/>
                    <a:pt x="3781" y="5038"/>
                  </a:cubicBezTo>
                  <a:lnTo>
                    <a:pt x="2036" y="5038"/>
                  </a:lnTo>
                  <a:cubicBezTo>
                    <a:pt x="2036" y="3583"/>
                    <a:pt x="1260" y="2239"/>
                    <a:pt x="0" y="1511"/>
                  </a:cubicBezTo>
                  <a:lnTo>
                    <a:pt x="873" y="0"/>
                  </a:lnTo>
                  <a:close/>
                </a:path>
              </a:pathLst>
            </a:custGeom>
            <a:solidFill>
              <a:schemeClr val="bg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5" name="Freeform 13">
              <a:extLst>
                <a:ext uri="{FF2B5EF4-FFF2-40B4-BE49-F238E27FC236}">
                  <a16:creationId xmlns:a16="http://schemas.microsoft.com/office/drawing/2014/main" id="{0698D93C-7DDA-4974-ACDC-2121D8549A4D}"/>
                </a:ext>
              </a:extLst>
            </p:cNvPr>
            <p:cNvSpPr>
              <a:spLocks/>
            </p:cNvSpPr>
            <p:nvPr/>
          </p:nvSpPr>
          <p:spPr bwMode="auto">
            <a:xfrm>
              <a:off x="7735298" y="3768609"/>
              <a:ext cx="92036" cy="122570"/>
            </a:xfrm>
            <a:custGeom>
              <a:avLst/>
              <a:gdLst>
                <a:gd name="T0" fmla="*/ 0 w 7563"/>
                <a:gd name="T1" fmla="*/ 10075 h 10075"/>
                <a:gd name="T2" fmla="*/ 5817 w 7563"/>
                <a:gd name="T3" fmla="*/ 0 h 10075"/>
                <a:gd name="T4" fmla="*/ 7563 w 7563"/>
                <a:gd name="T5" fmla="*/ 3022 h 10075"/>
                <a:gd name="T6" fmla="*/ 3491 w 7563"/>
                <a:gd name="T7" fmla="*/ 10075 h 10075"/>
                <a:gd name="T8" fmla="*/ 0 w 7563"/>
                <a:gd name="T9" fmla="*/ 10075 h 10075"/>
              </a:gdLst>
              <a:ahLst/>
              <a:cxnLst>
                <a:cxn ang="0">
                  <a:pos x="T0" y="T1"/>
                </a:cxn>
                <a:cxn ang="0">
                  <a:pos x="T2" y="T3"/>
                </a:cxn>
                <a:cxn ang="0">
                  <a:pos x="T4" y="T5"/>
                </a:cxn>
                <a:cxn ang="0">
                  <a:pos x="T6" y="T7"/>
                </a:cxn>
                <a:cxn ang="0">
                  <a:pos x="T8" y="T9"/>
                </a:cxn>
              </a:cxnLst>
              <a:rect l="0" t="0" r="r" b="b"/>
              <a:pathLst>
                <a:path w="7563" h="10075">
                  <a:moveTo>
                    <a:pt x="0" y="10075"/>
                  </a:moveTo>
                  <a:cubicBezTo>
                    <a:pt x="0" y="5918"/>
                    <a:pt x="2218" y="2078"/>
                    <a:pt x="5817" y="0"/>
                  </a:cubicBezTo>
                  <a:lnTo>
                    <a:pt x="7563" y="3022"/>
                  </a:lnTo>
                  <a:cubicBezTo>
                    <a:pt x="5043" y="4477"/>
                    <a:pt x="3491" y="7165"/>
                    <a:pt x="3491" y="10075"/>
                  </a:cubicBezTo>
                  <a:lnTo>
                    <a:pt x="0" y="10075"/>
                  </a:lnTo>
                  <a:close/>
                </a:path>
              </a:pathLst>
            </a:custGeom>
            <a:solidFill>
              <a:schemeClr val="accent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6" name="Freeform 15">
              <a:extLst>
                <a:ext uri="{FF2B5EF4-FFF2-40B4-BE49-F238E27FC236}">
                  <a16:creationId xmlns:a16="http://schemas.microsoft.com/office/drawing/2014/main" id="{C46985C4-881D-4800-8244-0E15307A0B3D}"/>
                </a:ext>
              </a:extLst>
            </p:cNvPr>
            <p:cNvSpPr>
              <a:spLocks/>
            </p:cNvSpPr>
            <p:nvPr/>
          </p:nvSpPr>
          <p:spPr bwMode="auto">
            <a:xfrm>
              <a:off x="7810707" y="3740726"/>
              <a:ext cx="141471" cy="62033"/>
            </a:xfrm>
            <a:custGeom>
              <a:avLst/>
              <a:gdLst>
                <a:gd name="T0" fmla="*/ 0 w 11634"/>
                <a:gd name="T1" fmla="*/ 2079 h 5101"/>
                <a:gd name="T2" fmla="*/ 11634 w 11634"/>
                <a:gd name="T3" fmla="*/ 2079 h 5101"/>
                <a:gd name="T4" fmla="*/ 9889 w 11634"/>
                <a:gd name="T5" fmla="*/ 5101 h 5101"/>
                <a:gd name="T6" fmla="*/ 1746 w 11634"/>
                <a:gd name="T7" fmla="*/ 5101 h 5101"/>
                <a:gd name="T8" fmla="*/ 0 w 11634"/>
                <a:gd name="T9" fmla="*/ 2079 h 5101"/>
              </a:gdLst>
              <a:ahLst/>
              <a:cxnLst>
                <a:cxn ang="0">
                  <a:pos x="T0" y="T1"/>
                </a:cxn>
                <a:cxn ang="0">
                  <a:pos x="T2" y="T3"/>
                </a:cxn>
                <a:cxn ang="0">
                  <a:pos x="T4" y="T5"/>
                </a:cxn>
                <a:cxn ang="0">
                  <a:pos x="T6" y="T7"/>
                </a:cxn>
                <a:cxn ang="0">
                  <a:pos x="T8" y="T9"/>
                </a:cxn>
              </a:cxnLst>
              <a:rect l="0" t="0" r="r" b="b"/>
              <a:pathLst>
                <a:path w="11634" h="5101">
                  <a:moveTo>
                    <a:pt x="0" y="2079"/>
                  </a:moveTo>
                  <a:cubicBezTo>
                    <a:pt x="3600" y="0"/>
                    <a:pt x="8035" y="0"/>
                    <a:pt x="11634" y="2079"/>
                  </a:cubicBezTo>
                  <a:lnTo>
                    <a:pt x="9889" y="5101"/>
                  </a:lnTo>
                  <a:cubicBezTo>
                    <a:pt x="7370" y="3646"/>
                    <a:pt x="4265" y="3646"/>
                    <a:pt x="1746" y="5101"/>
                  </a:cubicBezTo>
                  <a:lnTo>
                    <a:pt x="0" y="2079"/>
                  </a:lnTo>
                  <a:close/>
                </a:path>
              </a:pathLst>
            </a:custGeom>
            <a:solidFill>
              <a:schemeClr val="bg2">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mn-ea"/>
                <a:cs typeface="+mn-cs"/>
              </a:endParaRPr>
            </a:p>
          </p:txBody>
        </p:sp>
        <p:sp>
          <p:nvSpPr>
            <p:cNvPr id="217" name="Freeform 182">
              <a:extLst>
                <a:ext uri="{FF2B5EF4-FFF2-40B4-BE49-F238E27FC236}">
                  <a16:creationId xmlns:a16="http://schemas.microsoft.com/office/drawing/2014/main" id="{86E15472-104B-4191-B155-75736B4858C8}"/>
                </a:ext>
              </a:extLst>
            </p:cNvPr>
            <p:cNvSpPr>
              <a:spLocks noEditPoints="1"/>
            </p:cNvSpPr>
            <p:nvPr/>
          </p:nvSpPr>
          <p:spPr bwMode="auto">
            <a:xfrm>
              <a:off x="7804558" y="3841158"/>
              <a:ext cx="94795" cy="64928"/>
            </a:xfrm>
            <a:custGeom>
              <a:avLst/>
              <a:gdLst>
                <a:gd name="T0" fmla="*/ 87 w 109"/>
                <a:gd name="T1" fmla="*/ 22 h 75"/>
                <a:gd name="T2" fmla="*/ 87 w 109"/>
                <a:gd name="T3" fmla="*/ 22 h 75"/>
                <a:gd name="T4" fmla="*/ 0 w 109"/>
                <a:gd name="T5" fmla="*/ 0 h 75"/>
                <a:gd name="T6" fmla="*/ 60 w 109"/>
                <a:gd name="T7" fmla="*/ 63 h 75"/>
                <a:gd name="T8" fmla="*/ 62 w 109"/>
                <a:gd name="T9" fmla="*/ 66 h 75"/>
                <a:gd name="T10" fmla="*/ 63 w 109"/>
                <a:gd name="T11" fmla="*/ 66 h 75"/>
                <a:gd name="T12" fmla="*/ 63 w 109"/>
                <a:gd name="T13" fmla="*/ 66 h 75"/>
                <a:gd name="T14" fmla="*/ 90 w 109"/>
                <a:gd name="T15" fmla="*/ 71 h 75"/>
                <a:gd name="T16" fmla="*/ 103 w 109"/>
                <a:gd name="T17" fmla="*/ 37 h 75"/>
                <a:gd name="T18" fmla="*/ 87 w 109"/>
                <a:gd name="T19" fmla="*/ 22 h 75"/>
                <a:gd name="T20" fmla="*/ 84 w 109"/>
                <a:gd name="T21" fmla="*/ 56 h 75"/>
                <a:gd name="T22" fmla="*/ 70 w 109"/>
                <a:gd name="T23" fmla="*/ 51 h 75"/>
                <a:gd name="T24" fmla="*/ 76 w 109"/>
                <a:gd name="T25" fmla="*/ 37 h 75"/>
                <a:gd name="T26" fmla="*/ 89 w 109"/>
                <a:gd name="T27" fmla="*/ 43 h 75"/>
                <a:gd name="T28" fmla="*/ 84 w 109"/>
                <a:gd name="T29" fmla="*/ 5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75">
                  <a:moveTo>
                    <a:pt x="87" y="22"/>
                  </a:moveTo>
                  <a:cubicBezTo>
                    <a:pt x="87" y="22"/>
                    <a:pt x="87" y="22"/>
                    <a:pt x="87" y="22"/>
                  </a:cubicBezTo>
                  <a:cubicBezTo>
                    <a:pt x="0" y="0"/>
                    <a:pt x="0" y="0"/>
                    <a:pt x="0" y="0"/>
                  </a:cubicBezTo>
                  <a:cubicBezTo>
                    <a:pt x="60" y="63"/>
                    <a:pt x="60" y="63"/>
                    <a:pt x="60" y="63"/>
                  </a:cubicBezTo>
                  <a:cubicBezTo>
                    <a:pt x="61" y="64"/>
                    <a:pt x="61" y="65"/>
                    <a:pt x="62" y="66"/>
                  </a:cubicBezTo>
                  <a:cubicBezTo>
                    <a:pt x="63" y="66"/>
                    <a:pt x="63" y="66"/>
                    <a:pt x="63" y="66"/>
                  </a:cubicBezTo>
                  <a:cubicBezTo>
                    <a:pt x="63" y="66"/>
                    <a:pt x="63" y="66"/>
                    <a:pt x="63" y="66"/>
                  </a:cubicBezTo>
                  <a:cubicBezTo>
                    <a:pt x="70" y="72"/>
                    <a:pt x="80" y="75"/>
                    <a:pt x="90" y="71"/>
                  </a:cubicBezTo>
                  <a:cubicBezTo>
                    <a:pt x="103" y="65"/>
                    <a:pt x="109" y="50"/>
                    <a:pt x="103" y="37"/>
                  </a:cubicBezTo>
                  <a:cubicBezTo>
                    <a:pt x="100" y="30"/>
                    <a:pt x="94" y="24"/>
                    <a:pt x="87" y="22"/>
                  </a:cubicBezTo>
                  <a:close/>
                  <a:moveTo>
                    <a:pt x="84" y="56"/>
                  </a:moveTo>
                  <a:cubicBezTo>
                    <a:pt x="79" y="58"/>
                    <a:pt x="73" y="56"/>
                    <a:pt x="70" y="51"/>
                  </a:cubicBezTo>
                  <a:cubicBezTo>
                    <a:pt x="68" y="46"/>
                    <a:pt x="71" y="40"/>
                    <a:pt x="76" y="37"/>
                  </a:cubicBezTo>
                  <a:cubicBezTo>
                    <a:pt x="81" y="35"/>
                    <a:pt x="87" y="38"/>
                    <a:pt x="89" y="43"/>
                  </a:cubicBezTo>
                  <a:cubicBezTo>
                    <a:pt x="91" y="48"/>
                    <a:pt x="89" y="54"/>
                    <a:pt x="84" y="56"/>
                  </a:cubicBezTo>
                  <a:close/>
                </a:path>
              </a:pathLst>
            </a:custGeom>
            <a:solidFill>
              <a:srgbClr val="C6C6C6"/>
            </a:solidFill>
            <a:ln>
              <a:noFill/>
            </a:ln>
          </p:spPr>
          <p:txBody>
            <a:bodyPr vert="horz" wrap="square" lIns="93297" tIns="46649" rIns="93297" bIns="466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37" b="0" i="0" u="none" strike="noStrike" kern="0" cap="none" spc="0" normalizeH="0" baseline="0" noProof="0">
                <a:ln>
                  <a:noFill/>
                </a:ln>
                <a:solidFill>
                  <a:srgbClr val="000000"/>
                </a:solidFill>
                <a:effectLst/>
                <a:uLnTx/>
                <a:uFillTx/>
                <a:latin typeface="Arial"/>
                <a:ea typeface="+mn-ea"/>
                <a:cs typeface="+mn-cs"/>
              </a:endParaRPr>
            </a:p>
          </p:txBody>
        </p:sp>
      </p:grpSp>
      <p:cxnSp>
        <p:nvCxnSpPr>
          <p:cNvPr id="6" name="Shape1_20250616_192121">
            <a:extLst>
              <a:ext uri="{FF2B5EF4-FFF2-40B4-BE49-F238E27FC236}">
                <a16:creationId xmlns:a16="http://schemas.microsoft.com/office/drawing/2014/main" id="{CFA22016-AA19-4FA5-B078-D24DF533119A}"/>
              </a:ext>
            </a:extLst>
          </p:cNvPr>
          <p:cNvCxnSpPr>
            <a:cxnSpLocks/>
          </p:cNvCxnSpPr>
          <p:nvPr/>
        </p:nvCxnSpPr>
        <p:spPr>
          <a:xfrm flipH="1">
            <a:off x="2338799" y="4988302"/>
            <a:ext cx="0" cy="39584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0" name="Shape2_20250616_192121">
            <a:extLst>
              <a:ext uri="{FF2B5EF4-FFF2-40B4-BE49-F238E27FC236}">
                <a16:creationId xmlns:a16="http://schemas.microsoft.com/office/drawing/2014/main" id="{25549DB4-3407-48E0-9D11-8BB5B311A4FD}"/>
              </a:ext>
            </a:extLst>
          </p:cNvPr>
          <p:cNvCxnSpPr>
            <a:cxnSpLocks/>
          </p:cNvCxnSpPr>
          <p:nvPr/>
        </p:nvCxnSpPr>
        <p:spPr>
          <a:xfrm flipH="1">
            <a:off x="5825999" y="4988302"/>
            <a:ext cx="0" cy="39584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1" name="Shape3_20250616_192121">
            <a:extLst>
              <a:ext uri="{FF2B5EF4-FFF2-40B4-BE49-F238E27FC236}">
                <a16:creationId xmlns:a16="http://schemas.microsoft.com/office/drawing/2014/main" id="{E6159D52-2DE3-4A76-9F84-93C7F9802E79}"/>
              </a:ext>
            </a:extLst>
          </p:cNvPr>
          <p:cNvCxnSpPr>
            <a:cxnSpLocks/>
          </p:cNvCxnSpPr>
          <p:nvPr/>
        </p:nvCxnSpPr>
        <p:spPr>
          <a:xfrm flipH="1">
            <a:off x="8846663" y="4988302"/>
            <a:ext cx="0" cy="39584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2" name="Shape0_20250616_192121">
            <a:extLst>
              <a:ext uri="{FF2B5EF4-FFF2-40B4-BE49-F238E27FC236}">
                <a16:creationId xmlns:a16="http://schemas.microsoft.com/office/drawing/2014/main" id="{812E016B-E5F8-4874-9AB4-EEE6B01F7F80}"/>
              </a:ext>
            </a:extLst>
          </p:cNvPr>
          <p:cNvCxnSpPr>
            <a:cxnSpLocks/>
          </p:cNvCxnSpPr>
          <p:nvPr/>
        </p:nvCxnSpPr>
        <p:spPr>
          <a:xfrm flipH="1">
            <a:off x="10843951" y="4988302"/>
            <a:ext cx="0" cy="39584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38927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523BB3-A92A-1151-D360-B1A542D553DA}"/>
              </a:ext>
            </a:extLst>
          </p:cNvPr>
          <p:cNvSpPr>
            <a:spLocks noGrp="1"/>
          </p:cNvSpPr>
          <p:nvPr>
            <p:ph type="title"/>
          </p:nvPr>
        </p:nvSpPr>
        <p:spPr>
          <a:xfrm>
            <a:off x="838200" y="0"/>
            <a:ext cx="10515600" cy="1325563"/>
          </a:xfrm>
        </p:spPr>
        <p:txBody>
          <a:bodyPr anchor="t">
            <a:normAutofit/>
          </a:bodyPr>
          <a:lstStyle/>
          <a:p>
            <a:r>
              <a:rPr lang="en-US" sz="3200" b="1" dirty="0"/>
              <a:t>DESTINY-Breast06: T-DXd in HR+/HER2-Low or -Ultralow </a:t>
            </a:r>
            <a:r>
              <a:rPr lang="en-US" sz="3200" b="1" dirty="0" err="1"/>
              <a:t>mBC</a:t>
            </a:r>
            <a:endParaRPr lang="en-US" sz="3200" b="1" dirty="0"/>
          </a:p>
        </p:txBody>
      </p:sp>
      <p:pic>
        <p:nvPicPr>
          <p:cNvPr id="3074" name="Picture 2">
            <a:extLst>
              <a:ext uri="{FF2B5EF4-FFF2-40B4-BE49-F238E27FC236}">
                <a16:creationId xmlns:a16="http://schemas.microsoft.com/office/drawing/2014/main" id="{072C27A9-18F4-862B-BB85-9D1F1E6BC60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1902" b="22926"/>
          <a:stretch>
            <a:fillRect/>
          </a:stretch>
        </p:blipFill>
        <p:spPr bwMode="auto">
          <a:xfrm>
            <a:off x="1021079" y="555942"/>
            <a:ext cx="10149840" cy="371738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Content Placeholder 3">
            <a:extLst>
              <a:ext uri="{FF2B5EF4-FFF2-40B4-BE49-F238E27FC236}">
                <a16:creationId xmlns:a16="http://schemas.microsoft.com/office/drawing/2014/main" id="{092E1125-0F3D-A090-B00E-EBB109055E9E}"/>
              </a:ext>
            </a:extLst>
          </p:cNvPr>
          <p:cNvGraphicFramePr>
            <a:graphicFrameLocks/>
          </p:cNvGraphicFramePr>
          <p:nvPr/>
        </p:nvGraphicFramePr>
        <p:xfrm>
          <a:off x="2529840" y="4696460"/>
          <a:ext cx="6589908" cy="1690370"/>
        </p:xfrm>
        <a:graphic>
          <a:graphicData uri="http://schemas.openxmlformats.org/drawingml/2006/table">
            <a:tbl>
              <a:tblPr firstRow="1" bandRow="1">
                <a:tableStyleId>{EB9631B5-78F2-41C9-869B-9F39066F8104}</a:tableStyleId>
              </a:tblPr>
              <a:tblGrid>
                <a:gridCol w="1230346">
                  <a:extLst>
                    <a:ext uri="{9D8B030D-6E8A-4147-A177-3AD203B41FA5}">
                      <a16:colId xmlns:a16="http://schemas.microsoft.com/office/drawing/2014/main" val="514398472"/>
                    </a:ext>
                  </a:extLst>
                </a:gridCol>
                <a:gridCol w="1259518">
                  <a:extLst>
                    <a:ext uri="{9D8B030D-6E8A-4147-A177-3AD203B41FA5}">
                      <a16:colId xmlns:a16="http://schemas.microsoft.com/office/drawing/2014/main" val="3000818726"/>
                    </a:ext>
                  </a:extLst>
                </a:gridCol>
                <a:gridCol w="1485938">
                  <a:extLst>
                    <a:ext uri="{9D8B030D-6E8A-4147-A177-3AD203B41FA5}">
                      <a16:colId xmlns:a16="http://schemas.microsoft.com/office/drawing/2014/main" val="2838513392"/>
                    </a:ext>
                  </a:extLst>
                </a:gridCol>
                <a:gridCol w="1307053">
                  <a:extLst>
                    <a:ext uri="{9D8B030D-6E8A-4147-A177-3AD203B41FA5}">
                      <a16:colId xmlns:a16="http://schemas.microsoft.com/office/drawing/2014/main" val="1100981306"/>
                    </a:ext>
                  </a:extLst>
                </a:gridCol>
                <a:gridCol w="1307053">
                  <a:extLst>
                    <a:ext uri="{9D8B030D-6E8A-4147-A177-3AD203B41FA5}">
                      <a16:colId xmlns:a16="http://schemas.microsoft.com/office/drawing/2014/main" val="2934946588"/>
                    </a:ext>
                  </a:extLst>
                </a:gridCol>
              </a:tblGrid>
              <a:tr h="363220">
                <a:tc>
                  <a:txBody>
                    <a:bodyPr/>
                    <a:lstStyle/>
                    <a:p>
                      <a:pPr algn="ctr"/>
                      <a:endParaRPr lang="en-US" sz="1500" dirty="0"/>
                    </a:p>
                  </a:txBody>
                  <a:tcPr marL="57150" marR="57150" marT="28575" marB="28575">
                    <a:solidFill>
                      <a:schemeClr val="accent1"/>
                    </a:solidFill>
                  </a:tcPr>
                </a:tc>
                <a:tc>
                  <a:txBody>
                    <a:bodyPr/>
                    <a:lstStyle/>
                    <a:p>
                      <a:pPr algn="ctr"/>
                      <a:r>
                        <a:rPr lang="en-US" sz="1500" dirty="0"/>
                        <a:t>T-</a:t>
                      </a:r>
                      <a:r>
                        <a:rPr lang="en-US" sz="1500" dirty="0" err="1"/>
                        <a:t>DXd</a:t>
                      </a:r>
                      <a:r>
                        <a:rPr lang="en-US" sz="1500" dirty="0"/>
                        <a:t> (N=331)</a:t>
                      </a:r>
                    </a:p>
                  </a:txBody>
                  <a:tcPr marL="57150" marR="57150" marT="28575" marB="28575">
                    <a:solidFill>
                      <a:schemeClr val="accent1"/>
                    </a:solidFill>
                  </a:tcPr>
                </a:tc>
                <a:tc>
                  <a:txBody>
                    <a:bodyPr/>
                    <a:lstStyle/>
                    <a:p>
                      <a:pPr algn="ctr"/>
                      <a:r>
                        <a:rPr lang="en-US" sz="1500" dirty="0"/>
                        <a:t>TPC (N=163)</a:t>
                      </a:r>
                    </a:p>
                  </a:txBody>
                  <a:tcPr marL="57150" marR="57150" marT="28575" marB="28575">
                    <a:solidFill>
                      <a:schemeClr val="accent1"/>
                    </a:solidFill>
                  </a:tcPr>
                </a:tc>
                <a:tc>
                  <a:txBody>
                    <a:bodyPr/>
                    <a:lstStyle/>
                    <a:p>
                      <a:pPr algn="ctr"/>
                      <a:r>
                        <a:rPr lang="en-US" sz="1500" dirty="0"/>
                        <a:t>T-</a:t>
                      </a:r>
                      <a:r>
                        <a:rPr lang="en-US" sz="1500" dirty="0" err="1"/>
                        <a:t>DXd</a:t>
                      </a:r>
                      <a:r>
                        <a:rPr lang="en-US" sz="1500" dirty="0"/>
                        <a:t> (N=331)</a:t>
                      </a:r>
                    </a:p>
                  </a:txBody>
                  <a:tcPr marL="57150" marR="57150" marT="28575" marB="28575">
                    <a:solidFill>
                      <a:schemeClr val="accent1"/>
                    </a:solidFill>
                  </a:tcPr>
                </a:tc>
                <a:tc>
                  <a:txBody>
                    <a:bodyPr/>
                    <a:lstStyle/>
                    <a:p>
                      <a:pPr algn="ctr"/>
                      <a:r>
                        <a:rPr lang="en-US" sz="1500" dirty="0"/>
                        <a:t>TPC</a:t>
                      </a:r>
                      <a:r>
                        <a:rPr lang="en-US" sz="1500" baseline="30000" dirty="0"/>
                        <a:t> </a:t>
                      </a:r>
                      <a:r>
                        <a:rPr lang="en-US" sz="1500" dirty="0"/>
                        <a:t>(N=163)</a:t>
                      </a:r>
                    </a:p>
                  </a:txBody>
                  <a:tcPr marL="57150" marR="57150" marT="28575" marB="28575">
                    <a:solidFill>
                      <a:schemeClr val="accent1"/>
                    </a:solidFill>
                  </a:tcPr>
                </a:tc>
                <a:extLst>
                  <a:ext uri="{0D108BD9-81ED-4DB2-BD59-A6C34878D82A}">
                    <a16:rowId xmlns:a16="http://schemas.microsoft.com/office/drawing/2014/main" val="1309106394"/>
                  </a:ext>
                </a:extLst>
              </a:tr>
              <a:tr h="260350">
                <a:tc rowSpan="2">
                  <a:txBody>
                    <a:bodyPr/>
                    <a:lstStyle/>
                    <a:p>
                      <a:r>
                        <a:rPr lang="en-US" sz="1500" b="1" dirty="0"/>
                        <a:t>Median PFS</a:t>
                      </a:r>
                    </a:p>
                  </a:txBody>
                  <a:tcPr marL="57150" marR="57150" marT="28575" marB="28575" anchor="ctr"/>
                </a:tc>
                <a:tc>
                  <a:txBody>
                    <a:bodyPr/>
                    <a:lstStyle/>
                    <a:p>
                      <a:pPr algn="ctr"/>
                      <a:r>
                        <a:rPr lang="en-US" sz="1300" dirty="0"/>
                        <a:t>13.2 months</a:t>
                      </a:r>
                    </a:p>
                  </a:txBody>
                  <a:tcPr marL="57150" marR="57150" marT="28575" marB="28575" anchor="ctr"/>
                </a:tc>
                <a:tc>
                  <a:txBody>
                    <a:bodyPr/>
                    <a:lstStyle/>
                    <a:p>
                      <a:pPr algn="ctr"/>
                      <a:r>
                        <a:rPr lang="en-US" sz="1300" dirty="0"/>
                        <a:t>8.1 months</a:t>
                      </a:r>
                    </a:p>
                  </a:txBody>
                  <a:tcPr marL="57150" marR="57150" marT="28575" marB="28575" anchor="ctr"/>
                </a:tc>
                <a:tc>
                  <a:txBody>
                    <a:bodyPr/>
                    <a:lstStyle/>
                    <a:p>
                      <a:pPr algn="ctr"/>
                      <a:r>
                        <a:rPr lang="en-US" sz="1300" dirty="0"/>
                        <a:t>13.2 months</a:t>
                      </a:r>
                    </a:p>
                  </a:txBody>
                  <a:tcPr marL="57150" marR="57150" marT="28575" marB="28575" anchor="ctr"/>
                </a:tc>
                <a:tc>
                  <a:txBody>
                    <a:bodyPr/>
                    <a:lstStyle/>
                    <a:p>
                      <a:pPr algn="ctr"/>
                      <a:r>
                        <a:rPr lang="en-US" sz="1300" dirty="0"/>
                        <a:t>8.3 months</a:t>
                      </a:r>
                      <a:endParaRPr lang="en-US" sz="1300" b="1" dirty="0"/>
                    </a:p>
                  </a:txBody>
                  <a:tcPr marL="57150" marR="57150" marT="28575" marB="28575" anchor="ctr"/>
                </a:tc>
                <a:extLst>
                  <a:ext uri="{0D108BD9-81ED-4DB2-BD59-A6C34878D82A}">
                    <a16:rowId xmlns:a16="http://schemas.microsoft.com/office/drawing/2014/main" val="261165681"/>
                  </a:ext>
                </a:extLst>
              </a:tr>
              <a:tr h="260350">
                <a:tc vMerge="1">
                  <a:txBody>
                    <a:bodyPr/>
                    <a:lstStyle/>
                    <a:p>
                      <a:endParaRPr lang="en-US" sz="1800" b="1" dirty="0"/>
                    </a:p>
                  </a:txBody>
                  <a:tcPr marL="68580" marR="68580" marT="34290" marB="34290" anchor="ctr"/>
                </a:tc>
                <a:tc gridSpan="2">
                  <a:txBody>
                    <a:bodyPr/>
                    <a:lstStyle/>
                    <a:p>
                      <a:pPr algn="ctr"/>
                      <a:r>
                        <a:rPr lang="en-US" sz="1300" dirty="0"/>
                        <a:t>HR 0.62 (95% CI 0.51, 0.74); </a:t>
                      </a:r>
                      <a:r>
                        <a:rPr lang="en-US" sz="1300" i="1" dirty="0"/>
                        <a:t>P</a:t>
                      </a:r>
                      <a:r>
                        <a:rPr lang="en-US" sz="1300" dirty="0"/>
                        <a:t>&lt;.0001</a:t>
                      </a:r>
                    </a:p>
                  </a:txBody>
                  <a:tcPr marL="57150" marR="57150" marT="28575" marB="28575" anchor="ctr">
                    <a:solidFill>
                      <a:srgbClr val="E7E7E7"/>
                    </a:solidFill>
                  </a:tcPr>
                </a:tc>
                <a:tc hMerge="1">
                  <a:txBody>
                    <a:bodyPr/>
                    <a:lstStyle/>
                    <a:p>
                      <a:pPr algn="ctr"/>
                      <a:endParaRPr lang="en-US" sz="1600" dirty="0"/>
                    </a:p>
                  </a:txBody>
                  <a:tcPr marL="68580" marR="68580" marT="34290" marB="34290" anchor="ctr"/>
                </a:tc>
                <a:tc gridSpan="2">
                  <a:txBody>
                    <a:bodyPr/>
                    <a:lstStyle/>
                    <a:p>
                      <a:pPr algn="ctr"/>
                      <a:r>
                        <a:rPr lang="en-US" sz="1300" dirty="0"/>
                        <a:t>HR 0.78 (95% CI 0.50, 1.21)</a:t>
                      </a:r>
                    </a:p>
                  </a:txBody>
                  <a:tcPr marL="57150" marR="57150" marT="28575" marB="28575" anchor="ctr">
                    <a:solidFill>
                      <a:srgbClr val="E7E7E7"/>
                    </a:solidFill>
                  </a:tcPr>
                </a:tc>
                <a:tc hMerge="1">
                  <a:txBody>
                    <a:bodyPr/>
                    <a:lstStyle/>
                    <a:p>
                      <a:pPr algn="ctr"/>
                      <a:endParaRPr lang="en-US" sz="1600" dirty="0"/>
                    </a:p>
                  </a:txBody>
                  <a:tcPr marL="68580" marR="68580" marT="34290" marB="34290" anchor="ctr">
                    <a:solidFill>
                      <a:srgbClr val="E7E7E7"/>
                    </a:solidFill>
                  </a:tcPr>
                </a:tc>
                <a:extLst>
                  <a:ext uri="{0D108BD9-81ED-4DB2-BD59-A6C34878D82A}">
                    <a16:rowId xmlns:a16="http://schemas.microsoft.com/office/drawing/2014/main" val="1293986229"/>
                  </a:ext>
                </a:extLst>
              </a:tr>
              <a:tr h="260350">
                <a:tc rowSpan="2">
                  <a:txBody>
                    <a:bodyPr/>
                    <a:lstStyle/>
                    <a:p>
                      <a:r>
                        <a:rPr lang="en-US" sz="1500" b="1" dirty="0"/>
                        <a:t>12-month OS</a:t>
                      </a:r>
                    </a:p>
                  </a:txBody>
                  <a:tcPr marL="57150" marR="57150" marT="28575" marB="28575" anchor="ctr">
                    <a:solidFill>
                      <a:schemeClr val="bg1"/>
                    </a:solidFill>
                  </a:tcPr>
                </a:tc>
                <a:tc>
                  <a:txBody>
                    <a:bodyPr/>
                    <a:lstStyle/>
                    <a:p>
                      <a:pPr algn="ctr"/>
                      <a:r>
                        <a:rPr lang="en-US" sz="1300" dirty="0">
                          <a:solidFill>
                            <a:schemeClr val="tx1"/>
                          </a:solidFill>
                        </a:rPr>
                        <a:t>87.6%</a:t>
                      </a:r>
                    </a:p>
                  </a:txBody>
                  <a:tcPr marL="57150" marR="57150" marT="28575" marB="28575" anchor="ctr">
                    <a:solidFill>
                      <a:schemeClr val="bg1"/>
                    </a:solidFill>
                  </a:tcPr>
                </a:tc>
                <a:tc>
                  <a:txBody>
                    <a:bodyPr/>
                    <a:lstStyle/>
                    <a:p>
                      <a:pPr algn="ctr"/>
                      <a:r>
                        <a:rPr lang="en-US" sz="1300" dirty="0">
                          <a:solidFill>
                            <a:schemeClr val="tx1"/>
                          </a:solidFill>
                        </a:rPr>
                        <a:t>81.7%</a:t>
                      </a:r>
                    </a:p>
                  </a:txBody>
                  <a:tcPr marL="57150" marR="57150" marT="28575" marB="28575" anchor="ctr">
                    <a:solidFill>
                      <a:schemeClr val="bg1"/>
                    </a:solidFill>
                  </a:tcPr>
                </a:tc>
                <a:tc>
                  <a:txBody>
                    <a:bodyPr/>
                    <a:lstStyle/>
                    <a:p>
                      <a:pPr algn="ctr"/>
                      <a:r>
                        <a:rPr lang="en-US" sz="1300" dirty="0">
                          <a:solidFill>
                            <a:schemeClr val="tx1"/>
                          </a:solidFill>
                        </a:rPr>
                        <a:t>84.0%</a:t>
                      </a:r>
                    </a:p>
                  </a:txBody>
                  <a:tcPr marL="57150" marR="57150" marT="28575" marB="28575" anchor="ctr">
                    <a:solidFill>
                      <a:schemeClr val="bg1"/>
                    </a:solidFill>
                  </a:tcPr>
                </a:tc>
                <a:tc>
                  <a:txBody>
                    <a:bodyPr/>
                    <a:lstStyle/>
                    <a:p>
                      <a:pPr algn="ctr"/>
                      <a:r>
                        <a:rPr lang="en-US" sz="1300" dirty="0">
                          <a:solidFill>
                            <a:schemeClr val="tx1"/>
                          </a:solidFill>
                        </a:rPr>
                        <a:t>78.7%</a:t>
                      </a:r>
                    </a:p>
                  </a:txBody>
                  <a:tcPr marL="57150" marR="57150" marT="28575" marB="28575" anchor="ctr">
                    <a:solidFill>
                      <a:schemeClr val="bg1"/>
                    </a:solidFill>
                  </a:tcPr>
                </a:tc>
                <a:extLst>
                  <a:ext uri="{0D108BD9-81ED-4DB2-BD59-A6C34878D82A}">
                    <a16:rowId xmlns:a16="http://schemas.microsoft.com/office/drawing/2014/main" val="2100959037"/>
                  </a:ext>
                </a:extLst>
              </a:tr>
              <a:tr h="260350">
                <a:tc vMerge="1">
                  <a:txBody>
                    <a:bodyPr/>
                    <a:lstStyle/>
                    <a:p>
                      <a:endParaRPr lang="en-US" sz="1800" b="1" dirty="0"/>
                    </a:p>
                  </a:txBody>
                  <a:tcPr marL="68580" marR="68580" marT="34290" marB="34290" anchor="ctr">
                    <a:solidFill>
                      <a:schemeClr val="bg1"/>
                    </a:solidFill>
                  </a:tcPr>
                </a:tc>
                <a:tc gridSpan="2">
                  <a:txBody>
                    <a:bodyPr/>
                    <a:lstStyle/>
                    <a:p>
                      <a:pPr algn="ctr"/>
                      <a:r>
                        <a:rPr lang="en-US" sz="1300" dirty="0">
                          <a:solidFill>
                            <a:schemeClr val="tx1"/>
                          </a:solidFill>
                        </a:rPr>
                        <a:t>HR 0.83 (95% CI 0.66, 1.05); </a:t>
                      </a:r>
                      <a:r>
                        <a:rPr lang="en-US" sz="1300" i="1" dirty="0">
                          <a:solidFill>
                            <a:schemeClr val="tx1"/>
                          </a:solidFill>
                        </a:rPr>
                        <a:t>P</a:t>
                      </a:r>
                      <a:r>
                        <a:rPr lang="en-US" sz="1300" dirty="0">
                          <a:solidFill>
                            <a:schemeClr val="tx1"/>
                          </a:solidFill>
                        </a:rPr>
                        <a:t>=.1181</a:t>
                      </a:r>
                    </a:p>
                  </a:txBody>
                  <a:tcPr marL="57150" marR="57150" marT="28575" marB="28575" anchor="ctr">
                    <a:solidFill>
                      <a:schemeClr val="bg1"/>
                    </a:solidFill>
                  </a:tcPr>
                </a:tc>
                <a:tc hMerge="1">
                  <a:txBody>
                    <a:bodyPr/>
                    <a:lstStyle/>
                    <a:p>
                      <a:pPr algn="ctr"/>
                      <a:endParaRPr lang="en-US" sz="1600" dirty="0">
                        <a:solidFill>
                          <a:schemeClr val="tx1"/>
                        </a:solidFill>
                      </a:endParaRPr>
                    </a:p>
                  </a:txBody>
                  <a:tcPr marL="68580" marR="68580" marT="34290" marB="34290" anchor="ctr">
                    <a:solidFill>
                      <a:schemeClr val="bg1"/>
                    </a:solidFill>
                  </a:tcPr>
                </a:tc>
                <a:tc gridSpan="2">
                  <a:txBody>
                    <a:bodyPr/>
                    <a:lstStyle/>
                    <a:p>
                      <a:pPr algn="ctr"/>
                      <a:r>
                        <a:rPr lang="en-US" sz="1300" dirty="0">
                          <a:solidFill>
                            <a:schemeClr val="tx1"/>
                          </a:solidFill>
                        </a:rPr>
                        <a:t>HR 0.75 (95% CI 0.43, 1.29)</a:t>
                      </a:r>
                    </a:p>
                  </a:txBody>
                  <a:tcPr marL="57150" marR="57150" marT="28575" marB="28575" anchor="ctr">
                    <a:solidFill>
                      <a:schemeClr val="bg1"/>
                    </a:solidFill>
                  </a:tcPr>
                </a:tc>
                <a:tc hMerge="1">
                  <a:txBody>
                    <a:bodyPr/>
                    <a:lstStyle/>
                    <a:p>
                      <a:pPr algn="ctr"/>
                      <a:endParaRPr lang="en-US" sz="1600" dirty="0">
                        <a:solidFill>
                          <a:schemeClr val="tx1"/>
                        </a:solidFill>
                      </a:endParaRPr>
                    </a:p>
                  </a:txBody>
                  <a:tcPr marL="68580" marR="68580" marT="34290" marB="34290" anchor="ctr">
                    <a:solidFill>
                      <a:schemeClr val="bg1"/>
                    </a:solidFill>
                  </a:tcPr>
                </a:tc>
                <a:extLst>
                  <a:ext uri="{0D108BD9-81ED-4DB2-BD59-A6C34878D82A}">
                    <a16:rowId xmlns:a16="http://schemas.microsoft.com/office/drawing/2014/main" val="880137771"/>
                  </a:ext>
                </a:extLst>
              </a:tr>
              <a:tr h="285750">
                <a:tc>
                  <a:txBody>
                    <a:bodyPr/>
                    <a:lstStyle/>
                    <a:p>
                      <a:r>
                        <a:rPr lang="en-US" sz="1500" b="1" dirty="0"/>
                        <a:t>ORR</a:t>
                      </a:r>
                    </a:p>
                  </a:txBody>
                  <a:tcPr marL="57150" marR="57150" marT="28575" marB="28575" anchor="ctr"/>
                </a:tc>
                <a:tc>
                  <a:txBody>
                    <a:bodyPr/>
                    <a:lstStyle/>
                    <a:p>
                      <a:pPr algn="ctr"/>
                      <a:r>
                        <a:rPr lang="en-US" sz="1300" dirty="0"/>
                        <a:t>56.5%</a:t>
                      </a:r>
                    </a:p>
                  </a:txBody>
                  <a:tcPr marL="57150" marR="57150" marT="28575" marB="28575" anchor="ctr"/>
                </a:tc>
                <a:tc>
                  <a:txBody>
                    <a:bodyPr/>
                    <a:lstStyle/>
                    <a:p>
                      <a:pPr algn="ctr"/>
                      <a:r>
                        <a:rPr lang="en-US" sz="1300" dirty="0"/>
                        <a:t>32.2%</a:t>
                      </a:r>
                    </a:p>
                  </a:txBody>
                  <a:tcPr marL="57150" marR="57150" marT="28575" marB="28575" anchor="ctr"/>
                </a:tc>
                <a:tc>
                  <a:txBody>
                    <a:bodyPr/>
                    <a:lstStyle/>
                    <a:p>
                      <a:pPr algn="ctr"/>
                      <a:r>
                        <a:rPr lang="en-US" sz="1300" dirty="0"/>
                        <a:t>61.8%</a:t>
                      </a:r>
                    </a:p>
                  </a:txBody>
                  <a:tcPr marL="57150" marR="57150" marT="28575" marB="28575" anchor="ctr"/>
                </a:tc>
                <a:tc>
                  <a:txBody>
                    <a:bodyPr/>
                    <a:lstStyle/>
                    <a:p>
                      <a:pPr algn="ctr"/>
                      <a:r>
                        <a:rPr lang="en-US" sz="1300" dirty="0"/>
                        <a:t>26.3%</a:t>
                      </a:r>
                    </a:p>
                  </a:txBody>
                  <a:tcPr marL="57150" marR="57150" marT="28575" marB="28575" anchor="ctr"/>
                </a:tc>
                <a:extLst>
                  <a:ext uri="{0D108BD9-81ED-4DB2-BD59-A6C34878D82A}">
                    <a16:rowId xmlns:a16="http://schemas.microsoft.com/office/drawing/2014/main" val="1161073412"/>
                  </a:ext>
                </a:extLst>
              </a:tr>
            </a:tbl>
          </a:graphicData>
        </a:graphic>
      </p:graphicFrame>
      <p:sp>
        <p:nvSpPr>
          <p:cNvPr id="4" name="Rectangle 3">
            <a:extLst>
              <a:ext uri="{FF2B5EF4-FFF2-40B4-BE49-F238E27FC236}">
                <a16:creationId xmlns:a16="http://schemas.microsoft.com/office/drawing/2014/main" id="{1ED89A9E-AB8A-D93B-37EA-7F550EFDB8AA}"/>
              </a:ext>
            </a:extLst>
          </p:cNvPr>
          <p:cNvSpPr/>
          <p:nvPr/>
        </p:nvSpPr>
        <p:spPr>
          <a:xfrm>
            <a:off x="4049050" y="4434184"/>
            <a:ext cx="2514600" cy="261519"/>
          </a:xfrm>
          <a:prstGeom prst="rect">
            <a:avLst/>
          </a:prstGeom>
          <a:solidFill>
            <a:schemeClr val="accent1"/>
          </a:solidFill>
          <a:ln>
            <a:solidFill>
              <a:schemeClr val="tx1"/>
            </a:solid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1088365"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dirty="0">
                <a:ln>
                  <a:noFill/>
                </a:ln>
                <a:solidFill>
                  <a:prstClr val="white"/>
                </a:solidFill>
                <a:effectLst/>
                <a:uLnTx/>
                <a:uFillTx/>
                <a:latin typeface="Calibri"/>
                <a:ea typeface="+mn-ea"/>
                <a:cs typeface="+mn-cs"/>
              </a:rPr>
              <a:t>HER2-low</a:t>
            </a:r>
          </a:p>
        </p:txBody>
      </p:sp>
      <p:sp>
        <p:nvSpPr>
          <p:cNvPr id="5" name="Rectangle 4">
            <a:extLst>
              <a:ext uri="{FF2B5EF4-FFF2-40B4-BE49-F238E27FC236}">
                <a16:creationId xmlns:a16="http://schemas.microsoft.com/office/drawing/2014/main" id="{4659A57E-3469-C25F-104B-DE0F71873925}"/>
              </a:ext>
            </a:extLst>
          </p:cNvPr>
          <p:cNvSpPr/>
          <p:nvPr/>
        </p:nvSpPr>
        <p:spPr>
          <a:xfrm>
            <a:off x="6589567" y="4431668"/>
            <a:ext cx="2514600" cy="261519"/>
          </a:xfrm>
          <a:prstGeom prst="rect">
            <a:avLst/>
          </a:prstGeom>
          <a:solidFill>
            <a:schemeClr val="accent1"/>
          </a:solidFill>
          <a:ln>
            <a:solidFill>
              <a:schemeClr val="tx1"/>
            </a:solidFill>
          </a:ln>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marL="0" marR="0" lvl="0" indent="0" algn="ctr" defTabSz="1088365" rtl="0" eaLnBrk="1" fontAlgn="auto" latinLnBrk="0" hangingPunct="1">
              <a:lnSpc>
                <a:spcPct val="100000"/>
              </a:lnSpc>
              <a:spcBef>
                <a:spcPts val="0"/>
              </a:spcBef>
              <a:spcAft>
                <a:spcPts val="0"/>
              </a:spcAft>
              <a:buClrTx/>
              <a:buSzTx/>
              <a:buFontTx/>
              <a:buNone/>
              <a:tabLst/>
              <a:defRPr/>
            </a:pPr>
            <a:r>
              <a:rPr kumimoji="0" lang="en-US" sz="1667" b="1" i="0" u="none" strike="noStrike" kern="1200" cap="none" spc="0" normalizeH="0" baseline="0" noProof="0" dirty="0">
                <a:ln>
                  <a:noFill/>
                </a:ln>
                <a:solidFill>
                  <a:prstClr val="white"/>
                </a:solidFill>
                <a:effectLst/>
                <a:uLnTx/>
                <a:uFillTx/>
                <a:latin typeface="Calibri"/>
                <a:ea typeface="+mn-ea"/>
                <a:cs typeface="+mn-cs"/>
              </a:rPr>
              <a:t>HER2-ultralow</a:t>
            </a:r>
          </a:p>
        </p:txBody>
      </p:sp>
      <p:sp>
        <p:nvSpPr>
          <p:cNvPr id="6" name="TextBox 5">
            <a:extLst>
              <a:ext uri="{FF2B5EF4-FFF2-40B4-BE49-F238E27FC236}">
                <a16:creationId xmlns:a16="http://schemas.microsoft.com/office/drawing/2014/main" id="{CDEAB571-1A24-C333-06E7-8CB45389ABAB}"/>
              </a:ext>
            </a:extLst>
          </p:cNvPr>
          <p:cNvSpPr txBox="1"/>
          <p:nvPr/>
        </p:nvSpPr>
        <p:spPr>
          <a:xfrm>
            <a:off x="0" y="6611779"/>
            <a:ext cx="267413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rPr>
              <a:t>Curigliano G et al. ASCO 2024;Abstract LBA1000</a:t>
            </a:r>
          </a:p>
        </p:txBody>
      </p:sp>
    </p:spTree>
    <p:extLst>
      <p:ext uri="{BB962C8B-B14F-4D97-AF65-F5344CB8AC3E}">
        <p14:creationId xmlns:p14="http://schemas.microsoft.com/office/powerpoint/2010/main" val="920618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F65006-3E7C-1482-1CD1-2F7493BA04D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7C3B7C2-B0C0-6BED-E517-F6E5AE333165}"/>
              </a:ext>
            </a:extLst>
          </p:cNvPr>
          <p:cNvSpPr>
            <a:spLocks noGrp="1"/>
          </p:cNvSpPr>
          <p:nvPr>
            <p:ph type="title"/>
          </p:nvPr>
        </p:nvSpPr>
        <p:spPr>
          <a:xfrm>
            <a:off x="916516" y="116632"/>
            <a:ext cx="10358967" cy="1196752"/>
          </a:xfrm>
        </p:spPr>
        <p:txBody>
          <a:bodyPr/>
          <a:lstStyle/>
          <a:p>
            <a:r>
              <a:rPr lang="en-US" sz="3200" dirty="0" err="1">
                <a:solidFill>
                  <a:srgbClr val="0432FF"/>
                </a:solidFill>
              </a:rPr>
              <a:t>Ms</a:t>
            </a:r>
            <a:r>
              <a:rPr lang="en-US" sz="3200" dirty="0">
                <a:solidFill>
                  <a:srgbClr val="0432FF"/>
                </a:solidFill>
              </a:rPr>
              <a:t> Carroll — Disclosures</a:t>
            </a:r>
          </a:p>
        </p:txBody>
      </p:sp>
      <p:graphicFrame>
        <p:nvGraphicFramePr>
          <p:cNvPr id="5" name="Content Placeholder 3">
            <a:extLst>
              <a:ext uri="{FF2B5EF4-FFF2-40B4-BE49-F238E27FC236}">
                <a16:creationId xmlns:a16="http://schemas.microsoft.com/office/drawing/2014/main" id="{5D84F240-E7A5-C492-5EBD-44C49028A4AF}"/>
              </a:ext>
            </a:extLst>
          </p:cNvPr>
          <p:cNvGraphicFramePr>
            <a:graphicFrameLocks/>
          </p:cNvGraphicFramePr>
          <p:nvPr>
            <p:extLst>
              <p:ext uri="{D42A27DB-BD31-4B8C-83A1-F6EECF244321}">
                <p14:modId xmlns:p14="http://schemas.microsoft.com/office/powerpoint/2010/main" val="2551578018"/>
              </p:ext>
            </p:extLst>
          </p:nvPr>
        </p:nvGraphicFramePr>
        <p:xfrm>
          <a:off x="1236095" y="2204864"/>
          <a:ext cx="9719807" cy="1224136"/>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224136">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Lilly,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128172205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35000" y="32412"/>
            <a:ext cx="10972800" cy="1143000"/>
          </a:xfrm>
        </p:spPr>
        <p:txBody>
          <a:bodyPr>
            <a:normAutofit/>
          </a:bodyPr>
          <a:lstStyle/>
          <a:p>
            <a:pPr algn="ctr"/>
            <a:r>
              <a:rPr lang="en-US" sz="3200" b="1" kern="1200" dirty="0">
                <a:solidFill>
                  <a:schemeClr val="accent1"/>
                </a:solidFill>
                <a:latin typeface="Trebuchet MS" panose="020B0603020202020204" pitchFamily="34" charset="0"/>
                <a:ea typeface="+mn-ea"/>
                <a:cs typeface="+mn-cs"/>
              </a:rPr>
              <a:t>DESTINY-Breast04: First Randomized Phase 3 Study </a:t>
            </a:r>
            <a:br>
              <a:rPr lang="en-US" sz="3200" b="1" kern="1200" dirty="0">
                <a:solidFill>
                  <a:schemeClr val="accent1"/>
                </a:solidFill>
                <a:latin typeface="Trebuchet MS" panose="020B0603020202020204" pitchFamily="34" charset="0"/>
                <a:ea typeface="+mn-ea"/>
                <a:cs typeface="+mn-cs"/>
              </a:rPr>
            </a:br>
            <a:r>
              <a:rPr lang="en-US" sz="3200" b="1" kern="1200" dirty="0">
                <a:solidFill>
                  <a:schemeClr val="accent1"/>
                </a:solidFill>
                <a:latin typeface="Trebuchet MS" panose="020B0603020202020204" pitchFamily="34" charset="0"/>
                <a:ea typeface="+mn-ea"/>
                <a:cs typeface="+mn-cs"/>
              </a:rPr>
              <a:t>of T-DXD for HER2-low mBC</a:t>
            </a:r>
          </a:p>
        </p:txBody>
      </p:sp>
      <p:sp>
        <p:nvSpPr>
          <p:cNvPr id="11" name="Rectangle 10">
            <a:extLst>
              <a:ext uri="{FF2B5EF4-FFF2-40B4-BE49-F238E27FC236}">
                <a16:creationId xmlns:a16="http://schemas.microsoft.com/office/drawing/2014/main" id="{821F9DCD-FFCD-43EE-9C48-0C8B7502296A}"/>
              </a:ext>
            </a:extLst>
          </p:cNvPr>
          <p:cNvSpPr>
            <a:spLocks/>
          </p:cNvSpPr>
          <p:nvPr/>
        </p:nvSpPr>
        <p:spPr>
          <a:xfrm>
            <a:off x="571500" y="4435293"/>
            <a:ext cx="11042984" cy="1031051"/>
          </a:xfrm>
          <a:prstGeom prst="rect">
            <a:avLst/>
          </a:prstGeom>
          <a:noFill/>
          <a:ln w="12700" cap="flat" cmpd="sng" algn="ctr">
            <a:noFill/>
            <a:prstDash val="solid"/>
            <a:miter lim="800000"/>
          </a:ln>
          <a:effectLst/>
        </p:spPr>
        <p:txBody>
          <a:bodyPr wrap="square" rtlCol="0" anchor="t">
            <a:noAutofit/>
          </a:bodyPr>
          <a:lstStyle/>
          <a:p>
            <a:pPr marL="0" marR="0" lvl="0" indent="0" algn="l" defTabSz="914377" rtl="0" eaLnBrk="1" fontAlgn="auto" latinLnBrk="0" hangingPunct="1">
              <a:lnSpc>
                <a:spcPct val="100000"/>
              </a:lnSpc>
              <a:spcBef>
                <a:spcPts val="0"/>
              </a:spcBef>
              <a:spcAft>
                <a:spcPts val="200"/>
              </a:spcAft>
              <a:buClrTx/>
              <a:buSzTx/>
              <a:buFontTx/>
              <a:buNone/>
              <a:tabLst/>
              <a:defRPr/>
            </a:pPr>
            <a:r>
              <a:rPr kumimoji="0" lang="en-US" sz="1400" b="1" i="0" u="none" strike="noStrike" kern="0" cap="none" spc="0" normalizeH="0" baseline="0" noProof="0" dirty="0">
                <a:ln>
                  <a:noFill/>
                </a:ln>
                <a:solidFill>
                  <a:srgbClr val="203661"/>
                </a:solidFill>
                <a:effectLst/>
                <a:uLnTx/>
                <a:uFillTx/>
                <a:latin typeface="Trebuchet MS" panose="020B0603020202020204" pitchFamily="34" charset="0"/>
                <a:ea typeface="+mn-ea"/>
                <a:cs typeface="Arial"/>
                <a:sym typeface="Arial"/>
              </a:rPr>
              <a:t>Stratification factors</a:t>
            </a:r>
          </a:p>
          <a:p>
            <a:pPr marL="182880" marR="0" lvl="1" indent="-182880" algn="l" defTabSz="914377" rtl="0" eaLnBrk="1" fontAlgn="auto" latinLnBrk="0" hangingPunct="1">
              <a:lnSpc>
                <a:spcPct val="100000"/>
              </a:lnSpc>
              <a:spcBef>
                <a:spcPts val="0"/>
              </a:spcBef>
              <a:spcAft>
                <a:spcPts val="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Centrally assessed HER2 </a:t>
            </a:r>
            <a:r>
              <a:rPr kumimoji="0" lang="en-US" sz="1400" b="0" i="0" u="none" strike="noStrike" kern="0" cap="none" spc="0" normalizeH="0" baseline="0" noProof="0" dirty="0" err="1">
                <a:ln>
                  <a:noFill/>
                </a:ln>
                <a:solidFill>
                  <a:srgbClr val="54565B"/>
                </a:solidFill>
                <a:effectLst/>
                <a:uLnTx/>
                <a:uFillTx/>
                <a:latin typeface="Trebuchet MS" panose="020B0603020202020204" pitchFamily="34" charset="0"/>
                <a:ea typeface="+mn-ea"/>
                <a:cs typeface="Arial"/>
                <a:sym typeface="Arial"/>
              </a:rPr>
              <a:t>status</a:t>
            </a:r>
            <a:r>
              <a:rPr kumimoji="0" lang="en-US" sz="1400" b="0" i="0" u="none" strike="noStrike" kern="0" cap="none" spc="0" normalizeH="0" baseline="30000" noProof="0" dirty="0" err="1">
                <a:ln>
                  <a:noFill/>
                </a:ln>
                <a:solidFill>
                  <a:srgbClr val="54565B"/>
                </a:solidFill>
                <a:effectLst/>
                <a:uLnTx/>
                <a:uFillTx/>
                <a:latin typeface="Trebuchet MS" panose="020B0603020202020204" pitchFamily="34" charset="0"/>
                <a:ea typeface="+mn-ea"/>
                <a:cs typeface="Arial"/>
                <a:sym typeface="Arial"/>
              </a:rPr>
              <a:t>d</a:t>
            </a: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 (IHC 1+ vs IHC 2+/ISH-)</a:t>
            </a:r>
          </a:p>
          <a:p>
            <a:pPr marL="182880" marR="0" lvl="1" indent="-182880" algn="l" defTabSz="914377" rtl="0" eaLnBrk="1" fontAlgn="auto" latinLnBrk="0" hangingPunct="1">
              <a:lnSpc>
                <a:spcPct val="100000"/>
              </a:lnSpc>
              <a:spcBef>
                <a:spcPts val="0"/>
              </a:spcBef>
              <a:spcAft>
                <a:spcPts val="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1 versus 2 prior lines of chemotherapy</a:t>
            </a:r>
          </a:p>
          <a:p>
            <a:pPr marL="182880" marR="0" lvl="1" indent="-182880" algn="l" defTabSz="914377" rtl="0" eaLnBrk="1" fontAlgn="auto" latinLnBrk="0" hangingPunct="1">
              <a:lnSpc>
                <a:spcPct val="100000"/>
              </a:lnSpc>
              <a:spcBef>
                <a:spcPts val="0"/>
              </a:spcBef>
              <a:spcAft>
                <a:spcPts val="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HR+ (with vs without prior treatment with CDK4/6 inhibitor) versus HR-</a:t>
            </a:r>
          </a:p>
        </p:txBody>
      </p:sp>
      <p:sp>
        <p:nvSpPr>
          <p:cNvPr id="12" name="Rounded Rectangle 14">
            <a:extLst>
              <a:ext uri="{FF2B5EF4-FFF2-40B4-BE49-F238E27FC236}">
                <a16:creationId xmlns:a16="http://schemas.microsoft.com/office/drawing/2014/main" id="{2CB9D75D-63CF-4CC3-94E3-E4B5DE6A2588}"/>
              </a:ext>
            </a:extLst>
          </p:cNvPr>
          <p:cNvSpPr>
            <a:spLocks/>
          </p:cNvSpPr>
          <p:nvPr/>
        </p:nvSpPr>
        <p:spPr>
          <a:xfrm>
            <a:off x="571500" y="1441051"/>
            <a:ext cx="4108450" cy="2937579"/>
          </a:xfrm>
          <a:prstGeom prst="rect">
            <a:avLst/>
          </a:prstGeom>
          <a:solidFill>
            <a:srgbClr val="FFC000">
              <a:alpha val="40000"/>
            </a:srgbClr>
          </a:solidFill>
          <a:ln w="12700" cap="flat" cmpd="sng" algn="ctr">
            <a:noFill/>
            <a:prstDash val="solid"/>
            <a:round/>
            <a:headEnd type="none" w="med" len="med"/>
            <a:tailEnd type="none" w="med" len="med"/>
          </a:ln>
          <a:effectLst/>
        </p:spPr>
        <p:txBody>
          <a:bodyPr wrap="square" lIns="91440" tIns="91440" rIns="91440" bIns="91440" rtlCol="0" anchor="t">
            <a:noAutofit/>
          </a:bodyPr>
          <a:lstStyle/>
          <a:p>
            <a:pPr marL="0" marR="0" lvl="0" indent="0" algn="l" defTabSz="914377" rtl="0" eaLnBrk="1" fontAlgn="auto" latinLnBrk="0" hangingPunct="1">
              <a:lnSpc>
                <a:spcPct val="100000"/>
              </a:lnSpc>
              <a:spcBef>
                <a:spcPts val="0"/>
              </a:spcBef>
              <a:spcAft>
                <a:spcPts val="800"/>
              </a:spcAft>
              <a:buClrTx/>
              <a:buSzTx/>
              <a:buFontTx/>
              <a:buNone/>
              <a:tabLst/>
              <a:defRPr/>
            </a:pPr>
            <a:r>
              <a:rPr kumimoji="0" lang="en-US" sz="1400" b="1" i="0" u="none" strike="noStrike" kern="0" cap="none" spc="0" normalizeH="0" baseline="0" noProof="0" dirty="0" err="1">
                <a:ln>
                  <a:noFill/>
                </a:ln>
                <a:solidFill>
                  <a:srgbClr val="54565B"/>
                </a:solidFill>
                <a:effectLst/>
                <a:uLnTx/>
                <a:uFillTx/>
                <a:latin typeface="Trebuchet MS" panose="020B0603020202020204" pitchFamily="34" charset="0"/>
                <a:ea typeface="+mn-ea"/>
                <a:cs typeface="Arial"/>
                <a:sym typeface="Arial"/>
              </a:rPr>
              <a:t>Patients</a:t>
            </a:r>
            <a:r>
              <a:rPr kumimoji="0" lang="en-US" sz="1400" b="1" i="0" u="none" strike="noStrike" kern="0" cap="none" spc="0" normalizeH="0" baseline="30000" noProof="0" dirty="0" err="1">
                <a:ln>
                  <a:noFill/>
                </a:ln>
                <a:solidFill>
                  <a:srgbClr val="54565B"/>
                </a:solidFill>
                <a:effectLst/>
                <a:uLnTx/>
                <a:uFillTx/>
                <a:latin typeface="Trebuchet MS" panose="020B0603020202020204" pitchFamily="34" charset="0"/>
                <a:ea typeface="+mn-ea"/>
                <a:cs typeface="Arial"/>
                <a:sym typeface="Arial"/>
              </a:rPr>
              <a:t>a</a:t>
            </a:r>
            <a:endParaRPr kumimoji="0" lang="en-US" sz="1400" b="1" i="0" u="none" strike="noStrike" kern="0" cap="none" spc="0" normalizeH="0" baseline="30000" noProof="0" dirty="0">
              <a:ln>
                <a:noFill/>
              </a:ln>
              <a:solidFill>
                <a:srgbClr val="54565B"/>
              </a:solidFill>
              <a:effectLst/>
              <a:uLnTx/>
              <a:uFillTx/>
              <a:latin typeface="Trebuchet MS" panose="020B0603020202020204" pitchFamily="34" charset="0"/>
              <a:ea typeface="+mn-ea"/>
              <a:cs typeface="Arial"/>
              <a:sym typeface="Arial"/>
            </a:endParaRPr>
          </a:p>
          <a:p>
            <a:pPr marL="182880" marR="0" lvl="1" indent="-182880" algn="l" defTabSz="914377" rtl="0" eaLnBrk="1" fontAlgn="auto" latinLnBrk="0" hangingPunct="1">
              <a:lnSpc>
                <a:spcPct val="100000"/>
              </a:lnSpc>
              <a:spcBef>
                <a:spcPts val="0"/>
              </a:spcBef>
              <a:spcAft>
                <a:spcPts val="8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HER2-low (IHC 1+ vs IHC 2+/ISH-), unresectable, and/or </a:t>
            </a:r>
            <a:r>
              <a:rPr kumimoji="0" lang="en-US" sz="1400" b="0" i="0" u="none" strike="noStrike" kern="0" cap="none" spc="0" normalizeH="0" baseline="0" noProof="0" dirty="0" err="1">
                <a:ln>
                  <a:noFill/>
                </a:ln>
                <a:solidFill>
                  <a:srgbClr val="54565B"/>
                </a:solidFill>
                <a:effectLst/>
                <a:uLnTx/>
                <a:uFillTx/>
                <a:latin typeface="Trebuchet MS" panose="020B0603020202020204" pitchFamily="34" charset="0"/>
                <a:ea typeface="+mn-ea"/>
                <a:cs typeface="Arial"/>
                <a:sym typeface="Arial"/>
              </a:rPr>
              <a:t>mBC</a:t>
            </a: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 treated with 1-2 prior lines of chemotherapy in the metastatic setting</a:t>
            </a:r>
          </a:p>
          <a:p>
            <a:pPr marL="182880" marR="0" lvl="1" indent="-182880" algn="l" defTabSz="914377" rtl="0" eaLnBrk="1" fontAlgn="auto" latinLnBrk="0" hangingPunct="1">
              <a:lnSpc>
                <a:spcPct val="100000"/>
              </a:lnSpc>
              <a:spcBef>
                <a:spcPts val="0"/>
              </a:spcBef>
              <a:spcAft>
                <a:spcPts val="8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HR+ disease considered endocrine refractory</a:t>
            </a:r>
            <a:endParaRPr kumimoji="0" lang="en-US" sz="1400" b="1"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endParaRPr>
          </a:p>
        </p:txBody>
      </p:sp>
      <p:sp>
        <p:nvSpPr>
          <p:cNvPr id="13" name="Rounded Rectangle 9">
            <a:extLst>
              <a:ext uri="{FF2B5EF4-FFF2-40B4-BE49-F238E27FC236}">
                <a16:creationId xmlns:a16="http://schemas.microsoft.com/office/drawing/2014/main" id="{FF1A8F35-66FB-43E5-B53E-AB5E83AB5591}"/>
              </a:ext>
            </a:extLst>
          </p:cNvPr>
          <p:cNvSpPr>
            <a:spLocks/>
          </p:cNvSpPr>
          <p:nvPr/>
        </p:nvSpPr>
        <p:spPr>
          <a:xfrm>
            <a:off x="5857874" y="1441051"/>
            <a:ext cx="3514725" cy="1188720"/>
          </a:xfrm>
          <a:prstGeom prst="rect">
            <a:avLst/>
          </a:prstGeom>
          <a:solidFill>
            <a:schemeClr val="accent1">
              <a:lumMod val="75000"/>
            </a:schemeClr>
          </a:solidFill>
          <a:ln>
            <a:noFill/>
          </a:ln>
          <a:effectLst/>
        </p:spPr>
        <p:txBody>
          <a:bodyPr wrap="square" lIns="91440" tIns="73152" bIns="73152" rtlCol="0" anchor="t">
            <a:noAutofit/>
          </a:bodyPr>
          <a:lstStyle/>
          <a:p>
            <a:pPr marL="0" marR="0" lvl="0" indent="0" algn="l" defTabSz="914377" rtl="0" eaLnBrk="1" fontAlgn="auto" latinLnBrk="0" hangingPunct="1">
              <a:lnSpc>
                <a:spcPct val="100000"/>
              </a:lnSpc>
              <a:spcBef>
                <a:spcPts val="0"/>
              </a:spcBef>
              <a:spcAft>
                <a:spcPts val="400"/>
              </a:spcAft>
              <a:buClrTx/>
              <a:buSzTx/>
              <a:buFontTx/>
              <a:buNone/>
              <a:tabLst/>
              <a:defRPr/>
            </a:pPr>
            <a:r>
              <a:rPr kumimoji="0" lang="de-DE"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T-DXd</a:t>
            </a:r>
          </a:p>
          <a:p>
            <a:pPr marL="0" marR="0" lvl="0" indent="0" algn="l" defTabSz="914377" rtl="0" eaLnBrk="1" fontAlgn="auto" latinLnBrk="0" hangingPunct="1">
              <a:lnSpc>
                <a:spcPct val="100000"/>
              </a:lnSpc>
              <a:spcBef>
                <a:spcPts val="0"/>
              </a:spcBef>
              <a:spcAft>
                <a:spcPts val="400"/>
              </a:spcAft>
              <a:buClrTx/>
              <a:buSzTx/>
              <a:buFontTx/>
              <a:buNone/>
              <a:tabLst/>
              <a:defRPr/>
            </a:pPr>
            <a:r>
              <a:rPr kumimoji="0" lang="de-DE"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5.4 mg/kg Q3W </a:t>
            </a:r>
            <a:br>
              <a:rPr kumimoji="0" lang="de-DE"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br>
            <a:r>
              <a:rPr kumimoji="0" lang="de-DE"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(n = 373)</a:t>
            </a:r>
            <a:endParaRPr kumimoji="0" lang="en-US" sz="1400" b="0"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endParaRPr>
          </a:p>
        </p:txBody>
      </p:sp>
      <p:sp>
        <p:nvSpPr>
          <p:cNvPr id="14" name="Rounded Rectangle 10">
            <a:extLst>
              <a:ext uri="{FF2B5EF4-FFF2-40B4-BE49-F238E27FC236}">
                <a16:creationId xmlns:a16="http://schemas.microsoft.com/office/drawing/2014/main" id="{02F5DF20-B5F5-4B36-90C1-4660047C3F74}"/>
              </a:ext>
            </a:extLst>
          </p:cNvPr>
          <p:cNvSpPr>
            <a:spLocks/>
          </p:cNvSpPr>
          <p:nvPr/>
        </p:nvSpPr>
        <p:spPr>
          <a:xfrm>
            <a:off x="5857874" y="3189910"/>
            <a:ext cx="3514725" cy="1188720"/>
          </a:xfrm>
          <a:prstGeom prst="rect">
            <a:avLst/>
          </a:prstGeom>
          <a:solidFill>
            <a:schemeClr val="bg1">
              <a:lumMod val="50000"/>
            </a:schemeClr>
          </a:solidFill>
          <a:ln>
            <a:noFill/>
          </a:ln>
          <a:effectLst/>
        </p:spPr>
        <p:txBody>
          <a:bodyPr wrap="square" lIns="137160" tIns="73152" bIns="73152" rtlCol="0" anchor="t">
            <a:noAutofit/>
          </a:bodyPr>
          <a:lstStyle/>
          <a:p>
            <a:pPr marL="0" marR="0" lvl="0" indent="0" algn="l" defTabSz="914377" rtl="0" eaLnBrk="1" fontAlgn="auto" latinLnBrk="0" hangingPunct="1">
              <a:lnSpc>
                <a:spcPct val="100000"/>
              </a:lnSpc>
              <a:spcBef>
                <a:spcPts val="0"/>
              </a:spcBef>
              <a:spcAft>
                <a:spcPts val="400"/>
              </a:spcAft>
              <a:buClr>
                <a:srgbClr val="FFFFFF"/>
              </a:buClr>
              <a:buSzTx/>
              <a:buFontTx/>
              <a:buNone/>
              <a:tabLst/>
              <a:defRPr/>
            </a:pPr>
            <a:r>
              <a:rPr kumimoji="0" lang="en-US"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TPC</a:t>
            </a:r>
          </a:p>
          <a:p>
            <a:pPr marL="0" marR="0" lvl="0" indent="0" algn="l" defTabSz="914377" rtl="0" eaLnBrk="1" fontAlgn="auto" latinLnBrk="0" hangingPunct="1">
              <a:lnSpc>
                <a:spcPct val="100000"/>
              </a:lnSpc>
              <a:spcBef>
                <a:spcPts val="0"/>
              </a:spcBef>
              <a:spcAft>
                <a:spcPts val="400"/>
              </a:spcAft>
              <a:buClr>
                <a:srgbClr val="FFFFFF"/>
              </a:buClr>
              <a:buSzTx/>
              <a:buFontTx/>
              <a:buNone/>
              <a:tabLst/>
              <a:defRPr/>
            </a:pPr>
            <a:r>
              <a:rPr kumimoji="0" lang="en-US"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Capecitabine, </a:t>
            </a:r>
            <a:r>
              <a:rPr kumimoji="0" lang="en-US" sz="1400" b="1" i="0" u="none" strike="noStrike" kern="0" cap="none" spc="0" normalizeH="0" baseline="0" noProof="0" dirty="0" err="1">
                <a:ln>
                  <a:noFill/>
                </a:ln>
                <a:solidFill>
                  <a:srgbClr val="FFFFFF"/>
                </a:solidFill>
                <a:effectLst/>
                <a:uLnTx/>
                <a:uFillTx/>
                <a:latin typeface="Trebuchet MS" panose="020B0603020202020204" pitchFamily="34" charset="0"/>
                <a:ea typeface="+mn-ea"/>
                <a:cs typeface="Arial"/>
                <a:sym typeface="Arial"/>
              </a:rPr>
              <a:t>eribulin</a:t>
            </a:r>
            <a:r>
              <a:rPr kumimoji="0" lang="en-US"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 gemcitabine, paclitaxel, nab-</a:t>
            </a:r>
            <a:r>
              <a:rPr kumimoji="0" lang="en-US" sz="1400" b="1" i="0" u="none" strike="noStrike" kern="0" cap="none" spc="0" normalizeH="0" baseline="0" noProof="0" dirty="0" err="1">
                <a:ln>
                  <a:noFill/>
                </a:ln>
                <a:solidFill>
                  <a:srgbClr val="FFFFFF"/>
                </a:solidFill>
                <a:effectLst/>
                <a:uLnTx/>
                <a:uFillTx/>
                <a:latin typeface="Trebuchet MS" panose="020B0603020202020204" pitchFamily="34" charset="0"/>
                <a:ea typeface="+mn-ea"/>
                <a:cs typeface="Arial"/>
                <a:sym typeface="Arial"/>
              </a:rPr>
              <a:t>paclitaxel</a:t>
            </a:r>
            <a:r>
              <a:rPr kumimoji="0" lang="en-US" sz="1400" b="1" i="0" u="none" strike="noStrike" kern="0" cap="none" spc="0" normalizeH="0" baseline="30000" noProof="0" dirty="0" err="1">
                <a:ln>
                  <a:noFill/>
                </a:ln>
                <a:solidFill>
                  <a:srgbClr val="FFFFFF"/>
                </a:solidFill>
                <a:effectLst/>
                <a:uLnTx/>
                <a:uFillTx/>
                <a:latin typeface="Trebuchet MS" panose="020B0603020202020204" pitchFamily="34" charset="0"/>
                <a:ea typeface="+mn-ea"/>
                <a:cs typeface="Arial"/>
                <a:sym typeface="Arial"/>
              </a:rPr>
              <a:t>c</a:t>
            </a:r>
            <a:br>
              <a:rPr kumimoji="0" lang="en-US"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br>
            <a:r>
              <a:rPr kumimoji="0" lang="en-US" sz="1400" b="1"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rPr>
              <a:t>(n = 184)</a:t>
            </a:r>
            <a:endParaRPr kumimoji="0" lang="en-US" sz="1400" b="0" i="0" u="none" strike="noStrike" kern="0" cap="none" spc="0" normalizeH="0" baseline="0" noProof="0" dirty="0">
              <a:ln>
                <a:noFill/>
              </a:ln>
              <a:solidFill>
                <a:srgbClr val="FFFFFF"/>
              </a:solidFill>
              <a:effectLst/>
              <a:uLnTx/>
              <a:uFillTx/>
              <a:latin typeface="Trebuchet MS" panose="020B0603020202020204" pitchFamily="34" charset="0"/>
              <a:ea typeface="+mn-ea"/>
              <a:cs typeface="Arial"/>
              <a:sym typeface="Arial"/>
            </a:endParaRPr>
          </a:p>
        </p:txBody>
      </p:sp>
      <p:sp>
        <p:nvSpPr>
          <p:cNvPr id="15" name="Rectangle 14">
            <a:extLst>
              <a:ext uri="{FF2B5EF4-FFF2-40B4-BE49-F238E27FC236}">
                <a16:creationId xmlns:a16="http://schemas.microsoft.com/office/drawing/2014/main" id="{7E88A9E8-CE39-4425-86E5-39CE54ECFBCE}"/>
              </a:ext>
            </a:extLst>
          </p:cNvPr>
          <p:cNvSpPr>
            <a:spLocks/>
          </p:cNvSpPr>
          <p:nvPr/>
        </p:nvSpPr>
        <p:spPr>
          <a:xfrm>
            <a:off x="9448800" y="1441053"/>
            <a:ext cx="2159000" cy="2937579"/>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tIns="91440" rtlCol="0" anchor="t">
            <a:noAutofit/>
          </a:bodyPr>
          <a:lstStyle/>
          <a:p>
            <a:pPr marL="0" marR="0" lvl="1" indent="0" algn="l" defTabSz="914377" rtl="0" eaLnBrk="1" fontAlgn="auto" latinLnBrk="0" hangingPunct="1">
              <a:lnSpc>
                <a:spcPct val="100000"/>
              </a:lnSpc>
              <a:spcBef>
                <a:spcPts val="0"/>
              </a:spcBef>
              <a:spcAft>
                <a:spcPts val="1200"/>
              </a:spcAft>
              <a:buClr>
                <a:srgbClr val="C50E3C"/>
              </a:buClr>
              <a:buSzTx/>
              <a:buFontTx/>
              <a:buNone/>
              <a:tabLst/>
              <a:defRPr/>
            </a:pPr>
            <a:r>
              <a:rPr kumimoji="0" lang="en-US" sz="1400" b="1"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rPr>
              <a:t>Primary endpoint</a:t>
            </a:r>
          </a:p>
          <a:p>
            <a:pPr marL="182880" marR="0" lvl="1" indent="-182880" algn="l" defTabSz="914377" rtl="0" eaLnBrk="1" fontAlgn="auto" latinLnBrk="0" hangingPunct="1">
              <a:lnSpc>
                <a:spcPct val="100000"/>
              </a:lnSpc>
              <a:spcBef>
                <a:spcPts val="0"/>
              </a:spcBef>
              <a:spcAft>
                <a:spcPts val="1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rPr>
              <a:t>PFS by BICR (HR+)</a:t>
            </a:r>
          </a:p>
          <a:p>
            <a:pPr marL="0" marR="0" lvl="1" indent="0" algn="l" defTabSz="914377" rtl="0" eaLnBrk="1" fontAlgn="auto" latinLnBrk="0" hangingPunct="1">
              <a:lnSpc>
                <a:spcPct val="100000"/>
              </a:lnSpc>
              <a:spcBef>
                <a:spcPts val="0"/>
              </a:spcBef>
              <a:spcAft>
                <a:spcPts val="1200"/>
              </a:spcAft>
              <a:buClr>
                <a:srgbClr val="C50E3C"/>
              </a:buClr>
              <a:buSzTx/>
              <a:buFontTx/>
              <a:buNone/>
              <a:tabLst/>
              <a:defRPr/>
            </a:pPr>
            <a:r>
              <a:rPr kumimoji="0" lang="en-US" sz="1400" b="1"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rPr>
              <a:t>Key secondary </a:t>
            </a:r>
            <a:r>
              <a:rPr kumimoji="0" lang="en-US" sz="1400" b="1" i="0" u="none" strike="noStrike" kern="0" cap="none" spc="0" normalizeH="0" baseline="0" noProof="0" dirty="0" err="1">
                <a:ln>
                  <a:noFill/>
                </a:ln>
                <a:solidFill>
                  <a:srgbClr val="54565B"/>
                </a:solidFill>
                <a:effectLst/>
                <a:uLnTx/>
                <a:uFillTx/>
                <a:latin typeface="Trebuchet MS" panose="020B0603020202020204" pitchFamily="34" charset="0"/>
                <a:ea typeface="+mn-ea"/>
                <a:cs typeface="Arial"/>
              </a:rPr>
              <a:t>endpoints</a:t>
            </a:r>
            <a:r>
              <a:rPr kumimoji="0" lang="en-US" sz="1400" b="1" i="0" u="none" strike="noStrike" kern="0" cap="none" spc="0" normalizeH="0" baseline="30000" noProof="0" dirty="0" err="1">
                <a:ln>
                  <a:noFill/>
                </a:ln>
                <a:solidFill>
                  <a:srgbClr val="54565B"/>
                </a:solidFill>
                <a:effectLst/>
                <a:uLnTx/>
                <a:uFillTx/>
                <a:latin typeface="Trebuchet MS" panose="020B0603020202020204" pitchFamily="34" charset="0"/>
                <a:ea typeface="+mn-ea"/>
                <a:cs typeface="Arial"/>
              </a:rPr>
              <a:t>b</a:t>
            </a:r>
            <a:endParaRPr kumimoji="0" lang="en-US" sz="1400" b="1" i="0" u="none" strike="noStrike" kern="0" cap="none" spc="0" normalizeH="0" baseline="30000" noProof="0" dirty="0">
              <a:ln>
                <a:noFill/>
              </a:ln>
              <a:solidFill>
                <a:srgbClr val="54565B"/>
              </a:solidFill>
              <a:effectLst/>
              <a:uLnTx/>
              <a:uFillTx/>
              <a:latin typeface="Trebuchet MS" panose="020B0603020202020204" pitchFamily="34" charset="0"/>
              <a:ea typeface="+mn-ea"/>
              <a:cs typeface="Arial"/>
            </a:endParaRPr>
          </a:p>
          <a:p>
            <a:pPr marL="182880" marR="0" lvl="1" indent="-182880" algn="l" defTabSz="914377" rtl="0" eaLnBrk="1" fontAlgn="auto" latinLnBrk="0" hangingPunct="1">
              <a:lnSpc>
                <a:spcPct val="100000"/>
              </a:lnSpc>
              <a:spcBef>
                <a:spcPts val="0"/>
              </a:spcBef>
              <a:spcAft>
                <a:spcPts val="1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rPr>
              <a:t>PFS by BICR (all patients)</a:t>
            </a:r>
          </a:p>
          <a:p>
            <a:pPr marL="182880" marR="0" lvl="1" indent="-182880" algn="l" defTabSz="914377" rtl="0" eaLnBrk="1" fontAlgn="auto" latinLnBrk="0" hangingPunct="1">
              <a:lnSpc>
                <a:spcPct val="100000"/>
              </a:lnSpc>
              <a:spcBef>
                <a:spcPts val="0"/>
              </a:spcBef>
              <a:spcAft>
                <a:spcPts val="1200"/>
              </a:spcAft>
              <a:buClr>
                <a:srgbClr val="C50E3C"/>
              </a:buClr>
              <a:buSzTx/>
              <a:buFont typeface="Arial" panose="020B0604020202020204" pitchFamily="34" charset="0"/>
              <a:buChar char="•"/>
              <a:tabLst/>
              <a:defRPr/>
            </a:pPr>
            <a:r>
              <a:rPr kumimoji="0" lang="en-US" sz="1400" b="0"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rPr>
              <a:t>OS (HR+ and all patients)</a:t>
            </a:r>
          </a:p>
        </p:txBody>
      </p:sp>
      <p:cxnSp>
        <p:nvCxnSpPr>
          <p:cNvPr id="16" name="Connector: Elbow 15">
            <a:extLst>
              <a:ext uri="{FF2B5EF4-FFF2-40B4-BE49-F238E27FC236}">
                <a16:creationId xmlns:a16="http://schemas.microsoft.com/office/drawing/2014/main" id="{8F71D189-C82A-4777-917A-82743D3530BD}"/>
              </a:ext>
            </a:extLst>
          </p:cNvPr>
          <p:cNvCxnSpPr>
            <a:cxnSpLocks/>
            <a:stCxn id="12" idx="3"/>
            <a:endCxn id="13" idx="1"/>
          </p:cNvCxnSpPr>
          <p:nvPr/>
        </p:nvCxnSpPr>
        <p:spPr>
          <a:xfrm flipV="1">
            <a:off x="4679950" y="2035411"/>
            <a:ext cx="1177924" cy="874430"/>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nector: Elbow 17">
            <a:extLst>
              <a:ext uri="{FF2B5EF4-FFF2-40B4-BE49-F238E27FC236}">
                <a16:creationId xmlns:a16="http://schemas.microsoft.com/office/drawing/2014/main" id="{5B29EF60-85CD-4C9E-9D5E-ECB9991E0ECD}"/>
              </a:ext>
            </a:extLst>
          </p:cNvPr>
          <p:cNvCxnSpPr>
            <a:cxnSpLocks/>
            <a:stCxn id="12" idx="3"/>
            <a:endCxn id="14" idx="1"/>
          </p:cNvCxnSpPr>
          <p:nvPr/>
        </p:nvCxnSpPr>
        <p:spPr>
          <a:xfrm>
            <a:off x="4679950" y="2909841"/>
            <a:ext cx="1177924" cy="874429"/>
          </a:xfrm>
          <a:prstGeom prst="bentConnector3">
            <a:avLst>
              <a:gd name="adj1" fmla="val 50000"/>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194FF86-E50E-410B-9847-9AB08C26E017}"/>
              </a:ext>
            </a:extLst>
          </p:cNvPr>
          <p:cNvSpPr/>
          <p:nvPr/>
        </p:nvSpPr>
        <p:spPr>
          <a:xfrm>
            <a:off x="5013287" y="2649673"/>
            <a:ext cx="516516" cy="52033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sym typeface="Arial"/>
              </a:rPr>
              <a:t>R</a:t>
            </a:r>
            <a:br>
              <a:rPr kumimoji="0" lang="en-US" sz="14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sym typeface="Arial"/>
              </a:rPr>
            </a:br>
            <a:r>
              <a:rPr kumimoji="0" lang="en-US" sz="14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sym typeface="Arial"/>
              </a:rPr>
              <a:t>2:1</a:t>
            </a:r>
          </a:p>
        </p:txBody>
      </p:sp>
      <p:sp>
        <p:nvSpPr>
          <p:cNvPr id="29" name="Rectangle 28">
            <a:extLst>
              <a:ext uri="{FF2B5EF4-FFF2-40B4-BE49-F238E27FC236}">
                <a16:creationId xmlns:a16="http://schemas.microsoft.com/office/drawing/2014/main" id="{8BE556B6-0976-4134-B434-8498FDBA7F21}"/>
              </a:ext>
            </a:extLst>
          </p:cNvPr>
          <p:cNvSpPr>
            <a:spLocks/>
          </p:cNvSpPr>
          <p:nvPr/>
        </p:nvSpPr>
        <p:spPr>
          <a:xfrm>
            <a:off x="7106191" y="2635406"/>
            <a:ext cx="1018090" cy="548868"/>
          </a:xfrm>
          <a:prstGeom prst="rect">
            <a:avLst/>
          </a:prstGeom>
          <a:noFill/>
          <a:ln w="12700" cap="flat" cmpd="sng" algn="ctr">
            <a:noFill/>
            <a:prstDash val="solid"/>
            <a:miter lim="800000"/>
          </a:ln>
          <a:effectLst/>
        </p:spPr>
        <p:txBody>
          <a:bodyPr wrap="square" rtlCol="0" anchor="t">
            <a:spAutoFit/>
          </a:bodyPr>
          <a:lstStyle/>
          <a:p>
            <a:pPr marL="0" marR="0" lvl="0" indent="0" algn="l" defTabSz="914377" rtl="0" eaLnBrk="1" fontAlgn="auto" latinLnBrk="0" hangingPunct="1">
              <a:lnSpc>
                <a:spcPct val="100000"/>
              </a:lnSpc>
              <a:spcBef>
                <a:spcPts val="0"/>
              </a:spcBef>
              <a:spcAft>
                <a:spcPts val="200"/>
              </a:spcAft>
              <a:buClrTx/>
              <a:buSzTx/>
              <a:buFontTx/>
              <a:buNone/>
              <a:tabLst/>
              <a:defRPr/>
            </a:pPr>
            <a:r>
              <a:rPr kumimoji="0" lang="en-US" sz="1400" b="1"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HR+≈480</a:t>
            </a:r>
          </a:p>
          <a:p>
            <a:pPr marL="0" marR="0" lvl="0" indent="0" algn="l" defTabSz="914377" rtl="0" eaLnBrk="1" fontAlgn="auto" latinLnBrk="0" hangingPunct="1">
              <a:lnSpc>
                <a:spcPct val="100000"/>
              </a:lnSpc>
              <a:spcBef>
                <a:spcPts val="0"/>
              </a:spcBef>
              <a:spcAft>
                <a:spcPts val="200"/>
              </a:spcAft>
              <a:buClrTx/>
              <a:buSzTx/>
              <a:buFontTx/>
              <a:buNone/>
              <a:tabLst/>
              <a:defRPr/>
            </a:pPr>
            <a:r>
              <a:rPr kumimoji="0" lang="en-US" sz="1400" b="1" i="0" u="none" strike="noStrike" kern="0" cap="none" spc="0" normalizeH="0" baseline="0" noProof="0" dirty="0">
                <a:ln>
                  <a:noFill/>
                </a:ln>
                <a:solidFill>
                  <a:srgbClr val="54565B"/>
                </a:solidFill>
                <a:effectLst/>
                <a:uLnTx/>
                <a:uFillTx/>
                <a:latin typeface="Trebuchet MS" panose="020B0603020202020204" pitchFamily="34" charset="0"/>
                <a:ea typeface="+mn-ea"/>
                <a:cs typeface="Arial"/>
                <a:sym typeface="Arial"/>
              </a:rPr>
              <a:t>HR-≈60</a:t>
            </a:r>
          </a:p>
        </p:txBody>
      </p:sp>
      <p:cxnSp>
        <p:nvCxnSpPr>
          <p:cNvPr id="30" name="Straight Arrow Connector 29">
            <a:extLst>
              <a:ext uri="{FF2B5EF4-FFF2-40B4-BE49-F238E27FC236}">
                <a16:creationId xmlns:a16="http://schemas.microsoft.com/office/drawing/2014/main" id="{00BDA45A-2D0B-4D9E-BF33-45FA354892DA}"/>
              </a:ext>
            </a:extLst>
          </p:cNvPr>
          <p:cNvCxnSpPr>
            <a:stCxn id="12" idx="3"/>
            <a:endCxn id="19" idx="2"/>
          </p:cNvCxnSpPr>
          <p:nvPr/>
        </p:nvCxnSpPr>
        <p:spPr>
          <a:xfrm>
            <a:off x="4679950" y="2909841"/>
            <a:ext cx="333337" cy="1"/>
          </a:xfrm>
          <a:prstGeom prst="straightConnector1">
            <a:avLst/>
          </a:prstGeom>
          <a:ln>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F8DA056E-5DD9-456A-A88D-DCC685E3F58F}"/>
              </a:ext>
            </a:extLst>
          </p:cNvPr>
          <p:cNvSpPr/>
          <p:nvPr/>
        </p:nvSpPr>
        <p:spPr>
          <a:xfrm>
            <a:off x="571500" y="6391250"/>
            <a:ext cx="9272210"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l" defTabSz="914400" rtl="0" eaLnBrk="1" fontAlgn="auto" latinLnBrk="0" hangingPunct="1">
              <a:lnSpc>
                <a:spcPct val="114000"/>
              </a:lnSpc>
              <a:spcBef>
                <a:spcPts val="0"/>
              </a:spcBef>
              <a:spcAft>
                <a:spcPts val="600"/>
              </a:spcAft>
              <a:buClr>
                <a:srgbClr val="54565B"/>
              </a:buClr>
              <a:buSzPct val="65000"/>
              <a:buFont typeface="Monaco" pitchFamily="2" charset="77"/>
              <a:buNone/>
              <a:tabLst/>
              <a:defRPr/>
            </a:pPr>
            <a:r>
              <a:rPr kumimoji="0" lang="en-GB" sz="800" b="0" i="0" u="none" strike="noStrike" kern="1600" cap="none" spc="-50" normalizeH="0" baseline="0" noProof="0" dirty="0">
                <a:ln>
                  <a:noFill/>
                </a:ln>
                <a:solidFill>
                  <a:srgbClr val="54565B"/>
                </a:solidFill>
                <a:effectLst/>
                <a:uLnTx/>
                <a:uFillTx/>
                <a:latin typeface="Trebuchet MS" panose="020B0603020202020204" pitchFamily="34" charset="0"/>
                <a:ea typeface="+mn-ea"/>
                <a:cs typeface="+mn-cs"/>
              </a:rPr>
              <a:t>Modi. ASCO 2022. </a:t>
            </a:r>
            <a:r>
              <a:rPr kumimoji="0" lang="en-GB" sz="800" b="0" i="0" u="none" strike="noStrike" kern="1600" cap="none" spc="-50" normalizeH="0" baseline="0" noProof="0" dirty="0" err="1">
                <a:ln>
                  <a:noFill/>
                </a:ln>
                <a:solidFill>
                  <a:srgbClr val="54565B"/>
                </a:solidFill>
                <a:effectLst/>
                <a:uLnTx/>
                <a:uFillTx/>
                <a:latin typeface="Trebuchet MS" panose="020B0603020202020204" pitchFamily="34" charset="0"/>
                <a:ea typeface="+mn-ea"/>
                <a:cs typeface="+mn-cs"/>
              </a:rPr>
              <a:t>Abstr</a:t>
            </a:r>
            <a:r>
              <a:rPr kumimoji="0" lang="en-GB" sz="800" b="0" i="0" u="none" strike="noStrike" kern="1600" cap="none" spc="-50" normalizeH="0" baseline="0" noProof="0" dirty="0">
                <a:ln>
                  <a:noFill/>
                </a:ln>
                <a:solidFill>
                  <a:srgbClr val="54565B"/>
                </a:solidFill>
                <a:effectLst/>
                <a:uLnTx/>
                <a:uFillTx/>
                <a:latin typeface="Trebuchet MS" panose="020B0603020202020204" pitchFamily="34" charset="0"/>
                <a:ea typeface="+mn-ea"/>
                <a:cs typeface="+mn-cs"/>
              </a:rPr>
              <a:t> LBA3</a:t>
            </a:r>
          </a:p>
        </p:txBody>
      </p:sp>
    </p:spTree>
    <p:extLst>
      <p:ext uri="{BB962C8B-B14F-4D97-AF65-F5344CB8AC3E}">
        <p14:creationId xmlns:p14="http://schemas.microsoft.com/office/powerpoint/2010/main" val="81053399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latin typeface="Trebuchet MS" panose="020B0603020202020204" pitchFamily="34" charset="0"/>
              </a:rPr>
              <a:t>DESTINY-Breast04: PFS and OS in HR+ Patients </a:t>
            </a:r>
          </a:p>
        </p:txBody>
      </p:sp>
      <p:sp>
        <p:nvSpPr>
          <p:cNvPr id="2607" name="Slide Number Placeholder 2606">
            <a:extLst>
              <a:ext uri="{FF2B5EF4-FFF2-40B4-BE49-F238E27FC236}">
                <a16:creationId xmlns:a16="http://schemas.microsoft.com/office/drawing/2014/main" id="{D76A55F4-DBA4-4526-B5F7-AB1B76AC6B0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C7BFDB-5ED8-FC48-B58D-B98B4902020C}" type="slidenum">
              <a:rPr kumimoji="0" lang="en-US" sz="800" b="0" i="0" u="none" strike="noStrike" kern="1200" cap="none" spc="0" normalizeH="0" baseline="0" noProof="0" smtClean="0">
                <a:ln>
                  <a:noFill/>
                </a:ln>
                <a:solidFill>
                  <a:srgbClr val="C6CAC6"/>
                </a:solidFill>
                <a:effectLst/>
                <a:uLnTx/>
                <a:uFillTx/>
                <a:latin typeface="Trebuchet MS" panose="020B0603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US" sz="800" b="0" i="0" u="none" strike="noStrike" kern="1200" cap="none" spc="0" normalizeH="0" baseline="0" noProof="0">
              <a:ln>
                <a:noFill/>
              </a:ln>
              <a:solidFill>
                <a:srgbClr val="C6CAC6"/>
              </a:solidFill>
              <a:effectLst/>
              <a:uLnTx/>
              <a:uFillTx/>
              <a:latin typeface="Trebuchet MS" panose="020B0603020202020204" pitchFamily="34" charset="0"/>
              <a:ea typeface="+mn-ea"/>
              <a:cs typeface="+mn-cs"/>
            </a:endParaRPr>
          </a:p>
        </p:txBody>
      </p:sp>
      <p:sp>
        <p:nvSpPr>
          <p:cNvPr id="9" name="Rectangle 8">
            <a:extLst>
              <a:ext uri="{FF2B5EF4-FFF2-40B4-BE49-F238E27FC236}">
                <a16:creationId xmlns:a16="http://schemas.microsoft.com/office/drawing/2014/main" id="{AED5261A-E992-42E6-B07E-8C0F4D260264}"/>
              </a:ext>
            </a:extLst>
          </p:cNvPr>
          <p:cNvSpPr/>
          <p:nvPr/>
        </p:nvSpPr>
        <p:spPr>
          <a:xfrm>
            <a:off x="571500" y="1524000"/>
            <a:ext cx="5450018" cy="469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Progression Free Survival 	</a:t>
            </a:r>
            <a:endParaRPr kumimoji="0" lang="en-IN"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sp>
        <p:nvSpPr>
          <p:cNvPr id="10" name="Rectangle 9">
            <a:extLst>
              <a:ext uri="{FF2B5EF4-FFF2-40B4-BE49-F238E27FC236}">
                <a16:creationId xmlns:a16="http://schemas.microsoft.com/office/drawing/2014/main" id="{CC1CEE93-C0BE-4E38-A971-CA06E24E2BFB}"/>
              </a:ext>
            </a:extLst>
          </p:cNvPr>
          <p:cNvSpPr/>
          <p:nvPr/>
        </p:nvSpPr>
        <p:spPr>
          <a:xfrm>
            <a:off x="6170482" y="1524000"/>
            <a:ext cx="5450018" cy="469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Overall Survival </a:t>
            </a:r>
            <a:endParaRPr kumimoji="0" lang="en-IN"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cxnSp>
        <p:nvCxnSpPr>
          <p:cNvPr id="11" name="Straight Connector 10">
            <a:extLst>
              <a:ext uri="{FF2B5EF4-FFF2-40B4-BE49-F238E27FC236}">
                <a16:creationId xmlns:a16="http://schemas.microsoft.com/office/drawing/2014/main" id="{D0EFA24E-61DB-406D-82B4-FE03AA194D0C}"/>
              </a:ext>
            </a:extLst>
          </p:cNvPr>
          <p:cNvCxnSpPr/>
          <p:nvPr/>
        </p:nvCxnSpPr>
        <p:spPr>
          <a:xfrm>
            <a:off x="6096000" y="1524000"/>
            <a:ext cx="0" cy="44637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DDE7E94A-B7D0-47D6-B0A1-262C138A814C}"/>
              </a:ext>
            </a:extLst>
          </p:cNvPr>
          <p:cNvSpPr/>
          <p:nvPr/>
        </p:nvSpPr>
        <p:spPr>
          <a:xfrm>
            <a:off x="5555174" y="1524000"/>
            <a:ext cx="466344" cy="469900"/>
          </a:xfrm>
          <a:prstGeom prst="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sp>
        <p:nvSpPr>
          <p:cNvPr id="17" name="Rectangle 16">
            <a:extLst>
              <a:ext uri="{FF2B5EF4-FFF2-40B4-BE49-F238E27FC236}">
                <a16:creationId xmlns:a16="http://schemas.microsoft.com/office/drawing/2014/main" id="{0055BBF4-91CB-479F-8145-16DE4F9A5C50}"/>
              </a:ext>
            </a:extLst>
          </p:cNvPr>
          <p:cNvSpPr/>
          <p:nvPr/>
        </p:nvSpPr>
        <p:spPr>
          <a:xfrm>
            <a:off x="11141456" y="1524000"/>
            <a:ext cx="466344" cy="469900"/>
          </a:xfrm>
          <a:prstGeom prst="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dirty="0">
              <a:ln>
                <a:noFill/>
              </a:ln>
              <a:solidFill>
                <a:srgbClr val="FFFFFF"/>
              </a:solidFill>
              <a:effectLst/>
              <a:uLnTx/>
              <a:uFillTx/>
              <a:latin typeface="Trebuchet MS" panose="020B0603020202020204"/>
              <a:ea typeface="+mn-ea"/>
              <a:cs typeface="+mn-cs"/>
            </a:endParaRPr>
          </a:p>
        </p:txBody>
      </p:sp>
      <p:grpSp>
        <p:nvGrpSpPr>
          <p:cNvPr id="20" name="Graphic 17">
            <a:extLst>
              <a:ext uri="{FF2B5EF4-FFF2-40B4-BE49-F238E27FC236}">
                <a16:creationId xmlns:a16="http://schemas.microsoft.com/office/drawing/2014/main" id="{918CF1E5-7783-49E5-BE07-3A3346DBCCE3}"/>
              </a:ext>
            </a:extLst>
          </p:cNvPr>
          <p:cNvGrpSpPr/>
          <p:nvPr/>
        </p:nvGrpSpPr>
        <p:grpSpPr>
          <a:xfrm>
            <a:off x="5583590" y="1608633"/>
            <a:ext cx="409513" cy="300635"/>
            <a:chOff x="5619750" y="2960274"/>
            <a:chExt cx="952466" cy="699230"/>
          </a:xfrm>
          <a:solidFill>
            <a:schemeClr val="bg1"/>
          </a:solidFill>
        </p:grpSpPr>
        <p:sp>
          <p:nvSpPr>
            <p:cNvPr id="21" name="Freeform: Shape 20">
              <a:extLst>
                <a:ext uri="{FF2B5EF4-FFF2-40B4-BE49-F238E27FC236}">
                  <a16:creationId xmlns:a16="http://schemas.microsoft.com/office/drawing/2014/main" id="{C70428E8-49CA-46F5-A99D-D81636246134}"/>
                </a:ext>
              </a:extLst>
            </p:cNvPr>
            <p:cNvSpPr/>
            <p:nvPr/>
          </p:nvSpPr>
          <p:spPr>
            <a:xfrm>
              <a:off x="6093713" y="3518724"/>
              <a:ext cx="23431" cy="59816"/>
            </a:xfrm>
            <a:custGeom>
              <a:avLst/>
              <a:gdLst>
                <a:gd name="connsiteX0" fmla="*/ 11716 w 23431"/>
                <a:gd name="connsiteY0" fmla="*/ 0 h 59816"/>
                <a:gd name="connsiteX1" fmla="*/ 0 w 23431"/>
                <a:gd name="connsiteY1" fmla="*/ 11716 h 59816"/>
                <a:gd name="connsiteX2" fmla="*/ 0 w 23431"/>
                <a:gd name="connsiteY2" fmla="*/ 48101 h 59816"/>
                <a:gd name="connsiteX3" fmla="*/ 11716 w 23431"/>
                <a:gd name="connsiteY3" fmla="*/ 59817 h 59816"/>
                <a:gd name="connsiteX4" fmla="*/ 23432 w 23431"/>
                <a:gd name="connsiteY4" fmla="*/ 48101 h 59816"/>
                <a:gd name="connsiteX5" fmla="*/ 23432 w 23431"/>
                <a:gd name="connsiteY5" fmla="*/ 11716 h 59816"/>
                <a:gd name="connsiteX6" fmla="*/ 11716 w 23431"/>
                <a:gd name="connsiteY6" fmla="*/ 0 h 5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59816">
                  <a:moveTo>
                    <a:pt x="11716" y="0"/>
                  </a:moveTo>
                  <a:cubicBezTo>
                    <a:pt x="5239" y="0"/>
                    <a:pt x="0" y="5239"/>
                    <a:pt x="0" y="11716"/>
                  </a:cubicBezTo>
                  <a:lnTo>
                    <a:pt x="0" y="48101"/>
                  </a:lnTo>
                  <a:cubicBezTo>
                    <a:pt x="0" y="54578"/>
                    <a:pt x="5239" y="59817"/>
                    <a:pt x="11716" y="59817"/>
                  </a:cubicBezTo>
                  <a:cubicBezTo>
                    <a:pt x="18193" y="59817"/>
                    <a:pt x="23432" y="54578"/>
                    <a:pt x="23432" y="48101"/>
                  </a:cubicBezTo>
                  <a:lnTo>
                    <a:pt x="23432" y="11716"/>
                  </a:lnTo>
                  <a:cubicBezTo>
                    <a:pt x="23432" y="5239"/>
                    <a:pt x="18193" y="0"/>
                    <a:pt x="11716" y="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2" name="Freeform: Shape 21">
              <a:extLst>
                <a:ext uri="{FF2B5EF4-FFF2-40B4-BE49-F238E27FC236}">
                  <a16:creationId xmlns:a16="http://schemas.microsoft.com/office/drawing/2014/main" id="{5BA83CC7-417B-42C3-A852-3E26A7954FF4}"/>
                </a:ext>
              </a:extLst>
            </p:cNvPr>
            <p:cNvSpPr/>
            <p:nvPr/>
          </p:nvSpPr>
          <p:spPr>
            <a:xfrm>
              <a:off x="6093713" y="3048380"/>
              <a:ext cx="23431" cy="59816"/>
            </a:xfrm>
            <a:custGeom>
              <a:avLst/>
              <a:gdLst>
                <a:gd name="connsiteX0" fmla="*/ 11716 w 23431"/>
                <a:gd name="connsiteY0" fmla="*/ 59817 h 59816"/>
                <a:gd name="connsiteX1" fmla="*/ 23432 w 23431"/>
                <a:gd name="connsiteY1" fmla="*/ 48101 h 59816"/>
                <a:gd name="connsiteX2" fmla="*/ 23432 w 23431"/>
                <a:gd name="connsiteY2" fmla="*/ 11716 h 59816"/>
                <a:gd name="connsiteX3" fmla="*/ 11716 w 23431"/>
                <a:gd name="connsiteY3" fmla="*/ 0 h 59816"/>
                <a:gd name="connsiteX4" fmla="*/ 0 w 23431"/>
                <a:gd name="connsiteY4" fmla="*/ 11716 h 59816"/>
                <a:gd name="connsiteX5" fmla="*/ 0 w 23431"/>
                <a:gd name="connsiteY5" fmla="*/ 48101 h 59816"/>
                <a:gd name="connsiteX6" fmla="*/ 11716 w 23431"/>
                <a:gd name="connsiteY6" fmla="*/ 59817 h 5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59816">
                  <a:moveTo>
                    <a:pt x="11716" y="59817"/>
                  </a:moveTo>
                  <a:cubicBezTo>
                    <a:pt x="18193" y="59817"/>
                    <a:pt x="23432" y="54578"/>
                    <a:pt x="23432" y="48101"/>
                  </a:cubicBezTo>
                  <a:lnTo>
                    <a:pt x="23432" y="11716"/>
                  </a:lnTo>
                  <a:cubicBezTo>
                    <a:pt x="23432" y="5239"/>
                    <a:pt x="18193" y="0"/>
                    <a:pt x="11716" y="0"/>
                  </a:cubicBezTo>
                  <a:cubicBezTo>
                    <a:pt x="5239" y="0"/>
                    <a:pt x="0" y="5239"/>
                    <a:pt x="0" y="11716"/>
                  </a:cubicBezTo>
                  <a:lnTo>
                    <a:pt x="0" y="48101"/>
                  </a:lnTo>
                  <a:cubicBezTo>
                    <a:pt x="0" y="54578"/>
                    <a:pt x="5239" y="59817"/>
                    <a:pt x="11716" y="5981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3" name="Freeform: Shape 22">
              <a:extLst>
                <a:ext uri="{FF2B5EF4-FFF2-40B4-BE49-F238E27FC236}">
                  <a16:creationId xmlns:a16="http://schemas.microsoft.com/office/drawing/2014/main" id="{52033EBD-1D16-47F2-AAFA-AB78FD600201}"/>
                </a:ext>
              </a:extLst>
            </p:cNvPr>
            <p:cNvSpPr/>
            <p:nvPr/>
          </p:nvSpPr>
          <p:spPr>
            <a:xfrm>
              <a:off x="6310693" y="3301745"/>
              <a:ext cx="59816" cy="23431"/>
            </a:xfrm>
            <a:custGeom>
              <a:avLst/>
              <a:gdLst>
                <a:gd name="connsiteX0" fmla="*/ 48101 w 59816"/>
                <a:gd name="connsiteY0" fmla="*/ 0 h 23431"/>
                <a:gd name="connsiteX1" fmla="*/ 11716 w 59816"/>
                <a:gd name="connsiteY1" fmla="*/ 0 h 23431"/>
                <a:gd name="connsiteX2" fmla="*/ 0 w 59816"/>
                <a:gd name="connsiteY2" fmla="*/ 11716 h 23431"/>
                <a:gd name="connsiteX3" fmla="*/ 11716 w 59816"/>
                <a:gd name="connsiteY3" fmla="*/ 23431 h 23431"/>
                <a:gd name="connsiteX4" fmla="*/ 48101 w 59816"/>
                <a:gd name="connsiteY4" fmla="*/ 23431 h 23431"/>
                <a:gd name="connsiteX5" fmla="*/ 59817 w 59816"/>
                <a:gd name="connsiteY5" fmla="*/ 11716 h 23431"/>
                <a:gd name="connsiteX6" fmla="*/ 48101 w 59816"/>
                <a:gd name="connsiteY6" fmla="*/ 0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6" h="23431">
                  <a:moveTo>
                    <a:pt x="48101" y="0"/>
                  </a:moveTo>
                  <a:lnTo>
                    <a:pt x="11716" y="0"/>
                  </a:lnTo>
                  <a:cubicBezTo>
                    <a:pt x="5239" y="0"/>
                    <a:pt x="0" y="5239"/>
                    <a:pt x="0" y="11716"/>
                  </a:cubicBezTo>
                  <a:cubicBezTo>
                    <a:pt x="0" y="18193"/>
                    <a:pt x="5239" y="23431"/>
                    <a:pt x="11716" y="23431"/>
                  </a:cubicBezTo>
                  <a:lnTo>
                    <a:pt x="48101" y="23431"/>
                  </a:lnTo>
                  <a:cubicBezTo>
                    <a:pt x="54578" y="23431"/>
                    <a:pt x="59817" y="18193"/>
                    <a:pt x="59817" y="11716"/>
                  </a:cubicBezTo>
                  <a:cubicBezTo>
                    <a:pt x="59817" y="5239"/>
                    <a:pt x="54578" y="0"/>
                    <a:pt x="48101" y="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4" name="Freeform: Shape 23">
              <a:extLst>
                <a:ext uri="{FF2B5EF4-FFF2-40B4-BE49-F238E27FC236}">
                  <a16:creationId xmlns:a16="http://schemas.microsoft.com/office/drawing/2014/main" id="{DD2018EB-2EE0-41D3-AEB0-CA5FDE735E0C}"/>
                </a:ext>
              </a:extLst>
            </p:cNvPr>
            <p:cNvSpPr/>
            <p:nvPr/>
          </p:nvSpPr>
          <p:spPr>
            <a:xfrm>
              <a:off x="6245161" y="3120675"/>
              <a:ext cx="49149" cy="49149"/>
            </a:xfrm>
            <a:custGeom>
              <a:avLst/>
              <a:gdLst>
                <a:gd name="connsiteX0" fmla="*/ 11716 w 49149"/>
                <a:gd name="connsiteY0" fmla="*/ 49149 h 49149"/>
                <a:gd name="connsiteX1" fmla="*/ 20003 w 49149"/>
                <a:gd name="connsiteY1" fmla="*/ 45720 h 49149"/>
                <a:gd name="connsiteX2" fmla="*/ 45720 w 49149"/>
                <a:gd name="connsiteY2" fmla="*/ 20002 h 49149"/>
                <a:gd name="connsiteX3" fmla="*/ 45720 w 49149"/>
                <a:gd name="connsiteY3" fmla="*/ 3429 h 49149"/>
                <a:gd name="connsiteX4" fmla="*/ 29147 w 49149"/>
                <a:gd name="connsiteY4" fmla="*/ 3429 h 49149"/>
                <a:gd name="connsiteX5" fmla="*/ 3429 w 49149"/>
                <a:gd name="connsiteY5" fmla="*/ 29146 h 49149"/>
                <a:gd name="connsiteX6" fmla="*/ 3429 w 49149"/>
                <a:gd name="connsiteY6" fmla="*/ 45720 h 49149"/>
                <a:gd name="connsiteX7" fmla="*/ 11716 w 49149"/>
                <a:gd name="connsiteY7" fmla="*/ 49149 h 4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49" h="49149">
                  <a:moveTo>
                    <a:pt x="11716" y="49149"/>
                  </a:moveTo>
                  <a:cubicBezTo>
                    <a:pt x="14764" y="49149"/>
                    <a:pt x="17716" y="48006"/>
                    <a:pt x="20003" y="45720"/>
                  </a:cubicBezTo>
                  <a:lnTo>
                    <a:pt x="45720" y="20002"/>
                  </a:lnTo>
                  <a:cubicBezTo>
                    <a:pt x="50292" y="15430"/>
                    <a:pt x="50292" y="8001"/>
                    <a:pt x="45720" y="3429"/>
                  </a:cubicBezTo>
                  <a:cubicBezTo>
                    <a:pt x="41148" y="-1143"/>
                    <a:pt x="33718" y="-1143"/>
                    <a:pt x="29147" y="3429"/>
                  </a:cubicBezTo>
                  <a:lnTo>
                    <a:pt x="3429" y="29146"/>
                  </a:lnTo>
                  <a:cubicBezTo>
                    <a:pt x="-1143" y="33718"/>
                    <a:pt x="-1143" y="41148"/>
                    <a:pt x="3429" y="45720"/>
                  </a:cubicBezTo>
                  <a:cubicBezTo>
                    <a:pt x="5715" y="48006"/>
                    <a:pt x="8668" y="49149"/>
                    <a:pt x="11716" y="4914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5" name="Freeform: Shape 24">
              <a:extLst>
                <a:ext uri="{FF2B5EF4-FFF2-40B4-BE49-F238E27FC236}">
                  <a16:creationId xmlns:a16="http://schemas.microsoft.com/office/drawing/2014/main" id="{81EC14B8-4504-407B-AE65-36CA076483E0}"/>
                </a:ext>
              </a:extLst>
            </p:cNvPr>
            <p:cNvSpPr/>
            <p:nvPr/>
          </p:nvSpPr>
          <p:spPr>
            <a:xfrm>
              <a:off x="5912643" y="3453192"/>
              <a:ext cx="49148" cy="49148"/>
            </a:xfrm>
            <a:custGeom>
              <a:avLst/>
              <a:gdLst>
                <a:gd name="connsiteX0" fmla="*/ 29147 w 49148"/>
                <a:gd name="connsiteY0" fmla="*/ 3429 h 49148"/>
                <a:gd name="connsiteX1" fmla="*/ 3429 w 49148"/>
                <a:gd name="connsiteY1" fmla="*/ 29146 h 49148"/>
                <a:gd name="connsiteX2" fmla="*/ 3429 w 49148"/>
                <a:gd name="connsiteY2" fmla="*/ 45720 h 49148"/>
                <a:gd name="connsiteX3" fmla="*/ 11716 w 49148"/>
                <a:gd name="connsiteY3" fmla="*/ 49149 h 49148"/>
                <a:gd name="connsiteX4" fmla="*/ 20002 w 49148"/>
                <a:gd name="connsiteY4" fmla="*/ 45720 h 49148"/>
                <a:gd name="connsiteX5" fmla="*/ 45720 w 49148"/>
                <a:gd name="connsiteY5" fmla="*/ 20003 h 49148"/>
                <a:gd name="connsiteX6" fmla="*/ 45720 w 49148"/>
                <a:gd name="connsiteY6" fmla="*/ 3429 h 49148"/>
                <a:gd name="connsiteX7" fmla="*/ 29147 w 49148"/>
                <a:gd name="connsiteY7" fmla="*/ 3429 h 4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48" h="49148">
                  <a:moveTo>
                    <a:pt x="29147" y="3429"/>
                  </a:moveTo>
                  <a:lnTo>
                    <a:pt x="3429" y="29146"/>
                  </a:lnTo>
                  <a:cubicBezTo>
                    <a:pt x="-1143" y="33719"/>
                    <a:pt x="-1143" y="41148"/>
                    <a:pt x="3429" y="45720"/>
                  </a:cubicBezTo>
                  <a:cubicBezTo>
                    <a:pt x="5715" y="48006"/>
                    <a:pt x="8763" y="49149"/>
                    <a:pt x="11716" y="49149"/>
                  </a:cubicBezTo>
                  <a:cubicBezTo>
                    <a:pt x="14764" y="49149"/>
                    <a:pt x="17717" y="48006"/>
                    <a:pt x="20002" y="45720"/>
                  </a:cubicBezTo>
                  <a:lnTo>
                    <a:pt x="45720" y="20003"/>
                  </a:lnTo>
                  <a:cubicBezTo>
                    <a:pt x="50292" y="15431"/>
                    <a:pt x="50292" y="8001"/>
                    <a:pt x="45720" y="3429"/>
                  </a:cubicBezTo>
                  <a:cubicBezTo>
                    <a:pt x="41148" y="-1143"/>
                    <a:pt x="33719" y="-1143"/>
                    <a:pt x="29147" y="3429"/>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6" name="Freeform: Shape 25">
              <a:extLst>
                <a:ext uri="{FF2B5EF4-FFF2-40B4-BE49-F238E27FC236}">
                  <a16:creationId xmlns:a16="http://schemas.microsoft.com/office/drawing/2014/main" id="{3D51A722-90A6-4813-BD34-342CC4EC9335}"/>
                </a:ext>
              </a:extLst>
            </p:cNvPr>
            <p:cNvSpPr/>
            <p:nvPr/>
          </p:nvSpPr>
          <p:spPr>
            <a:xfrm>
              <a:off x="6247542" y="3454717"/>
              <a:ext cx="49149" cy="49148"/>
            </a:xfrm>
            <a:custGeom>
              <a:avLst/>
              <a:gdLst>
                <a:gd name="connsiteX0" fmla="*/ 20003 w 49149"/>
                <a:gd name="connsiteY0" fmla="*/ 3429 h 49148"/>
                <a:gd name="connsiteX1" fmla="*/ 3429 w 49149"/>
                <a:gd name="connsiteY1" fmla="*/ 3429 h 49148"/>
                <a:gd name="connsiteX2" fmla="*/ 3429 w 49149"/>
                <a:gd name="connsiteY2" fmla="*/ 20003 h 49148"/>
                <a:gd name="connsiteX3" fmla="*/ 29147 w 49149"/>
                <a:gd name="connsiteY3" fmla="*/ 45720 h 49148"/>
                <a:gd name="connsiteX4" fmla="*/ 37433 w 49149"/>
                <a:gd name="connsiteY4" fmla="*/ 49149 h 49148"/>
                <a:gd name="connsiteX5" fmla="*/ 45720 w 49149"/>
                <a:gd name="connsiteY5" fmla="*/ 45720 h 49148"/>
                <a:gd name="connsiteX6" fmla="*/ 45720 w 49149"/>
                <a:gd name="connsiteY6" fmla="*/ 29147 h 49148"/>
                <a:gd name="connsiteX7" fmla="*/ 20003 w 49149"/>
                <a:gd name="connsiteY7" fmla="*/ 3429 h 49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49" h="49148">
                  <a:moveTo>
                    <a:pt x="20003" y="3429"/>
                  </a:moveTo>
                  <a:cubicBezTo>
                    <a:pt x="15430" y="-1143"/>
                    <a:pt x="8001" y="-1143"/>
                    <a:pt x="3429" y="3429"/>
                  </a:cubicBezTo>
                  <a:cubicBezTo>
                    <a:pt x="-1143" y="8001"/>
                    <a:pt x="-1143" y="15430"/>
                    <a:pt x="3429" y="20003"/>
                  </a:cubicBezTo>
                  <a:lnTo>
                    <a:pt x="29147" y="45720"/>
                  </a:lnTo>
                  <a:cubicBezTo>
                    <a:pt x="31432" y="48006"/>
                    <a:pt x="34480" y="49149"/>
                    <a:pt x="37433" y="49149"/>
                  </a:cubicBezTo>
                  <a:cubicBezTo>
                    <a:pt x="40481" y="49149"/>
                    <a:pt x="43434" y="48006"/>
                    <a:pt x="45720" y="45720"/>
                  </a:cubicBezTo>
                  <a:cubicBezTo>
                    <a:pt x="50292" y="41148"/>
                    <a:pt x="50292" y="33718"/>
                    <a:pt x="45720" y="29147"/>
                  </a:cubicBezTo>
                  <a:lnTo>
                    <a:pt x="20003" y="3429"/>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7" name="Freeform: Shape 26">
              <a:extLst>
                <a:ext uri="{FF2B5EF4-FFF2-40B4-BE49-F238E27FC236}">
                  <a16:creationId xmlns:a16="http://schemas.microsoft.com/office/drawing/2014/main" id="{1E1A47B3-B686-4F1C-BA13-B82D865B0B8E}"/>
                </a:ext>
              </a:extLst>
            </p:cNvPr>
            <p:cNvSpPr/>
            <p:nvPr/>
          </p:nvSpPr>
          <p:spPr>
            <a:xfrm>
              <a:off x="5619750" y="2960274"/>
              <a:ext cx="952466" cy="699230"/>
            </a:xfrm>
            <a:custGeom>
              <a:avLst/>
              <a:gdLst>
                <a:gd name="connsiteX0" fmla="*/ 950214 w 952466"/>
                <a:gd name="connsiteY0" fmla="*/ 244507 h 699230"/>
                <a:gd name="connsiteX1" fmla="*/ 934307 w 952466"/>
                <a:gd name="connsiteY1" fmla="*/ 237935 h 699230"/>
                <a:gd name="connsiteX2" fmla="*/ 896969 w 952466"/>
                <a:gd name="connsiteY2" fmla="*/ 246697 h 699230"/>
                <a:gd name="connsiteX3" fmla="*/ 808768 w 952466"/>
                <a:gd name="connsiteY3" fmla="*/ 71342 h 699230"/>
                <a:gd name="connsiteX4" fmla="*/ 599408 w 952466"/>
                <a:gd name="connsiteY4" fmla="*/ 19145 h 699230"/>
                <a:gd name="connsiteX5" fmla="*/ 485489 w 952466"/>
                <a:gd name="connsiteY5" fmla="*/ 0 h 699230"/>
                <a:gd name="connsiteX6" fmla="*/ 250127 w 952466"/>
                <a:gd name="connsiteY6" fmla="*/ 91154 h 699230"/>
                <a:gd name="connsiteX7" fmla="*/ 250127 w 952466"/>
                <a:gd name="connsiteY7" fmla="*/ 89345 h 699230"/>
                <a:gd name="connsiteX8" fmla="*/ 226790 w 952466"/>
                <a:gd name="connsiteY8" fmla="*/ 66008 h 699230"/>
                <a:gd name="connsiteX9" fmla="*/ 136589 w 952466"/>
                <a:gd name="connsiteY9" fmla="*/ 66008 h 699230"/>
                <a:gd name="connsiteX10" fmla="*/ 113252 w 952466"/>
                <a:gd name="connsiteY10" fmla="*/ 89345 h 699230"/>
                <a:gd name="connsiteX11" fmla="*/ 113348 w 952466"/>
                <a:gd name="connsiteY11" fmla="*/ 179451 h 699230"/>
                <a:gd name="connsiteX12" fmla="*/ 23336 w 952466"/>
                <a:gd name="connsiteY12" fmla="*/ 179451 h 699230"/>
                <a:gd name="connsiteX13" fmla="*/ 0 w 952466"/>
                <a:gd name="connsiteY13" fmla="*/ 202692 h 699230"/>
                <a:gd name="connsiteX14" fmla="*/ 0 w 952466"/>
                <a:gd name="connsiteY14" fmla="*/ 293084 h 699230"/>
                <a:gd name="connsiteX15" fmla="*/ 23336 w 952466"/>
                <a:gd name="connsiteY15" fmla="*/ 316421 h 699230"/>
                <a:gd name="connsiteX16" fmla="*/ 113443 w 952466"/>
                <a:gd name="connsiteY16" fmla="*/ 316325 h 699230"/>
                <a:gd name="connsiteX17" fmla="*/ 113443 w 952466"/>
                <a:gd name="connsiteY17" fmla="*/ 406527 h 699230"/>
                <a:gd name="connsiteX18" fmla="*/ 136779 w 952466"/>
                <a:gd name="connsiteY18" fmla="*/ 429863 h 699230"/>
                <a:gd name="connsiteX19" fmla="*/ 145447 w 952466"/>
                <a:gd name="connsiteY19" fmla="*/ 429863 h 699230"/>
                <a:gd name="connsiteX20" fmla="*/ 485585 w 952466"/>
                <a:gd name="connsiteY20" fmla="*/ 699230 h 699230"/>
                <a:gd name="connsiteX21" fmla="*/ 830580 w 952466"/>
                <a:gd name="connsiteY21" fmla="*/ 406337 h 699230"/>
                <a:gd name="connsiteX22" fmla="*/ 835343 w 952466"/>
                <a:gd name="connsiteY22" fmla="*/ 402527 h 699230"/>
                <a:gd name="connsiteX23" fmla="*/ 949166 w 952466"/>
                <a:gd name="connsiteY23" fmla="*/ 261652 h 699230"/>
                <a:gd name="connsiteX24" fmla="*/ 950214 w 952466"/>
                <a:gd name="connsiteY24" fmla="*/ 244507 h 699230"/>
                <a:gd name="connsiteX25" fmla="*/ 113538 w 952466"/>
                <a:gd name="connsiteY25" fmla="*/ 292989 h 699230"/>
                <a:gd name="connsiteX26" fmla="*/ 23432 w 952466"/>
                <a:gd name="connsiteY26" fmla="*/ 293084 h 699230"/>
                <a:gd name="connsiteX27" fmla="*/ 23336 w 952466"/>
                <a:gd name="connsiteY27" fmla="*/ 202883 h 699230"/>
                <a:gd name="connsiteX28" fmla="*/ 113538 w 952466"/>
                <a:gd name="connsiteY28" fmla="*/ 202883 h 699230"/>
                <a:gd name="connsiteX29" fmla="*/ 136874 w 952466"/>
                <a:gd name="connsiteY29" fmla="*/ 179546 h 699230"/>
                <a:gd name="connsiteX30" fmla="*/ 136779 w 952466"/>
                <a:gd name="connsiteY30" fmla="*/ 89440 h 699230"/>
                <a:gd name="connsiteX31" fmla="*/ 226886 w 952466"/>
                <a:gd name="connsiteY31" fmla="*/ 89345 h 699230"/>
                <a:gd name="connsiteX32" fmla="*/ 226886 w 952466"/>
                <a:gd name="connsiteY32" fmla="*/ 179546 h 699230"/>
                <a:gd name="connsiteX33" fmla="*/ 250222 w 952466"/>
                <a:gd name="connsiteY33" fmla="*/ 202883 h 699230"/>
                <a:gd name="connsiteX34" fmla="*/ 340328 w 952466"/>
                <a:gd name="connsiteY34" fmla="*/ 202883 h 699230"/>
                <a:gd name="connsiteX35" fmla="*/ 340424 w 952466"/>
                <a:gd name="connsiteY35" fmla="*/ 292989 h 699230"/>
                <a:gd name="connsiteX36" fmla="*/ 250222 w 952466"/>
                <a:gd name="connsiteY36" fmla="*/ 292989 h 699230"/>
                <a:gd name="connsiteX37" fmla="*/ 226886 w 952466"/>
                <a:gd name="connsiteY37" fmla="*/ 316325 h 699230"/>
                <a:gd name="connsiteX38" fmla="*/ 226981 w 952466"/>
                <a:gd name="connsiteY38" fmla="*/ 406432 h 699230"/>
                <a:gd name="connsiteX39" fmla="*/ 155448 w 952466"/>
                <a:gd name="connsiteY39" fmla="*/ 406527 h 699230"/>
                <a:gd name="connsiteX40" fmla="*/ 154210 w 952466"/>
                <a:gd name="connsiteY40" fmla="*/ 406527 h 699230"/>
                <a:gd name="connsiteX41" fmla="*/ 136874 w 952466"/>
                <a:gd name="connsiteY41" fmla="*/ 406527 h 699230"/>
                <a:gd name="connsiteX42" fmla="*/ 136874 w 952466"/>
                <a:gd name="connsiteY42" fmla="*/ 316325 h 699230"/>
                <a:gd name="connsiteX43" fmla="*/ 113538 w 952466"/>
                <a:gd name="connsiteY43" fmla="*/ 292989 h 699230"/>
                <a:gd name="connsiteX44" fmla="*/ 485585 w 952466"/>
                <a:gd name="connsiteY44" fmla="*/ 675799 h 699230"/>
                <a:gd name="connsiteX45" fmla="*/ 169450 w 952466"/>
                <a:gd name="connsiteY45" fmla="*/ 429768 h 699230"/>
                <a:gd name="connsiteX46" fmla="*/ 226886 w 952466"/>
                <a:gd name="connsiteY46" fmla="*/ 429768 h 699230"/>
                <a:gd name="connsiteX47" fmla="*/ 250222 w 952466"/>
                <a:gd name="connsiteY47" fmla="*/ 406432 h 699230"/>
                <a:gd name="connsiteX48" fmla="*/ 250127 w 952466"/>
                <a:gd name="connsiteY48" fmla="*/ 316325 h 699230"/>
                <a:gd name="connsiteX49" fmla="*/ 340328 w 952466"/>
                <a:gd name="connsiteY49" fmla="*/ 316325 h 699230"/>
                <a:gd name="connsiteX50" fmla="*/ 363665 w 952466"/>
                <a:gd name="connsiteY50" fmla="*/ 292989 h 699230"/>
                <a:gd name="connsiteX51" fmla="*/ 363665 w 952466"/>
                <a:gd name="connsiteY51" fmla="*/ 202597 h 699230"/>
                <a:gd name="connsiteX52" fmla="*/ 340328 w 952466"/>
                <a:gd name="connsiteY52" fmla="*/ 179261 h 699230"/>
                <a:gd name="connsiteX53" fmla="*/ 250222 w 952466"/>
                <a:gd name="connsiteY53" fmla="*/ 179356 h 699230"/>
                <a:gd name="connsiteX54" fmla="*/ 250222 w 952466"/>
                <a:gd name="connsiteY54" fmla="*/ 123730 h 699230"/>
                <a:gd name="connsiteX55" fmla="*/ 485585 w 952466"/>
                <a:gd name="connsiteY55" fmla="*/ 23336 h 699230"/>
                <a:gd name="connsiteX56" fmla="*/ 585502 w 952466"/>
                <a:gd name="connsiteY56" fmla="*/ 39052 h 699230"/>
                <a:gd name="connsiteX57" fmla="*/ 595027 w 952466"/>
                <a:gd name="connsiteY57" fmla="*/ 48006 h 699230"/>
                <a:gd name="connsiteX58" fmla="*/ 760095 w 952466"/>
                <a:gd name="connsiteY58" fmla="*/ 232124 h 699230"/>
                <a:gd name="connsiteX59" fmla="*/ 731615 w 952466"/>
                <a:gd name="connsiteY59" fmla="*/ 216598 h 699230"/>
                <a:gd name="connsiteX60" fmla="*/ 713804 w 952466"/>
                <a:gd name="connsiteY60" fmla="*/ 219361 h 699230"/>
                <a:gd name="connsiteX61" fmla="*/ 711803 w 952466"/>
                <a:gd name="connsiteY61" fmla="*/ 237268 h 699230"/>
                <a:gd name="connsiteX62" fmla="*/ 808482 w 952466"/>
                <a:gd name="connsiteY62" fmla="*/ 396335 h 699230"/>
                <a:gd name="connsiteX63" fmla="*/ 485585 w 952466"/>
                <a:gd name="connsiteY63" fmla="*/ 675799 h 699230"/>
                <a:gd name="connsiteX64" fmla="*/ 824865 w 952466"/>
                <a:gd name="connsiteY64" fmla="*/ 378238 h 699230"/>
                <a:gd name="connsiteX65" fmla="*/ 748665 w 952466"/>
                <a:gd name="connsiteY65" fmla="*/ 252794 h 699230"/>
                <a:gd name="connsiteX66" fmla="*/ 764096 w 952466"/>
                <a:gd name="connsiteY66" fmla="*/ 261271 h 699230"/>
                <a:gd name="connsiteX67" fmla="*/ 779431 w 952466"/>
                <a:gd name="connsiteY67" fmla="*/ 260509 h 699230"/>
                <a:gd name="connsiteX68" fmla="*/ 785813 w 952466"/>
                <a:gd name="connsiteY68" fmla="*/ 246507 h 699230"/>
                <a:gd name="connsiteX69" fmla="*/ 703136 w 952466"/>
                <a:gd name="connsiteY69" fmla="*/ 82487 h 699230"/>
                <a:gd name="connsiteX70" fmla="*/ 639223 w 952466"/>
                <a:gd name="connsiteY70" fmla="*/ 40386 h 699230"/>
                <a:gd name="connsiteX71" fmla="*/ 793718 w 952466"/>
                <a:gd name="connsiteY71" fmla="*/ 89345 h 699230"/>
                <a:gd name="connsiteX72" fmla="*/ 874490 w 952466"/>
                <a:gd name="connsiteY72" fmla="*/ 258413 h 699230"/>
                <a:gd name="connsiteX73" fmla="*/ 880491 w 952466"/>
                <a:gd name="connsiteY73" fmla="*/ 269272 h 699230"/>
                <a:gd name="connsiteX74" fmla="*/ 892588 w 952466"/>
                <a:gd name="connsiteY74" fmla="*/ 271748 h 699230"/>
                <a:gd name="connsiteX75" fmla="*/ 914972 w 952466"/>
                <a:gd name="connsiteY75" fmla="*/ 266510 h 699230"/>
                <a:gd name="connsiteX76" fmla="*/ 824865 w 952466"/>
                <a:gd name="connsiteY76" fmla="*/ 378238 h 69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52466" h="699230">
                  <a:moveTo>
                    <a:pt x="950214" y="244507"/>
                  </a:moveTo>
                  <a:cubicBezTo>
                    <a:pt x="946880" y="239173"/>
                    <a:pt x="940499" y="236506"/>
                    <a:pt x="934307" y="237935"/>
                  </a:cubicBezTo>
                  <a:lnTo>
                    <a:pt x="896969" y="246697"/>
                  </a:lnTo>
                  <a:cubicBezTo>
                    <a:pt x="893064" y="213836"/>
                    <a:pt x="876681" y="128302"/>
                    <a:pt x="808768" y="71342"/>
                  </a:cubicBezTo>
                  <a:cubicBezTo>
                    <a:pt x="756761" y="27813"/>
                    <a:pt x="686372" y="10287"/>
                    <a:pt x="599408" y="19145"/>
                  </a:cubicBezTo>
                  <a:cubicBezTo>
                    <a:pt x="563023" y="6477"/>
                    <a:pt x="524732" y="0"/>
                    <a:pt x="485489" y="0"/>
                  </a:cubicBezTo>
                  <a:cubicBezTo>
                    <a:pt x="398526" y="0"/>
                    <a:pt x="314230" y="32957"/>
                    <a:pt x="250127" y="91154"/>
                  </a:cubicBezTo>
                  <a:lnTo>
                    <a:pt x="250127" y="89345"/>
                  </a:lnTo>
                  <a:cubicBezTo>
                    <a:pt x="250127" y="76486"/>
                    <a:pt x="239649" y="66008"/>
                    <a:pt x="226790" y="66008"/>
                  </a:cubicBezTo>
                  <a:lnTo>
                    <a:pt x="136589" y="66008"/>
                  </a:lnTo>
                  <a:cubicBezTo>
                    <a:pt x="123730" y="66008"/>
                    <a:pt x="113252" y="76486"/>
                    <a:pt x="113252" y="89345"/>
                  </a:cubicBezTo>
                  <a:lnTo>
                    <a:pt x="113348" y="179451"/>
                  </a:lnTo>
                  <a:lnTo>
                    <a:pt x="23336" y="179451"/>
                  </a:lnTo>
                  <a:cubicBezTo>
                    <a:pt x="10478" y="179451"/>
                    <a:pt x="0" y="189833"/>
                    <a:pt x="0" y="202692"/>
                  </a:cubicBezTo>
                  <a:lnTo>
                    <a:pt x="0" y="293084"/>
                  </a:lnTo>
                  <a:cubicBezTo>
                    <a:pt x="0" y="305943"/>
                    <a:pt x="10478" y="316421"/>
                    <a:pt x="23336" y="316421"/>
                  </a:cubicBezTo>
                  <a:lnTo>
                    <a:pt x="113443" y="316325"/>
                  </a:lnTo>
                  <a:lnTo>
                    <a:pt x="113443" y="406527"/>
                  </a:lnTo>
                  <a:cubicBezTo>
                    <a:pt x="113443" y="419386"/>
                    <a:pt x="123920" y="429863"/>
                    <a:pt x="136779" y="429863"/>
                  </a:cubicBezTo>
                  <a:lnTo>
                    <a:pt x="145447" y="429863"/>
                  </a:lnTo>
                  <a:cubicBezTo>
                    <a:pt x="182023" y="586550"/>
                    <a:pt x="323660" y="699230"/>
                    <a:pt x="485585" y="699230"/>
                  </a:cubicBezTo>
                  <a:cubicBezTo>
                    <a:pt x="656939" y="699230"/>
                    <a:pt x="803338" y="574072"/>
                    <a:pt x="830580" y="406337"/>
                  </a:cubicBezTo>
                  <a:cubicBezTo>
                    <a:pt x="832390" y="405384"/>
                    <a:pt x="834009" y="404146"/>
                    <a:pt x="835343" y="402527"/>
                  </a:cubicBezTo>
                  <a:lnTo>
                    <a:pt x="949166" y="261652"/>
                  </a:lnTo>
                  <a:cubicBezTo>
                    <a:pt x="953167" y="256794"/>
                    <a:pt x="953548" y="249841"/>
                    <a:pt x="950214" y="244507"/>
                  </a:cubicBezTo>
                  <a:close/>
                  <a:moveTo>
                    <a:pt x="113538" y="292989"/>
                  </a:moveTo>
                  <a:lnTo>
                    <a:pt x="23432" y="293084"/>
                  </a:lnTo>
                  <a:lnTo>
                    <a:pt x="23336" y="202883"/>
                  </a:lnTo>
                  <a:lnTo>
                    <a:pt x="113538" y="202883"/>
                  </a:lnTo>
                  <a:cubicBezTo>
                    <a:pt x="126397" y="202883"/>
                    <a:pt x="136874" y="192405"/>
                    <a:pt x="136874" y="179546"/>
                  </a:cubicBezTo>
                  <a:lnTo>
                    <a:pt x="136779" y="89440"/>
                  </a:lnTo>
                  <a:lnTo>
                    <a:pt x="226886" y="89345"/>
                  </a:lnTo>
                  <a:lnTo>
                    <a:pt x="226886" y="179546"/>
                  </a:lnTo>
                  <a:cubicBezTo>
                    <a:pt x="226886" y="192405"/>
                    <a:pt x="237363" y="202883"/>
                    <a:pt x="250222" y="202883"/>
                  </a:cubicBezTo>
                  <a:lnTo>
                    <a:pt x="340328" y="202883"/>
                  </a:lnTo>
                  <a:lnTo>
                    <a:pt x="340424" y="292989"/>
                  </a:lnTo>
                  <a:lnTo>
                    <a:pt x="250222" y="292989"/>
                  </a:lnTo>
                  <a:cubicBezTo>
                    <a:pt x="237363" y="292989"/>
                    <a:pt x="226886" y="303467"/>
                    <a:pt x="226886" y="316325"/>
                  </a:cubicBezTo>
                  <a:lnTo>
                    <a:pt x="226981" y="406432"/>
                  </a:lnTo>
                  <a:lnTo>
                    <a:pt x="155448" y="406527"/>
                  </a:lnTo>
                  <a:cubicBezTo>
                    <a:pt x="155067" y="406527"/>
                    <a:pt x="154686" y="406527"/>
                    <a:pt x="154210" y="406527"/>
                  </a:cubicBezTo>
                  <a:lnTo>
                    <a:pt x="136874" y="406527"/>
                  </a:lnTo>
                  <a:lnTo>
                    <a:pt x="136874" y="316325"/>
                  </a:lnTo>
                  <a:cubicBezTo>
                    <a:pt x="136874" y="303467"/>
                    <a:pt x="126397" y="292989"/>
                    <a:pt x="113538" y="292989"/>
                  </a:cubicBezTo>
                  <a:close/>
                  <a:moveTo>
                    <a:pt x="485585" y="675799"/>
                  </a:moveTo>
                  <a:cubicBezTo>
                    <a:pt x="336328" y="675799"/>
                    <a:pt x="205645" y="573215"/>
                    <a:pt x="169450" y="429768"/>
                  </a:cubicBezTo>
                  <a:lnTo>
                    <a:pt x="226886" y="429768"/>
                  </a:lnTo>
                  <a:cubicBezTo>
                    <a:pt x="239744" y="429768"/>
                    <a:pt x="250222" y="419291"/>
                    <a:pt x="250222" y="406432"/>
                  </a:cubicBezTo>
                  <a:lnTo>
                    <a:pt x="250127" y="316325"/>
                  </a:lnTo>
                  <a:lnTo>
                    <a:pt x="340328" y="316325"/>
                  </a:lnTo>
                  <a:cubicBezTo>
                    <a:pt x="353187" y="316325"/>
                    <a:pt x="363665" y="305848"/>
                    <a:pt x="363665" y="292989"/>
                  </a:cubicBezTo>
                  <a:lnTo>
                    <a:pt x="363665" y="202597"/>
                  </a:lnTo>
                  <a:cubicBezTo>
                    <a:pt x="363665" y="189738"/>
                    <a:pt x="353187" y="179261"/>
                    <a:pt x="340328" y="179261"/>
                  </a:cubicBezTo>
                  <a:lnTo>
                    <a:pt x="250222" y="179356"/>
                  </a:lnTo>
                  <a:lnTo>
                    <a:pt x="250222" y="123730"/>
                  </a:lnTo>
                  <a:cubicBezTo>
                    <a:pt x="311658" y="59912"/>
                    <a:pt x="397097" y="23336"/>
                    <a:pt x="485585" y="23336"/>
                  </a:cubicBezTo>
                  <a:cubicBezTo>
                    <a:pt x="519875" y="23336"/>
                    <a:pt x="553403" y="28670"/>
                    <a:pt x="585502" y="39052"/>
                  </a:cubicBezTo>
                  <a:cubicBezTo>
                    <a:pt x="587026" y="43244"/>
                    <a:pt x="590455" y="46577"/>
                    <a:pt x="595027" y="48006"/>
                  </a:cubicBezTo>
                  <a:cubicBezTo>
                    <a:pt x="637985" y="61150"/>
                    <a:pt x="737235" y="104965"/>
                    <a:pt x="760095" y="232124"/>
                  </a:cubicBezTo>
                  <a:lnTo>
                    <a:pt x="731615" y="216598"/>
                  </a:lnTo>
                  <a:cubicBezTo>
                    <a:pt x="725805" y="213360"/>
                    <a:pt x="718471" y="214503"/>
                    <a:pt x="713804" y="219361"/>
                  </a:cubicBezTo>
                  <a:cubicBezTo>
                    <a:pt x="709232" y="224219"/>
                    <a:pt x="708374" y="231553"/>
                    <a:pt x="711803" y="237268"/>
                  </a:cubicBezTo>
                  <a:lnTo>
                    <a:pt x="808482" y="396335"/>
                  </a:lnTo>
                  <a:cubicBezTo>
                    <a:pt x="785717" y="555974"/>
                    <a:pt x="647605" y="675799"/>
                    <a:pt x="485585" y="675799"/>
                  </a:cubicBezTo>
                  <a:close/>
                  <a:moveTo>
                    <a:pt x="824865" y="378238"/>
                  </a:moveTo>
                  <a:lnTo>
                    <a:pt x="748665" y="252794"/>
                  </a:lnTo>
                  <a:lnTo>
                    <a:pt x="764096" y="261271"/>
                  </a:lnTo>
                  <a:cubicBezTo>
                    <a:pt x="768953" y="263938"/>
                    <a:pt x="774859" y="263652"/>
                    <a:pt x="779431" y="260509"/>
                  </a:cubicBezTo>
                  <a:cubicBezTo>
                    <a:pt x="784003" y="257366"/>
                    <a:pt x="786479" y="252032"/>
                    <a:pt x="785813" y="246507"/>
                  </a:cubicBezTo>
                  <a:cubicBezTo>
                    <a:pt x="777812" y="179356"/>
                    <a:pt x="749999" y="124206"/>
                    <a:pt x="703136" y="82487"/>
                  </a:cubicBezTo>
                  <a:cubicBezTo>
                    <a:pt x="681514" y="63246"/>
                    <a:pt x="658749" y="49721"/>
                    <a:pt x="639223" y="40386"/>
                  </a:cubicBezTo>
                  <a:cubicBezTo>
                    <a:pt x="702469" y="39910"/>
                    <a:pt x="754285" y="56388"/>
                    <a:pt x="793718" y="89345"/>
                  </a:cubicBezTo>
                  <a:cubicBezTo>
                    <a:pt x="863441" y="147733"/>
                    <a:pt x="873252" y="240411"/>
                    <a:pt x="874490" y="258413"/>
                  </a:cubicBezTo>
                  <a:cubicBezTo>
                    <a:pt x="874776" y="262700"/>
                    <a:pt x="876967" y="266700"/>
                    <a:pt x="880491" y="269272"/>
                  </a:cubicBezTo>
                  <a:cubicBezTo>
                    <a:pt x="884015" y="271844"/>
                    <a:pt x="888397" y="272796"/>
                    <a:pt x="892588" y="271748"/>
                  </a:cubicBezTo>
                  <a:lnTo>
                    <a:pt x="914972" y="266510"/>
                  </a:lnTo>
                  <a:lnTo>
                    <a:pt x="824865" y="378238"/>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28" name="Freeform: Shape 27">
              <a:extLst>
                <a:ext uri="{FF2B5EF4-FFF2-40B4-BE49-F238E27FC236}">
                  <a16:creationId xmlns:a16="http://schemas.microsoft.com/office/drawing/2014/main" id="{3485FB7C-5098-4EAF-8DBF-775694A0B6D4}"/>
                </a:ext>
              </a:extLst>
            </p:cNvPr>
            <p:cNvSpPr/>
            <p:nvPr/>
          </p:nvSpPr>
          <p:spPr>
            <a:xfrm>
              <a:off x="6093333" y="3133533"/>
              <a:ext cx="147923" cy="315563"/>
            </a:xfrm>
            <a:custGeom>
              <a:avLst/>
              <a:gdLst>
                <a:gd name="connsiteX0" fmla="*/ 23431 w 147923"/>
                <a:gd name="connsiteY0" fmla="*/ 174498 h 315563"/>
                <a:gd name="connsiteX1" fmla="*/ 23431 w 147923"/>
                <a:gd name="connsiteY1" fmla="*/ 11716 h 315563"/>
                <a:gd name="connsiteX2" fmla="*/ 11716 w 147923"/>
                <a:gd name="connsiteY2" fmla="*/ 0 h 315563"/>
                <a:gd name="connsiteX3" fmla="*/ 0 w 147923"/>
                <a:gd name="connsiteY3" fmla="*/ 11716 h 315563"/>
                <a:gd name="connsiteX4" fmla="*/ 0 w 147923"/>
                <a:gd name="connsiteY4" fmla="*/ 179356 h 315563"/>
                <a:gd name="connsiteX5" fmla="*/ 3429 w 147923"/>
                <a:gd name="connsiteY5" fmla="*/ 187643 h 315563"/>
                <a:gd name="connsiteX6" fmla="*/ 127921 w 147923"/>
                <a:gd name="connsiteY6" fmla="*/ 312134 h 315563"/>
                <a:gd name="connsiteX7" fmla="*/ 136207 w 147923"/>
                <a:gd name="connsiteY7" fmla="*/ 315563 h 315563"/>
                <a:gd name="connsiteX8" fmla="*/ 144494 w 147923"/>
                <a:gd name="connsiteY8" fmla="*/ 312134 h 315563"/>
                <a:gd name="connsiteX9" fmla="*/ 144494 w 147923"/>
                <a:gd name="connsiteY9" fmla="*/ 295561 h 315563"/>
                <a:gd name="connsiteX10" fmla="*/ 23431 w 147923"/>
                <a:gd name="connsiteY10" fmla="*/ 174498 h 31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923" h="315563">
                  <a:moveTo>
                    <a:pt x="23431" y="174498"/>
                  </a:moveTo>
                  <a:lnTo>
                    <a:pt x="23431" y="11716"/>
                  </a:lnTo>
                  <a:cubicBezTo>
                    <a:pt x="23431" y="5239"/>
                    <a:pt x="18193" y="0"/>
                    <a:pt x="11716" y="0"/>
                  </a:cubicBezTo>
                  <a:cubicBezTo>
                    <a:pt x="5239" y="0"/>
                    <a:pt x="0" y="5239"/>
                    <a:pt x="0" y="11716"/>
                  </a:cubicBezTo>
                  <a:lnTo>
                    <a:pt x="0" y="179356"/>
                  </a:lnTo>
                  <a:cubicBezTo>
                    <a:pt x="0" y="182499"/>
                    <a:pt x="1238" y="185452"/>
                    <a:pt x="3429" y="187643"/>
                  </a:cubicBezTo>
                  <a:lnTo>
                    <a:pt x="127921" y="312134"/>
                  </a:lnTo>
                  <a:cubicBezTo>
                    <a:pt x="130207" y="314420"/>
                    <a:pt x="133255" y="315563"/>
                    <a:pt x="136207" y="315563"/>
                  </a:cubicBezTo>
                  <a:cubicBezTo>
                    <a:pt x="139255" y="315563"/>
                    <a:pt x="142208" y="314420"/>
                    <a:pt x="144494" y="312134"/>
                  </a:cubicBezTo>
                  <a:cubicBezTo>
                    <a:pt x="149066" y="307562"/>
                    <a:pt x="149066" y="300133"/>
                    <a:pt x="144494" y="295561"/>
                  </a:cubicBezTo>
                  <a:lnTo>
                    <a:pt x="23431" y="174498"/>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46" name="Group 45">
            <a:extLst>
              <a:ext uri="{FF2B5EF4-FFF2-40B4-BE49-F238E27FC236}">
                <a16:creationId xmlns:a16="http://schemas.microsoft.com/office/drawing/2014/main" id="{5409744D-41A4-4C3F-8572-5DF58020CF39}"/>
              </a:ext>
            </a:extLst>
          </p:cNvPr>
          <p:cNvGrpSpPr/>
          <p:nvPr/>
        </p:nvGrpSpPr>
        <p:grpSpPr>
          <a:xfrm>
            <a:off x="11231747" y="1616069"/>
            <a:ext cx="285762" cy="285762"/>
            <a:chOff x="12794456" y="3270238"/>
            <a:chExt cx="833437" cy="833436"/>
          </a:xfrm>
          <a:solidFill>
            <a:schemeClr val="bg1"/>
          </a:solidFill>
        </p:grpSpPr>
        <p:sp>
          <p:nvSpPr>
            <p:cNvPr id="34" name="Freeform: Shape 33">
              <a:extLst>
                <a:ext uri="{FF2B5EF4-FFF2-40B4-BE49-F238E27FC236}">
                  <a16:creationId xmlns:a16="http://schemas.microsoft.com/office/drawing/2014/main" id="{2218F041-9E7A-407B-B6B2-3C5C6FAEF869}"/>
                </a:ext>
              </a:extLst>
            </p:cNvPr>
            <p:cNvSpPr/>
            <p:nvPr/>
          </p:nvSpPr>
          <p:spPr>
            <a:xfrm>
              <a:off x="12893687" y="3369469"/>
              <a:ext cx="218255" cy="218255"/>
            </a:xfrm>
            <a:custGeom>
              <a:avLst/>
              <a:gdLst>
                <a:gd name="connsiteX0" fmla="*/ 59531 w 218255"/>
                <a:gd name="connsiteY0" fmla="*/ 158725 h 218255"/>
                <a:gd name="connsiteX1" fmla="*/ 19831 w 218255"/>
                <a:gd name="connsiteY1" fmla="*/ 158725 h 218255"/>
                <a:gd name="connsiteX2" fmla="*/ 0 w 218255"/>
                <a:gd name="connsiteY2" fmla="*/ 138894 h 218255"/>
                <a:gd name="connsiteX3" fmla="*/ 0 w 218255"/>
                <a:gd name="connsiteY3" fmla="*/ 79362 h 218255"/>
                <a:gd name="connsiteX4" fmla="*/ 19831 w 218255"/>
                <a:gd name="connsiteY4" fmla="*/ 59531 h 218255"/>
                <a:gd name="connsiteX5" fmla="*/ 59531 w 218255"/>
                <a:gd name="connsiteY5" fmla="*/ 59531 h 218255"/>
                <a:gd name="connsiteX6" fmla="*/ 59531 w 218255"/>
                <a:gd name="connsiteY6" fmla="*/ 19831 h 218255"/>
                <a:gd name="connsiteX7" fmla="*/ 79362 w 218255"/>
                <a:gd name="connsiteY7" fmla="*/ 0 h 218255"/>
                <a:gd name="connsiteX8" fmla="*/ 138894 w 218255"/>
                <a:gd name="connsiteY8" fmla="*/ 0 h 218255"/>
                <a:gd name="connsiteX9" fmla="*/ 158725 w 218255"/>
                <a:gd name="connsiteY9" fmla="*/ 19831 h 218255"/>
                <a:gd name="connsiteX10" fmla="*/ 158725 w 218255"/>
                <a:gd name="connsiteY10" fmla="*/ 59531 h 218255"/>
                <a:gd name="connsiteX11" fmla="*/ 198425 w 218255"/>
                <a:gd name="connsiteY11" fmla="*/ 59531 h 218255"/>
                <a:gd name="connsiteX12" fmla="*/ 218256 w 218255"/>
                <a:gd name="connsiteY12" fmla="*/ 79362 h 218255"/>
                <a:gd name="connsiteX13" fmla="*/ 218256 w 218255"/>
                <a:gd name="connsiteY13" fmla="*/ 138894 h 218255"/>
                <a:gd name="connsiteX14" fmla="*/ 198425 w 218255"/>
                <a:gd name="connsiteY14" fmla="*/ 158725 h 218255"/>
                <a:gd name="connsiteX15" fmla="*/ 158725 w 218255"/>
                <a:gd name="connsiteY15" fmla="*/ 158725 h 218255"/>
                <a:gd name="connsiteX16" fmla="*/ 158725 w 218255"/>
                <a:gd name="connsiteY16" fmla="*/ 198425 h 218255"/>
                <a:gd name="connsiteX17" fmla="*/ 138894 w 218255"/>
                <a:gd name="connsiteY17" fmla="*/ 218256 h 218255"/>
                <a:gd name="connsiteX18" fmla="*/ 79362 w 218255"/>
                <a:gd name="connsiteY18" fmla="*/ 218256 h 218255"/>
                <a:gd name="connsiteX19" fmla="*/ 59531 w 218255"/>
                <a:gd name="connsiteY19" fmla="*/ 198425 h 218255"/>
                <a:gd name="connsiteX20" fmla="*/ 99231 w 218255"/>
                <a:gd name="connsiteY20" fmla="*/ 138894 h 218255"/>
                <a:gd name="connsiteX21" fmla="*/ 99231 w 218255"/>
                <a:gd name="connsiteY21" fmla="*/ 178594 h 218255"/>
                <a:gd name="connsiteX22" fmla="*/ 119063 w 218255"/>
                <a:gd name="connsiteY22" fmla="*/ 178594 h 218255"/>
                <a:gd name="connsiteX23" fmla="*/ 119063 w 218255"/>
                <a:gd name="connsiteY23" fmla="*/ 138894 h 218255"/>
                <a:gd name="connsiteX24" fmla="*/ 138894 w 218255"/>
                <a:gd name="connsiteY24" fmla="*/ 119063 h 218255"/>
                <a:gd name="connsiteX25" fmla="*/ 178594 w 218255"/>
                <a:gd name="connsiteY25" fmla="*/ 119063 h 218255"/>
                <a:gd name="connsiteX26" fmla="*/ 178594 w 218255"/>
                <a:gd name="connsiteY26" fmla="*/ 99231 h 218255"/>
                <a:gd name="connsiteX27" fmla="*/ 138894 w 218255"/>
                <a:gd name="connsiteY27" fmla="*/ 99231 h 218255"/>
                <a:gd name="connsiteX28" fmla="*/ 119063 w 218255"/>
                <a:gd name="connsiteY28" fmla="*/ 79400 h 218255"/>
                <a:gd name="connsiteX29" fmla="*/ 119063 w 218255"/>
                <a:gd name="connsiteY29" fmla="*/ 39700 h 218255"/>
                <a:gd name="connsiteX30" fmla="*/ 99231 w 218255"/>
                <a:gd name="connsiteY30" fmla="*/ 39700 h 218255"/>
                <a:gd name="connsiteX31" fmla="*/ 99231 w 218255"/>
                <a:gd name="connsiteY31" fmla="*/ 79400 h 218255"/>
                <a:gd name="connsiteX32" fmla="*/ 79400 w 218255"/>
                <a:gd name="connsiteY32" fmla="*/ 99231 h 218255"/>
                <a:gd name="connsiteX33" fmla="*/ 39700 w 218255"/>
                <a:gd name="connsiteY33" fmla="*/ 99231 h 218255"/>
                <a:gd name="connsiteX34" fmla="*/ 39700 w 218255"/>
                <a:gd name="connsiteY34" fmla="*/ 119063 h 218255"/>
                <a:gd name="connsiteX35" fmla="*/ 79400 w 218255"/>
                <a:gd name="connsiteY35" fmla="*/ 119063 h 218255"/>
                <a:gd name="connsiteX36" fmla="*/ 99231 w 218255"/>
                <a:gd name="connsiteY36" fmla="*/ 138894 h 21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8255" h="218255">
                  <a:moveTo>
                    <a:pt x="59531" y="158725"/>
                  </a:moveTo>
                  <a:lnTo>
                    <a:pt x="19831" y="158725"/>
                  </a:lnTo>
                  <a:cubicBezTo>
                    <a:pt x="8893" y="158725"/>
                    <a:pt x="0" y="149832"/>
                    <a:pt x="0" y="138894"/>
                  </a:cubicBezTo>
                  <a:lnTo>
                    <a:pt x="0" y="79362"/>
                  </a:lnTo>
                  <a:cubicBezTo>
                    <a:pt x="0" y="68424"/>
                    <a:pt x="8892" y="59531"/>
                    <a:pt x="19831" y="59531"/>
                  </a:cubicBezTo>
                  <a:lnTo>
                    <a:pt x="59531" y="59531"/>
                  </a:lnTo>
                  <a:lnTo>
                    <a:pt x="59531" y="19831"/>
                  </a:lnTo>
                  <a:cubicBezTo>
                    <a:pt x="59531" y="8893"/>
                    <a:pt x="68424" y="0"/>
                    <a:pt x="79362" y="0"/>
                  </a:cubicBezTo>
                  <a:lnTo>
                    <a:pt x="138894" y="0"/>
                  </a:lnTo>
                  <a:cubicBezTo>
                    <a:pt x="149832" y="0"/>
                    <a:pt x="158725" y="8892"/>
                    <a:pt x="158725" y="19831"/>
                  </a:cubicBezTo>
                  <a:lnTo>
                    <a:pt x="158725" y="59531"/>
                  </a:lnTo>
                  <a:lnTo>
                    <a:pt x="198425" y="59531"/>
                  </a:lnTo>
                  <a:cubicBezTo>
                    <a:pt x="209363" y="59531"/>
                    <a:pt x="218256" y="68424"/>
                    <a:pt x="218256" y="79362"/>
                  </a:cubicBezTo>
                  <a:lnTo>
                    <a:pt x="218256" y="138894"/>
                  </a:lnTo>
                  <a:cubicBezTo>
                    <a:pt x="218256" y="149832"/>
                    <a:pt x="209363" y="158725"/>
                    <a:pt x="198425" y="158725"/>
                  </a:cubicBezTo>
                  <a:lnTo>
                    <a:pt x="158725" y="158725"/>
                  </a:lnTo>
                  <a:lnTo>
                    <a:pt x="158725" y="198425"/>
                  </a:lnTo>
                  <a:cubicBezTo>
                    <a:pt x="158725" y="209363"/>
                    <a:pt x="149832" y="218256"/>
                    <a:pt x="138894" y="218256"/>
                  </a:cubicBezTo>
                  <a:lnTo>
                    <a:pt x="79362" y="218256"/>
                  </a:lnTo>
                  <a:cubicBezTo>
                    <a:pt x="68424" y="218256"/>
                    <a:pt x="59531" y="209363"/>
                    <a:pt x="59531" y="198425"/>
                  </a:cubicBezTo>
                  <a:close/>
                  <a:moveTo>
                    <a:pt x="99231" y="138894"/>
                  </a:moveTo>
                  <a:lnTo>
                    <a:pt x="99231" y="178594"/>
                  </a:lnTo>
                  <a:lnTo>
                    <a:pt x="119063" y="178594"/>
                  </a:lnTo>
                  <a:lnTo>
                    <a:pt x="119063" y="138894"/>
                  </a:lnTo>
                  <a:cubicBezTo>
                    <a:pt x="119063" y="127955"/>
                    <a:pt x="127955" y="119063"/>
                    <a:pt x="138894" y="119063"/>
                  </a:cubicBezTo>
                  <a:lnTo>
                    <a:pt x="178594" y="119063"/>
                  </a:lnTo>
                  <a:lnTo>
                    <a:pt x="178594" y="99231"/>
                  </a:lnTo>
                  <a:lnTo>
                    <a:pt x="138894" y="99231"/>
                  </a:lnTo>
                  <a:cubicBezTo>
                    <a:pt x="127955" y="99231"/>
                    <a:pt x="119063" y="90339"/>
                    <a:pt x="119063" y="79400"/>
                  </a:cubicBezTo>
                  <a:lnTo>
                    <a:pt x="119063" y="39700"/>
                  </a:lnTo>
                  <a:lnTo>
                    <a:pt x="99231" y="39700"/>
                  </a:lnTo>
                  <a:lnTo>
                    <a:pt x="99231" y="79400"/>
                  </a:lnTo>
                  <a:cubicBezTo>
                    <a:pt x="99231" y="90339"/>
                    <a:pt x="90339" y="99231"/>
                    <a:pt x="79400" y="99231"/>
                  </a:cubicBezTo>
                  <a:lnTo>
                    <a:pt x="39700" y="99231"/>
                  </a:lnTo>
                  <a:lnTo>
                    <a:pt x="39700" y="119063"/>
                  </a:lnTo>
                  <a:lnTo>
                    <a:pt x="79400" y="119063"/>
                  </a:lnTo>
                  <a:cubicBezTo>
                    <a:pt x="90339" y="119063"/>
                    <a:pt x="99231" y="127955"/>
                    <a:pt x="99231" y="13889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5" name="Freeform: Shape 34">
              <a:extLst>
                <a:ext uri="{FF2B5EF4-FFF2-40B4-BE49-F238E27FC236}">
                  <a16:creationId xmlns:a16="http://schemas.microsoft.com/office/drawing/2014/main" id="{295D53EE-F065-4F1F-9FC6-956A22AFD719}"/>
                </a:ext>
              </a:extLst>
            </p:cNvPr>
            <p:cNvSpPr/>
            <p:nvPr/>
          </p:nvSpPr>
          <p:spPr>
            <a:xfrm>
              <a:off x="12973050" y="3885381"/>
              <a:ext cx="119062" cy="119062"/>
            </a:xfrm>
            <a:custGeom>
              <a:avLst/>
              <a:gdLst>
                <a:gd name="connsiteX0" fmla="*/ 59531 w 119062"/>
                <a:gd name="connsiteY0" fmla="*/ 0 h 119062"/>
                <a:gd name="connsiteX1" fmla="*/ 119063 w 119062"/>
                <a:gd name="connsiteY1" fmla="*/ 59531 h 119062"/>
                <a:gd name="connsiteX2" fmla="*/ 59531 w 119062"/>
                <a:gd name="connsiteY2" fmla="*/ 119063 h 119062"/>
                <a:gd name="connsiteX3" fmla="*/ 0 w 119062"/>
                <a:gd name="connsiteY3" fmla="*/ 59531 h 119062"/>
                <a:gd name="connsiteX4" fmla="*/ 59531 w 119062"/>
                <a:gd name="connsiteY4" fmla="*/ 0 h 119062"/>
                <a:gd name="connsiteX5" fmla="*/ 59531 w 119062"/>
                <a:gd name="connsiteY5" fmla="*/ 39700 h 119062"/>
                <a:gd name="connsiteX6" fmla="*/ 39700 w 119062"/>
                <a:gd name="connsiteY6" fmla="*/ 59531 h 119062"/>
                <a:gd name="connsiteX7" fmla="*/ 59531 w 119062"/>
                <a:gd name="connsiteY7" fmla="*/ 79362 h 119062"/>
                <a:gd name="connsiteX8" fmla="*/ 79362 w 119062"/>
                <a:gd name="connsiteY8" fmla="*/ 59531 h 119062"/>
                <a:gd name="connsiteX9" fmla="*/ 59531 w 119062"/>
                <a:gd name="connsiteY9" fmla="*/ 3970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062" h="119062">
                  <a:moveTo>
                    <a:pt x="59531" y="0"/>
                  </a:moveTo>
                  <a:cubicBezTo>
                    <a:pt x="92385" y="0"/>
                    <a:pt x="119063" y="26678"/>
                    <a:pt x="119063" y="59531"/>
                  </a:cubicBezTo>
                  <a:cubicBezTo>
                    <a:pt x="119063" y="92385"/>
                    <a:pt x="92385" y="119063"/>
                    <a:pt x="59531" y="119063"/>
                  </a:cubicBezTo>
                  <a:cubicBezTo>
                    <a:pt x="26678" y="119063"/>
                    <a:pt x="0" y="92385"/>
                    <a:pt x="0" y="59531"/>
                  </a:cubicBezTo>
                  <a:cubicBezTo>
                    <a:pt x="0" y="26678"/>
                    <a:pt x="26678" y="0"/>
                    <a:pt x="59531" y="0"/>
                  </a:cubicBezTo>
                  <a:close/>
                  <a:moveTo>
                    <a:pt x="59531" y="39700"/>
                  </a:moveTo>
                  <a:cubicBezTo>
                    <a:pt x="48593" y="39700"/>
                    <a:pt x="39700" y="48593"/>
                    <a:pt x="39700" y="59531"/>
                  </a:cubicBezTo>
                  <a:cubicBezTo>
                    <a:pt x="39700" y="70470"/>
                    <a:pt x="48593" y="79362"/>
                    <a:pt x="59531" y="79362"/>
                  </a:cubicBezTo>
                  <a:cubicBezTo>
                    <a:pt x="70470" y="79362"/>
                    <a:pt x="79362" y="70470"/>
                    <a:pt x="79362" y="59531"/>
                  </a:cubicBezTo>
                  <a:cubicBezTo>
                    <a:pt x="79362" y="48593"/>
                    <a:pt x="70470" y="39700"/>
                    <a:pt x="59531" y="397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6" name="Freeform: Shape 35">
              <a:extLst>
                <a:ext uri="{FF2B5EF4-FFF2-40B4-BE49-F238E27FC236}">
                  <a16:creationId xmlns:a16="http://schemas.microsoft.com/office/drawing/2014/main" id="{9750DF7A-DDCB-40E0-B552-CD5BF80246ED}"/>
                </a:ext>
              </a:extLst>
            </p:cNvPr>
            <p:cNvSpPr/>
            <p:nvPr/>
          </p:nvSpPr>
          <p:spPr>
            <a:xfrm>
              <a:off x="13111943" y="3686957"/>
              <a:ext cx="119062" cy="119062"/>
            </a:xfrm>
            <a:custGeom>
              <a:avLst/>
              <a:gdLst>
                <a:gd name="connsiteX0" fmla="*/ 59531 w 119062"/>
                <a:gd name="connsiteY0" fmla="*/ 0 h 119062"/>
                <a:gd name="connsiteX1" fmla="*/ 119063 w 119062"/>
                <a:gd name="connsiteY1" fmla="*/ 59531 h 119062"/>
                <a:gd name="connsiteX2" fmla="*/ 59531 w 119062"/>
                <a:gd name="connsiteY2" fmla="*/ 119063 h 119062"/>
                <a:gd name="connsiteX3" fmla="*/ 0 w 119062"/>
                <a:gd name="connsiteY3" fmla="*/ 59531 h 119062"/>
                <a:gd name="connsiteX4" fmla="*/ 59531 w 119062"/>
                <a:gd name="connsiteY4" fmla="*/ 0 h 119062"/>
                <a:gd name="connsiteX5" fmla="*/ 59531 w 119062"/>
                <a:gd name="connsiteY5" fmla="*/ 39700 h 119062"/>
                <a:gd name="connsiteX6" fmla="*/ 39700 w 119062"/>
                <a:gd name="connsiteY6" fmla="*/ 59531 h 119062"/>
                <a:gd name="connsiteX7" fmla="*/ 59531 w 119062"/>
                <a:gd name="connsiteY7" fmla="*/ 79362 h 119062"/>
                <a:gd name="connsiteX8" fmla="*/ 79362 w 119062"/>
                <a:gd name="connsiteY8" fmla="*/ 59531 h 119062"/>
                <a:gd name="connsiteX9" fmla="*/ 59531 w 119062"/>
                <a:gd name="connsiteY9" fmla="*/ 3970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062" h="119062">
                  <a:moveTo>
                    <a:pt x="59531" y="0"/>
                  </a:moveTo>
                  <a:cubicBezTo>
                    <a:pt x="92385" y="0"/>
                    <a:pt x="119063" y="26678"/>
                    <a:pt x="119063" y="59531"/>
                  </a:cubicBezTo>
                  <a:cubicBezTo>
                    <a:pt x="119063" y="92385"/>
                    <a:pt x="92385" y="119063"/>
                    <a:pt x="59531" y="119063"/>
                  </a:cubicBezTo>
                  <a:cubicBezTo>
                    <a:pt x="26678" y="119063"/>
                    <a:pt x="0" y="92385"/>
                    <a:pt x="0" y="59531"/>
                  </a:cubicBezTo>
                  <a:cubicBezTo>
                    <a:pt x="0" y="26678"/>
                    <a:pt x="26678" y="0"/>
                    <a:pt x="59531" y="0"/>
                  </a:cubicBezTo>
                  <a:close/>
                  <a:moveTo>
                    <a:pt x="59531" y="39700"/>
                  </a:moveTo>
                  <a:cubicBezTo>
                    <a:pt x="48593" y="39700"/>
                    <a:pt x="39700" y="48593"/>
                    <a:pt x="39700" y="59531"/>
                  </a:cubicBezTo>
                  <a:cubicBezTo>
                    <a:pt x="39700" y="70470"/>
                    <a:pt x="48593" y="79362"/>
                    <a:pt x="59531" y="79362"/>
                  </a:cubicBezTo>
                  <a:cubicBezTo>
                    <a:pt x="70470" y="79362"/>
                    <a:pt x="79362" y="70470"/>
                    <a:pt x="79362" y="59531"/>
                  </a:cubicBezTo>
                  <a:cubicBezTo>
                    <a:pt x="79362" y="48593"/>
                    <a:pt x="70470" y="39700"/>
                    <a:pt x="59531" y="397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7" name="Freeform: Shape 36">
              <a:extLst>
                <a:ext uri="{FF2B5EF4-FFF2-40B4-BE49-F238E27FC236}">
                  <a16:creationId xmlns:a16="http://schemas.microsoft.com/office/drawing/2014/main" id="{194E09CC-1C1E-41D7-8B24-86C5D45A292B}"/>
                </a:ext>
              </a:extLst>
            </p:cNvPr>
            <p:cNvSpPr/>
            <p:nvPr/>
          </p:nvSpPr>
          <p:spPr>
            <a:xfrm>
              <a:off x="13270706" y="3885381"/>
              <a:ext cx="119062" cy="119062"/>
            </a:xfrm>
            <a:custGeom>
              <a:avLst/>
              <a:gdLst>
                <a:gd name="connsiteX0" fmla="*/ 59531 w 119062"/>
                <a:gd name="connsiteY0" fmla="*/ 0 h 119062"/>
                <a:gd name="connsiteX1" fmla="*/ 119063 w 119062"/>
                <a:gd name="connsiteY1" fmla="*/ 59531 h 119062"/>
                <a:gd name="connsiteX2" fmla="*/ 59531 w 119062"/>
                <a:gd name="connsiteY2" fmla="*/ 119063 h 119062"/>
                <a:gd name="connsiteX3" fmla="*/ 0 w 119062"/>
                <a:gd name="connsiteY3" fmla="*/ 59531 h 119062"/>
                <a:gd name="connsiteX4" fmla="*/ 59531 w 119062"/>
                <a:gd name="connsiteY4" fmla="*/ 0 h 119062"/>
                <a:gd name="connsiteX5" fmla="*/ 59531 w 119062"/>
                <a:gd name="connsiteY5" fmla="*/ 39700 h 119062"/>
                <a:gd name="connsiteX6" fmla="*/ 39700 w 119062"/>
                <a:gd name="connsiteY6" fmla="*/ 59531 h 119062"/>
                <a:gd name="connsiteX7" fmla="*/ 59531 w 119062"/>
                <a:gd name="connsiteY7" fmla="*/ 79362 h 119062"/>
                <a:gd name="connsiteX8" fmla="*/ 79362 w 119062"/>
                <a:gd name="connsiteY8" fmla="*/ 59531 h 119062"/>
                <a:gd name="connsiteX9" fmla="*/ 59531 w 119062"/>
                <a:gd name="connsiteY9" fmla="*/ 3970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062" h="119062">
                  <a:moveTo>
                    <a:pt x="59531" y="0"/>
                  </a:moveTo>
                  <a:cubicBezTo>
                    <a:pt x="92385" y="0"/>
                    <a:pt x="119063" y="26678"/>
                    <a:pt x="119063" y="59531"/>
                  </a:cubicBezTo>
                  <a:cubicBezTo>
                    <a:pt x="119063" y="92385"/>
                    <a:pt x="92385" y="119063"/>
                    <a:pt x="59531" y="119063"/>
                  </a:cubicBezTo>
                  <a:cubicBezTo>
                    <a:pt x="26678" y="119063"/>
                    <a:pt x="0" y="92385"/>
                    <a:pt x="0" y="59531"/>
                  </a:cubicBezTo>
                  <a:cubicBezTo>
                    <a:pt x="0" y="26678"/>
                    <a:pt x="26678" y="0"/>
                    <a:pt x="59531" y="0"/>
                  </a:cubicBezTo>
                  <a:close/>
                  <a:moveTo>
                    <a:pt x="59531" y="39700"/>
                  </a:moveTo>
                  <a:cubicBezTo>
                    <a:pt x="48593" y="39700"/>
                    <a:pt x="39700" y="48593"/>
                    <a:pt x="39700" y="59531"/>
                  </a:cubicBezTo>
                  <a:cubicBezTo>
                    <a:pt x="39700" y="70470"/>
                    <a:pt x="48593" y="79362"/>
                    <a:pt x="59531" y="79362"/>
                  </a:cubicBezTo>
                  <a:cubicBezTo>
                    <a:pt x="70470" y="79362"/>
                    <a:pt x="79362" y="70470"/>
                    <a:pt x="79362" y="59531"/>
                  </a:cubicBezTo>
                  <a:cubicBezTo>
                    <a:pt x="79362" y="48593"/>
                    <a:pt x="70470" y="39700"/>
                    <a:pt x="59531" y="397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8" name="Freeform: Shape 37">
              <a:extLst>
                <a:ext uri="{FF2B5EF4-FFF2-40B4-BE49-F238E27FC236}">
                  <a16:creationId xmlns:a16="http://schemas.microsoft.com/office/drawing/2014/main" id="{D6DB6904-5FEE-4465-953E-C508716F1D75}"/>
                </a:ext>
              </a:extLst>
            </p:cNvPr>
            <p:cNvSpPr/>
            <p:nvPr/>
          </p:nvSpPr>
          <p:spPr>
            <a:xfrm>
              <a:off x="13409599" y="3686957"/>
              <a:ext cx="119062" cy="119062"/>
            </a:xfrm>
            <a:custGeom>
              <a:avLst/>
              <a:gdLst>
                <a:gd name="connsiteX0" fmla="*/ 59531 w 119062"/>
                <a:gd name="connsiteY0" fmla="*/ 0 h 119062"/>
                <a:gd name="connsiteX1" fmla="*/ 119063 w 119062"/>
                <a:gd name="connsiteY1" fmla="*/ 59531 h 119062"/>
                <a:gd name="connsiteX2" fmla="*/ 59531 w 119062"/>
                <a:gd name="connsiteY2" fmla="*/ 119063 h 119062"/>
                <a:gd name="connsiteX3" fmla="*/ 0 w 119062"/>
                <a:gd name="connsiteY3" fmla="*/ 59531 h 119062"/>
                <a:gd name="connsiteX4" fmla="*/ 59531 w 119062"/>
                <a:gd name="connsiteY4" fmla="*/ 0 h 119062"/>
                <a:gd name="connsiteX5" fmla="*/ 59531 w 119062"/>
                <a:gd name="connsiteY5" fmla="*/ 39700 h 119062"/>
                <a:gd name="connsiteX6" fmla="*/ 39700 w 119062"/>
                <a:gd name="connsiteY6" fmla="*/ 59531 h 119062"/>
                <a:gd name="connsiteX7" fmla="*/ 59531 w 119062"/>
                <a:gd name="connsiteY7" fmla="*/ 79362 h 119062"/>
                <a:gd name="connsiteX8" fmla="*/ 79362 w 119062"/>
                <a:gd name="connsiteY8" fmla="*/ 59531 h 119062"/>
                <a:gd name="connsiteX9" fmla="*/ 59531 w 119062"/>
                <a:gd name="connsiteY9" fmla="*/ 39700 h 11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062" h="119062">
                  <a:moveTo>
                    <a:pt x="59531" y="0"/>
                  </a:moveTo>
                  <a:cubicBezTo>
                    <a:pt x="92385" y="0"/>
                    <a:pt x="119063" y="26678"/>
                    <a:pt x="119063" y="59531"/>
                  </a:cubicBezTo>
                  <a:cubicBezTo>
                    <a:pt x="119063" y="92385"/>
                    <a:pt x="92385" y="119063"/>
                    <a:pt x="59531" y="119063"/>
                  </a:cubicBezTo>
                  <a:cubicBezTo>
                    <a:pt x="26678" y="119063"/>
                    <a:pt x="0" y="92385"/>
                    <a:pt x="0" y="59531"/>
                  </a:cubicBezTo>
                  <a:cubicBezTo>
                    <a:pt x="0" y="26678"/>
                    <a:pt x="26678" y="0"/>
                    <a:pt x="59531" y="0"/>
                  </a:cubicBezTo>
                  <a:close/>
                  <a:moveTo>
                    <a:pt x="59531" y="39700"/>
                  </a:moveTo>
                  <a:cubicBezTo>
                    <a:pt x="48593" y="39700"/>
                    <a:pt x="39700" y="48593"/>
                    <a:pt x="39700" y="59531"/>
                  </a:cubicBezTo>
                  <a:cubicBezTo>
                    <a:pt x="39700" y="70470"/>
                    <a:pt x="48593" y="79362"/>
                    <a:pt x="59531" y="79362"/>
                  </a:cubicBezTo>
                  <a:cubicBezTo>
                    <a:pt x="70470" y="79362"/>
                    <a:pt x="79362" y="70470"/>
                    <a:pt x="79362" y="59531"/>
                  </a:cubicBezTo>
                  <a:cubicBezTo>
                    <a:pt x="79362" y="48593"/>
                    <a:pt x="70470" y="39700"/>
                    <a:pt x="59531" y="397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9" name="Freeform: Shape 38">
              <a:extLst>
                <a:ext uri="{FF2B5EF4-FFF2-40B4-BE49-F238E27FC236}">
                  <a16:creationId xmlns:a16="http://schemas.microsoft.com/office/drawing/2014/main" id="{D7D8A0BF-7B9E-43F4-A36B-BDD6AA4699D2}"/>
                </a:ext>
              </a:extLst>
            </p:cNvPr>
            <p:cNvSpPr/>
            <p:nvPr/>
          </p:nvSpPr>
          <p:spPr>
            <a:xfrm>
              <a:off x="13032584" y="3761973"/>
              <a:ext cx="134902" cy="167792"/>
            </a:xfrm>
            <a:custGeom>
              <a:avLst/>
              <a:gdLst>
                <a:gd name="connsiteX0" fmla="*/ 99152 w 134902"/>
                <a:gd name="connsiteY0" fmla="*/ 7994 h 167792"/>
                <a:gd name="connsiteX1" fmla="*/ 126908 w 134902"/>
                <a:gd name="connsiteY1" fmla="*/ 3902 h 167792"/>
                <a:gd name="connsiteX2" fmla="*/ 131001 w 134902"/>
                <a:gd name="connsiteY2" fmla="*/ 31658 h 167792"/>
                <a:gd name="connsiteX3" fmla="*/ 35788 w 134902"/>
                <a:gd name="connsiteY3" fmla="*/ 159798 h 167792"/>
                <a:gd name="connsiteX4" fmla="*/ 7994 w 134902"/>
                <a:gd name="connsiteY4" fmla="*/ 163891 h 167792"/>
                <a:gd name="connsiteX5" fmla="*/ 3902 w 134902"/>
                <a:gd name="connsiteY5" fmla="*/ 136134 h 167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2" h="167792">
                  <a:moveTo>
                    <a:pt x="99152" y="7994"/>
                  </a:moveTo>
                  <a:cubicBezTo>
                    <a:pt x="105663" y="-787"/>
                    <a:pt x="118127" y="-2610"/>
                    <a:pt x="126908" y="3902"/>
                  </a:cubicBezTo>
                  <a:cubicBezTo>
                    <a:pt x="135689" y="10413"/>
                    <a:pt x="137513" y="22877"/>
                    <a:pt x="131001" y="31658"/>
                  </a:cubicBezTo>
                  <a:lnTo>
                    <a:pt x="35788" y="159798"/>
                  </a:lnTo>
                  <a:cubicBezTo>
                    <a:pt x="29240" y="168579"/>
                    <a:pt x="16813" y="170402"/>
                    <a:pt x="7994" y="163891"/>
                  </a:cubicBezTo>
                  <a:cubicBezTo>
                    <a:pt x="-787" y="157380"/>
                    <a:pt x="-2610" y="144915"/>
                    <a:pt x="3902" y="136134"/>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40" name="Freeform: Shape 39">
              <a:extLst>
                <a:ext uri="{FF2B5EF4-FFF2-40B4-BE49-F238E27FC236}">
                  <a16:creationId xmlns:a16="http://schemas.microsoft.com/office/drawing/2014/main" id="{A7430723-7A1E-4832-810F-734684583DB0}"/>
                </a:ext>
              </a:extLst>
            </p:cNvPr>
            <p:cNvSpPr/>
            <p:nvPr/>
          </p:nvSpPr>
          <p:spPr>
            <a:xfrm>
              <a:off x="13340189" y="3766333"/>
              <a:ext cx="128960" cy="168660"/>
            </a:xfrm>
            <a:custGeom>
              <a:avLst/>
              <a:gdLst>
                <a:gd name="connsiteX0" fmla="*/ 92814 w 128960"/>
                <a:gd name="connsiteY0" fmla="*/ 8540 h 168660"/>
                <a:gd name="connsiteX1" fmla="*/ 120421 w 128960"/>
                <a:gd name="connsiteY1" fmla="*/ 3517 h 168660"/>
                <a:gd name="connsiteX2" fmla="*/ 125444 w 128960"/>
                <a:gd name="connsiteY2" fmla="*/ 31124 h 168660"/>
                <a:gd name="connsiteX3" fmla="*/ 36147 w 128960"/>
                <a:gd name="connsiteY3" fmla="*/ 160121 h 168660"/>
                <a:gd name="connsiteX4" fmla="*/ 8540 w 128960"/>
                <a:gd name="connsiteY4" fmla="*/ 165144 h 168660"/>
                <a:gd name="connsiteX5" fmla="*/ 3517 w 128960"/>
                <a:gd name="connsiteY5" fmla="*/ 137537 h 168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60" h="168660">
                  <a:moveTo>
                    <a:pt x="92814" y="8540"/>
                  </a:moveTo>
                  <a:cubicBezTo>
                    <a:pt x="99027" y="-464"/>
                    <a:pt x="111417" y="-2697"/>
                    <a:pt x="120421" y="3517"/>
                  </a:cubicBezTo>
                  <a:cubicBezTo>
                    <a:pt x="129425" y="9730"/>
                    <a:pt x="131658" y="22120"/>
                    <a:pt x="125444" y="31124"/>
                  </a:cubicBezTo>
                  <a:lnTo>
                    <a:pt x="36147" y="160121"/>
                  </a:lnTo>
                  <a:cubicBezTo>
                    <a:pt x="29933" y="169125"/>
                    <a:pt x="17544" y="171358"/>
                    <a:pt x="8540" y="165144"/>
                  </a:cubicBezTo>
                  <a:cubicBezTo>
                    <a:pt x="-464" y="158930"/>
                    <a:pt x="-2697" y="146541"/>
                    <a:pt x="3517" y="137537"/>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41" name="Freeform: Shape 40">
              <a:extLst>
                <a:ext uri="{FF2B5EF4-FFF2-40B4-BE49-F238E27FC236}">
                  <a16:creationId xmlns:a16="http://schemas.microsoft.com/office/drawing/2014/main" id="{30887F86-AE54-4150-A956-ECA1AD8B1D93}"/>
                </a:ext>
              </a:extLst>
            </p:cNvPr>
            <p:cNvSpPr/>
            <p:nvPr/>
          </p:nvSpPr>
          <p:spPr>
            <a:xfrm>
              <a:off x="13171473" y="3761984"/>
              <a:ext cx="152073" cy="172995"/>
            </a:xfrm>
            <a:custGeom>
              <a:avLst/>
              <a:gdLst>
                <a:gd name="connsiteX0" fmla="*/ 4688 w 152073"/>
                <a:gd name="connsiteY0" fmla="*/ 32615 h 172995"/>
                <a:gd name="connsiteX1" fmla="*/ 7032 w 152073"/>
                <a:gd name="connsiteY1" fmla="*/ 4672 h 172995"/>
                <a:gd name="connsiteX2" fmla="*/ 34974 w 152073"/>
                <a:gd name="connsiteY2" fmla="*/ 7054 h 172995"/>
                <a:gd name="connsiteX3" fmla="*/ 147417 w 152073"/>
                <a:gd name="connsiteY3" fmla="*/ 140365 h 172995"/>
                <a:gd name="connsiteX4" fmla="*/ 145036 w 152073"/>
                <a:gd name="connsiteY4" fmla="*/ 168308 h 172995"/>
                <a:gd name="connsiteX5" fmla="*/ 117093 w 152073"/>
                <a:gd name="connsiteY5" fmla="*/ 165964 h 172995"/>
                <a:gd name="connsiteX6" fmla="*/ 4651 w 152073"/>
                <a:gd name="connsiteY6" fmla="*/ 32614 h 17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073" h="172995">
                  <a:moveTo>
                    <a:pt x="4688" y="32615"/>
                  </a:moveTo>
                  <a:cubicBezTo>
                    <a:pt x="-2382" y="24243"/>
                    <a:pt x="-1340" y="11705"/>
                    <a:pt x="7032" y="4672"/>
                  </a:cubicBezTo>
                  <a:cubicBezTo>
                    <a:pt x="15403" y="-2397"/>
                    <a:pt x="27942" y="-1318"/>
                    <a:pt x="34974" y="7054"/>
                  </a:cubicBezTo>
                  <a:lnTo>
                    <a:pt x="147417" y="140365"/>
                  </a:lnTo>
                  <a:cubicBezTo>
                    <a:pt x="154449" y="148737"/>
                    <a:pt x="153407" y="161276"/>
                    <a:pt x="145036" y="168308"/>
                  </a:cubicBezTo>
                  <a:cubicBezTo>
                    <a:pt x="136664" y="175377"/>
                    <a:pt x="124126" y="174335"/>
                    <a:pt x="117093" y="165964"/>
                  </a:cubicBezTo>
                  <a:lnTo>
                    <a:pt x="4651" y="32614"/>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42" name="Freeform: Shape 41">
              <a:extLst>
                <a:ext uri="{FF2B5EF4-FFF2-40B4-BE49-F238E27FC236}">
                  <a16:creationId xmlns:a16="http://schemas.microsoft.com/office/drawing/2014/main" id="{CD64CE85-F89E-4049-B6A7-B6BCDF9D2C9A}"/>
                </a:ext>
              </a:extLst>
            </p:cNvPr>
            <p:cNvSpPr/>
            <p:nvPr/>
          </p:nvSpPr>
          <p:spPr>
            <a:xfrm>
              <a:off x="12794456" y="3429000"/>
              <a:ext cx="833437" cy="674674"/>
            </a:xfrm>
            <a:custGeom>
              <a:avLst/>
              <a:gdLst>
                <a:gd name="connsiteX0" fmla="*/ 396888 w 833437"/>
                <a:gd name="connsiteY0" fmla="*/ 39662 h 674674"/>
                <a:gd name="connsiteX1" fmla="*/ 377057 w 833437"/>
                <a:gd name="connsiteY1" fmla="*/ 19831 h 674674"/>
                <a:gd name="connsiteX2" fmla="*/ 396888 w 833437"/>
                <a:gd name="connsiteY2" fmla="*/ 0 h 674674"/>
                <a:gd name="connsiteX3" fmla="*/ 773906 w 833437"/>
                <a:gd name="connsiteY3" fmla="*/ 0 h 674674"/>
                <a:gd name="connsiteX4" fmla="*/ 833438 w 833437"/>
                <a:gd name="connsiteY4" fmla="*/ 59531 h 674674"/>
                <a:gd name="connsiteX5" fmla="*/ 833438 w 833437"/>
                <a:gd name="connsiteY5" fmla="*/ 615144 h 674674"/>
                <a:gd name="connsiteX6" fmla="*/ 773906 w 833437"/>
                <a:gd name="connsiteY6" fmla="*/ 674675 h 674674"/>
                <a:gd name="connsiteX7" fmla="*/ 59531 w 833437"/>
                <a:gd name="connsiteY7" fmla="*/ 674675 h 674674"/>
                <a:gd name="connsiteX8" fmla="*/ 0 w 833437"/>
                <a:gd name="connsiteY8" fmla="*/ 615144 h 674674"/>
                <a:gd name="connsiteX9" fmla="*/ 0 w 833437"/>
                <a:gd name="connsiteY9" fmla="*/ 59531 h 674674"/>
                <a:gd name="connsiteX10" fmla="*/ 19831 w 833437"/>
                <a:gd name="connsiteY10" fmla="*/ 39700 h 674674"/>
                <a:gd name="connsiteX11" fmla="*/ 39662 w 833437"/>
                <a:gd name="connsiteY11" fmla="*/ 59531 h 674674"/>
                <a:gd name="connsiteX12" fmla="*/ 39662 w 833437"/>
                <a:gd name="connsiteY12" fmla="*/ 615144 h 674674"/>
                <a:gd name="connsiteX13" fmla="*/ 59493 w 833437"/>
                <a:gd name="connsiteY13" fmla="*/ 634975 h 674674"/>
                <a:gd name="connsiteX14" fmla="*/ 773868 w 833437"/>
                <a:gd name="connsiteY14" fmla="*/ 634975 h 674674"/>
                <a:gd name="connsiteX15" fmla="*/ 793699 w 833437"/>
                <a:gd name="connsiteY15" fmla="*/ 615144 h 674674"/>
                <a:gd name="connsiteX16" fmla="*/ 793699 w 833437"/>
                <a:gd name="connsiteY16" fmla="*/ 59531 h 674674"/>
                <a:gd name="connsiteX17" fmla="*/ 773868 w 833437"/>
                <a:gd name="connsiteY17" fmla="*/ 39700 h 674674"/>
                <a:gd name="connsiteX18" fmla="*/ 396850 w 833437"/>
                <a:gd name="connsiteY18" fmla="*/ 39700 h 67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3437" h="674674">
                  <a:moveTo>
                    <a:pt x="396888" y="39662"/>
                  </a:moveTo>
                  <a:cubicBezTo>
                    <a:pt x="385949" y="39662"/>
                    <a:pt x="377057" y="30770"/>
                    <a:pt x="377057" y="19831"/>
                  </a:cubicBezTo>
                  <a:cubicBezTo>
                    <a:pt x="377057" y="8892"/>
                    <a:pt x="385949" y="0"/>
                    <a:pt x="396888" y="0"/>
                  </a:cubicBezTo>
                  <a:lnTo>
                    <a:pt x="773906" y="0"/>
                  </a:lnTo>
                  <a:cubicBezTo>
                    <a:pt x="806797" y="0"/>
                    <a:pt x="833438" y="26640"/>
                    <a:pt x="833438" y="59531"/>
                  </a:cubicBezTo>
                  <a:lnTo>
                    <a:pt x="833438" y="615144"/>
                  </a:lnTo>
                  <a:cubicBezTo>
                    <a:pt x="833438" y="648034"/>
                    <a:pt x="806797" y="674675"/>
                    <a:pt x="773906" y="674675"/>
                  </a:cubicBezTo>
                  <a:lnTo>
                    <a:pt x="59531" y="674675"/>
                  </a:lnTo>
                  <a:cubicBezTo>
                    <a:pt x="26640" y="674675"/>
                    <a:pt x="0" y="648034"/>
                    <a:pt x="0" y="615144"/>
                  </a:cubicBezTo>
                  <a:lnTo>
                    <a:pt x="0" y="59531"/>
                  </a:lnTo>
                  <a:cubicBezTo>
                    <a:pt x="0" y="48593"/>
                    <a:pt x="8892" y="39700"/>
                    <a:pt x="19831" y="39700"/>
                  </a:cubicBezTo>
                  <a:cubicBezTo>
                    <a:pt x="30770" y="39700"/>
                    <a:pt x="39662" y="48593"/>
                    <a:pt x="39662" y="59531"/>
                  </a:cubicBezTo>
                  <a:lnTo>
                    <a:pt x="39662" y="615144"/>
                  </a:lnTo>
                  <a:cubicBezTo>
                    <a:pt x="39662" y="626082"/>
                    <a:pt x="48555" y="634975"/>
                    <a:pt x="59493" y="634975"/>
                  </a:cubicBezTo>
                  <a:lnTo>
                    <a:pt x="773868" y="634975"/>
                  </a:lnTo>
                  <a:cubicBezTo>
                    <a:pt x="784807" y="634975"/>
                    <a:pt x="793699" y="626082"/>
                    <a:pt x="793699" y="615144"/>
                  </a:cubicBezTo>
                  <a:lnTo>
                    <a:pt x="793699" y="59531"/>
                  </a:lnTo>
                  <a:cubicBezTo>
                    <a:pt x="793699" y="48593"/>
                    <a:pt x="784807" y="39700"/>
                    <a:pt x="773868" y="39700"/>
                  </a:cubicBezTo>
                  <a:lnTo>
                    <a:pt x="396850" y="3970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43" name="Freeform: Shape 42">
              <a:extLst>
                <a:ext uri="{FF2B5EF4-FFF2-40B4-BE49-F238E27FC236}">
                  <a16:creationId xmlns:a16="http://schemas.microsoft.com/office/drawing/2014/main" id="{06A3AC38-6CAE-4ECC-BC62-8563031C1325}"/>
                </a:ext>
              </a:extLst>
            </p:cNvPr>
            <p:cNvSpPr/>
            <p:nvPr/>
          </p:nvSpPr>
          <p:spPr>
            <a:xfrm>
              <a:off x="12794456" y="3270238"/>
              <a:ext cx="416718" cy="416718"/>
            </a:xfrm>
            <a:custGeom>
              <a:avLst/>
              <a:gdLst>
                <a:gd name="connsiteX0" fmla="*/ 208359 w 416718"/>
                <a:gd name="connsiteY0" fmla="*/ 0 h 416718"/>
                <a:gd name="connsiteX1" fmla="*/ 416719 w 416718"/>
                <a:gd name="connsiteY1" fmla="*/ 208359 h 416718"/>
                <a:gd name="connsiteX2" fmla="*/ 208359 w 416718"/>
                <a:gd name="connsiteY2" fmla="*/ 416719 h 416718"/>
                <a:gd name="connsiteX3" fmla="*/ 0 w 416718"/>
                <a:gd name="connsiteY3" fmla="*/ 208359 h 416718"/>
                <a:gd name="connsiteX4" fmla="*/ 208359 w 416718"/>
                <a:gd name="connsiteY4" fmla="*/ 0 h 416718"/>
                <a:gd name="connsiteX5" fmla="*/ 208359 w 416718"/>
                <a:gd name="connsiteY5" fmla="*/ 39700 h 416718"/>
                <a:gd name="connsiteX6" fmla="*/ 39700 w 416718"/>
                <a:gd name="connsiteY6" fmla="*/ 208359 h 416718"/>
                <a:gd name="connsiteX7" fmla="*/ 208359 w 416718"/>
                <a:gd name="connsiteY7" fmla="*/ 377019 h 416718"/>
                <a:gd name="connsiteX8" fmla="*/ 377019 w 416718"/>
                <a:gd name="connsiteY8" fmla="*/ 208359 h 416718"/>
                <a:gd name="connsiteX9" fmla="*/ 208359 w 416718"/>
                <a:gd name="connsiteY9" fmla="*/ 39700 h 41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718" h="416718">
                  <a:moveTo>
                    <a:pt x="208359" y="0"/>
                  </a:moveTo>
                  <a:cubicBezTo>
                    <a:pt x="323364" y="0"/>
                    <a:pt x="416719" y="93353"/>
                    <a:pt x="416719" y="208359"/>
                  </a:cubicBezTo>
                  <a:cubicBezTo>
                    <a:pt x="416719" y="323366"/>
                    <a:pt x="323366" y="416719"/>
                    <a:pt x="208359" y="416719"/>
                  </a:cubicBezTo>
                  <a:cubicBezTo>
                    <a:pt x="93353" y="416719"/>
                    <a:pt x="0" y="323366"/>
                    <a:pt x="0" y="208359"/>
                  </a:cubicBezTo>
                  <a:cubicBezTo>
                    <a:pt x="0" y="93353"/>
                    <a:pt x="93353" y="0"/>
                    <a:pt x="208359" y="0"/>
                  </a:cubicBezTo>
                  <a:close/>
                  <a:moveTo>
                    <a:pt x="208359" y="39700"/>
                  </a:moveTo>
                  <a:cubicBezTo>
                    <a:pt x="115268" y="39700"/>
                    <a:pt x="39700" y="115268"/>
                    <a:pt x="39700" y="208359"/>
                  </a:cubicBezTo>
                  <a:cubicBezTo>
                    <a:pt x="39700" y="301451"/>
                    <a:pt x="115268" y="377019"/>
                    <a:pt x="208359" y="377019"/>
                  </a:cubicBezTo>
                  <a:cubicBezTo>
                    <a:pt x="301451" y="377019"/>
                    <a:pt x="377019" y="301451"/>
                    <a:pt x="377019" y="208359"/>
                  </a:cubicBezTo>
                  <a:cubicBezTo>
                    <a:pt x="377019" y="115268"/>
                    <a:pt x="301451" y="39700"/>
                    <a:pt x="208359" y="397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aphicFrame>
        <p:nvGraphicFramePr>
          <p:cNvPr id="33" name="Table 979">
            <a:extLst>
              <a:ext uri="{FF2B5EF4-FFF2-40B4-BE49-F238E27FC236}">
                <a16:creationId xmlns:a16="http://schemas.microsoft.com/office/drawing/2014/main" id="{74689393-E06D-49E2-A773-58E93C44CE02}"/>
              </a:ext>
            </a:extLst>
          </p:cNvPr>
          <p:cNvGraphicFramePr>
            <a:graphicFrameLocks noGrp="1"/>
          </p:cNvGraphicFramePr>
          <p:nvPr/>
        </p:nvGraphicFramePr>
        <p:xfrm>
          <a:off x="571501" y="4994021"/>
          <a:ext cx="5408670" cy="640080"/>
        </p:xfrm>
        <a:graphic>
          <a:graphicData uri="http://schemas.openxmlformats.org/drawingml/2006/table">
            <a:tbl>
              <a:tblPr firstRow="1" bandRow="1">
                <a:tableStyleId>{5C22544A-7EE6-4342-B048-85BDC9FD1C3A}</a:tableStyleId>
              </a:tblPr>
              <a:tblGrid>
                <a:gridCol w="653940">
                  <a:extLst>
                    <a:ext uri="{9D8B030D-6E8A-4147-A177-3AD203B41FA5}">
                      <a16:colId xmlns:a16="http://schemas.microsoft.com/office/drawing/2014/main" val="2648702707"/>
                    </a:ext>
                  </a:extLst>
                </a:gridCol>
                <a:gridCol w="158491">
                  <a:extLst>
                    <a:ext uri="{9D8B030D-6E8A-4147-A177-3AD203B41FA5}">
                      <a16:colId xmlns:a16="http://schemas.microsoft.com/office/drawing/2014/main" val="357263091"/>
                    </a:ext>
                  </a:extLst>
                </a:gridCol>
                <a:gridCol w="158491">
                  <a:extLst>
                    <a:ext uri="{9D8B030D-6E8A-4147-A177-3AD203B41FA5}">
                      <a16:colId xmlns:a16="http://schemas.microsoft.com/office/drawing/2014/main" val="207476281"/>
                    </a:ext>
                  </a:extLst>
                </a:gridCol>
                <a:gridCol w="158491">
                  <a:extLst>
                    <a:ext uri="{9D8B030D-6E8A-4147-A177-3AD203B41FA5}">
                      <a16:colId xmlns:a16="http://schemas.microsoft.com/office/drawing/2014/main" val="4022490729"/>
                    </a:ext>
                  </a:extLst>
                </a:gridCol>
                <a:gridCol w="158491">
                  <a:extLst>
                    <a:ext uri="{9D8B030D-6E8A-4147-A177-3AD203B41FA5}">
                      <a16:colId xmlns:a16="http://schemas.microsoft.com/office/drawing/2014/main" val="2941690928"/>
                    </a:ext>
                  </a:extLst>
                </a:gridCol>
                <a:gridCol w="158491">
                  <a:extLst>
                    <a:ext uri="{9D8B030D-6E8A-4147-A177-3AD203B41FA5}">
                      <a16:colId xmlns:a16="http://schemas.microsoft.com/office/drawing/2014/main" val="1709993692"/>
                    </a:ext>
                  </a:extLst>
                </a:gridCol>
                <a:gridCol w="158491">
                  <a:extLst>
                    <a:ext uri="{9D8B030D-6E8A-4147-A177-3AD203B41FA5}">
                      <a16:colId xmlns:a16="http://schemas.microsoft.com/office/drawing/2014/main" val="3595969336"/>
                    </a:ext>
                  </a:extLst>
                </a:gridCol>
                <a:gridCol w="158491">
                  <a:extLst>
                    <a:ext uri="{9D8B030D-6E8A-4147-A177-3AD203B41FA5}">
                      <a16:colId xmlns:a16="http://schemas.microsoft.com/office/drawing/2014/main" val="1484671574"/>
                    </a:ext>
                  </a:extLst>
                </a:gridCol>
                <a:gridCol w="158491">
                  <a:extLst>
                    <a:ext uri="{9D8B030D-6E8A-4147-A177-3AD203B41FA5}">
                      <a16:colId xmlns:a16="http://schemas.microsoft.com/office/drawing/2014/main" val="189853158"/>
                    </a:ext>
                  </a:extLst>
                </a:gridCol>
                <a:gridCol w="158491">
                  <a:extLst>
                    <a:ext uri="{9D8B030D-6E8A-4147-A177-3AD203B41FA5}">
                      <a16:colId xmlns:a16="http://schemas.microsoft.com/office/drawing/2014/main" val="4210815330"/>
                    </a:ext>
                  </a:extLst>
                </a:gridCol>
                <a:gridCol w="158491">
                  <a:extLst>
                    <a:ext uri="{9D8B030D-6E8A-4147-A177-3AD203B41FA5}">
                      <a16:colId xmlns:a16="http://schemas.microsoft.com/office/drawing/2014/main" val="387102840"/>
                    </a:ext>
                  </a:extLst>
                </a:gridCol>
                <a:gridCol w="158491">
                  <a:extLst>
                    <a:ext uri="{9D8B030D-6E8A-4147-A177-3AD203B41FA5}">
                      <a16:colId xmlns:a16="http://schemas.microsoft.com/office/drawing/2014/main" val="3992536316"/>
                    </a:ext>
                  </a:extLst>
                </a:gridCol>
                <a:gridCol w="158491">
                  <a:extLst>
                    <a:ext uri="{9D8B030D-6E8A-4147-A177-3AD203B41FA5}">
                      <a16:colId xmlns:a16="http://schemas.microsoft.com/office/drawing/2014/main" val="697622532"/>
                    </a:ext>
                  </a:extLst>
                </a:gridCol>
                <a:gridCol w="158491">
                  <a:extLst>
                    <a:ext uri="{9D8B030D-6E8A-4147-A177-3AD203B41FA5}">
                      <a16:colId xmlns:a16="http://schemas.microsoft.com/office/drawing/2014/main" val="1843427053"/>
                    </a:ext>
                  </a:extLst>
                </a:gridCol>
                <a:gridCol w="158491">
                  <a:extLst>
                    <a:ext uri="{9D8B030D-6E8A-4147-A177-3AD203B41FA5}">
                      <a16:colId xmlns:a16="http://schemas.microsoft.com/office/drawing/2014/main" val="3659587545"/>
                    </a:ext>
                  </a:extLst>
                </a:gridCol>
                <a:gridCol w="158491">
                  <a:extLst>
                    <a:ext uri="{9D8B030D-6E8A-4147-A177-3AD203B41FA5}">
                      <a16:colId xmlns:a16="http://schemas.microsoft.com/office/drawing/2014/main" val="2477488395"/>
                    </a:ext>
                  </a:extLst>
                </a:gridCol>
                <a:gridCol w="158491">
                  <a:extLst>
                    <a:ext uri="{9D8B030D-6E8A-4147-A177-3AD203B41FA5}">
                      <a16:colId xmlns:a16="http://schemas.microsoft.com/office/drawing/2014/main" val="1407498326"/>
                    </a:ext>
                  </a:extLst>
                </a:gridCol>
                <a:gridCol w="158491">
                  <a:extLst>
                    <a:ext uri="{9D8B030D-6E8A-4147-A177-3AD203B41FA5}">
                      <a16:colId xmlns:a16="http://schemas.microsoft.com/office/drawing/2014/main" val="3558372973"/>
                    </a:ext>
                  </a:extLst>
                </a:gridCol>
                <a:gridCol w="158491">
                  <a:extLst>
                    <a:ext uri="{9D8B030D-6E8A-4147-A177-3AD203B41FA5}">
                      <a16:colId xmlns:a16="http://schemas.microsoft.com/office/drawing/2014/main" val="2929787938"/>
                    </a:ext>
                  </a:extLst>
                </a:gridCol>
                <a:gridCol w="158491">
                  <a:extLst>
                    <a:ext uri="{9D8B030D-6E8A-4147-A177-3AD203B41FA5}">
                      <a16:colId xmlns:a16="http://schemas.microsoft.com/office/drawing/2014/main" val="551771382"/>
                    </a:ext>
                  </a:extLst>
                </a:gridCol>
                <a:gridCol w="158491">
                  <a:extLst>
                    <a:ext uri="{9D8B030D-6E8A-4147-A177-3AD203B41FA5}">
                      <a16:colId xmlns:a16="http://schemas.microsoft.com/office/drawing/2014/main" val="2077004518"/>
                    </a:ext>
                  </a:extLst>
                </a:gridCol>
                <a:gridCol w="158491">
                  <a:extLst>
                    <a:ext uri="{9D8B030D-6E8A-4147-A177-3AD203B41FA5}">
                      <a16:colId xmlns:a16="http://schemas.microsoft.com/office/drawing/2014/main" val="4190790595"/>
                    </a:ext>
                  </a:extLst>
                </a:gridCol>
                <a:gridCol w="158491">
                  <a:extLst>
                    <a:ext uri="{9D8B030D-6E8A-4147-A177-3AD203B41FA5}">
                      <a16:colId xmlns:a16="http://schemas.microsoft.com/office/drawing/2014/main" val="671824067"/>
                    </a:ext>
                  </a:extLst>
                </a:gridCol>
                <a:gridCol w="158491">
                  <a:extLst>
                    <a:ext uri="{9D8B030D-6E8A-4147-A177-3AD203B41FA5}">
                      <a16:colId xmlns:a16="http://schemas.microsoft.com/office/drawing/2014/main" val="3794521251"/>
                    </a:ext>
                  </a:extLst>
                </a:gridCol>
                <a:gridCol w="158491">
                  <a:extLst>
                    <a:ext uri="{9D8B030D-6E8A-4147-A177-3AD203B41FA5}">
                      <a16:colId xmlns:a16="http://schemas.microsoft.com/office/drawing/2014/main" val="166955198"/>
                    </a:ext>
                  </a:extLst>
                </a:gridCol>
                <a:gridCol w="158491">
                  <a:extLst>
                    <a:ext uri="{9D8B030D-6E8A-4147-A177-3AD203B41FA5}">
                      <a16:colId xmlns:a16="http://schemas.microsoft.com/office/drawing/2014/main" val="2214404206"/>
                    </a:ext>
                  </a:extLst>
                </a:gridCol>
                <a:gridCol w="158491">
                  <a:extLst>
                    <a:ext uri="{9D8B030D-6E8A-4147-A177-3AD203B41FA5}">
                      <a16:colId xmlns:a16="http://schemas.microsoft.com/office/drawing/2014/main" val="1547817932"/>
                    </a:ext>
                  </a:extLst>
                </a:gridCol>
                <a:gridCol w="158491">
                  <a:extLst>
                    <a:ext uri="{9D8B030D-6E8A-4147-A177-3AD203B41FA5}">
                      <a16:colId xmlns:a16="http://schemas.microsoft.com/office/drawing/2014/main" val="1406846126"/>
                    </a:ext>
                  </a:extLst>
                </a:gridCol>
                <a:gridCol w="158491">
                  <a:extLst>
                    <a:ext uri="{9D8B030D-6E8A-4147-A177-3AD203B41FA5}">
                      <a16:colId xmlns:a16="http://schemas.microsoft.com/office/drawing/2014/main" val="3804267893"/>
                    </a:ext>
                  </a:extLst>
                </a:gridCol>
                <a:gridCol w="158491">
                  <a:extLst>
                    <a:ext uri="{9D8B030D-6E8A-4147-A177-3AD203B41FA5}">
                      <a16:colId xmlns:a16="http://schemas.microsoft.com/office/drawing/2014/main" val="470316979"/>
                    </a:ext>
                  </a:extLst>
                </a:gridCol>
                <a:gridCol w="158491">
                  <a:extLst>
                    <a:ext uri="{9D8B030D-6E8A-4147-A177-3AD203B41FA5}">
                      <a16:colId xmlns:a16="http://schemas.microsoft.com/office/drawing/2014/main" val="1123574589"/>
                    </a:ext>
                  </a:extLst>
                </a:gridCol>
              </a:tblGrid>
              <a:tr h="320040">
                <a:tc>
                  <a:txBody>
                    <a:bodyPr/>
                    <a:lstStyle/>
                    <a:p>
                      <a:r>
                        <a:rPr lang="en-US" sz="800" dirty="0">
                          <a:latin typeface="Trebuchet MS" panose="020B0603020202020204" pitchFamily="34" charset="0"/>
                        </a:rPr>
                        <a:t>T-</a:t>
                      </a:r>
                      <a:r>
                        <a:rPr lang="en-US" sz="800" dirty="0" err="1">
                          <a:latin typeface="Trebuchet MS" panose="020B0603020202020204" pitchFamily="34" charset="0"/>
                        </a:rPr>
                        <a:t>DXd</a:t>
                      </a:r>
                      <a:r>
                        <a:rPr lang="en-US" sz="800" dirty="0">
                          <a:latin typeface="Trebuchet MS" panose="020B0603020202020204" pitchFamily="34" charset="0"/>
                        </a:rPr>
                        <a:t> (n=331):</a:t>
                      </a:r>
                    </a:p>
                  </a:txBody>
                  <a:tcPr marL="18288" marR="18288"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600" b="0" dirty="0">
                          <a:solidFill>
                            <a:schemeClr val="accent1"/>
                          </a:solidFill>
                          <a:latin typeface="Trebuchet MS" panose="020B0603020202020204" pitchFamily="34" charset="0"/>
                        </a:rPr>
                        <a:t>331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324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290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265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262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a:solidFill>
                            <a:schemeClr val="accent1"/>
                          </a:solidFill>
                          <a:latin typeface="Trebuchet MS" panose="020B0603020202020204" pitchFamily="34" charset="0"/>
                        </a:rPr>
                        <a:t>248</a:t>
                      </a:r>
                      <a:endParaRPr lang="en-US" sz="600" b="0" dirty="0">
                        <a:solidFill>
                          <a:schemeClr val="accent1"/>
                        </a:solidFill>
                        <a:latin typeface="Trebuchet MS" panose="020B0603020202020204" pitchFamily="34" charset="0"/>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218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198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182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165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142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128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107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89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78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73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64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48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44824333"/>
                  </a:ext>
                </a:extLst>
              </a:tr>
              <a:tr h="320040">
                <a:tc>
                  <a:txBody>
                    <a:bodyPr/>
                    <a:lstStyle/>
                    <a:p>
                      <a:r>
                        <a:rPr lang="en-US" sz="800" dirty="0">
                          <a:solidFill>
                            <a:schemeClr val="bg1"/>
                          </a:solidFill>
                          <a:latin typeface="Trebuchet MS" panose="020B0603020202020204" pitchFamily="34" charset="0"/>
                        </a:rPr>
                        <a:t>TPC </a:t>
                      </a:r>
                      <a:br>
                        <a:rPr lang="en-US" sz="800" dirty="0">
                          <a:solidFill>
                            <a:schemeClr val="bg1"/>
                          </a:solidFill>
                          <a:latin typeface="Trebuchet MS" panose="020B0603020202020204" pitchFamily="34" charset="0"/>
                        </a:rPr>
                      </a:br>
                      <a:r>
                        <a:rPr lang="en-US" sz="800" dirty="0">
                          <a:solidFill>
                            <a:schemeClr val="bg1"/>
                          </a:solidFill>
                          <a:latin typeface="Trebuchet MS" panose="020B0603020202020204" pitchFamily="34" charset="0"/>
                        </a:rPr>
                        <a:t>(n=163):</a:t>
                      </a:r>
                    </a:p>
                  </a:txBody>
                  <a:tcPr marL="18288" marR="18288"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600" b="0" dirty="0">
                          <a:solidFill>
                            <a:schemeClr val="tx1"/>
                          </a:solidFill>
                          <a:latin typeface="Trebuchet MS" panose="020B0603020202020204" pitchFamily="34" charset="0"/>
                        </a:rPr>
                        <a:t>163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146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105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85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84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69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57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48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43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32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30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0748113"/>
                  </a:ext>
                </a:extLst>
              </a:tr>
            </a:tbl>
          </a:graphicData>
        </a:graphic>
      </p:graphicFrame>
      <p:graphicFrame>
        <p:nvGraphicFramePr>
          <p:cNvPr id="376" name="Table 979">
            <a:extLst>
              <a:ext uri="{FF2B5EF4-FFF2-40B4-BE49-F238E27FC236}">
                <a16:creationId xmlns:a16="http://schemas.microsoft.com/office/drawing/2014/main" id="{C0D2A750-3C4F-4833-8DA9-32B2498D4F4C}"/>
              </a:ext>
            </a:extLst>
          </p:cNvPr>
          <p:cNvGraphicFramePr>
            <a:graphicFrameLocks noGrp="1"/>
          </p:cNvGraphicFramePr>
          <p:nvPr/>
        </p:nvGraphicFramePr>
        <p:xfrm>
          <a:off x="6181344" y="4994021"/>
          <a:ext cx="5425437" cy="640080"/>
        </p:xfrm>
        <a:graphic>
          <a:graphicData uri="http://schemas.openxmlformats.org/drawingml/2006/table">
            <a:tbl>
              <a:tblPr firstRow="1" bandRow="1">
                <a:tableStyleId>{5C22544A-7EE6-4342-B048-85BDC9FD1C3A}</a:tableStyleId>
              </a:tblPr>
              <a:tblGrid>
                <a:gridCol w="656442">
                  <a:extLst>
                    <a:ext uri="{9D8B030D-6E8A-4147-A177-3AD203B41FA5}">
                      <a16:colId xmlns:a16="http://schemas.microsoft.com/office/drawing/2014/main" val="2648702707"/>
                    </a:ext>
                  </a:extLst>
                </a:gridCol>
                <a:gridCol w="136257">
                  <a:extLst>
                    <a:ext uri="{9D8B030D-6E8A-4147-A177-3AD203B41FA5}">
                      <a16:colId xmlns:a16="http://schemas.microsoft.com/office/drawing/2014/main" val="357263091"/>
                    </a:ext>
                  </a:extLst>
                </a:gridCol>
                <a:gridCol w="136257">
                  <a:extLst>
                    <a:ext uri="{9D8B030D-6E8A-4147-A177-3AD203B41FA5}">
                      <a16:colId xmlns:a16="http://schemas.microsoft.com/office/drawing/2014/main" val="207476281"/>
                    </a:ext>
                  </a:extLst>
                </a:gridCol>
                <a:gridCol w="136257">
                  <a:extLst>
                    <a:ext uri="{9D8B030D-6E8A-4147-A177-3AD203B41FA5}">
                      <a16:colId xmlns:a16="http://schemas.microsoft.com/office/drawing/2014/main" val="4022490729"/>
                    </a:ext>
                  </a:extLst>
                </a:gridCol>
                <a:gridCol w="136257">
                  <a:extLst>
                    <a:ext uri="{9D8B030D-6E8A-4147-A177-3AD203B41FA5}">
                      <a16:colId xmlns:a16="http://schemas.microsoft.com/office/drawing/2014/main" val="2941690928"/>
                    </a:ext>
                  </a:extLst>
                </a:gridCol>
                <a:gridCol w="136257">
                  <a:extLst>
                    <a:ext uri="{9D8B030D-6E8A-4147-A177-3AD203B41FA5}">
                      <a16:colId xmlns:a16="http://schemas.microsoft.com/office/drawing/2014/main" val="1709993692"/>
                    </a:ext>
                  </a:extLst>
                </a:gridCol>
                <a:gridCol w="136257">
                  <a:extLst>
                    <a:ext uri="{9D8B030D-6E8A-4147-A177-3AD203B41FA5}">
                      <a16:colId xmlns:a16="http://schemas.microsoft.com/office/drawing/2014/main" val="3595969336"/>
                    </a:ext>
                  </a:extLst>
                </a:gridCol>
                <a:gridCol w="136257">
                  <a:extLst>
                    <a:ext uri="{9D8B030D-6E8A-4147-A177-3AD203B41FA5}">
                      <a16:colId xmlns:a16="http://schemas.microsoft.com/office/drawing/2014/main" val="1484671574"/>
                    </a:ext>
                  </a:extLst>
                </a:gridCol>
                <a:gridCol w="136257">
                  <a:extLst>
                    <a:ext uri="{9D8B030D-6E8A-4147-A177-3AD203B41FA5}">
                      <a16:colId xmlns:a16="http://schemas.microsoft.com/office/drawing/2014/main" val="189853158"/>
                    </a:ext>
                  </a:extLst>
                </a:gridCol>
                <a:gridCol w="136257">
                  <a:extLst>
                    <a:ext uri="{9D8B030D-6E8A-4147-A177-3AD203B41FA5}">
                      <a16:colId xmlns:a16="http://schemas.microsoft.com/office/drawing/2014/main" val="4210815330"/>
                    </a:ext>
                  </a:extLst>
                </a:gridCol>
                <a:gridCol w="136257">
                  <a:extLst>
                    <a:ext uri="{9D8B030D-6E8A-4147-A177-3AD203B41FA5}">
                      <a16:colId xmlns:a16="http://schemas.microsoft.com/office/drawing/2014/main" val="387102840"/>
                    </a:ext>
                  </a:extLst>
                </a:gridCol>
                <a:gridCol w="136257">
                  <a:extLst>
                    <a:ext uri="{9D8B030D-6E8A-4147-A177-3AD203B41FA5}">
                      <a16:colId xmlns:a16="http://schemas.microsoft.com/office/drawing/2014/main" val="3992536316"/>
                    </a:ext>
                  </a:extLst>
                </a:gridCol>
                <a:gridCol w="136257">
                  <a:extLst>
                    <a:ext uri="{9D8B030D-6E8A-4147-A177-3AD203B41FA5}">
                      <a16:colId xmlns:a16="http://schemas.microsoft.com/office/drawing/2014/main" val="697622532"/>
                    </a:ext>
                  </a:extLst>
                </a:gridCol>
                <a:gridCol w="136257">
                  <a:extLst>
                    <a:ext uri="{9D8B030D-6E8A-4147-A177-3AD203B41FA5}">
                      <a16:colId xmlns:a16="http://schemas.microsoft.com/office/drawing/2014/main" val="1843427053"/>
                    </a:ext>
                  </a:extLst>
                </a:gridCol>
                <a:gridCol w="136257">
                  <a:extLst>
                    <a:ext uri="{9D8B030D-6E8A-4147-A177-3AD203B41FA5}">
                      <a16:colId xmlns:a16="http://schemas.microsoft.com/office/drawing/2014/main" val="3659587545"/>
                    </a:ext>
                  </a:extLst>
                </a:gridCol>
                <a:gridCol w="136257">
                  <a:extLst>
                    <a:ext uri="{9D8B030D-6E8A-4147-A177-3AD203B41FA5}">
                      <a16:colId xmlns:a16="http://schemas.microsoft.com/office/drawing/2014/main" val="2477488395"/>
                    </a:ext>
                  </a:extLst>
                </a:gridCol>
                <a:gridCol w="136257">
                  <a:extLst>
                    <a:ext uri="{9D8B030D-6E8A-4147-A177-3AD203B41FA5}">
                      <a16:colId xmlns:a16="http://schemas.microsoft.com/office/drawing/2014/main" val="1407498326"/>
                    </a:ext>
                  </a:extLst>
                </a:gridCol>
                <a:gridCol w="136257">
                  <a:extLst>
                    <a:ext uri="{9D8B030D-6E8A-4147-A177-3AD203B41FA5}">
                      <a16:colId xmlns:a16="http://schemas.microsoft.com/office/drawing/2014/main" val="3558372973"/>
                    </a:ext>
                  </a:extLst>
                </a:gridCol>
                <a:gridCol w="136257">
                  <a:extLst>
                    <a:ext uri="{9D8B030D-6E8A-4147-A177-3AD203B41FA5}">
                      <a16:colId xmlns:a16="http://schemas.microsoft.com/office/drawing/2014/main" val="2929787938"/>
                    </a:ext>
                  </a:extLst>
                </a:gridCol>
                <a:gridCol w="136257">
                  <a:extLst>
                    <a:ext uri="{9D8B030D-6E8A-4147-A177-3AD203B41FA5}">
                      <a16:colId xmlns:a16="http://schemas.microsoft.com/office/drawing/2014/main" val="551771382"/>
                    </a:ext>
                  </a:extLst>
                </a:gridCol>
                <a:gridCol w="136257">
                  <a:extLst>
                    <a:ext uri="{9D8B030D-6E8A-4147-A177-3AD203B41FA5}">
                      <a16:colId xmlns:a16="http://schemas.microsoft.com/office/drawing/2014/main" val="2077004518"/>
                    </a:ext>
                  </a:extLst>
                </a:gridCol>
                <a:gridCol w="136257">
                  <a:extLst>
                    <a:ext uri="{9D8B030D-6E8A-4147-A177-3AD203B41FA5}">
                      <a16:colId xmlns:a16="http://schemas.microsoft.com/office/drawing/2014/main" val="4190790595"/>
                    </a:ext>
                  </a:extLst>
                </a:gridCol>
                <a:gridCol w="136257">
                  <a:extLst>
                    <a:ext uri="{9D8B030D-6E8A-4147-A177-3AD203B41FA5}">
                      <a16:colId xmlns:a16="http://schemas.microsoft.com/office/drawing/2014/main" val="671824067"/>
                    </a:ext>
                  </a:extLst>
                </a:gridCol>
                <a:gridCol w="136257">
                  <a:extLst>
                    <a:ext uri="{9D8B030D-6E8A-4147-A177-3AD203B41FA5}">
                      <a16:colId xmlns:a16="http://schemas.microsoft.com/office/drawing/2014/main" val="3794521251"/>
                    </a:ext>
                  </a:extLst>
                </a:gridCol>
                <a:gridCol w="136257">
                  <a:extLst>
                    <a:ext uri="{9D8B030D-6E8A-4147-A177-3AD203B41FA5}">
                      <a16:colId xmlns:a16="http://schemas.microsoft.com/office/drawing/2014/main" val="166955198"/>
                    </a:ext>
                  </a:extLst>
                </a:gridCol>
                <a:gridCol w="136257">
                  <a:extLst>
                    <a:ext uri="{9D8B030D-6E8A-4147-A177-3AD203B41FA5}">
                      <a16:colId xmlns:a16="http://schemas.microsoft.com/office/drawing/2014/main" val="2214404206"/>
                    </a:ext>
                  </a:extLst>
                </a:gridCol>
                <a:gridCol w="136257">
                  <a:extLst>
                    <a:ext uri="{9D8B030D-6E8A-4147-A177-3AD203B41FA5}">
                      <a16:colId xmlns:a16="http://schemas.microsoft.com/office/drawing/2014/main" val="1547817932"/>
                    </a:ext>
                  </a:extLst>
                </a:gridCol>
                <a:gridCol w="136257">
                  <a:extLst>
                    <a:ext uri="{9D8B030D-6E8A-4147-A177-3AD203B41FA5}">
                      <a16:colId xmlns:a16="http://schemas.microsoft.com/office/drawing/2014/main" val="1406846126"/>
                    </a:ext>
                  </a:extLst>
                </a:gridCol>
                <a:gridCol w="136257">
                  <a:extLst>
                    <a:ext uri="{9D8B030D-6E8A-4147-A177-3AD203B41FA5}">
                      <a16:colId xmlns:a16="http://schemas.microsoft.com/office/drawing/2014/main" val="3804267893"/>
                    </a:ext>
                  </a:extLst>
                </a:gridCol>
                <a:gridCol w="136257">
                  <a:extLst>
                    <a:ext uri="{9D8B030D-6E8A-4147-A177-3AD203B41FA5}">
                      <a16:colId xmlns:a16="http://schemas.microsoft.com/office/drawing/2014/main" val="2901884284"/>
                    </a:ext>
                  </a:extLst>
                </a:gridCol>
                <a:gridCol w="136257">
                  <a:extLst>
                    <a:ext uri="{9D8B030D-6E8A-4147-A177-3AD203B41FA5}">
                      <a16:colId xmlns:a16="http://schemas.microsoft.com/office/drawing/2014/main" val="1054505646"/>
                    </a:ext>
                  </a:extLst>
                </a:gridCol>
                <a:gridCol w="136257">
                  <a:extLst>
                    <a:ext uri="{9D8B030D-6E8A-4147-A177-3AD203B41FA5}">
                      <a16:colId xmlns:a16="http://schemas.microsoft.com/office/drawing/2014/main" val="2702590609"/>
                    </a:ext>
                  </a:extLst>
                </a:gridCol>
                <a:gridCol w="136257">
                  <a:extLst>
                    <a:ext uri="{9D8B030D-6E8A-4147-A177-3AD203B41FA5}">
                      <a16:colId xmlns:a16="http://schemas.microsoft.com/office/drawing/2014/main" val="3860163107"/>
                    </a:ext>
                  </a:extLst>
                </a:gridCol>
                <a:gridCol w="136257">
                  <a:extLst>
                    <a:ext uri="{9D8B030D-6E8A-4147-A177-3AD203B41FA5}">
                      <a16:colId xmlns:a16="http://schemas.microsoft.com/office/drawing/2014/main" val="2909855289"/>
                    </a:ext>
                  </a:extLst>
                </a:gridCol>
                <a:gridCol w="136257">
                  <a:extLst>
                    <a:ext uri="{9D8B030D-6E8A-4147-A177-3AD203B41FA5}">
                      <a16:colId xmlns:a16="http://schemas.microsoft.com/office/drawing/2014/main" val="4126401312"/>
                    </a:ext>
                  </a:extLst>
                </a:gridCol>
                <a:gridCol w="136257">
                  <a:extLst>
                    <a:ext uri="{9D8B030D-6E8A-4147-A177-3AD203B41FA5}">
                      <a16:colId xmlns:a16="http://schemas.microsoft.com/office/drawing/2014/main" val="1372315576"/>
                    </a:ext>
                  </a:extLst>
                </a:gridCol>
              </a:tblGrid>
              <a:tr h="320040">
                <a:tc>
                  <a:txBody>
                    <a:bodyPr/>
                    <a:lstStyle/>
                    <a:p>
                      <a:r>
                        <a:rPr lang="en-US" sz="800" dirty="0">
                          <a:latin typeface="Trebuchet MS" panose="020B0603020202020204" pitchFamily="34" charset="0"/>
                        </a:rPr>
                        <a:t>T-</a:t>
                      </a:r>
                      <a:r>
                        <a:rPr lang="en-US" sz="800" dirty="0" err="1">
                          <a:latin typeface="Trebuchet MS" panose="020B0603020202020204" pitchFamily="34" charset="0"/>
                        </a:rPr>
                        <a:t>DXd</a:t>
                      </a:r>
                      <a:r>
                        <a:rPr lang="en-US" sz="800" dirty="0">
                          <a:latin typeface="Trebuchet MS" panose="020B0603020202020204" pitchFamily="34" charset="0"/>
                        </a:rPr>
                        <a:t> (n=331):</a:t>
                      </a:r>
                    </a:p>
                  </a:txBody>
                  <a:tcPr marL="18288" marR="18288"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pPr algn="ctr"/>
                      <a:r>
                        <a:rPr lang="en-US" sz="600" b="0" dirty="0">
                          <a:solidFill>
                            <a:schemeClr val="accent1"/>
                          </a:solidFill>
                          <a:latin typeface="Trebuchet MS" panose="020B0603020202020204" pitchFamily="34" charset="0"/>
                        </a:rPr>
                        <a:t>331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325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323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319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314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309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303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293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285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a:solidFill>
                            <a:schemeClr val="accent1"/>
                          </a:solidFill>
                          <a:latin typeface="Trebuchet MS" panose="020B0603020202020204" pitchFamily="34" charset="0"/>
                        </a:rPr>
                        <a:t>280</a:t>
                      </a:r>
                      <a:endParaRPr lang="en-US" sz="600" b="0" dirty="0">
                        <a:solidFill>
                          <a:schemeClr val="accent1"/>
                        </a:solidFill>
                        <a:latin typeface="Trebuchet MS" panose="020B0603020202020204" pitchFamily="34" charset="0"/>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268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260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250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228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199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190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168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144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116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95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81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70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51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40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2</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accent1"/>
                          </a:solidFill>
                          <a:latin typeface="Trebuchet MS" panose="020B0603020202020204" pitchFamily="34" charset="0"/>
                        </a:rPr>
                        <a:t>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44824333"/>
                  </a:ext>
                </a:extLst>
              </a:tr>
              <a:tr h="320040">
                <a:tc>
                  <a:txBody>
                    <a:bodyPr/>
                    <a:lstStyle/>
                    <a:p>
                      <a:r>
                        <a:rPr lang="en-US" sz="800">
                          <a:solidFill>
                            <a:schemeClr val="bg1"/>
                          </a:solidFill>
                          <a:latin typeface="Trebuchet MS" panose="020B0603020202020204" pitchFamily="34" charset="0"/>
                        </a:rPr>
                        <a:t>TPC(n=163):</a:t>
                      </a:r>
                      <a:endParaRPr lang="en-US" sz="800" dirty="0">
                        <a:solidFill>
                          <a:schemeClr val="bg1"/>
                        </a:solidFill>
                        <a:latin typeface="Trebuchet MS" panose="020B0603020202020204" pitchFamily="34" charset="0"/>
                      </a:endParaRPr>
                    </a:p>
                  </a:txBody>
                  <a:tcPr marL="18288" marR="18288"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65000"/>
                      </a:schemeClr>
                    </a:solidFill>
                  </a:tcPr>
                </a:tc>
                <a:tc>
                  <a:txBody>
                    <a:bodyPr/>
                    <a:lstStyle/>
                    <a:p>
                      <a:pPr algn="ctr"/>
                      <a:r>
                        <a:rPr lang="en-US" sz="600" b="0" dirty="0">
                          <a:solidFill>
                            <a:schemeClr val="tx1"/>
                          </a:solidFill>
                          <a:latin typeface="Trebuchet MS" panose="020B0603020202020204" pitchFamily="34" charset="0"/>
                        </a:rPr>
                        <a:t>163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151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145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143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139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135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130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124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115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109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104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98</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96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89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80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71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56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45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37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29</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23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16</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14</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7</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5</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3</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1</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a:solidFill>
                            <a:schemeClr val="tx1"/>
                          </a:solidFill>
                          <a:latin typeface="Trebuchet MS" panose="020B0603020202020204" pitchFamily="34" charset="0"/>
                        </a:rPr>
                        <a:t>0</a:t>
                      </a: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600" b="0" dirty="0">
                        <a:solidFill>
                          <a:schemeClr val="tx1"/>
                        </a:solidFill>
                      </a:endParaRPr>
                    </a:p>
                  </a:txBody>
                  <a:tcPr marL="0" marR="0" marT="18288" marB="18288"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0748113"/>
                  </a:ext>
                </a:extLst>
              </a:tr>
            </a:tbl>
          </a:graphicData>
        </a:graphic>
      </p:graphicFrame>
      <p:sp>
        <p:nvSpPr>
          <p:cNvPr id="378" name="TextBox 377">
            <a:extLst>
              <a:ext uri="{FF2B5EF4-FFF2-40B4-BE49-F238E27FC236}">
                <a16:creationId xmlns:a16="http://schemas.microsoft.com/office/drawing/2014/main" id="{2B1714DE-61E4-49E2-9627-5D3E391EA7DF}"/>
              </a:ext>
            </a:extLst>
          </p:cNvPr>
          <p:cNvSpPr txBox="1"/>
          <p:nvPr/>
        </p:nvSpPr>
        <p:spPr>
          <a:xfrm>
            <a:off x="6181343" y="4819111"/>
            <a:ext cx="642805"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No. at Risk</a:t>
            </a:r>
          </a:p>
        </p:txBody>
      </p:sp>
      <p:sp>
        <p:nvSpPr>
          <p:cNvPr id="377" name="TextBox 376">
            <a:extLst>
              <a:ext uri="{FF2B5EF4-FFF2-40B4-BE49-F238E27FC236}">
                <a16:creationId xmlns:a16="http://schemas.microsoft.com/office/drawing/2014/main" id="{68C5129F-330D-4277-827E-53A77DAC3F26}"/>
              </a:ext>
            </a:extLst>
          </p:cNvPr>
          <p:cNvSpPr txBox="1"/>
          <p:nvPr/>
        </p:nvSpPr>
        <p:spPr>
          <a:xfrm>
            <a:off x="8865387" y="4720840"/>
            <a:ext cx="424796"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Months</a:t>
            </a:r>
          </a:p>
        </p:txBody>
      </p:sp>
      <p:graphicFrame>
        <p:nvGraphicFramePr>
          <p:cNvPr id="379" name="Chart 378">
            <a:extLst>
              <a:ext uri="{FF2B5EF4-FFF2-40B4-BE49-F238E27FC236}">
                <a16:creationId xmlns:a16="http://schemas.microsoft.com/office/drawing/2014/main" id="{DD264165-1BE2-40BD-98B8-34668032C877}"/>
              </a:ext>
            </a:extLst>
          </p:cNvPr>
          <p:cNvGraphicFramePr/>
          <p:nvPr/>
        </p:nvGraphicFramePr>
        <p:xfrm>
          <a:off x="6535072" y="2097469"/>
          <a:ext cx="5085427" cy="2569437"/>
        </p:xfrm>
        <a:graphic>
          <a:graphicData uri="http://schemas.openxmlformats.org/drawingml/2006/chart">
            <c:chart xmlns:c="http://schemas.openxmlformats.org/drawingml/2006/chart" xmlns:r="http://schemas.openxmlformats.org/officeDocument/2006/relationships" r:id="rId3"/>
          </a:graphicData>
        </a:graphic>
      </p:graphicFrame>
      <p:sp>
        <p:nvSpPr>
          <p:cNvPr id="380" name="TextBox 379">
            <a:extLst>
              <a:ext uri="{FF2B5EF4-FFF2-40B4-BE49-F238E27FC236}">
                <a16:creationId xmlns:a16="http://schemas.microsoft.com/office/drawing/2014/main" id="{09E91469-E7B4-434E-A428-0719D26E5A8A}"/>
              </a:ext>
            </a:extLst>
          </p:cNvPr>
          <p:cNvSpPr txBox="1"/>
          <p:nvPr/>
        </p:nvSpPr>
        <p:spPr>
          <a:xfrm rot="16200000">
            <a:off x="5354779" y="3228299"/>
            <a:ext cx="205280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Overall Survival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Probability (%)</a:t>
            </a:r>
          </a:p>
        </p:txBody>
      </p:sp>
      <p:sp>
        <p:nvSpPr>
          <p:cNvPr id="383" name="TextBox 382">
            <a:extLst>
              <a:ext uri="{FF2B5EF4-FFF2-40B4-BE49-F238E27FC236}">
                <a16:creationId xmlns:a16="http://schemas.microsoft.com/office/drawing/2014/main" id="{3AA15899-81B1-4E40-8C71-229A9A35AA46}"/>
              </a:ext>
            </a:extLst>
          </p:cNvPr>
          <p:cNvSpPr txBox="1"/>
          <p:nvPr/>
        </p:nvSpPr>
        <p:spPr>
          <a:xfrm>
            <a:off x="8594791" y="2126934"/>
            <a:ext cx="1046955" cy="422462"/>
          </a:xfrm>
          <a:prstGeom prst="rect">
            <a:avLst/>
          </a:prstGeom>
          <a:solidFill>
            <a:schemeClr val="accent1">
              <a:lumMod val="75000"/>
            </a:schemeClr>
          </a:solidFill>
          <a:ln w="6350">
            <a:solidFill>
              <a:schemeClr val="tx1"/>
            </a:solidFill>
          </a:ln>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T-</a:t>
            </a:r>
            <a:r>
              <a:rPr kumimoji="0" lang="en-US" sz="1000" b="1" i="0" u="none" strike="noStrike" kern="1200" cap="none" spc="0" normalizeH="0" baseline="0" noProof="0" dirty="0" err="1">
                <a:ln>
                  <a:noFill/>
                </a:ln>
                <a:solidFill>
                  <a:srgbClr val="FFFFFF"/>
                </a:solidFill>
                <a:effectLst/>
                <a:uLnTx/>
                <a:uFillTx/>
                <a:latin typeface="Trebuchet MS" panose="020B0603020202020204" pitchFamily="34" charset="0"/>
                <a:ea typeface="+mn-ea"/>
                <a:cs typeface="+mn-cs"/>
              </a:rPr>
              <a:t>DXd</a:t>
            </a:r>
            <a:endPar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srgbClr val="FFFFFF"/>
                </a:solidFill>
                <a:effectLst/>
                <a:uLnTx/>
                <a:uFillTx/>
                <a:latin typeface="Trebuchet MS" panose="020B0603020202020204" pitchFamily="34" charset="0"/>
                <a:ea typeface="+mn-ea"/>
                <a:cs typeface="+mn-cs"/>
              </a:rPr>
              <a:t>mOS</a:t>
            </a: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 23.9 </a:t>
            </a:r>
            <a:r>
              <a:rPr kumimoji="0" lang="en-US" sz="1000" b="1" i="0" u="none" strike="noStrike" kern="1200" cap="none" spc="0" normalizeH="0" baseline="0" noProof="0" dirty="0" err="1">
                <a:ln>
                  <a:noFill/>
                </a:ln>
                <a:solidFill>
                  <a:srgbClr val="FFFFFF"/>
                </a:solidFill>
                <a:effectLst/>
                <a:uLnTx/>
                <a:uFillTx/>
                <a:latin typeface="Trebuchet MS" panose="020B0603020202020204" pitchFamily="34" charset="0"/>
                <a:ea typeface="+mn-ea"/>
                <a:cs typeface="+mn-cs"/>
              </a:rPr>
              <a:t>mo</a:t>
            </a:r>
            <a:endPar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sp>
        <p:nvSpPr>
          <p:cNvPr id="384" name="TextBox 383">
            <a:extLst>
              <a:ext uri="{FF2B5EF4-FFF2-40B4-BE49-F238E27FC236}">
                <a16:creationId xmlns:a16="http://schemas.microsoft.com/office/drawing/2014/main" id="{40D528D3-56EE-4C41-A1AB-0EB118999662}"/>
              </a:ext>
            </a:extLst>
          </p:cNvPr>
          <p:cNvSpPr txBox="1"/>
          <p:nvPr/>
        </p:nvSpPr>
        <p:spPr>
          <a:xfrm>
            <a:off x="10285977" y="2072031"/>
            <a:ext cx="1102866" cy="4616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Hazard ratio: 0.64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95% CI, 0.48-0.86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P</a:t>
            </a: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 0.0028</a:t>
            </a:r>
            <a:endParaRPr kumimoji="0" lang="en-US" sz="1000" b="1" i="0" u="none" strike="noStrike" kern="1200" cap="none" spc="0" normalizeH="0" baseline="30000" noProof="0" dirty="0">
              <a:ln>
                <a:noFill/>
              </a:ln>
              <a:solidFill>
                <a:srgbClr val="54565B"/>
              </a:solidFill>
              <a:effectLst/>
              <a:uLnTx/>
              <a:uFillTx/>
              <a:latin typeface="Trebuchet MS" panose="020B0603020202020204" pitchFamily="34" charset="0"/>
              <a:ea typeface="+mn-ea"/>
              <a:cs typeface="+mn-cs"/>
            </a:endParaRPr>
          </a:p>
        </p:txBody>
      </p:sp>
      <p:sp>
        <p:nvSpPr>
          <p:cNvPr id="385" name="TextBox 384">
            <a:extLst>
              <a:ext uri="{FF2B5EF4-FFF2-40B4-BE49-F238E27FC236}">
                <a16:creationId xmlns:a16="http://schemas.microsoft.com/office/drawing/2014/main" id="{A343D599-58FC-4403-AC1B-8F0045C73E92}"/>
              </a:ext>
            </a:extLst>
          </p:cNvPr>
          <p:cNvSpPr txBox="1"/>
          <p:nvPr/>
        </p:nvSpPr>
        <p:spPr>
          <a:xfrm>
            <a:off x="7083192" y="3645578"/>
            <a:ext cx="1046955" cy="422462"/>
          </a:xfrm>
          <a:prstGeom prst="rect">
            <a:avLst/>
          </a:prstGeom>
          <a:solidFill>
            <a:schemeClr val="bg1">
              <a:lumMod val="65000"/>
            </a:schemeClr>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TPC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err="1">
                <a:ln>
                  <a:noFill/>
                </a:ln>
                <a:solidFill>
                  <a:srgbClr val="FFFFFF"/>
                </a:solidFill>
                <a:effectLst/>
                <a:uLnTx/>
                <a:uFillTx/>
                <a:latin typeface="Trebuchet MS" panose="020B0603020202020204" pitchFamily="34" charset="0"/>
                <a:ea typeface="+mn-ea"/>
                <a:cs typeface="+mn-cs"/>
              </a:rPr>
              <a:t>mOS</a:t>
            </a: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 17.5 </a:t>
            </a:r>
            <a:r>
              <a:rPr kumimoji="0" lang="en-US" sz="1000" b="1" i="0" u="none" strike="noStrike" kern="1200" cap="none" spc="0" normalizeH="0" baseline="0" noProof="0" dirty="0" err="1">
                <a:ln>
                  <a:noFill/>
                </a:ln>
                <a:solidFill>
                  <a:srgbClr val="FFFFFF"/>
                </a:solidFill>
                <a:effectLst/>
                <a:uLnTx/>
                <a:uFillTx/>
                <a:latin typeface="Trebuchet MS" panose="020B0603020202020204" pitchFamily="34" charset="0"/>
                <a:ea typeface="+mn-ea"/>
                <a:cs typeface="+mn-cs"/>
              </a:rPr>
              <a:t>mo</a:t>
            </a:r>
            <a:endPar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grpSp>
        <p:nvGrpSpPr>
          <p:cNvPr id="6" name="Group 5">
            <a:extLst>
              <a:ext uri="{FF2B5EF4-FFF2-40B4-BE49-F238E27FC236}">
                <a16:creationId xmlns:a16="http://schemas.microsoft.com/office/drawing/2014/main" id="{413FD13A-B994-41F6-933B-3B8E7C77B580}"/>
              </a:ext>
            </a:extLst>
          </p:cNvPr>
          <p:cNvGrpSpPr/>
          <p:nvPr/>
        </p:nvGrpSpPr>
        <p:grpSpPr>
          <a:xfrm>
            <a:off x="6984997" y="2137295"/>
            <a:ext cx="4351154" cy="1458165"/>
            <a:chOff x="7062488" y="2127646"/>
            <a:chExt cx="4273709" cy="1458165"/>
          </a:xfrm>
        </p:grpSpPr>
        <p:sp>
          <p:nvSpPr>
            <p:cNvPr id="382" name="TextBox 381">
              <a:extLst>
                <a:ext uri="{FF2B5EF4-FFF2-40B4-BE49-F238E27FC236}">
                  <a16:creationId xmlns:a16="http://schemas.microsoft.com/office/drawing/2014/main" id="{F139D077-28DC-4BEF-8267-A34C7A76CE85}"/>
                </a:ext>
              </a:extLst>
            </p:cNvPr>
            <p:cNvSpPr txBox="1"/>
            <p:nvPr/>
          </p:nvSpPr>
          <p:spPr>
            <a:xfrm>
              <a:off x="9311380" y="3147356"/>
              <a:ext cx="532197"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l-GR"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Δ</a:t>
              </a:r>
              <a:r>
                <a:rPr kumimoji="0" lang="en-IN"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6.4 </a:t>
              </a:r>
              <a:r>
                <a:rPr kumimoji="0" lang="en-IN" sz="1000" b="1"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mo</a:t>
              </a:r>
              <a:endPar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endParaRPr>
            </a:p>
          </p:txBody>
        </p:sp>
        <p:sp>
          <p:nvSpPr>
            <p:cNvPr id="1167" name="Freeform: Shape 1166">
              <a:extLst>
                <a:ext uri="{FF2B5EF4-FFF2-40B4-BE49-F238E27FC236}">
                  <a16:creationId xmlns:a16="http://schemas.microsoft.com/office/drawing/2014/main" id="{59590769-0524-4DA0-80E7-61F79771B8FA}"/>
                </a:ext>
              </a:extLst>
            </p:cNvPr>
            <p:cNvSpPr/>
            <p:nvPr/>
          </p:nvSpPr>
          <p:spPr>
            <a:xfrm>
              <a:off x="7099120" y="2160889"/>
              <a:ext cx="4200327" cy="1339635"/>
            </a:xfrm>
            <a:custGeom>
              <a:avLst/>
              <a:gdLst>
                <a:gd name="connsiteX0" fmla="*/ 0 w 4200327"/>
                <a:gd name="connsiteY0" fmla="*/ 0 h 1339635"/>
                <a:gd name="connsiteX1" fmla="*/ 56987 w 4200327"/>
                <a:gd name="connsiteY1" fmla="*/ 0 h 1339635"/>
                <a:gd name="connsiteX2" fmla="*/ 56987 w 4200327"/>
                <a:gd name="connsiteY2" fmla="*/ 23833 h 1339635"/>
                <a:gd name="connsiteX3" fmla="*/ 80987 w 4200327"/>
                <a:gd name="connsiteY3" fmla="*/ 23833 h 1339635"/>
                <a:gd name="connsiteX4" fmla="*/ 80987 w 4200327"/>
                <a:gd name="connsiteY4" fmla="*/ 29420 h 1339635"/>
                <a:gd name="connsiteX5" fmla="*/ 135835 w 4200327"/>
                <a:gd name="connsiteY5" fmla="*/ 29420 h 1339635"/>
                <a:gd name="connsiteX6" fmla="*/ 135835 w 4200327"/>
                <a:gd name="connsiteY6" fmla="*/ 36122 h 1339635"/>
                <a:gd name="connsiteX7" fmla="*/ 230106 w 4200327"/>
                <a:gd name="connsiteY7" fmla="*/ 36122 h 1339635"/>
                <a:gd name="connsiteX8" fmla="*/ 230106 w 4200327"/>
                <a:gd name="connsiteY8" fmla="*/ 42824 h 1339635"/>
                <a:gd name="connsiteX9" fmla="*/ 273390 w 4200327"/>
                <a:gd name="connsiteY9" fmla="*/ 42824 h 1339635"/>
                <a:gd name="connsiteX10" fmla="*/ 273390 w 4200327"/>
                <a:gd name="connsiteY10" fmla="*/ 49155 h 1339635"/>
                <a:gd name="connsiteX11" fmla="*/ 287102 w 4200327"/>
                <a:gd name="connsiteY11" fmla="*/ 49155 h 1339635"/>
                <a:gd name="connsiteX12" fmla="*/ 287102 w 4200327"/>
                <a:gd name="connsiteY12" fmla="*/ 56236 h 1339635"/>
                <a:gd name="connsiteX13" fmla="*/ 296097 w 4200327"/>
                <a:gd name="connsiteY13" fmla="*/ 56236 h 1339635"/>
                <a:gd name="connsiteX14" fmla="*/ 296097 w 4200327"/>
                <a:gd name="connsiteY14" fmla="*/ 64426 h 1339635"/>
                <a:gd name="connsiteX15" fmla="*/ 373224 w 4200327"/>
                <a:gd name="connsiteY15" fmla="*/ 64426 h 1339635"/>
                <a:gd name="connsiteX16" fmla="*/ 373224 w 4200327"/>
                <a:gd name="connsiteY16" fmla="*/ 70384 h 1339635"/>
                <a:gd name="connsiteX17" fmla="*/ 395513 w 4200327"/>
                <a:gd name="connsiteY17" fmla="*/ 70384 h 1339635"/>
                <a:gd name="connsiteX18" fmla="*/ 395513 w 4200327"/>
                <a:gd name="connsiteY18" fmla="*/ 77458 h 1339635"/>
                <a:gd name="connsiteX19" fmla="*/ 440500 w 4200327"/>
                <a:gd name="connsiteY19" fmla="*/ 77458 h 1339635"/>
                <a:gd name="connsiteX20" fmla="*/ 440500 w 4200327"/>
                <a:gd name="connsiteY20" fmla="*/ 83789 h 1339635"/>
                <a:gd name="connsiteX21" fmla="*/ 565199 w 4200327"/>
                <a:gd name="connsiteY21" fmla="*/ 83789 h 1339635"/>
                <a:gd name="connsiteX22" fmla="*/ 565199 w 4200327"/>
                <a:gd name="connsiteY22" fmla="*/ 90870 h 1339635"/>
                <a:gd name="connsiteX23" fmla="*/ 572911 w 4200327"/>
                <a:gd name="connsiteY23" fmla="*/ 90870 h 1339635"/>
                <a:gd name="connsiteX24" fmla="*/ 572911 w 4200327"/>
                <a:gd name="connsiteY24" fmla="*/ 97200 h 1339635"/>
                <a:gd name="connsiteX25" fmla="*/ 578164 w 4200327"/>
                <a:gd name="connsiteY25" fmla="*/ 97200 h 1339635"/>
                <a:gd name="connsiteX26" fmla="*/ 578164 w 4200327"/>
                <a:gd name="connsiteY26" fmla="*/ 102444 h 1339635"/>
                <a:gd name="connsiteX27" fmla="*/ 579876 w 4200327"/>
                <a:gd name="connsiteY27" fmla="*/ 102444 h 1339635"/>
                <a:gd name="connsiteX28" fmla="*/ 579876 w 4200327"/>
                <a:gd name="connsiteY28" fmla="*/ 110262 h 1339635"/>
                <a:gd name="connsiteX29" fmla="*/ 582729 w 4200327"/>
                <a:gd name="connsiteY29" fmla="*/ 110262 h 1339635"/>
                <a:gd name="connsiteX30" fmla="*/ 582729 w 4200327"/>
                <a:gd name="connsiteY30" fmla="*/ 111874 h 1339635"/>
                <a:gd name="connsiteX31" fmla="*/ 620441 w 4200327"/>
                <a:gd name="connsiteY31" fmla="*/ 111874 h 1339635"/>
                <a:gd name="connsiteX32" fmla="*/ 620441 w 4200327"/>
                <a:gd name="connsiteY32" fmla="*/ 117336 h 1339635"/>
                <a:gd name="connsiteX33" fmla="*/ 646153 w 4200327"/>
                <a:gd name="connsiteY33" fmla="*/ 117336 h 1339635"/>
                <a:gd name="connsiteX34" fmla="*/ 646153 w 4200327"/>
                <a:gd name="connsiteY34" fmla="*/ 125782 h 1339635"/>
                <a:gd name="connsiteX35" fmla="*/ 698432 w 4200327"/>
                <a:gd name="connsiteY35" fmla="*/ 125782 h 1339635"/>
                <a:gd name="connsiteX36" fmla="*/ 698432 w 4200327"/>
                <a:gd name="connsiteY36" fmla="*/ 129567 h 1339635"/>
                <a:gd name="connsiteX37" fmla="*/ 708712 w 4200327"/>
                <a:gd name="connsiteY37" fmla="*/ 129567 h 1339635"/>
                <a:gd name="connsiteX38" fmla="*/ 708712 w 4200327"/>
                <a:gd name="connsiteY38" fmla="*/ 133476 h 1339635"/>
                <a:gd name="connsiteX39" fmla="*/ 719638 w 4200327"/>
                <a:gd name="connsiteY39" fmla="*/ 133476 h 1339635"/>
                <a:gd name="connsiteX40" fmla="*/ 719638 w 4200327"/>
                <a:gd name="connsiteY40" fmla="*/ 144087 h 1339635"/>
                <a:gd name="connsiteX41" fmla="*/ 807053 w 4200327"/>
                <a:gd name="connsiteY41" fmla="*/ 144087 h 1339635"/>
                <a:gd name="connsiteX42" fmla="*/ 807053 w 4200327"/>
                <a:gd name="connsiteY42" fmla="*/ 150796 h 1339635"/>
                <a:gd name="connsiteX43" fmla="*/ 811559 w 4200327"/>
                <a:gd name="connsiteY43" fmla="*/ 150796 h 1339635"/>
                <a:gd name="connsiteX44" fmla="*/ 811559 w 4200327"/>
                <a:gd name="connsiteY44" fmla="*/ 156937 h 1339635"/>
                <a:gd name="connsiteX45" fmla="*/ 826983 w 4200327"/>
                <a:gd name="connsiteY45" fmla="*/ 156937 h 1339635"/>
                <a:gd name="connsiteX46" fmla="*/ 826983 w 4200327"/>
                <a:gd name="connsiteY46" fmla="*/ 162523 h 1339635"/>
                <a:gd name="connsiteX47" fmla="*/ 837909 w 4200327"/>
                <a:gd name="connsiteY47" fmla="*/ 162523 h 1339635"/>
                <a:gd name="connsiteX48" fmla="*/ 837909 w 4200327"/>
                <a:gd name="connsiteY48" fmla="*/ 172019 h 1339635"/>
                <a:gd name="connsiteX49" fmla="*/ 843691 w 4200327"/>
                <a:gd name="connsiteY49" fmla="*/ 172019 h 1339635"/>
                <a:gd name="connsiteX50" fmla="*/ 843691 w 4200327"/>
                <a:gd name="connsiteY50" fmla="*/ 177051 h 1339635"/>
                <a:gd name="connsiteX51" fmla="*/ 850119 w 4200327"/>
                <a:gd name="connsiteY51" fmla="*/ 177051 h 1339635"/>
                <a:gd name="connsiteX52" fmla="*/ 850119 w 4200327"/>
                <a:gd name="connsiteY52" fmla="*/ 186875 h 1339635"/>
                <a:gd name="connsiteX53" fmla="*/ 853979 w 4200327"/>
                <a:gd name="connsiteY53" fmla="*/ 186875 h 1339635"/>
                <a:gd name="connsiteX54" fmla="*/ 853979 w 4200327"/>
                <a:gd name="connsiteY54" fmla="*/ 193249 h 1339635"/>
                <a:gd name="connsiteX55" fmla="*/ 861045 w 4200327"/>
                <a:gd name="connsiteY55" fmla="*/ 193249 h 1339635"/>
                <a:gd name="connsiteX56" fmla="*/ 861045 w 4200327"/>
                <a:gd name="connsiteY56" fmla="*/ 199951 h 1339635"/>
                <a:gd name="connsiteX57" fmla="*/ 880329 w 4200327"/>
                <a:gd name="connsiteY57" fmla="*/ 199951 h 1339635"/>
                <a:gd name="connsiteX58" fmla="*/ 880329 w 4200327"/>
                <a:gd name="connsiteY58" fmla="*/ 202744 h 1339635"/>
                <a:gd name="connsiteX59" fmla="*/ 889970 w 4200327"/>
                <a:gd name="connsiteY59" fmla="*/ 202744 h 1339635"/>
                <a:gd name="connsiteX60" fmla="*/ 889970 w 4200327"/>
                <a:gd name="connsiteY60" fmla="*/ 206099 h 1339635"/>
                <a:gd name="connsiteX61" fmla="*/ 916328 w 4200327"/>
                <a:gd name="connsiteY61" fmla="*/ 206099 h 1339635"/>
                <a:gd name="connsiteX62" fmla="*/ 916328 w 4200327"/>
                <a:gd name="connsiteY62" fmla="*/ 213917 h 1339635"/>
                <a:gd name="connsiteX63" fmla="*/ 966602 w 4200327"/>
                <a:gd name="connsiteY63" fmla="*/ 213917 h 1339635"/>
                <a:gd name="connsiteX64" fmla="*/ 966602 w 4200327"/>
                <a:gd name="connsiteY64" fmla="*/ 227445 h 1339635"/>
                <a:gd name="connsiteX65" fmla="*/ 972821 w 4200327"/>
                <a:gd name="connsiteY65" fmla="*/ 227445 h 1339635"/>
                <a:gd name="connsiteX66" fmla="*/ 972821 w 4200327"/>
                <a:gd name="connsiteY66" fmla="*/ 233965 h 1339635"/>
                <a:gd name="connsiteX67" fmla="*/ 981388 w 4200327"/>
                <a:gd name="connsiteY67" fmla="*/ 233965 h 1339635"/>
                <a:gd name="connsiteX68" fmla="*/ 981388 w 4200327"/>
                <a:gd name="connsiteY68" fmla="*/ 240478 h 1339635"/>
                <a:gd name="connsiteX69" fmla="*/ 990384 w 4200327"/>
                <a:gd name="connsiteY69" fmla="*/ 240478 h 1339635"/>
                <a:gd name="connsiteX70" fmla="*/ 990384 w 4200327"/>
                <a:gd name="connsiteY70" fmla="*/ 246815 h 1339635"/>
                <a:gd name="connsiteX71" fmla="*/ 1005808 w 4200327"/>
                <a:gd name="connsiteY71" fmla="*/ 246815 h 1339635"/>
                <a:gd name="connsiteX72" fmla="*/ 1005808 w 4200327"/>
                <a:gd name="connsiteY72" fmla="*/ 260592 h 1339635"/>
                <a:gd name="connsiteX73" fmla="*/ 1016524 w 4200327"/>
                <a:gd name="connsiteY73" fmla="*/ 260592 h 1339635"/>
                <a:gd name="connsiteX74" fmla="*/ 1016524 w 4200327"/>
                <a:gd name="connsiteY74" fmla="*/ 269154 h 1339635"/>
                <a:gd name="connsiteX75" fmla="*/ 1042664 w 4200327"/>
                <a:gd name="connsiteY75" fmla="*/ 269154 h 1339635"/>
                <a:gd name="connsiteX76" fmla="*/ 1042664 w 4200327"/>
                <a:gd name="connsiteY76" fmla="*/ 276607 h 1339635"/>
                <a:gd name="connsiteX77" fmla="*/ 1119581 w 4200327"/>
                <a:gd name="connsiteY77" fmla="*/ 276607 h 1339635"/>
                <a:gd name="connsiteX78" fmla="*/ 1119581 w 4200327"/>
                <a:gd name="connsiteY78" fmla="*/ 284797 h 1339635"/>
                <a:gd name="connsiteX79" fmla="*/ 1148507 w 4200327"/>
                <a:gd name="connsiteY79" fmla="*/ 284797 h 1339635"/>
                <a:gd name="connsiteX80" fmla="*/ 1148507 w 4200327"/>
                <a:gd name="connsiteY80" fmla="*/ 290012 h 1339635"/>
                <a:gd name="connsiteX81" fmla="*/ 1165433 w 4200327"/>
                <a:gd name="connsiteY81" fmla="*/ 290012 h 1339635"/>
                <a:gd name="connsiteX82" fmla="*/ 1165433 w 4200327"/>
                <a:gd name="connsiteY82" fmla="*/ 296152 h 1339635"/>
                <a:gd name="connsiteX83" fmla="*/ 1184289 w 4200327"/>
                <a:gd name="connsiteY83" fmla="*/ 296152 h 1339635"/>
                <a:gd name="connsiteX84" fmla="*/ 1184289 w 4200327"/>
                <a:gd name="connsiteY84" fmla="*/ 304721 h 1339635"/>
                <a:gd name="connsiteX85" fmla="*/ 1198429 w 4200327"/>
                <a:gd name="connsiteY85" fmla="*/ 304721 h 1339635"/>
                <a:gd name="connsiteX86" fmla="*/ 1198429 w 4200327"/>
                <a:gd name="connsiteY86" fmla="*/ 311796 h 1339635"/>
                <a:gd name="connsiteX87" fmla="*/ 1205285 w 4200327"/>
                <a:gd name="connsiteY87" fmla="*/ 311796 h 1339635"/>
                <a:gd name="connsiteX88" fmla="*/ 1205285 w 4200327"/>
                <a:gd name="connsiteY88" fmla="*/ 319242 h 1339635"/>
                <a:gd name="connsiteX89" fmla="*/ 1214708 w 4200327"/>
                <a:gd name="connsiteY89" fmla="*/ 319242 h 1339635"/>
                <a:gd name="connsiteX90" fmla="*/ 1214708 w 4200327"/>
                <a:gd name="connsiteY90" fmla="*/ 324828 h 1339635"/>
                <a:gd name="connsiteX91" fmla="*/ 1253914 w 4200327"/>
                <a:gd name="connsiteY91" fmla="*/ 324828 h 1339635"/>
                <a:gd name="connsiteX92" fmla="*/ 1253914 w 4200327"/>
                <a:gd name="connsiteY92" fmla="*/ 332836 h 1339635"/>
                <a:gd name="connsiteX93" fmla="*/ 1260342 w 4200327"/>
                <a:gd name="connsiteY93" fmla="*/ 332836 h 1339635"/>
                <a:gd name="connsiteX94" fmla="*/ 1260342 w 4200327"/>
                <a:gd name="connsiteY94" fmla="*/ 345686 h 1339635"/>
                <a:gd name="connsiteX95" fmla="*/ 1288412 w 4200327"/>
                <a:gd name="connsiteY95" fmla="*/ 345686 h 1339635"/>
                <a:gd name="connsiteX96" fmla="*/ 1288412 w 4200327"/>
                <a:gd name="connsiteY96" fmla="*/ 352016 h 1339635"/>
                <a:gd name="connsiteX97" fmla="*/ 1310054 w 4200327"/>
                <a:gd name="connsiteY97" fmla="*/ 352016 h 1339635"/>
                <a:gd name="connsiteX98" fmla="*/ 1310054 w 4200327"/>
                <a:gd name="connsiteY98" fmla="*/ 361329 h 1339635"/>
                <a:gd name="connsiteX99" fmla="*/ 1340901 w 4200327"/>
                <a:gd name="connsiteY99" fmla="*/ 361329 h 1339635"/>
                <a:gd name="connsiteX100" fmla="*/ 1340901 w 4200327"/>
                <a:gd name="connsiteY100" fmla="*/ 367098 h 1339635"/>
                <a:gd name="connsiteX101" fmla="*/ 1379469 w 4200327"/>
                <a:gd name="connsiteY101" fmla="*/ 367098 h 1339635"/>
                <a:gd name="connsiteX102" fmla="*/ 1379469 w 4200327"/>
                <a:gd name="connsiteY102" fmla="*/ 368958 h 1339635"/>
                <a:gd name="connsiteX103" fmla="*/ 1385687 w 4200327"/>
                <a:gd name="connsiteY103" fmla="*/ 368958 h 1339635"/>
                <a:gd name="connsiteX104" fmla="*/ 1385687 w 4200327"/>
                <a:gd name="connsiteY104" fmla="*/ 372874 h 1339635"/>
                <a:gd name="connsiteX105" fmla="*/ 1394037 w 4200327"/>
                <a:gd name="connsiteY105" fmla="*/ 372874 h 1339635"/>
                <a:gd name="connsiteX106" fmla="*/ 1394037 w 4200327"/>
                <a:gd name="connsiteY106" fmla="*/ 378833 h 1339635"/>
                <a:gd name="connsiteX107" fmla="*/ 1435600 w 4200327"/>
                <a:gd name="connsiteY107" fmla="*/ 378833 h 1339635"/>
                <a:gd name="connsiteX108" fmla="*/ 1435600 w 4200327"/>
                <a:gd name="connsiteY108" fmla="*/ 386461 h 1339635"/>
                <a:gd name="connsiteX109" fmla="*/ 1444386 w 4200327"/>
                <a:gd name="connsiteY109" fmla="*/ 386461 h 1339635"/>
                <a:gd name="connsiteX110" fmla="*/ 1444386 w 4200327"/>
                <a:gd name="connsiteY110" fmla="*/ 394097 h 1339635"/>
                <a:gd name="connsiteX111" fmla="*/ 1458316 w 4200327"/>
                <a:gd name="connsiteY111" fmla="*/ 394097 h 1339635"/>
                <a:gd name="connsiteX112" fmla="*/ 1458316 w 4200327"/>
                <a:gd name="connsiteY112" fmla="*/ 408996 h 1339635"/>
                <a:gd name="connsiteX113" fmla="*/ 1480814 w 4200327"/>
                <a:gd name="connsiteY113" fmla="*/ 408996 h 1339635"/>
                <a:gd name="connsiteX114" fmla="*/ 1480814 w 4200327"/>
                <a:gd name="connsiteY114" fmla="*/ 417748 h 1339635"/>
                <a:gd name="connsiteX115" fmla="*/ 1496884 w 4200327"/>
                <a:gd name="connsiteY115" fmla="*/ 417748 h 1339635"/>
                <a:gd name="connsiteX116" fmla="*/ 1496884 w 4200327"/>
                <a:gd name="connsiteY116" fmla="*/ 424640 h 1339635"/>
                <a:gd name="connsiteX117" fmla="*/ 1516806 w 4200327"/>
                <a:gd name="connsiteY117" fmla="*/ 424640 h 1339635"/>
                <a:gd name="connsiteX118" fmla="*/ 1516806 w 4200327"/>
                <a:gd name="connsiteY118" fmla="*/ 430598 h 1339635"/>
                <a:gd name="connsiteX119" fmla="*/ 1546159 w 4200327"/>
                <a:gd name="connsiteY119" fmla="*/ 430598 h 1339635"/>
                <a:gd name="connsiteX120" fmla="*/ 1546159 w 4200327"/>
                <a:gd name="connsiteY120" fmla="*/ 444185 h 1339635"/>
                <a:gd name="connsiteX121" fmla="*/ 1554945 w 4200327"/>
                <a:gd name="connsiteY121" fmla="*/ 444185 h 1339635"/>
                <a:gd name="connsiteX122" fmla="*/ 1554945 w 4200327"/>
                <a:gd name="connsiteY122" fmla="*/ 471183 h 1339635"/>
                <a:gd name="connsiteX123" fmla="*/ 1677496 w 4200327"/>
                <a:gd name="connsiteY123" fmla="*/ 471183 h 1339635"/>
                <a:gd name="connsiteX124" fmla="*/ 1677496 w 4200327"/>
                <a:gd name="connsiteY124" fmla="*/ 481240 h 1339635"/>
                <a:gd name="connsiteX125" fmla="*/ 1685426 w 4200327"/>
                <a:gd name="connsiteY125" fmla="*/ 481240 h 1339635"/>
                <a:gd name="connsiteX126" fmla="*/ 1685426 w 4200327"/>
                <a:gd name="connsiteY126" fmla="*/ 488132 h 1339635"/>
                <a:gd name="connsiteX127" fmla="*/ 1697418 w 4200327"/>
                <a:gd name="connsiteY127" fmla="*/ 488132 h 1339635"/>
                <a:gd name="connsiteX128" fmla="*/ 1697418 w 4200327"/>
                <a:gd name="connsiteY128" fmla="*/ 499305 h 1339635"/>
                <a:gd name="connsiteX129" fmla="*/ 1703846 w 4200327"/>
                <a:gd name="connsiteY129" fmla="*/ 499305 h 1339635"/>
                <a:gd name="connsiteX130" fmla="*/ 1703846 w 4200327"/>
                <a:gd name="connsiteY130" fmla="*/ 507684 h 1339635"/>
                <a:gd name="connsiteX131" fmla="*/ 1718632 w 4200327"/>
                <a:gd name="connsiteY131" fmla="*/ 507684 h 1339635"/>
                <a:gd name="connsiteX132" fmla="*/ 1718632 w 4200327"/>
                <a:gd name="connsiteY132" fmla="*/ 515874 h 1339635"/>
                <a:gd name="connsiteX133" fmla="*/ 1731488 w 4200327"/>
                <a:gd name="connsiteY133" fmla="*/ 515874 h 1339635"/>
                <a:gd name="connsiteX134" fmla="*/ 1731488 w 4200327"/>
                <a:gd name="connsiteY134" fmla="*/ 526865 h 1339635"/>
                <a:gd name="connsiteX135" fmla="*/ 1748632 w 4200327"/>
                <a:gd name="connsiteY135" fmla="*/ 526865 h 1339635"/>
                <a:gd name="connsiteX136" fmla="*/ 1748632 w 4200327"/>
                <a:gd name="connsiteY136" fmla="*/ 543245 h 1339635"/>
                <a:gd name="connsiteX137" fmla="*/ 1757409 w 4200327"/>
                <a:gd name="connsiteY137" fmla="*/ 543245 h 1339635"/>
                <a:gd name="connsiteX138" fmla="*/ 1757409 w 4200327"/>
                <a:gd name="connsiteY138" fmla="*/ 545856 h 1339635"/>
                <a:gd name="connsiteX139" fmla="*/ 1866257 w 4200327"/>
                <a:gd name="connsiteY139" fmla="*/ 545856 h 1339635"/>
                <a:gd name="connsiteX140" fmla="*/ 1866257 w 4200327"/>
                <a:gd name="connsiteY140" fmla="*/ 553863 h 1339635"/>
                <a:gd name="connsiteX141" fmla="*/ 1881462 w 4200327"/>
                <a:gd name="connsiteY141" fmla="*/ 553863 h 1339635"/>
                <a:gd name="connsiteX142" fmla="*/ 1881462 w 4200327"/>
                <a:gd name="connsiteY142" fmla="*/ 562243 h 1339635"/>
                <a:gd name="connsiteX143" fmla="*/ 1903323 w 4200327"/>
                <a:gd name="connsiteY143" fmla="*/ 562243 h 1339635"/>
                <a:gd name="connsiteX144" fmla="*/ 1903323 w 4200327"/>
                <a:gd name="connsiteY144" fmla="*/ 568573 h 1339635"/>
                <a:gd name="connsiteX145" fmla="*/ 1921960 w 4200327"/>
                <a:gd name="connsiteY145" fmla="*/ 568573 h 1339635"/>
                <a:gd name="connsiteX146" fmla="*/ 1921960 w 4200327"/>
                <a:gd name="connsiteY146" fmla="*/ 581606 h 1339635"/>
                <a:gd name="connsiteX147" fmla="*/ 1965026 w 4200327"/>
                <a:gd name="connsiteY147" fmla="*/ 581606 h 1339635"/>
                <a:gd name="connsiteX148" fmla="*/ 1965026 w 4200327"/>
                <a:gd name="connsiteY148" fmla="*/ 587564 h 1339635"/>
                <a:gd name="connsiteX149" fmla="*/ 1972092 w 4200327"/>
                <a:gd name="connsiteY149" fmla="*/ 587564 h 1339635"/>
                <a:gd name="connsiteX150" fmla="*/ 1972092 w 4200327"/>
                <a:gd name="connsiteY150" fmla="*/ 606183 h 1339635"/>
                <a:gd name="connsiteX151" fmla="*/ 1983236 w 4200327"/>
                <a:gd name="connsiteY151" fmla="*/ 606183 h 1339635"/>
                <a:gd name="connsiteX152" fmla="*/ 1983236 w 4200327"/>
                <a:gd name="connsiteY152" fmla="*/ 611397 h 1339635"/>
                <a:gd name="connsiteX153" fmla="*/ 1991594 w 4200327"/>
                <a:gd name="connsiteY153" fmla="*/ 611397 h 1339635"/>
                <a:gd name="connsiteX154" fmla="*/ 1991594 w 4200327"/>
                <a:gd name="connsiteY154" fmla="*/ 626669 h 1339635"/>
                <a:gd name="connsiteX155" fmla="*/ 2008519 w 4200327"/>
                <a:gd name="connsiteY155" fmla="*/ 626669 h 1339635"/>
                <a:gd name="connsiteX156" fmla="*/ 2008519 w 4200327"/>
                <a:gd name="connsiteY156" fmla="*/ 643610 h 1339635"/>
                <a:gd name="connsiteX157" fmla="*/ 2021157 w 4200327"/>
                <a:gd name="connsiteY157" fmla="*/ 643610 h 1339635"/>
                <a:gd name="connsiteX158" fmla="*/ 2021157 w 4200327"/>
                <a:gd name="connsiteY158" fmla="*/ 651429 h 1339635"/>
                <a:gd name="connsiteX159" fmla="*/ 2038511 w 4200327"/>
                <a:gd name="connsiteY159" fmla="*/ 651429 h 1339635"/>
                <a:gd name="connsiteX160" fmla="*/ 2038511 w 4200327"/>
                <a:gd name="connsiteY160" fmla="*/ 656271 h 1339635"/>
                <a:gd name="connsiteX161" fmla="*/ 2050729 w 4200327"/>
                <a:gd name="connsiteY161" fmla="*/ 656271 h 1339635"/>
                <a:gd name="connsiteX162" fmla="*/ 2050729 w 4200327"/>
                <a:gd name="connsiteY162" fmla="*/ 663907 h 1339635"/>
                <a:gd name="connsiteX163" fmla="*/ 2065935 w 4200327"/>
                <a:gd name="connsiteY163" fmla="*/ 663907 h 1339635"/>
                <a:gd name="connsiteX164" fmla="*/ 2065935 w 4200327"/>
                <a:gd name="connsiteY164" fmla="*/ 667444 h 1339635"/>
                <a:gd name="connsiteX165" fmla="*/ 2065935 w 4200327"/>
                <a:gd name="connsiteY165" fmla="*/ 670609 h 1339635"/>
                <a:gd name="connsiteX166" fmla="*/ 2105359 w 4200327"/>
                <a:gd name="connsiteY166" fmla="*/ 670609 h 1339635"/>
                <a:gd name="connsiteX167" fmla="*/ 2105359 w 4200327"/>
                <a:gd name="connsiteY167" fmla="*/ 672469 h 1339635"/>
                <a:gd name="connsiteX168" fmla="*/ 2125716 w 4200327"/>
                <a:gd name="connsiteY168" fmla="*/ 672469 h 1339635"/>
                <a:gd name="connsiteX169" fmla="*/ 2125716 w 4200327"/>
                <a:gd name="connsiteY169" fmla="*/ 678434 h 1339635"/>
                <a:gd name="connsiteX170" fmla="*/ 2133638 w 4200327"/>
                <a:gd name="connsiteY170" fmla="*/ 678434 h 1339635"/>
                <a:gd name="connsiteX171" fmla="*/ 2133638 w 4200327"/>
                <a:gd name="connsiteY171" fmla="*/ 687186 h 1339635"/>
                <a:gd name="connsiteX172" fmla="*/ 2139000 w 4200327"/>
                <a:gd name="connsiteY172" fmla="*/ 687186 h 1339635"/>
                <a:gd name="connsiteX173" fmla="*/ 2139000 w 4200327"/>
                <a:gd name="connsiteY173" fmla="*/ 704499 h 1339635"/>
                <a:gd name="connsiteX174" fmla="*/ 2158066 w 4200327"/>
                <a:gd name="connsiteY174" fmla="*/ 704499 h 1339635"/>
                <a:gd name="connsiteX175" fmla="*/ 2158066 w 4200327"/>
                <a:gd name="connsiteY175" fmla="*/ 712879 h 1339635"/>
                <a:gd name="connsiteX176" fmla="*/ 2163638 w 4200327"/>
                <a:gd name="connsiteY176" fmla="*/ 712879 h 1339635"/>
                <a:gd name="connsiteX177" fmla="*/ 2163638 w 4200327"/>
                <a:gd name="connsiteY177" fmla="*/ 721259 h 1339635"/>
                <a:gd name="connsiteX178" fmla="*/ 2169638 w 4200327"/>
                <a:gd name="connsiteY178" fmla="*/ 721259 h 1339635"/>
                <a:gd name="connsiteX179" fmla="*/ 2169638 w 4200327"/>
                <a:gd name="connsiteY179" fmla="*/ 728705 h 1339635"/>
                <a:gd name="connsiteX180" fmla="*/ 2173062 w 4200327"/>
                <a:gd name="connsiteY180" fmla="*/ 728705 h 1339635"/>
                <a:gd name="connsiteX181" fmla="*/ 2173062 w 4200327"/>
                <a:gd name="connsiteY181" fmla="*/ 736902 h 1339635"/>
                <a:gd name="connsiteX182" fmla="*/ 2182494 w 4200327"/>
                <a:gd name="connsiteY182" fmla="*/ 736902 h 1339635"/>
                <a:gd name="connsiteX183" fmla="*/ 2182494 w 4200327"/>
                <a:gd name="connsiteY183" fmla="*/ 747141 h 1339635"/>
                <a:gd name="connsiteX184" fmla="*/ 2187630 w 4200327"/>
                <a:gd name="connsiteY184" fmla="*/ 747141 h 1339635"/>
                <a:gd name="connsiteX185" fmla="*/ 2187630 w 4200327"/>
                <a:gd name="connsiteY185" fmla="*/ 757570 h 1339635"/>
                <a:gd name="connsiteX186" fmla="*/ 2195132 w 4200327"/>
                <a:gd name="connsiteY186" fmla="*/ 757570 h 1339635"/>
                <a:gd name="connsiteX187" fmla="*/ 2195132 w 4200327"/>
                <a:gd name="connsiteY187" fmla="*/ 768364 h 1339635"/>
                <a:gd name="connsiteX188" fmla="*/ 2207769 w 4200327"/>
                <a:gd name="connsiteY188" fmla="*/ 768364 h 1339635"/>
                <a:gd name="connsiteX189" fmla="*/ 2207769 w 4200327"/>
                <a:gd name="connsiteY189" fmla="*/ 779726 h 1339635"/>
                <a:gd name="connsiteX190" fmla="*/ 2244625 w 4200327"/>
                <a:gd name="connsiteY190" fmla="*/ 779726 h 1339635"/>
                <a:gd name="connsiteX191" fmla="*/ 2244625 w 4200327"/>
                <a:gd name="connsiteY191" fmla="*/ 793131 h 1339635"/>
                <a:gd name="connsiteX192" fmla="*/ 2264119 w 4200327"/>
                <a:gd name="connsiteY192" fmla="*/ 793131 h 1339635"/>
                <a:gd name="connsiteX193" fmla="*/ 2264119 w 4200327"/>
                <a:gd name="connsiteY193" fmla="*/ 812493 h 1339635"/>
                <a:gd name="connsiteX194" fmla="*/ 2299901 w 4200327"/>
                <a:gd name="connsiteY194" fmla="*/ 812493 h 1339635"/>
                <a:gd name="connsiteX195" fmla="*/ 2299901 w 4200327"/>
                <a:gd name="connsiteY195" fmla="*/ 838194 h 1339635"/>
                <a:gd name="connsiteX196" fmla="*/ 2310189 w 4200327"/>
                <a:gd name="connsiteY196" fmla="*/ 838194 h 1339635"/>
                <a:gd name="connsiteX197" fmla="*/ 2310189 w 4200327"/>
                <a:gd name="connsiteY197" fmla="*/ 853086 h 1339635"/>
                <a:gd name="connsiteX198" fmla="*/ 2339971 w 4200327"/>
                <a:gd name="connsiteY198" fmla="*/ 853086 h 1339635"/>
                <a:gd name="connsiteX199" fmla="*/ 2339971 w 4200327"/>
                <a:gd name="connsiteY199" fmla="*/ 865003 h 1339635"/>
                <a:gd name="connsiteX200" fmla="*/ 2372538 w 4200327"/>
                <a:gd name="connsiteY200" fmla="*/ 865003 h 1339635"/>
                <a:gd name="connsiteX201" fmla="*/ 2372538 w 4200327"/>
                <a:gd name="connsiteY201" fmla="*/ 869291 h 1339635"/>
                <a:gd name="connsiteX202" fmla="*/ 2386460 w 4200327"/>
                <a:gd name="connsiteY202" fmla="*/ 869291 h 1339635"/>
                <a:gd name="connsiteX203" fmla="*/ 2386460 w 4200327"/>
                <a:gd name="connsiteY203" fmla="*/ 880836 h 1339635"/>
                <a:gd name="connsiteX204" fmla="*/ 2392888 w 4200327"/>
                <a:gd name="connsiteY204" fmla="*/ 880836 h 1339635"/>
                <a:gd name="connsiteX205" fmla="*/ 2392888 w 4200327"/>
                <a:gd name="connsiteY205" fmla="*/ 893679 h 1339635"/>
                <a:gd name="connsiteX206" fmla="*/ 2422452 w 4200327"/>
                <a:gd name="connsiteY206" fmla="*/ 893679 h 1339635"/>
                <a:gd name="connsiteX207" fmla="*/ 2481159 w 4200327"/>
                <a:gd name="connsiteY207" fmla="*/ 893679 h 1339635"/>
                <a:gd name="connsiteX208" fmla="*/ 2481159 w 4200327"/>
                <a:gd name="connsiteY208" fmla="*/ 909322 h 1339635"/>
                <a:gd name="connsiteX209" fmla="*/ 2497875 w 4200327"/>
                <a:gd name="connsiteY209" fmla="*/ 909322 h 1339635"/>
                <a:gd name="connsiteX210" fmla="*/ 2497875 w 4200327"/>
                <a:gd name="connsiteY210" fmla="*/ 924032 h 1339635"/>
                <a:gd name="connsiteX211" fmla="*/ 2509439 w 4200327"/>
                <a:gd name="connsiteY211" fmla="*/ 924032 h 1339635"/>
                <a:gd name="connsiteX212" fmla="*/ 2509439 w 4200327"/>
                <a:gd name="connsiteY212" fmla="*/ 939303 h 1339635"/>
                <a:gd name="connsiteX213" fmla="*/ 2539439 w 4200327"/>
                <a:gd name="connsiteY213" fmla="*/ 939303 h 1339635"/>
                <a:gd name="connsiteX214" fmla="*/ 2539439 w 4200327"/>
                <a:gd name="connsiteY214" fmla="*/ 956617 h 1339635"/>
                <a:gd name="connsiteX215" fmla="*/ 2637998 w 4200327"/>
                <a:gd name="connsiteY215" fmla="*/ 956617 h 1339635"/>
                <a:gd name="connsiteX216" fmla="*/ 2637998 w 4200327"/>
                <a:gd name="connsiteY216" fmla="*/ 982317 h 1339635"/>
                <a:gd name="connsiteX217" fmla="*/ 2642278 w 4200327"/>
                <a:gd name="connsiteY217" fmla="*/ 982317 h 1339635"/>
                <a:gd name="connsiteX218" fmla="*/ 2642278 w 4200327"/>
                <a:gd name="connsiteY218" fmla="*/ 989763 h 1339635"/>
                <a:gd name="connsiteX219" fmla="*/ 2733553 w 4200327"/>
                <a:gd name="connsiteY219" fmla="*/ 989763 h 1339635"/>
                <a:gd name="connsiteX220" fmla="*/ 2733553 w 4200327"/>
                <a:gd name="connsiteY220" fmla="*/ 1007266 h 1339635"/>
                <a:gd name="connsiteX221" fmla="*/ 2750051 w 4200327"/>
                <a:gd name="connsiteY221" fmla="*/ 1007266 h 1339635"/>
                <a:gd name="connsiteX222" fmla="*/ 2750051 w 4200327"/>
                <a:gd name="connsiteY222" fmla="*/ 1047115 h 1339635"/>
                <a:gd name="connsiteX223" fmla="*/ 2755405 w 4200327"/>
                <a:gd name="connsiteY223" fmla="*/ 1047115 h 1339635"/>
                <a:gd name="connsiteX224" fmla="*/ 2755405 w 4200327"/>
                <a:gd name="connsiteY224" fmla="*/ 1071692 h 1339635"/>
                <a:gd name="connsiteX225" fmla="*/ 2893816 w 4200327"/>
                <a:gd name="connsiteY225" fmla="*/ 1071692 h 1339635"/>
                <a:gd name="connsiteX226" fmla="*/ 2970305 w 4200327"/>
                <a:gd name="connsiteY226" fmla="*/ 1071692 h 1339635"/>
                <a:gd name="connsiteX227" fmla="*/ 2970305 w 4200327"/>
                <a:gd name="connsiteY227" fmla="*/ 1104467 h 1339635"/>
                <a:gd name="connsiteX228" fmla="*/ 3034367 w 4200327"/>
                <a:gd name="connsiteY228" fmla="*/ 1104467 h 1339635"/>
                <a:gd name="connsiteX229" fmla="*/ 3034367 w 4200327"/>
                <a:gd name="connsiteY229" fmla="*/ 1138722 h 1339635"/>
                <a:gd name="connsiteX230" fmla="*/ 3110210 w 4200327"/>
                <a:gd name="connsiteY230" fmla="*/ 1138722 h 1339635"/>
                <a:gd name="connsiteX231" fmla="*/ 3110210 w 4200327"/>
                <a:gd name="connsiteY231" fmla="*/ 1231269 h 1339635"/>
                <a:gd name="connsiteX232" fmla="*/ 3130131 w 4200327"/>
                <a:gd name="connsiteY232" fmla="*/ 1231269 h 1339635"/>
                <a:gd name="connsiteX233" fmla="*/ 3130131 w 4200327"/>
                <a:gd name="connsiteY233" fmla="*/ 1282663 h 1339635"/>
                <a:gd name="connsiteX234" fmla="*/ 3141704 w 4200327"/>
                <a:gd name="connsiteY234" fmla="*/ 1282663 h 1339635"/>
                <a:gd name="connsiteX235" fmla="*/ 3141704 w 4200327"/>
                <a:gd name="connsiteY235" fmla="*/ 1326793 h 1339635"/>
                <a:gd name="connsiteX236" fmla="*/ 3148778 w 4200327"/>
                <a:gd name="connsiteY236" fmla="*/ 1326793 h 1339635"/>
                <a:gd name="connsiteX237" fmla="*/ 3148778 w 4200327"/>
                <a:gd name="connsiteY237" fmla="*/ 1339635 h 1339635"/>
                <a:gd name="connsiteX238" fmla="*/ 4200328 w 4200327"/>
                <a:gd name="connsiteY238" fmla="*/ 1339635 h 133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4200327" h="1339635">
                  <a:moveTo>
                    <a:pt x="0" y="0"/>
                  </a:moveTo>
                  <a:lnTo>
                    <a:pt x="56987" y="0"/>
                  </a:lnTo>
                  <a:lnTo>
                    <a:pt x="56987" y="23833"/>
                  </a:lnTo>
                  <a:lnTo>
                    <a:pt x="80987" y="23833"/>
                  </a:lnTo>
                  <a:lnTo>
                    <a:pt x="80987" y="29420"/>
                  </a:lnTo>
                  <a:lnTo>
                    <a:pt x="135835" y="29420"/>
                  </a:lnTo>
                  <a:lnTo>
                    <a:pt x="135835" y="36122"/>
                  </a:lnTo>
                  <a:lnTo>
                    <a:pt x="230106" y="36122"/>
                  </a:lnTo>
                  <a:lnTo>
                    <a:pt x="230106" y="42824"/>
                  </a:lnTo>
                  <a:lnTo>
                    <a:pt x="273390" y="42824"/>
                  </a:lnTo>
                  <a:lnTo>
                    <a:pt x="273390" y="49155"/>
                  </a:lnTo>
                  <a:lnTo>
                    <a:pt x="287102" y="49155"/>
                  </a:lnTo>
                  <a:lnTo>
                    <a:pt x="287102" y="56236"/>
                  </a:lnTo>
                  <a:lnTo>
                    <a:pt x="296097" y="56236"/>
                  </a:lnTo>
                  <a:lnTo>
                    <a:pt x="296097" y="64426"/>
                  </a:lnTo>
                  <a:lnTo>
                    <a:pt x="373224" y="64426"/>
                  </a:lnTo>
                  <a:lnTo>
                    <a:pt x="373224" y="70384"/>
                  </a:lnTo>
                  <a:lnTo>
                    <a:pt x="395513" y="70384"/>
                  </a:lnTo>
                  <a:lnTo>
                    <a:pt x="395513" y="77458"/>
                  </a:lnTo>
                  <a:lnTo>
                    <a:pt x="440500" y="77458"/>
                  </a:lnTo>
                  <a:lnTo>
                    <a:pt x="440500" y="83789"/>
                  </a:lnTo>
                  <a:lnTo>
                    <a:pt x="565199" y="83789"/>
                  </a:lnTo>
                  <a:lnTo>
                    <a:pt x="565199" y="90870"/>
                  </a:lnTo>
                  <a:lnTo>
                    <a:pt x="572911" y="90870"/>
                  </a:lnTo>
                  <a:lnTo>
                    <a:pt x="572911" y="97200"/>
                  </a:lnTo>
                  <a:lnTo>
                    <a:pt x="578164" y="97200"/>
                  </a:lnTo>
                  <a:lnTo>
                    <a:pt x="578164" y="102444"/>
                  </a:lnTo>
                  <a:lnTo>
                    <a:pt x="579876" y="102444"/>
                  </a:lnTo>
                  <a:lnTo>
                    <a:pt x="579876" y="110262"/>
                  </a:lnTo>
                  <a:lnTo>
                    <a:pt x="582729" y="110262"/>
                  </a:lnTo>
                  <a:lnTo>
                    <a:pt x="582729" y="111874"/>
                  </a:lnTo>
                  <a:lnTo>
                    <a:pt x="620441" y="111874"/>
                  </a:lnTo>
                  <a:lnTo>
                    <a:pt x="620441" y="117336"/>
                  </a:lnTo>
                  <a:lnTo>
                    <a:pt x="646153" y="117336"/>
                  </a:lnTo>
                  <a:lnTo>
                    <a:pt x="646153" y="125782"/>
                  </a:lnTo>
                  <a:lnTo>
                    <a:pt x="698432" y="125782"/>
                  </a:lnTo>
                  <a:lnTo>
                    <a:pt x="698432" y="129567"/>
                  </a:lnTo>
                  <a:lnTo>
                    <a:pt x="708712" y="129567"/>
                  </a:lnTo>
                  <a:lnTo>
                    <a:pt x="708712" y="133476"/>
                  </a:lnTo>
                  <a:lnTo>
                    <a:pt x="719638" y="133476"/>
                  </a:lnTo>
                  <a:lnTo>
                    <a:pt x="719638" y="144087"/>
                  </a:lnTo>
                  <a:lnTo>
                    <a:pt x="807053" y="144087"/>
                  </a:lnTo>
                  <a:lnTo>
                    <a:pt x="807053" y="150796"/>
                  </a:lnTo>
                  <a:lnTo>
                    <a:pt x="811559" y="150796"/>
                  </a:lnTo>
                  <a:lnTo>
                    <a:pt x="811559" y="156937"/>
                  </a:lnTo>
                  <a:lnTo>
                    <a:pt x="826983" y="156937"/>
                  </a:lnTo>
                  <a:lnTo>
                    <a:pt x="826983" y="162523"/>
                  </a:lnTo>
                  <a:lnTo>
                    <a:pt x="837909" y="162523"/>
                  </a:lnTo>
                  <a:lnTo>
                    <a:pt x="837909" y="172019"/>
                  </a:lnTo>
                  <a:lnTo>
                    <a:pt x="843691" y="172019"/>
                  </a:lnTo>
                  <a:lnTo>
                    <a:pt x="843691" y="177051"/>
                  </a:lnTo>
                  <a:lnTo>
                    <a:pt x="850119" y="177051"/>
                  </a:lnTo>
                  <a:lnTo>
                    <a:pt x="850119" y="186875"/>
                  </a:lnTo>
                  <a:lnTo>
                    <a:pt x="853979" y="186875"/>
                  </a:lnTo>
                  <a:lnTo>
                    <a:pt x="853979" y="193249"/>
                  </a:lnTo>
                  <a:lnTo>
                    <a:pt x="861045" y="193249"/>
                  </a:lnTo>
                  <a:lnTo>
                    <a:pt x="861045" y="199951"/>
                  </a:lnTo>
                  <a:lnTo>
                    <a:pt x="880329" y="199951"/>
                  </a:lnTo>
                  <a:lnTo>
                    <a:pt x="880329" y="202744"/>
                  </a:lnTo>
                  <a:lnTo>
                    <a:pt x="889970" y="202744"/>
                  </a:lnTo>
                  <a:lnTo>
                    <a:pt x="889970" y="206099"/>
                  </a:lnTo>
                  <a:lnTo>
                    <a:pt x="916328" y="206099"/>
                  </a:lnTo>
                  <a:lnTo>
                    <a:pt x="916328" y="213917"/>
                  </a:lnTo>
                  <a:lnTo>
                    <a:pt x="966602" y="213917"/>
                  </a:lnTo>
                  <a:lnTo>
                    <a:pt x="966602" y="227445"/>
                  </a:lnTo>
                  <a:lnTo>
                    <a:pt x="972821" y="227445"/>
                  </a:lnTo>
                  <a:lnTo>
                    <a:pt x="972821" y="233965"/>
                  </a:lnTo>
                  <a:lnTo>
                    <a:pt x="981388" y="233965"/>
                  </a:lnTo>
                  <a:lnTo>
                    <a:pt x="981388" y="240478"/>
                  </a:lnTo>
                  <a:lnTo>
                    <a:pt x="990384" y="240478"/>
                  </a:lnTo>
                  <a:lnTo>
                    <a:pt x="990384" y="246815"/>
                  </a:lnTo>
                  <a:lnTo>
                    <a:pt x="1005808" y="246815"/>
                  </a:lnTo>
                  <a:lnTo>
                    <a:pt x="1005808" y="260592"/>
                  </a:lnTo>
                  <a:lnTo>
                    <a:pt x="1016524" y="260592"/>
                  </a:lnTo>
                  <a:lnTo>
                    <a:pt x="1016524" y="269154"/>
                  </a:lnTo>
                  <a:lnTo>
                    <a:pt x="1042664" y="269154"/>
                  </a:lnTo>
                  <a:lnTo>
                    <a:pt x="1042664" y="276607"/>
                  </a:lnTo>
                  <a:lnTo>
                    <a:pt x="1119581" y="276607"/>
                  </a:lnTo>
                  <a:lnTo>
                    <a:pt x="1119581" y="284797"/>
                  </a:lnTo>
                  <a:lnTo>
                    <a:pt x="1148507" y="284797"/>
                  </a:lnTo>
                  <a:lnTo>
                    <a:pt x="1148507" y="290012"/>
                  </a:lnTo>
                  <a:lnTo>
                    <a:pt x="1165433" y="290012"/>
                  </a:lnTo>
                  <a:lnTo>
                    <a:pt x="1165433" y="296152"/>
                  </a:lnTo>
                  <a:lnTo>
                    <a:pt x="1184289" y="296152"/>
                  </a:lnTo>
                  <a:lnTo>
                    <a:pt x="1184289" y="304721"/>
                  </a:lnTo>
                  <a:lnTo>
                    <a:pt x="1198429" y="304721"/>
                  </a:lnTo>
                  <a:lnTo>
                    <a:pt x="1198429" y="311796"/>
                  </a:lnTo>
                  <a:lnTo>
                    <a:pt x="1205285" y="311796"/>
                  </a:lnTo>
                  <a:lnTo>
                    <a:pt x="1205285" y="319242"/>
                  </a:lnTo>
                  <a:lnTo>
                    <a:pt x="1214708" y="319242"/>
                  </a:lnTo>
                  <a:lnTo>
                    <a:pt x="1214708" y="324828"/>
                  </a:lnTo>
                  <a:lnTo>
                    <a:pt x="1253914" y="324828"/>
                  </a:lnTo>
                  <a:lnTo>
                    <a:pt x="1253914" y="332836"/>
                  </a:lnTo>
                  <a:lnTo>
                    <a:pt x="1260342" y="332836"/>
                  </a:lnTo>
                  <a:lnTo>
                    <a:pt x="1260342" y="345686"/>
                  </a:lnTo>
                  <a:lnTo>
                    <a:pt x="1288412" y="345686"/>
                  </a:lnTo>
                  <a:lnTo>
                    <a:pt x="1288412" y="352016"/>
                  </a:lnTo>
                  <a:lnTo>
                    <a:pt x="1310054" y="352016"/>
                  </a:lnTo>
                  <a:lnTo>
                    <a:pt x="1310054" y="361329"/>
                  </a:lnTo>
                  <a:lnTo>
                    <a:pt x="1340901" y="361329"/>
                  </a:lnTo>
                  <a:lnTo>
                    <a:pt x="1340901" y="367098"/>
                  </a:lnTo>
                  <a:lnTo>
                    <a:pt x="1379469" y="367098"/>
                  </a:lnTo>
                  <a:lnTo>
                    <a:pt x="1379469" y="368958"/>
                  </a:lnTo>
                  <a:lnTo>
                    <a:pt x="1385687" y="368958"/>
                  </a:lnTo>
                  <a:lnTo>
                    <a:pt x="1385687" y="372874"/>
                  </a:lnTo>
                  <a:lnTo>
                    <a:pt x="1394037" y="372874"/>
                  </a:lnTo>
                  <a:lnTo>
                    <a:pt x="1394037" y="378833"/>
                  </a:lnTo>
                  <a:lnTo>
                    <a:pt x="1435600" y="378833"/>
                  </a:lnTo>
                  <a:lnTo>
                    <a:pt x="1435600" y="386461"/>
                  </a:lnTo>
                  <a:lnTo>
                    <a:pt x="1444386" y="386461"/>
                  </a:lnTo>
                  <a:lnTo>
                    <a:pt x="1444386" y="394097"/>
                  </a:lnTo>
                  <a:lnTo>
                    <a:pt x="1458316" y="394097"/>
                  </a:lnTo>
                  <a:lnTo>
                    <a:pt x="1458316" y="408996"/>
                  </a:lnTo>
                  <a:lnTo>
                    <a:pt x="1480814" y="408996"/>
                  </a:lnTo>
                  <a:lnTo>
                    <a:pt x="1480814" y="417748"/>
                  </a:lnTo>
                  <a:lnTo>
                    <a:pt x="1496884" y="417748"/>
                  </a:lnTo>
                  <a:lnTo>
                    <a:pt x="1496884" y="424640"/>
                  </a:lnTo>
                  <a:lnTo>
                    <a:pt x="1516806" y="424640"/>
                  </a:lnTo>
                  <a:lnTo>
                    <a:pt x="1516806" y="430598"/>
                  </a:lnTo>
                  <a:lnTo>
                    <a:pt x="1546159" y="430598"/>
                  </a:lnTo>
                  <a:lnTo>
                    <a:pt x="1546159" y="444185"/>
                  </a:lnTo>
                  <a:lnTo>
                    <a:pt x="1554945" y="444185"/>
                  </a:lnTo>
                  <a:lnTo>
                    <a:pt x="1554945" y="471183"/>
                  </a:lnTo>
                  <a:lnTo>
                    <a:pt x="1677496" y="471183"/>
                  </a:lnTo>
                  <a:lnTo>
                    <a:pt x="1677496" y="481240"/>
                  </a:lnTo>
                  <a:lnTo>
                    <a:pt x="1685426" y="481240"/>
                  </a:lnTo>
                  <a:lnTo>
                    <a:pt x="1685426" y="488132"/>
                  </a:lnTo>
                  <a:lnTo>
                    <a:pt x="1697418" y="488132"/>
                  </a:lnTo>
                  <a:lnTo>
                    <a:pt x="1697418" y="499305"/>
                  </a:lnTo>
                  <a:lnTo>
                    <a:pt x="1703846" y="499305"/>
                  </a:lnTo>
                  <a:lnTo>
                    <a:pt x="1703846" y="507684"/>
                  </a:lnTo>
                  <a:lnTo>
                    <a:pt x="1718632" y="507684"/>
                  </a:lnTo>
                  <a:lnTo>
                    <a:pt x="1718632" y="515874"/>
                  </a:lnTo>
                  <a:lnTo>
                    <a:pt x="1731488" y="515874"/>
                  </a:lnTo>
                  <a:lnTo>
                    <a:pt x="1731488" y="526865"/>
                  </a:lnTo>
                  <a:lnTo>
                    <a:pt x="1748632" y="526865"/>
                  </a:lnTo>
                  <a:lnTo>
                    <a:pt x="1748632" y="543245"/>
                  </a:lnTo>
                  <a:lnTo>
                    <a:pt x="1757409" y="543245"/>
                  </a:lnTo>
                  <a:lnTo>
                    <a:pt x="1757409" y="545856"/>
                  </a:lnTo>
                  <a:lnTo>
                    <a:pt x="1866257" y="545856"/>
                  </a:lnTo>
                  <a:lnTo>
                    <a:pt x="1866257" y="553863"/>
                  </a:lnTo>
                  <a:lnTo>
                    <a:pt x="1881462" y="553863"/>
                  </a:lnTo>
                  <a:lnTo>
                    <a:pt x="1881462" y="562243"/>
                  </a:lnTo>
                  <a:lnTo>
                    <a:pt x="1903323" y="562243"/>
                  </a:lnTo>
                  <a:lnTo>
                    <a:pt x="1903323" y="568573"/>
                  </a:lnTo>
                  <a:lnTo>
                    <a:pt x="1921960" y="568573"/>
                  </a:lnTo>
                  <a:lnTo>
                    <a:pt x="1921960" y="581606"/>
                  </a:lnTo>
                  <a:lnTo>
                    <a:pt x="1965026" y="581606"/>
                  </a:lnTo>
                  <a:lnTo>
                    <a:pt x="1965026" y="587564"/>
                  </a:lnTo>
                  <a:lnTo>
                    <a:pt x="1972092" y="587564"/>
                  </a:lnTo>
                  <a:lnTo>
                    <a:pt x="1972092" y="606183"/>
                  </a:lnTo>
                  <a:lnTo>
                    <a:pt x="1983236" y="606183"/>
                  </a:lnTo>
                  <a:lnTo>
                    <a:pt x="1983236" y="611397"/>
                  </a:lnTo>
                  <a:lnTo>
                    <a:pt x="1991594" y="611397"/>
                  </a:lnTo>
                  <a:lnTo>
                    <a:pt x="1991594" y="626669"/>
                  </a:lnTo>
                  <a:lnTo>
                    <a:pt x="2008519" y="626669"/>
                  </a:lnTo>
                  <a:lnTo>
                    <a:pt x="2008519" y="643610"/>
                  </a:lnTo>
                  <a:lnTo>
                    <a:pt x="2021157" y="643610"/>
                  </a:lnTo>
                  <a:lnTo>
                    <a:pt x="2021157" y="651429"/>
                  </a:lnTo>
                  <a:lnTo>
                    <a:pt x="2038511" y="651429"/>
                  </a:lnTo>
                  <a:lnTo>
                    <a:pt x="2038511" y="656271"/>
                  </a:lnTo>
                  <a:lnTo>
                    <a:pt x="2050729" y="656271"/>
                  </a:lnTo>
                  <a:lnTo>
                    <a:pt x="2050729" y="663907"/>
                  </a:lnTo>
                  <a:lnTo>
                    <a:pt x="2065935" y="663907"/>
                  </a:lnTo>
                  <a:lnTo>
                    <a:pt x="2065935" y="667444"/>
                  </a:lnTo>
                  <a:lnTo>
                    <a:pt x="2065935" y="670609"/>
                  </a:lnTo>
                  <a:lnTo>
                    <a:pt x="2105359" y="670609"/>
                  </a:lnTo>
                  <a:lnTo>
                    <a:pt x="2105359" y="672469"/>
                  </a:lnTo>
                  <a:lnTo>
                    <a:pt x="2125716" y="672469"/>
                  </a:lnTo>
                  <a:lnTo>
                    <a:pt x="2125716" y="678434"/>
                  </a:lnTo>
                  <a:lnTo>
                    <a:pt x="2133638" y="678434"/>
                  </a:lnTo>
                  <a:lnTo>
                    <a:pt x="2133638" y="687186"/>
                  </a:lnTo>
                  <a:lnTo>
                    <a:pt x="2139000" y="687186"/>
                  </a:lnTo>
                  <a:lnTo>
                    <a:pt x="2139000" y="704499"/>
                  </a:lnTo>
                  <a:lnTo>
                    <a:pt x="2158066" y="704499"/>
                  </a:lnTo>
                  <a:lnTo>
                    <a:pt x="2158066" y="712879"/>
                  </a:lnTo>
                  <a:lnTo>
                    <a:pt x="2163638" y="712879"/>
                  </a:lnTo>
                  <a:lnTo>
                    <a:pt x="2163638" y="721259"/>
                  </a:lnTo>
                  <a:lnTo>
                    <a:pt x="2169638" y="721259"/>
                  </a:lnTo>
                  <a:lnTo>
                    <a:pt x="2169638" y="728705"/>
                  </a:lnTo>
                  <a:lnTo>
                    <a:pt x="2173062" y="728705"/>
                  </a:lnTo>
                  <a:lnTo>
                    <a:pt x="2173062" y="736902"/>
                  </a:lnTo>
                  <a:lnTo>
                    <a:pt x="2182494" y="736902"/>
                  </a:lnTo>
                  <a:lnTo>
                    <a:pt x="2182494" y="747141"/>
                  </a:lnTo>
                  <a:lnTo>
                    <a:pt x="2187630" y="747141"/>
                  </a:lnTo>
                  <a:lnTo>
                    <a:pt x="2187630" y="757570"/>
                  </a:lnTo>
                  <a:lnTo>
                    <a:pt x="2195132" y="757570"/>
                  </a:lnTo>
                  <a:lnTo>
                    <a:pt x="2195132" y="768364"/>
                  </a:lnTo>
                  <a:lnTo>
                    <a:pt x="2207769" y="768364"/>
                  </a:lnTo>
                  <a:lnTo>
                    <a:pt x="2207769" y="779726"/>
                  </a:lnTo>
                  <a:lnTo>
                    <a:pt x="2244625" y="779726"/>
                  </a:lnTo>
                  <a:lnTo>
                    <a:pt x="2244625" y="793131"/>
                  </a:lnTo>
                  <a:lnTo>
                    <a:pt x="2264119" y="793131"/>
                  </a:lnTo>
                  <a:lnTo>
                    <a:pt x="2264119" y="812493"/>
                  </a:lnTo>
                  <a:lnTo>
                    <a:pt x="2299901" y="812493"/>
                  </a:lnTo>
                  <a:lnTo>
                    <a:pt x="2299901" y="838194"/>
                  </a:lnTo>
                  <a:lnTo>
                    <a:pt x="2310189" y="838194"/>
                  </a:lnTo>
                  <a:lnTo>
                    <a:pt x="2310189" y="853086"/>
                  </a:lnTo>
                  <a:lnTo>
                    <a:pt x="2339971" y="853086"/>
                  </a:lnTo>
                  <a:lnTo>
                    <a:pt x="2339971" y="865003"/>
                  </a:lnTo>
                  <a:lnTo>
                    <a:pt x="2372538" y="865003"/>
                  </a:lnTo>
                  <a:lnTo>
                    <a:pt x="2372538" y="869291"/>
                  </a:lnTo>
                  <a:lnTo>
                    <a:pt x="2386460" y="869291"/>
                  </a:lnTo>
                  <a:lnTo>
                    <a:pt x="2386460" y="880836"/>
                  </a:lnTo>
                  <a:lnTo>
                    <a:pt x="2392888" y="880836"/>
                  </a:lnTo>
                  <a:lnTo>
                    <a:pt x="2392888" y="893679"/>
                  </a:lnTo>
                  <a:lnTo>
                    <a:pt x="2422452" y="893679"/>
                  </a:lnTo>
                  <a:lnTo>
                    <a:pt x="2481159" y="893679"/>
                  </a:lnTo>
                  <a:lnTo>
                    <a:pt x="2481159" y="909322"/>
                  </a:lnTo>
                  <a:lnTo>
                    <a:pt x="2497875" y="909322"/>
                  </a:lnTo>
                  <a:lnTo>
                    <a:pt x="2497875" y="924032"/>
                  </a:lnTo>
                  <a:lnTo>
                    <a:pt x="2509439" y="924032"/>
                  </a:lnTo>
                  <a:lnTo>
                    <a:pt x="2509439" y="939303"/>
                  </a:lnTo>
                  <a:lnTo>
                    <a:pt x="2539439" y="939303"/>
                  </a:lnTo>
                  <a:lnTo>
                    <a:pt x="2539439" y="956617"/>
                  </a:lnTo>
                  <a:lnTo>
                    <a:pt x="2637998" y="956617"/>
                  </a:lnTo>
                  <a:lnTo>
                    <a:pt x="2637998" y="982317"/>
                  </a:lnTo>
                  <a:lnTo>
                    <a:pt x="2642278" y="982317"/>
                  </a:lnTo>
                  <a:lnTo>
                    <a:pt x="2642278" y="989763"/>
                  </a:lnTo>
                  <a:lnTo>
                    <a:pt x="2733553" y="989763"/>
                  </a:lnTo>
                  <a:lnTo>
                    <a:pt x="2733553" y="1007266"/>
                  </a:lnTo>
                  <a:lnTo>
                    <a:pt x="2750051" y="1007266"/>
                  </a:lnTo>
                  <a:lnTo>
                    <a:pt x="2750051" y="1047115"/>
                  </a:lnTo>
                  <a:lnTo>
                    <a:pt x="2755405" y="1047115"/>
                  </a:lnTo>
                  <a:lnTo>
                    <a:pt x="2755405" y="1071692"/>
                  </a:lnTo>
                  <a:lnTo>
                    <a:pt x="2893816" y="1071692"/>
                  </a:lnTo>
                  <a:lnTo>
                    <a:pt x="2970305" y="1071692"/>
                  </a:lnTo>
                  <a:lnTo>
                    <a:pt x="2970305" y="1104467"/>
                  </a:lnTo>
                  <a:lnTo>
                    <a:pt x="3034367" y="1104467"/>
                  </a:lnTo>
                  <a:lnTo>
                    <a:pt x="3034367" y="1138722"/>
                  </a:lnTo>
                  <a:lnTo>
                    <a:pt x="3110210" y="1138722"/>
                  </a:lnTo>
                  <a:lnTo>
                    <a:pt x="3110210" y="1231269"/>
                  </a:lnTo>
                  <a:lnTo>
                    <a:pt x="3130131" y="1231269"/>
                  </a:lnTo>
                  <a:lnTo>
                    <a:pt x="3130131" y="1282663"/>
                  </a:lnTo>
                  <a:lnTo>
                    <a:pt x="3141704" y="1282663"/>
                  </a:lnTo>
                  <a:lnTo>
                    <a:pt x="3141704" y="1326793"/>
                  </a:lnTo>
                  <a:lnTo>
                    <a:pt x="3148778" y="1326793"/>
                  </a:lnTo>
                  <a:lnTo>
                    <a:pt x="3148778" y="1339635"/>
                  </a:lnTo>
                  <a:lnTo>
                    <a:pt x="4200328" y="1339635"/>
                  </a:lnTo>
                </a:path>
              </a:pathLst>
            </a:custGeom>
            <a:noFill/>
            <a:ln w="9525"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68" name="Freeform: Shape 1167">
              <a:extLst>
                <a:ext uri="{FF2B5EF4-FFF2-40B4-BE49-F238E27FC236}">
                  <a16:creationId xmlns:a16="http://schemas.microsoft.com/office/drawing/2014/main" id="{88ABFDB6-7B88-4EB6-80D7-E6EC9FCE76B2}"/>
                </a:ext>
              </a:extLst>
            </p:cNvPr>
            <p:cNvSpPr/>
            <p:nvPr/>
          </p:nvSpPr>
          <p:spPr>
            <a:xfrm>
              <a:off x="7099120" y="2160889"/>
              <a:ext cx="3524720" cy="1394565"/>
            </a:xfrm>
            <a:custGeom>
              <a:avLst/>
              <a:gdLst>
                <a:gd name="connsiteX0" fmla="*/ 0 w 3524720"/>
                <a:gd name="connsiteY0" fmla="*/ 0 h 1394565"/>
                <a:gd name="connsiteX1" fmla="*/ 50668 w 3524720"/>
                <a:gd name="connsiteY1" fmla="*/ 0 h 1394565"/>
                <a:gd name="connsiteX2" fmla="*/ 50668 w 3524720"/>
                <a:gd name="connsiteY2" fmla="*/ 23833 h 1394565"/>
                <a:gd name="connsiteX3" fmla="*/ 80987 w 3524720"/>
                <a:gd name="connsiteY3" fmla="*/ 23833 h 1394565"/>
                <a:gd name="connsiteX4" fmla="*/ 80987 w 3524720"/>
                <a:gd name="connsiteY4" fmla="*/ 49439 h 1394565"/>
                <a:gd name="connsiteX5" fmla="*/ 211787 w 3524720"/>
                <a:gd name="connsiteY5" fmla="*/ 49439 h 1394565"/>
                <a:gd name="connsiteX6" fmla="*/ 211787 w 3524720"/>
                <a:gd name="connsiteY6" fmla="*/ 65826 h 1394565"/>
                <a:gd name="connsiteX7" fmla="*/ 321490 w 3524720"/>
                <a:gd name="connsiteY7" fmla="*/ 65826 h 1394565"/>
                <a:gd name="connsiteX8" fmla="*/ 321490 w 3524720"/>
                <a:gd name="connsiteY8" fmla="*/ 76248 h 1394565"/>
                <a:gd name="connsiteX9" fmla="*/ 330058 w 3524720"/>
                <a:gd name="connsiteY9" fmla="*/ 76248 h 1394565"/>
                <a:gd name="connsiteX10" fmla="*/ 330058 w 3524720"/>
                <a:gd name="connsiteY10" fmla="*/ 92635 h 1394565"/>
                <a:gd name="connsiteX11" fmla="*/ 393473 w 3524720"/>
                <a:gd name="connsiteY11" fmla="*/ 92635 h 1394565"/>
                <a:gd name="connsiteX12" fmla="*/ 393473 w 3524720"/>
                <a:gd name="connsiteY12" fmla="*/ 107535 h 1394565"/>
                <a:gd name="connsiteX13" fmla="*/ 491177 w 3524720"/>
                <a:gd name="connsiteY13" fmla="*/ 107535 h 1394565"/>
                <a:gd name="connsiteX14" fmla="*/ 491177 w 3524720"/>
                <a:gd name="connsiteY14" fmla="*/ 134344 h 1394565"/>
                <a:gd name="connsiteX15" fmla="*/ 592304 w 3524720"/>
                <a:gd name="connsiteY15" fmla="*/ 134344 h 1394565"/>
                <a:gd name="connsiteX16" fmla="*/ 592304 w 3524720"/>
                <a:gd name="connsiteY16" fmla="*/ 159672 h 1394565"/>
                <a:gd name="connsiteX17" fmla="*/ 693431 w 3524720"/>
                <a:gd name="connsiteY17" fmla="*/ 159672 h 1394565"/>
                <a:gd name="connsiteX18" fmla="*/ 693431 w 3524720"/>
                <a:gd name="connsiteY18" fmla="*/ 186875 h 1394565"/>
                <a:gd name="connsiteX19" fmla="*/ 703996 w 3524720"/>
                <a:gd name="connsiteY19" fmla="*/ 186875 h 1394565"/>
                <a:gd name="connsiteX20" fmla="*/ 703996 w 3524720"/>
                <a:gd name="connsiteY20" fmla="*/ 196662 h 1394565"/>
                <a:gd name="connsiteX21" fmla="*/ 713428 w 3524720"/>
                <a:gd name="connsiteY21" fmla="*/ 196662 h 1394565"/>
                <a:gd name="connsiteX22" fmla="*/ 713428 w 3524720"/>
                <a:gd name="connsiteY22" fmla="*/ 211809 h 1394565"/>
                <a:gd name="connsiteX23" fmla="*/ 724287 w 3524720"/>
                <a:gd name="connsiteY23" fmla="*/ 211809 h 1394565"/>
                <a:gd name="connsiteX24" fmla="*/ 724287 w 3524720"/>
                <a:gd name="connsiteY24" fmla="*/ 227941 h 1394565"/>
                <a:gd name="connsiteX25" fmla="*/ 733996 w 3524720"/>
                <a:gd name="connsiteY25" fmla="*/ 227941 h 1394565"/>
                <a:gd name="connsiteX26" fmla="*/ 733996 w 3524720"/>
                <a:gd name="connsiteY26" fmla="*/ 238618 h 1394565"/>
                <a:gd name="connsiteX27" fmla="*/ 741137 w 3524720"/>
                <a:gd name="connsiteY27" fmla="*/ 238618 h 1394565"/>
                <a:gd name="connsiteX28" fmla="*/ 741137 w 3524720"/>
                <a:gd name="connsiteY28" fmla="*/ 241601 h 1394565"/>
                <a:gd name="connsiteX29" fmla="*/ 783699 w 3524720"/>
                <a:gd name="connsiteY29" fmla="*/ 241601 h 1394565"/>
                <a:gd name="connsiteX30" fmla="*/ 783699 w 3524720"/>
                <a:gd name="connsiteY30" fmla="*/ 256245 h 1394565"/>
                <a:gd name="connsiteX31" fmla="*/ 792275 w 3524720"/>
                <a:gd name="connsiteY31" fmla="*/ 256245 h 1394565"/>
                <a:gd name="connsiteX32" fmla="*/ 792275 w 3524720"/>
                <a:gd name="connsiteY32" fmla="*/ 273624 h 1394565"/>
                <a:gd name="connsiteX33" fmla="*/ 800843 w 3524720"/>
                <a:gd name="connsiteY33" fmla="*/ 273624 h 1394565"/>
                <a:gd name="connsiteX34" fmla="*/ 800843 w 3524720"/>
                <a:gd name="connsiteY34" fmla="*/ 291499 h 1394565"/>
                <a:gd name="connsiteX35" fmla="*/ 845411 w 3524720"/>
                <a:gd name="connsiteY35" fmla="*/ 291499 h 1394565"/>
                <a:gd name="connsiteX36" fmla="*/ 845411 w 3524720"/>
                <a:gd name="connsiteY36" fmla="*/ 303416 h 1394565"/>
                <a:gd name="connsiteX37" fmla="*/ 859979 w 3524720"/>
                <a:gd name="connsiteY37" fmla="*/ 303416 h 1394565"/>
                <a:gd name="connsiteX38" fmla="*/ 859979 w 3524720"/>
                <a:gd name="connsiteY38" fmla="*/ 319555 h 1394565"/>
                <a:gd name="connsiteX39" fmla="*/ 922538 w 3524720"/>
                <a:gd name="connsiteY39" fmla="*/ 319555 h 1394565"/>
                <a:gd name="connsiteX40" fmla="*/ 922538 w 3524720"/>
                <a:gd name="connsiteY40" fmla="*/ 346124 h 1394565"/>
                <a:gd name="connsiteX41" fmla="*/ 928253 w 3524720"/>
                <a:gd name="connsiteY41" fmla="*/ 346124 h 1394565"/>
                <a:gd name="connsiteX42" fmla="*/ 928253 w 3524720"/>
                <a:gd name="connsiteY42" fmla="*/ 365486 h 1394565"/>
                <a:gd name="connsiteX43" fmla="*/ 932541 w 3524720"/>
                <a:gd name="connsiteY43" fmla="*/ 365486 h 1394565"/>
                <a:gd name="connsiteX44" fmla="*/ 932541 w 3524720"/>
                <a:gd name="connsiteY44" fmla="*/ 381626 h 1394565"/>
                <a:gd name="connsiteX45" fmla="*/ 945103 w 3524720"/>
                <a:gd name="connsiteY45" fmla="*/ 381626 h 1394565"/>
                <a:gd name="connsiteX46" fmla="*/ 945103 w 3524720"/>
                <a:gd name="connsiteY46" fmla="*/ 394534 h 1394565"/>
                <a:gd name="connsiteX47" fmla="*/ 987959 w 3524720"/>
                <a:gd name="connsiteY47" fmla="*/ 394534 h 1394565"/>
                <a:gd name="connsiteX48" fmla="*/ 987959 w 3524720"/>
                <a:gd name="connsiteY48" fmla="*/ 401484 h 1394565"/>
                <a:gd name="connsiteX49" fmla="*/ 991098 w 3524720"/>
                <a:gd name="connsiteY49" fmla="*/ 401484 h 1394565"/>
                <a:gd name="connsiteX50" fmla="*/ 991098 w 3524720"/>
                <a:gd name="connsiteY50" fmla="*/ 408435 h 1394565"/>
                <a:gd name="connsiteX51" fmla="*/ 997668 w 3524720"/>
                <a:gd name="connsiteY51" fmla="*/ 408435 h 1394565"/>
                <a:gd name="connsiteX52" fmla="*/ 997668 w 3524720"/>
                <a:gd name="connsiteY52" fmla="*/ 426558 h 1394565"/>
                <a:gd name="connsiteX53" fmla="*/ 1012236 w 3524720"/>
                <a:gd name="connsiteY53" fmla="*/ 426558 h 1394565"/>
                <a:gd name="connsiteX54" fmla="*/ 1012236 w 3524720"/>
                <a:gd name="connsiteY54" fmla="*/ 449647 h 1394565"/>
                <a:gd name="connsiteX55" fmla="*/ 1028239 w 3524720"/>
                <a:gd name="connsiteY55" fmla="*/ 449647 h 1394565"/>
                <a:gd name="connsiteX56" fmla="*/ 1028239 w 3524720"/>
                <a:gd name="connsiteY56" fmla="*/ 460324 h 1394565"/>
                <a:gd name="connsiteX57" fmla="*/ 1068233 w 3524720"/>
                <a:gd name="connsiteY57" fmla="*/ 460324 h 1394565"/>
                <a:gd name="connsiteX58" fmla="*/ 1068233 w 3524720"/>
                <a:gd name="connsiteY58" fmla="*/ 473480 h 1394565"/>
                <a:gd name="connsiteX59" fmla="*/ 1100801 w 3524720"/>
                <a:gd name="connsiteY59" fmla="*/ 473480 h 1394565"/>
                <a:gd name="connsiteX60" fmla="*/ 1100801 w 3524720"/>
                <a:gd name="connsiteY60" fmla="*/ 506503 h 1394565"/>
                <a:gd name="connsiteX61" fmla="*/ 1132504 w 3524720"/>
                <a:gd name="connsiteY61" fmla="*/ 506503 h 1394565"/>
                <a:gd name="connsiteX62" fmla="*/ 1132504 w 3524720"/>
                <a:gd name="connsiteY62" fmla="*/ 522642 h 1394565"/>
                <a:gd name="connsiteX63" fmla="*/ 1142222 w 3524720"/>
                <a:gd name="connsiteY63" fmla="*/ 522642 h 1394565"/>
                <a:gd name="connsiteX64" fmla="*/ 1142222 w 3524720"/>
                <a:gd name="connsiteY64" fmla="*/ 535799 h 1394565"/>
                <a:gd name="connsiteX65" fmla="*/ 1158787 w 3524720"/>
                <a:gd name="connsiteY65" fmla="*/ 535799 h 1394565"/>
                <a:gd name="connsiteX66" fmla="*/ 1158787 w 3524720"/>
                <a:gd name="connsiteY66" fmla="*/ 554914 h 1394565"/>
                <a:gd name="connsiteX67" fmla="*/ 1192781 w 3524720"/>
                <a:gd name="connsiteY67" fmla="*/ 554914 h 1394565"/>
                <a:gd name="connsiteX68" fmla="*/ 1192781 w 3524720"/>
                <a:gd name="connsiteY68" fmla="*/ 569069 h 1394565"/>
                <a:gd name="connsiteX69" fmla="*/ 1237634 w 3524720"/>
                <a:gd name="connsiteY69" fmla="*/ 569069 h 1394565"/>
                <a:gd name="connsiteX70" fmla="*/ 1237634 w 3524720"/>
                <a:gd name="connsiteY70" fmla="*/ 584209 h 1394565"/>
                <a:gd name="connsiteX71" fmla="*/ 1288487 w 3524720"/>
                <a:gd name="connsiteY71" fmla="*/ 584209 h 1394565"/>
                <a:gd name="connsiteX72" fmla="*/ 1288487 w 3524720"/>
                <a:gd name="connsiteY72" fmla="*/ 600597 h 1394565"/>
                <a:gd name="connsiteX73" fmla="*/ 1332476 w 3524720"/>
                <a:gd name="connsiteY73" fmla="*/ 600597 h 1394565"/>
                <a:gd name="connsiteX74" fmla="*/ 1332476 w 3524720"/>
                <a:gd name="connsiteY74" fmla="*/ 616984 h 1394565"/>
                <a:gd name="connsiteX75" fmla="*/ 1343335 w 3524720"/>
                <a:gd name="connsiteY75" fmla="*/ 616984 h 1394565"/>
                <a:gd name="connsiteX76" fmla="*/ 1343335 w 3524720"/>
                <a:gd name="connsiteY76" fmla="*/ 631132 h 1394565"/>
                <a:gd name="connsiteX77" fmla="*/ 1364473 w 3524720"/>
                <a:gd name="connsiteY77" fmla="*/ 631132 h 1394565"/>
                <a:gd name="connsiteX78" fmla="*/ 1364473 w 3524720"/>
                <a:gd name="connsiteY78" fmla="*/ 647272 h 1394565"/>
                <a:gd name="connsiteX79" fmla="*/ 1373612 w 3524720"/>
                <a:gd name="connsiteY79" fmla="*/ 647272 h 1394565"/>
                <a:gd name="connsiteX80" fmla="*/ 1373612 w 3524720"/>
                <a:gd name="connsiteY80" fmla="*/ 664403 h 1394565"/>
                <a:gd name="connsiteX81" fmla="*/ 1406179 w 3524720"/>
                <a:gd name="connsiteY81" fmla="*/ 664403 h 1394565"/>
                <a:gd name="connsiteX82" fmla="*/ 1406179 w 3524720"/>
                <a:gd name="connsiteY82" fmla="*/ 679798 h 1394565"/>
                <a:gd name="connsiteX83" fmla="*/ 1543751 w 3524720"/>
                <a:gd name="connsiteY83" fmla="*/ 679798 h 1394565"/>
                <a:gd name="connsiteX84" fmla="*/ 1543751 w 3524720"/>
                <a:gd name="connsiteY84" fmla="*/ 697425 h 1394565"/>
                <a:gd name="connsiteX85" fmla="*/ 1588436 w 3524720"/>
                <a:gd name="connsiteY85" fmla="*/ 697425 h 1394565"/>
                <a:gd name="connsiteX86" fmla="*/ 1588436 w 3524720"/>
                <a:gd name="connsiteY86" fmla="*/ 711326 h 1394565"/>
                <a:gd name="connsiteX87" fmla="*/ 1603004 w 3524720"/>
                <a:gd name="connsiteY87" fmla="*/ 711326 h 1394565"/>
                <a:gd name="connsiteX88" fmla="*/ 1603004 w 3524720"/>
                <a:gd name="connsiteY88" fmla="*/ 745092 h 1394565"/>
                <a:gd name="connsiteX89" fmla="*/ 1657575 w 3524720"/>
                <a:gd name="connsiteY89" fmla="*/ 745092 h 1394565"/>
                <a:gd name="connsiteX90" fmla="*/ 1657575 w 3524720"/>
                <a:gd name="connsiteY90" fmla="*/ 762471 h 1394565"/>
                <a:gd name="connsiteX91" fmla="*/ 1681851 w 3524720"/>
                <a:gd name="connsiteY91" fmla="*/ 762471 h 1394565"/>
                <a:gd name="connsiteX92" fmla="*/ 1681851 w 3524720"/>
                <a:gd name="connsiteY92" fmla="*/ 777867 h 1394565"/>
                <a:gd name="connsiteX93" fmla="*/ 1713278 w 3524720"/>
                <a:gd name="connsiteY93" fmla="*/ 777867 h 1394565"/>
                <a:gd name="connsiteX94" fmla="*/ 1713278 w 3524720"/>
                <a:gd name="connsiteY94" fmla="*/ 792759 h 1394565"/>
                <a:gd name="connsiteX95" fmla="*/ 1720419 w 3524720"/>
                <a:gd name="connsiteY95" fmla="*/ 792759 h 1394565"/>
                <a:gd name="connsiteX96" fmla="*/ 1720419 w 3524720"/>
                <a:gd name="connsiteY96" fmla="*/ 812369 h 1394565"/>
                <a:gd name="connsiteX97" fmla="*/ 1773840 w 3524720"/>
                <a:gd name="connsiteY97" fmla="*/ 812369 h 1394565"/>
                <a:gd name="connsiteX98" fmla="*/ 1773840 w 3524720"/>
                <a:gd name="connsiteY98" fmla="*/ 830500 h 1394565"/>
                <a:gd name="connsiteX99" fmla="*/ 1830685 w 3524720"/>
                <a:gd name="connsiteY99" fmla="*/ 830500 h 1394565"/>
                <a:gd name="connsiteX100" fmla="*/ 1830685 w 3524720"/>
                <a:gd name="connsiteY100" fmla="*/ 852094 h 1394565"/>
                <a:gd name="connsiteX101" fmla="*/ 1865250 w 3524720"/>
                <a:gd name="connsiteY101" fmla="*/ 852094 h 1394565"/>
                <a:gd name="connsiteX102" fmla="*/ 1865250 w 3524720"/>
                <a:gd name="connsiteY102" fmla="*/ 870217 h 1394565"/>
                <a:gd name="connsiteX103" fmla="*/ 1889535 w 3524720"/>
                <a:gd name="connsiteY103" fmla="*/ 870217 h 1394565"/>
                <a:gd name="connsiteX104" fmla="*/ 1889535 w 3524720"/>
                <a:gd name="connsiteY104" fmla="*/ 888843 h 1394565"/>
                <a:gd name="connsiteX105" fmla="*/ 1910959 w 3524720"/>
                <a:gd name="connsiteY105" fmla="*/ 888843 h 1394565"/>
                <a:gd name="connsiteX106" fmla="*/ 1910959 w 3524720"/>
                <a:gd name="connsiteY106" fmla="*/ 910686 h 1394565"/>
                <a:gd name="connsiteX107" fmla="*/ 1929815 w 3524720"/>
                <a:gd name="connsiteY107" fmla="*/ 910686 h 1394565"/>
                <a:gd name="connsiteX108" fmla="*/ 1929815 w 3524720"/>
                <a:gd name="connsiteY108" fmla="*/ 925089 h 1394565"/>
                <a:gd name="connsiteX109" fmla="*/ 1981809 w 3524720"/>
                <a:gd name="connsiteY109" fmla="*/ 925089 h 1394565"/>
                <a:gd name="connsiteX110" fmla="*/ 1981809 w 3524720"/>
                <a:gd name="connsiteY110" fmla="*/ 947931 h 1394565"/>
                <a:gd name="connsiteX111" fmla="*/ 2000665 w 3524720"/>
                <a:gd name="connsiteY111" fmla="*/ 947931 h 1394565"/>
                <a:gd name="connsiteX112" fmla="*/ 2000665 w 3524720"/>
                <a:gd name="connsiteY112" fmla="*/ 967046 h 1394565"/>
                <a:gd name="connsiteX113" fmla="*/ 2025227 w 3524720"/>
                <a:gd name="connsiteY113" fmla="*/ 967046 h 1394565"/>
                <a:gd name="connsiteX114" fmla="*/ 2025227 w 3524720"/>
                <a:gd name="connsiteY114" fmla="*/ 989887 h 1394565"/>
                <a:gd name="connsiteX115" fmla="*/ 2118357 w 3524720"/>
                <a:gd name="connsiteY115" fmla="*/ 989887 h 1394565"/>
                <a:gd name="connsiteX116" fmla="*/ 2118357 w 3524720"/>
                <a:gd name="connsiteY116" fmla="*/ 1031100 h 1394565"/>
                <a:gd name="connsiteX117" fmla="*/ 2118357 w 3524720"/>
                <a:gd name="connsiteY117" fmla="*/ 1038298 h 1394565"/>
                <a:gd name="connsiteX118" fmla="*/ 2143213 w 3524720"/>
                <a:gd name="connsiteY118" fmla="*/ 1038298 h 1394565"/>
                <a:gd name="connsiteX119" fmla="*/ 2143213 w 3524720"/>
                <a:gd name="connsiteY119" fmla="*/ 1087460 h 1394565"/>
                <a:gd name="connsiteX120" fmla="*/ 2163210 w 3524720"/>
                <a:gd name="connsiteY120" fmla="*/ 1087460 h 1394565"/>
                <a:gd name="connsiteX121" fmla="*/ 2163210 w 3524720"/>
                <a:gd name="connsiteY121" fmla="*/ 1109302 h 1394565"/>
                <a:gd name="connsiteX122" fmla="*/ 2203204 w 3524720"/>
                <a:gd name="connsiteY122" fmla="*/ 1109302 h 1394565"/>
                <a:gd name="connsiteX123" fmla="*/ 2203204 w 3524720"/>
                <a:gd name="connsiteY123" fmla="*/ 1119979 h 1394565"/>
                <a:gd name="connsiteX124" fmla="*/ 2218913 w 3524720"/>
                <a:gd name="connsiteY124" fmla="*/ 1119979 h 1394565"/>
                <a:gd name="connsiteX125" fmla="*/ 2218913 w 3524720"/>
                <a:gd name="connsiteY125" fmla="*/ 1143564 h 1394565"/>
                <a:gd name="connsiteX126" fmla="*/ 2451738 w 3524720"/>
                <a:gd name="connsiteY126" fmla="*/ 1143564 h 1394565"/>
                <a:gd name="connsiteX127" fmla="*/ 2451738 w 3524720"/>
                <a:gd name="connsiteY127" fmla="*/ 1177083 h 1394565"/>
                <a:gd name="connsiteX128" fmla="*/ 2473162 w 3524720"/>
                <a:gd name="connsiteY128" fmla="*/ 1177083 h 1394565"/>
                <a:gd name="connsiteX129" fmla="*/ 2473162 w 3524720"/>
                <a:gd name="connsiteY129" fmla="*/ 1218791 h 1394565"/>
                <a:gd name="connsiteX130" fmla="*/ 2528865 w 3524720"/>
                <a:gd name="connsiteY130" fmla="*/ 1218791 h 1394565"/>
                <a:gd name="connsiteX131" fmla="*/ 2528865 w 3524720"/>
                <a:gd name="connsiteY131" fmla="*/ 1255285 h 1394565"/>
                <a:gd name="connsiteX132" fmla="*/ 2540865 w 3524720"/>
                <a:gd name="connsiteY132" fmla="*/ 1255285 h 1394565"/>
                <a:gd name="connsiteX133" fmla="*/ 2540865 w 3524720"/>
                <a:gd name="connsiteY133" fmla="*/ 1294018 h 1394565"/>
                <a:gd name="connsiteX134" fmla="*/ 2563145 w 3524720"/>
                <a:gd name="connsiteY134" fmla="*/ 1294018 h 1394565"/>
                <a:gd name="connsiteX135" fmla="*/ 2563145 w 3524720"/>
                <a:gd name="connsiteY135" fmla="*/ 1337965 h 1394565"/>
                <a:gd name="connsiteX136" fmla="*/ 2837391 w 3524720"/>
                <a:gd name="connsiteY136" fmla="*/ 1337965 h 1394565"/>
                <a:gd name="connsiteX137" fmla="*/ 2837391 w 3524720"/>
                <a:gd name="connsiteY137" fmla="*/ 1394566 h 1394565"/>
                <a:gd name="connsiteX138" fmla="*/ 3524721 w 3524720"/>
                <a:gd name="connsiteY138" fmla="*/ 1394566 h 139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524720" h="1394565">
                  <a:moveTo>
                    <a:pt x="0" y="0"/>
                  </a:moveTo>
                  <a:lnTo>
                    <a:pt x="50668" y="0"/>
                  </a:lnTo>
                  <a:lnTo>
                    <a:pt x="50668" y="23833"/>
                  </a:lnTo>
                  <a:lnTo>
                    <a:pt x="80987" y="23833"/>
                  </a:lnTo>
                  <a:lnTo>
                    <a:pt x="80987" y="49439"/>
                  </a:lnTo>
                  <a:lnTo>
                    <a:pt x="211787" y="49439"/>
                  </a:lnTo>
                  <a:lnTo>
                    <a:pt x="211787" y="65826"/>
                  </a:lnTo>
                  <a:lnTo>
                    <a:pt x="321490" y="65826"/>
                  </a:lnTo>
                  <a:lnTo>
                    <a:pt x="321490" y="76248"/>
                  </a:lnTo>
                  <a:lnTo>
                    <a:pt x="330058" y="76248"/>
                  </a:lnTo>
                  <a:lnTo>
                    <a:pt x="330058" y="92635"/>
                  </a:lnTo>
                  <a:lnTo>
                    <a:pt x="393473" y="92635"/>
                  </a:lnTo>
                  <a:lnTo>
                    <a:pt x="393473" y="107535"/>
                  </a:lnTo>
                  <a:lnTo>
                    <a:pt x="491177" y="107535"/>
                  </a:lnTo>
                  <a:lnTo>
                    <a:pt x="491177" y="134344"/>
                  </a:lnTo>
                  <a:lnTo>
                    <a:pt x="592304" y="134344"/>
                  </a:lnTo>
                  <a:lnTo>
                    <a:pt x="592304" y="159672"/>
                  </a:lnTo>
                  <a:lnTo>
                    <a:pt x="693431" y="159672"/>
                  </a:lnTo>
                  <a:lnTo>
                    <a:pt x="693431" y="186875"/>
                  </a:lnTo>
                  <a:lnTo>
                    <a:pt x="703996" y="186875"/>
                  </a:lnTo>
                  <a:lnTo>
                    <a:pt x="703996" y="196662"/>
                  </a:lnTo>
                  <a:lnTo>
                    <a:pt x="713428" y="196662"/>
                  </a:lnTo>
                  <a:lnTo>
                    <a:pt x="713428" y="211809"/>
                  </a:lnTo>
                  <a:lnTo>
                    <a:pt x="724287" y="211809"/>
                  </a:lnTo>
                  <a:lnTo>
                    <a:pt x="724287" y="227941"/>
                  </a:lnTo>
                  <a:lnTo>
                    <a:pt x="733996" y="227941"/>
                  </a:lnTo>
                  <a:lnTo>
                    <a:pt x="733996" y="238618"/>
                  </a:lnTo>
                  <a:lnTo>
                    <a:pt x="741137" y="238618"/>
                  </a:lnTo>
                  <a:lnTo>
                    <a:pt x="741137" y="241601"/>
                  </a:lnTo>
                  <a:lnTo>
                    <a:pt x="783699" y="241601"/>
                  </a:lnTo>
                  <a:lnTo>
                    <a:pt x="783699" y="256245"/>
                  </a:lnTo>
                  <a:lnTo>
                    <a:pt x="792275" y="256245"/>
                  </a:lnTo>
                  <a:lnTo>
                    <a:pt x="792275" y="273624"/>
                  </a:lnTo>
                  <a:lnTo>
                    <a:pt x="800843" y="273624"/>
                  </a:lnTo>
                  <a:lnTo>
                    <a:pt x="800843" y="291499"/>
                  </a:lnTo>
                  <a:lnTo>
                    <a:pt x="845411" y="291499"/>
                  </a:lnTo>
                  <a:lnTo>
                    <a:pt x="845411" y="303416"/>
                  </a:lnTo>
                  <a:lnTo>
                    <a:pt x="859979" y="303416"/>
                  </a:lnTo>
                  <a:lnTo>
                    <a:pt x="859979" y="319555"/>
                  </a:lnTo>
                  <a:lnTo>
                    <a:pt x="922538" y="319555"/>
                  </a:lnTo>
                  <a:lnTo>
                    <a:pt x="922538" y="346124"/>
                  </a:lnTo>
                  <a:lnTo>
                    <a:pt x="928253" y="346124"/>
                  </a:lnTo>
                  <a:lnTo>
                    <a:pt x="928253" y="365486"/>
                  </a:lnTo>
                  <a:lnTo>
                    <a:pt x="932541" y="365486"/>
                  </a:lnTo>
                  <a:lnTo>
                    <a:pt x="932541" y="381626"/>
                  </a:lnTo>
                  <a:lnTo>
                    <a:pt x="945103" y="381626"/>
                  </a:lnTo>
                  <a:lnTo>
                    <a:pt x="945103" y="394534"/>
                  </a:lnTo>
                  <a:lnTo>
                    <a:pt x="987959" y="394534"/>
                  </a:lnTo>
                  <a:lnTo>
                    <a:pt x="987959" y="401484"/>
                  </a:lnTo>
                  <a:lnTo>
                    <a:pt x="991098" y="401484"/>
                  </a:lnTo>
                  <a:lnTo>
                    <a:pt x="991098" y="408435"/>
                  </a:lnTo>
                  <a:lnTo>
                    <a:pt x="997668" y="408435"/>
                  </a:lnTo>
                  <a:lnTo>
                    <a:pt x="997668" y="426558"/>
                  </a:lnTo>
                  <a:lnTo>
                    <a:pt x="1012236" y="426558"/>
                  </a:lnTo>
                  <a:lnTo>
                    <a:pt x="1012236" y="449647"/>
                  </a:lnTo>
                  <a:lnTo>
                    <a:pt x="1028239" y="449647"/>
                  </a:lnTo>
                  <a:lnTo>
                    <a:pt x="1028239" y="460324"/>
                  </a:lnTo>
                  <a:lnTo>
                    <a:pt x="1068233" y="460324"/>
                  </a:lnTo>
                  <a:lnTo>
                    <a:pt x="1068233" y="473480"/>
                  </a:lnTo>
                  <a:lnTo>
                    <a:pt x="1100801" y="473480"/>
                  </a:lnTo>
                  <a:lnTo>
                    <a:pt x="1100801" y="506503"/>
                  </a:lnTo>
                  <a:lnTo>
                    <a:pt x="1132504" y="506503"/>
                  </a:lnTo>
                  <a:lnTo>
                    <a:pt x="1132504" y="522642"/>
                  </a:lnTo>
                  <a:lnTo>
                    <a:pt x="1142222" y="522642"/>
                  </a:lnTo>
                  <a:lnTo>
                    <a:pt x="1142222" y="535799"/>
                  </a:lnTo>
                  <a:lnTo>
                    <a:pt x="1158787" y="535799"/>
                  </a:lnTo>
                  <a:lnTo>
                    <a:pt x="1158787" y="554914"/>
                  </a:lnTo>
                  <a:lnTo>
                    <a:pt x="1192781" y="554914"/>
                  </a:lnTo>
                  <a:lnTo>
                    <a:pt x="1192781" y="569069"/>
                  </a:lnTo>
                  <a:lnTo>
                    <a:pt x="1237634" y="569069"/>
                  </a:lnTo>
                  <a:lnTo>
                    <a:pt x="1237634" y="584209"/>
                  </a:lnTo>
                  <a:lnTo>
                    <a:pt x="1288487" y="584209"/>
                  </a:lnTo>
                  <a:lnTo>
                    <a:pt x="1288487" y="600597"/>
                  </a:lnTo>
                  <a:lnTo>
                    <a:pt x="1332476" y="600597"/>
                  </a:lnTo>
                  <a:lnTo>
                    <a:pt x="1332476" y="616984"/>
                  </a:lnTo>
                  <a:lnTo>
                    <a:pt x="1343335" y="616984"/>
                  </a:lnTo>
                  <a:lnTo>
                    <a:pt x="1343335" y="631132"/>
                  </a:lnTo>
                  <a:lnTo>
                    <a:pt x="1364473" y="631132"/>
                  </a:lnTo>
                  <a:lnTo>
                    <a:pt x="1364473" y="647272"/>
                  </a:lnTo>
                  <a:lnTo>
                    <a:pt x="1373612" y="647272"/>
                  </a:lnTo>
                  <a:lnTo>
                    <a:pt x="1373612" y="664403"/>
                  </a:lnTo>
                  <a:lnTo>
                    <a:pt x="1406179" y="664403"/>
                  </a:lnTo>
                  <a:lnTo>
                    <a:pt x="1406179" y="679798"/>
                  </a:lnTo>
                  <a:lnTo>
                    <a:pt x="1543751" y="679798"/>
                  </a:lnTo>
                  <a:lnTo>
                    <a:pt x="1543751" y="697425"/>
                  </a:lnTo>
                  <a:lnTo>
                    <a:pt x="1588436" y="697425"/>
                  </a:lnTo>
                  <a:lnTo>
                    <a:pt x="1588436" y="711326"/>
                  </a:lnTo>
                  <a:lnTo>
                    <a:pt x="1603004" y="711326"/>
                  </a:lnTo>
                  <a:lnTo>
                    <a:pt x="1603004" y="745092"/>
                  </a:lnTo>
                  <a:lnTo>
                    <a:pt x="1657575" y="745092"/>
                  </a:lnTo>
                  <a:lnTo>
                    <a:pt x="1657575" y="762471"/>
                  </a:lnTo>
                  <a:lnTo>
                    <a:pt x="1681851" y="762471"/>
                  </a:lnTo>
                  <a:lnTo>
                    <a:pt x="1681851" y="777867"/>
                  </a:lnTo>
                  <a:lnTo>
                    <a:pt x="1713278" y="777867"/>
                  </a:lnTo>
                  <a:lnTo>
                    <a:pt x="1713278" y="792759"/>
                  </a:lnTo>
                  <a:lnTo>
                    <a:pt x="1720419" y="792759"/>
                  </a:lnTo>
                  <a:lnTo>
                    <a:pt x="1720419" y="812369"/>
                  </a:lnTo>
                  <a:lnTo>
                    <a:pt x="1773840" y="812369"/>
                  </a:lnTo>
                  <a:lnTo>
                    <a:pt x="1773840" y="830500"/>
                  </a:lnTo>
                  <a:lnTo>
                    <a:pt x="1830685" y="830500"/>
                  </a:lnTo>
                  <a:lnTo>
                    <a:pt x="1830685" y="852094"/>
                  </a:lnTo>
                  <a:lnTo>
                    <a:pt x="1865250" y="852094"/>
                  </a:lnTo>
                  <a:lnTo>
                    <a:pt x="1865250" y="870217"/>
                  </a:lnTo>
                  <a:lnTo>
                    <a:pt x="1889535" y="870217"/>
                  </a:lnTo>
                  <a:lnTo>
                    <a:pt x="1889535" y="888843"/>
                  </a:lnTo>
                  <a:lnTo>
                    <a:pt x="1910959" y="888843"/>
                  </a:lnTo>
                  <a:lnTo>
                    <a:pt x="1910959" y="910686"/>
                  </a:lnTo>
                  <a:lnTo>
                    <a:pt x="1929815" y="910686"/>
                  </a:lnTo>
                  <a:lnTo>
                    <a:pt x="1929815" y="925089"/>
                  </a:lnTo>
                  <a:lnTo>
                    <a:pt x="1981809" y="925089"/>
                  </a:lnTo>
                  <a:lnTo>
                    <a:pt x="1981809" y="947931"/>
                  </a:lnTo>
                  <a:lnTo>
                    <a:pt x="2000665" y="947931"/>
                  </a:lnTo>
                  <a:lnTo>
                    <a:pt x="2000665" y="967046"/>
                  </a:lnTo>
                  <a:lnTo>
                    <a:pt x="2025227" y="967046"/>
                  </a:lnTo>
                  <a:lnTo>
                    <a:pt x="2025227" y="989887"/>
                  </a:lnTo>
                  <a:lnTo>
                    <a:pt x="2118357" y="989887"/>
                  </a:lnTo>
                  <a:lnTo>
                    <a:pt x="2118357" y="1031100"/>
                  </a:lnTo>
                  <a:lnTo>
                    <a:pt x="2118357" y="1038298"/>
                  </a:lnTo>
                  <a:lnTo>
                    <a:pt x="2143213" y="1038298"/>
                  </a:lnTo>
                  <a:lnTo>
                    <a:pt x="2143213" y="1087460"/>
                  </a:lnTo>
                  <a:lnTo>
                    <a:pt x="2163210" y="1087460"/>
                  </a:lnTo>
                  <a:lnTo>
                    <a:pt x="2163210" y="1109302"/>
                  </a:lnTo>
                  <a:lnTo>
                    <a:pt x="2203204" y="1109302"/>
                  </a:lnTo>
                  <a:lnTo>
                    <a:pt x="2203204" y="1119979"/>
                  </a:lnTo>
                  <a:lnTo>
                    <a:pt x="2218913" y="1119979"/>
                  </a:lnTo>
                  <a:lnTo>
                    <a:pt x="2218913" y="1143564"/>
                  </a:lnTo>
                  <a:lnTo>
                    <a:pt x="2451738" y="1143564"/>
                  </a:lnTo>
                  <a:lnTo>
                    <a:pt x="2451738" y="1177083"/>
                  </a:lnTo>
                  <a:lnTo>
                    <a:pt x="2473162" y="1177083"/>
                  </a:lnTo>
                  <a:lnTo>
                    <a:pt x="2473162" y="1218791"/>
                  </a:lnTo>
                  <a:lnTo>
                    <a:pt x="2528865" y="1218791"/>
                  </a:lnTo>
                  <a:lnTo>
                    <a:pt x="2528865" y="1255285"/>
                  </a:lnTo>
                  <a:lnTo>
                    <a:pt x="2540865" y="1255285"/>
                  </a:lnTo>
                  <a:lnTo>
                    <a:pt x="2540865" y="1294018"/>
                  </a:lnTo>
                  <a:lnTo>
                    <a:pt x="2563145" y="1294018"/>
                  </a:lnTo>
                  <a:lnTo>
                    <a:pt x="2563145" y="1337965"/>
                  </a:lnTo>
                  <a:lnTo>
                    <a:pt x="2837391" y="1337965"/>
                  </a:lnTo>
                  <a:lnTo>
                    <a:pt x="2837391" y="1394566"/>
                  </a:lnTo>
                  <a:lnTo>
                    <a:pt x="3524721" y="1394566"/>
                  </a:lnTo>
                </a:path>
              </a:pathLst>
            </a:custGeom>
            <a:noFill/>
            <a:ln w="9525" cap="flat">
              <a:solidFill>
                <a:schemeClr val="bg1">
                  <a:lumMod val="65000"/>
                </a:schemeClr>
              </a:solidFill>
              <a:prstDash val="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nvGrpSpPr>
            <p:cNvPr id="1169" name="Graphic 775">
              <a:extLst>
                <a:ext uri="{FF2B5EF4-FFF2-40B4-BE49-F238E27FC236}">
                  <a16:creationId xmlns:a16="http://schemas.microsoft.com/office/drawing/2014/main" id="{9D07F887-F89D-4165-B07E-3192393A2F3F}"/>
                </a:ext>
              </a:extLst>
            </p:cNvPr>
            <p:cNvGrpSpPr/>
            <p:nvPr/>
          </p:nvGrpSpPr>
          <p:grpSpPr>
            <a:xfrm>
              <a:off x="7149493" y="2154367"/>
              <a:ext cx="69878" cy="60712"/>
              <a:chOff x="7170146" y="2023666"/>
              <a:chExt cx="19921" cy="17313"/>
            </a:xfrm>
          </p:grpSpPr>
          <p:sp>
            <p:nvSpPr>
              <p:cNvPr id="1170" name="Freeform: Shape 1169">
                <a:extLst>
                  <a:ext uri="{FF2B5EF4-FFF2-40B4-BE49-F238E27FC236}">
                    <a16:creationId xmlns:a16="http://schemas.microsoft.com/office/drawing/2014/main" id="{368C735A-14FE-4AC0-AF09-D01DAC12604A}"/>
                  </a:ext>
                </a:extLst>
              </p:cNvPr>
              <p:cNvSpPr/>
              <p:nvPr/>
            </p:nvSpPr>
            <p:spPr>
              <a:xfrm>
                <a:off x="7180107" y="202366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71" name="Freeform: Shape 1170">
                <a:extLst>
                  <a:ext uri="{FF2B5EF4-FFF2-40B4-BE49-F238E27FC236}">
                    <a16:creationId xmlns:a16="http://schemas.microsoft.com/office/drawing/2014/main" id="{DA097422-67DF-4852-B7E6-F9B95FE3284E}"/>
                  </a:ext>
                </a:extLst>
              </p:cNvPr>
              <p:cNvSpPr/>
              <p:nvPr/>
            </p:nvSpPr>
            <p:spPr>
              <a:xfrm>
                <a:off x="7170146" y="203232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72" name="Graphic 775">
              <a:extLst>
                <a:ext uri="{FF2B5EF4-FFF2-40B4-BE49-F238E27FC236}">
                  <a16:creationId xmlns:a16="http://schemas.microsoft.com/office/drawing/2014/main" id="{1792C471-B5E6-4AE9-93B9-334C0B40830F}"/>
                </a:ext>
              </a:extLst>
            </p:cNvPr>
            <p:cNvGrpSpPr/>
            <p:nvPr/>
          </p:nvGrpSpPr>
          <p:grpSpPr>
            <a:xfrm>
              <a:off x="7500474" y="2207992"/>
              <a:ext cx="69878" cy="60712"/>
              <a:chOff x="7520915" y="2077291"/>
              <a:chExt cx="19921" cy="17313"/>
            </a:xfrm>
          </p:grpSpPr>
          <p:sp>
            <p:nvSpPr>
              <p:cNvPr id="1173" name="Freeform: Shape 1172">
                <a:extLst>
                  <a:ext uri="{FF2B5EF4-FFF2-40B4-BE49-F238E27FC236}">
                    <a16:creationId xmlns:a16="http://schemas.microsoft.com/office/drawing/2014/main" id="{7BFA15BB-B272-4D0C-A5EE-820848AC8CB5}"/>
                  </a:ext>
                </a:extLst>
              </p:cNvPr>
              <p:cNvSpPr/>
              <p:nvPr/>
            </p:nvSpPr>
            <p:spPr>
              <a:xfrm>
                <a:off x="7530876" y="207729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74" name="Freeform: Shape 1173">
                <a:extLst>
                  <a:ext uri="{FF2B5EF4-FFF2-40B4-BE49-F238E27FC236}">
                    <a16:creationId xmlns:a16="http://schemas.microsoft.com/office/drawing/2014/main" id="{DD6F7DD3-6DF6-4CDB-A97C-B524CECE1D4C}"/>
                  </a:ext>
                </a:extLst>
              </p:cNvPr>
              <p:cNvSpPr/>
              <p:nvPr/>
            </p:nvSpPr>
            <p:spPr>
              <a:xfrm>
                <a:off x="7520915" y="2085948"/>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75" name="Graphic 775">
              <a:extLst>
                <a:ext uri="{FF2B5EF4-FFF2-40B4-BE49-F238E27FC236}">
                  <a16:creationId xmlns:a16="http://schemas.microsoft.com/office/drawing/2014/main" id="{FC4F7336-F7CC-494E-AF26-AE5D82547F60}"/>
                </a:ext>
              </a:extLst>
            </p:cNvPr>
            <p:cNvGrpSpPr/>
            <p:nvPr/>
          </p:nvGrpSpPr>
          <p:grpSpPr>
            <a:xfrm>
              <a:off x="7510440" y="2207992"/>
              <a:ext cx="69878" cy="60712"/>
              <a:chOff x="7530876" y="2077291"/>
              <a:chExt cx="19921" cy="17313"/>
            </a:xfrm>
          </p:grpSpPr>
          <p:sp>
            <p:nvSpPr>
              <p:cNvPr id="1176" name="Freeform: Shape 1175">
                <a:extLst>
                  <a:ext uri="{FF2B5EF4-FFF2-40B4-BE49-F238E27FC236}">
                    <a16:creationId xmlns:a16="http://schemas.microsoft.com/office/drawing/2014/main" id="{AE380223-D27E-4534-9B39-4BE94961A876}"/>
                  </a:ext>
                </a:extLst>
              </p:cNvPr>
              <p:cNvSpPr/>
              <p:nvPr/>
            </p:nvSpPr>
            <p:spPr>
              <a:xfrm>
                <a:off x="7540836" y="207729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77" name="Freeform: Shape 1176">
                <a:extLst>
                  <a:ext uri="{FF2B5EF4-FFF2-40B4-BE49-F238E27FC236}">
                    <a16:creationId xmlns:a16="http://schemas.microsoft.com/office/drawing/2014/main" id="{7108395A-712C-46A3-8662-47C37F1D17A4}"/>
                  </a:ext>
                </a:extLst>
              </p:cNvPr>
              <p:cNvSpPr/>
              <p:nvPr/>
            </p:nvSpPr>
            <p:spPr>
              <a:xfrm>
                <a:off x="7530876" y="2085948"/>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78" name="Graphic 775">
              <a:extLst>
                <a:ext uri="{FF2B5EF4-FFF2-40B4-BE49-F238E27FC236}">
                  <a16:creationId xmlns:a16="http://schemas.microsoft.com/office/drawing/2014/main" id="{4B8F9717-35D3-4BE4-ACF2-7BECF1DAFBB4}"/>
                </a:ext>
              </a:extLst>
            </p:cNvPr>
            <p:cNvGrpSpPr/>
            <p:nvPr/>
          </p:nvGrpSpPr>
          <p:grpSpPr>
            <a:xfrm>
              <a:off x="7502881" y="2214093"/>
              <a:ext cx="69854" cy="60738"/>
              <a:chOff x="7530876" y="2083402"/>
              <a:chExt cx="19921" cy="17320"/>
            </a:xfrm>
          </p:grpSpPr>
          <p:sp>
            <p:nvSpPr>
              <p:cNvPr id="1179" name="Freeform: Shape 1178">
                <a:extLst>
                  <a:ext uri="{FF2B5EF4-FFF2-40B4-BE49-F238E27FC236}">
                    <a16:creationId xmlns:a16="http://schemas.microsoft.com/office/drawing/2014/main" id="{507C5AD3-C122-490A-B667-C7CF3D507A77}"/>
                  </a:ext>
                </a:extLst>
              </p:cNvPr>
              <p:cNvSpPr/>
              <p:nvPr/>
            </p:nvSpPr>
            <p:spPr>
              <a:xfrm>
                <a:off x="7540836" y="2083402"/>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80" name="Freeform: Shape 1179">
                <a:extLst>
                  <a:ext uri="{FF2B5EF4-FFF2-40B4-BE49-F238E27FC236}">
                    <a16:creationId xmlns:a16="http://schemas.microsoft.com/office/drawing/2014/main" id="{26AC1BE5-AFE9-4EC4-A2BC-172537753154}"/>
                  </a:ext>
                </a:extLst>
              </p:cNvPr>
              <p:cNvSpPr/>
              <p:nvPr/>
            </p:nvSpPr>
            <p:spPr>
              <a:xfrm>
                <a:off x="7530876" y="20920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81" name="Graphic 775">
              <a:extLst>
                <a:ext uri="{FF2B5EF4-FFF2-40B4-BE49-F238E27FC236}">
                  <a16:creationId xmlns:a16="http://schemas.microsoft.com/office/drawing/2014/main" id="{679DED3A-FD32-4572-A8DF-219A8D4B9046}"/>
                </a:ext>
              </a:extLst>
            </p:cNvPr>
            <p:cNvGrpSpPr/>
            <p:nvPr/>
          </p:nvGrpSpPr>
          <p:grpSpPr>
            <a:xfrm>
              <a:off x="7720855" y="2256096"/>
              <a:ext cx="69886" cy="60712"/>
              <a:chOff x="7748948" y="2125395"/>
              <a:chExt cx="19930" cy="17313"/>
            </a:xfrm>
          </p:grpSpPr>
          <p:sp>
            <p:nvSpPr>
              <p:cNvPr id="1182" name="Freeform: Shape 1181">
                <a:extLst>
                  <a:ext uri="{FF2B5EF4-FFF2-40B4-BE49-F238E27FC236}">
                    <a16:creationId xmlns:a16="http://schemas.microsoft.com/office/drawing/2014/main" id="{B3264839-FED7-4C59-BE96-BFE2FDBC492B}"/>
                  </a:ext>
                </a:extLst>
              </p:cNvPr>
              <p:cNvSpPr/>
              <p:nvPr/>
            </p:nvSpPr>
            <p:spPr>
              <a:xfrm>
                <a:off x="7758909" y="212539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83" name="Freeform: Shape 1182">
                <a:extLst>
                  <a:ext uri="{FF2B5EF4-FFF2-40B4-BE49-F238E27FC236}">
                    <a16:creationId xmlns:a16="http://schemas.microsoft.com/office/drawing/2014/main" id="{88E64AFC-679B-4981-B3FD-766F53FB4C1F}"/>
                  </a:ext>
                </a:extLst>
              </p:cNvPr>
              <p:cNvSpPr/>
              <p:nvPr/>
            </p:nvSpPr>
            <p:spPr>
              <a:xfrm>
                <a:off x="7748948" y="213405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84" name="Graphic 775">
              <a:extLst>
                <a:ext uri="{FF2B5EF4-FFF2-40B4-BE49-F238E27FC236}">
                  <a16:creationId xmlns:a16="http://schemas.microsoft.com/office/drawing/2014/main" id="{4FF73BCF-48E2-4233-A657-E87103A94965}"/>
                </a:ext>
              </a:extLst>
            </p:cNvPr>
            <p:cNvGrpSpPr/>
            <p:nvPr/>
          </p:nvGrpSpPr>
          <p:grpSpPr>
            <a:xfrm>
              <a:off x="7762163" y="2256096"/>
              <a:ext cx="69878" cy="60712"/>
              <a:chOff x="7782447" y="2125395"/>
              <a:chExt cx="19921" cy="17313"/>
            </a:xfrm>
          </p:grpSpPr>
          <p:sp>
            <p:nvSpPr>
              <p:cNvPr id="1185" name="Freeform: Shape 1184">
                <a:extLst>
                  <a:ext uri="{FF2B5EF4-FFF2-40B4-BE49-F238E27FC236}">
                    <a16:creationId xmlns:a16="http://schemas.microsoft.com/office/drawing/2014/main" id="{DEAB43D0-B6F0-4574-BE49-8F52E09CFD0B}"/>
                  </a:ext>
                </a:extLst>
              </p:cNvPr>
              <p:cNvSpPr/>
              <p:nvPr/>
            </p:nvSpPr>
            <p:spPr>
              <a:xfrm>
                <a:off x="7792408" y="212539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86" name="Freeform: Shape 1185">
                <a:extLst>
                  <a:ext uri="{FF2B5EF4-FFF2-40B4-BE49-F238E27FC236}">
                    <a16:creationId xmlns:a16="http://schemas.microsoft.com/office/drawing/2014/main" id="{92327744-34B5-4233-9346-D91DB364E045}"/>
                  </a:ext>
                </a:extLst>
              </p:cNvPr>
              <p:cNvSpPr/>
              <p:nvPr/>
            </p:nvSpPr>
            <p:spPr>
              <a:xfrm>
                <a:off x="7782447" y="2134052"/>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87" name="Graphic 775">
              <a:extLst>
                <a:ext uri="{FF2B5EF4-FFF2-40B4-BE49-F238E27FC236}">
                  <a16:creationId xmlns:a16="http://schemas.microsoft.com/office/drawing/2014/main" id="{85BABB73-DEA4-4A53-89E1-6D334ED56DD8}"/>
                </a:ext>
              </a:extLst>
            </p:cNvPr>
            <p:cNvGrpSpPr/>
            <p:nvPr/>
          </p:nvGrpSpPr>
          <p:grpSpPr>
            <a:xfrm>
              <a:off x="7941599" y="2332067"/>
              <a:ext cx="69878" cy="60712"/>
              <a:chOff x="7961775" y="2201366"/>
              <a:chExt cx="19921" cy="17313"/>
            </a:xfrm>
          </p:grpSpPr>
          <p:sp>
            <p:nvSpPr>
              <p:cNvPr id="1188" name="Freeform: Shape 1187">
                <a:extLst>
                  <a:ext uri="{FF2B5EF4-FFF2-40B4-BE49-F238E27FC236}">
                    <a16:creationId xmlns:a16="http://schemas.microsoft.com/office/drawing/2014/main" id="{36289348-4BE0-4AFB-B62E-738014129230}"/>
                  </a:ext>
                </a:extLst>
              </p:cNvPr>
              <p:cNvSpPr/>
              <p:nvPr/>
            </p:nvSpPr>
            <p:spPr>
              <a:xfrm>
                <a:off x="7971736" y="220136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89" name="Freeform: Shape 1188">
                <a:extLst>
                  <a:ext uri="{FF2B5EF4-FFF2-40B4-BE49-F238E27FC236}">
                    <a16:creationId xmlns:a16="http://schemas.microsoft.com/office/drawing/2014/main" id="{3678A0F4-6D86-4574-B400-439167B2270F}"/>
                  </a:ext>
                </a:extLst>
              </p:cNvPr>
              <p:cNvSpPr/>
              <p:nvPr/>
            </p:nvSpPr>
            <p:spPr>
              <a:xfrm>
                <a:off x="7961775" y="221002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90" name="Graphic 775">
              <a:extLst>
                <a:ext uri="{FF2B5EF4-FFF2-40B4-BE49-F238E27FC236}">
                  <a16:creationId xmlns:a16="http://schemas.microsoft.com/office/drawing/2014/main" id="{DE7D535C-F7CE-42AE-87FF-F3FE69C376E4}"/>
                </a:ext>
              </a:extLst>
            </p:cNvPr>
            <p:cNvGrpSpPr/>
            <p:nvPr/>
          </p:nvGrpSpPr>
          <p:grpSpPr>
            <a:xfrm>
              <a:off x="8141779" y="2407123"/>
              <a:ext cx="69854" cy="60738"/>
              <a:chOff x="8170030" y="2276432"/>
              <a:chExt cx="19921" cy="17320"/>
            </a:xfrm>
          </p:grpSpPr>
          <p:sp>
            <p:nvSpPr>
              <p:cNvPr id="1191" name="Freeform: Shape 1190">
                <a:extLst>
                  <a:ext uri="{FF2B5EF4-FFF2-40B4-BE49-F238E27FC236}">
                    <a16:creationId xmlns:a16="http://schemas.microsoft.com/office/drawing/2014/main" id="{5A502016-48D5-4706-A995-896145436A4A}"/>
                  </a:ext>
                </a:extLst>
              </p:cNvPr>
              <p:cNvSpPr/>
              <p:nvPr/>
            </p:nvSpPr>
            <p:spPr>
              <a:xfrm>
                <a:off x="8179990" y="2276432"/>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92" name="Freeform: Shape 1191">
                <a:extLst>
                  <a:ext uri="{FF2B5EF4-FFF2-40B4-BE49-F238E27FC236}">
                    <a16:creationId xmlns:a16="http://schemas.microsoft.com/office/drawing/2014/main" id="{CF1DD044-69B8-4A54-AD60-4FEDA86DBA8A}"/>
                  </a:ext>
                </a:extLst>
              </p:cNvPr>
              <p:cNvSpPr/>
              <p:nvPr/>
            </p:nvSpPr>
            <p:spPr>
              <a:xfrm>
                <a:off x="8170030" y="228509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93" name="Shape1_20250616_112707">
              <a:extLst>
                <a:ext uri="{FF2B5EF4-FFF2-40B4-BE49-F238E27FC236}">
                  <a16:creationId xmlns:a16="http://schemas.microsoft.com/office/drawing/2014/main" id="{8193B1EA-EB4B-4586-A8BC-DEC32953F44D}"/>
                </a:ext>
              </a:extLst>
            </p:cNvPr>
            <p:cNvGrpSpPr/>
            <p:nvPr/>
          </p:nvGrpSpPr>
          <p:grpSpPr>
            <a:xfrm>
              <a:off x="8163328" y="2407123"/>
              <a:ext cx="69886" cy="60738"/>
              <a:chOff x="8189951" y="2276432"/>
              <a:chExt cx="19930" cy="17320"/>
            </a:xfrm>
          </p:grpSpPr>
          <p:sp>
            <p:nvSpPr>
              <p:cNvPr id="1194" name="Freeform: Shape 1193">
                <a:extLst>
                  <a:ext uri="{FF2B5EF4-FFF2-40B4-BE49-F238E27FC236}">
                    <a16:creationId xmlns:a16="http://schemas.microsoft.com/office/drawing/2014/main" id="{D82364ED-D773-4473-8DAE-265572FF4986}"/>
                  </a:ext>
                </a:extLst>
              </p:cNvPr>
              <p:cNvSpPr/>
              <p:nvPr/>
            </p:nvSpPr>
            <p:spPr>
              <a:xfrm>
                <a:off x="8199921" y="2276432"/>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95" name="Freeform: Shape 1194">
                <a:extLst>
                  <a:ext uri="{FF2B5EF4-FFF2-40B4-BE49-F238E27FC236}">
                    <a16:creationId xmlns:a16="http://schemas.microsoft.com/office/drawing/2014/main" id="{E5D854D8-71D6-4491-B0EE-CB9B19657DBC}"/>
                  </a:ext>
                </a:extLst>
              </p:cNvPr>
              <p:cNvSpPr/>
              <p:nvPr/>
            </p:nvSpPr>
            <p:spPr>
              <a:xfrm>
                <a:off x="8189951" y="228509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96" name="Graphic 775">
              <a:extLst>
                <a:ext uri="{FF2B5EF4-FFF2-40B4-BE49-F238E27FC236}">
                  <a16:creationId xmlns:a16="http://schemas.microsoft.com/office/drawing/2014/main" id="{488D05C2-DDBA-4FB7-94F8-1C0572829605}"/>
                </a:ext>
              </a:extLst>
            </p:cNvPr>
            <p:cNvGrpSpPr/>
            <p:nvPr/>
          </p:nvGrpSpPr>
          <p:grpSpPr>
            <a:xfrm>
              <a:off x="8217581" y="2420545"/>
              <a:ext cx="69886" cy="60712"/>
              <a:chOff x="8245873" y="2289844"/>
              <a:chExt cx="19930" cy="17313"/>
            </a:xfrm>
          </p:grpSpPr>
          <p:sp>
            <p:nvSpPr>
              <p:cNvPr id="1197" name="Freeform: Shape 1196">
                <a:extLst>
                  <a:ext uri="{FF2B5EF4-FFF2-40B4-BE49-F238E27FC236}">
                    <a16:creationId xmlns:a16="http://schemas.microsoft.com/office/drawing/2014/main" id="{AD131686-659D-48E9-974A-535459DF519F}"/>
                  </a:ext>
                </a:extLst>
              </p:cNvPr>
              <p:cNvSpPr/>
              <p:nvPr/>
            </p:nvSpPr>
            <p:spPr>
              <a:xfrm>
                <a:off x="8255834" y="228984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98" name="Freeform: Shape 1197">
                <a:extLst>
                  <a:ext uri="{FF2B5EF4-FFF2-40B4-BE49-F238E27FC236}">
                    <a16:creationId xmlns:a16="http://schemas.microsoft.com/office/drawing/2014/main" id="{9E51B7EB-FD98-4E8D-B948-5BD4BE37706C}"/>
                  </a:ext>
                </a:extLst>
              </p:cNvPr>
              <p:cNvSpPr/>
              <p:nvPr/>
            </p:nvSpPr>
            <p:spPr>
              <a:xfrm>
                <a:off x="8245873" y="229850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199" name="Graphic 775">
              <a:extLst>
                <a:ext uri="{FF2B5EF4-FFF2-40B4-BE49-F238E27FC236}">
                  <a16:creationId xmlns:a16="http://schemas.microsoft.com/office/drawing/2014/main" id="{0AD8D505-64FC-42BE-AFFA-09B275E5788C}"/>
                </a:ext>
              </a:extLst>
            </p:cNvPr>
            <p:cNvGrpSpPr/>
            <p:nvPr/>
          </p:nvGrpSpPr>
          <p:grpSpPr>
            <a:xfrm>
              <a:off x="8239378" y="2429202"/>
              <a:ext cx="69878" cy="60712"/>
              <a:chOff x="8259375" y="2298501"/>
              <a:chExt cx="19921" cy="17313"/>
            </a:xfrm>
          </p:grpSpPr>
          <p:sp>
            <p:nvSpPr>
              <p:cNvPr id="1200" name="Freeform: Shape 1199">
                <a:extLst>
                  <a:ext uri="{FF2B5EF4-FFF2-40B4-BE49-F238E27FC236}">
                    <a16:creationId xmlns:a16="http://schemas.microsoft.com/office/drawing/2014/main" id="{0CECBB0B-833D-4E92-91B3-9F4D3AE7B5C8}"/>
                  </a:ext>
                </a:extLst>
              </p:cNvPr>
              <p:cNvSpPr/>
              <p:nvPr/>
            </p:nvSpPr>
            <p:spPr>
              <a:xfrm>
                <a:off x="8269336" y="229850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01" name="Freeform: Shape 1200">
                <a:extLst>
                  <a:ext uri="{FF2B5EF4-FFF2-40B4-BE49-F238E27FC236}">
                    <a16:creationId xmlns:a16="http://schemas.microsoft.com/office/drawing/2014/main" id="{B9219F8B-AC64-4CFE-B547-40A591293A8D}"/>
                  </a:ext>
                </a:extLst>
              </p:cNvPr>
              <p:cNvSpPr/>
              <p:nvPr/>
            </p:nvSpPr>
            <p:spPr>
              <a:xfrm>
                <a:off x="8259375" y="2307158"/>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02" name="Graphic 775">
              <a:extLst>
                <a:ext uri="{FF2B5EF4-FFF2-40B4-BE49-F238E27FC236}">
                  <a16:creationId xmlns:a16="http://schemas.microsoft.com/office/drawing/2014/main" id="{9E19FFC3-16B7-4716-B362-14CBC6830183}"/>
                </a:ext>
              </a:extLst>
            </p:cNvPr>
            <p:cNvGrpSpPr/>
            <p:nvPr/>
          </p:nvGrpSpPr>
          <p:grpSpPr>
            <a:xfrm>
              <a:off x="8310113" y="2455352"/>
              <a:ext cx="69854" cy="60738"/>
              <a:chOff x="8338432" y="2324661"/>
              <a:chExt cx="19921" cy="17320"/>
            </a:xfrm>
          </p:grpSpPr>
          <p:sp>
            <p:nvSpPr>
              <p:cNvPr id="1203" name="Freeform: Shape 1202">
                <a:extLst>
                  <a:ext uri="{FF2B5EF4-FFF2-40B4-BE49-F238E27FC236}">
                    <a16:creationId xmlns:a16="http://schemas.microsoft.com/office/drawing/2014/main" id="{0DCB46D1-632C-406F-843B-EA7873A789A0}"/>
                  </a:ext>
                </a:extLst>
              </p:cNvPr>
              <p:cNvSpPr/>
              <p:nvPr/>
            </p:nvSpPr>
            <p:spPr>
              <a:xfrm>
                <a:off x="8348393" y="232466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04" name="Freeform: Shape 1203">
                <a:extLst>
                  <a:ext uri="{FF2B5EF4-FFF2-40B4-BE49-F238E27FC236}">
                    <a16:creationId xmlns:a16="http://schemas.microsoft.com/office/drawing/2014/main" id="{89753BF5-E674-4981-86CA-4AEBB72DA0E5}"/>
                  </a:ext>
                </a:extLst>
              </p:cNvPr>
              <p:cNvSpPr/>
              <p:nvPr/>
            </p:nvSpPr>
            <p:spPr>
              <a:xfrm>
                <a:off x="8338432" y="233331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05" name="Shape2_20250616_112707">
              <a:extLst>
                <a:ext uri="{FF2B5EF4-FFF2-40B4-BE49-F238E27FC236}">
                  <a16:creationId xmlns:a16="http://schemas.microsoft.com/office/drawing/2014/main" id="{8E269F2E-E3DA-487C-9EE9-5FC981DC33E3}"/>
                </a:ext>
              </a:extLst>
            </p:cNvPr>
            <p:cNvGrpSpPr/>
            <p:nvPr/>
          </p:nvGrpSpPr>
          <p:grpSpPr>
            <a:xfrm>
              <a:off x="8322846" y="2463359"/>
              <a:ext cx="69886" cy="60738"/>
              <a:chOff x="8349501" y="2332668"/>
              <a:chExt cx="19930" cy="17320"/>
            </a:xfrm>
          </p:grpSpPr>
          <p:sp>
            <p:nvSpPr>
              <p:cNvPr id="1206" name="Freeform: Shape 1205">
                <a:extLst>
                  <a:ext uri="{FF2B5EF4-FFF2-40B4-BE49-F238E27FC236}">
                    <a16:creationId xmlns:a16="http://schemas.microsoft.com/office/drawing/2014/main" id="{2B094279-AE53-44AA-9A9F-B47A50BCEB8F}"/>
                  </a:ext>
                </a:extLst>
              </p:cNvPr>
              <p:cNvSpPr/>
              <p:nvPr/>
            </p:nvSpPr>
            <p:spPr>
              <a:xfrm>
                <a:off x="8359461" y="233266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07" name="Freeform: Shape 1206">
                <a:extLst>
                  <a:ext uri="{FF2B5EF4-FFF2-40B4-BE49-F238E27FC236}">
                    <a16:creationId xmlns:a16="http://schemas.microsoft.com/office/drawing/2014/main" id="{1C75A4DA-57D7-41F8-A7E8-2BD56E8F6876}"/>
                  </a:ext>
                </a:extLst>
              </p:cNvPr>
              <p:cNvSpPr/>
              <p:nvPr/>
            </p:nvSpPr>
            <p:spPr>
              <a:xfrm>
                <a:off x="8349501" y="234132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08" name="Graphic 775">
              <a:extLst>
                <a:ext uri="{FF2B5EF4-FFF2-40B4-BE49-F238E27FC236}">
                  <a16:creationId xmlns:a16="http://schemas.microsoft.com/office/drawing/2014/main" id="{E24FFC81-4E5B-4914-9901-AE48F975E87E}"/>
                </a:ext>
              </a:extLst>
            </p:cNvPr>
            <p:cNvGrpSpPr/>
            <p:nvPr/>
          </p:nvGrpSpPr>
          <p:grpSpPr>
            <a:xfrm>
              <a:off x="8377580" y="2491846"/>
              <a:ext cx="69854" cy="60738"/>
              <a:chOff x="8405926" y="2361155"/>
              <a:chExt cx="19921" cy="17320"/>
            </a:xfrm>
          </p:grpSpPr>
          <p:sp>
            <p:nvSpPr>
              <p:cNvPr id="1209" name="Freeform: Shape 1208">
                <a:extLst>
                  <a:ext uri="{FF2B5EF4-FFF2-40B4-BE49-F238E27FC236}">
                    <a16:creationId xmlns:a16="http://schemas.microsoft.com/office/drawing/2014/main" id="{17C03C37-017E-4E4E-B863-16D95FB53A03}"/>
                  </a:ext>
                </a:extLst>
              </p:cNvPr>
              <p:cNvSpPr/>
              <p:nvPr/>
            </p:nvSpPr>
            <p:spPr>
              <a:xfrm>
                <a:off x="8415887" y="2361155"/>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10" name="Freeform: Shape 1209">
                <a:extLst>
                  <a:ext uri="{FF2B5EF4-FFF2-40B4-BE49-F238E27FC236}">
                    <a16:creationId xmlns:a16="http://schemas.microsoft.com/office/drawing/2014/main" id="{32C79D40-A469-4B6A-A060-3F5D4D8F7993}"/>
                  </a:ext>
                </a:extLst>
              </p:cNvPr>
              <p:cNvSpPr/>
              <p:nvPr/>
            </p:nvSpPr>
            <p:spPr>
              <a:xfrm>
                <a:off x="8405926" y="236981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11" name="Graphic 775">
              <a:extLst>
                <a:ext uri="{FF2B5EF4-FFF2-40B4-BE49-F238E27FC236}">
                  <a16:creationId xmlns:a16="http://schemas.microsoft.com/office/drawing/2014/main" id="{2797CE88-FC6C-426A-9F6D-0E7ABA5B7367}"/>
                </a:ext>
              </a:extLst>
            </p:cNvPr>
            <p:cNvGrpSpPr/>
            <p:nvPr/>
          </p:nvGrpSpPr>
          <p:grpSpPr>
            <a:xfrm>
              <a:off x="8414313" y="2497632"/>
              <a:ext cx="69878" cy="60712"/>
              <a:chOff x="8434205" y="2366931"/>
              <a:chExt cx="19921" cy="17313"/>
            </a:xfrm>
          </p:grpSpPr>
          <p:sp>
            <p:nvSpPr>
              <p:cNvPr id="1212" name="Freeform: Shape 1211">
                <a:extLst>
                  <a:ext uri="{FF2B5EF4-FFF2-40B4-BE49-F238E27FC236}">
                    <a16:creationId xmlns:a16="http://schemas.microsoft.com/office/drawing/2014/main" id="{6404612D-B2E1-45AD-AC18-722E63E2AEC3}"/>
                  </a:ext>
                </a:extLst>
              </p:cNvPr>
              <p:cNvSpPr/>
              <p:nvPr/>
            </p:nvSpPr>
            <p:spPr>
              <a:xfrm>
                <a:off x="8444166" y="236693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13" name="Freeform: Shape 1212">
                <a:extLst>
                  <a:ext uri="{FF2B5EF4-FFF2-40B4-BE49-F238E27FC236}">
                    <a16:creationId xmlns:a16="http://schemas.microsoft.com/office/drawing/2014/main" id="{4B5AC749-8627-4276-874F-963307A905E1}"/>
                  </a:ext>
                </a:extLst>
              </p:cNvPr>
              <p:cNvSpPr/>
              <p:nvPr/>
            </p:nvSpPr>
            <p:spPr>
              <a:xfrm>
                <a:off x="8434205" y="237558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14" name="Graphic 775">
              <a:extLst>
                <a:ext uri="{FF2B5EF4-FFF2-40B4-BE49-F238E27FC236}">
                  <a16:creationId xmlns:a16="http://schemas.microsoft.com/office/drawing/2014/main" id="{0DB84199-B17F-4CA3-9BCB-D65FC47FE7BB}"/>
                </a:ext>
              </a:extLst>
            </p:cNvPr>
            <p:cNvGrpSpPr/>
            <p:nvPr/>
          </p:nvGrpSpPr>
          <p:grpSpPr>
            <a:xfrm>
              <a:off x="8428964" y="2497632"/>
              <a:ext cx="69886" cy="60712"/>
              <a:chOff x="8457341" y="2366931"/>
              <a:chExt cx="19930" cy="17313"/>
            </a:xfrm>
          </p:grpSpPr>
          <p:sp>
            <p:nvSpPr>
              <p:cNvPr id="1215" name="Freeform: Shape 1214">
                <a:extLst>
                  <a:ext uri="{FF2B5EF4-FFF2-40B4-BE49-F238E27FC236}">
                    <a16:creationId xmlns:a16="http://schemas.microsoft.com/office/drawing/2014/main" id="{89F2D9D4-7648-41CB-96F8-7820EB74C9C1}"/>
                  </a:ext>
                </a:extLst>
              </p:cNvPr>
              <p:cNvSpPr/>
              <p:nvPr/>
            </p:nvSpPr>
            <p:spPr>
              <a:xfrm>
                <a:off x="8467302" y="236693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16" name="Freeform: Shape 1215">
                <a:extLst>
                  <a:ext uri="{FF2B5EF4-FFF2-40B4-BE49-F238E27FC236}">
                    <a16:creationId xmlns:a16="http://schemas.microsoft.com/office/drawing/2014/main" id="{5AF2513A-407F-411F-AE36-7CECDE3420EF}"/>
                  </a:ext>
                </a:extLst>
              </p:cNvPr>
              <p:cNvSpPr/>
              <p:nvPr/>
            </p:nvSpPr>
            <p:spPr>
              <a:xfrm>
                <a:off x="8457341" y="237558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17" name="Graphic 775">
              <a:extLst>
                <a:ext uri="{FF2B5EF4-FFF2-40B4-BE49-F238E27FC236}">
                  <a16:creationId xmlns:a16="http://schemas.microsoft.com/office/drawing/2014/main" id="{F0C625A4-6F06-4EF0-990B-2208E92BA6D4}"/>
                </a:ext>
              </a:extLst>
            </p:cNvPr>
            <p:cNvGrpSpPr/>
            <p:nvPr/>
          </p:nvGrpSpPr>
          <p:grpSpPr>
            <a:xfrm>
              <a:off x="8521496" y="2542867"/>
              <a:ext cx="69854" cy="60738"/>
              <a:chOff x="8549900" y="2412176"/>
              <a:chExt cx="19921" cy="17320"/>
            </a:xfrm>
          </p:grpSpPr>
          <p:sp>
            <p:nvSpPr>
              <p:cNvPr id="1218" name="Freeform: Shape 1217">
                <a:extLst>
                  <a:ext uri="{FF2B5EF4-FFF2-40B4-BE49-F238E27FC236}">
                    <a16:creationId xmlns:a16="http://schemas.microsoft.com/office/drawing/2014/main" id="{67140A57-CB92-45E5-99BC-DE6FFF8DC230}"/>
                  </a:ext>
                </a:extLst>
              </p:cNvPr>
              <p:cNvSpPr/>
              <p:nvPr/>
            </p:nvSpPr>
            <p:spPr>
              <a:xfrm>
                <a:off x="8559861" y="241217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19" name="Freeform: Shape 1218">
                <a:extLst>
                  <a:ext uri="{FF2B5EF4-FFF2-40B4-BE49-F238E27FC236}">
                    <a16:creationId xmlns:a16="http://schemas.microsoft.com/office/drawing/2014/main" id="{D0FECFCF-D1E8-49C5-8A54-B009DDC1FEB8}"/>
                  </a:ext>
                </a:extLst>
              </p:cNvPr>
              <p:cNvSpPr/>
              <p:nvPr/>
            </p:nvSpPr>
            <p:spPr>
              <a:xfrm>
                <a:off x="8549900" y="242083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20" name="Graphic 775">
              <a:extLst>
                <a:ext uri="{FF2B5EF4-FFF2-40B4-BE49-F238E27FC236}">
                  <a16:creationId xmlns:a16="http://schemas.microsoft.com/office/drawing/2014/main" id="{9C50903C-68D2-45EB-A442-450E02908094}"/>
                </a:ext>
              </a:extLst>
            </p:cNvPr>
            <p:cNvGrpSpPr/>
            <p:nvPr/>
          </p:nvGrpSpPr>
          <p:grpSpPr>
            <a:xfrm>
              <a:off x="8559393" y="2560198"/>
              <a:ext cx="69886" cy="60712"/>
              <a:chOff x="8587822" y="2429497"/>
              <a:chExt cx="19930" cy="17313"/>
            </a:xfrm>
          </p:grpSpPr>
          <p:sp>
            <p:nvSpPr>
              <p:cNvPr id="1221" name="Freeform: Shape 1220">
                <a:extLst>
                  <a:ext uri="{FF2B5EF4-FFF2-40B4-BE49-F238E27FC236}">
                    <a16:creationId xmlns:a16="http://schemas.microsoft.com/office/drawing/2014/main" id="{BBCE92F0-6045-4B1C-B1AE-D0F75F3F9089}"/>
                  </a:ext>
                </a:extLst>
              </p:cNvPr>
              <p:cNvSpPr/>
              <p:nvPr/>
            </p:nvSpPr>
            <p:spPr>
              <a:xfrm>
                <a:off x="8597783" y="24294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22" name="Freeform: Shape 1221">
                <a:extLst>
                  <a:ext uri="{FF2B5EF4-FFF2-40B4-BE49-F238E27FC236}">
                    <a16:creationId xmlns:a16="http://schemas.microsoft.com/office/drawing/2014/main" id="{61EC43D4-DB1D-4326-93F4-883F1659383F}"/>
                  </a:ext>
                </a:extLst>
              </p:cNvPr>
              <p:cNvSpPr/>
              <p:nvPr/>
            </p:nvSpPr>
            <p:spPr>
              <a:xfrm>
                <a:off x="8587822" y="243815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23" name="Shape3_20250616_112707">
              <a:extLst>
                <a:ext uri="{FF2B5EF4-FFF2-40B4-BE49-F238E27FC236}">
                  <a16:creationId xmlns:a16="http://schemas.microsoft.com/office/drawing/2014/main" id="{E0F9DB58-021C-41F7-BA83-38DFA3FC863F}"/>
                </a:ext>
              </a:extLst>
            </p:cNvPr>
            <p:cNvGrpSpPr/>
            <p:nvPr/>
          </p:nvGrpSpPr>
          <p:grpSpPr>
            <a:xfrm>
              <a:off x="8611885" y="2577501"/>
              <a:ext cx="69886" cy="60738"/>
              <a:chOff x="8638599" y="2446810"/>
              <a:chExt cx="19930" cy="17320"/>
            </a:xfrm>
          </p:grpSpPr>
          <p:sp>
            <p:nvSpPr>
              <p:cNvPr id="1224" name="Freeform: Shape 1223">
                <a:extLst>
                  <a:ext uri="{FF2B5EF4-FFF2-40B4-BE49-F238E27FC236}">
                    <a16:creationId xmlns:a16="http://schemas.microsoft.com/office/drawing/2014/main" id="{D7A27619-88BA-426E-87E5-DF76AB943EB5}"/>
                  </a:ext>
                </a:extLst>
              </p:cNvPr>
              <p:cNvSpPr/>
              <p:nvPr/>
            </p:nvSpPr>
            <p:spPr>
              <a:xfrm>
                <a:off x="8648560" y="24468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25" name="Freeform: Shape 1224">
                <a:extLst>
                  <a:ext uri="{FF2B5EF4-FFF2-40B4-BE49-F238E27FC236}">
                    <a16:creationId xmlns:a16="http://schemas.microsoft.com/office/drawing/2014/main" id="{F3A06E3E-FBBB-4E4F-A2A0-22914B051B68}"/>
                  </a:ext>
                </a:extLst>
              </p:cNvPr>
              <p:cNvSpPr/>
              <p:nvPr/>
            </p:nvSpPr>
            <p:spPr>
              <a:xfrm>
                <a:off x="8638599" y="245546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26" name="Shape4_20250616_112707">
              <a:extLst>
                <a:ext uri="{FF2B5EF4-FFF2-40B4-BE49-F238E27FC236}">
                  <a16:creationId xmlns:a16="http://schemas.microsoft.com/office/drawing/2014/main" id="{893C3BF0-1504-44D7-9AA4-58CC20486157}"/>
                </a:ext>
              </a:extLst>
            </p:cNvPr>
            <p:cNvGrpSpPr/>
            <p:nvPr/>
          </p:nvGrpSpPr>
          <p:grpSpPr>
            <a:xfrm>
              <a:off x="8629235" y="2604500"/>
              <a:ext cx="69886" cy="60738"/>
              <a:chOff x="8655953" y="2473809"/>
              <a:chExt cx="19930" cy="17320"/>
            </a:xfrm>
          </p:grpSpPr>
          <p:sp>
            <p:nvSpPr>
              <p:cNvPr id="1227" name="Freeform: Shape 1226">
                <a:extLst>
                  <a:ext uri="{FF2B5EF4-FFF2-40B4-BE49-F238E27FC236}">
                    <a16:creationId xmlns:a16="http://schemas.microsoft.com/office/drawing/2014/main" id="{B0B53251-E4B1-4F97-AB28-7B4A48156181}"/>
                  </a:ext>
                </a:extLst>
              </p:cNvPr>
              <p:cNvSpPr/>
              <p:nvPr/>
            </p:nvSpPr>
            <p:spPr>
              <a:xfrm>
                <a:off x="8665922" y="24738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28" name="Freeform: Shape 1227">
                <a:extLst>
                  <a:ext uri="{FF2B5EF4-FFF2-40B4-BE49-F238E27FC236}">
                    <a16:creationId xmlns:a16="http://schemas.microsoft.com/office/drawing/2014/main" id="{5B755F2F-C2A1-44A1-99A3-BBE0BEAA2983}"/>
                  </a:ext>
                </a:extLst>
              </p:cNvPr>
              <p:cNvSpPr/>
              <p:nvPr/>
            </p:nvSpPr>
            <p:spPr>
              <a:xfrm>
                <a:off x="8655953" y="24824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29" name="Shape5_20250616_112707">
              <a:extLst>
                <a:ext uri="{FF2B5EF4-FFF2-40B4-BE49-F238E27FC236}">
                  <a16:creationId xmlns:a16="http://schemas.microsoft.com/office/drawing/2014/main" id="{E15A51BE-D945-4294-9783-B7B0AB15048F}"/>
                </a:ext>
              </a:extLst>
            </p:cNvPr>
            <p:cNvGrpSpPr/>
            <p:nvPr/>
          </p:nvGrpSpPr>
          <p:grpSpPr>
            <a:xfrm>
              <a:off x="8685146" y="2604500"/>
              <a:ext cx="69886" cy="60738"/>
              <a:chOff x="8711875" y="2473809"/>
              <a:chExt cx="19930" cy="17320"/>
            </a:xfrm>
          </p:grpSpPr>
          <p:sp>
            <p:nvSpPr>
              <p:cNvPr id="1230" name="Freeform: Shape 1229">
                <a:extLst>
                  <a:ext uri="{FF2B5EF4-FFF2-40B4-BE49-F238E27FC236}">
                    <a16:creationId xmlns:a16="http://schemas.microsoft.com/office/drawing/2014/main" id="{6942FBC8-A610-4AA1-AC41-D557B464A432}"/>
                  </a:ext>
                </a:extLst>
              </p:cNvPr>
              <p:cNvSpPr/>
              <p:nvPr/>
            </p:nvSpPr>
            <p:spPr>
              <a:xfrm>
                <a:off x="8721836" y="24738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31" name="Freeform: Shape 1230">
                <a:extLst>
                  <a:ext uri="{FF2B5EF4-FFF2-40B4-BE49-F238E27FC236}">
                    <a16:creationId xmlns:a16="http://schemas.microsoft.com/office/drawing/2014/main" id="{61D0766C-D8C8-4696-8F11-65FE6762273B}"/>
                  </a:ext>
                </a:extLst>
              </p:cNvPr>
              <p:cNvSpPr/>
              <p:nvPr/>
            </p:nvSpPr>
            <p:spPr>
              <a:xfrm>
                <a:off x="8711875" y="24824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32" name="Shape6_20250616_112707">
              <a:extLst>
                <a:ext uri="{FF2B5EF4-FFF2-40B4-BE49-F238E27FC236}">
                  <a16:creationId xmlns:a16="http://schemas.microsoft.com/office/drawing/2014/main" id="{626329C3-FB50-4065-8A69-1E8410E7D092}"/>
                </a:ext>
              </a:extLst>
            </p:cNvPr>
            <p:cNvGrpSpPr/>
            <p:nvPr/>
          </p:nvGrpSpPr>
          <p:grpSpPr>
            <a:xfrm>
              <a:off x="8700568" y="2604500"/>
              <a:ext cx="69886" cy="60738"/>
              <a:chOff x="8727299" y="2473809"/>
              <a:chExt cx="19930" cy="17320"/>
            </a:xfrm>
          </p:grpSpPr>
          <p:sp>
            <p:nvSpPr>
              <p:cNvPr id="1233" name="Freeform: Shape 1232">
                <a:extLst>
                  <a:ext uri="{FF2B5EF4-FFF2-40B4-BE49-F238E27FC236}">
                    <a16:creationId xmlns:a16="http://schemas.microsoft.com/office/drawing/2014/main" id="{861256BC-179F-402C-97DC-6ECFF9243366}"/>
                  </a:ext>
                </a:extLst>
              </p:cNvPr>
              <p:cNvSpPr/>
              <p:nvPr/>
            </p:nvSpPr>
            <p:spPr>
              <a:xfrm>
                <a:off x="8737268" y="24738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34" name="Freeform: Shape 1233">
                <a:extLst>
                  <a:ext uri="{FF2B5EF4-FFF2-40B4-BE49-F238E27FC236}">
                    <a16:creationId xmlns:a16="http://schemas.microsoft.com/office/drawing/2014/main" id="{9E16E513-2C75-4269-AAC1-02DCE16F0816}"/>
                  </a:ext>
                </a:extLst>
              </p:cNvPr>
              <p:cNvSpPr/>
              <p:nvPr/>
            </p:nvSpPr>
            <p:spPr>
              <a:xfrm>
                <a:off x="8727299" y="24824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35" name="Shape7_20250616_112707">
              <a:extLst>
                <a:ext uri="{FF2B5EF4-FFF2-40B4-BE49-F238E27FC236}">
                  <a16:creationId xmlns:a16="http://schemas.microsoft.com/office/drawing/2014/main" id="{C51F7A5D-DBD2-4440-ADBD-736062C013FF}"/>
                </a:ext>
              </a:extLst>
            </p:cNvPr>
            <p:cNvGrpSpPr/>
            <p:nvPr/>
          </p:nvGrpSpPr>
          <p:grpSpPr>
            <a:xfrm>
              <a:off x="8732700" y="2604500"/>
              <a:ext cx="69886" cy="60738"/>
              <a:chOff x="8759438" y="2473809"/>
              <a:chExt cx="19930" cy="17320"/>
            </a:xfrm>
          </p:grpSpPr>
          <p:sp>
            <p:nvSpPr>
              <p:cNvPr id="1236" name="Freeform: Shape 1235">
                <a:extLst>
                  <a:ext uri="{FF2B5EF4-FFF2-40B4-BE49-F238E27FC236}">
                    <a16:creationId xmlns:a16="http://schemas.microsoft.com/office/drawing/2014/main" id="{9C1E4663-5A1F-43E7-A2FB-94E964B994B0}"/>
                  </a:ext>
                </a:extLst>
              </p:cNvPr>
              <p:cNvSpPr/>
              <p:nvPr/>
            </p:nvSpPr>
            <p:spPr>
              <a:xfrm>
                <a:off x="8769399" y="24738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37" name="Freeform: Shape 1236">
                <a:extLst>
                  <a:ext uri="{FF2B5EF4-FFF2-40B4-BE49-F238E27FC236}">
                    <a16:creationId xmlns:a16="http://schemas.microsoft.com/office/drawing/2014/main" id="{3262055A-97AF-4EB6-A82B-38F77233A5BF}"/>
                  </a:ext>
                </a:extLst>
              </p:cNvPr>
              <p:cNvSpPr/>
              <p:nvPr/>
            </p:nvSpPr>
            <p:spPr>
              <a:xfrm>
                <a:off x="8759438" y="24824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38" name="Graphic 775">
              <a:extLst>
                <a:ext uri="{FF2B5EF4-FFF2-40B4-BE49-F238E27FC236}">
                  <a16:creationId xmlns:a16="http://schemas.microsoft.com/office/drawing/2014/main" id="{7D1E726B-82D2-42C1-9839-5491A0B0AA3E}"/>
                </a:ext>
              </a:extLst>
            </p:cNvPr>
            <p:cNvGrpSpPr/>
            <p:nvPr/>
          </p:nvGrpSpPr>
          <p:grpSpPr>
            <a:xfrm>
              <a:off x="8759684" y="2621831"/>
              <a:ext cx="69878" cy="60712"/>
              <a:chOff x="8779368" y="2491130"/>
              <a:chExt cx="19921" cy="17313"/>
            </a:xfrm>
          </p:grpSpPr>
          <p:sp>
            <p:nvSpPr>
              <p:cNvPr id="1239" name="Freeform: Shape 1238">
                <a:extLst>
                  <a:ext uri="{FF2B5EF4-FFF2-40B4-BE49-F238E27FC236}">
                    <a16:creationId xmlns:a16="http://schemas.microsoft.com/office/drawing/2014/main" id="{73A511F1-DC7F-4F9C-8244-74C340A89478}"/>
                  </a:ext>
                </a:extLst>
              </p:cNvPr>
              <p:cNvSpPr/>
              <p:nvPr/>
            </p:nvSpPr>
            <p:spPr>
              <a:xfrm>
                <a:off x="8789329" y="249113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40" name="Freeform: Shape 1239">
                <a:extLst>
                  <a:ext uri="{FF2B5EF4-FFF2-40B4-BE49-F238E27FC236}">
                    <a16:creationId xmlns:a16="http://schemas.microsoft.com/office/drawing/2014/main" id="{54EE2CBE-D2A8-4840-80F5-06D05DFD15F7}"/>
                  </a:ext>
                </a:extLst>
              </p:cNvPr>
              <p:cNvSpPr/>
              <p:nvPr/>
            </p:nvSpPr>
            <p:spPr>
              <a:xfrm>
                <a:off x="8779368" y="249978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41" name="Graphic 775">
              <a:extLst>
                <a:ext uri="{FF2B5EF4-FFF2-40B4-BE49-F238E27FC236}">
                  <a16:creationId xmlns:a16="http://schemas.microsoft.com/office/drawing/2014/main" id="{7323E35F-F2FE-467B-B5ED-E1AB6CE45EB1}"/>
                </a:ext>
              </a:extLst>
            </p:cNvPr>
            <p:cNvGrpSpPr/>
            <p:nvPr/>
          </p:nvGrpSpPr>
          <p:grpSpPr>
            <a:xfrm>
              <a:off x="8764494" y="2634119"/>
              <a:ext cx="69886" cy="60712"/>
              <a:chOff x="8793005" y="2503418"/>
              <a:chExt cx="19930" cy="17313"/>
            </a:xfrm>
          </p:grpSpPr>
          <p:sp>
            <p:nvSpPr>
              <p:cNvPr id="1242" name="Freeform: Shape 1241">
                <a:extLst>
                  <a:ext uri="{FF2B5EF4-FFF2-40B4-BE49-F238E27FC236}">
                    <a16:creationId xmlns:a16="http://schemas.microsoft.com/office/drawing/2014/main" id="{8CADEDAA-26A8-4F23-8AB5-34F5DA8F9529}"/>
                  </a:ext>
                </a:extLst>
              </p:cNvPr>
              <p:cNvSpPr/>
              <p:nvPr/>
            </p:nvSpPr>
            <p:spPr>
              <a:xfrm>
                <a:off x="8802966" y="250341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43" name="Freeform: Shape 1242">
                <a:extLst>
                  <a:ext uri="{FF2B5EF4-FFF2-40B4-BE49-F238E27FC236}">
                    <a16:creationId xmlns:a16="http://schemas.microsoft.com/office/drawing/2014/main" id="{AA517438-17E2-46EB-9D49-CF734DEC46FF}"/>
                  </a:ext>
                </a:extLst>
              </p:cNvPr>
              <p:cNvSpPr/>
              <p:nvPr/>
            </p:nvSpPr>
            <p:spPr>
              <a:xfrm>
                <a:off x="8793005" y="251207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44" name="Graphic 775">
              <a:extLst>
                <a:ext uri="{FF2B5EF4-FFF2-40B4-BE49-F238E27FC236}">
                  <a16:creationId xmlns:a16="http://schemas.microsoft.com/office/drawing/2014/main" id="{4D0BA443-B4BE-4885-9E58-5BD09BD96A4B}"/>
                </a:ext>
              </a:extLst>
            </p:cNvPr>
            <p:cNvGrpSpPr/>
            <p:nvPr/>
          </p:nvGrpSpPr>
          <p:grpSpPr>
            <a:xfrm>
              <a:off x="8784426" y="2645836"/>
              <a:ext cx="69854" cy="60738"/>
              <a:chOff x="8812935" y="2515145"/>
              <a:chExt cx="19921" cy="17320"/>
            </a:xfrm>
          </p:grpSpPr>
          <p:sp>
            <p:nvSpPr>
              <p:cNvPr id="1245" name="Freeform: Shape 1244">
                <a:extLst>
                  <a:ext uri="{FF2B5EF4-FFF2-40B4-BE49-F238E27FC236}">
                    <a16:creationId xmlns:a16="http://schemas.microsoft.com/office/drawing/2014/main" id="{5D884C1F-6857-4108-BC7C-B9B009A22AC4}"/>
                  </a:ext>
                </a:extLst>
              </p:cNvPr>
              <p:cNvSpPr/>
              <p:nvPr/>
            </p:nvSpPr>
            <p:spPr>
              <a:xfrm>
                <a:off x="8822896" y="2515145"/>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46" name="Freeform: Shape 1245">
                <a:extLst>
                  <a:ext uri="{FF2B5EF4-FFF2-40B4-BE49-F238E27FC236}">
                    <a16:creationId xmlns:a16="http://schemas.microsoft.com/office/drawing/2014/main" id="{74CC9851-FE57-4018-813D-354D5F44285F}"/>
                  </a:ext>
                </a:extLst>
              </p:cNvPr>
              <p:cNvSpPr/>
              <p:nvPr/>
            </p:nvSpPr>
            <p:spPr>
              <a:xfrm>
                <a:off x="8812935" y="252380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47" name="Graphic 775">
              <a:extLst>
                <a:ext uri="{FF2B5EF4-FFF2-40B4-BE49-F238E27FC236}">
                  <a16:creationId xmlns:a16="http://schemas.microsoft.com/office/drawing/2014/main" id="{374EB73D-8C0F-47D1-8DA1-E9B8A4CEABCA}"/>
                </a:ext>
              </a:extLst>
            </p:cNvPr>
            <p:cNvGrpSpPr/>
            <p:nvPr/>
          </p:nvGrpSpPr>
          <p:grpSpPr>
            <a:xfrm>
              <a:off x="8804329" y="2659258"/>
              <a:ext cx="69886" cy="60712"/>
              <a:chOff x="8832856" y="2528557"/>
              <a:chExt cx="19930" cy="17313"/>
            </a:xfrm>
          </p:grpSpPr>
          <p:sp>
            <p:nvSpPr>
              <p:cNvPr id="1248" name="Freeform: Shape 1247">
                <a:extLst>
                  <a:ext uri="{FF2B5EF4-FFF2-40B4-BE49-F238E27FC236}">
                    <a16:creationId xmlns:a16="http://schemas.microsoft.com/office/drawing/2014/main" id="{34F6EC30-E2BE-4980-872D-27AEA1C86959}"/>
                  </a:ext>
                </a:extLst>
              </p:cNvPr>
              <p:cNvSpPr/>
              <p:nvPr/>
            </p:nvSpPr>
            <p:spPr>
              <a:xfrm>
                <a:off x="8842817" y="252855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49" name="Freeform: Shape 1248">
                <a:extLst>
                  <a:ext uri="{FF2B5EF4-FFF2-40B4-BE49-F238E27FC236}">
                    <a16:creationId xmlns:a16="http://schemas.microsoft.com/office/drawing/2014/main" id="{EB996048-A885-4FBF-846C-B560346C2137}"/>
                  </a:ext>
                </a:extLst>
              </p:cNvPr>
              <p:cNvSpPr/>
              <p:nvPr/>
            </p:nvSpPr>
            <p:spPr>
              <a:xfrm>
                <a:off x="8832856" y="25372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50" name="Shape8_20250616_112707">
              <a:extLst>
                <a:ext uri="{FF2B5EF4-FFF2-40B4-BE49-F238E27FC236}">
                  <a16:creationId xmlns:a16="http://schemas.microsoft.com/office/drawing/2014/main" id="{D50B7192-DA79-49B0-9738-0C88F53BEE84}"/>
                </a:ext>
              </a:extLst>
            </p:cNvPr>
            <p:cNvGrpSpPr/>
            <p:nvPr/>
          </p:nvGrpSpPr>
          <p:grpSpPr>
            <a:xfrm>
              <a:off x="8816063" y="2676562"/>
              <a:ext cx="69886" cy="60738"/>
              <a:chOff x="8842817" y="2545871"/>
              <a:chExt cx="19930" cy="17320"/>
            </a:xfrm>
          </p:grpSpPr>
          <p:sp>
            <p:nvSpPr>
              <p:cNvPr id="1251" name="Freeform: Shape 1250">
                <a:extLst>
                  <a:ext uri="{FF2B5EF4-FFF2-40B4-BE49-F238E27FC236}">
                    <a16:creationId xmlns:a16="http://schemas.microsoft.com/office/drawing/2014/main" id="{AD615A06-4103-41CF-9377-246218674EFA}"/>
                  </a:ext>
                </a:extLst>
              </p:cNvPr>
              <p:cNvSpPr/>
              <p:nvPr/>
            </p:nvSpPr>
            <p:spPr>
              <a:xfrm>
                <a:off x="8852786" y="254587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52" name="Freeform: Shape 1251">
                <a:extLst>
                  <a:ext uri="{FF2B5EF4-FFF2-40B4-BE49-F238E27FC236}">
                    <a16:creationId xmlns:a16="http://schemas.microsoft.com/office/drawing/2014/main" id="{71EF3B75-FE59-4DF3-87E8-48275CF6749E}"/>
                  </a:ext>
                </a:extLst>
              </p:cNvPr>
              <p:cNvSpPr/>
              <p:nvPr/>
            </p:nvSpPr>
            <p:spPr>
              <a:xfrm>
                <a:off x="8842817" y="255452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53" name="Graphic 775">
              <a:extLst>
                <a:ext uri="{FF2B5EF4-FFF2-40B4-BE49-F238E27FC236}">
                  <a16:creationId xmlns:a16="http://schemas.microsoft.com/office/drawing/2014/main" id="{6265A7B4-6D47-4C6A-95C2-AFDA6A0AD932}"/>
                </a:ext>
              </a:extLst>
            </p:cNvPr>
            <p:cNvGrpSpPr/>
            <p:nvPr/>
          </p:nvGrpSpPr>
          <p:grpSpPr>
            <a:xfrm>
              <a:off x="8828615" y="2676562"/>
              <a:ext cx="69854" cy="60738"/>
              <a:chOff x="8857142" y="2545871"/>
              <a:chExt cx="19921" cy="17320"/>
            </a:xfrm>
          </p:grpSpPr>
          <p:sp>
            <p:nvSpPr>
              <p:cNvPr id="1254" name="Freeform: Shape 1253">
                <a:extLst>
                  <a:ext uri="{FF2B5EF4-FFF2-40B4-BE49-F238E27FC236}">
                    <a16:creationId xmlns:a16="http://schemas.microsoft.com/office/drawing/2014/main" id="{3272EEBF-05BD-4743-97F4-21FFD3A8EECA}"/>
                  </a:ext>
                </a:extLst>
              </p:cNvPr>
              <p:cNvSpPr/>
              <p:nvPr/>
            </p:nvSpPr>
            <p:spPr>
              <a:xfrm>
                <a:off x="8867103" y="254587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55" name="Freeform: Shape 1254">
                <a:extLst>
                  <a:ext uri="{FF2B5EF4-FFF2-40B4-BE49-F238E27FC236}">
                    <a16:creationId xmlns:a16="http://schemas.microsoft.com/office/drawing/2014/main" id="{FF85C3EC-D3BF-4CCA-A3D5-4F1132EA61E2}"/>
                  </a:ext>
                </a:extLst>
              </p:cNvPr>
              <p:cNvSpPr/>
              <p:nvPr/>
            </p:nvSpPr>
            <p:spPr>
              <a:xfrm>
                <a:off x="8857142" y="25545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56" name="Graphic 775">
              <a:extLst>
                <a:ext uri="{FF2B5EF4-FFF2-40B4-BE49-F238E27FC236}">
                  <a16:creationId xmlns:a16="http://schemas.microsoft.com/office/drawing/2014/main" id="{2E093B6B-4B37-4B03-A458-0F622F70209D}"/>
                </a:ext>
              </a:extLst>
            </p:cNvPr>
            <p:cNvGrpSpPr/>
            <p:nvPr/>
          </p:nvGrpSpPr>
          <p:grpSpPr>
            <a:xfrm>
              <a:off x="8844678" y="2676562"/>
              <a:ext cx="69854" cy="60738"/>
              <a:chOff x="8873212" y="2545871"/>
              <a:chExt cx="19921" cy="17320"/>
            </a:xfrm>
          </p:grpSpPr>
          <p:sp>
            <p:nvSpPr>
              <p:cNvPr id="1257" name="Freeform: Shape 1256">
                <a:extLst>
                  <a:ext uri="{FF2B5EF4-FFF2-40B4-BE49-F238E27FC236}">
                    <a16:creationId xmlns:a16="http://schemas.microsoft.com/office/drawing/2014/main" id="{B25C5DB9-FA1B-43B8-8A6F-8B0DEB7F4033}"/>
                  </a:ext>
                </a:extLst>
              </p:cNvPr>
              <p:cNvSpPr/>
              <p:nvPr/>
            </p:nvSpPr>
            <p:spPr>
              <a:xfrm>
                <a:off x="8883172" y="254587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58" name="Freeform: Shape 1257">
                <a:extLst>
                  <a:ext uri="{FF2B5EF4-FFF2-40B4-BE49-F238E27FC236}">
                    <a16:creationId xmlns:a16="http://schemas.microsoft.com/office/drawing/2014/main" id="{F2AC8375-2C26-4511-BE42-9988CF9F5EAD}"/>
                  </a:ext>
                </a:extLst>
              </p:cNvPr>
              <p:cNvSpPr/>
              <p:nvPr/>
            </p:nvSpPr>
            <p:spPr>
              <a:xfrm>
                <a:off x="8873212" y="25545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59" name="Graphic 775">
              <a:extLst>
                <a:ext uri="{FF2B5EF4-FFF2-40B4-BE49-F238E27FC236}">
                  <a16:creationId xmlns:a16="http://schemas.microsoft.com/office/drawing/2014/main" id="{24E60A8C-2B9F-4845-A7D9-16DC7AAD2D6D}"/>
                </a:ext>
              </a:extLst>
            </p:cNvPr>
            <p:cNvGrpSpPr/>
            <p:nvPr/>
          </p:nvGrpSpPr>
          <p:grpSpPr>
            <a:xfrm>
              <a:off x="8928047" y="2678249"/>
              <a:ext cx="69886" cy="60712"/>
              <a:chOff x="8956624" y="2547548"/>
              <a:chExt cx="19930" cy="17313"/>
            </a:xfrm>
          </p:grpSpPr>
          <p:sp>
            <p:nvSpPr>
              <p:cNvPr id="1260" name="Freeform: Shape 1259">
                <a:extLst>
                  <a:ext uri="{FF2B5EF4-FFF2-40B4-BE49-F238E27FC236}">
                    <a16:creationId xmlns:a16="http://schemas.microsoft.com/office/drawing/2014/main" id="{F5059E15-B718-4877-B612-C9C2E018EACF}"/>
                  </a:ext>
                </a:extLst>
              </p:cNvPr>
              <p:cNvSpPr/>
              <p:nvPr/>
            </p:nvSpPr>
            <p:spPr>
              <a:xfrm>
                <a:off x="8966585" y="254754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61" name="Freeform: Shape 1260">
                <a:extLst>
                  <a:ext uri="{FF2B5EF4-FFF2-40B4-BE49-F238E27FC236}">
                    <a16:creationId xmlns:a16="http://schemas.microsoft.com/office/drawing/2014/main" id="{C58E0B21-F814-4659-85EF-771DA3E6C3F6}"/>
                  </a:ext>
                </a:extLst>
              </p:cNvPr>
              <p:cNvSpPr/>
              <p:nvPr/>
            </p:nvSpPr>
            <p:spPr>
              <a:xfrm>
                <a:off x="8956624" y="255620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62" name="Shape9_20250616_112707">
              <a:extLst>
                <a:ext uri="{FF2B5EF4-FFF2-40B4-BE49-F238E27FC236}">
                  <a16:creationId xmlns:a16="http://schemas.microsoft.com/office/drawing/2014/main" id="{4FC16C57-9A13-404F-A3E3-D9731FC820AF}"/>
                </a:ext>
              </a:extLst>
            </p:cNvPr>
            <p:cNvGrpSpPr/>
            <p:nvPr/>
          </p:nvGrpSpPr>
          <p:grpSpPr>
            <a:xfrm>
              <a:off x="8936701" y="2690899"/>
              <a:ext cx="69886" cy="60738"/>
              <a:chOff x="8963480" y="2560208"/>
              <a:chExt cx="19930" cy="17320"/>
            </a:xfrm>
          </p:grpSpPr>
          <p:sp>
            <p:nvSpPr>
              <p:cNvPr id="1263" name="Freeform: Shape 1262">
                <a:extLst>
                  <a:ext uri="{FF2B5EF4-FFF2-40B4-BE49-F238E27FC236}">
                    <a16:creationId xmlns:a16="http://schemas.microsoft.com/office/drawing/2014/main" id="{961F4643-769D-4675-BC8D-0DABBBF9FF37}"/>
                  </a:ext>
                </a:extLst>
              </p:cNvPr>
              <p:cNvSpPr/>
              <p:nvPr/>
            </p:nvSpPr>
            <p:spPr>
              <a:xfrm>
                <a:off x="8973441" y="256020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64" name="Freeform: Shape 1263">
                <a:extLst>
                  <a:ext uri="{FF2B5EF4-FFF2-40B4-BE49-F238E27FC236}">
                    <a16:creationId xmlns:a16="http://schemas.microsoft.com/office/drawing/2014/main" id="{B707041B-068A-4EC6-AC8C-BE2C99514FFC}"/>
                  </a:ext>
                </a:extLst>
              </p:cNvPr>
              <p:cNvSpPr/>
              <p:nvPr/>
            </p:nvSpPr>
            <p:spPr>
              <a:xfrm>
                <a:off x="8963480" y="256886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65" name="Shape10_20250616_112707">
              <a:extLst>
                <a:ext uri="{FF2B5EF4-FFF2-40B4-BE49-F238E27FC236}">
                  <a16:creationId xmlns:a16="http://schemas.microsoft.com/office/drawing/2014/main" id="{0F2CB62C-927F-4B78-ABFD-3E7C34365056}"/>
                </a:ext>
              </a:extLst>
            </p:cNvPr>
            <p:cNvGrpSpPr/>
            <p:nvPr/>
          </p:nvGrpSpPr>
          <p:grpSpPr>
            <a:xfrm>
              <a:off x="8948338" y="2692759"/>
              <a:ext cx="69886" cy="60738"/>
              <a:chOff x="8975119" y="2562068"/>
              <a:chExt cx="19930" cy="17320"/>
            </a:xfrm>
          </p:grpSpPr>
          <p:sp>
            <p:nvSpPr>
              <p:cNvPr id="1266" name="Freeform: Shape 1265">
                <a:extLst>
                  <a:ext uri="{FF2B5EF4-FFF2-40B4-BE49-F238E27FC236}">
                    <a16:creationId xmlns:a16="http://schemas.microsoft.com/office/drawing/2014/main" id="{18C9C85F-5972-4494-84D6-EF3883923284}"/>
                  </a:ext>
                </a:extLst>
              </p:cNvPr>
              <p:cNvSpPr/>
              <p:nvPr/>
            </p:nvSpPr>
            <p:spPr>
              <a:xfrm>
                <a:off x="8985088" y="256206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67" name="Freeform: Shape 1266">
                <a:extLst>
                  <a:ext uri="{FF2B5EF4-FFF2-40B4-BE49-F238E27FC236}">
                    <a16:creationId xmlns:a16="http://schemas.microsoft.com/office/drawing/2014/main" id="{060EF92C-0352-4FD3-999D-4AF7E082C113}"/>
                  </a:ext>
                </a:extLst>
              </p:cNvPr>
              <p:cNvSpPr/>
              <p:nvPr/>
            </p:nvSpPr>
            <p:spPr>
              <a:xfrm>
                <a:off x="8975119" y="257073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68" name="Graphic 775">
              <a:extLst>
                <a:ext uri="{FF2B5EF4-FFF2-40B4-BE49-F238E27FC236}">
                  <a16:creationId xmlns:a16="http://schemas.microsoft.com/office/drawing/2014/main" id="{FD69CFCB-376D-42E6-B39F-4FF4EEF77E06}"/>
                </a:ext>
              </a:extLst>
            </p:cNvPr>
            <p:cNvGrpSpPr/>
            <p:nvPr/>
          </p:nvGrpSpPr>
          <p:grpSpPr>
            <a:xfrm>
              <a:off x="8973279" y="2693892"/>
              <a:ext cx="69878" cy="60712"/>
              <a:chOff x="8992834" y="2563191"/>
              <a:chExt cx="19921" cy="17313"/>
            </a:xfrm>
          </p:grpSpPr>
          <p:sp>
            <p:nvSpPr>
              <p:cNvPr id="1269" name="Freeform: Shape 1268">
                <a:extLst>
                  <a:ext uri="{FF2B5EF4-FFF2-40B4-BE49-F238E27FC236}">
                    <a16:creationId xmlns:a16="http://schemas.microsoft.com/office/drawing/2014/main" id="{419B8598-BE17-4F55-9FD6-AE5615B86F5B}"/>
                  </a:ext>
                </a:extLst>
              </p:cNvPr>
              <p:cNvSpPr/>
              <p:nvPr/>
            </p:nvSpPr>
            <p:spPr>
              <a:xfrm>
                <a:off x="9002795" y="256319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70" name="Freeform: Shape 1269">
                <a:extLst>
                  <a:ext uri="{FF2B5EF4-FFF2-40B4-BE49-F238E27FC236}">
                    <a16:creationId xmlns:a16="http://schemas.microsoft.com/office/drawing/2014/main" id="{74840812-2501-4829-BE6E-1A091BE08C1A}"/>
                  </a:ext>
                </a:extLst>
              </p:cNvPr>
              <p:cNvSpPr/>
              <p:nvPr/>
            </p:nvSpPr>
            <p:spPr>
              <a:xfrm>
                <a:off x="8992834" y="2571848"/>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71" name="Graphic 775">
              <a:extLst>
                <a:ext uri="{FF2B5EF4-FFF2-40B4-BE49-F238E27FC236}">
                  <a16:creationId xmlns:a16="http://schemas.microsoft.com/office/drawing/2014/main" id="{8705D9A0-AD08-4156-95A6-D7A83B7A9278}"/>
                </a:ext>
              </a:extLst>
            </p:cNvPr>
            <p:cNvGrpSpPr/>
            <p:nvPr/>
          </p:nvGrpSpPr>
          <p:grpSpPr>
            <a:xfrm>
              <a:off x="8978234" y="2702549"/>
              <a:ext cx="69886" cy="60712"/>
              <a:chOff x="9006831" y="2571848"/>
              <a:chExt cx="19930" cy="17313"/>
            </a:xfrm>
          </p:grpSpPr>
          <p:sp>
            <p:nvSpPr>
              <p:cNvPr id="1272" name="Freeform: Shape 1271">
                <a:extLst>
                  <a:ext uri="{FF2B5EF4-FFF2-40B4-BE49-F238E27FC236}">
                    <a16:creationId xmlns:a16="http://schemas.microsoft.com/office/drawing/2014/main" id="{7425F0B3-1527-43B1-B13B-269E57A115B8}"/>
                  </a:ext>
                </a:extLst>
              </p:cNvPr>
              <p:cNvSpPr/>
              <p:nvPr/>
            </p:nvSpPr>
            <p:spPr>
              <a:xfrm>
                <a:off x="9016792" y="257184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73" name="Freeform: Shape 1272">
                <a:extLst>
                  <a:ext uri="{FF2B5EF4-FFF2-40B4-BE49-F238E27FC236}">
                    <a16:creationId xmlns:a16="http://schemas.microsoft.com/office/drawing/2014/main" id="{23D4EA52-B6D4-4431-8A4D-7C7D99651AF0}"/>
                  </a:ext>
                </a:extLst>
              </p:cNvPr>
              <p:cNvSpPr/>
              <p:nvPr/>
            </p:nvSpPr>
            <p:spPr>
              <a:xfrm>
                <a:off x="9006831" y="258050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74" name="Graphic 775">
              <a:extLst>
                <a:ext uri="{FF2B5EF4-FFF2-40B4-BE49-F238E27FC236}">
                  <a16:creationId xmlns:a16="http://schemas.microsoft.com/office/drawing/2014/main" id="{62ADE6DC-6ADE-45AC-9C1B-457E8F5E0796}"/>
                </a:ext>
              </a:extLst>
            </p:cNvPr>
            <p:cNvGrpSpPr/>
            <p:nvPr/>
          </p:nvGrpSpPr>
          <p:grpSpPr>
            <a:xfrm>
              <a:off x="8986228" y="2711206"/>
              <a:ext cx="69886" cy="60712"/>
              <a:chOff x="9014828" y="2580505"/>
              <a:chExt cx="19930" cy="17313"/>
            </a:xfrm>
          </p:grpSpPr>
          <p:sp>
            <p:nvSpPr>
              <p:cNvPr id="1275" name="Freeform: Shape 1274">
                <a:extLst>
                  <a:ext uri="{FF2B5EF4-FFF2-40B4-BE49-F238E27FC236}">
                    <a16:creationId xmlns:a16="http://schemas.microsoft.com/office/drawing/2014/main" id="{A785A2E3-FAAB-4489-90A9-48BC41BB6AC2}"/>
                  </a:ext>
                </a:extLst>
              </p:cNvPr>
              <p:cNvSpPr/>
              <p:nvPr/>
            </p:nvSpPr>
            <p:spPr>
              <a:xfrm>
                <a:off x="9024789" y="258050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76" name="Freeform: Shape 1275">
                <a:extLst>
                  <a:ext uri="{FF2B5EF4-FFF2-40B4-BE49-F238E27FC236}">
                    <a16:creationId xmlns:a16="http://schemas.microsoft.com/office/drawing/2014/main" id="{72940115-D257-4043-A587-128726F0322E}"/>
                  </a:ext>
                </a:extLst>
              </p:cNvPr>
              <p:cNvSpPr/>
              <p:nvPr/>
            </p:nvSpPr>
            <p:spPr>
              <a:xfrm>
                <a:off x="9014828" y="258916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77" name="Graphic 775">
              <a:extLst>
                <a:ext uri="{FF2B5EF4-FFF2-40B4-BE49-F238E27FC236}">
                  <a16:creationId xmlns:a16="http://schemas.microsoft.com/office/drawing/2014/main" id="{112C6328-BD4D-40DF-B2EC-E376B4DD4837}"/>
                </a:ext>
              </a:extLst>
            </p:cNvPr>
            <p:cNvGrpSpPr/>
            <p:nvPr/>
          </p:nvGrpSpPr>
          <p:grpSpPr>
            <a:xfrm>
              <a:off x="9011584" y="2711206"/>
              <a:ext cx="69878" cy="60712"/>
              <a:chOff x="9031116" y="2580505"/>
              <a:chExt cx="19921" cy="17313"/>
            </a:xfrm>
          </p:grpSpPr>
          <p:sp>
            <p:nvSpPr>
              <p:cNvPr id="1278" name="Freeform: Shape 1277">
                <a:extLst>
                  <a:ext uri="{FF2B5EF4-FFF2-40B4-BE49-F238E27FC236}">
                    <a16:creationId xmlns:a16="http://schemas.microsoft.com/office/drawing/2014/main" id="{C2AF0819-5FB4-48CD-A86C-DFEE40777EB5}"/>
                  </a:ext>
                </a:extLst>
              </p:cNvPr>
              <p:cNvSpPr/>
              <p:nvPr/>
            </p:nvSpPr>
            <p:spPr>
              <a:xfrm>
                <a:off x="9041077" y="258050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79" name="Freeform: Shape 1278">
                <a:extLst>
                  <a:ext uri="{FF2B5EF4-FFF2-40B4-BE49-F238E27FC236}">
                    <a16:creationId xmlns:a16="http://schemas.microsoft.com/office/drawing/2014/main" id="{2326C629-D15B-4BBC-90ED-6715518A563B}"/>
                  </a:ext>
                </a:extLst>
              </p:cNvPr>
              <p:cNvSpPr/>
              <p:nvPr/>
            </p:nvSpPr>
            <p:spPr>
              <a:xfrm>
                <a:off x="9031116" y="2589162"/>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80" name="Graphic 775">
              <a:extLst>
                <a:ext uri="{FF2B5EF4-FFF2-40B4-BE49-F238E27FC236}">
                  <a16:creationId xmlns:a16="http://schemas.microsoft.com/office/drawing/2014/main" id="{9DD0DD1C-A6E7-4072-864F-9A4AA57CE9C6}"/>
                </a:ext>
              </a:extLst>
            </p:cNvPr>
            <p:cNvGrpSpPr/>
            <p:nvPr/>
          </p:nvGrpSpPr>
          <p:grpSpPr>
            <a:xfrm>
              <a:off x="9021552" y="2711206"/>
              <a:ext cx="69878" cy="60712"/>
              <a:chOff x="9041077" y="2580505"/>
              <a:chExt cx="19921" cy="17313"/>
            </a:xfrm>
          </p:grpSpPr>
          <p:sp>
            <p:nvSpPr>
              <p:cNvPr id="1281" name="Freeform: Shape 1280">
                <a:extLst>
                  <a:ext uri="{FF2B5EF4-FFF2-40B4-BE49-F238E27FC236}">
                    <a16:creationId xmlns:a16="http://schemas.microsoft.com/office/drawing/2014/main" id="{B6843040-6E0D-4224-A2E8-B7C5665FADCC}"/>
                  </a:ext>
                </a:extLst>
              </p:cNvPr>
              <p:cNvSpPr/>
              <p:nvPr/>
            </p:nvSpPr>
            <p:spPr>
              <a:xfrm>
                <a:off x="9051038" y="258050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82" name="Freeform: Shape 1281">
                <a:extLst>
                  <a:ext uri="{FF2B5EF4-FFF2-40B4-BE49-F238E27FC236}">
                    <a16:creationId xmlns:a16="http://schemas.microsoft.com/office/drawing/2014/main" id="{BEAD24BB-6C70-417D-90ED-310396F8F12F}"/>
                  </a:ext>
                </a:extLst>
              </p:cNvPr>
              <p:cNvSpPr/>
              <p:nvPr/>
            </p:nvSpPr>
            <p:spPr>
              <a:xfrm>
                <a:off x="9041077" y="2589162"/>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83" name="Graphic 775">
              <a:extLst>
                <a:ext uri="{FF2B5EF4-FFF2-40B4-BE49-F238E27FC236}">
                  <a16:creationId xmlns:a16="http://schemas.microsoft.com/office/drawing/2014/main" id="{D1B64AC1-09C7-437D-9024-9EFD43177F55}"/>
                </a:ext>
              </a:extLst>
            </p:cNvPr>
            <p:cNvGrpSpPr/>
            <p:nvPr/>
          </p:nvGrpSpPr>
          <p:grpSpPr>
            <a:xfrm>
              <a:off x="9032379" y="2735105"/>
              <a:ext cx="69886" cy="60712"/>
              <a:chOff x="9060999" y="2604404"/>
              <a:chExt cx="19930" cy="17313"/>
            </a:xfrm>
          </p:grpSpPr>
          <p:sp>
            <p:nvSpPr>
              <p:cNvPr id="1284" name="Freeform: Shape 1283">
                <a:extLst>
                  <a:ext uri="{FF2B5EF4-FFF2-40B4-BE49-F238E27FC236}">
                    <a16:creationId xmlns:a16="http://schemas.microsoft.com/office/drawing/2014/main" id="{BDCEFC11-EC18-4B4C-92B0-247DE2CFF43D}"/>
                  </a:ext>
                </a:extLst>
              </p:cNvPr>
              <p:cNvSpPr/>
              <p:nvPr/>
            </p:nvSpPr>
            <p:spPr>
              <a:xfrm>
                <a:off x="9070968" y="260440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85" name="Freeform: Shape 1284">
                <a:extLst>
                  <a:ext uri="{FF2B5EF4-FFF2-40B4-BE49-F238E27FC236}">
                    <a16:creationId xmlns:a16="http://schemas.microsoft.com/office/drawing/2014/main" id="{E850A9A4-200E-47DB-B3FF-7863752DF299}"/>
                  </a:ext>
                </a:extLst>
              </p:cNvPr>
              <p:cNvSpPr/>
              <p:nvPr/>
            </p:nvSpPr>
            <p:spPr>
              <a:xfrm>
                <a:off x="9060999" y="261306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86" name="Graphic 775">
              <a:extLst>
                <a:ext uri="{FF2B5EF4-FFF2-40B4-BE49-F238E27FC236}">
                  <a16:creationId xmlns:a16="http://schemas.microsoft.com/office/drawing/2014/main" id="{40818567-B456-4A25-ABB0-76801D1BF201}"/>
                </a:ext>
              </a:extLst>
            </p:cNvPr>
            <p:cNvGrpSpPr/>
            <p:nvPr/>
          </p:nvGrpSpPr>
          <p:grpSpPr>
            <a:xfrm>
              <a:off x="9061427" y="2746774"/>
              <a:ext cx="69878" cy="60712"/>
              <a:chOff x="9080929" y="2616073"/>
              <a:chExt cx="19921" cy="17313"/>
            </a:xfrm>
          </p:grpSpPr>
          <p:sp>
            <p:nvSpPr>
              <p:cNvPr id="1287" name="Freeform: Shape 1286">
                <a:extLst>
                  <a:ext uri="{FF2B5EF4-FFF2-40B4-BE49-F238E27FC236}">
                    <a16:creationId xmlns:a16="http://schemas.microsoft.com/office/drawing/2014/main" id="{ED6ED30A-EB5A-4BA1-8D23-9B4666A33F2D}"/>
                  </a:ext>
                </a:extLst>
              </p:cNvPr>
              <p:cNvSpPr/>
              <p:nvPr/>
            </p:nvSpPr>
            <p:spPr>
              <a:xfrm>
                <a:off x="9090890" y="2616073"/>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88" name="Freeform: Shape 1287">
                <a:extLst>
                  <a:ext uri="{FF2B5EF4-FFF2-40B4-BE49-F238E27FC236}">
                    <a16:creationId xmlns:a16="http://schemas.microsoft.com/office/drawing/2014/main" id="{FB8ED3A1-8E41-4BC6-8601-42A0F6812683}"/>
                  </a:ext>
                </a:extLst>
              </p:cNvPr>
              <p:cNvSpPr/>
              <p:nvPr/>
            </p:nvSpPr>
            <p:spPr>
              <a:xfrm>
                <a:off x="9080929" y="262472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89" name="Graphic 775">
              <a:extLst>
                <a:ext uri="{FF2B5EF4-FFF2-40B4-BE49-F238E27FC236}">
                  <a16:creationId xmlns:a16="http://schemas.microsoft.com/office/drawing/2014/main" id="{55448450-E915-479C-80B9-3C33BFDA1831}"/>
                </a:ext>
              </a:extLst>
            </p:cNvPr>
            <p:cNvGrpSpPr/>
            <p:nvPr/>
          </p:nvGrpSpPr>
          <p:grpSpPr>
            <a:xfrm>
              <a:off x="9069231" y="2762648"/>
              <a:ext cx="69854" cy="60738"/>
              <a:chOff x="9097855" y="2631957"/>
              <a:chExt cx="19921" cy="17320"/>
            </a:xfrm>
          </p:grpSpPr>
          <p:sp>
            <p:nvSpPr>
              <p:cNvPr id="1290" name="Freeform: Shape 1289">
                <a:extLst>
                  <a:ext uri="{FF2B5EF4-FFF2-40B4-BE49-F238E27FC236}">
                    <a16:creationId xmlns:a16="http://schemas.microsoft.com/office/drawing/2014/main" id="{6CD553CD-34E0-4D40-93C7-D88D349A19A3}"/>
                  </a:ext>
                </a:extLst>
              </p:cNvPr>
              <p:cNvSpPr/>
              <p:nvPr/>
            </p:nvSpPr>
            <p:spPr>
              <a:xfrm>
                <a:off x="9107815" y="26319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91" name="Freeform: Shape 1290">
                <a:extLst>
                  <a:ext uri="{FF2B5EF4-FFF2-40B4-BE49-F238E27FC236}">
                    <a16:creationId xmlns:a16="http://schemas.microsoft.com/office/drawing/2014/main" id="{3E83D5A4-E2E2-4D66-9176-7A7461252570}"/>
                  </a:ext>
                </a:extLst>
              </p:cNvPr>
              <p:cNvSpPr/>
              <p:nvPr/>
            </p:nvSpPr>
            <p:spPr>
              <a:xfrm>
                <a:off x="9097855" y="264062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92" name="Graphic 775">
              <a:extLst>
                <a:ext uri="{FF2B5EF4-FFF2-40B4-BE49-F238E27FC236}">
                  <a16:creationId xmlns:a16="http://schemas.microsoft.com/office/drawing/2014/main" id="{51ADE91F-9CBF-4A76-A425-6409C7D97510}"/>
                </a:ext>
              </a:extLst>
            </p:cNvPr>
            <p:cNvGrpSpPr/>
            <p:nvPr/>
          </p:nvGrpSpPr>
          <p:grpSpPr>
            <a:xfrm>
              <a:off x="9077784" y="2774144"/>
              <a:ext cx="69886" cy="60712"/>
              <a:chOff x="9106422" y="2643443"/>
              <a:chExt cx="19930" cy="17313"/>
            </a:xfrm>
          </p:grpSpPr>
          <p:sp>
            <p:nvSpPr>
              <p:cNvPr id="1293" name="Freeform: Shape 1292">
                <a:extLst>
                  <a:ext uri="{FF2B5EF4-FFF2-40B4-BE49-F238E27FC236}">
                    <a16:creationId xmlns:a16="http://schemas.microsoft.com/office/drawing/2014/main" id="{10853496-17B0-48E9-9732-F6D8E8C4DEE2}"/>
                  </a:ext>
                </a:extLst>
              </p:cNvPr>
              <p:cNvSpPr/>
              <p:nvPr/>
            </p:nvSpPr>
            <p:spPr>
              <a:xfrm>
                <a:off x="9116383" y="2643443"/>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94" name="Freeform: Shape 1293">
                <a:extLst>
                  <a:ext uri="{FF2B5EF4-FFF2-40B4-BE49-F238E27FC236}">
                    <a16:creationId xmlns:a16="http://schemas.microsoft.com/office/drawing/2014/main" id="{FF50DF4A-C1F0-4421-9512-B5E0DC39C49B}"/>
                  </a:ext>
                </a:extLst>
              </p:cNvPr>
              <p:cNvSpPr/>
              <p:nvPr/>
            </p:nvSpPr>
            <p:spPr>
              <a:xfrm>
                <a:off x="9106422" y="2652100"/>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95" name="Shape11_20250616_112707">
              <a:extLst>
                <a:ext uri="{FF2B5EF4-FFF2-40B4-BE49-F238E27FC236}">
                  <a16:creationId xmlns:a16="http://schemas.microsoft.com/office/drawing/2014/main" id="{301DDB95-6B68-4E2C-8CC0-EBEC060BFC99}"/>
                </a:ext>
              </a:extLst>
            </p:cNvPr>
            <p:cNvGrpSpPr/>
            <p:nvPr/>
          </p:nvGrpSpPr>
          <p:grpSpPr>
            <a:xfrm>
              <a:off x="9096000" y="2781952"/>
              <a:ext cx="69886" cy="60738"/>
              <a:chOff x="9122811" y="2651261"/>
              <a:chExt cx="19930" cy="17320"/>
            </a:xfrm>
          </p:grpSpPr>
          <p:sp>
            <p:nvSpPr>
              <p:cNvPr id="1296" name="Freeform: Shape 1295">
                <a:extLst>
                  <a:ext uri="{FF2B5EF4-FFF2-40B4-BE49-F238E27FC236}">
                    <a16:creationId xmlns:a16="http://schemas.microsoft.com/office/drawing/2014/main" id="{045A6657-D1FF-41D4-A42A-A23BEDFB124F}"/>
                  </a:ext>
                </a:extLst>
              </p:cNvPr>
              <p:cNvSpPr/>
              <p:nvPr/>
            </p:nvSpPr>
            <p:spPr>
              <a:xfrm>
                <a:off x="9132780" y="265126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297" name="Freeform: Shape 1296">
                <a:extLst>
                  <a:ext uri="{FF2B5EF4-FFF2-40B4-BE49-F238E27FC236}">
                    <a16:creationId xmlns:a16="http://schemas.microsoft.com/office/drawing/2014/main" id="{4CE02D4B-FC7F-489E-99E5-B3995E8B0E5C}"/>
                  </a:ext>
                </a:extLst>
              </p:cNvPr>
              <p:cNvSpPr/>
              <p:nvPr/>
            </p:nvSpPr>
            <p:spPr>
              <a:xfrm>
                <a:off x="9122811" y="2659918"/>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298" name="Graphic 775">
              <a:extLst>
                <a:ext uri="{FF2B5EF4-FFF2-40B4-BE49-F238E27FC236}">
                  <a16:creationId xmlns:a16="http://schemas.microsoft.com/office/drawing/2014/main" id="{CAC21E4F-0D6E-406B-93F7-D4386D278611}"/>
                </a:ext>
              </a:extLst>
            </p:cNvPr>
            <p:cNvGrpSpPr/>
            <p:nvPr/>
          </p:nvGrpSpPr>
          <p:grpSpPr>
            <a:xfrm>
              <a:off x="9107874" y="2786805"/>
              <a:ext cx="69886" cy="60712"/>
              <a:chOff x="9136523" y="2656104"/>
              <a:chExt cx="19930" cy="17313"/>
            </a:xfrm>
          </p:grpSpPr>
          <p:sp>
            <p:nvSpPr>
              <p:cNvPr id="1299" name="Freeform: Shape 1298">
                <a:extLst>
                  <a:ext uri="{FF2B5EF4-FFF2-40B4-BE49-F238E27FC236}">
                    <a16:creationId xmlns:a16="http://schemas.microsoft.com/office/drawing/2014/main" id="{73C31DF3-AB53-4AEC-9978-74195786A0B4}"/>
                  </a:ext>
                </a:extLst>
              </p:cNvPr>
              <p:cNvSpPr/>
              <p:nvPr/>
            </p:nvSpPr>
            <p:spPr>
              <a:xfrm>
                <a:off x="9146492" y="265610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00" name="Freeform: Shape 1299">
                <a:extLst>
                  <a:ext uri="{FF2B5EF4-FFF2-40B4-BE49-F238E27FC236}">
                    <a16:creationId xmlns:a16="http://schemas.microsoft.com/office/drawing/2014/main" id="{E1769C4C-D70C-46E7-93DF-98244E3CCC79}"/>
                  </a:ext>
                </a:extLst>
              </p:cNvPr>
              <p:cNvSpPr/>
              <p:nvPr/>
            </p:nvSpPr>
            <p:spPr>
              <a:xfrm>
                <a:off x="9136523" y="2664760"/>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01" name="Graphic 775">
              <a:extLst>
                <a:ext uri="{FF2B5EF4-FFF2-40B4-BE49-F238E27FC236}">
                  <a16:creationId xmlns:a16="http://schemas.microsoft.com/office/drawing/2014/main" id="{62BD83EC-7B69-4753-A047-F7EFC6FA4A70}"/>
                </a:ext>
              </a:extLst>
            </p:cNvPr>
            <p:cNvGrpSpPr/>
            <p:nvPr/>
          </p:nvGrpSpPr>
          <p:grpSpPr>
            <a:xfrm>
              <a:off x="9133923" y="2794440"/>
              <a:ext cx="69878" cy="60712"/>
              <a:chOff x="9153382" y="2663739"/>
              <a:chExt cx="19921" cy="17313"/>
            </a:xfrm>
          </p:grpSpPr>
          <p:sp>
            <p:nvSpPr>
              <p:cNvPr id="1302" name="Freeform: Shape 1301">
                <a:extLst>
                  <a:ext uri="{FF2B5EF4-FFF2-40B4-BE49-F238E27FC236}">
                    <a16:creationId xmlns:a16="http://schemas.microsoft.com/office/drawing/2014/main" id="{AB73D014-3EAE-42EA-8AA1-1E38D8CEAC96}"/>
                  </a:ext>
                </a:extLst>
              </p:cNvPr>
              <p:cNvSpPr/>
              <p:nvPr/>
            </p:nvSpPr>
            <p:spPr>
              <a:xfrm>
                <a:off x="9163343" y="266373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03" name="Freeform: Shape 1302">
                <a:extLst>
                  <a:ext uri="{FF2B5EF4-FFF2-40B4-BE49-F238E27FC236}">
                    <a16:creationId xmlns:a16="http://schemas.microsoft.com/office/drawing/2014/main" id="{43331549-263C-46C4-A6FB-676833EEEBF4}"/>
                  </a:ext>
                </a:extLst>
              </p:cNvPr>
              <p:cNvSpPr/>
              <p:nvPr/>
            </p:nvSpPr>
            <p:spPr>
              <a:xfrm>
                <a:off x="9153382" y="267239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04" name="Graphic 775">
              <a:extLst>
                <a:ext uri="{FF2B5EF4-FFF2-40B4-BE49-F238E27FC236}">
                  <a16:creationId xmlns:a16="http://schemas.microsoft.com/office/drawing/2014/main" id="{6C3FD163-5E8F-4982-AED8-3FC3E266153D}"/>
                </a:ext>
              </a:extLst>
            </p:cNvPr>
            <p:cNvGrpSpPr/>
            <p:nvPr/>
          </p:nvGrpSpPr>
          <p:grpSpPr>
            <a:xfrm>
              <a:off x="9150705" y="2800338"/>
              <a:ext cx="69854" cy="60738"/>
              <a:chOff x="9179362" y="2669647"/>
              <a:chExt cx="19921" cy="17320"/>
            </a:xfrm>
          </p:grpSpPr>
          <p:sp>
            <p:nvSpPr>
              <p:cNvPr id="1305" name="Freeform: Shape 1304">
                <a:extLst>
                  <a:ext uri="{FF2B5EF4-FFF2-40B4-BE49-F238E27FC236}">
                    <a16:creationId xmlns:a16="http://schemas.microsoft.com/office/drawing/2014/main" id="{C9A343D0-E529-4157-BB0C-ABDA23723B57}"/>
                  </a:ext>
                </a:extLst>
              </p:cNvPr>
              <p:cNvSpPr/>
              <p:nvPr/>
            </p:nvSpPr>
            <p:spPr>
              <a:xfrm>
                <a:off x="9189323" y="266964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06" name="Freeform: Shape 1305">
                <a:extLst>
                  <a:ext uri="{FF2B5EF4-FFF2-40B4-BE49-F238E27FC236}">
                    <a16:creationId xmlns:a16="http://schemas.microsoft.com/office/drawing/2014/main" id="{EA5F5460-48AE-4CAA-A6FE-84E7406E5CEA}"/>
                  </a:ext>
                </a:extLst>
              </p:cNvPr>
              <p:cNvSpPr/>
              <p:nvPr/>
            </p:nvSpPr>
            <p:spPr>
              <a:xfrm>
                <a:off x="9179362" y="26783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07" name="Shape12_20250616_112707">
              <a:extLst>
                <a:ext uri="{FF2B5EF4-FFF2-40B4-BE49-F238E27FC236}">
                  <a16:creationId xmlns:a16="http://schemas.microsoft.com/office/drawing/2014/main" id="{D796D5F1-28B8-4A21-AB99-FA4EB2ACA288}"/>
                </a:ext>
              </a:extLst>
            </p:cNvPr>
            <p:cNvGrpSpPr/>
            <p:nvPr/>
          </p:nvGrpSpPr>
          <p:grpSpPr>
            <a:xfrm>
              <a:off x="9168817" y="2800338"/>
              <a:ext cx="69886" cy="60738"/>
              <a:chOff x="9195642" y="2669647"/>
              <a:chExt cx="19930" cy="17320"/>
            </a:xfrm>
          </p:grpSpPr>
          <p:sp>
            <p:nvSpPr>
              <p:cNvPr id="1308" name="Freeform: Shape 1307">
                <a:extLst>
                  <a:ext uri="{FF2B5EF4-FFF2-40B4-BE49-F238E27FC236}">
                    <a16:creationId xmlns:a16="http://schemas.microsoft.com/office/drawing/2014/main" id="{CB4541ED-A1F7-4B15-BF69-7F313FF4C565}"/>
                  </a:ext>
                </a:extLst>
              </p:cNvPr>
              <p:cNvSpPr/>
              <p:nvPr/>
            </p:nvSpPr>
            <p:spPr>
              <a:xfrm>
                <a:off x="9205603" y="266964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09" name="Freeform: Shape 1308">
                <a:extLst>
                  <a:ext uri="{FF2B5EF4-FFF2-40B4-BE49-F238E27FC236}">
                    <a16:creationId xmlns:a16="http://schemas.microsoft.com/office/drawing/2014/main" id="{89554B46-A178-4F3E-B727-6ABC691B961F}"/>
                  </a:ext>
                </a:extLst>
              </p:cNvPr>
              <p:cNvSpPr/>
              <p:nvPr/>
            </p:nvSpPr>
            <p:spPr>
              <a:xfrm>
                <a:off x="9195642" y="267831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10" name="Graphic 775">
              <a:extLst>
                <a:ext uri="{FF2B5EF4-FFF2-40B4-BE49-F238E27FC236}">
                  <a16:creationId xmlns:a16="http://schemas.microsoft.com/office/drawing/2014/main" id="{0E9E560D-669E-4429-B13C-BF5DBD792F9D}"/>
                </a:ext>
              </a:extLst>
            </p:cNvPr>
            <p:cNvGrpSpPr/>
            <p:nvPr/>
          </p:nvGrpSpPr>
          <p:grpSpPr>
            <a:xfrm>
              <a:off x="9201096" y="2810332"/>
              <a:ext cx="69878" cy="60712"/>
              <a:chOff x="9220514" y="2679631"/>
              <a:chExt cx="19921" cy="17313"/>
            </a:xfrm>
          </p:grpSpPr>
          <p:sp>
            <p:nvSpPr>
              <p:cNvPr id="1311" name="Freeform: Shape 1310">
                <a:extLst>
                  <a:ext uri="{FF2B5EF4-FFF2-40B4-BE49-F238E27FC236}">
                    <a16:creationId xmlns:a16="http://schemas.microsoft.com/office/drawing/2014/main" id="{C3E64163-2C7A-4F83-B2A0-B0BF4660EAF6}"/>
                  </a:ext>
                </a:extLst>
              </p:cNvPr>
              <p:cNvSpPr/>
              <p:nvPr/>
            </p:nvSpPr>
            <p:spPr>
              <a:xfrm>
                <a:off x="9230475" y="267963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12" name="Freeform: Shape 1311">
                <a:extLst>
                  <a:ext uri="{FF2B5EF4-FFF2-40B4-BE49-F238E27FC236}">
                    <a16:creationId xmlns:a16="http://schemas.microsoft.com/office/drawing/2014/main" id="{915B40F9-E648-4C99-842E-9F8C4F677820}"/>
                  </a:ext>
                </a:extLst>
              </p:cNvPr>
              <p:cNvSpPr/>
              <p:nvPr/>
            </p:nvSpPr>
            <p:spPr>
              <a:xfrm>
                <a:off x="9220514" y="268828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13" name="Graphic 775">
              <a:extLst>
                <a:ext uri="{FF2B5EF4-FFF2-40B4-BE49-F238E27FC236}">
                  <a16:creationId xmlns:a16="http://schemas.microsoft.com/office/drawing/2014/main" id="{571ED053-2A5B-4F73-91A7-48D9D44DC820}"/>
                </a:ext>
              </a:extLst>
            </p:cNvPr>
            <p:cNvGrpSpPr/>
            <p:nvPr/>
          </p:nvGrpSpPr>
          <p:grpSpPr>
            <a:xfrm>
              <a:off x="9207100" y="2818988"/>
              <a:ext cx="69878" cy="60712"/>
              <a:chOff x="9226514" y="2688287"/>
              <a:chExt cx="19921" cy="17313"/>
            </a:xfrm>
          </p:grpSpPr>
          <p:sp>
            <p:nvSpPr>
              <p:cNvPr id="1314" name="Freeform: Shape 1313">
                <a:extLst>
                  <a:ext uri="{FF2B5EF4-FFF2-40B4-BE49-F238E27FC236}">
                    <a16:creationId xmlns:a16="http://schemas.microsoft.com/office/drawing/2014/main" id="{3934F6FC-BDC9-4E56-B258-6AE229246841}"/>
                  </a:ext>
                </a:extLst>
              </p:cNvPr>
              <p:cNvSpPr/>
              <p:nvPr/>
            </p:nvSpPr>
            <p:spPr>
              <a:xfrm>
                <a:off x="9236475" y="268828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15" name="Freeform: Shape 1314">
                <a:extLst>
                  <a:ext uri="{FF2B5EF4-FFF2-40B4-BE49-F238E27FC236}">
                    <a16:creationId xmlns:a16="http://schemas.microsoft.com/office/drawing/2014/main" id="{0FDB1796-6939-48E2-8624-A19934409C6F}"/>
                  </a:ext>
                </a:extLst>
              </p:cNvPr>
              <p:cNvSpPr/>
              <p:nvPr/>
            </p:nvSpPr>
            <p:spPr>
              <a:xfrm>
                <a:off x="9226514" y="269694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16" name="Graphic 775">
              <a:extLst>
                <a:ext uri="{FF2B5EF4-FFF2-40B4-BE49-F238E27FC236}">
                  <a16:creationId xmlns:a16="http://schemas.microsoft.com/office/drawing/2014/main" id="{AA886156-9B18-4C40-9FEF-04AAD689D619}"/>
                </a:ext>
              </a:extLst>
            </p:cNvPr>
            <p:cNvGrpSpPr/>
            <p:nvPr/>
          </p:nvGrpSpPr>
          <p:grpSpPr>
            <a:xfrm>
              <a:off x="9200144" y="2830438"/>
              <a:ext cx="69886" cy="60712"/>
              <a:chOff x="9228831" y="2699737"/>
              <a:chExt cx="19930" cy="17313"/>
            </a:xfrm>
          </p:grpSpPr>
          <p:sp>
            <p:nvSpPr>
              <p:cNvPr id="1317" name="Freeform: Shape 1316">
                <a:extLst>
                  <a:ext uri="{FF2B5EF4-FFF2-40B4-BE49-F238E27FC236}">
                    <a16:creationId xmlns:a16="http://schemas.microsoft.com/office/drawing/2014/main" id="{9EDCA57E-3888-424E-B497-52A747DF9C19}"/>
                  </a:ext>
                </a:extLst>
              </p:cNvPr>
              <p:cNvSpPr/>
              <p:nvPr/>
            </p:nvSpPr>
            <p:spPr>
              <a:xfrm>
                <a:off x="9238800" y="269973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18" name="Freeform: Shape 1317">
                <a:extLst>
                  <a:ext uri="{FF2B5EF4-FFF2-40B4-BE49-F238E27FC236}">
                    <a16:creationId xmlns:a16="http://schemas.microsoft.com/office/drawing/2014/main" id="{0E161206-39F2-497A-8E13-43BC11AC2149}"/>
                  </a:ext>
                </a:extLst>
              </p:cNvPr>
              <p:cNvSpPr/>
              <p:nvPr/>
            </p:nvSpPr>
            <p:spPr>
              <a:xfrm>
                <a:off x="9228831" y="270839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19" name="Shape13_20250616_112707">
              <a:extLst>
                <a:ext uri="{FF2B5EF4-FFF2-40B4-BE49-F238E27FC236}">
                  <a16:creationId xmlns:a16="http://schemas.microsoft.com/office/drawing/2014/main" id="{2FD5843C-5507-4974-8147-CE06E0B84FAF}"/>
                </a:ext>
              </a:extLst>
            </p:cNvPr>
            <p:cNvGrpSpPr/>
            <p:nvPr/>
          </p:nvGrpSpPr>
          <p:grpSpPr>
            <a:xfrm>
              <a:off x="9219600" y="2836292"/>
              <a:ext cx="69886" cy="60738"/>
              <a:chOff x="9246436" y="2705601"/>
              <a:chExt cx="19930" cy="17320"/>
            </a:xfrm>
          </p:grpSpPr>
          <p:sp>
            <p:nvSpPr>
              <p:cNvPr id="1320" name="Freeform: Shape 1319">
                <a:extLst>
                  <a:ext uri="{FF2B5EF4-FFF2-40B4-BE49-F238E27FC236}">
                    <a16:creationId xmlns:a16="http://schemas.microsoft.com/office/drawing/2014/main" id="{EB8E7049-0062-4913-9D6A-1774AACDC3E2}"/>
                  </a:ext>
                </a:extLst>
              </p:cNvPr>
              <p:cNvSpPr/>
              <p:nvPr/>
            </p:nvSpPr>
            <p:spPr>
              <a:xfrm>
                <a:off x="9256397" y="270560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21" name="Freeform: Shape 1320">
                <a:extLst>
                  <a:ext uri="{FF2B5EF4-FFF2-40B4-BE49-F238E27FC236}">
                    <a16:creationId xmlns:a16="http://schemas.microsoft.com/office/drawing/2014/main" id="{21D04019-5A98-4C4E-AD8E-DBA59BC293F4}"/>
                  </a:ext>
                </a:extLst>
              </p:cNvPr>
              <p:cNvSpPr/>
              <p:nvPr/>
            </p:nvSpPr>
            <p:spPr>
              <a:xfrm>
                <a:off x="9246436" y="2714258"/>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22" name="Graphic 775">
              <a:extLst>
                <a:ext uri="{FF2B5EF4-FFF2-40B4-BE49-F238E27FC236}">
                  <a16:creationId xmlns:a16="http://schemas.microsoft.com/office/drawing/2014/main" id="{D01EFD37-753B-4E18-8052-766B38AA4C75}"/>
                </a:ext>
              </a:extLst>
            </p:cNvPr>
            <p:cNvGrpSpPr/>
            <p:nvPr/>
          </p:nvGrpSpPr>
          <p:grpSpPr>
            <a:xfrm>
              <a:off x="9235397" y="2846330"/>
              <a:ext cx="69878" cy="60712"/>
              <a:chOff x="9254794" y="2715629"/>
              <a:chExt cx="19921" cy="17313"/>
            </a:xfrm>
          </p:grpSpPr>
          <p:sp>
            <p:nvSpPr>
              <p:cNvPr id="1323" name="Freeform: Shape 1322">
                <a:extLst>
                  <a:ext uri="{FF2B5EF4-FFF2-40B4-BE49-F238E27FC236}">
                    <a16:creationId xmlns:a16="http://schemas.microsoft.com/office/drawing/2014/main" id="{EDD0DB78-6058-40E7-9AEB-4538116670DC}"/>
                  </a:ext>
                </a:extLst>
              </p:cNvPr>
              <p:cNvSpPr/>
              <p:nvPr/>
            </p:nvSpPr>
            <p:spPr>
              <a:xfrm>
                <a:off x="9264755" y="271562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24" name="Freeform: Shape 1323">
                <a:extLst>
                  <a:ext uri="{FF2B5EF4-FFF2-40B4-BE49-F238E27FC236}">
                    <a16:creationId xmlns:a16="http://schemas.microsoft.com/office/drawing/2014/main" id="{14365126-1C57-4314-B590-3F08017A4F78}"/>
                  </a:ext>
                </a:extLst>
              </p:cNvPr>
              <p:cNvSpPr/>
              <p:nvPr/>
            </p:nvSpPr>
            <p:spPr>
              <a:xfrm>
                <a:off x="9254794" y="272428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25" name="Graphic 775">
              <a:extLst>
                <a:ext uri="{FF2B5EF4-FFF2-40B4-BE49-F238E27FC236}">
                  <a16:creationId xmlns:a16="http://schemas.microsoft.com/office/drawing/2014/main" id="{843ED4FB-9120-4161-B4A1-E0B268FFF083}"/>
                </a:ext>
              </a:extLst>
            </p:cNvPr>
            <p:cNvGrpSpPr/>
            <p:nvPr/>
          </p:nvGrpSpPr>
          <p:grpSpPr>
            <a:xfrm>
              <a:off x="9232105" y="2856493"/>
              <a:ext cx="69854" cy="60738"/>
              <a:chOff x="9260794" y="2725802"/>
              <a:chExt cx="19921" cy="17320"/>
            </a:xfrm>
          </p:grpSpPr>
          <p:sp>
            <p:nvSpPr>
              <p:cNvPr id="1326" name="Freeform: Shape 1325">
                <a:extLst>
                  <a:ext uri="{FF2B5EF4-FFF2-40B4-BE49-F238E27FC236}">
                    <a16:creationId xmlns:a16="http://schemas.microsoft.com/office/drawing/2014/main" id="{0C8A7601-96D7-4990-AA27-D9AB1B93A4D8}"/>
                  </a:ext>
                </a:extLst>
              </p:cNvPr>
              <p:cNvSpPr/>
              <p:nvPr/>
            </p:nvSpPr>
            <p:spPr>
              <a:xfrm>
                <a:off x="9270755" y="2725802"/>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27" name="Freeform: Shape 1326">
                <a:extLst>
                  <a:ext uri="{FF2B5EF4-FFF2-40B4-BE49-F238E27FC236}">
                    <a16:creationId xmlns:a16="http://schemas.microsoft.com/office/drawing/2014/main" id="{947416C3-5F58-43E0-9D08-FFD129837E7E}"/>
                  </a:ext>
                </a:extLst>
              </p:cNvPr>
              <p:cNvSpPr/>
              <p:nvPr/>
            </p:nvSpPr>
            <p:spPr>
              <a:xfrm>
                <a:off x="9260794" y="27344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28" name="Graphic 775">
              <a:extLst>
                <a:ext uri="{FF2B5EF4-FFF2-40B4-BE49-F238E27FC236}">
                  <a16:creationId xmlns:a16="http://schemas.microsoft.com/office/drawing/2014/main" id="{6485A7F3-ACEC-4893-8513-ABD4C6999679}"/>
                </a:ext>
              </a:extLst>
            </p:cNvPr>
            <p:cNvGrpSpPr/>
            <p:nvPr/>
          </p:nvGrpSpPr>
          <p:grpSpPr>
            <a:xfrm>
              <a:off x="9237675" y="2866674"/>
              <a:ext cx="69854" cy="60738"/>
              <a:chOff x="9266366" y="2735983"/>
              <a:chExt cx="19921" cy="17320"/>
            </a:xfrm>
          </p:grpSpPr>
          <p:sp>
            <p:nvSpPr>
              <p:cNvPr id="1329" name="Freeform: Shape 1328">
                <a:extLst>
                  <a:ext uri="{FF2B5EF4-FFF2-40B4-BE49-F238E27FC236}">
                    <a16:creationId xmlns:a16="http://schemas.microsoft.com/office/drawing/2014/main" id="{645D9A8F-497A-49EC-9D67-BEF17EC49CC5}"/>
                  </a:ext>
                </a:extLst>
              </p:cNvPr>
              <p:cNvSpPr/>
              <p:nvPr/>
            </p:nvSpPr>
            <p:spPr>
              <a:xfrm>
                <a:off x="9276327" y="2735983"/>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30" name="Freeform: Shape 1329">
                <a:extLst>
                  <a:ext uri="{FF2B5EF4-FFF2-40B4-BE49-F238E27FC236}">
                    <a16:creationId xmlns:a16="http://schemas.microsoft.com/office/drawing/2014/main" id="{A95D4C95-A04E-4E44-86ED-CCD227FB6FB2}"/>
                  </a:ext>
                </a:extLst>
              </p:cNvPr>
              <p:cNvSpPr/>
              <p:nvPr/>
            </p:nvSpPr>
            <p:spPr>
              <a:xfrm>
                <a:off x="9266366" y="274464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31" name="Graphic 775">
              <a:extLst>
                <a:ext uri="{FF2B5EF4-FFF2-40B4-BE49-F238E27FC236}">
                  <a16:creationId xmlns:a16="http://schemas.microsoft.com/office/drawing/2014/main" id="{C94B597A-FE25-4B73-B450-9258A0C8707E}"/>
                </a:ext>
              </a:extLst>
            </p:cNvPr>
            <p:cNvGrpSpPr/>
            <p:nvPr/>
          </p:nvGrpSpPr>
          <p:grpSpPr>
            <a:xfrm>
              <a:off x="9254977" y="2877675"/>
              <a:ext cx="69878" cy="60712"/>
              <a:chOff x="9274363" y="2746974"/>
              <a:chExt cx="19921" cy="17313"/>
            </a:xfrm>
          </p:grpSpPr>
          <p:sp>
            <p:nvSpPr>
              <p:cNvPr id="1332" name="Freeform: Shape 1331">
                <a:extLst>
                  <a:ext uri="{FF2B5EF4-FFF2-40B4-BE49-F238E27FC236}">
                    <a16:creationId xmlns:a16="http://schemas.microsoft.com/office/drawing/2014/main" id="{CB71869B-4283-402F-8BE7-028C9E752371}"/>
                  </a:ext>
                </a:extLst>
              </p:cNvPr>
              <p:cNvSpPr/>
              <p:nvPr/>
            </p:nvSpPr>
            <p:spPr>
              <a:xfrm>
                <a:off x="9284324" y="2746974"/>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33" name="Freeform: Shape 1332">
                <a:extLst>
                  <a:ext uri="{FF2B5EF4-FFF2-40B4-BE49-F238E27FC236}">
                    <a16:creationId xmlns:a16="http://schemas.microsoft.com/office/drawing/2014/main" id="{F463362A-EB0D-481C-9370-7D860990AB8C}"/>
                  </a:ext>
                </a:extLst>
              </p:cNvPr>
              <p:cNvSpPr/>
              <p:nvPr/>
            </p:nvSpPr>
            <p:spPr>
              <a:xfrm>
                <a:off x="9274363" y="275563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34" name="Graphic 775">
              <a:extLst>
                <a:ext uri="{FF2B5EF4-FFF2-40B4-BE49-F238E27FC236}">
                  <a16:creationId xmlns:a16="http://schemas.microsoft.com/office/drawing/2014/main" id="{CB936609-0DF0-41E5-911E-5E302B74B3F8}"/>
                </a:ext>
              </a:extLst>
            </p:cNvPr>
            <p:cNvGrpSpPr/>
            <p:nvPr/>
          </p:nvGrpSpPr>
          <p:grpSpPr>
            <a:xfrm>
              <a:off x="9253168" y="2888086"/>
              <a:ext cx="69854" cy="60738"/>
              <a:chOff x="9281865" y="2757395"/>
              <a:chExt cx="19921" cy="17320"/>
            </a:xfrm>
          </p:grpSpPr>
          <p:sp>
            <p:nvSpPr>
              <p:cNvPr id="1335" name="Freeform: Shape 1334">
                <a:extLst>
                  <a:ext uri="{FF2B5EF4-FFF2-40B4-BE49-F238E27FC236}">
                    <a16:creationId xmlns:a16="http://schemas.microsoft.com/office/drawing/2014/main" id="{9E17D93F-AFAE-4926-BD2D-711E8A4CB187}"/>
                  </a:ext>
                </a:extLst>
              </p:cNvPr>
              <p:cNvSpPr/>
              <p:nvPr/>
            </p:nvSpPr>
            <p:spPr>
              <a:xfrm>
                <a:off x="9291826" y="2757395"/>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36" name="Freeform: Shape 1335">
                <a:extLst>
                  <a:ext uri="{FF2B5EF4-FFF2-40B4-BE49-F238E27FC236}">
                    <a16:creationId xmlns:a16="http://schemas.microsoft.com/office/drawing/2014/main" id="{F17C0F7E-92E6-4649-B9C5-73A6AE32B293}"/>
                  </a:ext>
                </a:extLst>
              </p:cNvPr>
              <p:cNvSpPr/>
              <p:nvPr/>
            </p:nvSpPr>
            <p:spPr>
              <a:xfrm>
                <a:off x="9281865" y="276605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37" name="Graphic 775">
              <a:extLst>
                <a:ext uri="{FF2B5EF4-FFF2-40B4-BE49-F238E27FC236}">
                  <a16:creationId xmlns:a16="http://schemas.microsoft.com/office/drawing/2014/main" id="{92D3D0C3-AAB0-4B7F-AD73-1A56A47EE2D7}"/>
                </a:ext>
              </a:extLst>
            </p:cNvPr>
            <p:cNvGrpSpPr/>
            <p:nvPr/>
          </p:nvGrpSpPr>
          <p:grpSpPr>
            <a:xfrm>
              <a:off x="9272452" y="2898839"/>
              <a:ext cx="69878" cy="60712"/>
              <a:chOff x="9291826" y="2768138"/>
              <a:chExt cx="19921" cy="17313"/>
            </a:xfrm>
          </p:grpSpPr>
          <p:sp>
            <p:nvSpPr>
              <p:cNvPr id="1338" name="Freeform: Shape 1337">
                <a:extLst>
                  <a:ext uri="{FF2B5EF4-FFF2-40B4-BE49-F238E27FC236}">
                    <a16:creationId xmlns:a16="http://schemas.microsoft.com/office/drawing/2014/main" id="{BE1A7914-833E-4512-8C1C-2DAD0C5F4DBB}"/>
                  </a:ext>
                </a:extLst>
              </p:cNvPr>
              <p:cNvSpPr/>
              <p:nvPr/>
            </p:nvSpPr>
            <p:spPr>
              <a:xfrm>
                <a:off x="9301787" y="276813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39" name="Freeform: Shape 1338">
                <a:extLst>
                  <a:ext uri="{FF2B5EF4-FFF2-40B4-BE49-F238E27FC236}">
                    <a16:creationId xmlns:a16="http://schemas.microsoft.com/office/drawing/2014/main" id="{EB4F8DDC-BC1B-4ED1-803D-CCBD8E338E02}"/>
                  </a:ext>
                </a:extLst>
              </p:cNvPr>
              <p:cNvSpPr/>
              <p:nvPr/>
            </p:nvSpPr>
            <p:spPr>
              <a:xfrm>
                <a:off x="9291826" y="277679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40" name="Graphic 775">
              <a:extLst>
                <a:ext uri="{FF2B5EF4-FFF2-40B4-BE49-F238E27FC236}">
                  <a16:creationId xmlns:a16="http://schemas.microsoft.com/office/drawing/2014/main" id="{3BD86867-3EE8-473B-A86B-C295DE7B497C}"/>
                </a:ext>
              </a:extLst>
            </p:cNvPr>
            <p:cNvGrpSpPr/>
            <p:nvPr/>
          </p:nvGrpSpPr>
          <p:grpSpPr>
            <a:xfrm>
              <a:off x="9283028" y="2911623"/>
              <a:ext cx="69886" cy="60712"/>
              <a:chOff x="9311748" y="2780922"/>
              <a:chExt cx="19930" cy="17313"/>
            </a:xfrm>
          </p:grpSpPr>
          <p:sp>
            <p:nvSpPr>
              <p:cNvPr id="1341" name="Freeform: Shape 1340">
                <a:extLst>
                  <a:ext uri="{FF2B5EF4-FFF2-40B4-BE49-F238E27FC236}">
                    <a16:creationId xmlns:a16="http://schemas.microsoft.com/office/drawing/2014/main" id="{7F887136-0E58-4ADD-A01A-D9DA624A480E}"/>
                  </a:ext>
                </a:extLst>
              </p:cNvPr>
              <p:cNvSpPr/>
              <p:nvPr/>
            </p:nvSpPr>
            <p:spPr>
              <a:xfrm>
                <a:off x="9321709" y="2780922"/>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42" name="Freeform: Shape 1341">
                <a:extLst>
                  <a:ext uri="{FF2B5EF4-FFF2-40B4-BE49-F238E27FC236}">
                    <a16:creationId xmlns:a16="http://schemas.microsoft.com/office/drawing/2014/main" id="{11D70F5C-6AAC-4584-B960-FEB672A4047A}"/>
                  </a:ext>
                </a:extLst>
              </p:cNvPr>
              <p:cNvSpPr/>
              <p:nvPr/>
            </p:nvSpPr>
            <p:spPr>
              <a:xfrm>
                <a:off x="9311748" y="2789579"/>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43" name="Graphic 775">
              <a:extLst>
                <a:ext uri="{FF2B5EF4-FFF2-40B4-BE49-F238E27FC236}">
                  <a16:creationId xmlns:a16="http://schemas.microsoft.com/office/drawing/2014/main" id="{2A7C47FE-F430-458A-A89F-849F28AF3463}"/>
                </a:ext>
              </a:extLst>
            </p:cNvPr>
            <p:cNvGrpSpPr/>
            <p:nvPr/>
          </p:nvGrpSpPr>
          <p:grpSpPr>
            <a:xfrm>
              <a:off x="9312327" y="2911623"/>
              <a:ext cx="69878" cy="60712"/>
              <a:chOff x="9331678" y="2780922"/>
              <a:chExt cx="19921" cy="17313"/>
            </a:xfrm>
          </p:grpSpPr>
          <p:sp>
            <p:nvSpPr>
              <p:cNvPr id="1344" name="Freeform: Shape 1343">
                <a:extLst>
                  <a:ext uri="{FF2B5EF4-FFF2-40B4-BE49-F238E27FC236}">
                    <a16:creationId xmlns:a16="http://schemas.microsoft.com/office/drawing/2014/main" id="{3BDA2A0C-BD37-4F34-B994-977B071BF783}"/>
                  </a:ext>
                </a:extLst>
              </p:cNvPr>
              <p:cNvSpPr/>
              <p:nvPr/>
            </p:nvSpPr>
            <p:spPr>
              <a:xfrm>
                <a:off x="9341639" y="2780922"/>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45" name="Freeform: Shape 1344">
                <a:extLst>
                  <a:ext uri="{FF2B5EF4-FFF2-40B4-BE49-F238E27FC236}">
                    <a16:creationId xmlns:a16="http://schemas.microsoft.com/office/drawing/2014/main" id="{8ACC5D1C-D29F-49DE-8A7B-77EA7EEEF08A}"/>
                  </a:ext>
                </a:extLst>
              </p:cNvPr>
              <p:cNvSpPr/>
              <p:nvPr/>
            </p:nvSpPr>
            <p:spPr>
              <a:xfrm>
                <a:off x="9331678" y="278957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46" name="Shape14_20250616_112707">
              <a:extLst>
                <a:ext uri="{FF2B5EF4-FFF2-40B4-BE49-F238E27FC236}">
                  <a16:creationId xmlns:a16="http://schemas.microsoft.com/office/drawing/2014/main" id="{74552168-7D18-40B5-AA5C-7772F2825807}"/>
                </a:ext>
              </a:extLst>
            </p:cNvPr>
            <p:cNvGrpSpPr/>
            <p:nvPr/>
          </p:nvGrpSpPr>
          <p:grpSpPr>
            <a:xfrm>
              <a:off x="9309070" y="2918564"/>
              <a:ext cx="69886" cy="60738"/>
              <a:chOff x="9335924" y="2787873"/>
              <a:chExt cx="19930" cy="17320"/>
            </a:xfrm>
          </p:grpSpPr>
          <p:sp>
            <p:nvSpPr>
              <p:cNvPr id="1347" name="Freeform: Shape 1346">
                <a:extLst>
                  <a:ext uri="{FF2B5EF4-FFF2-40B4-BE49-F238E27FC236}">
                    <a16:creationId xmlns:a16="http://schemas.microsoft.com/office/drawing/2014/main" id="{C142BB51-FFD0-4FF3-8763-1390EA2813AA}"/>
                  </a:ext>
                </a:extLst>
              </p:cNvPr>
              <p:cNvSpPr/>
              <p:nvPr/>
            </p:nvSpPr>
            <p:spPr>
              <a:xfrm>
                <a:off x="9345885" y="2787873"/>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48" name="Freeform: Shape 1347">
                <a:extLst>
                  <a:ext uri="{FF2B5EF4-FFF2-40B4-BE49-F238E27FC236}">
                    <a16:creationId xmlns:a16="http://schemas.microsoft.com/office/drawing/2014/main" id="{A28D7352-3C8F-4D45-AAE0-26771F9ACF51}"/>
                  </a:ext>
                </a:extLst>
              </p:cNvPr>
              <p:cNvSpPr/>
              <p:nvPr/>
            </p:nvSpPr>
            <p:spPr>
              <a:xfrm>
                <a:off x="9335924" y="2796529"/>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49" name="Graphic 775">
              <a:extLst>
                <a:ext uri="{FF2B5EF4-FFF2-40B4-BE49-F238E27FC236}">
                  <a16:creationId xmlns:a16="http://schemas.microsoft.com/office/drawing/2014/main" id="{19B637B4-2AAD-4427-A047-C9A259C4924D}"/>
                </a:ext>
              </a:extLst>
            </p:cNvPr>
            <p:cNvGrpSpPr/>
            <p:nvPr/>
          </p:nvGrpSpPr>
          <p:grpSpPr>
            <a:xfrm>
              <a:off x="9317151" y="2923292"/>
              <a:ext cx="69886" cy="60712"/>
              <a:chOff x="9345885" y="2792591"/>
              <a:chExt cx="19930" cy="17313"/>
            </a:xfrm>
          </p:grpSpPr>
          <p:sp>
            <p:nvSpPr>
              <p:cNvPr id="1350" name="Freeform: Shape 1349">
                <a:extLst>
                  <a:ext uri="{FF2B5EF4-FFF2-40B4-BE49-F238E27FC236}">
                    <a16:creationId xmlns:a16="http://schemas.microsoft.com/office/drawing/2014/main" id="{F76E0F4A-CE18-41AD-AFB1-E50A84417016}"/>
                  </a:ext>
                </a:extLst>
              </p:cNvPr>
              <p:cNvSpPr/>
              <p:nvPr/>
            </p:nvSpPr>
            <p:spPr>
              <a:xfrm>
                <a:off x="9355854" y="279259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51" name="Freeform: Shape 1350">
                <a:extLst>
                  <a:ext uri="{FF2B5EF4-FFF2-40B4-BE49-F238E27FC236}">
                    <a16:creationId xmlns:a16="http://schemas.microsoft.com/office/drawing/2014/main" id="{47BAFC89-81E7-43E9-837C-E59713245D91}"/>
                  </a:ext>
                </a:extLst>
              </p:cNvPr>
              <p:cNvSpPr/>
              <p:nvPr/>
            </p:nvSpPr>
            <p:spPr>
              <a:xfrm>
                <a:off x="9345885" y="2801248"/>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52" name="Graphic 775">
              <a:extLst>
                <a:ext uri="{FF2B5EF4-FFF2-40B4-BE49-F238E27FC236}">
                  <a16:creationId xmlns:a16="http://schemas.microsoft.com/office/drawing/2014/main" id="{B92FCEC4-8404-411F-B8CD-40E55DED6493}"/>
                </a:ext>
              </a:extLst>
            </p:cNvPr>
            <p:cNvGrpSpPr/>
            <p:nvPr/>
          </p:nvGrpSpPr>
          <p:grpSpPr>
            <a:xfrm>
              <a:off x="9319771" y="2942645"/>
              <a:ext cx="69854" cy="60738"/>
              <a:chOff x="9348495" y="2811954"/>
              <a:chExt cx="19921" cy="17320"/>
            </a:xfrm>
          </p:grpSpPr>
          <p:sp>
            <p:nvSpPr>
              <p:cNvPr id="1353" name="Freeform: Shape 1352">
                <a:extLst>
                  <a:ext uri="{FF2B5EF4-FFF2-40B4-BE49-F238E27FC236}">
                    <a16:creationId xmlns:a16="http://schemas.microsoft.com/office/drawing/2014/main" id="{149C3857-EDD2-42E8-92C3-F1374EB896E1}"/>
                  </a:ext>
                </a:extLst>
              </p:cNvPr>
              <p:cNvSpPr/>
              <p:nvPr/>
            </p:nvSpPr>
            <p:spPr>
              <a:xfrm>
                <a:off x="9358455" y="28119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54" name="Freeform: Shape 1353">
                <a:extLst>
                  <a:ext uri="{FF2B5EF4-FFF2-40B4-BE49-F238E27FC236}">
                    <a16:creationId xmlns:a16="http://schemas.microsoft.com/office/drawing/2014/main" id="{AAB67E03-5228-4619-8744-22BF18C04CBB}"/>
                  </a:ext>
                </a:extLst>
              </p:cNvPr>
              <p:cNvSpPr/>
              <p:nvPr/>
            </p:nvSpPr>
            <p:spPr>
              <a:xfrm>
                <a:off x="9348495" y="28206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55" name="Shape15_20250616_112707">
              <a:extLst>
                <a:ext uri="{FF2B5EF4-FFF2-40B4-BE49-F238E27FC236}">
                  <a16:creationId xmlns:a16="http://schemas.microsoft.com/office/drawing/2014/main" id="{03CA7C8C-3E4F-4B19-A7F2-C381795F2BE2}"/>
                </a:ext>
              </a:extLst>
            </p:cNvPr>
            <p:cNvGrpSpPr/>
            <p:nvPr/>
          </p:nvGrpSpPr>
          <p:grpSpPr>
            <a:xfrm>
              <a:off x="9335918" y="2944133"/>
              <a:ext cx="69886" cy="60738"/>
              <a:chOff x="9362777" y="2813442"/>
              <a:chExt cx="19930" cy="17320"/>
            </a:xfrm>
          </p:grpSpPr>
          <p:sp>
            <p:nvSpPr>
              <p:cNvPr id="1356" name="Freeform: Shape 1355">
                <a:extLst>
                  <a:ext uri="{FF2B5EF4-FFF2-40B4-BE49-F238E27FC236}">
                    <a16:creationId xmlns:a16="http://schemas.microsoft.com/office/drawing/2014/main" id="{B9899819-6B47-4E11-8251-E87D7C15DDBF}"/>
                  </a:ext>
                </a:extLst>
              </p:cNvPr>
              <p:cNvSpPr/>
              <p:nvPr/>
            </p:nvSpPr>
            <p:spPr>
              <a:xfrm>
                <a:off x="9372738" y="2813442"/>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57" name="Freeform: Shape 1356">
                <a:extLst>
                  <a:ext uri="{FF2B5EF4-FFF2-40B4-BE49-F238E27FC236}">
                    <a16:creationId xmlns:a16="http://schemas.microsoft.com/office/drawing/2014/main" id="{6C5887FA-6CB7-4BDA-9E72-4ED3C121A369}"/>
                  </a:ext>
                </a:extLst>
              </p:cNvPr>
              <p:cNvSpPr/>
              <p:nvPr/>
            </p:nvSpPr>
            <p:spPr>
              <a:xfrm>
                <a:off x="9362777" y="282210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58" name="Graphic 775">
              <a:extLst>
                <a:ext uri="{FF2B5EF4-FFF2-40B4-BE49-F238E27FC236}">
                  <a16:creationId xmlns:a16="http://schemas.microsoft.com/office/drawing/2014/main" id="{ED60CC1E-D725-4F9F-A235-79D907C76A1A}"/>
                </a:ext>
              </a:extLst>
            </p:cNvPr>
            <p:cNvGrpSpPr/>
            <p:nvPr/>
          </p:nvGrpSpPr>
          <p:grpSpPr>
            <a:xfrm>
              <a:off x="9350025" y="2945390"/>
              <a:ext cx="69886" cy="60712"/>
              <a:chOff x="9378771" y="2814689"/>
              <a:chExt cx="19930" cy="17313"/>
            </a:xfrm>
          </p:grpSpPr>
          <p:sp>
            <p:nvSpPr>
              <p:cNvPr id="1359" name="Freeform: Shape 1358">
                <a:extLst>
                  <a:ext uri="{FF2B5EF4-FFF2-40B4-BE49-F238E27FC236}">
                    <a16:creationId xmlns:a16="http://schemas.microsoft.com/office/drawing/2014/main" id="{794FD13D-E7D2-4A8F-B31A-BF53E2367E06}"/>
                  </a:ext>
                </a:extLst>
              </p:cNvPr>
              <p:cNvSpPr/>
              <p:nvPr/>
            </p:nvSpPr>
            <p:spPr>
              <a:xfrm>
                <a:off x="9388741" y="281468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60" name="Freeform: Shape 1359">
                <a:extLst>
                  <a:ext uri="{FF2B5EF4-FFF2-40B4-BE49-F238E27FC236}">
                    <a16:creationId xmlns:a16="http://schemas.microsoft.com/office/drawing/2014/main" id="{95EDE7D7-40C9-4507-A6F1-24AB5F4F9145}"/>
                  </a:ext>
                </a:extLst>
              </p:cNvPr>
              <p:cNvSpPr/>
              <p:nvPr/>
            </p:nvSpPr>
            <p:spPr>
              <a:xfrm>
                <a:off x="9378771" y="282334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61" name="Graphic 775">
              <a:extLst>
                <a:ext uri="{FF2B5EF4-FFF2-40B4-BE49-F238E27FC236}">
                  <a16:creationId xmlns:a16="http://schemas.microsoft.com/office/drawing/2014/main" id="{2FB6BED9-4087-48F2-A3C6-B77B74C747A4}"/>
                </a:ext>
              </a:extLst>
            </p:cNvPr>
            <p:cNvGrpSpPr/>
            <p:nvPr/>
          </p:nvGrpSpPr>
          <p:grpSpPr>
            <a:xfrm>
              <a:off x="9369424" y="2945390"/>
              <a:ext cx="69878" cy="60712"/>
              <a:chOff x="9388741" y="2814689"/>
              <a:chExt cx="19921" cy="17313"/>
            </a:xfrm>
          </p:grpSpPr>
          <p:sp>
            <p:nvSpPr>
              <p:cNvPr id="1362" name="Freeform: Shape 1361">
                <a:extLst>
                  <a:ext uri="{FF2B5EF4-FFF2-40B4-BE49-F238E27FC236}">
                    <a16:creationId xmlns:a16="http://schemas.microsoft.com/office/drawing/2014/main" id="{4D9E482F-0A8C-459D-806D-CFE24186F458}"/>
                  </a:ext>
                </a:extLst>
              </p:cNvPr>
              <p:cNvSpPr/>
              <p:nvPr/>
            </p:nvSpPr>
            <p:spPr>
              <a:xfrm>
                <a:off x="9398702" y="281468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63" name="Freeform: Shape 1362">
                <a:extLst>
                  <a:ext uri="{FF2B5EF4-FFF2-40B4-BE49-F238E27FC236}">
                    <a16:creationId xmlns:a16="http://schemas.microsoft.com/office/drawing/2014/main" id="{08EEC0EA-7395-40DC-A1B4-DBF88E66EE8B}"/>
                  </a:ext>
                </a:extLst>
              </p:cNvPr>
              <p:cNvSpPr/>
              <p:nvPr/>
            </p:nvSpPr>
            <p:spPr>
              <a:xfrm>
                <a:off x="9388741" y="282334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64" name="Graphic 775">
              <a:extLst>
                <a:ext uri="{FF2B5EF4-FFF2-40B4-BE49-F238E27FC236}">
                  <a16:creationId xmlns:a16="http://schemas.microsoft.com/office/drawing/2014/main" id="{2C96E593-3238-4292-A292-B0E2E8FEC02A}"/>
                </a:ext>
              </a:extLst>
            </p:cNvPr>
            <p:cNvGrpSpPr/>
            <p:nvPr/>
          </p:nvGrpSpPr>
          <p:grpSpPr>
            <a:xfrm>
              <a:off x="9369424" y="2961463"/>
              <a:ext cx="69878" cy="60712"/>
              <a:chOff x="9388741" y="2830762"/>
              <a:chExt cx="19921" cy="17313"/>
            </a:xfrm>
          </p:grpSpPr>
          <p:sp>
            <p:nvSpPr>
              <p:cNvPr id="1365" name="Freeform: Shape 1364">
                <a:extLst>
                  <a:ext uri="{FF2B5EF4-FFF2-40B4-BE49-F238E27FC236}">
                    <a16:creationId xmlns:a16="http://schemas.microsoft.com/office/drawing/2014/main" id="{07379C4D-8DD1-4BFA-8571-4CF4E75EB48E}"/>
                  </a:ext>
                </a:extLst>
              </p:cNvPr>
              <p:cNvSpPr/>
              <p:nvPr/>
            </p:nvSpPr>
            <p:spPr>
              <a:xfrm>
                <a:off x="9398702" y="2830762"/>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66" name="Freeform: Shape 1365">
                <a:extLst>
                  <a:ext uri="{FF2B5EF4-FFF2-40B4-BE49-F238E27FC236}">
                    <a16:creationId xmlns:a16="http://schemas.microsoft.com/office/drawing/2014/main" id="{9D0CFE14-04A6-4C44-90C8-C1D85BD32D41}"/>
                  </a:ext>
                </a:extLst>
              </p:cNvPr>
              <p:cNvSpPr/>
              <p:nvPr/>
            </p:nvSpPr>
            <p:spPr>
              <a:xfrm>
                <a:off x="9388741" y="283941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67" name="Graphic 775">
              <a:extLst>
                <a:ext uri="{FF2B5EF4-FFF2-40B4-BE49-F238E27FC236}">
                  <a16:creationId xmlns:a16="http://schemas.microsoft.com/office/drawing/2014/main" id="{749B8BF5-3E40-477F-9FA5-F4F1AE623AA9}"/>
                </a:ext>
              </a:extLst>
            </p:cNvPr>
            <p:cNvGrpSpPr/>
            <p:nvPr/>
          </p:nvGrpSpPr>
          <p:grpSpPr>
            <a:xfrm>
              <a:off x="9361427" y="2972437"/>
              <a:ext cx="69854" cy="60738"/>
              <a:chOff x="9390167" y="2841746"/>
              <a:chExt cx="19921" cy="17320"/>
            </a:xfrm>
          </p:grpSpPr>
          <p:sp>
            <p:nvSpPr>
              <p:cNvPr id="1368" name="Freeform: Shape 1367">
                <a:extLst>
                  <a:ext uri="{FF2B5EF4-FFF2-40B4-BE49-F238E27FC236}">
                    <a16:creationId xmlns:a16="http://schemas.microsoft.com/office/drawing/2014/main" id="{258CA8A3-E3CD-46DA-A75E-88D5B5CE576A}"/>
                  </a:ext>
                </a:extLst>
              </p:cNvPr>
              <p:cNvSpPr/>
              <p:nvPr/>
            </p:nvSpPr>
            <p:spPr>
              <a:xfrm>
                <a:off x="9400128" y="284174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69" name="Freeform: Shape 1368">
                <a:extLst>
                  <a:ext uri="{FF2B5EF4-FFF2-40B4-BE49-F238E27FC236}">
                    <a16:creationId xmlns:a16="http://schemas.microsoft.com/office/drawing/2014/main" id="{1EAC6967-315A-485C-83C7-687022030D77}"/>
                  </a:ext>
                </a:extLst>
              </p:cNvPr>
              <p:cNvSpPr/>
              <p:nvPr/>
            </p:nvSpPr>
            <p:spPr>
              <a:xfrm>
                <a:off x="9390167" y="285041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70" name="Shape16_20250616_112707">
              <a:extLst>
                <a:ext uri="{FF2B5EF4-FFF2-40B4-BE49-F238E27FC236}">
                  <a16:creationId xmlns:a16="http://schemas.microsoft.com/office/drawing/2014/main" id="{BE323E89-6FC7-481A-91C5-F7210A86428D}"/>
                </a:ext>
              </a:extLst>
            </p:cNvPr>
            <p:cNvGrpSpPr/>
            <p:nvPr/>
          </p:nvGrpSpPr>
          <p:grpSpPr>
            <a:xfrm>
              <a:off x="9373261" y="2972437"/>
              <a:ext cx="69886" cy="60738"/>
              <a:chOff x="9400128" y="2841746"/>
              <a:chExt cx="19930" cy="17320"/>
            </a:xfrm>
          </p:grpSpPr>
          <p:sp>
            <p:nvSpPr>
              <p:cNvPr id="1371" name="Freeform: Shape 1370">
                <a:extLst>
                  <a:ext uri="{FF2B5EF4-FFF2-40B4-BE49-F238E27FC236}">
                    <a16:creationId xmlns:a16="http://schemas.microsoft.com/office/drawing/2014/main" id="{1C9EDC0E-3315-4E1F-82A4-04DFDE2D7EF2}"/>
                  </a:ext>
                </a:extLst>
              </p:cNvPr>
              <p:cNvSpPr/>
              <p:nvPr/>
            </p:nvSpPr>
            <p:spPr>
              <a:xfrm>
                <a:off x="9410089" y="284174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72" name="Freeform: Shape 1371">
                <a:extLst>
                  <a:ext uri="{FF2B5EF4-FFF2-40B4-BE49-F238E27FC236}">
                    <a16:creationId xmlns:a16="http://schemas.microsoft.com/office/drawing/2014/main" id="{8D0163C3-7E38-4BB7-888F-160E4AB6B3B3}"/>
                  </a:ext>
                </a:extLst>
              </p:cNvPr>
              <p:cNvSpPr/>
              <p:nvPr/>
            </p:nvSpPr>
            <p:spPr>
              <a:xfrm>
                <a:off x="9400128" y="2850410"/>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73" name="Graphic 775">
              <a:extLst>
                <a:ext uri="{FF2B5EF4-FFF2-40B4-BE49-F238E27FC236}">
                  <a16:creationId xmlns:a16="http://schemas.microsoft.com/office/drawing/2014/main" id="{5DBF76D6-367A-4F51-AE0A-6836C7895D86}"/>
                </a:ext>
              </a:extLst>
            </p:cNvPr>
            <p:cNvGrpSpPr/>
            <p:nvPr/>
          </p:nvGrpSpPr>
          <p:grpSpPr>
            <a:xfrm>
              <a:off x="9371372" y="2981111"/>
              <a:ext cx="69886" cy="60712"/>
              <a:chOff x="9400128" y="2850410"/>
              <a:chExt cx="19930" cy="17313"/>
            </a:xfrm>
          </p:grpSpPr>
          <p:sp>
            <p:nvSpPr>
              <p:cNvPr id="1374" name="Freeform: Shape 1373">
                <a:extLst>
                  <a:ext uri="{FF2B5EF4-FFF2-40B4-BE49-F238E27FC236}">
                    <a16:creationId xmlns:a16="http://schemas.microsoft.com/office/drawing/2014/main" id="{0394C2DE-3338-4195-ADF9-781F5D992C14}"/>
                  </a:ext>
                </a:extLst>
              </p:cNvPr>
              <p:cNvSpPr/>
              <p:nvPr/>
            </p:nvSpPr>
            <p:spPr>
              <a:xfrm>
                <a:off x="9410089" y="285041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75" name="Freeform: Shape 1374">
                <a:extLst>
                  <a:ext uri="{FF2B5EF4-FFF2-40B4-BE49-F238E27FC236}">
                    <a16:creationId xmlns:a16="http://schemas.microsoft.com/office/drawing/2014/main" id="{4E3B6B5F-2E1A-4C4F-98DD-347F5E6510CC}"/>
                  </a:ext>
                </a:extLst>
              </p:cNvPr>
              <p:cNvSpPr/>
              <p:nvPr/>
            </p:nvSpPr>
            <p:spPr>
              <a:xfrm>
                <a:off x="9400128" y="28590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76" name="Graphic 775">
              <a:extLst>
                <a:ext uri="{FF2B5EF4-FFF2-40B4-BE49-F238E27FC236}">
                  <a16:creationId xmlns:a16="http://schemas.microsoft.com/office/drawing/2014/main" id="{7F1218DC-3C21-4973-90EF-8545FAD05EB4}"/>
                </a:ext>
              </a:extLst>
            </p:cNvPr>
            <p:cNvGrpSpPr/>
            <p:nvPr/>
          </p:nvGrpSpPr>
          <p:grpSpPr>
            <a:xfrm>
              <a:off x="9391305" y="2983857"/>
              <a:ext cx="69854" cy="60738"/>
              <a:chOff x="9420058" y="2853166"/>
              <a:chExt cx="19921" cy="17320"/>
            </a:xfrm>
          </p:grpSpPr>
          <p:sp>
            <p:nvSpPr>
              <p:cNvPr id="1377" name="Freeform: Shape 1376">
                <a:extLst>
                  <a:ext uri="{FF2B5EF4-FFF2-40B4-BE49-F238E27FC236}">
                    <a16:creationId xmlns:a16="http://schemas.microsoft.com/office/drawing/2014/main" id="{6C73DA0A-FB64-4FB1-819F-0FF9F619231A}"/>
                  </a:ext>
                </a:extLst>
              </p:cNvPr>
              <p:cNvSpPr/>
              <p:nvPr/>
            </p:nvSpPr>
            <p:spPr>
              <a:xfrm>
                <a:off x="9430019" y="285316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78" name="Freeform: Shape 1377">
                <a:extLst>
                  <a:ext uri="{FF2B5EF4-FFF2-40B4-BE49-F238E27FC236}">
                    <a16:creationId xmlns:a16="http://schemas.microsoft.com/office/drawing/2014/main" id="{31C61EAA-282D-43F0-BB08-A43C1DEE4CC9}"/>
                  </a:ext>
                </a:extLst>
              </p:cNvPr>
              <p:cNvSpPr/>
              <p:nvPr/>
            </p:nvSpPr>
            <p:spPr>
              <a:xfrm>
                <a:off x="9420058" y="286182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79" name="Graphic 775">
              <a:extLst>
                <a:ext uri="{FF2B5EF4-FFF2-40B4-BE49-F238E27FC236}">
                  <a16:creationId xmlns:a16="http://schemas.microsoft.com/office/drawing/2014/main" id="{57181AEC-8BD8-43F1-B645-5DCCC173903C}"/>
                </a:ext>
              </a:extLst>
            </p:cNvPr>
            <p:cNvGrpSpPr/>
            <p:nvPr/>
          </p:nvGrpSpPr>
          <p:grpSpPr>
            <a:xfrm>
              <a:off x="9410728" y="2993800"/>
              <a:ext cx="69878" cy="60712"/>
              <a:chOff x="9430019" y="2863099"/>
              <a:chExt cx="19921" cy="17313"/>
            </a:xfrm>
          </p:grpSpPr>
          <p:sp>
            <p:nvSpPr>
              <p:cNvPr id="1380" name="Freeform: Shape 1379">
                <a:extLst>
                  <a:ext uri="{FF2B5EF4-FFF2-40B4-BE49-F238E27FC236}">
                    <a16:creationId xmlns:a16="http://schemas.microsoft.com/office/drawing/2014/main" id="{19D2A2FA-0BCB-4CA0-AC38-960F7E6BFA52}"/>
                  </a:ext>
                </a:extLst>
              </p:cNvPr>
              <p:cNvSpPr/>
              <p:nvPr/>
            </p:nvSpPr>
            <p:spPr>
              <a:xfrm>
                <a:off x="9439980" y="286309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81" name="Freeform: Shape 1380">
                <a:extLst>
                  <a:ext uri="{FF2B5EF4-FFF2-40B4-BE49-F238E27FC236}">
                    <a16:creationId xmlns:a16="http://schemas.microsoft.com/office/drawing/2014/main" id="{71415D6E-B952-41D9-A469-E41E2723F499}"/>
                  </a:ext>
                </a:extLst>
              </p:cNvPr>
              <p:cNvSpPr/>
              <p:nvPr/>
            </p:nvSpPr>
            <p:spPr>
              <a:xfrm>
                <a:off x="9430019" y="287175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82" name="Graphic 775">
              <a:extLst>
                <a:ext uri="{FF2B5EF4-FFF2-40B4-BE49-F238E27FC236}">
                  <a16:creationId xmlns:a16="http://schemas.microsoft.com/office/drawing/2014/main" id="{23951B49-43F5-4FD9-833F-796816FF1601}"/>
                </a:ext>
              </a:extLst>
            </p:cNvPr>
            <p:cNvGrpSpPr/>
            <p:nvPr/>
          </p:nvGrpSpPr>
          <p:grpSpPr>
            <a:xfrm>
              <a:off x="9427773" y="2993800"/>
              <a:ext cx="69878" cy="60712"/>
              <a:chOff x="9447054" y="2863099"/>
              <a:chExt cx="19921" cy="17313"/>
            </a:xfrm>
          </p:grpSpPr>
          <p:sp>
            <p:nvSpPr>
              <p:cNvPr id="1383" name="Freeform: Shape 1382">
                <a:extLst>
                  <a:ext uri="{FF2B5EF4-FFF2-40B4-BE49-F238E27FC236}">
                    <a16:creationId xmlns:a16="http://schemas.microsoft.com/office/drawing/2014/main" id="{A4EA41A3-02FA-46F6-AD7E-E36D8C4494DB}"/>
                  </a:ext>
                </a:extLst>
              </p:cNvPr>
              <p:cNvSpPr/>
              <p:nvPr/>
            </p:nvSpPr>
            <p:spPr>
              <a:xfrm>
                <a:off x="9457015" y="286309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84" name="Freeform: Shape 1383">
                <a:extLst>
                  <a:ext uri="{FF2B5EF4-FFF2-40B4-BE49-F238E27FC236}">
                    <a16:creationId xmlns:a16="http://schemas.microsoft.com/office/drawing/2014/main" id="{40754A50-D892-4B7F-8FCE-EC1288B76213}"/>
                  </a:ext>
                </a:extLst>
              </p:cNvPr>
              <p:cNvSpPr/>
              <p:nvPr/>
            </p:nvSpPr>
            <p:spPr>
              <a:xfrm>
                <a:off x="9447054" y="287175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85" name="Graphic 775">
              <a:extLst>
                <a:ext uri="{FF2B5EF4-FFF2-40B4-BE49-F238E27FC236}">
                  <a16:creationId xmlns:a16="http://schemas.microsoft.com/office/drawing/2014/main" id="{C2822BD9-1683-4149-9918-9BA5EE78B16F}"/>
                </a:ext>
              </a:extLst>
            </p:cNvPr>
            <p:cNvGrpSpPr/>
            <p:nvPr/>
          </p:nvGrpSpPr>
          <p:grpSpPr>
            <a:xfrm>
              <a:off x="9442920" y="2998424"/>
              <a:ext cx="69878" cy="60712"/>
              <a:chOff x="9462192" y="2867723"/>
              <a:chExt cx="19921" cy="17313"/>
            </a:xfrm>
          </p:grpSpPr>
          <p:sp>
            <p:nvSpPr>
              <p:cNvPr id="1386" name="Freeform: Shape 1385">
                <a:extLst>
                  <a:ext uri="{FF2B5EF4-FFF2-40B4-BE49-F238E27FC236}">
                    <a16:creationId xmlns:a16="http://schemas.microsoft.com/office/drawing/2014/main" id="{4F912CBC-4014-4BB0-A2A3-49C0779E216D}"/>
                  </a:ext>
                </a:extLst>
              </p:cNvPr>
              <p:cNvSpPr/>
              <p:nvPr/>
            </p:nvSpPr>
            <p:spPr>
              <a:xfrm>
                <a:off x="9472153" y="2867723"/>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87" name="Freeform: Shape 1386">
                <a:extLst>
                  <a:ext uri="{FF2B5EF4-FFF2-40B4-BE49-F238E27FC236}">
                    <a16:creationId xmlns:a16="http://schemas.microsoft.com/office/drawing/2014/main" id="{26A838FC-CE7F-4080-AFFB-B8237BB0F9DD}"/>
                  </a:ext>
                </a:extLst>
              </p:cNvPr>
              <p:cNvSpPr/>
              <p:nvPr/>
            </p:nvSpPr>
            <p:spPr>
              <a:xfrm>
                <a:off x="9462192" y="287638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88" name="Graphic 775">
              <a:extLst>
                <a:ext uri="{FF2B5EF4-FFF2-40B4-BE49-F238E27FC236}">
                  <a16:creationId xmlns:a16="http://schemas.microsoft.com/office/drawing/2014/main" id="{C6CBDE60-C987-45FD-81DB-ADF41931AA14}"/>
                </a:ext>
              </a:extLst>
            </p:cNvPr>
            <p:cNvGrpSpPr/>
            <p:nvPr/>
          </p:nvGrpSpPr>
          <p:grpSpPr>
            <a:xfrm>
              <a:off x="9448259" y="3005221"/>
              <a:ext cx="69886" cy="60712"/>
              <a:chOff x="9477045" y="2874520"/>
              <a:chExt cx="19930" cy="17313"/>
            </a:xfrm>
          </p:grpSpPr>
          <p:sp>
            <p:nvSpPr>
              <p:cNvPr id="1389" name="Freeform: Shape 1388">
                <a:extLst>
                  <a:ext uri="{FF2B5EF4-FFF2-40B4-BE49-F238E27FC236}">
                    <a16:creationId xmlns:a16="http://schemas.microsoft.com/office/drawing/2014/main" id="{D2A2F364-E7F1-4D9B-9524-F38C3243D042}"/>
                  </a:ext>
                </a:extLst>
              </p:cNvPr>
              <p:cNvSpPr/>
              <p:nvPr/>
            </p:nvSpPr>
            <p:spPr>
              <a:xfrm>
                <a:off x="9487006" y="2874520"/>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90" name="Freeform: Shape 1389">
                <a:extLst>
                  <a:ext uri="{FF2B5EF4-FFF2-40B4-BE49-F238E27FC236}">
                    <a16:creationId xmlns:a16="http://schemas.microsoft.com/office/drawing/2014/main" id="{31B0E5CD-AAE4-46BF-939E-44FF31733A87}"/>
                  </a:ext>
                </a:extLst>
              </p:cNvPr>
              <p:cNvSpPr/>
              <p:nvPr/>
            </p:nvSpPr>
            <p:spPr>
              <a:xfrm>
                <a:off x="9477045" y="288317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91" name="Graphic 775">
              <a:extLst>
                <a:ext uri="{FF2B5EF4-FFF2-40B4-BE49-F238E27FC236}">
                  <a16:creationId xmlns:a16="http://schemas.microsoft.com/office/drawing/2014/main" id="{FDC3DB55-6824-4E30-9195-083386A63AE8}"/>
                </a:ext>
              </a:extLst>
            </p:cNvPr>
            <p:cNvGrpSpPr/>
            <p:nvPr/>
          </p:nvGrpSpPr>
          <p:grpSpPr>
            <a:xfrm>
              <a:off x="9454553" y="3019607"/>
              <a:ext cx="69854" cy="60738"/>
              <a:chOff x="9483331" y="2888916"/>
              <a:chExt cx="19921" cy="17320"/>
            </a:xfrm>
          </p:grpSpPr>
          <p:sp>
            <p:nvSpPr>
              <p:cNvPr id="1392" name="Freeform: Shape 1391">
                <a:extLst>
                  <a:ext uri="{FF2B5EF4-FFF2-40B4-BE49-F238E27FC236}">
                    <a16:creationId xmlns:a16="http://schemas.microsoft.com/office/drawing/2014/main" id="{DACB7FD5-113F-476A-BD77-9CA84C3345E9}"/>
                  </a:ext>
                </a:extLst>
              </p:cNvPr>
              <p:cNvSpPr/>
              <p:nvPr/>
            </p:nvSpPr>
            <p:spPr>
              <a:xfrm>
                <a:off x="9493292" y="288891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93" name="Freeform: Shape 1392">
                <a:extLst>
                  <a:ext uri="{FF2B5EF4-FFF2-40B4-BE49-F238E27FC236}">
                    <a16:creationId xmlns:a16="http://schemas.microsoft.com/office/drawing/2014/main" id="{C53807DD-95E1-4B35-A8A2-7135E37595BE}"/>
                  </a:ext>
                </a:extLst>
              </p:cNvPr>
              <p:cNvSpPr/>
              <p:nvPr/>
            </p:nvSpPr>
            <p:spPr>
              <a:xfrm>
                <a:off x="9483331" y="289758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94" name="Graphic 775">
              <a:extLst>
                <a:ext uri="{FF2B5EF4-FFF2-40B4-BE49-F238E27FC236}">
                  <a16:creationId xmlns:a16="http://schemas.microsoft.com/office/drawing/2014/main" id="{71B0CDF2-B31E-4004-A6C9-08D5B970A411}"/>
                </a:ext>
              </a:extLst>
            </p:cNvPr>
            <p:cNvGrpSpPr/>
            <p:nvPr/>
          </p:nvGrpSpPr>
          <p:grpSpPr>
            <a:xfrm>
              <a:off x="9481109" y="3019607"/>
              <a:ext cx="69854" cy="60738"/>
              <a:chOff x="9509899" y="2888916"/>
              <a:chExt cx="19921" cy="17320"/>
            </a:xfrm>
          </p:grpSpPr>
          <p:sp>
            <p:nvSpPr>
              <p:cNvPr id="1395" name="Freeform: Shape 1394">
                <a:extLst>
                  <a:ext uri="{FF2B5EF4-FFF2-40B4-BE49-F238E27FC236}">
                    <a16:creationId xmlns:a16="http://schemas.microsoft.com/office/drawing/2014/main" id="{316AC2FD-2E3F-422E-86F9-2DA887A05957}"/>
                  </a:ext>
                </a:extLst>
              </p:cNvPr>
              <p:cNvSpPr/>
              <p:nvPr/>
            </p:nvSpPr>
            <p:spPr>
              <a:xfrm>
                <a:off x="9519859" y="288891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96" name="Freeform: Shape 1395">
                <a:extLst>
                  <a:ext uri="{FF2B5EF4-FFF2-40B4-BE49-F238E27FC236}">
                    <a16:creationId xmlns:a16="http://schemas.microsoft.com/office/drawing/2014/main" id="{E8A08834-E196-4C01-B4F8-BCBEFC844E61}"/>
                  </a:ext>
                </a:extLst>
              </p:cNvPr>
              <p:cNvSpPr/>
              <p:nvPr/>
            </p:nvSpPr>
            <p:spPr>
              <a:xfrm>
                <a:off x="9509899" y="289758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397" name="Shape17_20250616_112707">
              <a:extLst>
                <a:ext uri="{FF2B5EF4-FFF2-40B4-BE49-F238E27FC236}">
                  <a16:creationId xmlns:a16="http://schemas.microsoft.com/office/drawing/2014/main" id="{98A5380C-8E08-4F3D-AD36-AF275657A103}"/>
                </a:ext>
              </a:extLst>
            </p:cNvPr>
            <p:cNvGrpSpPr/>
            <p:nvPr/>
          </p:nvGrpSpPr>
          <p:grpSpPr>
            <a:xfrm>
              <a:off x="9497575" y="3019607"/>
              <a:ext cx="69886" cy="60738"/>
              <a:chOff x="9524466" y="2888916"/>
              <a:chExt cx="19930" cy="17320"/>
            </a:xfrm>
          </p:grpSpPr>
          <p:sp>
            <p:nvSpPr>
              <p:cNvPr id="1398" name="Freeform: Shape 1397">
                <a:extLst>
                  <a:ext uri="{FF2B5EF4-FFF2-40B4-BE49-F238E27FC236}">
                    <a16:creationId xmlns:a16="http://schemas.microsoft.com/office/drawing/2014/main" id="{5E813C50-273B-4849-B236-BBCB2CC73363}"/>
                  </a:ext>
                </a:extLst>
              </p:cNvPr>
              <p:cNvSpPr/>
              <p:nvPr/>
            </p:nvSpPr>
            <p:spPr>
              <a:xfrm>
                <a:off x="9534427" y="288891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399" name="Freeform: Shape 1398">
                <a:extLst>
                  <a:ext uri="{FF2B5EF4-FFF2-40B4-BE49-F238E27FC236}">
                    <a16:creationId xmlns:a16="http://schemas.microsoft.com/office/drawing/2014/main" id="{ACAD7666-0951-4FE5-AD31-6285E428C390}"/>
                  </a:ext>
                </a:extLst>
              </p:cNvPr>
              <p:cNvSpPr/>
              <p:nvPr/>
            </p:nvSpPr>
            <p:spPr>
              <a:xfrm>
                <a:off x="9524466" y="289758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00" name="Shape18_20250616_112707">
              <a:extLst>
                <a:ext uri="{FF2B5EF4-FFF2-40B4-BE49-F238E27FC236}">
                  <a16:creationId xmlns:a16="http://schemas.microsoft.com/office/drawing/2014/main" id="{19443DD6-B086-4AC3-B077-1819CE799F74}"/>
                </a:ext>
              </a:extLst>
            </p:cNvPr>
            <p:cNvGrpSpPr/>
            <p:nvPr/>
          </p:nvGrpSpPr>
          <p:grpSpPr>
            <a:xfrm>
              <a:off x="9507534" y="3019607"/>
              <a:ext cx="69886" cy="60738"/>
              <a:chOff x="9534427" y="2888916"/>
              <a:chExt cx="19930" cy="17320"/>
            </a:xfrm>
          </p:grpSpPr>
          <p:sp>
            <p:nvSpPr>
              <p:cNvPr id="1401" name="Freeform: Shape 1400">
                <a:extLst>
                  <a:ext uri="{FF2B5EF4-FFF2-40B4-BE49-F238E27FC236}">
                    <a16:creationId xmlns:a16="http://schemas.microsoft.com/office/drawing/2014/main" id="{970EB80F-8779-42CA-8FE8-E23769B9FC9C}"/>
                  </a:ext>
                </a:extLst>
              </p:cNvPr>
              <p:cNvSpPr/>
              <p:nvPr/>
            </p:nvSpPr>
            <p:spPr>
              <a:xfrm>
                <a:off x="9544396" y="288891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02" name="Freeform: Shape 1401">
                <a:extLst>
                  <a:ext uri="{FF2B5EF4-FFF2-40B4-BE49-F238E27FC236}">
                    <a16:creationId xmlns:a16="http://schemas.microsoft.com/office/drawing/2014/main" id="{75E89907-8BEB-4691-903D-A257A3889C03}"/>
                  </a:ext>
                </a:extLst>
              </p:cNvPr>
              <p:cNvSpPr/>
              <p:nvPr/>
            </p:nvSpPr>
            <p:spPr>
              <a:xfrm>
                <a:off x="9534427" y="289758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03" name="Shape19_20250616_112707">
              <a:extLst>
                <a:ext uri="{FF2B5EF4-FFF2-40B4-BE49-F238E27FC236}">
                  <a16:creationId xmlns:a16="http://schemas.microsoft.com/office/drawing/2014/main" id="{D452E0E2-0207-4648-97D9-5BE67B1F5499}"/>
                </a:ext>
              </a:extLst>
            </p:cNvPr>
            <p:cNvGrpSpPr/>
            <p:nvPr/>
          </p:nvGrpSpPr>
          <p:grpSpPr>
            <a:xfrm>
              <a:off x="9518709" y="3019607"/>
              <a:ext cx="69886" cy="60738"/>
              <a:chOff x="9545605" y="2888916"/>
              <a:chExt cx="19930" cy="17320"/>
            </a:xfrm>
          </p:grpSpPr>
          <p:sp>
            <p:nvSpPr>
              <p:cNvPr id="1404" name="Freeform: Shape 1403">
                <a:extLst>
                  <a:ext uri="{FF2B5EF4-FFF2-40B4-BE49-F238E27FC236}">
                    <a16:creationId xmlns:a16="http://schemas.microsoft.com/office/drawing/2014/main" id="{6939644F-1357-4168-8591-D98EA92034FC}"/>
                  </a:ext>
                </a:extLst>
              </p:cNvPr>
              <p:cNvSpPr/>
              <p:nvPr/>
            </p:nvSpPr>
            <p:spPr>
              <a:xfrm>
                <a:off x="9555574" y="288891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05" name="Freeform: Shape 1404">
                <a:extLst>
                  <a:ext uri="{FF2B5EF4-FFF2-40B4-BE49-F238E27FC236}">
                    <a16:creationId xmlns:a16="http://schemas.microsoft.com/office/drawing/2014/main" id="{50A4AECB-93AF-46D7-A37E-F95997B5A8E0}"/>
                  </a:ext>
                </a:extLst>
              </p:cNvPr>
              <p:cNvSpPr/>
              <p:nvPr/>
            </p:nvSpPr>
            <p:spPr>
              <a:xfrm>
                <a:off x="9545605" y="289758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06" name="Graphic 775">
              <a:extLst>
                <a:ext uri="{FF2B5EF4-FFF2-40B4-BE49-F238E27FC236}">
                  <a16:creationId xmlns:a16="http://schemas.microsoft.com/office/drawing/2014/main" id="{3C83CD8E-A1F1-402C-B38C-13239ADF0194}"/>
                </a:ext>
              </a:extLst>
            </p:cNvPr>
            <p:cNvGrpSpPr/>
            <p:nvPr/>
          </p:nvGrpSpPr>
          <p:grpSpPr>
            <a:xfrm>
              <a:off x="9549541" y="3038988"/>
              <a:ext cx="69878" cy="60712"/>
              <a:chOff x="9568749" y="2908287"/>
              <a:chExt cx="19921" cy="17313"/>
            </a:xfrm>
          </p:grpSpPr>
          <p:sp>
            <p:nvSpPr>
              <p:cNvPr id="1407" name="Freeform: Shape 1406">
                <a:extLst>
                  <a:ext uri="{FF2B5EF4-FFF2-40B4-BE49-F238E27FC236}">
                    <a16:creationId xmlns:a16="http://schemas.microsoft.com/office/drawing/2014/main" id="{088B43FE-52C0-4C3E-B5B7-F96D8F59741E}"/>
                  </a:ext>
                </a:extLst>
              </p:cNvPr>
              <p:cNvSpPr/>
              <p:nvPr/>
            </p:nvSpPr>
            <p:spPr>
              <a:xfrm>
                <a:off x="9578710" y="290828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08" name="Freeform: Shape 1407">
                <a:extLst>
                  <a:ext uri="{FF2B5EF4-FFF2-40B4-BE49-F238E27FC236}">
                    <a16:creationId xmlns:a16="http://schemas.microsoft.com/office/drawing/2014/main" id="{52193802-8661-4E53-9AF7-630493EE5946}"/>
                  </a:ext>
                </a:extLst>
              </p:cNvPr>
              <p:cNvSpPr/>
              <p:nvPr/>
            </p:nvSpPr>
            <p:spPr>
              <a:xfrm>
                <a:off x="9568749" y="291694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09" name="Shape20_20250616_112707">
              <a:extLst>
                <a:ext uri="{FF2B5EF4-FFF2-40B4-BE49-F238E27FC236}">
                  <a16:creationId xmlns:a16="http://schemas.microsoft.com/office/drawing/2014/main" id="{97B0112B-0652-4D13-8F12-003603ACB7A6}"/>
                </a:ext>
              </a:extLst>
            </p:cNvPr>
            <p:cNvGrpSpPr/>
            <p:nvPr/>
          </p:nvGrpSpPr>
          <p:grpSpPr>
            <a:xfrm>
              <a:off x="9561766" y="3043441"/>
              <a:ext cx="69886" cy="60738"/>
              <a:chOff x="9588670" y="2912750"/>
              <a:chExt cx="19930" cy="17320"/>
            </a:xfrm>
          </p:grpSpPr>
          <p:sp>
            <p:nvSpPr>
              <p:cNvPr id="1410" name="Freeform: Shape 1409">
                <a:extLst>
                  <a:ext uri="{FF2B5EF4-FFF2-40B4-BE49-F238E27FC236}">
                    <a16:creationId xmlns:a16="http://schemas.microsoft.com/office/drawing/2014/main" id="{3F49A45F-986E-46BC-9087-5751A45C6145}"/>
                  </a:ext>
                </a:extLst>
              </p:cNvPr>
              <p:cNvSpPr/>
              <p:nvPr/>
            </p:nvSpPr>
            <p:spPr>
              <a:xfrm>
                <a:off x="9598631" y="291275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11" name="Freeform: Shape 1410">
                <a:extLst>
                  <a:ext uri="{FF2B5EF4-FFF2-40B4-BE49-F238E27FC236}">
                    <a16:creationId xmlns:a16="http://schemas.microsoft.com/office/drawing/2014/main" id="{9B71B890-B886-4A67-B151-4650A815F4EA}"/>
                  </a:ext>
                </a:extLst>
              </p:cNvPr>
              <p:cNvSpPr/>
              <p:nvPr/>
            </p:nvSpPr>
            <p:spPr>
              <a:xfrm>
                <a:off x="9588670" y="29214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12" name="Graphic 775">
              <a:extLst>
                <a:ext uri="{FF2B5EF4-FFF2-40B4-BE49-F238E27FC236}">
                  <a16:creationId xmlns:a16="http://schemas.microsoft.com/office/drawing/2014/main" id="{2B6BF065-E8D2-4629-8358-C31D8B9FA2E1}"/>
                </a:ext>
              </a:extLst>
            </p:cNvPr>
            <p:cNvGrpSpPr/>
            <p:nvPr/>
          </p:nvGrpSpPr>
          <p:grpSpPr>
            <a:xfrm>
              <a:off x="9569796" y="3057606"/>
              <a:ext cx="69886" cy="60712"/>
              <a:chOff x="9598631" y="2926905"/>
              <a:chExt cx="19930" cy="17313"/>
            </a:xfrm>
          </p:grpSpPr>
          <p:sp>
            <p:nvSpPr>
              <p:cNvPr id="1413" name="Freeform: Shape 1412">
                <a:extLst>
                  <a:ext uri="{FF2B5EF4-FFF2-40B4-BE49-F238E27FC236}">
                    <a16:creationId xmlns:a16="http://schemas.microsoft.com/office/drawing/2014/main" id="{2A675A0E-2D98-4430-A73E-4F05B3315850}"/>
                  </a:ext>
                </a:extLst>
              </p:cNvPr>
              <p:cNvSpPr/>
              <p:nvPr/>
            </p:nvSpPr>
            <p:spPr>
              <a:xfrm>
                <a:off x="9608600" y="292690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14" name="Freeform: Shape 1413">
                <a:extLst>
                  <a:ext uri="{FF2B5EF4-FFF2-40B4-BE49-F238E27FC236}">
                    <a16:creationId xmlns:a16="http://schemas.microsoft.com/office/drawing/2014/main" id="{BDDDBD12-9C30-4C79-B64D-95083A48569E}"/>
                  </a:ext>
                </a:extLst>
              </p:cNvPr>
              <p:cNvSpPr/>
              <p:nvPr/>
            </p:nvSpPr>
            <p:spPr>
              <a:xfrm>
                <a:off x="9598631" y="293556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15" name="Graphic 775">
              <a:extLst>
                <a:ext uri="{FF2B5EF4-FFF2-40B4-BE49-F238E27FC236}">
                  <a16:creationId xmlns:a16="http://schemas.microsoft.com/office/drawing/2014/main" id="{60C02B5C-7CCB-4CF9-9432-FDF3931312E4}"/>
                </a:ext>
              </a:extLst>
            </p:cNvPr>
            <p:cNvGrpSpPr/>
            <p:nvPr/>
          </p:nvGrpSpPr>
          <p:grpSpPr>
            <a:xfrm>
              <a:off x="9580735" y="3068531"/>
              <a:ext cx="69878" cy="60712"/>
              <a:chOff x="9599924" y="2937830"/>
              <a:chExt cx="19921" cy="17313"/>
            </a:xfrm>
          </p:grpSpPr>
          <p:sp>
            <p:nvSpPr>
              <p:cNvPr id="1416" name="Freeform: Shape 1415">
                <a:extLst>
                  <a:ext uri="{FF2B5EF4-FFF2-40B4-BE49-F238E27FC236}">
                    <a16:creationId xmlns:a16="http://schemas.microsoft.com/office/drawing/2014/main" id="{70846CD8-E49B-4AD5-875F-94D5D2F4B518}"/>
                  </a:ext>
                </a:extLst>
              </p:cNvPr>
              <p:cNvSpPr/>
              <p:nvPr/>
            </p:nvSpPr>
            <p:spPr>
              <a:xfrm>
                <a:off x="9609884" y="293783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17" name="Freeform: Shape 1416">
                <a:extLst>
                  <a:ext uri="{FF2B5EF4-FFF2-40B4-BE49-F238E27FC236}">
                    <a16:creationId xmlns:a16="http://schemas.microsoft.com/office/drawing/2014/main" id="{B0C93331-2B0E-406C-86C2-4C25D29886DF}"/>
                  </a:ext>
                </a:extLst>
              </p:cNvPr>
              <p:cNvSpPr/>
              <p:nvPr/>
            </p:nvSpPr>
            <p:spPr>
              <a:xfrm>
                <a:off x="9599924" y="294648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18" name="Graphic 775">
              <a:extLst>
                <a:ext uri="{FF2B5EF4-FFF2-40B4-BE49-F238E27FC236}">
                  <a16:creationId xmlns:a16="http://schemas.microsoft.com/office/drawing/2014/main" id="{BD149829-58C8-465D-AC1E-9F55020F4AF4}"/>
                </a:ext>
              </a:extLst>
            </p:cNvPr>
            <p:cNvGrpSpPr/>
            <p:nvPr/>
          </p:nvGrpSpPr>
          <p:grpSpPr>
            <a:xfrm>
              <a:off x="9604992" y="3068531"/>
              <a:ext cx="69878" cy="60712"/>
              <a:chOff x="9624167" y="2937830"/>
              <a:chExt cx="19921" cy="17313"/>
            </a:xfrm>
          </p:grpSpPr>
          <p:sp>
            <p:nvSpPr>
              <p:cNvPr id="1419" name="Freeform: Shape 1418">
                <a:extLst>
                  <a:ext uri="{FF2B5EF4-FFF2-40B4-BE49-F238E27FC236}">
                    <a16:creationId xmlns:a16="http://schemas.microsoft.com/office/drawing/2014/main" id="{D77FAE10-85B5-4405-B640-901B9DD22700}"/>
                  </a:ext>
                </a:extLst>
              </p:cNvPr>
              <p:cNvSpPr/>
              <p:nvPr/>
            </p:nvSpPr>
            <p:spPr>
              <a:xfrm>
                <a:off x="9634128" y="293783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20" name="Freeform: Shape 1419">
                <a:extLst>
                  <a:ext uri="{FF2B5EF4-FFF2-40B4-BE49-F238E27FC236}">
                    <a16:creationId xmlns:a16="http://schemas.microsoft.com/office/drawing/2014/main" id="{201F0F0B-992E-46A7-9950-093CC9151195}"/>
                  </a:ext>
                </a:extLst>
              </p:cNvPr>
              <p:cNvSpPr/>
              <p:nvPr/>
            </p:nvSpPr>
            <p:spPr>
              <a:xfrm>
                <a:off x="9624167" y="294648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21" name="Graphic 775">
              <a:extLst>
                <a:ext uri="{FF2B5EF4-FFF2-40B4-BE49-F238E27FC236}">
                  <a16:creationId xmlns:a16="http://schemas.microsoft.com/office/drawing/2014/main" id="{B6339628-916D-457E-B420-92DB0B73CEC5}"/>
                </a:ext>
              </a:extLst>
            </p:cNvPr>
            <p:cNvGrpSpPr/>
            <p:nvPr/>
          </p:nvGrpSpPr>
          <p:grpSpPr>
            <a:xfrm>
              <a:off x="9598762" y="3085835"/>
              <a:ext cx="69854" cy="60738"/>
              <a:chOff x="9627599" y="2955144"/>
              <a:chExt cx="19921" cy="17320"/>
            </a:xfrm>
          </p:grpSpPr>
          <p:sp>
            <p:nvSpPr>
              <p:cNvPr id="1422" name="Freeform: Shape 1421">
                <a:extLst>
                  <a:ext uri="{FF2B5EF4-FFF2-40B4-BE49-F238E27FC236}">
                    <a16:creationId xmlns:a16="http://schemas.microsoft.com/office/drawing/2014/main" id="{D1E465C4-F23D-482B-A774-3E4BDA54AD39}"/>
                  </a:ext>
                </a:extLst>
              </p:cNvPr>
              <p:cNvSpPr/>
              <p:nvPr/>
            </p:nvSpPr>
            <p:spPr>
              <a:xfrm>
                <a:off x="9637560" y="295514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23" name="Freeform: Shape 1422">
                <a:extLst>
                  <a:ext uri="{FF2B5EF4-FFF2-40B4-BE49-F238E27FC236}">
                    <a16:creationId xmlns:a16="http://schemas.microsoft.com/office/drawing/2014/main" id="{0F5C230E-4BC5-45C2-9C12-63E0155A7556}"/>
                  </a:ext>
                </a:extLst>
              </p:cNvPr>
              <p:cNvSpPr/>
              <p:nvPr/>
            </p:nvSpPr>
            <p:spPr>
              <a:xfrm>
                <a:off x="9627599" y="296380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24" name="Shape21_20250616_112707">
              <a:extLst>
                <a:ext uri="{FF2B5EF4-FFF2-40B4-BE49-F238E27FC236}">
                  <a16:creationId xmlns:a16="http://schemas.microsoft.com/office/drawing/2014/main" id="{ABE5C4B1-E3CF-4EF8-B8D4-11A66CBACFFC}"/>
                </a:ext>
              </a:extLst>
            </p:cNvPr>
            <p:cNvGrpSpPr/>
            <p:nvPr/>
          </p:nvGrpSpPr>
          <p:grpSpPr>
            <a:xfrm>
              <a:off x="9693219" y="3088380"/>
              <a:ext cx="69886" cy="60738"/>
              <a:chOff x="9720150" y="2957689"/>
              <a:chExt cx="19930" cy="17320"/>
            </a:xfrm>
          </p:grpSpPr>
          <p:sp>
            <p:nvSpPr>
              <p:cNvPr id="1425" name="Freeform: Shape 1424">
                <a:extLst>
                  <a:ext uri="{FF2B5EF4-FFF2-40B4-BE49-F238E27FC236}">
                    <a16:creationId xmlns:a16="http://schemas.microsoft.com/office/drawing/2014/main" id="{6D1C60C3-5356-47F4-9213-FE88CCC39860}"/>
                  </a:ext>
                </a:extLst>
              </p:cNvPr>
              <p:cNvSpPr/>
              <p:nvPr/>
            </p:nvSpPr>
            <p:spPr>
              <a:xfrm>
                <a:off x="9730119" y="295768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26" name="Freeform: Shape 1425">
                <a:extLst>
                  <a:ext uri="{FF2B5EF4-FFF2-40B4-BE49-F238E27FC236}">
                    <a16:creationId xmlns:a16="http://schemas.microsoft.com/office/drawing/2014/main" id="{910B9B1B-AF6A-4649-87A4-E597D87B35A1}"/>
                  </a:ext>
                </a:extLst>
              </p:cNvPr>
              <p:cNvSpPr/>
              <p:nvPr/>
            </p:nvSpPr>
            <p:spPr>
              <a:xfrm>
                <a:off x="9720150" y="296634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27" name="Graphic 775">
              <a:extLst>
                <a:ext uri="{FF2B5EF4-FFF2-40B4-BE49-F238E27FC236}">
                  <a16:creationId xmlns:a16="http://schemas.microsoft.com/office/drawing/2014/main" id="{63A5B79D-6C11-4498-8B7B-258A58C378BD}"/>
                </a:ext>
              </a:extLst>
            </p:cNvPr>
            <p:cNvGrpSpPr/>
            <p:nvPr/>
          </p:nvGrpSpPr>
          <p:grpSpPr>
            <a:xfrm>
              <a:off x="9711008" y="3114710"/>
              <a:ext cx="69878" cy="60712"/>
              <a:chOff x="9730119" y="2984009"/>
              <a:chExt cx="19921" cy="17313"/>
            </a:xfrm>
          </p:grpSpPr>
          <p:sp>
            <p:nvSpPr>
              <p:cNvPr id="1428" name="Freeform: Shape 1427">
                <a:extLst>
                  <a:ext uri="{FF2B5EF4-FFF2-40B4-BE49-F238E27FC236}">
                    <a16:creationId xmlns:a16="http://schemas.microsoft.com/office/drawing/2014/main" id="{EF55E401-32D4-405B-B7ED-51A3BA7BBC79}"/>
                  </a:ext>
                </a:extLst>
              </p:cNvPr>
              <p:cNvSpPr/>
              <p:nvPr/>
            </p:nvSpPr>
            <p:spPr>
              <a:xfrm>
                <a:off x="9740080" y="2984009"/>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29" name="Freeform: Shape 1428">
                <a:extLst>
                  <a:ext uri="{FF2B5EF4-FFF2-40B4-BE49-F238E27FC236}">
                    <a16:creationId xmlns:a16="http://schemas.microsoft.com/office/drawing/2014/main" id="{6EE39C8C-2033-4966-8F2A-7573CD34EF41}"/>
                  </a:ext>
                </a:extLst>
              </p:cNvPr>
              <p:cNvSpPr/>
              <p:nvPr/>
            </p:nvSpPr>
            <p:spPr>
              <a:xfrm>
                <a:off x="9730119" y="29926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30" name="Graphic 775">
              <a:extLst>
                <a:ext uri="{FF2B5EF4-FFF2-40B4-BE49-F238E27FC236}">
                  <a16:creationId xmlns:a16="http://schemas.microsoft.com/office/drawing/2014/main" id="{DFD253B8-B7B2-4E82-B2C1-B71D53E4CABD}"/>
                </a:ext>
              </a:extLst>
            </p:cNvPr>
            <p:cNvGrpSpPr/>
            <p:nvPr/>
          </p:nvGrpSpPr>
          <p:grpSpPr>
            <a:xfrm>
              <a:off x="9723821" y="3120297"/>
              <a:ext cx="69886" cy="60712"/>
              <a:chOff x="9752718" y="2989596"/>
              <a:chExt cx="19930" cy="17313"/>
            </a:xfrm>
          </p:grpSpPr>
          <p:sp>
            <p:nvSpPr>
              <p:cNvPr id="1431" name="Freeform: Shape 1430">
                <a:extLst>
                  <a:ext uri="{FF2B5EF4-FFF2-40B4-BE49-F238E27FC236}">
                    <a16:creationId xmlns:a16="http://schemas.microsoft.com/office/drawing/2014/main" id="{06C145C5-AC5A-487B-8E9D-2FA795F06CC1}"/>
                  </a:ext>
                </a:extLst>
              </p:cNvPr>
              <p:cNvSpPr/>
              <p:nvPr/>
            </p:nvSpPr>
            <p:spPr>
              <a:xfrm>
                <a:off x="9762678" y="298959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32" name="Freeform: Shape 1431">
                <a:extLst>
                  <a:ext uri="{FF2B5EF4-FFF2-40B4-BE49-F238E27FC236}">
                    <a16:creationId xmlns:a16="http://schemas.microsoft.com/office/drawing/2014/main" id="{BBE777CC-6B6D-4AFE-9AA0-E4F05A12D8E3}"/>
                  </a:ext>
                </a:extLst>
              </p:cNvPr>
              <p:cNvSpPr/>
              <p:nvPr/>
            </p:nvSpPr>
            <p:spPr>
              <a:xfrm>
                <a:off x="9752718" y="299825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33" name="Graphic 775">
              <a:extLst>
                <a:ext uri="{FF2B5EF4-FFF2-40B4-BE49-F238E27FC236}">
                  <a16:creationId xmlns:a16="http://schemas.microsoft.com/office/drawing/2014/main" id="{FC555B2D-2DCC-40D2-9FAE-C1460BD141B6}"/>
                </a:ext>
              </a:extLst>
            </p:cNvPr>
            <p:cNvGrpSpPr/>
            <p:nvPr/>
          </p:nvGrpSpPr>
          <p:grpSpPr>
            <a:xfrm>
              <a:off x="9736672" y="3120297"/>
              <a:ext cx="69886" cy="60712"/>
              <a:chOff x="9765574" y="2989596"/>
              <a:chExt cx="19930" cy="17313"/>
            </a:xfrm>
          </p:grpSpPr>
          <p:sp>
            <p:nvSpPr>
              <p:cNvPr id="1434" name="Freeform: Shape 1433">
                <a:extLst>
                  <a:ext uri="{FF2B5EF4-FFF2-40B4-BE49-F238E27FC236}">
                    <a16:creationId xmlns:a16="http://schemas.microsoft.com/office/drawing/2014/main" id="{8BB7F3DB-6D51-4162-8AC6-3B7E3D12FAE9}"/>
                  </a:ext>
                </a:extLst>
              </p:cNvPr>
              <p:cNvSpPr/>
              <p:nvPr/>
            </p:nvSpPr>
            <p:spPr>
              <a:xfrm>
                <a:off x="9775534" y="298959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35" name="Freeform: Shape 1434">
                <a:extLst>
                  <a:ext uri="{FF2B5EF4-FFF2-40B4-BE49-F238E27FC236}">
                    <a16:creationId xmlns:a16="http://schemas.microsoft.com/office/drawing/2014/main" id="{869AD55E-20B3-416D-A68F-5C4DB902DD07}"/>
                  </a:ext>
                </a:extLst>
              </p:cNvPr>
              <p:cNvSpPr/>
              <p:nvPr/>
            </p:nvSpPr>
            <p:spPr>
              <a:xfrm>
                <a:off x="9765574" y="299825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36" name="Graphic 775">
              <a:extLst>
                <a:ext uri="{FF2B5EF4-FFF2-40B4-BE49-F238E27FC236}">
                  <a16:creationId xmlns:a16="http://schemas.microsoft.com/office/drawing/2014/main" id="{63E17A06-DD95-47E9-B330-70885989A2C4}"/>
                </a:ext>
              </a:extLst>
            </p:cNvPr>
            <p:cNvGrpSpPr/>
            <p:nvPr/>
          </p:nvGrpSpPr>
          <p:grpSpPr>
            <a:xfrm>
              <a:off x="9745521" y="3120297"/>
              <a:ext cx="69886" cy="60712"/>
              <a:chOff x="9774427" y="2989596"/>
              <a:chExt cx="19930" cy="17313"/>
            </a:xfrm>
          </p:grpSpPr>
          <p:sp>
            <p:nvSpPr>
              <p:cNvPr id="1437" name="Freeform: Shape 1436">
                <a:extLst>
                  <a:ext uri="{FF2B5EF4-FFF2-40B4-BE49-F238E27FC236}">
                    <a16:creationId xmlns:a16="http://schemas.microsoft.com/office/drawing/2014/main" id="{A232CBDA-5594-4013-BA33-F992665C4C56}"/>
                  </a:ext>
                </a:extLst>
              </p:cNvPr>
              <p:cNvSpPr/>
              <p:nvPr/>
            </p:nvSpPr>
            <p:spPr>
              <a:xfrm>
                <a:off x="9784396" y="298959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38" name="Freeform: Shape 1437">
                <a:extLst>
                  <a:ext uri="{FF2B5EF4-FFF2-40B4-BE49-F238E27FC236}">
                    <a16:creationId xmlns:a16="http://schemas.microsoft.com/office/drawing/2014/main" id="{2FB528A0-B6EB-4DC3-8B40-C835EB38C793}"/>
                  </a:ext>
                </a:extLst>
              </p:cNvPr>
              <p:cNvSpPr/>
              <p:nvPr/>
            </p:nvSpPr>
            <p:spPr>
              <a:xfrm>
                <a:off x="9774427" y="299825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39" name="Graphic 775">
              <a:extLst>
                <a:ext uri="{FF2B5EF4-FFF2-40B4-BE49-F238E27FC236}">
                  <a16:creationId xmlns:a16="http://schemas.microsoft.com/office/drawing/2014/main" id="{BE11D961-C51A-4806-A57D-D0474DA0C55E}"/>
                </a:ext>
              </a:extLst>
            </p:cNvPr>
            <p:cNvGrpSpPr/>
            <p:nvPr/>
          </p:nvGrpSpPr>
          <p:grpSpPr>
            <a:xfrm>
              <a:off x="9770532" y="3120297"/>
              <a:ext cx="69878" cy="60712"/>
              <a:chOff x="9789607" y="2989596"/>
              <a:chExt cx="19921" cy="17313"/>
            </a:xfrm>
          </p:grpSpPr>
          <p:sp>
            <p:nvSpPr>
              <p:cNvPr id="1440" name="Freeform: Shape 1439">
                <a:extLst>
                  <a:ext uri="{FF2B5EF4-FFF2-40B4-BE49-F238E27FC236}">
                    <a16:creationId xmlns:a16="http://schemas.microsoft.com/office/drawing/2014/main" id="{F0AF95CF-9521-4D93-9E3C-B0D6B220CEAB}"/>
                  </a:ext>
                </a:extLst>
              </p:cNvPr>
              <p:cNvSpPr/>
              <p:nvPr/>
            </p:nvSpPr>
            <p:spPr>
              <a:xfrm>
                <a:off x="9799568" y="298959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41" name="Freeform: Shape 1440">
                <a:extLst>
                  <a:ext uri="{FF2B5EF4-FFF2-40B4-BE49-F238E27FC236}">
                    <a16:creationId xmlns:a16="http://schemas.microsoft.com/office/drawing/2014/main" id="{3EDA4EF5-4232-4495-BB46-8E907B15241D}"/>
                  </a:ext>
                </a:extLst>
              </p:cNvPr>
              <p:cNvSpPr/>
              <p:nvPr/>
            </p:nvSpPr>
            <p:spPr>
              <a:xfrm>
                <a:off x="9789607" y="2998252"/>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42" name="Graphic 775">
              <a:extLst>
                <a:ext uri="{FF2B5EF4-FFF2-40B4-BE49-F238E27FC236}">
                  <a16:creationId xmlns:a16="http://schemas.microsoft.com/office/drawing/2014/main" id="{AC736959-F01D-4D56-BCF0-FD35D72157D7}"/>
                </a:ext>
              </a:extLst>
            </p:cNvPr>
            <p:cNvGrpSpPr/>
            <p:nvPr/>
          </p:nvGrpSpPr>
          <p:grpSpPr>
            <a:xfrm>
              <a:off x="9778362" y="3120297"/>
              <a:ext cx="69886" cy="60712"/>
              <a:chOff x="9807280" y="2989596"/>
              <a:chExt cx="19930" cy="17313"/>
            </a:xfrm>
          </p:grpSpPr>
          <p:sp>
            <p:nvSpPr>
              <p:cNvPr id="1443" name="Freeform: Shape 1442">
                <a:extLst>
                  <a:ext uri="{FF2B5EF4-FFF2-40B4-BE49-F238E27FC236}">
                    <a16:creationId xmlns:a16="http://schemas.microsoft.com/office/drawing/2014/main" id="{D35B694E-AFA1-4602-823B-F59FDA75BBA6}"/>
                  </a:ext>
                </a:extLst>
              </p:cNvPr>
              <p:cNvSpPr/>
              <p:nvPr/>
            </p:nvSpPr>
            <p:spPr>
              <a:xfrm>
                <a:off x="9817249" y="298959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44" name="Freeform: Shape 1443">
                <a:extLst>
                  <a:ext uri="{FF2B5EF4-FFF2-40B4-BE49-F238E27FC236}">
                    <a16:creationId xmlns:a16="http://schemas.microsoft.com/office/drawing/2014/main" id="{ADDE74F0-7314-4BE1-A96D-97896F493AC1}"/>
                  </a:ext>
                </a:extLst>
              </p:cNvPr>
              <p:cNvSpPr/>
              <p:nvPr/>
            </p:nvSpPr>
            <p:spPr>
              <a:xfrm>
                <a:off x="9807280" y="299825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45" name="Graphic 775">
              <a:extLst>
                <a:ext uri="{FF2B5EF4-FFF2-40B4-BE49-F238E27FC236}">
                  <a16:creationId xmlns:a16="http://schemas.microsoft.com/office/drawing/2014/main" id="{3D1A6D7B-B0DB-48F2-8990-0AD26C33B0E1}"/>
                </a:ext>
              </a:extLst>
            </p:cNvPr>
            <p:cNvGrpSpPr/>
            <p:nvPr/>
          </p:nvGrpSpPr>
          <p:grpSpPr>
            <a:xfrm>
              <a:off x="9801791" y="3137600"/>
              <a:ext cx="69854" cy="60738"/>
              <a:chOff x="9830709" y="3006909"/>
              <a:chExt cx="19921" cy="17320"/>
            </a:xfrm>
          </p:grpSpPr>
          <p:sp>
            <p:nvSpPr>
              <p:cNvPr id="1446" name="Freeform: Shape 1445">
                <a:extLst>
                  <a:ext uri="{FF2B5EF4-FFF2-40B4-BE49-F238E27FC236}">
                    <a16:creationId xmlns:a16="http://schemas.microsoft.com/office/drawing/2014/main" id="{D3689FAC-C2CA-4FC9-AF3D-ECC21F4FD6B6}"/>
                  </a:ext>
                </a:extLst>
              </p:cNvPr>
              <p:cNvSpPr/>
              <p:nvPr/>
            </p:nvSpPr>
            <p:spPr>
              <a:xfrm>
                <a:off x="9840670" y="30069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47" name="Freeform: Shape 1446">
                <a:extLst>
                  <a:ext uri="{FF2B5EF4-FFF2-40B4-BE49-F238E27FC236}">
                    <a16:creationId xmlns:a16="http://schemas.microsoft.com/office/drawing/2014/main" id="{DDAEBA9A-B2E0-4A5F-BC59-476AA359D7D0}"/>
                  </a:ext>
                </a:extLst>
              </p:cNvPr>
              <p:cNvSpPr/>
              <p:nvPr/>
            </p:nvSpPr>
            <p:spPr>
              <a:xfrm>
                <a:off x="9830709" y="30155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48" name="Graphic 775">
              <a:extLst>
                <a:ext uri="{FF2B5EF4-FFF2-40B4-BE49-F238E27FC236}">
                  <a16:creationId xmlns:a16="http://schemas.microsoft.com/office/drawing/2014/main" id="{F764F59D-778F-4CCF-867A-2743AD358AEB}"/>
                </a:ext>
              </a:extLst>
            </p:cNvPr>
            <p:cNvGrpSpPr/>
            <p:nvPr/>
          </p:nvGrpSpPr>
          <p:grpSpPr>
            <a:xfrm>
              <a:off x="9816638" y="3198861"/>
              <a:ext cx="69854" cy="60738"/>
              <a:chOff x="9845562" y="3068170"/>
              <a:chExt cx="19921" cy="17320"/>
            </a:xfrm>
          </p:grpSpPr>
          <p:sp>
            <p:nvSpPr>
              <p:cNvPr id="1449" name="Freeform: Shape 1448">
                <a:extLst>
                  <a:ext uri="{FF2B5EF4-FFF2-40B4-BE49-F238E27FC236}">
                    <a16:creationId xmlns:a16="http://schemas.microsoft.com/office/drawing/2014/main" id="{380E535E-A69E-4A39-BCE3-C32023E87F13}"/>
                  </a:ext>
                </a:extLst>
              </p:cNvPr>
              <p:cNvSpPr/>
              <p:nvPr/>
            </p:nvSpPr>
            <p:spPr>
              <a:xfrm>
                <a:off x="9855523" y="306817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50" name="Freeform: Shape 1449">
                <a:extLst>
                  <a:ext uri="{FF2B5EF4-FFF2-40B4-BE49-F238E27FC236}">
                    <a16:creationId xmlns:a16="http://schemas.microsoft.com/office/drawing/2014/main" id="{EF024CB5-9018-4D03-842A-235429ABE982}"/>
                  </a:ext>
                </a:extLst>
              </p:cNvPr>
              <p:cNvSpPr/>
              <p:nvPr/>
            </p:nvSpPr>
            <p:spPr>
              <a:xfrm>
                <a:off x="9845562" y="30768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51" name="Graphic 775">
              <a:extLst>
                <a:ext uri="{FF2B5EF4-FFF2-40B4-BE49-F238E27FC236}">
                  <a16:creationId xmlns:a16="http://schemas.microsoft.com/office/drawing/2014/main" id="{316D645C-AA5B-40D6-A33C-A42AAAB67AE7}"/>
                </a:ext>
              </a:extLst>
            </p:cNvPr>
            <p:cNvGrpSpPr/>
            <p:nvPr/>
          </p:nvGrpSpPr>
          <p:grpSpPr>
            <a:xfrm>
              <a:off x="9829347" y="3198861"/>
              <a:ext cx="69854" cy="60738"/>
              <a:chOff x="9858276" y="3068170"/>
              <a:chExt cx="19921" cy="17320"/>
            </a:xfrm>
          </p:grpSpPr>
          <p:sp>
            <p:nvSpPr>
              <p:cNvPr id="1452" name="Freeform: Shape 1451">
                <a:extLst>
                  <a:ext uri="{FF2B5EF4-FFF2-40B4-BE49-F238E27FC236}">
                    <a16:creationId xmlns:a16="http://schemas.microsoft.com/office/drawing/2014/main" id="{5262913F-86D3-481D-9F67-424A407C169F}"/>
                  </a:ext>
                </a:extLst>
              </p:cNvPr>
              <p:cNvSpPr/>
              <p:nvPr/>
            </p:nvSpPr>
            <p:spPr>
              <a:xfrm>
                <a:off x="9868236" y="306817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53" name="Freeform: Shape 1452">
                <a:extLst>
                  <a:ext uri="{FF2B5EF4-FFF2-40B4-BE49-F238E27FC236}">
                    <a16:creationId xmlns:a16="http://schemas.microsoft.com/office/drawing/2014/main" id="{F14B1908-0D6B-4864-AA6A-B493AD9A2086}"/>
                  </a:ext>
                </a:extLst>
              </p:cNvPr>
              <p:cNvSpPr/>
              <p:nvPr/>
            </p:nvSpPr>
            <p:spPr>
              <a:xfrm>
                <a:off x="9858276" y="30768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54" name="Graphic 775">
              <a:extLst>
                <a:ext uri="{FF2B5EF4-FFF2-40B4-BE49-F238E27FC236}">
                  <a16:creationId xmlns:a16="http://schemas.microsoft.com/office/drawing/2014/main" id="{FA78857B-2B1B-42F0-AD24-513128B7BE3B}"/>
                </a:ext>
              </a:extLst>
            </p:cNvPr>
            <p:cNvGrpSpPr/>
            <p:nvPr/>
          </p:nvGrpSpPr>
          <p:grpSpPr>
            <a:xfrm>
              <a:off x="9842197" y="3198861"/>
              <a:ext cx="69854" cy="60738"/>
              <a:chOff x="9871131" y="3068170"/>
              <a:chExt cx="19921" cy="17320"/>
            </a:xfrm>
          </p:grpSpPr>
          <p:sp>
            <p:nvSpPr>
              <p:cNvPr id="1455" name="Freeform: Shape 1454">
                <a:extLst>
                  <a:ext uri="{FF2B5EF4-FFF2-40B4-BE49-F238E27FC236}">
                    <a16:creationId xmlns:a16="http://schemas.microsoft.com/office/drawing/2014/main" id="{7C4DD3FE-36F1-4DC2-8278-E72647220C95}"/>
                  </a:ext>
                </a:extLst>
              </p:cNvPr>
              <p:cNvSpPr/>
              <p:nvPr/>
            </p:nvSpPr>
            <p:spPr>
              <a:xfrm>
                <a:off x="9881092" y="306817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56" name="Freeform: Shape 1455">
                <a:extLst>
                  <a:ext uri="{FF2B5EF4-FFF2-40B4-BE49-F238E27FC236}">
                    <a16:creationId xmlns:a16="http://schemas.microsoft.com/office/drawing/2014/main" id="{E274EB5A-5ED3-4E11-A6A7-F14C329B55FB}"/>
                  </a:ext>
                </a:extLst>
              </p:cNvPr>
              <p:cNvSpPr/>
              <p:nvPr/>
            </p:nvSpPr>
            <p:spPr>
              <a:xfrm>
                <a:off x="9871131" y="30768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57" name="Shape22_20250616_112707">
              <a:extLst>
                <a:ext uri="{FF2B5EF4-FFF2-40B4-BE49-F238E27FC236}">
                  <a16:creationId xmlns:a16="http://schemas.microsoft.com/office/drawing/2014/main" id="{71761B01-1D31-43AF-B52C-65428DD77CFE}"/>
                </a:ext>
              </a:extLst>
            </p:cNvPr>
            <p:cNvGrpSpPr/>
            <p:nvPr/>
          </p:nvGrpSpPr>
          <p:grpSpPr>
            <a:xfrm>
              <a:off x="9867016" y="3200101"/>
              <a:ext cx="69886" cy="60738"/>
              <a:chOff x="9893982" y="3069410"/>
              <a:chExt cx="19930" cy="17320"/>
            </a:xfrm>
          </p:grpSpPr>
          <p:sp>
            <p:nvSpPr>
              <p:cNvPr id="1458" name="Freeform: Shape 1457">
                <a:extLst>
                  <a:ext uri="{FF2B5EF4-FFF2-40B4-BE49-F238E27FC236}">
                    <a16:creationId xmlns:a16="http://schemas.microsoft.com/office/drawing/2014/main" id="{68FD7624-A6D0-4663-A661-66824259A6D2}"/>
                  </a:ext>
                </a:extLst>
              </p:cNvPr>
              <p:cNvSpPr/>
              <p:nvPr/>
            </p:nvSpPr>
            <p:spPr>
              <a:xfrm>
                <a:off x="9903943"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59" name="Freeform: Shape 1458">
                <a:extLst>
                  <a:ext uri="{FF2B5EF4-FFF2-40B4-BE49-F238E27FC236}">
                    <a16:creationId xmlns:a16="http://schemas.microsoft.com/office/drawing/2014/main" id="{5A67DB6D-BD2D-4B18-95D3-D7E3FDAD594D}"/>
                  </a:ext>
                </a:extLst>
              </p:cNvPr>
              <p:cNvSpPr/>
              <p:nvPr/>
            </p:nvSpPr>
            <p:spPr>
              <a:xfrm>
                <a:off x="9893982" y="307807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60" name="Shape23_20250616_112707">
              <a:extLst>
                <a:ext uri="{FF2B5EF4-FFF2-40B4-BE49-F238E27FC236}">
                  <a16:creationId xmlns:a16="http://schemas.microsoft.com/office/drawing/2014/main" id="{B283F9E5-7C44-4BD2-B9CF-41CCF14B9260}"/>
                </a:ext>
              </a:extLst>
            </p:cNvPr>
            <p:cNvGrpSpPr/>
            <p:nvPr/>
          </p:nvGrpSpPr>
          <p:grpSpPr>
            <a:xfrm>
              <a:off x="9873300" y="3200101"/>
              <a:ext cx="69886" cy="60738"/>
              <a:chOff x="9900267" y="3069410"/>
              <a:chExt cx="19930" cy="17320"/>
            </a:xfrm>
          </p:grpSpPr>
          <p:sp>
            <p:nvSpPr>
              <p:cNvPr id="1461" name="Freeform: Shape 1460">
                <a:extLst>
                  <a:ext uri="{FF2B5EF4-FFF2-40B4-BE49-F238E27FC236}">
                    <a16:creationId xmlns:a16="http://schemas.microsoft.com/office/drawing/2014/main" id="{B7011FDB-335E-46E4-A736-BC3B38032F14}"/>
                  </a:ext>
                </a:extLst>
              </p:cNvPr>
              <p:cNvSpPr/>
              <p:nvPr/>
            </p:nvSpPr>
            <p:spPr>
              <a:xfrm>
                <a:off x="9910228"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62" name="Freeform: Shape 1461">
                <a:extLst>
                  <a:ext uri="{FF2B5EF4-FFF2-40B4-BE49-F238E27FC236}">
                    <a16:creationId xmlns:a16="http://schemas.microsoft.com/office/drawing/2014/main" id="{722B4A4E-BBE9-4BCA-B568-0E6BEB4FA0D3}"/>
                  </a:ext>
                </a:extLst>
              </p:cNvPr>
              <p:cNvSpPr/>
              <p:nvPr/>
            </p:nvSpPr>
            <p:spPr>
              <a:xfrm>
                <a:off x="9900267" y="307807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63" name="Graphic 775">
              <a:extLst>
                <a:ext uri="{FF2B5EF4-FFF2-40B4-BE49-F238E27FC236}">
                  <a16:creationId xmlns:a16="http://schemas.microsoft.com/office/drawing/2014/main" id="{AFA200C9-D866-4354-A406-066ED97A6DB5}"/>
                </a:ext>
              </a:extLst>
            </p:cNvPr>
            <p:cNvGrpSpPr/>
            <p:nvPr/>
          </p:nvGrpSpPr>
          <p:grpSpPr>
            <a:xfrm>
              <a:off x="9883173" y="3200101"/>
              <a:ext cx="69854" cy="60738"/>
              <a:chOff x="9912124" y="3069410"/>
              <a:chExt cx="19921" cy="17320"/>
            </a:xfrm>
          </p:grpSpPr>
          <p:sp>
            <p:nvSpPr>
              <p:cNvPr id="1464" name="Freeform: Shape 1463">
                <a:extLst>
                  <a:ext uri="{FF2B5EF4-FFF2-40B4-BE49-F238E27FC236}">
                    <a16:creationId xmlns:a16="http://schemas.microsoft.com/office/drawing/2014/main" id="{BD91A970-80B3-4E96-B485-4B6E383FAA77}"/>
                  </a:ext>
                </a:extLst>
              </p:cNvPr>
              <p:cNvSpPr/>
              <p:nvPr/>
            </p:nvSpPr>
            <p:spPr>
              <a:xfrm>
                <a:off x="9922085"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65" name="Freeform: Shape 1464">
                <a:extLst>
                  <a:ext uri="{FF2B5EF4-FFF2-40B4-BE49-F238E27FC236}">
                    <a16:creationId xmlns:a16="http://schemas.microsoft.com/office/drawing/2014/main" id="{CFF501B9-4A44-4B05-9CC6-FE63850D1A7F}"/>
                  </a:ext>
                </a:extLst>
              </p:cNvPr>
              <p:cNvSpPr/>
              <p:nvPr/>
            </p:nvSpPr>
            <p:spPr>
              <a:xfrm>
                <a:off x="9912124" y="307807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66" name="Graphic 775">
              <a:extLst>
                <a:ext uri="{FF2B5EF4-FFF2-40B4-BE49-F238E27FC236}">
                  <a16:creationId xmlns:a16="http://schemas.microsoft.com/office/drawing/2014/main" id="{B2C0F44B-CE80-4125-8DD0-2CB9343452E6}"/>
                </a:ext>
              </a:extLst>
            </p:cNvPr>
            <p:cNvGrpSpPr/>
            <p:nvPr/>
          </p:nvGrpSpPr>
          <p:grpSpPr>
            <a:xfrm>
              <a:off x="9896880" y="3200101"/>
              <a:ext cx="69854" cy="60738"/>
              <a:chOff x="9925836" y="3069410"/>
              <a:chExt cx="19921" cy="17320"/>
            </a:xfrm>
          </p:grpSpPr>
          <p:sp>
            <p:nvSpPr>
              <p:cNvPr id="1467" name="Freeform: Shape 1466">
                <a:extLst>
                  <a:ext uri="{FF2B5EF4-FFF2-40B4-BE49-F238E27FC236}">
                    <a16:creationId xmlns:a16="http://schemas.microsoft.com/office/drawing/2014/main" id="{DEF14E0E-4BCA-420D-B91B-FD36753C675B}"/>
                  </a:ext>
                </a:extLst>
              </p:cNvPr>
              <p:cNvSpPr/>
              <p:nvPr/>
            </p:nvSpPr>
            <p:spPr>
              <a:xfrm>
                <a:off x="9935797"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68" name="Freeform: Shape 1467">
                <a:extLst>
                  <a:ext uri="{FF2B5EF4-FFF2-40B4-BE49-F238E27FC236}">
                    <a16:creationId xmlns:a16="http://schemas.microsoft.com/office/drawing/2014/main" id="{4AB8D3DF-61D6-4A0B-B59C-EC8030FC6D17}"/>
                  </a:ext>
                </a:extLst>
              </p:cNvPr>
              <p:cNvSpPr/>
              <p:nvPr/>
            </p:nvSpPr>
            <p:spPr>
              <a:xfrm>
                <a:off x="9925836" y="307807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69" name="Shape24_20250616_112707">
              <a:extLst>
                <a:ext uri="{FF2B5EF4-FFF2-40B4-BE49-F238E27FC236}">
                  <a16:creationId xmlns:a16="http://schemas.microsoft.com/office/drawing/2014/main" id="{7EA5EC41-FAB8-4590-B159-D50D62DA66AB}"/>
                </a:ext>
              </a:extLst>
            </p:cNvPr>
            <p:cNvGrpSpPr/>
            <p:nvPr/>
          </p:nvGrpSpPr>
          <p:grpSpPr>
            <a:xfrm>
              <a:off x="9914856" y="3200101"/>
              <a:ext cx="69886" cy="60738"/>
              <a:chOff x="9941831" y="3069410"/>
              <a:chExt cx="19930" cy="17320"/>
            </a:xfrm>
          </p:grpSpPr>
          <p:sp>
            <p:nvSpPr>
              <p:cNvPr id="1470" name="Freeform: Shape 1469">
                <a:extLst>
                  <a:ext uri="{FF2B5EF4-FFF2-40B4-BE49-F238E27FC236}">
                    <a16:creationId xmlns:a16="http://schemas.microsoft.com/office/drawing/2014/main" id="{8184DAEC-145D-4A3A-BD0F-67E8BE5DC25B}"/>
                  </a:ext>
                </a:extLst>
              </p:cNvPr>
              <p:cNvSpPr/>
              <p:nvPr/>
            </p:nvSpPr>
            <p:spPr>
              <a:xfrm>
                <a:off x="9951800"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71" name="Freeform: Shape 1470">
                <a:extLst>
                  <a:ext uri="{FF2B5EF4-FFF2-40B4-BE49-F238E27FC236}">
                    <a16:creationId xmlns:a16="http://schemas.microsoft.com/office/drawing/2014/main" id="{3661B1F1-A1F5-4D9C-A638-5620073E8269}"/>
                  </a:ext>
                </a:extLst>
              </p:cNvPr>
              <p:cNvSpPr/>
              <p:nvPr/>
            </p:nvSpPr>
            <p:spPr>
              <a:xfrm>
                <a:off x="9941831" y="307807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72" name="Shape25_20250616_112707">
              <a:extLst>
                <a:ext uri="{FF2B5EF4-FFF2-40B4-BE49-F238E27FC236}">
                  <a16:creationId xmlns:a16="http://schemas.microsoft.com/office/drawing/2014/main" id="{5FE999AA-26A6-47F7-A02C-6D029A27FB0C}"/>
                </a:ext>
              </a:extLst>
            </p:cNvPr>
            <p:cNvGrpSpPr/>
            <p:nvPr/>
          </p:nvGrpSpPr>
          <p:grpSpPr>
            <a:xfrm>
              <a:off x="9949128" y="3200101"/>
              <a:ext cx="69886" cy="60738"/>
              <a:chOff x="9976110" y="3069410"/>
              <a:chExt cx="19930" cy="17320"/>
            </a:xfrm>
          </p:grpSpPr>
          <p:sp>
            <p:nvSpPr>
              <p:cNvPr id="1473" name="Freeform: Shape 1472">
                <a:extLst>
                  <a:ext uri="{FF2B5EF4-FFF2-40B4-BE49-F238E27FC236}">
                    <a16:creationId xmlns:a16="http://schemas.microsoft.com/office/drawing/2014/main" id="{AA45FED0-50AF-48AF-BB3A-54B6F8154247}"/>
                  </a:ext>
                </a:extLst>
              </p:cNvPr>
              <p:cNvSpPr/>
              <p:nvPr/>
            </p:nvSpPr>
            <p:spPr>
              <a:xfrm>
                <a:off x="9986079"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74" name="Freeform: Shape 1473">
                <a:extLst>
                  <a:ext uri="{FF2B5EF4-FFF2-40B4-BE49-F238E27FC236}">
                    <a16:creationId xmlns:a16="http://schemas.microsoft.com/office/drawing/2014/main" id="{25E6FC4F-AD29-46B6-8EF3-BF33112029FB}"/>
                  </a:ext>
                </a:extLst>
              </p:cNvPr>
              <p:cNvSpPr/>
              <p:nvPr/>
            </p:nvSpPr>
            <p:spPr>
              <a:xfrm>
                <a:off x="9976110" y="307807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75" name="Graphic 775">
              <a:extLst>
                <a:ext uri="{FF2B5EF4-FFF2-40B4-BE49-F238E27FC236}">
                  <a16:creationId xmlns:a16="http://schemas.microsoft.com/office/drawing/2014/main" id="{78011EBD-8F08-4C03-87AE-0B3E085E2986}"/>
                </a:ext>
              </a:extLst>
            </p:cNvPr>
            <p:cNvGrpSpPr/>
            <p:nvPr/>
          </p:nvGrpSpPr>
          <p:grpSpPr>
            <a:xfrm>
              <a:off x="9969698" y="3200101"/>
              <a:ext cx="69854" cy="60738"/>
              <a:chOff x="9998684" y="3069410"/>
              <a:chExt cx="19921" cy="17320"/>
            </a:xfrm>
          </p:grpSpPr>
          <p:sp>
            <p:nvSpPr>
              <p:cNvPr id="1476" name="Freeform: Shape 1475">
                <a:extLst>
                  <a:ext uri="{FF2B5EF4-FFF2-40B4-BE49-F238E27FC236}">
                    <a16:creationId xmlns:a16="http://schemas.microsoft.com/office/drawing/2014/main" id="{08CEA71D-DCCD-4DD3-B2A5-5CD9374D8F3C}"/>
                  </a:ext>
                </a:extLst>
              </p:cNvPr>
              <p:cNvSpPr/>
              <p:nvPr/>
            </p:nvSpPr>
            <p:spPr>
              <a:xfrm>
                <a:off x="10008644" y="30694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77" name="Freeform: Shape 1476">
                <a:extLst>
                  <a:ext uri="{FF2B5EF4-FFF2-40B4-BE49-F238E27FC236}">
                    <a16:creationId xmlns:a16="http://schemas.microsoft.com/office/drawing/2014/main" id="{AB4570C1-4C73-468E-92E1-0BE289FE3B3B}"/>
                  </a:ext>
                </a:extLst>
              </p:cNvPr>
              <p:cNvSpPr/>
              <p:nvPr/>
            </p:nvSpPr>
            <p:spPr>
              <a:xfrm>
                <a:off x="9998684" y="307807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78" name="Shape26_20250616_112707">
              <a:extLst>
                <a:ext uri="{FF2B5EF4-FFF2-40B4-BE49-F238E27FC236}">
                  <a16:creationId xmlns:a16="http://schemas.microsoft.com/office/drawing/2014/main" id="{A5E6A4CB-83E0-4BE9-8800-44B8925F5381}"/>
                </a:ext>
              </a:extLst>
            </p:cNvPr>
            <p:cNvGrpSpPr/>
            <p:nvPr/>
          </p:nvGrpSpPr>
          <p:grpSpPr>
            <a:xfrm>
              <a:off x="9982830" y="3198861"/>
              <a:ext cx="69886" cy="60738"/>
              <a:chOff x="10009819" y="3068170"/>
              <a:chExt cx="19930" cy="17320"/>
            </a:xfrm>
          </p:grpSpPr>
          <p:sp>
            <p:nvSpPr>
              <p:cNvPr id="1479" name="Freeform: Shape 1478">
                <a:extLst>
                  <a:ext uri="{FF2B5EF4-FFF2-40B4-BE49-F238E27FC236}">
                    <a16:creationId xmlns:a16="http://schemas.microsoft.com/office/drawing/2014/main" id="{FC9398BD-D775-48EE-982F-77AFD62558C2}"/>
                  </a:ext>
                </a:extLst>
              </p:cNvPr>
              <p:cNvSpPr/>
              <p:nvPr/>
            </p:nvSpPr>
            <p:spPr>
              <a:xfrm>
                <a:off x="10019788" y="306817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80" name="Freeform: Shape 1479">
                <a:extLst>
                  <a:ext uri="{FF2B5EF4-FFF2-40B4-BE49-F238E27FC236}">
                    <a16:creationId xmlns:a16="http://schemas.microsoft.com/office/drawing/2014/main" id="{7C8C1C74-D443-4D17-9903-2C87D7B45C4B}"/>
                  </a:ext>
                </a:extLst>
              </p:cNvPr>
              <p:cNvSpPr/>
              <p:nvPr/>
            </p:nvSpPr>
            <p:spPr>
              <a:xfrm>
                <a:off x="10009819" y="307682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81" name="Graphic 775">
              <a:extLst>
                <a:ext uri="{FF2B5EF4-FFF2-40B4-BE49-F238E27FC236}">
                  <a16:creationId xmlns:a16="http://schemas.microsoft.com/office/drawing/2014/main" id="{987E5AC9-FA19-4A43-8FC2-DDA9C7A6C1A4}"/>
                </a:ext>
              </a:extLst>
            </p:cNvPr>
            <p:cNvGrpSpPr/>
            <p:nvPr/>
          </p:nvGrpSpPr>
          <p:grpSpPr>
            <a:xfrm>
              <a:off x="10008394" y="3198861"/>
              <a:ext cx="69854" cy="60738"/>
              <a:chOff x="10037394" y="3068170"/>
              <a:chExt cx="19921" cy="17320"/>
            </a:xfrm>
          </p:grpSpPr>
          <p:sp>
            <p:nvSpPr>
              <p:cNvPr id="1482" name="Freeform: Shape 1481">
                <a:extLst>
                  <a:ext uri="{FF2B5EF4-FFF2-40B4-BE49-F238E27FC236}">
                    <a16:creationId xmlns:a16="http://schemas.microsoft.com/office/drawing/2014/main" id="{25BE6A0C-55AC-4235-AB3A-D5F841069A0A}"/>
                  </a:ext>
                </a:extLst>
              </p:cNvPr>
              <p:cNvSpPr/>
              <p:nvPr/>
            </p:nvSpPr>
            <p:spPr>
              <a:xfrm>
                <a:off x="10047355" y="306817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83" name="Freeform: Shape 1482">
                <a:extLst>
                  <a:ext uri="{FF2B5EF4-FFF2-40B4-BE49-F238E27FC236}">
                    <a16:creationId xmlns:a16="http://schemas.microsoft.com/office/drawing/2014/main" id="{2EE6684C-886C-4481-B645-D7368E88F6D8}"/>
                  </a:ext>
                </a:extLst>
              </p:cNvPr>
              <p:cNvSpPr/>
              <p:nvPr/>
            </p:nvSpPr>
            <p:spPr>
              <a:xfrm>
                <a:off x="10037394" y="30768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84" name="Graphic 775">
              <a:extLst>
                <a:ext uri="{FF2B5EF4-FFF2-40B4-BE49-F238E27FC236}">
                  <a16:creationId xmlns:a16="http://schemas.microsoft.com/office/drawing/2014/main" id="{B819CD55-36DD-4FD7-B69E-D89B095D34A9}"/>
                </a:ext>
              </a:extLst>
            </p:cNvPr>
            <p:cNvGrpSpPr/>
            <p:nvPr/>
          </p:nvGrpSpPr>
          <p:grpSpPr>
            <a:xfrm>
              <a:off x="10070134" y="3233323"/>
              <a:ext cx="69878" cy="60712"/>
              <a:chOff x="10089028" y="3102622"/>
              <a:chExt cx="19921" cy="17313"/>
            </a:xfrm>
          </p:grpSpPr>
          <p:sp>
            <p:nvSpPr>
              <p:cNvPr id="1485" name="Freeform: Shape 1484">
                <a:extLst>
                  <a:ext uri="{FF2B5EF4-FFF2-40B4-BE49-F238E27FC236}">
                    <a16:creationId xmlns:a16="http://schemas.microsoft.com/office/drawing/2014/main" id="{F2756A9D-3105-4918-9878-7721EE47E140}"/>
                  </a:ext>
                </a:extLst>
              </p:cNvPr>
              <p:cNvSpPr/>
              <p:nvPr/>
            </p:nvSpPr>
            <p:spPr>
              <a:xfrm>
                <a:off x="10098988" y="3102622"/>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86" name="Freeform: Shape 1485">
                <a:extLst>
                  <a:ext uri="{FF2B5EF4-FFF2-40B4-BE49-F238E27FC236}">
                    <a16:creationId xmlns:a16="http://schemas.microsoft.com/office/drawing/2014/main" id="{8A80F11F-0A7A-4456-BCF1-2FD4BA1BADC1}"/>
                  </a:ext>
                </a:extLst>
              </p:cNvPr>
              <p:cNvSpPr/>
              <p:nvPr/>
            </p:nvSpPr>
            <p:spPr>
              <a:xfrm>
                <a:off x="10089028" y="311127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87" name="Graphic 775">
              <a:extLst>
                <a:ext uri="{FF2B5EF4-FFF2-40B4-BE49-F238E27FC236}">
                  <a16:creationId xmlns:a16="http://schemas.microsoft.com/office/drawing/2014/main" id="{F483CEF9-6EB1-4CC1-9092-A08AC806DFF6}"/>
                </a:ext>
              </a:extLst>
            </p:cNvPr>
            <p:cNvGrpSpPr/>
            <p:nvPr/>
          </p:nvGrpSpPr>
          <p:grpSpPr>
            <a:xfrm>
              <a:off x="10071127" y="3233323"/>
              <a:ext cx="69886" cy="60712"/>
              <a:chOff x="10100163" y="3102622"/>
              <a:chExt cx="19930" cy="17313"/>
            </a:xfrm>
          </p:grpSpPr>
          <p:sp>
            <p:nvSpPr>
              <p:cNvPr id="1488" name="Freeform: Shape 1487">
                <a:extLst>
                  <a:ext uri="{FF2B5EF4-FFF2-40B4-BE49-F238E27FC236}">
                    <a16:creationId xmlns:a16="http://schemas.microsoft.com/office/drawing/2014/main" id="{FD2F2728-8C3B-4204-83B3-B4B42333F751}"/>
                  </a:ext>
                </a:extLst>
              </p:cNvPr>
              <p:cNvSpPr/>
              <p:nvPr/>
            </p:nvSpPr>
            <p:spPr>
              <a:xfrm>
                <a:off x="10110132" y="3102622"/>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89" name="Freeform: Shape 1488">
                <a:extLst>
                  <a:ext uri="{FF2B5EF4-FFF2-40B4-BE49-F238E27FC236}">
                    <a16:creationId xmlns:a16="http://schemas.microsoft.com/office/drawing/2014/main" id="{A5201C81-B8A8-4856-A014-70C91B1C7C21}"/>
                  </a:ext>
                </a:extLst>
              </p:cNvPr>
              <p:cNvSpPr/>
              <p:nvPr/>
            </p:nvSpPr>
            <p:spPr>
              <a:xfrm>
                <a:off x="10100163" y="3111279"/>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90" name="Graphic 775">
              <a:extLst>
                <a:ext uri="{FF2B5EF4-FFF2-40B4-BE49-F238E27FC236}">
                  <a16:creationId xmlns:a16="http://schemas.microsoft.com/office/drawing/2014/main" id="{06EA31D4-C202-436A-A08F-1EEADA8E67AB}"/>
                </a:ext>
              </a:extLst>
            </p:cNvPr>
            <p:cNvGrpSpPr/>
            <p:nvPr/>
          </p:nvGrpSpPr>
          <p:grpSpPr>
            <a:xfrm>
              <a:off x="10098001" y="3233323"/>
              <a:ext cx="69878" cy="60712"/>
              <a:chOff x="10116879" y="3102622"/>
              <a:chExt cx="19921" cy="17313"/>
            </a:xfrm>
          </p:grpSpPr>
          <p:sp>
            <p:nvSpPr>
              <p:cNvPr id="1491" name="Freeform: Shape 1490">
                <a:extLst>
                  <a:ext uri="{FF2B5EF4-FFF2-40B4-BE49-F238E27FC236}">
                    <a16:creationId xmlns:a16="http://schemas.microsoft.com/office/drawing/2014/main" id="{6CB97A15-0745-4525-9723-C8FF1CFF5A9F}"/>
                  </a:ext>
                </a:extLst>
              </p:cNvPr>
              <p:cNvSpPr/>
              <p:nvPr/>
            </p:nvSpPr>
            <p:spPr>
              <a:xfrm>
                <a:off x="10126840" y="3102622"/>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92" name="Freeform: Shape 1491">
                <a:extLst>
                  <a:ext uri="{FF2B5EF4-FFF2-40B4-BE49-F238E27FC236}">
                    <a16:creationId xmlns:a16="http://schemas.microsoft.com/office/drawing/2014/main" id="{5C3C0571-A53B-4F34-B7AD-2C88C9B24D97}"/>
                  </a:ext>
                </a:extLst>
              </p:cNvPr>
              <p:cNvSpPr/>
              <p:nvPr/>
            </p:nvSpPr>
            <p:spPr>
              <a:xfrm>
                <a:off x="10116879" y="311127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93" name="Graphic 775">
              <a:extLst>
                <a:ext uri="{FF2B5EF4-FFF2-40B4-BE49-F238E27FC236}">
                  <a16:creationId xmlns:a16="http://schemas.microsoft.com/office/drawing/2014/main" id="{921BAFFD-E3D7-4ECD-88E7-85A67156BECA}"/>
                </a:ext>
              </a:extLst>
            </p:cNvPr>
            <p:cNvGrpSpPr/>
            <p:nvPr/>
          </p:nvGrpSpPr>
          <p:grpSpPr>
            <a:xfrm>
              <a:off x="10105508" y="3246355"/>
              <a:ext cx="69878" cy="60712"/>
              <a:chOff x="10124381" y="3115654"/>
              <a:chExt cx="19921" cy="17313"/>
            </a:xfrm>
          </p:grpSpPr>
          <p:sp>
            <p:nvSpPr>
              <p:cNvPr id="1494" name="Freeform: Shape 1493">
                <a:extLst>
                  <a:ext uri="{FF2B5EF4-FFF2-40B4-BE49-F238E27FC236}">
                    <a16:creationId xmlns:a16="http://schemas.microsoft.com/office/drawing/2014/main" id="{4282B95F-81AC-4C36-93B7-8F0F17763190}"/>
                  </a:ext>
                </a:extLst>
              </p:cNvPr>
              <p:cNvSpPr/>
              <p:nvPr/>
            </p:nvSpPr>
            <p:spPr>
              <a:xfrm>
                <a:off x="10134342" y="311565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95" name="Freeform: Shape 1494">
                <a:extLst>
                  <a:ext uri="{FF2B5EF4-FFF2-40B4-BE49-F238E27FC236}">
                    <a16:creationId xmlns:a16="http://schemas.microsoft.com/office/drawing/2014/main" id="{A3C5431B-BD35-4EAB-ADDF-7378152A4006}"/>
                  </a:ext>
                </a:extLst>
              </p:cNvPr>
              <p:cNvSpPr/>
              <p:nvPr/>
            </p:nvSpPr>
            <p:spPr>
              <a:xfrm>
                <a:off x="10124381" y="31243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96" name="Graphic 775">
              <a:extLst>
                <a:ext uri="{FF2B5EF4-FFF2-40B4-BE49-F238E27FC236}">
                  <a16:creationId xmlns:a16="http://schemas.microsoft.com/office/drawing/2014/main" id="{21DE11B9-FAAB-4705-844C-0F8CE812F04F}"/>
                </a:ext>
              </a:extLst>
            </p:cNvPr>
            <p:cNvGrpSpPr/>
            <p:nvPr/>
          </p:nvGrpSpPr>
          <p:grpSpPr>
            <a:xfrm>
              <a:off x="10095345" y="3269245"/>
              <a:ext cx="69854" cy="60738"/>
              <a:chOff x="10124381" y="3138554"/>
              <a:chExt cx="19921" cy="17320"/>
            </a:xfrm>
          </p:grpSpPr>
          <p:sp>
            <p:nvSpPr>
              <p:cNvPr id="1497" name="Freeform: Shape 1496">
                <a:extLst>
                  <a:ext uri="{FF2B5EF4-FFF2-40B4-BE49-F238E27FC236}">
                    <a16:creationId xmlns:a16="http://schemas.microsoft.com/office/drawing/2014/main" id="{B2652E35-1CF3-411F-8DE6-82E3B36C2467}"/>
                  </a:ext>
                </a:extLst>
              </p:cNvPr>
              <p:cNvSpPr/>
              <p:nvPr/>
            </p:nvSpPr>
            <p:spPr>
              <a:xfrm>
                <a:off x="10134342" y="31385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498" name="Freeform: Shape 1497">
                <a:extLst>
                  <a:ext uri="{FF2B5EF4-FFF2-40B4-BE49-F238E27FC236}">
                    <a16:creationId xmlns:a16="http://schemas.microsoft.com/office/drawing/2014/main" id="{A7372149-A7A8-4391-954B-F895905FEC7D}"/>
                  </a:ext>
                </a:extLst>
              </p:cNvPr>
              <p:cNvSpPr/>
              <p:nvPr/>
            </p:nvSpPr>
            <p:spPr>
              <a:xfrm>
                <a:off x="10124381" y="31472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499" name="Graphic 775">
              <a:extLst>
                <a:ext uri="{FF2B5EF4-FFF2-40B4-BE49-F238E27FC236}">
                  <a16:creationId xmlns:a16="http://schemas.microsoft.com/office/drawing/2014/main" id="{C7744C29-0DCC-4DCE-8B07-E4DE8374E690}"/>
                </a:ext>
              </a:extLst>
            </p:cNvPr>
            <p:cNvGrpSpPr/>
            <p:nvPr/>
          </p:nvGrpSpPr>
          <p:grpSpPr>
            <a:xfrm>
              <a:off x="10148669" y="3269245"/>
              <a:ext cx="69854" cy="60738"/>
              <a:chOff x="10177727" y="3138554"/>
              <a:chExt cx="19921" cy="17320"/>
            </a:xfrm>
          </p:grpSpPr>
          <p:sp>
            <p:nvSpPr>
              <p:cNvPr id="1500" name="Freeform: Shape 1499">
                <a:extLst>
                  <a:ext uri="{FF2B5EF4-FFF2-40B4-BE49-F238E27FC236}">
                    <a16:creationId xmlns:a16="http://schemas.microsoft.com/office/drawing/2014/main" id="{B4AC1583-3739-4CCC-A064-4F86567EDA60}"/>
                  </a:ext>
                </a:extLst>
              </p:cNvPr>
              <p:cNvSpPr/>
              <p:nvPr/>
            </p:nvSpPr>
            <p:spPr>
              <a:xfrm>
                <a:off x="10187687" y="31385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01" name="Freeform: Shape 1500">
                <a:extLst>
                  <a:ext uri="{FF2B5EF4-FFF2-40B4-BE49-F238E27FC236}">
                    <a16:creationId xmlns:a16="http://schemas.microsoft.com/office/drawing/2014/main" id="{9E714EAE-BDE0-4D4F-83BC-E29E8CC98AC2}"/>
                  </a:ext>
                </a:extLst>
              </p:cNvPr>
              <p:cNvSpPr/>
              <p:nvPr/>
            </p:nvSpPr>
            <p:spPr>
              <a:xfrm>
                <a:off x="10177727" y="31472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02" name="Shape27_20250616_112707">
              <a:extLst>
                <a:ext uri="{FF2B5EF4-FFF2-40B4-BE49-F238E27FC236}">
                  <a16:creationId xmlns:a16="http://schemas.microsoft.com/office/drawing/2014/main" id="{9E769A8C-55C8-4383-9203-6174DACCF53C}"/>
                </a:ext>
              </a:extLst>
            </p:cNvPr>
            <p:cNvGrpSpPr/>
            <p:nvPr/>
          </p:nvGrpSpPr>
          <p:grpSpPr>
            <a:xfrm>
              <a:off x="10168053" y="3269245"/>
              <a:ext cx="69886" cy="60738"/>
              <a:chOff x="10195080" y="3138554"/>
              <a:chExt cx="19930" cy="17320"/>
            </a:xfrm>
          </p:grpSpPr>
          <p:sp>
            <p:nvSpPr>
              <p:cNvPr id="1503" name="Freeform: Shape 1502">
                <a:extLst>
                  <a:ext uri="{FF2B5EF4-FFF2-40B4-BE49-F238E27FC236}">
                    <a16:creationId xmlns:a16="http://schemas.microsoft.com/office/drawing/2014/main" id="{ACD8008D-3D50-4926-8ED7-A0844BA62A32}"/>
                  </a:ext>
                </a:extLst>
              </p:cNvPr>
              <p:cNvSpPr/>
              <p:nvPr/>
            </p:nvSpPr>
            <p:spPr>
              <a:xfrm>
                <a:off x="10205041" y="31385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04" name="Freeform: Shape 1503">
                <a:extLst>
                  <a:ext uri="{FF2B5EF4-FFF2-40B4-BE49-F238E27FC236}">
                    <a16:creationId xmlns:a16="http://schemas.microsoft.com/office/drawing/2014/main" id="{BDE7E282-C9CD-4C57-86D4-F1334AB9A927}"/>
                  </a:ext>
                </a:extLst>
              </p:cNvPr>
              <p:cNvSpPr/>
              <p:nvPr/>
            </p:nvSpPr>
            <p:spPr>
              <a:xfrm>
                <a:off x="10195080" y="314721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05" name="Graphic 775">
              <a:extLst>
                <a:ext uri="{FF2B5EF4-FFF2-40B4-BE49-F238E27FC236}">
                  <a16:creationId xmlns:a16="http://schemas.microsoft.com/office/drawing/2014/main" id="{047E24D4-56C0-40B9-AAA7-74C66587C09E}"/>
                </a:ext>
              </a:extLst>
            </p:cNvPr>
            <p:cNvGrpSpPr/>
            <p:nvPr/>
          </p:nvGrpSpPr>
          <p:grpSpPr>
            <a:xfrm>
              <a:off x="10197476" y="3362547"/>
              <a:ext cx="69878" cy="60712"/>
              <a:chOff x="10216294" y="3231846"/>
              <a:chExt cx="19921" cy="17313"/>
            </a:xfrm>
          </p:grpSpPr>
          <p:sp>
            <p:nvSpPr>
              <p:cNvPr id="1506" name="Freeform: Shape 1505">
                <a:extLst>
                  <a:ext uri="{FF2B5EF4-FFF2-40B4-BE49-F238E27FC236}">
                    <a16:creationId xmlns:a16="http://schemas.microsoft.com/office/drawing/2014/main" id="{88292DBC-8439-44C6-9AF2-612DA23C8C75}"/>
                  </a:ext>
                </a:extLst>
              </p:cNvPr>
              <p:cNvSpPr/>
              <p:nvPr/>
            </p:nvSpPr>
            <p:spPr>
              <a:xfrm>
                <a:off x="10226255" y="323184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07" name="Freeform: Shape 1506">
                <a:extLst>
                  <a:ext uri="{FF2B5EF4-FFF2-40B4-BE49-F238E27FC236}">
                    <a16:creationId xmlns:a16="http://schemas.microsoft.com/office/drawing/2014/main" id="{A143BCAF-ECE4-4342-B2EC-F40F90F390C8}"/>
                  </a:ext>
                </a:extLst>
              </p:cNvPr>
              <p:cNvSpPr/>
              <p:nvPr/>
            </p:nvSpPr>
            <p:spPr>
              <a:xfrm>
                <a:off x="10216294" y="3240502"/>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08" name="Shape28_20250616_112707">
              <a:extLst>
                <a:ext uri="{FF2B5EF4-FFF2-40B4-BE49-F238E27FC236}">
                  <a16:creationId xmlns:a16="http://schemas.microsoft.com/office/drawing/2014/main" id="{76E4012E-DF24-440C-95BB-A275D3A8D8C3}"/>
                </a:ext>
              </a:extLst>
            </p:cNvPr>
            <p:cNvGrpSpPr/>
            <p:nvPr/>
          </p:nvGrpSpPr>
          <p:grpSpPr>
            <a:xfrm>
              <a:off x="10213251" y="3468948"/>
              <a:ext cx="69886" cy="60738"/>
              <a:chOff x="10240286" y="3338257"/>
              <a:chExt cx="19930" cy="17320"/>
            </a:xfrm>
          </p:grpSpPr>
          <p:sp>
            <p:nvSpPr>
              <p:cNvPr id="1509" name="Freeform: Shape 1508">
                <a:extLst>
                  <a:ext uri="{FF2B5EF4-FFF2-40B4-BE49-F238E27FC236}">
                    <a16:creationId xmlns:a16="http://schemas.microsoft.com/office/drawing/2014/main" id="{E457670A-874C-4641-9036-04D3844CC171}"/>
                  </a:ext>
                </a:extLst>
              </p:cNvPr>
              <p:cNvSpPr/>
              <p:nvPr/>
            </p:nvSpPr>
            <p:spPr>
              <a:xfrm>
                <a:off x="10250255"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10" name="Freeform: Shape 1509">
                <a:extLst>
                  <a:ext uri="{FF2B5EF4-FFF2-40B4-BE49-F238E27FC236}">
                    <a16:creationId xmlns:a16="http://schemas.microsoft.com/office/drawing/2014/main" id="{40F6DCC2-76EF-4019-A685-8003402C3B6B}"/>
                  </a:ext>
                </a:extLst>
              </p:cNvPr>
              <p:cNvSpPr/>
              <p:nvPr/>
            </p:nvSpPr>
            <p:spPr>
              <a:xfrm>
                <a:off x="10240286"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11" name="Graphic 775">
              <a:extLst>
                <a:ext uri="{FF2B5EF4-FFF2-40B4-BE49-F238E27FC236}">
                  <a16:creationId xmlns:a16="http://schemas.microsoft.com/office/drawing/2014/main" id="{6C1CAA3B-8829-46A1-BD5E-36085F3AE265}"/>
                </a:ext>
              </a:extLst>
            </p:cNvPr>
            <p:cNvGrpSpPr/>
            <p:nvPr/>
          </p:nvGrpSpPr>
          <p:grpSpPr>
            <a:xfrm>
              <a:off x="10246761" y="3468948"/>
              <a:ext cx="69854" cy="60738"/>
              <a:chOff x="10275858" y="3338257"/>
              <a:chExt cx="19921" cy="17320"/>
            </a:xfrm>
          </p:grpSpPr>
          <p:sp>
            <p:nvSpPr>
              <p:cNvPr id="1512" name="Freeform: Shape 1511">
                <a:extLst>
                  <a:ext uri="{FF2B5EF4-FFF2-40B4-BE49-F238E27FC236}">
                    <a16:creationId xmlns:a16="http://schemas.microsoft.com/office/drawing/2014/main" id="{9D5C55D2-3F47-4E2A-BD75-3D8FF6978C7B}"/>
                  </a:ext>
                </a:extLst>
              </p:cNvPr>
              <p:cNvSpPr/>
              <p:nvPr/>
            </p:nvSpPr>
            <p:spPr>
              <a:xfrm>
                <a:off x="10285819"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13" name="Freeform: Shape 1512">
                <a:extLst>
                  <a:ext uri="{FF2B5EF4-FFF2-40B4-BE49-F238E27FC236}">
                    <a16:creationId xmlns:a16="http://schemas.microsoft.com/office/drawing/2014/main" id="{AAA74BB5-EDA2-4641-B239-6FE69219D04C}"/>
                  </a:ext>
                </a:extLst>
              </p:cNvPr>
              <p:cNvSpPr/>
              <p:nvPr/>
            </p:nvSpPr>
            <p:spPr>
              <a:xfrm>
                <a:off x="10275858"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14" name="Shape29_20250616_112707">
              <a:extLst>
                <a:ext uri="{FF2B5EF4-FFF2-40B4-BE49-F238E27FC236}">
                  <a16:creationId xmlns:a16="http://schemas.microsoft.com/office/drawing/2014/main" id="{EF1D882B-75EA-45A9-8A33-52FF0C76F298}"/>
                </a:ext>
              </a:extLst>
            </p:cNvPr>
            <p:cNvGrpSpPr/>
            <p:nvPr/>
          </p:nvGrpSpPr>
          <p:grpSpPr>
            <a:xfrm>
              <a:off x="10268734" y="3468948"/>
              <a:ext cx="69886" cy="60738"/>
              <a:chOff x="10295780" y="3338257"/>
              <a:chExt cx="19930" cy="17320"/>
            </a:xfrm>
          </p:grpSpPr>
          <p:sp>
            <p:nvSpPr>
              <p:cNvPr id="1515" name="Freeform: Shape 1514">
                <a:extLst>
                  <a:ext uri="{FF2B5EF4-FFF2-40B4-BE49-F238E27FC236}">
                    <a16:creationId xmlns:a16="http://schemas.microsoft.com/office/drawing/2014/main" id="{DD1EF91C-BEB6-4BEB-83BF-3CFDEF6AAB44}"/>
                  </a:ext>
                </a:extLst>
              </p:cNvPr>
              <p:cNvSpPr/>
              <p:nvPr/>
            </p:nvSpPr>
            <p:spPr>
              <a:xfrm>
                <a:off x="10305740"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16" name="Freeform: Shape 1515">
                <a:extLst>
                  <a:ext uri="{FF2B5EF4-FFF2-40B4-BE49-F238E27FC236}">
                    <a16:creationId xmlns:a16="http://schemas.microsoft.com/office/drawing/2014/main" id="{99FC90E8-8D8C-4029-BB9D-3F380F4C35CA}"/>
                  </a:ext>
                </a:extLst>
              </p:cNvPr>
              <p:cNvSpPr/>
              <p:nvPr/>
            </p:nvSpPr>
            <p:spPr>
              <a:xfrm>
                <a:off x="10295780"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17" name="Graphic 775">
              <a:extLst>
                <a:ext uri="{FF2B5EF4-FFF2-40B4-BE49-F238E27FC236}">
                  <a16:creationId xmlns:a16="http://schemas.microsoft.com/office/drawing/2014/main" id="{BCF6E859-9637-40A9-BDB7-721DF871C8EF}"/>
                </a:ext>
              </a:extLst>
            </p:cNvPr>
            <p:cNvGrpSpPr/>
            <p:nvPr/>
          </p:nvGrpSpPr>
          <p:grpSpPr>
            <a:xfrm>
              <a:off x="10281456" y="3468948"/>
              <a:ext cx="69854" cy="60738"/>
              <a:chOff x="10310566" y="3338257"/>
              <a:chExt cx="19921" cy="17320"/>
            </a:xfrm>
          </p:grpSpPr>
          <p:sp>
            <p:nvSpPr>
              <p:cNvPr id="1518" name="Freeform: Shape 1517">
                <a:extLst>
                  <a:ext uri="{FF2B5EF4-FFF2-40B4-BE49-F238E27FC236}">
                    <a16:creationId xmlns:a16="http://schemas.microsoft.com/office/drawing/2014/main" id="{C8CDE7F1-16DE-455D-AE3C-59C3BD50C427}"/>
                  </a:ext>
                </a:extLst>
              </p:cNvPr>
              <p:cNvSpPr/>
              <p:nvPr/>
            </p:nvSpPr>
            <p:spPr>
              <a:xfrm>
                <a:off x="10320526"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19" name="Freeform: Shape 1518">
                <a:extLst>
                  <a:ext uri="{FF2B5EF4-FFF2-40B4-BE49-F238E27FC236}">
                    <a16:creationId xmlns:a16="http://schemas.microsoft.com/office/drawing/2014/main" id="{F881E470-CE6E-44AC-BBF0-24F75F51DF74}"/>
                  </a:ext>
                </a:extLst>
              </p:cNvPr>
              <p:cNvSpPr/>
              <p:nvPr/>
            </p:nvSpPr>
            <p:spPr>
              <a:xfrm>
                <a:off x="10310566"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20" name="Graphic 775">
              <a:extLst>
                <a:ext uri="{FF2B5EF4-FFF2-40B4-BE49-F238E27FC236}">
                  <a16:creationId xmlns:a16="http://schemas.microsoft.com/office/drawing/2014/main" id="{79FD4A9B-F74D-47B2-A599-4294CAEF34FC}"/>
                </a:ext>
              </a:extLst>
            </p:cNvPr>
            <p:cNvGrpSpPr/>
            <p:nvPr/>
          </p:nvGrpSpPr>
          <p:grpSpPr>
            <a:xfrm>
              <a:off x="10424088" y="3468948"/>
              <a:ext cx="69854" cy="60738"/>
              <a:chOff x="10453256" y="3338257"/>
              <a:chExt cx="19921" cy="17320"/>
            </a:xfrm>
          </p:grpSpPr>
          <p:sp>
            <p:nvSpPr>
              <p:cNvPr id="1521" name="Freeform: Shape 1520">
                <a:extLst>
                  <a:ext uri="{FF2B5EF4-FFF2-40B4-BE49-F238E27FC236}">
                    <a16:creationId xmlns:a16="http://schemas.microsoft.com/office/drawing/2014/main" id="{53E31E18-4DB7-4F78-A5D8-5501F486C05C}"/>
                  </a:ext>
                </a:extLst>
              </p:cNvPr>
              <p:cNvSpPr/>
              <p:nvPr/>
            </p:nvSpPr>
            <p:spPr>
              <a:xfrm>
                <a:off x="10463217"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22" name="Freeform: Shape 1521">
                <a:extLst>
                  <a:ext uri="{FF2B5EF4-FFF2-40B4-BE49-F238E27FC236}">
                    <a16:creationId xmlns:a16="http://schemas.microsoft.com/office/drawing/2014/main" id="{8BEFD672-6517-4052-B2D9-40C930EC708D}"/>
                  </a:ext>
                </a:extLst>
              </p:cNvPr>
              <p:cNvSpPr/>
              <p:nvPr/>
            </p:nvSpPr>
            <p:spPr>
              <a:xfrm>
                <a:off x="10453256"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23" name="Shape30_20250616_112707">
              <a:extLst>
                <a:ext uri="{FF2B5EF4-FFF2-40B4-BE49-F238E27FC236}">
                  <a16:creationId xmlns:a16="http://schemas.microsoft.com/office/drawing/2014/main" id="{29A36974-47F9-4112-838A-B3C1F52D4E6D}"/>
                </a:ext>
              </a:extLst>
            </p:cNvPr>
            <p:cNvGrpSpPr/>
            <p:nvPr/>
          </p:nvGrpSpPr>
          <p:grpSpPr>
            <a:xfrm>
              <a:off x="10496435" y="3468948"/>
              <a:ext cx="69886" cy="60738"/>
              <a:chOff x="10523527" y="3338257"/>
              <a:chExt cx="19930" cy="17320"/>
            </a:xfrm>
          </p:grpSpPr>
          <p:sp>
            <p:nvSpPr>
              <p:cNvPr id="1524" name="Freeform: Shape 1523">
                <a:extLst>
                  <a:ext uri="{FF2B5EF4-FFF2-40B4-BE49-F238E27FC236}">
                    <a16:creationId xmlns:a16="http://schemas.microsoft.com/office/drawing/2014/main" id="{836D6ABA-100B-4446-A569-369017DA712B}"/>
                  </a:ext>
                </a:extLst>
              </p:cNvPr>
              <p:cNvSpPr/>
              <p:nvPr/>
            </p:nvSpPr>
            <p:spPr>
              <a:xfrm>
                <a:off x="10533497"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25" name="Freeform: Shape 1524">
                <a:extLst>
                  <a:ext uri="{FF2B5EF4-FFF2-40B4-BE49-F238E27FC236}">
                    <a16:creationId xmlns:a16="http://schemas.microsoft.com/office/drawing/2014/main" id="{30267616-A890-4F7C-A73A-D730A2EF3662}"/>
                  </a:ext>
                </a:extLst>
              </p:cNvPr>
              <p:cNvSpPr/>
              <p:nvPr/>
            </p:nvSpPr>
            <p:spPr>
              <a:xfrm>
                <a:off x="10523527"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26" name="Graphic 775">
              <a:extLst>
                <a:ext uri="{FF2B5EF4-FFF2-40B4-BE49-F238E27FC236}">
                  <a16:creationId xmlns:a16="http://schemas.microsoft.com/office/drawing/2014/main" id="{C0715595-C7E3-414C-A685-3CF4C05B3710}"/>
                </a:ext>
              </a:extLst>
            </p:cNvPr>
            <p:cNvGrpSpPr/>
            <p:nvPr/>
          </p:nvGrpSpPr>
          <p:grpSpPr>
            <a:xfrm>
              <a:off x="10570152" y="3468948"/>
              <a:ext cx="69854" cy="60738"/>
              <a:chOff x="10599379" y="3338257"/>
              <a:chExt cx="19921" cy="17320"/>
            </a:xfrm>
          </p:grpSpPr>
          <p:sp>
            <p:nvSpPr>
              <p:cNvPr id="1527" name="Freeform: Shape 1526">
                <a:extLst>
                  <a:ext uri="{FF2B5EF4-FFF2-40B4-BE49-F238E27FC236}">
                    <a16:creationId xmlns:a16="http://schemas.microsoft.com/office/drawing/2014/main" id="{C23F0E07-4D9B-4688-BBDB-13101B057865}"/>
                  </a:ext>
                </a:extLst>
              </p:cNvPr>
              <p:cNvSpPr/>
              <p:nvPr/>
            </p:nvSpPr>
            <p:spPr>
              <a:xfrm>
                <a:off x="10609340"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28" name="Freeform: Shape 1527">
                <a:extLst>
                  <a:ext uri="{FF2B5EF4-FFF2-40B4-BE49-F238E27FC236}">
                    <a16:creationId xmlns:a16="http://schemas.microsoft.com/office/drawing/2014/main" id="{4536854D-38FE-450D-84BA-688250C5E1E1}"/>
                  </a:ext>
                </a:extLst>
              </p:cNvPr>
              <p:cNvSpPr/>
              <p:nvPr/>
            </p:nvSpPr>
            <p:spPr>
              <a:xfrm>
                <a:off x="10599379"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29" name="Graphic 775">
              <a:extLst>
                <a:ext uri="{FF2B5EF4-FFF2-40B4-BE49-F238E27FC236}">
                  <a16:creationId xmlns:a16="http://schemas.microsoft.com/office/drawing/2014/main" id="{F63F47EF-236A-4AE3-855F-AC163CC2D07B}"/>
                </a:ext>
              </a:extLst>
            </p:cNvPr>
            <p:cNvGrpSpPr/>
            <p:nvPr/>
          </p:nvGrpSpPr>
          <p:grpSpPr>
            <a:xfrm>
              <a:off x="10749408" y="3468948"/>
              <a:ext cx="69854" cy="60738"/>
              <a:chOff x="10778707" y="3338257"/>
              <a:chExt cx="19921" cy="17320"/>
            </a:xfrm>
          </p:grpSpPr>
          <p:sp>
            <p:nvSpPr>
              <p:cNvPr id="1530" name="Freeform: Shape 1529">
                <a:extLst>
                  <a:ext uri="{FF2B5EF4-FFF2-40B4-BE49-F238E27FC236}">
                    <a16:creationId xmlns:a16="http://schemas.microsoft.com/office/drawing/2014/main" id="{2A42607B-14C2-4F7A-8167-8DB63A04E203}"/>
                  </a:ext>
                </a:extLst>
              </p:cNvPr>
              <p:cNvSpPr/>
              <p:nvPr/>
            </p:nvSpPr>
            <p:spPr>
              <a:xfrm>
                <a:off x="10788668"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31" name="Freeform: Shape 1530">
                <a:extLst>
                  <a:ext uri="{FF2B5EF4-FFF2-40B4-BE49-F238E27FC236}">
                    <a16:creationId xmlns:a16="http://schemas.microsoft.com/office/drawing/2014/main" id="{764238CE-6481-4991-AB6C-BE4683580103}"/>
                  </a:ext>
                </a:extLst>
              </p:cNvPr>
              <p:cNvSpPr/>
              <p:nvPr/>
            </p:nvSpPr>
            <p:spPr>
              <a:xfrm>
                <a:off x="10778707" y="3346914"/>
                <a:ext cx="19921" cy="729"/>
              </a:xfrm>
              <a:custGeom>
                <a:avLst/>
                <a:gdLst>
                  <a:gd name="connsiteX0" fmla="*/ 19921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32" name="Shape31_20250616_112707">
              <a:extLst>
                <a:ext uri="{FF2B5EF4-FFF2-40B4-BE49-F238E27FC236}">
                  <a16:creationId xmlns:a16="http://schemas.microsoft.com/office/drawing/2014/main" id="{4C1B0380-3834-4C3A-99C8-7F7C92D67D95}"/>
                </a:ext>
              </a:extLst>
            </p:cNvPr>
            <p:cNvGrpSpPr/>
            <p:nvPr/>
          </p:nvGrpSpPr>
          <p:grpSpPr>
            <a:xfrm>
              <a:off x="10771482" y="3468948"/>
              <a:ext cx="69886" cy="60738"/>
              <a:chOff x="10798629" y="3338257"/>
              <a:chExt cx="19930" cy="17320"/>
            </a:xfrm>
          </p:grpSpPr>
          <p:sp>
            <p:nvSpPr>
              <p:cNvPr id="1533" name="Freeform: Shape 1532">
                <a:extLst>
                  <a:ext uri="{FF2B5EF4-FFF2-40B4-BE49-F238E27FC236}">
                    <a16:creationId xmlns:a16="http://schemas.microsoft.com/office/drawing/2014/main" id="{32D11A17-4322-4AF1-9DDC-F97C6D5E1417}"/>
                  </a:ext>
                </a:extLst>
              </p:cNvPr>
              <p:cNvSpPr/>
              <p:nvPr/>
            </p:nvSpPr>
            <p:spPr>
              <a:xfrm>
                <a:off x="10808598"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34" name="Freeform: Shape 1533">
                <a:extLst>
                  <a:ext uri="{FF2B5EF4-FFF2-40B4-BE49-F238E27FC236}">
                    <a16:creationId xmlns:a16="http://schemas.microsoft.com/office/drawing/2014/main" id="{FE60B861-9A1A-4420-9DCD-CA86721FE55A}"/>
                  </a:ext>
                </a:extLst>
              </p:cNvPr>
              <p:cNvSpPr/>
              <p:nvPr/>
            </p:nvSpPr>
            <p:spPr>
              <a:xfrm>
                <a:off x="10798629"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35" name="Graphic 775">
              <a:extLst>
                <a:ext uri="{FF2B5EF4-FFF2-40B4-BE49-F238E27FC236}">
                  <a16:creationId xmlns:a16="http://schemas.microsoft.com/office/drawing/2014/main" id="{1A15136D-4476-42EE-9C09-3DC2C05F556D}"/>
                </a:ext>
              </a:extLst>
            </p:cNvPr>
            <p:cNvGrpSpPr/>
            <p:nvPr/>
          </p:nvGrpSpPr>
          <p:grpSpPr>
            <a:xfrm>
              <a:off x="10804025" y="3468948"/>
              <a:ext cx="69854" cy="60738"/>
              <a:chOff x="10833345" y="3338257"/>
              <a:chExt cx="19921" cy="17320"/>
            </a:xfrm>
          </p:grpSpPr>
          <p:sp>
            <p:nvSpPr>
              <p:cNvPr id="1536" name="Freeform: Shape 1535">
                <a:extLst>
                  <a:ext uri="{FF2B5EF4-FFF2-40B4-BE49-F238E27FC236}">
                    <a16:creationId xmlns:a16="http://schemas.microsoft.com/office/drawing/2014/main" id="{C52C61EF-3D6A-4F19-BDE9-6AB772FFD55D}"/>
                  </a:ext>
                </a:extLst>
              </p:cNvPr>
              <p:cNvSpPr/>
              <p:nvPr/>
            </p:nvSpPr>
            <p:spPr>
              <a:xfrm>
                <a:off x="10843306"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37" name="Freeform: Shape 1536">
                <a:extLst>
                  <a:ext uri="{FF2B5EF4-FFF2-40B4-BE49-F238E27FC236}">
                    <a16:creationId xmlns:a16="http://schemas.microsoft.com/office/drawing/2014/main" id="{201CC302-BE4A-4DAB-BBA4-1DDA38DB4227}"/>
                  </a:ext>
                </a:extLst>
              </p:cNvPr>
              <p:cNvSpPr/>
              <p:nvPr/>
            </p:nvSpPr>
            <p:spPr>
              <a:xfrm>
                <a:off x="10833345"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38" name="Graphic 775">
              <a:extLst>
                <a:ext uri="{FF2B5EF4-FFF2-40B4-BE49-F238E27FC236}">
                  <a16:creationId xmlns:a16="http://schemas.microsoft.com/office/drawing/2014/main" id="{62592473-18DB-4020-8CCF-5DDF50641F82}"/>
                </a:ext>
              </a:extLst>
            </p:cNvPr>
            <p:cNvGrpSpPr/>
            <p:nvPr/>
          </p:nvGrpSpPr>
          <p:grpSpPr>
            <a:xfrm>
              <a:off x="10893972" y="3468948"/>
              <a:ext cx="69854" cy="60738"/>
              <a:chOff x="10923328" y="3338257"/>
              <a:chExt cx="19921" cy="17320"/>
            </a:xfrm>
          </p:grpSpPr>
          <p:sp>
            <p:nvSpPr>
              <p:cNvPr id="1539" name="Freeform: Shape 1538">
                <a:extLst>
                  <a:ext uri="{FF2B5EF4-FFF2-40B4-BE49-F238E27FC236}">
                    <a16:creationId xmlns:a16="http://schemas.microsoft.com/office/drawing/2014/main" id="{EB19A3AA-5A77-4045-BEE3-A89E9E543D87}"/>
                  </a:ext>
                </a:extLst>
              </p:cNvPr>
              <p:cNvSpPr/>
              <p:nvPr/>
            </p:nvSpPr>
            <p:spPr>
              <a:xfrm>
                <a:off x="10933289"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40" name="Freeform: Shape 1539">
                <a:extLst>
                  <a:ext uri="{FF2B5EF4-FFF2-40B4-BE49-F238E27FC236}">
                    <a16:creationId xmlns:a16="http://schemas.microsoft.com/office/drawing/2014/main" id="{575CD8EA-99CA-4EA9-AF76-14A1EA055460}"/>
                  </a:ext>
                </a:extLst>
              </p:cNvPr>
              <p:cNvSpPr/>
              <p:nvPr/>
            </p:nvSpPr>
            <p:spPr>
              <a:xfrm>
                <a:off x="10923328"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41" name="Shape32_20250616_112707">
              <a:extLst>
                <a:ext uri="{FF2B5EF4-FFF2-40B4-BE49-F238E27FC236}">
                  <a16:creationId xmlns:a16="http://schemas.microsoft.com/office/drawing/2014/main" id="{5A3DCD62-95BE-4465-B56C-37528860F93A}"/>
                </a:ext>
              </a:extLst>
            </p:cNvPr>
            <p:cNvGrpSpPr/>
            <p:nvPr/>
          </p:nvGrpSpPr>
          <p:grpSpPr>
            <a:xfrm>
              <a:off x="11266311" y="3468948"/>
              <a:ext cx="69886" cy="60738"/>
              <a:chOff x="11293557" y="3338257"/>
              <a:chExt cx="19930" cy="17320"/>
            </a:xfrm>
          </p:grpSpPr>
          <p:sp>
            <p:nvSpPr>
              <p:cNvPr id="1542" name="Freeform: Shape 1541">
                <a:extLst>
                  <a:ext uri="{FF2B5EF4-FFF2-40B4-BE49-F238E27FC236}">
                    <a16:creationId xmlns:a16="http://schemas.microsoft.com/office/drawing/2014/main" id="{597764ED-B898-4454-946C-954E4677BB25}"/>
                  </a:ext>
                </a:extLst>
              </p:cNvPr>
              <p:cNvSpPr/>
              <p:nvPr/>
            </p:nvSpPr>
            <p:spPr>
              <a:xfrm>
                <a:off x="11303518"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43" name="Freeform: Shape 1542">
                <a:extLst>
                  <a:ext uri="{FF2B5EF4-FFF2-40B4-BE49-F238E27FC236}">
                    <a16:creationId xmlns:a16="http://schemas.microsoft.com/office/drawing/2014/main" id="{28B7A749-CFE2-40B5-89FB-ADA3BE257AFD}"/>
                  </a:ext>
                </a:extLst>
              </p:cNvPr>
              <p:cNvSpPr/>
              <p:nvPr/>
            </p:nvSpPr>
            <p:spPr>
              <a:xfrm>
                <a:off x="11293557"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9" name="Shape0_20250616_112707">
              <a:extLst>
                <a:ext uri="{FF2B5EF4-FFF2-40B4-BE49-F238E27FC236}">
                  <a16:creationId xmlns:a16="http://schemas.microsoft.com/office/drawing/2014/main" id="{90750533-EBE3-4A07-BAA3-CBAABA3634C4}"/>
                </a:ext>
              </a:extLst>
            </p:cNvPr>
            <p:cNvGrpSpPr/>
            <p:nvPr/>
          </p:nvGrpSpPr>
          <p:grpSpPr>
            <a:xfrm>
              <a:off x="7119732" y="2144949"/>
              <a:ext cx="69886" cy="60738"/>
              <a:chOff x="7146146" y="2014258"/>
              <a:chExt cx="19930" cy="17320"/>
            </a:xfrm>
          </p:grpSpPr>
          <p:sp>
            <p:nvSpPr>
              <p:cNvPr id="29" name="Freeform: Shape 28">
                <a:extLst>
                  <a:ext uri="{FF2B5EF4-FFF2-40B4-BE49-F238E27FC236}">
                    <a16:creationId xmlns:a16="http://schemas.microsoft.com/office/drawing/2014/main" id="{5732DBB1-7D80-4424-9F91-E9AFCA816CE3}"/>
                  </a:ext>
                </a:extLst>
              </p:cNvPr>
              <p:cNvSpPr/>
              <p:nvPr/>
            </p:nvSpPr>
            <p:spPr>
              <a:xfrm>
                <a:off x="7156107" y="201425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30" name="Freeform: Shape 29">
                <a:extLst>
                  <a:ext uri="{FF2B5EF4-FFF2-40B4-BE49-F238E27FC236}">
                    <a16:creationId xmlns:a16="http://schemas.microsoft.com/office/drawing/2014/main" id="{5EDDFAA9-0BA1-4BD3-BBF3-5DD26CC5321F}"/>
                  </a:ext>
                </a:extLst>
              </p:cNvPr>
              <p:cNvSpPr/>
              <p:nvPr/>
            </p:nvSpPr>
            <p:spPr>
              <a:xfrm>
                <a:off x="7146146" y="202292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31" name="Graphic 775">
              <a:extLst>
                <a:ext uri="{FF2B5EF4-FFF2-40B4-BE49-F238E27FC236}">
                  <a16:creationId xmlns:a16="http://schemas.microsoft.com/office/drawing/2014/main" id="{77B23129-5D16-41F2-9FF0-946BBBD572CB}"/>
                </a:ext>
              </a:extLst>
            </p:cNvPr>
            <p:cNvGrpSpPr/>
            <p:nvPr/>
          </p:nvGrpSpPr>
          <p:grpSpPr>
            <a:xfrm>
              <a:off x="7118296" y="2157875"/>
              <a:ext cx="69886" cy="60712"/>
              <a:chOff x="7146146" y="2027174"/>
              <a:chExt cx="19930" cy="17313"/>
            </a:xfrm>
          </p:grpSpPr>
          <p:sp>
            <p:nvSpPr>
              <p:cNvPr id="32" name="Freeform: Shape 31">
                <a:extLst>
                  <a:ext uri="{FF2B5EF4-FFF2-40B4-BE49-F238E27FC236}">
                    <a16:creationId xmlns:a16="http://schemas.microsoft.com/office/drawing/2014/main" id="{302EDAFD-D11C-4517-9EAE-43DDEC6D2AAD}"/>
                  </a:ext>
                </a:extLst>
              </p:cNvPr>
              <p:cNvSpPr/>
              <p:nvPr/>
            </p:nvSpPr>
            <p:spPr>
              <a:xfrm>
                <a:off x="7156107" y="202717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66" name="Freeform: Shape 1165">
                <a:extLst>
                  <a:ext uri="{FF2B5EF4-FFF2-40B4-BE49-F238E27FC236}">
                    <a16:creationId xmlns:a16="http://schemas.microsoft.com/office/drawing/2014/main" id="{12E53CF8-BBB0-46E9-81EA-0F643A627F41}"/>
                  </a:ext>
                </a:extLst>
              </p:cNvPr>
              <p:cNvSpPr/>
              <p:nvPr/>
            </p:nvSpPr>
            <p:spPr>
              <a:xfrm>
                <a:off x="7146146" y="203583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44" name="Graphic 775">
              <a:extLst>
                <a:ext uri="{FF2B5EF4-FFF2-40B4-BE49-F238E27FC236}">
                  <a16:creationId xmlns:a16="http://schemas.microsoft.com/office/drawing/2014/main" id="{01322891-2814-4D7B-8209-0A35B167878F}"/>
                </a:ext>
              </a:extLst>
            </p:cNvPr>
            <p:cNvGrpSpPr/>
            <p:nvPr/>
          </p:nvGrpSpPr>
          <p:grpSpPr>
            <a:xfrm>
              <a:off x="10585988" y="3525099"/>
              <a:ext cx="69886" cy="60712"/>
              <a:chOff x="10615231" y="3394398"/>
              <a:chExt cx="19930" cy="17313"/>
            </a:xfrm>
          </p:grpSpPr>
          <p:sp>
            <p:nvSpPr>
              <p:cNvPr id="1545" name="Freeform: Shape 1544">
                <a:extLst>
                  <a:ext uri="{FF2B5EF4-FFF2-40B4-BE49-F238E27FC236}">
                    <a16:creationId xmlns:a16="http://schemas.microsoft.com/office/drawing/2014/main" id="{5248D82C-2FF1-46FA-A6F8-BC2E39CAD87F}"/>
                  </a:ext>
                </a:extLst>
              </p:cNvPr>
              <p:cNvSpPr/>
              <p:nvPr/>
            </p:nvSpPr>
            <p:spPr>
              <a:xfrm>
                <a:off x="10625192"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46" name="Freeform: Shape 1545">
                <a:extLst>
                  <a:ext uri="{FF2B5EF4-FFF2-40B4-BE49-F238E27FC236}">
                    <a16:creationId xmlns:a16="http://schemas.microsoft.com/office/drawing/2014/main" id="{D2FE4695-064C-4FD8-9E2A-03686BEA9570}"/>
                  </a:ext>
                </a:extLst>
              </p:cNvPr>
              <p:cNvSpPr/>
              <p:nvPr/>
            </p:nvSpPr>
            <p:spPr>
              <a:xfrm>
                <a:off x="10615231" y="340305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47" name="Graphic 775">
              <a:extLst>
                <a:ext uri="{FF2B5EF4-FFF2-40B4-BE49-F238E27FC236}">
                  <a16:creationId xmlns:a16="http://schemas.microsoft.com/office/drawing/2014/main" id="{4C27CD6F-7B2E-4AC5-A3F9-385247F14968}"/>
                </a:ext>
              </a:extLst>
            </p:cNvPr>
            <p:cNvGrpSpPr/>
            <p:nvPr/>
          </p:nvGrpSpPr>
          <p:grpSpPr>
            <a:xfrm>
              <a:off x="10452346" y="3525099"/>
              <a:ext cx="69886" cy="60712"/>
              <a:chOff x="10481536" y="3394398"/>
              <a:chExt cx="19930" cy="17313"/>
            </a:xfrm>
          </p:grpSpPr>
          <p:sp>
            <p:nvSpPr>
              <p:cNvPr id="1548" name="Freeform: Shape 1547">
                <a:extLst>
                  <a:ext uri="{FF2B5EF4-FFF2-40B4-BE49-F238E27FC236}">
                    <a16:creationId xmlns:a16="http://schemas.microsoft.com/office/drawing/2014/main" id="{B96428C4-962F-473E-9683-27F7FC247A93}"/>
                  </a:ext>
                </a:extLst>
              </p:cNvPr>
              <p:cNvSpPr/>
              <p:nvPr/>
            </p:nvSpPr>
            <p:spPr>
              <a:xfrm>
                <a:off x="10491497"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49" name="Freeform: Shape 1548">
                <a:extLst>
                  <a:ext uri="{FF2B5EF4-FFF2-40B4-BE49-F238E27FC236}">
                    <a16:creationId xmlns:a16="http://schemas.microsoft.com/office/drawing/2014/main" id="{81C445A8-8E34-4F1F-AA7D-B880A8639BD3}"/>
                  </a:ext>
                </a:extLst>
              </p:cNvPr>
              <p:cNvSpPr/>
              <p:nvPr/>
            </p:nvSpPr>
            <p:spPr>
              <a:xfrm>
                <a:off x="10481536" y="340305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50" name="Graphic 775">
              <a:extLst>
                <a:ext uri="{FF2B5EF4-FFF2-40B4-BE49-F238E27FC236}">
                  <a16:creationId xmlns:a16="http://schemas.microsoft.com/office/drawing/2014/main" id="{290274B6-6129-4EEB-9BCE-BAB42E57BB77}"/>
                </a:ext>
              </a:extLst>
            </p:cNvPr>
            <p:cNvGrpSpPr/>
            <p:nvPr/>
          </p:nvGrpSpPr>
          <p:grpSpPr>
            <a:xfrm>
              <a:off x="10192991" y="3525099"/>
              <a:ext cx="69886" cy="60712"/>
              <a:chOff x="10222076" y="3394398"/>
              <a:chExt cx="19930" cy="17313"/>
            </a:xfrm>
          </p:grpSpPr>
          <p:sp>
            <p:nvSpPr>
              <p:cNvPr id="1551" name="Freeform: Shape 1550">
                <a:extLst>
                  <a:ext uri="{FF2B5EF4-FFF2-40B4-BE49-F238E27FC236}">
                    <a16:creationId xmlns:a16="http://schemas.microsoft.com/office/drawing/2014/main" id="{01B3AD4F-37DF-46FB-B804-6608F04A5D29}"/>
                  </a:ext>
                </a:extLst>
              </p:cNvPr>
              <p:cNvSpPr/>
              <p:nvPr/>
            </p:nvSpPr>
            <p:spPr>
              <a:xfrm>
                <a:off x="10232037"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52" name="Freeform: Shape 1551">
                <a:extLst>
                  <a:ext uri="{FF2B5EF4-FFF2-40B4-BE49-F238E27FC236}">
                    <a16:creationId xmlns:a16="http://schemas.microsoft.com/office/drawing/2014/main" id="{2AE0CDAC-C66C-4081-93CE-3EE00DC6A4F7}"/>
                  </a:ext>
                </a:extLst>
              </p:cNvPr>
              <p:cNvSpPr/>
              <p:nvPr/>
            </p:nvSpPr>
            <p:spPr>
              <a:xfrm>
                <a:off x="10222076" y="340305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53" name="Graphic 775">
              <a:extLst>
                <a:ext uri="{FF2B5EF4-FFF2-40B4-BE49-F238E27FC236}">
                  <a16:creationId xmlns:a16="http://schemas.microsoft.com/office/drawing/2014/main" id="{2C28BC02-B2AD-4AD1-8E95-FE346795CDE7}"/>
                </a:ext>
              </a:extLst>
            </p:cNvPr>
            <p:cNvGrpSpPr/>
            <p:nvPr/>
          </p:nvGrpSpPr>
          <p:grpSpPr>
            <a:xfrm>
              <a:off x="10275011" y="3525099"/>
              <a:ext cx="69878" cy="60712"/>
              <a:chOff x="10293782" y="3394398"/>
              <a:chExt cx="19921" cy="17313"/>
            </a:xfrm>
          </p:grpSpPr>
          <p:sp>
            <p:nvSpPr>
              <p:cNvPr id="1554" name="Freeform: Shape 1553">
                <a:extLst>
                  <a:ext uri="{FF2B5EF4-FFF2-40B4-BE49-F238E27FC236}">
                    <a16:creationId xmlns:a16="http://schemas.microsoft.com/office/drawing/2014/main" id="{9D1EC368-335E-4A1C-8D97-CB15C8A091C0}"/>
                  </a:ext>
                </a:extLst>
              </p:cNvPr>
              <p:cNvSpPr/>
              <p:nvPr/>
            </p:nvSpPr>
            <p:spPr>
              <a:xfrm>
                <a:off x="10303743"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55" name="Freeform: Shape 1554">
                <a:extLst>
                  <a:ext uri="{FF2B5EF4-FFF2-40B4-BE49-F238E27FC236}">
                    <a16:creationId xmlns:a16="http://schemas.microsoft.com/office/drawing/2014/main" id="{36895E46-E0B6-466E-A8FB-D30BC1B3CF50}"/>
                  </a:ext>
                </a:extLst>
              </p:cNvPr>
              <p:cNvSpPr/>
              <p:nvPr/>
            </p:nvSpPr>
            <p:spPr>
              <a:xfrm>
                <a:off x="10293782" y="340305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56" name="Graphic 775">
              <a:extLst>
                <a:ext uri="{FF2B5EF4-FFF2-40B4-BE49-F238E27FC236}">
                  <a16:creationId xmlns:a16="http://schemas.microsoft.com/office/drawing/2014/main" id="{DC66B103-3847-41CB-99BF-E26D72826822}"/>
                </a:ext>
              </a:extLst>
            </p:cNvPr>
            <p:cNvGrpSpPr/>
            <p:nvPr/>
          </p:nvGrpSpPr>
          <p:grpSpPr>
            <a:xfrm>
              <a:off x="10347477" y="3525099"/>
              <a:ext cx="69886" cy="60712"/>
              <a:chOff x="10376624" y="3394398"/>
              <a:chExt cx="19930" cy="17313"/>
            </a:xfrm>
          </p:grpSpPr>
          <p:sp>
            <p:nvSpPr>
              <p:cNvPr id="1557" name="Freeform: Shape 1556">
                <a:extLst>
                  <a:ext uri="{FF2B5EF4-FFF2-40B4-BE49-F238E27FC236}">
                    <a16:creationId xmlns:a16="http://schemas.microsoft.com/office/drawing/2014/main" id="{AF0501F7-5642-4D70-93E6-0D1EC948F914}"/>
                  </a:ext>
                </a:extLst>
              </p:cNvPr>
              <p:cNvSpPr/>
              <p:nvPr/>
            </p:nvSpPr>
            <p:spPr>
              <a:xfrm>
                <a:off x="10386585"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58" name="Freeform: Shape 1557">
                <a:extLst>
                  <a:ext uri="{FF2B5EF4-FFF2-40B4-BE49-F238E27FC236}">
                    <a16:creationId xmlns:a16="http://schemas.microsoft.com/office/drawing/2014/main" id="{83C84F6B-BD16-4206-A2A7-7F09853BBEC1}"/>
                  </a:ext>
                </a:extLst>
              </p:cNvPr>
              <p:cNvSpPr/>
              <p:nvPr/>
            </p:nvSpPr>
            <p:spPr>
              <a:xfrm>
                <a:off x="10376624" y="340305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59" name="Graphic 775">
              <a:extLst>
                <a:ext uri="{FF2B5EF4-FFF2-40B4-BE49-F238E27FC236}">
                  <a16:creationId xmlns:a16="http://schemas.microsoft.com/office/drawing/2014/main" id="{E38E0471-A2B6-4E64-B258-27E735E3883E}"/>
                </a:ext>
              </a:extLst>
            </p:cNvPr>
            <p:cNvGrpSpPr/>
            <p:nvPr/>
          </p:nvGrpSpPr>
          <p:grpSpPr>
            <a:xfrm>
              <a:off x="10435712" y="3525099"/>
              <a:ext cx="69886" cy="60712"/>
              <a:chOff x="10464895" y="3394398"/>
              <a:chExt cx="19930" cy="17313"/>
            </a:xfrm>
          </p:grpSpPr>
          <p:sp>
            <p:nvSpPr>
              <p:cNvPr id="1560" name="Freeform: Shape 1559">
                <a:extLst>
                  <a:ext uri="{FF2B5EF4-FFF2-40B4-BE49-F238E27FC236}">
                    <a16:creationId xmlns:a16="http://schemas.microsoft.com/office/drawing/2014/main" id="{579455CF-6A7D-4D74-9E72-AB2318E0169B}"/>
                  </a:ext>
                </a:extLst>
              </p:cNvPr>
              <p:cNvSpPr/>
              <p:nvPr/>
            </p:nvSpPr>
            <p:spPr>
              <a:xfrm>
                <a:off x="10474856"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61" name="Freeform: Shape 1560">
                <a:extLst>
                  <a:ext uri="{FF2B5EF4-FFF2-40B4-BE49-F238E27FC236}">
                    <a16:creationId xmlns:a16="http://schemas.microsoft.com/office/drawing/2014/main" id="{12E0087B-8B42-4B68-8490-94D7A4EA4E2B}"/>
                  </a:ext>
                </a:extLst>
              </p:cNvPr>
              <p:cNvSpPr/>
              <p:nvPr/>
            </p:nvSpPr>
            <p:spPr>
              <a:xfrm>
                <a:off x="10464895" y="340305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62" name="Graphic 775">
              <a:extLst>
                <a:ext uri="{FF2B5EF4-FFF2-40B4-BE49-F238E27FC236}">
                  <a16:creationId xmlns:a16="http://schemas.microsoft.com/office/drawing/2014/main" id="{71F2605F-E98A-4112-A721-FE3608818321}"/>
                </a:ext>
              </a:extLst>
            </p:cNvPr>
            <p:cNvGrpSpPr/>
            <p:nvPr/>
          </p:nvGrpSpPr>
          <p:grpSpPr>
            <a:xfrm>
              <a:off x="10175822" y="3525099"/>
              <a:ext cx="69878" cy="60712"/>
              <a:chOff x="10194653" y="3394398"/>
              <a:chExt cx="19921" cy="17313"/>
            </a:xfrm>
          </p:grpSpPr>
          <p:sp>
            <p:nvSpPr>
              <p:cNvPr id="1563" name="Freeform: Shape 1562">
                <a:extLst>
                  <a:ext uri="{FF2B5EF4-FFF2-40B4-BE49-F238E27FC236}">
                    <a16:creationId xmlns:a16="http://schemas.microsoft.com/office/drawing/2014/main" id="{D6F5D4D9-37E2-40D2-9D74-F1313045C5CA}"/>
                  </a:ext>
                </a:extLst>
              </p:cNvPr>
              <p:cNvSpPr/>
              <p:nvPr/>
            </p:nvSpPr>
            <p:spPr>
              <a:xfrm>
                <a:off x="10204613"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64" name="Freeform: Shape 1563">
                <a:extLst>
                  <a:ext uri="{FF2B5EF4-FFF2-40B4-BE49-F238E27FC236}">
                    <a16:creationId xmlns:a16="http://schemas.microsoft.com/office/drawing/2014/main" id="{5EA74E89-BEC7-4115-96FC-2453745F75A4}"/>
                  </a:ext>
                </a:extLst>
              </p:cNvPr>
              <p:cNvSpPr/>
              <p:nvPr/>
            </p:nvSpPr>
            <p:spPr>
              <a:xfrm>
                <a:off x="10194653" y="340305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65" name="Graphic 775">
              <a:extLst>
                <a:ext uri="{FF2B5EF4-FFF2-40B4-BE49-F238E27FC236}">
                  <a16:creationId xmlns:a16="http://schemas.microsoft.com/office/drawing/2014/main" id="{47F71B6D-77D0-47CE-8C50-8B0623072AB8}"/>
                </a:ext>
              </a:extLst>
            </p:cNvPr>
            <p:cNvGrpSpPr/>
            <p:nvPr/>
          </p:nvGrpSpPr>
          <p:grpSpPr>
            <a:xfrm>
              <a:off x="10111722" y="3525099"/>
              <a:ext cx="69878" cy="60712"/>
              <a:chOff x="10130591" y="3394398"/>
              <a:chExt cx="19921" cy="17313"/>
            </a:xfrm>
          </p:grpSpPr>
          <p:sp>
            <p:nvSpPr>
              <p:cNvPr id="1566" name="Freeform: Shape 1565">
                <a:extLst>
                  <a:ext uri="{FF2B5EF4-FFF2-40B4-BE49-F238E27FC236}">
                    <a16:creationId xmlns:a16="http://schemas.microsoft.com/office/drawing/2014/main" id="{0370B64A-06F9-4703-B755-3B4AF804D6A7}"/>
                  </a:ext>
                </a:extLst>
              </p:cNvPr>
              <p:cNvSpPr/>
              <p:nvPr/>
            </p:nvSpPr>
            <p:spPr>
              <a:xfrm>
                <a:off x="10140552"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67" name="Freeform: Shape 1566">
                <a:extLst>
                  <a:ext uri="{FF2B5EF4-FFF2-40B4-BE49-F238E27FC236}">
                    <a16:creationId xmlns:a16="http://schemas.microsoft.com/office/drawing/2014/main" id="{414ADAF6-7433-4BD6-9C19-4E69341C4630}"/>
                  </a:ext>
                </a:extLst>
              </p:cNvPr>
              <p:cNvSpPr/>
              <p:nvPr/>
            </p:nvSpPr>
            <p:spPr>
              <a:xfrm>
                <a:off x="10130591" y="340305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68" name="Graphic 775">
              <a:extLst>
                <a:ext uri="{FF2B5EF4-FFF2-40B4-BE49-F238E27FC236}">
                  <a16:creationId xmlns:a16="http://schemas.microsoft.com/office/drawing/2014/main" id="{815EABE3-AFEE-4BE6-A8A1-39FC03F530FF}"/>
                </a:ext>
              </a:extLst>
            </p:cNvPr>
            <p:cNvGrpSpPr/>
            <p:nvPr/>
          </p:nvGrpSpPr>
          <p:grpSpPr>
            <a:xfrm>
              <a:off x="10091250" y="3525099"/>
              <a:ext cx="69878" cy="60712"/>
              <a:chOff x="10110132" y="3394398"/>
              <a:chExt cx="19921" cy="17313"/>
            </a:xfrm>
          </p:grpSpPr>
          <p:sp>
            <p:nvSpPr>
              <p:cNvPr id="1569" name="Freeform: Shape 1568">
                <a:extLst>
                  <a:ext uri="{FF2B5EF4-FFF2-40B4-BE49-F238E27FC236}">
                    <a16:creationId xmlns:a16="http://schemas.microsoft.com/office/drawing/2014/main" id="{083F79D1-BC38-4BCB-83A8-2D9E2FBC0FDE}"/>
                  </a:ext>
                </a:extLst>
              </p:cNvPr>
              <p:cNvSpPr/>
              <p:nvPr/>
            </p:nvSpPr>
            <p:spPr>
              <a:xfrm>
                <a:off x="10120093"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70" name="Freeform: Shape 1569">
                <a:extLst>
                  <a:ext uri="{FF2B5EF4-FFF2-40B4-BE49-F238E27FC236}">
                    <a16:creationId xmlns:a16="http://schemas.microsoft.com/office/drawing/2014/main" id="{E9DE9C03-1FAC-46EA-8D39-BA84BBB3C431}"/>
                  </a:ext>
                </a:extLst>
              </p:cNvPr>
              <p:cNvSpPr/>
              <p:nvPr/>
            </p:nvSpPr>
            <p:spPr>
              <a:xfrm>
                <a:off x="10110132" y="340305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71" name="Graphic 775">
              <a:extLst>
                <a:ext uri="{FF2B5EF4-FFF2-40B4-BE49-F238E27FC236}">
                  <a16:creationId xmlns:a16="http://schemas.microsoft.com/office/drawing/2014/main" id="{92D1B4F9-1553-44F6-9AC9-F96D224F2F1B}"/>
                </a:ext>
              </a:extLst>
            </p:cNvPr>
            <p:cNvGrpSpPr/>
            <p:nvPr/>
          </p:nvGrpSpPr>
          <p:grpSpPr>
            <a:xfrm>
              <a:off x="10022969" y="3525099"/>
              <a:ext cx="69878" cy="60712"/>
              <a:chOff x="10041892" y="3394398"/>
              <a:chExt cx="19921" cy="17313"/>
            </a:xfrm>
          </p:grpSpPr>
          <p:sp>
            <p:nvSpPr>
              <p:cNvPr id="1572" name="Freeform: Shape 1571">
                <a:extLst>
                  <a:ext uri="{FF2B5EF4-FFF2-40B4-BE49-F238E27FC236}">
                    <a16:creationId xmlns:a16="http://schemas.microsoft.com/office/drawing/2014/main" id="{BCFB217F-BF28-4EF2-A7B2-E685266E57D5}"/>
                  </a:ext>
                </a:extLst>
              </p:cNvPr>
              <p:cNvSpPr/>
              <p:nvPr/>
            </p:nvSpPr>
            <p:spPr>
              <a:xfrm>
                <a:off x="10051853" y="339439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73" name="Freeform: Shape 1572">
                <a:extLst>
                  <a:ext uri="{FF2B5EF4-FFF2-40B4-BE49-F238E27FC236}">
                    <a16:creationId xmlns:a16="http://schemas.microsoft.com/office/drawing/2014/main" id="{3E65BFD4-D132-4C86-ABB5-15A6311ED162}"/>
                  </a:ext>
                </a:extLst>
              </p:cNvPr>
              <p:cNvSpPr/>
              <p:nvPr/>
            </p:nvSpPr>
            <p:spPr>
              <a:xfrm>
                <a:off x="10041892" y="340305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74" name="Shape33_20250616_112707">
              <a:extLst>
                <a:ext uri="{FF2B5EF4-FFF2-40B4-BE49-F238E27FC236}">
                  <a16:creationId xmlns:a16="http://schemas.microsoft.com/office/drawing/2014/main" id="{F2A0F1D2-298C-4992-911E-EABFABCC7AE5}"/>
                </a:ext>
              </a:extLst>
            </p:cNvPr>
            <p:cNvGrpSpPr/>
            <p:nvPr/>
          </p:nvGrpSpPr>
          <p:grpSpPr>
            <a:xfrm>
              <a:off x="9851235" y="3468948"/>
              <a:ext cx="69886" cy="60738"/>
              <a:chOff x="9878197" y="3338257"/>
              <a:chExt cx="19930" cy="17320"/>
            </a:xfrm>
          </p:grpSpPr>
          <p:sp>
            <p:nvSpPr>
              <p:cNvPr id="1575" name="Freeform: Shape 1574">
                <a:extLst>
                  <a:ext uri="{FF2B5EF4-FFF2-40B4-BE49-F238E27FC236}">
                    <a16:creationId xmlns:a16="http://schemas.microsoft.com/office/drawing/2014/main" id="{48C931C4-98BC-4AD1-BAED-312DF615B319}"/>
                  </a:ext>
                </a:extLst>
              </p:cNvPr>
              <p:cNvSpPr/>
              <p:nvPr/>
            </p:nvSpPr>
            <p:spPr>
              <a:xfrm>
                <a:off x="9888166"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76" name="Freeform: Shape 1575">
                <a:extLst>
                  <a:ext uri="{FF2B5EF4-FFF2-40B4-BE49-F238E27FC236}">
                    <a16:creationId xmlns:a16="http://schemas.microsoft.com/office/drawing/2014/main" id="{3A2086EA-5A2A-4FD2-B990-822981E41269}"/>
                  </a:ext>
                </a:extLst>
              </p:cNvPr>
              <p:cNvSpPr/>
              <p:nvPr/>
            </p:nvSpPr>
            <p:spPr>
              <a:xfrm>
                <a:off x="9878197"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77" name="Graphic 775">
              <a:extLst>
                <a:ext uri="{FF2B5EF4-FFF2-40B4-BE49-F238E27FC236}">
                  <a16:creationId xmlns:a16="http://schemas.microsoft.com/office/drawing/2014/main" id="{36146A3D-AE35-4337-98CB-A246A533606D}"/>
                </a:ext>
              </a:extLst>
            </p:cNvPr>
            <p:cNvGrpSpPr/>
            <p:nvPr/>
          </p:nvGrpSpPr>
          <p:grpSpPr>
            <a:xfrm>
              <a:off x="9829347" y="3468948"/>
              <a:ext cx="69854" cy="60738"/>
              <a:chOff x="9858276" y="3338257"/>
              <a:chExt cx="19921" cy="17320"/>
            </a:xfrm>
          </p:grpSpPr>
          <p:sp>
            <p:nvSpPr>
              <p:cNvPr id="1578" name="Freeform: Shape 1577">
                <a:extLst>
                  <a:ext uri="{FF2B5EF4-FFF2-40B4-BE49-F238E27FC236}">
                    <a16:creationId xmlns:a16="http://schemas.microsoft.com/office/drawing/2014/main" id="{9A1A8C60-2C89-45CE-ADB8-A04CDB8C4F1F}"/>
                  </a:ext>
                </a:extLst>
              </p:cNvPr>
              <p:cNvSpPr/>
              <p:nvPr/>
            </p:nvSpPr>
            <p:spPr>
              <a:xfrm>
                <a:off x="9868236"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79" name="Freeform: Shape 1578">
                <a:extLst>
                  <a:ext uri="{FF2B5EF4-FFF2-40B4-BE49-F238E27FC236}">
                    <a16:creationId xmlns:a16="http://schemas.microsoft.com/office/drawing/2014/main" id="{942A770A-4F64-4FFD-A53C-E8D19787EB02}"/>
                  </a:ext>
                </a:extLst>
              </p:cNvPr>
              <p:cNvSpPr/>
              <p:nvPr/>
            </p:nvSpPr>
            <p:spPr>
              <a:xfrm>
                <a:off x="9858276"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80" name="Shape34_20250616_112707">
              <a:extLst>
                <a:ext uri="{FF2B5EF4-FFF2-40B4-BE49-F238E27FC236}">
                  <a16:creationId xmlns:a16="http://schemas.microsoft.com/office/drawing/2014/main" id="{2107E094-CAB4-408C-874B-79036AD0A359}"/>
                </a:ext>
              </a:extLst>
            </p:cNvPr>
            <p:cNvGrpSpPr/>
            <p:nvPr/>
          </p:nvGrpSpPr>
          <p:grpSpPr>
            <a:xfrm>
              <a:off x="9811391" y="3468948"/>
              <a:ext cx="69886" cy="60738"/>
              <a:chOff x="9838345" y="3338257"/>
              <a:chExt cx="19930" cy="17320"/>
            </a:xfrm>
          </p:grpSpPr>
          <p:sp>
            <p:nvSpPr>
              <p:cNvPr id="1581" name="Freeform: Shape 1580">
                <a:extLst>
                  <a:ext uri="{FF2B5EF4-FFF2-40B4-BE49-F238E27FC236}">
                    <a16:creationId xmlns:a16="http://schemas.microsoft.com/office/drawing/2014/main" id="{AF8D7A60-14CD-4D49-8E9A-1B880AC781CF}"/>
                  </a:ext>
                </a:extLst>
              </p:cNvPr>
              <p:cNvSpPr/>
              <p:nvPr/>
            </p:nvSpPr>
            <p:spPr>
              <a:xfrm>
                <a:off x="9848315"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82" name="Freeform: Shape 1581">
                <a:extLst>
                  <a:ext uri="{FF2B5EF4-FFF2-40B4-BE49-F238E27FC236}">
                    <a16:creationId xmlns:a16="http://schemas.microsoft.com/office/drawing/2014/main" id="{2C3BC383-03B1-4F20-9D43-35F314751FFA}"/>
                  </a:ext>
                </a:extLst>
              </p:cNvPr>
              <p:cNvSpPr/>
              <p:nvPr/>
            </p:nvSpPr>
            <p:spPr>
              <a:xfrm>
                <a:off x="9838345"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83" name="Graphic 775">
              <a:extLst>
                <a:ext uri="{FF2B5EF4-FFF2-40B4-BE49-F238E27FC236}">
                  <a16:creationId xmlns:a16="http://schemas.microsoft.com/office/drawing/2014/main" id="{E9B2A407-8A4B-4A3D-A80F-90305A1CDA32}"/>
                </a:ext>
              </a:extLst>
            </p:cNvPr>
            <p:cNvGrpSpPr/>
            <p:nvPr/>
          </p:nvGrpSpPr>
          <p:grpSpPr>
            <a:xfrm>
              <a:off x="9782230" y="3468948"/>
              <a:ext cx="69854" cy="60738"/>
              <a:chOff x="9811140" y="3338257"/>
              <a:chExt cx="19921" cy="17320"/>
            </a:xfrm>
          </p:grpSpPr>
          <p:sp>
            <p:nvSpPr>
              <p:cNvPr id="1584" name="Freeform: Shape 1583">
                <a:extLst>
                  <a:ext uri="{FF2B5EF4-FFF2-40B4-BE49-F238E27FC236}">
                    <a16:creationId xmlns:a16="http://schemas.microsoft.com/office/drawing/2014/main" id="{270033E0-EA6C-4943-9B48-E114BBE3D135}"/>
                  </a:ext>
                </a:extLst>
              </p:cNvPr>
              <p:cNvSpPr/>
              <p:nvPr/>
            </p:nvSpPr>
            <p:spPr>
              <a:xfrm>
                <a:off x="9821101"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85" name="Freeform: Shape 1584">
                <a:extLst>
                  <a:ext uri="{FF2B5EF4-FFF2-40B4-BE49-F238E27FC236}">
                    <a16:creationId xmlns:a16="http://schemas.microsoft.com/office/drawing/2014/main" id="{CB95F718-E90B-4345-970E-C30D0E70051E}"/>
                  </a:ext>
                </a:extLst>
              </p:cNvPr>
              <p:cNvSpPr/>
              <p:nvPr/>
            </p:nvSpPr>
            <p:spPr>
              <a:xfrm>
                <a:off x="9811140"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86" name="Graphic 775">
              <a:extLst>
                <a:ext uri="{FF2B5EF4-FFF2-40B4-BE49-F238E27FC236}">
                  <a16:creationId xmlns:a16="http://schemas.microsoft.com/office/drawing/2014/main" id="{737D19C7-43FD-4FDF-A347-897311EB155B}"/>
                </a:ext>
              </a:extLst>
            </p:cNvPr>
            <p:cNvGrpSpPr/>
            <p:nvPr/>
          </p:nvGrpSpPr>
          <p:grpSpPr>
            <a:xfrm>
              <a:off x="9752032" y="3468948"/>
              <a:ext cx="69854" cy="60738"/>
              <a:chOff x="9780930" y="3338257"/>
              <a:chExt cx="19921" cy="17320"/>
            </a:xfrm>
          </p:grpSpPr>
          <p:sp>
            <p:nvSpPr>
              <p:cNvPr id="1587" name="Freeform: Shape 1586">
                <a:extLst>
                  <a:ext uri="{FF2B5EF4-FFF2-40B4-BE49-F238E27FC236}">
                    <a16:creationId xmlns:a16="http://schemas.microsoft.com/office/drawing/2014/main" id="{99743039-6AC0-49E7-8812-E73F574A3756}"/>
                  </a:ext>
                </a:extLst>
              </p:cNvPr>
              <p:cNvSpPr/>
              <p:nvPr/>
            </p:nvSpPr>
            <p:spPr>
              <a:xfrm>
                <a:off x="9790891"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88" name="Freeform: Shape 1587">
                <a:extLst>
                  <a:ext uri="{FF2B5EF4-FFF2-40B4-BE49-F238E27FC236}">
                    <a16:creationId xmlns:a16="http://schemas.microsoft.com/office/drawing/2014/main" id="{8BBCA499-3D68-4C3E-B14F-01C1328485CF}"/>
                  </a:ext>
                </a:extLst>
              </p:cNvPr>
              <p:cNvSpPr/>
              <p:nvPr/>
            </p:nvSpPr>
            <p:spPr>
              <a:xfrm>
                <a:off x="9780930" y="3346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89" name="Shape35_20250616_112707">
              <a:extLst>
                <a:ext uri="{FF2B5EF4-FFF2-40B4-BE49-F238E27FC236}">
                  <a16:creationId xmlns:a16="http://schemas.microsoft.com/office/drawing/2014/main" id="{4B08EAFD-7CCE-4109-9DEB-2B3360B73B98}"/>
                </a:ext>
              </a:extLst>
            </p:cNvPr>
            <p:cNvGrpSpPr/>
            <p:nvPr/>
          </p:nvGrpSpPr>
          <p:grpSpPr>
            <a:xfrm>
              <a:off x="9737274" y="3468948"/>
              <a:ext cx="69886" cy="60738"/>
              <a:chOff x="9764214" y="3338257"/>
              <a:chExt cx="19930" cy="17320"/>
            </a:xfrm>
          </p:grpSpPr>
          <p:sp>
            <p:nvSpPr>
              <p:cNvPr id="1590" name="Freeform: Shape 1589">
                <a:extLst>
                  <a:ext uri="{FF2B5EF4-FFF2-40B4-BE49-F238E27FC236}">
                    <a16:creationId xmlns:a16="http://schemas.microsoft.com/office/drawing/2014/main" id="{23515C95-FB61-49D0-916C-1AB7C69750F1}"/>
                  </a:ext>
                </a:extLst>
              </p:cNvPr>
              <p:cNvSpPr/>
              <p:nvPr/>
            </p:nvSpPr>
            <p:spPr>
              <a:xfrm>
                <a:off x="9774183"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91" name="Freeform: Shape 1590">
                <a:extLst>
                  <a:ext uri="{FF2B5EF4-FFF2-40B4-BE49-F238E27FC236}">
                    <a16:creationId xmlns:a16="http://schemas.microsoft.com/office/drawing/2014/main" id="{80A12D80-0910-44D5-932C-D7364B68EA98}"/>
                  </a:ext>
                </a:extLst>
              </p:cNvPr>
              <p:cNvSpPr/>
              <p:nvPr/>
            </p:nvSpPr>
            <p:spPr>
              <a:xfrm>
                <a:off x="9764214"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92" name="Shape36_20250616_112707">
              <a:extLst>
                <a:ext uri="{FF2B5EF4-FFF2-40B4-BE49-F238E27FC236}">
                  <a16:creationId xmlns:a16="http://schemas.microsoft.com/office/drawing/2014/main" id="{1D591918-6CAA-424B-85A1-19230DD98BE7}"/>
                </a:ext>
              </a:extLst>
            </p:cNvPr>
            <p:cNvGrpSpPr/>
            <p:nvPr/>
          </p:nvGrpSpPr>
          <p:grpSpPr>
            <a:xfrm>
              <a:off x="9727316" y="3468948"/>
              <a:ext cx="69886" cy="60738"/>
              <a:chOff x="9754253" y="3338257"/>
              <a:chExt cx="19930" cy="17320"/>
            </a:xfrm>
          </p:grpSpPr>
          <p:sp>
            <p:nvSpPr>
              <p:cNvPr id="1593" name="Freeform: Shape 1592">
                <a:extLst>
                  <a:ext uri="{FF2B5EF4-FFF2-40B4-BE49-F238E27FC236}">
                    <a16:creationId xmlns:a16="http://schemas.microsoft.com/office/drawing/2014/main" id="{C3A2EB09-5187-4C2D-9299-D135F7FD74BE}"/>
                  </a:ext>
                </a:extLst>
              </p:cNvPr>
              <p:cNvSpPr/>
              <p:nvPr/>
            </p:nvSpPr>
            <p:spPr>
              <a:xfrm>
                <a:off x="9764214" y="33382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94" name="Freeform: Shape 1593">
                <a:extLst>
                  <a:ext uri="{FF2B5EF4-FFF2-40B4-BE49-F238E27FC236}">
                    <a16:creationId xmlns:a16="http://schemas.microsoft.com/office/drawing/2014/main" id="{8830C745-6F6F-4E43-A7D8-408F6490EBED}"/>
                  </a:ext>
                </a:extLst>
              </p:cNvPr>
              <p:cNvSpPr/>
              <p:nvPr/>
            </p:nvSpPr>
            <p:spPr>
              <a:xfrm>
                <a:off x="9754253" y="334691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95" name="Graphic 775">
              <a:extLst>
                <a:ext uri="{FF2B5EF4-FFF2-40B4-BE49-F238E27FC236}">
                  <a16:creationId xmlns:a16="http://schemas.microsoft.com/office/drawing/2014/main" id="{51AFAC5B-23F9-4E5C-A553-16FED8FE6110}"/>
                </a:ext>
              </a:extLst>
            </p:cNvPr>
            <p:cNvGrpSpPr/>
            <p:nvPr/>
          </p:nvGrpSpPr>
          <p:grpSpPr>
            <a:xfrm>
              <a:off x="9485298" y="3274098"/>
              <a:ext cx="69878" cy="60712"/>
              <a:chOff x="9504545" y="3143397"/>
              <a:chExt cx="19921" cy="17313"/>
            </a:xfrm>
          </p:grpSpPr>
          <p:sp>
            <p:nvSpPr>
              <p:cNvPr id="1596" name="Freeform: Shape 1595">
                <a:extLst>
                  <a:ext uri="{FF2B5EF4-FFF2-40B4-BE49-F238E27FC236}">
                    <a16:creationId xmlns:a16="http://schemas.microsoft.com/office/drawing/2014/main" id="{F64F08C5-B38A-453E-8CAE-F689E3CBE9EF}"/>
                  </a:ext>
                </a:extLst>
              </p:cNvPr>
              <p:cNvSpPr/>
              <p:nvPr/>
            </p:nvSpPr>
            <p:spPr>
              <a:xfrm>
                <a:off x="9514506"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597" name="Freeform: Shape 1596">
                <a:extLst>
                  <a:ext uri="{FF2B5EF4-FFF2-40B4-BE49-F238E27FC236}">
                    <a16:creationId xmlns:a16="http://schemas.microsoft.com/office/drawing/2014/main" id="{BB8E190B-44D1-4085-BA54-7F3CEED808FA}"/>
                  </a:ext>
                </a:extLst>
              </p:cNvPr>
              <p:cNvSpPr/>
              <p:nvPr/>
            </p:nvSpPr>
            <p:spPr>
              <a:xfrm>
                <a:off x="9504545"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598" name="Graphic 775">
              <a:extLst>
                <a:ext uri="{FF2B5EF4-FFF2-40B4-BE49-F238E27FC236}">
                  <a16:creationId xmlns:a16="http://schemas.microsoft.com/office/drawing/2014/main" id="{57578870-9F1E-4264-9B4B-7A3FD1C284E5}"/>
                </a:ext>
              </a:extLst>
            </p:cNvPr>
            <p:cNvGrpSpPr/>
            <p:nvPr/>
          </p:nvGrpSpPr>
          <p:grpSpPr>
            <a:xfrm>
              <a:off x="9438990" y="3274098"/>
              <a:ext cx="69878" cy="60712"/>
              <a:chOff x="9458265" y="3143397"/>
              <a:chExt cx="19921" cy="17313"/>
            </a:xfrm>
          </p:grpSpPr>
          <p:sp>
            <p:nvSpPr>
              <p:cNvPr id="1599" name="Freeform: Shape 1598">
                <a:extLst>
                  <a:ext uri="{FF2B5EF4-FFF2-40B4-BE49-F238E27FC236}">
                    <a16:creationId xmlns:a16="http://schemas.microsoft.com/office/drawing/2014/main" id="{30BA32D8-3F08-4A86-9598-A6422B4886B9}"/>
                  </a:ext>
                </a:extLst>
              </p:cNvPr>
              <p:cNvSpPr/>
              <p:nvPr/>
            </p:nvSpPr>
            <p:spPr>
              <a:xfrm>
                <a:off x="9468226"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00" name="Freeform: Shape 1599">
                <a:extLst>
                  <a:ext uri="{FF2B5EF4-FFF2-40B4-BE49-F238E27FC236}">
                    <a16:creationId xmlns:a16="http://schemas.microsoft.com/office/drawing/2014/main" id="{D04BF0FA-1AEA-42B0-BB65-110D56E5A301}"/>
                  </a:ext>
                </a:extLst>
              </p:cNvPr>
              <p:cNvSpPr/>
              <p:nvPr/>
            </p:nvSpPr>
            <p:spPr>
              <a:xfrm>
                <a:off x="9458265"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01" name="Graphic 775">
              <a:extLst>
                <a:ext uri="{FF2B5EF4-FFF2-40B4-BE49-F238E27FC236}">
                  <a16:creationId xmlns:a16="http://schemas.microsoft.com/office/drawing/2014/main" id="{75DBE430-8BCD-4BBC-8CE4-5712D20CD52D}"/>
                </a:ext>
              </a:extLst>
            </p:cNvPr>
            <p:cNvGrpSpPr/>
            <p:nvPr/>
          </p:nvGrpSpPr>
          <p:grpSpPr>
            <a:xfrm>
              <a:off x="9426127" y="3274098"/>
              <a:ext cx="69878" cy="60712"/>
              <a:chOff x="9445409" y="3143397"/>
              <a:chExt cx="19921" cy="17313"/>
            </a:xfrm>
          </p:grpSpPr>
          <p:sp>
            <p:nvSpPr>
              <p:cNvPr id="1602" name="Freeform: Shape 1601">
                <a:extLst>
                  <a:ext uri="{FF2B5EF4-FFF2-40B4-BE49-F238E27FC236}">
                    <a16:creationId xmlns:a16="http://schemas.microsoft.com/office/drawing/2014/main" id="{9A8D7D54-65C4-4DD2-8964-9E12F1CC59D4}"/>
                  </a:ext>
                </a:extLst>
              </p:cNvPr>
              <p:cNvSpPr/>
              <p:nvPr/>
            </p:nvSpPr>
            <p:spPr>
              <a:xfrm>
                <a:off x="9455370"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03" name="Freeform: Shape 1602">
                <a:extLst>
                  <a:ext uri="{FF2B5EF4-FFF2-40B4-BE49-F238E27FC236}">
                    <a16:creationId xmlns:a16="http://schemas.microsoft.com/office/drawing/2014/main" id="{9FD48B5B-3D5D-4157-8C95-56C1C37031AF}"/>
                  </a:ext>
                </a:extLst>
              </p:cNvPr>
              <p:cNvSpPr/>
              <p:nvPr/>
            </p:nvSpPr>
            <p:spPr>
              <a:xfrm>
                <a:off x="9445409"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04" name="Graphic 775">
              <a:extLst>
                <a:ext uri="{FF2B5EF4-FFF2-40B4-BE49-F238E27FC236}">
                  <a16:creationId xmlns:a16="http://schemas.microsoft.com/office/drawing/2014/main" id="{F103C134-F91D-4168-8E06-A525C2E0C831}"/>
                </a:ext>
              </a:extLst>
            </p:cNvPr>
            <p:cNvGrpSpPr/>
            <p:nvPr/>
          </p:nvGrpSpPr>
          <p:grpSpPr>
            <a:xfrm>
              <a:off x="9416160" y="3274098"/>
              <a:ext cx="69878" cy="60712"/>
              <a:chOff x="9435448" y="3143397"/>
              <a:chExt cx="19921" cy="17313"/>
            </a:xfrm>
          </p:grpSpPr>
          <p:sp>
            <p:nvSpPr>
              <p:cNvPr id="1605" name="Freeform: Shape 1604">
                <a:extLst>
                  <a:ext uri="{FF2B5EF4-FFF2-40B4-BE49-F238E27FC236}">
                    <a16:creationId xmlns:a16="http://schemas.microsoft.com/office/drawing/2014/main" id="{C1C79A61-6182-4E42-AD00-5DD0603DB4AA}"/>
                  </a:ext>
                </a:extLst>
              </p:cNvPr>
              <p:cNvSpPr/>
              <p:nvPr/>
            </p:nvSpPr>
            <p:spPr>
              <a:xfrm>
                <a:off x="9445409"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06" name="Freeform: Shape 1605">
                <a:extLst>
                  <a:ext uri="{FF2B5EF4-FFF2-40B4-BE49-F238E27FC236}">
                    <a16:creationId xmlns:a16="http://schemas.microsoft.com/office/drawing/2014/main" id="{934AC937-57CD-4D5E-982F-7D961B4795DC}"/>
                  </a:ext>
                </a:extLst>
              </p:cNvPr>
              <p:cNvSpPr/>
              <p:nvPr/>
            </p:nvSpPr>
            <p:spPr>
              <a:xfrm>
                <a:off x="9435448"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07" name="Graphic 775">
              <a:extLst>
                <a:ext uri="{FF2B5EF4-FFF2-40B4-BE49-F238E27FC236}">
                  <a16:creationId xmlns:a16="http://schemas.microsoft.com/office/drawing/2014/main" id="{6DDDD03A-D874-4BA2-A2B2-5AB1FBF315B6}"/>
                </a:ext>
              </a:extLst>
            </p:cNvPr>
            <p:cNvGrpSpPr/>
            <p:nvPr/>
          </p:nvGrpSpPr>
          <p:grpSpPr>
            <a:xfrm>
              <a:off x="9386757" y="3274098"/>
              <a:ext cx="69886" cy="60712"/>
              <a:chOff x="9415518" y="3143397"/>
              <a:chExt cx="19930" cy="17313"/>
            </a:xfrm>
          </p:grpSpPr>
          <p:sp>
            <p:nvSpPr>
              <p:cNvPr id="1608" name="Freeform: Shape 1607">
                <a:extLst>
                  <a:ext uri="{FF2B5EF4-FFF2-40B4-BE49-F238E27FC236}">
                    <a16:creationId xmlns:a16="http://schemas.microsoft.com/office/drawing/2014/main" id="{73A89510-DC24-4FDA-9E00-9271FF15F8A0}"/>
                  </a:ext>
                </a:extLst>
              </p:cNvPr>
              <p:cNvSpPr/>
              <p:nvPr/>
            </p:nvSpPr>
            <p:spPr>
              <a:xfrm>
                <a:off x="9425479"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09" name="Freeform: Shape 1608">
                <a:extLst>
                  <a:ext uri="{FF2B5EF4-FFF2-40B4-BE49-F238E27FC236}">
                    <a16:creationId xmlns:a16="http://schemas.microsoft.com/office/drawing/2014/main" id="{742A6103-1FFB-45B7-94F1-A17E9357D071}"/>
                  </a:ext>
                </a:extLst>
              </p:cNvPr>
              <p:cNvSpPr/>
              <p:nvPr/>
            </p:nvSpPr>
            <p:spPr>
              <a:xfrm>
                <a:off x="9415518" y="315205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10" name="Graphic 775">
              <a:extLst>
                <a:ext uri="{FF2B5EF4-FFF2-40B4-BE49-F238E27FC236}">
                  <a16:creationId xmlns:a16="http://schemas.microsoft.com/office/drawing/2014/main" id="{AC05E750-733E-4D70-8547-155C3022D1AC}"/>
                </a:ext>
              </a:extLst>
            </p:cNvPr>
            <p:cNvGrpSpPr/>
            <p:nvPr/>
          </p:nvGrpSpPr>
          <p:grpSpPr>
            <a:xfrm>
              <a:off x="9383035" y="3274098"/>
              <a:ext cx="69878" cy="60712"/>
              <a:chOff x="9402343" y="3143397"/>
              <a:chExt cx="19921" cy="17313"/>
            </a:xfrm>
          </p:grpSpPr>
          <p:sp>
            <p:nvSpPr>
              <p:cNvPr id="1611" name="Freeform: Shape 1610">
                <a:extLst>
                  <a:ext uri="{FF2B5EF4-FFF2-40B4-BE49-F238E27FC236}">
                    <a16:creationId xmlns:a16="http://schemas.microsoft.com/office/drawing/2014/main" id="{3907B073-13B9-4EC7-9B41-4EE001682E0A}"/>
                  </a:ext>
                </a:extLst>
              </p:cNvPr>
              <p:cNvSpPr/>
              <p:nvPr/>
            </p:nvSpPr>
            <p:spPr>
              <a:xfrm>
                <a:off x="9412304"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12" name="Freeform: Shape 1611">
                <a:extLst>
                  <a:ext uri="{FF2B5EF4-FFF2-40B4-BE49-F238E27FC236}">
                    <a16:creationId xmlns:a16="http://schemas.microsoft.com/office/drawing/2014/main" id="{BCD7E266-D246-46D2-B94A-54B555A6138B}"/>
                  </a:ext>
                </a:extLst>
              </p:cNvPr>
              <p:cNvSpPr/>
              <p:nvPr/>
            </p:nvSpPr>
            <p:spPr>
              <a:xfrm>
                <a:off x="9402343"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13" name="Graphic 775">
              <a:extLst>
                <a:ext uri="{FF2B5EF4-FFF2-40B4-BE49-F238E27FC236}">
                  <a16:creationId xmlns:a16="http://schemas.microsoft.com/office/drawing/2014/main" id="{B8A5FB0E-9958-4DB0-AF39-31B7B2663B67}"/>
                </a:ext>
              </a:extLst>
            </p:cNvPr>
            <p:cNvGrpSpPr/>
            <p:nvPr/>
          </p:nvGrpSpPr>
          <p:grpSpPr>
            <a:xfrm>
              <a:off x="9358807" y="3274098"/>
              <a:ext cx="69886" cy="60712"/>
              <a:chOff x="9387557" y="3143397"/>
              <a:chExt cx="19930" cy="17313"/>
            </a:xfrm>
          </p:grpSpPr>
          <p:sp>
            <p:nvSpPr>
              <p:cNvPr id="1614" name="Freeform: Shape 1613">
                <a:extLst>
                  <a:ext uri="{FF2B5EF4-FFF2-40B4-BE49-F238E27FC236}">
                    <a16:creationId xmlns:a16="http://schemas.microsoft.com/office/drawing/2014/main" id="{386AF9D9-6767-498B-9176-2D315FA8A9BF}"/>
                  </a:ext>
                </a:extLst>
              </p:cNvPr>
              <p:cNvSpPr/>
              <p:nvPr/>
            </p:nvSpPr>
            <p:spPr>
              <a:xfrm>
                <a:off x="9397518"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15" name="Freeform: Shape 1614">
                <a:extLst>
                  <a:ext uri="{FF2B5EF4-FFF2-40B4-BE49-F238E27FC236}">
                    <a16:creationId xmlns:a16="http://schemas.microsoft.com/office/drawing/2014/main" id="{0093BF09-E6AF-40D6-B89F-D70B3F69C6E6}"/>
                  </a:ext>
                </a:extLst>
              </p:cNvPr>
              <p:cNvSpPr/>
              <p:nvPr/>
            </p:nvSpPr>
            <p:spPr>
              <a:xfrm>
                <a:off x="9387557" y="315205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16" name="Graphic 775">
              <a:extLst>
                <a:ext uri="{FF2B5EF4-FFF2-40B4-BE49-F238E27FC236}">
                  <a16:creationId xmlns:a16="http://schemas.microsoft.com/office/drawing/2014/main" id="{2BEB9050-1730-497D-9B07-E11440E4BDDE}"/>
                </a:ext>
              </a:extLst>
            </p:cNvPr>
            <p:cNvGrpSpPr/>
            <p:nvPr/>
          </p:nvGrpSpPr>
          <p:grpSpPr>
            <a:xfrm>
              <a:off x="9351523" y="3274098"/>
              <a:ext cx="69878" cy="60712"/>
              <a:chOff x="9370850" y="3143397"/>
              <a:chExt cx="19921" cy="17313"/>
            </a:xfrm>
          </p:grpSpPr>
          <p:sp>
            <p:nvSpPr>
              <p:cNvPr id="1617" name="Freeform: Shape 1616">
                <a:extLst>
                  <a:ext uri="{FF2B5EF4-FFF2-40B4-BE49-F238E27FC236}">
                    <a16:creationId xmlns:a16="http://schemas.microsoft.com/office/drawing/2014/main" id="{EF05CE42-970B-4CD9-8632-C0BDB9BB2C4B}"/>
                  </a:ext>
                </a:extLst>
              </p:cNvPr>
              <p:cNvSpPr/>
              <p:nvPr/>
            </p:nvSpPr>
            <p:spPr>
              <a:xfrm>
                <a:off x="9380811"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18" name="Freeform: Shape 1617">
                <a:extLst>
                  <a:ext uri="{FF2B5EF4-FFF2-40B4-BE49-F238E27FC236}">
                    <a16:creationId xmlns:a16="http://schemas.microsoft.com/office/drawing/2014/main" id="{A9E9CA49-BDD8-4B55-92D4-3A80FDF1A663}"/>
                  </a:ext>
                </a:extLst>
              </p:cNvPr>
              <p:cNvSpPr/>
              <p:nvPr/>
            </p:nvSpPr>
            <p:spPr>
              <a:xfrm>
                <a:off x="9370850"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19" name="Graphic 775">
              <a:extLst>
                <a:ext uri="{FF2B5EF4-FFF2-40B4-BE49-F238E27FC236}">
                  <a16:creationId xmlns:a16="http://schemas.microsoft.com/office/drawing/2014/main" id="{0C5B6591-37D5-4E91-B5F9-E5C7D12DB263}"/>
                </a:ext>
              </a:extLst>
            </p:cNvPr>
            <p:cNvGrpSpPr/>
            <p:nvPr/>
          </p:nvGrpSpPr>
          <p:grpSpPr>
            <a:xfrm>
              <a:off x="9322185" y="3274098"/>
              <a:ext cx="69886" cy="60712"/>
              <a:chOff x="9350920" y="3143397"/>
              <a:chExt cx="19930" cy="17313"/>
            </a:xfrm>
          </p:grpSpPr>
          <p:sp>
            <p:nvSpPr>
              <p:cNvPr id="1620" name="Freeform: Shape 1619">
                <a:extLst>
                  <a:ext uri="{FF2B5EF4-FFF2-40B4-BE49-F238E27FC236}">
                    <a16:creationId xmlns:a16="http://schemas.microsoft.com/office/drawing/2014/main" id="{265A1B60-6FD5-4D66-9BF4-FEEF38CD6AA7}"/>
                  </a:ext>
                </a:extLst>
              </p:cNvPr>
              <p:cNvSpPr/>
              <p:nvPr/>
            </p:nvSpPr>
            <p:spPr>
              <a:xfrm>
                <a:off x="9360889"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21" name="Freeform: Shape 1620">
                <a:extLst>
                  <a:ext uri="{FF2B5EF4-FFF2-40B4-BE49-F238E27FC236}">
                    <a16:creationId xmlns:a16="http://schemas.microsoft.com/office/drawing/2014/main" id="{E056E568-CC42-465D-AD74-A48665BF3628}"/>
                  </a:ext>
                </a:extLst>
              </p:cNvPr>
              <p:cNvSpPr/>
              <p:nvPr/>
            </p:nvSpPr>
            <p:spPr>
              <a:xfrm>
                <a:off x="9350920" y="315205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22" name="Graphic 775">
              <a:extLst>
                <a:ext uri="{FF2B5EF4-FFF2-40B4-BE49-F238E27FC236}">
                  <a16:creationId xmlns:a16="http://schemas.microsoft.com/office/drawing/2014/main" id="{34D7C186-7882-4CAC-A334-D55E53886634}"/>
                </a:ext>
              </a:extLst>
            </p:cNvPr>
            <p:cNvGrpSpPr/>
            <p:nvPr/>
          </p:nvGrpSpPr>
          <p:grpSpPr>
            <a:xfrm>
              <a:off x="9289279" y="3274098"/>
              <a:ext cx="69878" cy="60712"/>
              <a:chOff x="9308643" y="3143397"/>
              <a:chExt cx="19921" cy="17313"/>
            </a:xfrm>
          </p:grpSpPr>
          <p:sp>
            <p:nvSpPr>
              <p:cNvPr id="1623" name="Freeform: Shape 1622">
                <a:extLst>
                  <a:ext uri="{FF2B5EF4-FFF2-40B4-BE49-F238E27FC236}">
                    <a16:creationId xmlns:a16="http://schemas.microsoft.com/office/drawing/2014/main" id="{60B659BC-EB98-49DE-9939-7DD4D5406095}"/>
                  </a:ext>
                </a:extLst>
              </p:cNvPr>
              <p:cNvSpPr/>
              <p:nvPr/>
            </p:nvSpPr>
            <p:spPr>
              <a:xfrm>
                <a:off x="9318604" y="314339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24" name="Freeform: Shape 1623">
                <a:extLst>
                  <a:ext uri="{FF2B5EF4-FFF2-40B4-BE49-F238E27FC236}">
                    <a16:creationId xmlns:a16="http://schemas.microsoft.com/office/drawing/2014/main" id="{F53C841D-531C-4D8E-9108-362F1B33C0EE}"/>
                  </a:ext>
                </a:extLst>
              </p:cNvPr>
              <p:cNvSpPr/>
              <p:nvPr/>
            </p:nvSpPr>
            <p:spPr>
              <a:xfrm>
                <a:off x="9308643" y="315205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25" name="Graphic 775">
              <a:extLst>
                <a:ext uri="{FF2B5EF4-FFF2-40B4-BE49-F238E27FC236}">
                  <a16:creationId xmlns:a16="http://schemas.microsoft.com/office/drawing/2014/main" id="{3A48BEAF-DF21-4C71-A8FE-4601F4548FCC}"/>
                </a:ext>
              </a:extLst>
            </p:cNvPr>
            <p:cNvGrpSpPr/>
            <p:nvPr/>
          </p:nvGrpSpPr>
          <p:grpSpPr>
            <a:xfrm>
              <a:off x="9238245" y="3240941"/>
              <a:ext cx="69854" cy="60738"/>
              <a:chOff x="9266937" y="3110250"/>
              <a:chExt cx="19921" cy="17320"/>
            </a:xfrm>
          </p:grpSpPr>
          <p:sp>
            <p:nvSpPr>
              <p:cNvPr id="1626" name="Freeform: Shape 1625">
                <a:extLst>
                  <a:ext uri="{FF2B5EF4-FFF2-40B4-BE49-F238E27FC236}">
                    <a16:creationId xmlns:a16="http://schemas.microsoft.com/office/drawing/2014/main" id="{2BAB75F3-5B40-4AD6-81A4-1C072B905BF3}"/>
                  </a:ext>
                </a:extLst>
              </p:cNvPr>
              <p:cNvSpPr/>
              <p:nvPr/>
            </p:nvSpPr>
            <p:spPr>
              <a:xfrm>
                <a:off x="9276898" y="311025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27" name="Freeform: Shape 1626">
                <a:extLst>
                  <a:ext uri="{FF2B5EF4-FFF2-40B4-BE49-F238E27FC236}">
                    <a16:creationId xmlns:a16="http://schemas.microsoft.com/office/drawing/2014/main" id="{6DD40FA7-FF3E-4825-9E22-38388228B303}"/>
                  </a:ext>
                </a:extLst>
              </p:cNvPr>
              <p:cNvSpPr/>
              <p:nvPr/>
            </p:nvSpPr>
            <p:spPr>
              <a:xfrm>
                <a:off x="9266937" y="311891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28" name="Graphic 775">
              <a:extLst>
                <a:ext uri="{FF2B5EF4-FFF2-40B4-BE49-F238E27FC236}">
                  <a16:creationId xmlns:a16="http://schemas.microsoft.com/office/drawing/2014/main" id="{63286861-4350-47CF-A97D-DE7BF5CF4170}"/>
                </a:ext>
              </a:extLst>
            </p:cNvPr>
            <p:cNvGrpSpPr/>
            <p:nvPr/>
          </p:nvGrpSpPr>
          <p:grpSpPr>
            <a:xfrm>
              <a:off x="9223683" y="3234239"/>
              <a:ext cx="69854" cy="60738"/>
              <a:chOff x="9252369" y="3103548"/>
              <a:chExt cx="19921" cy="17320"/>
            </a:xfrm>
          </p:grpSpPr>
          <p:sp>
            <p:nvSpPr>
              <p:cNvPr id="1629" name="Freeform: Shape 1628">
                <a:extLst>
                  <a:ext uri="{FF2B5EF4-FFF2-40B4-BE49-F238E27FC236}">
                    <a16:creationId xmlns:a16="http://schemas.microsoft.com/office/drawing/2014/main" id="{A58DB8BC-8CF1-46C7-8950-4E65B9BD5314}"/>
                  </a:ext>
                </a:extLst>
              </p:cNvPr>
              <p:cNvSpPr/>
              <p:nvPr/>
            </p:nvSpPr>
            <p:spPr>
              <a:xfrm>
                <a:off x="9262330" y="310354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30" name="Freeform: Shape 1629">
                <a:extLst>
                  <a:ext uri="{FF2B5EF4-FFF2-40B4-BE49-F238E27FC236}">
                    <a16:creationId xmlns:a16="http://schemas.microsoft.com/office/drawing/2014/main" id="{33926AA7-D14E-41DB-9C9A-B709DAE10F1D}"/>
                  </a:ext>
                </a:extLst>
              </p:cNvPr>
              <p:cNvSpPr/>
              <p:nvPr/>
            </p:nvSpPr>
            <p:spPr>
              <a:xfrm>
                <a:off x="9252369" y="3112205"/>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31" name="Graphic 775">
              <a:extLst>
                <a:ext uri="{FF2B5EF4-FFF2-40B4-BE49-F238E27FC236}">
                  <a16:creationId xmlns:a16="http://schemas.microsoft.com/office/drawing/2014/main" id="{9D2D0A8A-F206-4462-B819-C71F5B7E293B}"/>
                </a:ext>
              </a:extLst>
            </p:cNvPr>
            <p:cNvGrpSpPr/>
            <p:nvPr/>
          </p:nvGrpSpPr>
          <p:grpSpPr>
            <a:xfrm>
              <a:off x="9223683" y="3218348"/>
              <a:ext cx="69854" cy="60738"/>
              <a:chOff x="9252369" y="3087657"/>
              <a:chExt cx="19921" cy="17320"/>
            </a:xfrm>
          </p:grpSpPr>
          <p:sp>
            <p:nvSpPr>
              <p:cNvPr id="1632" name="Freeform: Shape 1631">
                <a:extLst>
                  <a:ext uri="{FF2B5EF4-FFF2-40B4-BE49-F238E27FC236}">
                    <a16:creationId xmlns:a16="http://schemas.microsoft.com/office/drawing/2014/main" id="{604A7CAC-D977-4910-A097-983A3E2C4789}"/>
                  </a:ext>
                </a:extLst>
              </p:cNvPr>
              <p:cNvSpPr/>
              <p:nvPr/>
            </p:nvSpPr>
            <p:spPr>
              <a:xfrm>
                <a:off x="9262330" y="30876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33" name="Freeform: Shape 1632">
                <a:extLst>
                  <a:ext uri="{FF2B5EF4-FFF2-40B4-BE49-F238E27FC236}">
                    <a16:creationId xmlns:a16="http://schemas.microsoft.com/office/drawing/2014/main" id="{1B2B821F-DE45-4009-8F5D-15598FE28A66}"/>
                  </a:ext>
                </a:extLst>
              </p:cNvPr>
              <p:cNvSpPr/>
              <p:nvPr/>
            </p:nvSpPr>
            <p:spPr>
              <a:xfrm>
                <a:off x="9252369" y="309632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34" name="Shape37_20250616_112707">
              <a:extLst>
                <a:ext uri="{FF2B5EF4-FFF2-40B4-BE49-F238E27FC236}">
                  <a16:creationId xmlns:a16="http://schemas.microsoft.com/office/drawing/2014/main" id="{79F8B629-ADE1-4A4E-9C5F-A07D20DDF410}"/>
                </a:ext>
              </a:extLst>
            </p:cNvPr>
            <p:cNvGrpSpPr/>
            <p:nvPr/>
          </p:nvGrpSpPr>
          <p:grpSpPr>
            <a:xfrm>
              <a:off x="9205606" y="3218348"/>
              <a:ext cx="69886" cy="60738"/>
              <a:chOff x="9232439" y="3087657"/>
              <a:chExt cx="19930" cy="17320"/>
            </a:xfrm>
          </p:grpSpPr>
          <p:sp>
            <p:nvSpPr>
              <p:cNvPr id="1635" name="Freeform: Shape 1634">
                <a:extLst>
                  <a:ext uri="{FF2B5EF4-FFF2-40B4-BE49-F238E27FC236}">
                    <a16:creationId xmlns:a16="http://schemas.microsoft.com/office/drawing/2014/main" id="{FAC65226-D869-4531-818D-E273A2E9A976}"/>
                  </a:ext>
                </a:extLst>
              </p:cNvPr>
              <p:cNvSpPr/>
              <p:nvPr/>
            </p:nvSpPr>
            <p:spPr>
              <a:xfrm>
                <a:off x="9242400" y="308765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36" name="Freeform: Shape 1635">
                <a:extLst>
                  <a:ext uri="{FF2B5EF4-FFF2-40B4-BE49-F238E27FC236}">
                    <a16:creationId xmlns:a16="http://schemas.microsoft.com/office/drawing/2014/main" id="{F7A00CA4-B521-4120-AA66-B7F6E08AA38F}"/>
                  </a:ext>
                </a:extLst>
              </p:cNvPr>
              <p:cNvSpPr/>
              <p:nvPr/>
            </p:nvSpPr>
            <p:spPr>
              <a:xfrm>
                <a:off x="9232439" y="309632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37" name="Shape38_20250616_112707">
              <a:extLst>
                <a:ext uri="{FF2B5EF4-FFF2-40B4-BE49-F238E27FC236}">
                  <a16:creationId xmlns:a16="http://schemas.microsoft.com/office/drawing/2014/main" id="{91D755BA-7F43-405B-929B-4881E599B6C3}"/>
                </a:ext>
              </a:extLst>
            </p:cNvPr>
            <p:cNvGrpSpPr/>
            <p:nvPr/>
          </p:nvGrpSpPr>
          <p:grpSpPr>
            <a:xfrm>
              <a:off x="9205606" y="3194142"/>
              <a:ext cx="69886" cy="60738"/>
              <a:chOff x="9232439" y="3063451"/>
              <a:chExt cx="19930" cy="17320"/>
            </a:xfrm>
          </p:grpSpPr>
          <p:sp>
            <p:nvSpPr>
              <p:cNvPr id="1638" name="Freeform: Shape 1637">
                <a:extLst>
                  <a:ext uri="{FF2B5EF4-FFF2-40B4-BE49-F238E27FC236}">
                    <a16:creationId xmlns:a16="http://schemas.microsoft.com/office/drawing/2014/main" id="{955CA72B-AEC2-46D9-A096-B273AE934445}"/>
                  </a:ext>
                </a:extLst>
              </p:cNvPr>
              <p:cNvSpPr/>
              <p:nvPr/>
            </p:nvSpPr>
            <p:spPr>
              <a:xfrm>
                <a:off x="9242400" y="3063451"/>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39" name="Freeform: Shape 1638">
                <a:extLst>
                  <a:ext uri="{FF2B5EF4-FFF2-40B4-BE49-F238E27FC236}">
                    <a16:creationId xmlns:a16="http://schemas.microsoft.com/office/drawing/2014/main" id="{4950A69B-CAF0-4C58-8BF2-DCF5ED4754FD}"/>
                  </a:ext>
                </a:extLst>
              </p:cNvPr>
              <p:cNvSpPr/>
              <p:nvPr/>
            </p:nvSpPr>
            <p:spPr>
              <a:xfrm>
                <a:off x="9232439" y="307211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40" name="Graphic 775">
              <a:extLst>
                <a:ext uri="{FF2B5EF4-FFF2-40B4-BE49-F238E27FC236}">
                  <a16:creationId xmlns:a16="http://schemas.microsoft.com/office/drawing/2014/main" id="{B3C65C83-1044-4099-B22A-278D2BD16DA1}"/>
                </a:ext>
              </a:extLst>
            </p:cNvPr>
            <p:cNvGrpSpPr/>
            <p:nvPr/>
          </p:nvGrpSpPr>
          <p:grpSpPr>
            <a:xfrm>
              <a:off x="9191699" y="3169937"/>
              <a:ext cx="69854" cy="60738"/>
              <a:chOff x="9220372" y="3039246"/>
              <a:chExt cx="19921" cy="17320"/>
            </a:xfrm>
          </p:grpSpPr>
          <p:sp>
            <p:nvSpPr>
              <p:cNvPr id="1641" name="Freeform: Shape 1640">
                <a:extLst>
                  <a:ext uri="{FF2B5EF4-FFF2-40B4-BE49-F238E27FC236}">
                    <a16:creationId xmlns:a16="http://schemas.microsoft.com/office/drawing/2014/main" id="{B2A0C060-046B-41FE-AD42-465DF566E4EE}"/>
                  </a:ext>
                </a:extLst>
              </p:cNvPr>
              <p:cNvSpPr/>
              <p:nvPr/>
            </p:nvSpPr>
            <p:spPr>
              <a:xfrm>
                <a:off x="9230333" y="303924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42" name="Freeform: Shape 1641">
                <a:extLst>
                  <a:ext uri="{FF2B5EF4-FFF2-40B4-BE49-F238E27FC236}">
                    <a16:creationId xmlns:a16="http://schemas.microsoft.com/office/drawing/2014/main" id="{2E9E469E-94FF-43B0-80BD-1A6A02FFE67F}"/>
                  </a:ext>
                </a:extLst>
              </p:cNvPr>
              <p:cNvSpPr/>
              <p:nvPr/>
            </p:nvSpPr>
            <p:spPr>
              <a:xfrm>
                <a:off x="9220372" y="304790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43" name="Graphic 775">
              <a:extLst>
                <a:ext uri="{FF2B5EF4-FFF2-40B4-BE49-F238E27FC236}">
                  <a16:creationId xmlns:a16="http://schemas.microsoft.com/office/drawing/2014/main" id="{F91CE9D4-5AA5-4899-B0E0-F73F78EF9997}"/>
                </a:ext>
              </a:extLst>
            </p:cNvPr>
            <p:cNvGrpSpPr/>
            <p:nvPr/>
          </p:nvGrpSpPr>
          <p:grpSpPr>
            <a:xfrm>
              <a:off x="9128861" y="3120421"/>
              <a:ext cx="69886" cy="60712"/>
              <a:chOff x="9157519" y="2989720"/>
              <a:chExt cx="19930" cy="17313"/>
            </a:xfrm>
          </p:grpSpPr>
          <p:sp>
            <p:nvSpPr>
              <p:cNvPr id="1644" name="Freeform: Shape 1643">
                <a:extLst>
                  <a:ext uri="{FF2B5EF4-FFF2-40B4-BE49-F238E27FC236}">
                    <a16:creationId xmlns:a16="http://schemas.microsoft.com/office/drawing/2014/main" id="{8A78F42A-259C-440A-ABDD-50F36A0A64E8}"/>
                  </a:ext>
                </a:extLst>
              </p:cNvPr>
              <p:cNvSpPr/>
              <p:nvPr/>
            </p:nvSpPr>
            <p:spPr>
              <a:xfrm>
                <a:off x="9167488" y="298972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45" name="Freeform: Shape 1644">
                <a:extLst>
                  <a:ext uri="{FF2B5EF4-FFF2-40B4-BE49-F238E27FC236}">
                    <a16:creationId xmlns:a16="http://schemas.microsoft.com/office/drawing/2014/main" id="{B1629E22-CA3B-4E15-B76A-FE3CA74282D8}"/>
                  </a:ext>
                </a:extLst>
              </p:cNvPr>
              <p:cNvSpPr/>
              <p:nvPr/>
            </p:nvSpPr>
            <p:spPr>
              <a:xfrm>
                <a:off x="9157519" y="299837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46" name="Graphic 775">
              <a:extLst>
                <a:ext uri="{FF2B5EF4-FFF2-40B4-BE49-F238E27FC236}">
                  <a16:creationId xmlns:a16="http://schemas.microsoft.com/office/drawing/2014/main" id="{AB911AFD-1119-4609-93E8-DC2D26A51792}"/>
                </a:ext>
              </a:extLst>
            </p:cNvPr>
            <p:cNvGrpSpPr/>
            <p:nvPr/>
          </p:nvGrpSpPr>
          <p:grpSpPr>
            <a:xfrm>
              <a:off x="9126492" y="3120421"/>
              <a:ext cx="69878" cy="60712"/>
              <a:chOff x="9145955" y="2989720"/>
              <a:chExt cx="19921" cy="17313"/>
            </a:xfrm>
          </p:grpSpPr>
          <p:sp>
            <p:nvSpPr>
              <p:cNvPr id="1647" name="Freeform: Shape 1646">
                <a:extLst>
                  <a:ext uri="{FF2B5EF4-FFF2-40B4-BE49-F238E27FC236}">
                    <a16:creationId xmlns:a16="http://schemas.microsoft.com/office/drawing/2014/main" id="{9B7E4370-8196-4528-A4A6-0C7E981E1C1F}"/>
                  </a:ext>
                </a:extLst>
              </p:cNvPr>
              <p:cNvSpPr/>
              <p:nvPr/>
            </p:nvSpPr>
            <p:spPr>
              <a:xfrm>
                <a:off x="9155916" y="298972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48" name="Freeform: Shape 1647">
                <a:extLst>
                  <a:ext uri="{FF2B5EF4-FFF2-40B4-BE49-F238E27FC236}">
                    <a16:creationId xmlns:a16="http://schemas.microsoft.com/office/drawing/2014/main" id="{2C4D1C5A-0B5A-4C74-8758-FFE7F50AD135}"/>
                  </a:ext>
                </a:extLst>
              </p:cNvPr>
              <p:cNvSpPr/>
              <p:nvPr/>
            </p:nvSpPr>
            <p:spPr>
              <a:xfrm>
                <a:off x="9145955" y="299837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49" name="Graphic 775">
              <a:extLst>
                <a:ext uri="{FF2B5EF4-FFF2-40B4-BE49-F238E27FC236}">
                  <a16:creationId xmlns:a16="http://schemas.microsoft.com/office/drawing/2014/main" id="{0415C941-3E8E-49F3-AD22-33A21F908B90}"/>
                </a:ext>
              </a:extLst>
            </p:cNvPr>
            <p:cNvGrpSpPr/>
            <p:nvPr/>
          </p:nvGrpSpPr>
          <p:grpSpPr>
            <a:xfrm>
              <a:off x="9116525" y="3120421"/>
              <a:ext cx="69878" cy="60712"/>
              <a:chOff x="9135994" y="2989720"/>
              <a:chExt cx="19921" cy="17313"/>
            </a:xfrm>
          </p:grpSpPr>
          <p:sp>
            <p:nvSpPr>
              <p:cNvPr id="1650" name="Freeform: Shape 1649">
                <a:extLst>
                  <a:ext uri="{FF2B5EF4-FFF2-40B4-BE49-F238E27FC236}">
                    <a16:creationId xmlns:a16="http://schemas.microsoft.com/office/drawing/2014/main" id="{461797F5-2CBA-43FA-B04A-F5639E249614}"/>
                  </a:ext>
                </a:extLst>
              </p:cNvPr>
              <p:cNvSpPr/>
              <p:nvPr/>
            </p:nvSpPr>
            <p:spPr>
              <a:xfrm>
                <a:off x="9145955" y="298972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51" name="Freeform: Shape 1650">
                <a:extLst>
                  <a:ext uri="{FF2B5EF4-FFF2-40B4-BE49-F238E27FC236}">
                    <a16:creationId xmlns:a16="http://schemas.microsoft.com/office/drawing/2014/main" id="{59EB225F-74B9-4A76-A268-9C6A502E0FA0}"/>
                  </a:ext>
                </a:extLst>
              </p:cNvPr>
              <p:cNvSpPr/>
              <p:nvPr/>
            </p:nvSpPr>
            <p:spPr>
              <a:xfrm>
                <a:off x="9135994" y="299837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52" name="Graphic 775">
              <a:extLst>
                <a:ext uri="{FF2B5EF4-FFF2-40B4-BE49-F238E27FC236}">
                  <a16:creationId xmlns:a16="http://schemas.microsoft.com/office/drawing/2014/main" id="{218F9EE8-88AE-4D18-94E1-B72854AEE37A}"/>
                </a:ext>
              </a:extLst>
            </p:cNvPr>
            <p:cNvGrpSpPr/>
            <p:nvPr/>
          </p:nvGrpSpPr>
          <p:grpSpPr>
            <a:xfrm>
              <a:off x="9084956" y="3120421"/>
              <a:ext cx="69886" cy="60712"/>
              <a:chOff x="9113597" y="2989720"/>
              <a:chExt cx="19930" cy="17313"/>
            </a:xfrm>
          </p:grpSpPr>
          <p:sp>
            <p:nvSpPr>
              <p:cNvPr id="1653" name="Freeform: Shape 1652">
                <a:extLst>
                  <a:ext uri="{FF2B5EF4-FFF2-40B4-BE49-F238E27FC236}">
                    <a16:creationId xmlns:a16="http://schemas.microsoft.com/office/drawing/2014/main" id="{B3F5D21B-BA3F-44EB-9637-B16AE5084539}"/>
                  </a:ext>
                </a:extLst>
              </p:cNvPr>
              <p:cNvSpPr/>
              <p:nvPr/>
            </p:nvSpPr>
            <p:spPr>
              <a:xfrm>
                <a:off x="9123566" y="298972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54" name="Freeform: Shape 1653">
                <a:extLst>
                  <a:ext uri="{FF2B5EF4-FFF2-40B4-BE49-F238E27FC236}">
                    <a16:creationId xmlns:a16="http://schemas.microsoft.com/office/drawing/2014/main" id="{B18D6F59-E8E2-41F2-A8F1-A486B7E8D3F5}"/>
                  </a:ext>
                </a:extLst>
              </p:cNvPr>
              <p:cNvSpPr/>
              <p:nvPr/>
            </p:nvSpPr>
            <p:spPr>
              <a:xfrm>
                <a:off x="9113597" y="299837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55" name="Graphic 775">
              <a:extLst>
                <a:ext uri="{FF2B5EF4-FFF2-40B4-BE49-F238E27FC236}">
                  <a16:creationId xmlns:a16="http://schemas.microsoft.com/office/drawing/2014/main" id="{140D8376-2FC7-4E6D-824B-8103A98911A7}"/>
                </a:ext>
              </a:extLst>
            </p:cNvPr>
            <p:cNvGrpSpPr/>
            <p:nvPr/>
          </p:nvGrpSpPr>
          <p:grpSpPr>
            <a:xfrm>
              <a:off x="9069111" y="3097579"/>
              <a:ext cx="69886" cy="60712"/>
              <a:chOff x="9097745" y="2966878"/>
              <a:chExt cx="19930" cy="17313"/>
            </a:xfrm>
          </p:grpSpPr>
          <p:sp>
            <p:nvSpPr>
              <p:cNvPr id="1656" name="Freeform: Shape 1655">
                <a:extLst>
                  <a:ext uri="{FF2B5EF4-FFF2-40B4-BE49-F238E27FC236}">
                    <a16:creationId xmlns:a16="http://schemas.microsoft.com/office/drawing/2014/main" id="{11FD5D94-A8E2-4913-8B2A-614224FE1F0B}"/>
                  </a:ext>
                </a:extLst>
              </p:cNvPr>
              <p:cNvSpPr/>
              <p:nvPr/>
            </p:nvSpPr>
            <p:spPr>
              <a:xfrm>
                <a:off x="9107706" y="2966878"/>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57" name="Freeform: Shape 1656">
                <a:extLst>
                  <a:ext uri="{FF2B5EF4-FFF2-40B4-BE49-F238E27FC236}">
                    <a16:creationId xmlns:a16="http://schemas.microsoft.com/office/drawing/2014/main" id="{569FF921-6B47-4CEE-A780-5D6F1C94FC61}"/>
                  </a:ext>
                </a:extLst>
              </p:cNvPr>
              <p:cNvSpPr/>
              <p:nvPr/>
            </p:nvSpPr>
            <p:spPr>
              <a:xfrm>
                <a:off x="9097745" y="2975535"/>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58" name="Graphic 775">
              <a:extLst>
                <a:ext uri="{FF2B5EF4-FFF2-40B4-BE49-F238E27FC236}">
                  <a16:creationId xmlns:a16="http://schemas.microsoft.com/office/drawing/2014/main" id="{285B5A5D-58F2-4482-A7F8-AD1518D29F63}"/>
                </a:ext>
              </a:extLst>
            </p:cNvPr>
            <p:cNvGrpSpPr/>
            <p:nvPr/>
          </p:nvGrpSpPr>
          <p:grpSpPr>
            <a:xfrm>
              <a:off x="9045140" y="3078447"/>
              <a:ext cx="69854" cy="60738"/>
              <a:chOff x="9073754" y="2947756"/>
              <a:chExt cx="19921" cy="17320"/>
            </a:xfrm>
          </p:grpSpPr>
          <p:sp>
            <p:nvSpPr>
              <p:cNvPr id="1659" name="Freeform: Shape 1658">
                <a:extLst>
                  <a:ext uri="{FF2B5EF4-FFF2-40B4-BE49-F238E27FC236}">
                    <a16:creationId xmlns:a16="http://schemas.microsoft.com/office/drawing/2014/main" id="{8BC0538B-43BF-4C0D-B8C1-EFECDEE3228F}"/>
                  </a:ext>
                </a:extLst>
              </p:cNvPr>
              <p:cNvSpPr/>
              <p:nvPr/>
            </p:nvSpPr>
            <p:spPr>
              <a:xfrm>
                <a:off x="9083715" y="294775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60" name="Freeform: Shape 1659">
                <a:extLst>
                  <a:ext uri="{FF2B5EF4-FFF2-40B4-BE49-F238E27FC236}">
                    <a16:creationId xmlns:a16="http://schemas.microsoft.com/office/drawing/2014/main" id="{9BCE8BF4-7777-4EC8-BB88-32138E2FF363}"/>
                  </a:ext>
                </a:extLst>
              </p:cNvPr>
              <p:cNvSpPr/>
              <p:nvPr/>
            </p:nvSpPr>
            <p:spPr>
              <a:xfrm>
                <a:off x="9073754" y="295642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61" name="Graphic 775">
              <a:extLst>
                <a:ext uri="{FF2B5EF4-FFF2-40B4-BE49-F238E27FC236}">
                  <a16:creationId xmlns:a16="http://schemas.microsoft.com/office/drawing/2014/main" id="{0D830198-BF02-4E76-A66A-DD32AFE4216F}"/>
                </a:ext>
              </a:extLst>
            </p:cNvPr>
            <p:cNvGrpSpPr/>
            <p:nvPr/>
          </p:nvGrpSpPr>
          <p:grpSpPr>
            <a:xfrm>
              <a:off x="9051460" y="3057111"/>
              <a:ext cx="69878" cy="60712"/>
              <a:chOff x="9070968" y="2926410"/>
              <a:chExt cx="19921" cy="17313"/>
            </a:xfrm>
          </p:grpSpPr>
          <p:sp>
            <p:nvSpPr>
              <p:cNvPr id="1662" name="Freeform: Shape 1661">
                <a:extLst>
                  <a:ext uri="{FF2B5EF4-FFF2-40B4-BE49-F238E27FC236}">
                    <a16:creationId xmlns:a16="http://schemas.microsoft.com/office/drawing/2014/main" id="{76CC8C61-8378-4D3C-9453-F9BA1C949BA2}"/>
                  </a:ext>
                </a:extLst>
              </p:cNvPr>
              <p:cNvSpPr/>
              <p:nvPr/>
            </p:nvSpPr>
            <p:spPr>
              <a:xfrm>
                <a:off x="9080929" y="292641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63" name="Freeform: Shape 1662">
                <a:extLst>
                  <a:ext uri="{FF2B5EF4-FFF2-40B4-BE49-F238E27FC236}">
                    <a16:creationId xmlns:a16="http://schemas.microsoft.com/office/drawing/2014/main" id="{C0704767-5AE9-4219-B3ED-F14AA1D65B5F}"/>
                  </a:ext>
                </a:extLst>
              </p:cNvPr>
              <p:cNvSpPr/>
              <p:nvPr/>
            </p:nvSpPr>
            <p:spPr>
              <a:xfrm>
                <a:off x="9070968" y="29350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64" name="Graphic 775">
              <a:extLst>
                <a:ext uri="{FF2B5EF4-FFF2-40B4-BE49-F238E27FC236}">
                  <a16:creationId xmlns:a16="http://schemas.microsoft.com/office/drawing/2014/main" id="{756490F2-5E95-4827-B590-AAEA90BBEF0C}"/>
                </a:ext>
              </a:extLst>
            </p:cNvPr>
            <p:cNvGrpSpPr/>
            <p:nvPr/>
          </p:nvGrpSpPr>
          <p:grpSpPr>
            <a:xfrm>
              <a:off x="9032379" y="3057111"/>
              <a:ext cx="69886" cy="60712"/>
              <a:chOff x="9060999" y="2926410"/>
              <a:chExt cx="19930" cy="17313"/>
            </a:xfrm>
          </p:grpSpPr>
          <p:sp>
            <p:nvSpPr>
              <p:cNvPr id="1665" name="Freeform: Shape 1664">
                <a:extLst>
                  <a:ext uri="{FF2B5EF4-FFF2-40B4-BE49-F238E27FC236}">
                    <a16:creationId xmlns:a16="http://schemas.microsoft.com/office/drawing/2014/main" id="{F84E48F4-23EB-436F-80E8-1C91BC8819E9}"/>
                  </a:ext>
                </a:extLst>
              </p:cNvPr>
              <p:cNvSpPr/>
              <p:nvPr/>
            </p:nvSpPr>
            <p:spPr>
              <a:xfrm>
                <a:off x="9070968" y="292641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66" name="Freeform: Shape 1665">
                <a:extLst>
                  <a:ext uri="{FF2B5EF4-FFF2-40B4-BE49-F238E27FC236}">
                    <a16:creationId xmlns:a16="http://schemas.microsoft.com/office/drawing/2014/main" id="{FC712EBC-311E-4204-929D-CCC397A38547}"/>
                  </a:ext>
                </a:extLst>
              </p:cNvPr>
              <p:cNvSpPr/>
              <p:nvPr/>
            </p:nvSpPr>
            <p:spPr>
              <a:xfrm>
                <a:off x="9060999" y="29350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67" name="Graphic 775">
              <a:extLst>
                <a:ext uri="{FF2B5EF4-FFF2-40B4-BE49-F238E27FC236}">
                  <a16:creationId xmlns:a16="http://schemas.microsoft.com/office/drawing/2014/main" id="{BF219F81-7376-4041-9136-4AFE6AF00420}"/>
                </a:ext>
              </a:extLst>
            </p:cNvPr>
            <p:cNvGrpSpPr/>
            <p:nvPr/>
          </p:nvGrpSpPr>
          <p:grpSpPr>
            <a:xfrm>
              <a:off x="9025207" y="3057111"/>
              <a:ext cx="69886" cy="60712"/>
              <a:chOff x="9053824" y="2926410"/>
              <a:chExt cx="19930" cy="17313"/>
            </a:xfrm>
          </p:grpSpPr>
          <p:sp>
            <p:nvSpPr>
              <p:cNvPr id="1668" name="Freeform: Shape 1667">
                <a:extLst>
                  <a:ext uri="{FF2B5EF4-FFF2-40B4-BE49-F238E27FC236}">
                    <a16:creationId xmlns:a16="http://schemas.microsoft.com/office/drawing/2014/main" id="{5FC75C7D-7D09-48BB-88BF-9D908D198DFC}"/>
                  </a:ext>
                </a:extLst>
              </p:cNvPr>
              <p:cNvSpPr/>
              <p:nvPr/>
            </p:nvSpPr>
            <p:spPr>
              <a:xfrm>
                <a:off x="9063785" y="292641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69" name="Freeform: Shape 1668">
                <a:extLst>
                  <a:ext uri="{FF2B5EF4-FFF2-40B4-BE49-F238E27FC236}">
                    <a16:creationId xmlns:a16="http://schemas.microsoft.com/office/drawing/2014/main" id="{DE2FE89F-E423-4907-B6D8-C5352C59B86E}"/>
                  </a:ext>
                </a:extLst>
              </p:cNvPr>
              <p:cNvSpPr/>
              <p:nvPr/>
            </p:nvSpPr>
            <p:spPr>
              <a:xfrm>
                <a:off x="9053824" y="2935066"/>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70" name="Graphic 775">
              <a:extLst>
                <a:ext uri="{FF2B5EF4-FFF2-40B4-BE49-F238E27FC236}">
                  <a16:creationId xmlns:a16="http://schemas.microsoft.com/office/drawing/2014/main" id="{388093EC-ACE7-407F-95B2-EE076E2E63F2}"/>
                </a:ext>
              </a:extLst>
            </p:cNvPr>
            <p:cNvGrpSpPr/>
            <p:nvPr/>
          </p:nvGrpSpPr>
          <p:grpSpPr>
            <a:xfrm>
              <a:off x="9024339" y="3057111"/>
              <a:ext cx="69878" cy="60712"/>
              <a:chOff x="9043863" y="2926410"/>
              <a:chExt cx="19921" cy="17313"/>
            </a:xfrm>
          </p:grpSpPr>
          <p:sp>
            <p:nvSpPr>
              <p:cNvPr id="1671" name="Freeform: Shape 1670">
                <a:extLst>
                  <a:ext uri="{FF2B5EF4-FFF2-40B4-BE49-F238E27FC236}">
                    <a16:creationId xmlns:a16="http://schemas.microsoft.com/office/drawing/2014/main" id="{46344C44-5023-41A4-805F-3F7D048F1AB5}"/>
                  </a:ext>
                </a:extLst>
              </p:cNvPr>
              <p:cNvSpPr/>
              <p:nvPr/>
            </p:nvSpPr>
            <p:spPr>
              <a:xfrm>
                <a:off x="9053824" y="292641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72" name="Freeform: Shape 1671">
                <a:extLst>
                  <a:ext uri="{FF2B5EF4-FFF2-40B4-BE49-F238E27FC236}">
                    <a16:creationId xmlns:a16="http://schemas.microsoft.com/office/drawing/2014/main" id="{8F79A039-D53F-41F0-8E58-E115B3C00A57}"/>
                  </a:ext>
                </a:extLst>
              </p:cNvPr>
              <p:cNvSpPr/>
              <p:nvPr/>
            </p:nvSpPr>
            <p:spPr>
              <a:xfrm>
                <a:off x="9043863" y="2935066"/>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73" name="Graphic 775">
              <a:extLst>
                <a:ext uri="{FF2B5EF4-FFF2-40B4-BE49-F238E27FC236}">
                  <a16:creationId xmlns:a16="http://schemas.microsoft.com/office/drawing/2014/main" id="{49B7A653-72E8-41FF-8313-EACCA8337424}"/>
                </a:ext>
              </a:extLst>
            </p:cNvPr>
            <p:cNvGrpSpPr/>
            <p:nvPr/>
          </p:nvGrpSpPr>
          <p:grpSpPr>
            <a:xfrm>
              <a:off x="8979602" y="3039780"/>
              <a:ext cx="69854" cy="60738"/>
              <a:chOff x="9008190" y="2909089"/>
              <a:chExt cx="19921" cy="17320"/>
            </a:xfrm>
          </p:grpSpPr>
          <p:sp>
            <p:nvSpPr>
              <p:cNvPr id="1674" name="Freeform: Shape 1673">
                <a:extLst>
                  <a:ext uri="{FF2B5EF4-FFF2-40B4-BE49-F238E27FC236}">
                    <a16:creationId xmlns:a16="http://schemas.microsoft.com/office/drawing/2014/main" id="{C553F32F-1CBC-4872-B7E0-3A9EBDAA6BD6}"/>
                  </a:ext>
                </a:extLst>
              </p:cNvPr>
              <p:cNvSpPr/>
              <p:nvPr/>
            </p:nvSpPr>
            <p:spPr>
              <a:xfrm>
                <a:off x="9018151" y="290908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75" name="Freeform: Shape 1674">
                <a:extLst>
                  <a:ext uri="{FF2B5EF4-FFF2-40B4-BE49-F238E27FC236}">
                    <a16:creationId xmlns:a16="http://schemas.microsoft.com/office/drawing/2014/main" id="{0BB9A330-3E50-4FBD-8ECE-56490669BF40}"/>
                  </a:ext>
                </a:extLst>
              </p:cNvPr>
              <p:cNvSpPr/>
              <p:nvPr/>
            </p:nvSpPr>
            <p:spPr>
              <a:xfrm>
                <a:off x="9008190" y="291775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76" name="Graphic 775">
              <a:extLst>
                <a:ext uri="{FF2B5EF4-FFF2-40B4-BE49-F238E27FC236}">
                  <a16:creationId xmlns:a16="http://schemas.microsoft.com/office/drawing/2014/main" id="{C5A5FB80-BD0D-46D8-8500-158DD1A7CA6A}"/>
                </a:ext>
              </a:extLst>
            </p:cNvPr>
            <p:cNvGrpSpPr/>
            <p:nvPr/>
          </p:nvGrpSpPr>
          <p:grpSpPr>
            <a:xfrm>
              <a:off x="8868507" y="2961463"/>
              <a:ext cx="69886" cy="60712"/>
              <a:chOff x="8897060" y="2830762"/>
              <a:chExt cx="19930" cy="17313"/>
            </a:xfrm>
          </p:grpSpPr>
          <p:sp>
            <p:nvSpPr>
              <p:cNvPr id="1677" name="Freeform: Shape 1676">
                <a:extLst>
                  <a:ext uri="{FF2B5EF4-FFF2-40B4-BE49-F238E27FC236}">
                    <a16:creationId xmlns:a16="http://schemas.microsoft.com/office/drawing/2014/main" id="{231C5208-A026-4B0F-BA2B-CFB939AD5A09}"/>
                  </a:ext>
                </a:extLst>
              </p:cNvPr>
              <p:cNvSpPr/>
              <p:nvPr/>
            </p:nvSpPr>
            <p:spPr>
              <a:xfrm>
                <a:off x="8907021" y="2830762"/>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78" name="Freeform: Shape 1677">
                <a:extLst>
                  <a:ext uri="{FF2B5EF4-FFF2-40B4-BE49-F238E27FC236}">
                    <a16:creationId xmlns:a16="http://schemas.microsoft.com/office/drawing/2014/main" id="{56F46F50-6A26-4C63-AEB3-AD49271CDC75}"/>
                  </a:ext>
                </a:extLst>
              </p:cNvPr>
              <p:cNvSpPr/>
              <p:nvPr/>
            </p:nvSpPr>
            <p:spPr>
              <a:xfrm>
                <a:off x="8897060" y="2839419"/>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79" name="Graphic 775">
              <a:extLst>
                <a:ext uri="{FF2B5EF4-FFF2-40B4-BE49-F238E27FC236}">
                  <a16:creationId xmlns:a16="http://schemas.microsoft.com/office/drawing/2014/main" id="{CA9B8CD2-E990-4FCE-B80E-79A4402F2FA2}"/>
                </a:ext>
              </a:extLst>
            </p:cNvPr>
            <p:cNvGrpSpPr/>
            <p:nvPr/>
          </p:nvGrpSpPr>
          <p:grpSpPr>
            <a:xfrm>
              <a:off x="8863551" y="2961463"/>
              <a:ext cx="69878" cy="60712"/>
              <a:chOff x="8883172" y="2830762"/>
              <a:chExt cx="19921" cy="17313"/>
            </a:xfrm>
          </p:grpSpPr>
          <p:sp>
            <p:nvSpPr>
              <p:cNvPr id="1680" name="Freeform: Shape 1679">
                <a:extLst>
                  <a:ext uri="{FF2B5EF4-FFF2-40B4-BE49-F238E27FC236}">
                    <a16:creationId xmlns:a16="http://schemas.microsoft.com/office/drawing/2014/main" id="{F9FC9C61-5BC2-41A4-9CB1-B29EA9C0815B}"/>
                  </a:ext>
                </a:extLst>
              </p:cNvPr>
              <p:cNvSpPr/>
              <p:nvPr/>
            </p:nvSpPr>
            <p:spPr>
              <a:xfrm>
                <a:off x="8893133" y="2830762"/>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81" name="Freeform: Shape 1680">
                <a:extLst>
                  <a:ext uri="{FF2B5EF4-FFF2-40B4-BE49-F238E27FC236}">
                    <a16:creationId xmlns:a16="http://schemas.microsoft.com/office/drawing/2014/main" id="{6F2B16F3-5166-4BC9-921B-7826D7DB15CA}"/>
                  </a:ext>
                </a:extLst>
              </p:cNvPr>
              <p:cNvSpPr/>
              <p:nvPr/>
            </p:nvSpPr>
            <p:spPr>
              <a:xfrm>
                <a:off x="8883172" y="283941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82" name="Graphic 775">
              <a:extLst>
                <a:ext uri="{FF2B5EF4-FFF2-40B4-BE49-F238E27FC236}">
                  <a16:creationId xmlns:a16="http://schemas.microsoft.com/office/drawing/2014/main" id="{5AA7D2A0-F1AC-4BB1-A169-096D12FEF961}"/>
                </a:ext>
              </a:extLst>
            </p:cNvPr>
            <p:cNvGrpSpPr/>
            <p:nvPr/>
          </p:nvGrpSpPr>
          <p:grpSpPr>
            <a:xfrm>
              <a:off x="8844678" y="2942645"/>
              <a:ext cx="69854" cy="60738"/>
              <a:chOff x="8873212" y="2811954"/>
              <a:chExt cx="19921" cy="17320"/>
            </a:xfrm>
          </p:grpSpPr>
          <p:sp>
            <p:nvSpPr>
              <p:cNvPr id="1683" name="Freeform: Shape 1682">
                <a:extLst>
                  <a:ext uri="{FF2B5EF4-FFF2-40B4-BE49-F238E27FC236}">
                    <a16:creationId xmlns:a16="http://schemas.microsoft.com/office/drawing/2014/main" id="{5D52DF71-795D-4128-8240-BD0C1F97B714}"/>
                  </a:ext>
                </a:extLst>
              </p:cNvPr>
              <p:cNvSpPr/>
              <p:nvPr/>
            </p:nvSpPr>
            <p:spPr>
              <a:xfrm>
                <a:off x="8883172" y="28119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84" name="Freeform: Shape 1683">
                <a:extLst>
                  <a:ext uri="{FF2B5EF4-FFF2-40B4-BE49-F238E27FC236}">
                    <a16:creationId xmlns:a16="http://schemas.microsoft.com/office/drawing/2014/main" id="{E9BFB85C-25FD-42BA-8C8A-1F412CE4018A}"/>
                  </a:ext>
                </a:extLst>
              </p:cNvPr>
              <p:cNvSpPr/>
              <p:nvPr/>
            </p:nvSpPr>
            <p:spPr>
              <a:xfrm>
                <a:off x="8873212" y="28206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85" name="Graphic 775">
              <a:extLst>
                <a:ext uri="{FF2B5EF4-FFF2-40B4-BE49-F238E27FC236}">
                  <a16:creationId xmlns:a16="http://schemas.microsoft.com/office/drawing/2014/main" id="{EE184BB2-6068-44A5-9392-D3730F667E2F}"/>
                </a:ext>
              </a:extLst>
            </p:cNvPr>
            <p:cNvGrpSpPr/>
            <p:nvPr/>
          </p:nvGrpSpPr>
          <p:grpSpPr>
            <a:xfrm>
              <a:off x="8824261" y="2942645"/>
              <a:ext cx="69854" cy="60738"/>
              <a:chOff x="8852786" y="2811954"/>
              <a:chExt cx="19921" cy="17320"/>
            </a:xfrm>
          </p:grpSpPr>
          <p:sp>
            <p:nvSpPr>
              <p:cNvPr id="1686" name="Freeform: Shape 1685">
                <a:extLst>
                  <a:ext uri="{FF2B5EF4-FFF2-40B4-BE49-F238E27FC236}">
                    <a16:creationId xmlns:a16="http://schemas.microsoft.com/office/drawing/2014/main" id="{DF5F8B0F-7DA2-4C3B-8662-CB7D752E7455}"/>
                  </a:ext>
                </a:extLst>
              </p:cNvPr>
              <p:cNvSpPr/>
              <p:nvPr/>
            </p:nvSpPr>
            <p:spPr>
              <a:xfrm>
                <a:off x="8862747" y="28119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87" name="Freeform: Shape 1686">
                <a:extLst>
                  <a:ext uri="{FF2B5EF4-FFF2-40B4-BE49-F238E27FC236}">
                    <a16:creationId xmlns:a16="http://schemas.microsoft.com/office/drawing/2014/main" id="{90B6F6B4-CD8F-4E99-AEF1-617793231319}"/>
                  </a:ext>
                </a:extLst>
              </p:cNvPr>
              <p:cNvSpPr/>
              <p:nvPr/>
            </p:nvSpPr>
            <p:spPr>
              <a:xfrm>
                <a:off x="8852786" y="28206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88" name="Graphic 775">
              <a:extLst>
                <a:ext uri="{FF2B5EF4-FFF2-40B4-BE49-F238E27FC236}">
                  <a16:creationId xmlns:a16="http://schemas.microsoft.com/office/drawing/2014/main" id="{4A8D7AE4-9588-44C3-9270-DC6609E259C3}"/>
                </a:ext>
              </a:extLst>
            </p:cNvPr>
            <p:cNvGrpSpPr/>
            <p:nvPr/>
          </p:nvGrpSpPr>
          <p:grpSpPr>
            <a:xfrm>
              <a:off x="8777288" y="2942645"/>
              <a:ext cx="69854" cy="60738"/>
              <a:chOff x="8805794" y="2811954"/>
              <a:chExt cx="19921" cy="17320"/>
            </a:xfrm>
          </p:grpSpPr>
          <p:sp>
            <p:nvSpPr>
              <p:cNvPr id="1689" name="Freeform: Shape 1688">
                <a:extLst>
                  <a:ext uri="{FF2B5EF4-FFF2-40B4-BE49-F238E27FC236}">
                    <a16:creationId xmlns:a16="http://schemas.microsoft.com/office/drawing/2014/main" id="{3FD65BF9-CA73-4D15-9E84-08F032B6FF9D}"/>
                  </a:ext>
                </a:extLst>
              </p:cNvPr>
              <p:cNvSpPr/>
              <p:nvPr/>
            </p:nvSpPr>
            <p:spPr>
              <a:xfrm>
                <a:off x="8815754" y="2811954"/>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90" name="Freeform: Shape 1689">
                <a:extLst>
                  <a:ext uri="{FF2B5EF4-FFF2-40B4-BE49-F238E27FC236}">
                    <a16:creationId xmlns:a16="http://schemas.microsoft.com/office/drawing/2014/main" id="{73F21FB8-32AE-42FC-9CF7-1FC7EBA53F8F}"/>
                  </a:ext>
                </a:extLst>
              </p:cNvPr>
              <p:cNvSpPr/>
              <p:nvPr/>
            </p:nvSpPr>
            <p:spPr>
              <a:xfrm>
                <a:off x="8805794" y="282061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91" name="Graphic 775">
              <a:extLst>
                <a:ext uri="{FF2B5EF4-FFF2-40B4-BE49-F238E27FC236}">
                  <a16:creationId xmlns:a16="http://schemas.microsoft.com/office/drawing/2014/main" id="{8E07331D-609B-41DE-9675-FD89B04B3E95}"/>
                </a:ext>
              </a:extLst>
            </p:cNvPr>
            <p:cNvGrpSpPr/>
            <p:nvPr/>
          </p:nvGrpSpPr>
          <p:grpSpPr>
            <a:xfrm>
              <a:off x="8786126" y="2923292"/>
              <a:ext cx="69878" cy="60712"/>
              <a:chOff x="8805794" y="2792591"/>
              <a:chExt cx="19921" cy="17313"/>
            </a:xfrm>
          </p:grpSpPr>
          <p:sp>
            <p:nvSpPr>
              <p:cNvPr id="1692" name="Freeform: Shape 1691">
                <a:extLst>
                  <a:ext uri="{FF2B5EF4-FFF2-40B4-BE49-F238E27FC236}">
                    <a16:creationId xmlns:a16="http://schemas.microsoft.com/office/drawing/2014/main" id="{357960E5-E3EE-4E5D-B9C4-976945974644}"/>
                  </a:ext>
                </a:extLst>
              </p:cNvPr>
              <p:cNvSpPr/>
              <p:nvPr/>
            </p:nvSpPr>
            <p:spPr>
              <a:xfrm>
                <a:off x="8815754" y="2792591"/>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93" name="Freeform: Shape 1692">
                <a:extLst>
                  <a:ext uri="{FF2B5EF4-FFF2-40B4-BE49-F238E27FC236}">
                    <a16:creationId xmlns:a16="http://schemas.microsoft.com/office/drawing/2014/main" id="{6AFA66D7-60BD-42B6-B48C-D0E5B1772521}"/>
                  </a:ext>
                </a:extLst>
              </p:cNvPr>
              <p:cNvSpPr/>
              <p:nvPr/>
            </p:nvSpPr>
            <p:spPr>
              <a:xfrm>
                <a:off x="8805794" y="2801248"/>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94" name="Graphic 775">
              <a:extLst>
                <a:ext uri="{FF2B5EF4-FFF2-40B4-BE49-F238E27FC236}">
                  <a16:creationId xmlns:a16="http://schemas.microsoft.com/office/drawing/2014/main" id="{A6751AF1-0896-4DCF-9A5D-7E774F0CEF95}"/>
                </a:ext>
              </a:extLst>
            </p:cNvPr>
            <p:cNvGrpSpPr/>
            <p:nvPr/>
          </p:nvGrpSpPr>
          <p:grpSpPr>
            <a:xfrm>
              <a:off x="8770047" y="2909917"/>
              <a:ext cx="69878" cy="60712"/>
              <a:chOff x="8789724" y="2779216"/>
              <a:chExt cx="19921" cy="17313"/>
            </a:xfrm>
          </p:grpSpPr>
          <p:sp>
            <p:nvSpPr>
              <p:cNvPr id="1695" name="Freeform: Shape 1694">
                <a:extLst>
                  <a:ext uri="{FF2B5EF4-FFF2-40B4-BE49-F238E27FC236}">
                    <a16:creationId xmlns:a16="http://schemas.microsoft.com/office/drawing/2014/main" id="{75D7497D-E033-4955-BDA6-DD262C2BD98B}"/>
                  </a:ext>
                </a:extLst>
              </p:cNvPr>
              <p:cNvSpPr/>
              <p:nvPr/>
            </p:nvSpPr>
            <p:spPr>
              <a:xfrm>
                <a:off x="8799684" y="2779216"/>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96" name="Freeform: Shape 1695">
                <a:extLst>
                  <a:ext uri="{FF2B5EF4-FFF2-40B4-BE49-F238E27FC236}">
                    <a16:creationId xmlns:a16="http://schemas.microsoft.com/office/drawing/2014/main" id="{87ACB25B-902F-4F04-89B4-D284BDB373F6}"/>
                  </a:ext>
                </a:extLst>
              </p:cNvPr>
              <p:cNvSpPr/>
              <p:nvPr/>
            </p:nvSpPr>
            <p:spPr>
              <a:xfrm>
                <a:off x="8789724" y="278787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697" name="Graphic 775">
              <a:extLst>
                <a:ext uri="{FF2B5EF4-FFF2-40B4-BE49-F238E27FC236}">
                  <a16:creationId xmlns:a16="http://schemas.microsoft.com/office/drawing/2014/main" id="{77B67ADE-E2DE-420A-B60B-EA2BC0A54F26}"/>
                </a:ext>
              </a:extLst>
            </p:cNvPr>
            <p:cNvGrpSpPr/>
            <p:nvPr/>
          </p:nvGrpSpPr>
          <p:grpSpPr>
            <a:xfrm>
              <a:off x="8719459" y="2892586"/>
              <a:ext cx="69854" cy="60738"/>
              <a:chOff x="8747942" y="2761895"/>
              <a:chExt cx="19921" cy="17320"/>
            </a:xfrm>
          </p:grpSpPr>
          <p:sp>
            <p:nvSpPr>
              <p:cNvPr id="1698" name="Freeform: Shape 1697">
                <a:extLst>
                  <a:ext uri="{FF2B5EF4-FFF2-40B4-BE49-F238E27FC236}">
                    <a16:creationId xmlns:a16="http://schemas.microsoft.com/office/drawing/2014/main" id="{B28280D7-7BE0-4F84-B906-29B08CEED67E}"/>
                  </a:ext>
                </a:extLst>
              </p:cNvPr>
              <p:cNvSpPr/>
              <p:nvPr/>
            </p:nvSpPr>
            <p:spPr>
              <a:xfrm>
                <a:off x="8757903" y="2761895"/>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699" name="Freeform: Shape 1698">
                <a:extLst>
                  <a:ext uri="{FF2B5EF4-FFF2-40B4-BE49-F238E27FC236}">
                    <a16:creationId xmlns:a16="http://schemas.microsoft.com/office/drawing/2014/main" id="{B88FBB08-C329-4E1E-B7B3-B0ADC87E50DA}"/>
                  </a:ext>
                </a:extLst>
              </p:cNvPr>
              <p:cNvSpPr/>
              <p:nvPr/>
            </p:nvSpPr>
            <p:spPr>
              <a:xfrm>
                <a:off x="8747942" y="277055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00" name="Graphic 775">
              <a:extLst>
                <a:ext uri="{FF2B5EF4-FFF2-40B4-BE49-F238E27FC236}">
                  <a16:creationId xmlns:a16="http://schemas.microsoft.com/office/drawing/2014/main" id="{8C8FB8DB-7BD9-4C67-BDAB-00EB98B28CD5}"/>
                </a:ext>
              </a:extLst>
            </p:cNvPr>
            <p:cNvGrpSpPr/>
            <p:nvPr/>
          </p:nvGrpSpPr>
          <p:grpSpPr>
            <a:xfrm>
              <a:off x="8676718" y="2877675"/>
              <a:ext cx="69878" cy="60712"/>
              <a:chOff x="8696451" y="2746974"/>
              <a:chExt cx="19921" cy="17313"/>
            </a:xfrm>
          </p:grpSpPr>
          <p:sp>
            <p:nvSpPr>
              <p:cNvPr id="1701" name="Freeform: Shape 1700">
                <a:extLst>
                  <a:ext uri="{FF2B5EF4-FFF2-40B4-BE49-F238E27FC236}">
                    <a16:creationId xmlns:a16="http://schemas.microsoft.com/office/drawing/2014/main" id="{48AF0953-D096-46D3-8000-BA4305575815}"/>
                  </a:ext>
                </a:extLst>
              </p:cNvPr>
              <p:cNvSpPr/>
              <p:nvPr/>
            </p:nvSpPr>
            <p:spPr>
              <a:xfrm>
                <a:off x="8706412" y="2746974"/>
                <a:ext cx="839" cy="17313"/>
              </a:xfrm>
              <a:custGeom>
                <a:avLst/>
                <a:gdLst>
                  <a:gd name="connsiteX0" fmla="*/ 0 w 839"/>
                  <a:gd name="connsiteY0" fmla="*/ 0 h 17313"/>
                  <a:gd name="connsiteX1" fmla="*/ 0 w 839"/>
                  <a:gd name="connsiteY1" fmla="*/ 17314 h 17313"/>
                </a:gdLst>
                <a:ahLst/>
                <a:cxnLst>
                  <a:cxn ang="0">
                    <a:pos x="connsiteX0" y="connsiteY0"/>
                  </a:cxn>
                  <a:cxn ang="0">
                    <a:pos x="connsiteX1" y="connsiteY1"/>
                  </a:cxn>
                </a:cxnLst>
                <a:rect l="l" t="t" r="r" b="b"/>
                <a:pathLst>
                  <a:path w="839" h="17313">
                    <a:moveTo>
                      <a:pt x="0" y="0"/>
                    </a:moveTo>
                    <a:lnTo>
                      <a:pt x="0" y="17314"/>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02" name="Freeform: Shape 1701">
                <a:extLst>
                  <a:ext uri="{FF2B5EF4-FFF2-40B4-BE49-F238E27FC236}">
                    <a16:creationId xmlns:a16="http://schemas.microsoft.com/office/drawing/2014/main" id="{2D816B26-1FDA-4895-9FED-09FB443EF5D0}"/>
                  </a:ext>
                </a:extLst>
              </p:cNvPr>
              <p:cNvSpPr/>
              <p:nvPr/>
            </p:nvSpPr>
            <p:spPr>
              <a:xfrm>
                <a:off x="8696451" y="275563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03" name="Graphic 775">
              <a:extLst>
                <a:ext uri="{FF2B5EF4-FFF2-40B4-BE49-F238E27FC236}">
                  <a16:creationId xmlns:a16="http://schemas.microsoft.com/office/drawing/2014/main" id="{E916DB77-0CBA-48CB-81E3-422D71EF9CB6}"/>
                </a:ext>
              </a:extLst>
            </p:cNvPr>
            <p:cNvGrpSpPr/>
            <p:nvPr/>
          </p:nvGrpSpPr>
          <p:grpSpPr>
            <a:xfrm>
              <a:off x="8661620" y="2858028"/>
              <a:ext cx="69886" cy="60712"/>
              <a:chOff x="8690090" y="2727327"/>
              <a:chExt cx="19930" cy="17313"/>
            </a:xfrm>
          </p:grpSpPr>
          <p:sp>
            <p:nvSpPr>
              <p:cNvPr id="1704" name="Freeform: Shape 1703">
                <a:extLst>
                  <a:ext uri="{FF2B5EF4-FFF2-40B4-BE49-F238E27FC236}">
                    <a16:creationId xmlns:a16="http://schemas.microsoft.com/office/drawing/2014/main" id="{DDED17B2-A68D-45D5-8AC7-E39944D1A0F3}"/>
                  </a:ext>
                </a:extLst>
              </p:cNvPr>
              <p:cNvSpPr/>
              <p:nvPr/>
            </p:nvSpPr>
            <p:spPr>
              <a:xfrm>
                <a:off x="8700059" y="272732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05" name="Freeform: Shape 1704">
                <a:extLst>
                  <a:ext uri="{FF2B5EF4-FFF2-40B4-BE49-F238E27FC236}">
                    <a16:creationId xmlns:a16="http://schemas.microsoft.com/office/drawing/2014/main" id="{B9FFF600-8A64-4923-AAE0-685F338CA8C9}"/>
                  </a:ext>
                </a:extLst>
              </p:cNvPr>
              <p:cNvSpPr/>
              <p:nvPr/>
            </p:nvSpPr>
            <p:spPr>
              <a:xfrm>
                <a:off x="8690090" y="2735983"/>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06" name="Shape39_20250616_112707">
              <a:extLst>
                <a:ext uri="{FF2B5EF4-FFF2-40B4-BE49-F238E27FC236}">
                  <a16:creationId xmlns:a16="http://schemas.microsoft.com/office/drawing/2014/main" id="{E57DE962-B5E6-434D-82FA-E89C26D53BEE}"/>
                </a:ext>
              </a:extLst>
            </p:cNvPr>
            <p:cNvGrpSpPr/>
            <p:nvPr/>
          </p:nvGrpSpPr>
          <p:grpSpPr>
            <a:xfrm>
              <a:off x="8350976" y="2733104"/>
              <a:ext cx="69886" cy="60738"/>
              <a:chOff x="8377638" y="2602413"/>
              <a:chExt cx="19930" cy="17320"/>
            </a:xfrm>
          </p:grpSpPr>
          <p:sp>
            <p:nvSpPr>
              <p:cNvPr id="1707" name="Freeform: Shape 1706">
                <a:extLst>
                  <a:ext uri="{FF2B5EF4-FFF2-40B4-BE49-F238E27FC236}">
                    <a16:creationId xmlns:a16="http://schemas.microsoft.com/office/drawing/2014/main" id="{D6FFB9D0-32F2-4A05-A5D6-6FCCF4C29CB0}"/>
                  </a:ext>
                </a:extLst>
              </p:cNvPr>
              <p:cNvSpPr/>
              <p:nvPr/>
            </p:nvSpPr>
            <p:spPr>
              <a:xfrm>
                <a:off x="8387607" y="2602413"/>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08" name="Freeform: Shape 1707">
                <a:extLst>
                  <a:ext uri="{FF2B5EF4-FFF2-40B4-BE49-F238E27FC236}">
                    <a16:creationId xmlns:a16="http://schemas.microsoft.com/office/drawing/2014/main" id="{43A58EE3-CC0C-47FC-A22A-7D3953BB7E19}"/>
                  </a:ext>
                </a:extLst>
              </p:cNvPr>
              <p:cNvSpPr/>
              <p:nvPr/>
            </p:nvSpPr>
            <p:spPr>
              <a:xfrm>
                <a:off x="8377638" y="2611077"/>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09" name="Graphic 775">
              <a:extLst>
                <a:ext uri="{FF2B5EF4-FFF2-40B4-BE49-F238E27FC236}">
                  <a16:creationId xmlns:a16="http://schemas.microsoft.com/office/drawing/2014/main" id="{84F27C93-CBCF-489A-AB75-DBD796870375}"/>
                </a:ext>
              </a:extLst>
            </p:cNvPr>
            <p:cNvGrpSpPr/>
            <p:nvPr/>
          </p:nvGrpSpPr>
          <p:grpSpPr>
            <a:xfrm>
              <a:off x="8200320" y="2667000"/>
              <a:ext cx="69854" cy="60738"/>
              <a:chOff x="8228595" y="2536309"/>
              <a:chExt cx="19921" cy="17320"/>
            </a:xfrm>
          </p:grpSpPr>
          <p:sp>
            <p:nvSpPr>
              <p:cNvPr id="1710" name="Freeform: Shape 1709">
                <a:extLst>
                  <a:ext uri="{FF2B5EF4-FFF2-40B4-BE49-F238E27FC236}">
                    <a16:creationId xmlns:a16="http://schemas.microsoft.com/office/drawing/2014/main" id="{EFBD4A5E-C44F-4744-8AB5-5E3E0D4E3650}"/>
                  </a:ext>
                </a:extLst>
              </p:cNvPr>
              <p:cNvSpPr/>
              <p:nvPr/>
            </p:nvSpPr>
            <p:spPr>
              <a:xfrm>
                <a:off x="8238555" y="2536309"/>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11" name="Freeform: Shape 1710">
                <a:extLst>
                  <a:ext uri="{FF2B5EF4-FFF2-40B4-BE49-F238E27FC236}">
                    <a16:creationId xmlns:a16="http://schemas.microsoft.com/office/drawing/2014/main" id="{1CFAE69E-AC2E-4C47-AAD8-15DE7271EF97}"/>
                  </a:ext>
                </a:extLst>
              </p:cNvPr>
              <p:cNvSpPr/>
              <p:nvPr/>
            </p:nvSpPr>
            <p:spPr>
              <a:xfrm>
                <a:off x="8228595" y="2544973"/>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12" name="Graphic 775">
              <a:extLst>
                <a:ext uri="{FF2B5EF4-FFF2-40B4-BE49-F238E27FC236}">
                  <a16:creationId xmlns:a16="http://schemas.microsoft.com/office/drawing/2014/main" id="{5A37F849-095B-430A-B9EA-E18801FAC244}"/>
                </a:ext>
              </a:extLst>
            </p:cNvPr>
            <p:cNvGrpSpPr/>
            <p:nvPr/>
          </p:nvGrpSpPr>
          <p:grpSpPr>
            <a:xfrm>
              <a:off x="8043534" y="2525564"/>
              <a:ext cx="69886" cy="60712"/>
              <a:chOff x="8071756" y="2394863"/>
              <a:chExt cx="19930" cy="17313"/>
            </a:xfrm>
          </p:grpSpPr>
          <p:sp>
            <p:nvSpPr>
              <p:cNvPr id="1713" name="Freeform: Shape 1712">
                <a:extLst>
                  <a:ext uri="{FF2B5EF4-FFF2-40B4-BE49-F238E27FC236}">
                    <a16:creationId xmlns:a16="http://schemas.microsoft.com/office/drawing/2014/main" id="{CD1DE28A-FA63-4414-86D4-98BCDF0D0B77}"/>
                  </a:ext>
                </a:extLst>
              </p:cNvPr>
              <p:cNvSpPr/>
              <p:nvPr/>
            </p:nvSpPr>
            <p:spPr>
              <a:xfrm>
                <a:off x="8081717" y="2394863"/>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14" name="Freeform: Shape 1713">
                <a:extLst>
                  <a:ext uri="{FF2B5EF4-FFF2-40B4-BE49-F238E27FC236}">
                    <a16:creationId xmlns:a16="http://schemas.microsoft.com/office/drawing/2014/main" id="{C24935DA-25AB-41BF-8570-AF2284E1705E}"/>
                  </a:ext>
                </a:extLst>
              </p:cNvPr>
              <p:cNvSpPr/>
              <p:nvPr/>
            </p:nvSpPr>
            <p:spPr>
              <a:xfrm>
                <a:off x="8071756" y="2403519"/>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15" name="Graphic 775">
              <a:extLst>
                <a:ext uri="{FF2B5EF4-FFF2-40B4-BE49-F238E27FC236}">
                  <a16:creationId xmlns:a16="http://schemas.microsoft.com/office/drawing/2014/main" id="{B17622CB-EFAD-453C-A471-B36CFFBF166F}"/>
                </a:ext>
              </a:extLst>
            </p:cNvPr>
            <p:cNvGrpSpPr/>
            <p:nvPr/>
          </p:nvGrpSpPr>
          <p:grpSpPr>
            <a:xfrm>
              <a:off x="8036859" y="2525564"/>
              <a:ext cx="69878" cy="60712"/>
              <a:chOff x="8056978" y="2394863"/>
              <a:chExt cx="19921" cy="17313"/>
            </a:xfrm>
          </p:grpSpPr>
          <p:sp>
            <p:nvSpPr>
              <p:cNvPr id="1716" name="Freeform: Shape 1715">
                <a:extLst>
                  <a:ext uri="{FF2B5EF4-FFF2-40B4-BE49-F238E27FC236}">
                    <a16:creationId xmlns:a16="http://schemas.microsoft.com/office/drawing/2014/main" id="{71E2EBCF-5502-4163-B12B-98E6763BBC92}"/>
                  </a:ext>
                </a:extLst>
              </p:cNvPr>
              <p:cNvSpPr/>
              <p:nvPr/>
            </p:nvSpPr>
            <p:spPr>
              <a:xfrm>
                <a:off x="8066939" y="2394863"/>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17" name="Freeform: Shape 1716">
                <a:extLst>
                  <a:ext uri="{FF2B5EF4-FFF2-40B4-BE49-F238E27FC236}">
                    <a16:creationId xmlns:a16="http://schemas.microsoft.com/office/drawing/2014/main" id="{6F3A3825-B2C0-4746-AB90-CC5A9F804D61}"/>
                  </a:ext>
                </a:extLst>
              </p:cNvPr>
              <p:cNvSpPr/>
              <p:nvPr/>
            </p:nvSpPr>
            <p:spPr>
              <a:xfrm>
                <a:off x="8056978" y="2403519"/>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18" name="Graphic 775">
              <a:extLst>
                <a:ext uri="{FF2B5EF4-FFF2-40B4-BE49-F238E27FC236}">
                  <a16:creationId xmlns:a16="http://schemas.microsoft.com/office/drawing/2014/main" id="{A4455711-B8E8-449B-B10F-9762E1F48950}"/>
                </a:ext>
              </a:extLst>
            </p:cNvPr>
            <p:cNvGrpSpPr/>
            <p:nvPr/>
          </p:nvGrpSpPr>
          <p:grpSpPr>
            <a:xfrm>
              <a:off x="7821886" y="2372117"/>
              <a:ext cx="69854" cy="60738"/>
              <a:chOff x="7850008" y="2241426"/>
              <a:chExt cx="19921" cy="17320"/>
            </a:xfrm>
          </p:grpSpPr>
          <p:sp>
            <p:nvSpPr>
              <p:cNvPr id="1719" name="Freeform: Shape 1718">
                <a:extLst>
                  <a:ext uri="{FF2B5EF4-FFF2-40B4-BE49-F238E27FC236}">
                    <a16:creationId xmlns:a16="http://schemas.microsoft.com/office/drawing/2014/main" id="{B2CC9BAC-E381-45B4-91BD-50D6F024F709}"/>
                  </a:ext>
                </a:extLst>
              </p:cNvPr>
              <p:cNvSpPr/>
              <p:nvPr/>
            </p:nvSpPr>
            <p:spPr>
              <a:xfrm>
                <a:off x="7859969" y="2241426"/>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20" name="Freeform: Shape 1719">
                <a:extLst>
                  <a:ext uri="{FF2B5EF4-FFF2-40B4-BE49-F238E27FC236}">
                    <a16:creationId xmlns:a16="http://schemas.microsoft.com/office/drawing/2014/main" id="{9AE6857E-A606-492E-9C64-36D4C8CD3AFD}"/>
                  </a:ext>
                </a:extLst>
              </p:cNvPr>
              <p:cNvSpPr/>
              <p:nvPr/>
            </p:nvSpPr>
            <p:spPr>
              <a:xfrm>
                <a:off x="7850008" y="2250090"/>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21" name="Shape40_20250616_112707">
              <a:extLst>
                <a:ext uri="{FF2B5EF4-FFF2-40B4-BE49-F238E27FC236}">
                  <a16:creationId xmlns:a16="http://schemas.microsoft.com/office/drawing/2014/main" id="{FEF74781-A05F-458F-8AEE-FC13CE8D55AD}"/>
                </a:ext>
              </a:extLst>
            </p:cNvPr>
            <p:cNvGrpSpPr/>
            <p:nvPr/>
          </p:nvGrpSpPr>
          <p:grpSpPr>
            <a:xfrm>
              <a:off x="7681428" y="2293849"/>
              <a:ext cx="69886" cy="60738"/>
              <a:chOff x="7707955" y="2163158"/>
              <a:chExt cx="19930" cy="17320"/>
            </a:xfrm>
          </p:grpSpPr>
          <p:sp>
            <p:nvSpPr>
              <p:cNvPr id="1722" name="Freeform: Shape 1721">
                <a:extLst>
                  <a:ext uri="{FF2B5EF4-FFF2-40B4-BE49-F238E27FC236}">
                    <a16:creationId xmlns:a16="http://schemas.microsoft.com/office/drawing/2014/main" id="{419309AA-B9D3-4C4A-99A9-193D5E1A5A17}"/>
                  </a:ext>
                </a:extLst>
              </p:cNvPr>
              <p:cNvSpPr/>
              <p:nvPr/>
            </p:nvSpPr>
            <p:spPr>
              <a:xfrm>
                <a:off x="7717916" y="2163158"/>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23" name="Freeform: Shape 1722">
                <a:extLst>
                  <a:ext uri="{FF2B5EF4-FFF2-40B4-BE49-F238E27FC236}">
                    <a16:creationId xmlns:a16="http://schemas.microsoft.com/office/drawing/2014/main" id="{78D70763-EFD6-42CA-82F9-D84FD68567C0}"/>
                  </a:ext>
                </a:extLst>
              </p:cNvPr>
              <p:cNvSpPr/>
              <p:nvPr/>
            </p:nvSpPr>
            <p:spPr>
              <a:xfrm>
                <a:off x="7707955" y="2171822"/>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24" name="Graphic 775">
              <a:extLst>
                <a:ext uri="{FF2B5EF4-FFF2-40B4-BE49-F238E27FC236}">
                  <a16:creationId xmlns:a16="http://schemas.microsoft.com/office/drawing/2014/main" id="{9DFDBD4D-2AEA-4BA4-B823-076CF9AC5CA2}"/>
                </a:ext>
              </a:extLst>
            </p:cNvPr>
            <p:cNvGrpSpPr/>
            <p:nvPr/>
          </p:nvGrpSpPr>
          <p:grpSpPr>
            <a:xfrm>
              <a:off x="7549350" y="2235771"/>
              <a:ext cx="69878" cy="60712"/>
              <a:chOff x="7569762" y="2105070"/>
              <a:chExt cx="19921" cy="17313"/>
            </a:xfrm>
          </p:grpSpPr>
          <p:sp>
            <p:nvSpPr>
              <p:cNvPr id="1725" name="Freeform: Shape 1724">
                <a:extLst>
                  <a:ext uri="{FF2B5EF4-FFF2-40B4-BE49-F238E27FC236}">
                    <a16:creationId xmlns:a16="http://schemas.microsoft.com/office/drawing/2014/main" id="{5CBBF6FA-CBE9-4B4D-8E80-42FA5C811E2E}"/>
                  </a:ext>
                </a:extLst>
              </p:cNvPr>
              <p:cNvSpPr/>
              <p:nvPr/>
            </p:nvSpPr>
            <p:spPr>
              <a:xfrm>
                <a:off x="7579723" y="210507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26" name="Freeform: Shape 1725">
                <a:extLst>
                  <a:ext uri="{FF2B5EF4-FFF2-40B4-BE49-F238E27FC236}">
                    <a16:creationId xmlns:a16="http://schemas.microsoft.com/office/drawing/2014/main" id="{5EDD43BD-3A27-41E4-8E49-0EC3F0D8977B}"/>
                  </a:ext>
                </a:extLst>
              </p:cNvPr>
              <p:cNvSpPr/>
              <p:nvPr/>
            </p:nvSpPr>
            <p:spPr>
              <a:xfrm>
                <a:off x="7569762" y="21137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27" name="Graphic 775">
              <a:extLst>
                <a:ext uri="{FF2B5EF4-FFF2-40B4-BE49-F238E27FC236}">
                  <a16:creationId xmlns:a16="http://schemas.microsoft.com/office/drawing/2014/main" id="{A7AB2F98-D524-400F-9A06-7E99D7C0B165}"/>
                </a:ext>
              </a:extLst>
            </p:cNvPr>
            <p:cNvGrpSpPr/>
            <p:nvPr/>
          </p:nvGrpSpPr>
          <p:grpSpPr>
            <a:xfrm>
              <a:off x="7500474" y="2235771"/>
              <a:ext cx="69878" cy="60712"/>
              <a:chOff x="7520915" y="2105070"/>
              <a:chExt cx="19921" cy="17313"/>
            </a:xfrm>
          </p:grpSpPr>
          <p:sp>
            <p:nvSpPr>
              <p:cNvPr id="1728" name="Freeform: Shape 1727">
                <a:extLst>
                  <a:ext uri="{FF2B5EF4-FFF2-40B4-BE49-F238E27FC236}">
                    <a16:creationId xmlns:a16="http://schemas.microsoft.com/office/drawing/2014/main" id="{34866196-0BBE-4BBE-AE89-B71520758F90}"/>
                  </a:ext>
                </a:extLst>
              </p:cNvPr>
              <p:cNvSpPr/>
              <p:nvPr/>
            </p:nvSpPr>
            <p:spPr>
              <a:xfrm>
                <a:off x="7530876" y="2105070"/>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29" name="Freeform: Shape 1728">
                <a:extLst>
                  <a:ext uri="{FF2B5EF4-FFF2-40B4-BE49-F238E27FC236}">
                    <a16:creationId xmlns:a16="http://schemas.microsoft.com/office/drawing/2014/main" id="{01DA1F6E-6427-4EE8-9BE6-60027275D21C}"/>
                  </a:ext>
                </a:extLst>
              </p:cNvPr>
              <p:cNvSpPr/>
              <p:nvPr/>
            </p:nvSpPr>
            <p:spPr>
              <a:xfrm>
                <a:off x="7520915" y="2113727"/>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30" name="Graphic 775">
              <a:extLst>
                <a:ext uri="{FF2B5EF4-FFF2-40B4-BE49-F238E27FC236}">
                  <a16:creationId xmlns:a16="http://schemas.microsoft.com/office/drawing/2014/main" id="{AC71CE09-C876-4148-861E-63113DF3430B}"/>
                </a:ext>
              </a:extLst>
            </p:cNvPr>
            <p:cNvGrpSpPr/>
            <p:nvPr/>
          </p:nvGrpSpPr>
          <p:grpSpPr>
            <a:xfrm>
              <a:off x="7304657" y="2190678"/>
              <a:ext cx="69886" cy="60712"/>
              <a:chOff x="7332582" y="2059977"/>
              <a:chExt cx="19930" cy="17313"/>
            </a:xfrm>
          </p:grpSpPr>
          <p:sp>
            <p:nvSpPr>
              <p:cNvPr id="1731" name="Freeform: Shape 1730">
                <a:extLst>
                  <a:ext uri="{FF2B5EF4-FFF2-40B4-BE49-F238E27FC236}">
                    <a16:creationId xmlns:a16="http://schemas.microsoft.com/office/drawing/2014/main" id="{6EE558F6-3FA8-46C9-AD0C-1D1D7E96C595}"/>
                  </a:ext>
                </a:extLst>
              </p:cNvPr>
              <p:cNvSpPr/>
              <p:nvPr/>
            </p:nvSpPr>
            <p:spPr>
              <a:xfrm>
                <a:off x="7342543" y="205997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32" name="Freeform: Shape 1731">
                <a:extLst>
                  <a:ext uri="{FF2B5EF4-FFF2-40B4-BE49-F238E27FC236}">
                    <a16:creationId xmlns:a16="http://schemas.microsoft.com/office/drawing/2014/main" id="{A8C9053E-3980-4605-BF1D-DBABD8AF6CFB}"/>
                  </a:ext>
                </a:extLst>
              </p:cNvPr>
              <p:cNvSpPr/>
              <p:nvPr/>
            </p:nvSpPr>
            <p:spPr>
              <a:xfrm>
                <a:off x="7332582" y="206863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33" name="Graphic 775">
              <a:extLst>
                <a:ext uri="{FF2B5EF4-FFF2-40B4-BE49-F238E27FC236}">
                  <a16:creationId xmlns:a16="http://schemas.microsoft.com/office/drawing/2014/main" id="{662AEB19-24D4-4188-AA59-97319AD3AD60}"/>
                </a:ext>
              </a:extLst>
            </p:cNvPr>
            <p:cNvGrpSpPr/>
            <p:nvPr/>
          </p:nvGrpSpPr>
          <p:grpSpPr>
            <a:xfrm>
              <a:off x="7275742" y="2190678"/>
              <a:ext cx="69886" cy="60712"/>
              <a:chOff x="7303656" y="2059977"/>
              <a:chExt cx="19930" cy="17313"/>
            </a:xfrm>
          </p:grpSpPr>
          <p:sp>
            <p:nvSpPr>
              <p:cNvPr id="1734" name="Freeform: Shape 1733">
                <a:extLst>
                  <a:ext uri="{FF2B5EF4-FFF2-40B4-BE49-F238E27FC236}">
                    <a16:creationId xmlns:a16="http://schemas.microsoft.com/office/drawing/2014/main" id="{2359B82D-136E-4EC6-B6A2-796653EDF9FD}"/>
                  </a:ext>
                </a:extLst>
              </p:cNvPr>
              <p:cNvSpPr/>
              <p:nvPr/>
            </p:nvSpPr>
            <p:spPr>
              <a:xfrm>
                <a:off x="7313626" y="2059977"/>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35" name="Freeform: Shape 1734">
                <a:extLst>
                  <a:ext uri="{FF2B5EF4-FFF2-40B4-BE49-F238E27FC236}">
                    <a16:creationId xmlns:a16="http://schemas.microsoft.com/office/drawing/2014/main" id="{22DF4CE8-2855-41D2-8006-2E4204888836}"/>
                  </a:ext>
                </a:extLst>
              </p:cNvPr>
              <p:cNvSpPr/>
              <p:nvPr/>
            </p:nvSpPr>
            <p:spPr>
              <a:xfrm>
                <a:off x="7303656" y="206863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36" name="Graphic 775">
              <a:extLst>
                <a:ext uri="{FF2B5EF4-FFF2-40B4-BE49-F238E27FC236}">
                  <a16:creationId xmlns:a16="http://schemas.microsoft.com/office/drawing/2014/main" id="{2E9BD794-4514-4103-9CEB-29C7C986877F}"/>
                </a:ext>
              </a:extLst>
            </p:cNvPr>
            <p:cNvGrpSpPr/>
            <p:nvPr/>
          </p:nvGrpSpPr>
          <p:grpSpPr>
            <a:xfrm>
              <a:off x="7235907" y="2177675"/>
              <a:ext cx="69886" cy="60712"/>
              <a:chOff x="7263805" y="2046974"/>
              <a:chExt cx="19930" cy="17313"/>
            </a:xfrm>
          </p:grpSpPr>
          <p:sp>
            <p:nvSpPr>
              <p:cNvPr id="1737" name="Freeform: Shape 1736">
                <a:extLst>
                  <a:ext uri="{FF2B5EF4-FFF2-40B4-BE49-F238E27FC236}">
                    <a16:creationId xmlns:a16="http://schemas.microsoft.com/office/drawing/2014/main" id="{D340A578-FA99-4496-B1AA-A65140FD4D88}"/>
                  </a:ext>
                </a:extLst>
              </p:cNvPr>
              <p:cNvSpPr/>
              <p:nvPr/>
            </p:nvSpPr>
            <p:spPr>
              <a:xfrm>
                <a:off x="7273774" y="204697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38" name="Freeform: Shape 1737">
                <a:extLst>
                  <a:ext uri="{FF2B5EF4-FFF2-40B4-BE49-F238E27FC236}">
                    <a16:creationId xmlns:a16="http://schemas.microsoft.com/office/drawing/2014/main" id="{795A47DA-8C1E-4958-B8F1-620FA41ED2B3}"/>
                  </a:ext>
                </a:extLst>
              </p:cNvPr>
              <p:cNvSpPr/>
              <p:nvPr/>
            </p:nvSpPr>
            <p:spPr>
              <a:xfrm>
                <a:off x="7263805" y="2055631"/>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39" name="Graphic 775">
              <a:extLst>
                <a:ext uri="{FF2B5EF4-FFF2-40B4-BE49-F238E27FC236}">
                  <a16:creationId xmlns:a16="http://schemas.microsoft.com/office/drawing/2014/main" id="{A61AB8DC-1616-4BAF-830A-B0F098066C2B}"/>
                </a:ext>
              </a:extLst>
            </p:cNvPr>
            <p:cNvGrpSpPr/>
            <p:nvPr/>
          </p:nvGrpSpPr>
          <p:grpSpPr>
            <a:xfrm>
              <a:off x="7226491" y="2177675"/>
              <a:ext cx="69878" cy="60712"/>
              <a:chOff x="7247097" y="2046974"/>
              <a:chExt cx="19921" cy="17313"/>
            </a:xfrm>
          </p:grpSpPr>
          <p:sp>
            <p:nvSpPr>
              <p:cNvPr id="1740" name="Freeform: Shape 1739">
                <a:extLst>
                  <a:ext uri="{FF2B5EF4-FFF2-40B4-BE49-F238E27FC236}">
                    <a16:creationId xmlns:a16="http://schemas.microsoft.com/office/drawing/2014/main" id="{7D95EA1B-2952-4C27-8713-E454C8CD8E86}"/>
                  </a:ext>
                </a:extLst>
              </p:cNvPr>
              <p:cNvSpPr/>
              <p:nvPr/>
            </p:nvSpPr>
            <p:spPr>
              <a:xfrm>
                <a:off x="7257058" y="2046974"/>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41" name="Freeform: Shape 1740">
                <a:extLst>
                  <a:ext uri="{FF2B5EF4-FFF2-40B4-BE49-F238E27FC236}">
                    <a16:creationId xmlns:a16="http://schemas.microsoft.com/office/drawing/2014/main" id="{EFFF3B9E-E347-4EBD-B20E-4562144B1FDC}"/>
                  </a:ext>
                </a:extLst>
              </p:cNvPr>
              <p:cNvSpPr/>
              <p:nvPr/>
            </p:nvSpPr>
            <p:spPr>
              <a:xfrm>
                <a:off x="7247097" y="205563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42" name="Shape41_20250616_112707">
              <a:extLst>
                <a:ext uri="{FF2B5EF4-FFF2-40B4-BE49-F238E27FC236}">
                  <a16:creationId xmlns:a16="http://schemas.microsoft.com/office/drawing/2014/main" id="{4D67002F-5B8C-4945-83C5-BD450A22FF25}"/>
                </a:ext>
              </a:extLst>
            </p:cNvPr>
            <p:cNvGrpSpPr/>
            <p:nvPr/>
          </p:nvGrpSpPr>
          <p:grpSpPr>
            <a:xfrm>
              <a:off x="7149969" y="2175178"/>
              <a:ext cx="69886" cy="60738"/>
              <a:chOff x="7176390" y="2044487"/>
              <a:chExt cx="19930" cy="17320"/>
            </a:xfrm>
          </p:grpSpPr>
          <p:sp>
            <p:nvSpPr>
              <p:cNvPr id="1743" name="Freeform: Shape 1742">
                <a:extLst>
                  <a:ext uri="{FF2B5EF4-FFF2-40B4-BE49-F238E27FC236}">
                    <a16:creationId xmlns:a16="http://schemas.microsoft.com/office/drawing/2014/main" id="{0601C365-83AE-469E-B1F2-0B08A62FFCF3}"/>
                  </a:ext>
                </a:extLst>
              </p:cNvPr>
              <p:cNvSpPr/>
              <p:nvPr/>
            </p:nvSpPr>
            <p:spPr>
              <a:xfrm>
                <a:off x="7186359" y="2044487"/>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44" name="Freeform: Shape 1743">
                <a:extLst>
                  <a:ext uri="{FF2B5EF4-FFF2-40B4-BE49-F238E27FC236}">
                    <a16:creationId xmlns:a16="http://schemas.microsoft.com/office/drawing/2014/main" id="{BFC10C82-DCB0-486C-BA58-AD6197C7C240}"/>
                  </a:ext>
                </a:extLst>
              </p:cNvPr>
              <p:cNvSpPr/>
              <p:nvPr/>
            </p:nvSpPr>
            <p:spPr>
              <a:xfrm>
                <a:off x="7176390" y="2053144"/>
                <a:ext cx="19930" cy="729"/>
              </a:xfrm>
              <a:custGeom>
                <a:avLst/>
                <a:gdLst>
                  <a:gd name="connsiteX0" fmla="*/ 19930 w 19930"/>
                  <a:gd name="connsiteY0" fmla="*/ 0 h 729"/>
                  <a:gd name="connsiteX1" fmla="*/ 0 w 19930"/>
                  <a:gd name="connsiteY1" fmla="*/ 0 h 729"/>
                </a:gdLst>
                <a:ahLst/>
                <a:cxnLst>
                  <a:cxn ang="0">
                    <a:pos x="connsiteX0" y="connsiteY0"/>
                  </a:cxn>
                  <a:cxn ang="0">
                    <a:pos x="connsiteX1" y="connsiteY1"/>
                  </a:cxn>
                </a:cxnLst>
                <a:rect l="l" t="t" r="r" b="b"/>
                <a:pathLst>
                  <a:path w="19930" h="729">
                    <a:moveTo>
                      <a:pt x="19930"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45" name="Graphic 775">
              <a:extLst>
                <a:ext uri="{FF2B5EF4-FFF2-40B4-BE49-F238E27FC236}">
                  <a16:creationId xmlns:a16="http://schemas.microsoft.com/office/drawing/2014/main" id="{63DCC536-BB25-4D78-8070-0D0AD22F57B3}"/>
                </a:ext>
              </a:extLst>
            </p:cNvPr>
            <p:cNvGrpSpPr/>
            <p:nvPr/>
          </p:nvGrpSpPr>
          <p:grpSpPr>
            <a:xfrm>
              <a:off x="7114490" y="2149201"/>
              <a:ext cx="69854" cy="60738"/>
              <a:chOff x="7142328" y="2018510"/>
              <a:chExt cx="19921" cy="17320"/>
            </a:xfrm>
          </p:grpSpPr>
          <p:sp>
            <p:nvSpPr>
              <p:cNvPr id="1746" name="Freeform: Shape 1745">
                <a:extLst>
                  <a:ext uri="{FF2B5EF4-FFF2-40B4-BE49-F238E27FC236}">
                    <a16:creationId xmlns:a16="http://schemas.microsoft.com/office/drawing/2014/main" id="{D728B596-4AF6-4738-8CA2-CDB3CBFF1E3E}"/>
                  </a:ext>
                </a:extLst>
              </p:cNvPr>
              <p:cNvSpPr/>
              <p:nvPr/>
            </p:nvSpPr>
            <p:spPr>
              <a:xfrm>
                <a:off x="7152289" y="20185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47" name="Freeform: Shape 1746">
                <a:extLst>
                  <a:ext uri="{FF2B5EF4-FFF2-40B4-BE49-F238E27FC236}">
                    <a16:creationId xmlns:a16="http://schemas.microsoft.com/office/drawing/2014/main" id="{6FF63DC5-FF7D-47D8-854B-0B8AEE7C193D}"/>
                  </a:ext>
                </a:extLst>
              </p:cNvPr>
              <p:cNvSpPr/>
              <p:nvPr/>
            </p:nvSpPr>
            <p:spPr>
              <a:xfrm>
                <a:off x="7142328" y="202717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48" name="Graphic 775">
              <a:extLst>
                <a:ext uri="{FF2B5EF4-FFF2-40B4-BE49-F238E27FC236}">
                  <a16:creationId xmlns:a16="http://schemas.microsoft.com/office/drawing/2014/main" id="{4BD74C2C-62C6-4C62-8C53-83CBC5800A72}"/>
                </a:ext>
              </a:extLst>
            </p:cNvPr>
            <p:cNvGrpSpPr/>
            <p:nvPr/>
          </p:nvGrpSpPr>
          <p:grpSpPr>
            <a:xfrm>
              <a:off x="7098393" y="2149201"/>
              <a:ext cx="69854" cy="60738"/>
              <a:chOff x="7126225" y="2018510"/>
              <a:chExt cx="19921" cy="17320"/>
            </a:xfrm>
          </p:grpSpPr>
          <p:sp>
            <p:nvSpPr>
              <p:cNvPr id="1749" name="Freeform: Shape 1748">
                <a:extLst>
                  <a:ext uri="{FF2B5EF4-FFF2-40B4-BE49-F238E27FC236}">
                    <a16:creationId xmlns:a16="http://schemas.microsoft.com/office/drawing/2014/main" id="{D049E53F-2D4D-4679-9ADD-3AEE21CAB392}"/>
                  </a:ext>
                </a:extLst>
              </p:cNvPr>
              <p:cNvSpPr/>
              <p:nvPr/>
            </p:nvSpPr>
            <p:spPr>
              <a:xfrm>
                <a:off x="7136185" y="2018510"/>
                <a:ext cx="839" cy="17320"/>
              </a:xfrm>
              <a:custGeom>
                <a:avLst/>
                <a:gdLst>
                  <a:gd name="connsiteX0" fmla="*/ 0 w 839"/>
                  <a:gd name="connsiteY0" fmla="*/ 0 h 17320"/>
                  <a:gd name="connsiteX1" fmla="*/ 0 w 839"/>
                  <a:gd name="connsiteY1" fmla="*/ 17321 h 17320"/>
                </a:gdLst>
                <a:ahLst/>
                <a:cxnLst>
                  <a:cxn ang="0">
                    <a:pos x="connsiteX0" y="connsiteY0"/>
                  </a:cxn>
                  <a:cxn ang="0">
                    <a:pos x="connsiteX1" y="connsiteY1"/>
                  </a:cxn>
                </a:cxnLst>
                <a:rect l="l" t="t" r="r" b="b"/>
                <a:pathLst>
                  <a:path w="839" h="17320">
                    <a:moveTo>
                      <a:pt x="0" y="0"/>
                    </a:moveTo>
                    <a:lnTo>
                      <a:pt x="0" y="1732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50" name="Freeform: Shape 1749">
                <a:extLst>
                  <a:ext uri="{FF2B5EF4-FFF2-40B4-BE49-F238E27FC236}">
                    <a16:creationId xmlns:a16="http://schemas.microsoft.com/office/drawing/2014/main" id="{C4C20CA5-F286-45BA-97A5-0BBF2B0CE9D4}"/>
                  </a:ext>
                </a:extLst>
              </p:cNvPr>
              <p:cNvSpPr/>
              <p:nvPr/>
            </p:nvSpPr>
            <p:spPr>
              <a:xfrm>
                <a:off x="7126225" y="2027174"/>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51" name="Graphic 775">
              <a:extLst>
                <a:ext uri="{FF2B5EF4-FFF2-40B4-BE49-F238E27FC236}">
                  <a16:creationId xmlns:a16="http://schemas.microsoft.com/office/drawing/2014/main" id="{608849D6-0C70-4B2A-AFF3-22F9EC3E169A}"/>
                </a:ext>
              </a:extLst>
            </p:cNvPr>
            <p:cNvGrpSpPr/>
            <p:nvPr/>
          </p:nvGrpSpPr>
          <p:grpSpPr>
            <a:xfrm>
              <a:off x="7099147" y="2127646"/>
              <a:ext cx="69878" cy="60712"/>
              <a:chOff x="7119830" y="1996945"/>
              <a:chExt cx="19921" cy="17313"/>
            </a:xfrm>
          </p:grpSpPr>
          <p:sp>
            <p:nvSpPr>
              <p:cNvPr id="1752" name="Freeform: Shape 1751">
                <a:extLst>
                  <a:ext uri="{FF2B5EF4-FFF2-40B4-BE49-F238E27FC236}">
                    <a16:creationId xmlns:a16="http://schemas.microsoft.com/office/drawing/2014/main" id="{7B372147-0B61-4BE8-88CD-AD1703A06B2A}"/>
                  </a:ext>
                </a:extLst>
              </p:cNvPr>
              <p:cNvSpPr/>
              <p:nvPr/>
            </p:nvSpPr>
            <p:spPr>
              <a:xfrm>
                <a:off x="7129791" y="199694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53" name="Freeform: Shape 1752">
                <a:extLst>
                  <a:ext uri="{FF2B5EF4-FFF2-40B4-BE49-F238E27FC236}">
                    <a16:creationId xmlns:a16="http://schemas.microsoft.com/office/drawing/2014/main" id="{0882DFE6-7749-47C9-A924-59E38E085D5B}"/>
                  </a:ext>
                </a:extLst>
              </p:cNvPr>
              <p:cNvSpPr/>
              <p:nvPr/>
            </p:nvSpPr>
            <p:spPr>
              <a:xfrm>
                <a:off x="7119830" y="200560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54" name="Graphic 775">
              <a:extLst>
                <a:ext uri="{FF2B5EF4-FFF2-40B4-BE49-F238E27FC236}">
                  <a16:creationId xmlns:a16="http://schemas.microsoft.com/office/drawing/2014/main" id="{E25E738D-EE4C-41CD-82A2-2EA7E201603F}"/>
                </a:ext>
              </a:extLst>
            </p:cNvPr>
            <p:cNvGrpSpPr/>
            <p:nvPr/>
          </p:nvGrpSpPr>
          <p:grpSpPr>
            <a:xfrm>
              <a:off x="7078424" y="2127646"/>
              <a:ext cx="69878" cy="60712"/>
              <a:chOff x="7099120" y="1996945"/>
              <a:chExt cx="19921" cy="17313"/>
            </a:xfrm>
          </p:grpSpPr>
          <p:sp>
            <p:nvSpPr>
              <p:cNvPr id="1755" name="Freeform: Shape 1754">
                <a:extLst>
                  <a:ext uri="{FF2B5EF4-FFF2-40B4-BE49-F238E27FC236}">
                    <a16:creationId xmlns:a16="http://schemas.microsoft.com/office/drawing/2014/main" id="{20BDF93E-6E00-4ED3-AB99-1A5F9DE6F5F9}"/>
                  </a:ext>
                </a:extLst>
              </p:cNvPr>
              <p:cNvSpPr/>
              <p:nvPr/>
            </p:nvSpPr>
            <p:spPr>
              <a:xfrm>
                <a:off x="7109081" y="199694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56" name="Freeform: Shape 1755">
                <a:extLst>
                  <a:ext uri="{FF2B5EF4-FFF2-40B4-BE49-F238E27FC236}">
                    <a16:creationId xmlns:a16="http://schemas.microsoft.com/office/drawing/2014/main" id="{B78E8F26-21A2-4738-8148-BCA5BA2F3174}"/>
                  </a:ext>
                </a:extLst>
              </p:cNvPr>
              <p:cNvSpPr/>
              <p:nvPr/>
            </p:nvSpPr>
            <p:spPr>
              <a:xfrm>
                <a:off x="7099120" y="200560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57" name="Graphic 775">
              <a:extLst>
                <a:ext uri="{FF2B5EF4-FFF2-40B4-BE49-F238E27FC236}">
                  <a16:creationId xmlns:a16="http://schemas.microsoft.com/office/drawing/2014/main" id="{96C5F751-0205-4145-8A71-A48310646830}"/>
                </a:ext>
              </a:extLst>
            </p:cNvPr>
            <p:cNvGrpSpPr/>
            <p:nvPr/>
          </p:nvGrpSpPr>
          <p:grpSpPr>
            <a:xfrm>
              <a:off x="7062488" y="2127646"/>
              <a:ext cx="69878" cy="60712"/>
              <a:chOff x="7083193" y="1996945"/>
              <a:chExt cx="19921" cy="17313"/>
            </a:xfrm>
          </p:grpSpPr>
          <p:sp>
            <p:nvSpPr>
              <p:cNvPr id="1758" name="Freeform: Shape 1757">
                <a:extLst>
                  <a:ext uri="{FF2B5EF4-FFF2-40B4-BE49-F238E27FC236}">
                    <a16:creationId xmlns:a16="http://schemas.microsoft.com/office/drawing/2014/main" id="{C072D4A6-E942-4E2A-BAD4-26B277D5901A}"/>
                  </a:ext>
                </a:extLst>
              </p:cNvPr>
              <p:cNvSpPr/>
              <p:nvPr/>
            </p:nvSpPr>
            <p:spPr>
              <a:xfrm>
                <a:off x="7093153" y="1996945"/>
                <a:ext cx="839" cy="17313"/>
              </a:xfrm>
              <a:custGeom>
                <a:avLst/>
                <a:gdLst>
                  <a:gd name="connsiteX0" fmla="*/ 0 w 839"/>
                  <a:gd name="connsiteY0" fmla="*/ 0 h 17313"/>
                  <a:gd name="connsiteX1" fmla="*/ 0 w 839"/>
                  <a:gd name="connsiteY1" fmla="*/ 17313 h 17313"/>
                </a:gdLst>
                <a:ahLst/>
                <a:cxnLst>
                  <a:cxn ang="0">
                    <a:pos x="connsiteX0" y="connsiteY0"/>
                  </a:cxn>
                  <a:cxn ang="0">
                    <a:pos x="connsiteX1" y="connsiteY1"/>
                  </a:cxn>
                </a:cxnLst>
                <a:rect l="l" t="t" r="r" b="b"/>
                <a:pathLst>
                  <a:path w="839" h="17313">
                    <a:moveTo>
                      <a:pt x="0" y="0"/>
                    </a:moveTo>
                    <a:lnTo>
                      <a:pt x="0" y="17313"/>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759" name="Freeform: Shape 1758">
                <a:extLst>
                  <a:ext uri="{FF2B5EF4-FFF2-40B4-BE49-F238E27FC236}">
                    <a16:creationId xmlns:a16="http://schemas.microsoft.com/office/drawing/2014/main" id="{FF84054E-DD02-49FA-B195-D8E468CE347E}"/>
                  </a:ext>
                </a:extLst>
              </p:cNvPr>
              <p:cNvSpPr/>
              <p:nvPr/>
            </p:nvSpPr>
            <p:spPr>
              <a:xfrm>
                <a:off x="7083193" y="2005601"/>
                <a:ext cx="19921" cy="729"/>
              </a:xfrm>
              <a:custGeom>
                <a:avLst/>
                <a:gdLst>
                  <a:gd name="connsiteX0" fmla="*/ 19922 w 19921"/>
                  <a:gd name="connsiteY0" fmla="*/ 0 h 729"/>
                  <a:gd name="connsiteX1" fmla="*/ 0 w 19921"/>
                  <a:gd name="connsiteY1" fmla="*/ 0 h 729"/>
                </a:gdLst>
                <a:ahLst/>
                <a:cxnLst>
                  <a:cxn ang="0">
                    <a:pos x="connsiteX0" y="connsiteY0"/>
                  </a:cxn>
                  <a:cxn ang="0">
                    <a:pos x="connsiteX1" y="connsiteY1"/>
                  </a:cxn>
                </a:cxnLst>
                <a:rect l="l" t="t" r="r" b="b"/>
                <a:pathLst>
                  <a:path w="19921" h="729">
                    <a:moveTo>
                      <a:pt x="19922"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grpSp>
        <p:nvGrpSpPr>
          <p:cNvPr id="1774" name="Group 1773">
            <a:extLst>
              <a:ext uri="{FF2B5EF4-FFF2-40B4-BE49-F238E27FC236}">
                <a16:creationId xmlns:a16="http://schemas.microsoft.com/office/drawing/2014/main" id="{4BC812F9-E32C-466F-9CA6-6386D319E0FC}"/>
              </a:ext>
            </a:extLst>
          </p:cNvPr>
          <p:cNvGrpSpPr/>
          <p:nvPr/>
        </p:nvGrpSpPr>
        <p:grpSpPr>
          <a:xfrm>
            <a:off x="6977045" y="3308083"/>
            <a:ext cx="3190552" cy="1129297"/>
            <a:chOff x="6977045" y="3155683"/>
            <a:chExt cx="3190552" cy="1129297"/>
          </a:xfrm>
        </p:grpSpPr>
        <p:cxnSp>
          <p:nvCxnSpPr>
            <p:cNvPr id="381" name="Straight Connector 380">
              <a:extLst>
                <a:ext uri="{FF2B5EF4-FFF2-40B4-BE49-F238E27FC236}">
                  <a16:creationId xmlns:a16="http://schemas.microsoft.com/office/drawing/2014/main" id="{8BC295D3-3506-40EF-ADE8-B49CA8CCEC40}"/>
                </a:ext>
              </a:extLst>
            </p:cNvPr>
            <p:cNvCxnSpPr>
              <a:cxnSpLocks/>
            </p:cNvCxnSpPr>
            <p:nvPr/>
          </p:nvCxnSpPr>
          <p:spPr>
            <a:xfrm>
              <a:off x="6977045" y="3160586"/>
              <a:ext cx="3087011" cy="0"/>
            </a:xfrm>
            <a:prstGeom prst="line">
              <a:avLst/>
            </a:prstGeom>
            <a:ln w="952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B964A5E5-599C-467F-9252-7D09A1E6404A}"/>
                </a:ext>
              </a:extLst>
            </p:cNvPr>
            <p:cNvCxnSpPr>
              <a:cxnSpLocks/>
            </p:cNvCxnSpPr>
            <p:nvPr/>
          </p:nvCxnSpPr>
          <p:spPr>
            <a:xfrm flipV="1">
              <a:off x="9305610" y="3155683"/>
              <a:ext cx="0" cy="1129297"/>
            </a:xfrm>
            <a:prstGeom prst="line">
              <a:avLst/>
            </a:prstGeom>
            <a:ln w="952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73" name="Straight Connector 1772">
              <a:extLst>
                <a:ext uri="{FF2B5EF4-FFF2-40B4-BE49-F238E27FC236}">
                  <a16:creationId xmlns:a16="http://schemas.microsoft.com/office/drawing/2014/main" id="{46B58BF9-8EB3-4B67-A703-AF2C3CEC433E}"/>
                </a:ext>
              </a:extLst>
            </p:cNvPr>
            <p:cNvCxnSpPr>
              <a:cxnSpLocks/>
            </p:cNvCxnSpPr>
            <p:nvPr/>
          </p:nvCxnSpPr>
          <p:spPr>
            <a:xfrm flipV="1">
              <a:off x="10167597" y="3155683"/>
              <a:ext cx="0" cy="1129297"/>
            </a:xfrm>
            <a:prstGeom prst="line">
              <a:avLst/>
            </a:prstGeom>
            <a:ln w="9525">
              <a:solidFill>
                <a:schemeClr val="accent1">
                  <a:lumMod val="75000"/>
                </a:schemeClr>
              </a:solidFill>
              <a:prstDash val="solid"/>
            </a:ln>
          </p:spPr>
          <p:style>
            <a:lnRef idx="1">
              <a:schemeClr val="accent1"/>
            </a:lnRef>
            <a:fillRef idx="0">
              <a:schemeClr val="accent1"/>
            </a:fillRef>
            <a:effectRef idx="0">
              <a:schemeClr val="accent1"/>
            </a:effectRef>
            <a:fontRef idx="minor">
              <a:schemeClr val="tx1"/>
            </a:fontRef>
          </p:style>
        </p:cxnSp>
      </p:grpSp>
      <p:graphicFrame>
        <p:nvGraphicFramePr>
          <p:cNvPr id="45" name="Chart 44">
            <a:extLst>
              <a:ext uri="{FF2B5EF4-FFF2-40B4-BE49-F238E27FC236}">
                <a16:creationId xmlns:a16="http://schemas.microsoft.com/office/drawing/2014/main" id="{0A0D68C3-75B6-4DC8-95A8-01E35F13D206}"/>
              </a:ext>
            </a:extLst>
          </p:cNvPr>
          <p:cNvGraphicFramePr/>
          <p:nvPr/>
        </p:nvGraphicFramePr>
        <p:xfrm>
          <a:off x="925229" y="2097469"/>
          <a:ext cx="5085427" cy="2569437"/>
        </p:xfrm>
        <a:graphic>
          <a:graphicData uri="http://schemas.openxmlformats.org/drawingml/2006/chart">
            <c:chart xmlns:c="http://schemas.openxmlformats.org/drawingml/2006/chart" xmlns:r="http://schemas.openxmlformats.org/officeDocument/2006/relationships" r:id="rId4"/>
          </a:graphicData>
        </a:graphic>
      </p:graphicFrame>
      <p:sp>
        <p:nvSpPr>
          <p:cNvPr id="367" name="TextBox 366">
            <a:extLst>
              <a:ext uri="{FF2B5EF4-FFF2-40B4-BE49-F238E27FC236}">
                <a16:creationId xmlns:a16="http://schemas.microsoft.com/office/drawing/2014/main" id="{C572F0A3-6864-4D58-A7D5-E01D9221477C}"/>
              </a:ext>
            </a:extLst>
          </p:cNvPr>
          <p:cNvSpPr txBox="1"/>
          <p:nvPr/>
        </p:nvSpPr>
        <p:spPr>
          <a:xfrm>
            <a:off x="3255544" y="4720840"/>
            <a:ext cx="424796"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Months</a:t>
            </a:r>
          </a:p>
        </p:txBody>
      </p:sp>
      <p:sp>
        <p:nvSpPr>
          <p:cNvPr id="375" name="TextBox 374">
            <a:extLst>
              <a:ext uri="{FF2B5EF4-FFF2-40B4-BE49-F238E27FC236}">
                <a16:creationId xmlns:a16="http://schemas.microsoft.com/office/drawing/2014/main" id="{170BE593-B772-4854-A6B5-F28366BAA428}"/>
              </a:ext>
            </a:extLst>
          </p:cNvPr>
          <p:cNvSpPr txBox="1"/>
          <p:nvPr/>
        </p:nvSpPr>
        <p:spPr>
          <a:xfrm>
            <a:off x="571500" y="4819111"/>
            <a:ext cx="642805"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No. at Risk</a:t>
            </a:r>
          </a:p>
        </p:txBody>
      </p:sp>
      <p:sp>
        <p:nvSpPr>
          <p:cNvPr id="368" name="TextBox 367">
            <a:extLst>
              <a:ext uri="{FF2B5EF4-FFF2-40B4-BE49-F238E27FC236}">
                <a16:creationId xmlns:a16="http://schemas.microsoft.com/office/drawing/2014/main" id="{9664D6E6-F86B-4093-856D-D856D0A70205}"/>
              </a:ext>
            </a:extLst>
          </p:cNvPr>
          <p:cNvSpPr txBox="1"/>
          <p:nvPr/>
        </p:nvSpPr>
        <p:spPr>
          <a:xfrm rot="16200000">
            <a:off x="-255064" y="3228299"/>
            <a:ext cx="2052809" cy="3077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Progression-Free Survival Probability (%)</a:t>
            </a:r>
          </a:p>
        </p:txBody>
      </p:sp>
      <p:sp>
        <p:nvSpPr>
          <p:cNvPr id="371" name="TextBox 370">
            <a:extLst>
              <a:ext uri="{FF2B5EF4-FFF2-40B4-BE49-F238E27FC236}">
                <a16:creationId xmlns:a16="http://schemas.microsoft.com/office/drawing/2014/main" id="{72DB38E2-31E6-40C3-BA9E-3DDCB07838DE}"/>
              </a:ext>
            </a:extLst>
          </p:cNvPr>
          <p:cNvSpPr txBox="1"/>
          <p:nvPr/>
        </p:nvSpPr>
        <p:spPr>
          <a:xfrm>
            <a:off x="2410340" y="2406368"/>
            <a:ext cx="1046955" cy="422462"/>
          </a:xfrm>
          <a:prstGeom prst="rect">
            <a:avLst/>
          </a:prstGeom>
          <a:solidFill>
            <a:schemeClr val="accent1">
              <a:lumMod val="75000"/>
            </a:schemeClr>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T-DXd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mPFS: 10.1 mo</a:t>
            </a:r>
          </a:p>
        </p:txBody>
      </p:sp>
      <p:sp>
        <p:nvSpPr>
          <p:cNvPr id="373" name="TextBox 372">
            <a:extLst>
              <a:ext uri="{FF2B5EF4-FFF2-40B4-BE49-F238E27FC236}">
                <a16:creationId xmlns:a16="http://schemas.microsoft.com/office/drawing/2014/main" id="{6731B017-8DE9-44F6-A903-3CAC32769627}"/>
              </a:ext>
            </a:extLst>
          </p:cNvPr>
          <p:cNvSpPr txBox="1"/>
          <p:nvPr/>
        </p:nvSpPr>
        <p:spPr>
          <a:xfrm>
            <a:off x="4676133" y="2072031"/>
            <a:ext cx="1102867" cy="461665"/>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Hazard ratio: 0.51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95% CI, 0.40-0.64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1"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P</a:t>
            </a:r>
            <a:r>
              <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&lt; 0.0001</a:t>
            </a:r>
            <a:endParaRPr kumimoji="0" lang="en-US" sz="1000" b="1" i="0" u="none" strike="noStrike" kern="1200" cap="none" spc="0" normalizeH="0" baseline="30000" noProof="0" dirty="0">
              <a:ln>
                <a:noFill/>
              </a:ln>
              <a:solidFill>
                <a:srgbClr val="54565B"/>
              </a:solidFill>
              <a:effectLst/>
              <a:uLnTx/>
              <a:uFillTx/>
              <a:latin typeface="Trebuchet MS" panose="020B0603020202020204" pitchFamily="34" charset="0"/>
              <a:ea typeface="+mn-ea"/>
              <a:cs typeface="+mn-cs"/>
            </a:endParaRPr>
          </a:p>
        </p:txBody>
      </p:sp>
      <p:grpSp>
        <p:nvGrpSpPr>
          <p:cNvPr id="4" name="Group 3">
            <a:extLst>
              <a:ext uri="{FF2B5EF4-FFF2-40B4-BE49-F238E27FC236}">
                <a16:creationId xmlns:a16="http://schemas.microsoft.com/office/drawing/2014/main" id="{93767EE3-05EA-4440-B9CA-D949F5F28314}"/>
              </a:ext>
            </a:extLst>
          </p:cNvPr>
          <p:cNvGrpSpPr/>
          <p:nvPr/>
        </p:nvGrpSpPr>
        <p:grpSpPr>
          <a:xfrm>
            <a:off x="1371438" y="2146296"/>
            <a:ext cx="4400714" cy="2305046"/>
            <a:chOff x="1428732" y="2209233"/>
            <a:chExt cx="4259163" cy="2192079"/>
          </a:xfrm>
        </p:grpSpPr>
        <p:sp>
          <p:nvSpPr>
            <p:cNvPr id="778" name="Freeform: Shape 777">
              <a:extLst>
                <a:ext uri="{FF2B5EF4-FFF2-40B4-BE49-F238E27FC236}">
                  <a16:creationId xmlns:a16="http://schemas.microsoft.com/office/drawing/2014/main" id="{DC4DFFCB-F405-4150-BC33-8B0611B19B35}"/>
                </a:ext>
              </a:extLst>
            </p:cNvPr>
            <p:cNvSpPr/>
            <p:nvPr/>
          </p:nvSpPr>
          <p:spPr>
            <a:xfrm>
              <a:off x="1459896" y="2239219"/>
              <a:ext cx="3768391" cy="1996256"/>
            </a:xfrm>
            <a:custGeom>
              <a:avLst/>
              <a:gdLst>
                <a:gd name="connsiteX0" fmla="*/ 0 w 4860111"/>
                <a:gd name="connsiteY0" fmla="*/ 0 h 3044463"/>
                <a:gd name="connsiteX1" fmla="*/ 69032 w 4860111"/>
                <a:gd name="connsiteY1" fmla="*/ 0 h 3044463"/>
                <a:gd name="connsiteX2" fmla="*/ 69032 w 4860111"/>
                <a:gd name="connsiteY2" fmla="*/ 24824 h 3044463"/>
                <a:gd name="connsiteX3" fmla="*/ 103168 w 4860111"/>
                <a:gd name="connsiteY3" fmla="*/ 24824 h 3044463"/>
                <a:gd name="connsiteX4" fmla="*/ 115185 w 4860111"/>
                <a:gd name="connsiteY4" fmla="*/ 24824 h 3044463"/>
                <a:gd name="connsiteX5" fmla="*/ 115185 w 4860111"/>
                <a:gd name="connsiteY5" fmla="*/ 65948 h 3044463"/>
                <a:gd name="connsiteX6" fmla="*/ 191601 w 4860111"/>
                <a:gd name="connsiteY6" fmla="*/ 65948 h 3044463"/>
                <a:gd name="connsiteX7" fmla="*/ 191601 w 4860111"/>
                <a:gd name="connsiteY7" fmla="*/ 91926 h 3044463"/>
                <a:gd name="connsiteX8" fmla="*/ 235050 w 4860111"/>
                <a:gd name="connsiteY8" fmla="*/ 91926 h 3044463"/>
                <a:gd name="connsiteX9" fmla="*/ 235050 w 4860111"/>
                <a:gd name="connsiteY9" fmla="*/ 217609 h 3044463"/>
                <a:gd name="connsiteX10" fmla="*/ 246292 w 4860111"/>
                <a:gd name="connsiteY10" fmla="*/ 217609 h 3044463"/>
                <a:gd name="connsiteX11" fmla="*/ 246292 w 4860111"/>
                <a:gd name="connsiteY11" fmla="*/ 321947 h 3044463"/>
                <a:gd name="connsiteX12" fmla="*/ 260648 w 4860111"/>
                <a:gd name="connsiteY12" fmla="*/ 321947 h 3044463"/>
                <a:gd name="connsiteX13" fmla="*/ 260648 w 4860111"/>
                <a:gd name="connsiteY13" fmla="*/ 606128 h 3044463"/>
                <a:gd name="connsiteX14" fmla="*/ 280565 w 4860111"/>
                <a:gd name="connsiteY14" fmla="*/ 606128 h 3044463"/>
                <a:gd name="connsiteX15" fmla="*/ 280565 w 4860111"/>
                <a:gd name="connsiteY15" fmla="*/ 658616 h 3044463"/>
                <a:gd name="connsiteX16" fmla="*/ 302532 w 4860111"/>
                <a:gd name="connsiteY16" fmla="*/ 658616 h 3044463"/>
                <a:gd name="connsiteX17" fmla="*/ 302532 w 4860111"/>
                <a:gd name="connsiteY17" fmla="*/ 719125 h 3044463"/>
                <a:gd name="connsiteX18" fmla="*/ 316889 w 4860111"/>
                <a:gd name="connsiteY18" fmla="*/ 719125 h 3044463"/>
                <a:gd name="connsiteX19" fmla="*/ 316889 w 4860111"/>
                <a:gd name="connsiteY19" fmla="*/ 771112 h 3044463"/>
                <a:gd name="connsiteX20" fmla="*/ 354519 w 4860111"/>
                <a:gd name="connsiteY20" fmla="*/ 771112 h 3044463"/>
                <a:gd name="connsiteX21" fmla="*/ 354519 w 4860111"/>
                <a:gd name="connsiteY21" fmla="*/ 792821 h 3044463"/>
                <a:gd name="connsiteX22" fmla="*/ 448375 w 4860111"/>
                <a:gd name="connsiteY22" fmla="*/ 792821 h 3044463"/>
                <a:gd name="connsiteX23" fmla="*/ 448375 w 4860111"/>
                <a:gd name="connsiteY23" fmla="*/ 811842 h 3044463"/>
                <a:gd name="connsiteX24" fmla="*/ 457687 w 4860111"/>
                <a:gd name="connsiteY24" fmla="*/ 811842 h 3044463"/>
                <a:gd name="connsiteX25" fmla="*/ 457687 w 4860111"/>
                <a:gd name="connsiteY25" fmla="*/ 838990 h 3044463"/>
                <a:gd name="connsiteX26" fmla="*/ 486005 w 4860111"/>
                <a:gd name="connsiteY26" fmla="*/ 838990 h 3044463"/>
                <a:gd name="connsiteX27" fmla="*/ 486005 w 4860111"/>
                <a:gd name="connsiteY27" fmla="*/ 857220 h 3044463"/>
                <a:gd name="connsiteX28" fmla="*/ 493768 w 4860111"/>
                <a:gd name="connsiteY28" fmla="*/ 857220 h 3044463"/>
                <a:gd name="connsiteX29" fmla="*/ 493768 w 4860111"/>
                <a:gd name="connsiteY29" fmla="*/ 880099 h 3044463"/>
                <a:gd name="connsiteX30" fmla="*/ 502291 w 4860111"/>
                <a:gd name="connsiteY30" fmla="*/ 880099 h 3044463"/>
                <a:gd name="connsiteX31" fmla="*/ 502291 w 4860111"/>
                <a:gd name="connsiteY31" fmla="*/ 902993 h 3044463"/>
                <a:gd name="connsiteX32" fmla="*/ 509659 w 4860111"/>
                <a:gd name="connsiteY32" fmla="*/ 902993 h 3044463"/>
                <a:gd name="connsiteX33" fmla="*/ 509659 w 4860111"/>
                <a:gd name="connsiteY33" fmla="*/ 934790 h 3044463"/>
                <a:gd name="connsiteX34" fmla="*/ 525960 w 4860111"/>
                <a:gd name="connsiteY34" fmla="*/ 934790 h 3044463"/>
                <a:gd name="connsiteX35" fmla="*/ 525960 w 4860111"/>
                <a:gd name="connsiteY35" fmla="*/ 991426 h 3044463"/>
                <a:gd name="connsiteX36" fmla="*/ 535273 w 4860111"/>
                <a:gd name="connsiteY36" fmla="*/ 991426 h 3044463"/>
                <a:gd name="connsiteX37" fmla="*/ 535273 w 4860111"/>
                <a:gd name="connsiteY37" fmla="*/ 1005387 h 3044463"/>
                <a:gd name="connsiteX38" fmla="*/ 542246 w 4860111"/>
                <a:gd name="connsiteY38" fmla="*/ 1005387 h 3044463"/>
                <a:gd name="connsiteX39" fmla="*/ 542246 w 4860111"/>
                <a:gd name="connsiteY39" fmla="*/ 1023997 h 3044463"/>
                <a:gd name="connsiteX40" fmla="*/ 546910 w 4860111"/>
                <a:gd name="connsiteY40" fmla="*/ 1023997 h 3044463"/>
                <a:gd name="connsiteX41" fmla="*/ 546910 w 4860111"/>
                <a:gd name="connsiteY41" fmla="*/ 1103132 h 3044463"/>
                <a:gd name="connsiteX42" fmla="*/ 546910 w 4860111"/>
                <a:gd name="connsiteY42" fmla="*/ 1126786 h 3044463"/>
                <a:gd name="connsiteX43" fmla="*/ 569014 w 4860111"/>
                <a:gd name="connsiteY43" fmla="*/ 1126786 h 3044463"/>
                <a:gd name="connsiteX44" fmla="*/ 569014 w 4860111"/>
                <a:gd name="connsiteY44" fmla="*/ 1176828 h 3044463"/>
                <a:gd name="connsiteX45" fmla="*/ 799415 w 4860111"/>
                <a:gd name="connsiteY45" fmla="*/ 1176828 h 3044463"/>
                <a:gd name="connsiteX46" fmla="*/ 799415 w 4860111"/>
                <a:gd name="connsiteY46" fmla="*/ 1219882 h 3044463"/>
                <a:gd name="connsiteX47" fmla="*/ 812206 w 4860111"/>
                <a:gd name="connsiteY47" fmla="*/ 1219882 h 3044463"/>
                <a:gd name="connsiteX48" fmla="*/ 812206 w 4860111"/>
                <a:gd name="connsiteY48" fmla="*/ 1282716 h 3044463"/>
                <a:gd name="connsiteX49" fmla="*/ 819195 w 4860111"/>
                <a:gd name="connsiteY49" fmla="*/ 1282716 h 3044463"/>
                <a:gd name="connsiteX50" fmla="*/ 819195 w 4860111"/>
                <a:gd name="connsiteY50" fmla="*/ 1322291 h 3044463"/>
                <a:gd name="connsiteX51" fmla="*/ 836650 w 4860111"/>
                <a:gd name="connsiteY51" fmla="*/ 1322291 h 3044463"/>
                <a:gd name="connsiteX52" fmla="*/ 836650 w 4860111"/>
                <a:gd name="connsiteY52" fmla="*/ 1351368 h 3044463"/>
                <a:gd name="connsiteX53" fmla="*/ 842469 w 4860111"/>
                <a:gd name="connsiteY53" fmla="*/ 1351368 h 3044463"/>
                <a:gd name="connsiteX54" fmla="*/ 842469 w 4860111"/>
                <a:gd name="connsiteY54" fmla="*/ 1373488 h 3044463"/>
                <a:gd name="connsiteX55" fmla="*/ 852936 w 4860111"/>
                <a:gd name="connsiteY55" fmla="*/ 1373488 h 3044463"/>
                <a:gd name="connsiteX56" fmla="*/ 852936 w 4860111"/>
                <a:gd name="connsiteY56" fmla="*/ 1402580 h 3044463"/>
                <a:gd name="connsiteX57" fmla="*/ 866897 w 4860111"/>
                <a:gd name="connsiteY57" fmla="*/ 1402580 h 3044463"/>
                <a:gd name="connsiteX58" fmla="*/ 866897 w 4860111"/>
                <a:gd name="connsiteY58" fmla="*/ 1449508 h 3044463"/>
                <a:gd name="connsiteX59" fmla="*/ 878929 w 4860111"/>
                <a:gd name="connsiteY59" fmla="*/ 1449508 h 3044463"/>
                <a:gd name="connsiteX60" fmla="*/ 878929 w 4860111"/>
                <a:gd name="connsiteY60" fmla="*/ 1488293 h 3044463"/>
                <a:gd name="connsiteX61" fmla="*/ 916939 w 4860111"/>
                <a:gd name="connsiteY61" fmla="*/ 1488293 h 3044463"/>
                <a:gd name="connsiteX62" fmla="*/ 916939 w 4860111"/>
                <a:gd name="connsiteY62" fmla="*/ 1514666 h 3044463"/>
                <a:gd name="connsiteX63" fmla="*/ 958824 w 4860111"/>
                <a:gd name="connsiteY63" fmla="*/ 1514666 h 3044463"/>
                <a:gd name="connsiteX64" fmla="*/ 958824 w 4860111"/>
                <a:gd name="connsiteY64" fmla="*/ 1537940 h 3044463"/>
                <a:gd name="connsiteX65" fmla="*/ 1020898 w 4860111"/>
                <a:gd name="connsiteY65" fmla="*/ 1537940 h 3044463"/>
                <a:gd name="connsiteX66" fmla="*/ 1020898 w 4860111"/>
                <a:gd name="connsiteY66" fmla="*/ 1558890 h 3044463"/>
                <a:gd name="connsiteX67" fmla="*/ 1028646 w 4860111"/>
                <a:gd name="connsiteY67" fmla="*/ 1558890 h 3044463"/>
                <a:gd name="connsiteX68" fmla="*/ 1028646 w 4860111"/>
                <a:gd name="connsiteY68" fmla="*/ 1578290 h 3044463"/>
                <a:gd name="connsiteX69" fmla="*/ 1028646 w 4860111"/>
                <a:gd name="connsiteY69" fmla="*/ 1633361 h 3044463"/>
                <a:gd name="connsiteX70" fmla="*/ 1045721 w 4860111"/>
                <a:gd name="connsiteY70" fmla="*/ 1633361 h 3044463"/>
                <a:gd name="connsiteX71" fmla="*/ 1045721 w 4860111"/>
                <a:gd name="connsiteY71" fmla="*/ 1655860 h 3044463"/>
                <a:gd name="connsiteX72" fmla="*/ 1065881 w 4860111"/>
                <a:gd name="connsiteY72" fmla="*/ 1655860 h 3044463"/>
                <a:gd name="connsiteX73" fmla="*/ 1065881 w 4860111"/>
                <a:gd name="connsiteY73" fmla="*/ 1689222 h 3044463"/>
                <a:gd name="connsiteX74" fmla="*/ 1093029 w 4860111"/>
                <a:gd name="connsiteY74" fmla="*/ 1689222 h 3044463"/>
                <a:gd name="connsiteX75" fmla="*/ 1093029 w 4860111"/>
                <a:gd name="connsiteY75" fmla="*/ 1719469 h 3044463"/>
                <a:gd name="connsiteX76" fmla="*/ 1132604 w 4860111"/>
                <a:gd name="connsiteY76" fmla="*/ 1719469 h 3044463"/>
                <a:gd name="connsiteX77" fmla="*/ 1132604 w 4860111"/>
                <a:gd name="connsiteY77" fmla="*/ 1745842 h 3044463"/>
                <a:gd name="connsiteX78" fmla="*/ 1200861 w 4860111"/>
                <a:gd name="connsiteY78" fmla="*/ 1745842 h 3044463"/>
                <a:gd name="connsiteX79" fmla="*/ 1200861 w 4860111"/>
                <a:gd name="connsiteY79" fmla="*/ 1796279 h 3044463"/>
                <a:gd name="connsiteX80" fmla="*/ 1322655 w 4860111"/>
                <a:gd name="connsiteY80" fmla="*/ 1796279 h 3044463"/>
                <a:gd name="connsiteX81" fmla="*/ 1322655 w 4860111"/>
                <a:gd name="connsiteY81" fmla="*/ 1848251 h 3044463"/>
                <a:gd name="connsiteX82" fmla="*/ 1335842 w 4860111"/>
                <a:gd name="connsiteY82" fmla="*/ 1848251 h 3044463"/>
                <a:gd name="connsiteX83" fmla="*/ 1335842 w 4860111"/>
                <a:gd name="connsiteY83" fmla="*/ 1881612 h 3044463"/>
                <a:gd name="connsiteX84" fmla="*/ 1345929 w 4860111"/>
                <a:gd name="connsiteY84" fmla="*/ 1881612 h 3044463"/>
                <a:gd name="connsiteX85" fmla="*/ 1345929 w 4860111"/>
                <a:gd name="connsiteY85" fmla="*/ 1908760 h 3044463"/>
                <a:gd name="connsiteX86" fmla="*/ 1363780 w 4860111"/>
                <a:gd name="connsiteY86" fmla="*/ 1908760 h 3044463"/>
                <a:gd name="connsiteX87" fmla="*/ 1363780 w 4860111"/>
                <a:gd name="connsiteY87" fmla="*/ 1965380 h 3044463"/>
                <a:gd name="connsiteX88" fmla="*/ 1405664 w 4860111"/>
                <a:gd name="connsiteY88" fmla="*/ 1965380 h 3044463"/>
                <a:gd name="connsiteX89" fmla="*/ 1405664 w 4860111"/>
                <a:gd name="connsiteY89" fmla="*/ 1994093 h 3044463"/>
                <a:gd name="connsiteX90" fmla="*/ 1494886 w 4860111"/>
                <a:gd name="connsiteY90" fmla="*/ 1994093 h 3044463"/>
                <a:gd name="connsiteX91" fmla="*/ 1494886 w 4860111"/>
                <a:gd name="connsiteY91" fmla="*/ 2015818 h 3044463"/>
                <a:gd name="connsiteX92" fmla="*/ 1511172 w 4860111"/>
                <a:gd name="connsiteY92" fmla="*/ 2015818 h 3044463"/>
                <a:gd name="connsiteX93" fmla="*/ 1511172 w 4860111"/>
                <a:gd name="connsiteY93" fmla="*/ 2053053 h 3044463"/>
                <a:gd name="connsiteX94" fmla="*/ 1574006 w 4860111"/>
                <a:gd name="connsiteY94" fmla="*/ 2053053 h 3044463"/>
                <a:gd name="connsiteX95" fmla="*/ 1574006 w 4860111"/>
                <a:gd name="connsiteY95" fmla="*/ 2108124 h 3044463"/>
                <a:gd name="connsiteX96" fmla="*/ 1588742 w 4860111"/>
                <a:gd name="connsiteY96" fmla="*/ 2108124 h 3044463"/>
                <a:gd name="connsiteX97" fmla="*/ 1588742 w 4860111"/>
                <a:gd name="connsiteY97" fmla="*/ 2139161 h 3044463"/>
                <a:gd name="connsiteX98" fmla="*/ 1598055 w 4860111"/>
                <a:gd name="connsiteY98" fmla="*/ 2139161 h 3044463"/>
                <a:gd name="connsiteX99" fmla="*/ 1598055 w 4860111"/>
                <a:gd name="connsiteY99" fmla="*/ 2229143 h 3044463"/>
                <a:gd name="connsiteX100" fmla="*/ 1622878 w 4860111"/>
                <a:gd name="connsiteY100" fmla="*/ 2229143 h 3044463"/>
                <a:gd name="connsiteX101" fmla="*/ 1622878 w 4860111"/>
                <a:gd name="connsiteY101" fmla="*/ 2260180 h 3044463"/>
                <a:gd name="connsiteX102" fmla="*/ 1643828 w 4860111"/>
                <a:gd name="connsiteY102" fmla="*/ 2260180 h 3044463"/>
                <a:gd name="connsiteX103" fmla="*/ 1643828 w 4860111"/>
                <a:gd name="connsiteY103" fmla="*/ 2287328 h 3044463"/>
                <a:gd name="connsiteX104" fmla="*/ 1658564 w 4860111"/>
                <a:gd name="connsiteY104" fmla="*/ 2287328 h 3044463"/>
                <a:gd name="connsiteX105" fmla="*/ 1658564 w 4860111"/>
                <a:gd name="connsiteY105" fmla="*/ 2321464 h 3044463"/>
                <a:gd name="connsiteX106" fmla="*/ 1919987 w 4860111"/>
                <a:gd name="connsiteY106" fmla="*/ 2321464 h 3044463"/>
                <a:gd name="connsiteX107" fmla="*/ 1919987 w 4860111"/>
                <a:gd name="connsiteY107" fmla="*/ 2350937 h 3044463"/>
                <a:gd name="connsiteX108" fmla="*/ 2060406 w 4860111"/>
                <a:gd name="connsiteY108" fmla="*/ 2350937 h 3044463"/>
                <a:gd name="connsiteX109" fmla="*/ 2060406 w 4860111"/>
                <a:gd name="connsiteY109" fmla="*/ 2408347 h 3044463"/>
                <a:gd name="connsiteX110" fmla="*/ 2080581 w 4860111"/>
                <a:gd name="connsiteY110" fmla="*/ 2408347 h 3044463"/>
                <a:gd name="connsiteX111" fmla="*/ 2080581 w 4860111"/>
                <a:gd name="connsiteY111" fmla="*/ 2443258 h 3044463"/>
                <a:gd name="connsiteX112" fmla="*/ 2114717 w 4860111"/>
                <a:gd name="connsiteY112" fmla="*/ 2443258 h 3044463"/>
                <a:gd name="connsiteX113" fmla="*/ 2114717 w 4860111"/>
                <a:gd name="connsiteY113" fmla="*/ 2539453 h 3044463"/>
                <a:gd name="connsiteX114" fmla="*/ 2381563 w 4860111"/>
                <a:gd name="connsiteY114" fmla="*/ 2539453 h 3044463"/>
                <a:gd name="connsiteX115" fmla="*/ 2381563 w 4860111"/>
                <a:gd name="connsiteY115" fmla="*/ 2573575 h 3044463"/>
                <a:gd name="connsiteX116" fmla="*/ 2435100 w 4860111"/>
                <a:gd name="connsiteY116" fmla="*/ 2573575 h 3044463"/>
                <a:gd name="connsiteX117" fmla="*/ 2435100 w 4860111"/>
                <a:gd name="connsiteY117" fmla="*/ 2602287 h 3044463"/>
                <a:gd name="connsiteX118" fmla="*/ 2462248 w 4860111"/>
                <a:gd name="connsiteY118" fmla="*/ 2602287 h 3044463"/>
                <a:gd name="connsiteX119" fmla="*/ 2462248 w 4860111"/>
                <a:gd name="connsiteY119" fmla="*/ 2644946 h 3044463"/>
                <a:gd name="connsiteX120" fmla="*/ 2462248 w 4860111"/>
                <a:gd name="connsiteY120" fmla="*/ 2668995 h 3044463"/>
                <a:gd name="connsiteX121" fmla="*/ 2674038 w 4860111"/>
                <a:gd name="connsiteY121" fmla="*/ 2668995 h 3044463"/>
                <a:gd name="connsiteX122" fmla="*/ 2674038 w 4860111"/>
                <a:gd name="connsiteY122" fmla="*/ 2707005 h 3044463"/>
                <a:gd name="connsiteX123" fmla="*/ 2747734 w 4860111"/>
                <a:gd name="connsiteY123" fmla="*/ 2707005 h 3044463"/>
                <a:gd name="connsiteX124" fmla="*/ 2747734 w 4860111"/>
                <a:gd name="connsiteY124" fmla="*/ 2748905 h 3044463"/>
                <a:gd name="connsiteX125" fmla="*/ 2915286 w 4860111"/>
                <a:gd name="connsiteY125" fmla="*/ 2748905 h 3044463"/>
                <a:gd name="connsiteX126" fmla="*/ 2915286 w 4860111"/>
                <a:gd name="connsiteY126" fmla="*/ 2800101 h 3044463"/>
                <a:gd name="connsiteX127" fmla="*/ 3120863 w 4860111"/>
                <a:gd name="connsiteY127" fmla="*/ 2800101 h 3044463"/>
                <a:gd name="connsiteX128" fmla="*/ 3120863 w 4860111"/>
                <a:gd name="connsiteY128" fmla="*/ 2858286 h 3044463"/>
                <a:gd name="connsiteX129" fmla="*/ 3172076 w 4860111"/>
                <a:gd name="connsiteY129" fmla="*/ 2858286 h 3044463"/>
                <a:gd name="connsiteX130" fmla="*/ 3172076 w 4860111"/>
                <a:gd name="connsiteY130" fmla="*/ 2923445 h 3044463"/>
                <a:gd name="connsiteX131" fmla="*/ 3476172 w 4860111"/>
                <a:gd name="connsiteY131" fmla="*/ 2923445 h 3044463"/>
                <a:gd name="connsiteX132" fmla="*/ 3476172 w 4860111"/>
                <a:gd name="connsiteY132" fmla="*/ 3044464 h 3044463"/>
                <a:gd name="connsiteX133" fmla="*/ 4860112 w 4860111"/>
                <a:gd name="connsiteY133" fmla="*/ 3044464 h 304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860111" h="3044463">
                  <a:moveTo>
                    <a:pt x="0" y="0"/>
                  </a:moveTo>
                  <a:lnTo>
                    <a:pt x="69032" y="0"/>
                  </a:lnTo>
                  <a:lnTo>
                    <a:pt x="69032" y="24824"/>
                  </a:lnTo>
                  <a:lnTo>
                    <a:pt x="103168" y="24824"/>
                  </a:lnTo>
                  <a:lnTo>
                    <a:pt x="115185" y="24824"/>
                  </a:lnTo>
                  <a:lnTo>
                    <a:pt x="115185" y="65948"/>
                  </a:lnTo>
                  <a:lnTo>
                    <a:pt x="191601" y="65948"/>
                  </a:lnTo>
                  <a:lnTo>
                    <a:pt x="191601" y="91926"/>
                  </a:lnTo>
                  <a:lnTo>
                    <a:pt x="235050" y="91926"/>
                  </a:lnTo>
                  <a:lnTo>
                    <a:pt x="235050" y="217609"/>
                  </a:lnTo>
                  <a:lnTo>
                    <a:pt x="246292" y="217609"/>
                  </a:lnTo>
                  <a:lnTo>
                    <a:pt x="246292" y="321947"/>
                  </a:lnTo>
                  <a:lnTo>
                    <a:pt x="260648" y="321947"/>
                  </a:lnTo>
                  <a:lnTo>
                    <a:pt x="260648" y="606128"/>
                  </a:lnTo>
                  <a:lnTo>
                    <a:pt x="280565" y="606128"/>
                  </a:lnTo>
                  <a:lnTo>
                    <a:pt x="280565" y="658616"/>
                  </a:lnTo>
                  <a:lnTo>
                    <a:pt x="302532" y="658616"/>
                  </a:lnTo>
                  <a:lnTo>
                    <a:pt x="302532" y="719125"/>
                  </a:lnTo>
                  <a:lnTo>
                    <a:pt x="316889" y="719125"/>
                  </a:lnTo>
                  <a:lnTo>
                    <a:pt x="316889" y="771112"/>
                  </a:lnTo>
                  <a:lnTo>
                    <a:pt x="354519" y="771112"/>
                  </a:lnTo>
                  <a:lnTo>
                    <a:pt x="354519" y="792821"/>
                  </a:lnTo>
                  <a:lnTo>
                    <a:pt x="448375" y="792821"/>
                  </a:lnTo>
                  <a:lnTo>
                    <a:pt x="448375" y="811842"/>
                  </a:lnTo>
                  <a:lnTo>
                    <a:pt x="457687" y="811842"/>
                  </a:lnTo>
                  <a:lnTo>
                    <a:pt x="457687" y="838990"/>
                  </a:lnTo>
                  <a:lnTo>
                    <a:pt x="486005" y="838990"/>
                  </a:lnTo>
                  <a:lnTo>
                    <a:pt x="486005" y="857220"/>
                  </a:lnTo>
                  <a:lnTo>
                    <a:pt x="493768" y="857220"/>
                  </a:lnTo>
                  <a:lnTo>
                    <a:pt x="493768" y="880099"/>
                  </a:lnTo>
                  <a:lnTo>
                    <a:pt x="502291" y="880099"/>
                  </a:lnTo>
                  <a:lnTo>
                    <a:pt x="502291" y="902993"/>
                  </a:lnTo>
                  <a:lnTo>
                    <a:pt x="509659" y="902993"/>
                  </a:lnTo>
                  <a:lnTo>
                    <a:pt x="509659" y="934790"/>
                  </a:lnTo>
                  <a:lnTo>
                    <a:pt x="525960" y="934790"/>
                  </a:lnTo>
                  <a:lnTo>
                    <a:pt x="525960" y="991426"/>
                  </a:lnTo>
                  <a:lnTo>
                    <a:pt x="535273" y="991426"/>
                  </a:lnTo>
                  <a:lnTo>
                    <a:pt x="535273" y="1005387"/>
                  </a:lnTo>
                  <a:lnTo>
                    <a:pt x="542246" y="1005387"/>
                  </a:lnTo>
                  <a:lnTo>
                    <a:pt x="542246" y="1023997"/>
                  </a:lnTo>
                  <a:lnTo>
                    <a:pt x="546910" y="1023997"/>
                  </a:lnTo>
                  <a:lnTo>
                    <a:pt x="546910" y="1103132"/>
                  </a:lnTo>
                  <a:lnTo>
                    <a:pt x="546910" y="1126786"/>
                  </a:lnTo>
                  <a:lnTo>
                    <a:pt x="569014" y="1126786"/>
                  </a:lnTo>
                  <a:lnTo>
                    <a:pt x="569014" y="1176828"/>
                  </a:lnTo>
                  <a:lnTo>
                    <a:pt x="799415" y="1176828"/>
                  </a:lnTo>
                  <a:lnTo>
                    <a:pt x="799415" y="1219882"/>
                  </a:lnTo>
                  <a:lnTo>
                    <a:pt x="812206" y="1219882"/>
                  </a:lnTo>
                  <a:lnTo>
                    <a:pt x="812206" y="1282716"/>
                  </a:lnTo>
                  <a:lnTo>
                    <a:pt x="819195" y="1282716"/>
                  </a:lnTo>
                  <a:lnTo>
                    <a:pt x="819195" y="1322291"/>
                  </a:lnTo>
                  <a:lnTo>
                    <a:pt x="836650" y="1322291"/>
                  </a:lnTo>
                  <a:lnTo>
                    <a:pt x="836650" y="1351368"/>
                  </a:lnTo>
                  <a:lnTo>
                    <a:pt x="842469" y="1351368"/>
                  </a:lnTo>
                  <a:lnTo>
                    <a:pt x="842469" y="1373488"/>
                  </a:lnTo>
                  <a:lnTo>
                    <a:pt x="852936" y="1373488"/>
                  </a:lnTo>
                  <a:lnTo>
                    <a:pt x="852936" y="1402580"/>
                  </a:lnTo>
                  <a:lnTo>
                    <a:pt x="866897" y="1402580"/>
                  </a:lnTo>
                  <a:lnTo>
                    <a:pt x="866897" y="1449508"/>
                  </a:lnTo>
                  <a:lnTo>
                    <a:pt x="878929" y="1449508"/>
                  </a:lnTo>
                  <a:lnTo>
                    <a:pt x="878929" y="1488293"/>
                  </a:lnTo>
                  <a:lnTo>
                    <a:pt x="916939" y="1488293"/>
                  </a:lnTo>
                  <a:lnTo>
                    <a:pt x="916939" y="1514666"/>
                  </a:lnTo>
                  <a:lnTo>
                    <a:pt x="958824" y="1514666"/>
                  </a:lnTo>
                  <a:lnTo>
                    <a:pt x="958824" y="1537940"/>
                  </a:lnTo>
                  <a:lnTo>
                    <a:pt x="1020898" y="1537940"/>
                  </a:lnTo>
                  <a:lnTo>
                    <a:pt x="1020898" y="1558890"/>
                  </a:lnTo>
                  <a:lnTo>
                    <a:pt x="1028646" y="1558890"/>
                  </a:lnTo>
                  <a:lnTo>
                    <a:pt x="1028646" y="1578290"/>
                  </a:lnTo>
                  <a:lnTo>
                    <a:pt x="1028646" y="1633361"/>
                  </a:lnTo>
                  <a:lnTo>
                    <a:pt x="1045721" y="1633361"/>
                  </a:lnTo>
                  <a:lnTo>
                    <a:pt x="1045721" y="1655860"/>
                  </a:lnTo>
                  <a:lnTo>
                    <a:pt x="1065881" y="1655860"/>
                  </a:lnTo>
                  <a:lnTo>
                    <a:pt x="1065881" y="1689222"/>
                  </a:lnTo>
                  <a:lnTo>
                    <a:pt x="1093029" y="1689222"/>
                  </a:lnTo>
                  <a:lnTo>
                    <a:pt x="1093029" y="1719469"/>
                  </a:lnTo>
                  <a:lnTo>
                    <a:pt x="1132604" y="1719469"/>
                  </a:lnTo>
                  <a:lnTo>
                    <a:pt x="1132604" y="1745842"/>
                  </a:lnTo>
                  <a:lnTo>
                    <a:pt x="1200861" y="1745842"/>
                  </a:lnTo>
                  <a:lnTo>
                    <a:pt x="1200861" y="1796279"/>
                  </a:lnTo>
                  <a:lnTo>
                    <a:pt x="1322655" y="1796279"/>
                  </a:lnTo>
                  <a:lnTo>
                    <a:pt x="1322655" y="1848251"/>
                  </a:lnTo>
                  <a:lnTo>
                    <a:pt x="1335842" y="1848251"/>
                  </a:lnTo>
                  <a:lnTo>
                    <a:pt x="1335842" y="1881612"/>
                  </a:lnTo>
                  <a:lnTo>
                    <a:pt x="1345929" y="1881612"/>
                  </a:lnTo>
                  <a:lnTo>
                    <a:pt x="1345929" y="1908760"/>
                  </a:lnTo>
                  <a:lnTo>
                    <a:pt x="1363780" y="1908760"/>
                  </a:lnTo>
                  <a:lnTo>
                    <a:pt x="1363780" y="1965380"/>
                  </a:lnTo>
                  <a:lnTo>
                    <a:pt x="1405664" y="1965380"/>
                  </a:lnTo>
                  <a:lnTo>
                    <a:pt x="1405664" y="1994093"/>
                  </a:lnTo>
                  <a:lnTo>
                    <a:pt x="1494886" y="1994093"/>
                  </a:lnTo>
                  <a:lnTo>
                    <a:pt x="1494886" y="2015818"/>
                  </a:lnTo>
                  <a:lnTo>
                    <a:pt x="1511172" y="2015818"/>
                  </a:lnTo>
                  <a:lnTo>
                    <a:pt x="1511172" y="2053053"/>
                  </a:lnTo>
                  <a:lnTo>
                    <a:pt x="1574006" y="2053053"/>
                  </a:lnTo>
                  <a:lnTo>
                    <a:pt x="1574006" y="2108124"/>
                  </a:lnTo>
                  <a:lnTo>
                    <a:pt x="1588742" y="2108124"/>
                  </a:lnTo>
                  <a:lnTo>
                    <a:pt x="1588742" y="2139161"/>
                  </a:lnTo>
                  <a:lnTo>
                    <a:pt x="1598055" y="2139161"/>
                  </a:lnTo>
                  <a:lnTo>
                    <a:pt x="1598055" y="2229143"/>
                  </a:lnTo>
                  <a:lnTo>
                    <a:pt x="1622878" y="2229143"/>
                  </a:lnTo>
                  <a:lnTo>
                    <a:pt x="1622878" y="2260180"/>
                  </a:lnTo>
                  <a:lnTo>
                    <a:pt x="1643828" y="2260180"/>
                  </a:lnTo>
                  <a:lnTo>
                    <a:pt x="1643828" y="2287328"/>
                  </a:lnTo>
                  <a:lnTo>
                    <a:pt x="1658564" y="2287328"/>
                  </a:lnTo>
                  <a:lnTo>
                    <a:pt x="1658564" y="2321464"/>
                  </a:lnTo>
                  <a:lnTo>
                    <a:pt x="1919987" y="2321464"/>
                  </a:lnTo>
                  <a:lnTo>
                    <a:pt x="1919987" y="2350937"/>
                  </a:lnTo>
                  <a:lnTo>
                    <a:pt x="2060406" y="2350937"/>
                  </a:lnTo>
                  <a:lnTo>
                    <a:pt x="2060406" y="2408347"/>
                  </a:lnTo>
                  <a:lnTo>
                    <a:pt x="2080581" y="2408347"/>
                  </a:lnTo>
                  <a:lnTo>
                    <a:pt x="2080581" y="2443258"/>
                  </a:lnTo>
                  <a:lnTo>
                    <a:pt x="2114717" y="2443258"/>
                  </a:lnTo>
                  <a:lnTo>
                    <a:pt x="2114717" y="2539453"/>
                  </a:lnTo>
                  <a:lnTo>
                    <a:pt x="2381563" y="2539453"/>
                  </a:lnTo>
                  <a:lnTo>
                    <a:pt x="2381563" y="2573575"/>
                  </a:lnTo>
                  <a:lnTo>
                    <a:pt x="2435100" y="2573575"/>
                  </a:lnTo>
                  <a:lnTo>
                    <a:pt x="2435100" y="2602287"/>
                  </a:lnTo>
                  <a:lnTo>
                    <a:pt x="2462248" y="2602287"/>
                  </a:lnTo>
                  <a:lnTo>
                    <a:pt x="2462248" y="2644946"/>
                  </a:lnTo>
                  <a:lnTo>
                    <a:pt x="2462248" y="2668995"/>
                  </a:lnTo>
                  <a:lnTo>
                    <a:pt x="2674038" y="2668995"/>
                  </a:lnTo>
                  <a:lnTo>
                    <a:pt x="2674038" y="2707005"/>
                  </a:lnTo>
                  <a:lnTo>
                    <a:pt x="2747734" y="2707005"/>
                  </a:lnTo>
                  <a:lnTo>
                    <a:pt x="2747734" y="2748905"/>
                  </a:lnTo>
                  <a:lnTo>
                    <a:pt x="2915286" y="2748905"/>
                  </a:lnTo>
                  <a:lnTo>
                    <a:pt x="2915286" y="2800101"/>
                  </a:lnTo>
                  <a:lnTo>
                    <a:pt x="3120863" y="2800101"/>
                  </a:lnTo>
                  <a:lnTo>
                    <a:pt x="3120863" y="2858286"/>
                  </a:lnTo>
                  <a:lnTo>
                    <a:pt x="3172076" y="2858286"/>
                  </a:lnTo>
                  <a:lnTo>
                    <a:pt x="3172076" y="2923445"/>
                  </a:lnTo>
                  <a:lnTo>
                    <a:pt x="3476172" y="2923445"/>
                  </a:lnTo>
                  <a:lnTo>
                    <a:pt x="3476172" y="3044464"/>
                  </a:lnTo>
                  <a:lnTo>
                    <a:pt x="4860112" y="3044464"/>
                  </a:lnTo>
                </a:path>
              </a:pathLst>
            </a:custGeom>
            <a:noFill/>
            <a:ln w="9525" cap="flat">
              <a:solidFill>
                <a:schemeClr val="bg1">
                  <a:lumMod val="65000"/>
                </a:schemeClr>
              </a:solidFill>
              <a:prstDash val="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779" name="Shape1_20250616_094615">
              <a:extLst>
                <a:ext uri="{FF2B5EF4-FFF2-40B4-BE49-F238E27FC236}">
                  <a16:creationId xmlns:a16="http://schemas.microsoft.com/office/drawing/2014/main" id="{D80A283A-4973-470F-B30A-F67447574A8E}"/>
                </a:ext>
              </a:extLst>
            </p:cNvPr>
            <p:cNvSpPr/>
            <p:nvPr/>
          </p:nvSpPr>
          <p:spPr>
            <a:xfrm>
              <a:off x="1459896" y="2239219"/>
              <a:ext cx="4227999" cy="2162093"/>
            </a:xfrm>
            <a:custGeom>
              <a:avLst/>
              <a:gdLst>
                <a:gd name="connsiteX0" fmla="*/ 0 w 5452870"/>
                <a:gd name="connsiteY0" fmla="*/ 0 h 3297379"/>
                <a:gd name="connsiteX1" fmla="*/ 78603 w 5452870"/>
                <a:gd name="connsiteY1" fmla="*/ 0 h 3297379"/>
                <a:gd name="connsiteX2" fmla="*/ 78603 w 5452870"/>
                <a:gd name="connsiteY2" fmla="*/ 8143 h 3297379"/>
                <a:gd name="connsiteX3" fmla="*/ 87399 w 5452870"/>
                <a:gd name="connsiteY3" fmla="*/ 8143 h 3297379"/>
                <a:gd name="connsiteX4" fmla="*/ 87399 w 5452870"/>
                <a:gd name="connsiteY4" fmla="*/ 21588 h 3297379"/>
                <a:gd name="connsiteX5" fmla="*/ 105493 w 5452870"/>
                <a:gd name="connsiteY5" fmla="*/ 21588 h 3297379"/>
                <a:gd name="connsiteX6" fmla="*/ 105493 w 5452870"/>
                <a:gd name="connsiteY6" fmla="*/ 31417 h 3297379"/>
                <a:gd name="connsiteX7" fmla="*/ 125151 w 5452870"/>
                <a:gd name="connsiteY7" fmla="*/ 31417 h 3297379"/>
                <a:gd name="connsiteX8" fmla="*/ 125151 w 5452870"/>
                <a:gd name="connsiteY8" fmla="*/ 41763 h 3297379"/>
                <a:gd name="connsiteX9" fmla="*/ 206352 w 5452870"/>
                <a:gd name="connsiteY9" fmla="*/ 41763 h 3297379"/>
                <a:gd name="connsiteX10" fmla="*/ 206352 w 5452870"/>
                <a:gd name="connsiteY10" fmla="*/ 52108 h 3297379"/>
                <a:gd name="connsiteX11" fmla="*/ 228076 w 5452870"/>
                <a:gd name="connsiteY11" fmla="*/ 52108 h 3297379"/>
                <a:gd name="connsiteX12" fmla="*/ 228076 w 5452870"/>
                <a:gd name="connsiteY12" fmla="*/ 75382 h 3297379"/>
                <a:gd name="connsiteX13" fmla="*/ 245654 w 5452870"/>
                <a:gd name="connsiteY13" fmla="*/ 75382 h 3297379"/>
                <a:gd name="connsiteX14" fmla="*/ 245654 w 5452870"/>
                <a:gd name="connsiteY14" fmla="*/ 97107 h 3297379"/>
                <a:gd name="connsiteX15" fmla="*/ 263747 w 5452870"/>
                <a:gd name="connsiteY15" fmla="*/ 97107 h 3297379"/>
                <a:gd name="connsiteX16" fmla="*/ 263747 w 5452870"/>
                <a:gd name="connsiteY16" fmla="*/ 138474 h 3297379"/>
                <a:gd name="connsiteX17" fmla="*/ 273576 w 5452870"/>
                <a:gd name="connsiteY17" fmla="*/ 138474 h 3297379"/>
                <a:gd name="connsiteX18" fmla="*/ 273576 w 5452870"/>
                <a:gd name="connsiteY18" fmla="*/ 190188 h 3297379"/>
                <a:gd name="connsiteX19" fmla="*/ 278742 w 5452870"/>
                <a:gd name="connsiteY19" fmla="*/ 190188 h 3297379"/>
                <a:gd name="connsiteX20" fmla="*/ 278742 w 5452870"/>
                <a:gd name="connsiteY20" fmla="*/ 218111 h 3297379"/>
                <a:gd name="connsiteX21" fmla="*/ 296835 w 5452870"/>
                <a:gd name="connsiteY21" fmla="*/ 218111 h 3297379"/>
                <a:gd name="connsiteX22" fmla="*/ 296835 w 5452870"/>
                <a:gd name="connsiteY22" fmla="*/ 240868 h 3297379"/>
                <a:gd name="connsiteX23" fmla="*/ 304082 w 5452870"/>
                <a:gd name="connsiteY23" fmla="*/ 240868 h 3297379"/>
                <a:gd name="connsiteX24" fmla="*/ 304082 w 5452870"/>
                <a:gd name="connsiteY24" fmla="*/ 276037 h 3297379"/>
                <a:gd name="connsiteX25" fmla="*/ 312878 w 5452870"/>
                <a:gd name="connsiteY25" fmla="*/ 276037 h 3297379"/>
                <a:gd name="connsiteX26" fmla="*/ 312878 w 5452870"/>
                <a:gd name="connsiteY26" fmla="*/ 285867 h 3297379"/>
                <a:gd name="connsiteX27" fmla="*/ 328389 w 5452870"/>
                <a:gd name="connsiteY27" fmla="*/ 285867 h 3297379"/>
                <a:gd name="connsiteX28" fmla="*/ 328389 w 5452870"/>
                <a:gd name="connsiteY28" fmla="*/ 298795 h 3297379"/>
                <a:gd name="connsiteX29" fmla="*/ 353729 w 5452870"/>
                <a:gd name="connsiteY29" fmla="*/ 298795 h 3297379"/>
                <a:gd name="connsiteX30" fmla="*/ 353729 w 5452870"/>
                <a:gd name="connsiteY30" fmla="*/ 305008 h 3297379"/>
                <a:gd name="connsiteX31" fmla="*/ 370789 w 5452870"/>
                <a:gd name="connsiteY31" fmla="*/ 305008 h 3297379"/>
                <a:gd name="connsiteX32" fmla="*/ 370789 w 5452870"/>
                <a:gd name="connsiteY32" fmla="*/ 317420 h 3297379"/>
                <a:gd name="connsiteX33" fmla="*/ 420953 w 5452870"/>
                <a:gd name="connsiteY33" fmla="*/ 317420 h 3297379"/>
                <a:gd name="connsiteX34" fmla="*/ 420953 w 5452870"/>
                <a:gd name="connsiteY34" fmla="*/ 323634 h 3297379"/>
                <a:gd name="connsiteX35" fmla="*/ 433882 w 5452870"/>
                <a:gd name="connsiteY35" fmla="*/ 323634 h 3297379"/>
                <a:gd name="connsiteX36" fmla="*/ 433882 w 5452870"/>
                <a:gd name="connsiteY36" fmla="*/ 335013 h 3297379"/>
                <a:gd name="connsiteX37" fmla="*/ 446810 w 5452870"/>
                <a:gd name="connsiteY37" fmla="*/ 335013 h 3297379"/>
                <a:gd name="connsiteX38" fmla="*/ 446810 w 5452870"/>
                <a:gd name="connsiteY38" fmla="*/ 342259 h 3297379"/>
                <a:gd name="connsiteX39" fmla="*/ 455606 w 5452870"/>
                <a:gd name="connsiteY39" fmla="*/ 342259 h 3297379"/>
                <a:gd name="connsiteX40" fmla="*/ 455606 w 5452870"/>
                <a:gd name="connsiteY40" fmla="*/ 356220 h 3297379"/>
                <a:gd name="connsiteX41" fmla="*/ 495424 w 5452870"/>
                <a:gd name="connsiteY41" fmla="*/ 356220 h 3297379"/>
                <a:gd name="connsiteX42" fmla="*/ 495424 w 5452870"/>
                <a:gd name="connsiteY42" fmla="*/ 363984 h 3297379"/>
                <a:gd name="connsiteX43" fmla="*/ 506803 w 5452870"/>
                <a:gd name="connsiteY43" fmla="*/ 363984 h 3297379"/>
                <a:gd name="connsiteX44" fmla="*/ 506803 w 5452870"/>
                <a:gd name="connsiteY44" fmla="*/ 373296 h 3297379"/>
                <a:gd name="connsiteX45" fmla="*/ 512485 w 5452870"/>
                <a:gd name="connsiteY45" fmla="*/ 373296 h 3297379"/>
                <a:gd name="connsiteX46" fmla="*/ 512485 w 5452870"/>
                <a:gd name="connsiteY46" fmla="*/ 383642 h 3297379"/>
                <a:gd name="connsiteX47" fmla="*/ 515067 w 5452870"/>
                <a:gd name="connsiteY47" fmla="*/ 383642 h 3297379"/>
                <a:gd name="connsiteX48" fmla="*/ 515067 w 5452870"/>
                <a:gd name="connsiteY48" fmla="*/ 395021 h 3297379"/>
                <a:gd name="connsiteX49" fmla="*/ 520233 w 5452870"/>
                <a:gd name="connsiteY49" fmla="*/ 395021 h 3297379"/>
                <a:gd name="connsiteX50" fmla="*/ 520233 w 5452870"/>
                <a:gd name="connsiteY50" fmla="*/ 419844 h 3297379"/>
                <a:gd name="connsiteX51" fmla="*/ 529029 w 5452870"/>
                <a:gd name="connsiteY51" fmla="*/ 419844 h 3297379"/>
                <a:gd name="connsiteX52" fmla="*/ 529029 w 5452870"/>
                <a:gd name="connsiteY52" fmla="*/ 436388 h 3297379"/>
                <a:gd name="connsiteX53" fmla="*/ 539374 w 5452870"/>
                <a:gd name="connsiteY53" fmla="*/ 436388 h 3297379"/>
                <a:gd name="connsiteX54" fmla="*/ 539374 w 5452870"/>
                <a:gd name="connsiteY54" fmla="*/ 468459 h 3297379"/>
                <a:gd name="connsiteX55" fmla="*/ 544540 w 5452870"/>
                <a:gd name="connsiteY55" fmla="*/ 468459 h 3297379"/>
                <a:gd name="connsiteX56" fmla="*/ 544540 w 5452870"/>
                <a:gd name="connsiteY56" fmla="*/ 506727 h 3297379"/>
                <a:gd name="connsiteX57" fmla="*/ 551270 w 5452870"/>
                <a:gd name="connsiteY57" fmla="*/ 506727 h 3297379"/>
                <a:gd name="connsiteX58" fmla="*/ 551270 w 5452870"/>
                <a:gd name="connsiteY58" fmla="*/ 518622 h 3297379"/>
                <a:gd name="connsiteX59" fmla="*/ 559033 w 5452870"/>
                <a:gd name="connsiteY59" fmla="*/ 518622 h 3297379"/>
                <a:gd name="connsiteX60" fmla="*/ 559033 w 5452870"/>
                <a:gd name="connsiteY60" fmla="*/ 542929 h 3297379"/>
                <a:gd name="connsiteX61" fmla="*/ 576610 w 5452870"/>
                <a:gd name="connsiteY61" fmla="*/ 542929 h 3297379"/>
                <a:gd name="connsiteX62" fmla="*/ 576610 w 5452870"/>
                <a:gd name="connsiteY62" fmla="*/ 554825 h 3297379"/>
                <a:gd name="connsiteX63" fmla="*/ 585406 w 5452870"/>
                <a:gd name="connsiteY63" fmla="*/ 554825 h 3297379"/>
                <a:gd name="connsiteX64" fmla="*/ 585406 w 5452870"/>
                <a:gd name="connsiteY64" fmla="*/ 571885 h 3297379"/>
                <a:gd name="connsiteX65" fmla="*/ 775214 w 5452870"/>
                <a:gd name="connsiteY65" fmla="*/ 571885 h 3297379"/>
                <a:gd name="connsiteX66" fmla="*/ 775214 w 5452870"/>
                <a:gd name="connsiteY66" fmla="*/ 583781 h 3297379"/>
                <a:gd name="connsiteX67" fmla="*/ 801587 w 5452870"/>
                <a:gd name="connsiteY67" fmla="*/ 583781 h 3297379"/>
                <a:gd name="connsiteX68" fmla="*/ 801587 w 5452870"/>
                <a:gd name="connsiteY68" fmla="*/ 613253 h 3297379"/>
                <a:gd name="connsiteX69" fmla="*/ 808317 w 5452870"/>
                <a:gd name="connsiteY69" fmla="*/ 613253 h 3297379"/>
                <a:gd name="connsiteX70" fmla="*/ 808317 w 5452870"/>
                <a:gd name="connsiteY70" fmla="*/ 666516 h 3297379"/>
                <a:gd name="connsiteX71" fmla="*/ 831591 w 5452870"/>
                <a:gd name="connsiteY71" fmla="*/ 666516 h 3297379"/>
                <a:gd name="connsiteX72" fmla="*/ 831591 w 5452870"/>
                <a:gd name="connsiteY72" fmla="*/ 679444 h 3297379"/>
                <a:gd name="connsiteX73" fmla="*/ 870376 w 5452870"/>
                <a:gd name="connsiteY73" fmla="*/ 679444 h 3297379"/>
                <a:gd name="connsiteX74" fmla="*/ 870376 w 5452870"/>
                <a:gd name="connsiteY74" fmla="*/ 686174 h 3297379"/>
                <a:gd name="connsiteX75" fmla="*/ 892617 w 5452870"/>
                <a:gd name="connsiteY75" fmla="*/ 686174 h 3297379"/>
                <a:gd name="connsiteX76" fmla="*/ 892617 w 5452870"/>
                <a:gd name="connsiteY76" fmla="*/ 699619 h 3297379"/>
                <a:gd name="connsiteX77" fmla="*/ 989846 w 5452870"/>
                <a:gd name="connsiteY77" fmla="*/ 699619 h 3297379"/>
                <a:gd name="connsiteX78" fmla="*/ 989846 w 5452870"/>
                <a:gd name="connsiteY78" fmla="*/ 708932 h 3297379"/>
                <a:gd name="connsiteX79" fmla="*/ 1016735 w 5452870"/>
                <a:gd name="connsiteY79" fmla="*/ 708932 h 3297379"/>
                <a:gd name="connsiteX80" fmla="*/ 1016735 w 5452870"/>
                <a:gd name="connsiteY80" fmla="*/ 725476 h 3297379"/>
                <a:gd name="connsiteX81" fmla="*/ 1030697 w 5452870"/>
                <a:gd name="connsiteY81" fmla="*/ 725476 h 3297379"/>
                <a:gd name="connsiteX82" fmla="*/ 1030697 w 5452870"/>
                <a:gd name="connsiteY82" fmla="*/ 737371 h 3297379"/>
                <a:gd name="connsiteX83" fmla="*/ 1039493 w 5452870"/>
                <a:gd name="connsiteY83" fmla="*/ 737371 h 3297379"/>
                <a:gd name="connsiteX84" fmla="*/ 1039493 w 5452870"/>
                <a:gd name="connsiteY84" fmla="*/ 757546 h 3297379"/>
                <a:gd name="connsiteX85" fmla="*/ 1044142 w 5452870"/>
                <a:gd name="connsiteY85" fmla="*/ 757546 h 3297379"/>
                <a:gd name="connsiteX86" fmla="*/ 1044142 w 5452870"/>
                <a:gd name="connsiteY86" fmla="*/ 781853 h 3297379"/>
                <a:gd name="connsiteX87" fmla="*/ 1055520 w 5452870"/>
                <a:gd name="connsiteY87" fmla="*/ 781853 h 3297379"/>
                <a:gd name="connsiteX88" fmla="*/ 1055520 w 5452870"/>
                <a:gd name="connsiteY88" fmla="*/ 789616 h 3297379"/>
                <a:gd name="connsiteX89" fmla="*/ 1062767 w 5452870"/>
                <a:gd name="connsiteY89" fmla="*/ 789616 h 3297379"/>
                <a:gd name="connsiteX90" fmla="*/ 1062767 w 5452870"/>
                <a:gd name="connsiteY90" fmla="*/ 803061 h 3297379"/>
                <a:gd name="connsiteX91" fmla="*/ 1070530 w 5452870"/>
                <a:gd name="connsiteY91" fmla="*/ 803061 h 3297379"/>
                <a:gd name="connsiteX92" fmla="*/ 1070530 w 5452870"/>
                <a:gd name="connsiteY92" fmla="*/ 854258 h 3297379"/>
                <a:gd name="connsiteX93" fmla="*/ 1076212 w 5452870"/>
                <a:gd name="connsiteY93" fmla="*/ 854258 h 3297379"/>
                <a:gd name="connsiteX94" fmla="*/ 1076212 w 5452870"/>
                <a:gd name="connsiteY94" fmla="*/ 884247 h 3297379"/>
                <a:gd name="connsiteX95" fmla="*/ 1079827 w 5452870"/>
                <a:gd name="connsiteY95" fmla="*/ 884247 h 3297379"/>
                <a:gd name="connsiteX96" fmla="*/ 1079827 w 5452870"/>
                <a:gd name="connsiteY96" fmla="*/ 907004 h 3297379"/>
                <a:gd name="connsiteX97" fmla="*/ 1087590 w 5452870"/>
                <a:gd name="connsiteY97" fmla="*/ 907004 h 3297379"/>
                <a:gd name="connsiteX98" fmla="*/ 1087590 w 5452870"/>
                <a:gd name="connsiteY98" fmla="*/ 917866 h 3297379"/>
                <a:gd name="connsiteX99" fmla="*/ 1097420 w 5452870"/>
                <a:gd name="connsiteY99" fmla="*/ 917866 h 3297379"/>
                <a:gd name="connsiteX100" fmla="*/ 1097420 w 5452870"/>
                <a:gd name="connsiteY100" fmla="*/ 929762 h 3297379"/>
                <a:gd name="connsiteX101" fmla="*/ 1101552 w 5452870"/>
                <a:gd name="connsiteY101" fmla="*/ 929762 h 3297379"/>
                <a:gd name="connsiteX102" fmla="*/ 1101552 w 5452870"/>
                <a:gd name="connsiteY102" fmla="*/ 952003 h 3297379"/>
                <a:gd name="connsiteX103" fmla="*/ 1112931 w 5452870"/>
                <a:gd name="connsiteY103" fmla="*/ 952003 h 3297379"/>
                <a:gd name="connsiteX104" fmla="*/ 1112931 w 5452870"/>
                <a:gd name="connsiteY104" fmla="*/ 971144 h 3297379"/>
                <a:gd name="connsiteX105" fmla="*/ 1150166 w 5452870"/>
                <a:gd name="connsiteY105" fmla="*/ 971144 h 3297379"/>
                <a:gd name="connsiteX106" fmla="*/ 1150166 w 5452870"/>
                <a:gd name="connsiteY106" fmla="*/ 978907 h 3297379"/>
                <a:gd name="connsiteX107" fmla="*/ 1158446 w 5452870"/>
                <a:gd name="connsiteY107" fmla="*/ 978907 h 3297379"/>
                <a:gd name="connsiteX108" fmla="*/ 1158446 w 5452870"/>
                <a:gd name="connsiteY108" fmla="*/ 990803 h 3297379"/>
                <a:gd name="connsiteX109" fmla="*/ 1180170 w 5452870"/>
                <a:gd name="connsiteY109" fmla="*/ 990803 h 3297379"/>
                <a:gd name="connsiteX110" fmla="*/ 1180170 w 5452870"/>
                <a:gd name="connsiteY110" fmla="*/ 1001148 h 3297379"/>
                <a:gd name="connsiteX111" fmla="*/ 1213273 w 5452870"/>
                <a:gd name="connsiteY111" fmla="*/ 1001148 h 3297379"/>
                <a:gd name="connsiteX112" fmla="*/ 1213273 w 5452870"/>
                <a:gd name="connsiteY112" fmla="*/ 1013044 h 3297379"/>
                <a:gd name="connsiteX113" fmla="*/ 1239130 w 5452870"/>
                <a:gd name="connsiteY113" fmla="*/ 1013044 h 3297379"/>
                <a:gd name="connsiteX114" fmla="*/ 1239130 w 5452870"/>
                <a:gd name="connsiteY114" fmla="*/ 1026489 h 3297379"/>
                <a:gd name="connsiteX115" fmla="*/ 1270167 w 5452870"/>
                <a:gd name="connsiteY115" fmla="*/ 1026489 h 3297379"/>
                <a:gd name="connsiteX116" fmla="*/ 1270167 w 5452870"/>
                <a:gd name="connsiteY116" fmla="*/ 1036834 h 3297379"/>
                <a:gd name="connsiteX117" fmla="*/ 1276897 w 5452870"/>
                <a:gd name="connsiteY117" fmla="*/ 1036834 h 3297379"/>
                <a:gd name="connsiteX118" fmla="*/ 1276897 w 5452870"/>
                <a:gd name="connsiteY118" fmla="*/ 1048730 h 3297379"/>
                <a:gd name="connsiteX119" fmla="*/ 1297072 w 5452870"/>
                <a:gd name="connsiteY119" fmla="*/ 1048730 h 3297379"/>
                <a:gd name="connsiteX120" fmla="*/ 1297072 w 5452870"/>
                <a:gd name="connsiteY120" fmla="*/ 1059592 h 3297379"/>
                <a:gd name="connsiteX121" fmla="*/ 1313099 w 5452870"/>
                <a:gd name="connsiteY121" fmla="*/ 1059592 h 3297379"/>
                <a:gd name="connsiteX122" fmla="*/ 1313099 w 5452870"/>
                <a:gd name="connsiteY122" fmla="*/ 1073553 h 3297379"/>
                <a:gd name="connsiteX123" fmla="*/ 1319313 w 5452870"/>
                <a:gd name="connsiteY123" fmla="*/ 1073553 h 3297379"/>
                <a:gd name="connsiteX124" fmla="*/ 1319313 w 5452870"/>
                <a:gd name="connsiteY124" fmla="*/ 1087515 h 3297379"/>
                <a:gd name="connsiteX125" fmla="*/ 1324995 w 5452870"/>
                <a:gd name="connsiteY125" fmla="*/ 1087515 h 3297379"/>
                <a:gd name="connsiteX126" fmla="*/ 1324995 w 5452870"/>
                <a:gd name="connsiteY126" fmla="*/ 1100443 h 3297379"/>
                <a:gd name="connsiteX127" fmla="*/ 1333274 w 5452870"/>
                <a:gd name="connsiteY127" fmla="*/ 1100443 h 3297379"/>
                <a:gd name="connsiteX128" fmla="*/ 1333274 w 5452870"/>
                <a:gd name="connsiteY128" fmla="*/ 1119585 h 3297379"/>
                <a:gd name="connsiteX129" fmla="*/ 1339488 w 5452870"/>
                <a:gd name="connsiteY129" fmla="*/ 1119585 h 3297379"/>
                <a:gd name="connsiteX130" fmla="*/ 1339488 w 5452870"/>
                <a:gd name="connsiteY130" fmla="*/ 1147508 h 3297379"/>
                <a:gd name="connsiteX131" fmla="*/ 1354999 w 5452870"/>
                <a:gd name="connsiteY131" fmla="*/ 1147508 h 3297379"/>
                <a:gd name="connsiteX132" fmla="*/ 1354999 w 5452870"/>
                <a:gd name="connsiteY132" fmla="*/ 1171815 h 3297379"/>
                <a:gd name="connsiteX133" fmla="*/ 1366378 w 5452870"/>
                <a:gd name="connsiteY133" fmla="*/ 1171815 h 3297379"/>
                <a:gd name="connsiteX134" fmla="*/ 1366378 w 5452870"/>
                <a:gd name="connsiteY134" fmla="*/ 1183193 h 3297379"/>
                <a:gd name="connsiteX135" fmla="*/ 1371543 w 5452870"/>
                <a:gd name="connsiteY135" fmla="*/ 1183193 h 3297379"/>
                <a:gd name="connsiteX136" fmla="*/ 1371543 w 5452870"/>
                <a:gd name="connsiteY136" fmla="*/ 1198188 h 3297379"/>
                <a:gd name="connsiteX137" fmla="*/ 1376192 w 5452870"/>
                <a:gd name="connsiteY137" fmla="*/ 1198188 h 3297379"/>
                <a:gd name="connsiteX138" fmla="*/ 1376192 w 5452870"/>
                <a:gd name="connsiteY138" fmla="*/ 1228708 h 3297379"/>
                <a:gd name="connsiteX139" fmla="*/ 1411877 w 5452870"/>
                <a:gd name="connsiteY139" fmla="*/ 1228708 h 3297379"/>
                <a:gd name="connsiteX140" fmla="*/ 1411877 w 5452870"/>
                <a:gd name="connsiteY140" fmla="*/ 1240604 h 3297379"/>
                <a:gd name="connsiteX141" fmla="*/ 1434635 w 5452870"/>
                <a:gd name="connsiteY141" fmla="*/ 1240604 h 3297379"/>
                <a:gd name="connsiteX142" fmla="*/ 1434635 w 5452870"/>
                <a:gd name="connsiteY142" fmla="*/ 1253016 h 3297379"/>
                <a:gd name="connsiteX143" fmla="*/ 1447563 w 5452870"/>
                <a:gd name="connsiteY143" fmla="*/ 1253016 h 3297379"/>
                <a:gd name="connsiteX144" fmla="*/ 1447563 w 5452870"/>
                <a:gd name="connsiteY144" fmla="*/ 1272157 h 3297379"/>
                <a:gd name="connsiteX145" fmla="*/ 1472387 w 5452870"/>
                <a:gd name="connsiteY145" fmla="*/ 1272157 h 3297379"/>
                <a:gd name="connsiteX146" fmla="*/ 1472387 w 5452870"/>
                <a:gd name="connsiteY146" fmla="*/ 1283020 h 3297379"/>
                <a:gd name="connsiteX147" fmla="*/ 1537029 w 5452870"/>
                <a:gd name="connsiteY147" fmla="*/ 1283020 h 3297379"/>
                <a:gd name="connsiteX148" fmla="*/ 1537029 w 5452870"/>
                <a:gd name="connsiteY148" fmla="*/ 1294398 h 3297379"/>
                <a:gd name="connsiteX149" fmla="*/ 1555122 w 5452870"/>
                <a:gd name="connsiteY149" fmla="*/ 1294398 h 3297379"/>
                <a:gd name="connsiteX150" fmla="*/ 1555122 w 5452870"/>
                <a:gd name="connsiteY150" fmla="*/ 1303195 h 3297379"/>
                <a:gd name="connsiteX151" fmla="*/ 1564951 w 5452870"/>
                <a:gd name="connsiteY151" fmla="*/ 1303195 h 3297379"/>
                <a:gd name="connsiteX152" fmla="*/ 1564951 w 5452870"/>
                <a:gd name="connsiteY152" fmla="*/ 1316123 h 3297379"/>
                <a:gd name="connsiteX153" fmla="*/ 1572198 w 5452870"/>
                <a:gd name="connsiteY153" fmla="*/ 1316123 h 3297379"/>
                <a:gd name="connsiteX154" fmla="*/ 1572198 w 5452870"/>
                <a:gd name="connsiteY154" fmla="*/ 1338880 h 3297379"/>
                <a:gd name="connsiteX155" fmla="*/ 1599604 w 5452870"/>
                <a:gd name="connsiteY155" fmla="*/ 1338880 h 3297379"/>
                <a:gd name="connsiteX156" fmla="*/ 1599604 w 5452870"/>
                <a:gd name="connsiteY156" fmla="*/ 1356974 h 3297379"/>
                <a:gd name="connsiteX157" fmla="*/ 1618229 w 5452870"/>
                <a:gd name="connsiteY157" fmla="*/ 1356974 h 3297379"/>
                <a:gd name="connsiteX158" fmla="*/ 1618229 w 5452870"/>
                <a:gd name="connsiteY158" fmla="*/ 1371452 h 3297379"/>
                <a:gd name="connsiteX159" fmla="*/ 1625476 w 5452870"/>
                <a:gd name="connsiteY159" fmla="*/ 1371452 h 3297379"/>
                <a:gd name="connsiteX160" fmla="*/ 1625476 w 5452870"/>
                <a:gd name="connsiteY160" fmla="*/ 1381281 h 3297379"/>
                <a:gd name="connsiteX161" fmla="*/ 1630641 w 5452870"/>
                <a:gd name="connsiteY161" fmla="*/ 1381281 h 3297379"/>
                <a:gd name="connsiteX162" fmla="*/ 1630641 w 5452870"/>
                <a:gd name="connsiteY162" fmla="*/ 1397309 h 3297379"/>
                <a:gd name="connsiteX163" fmla="*/ 1639437 w 5452870"/>
                <a:gd name="connsiteY163" fmla="*/ 1397309 h 3297379"/>
                <a:gd name="connsiteX164" fmla="*/ 1639437 w 5452870"/>
                <a:gd name="connsiteY164" fmla="*/ 1414369 h 3297379"/>
                <a:gd name="connsiteX165" fmla="*/ 1661162 w 5452870"/>
                <a:gd name="connsiteY165" fmla="*/ 1414369 h 3297379"/>
                <a:gd name="connsiteX166" fmla="*/ 1661162 w 5452870"/>
                <a:gd name="connsiteY166" fmla="*/ 1429364 h 3297379"/>
                <a:gd name="connsiteX167" fmla="*/ 1728401 w 5452870"/>
                <a:gd name="connsiteY167" fmla="*/ 1429364 h 3297379"/>
                <a:gd name="connsiteX168" fmla="*/ 1728401 w 5452870"/>
                <a:gd name="connsiteY168" fmla="*/ 1439193 h 3297379"/>
                <a:gd name="connsiteX169" fmla="*/ 1823563 w 5452870"/>
                <a:gd name="connsiteY169" fmla="*/ 1439193 h 3297379"/>
                <a:gd name="connsiteX170" fmla="*/ 1823563 w 5452870"/>
                <a:gd name="connsiteY170" fmla="*/ 1462467 h 3297379"/>
                <a:gd name="connsiteX171" fmla="*/ 1833393 w 5452870"/>
                <a:gd name="connsiteY171" fmla="*/ 1462467 h 3297379"/>
                <a:gd name="connsiteX172" fmla="*/ 1833393 w 5452870"/>
                <a:gd name="connsiteY172" fmla="*/ 1486774 h 3297379"/>
                <a:gd name="connsiteX173" fmla="*/ 1841672 w 5452870"/>
                <a:gd name="connsiteY173" fmla="*/ 1486774 h 3297379"/>
                <a:gd name="connsiteX174" fmla="*/ 1841672 w 5452870"/>
                <a:gd name="connsiteY174" fmla="*/ 1506949 h 3297379"/>
                <a:gd name="connsiteX175" fmla="*/ 1861331 w 5452870"/>
                <a:gd name="connsiteY175" fmla="*/ 1506949 h 3297379"/>
                <a:gd name="connsiteX176" fmla="*/ 1861331 w 5452870"/>
                <a:gd name="connsiteY176" fmla="*/ 1530223 h 3297379"/>
                <a:gd name="connsiteX177" fmla="*/ 1867013 w 5452870"/>
                <a:gd name="connsiteY177" fmla="*/ 1530223 h 3297379"/>
                <a:gd name="connsiteX178" fmla="*/ 1867013 w 5452870"/>
                <a:gd name="connsiteY178" fmla="*/ 1541602 h 3297379"/>
                <a:gd name="connsiteX179" fmla="*/ 1874259 w 5452870"/>
                <a:gd name="connsiteY179" fmla="*/ 1541602 h 3297379"/>
                <a:gd name="connsiteX180" fmla="*/ 1874259 w 5452870"/>
                <a:gd name="connsiteY180" fmla="*/ 1563843 h 3297379"/>
                <a:gd name="connsiteX181" fmla="*/ 1885638 w 5452870"/>
                <a:gd name="connsiteY181" fmla="*/ 1563843 h 3297379"/>
                <a:gd name="connsiteX182" fmla="*/ 1885638 w 5452870"/>
                <a:gd name="connsiteY182" fmla="*/ 1589699 h 3297379"/>
                <a:gd name="connsiteX183" fmla="*/ 1905813 w 5452870"/>
                <a:gd name="connsiteY183" fmla="*/ 1589699 h 3297379"/>
                <a:gd name="connsiteX184" fmla="*/ 1905813 w 5452870"/>
                <a:gd name="connsiteY184" fmla="*/ 1600045 h 3297379"/>
                <a:gd name="connsiteX185" fmla="*/ 1915125 w 5452870"/>
                <a:gd name="connsiteY185" fmla="*/ 1600045 h 3297379"/>
                <a:gd name="connsiteX186" fmla="*/ 1915125 w 5452870"/>
                <a:gd name="connsiteY186" fmla="*/ 1611940 h 3297379"/>
                <a:gd name="connsiteX187" fmla="*/ 1920807 w 5452870"/>
                <a:gd name="connsiteY187" fmla="*/ 1611940 h 3297379"/>
                <a:gd name="connsiteX188" fmla="*/ 1920807 w 5452870"/>
                <a:gd name="connsiteY188" fmla="*/ 1624869 h 3297379"/>
                <a:gd name="connsiteX189" fmla="*/ 1930636 w 5452870"/>
                <a:gd name="connsiteY189" fmla="*/ 1624869 h 3297379"/>
                <a:gd name="connsiteX190" fmla="*/ 1930636 w 5452870"/>
                <a:gd name="connsiteY190" fmla="*/ 1647626 h 3297379"/>
                <a:gd name="connsiteX191" fmla="*/ 1983383 w 5452870"/>
                <a:gd name="connsiteY191" fmla="*/ 1647626 h 3297379"/>
                <a:gd name="connsiteX192" fmla="*/ 1983383 w 5452870"/>
                <a:gd name="connsiteY192" fmla="*/ 1677615 h 3297379"/>
                <a:gd name="connsiteX193" fmla="*/ 2028898 w 5452870"/>
                <a:gd name="connsiteY193" fmla="*/ 1677615 h 3297379"/>
                <a:gd name="connsiteX194" fmla="*/ 2028898 w 5452870"/>
                <a:gd name="connsiteY194" fmla="*/ 1683828 h 3297379"/>
                <a:gd name="connsiteX195" fmla="*/ 2089407 w 5452870"/>
                <a:gd name="connsiteY195" fmla="*/ 1683828 h 3297379"/>
                <a:gd name="connsiteX196" fmla="*/ 2089407 w 5452870"/>
                <a:gd name="connsiteY196" fmla="*/ 1691591 h 3297379"/>
                <a:gd name="connsiteX197" fmla="*/ 2094572 w 5452870"/>
                <a:gd name="connsiteY197" fmla="*/ 1691591 h 3297379"/>
                <a:gd name="connsiteX198" fmla="*/ 2094572 w 5452870"/>
                <a:gd name="connsiteY198" fmla="*/ 1718998 h 3297379"/>
                <a:gd name="connsiteX199" fmla="*/ 2101819 w 5452870"/>
                <a:gd name="connsiteY199" fmla="*/ 1718998 h 3297379"/>
                <a:gd name="connsiteX200" fmla="*/ 2101819 w 5452870"/>
                <a:gd name="connsiteY200" fmla="*/ 1753134 h 3297379"/>
                <a:gd name="connsiteX201" fmla="*/ 2128192 w 5452870"/>
                <a:gd name="connsiteY201" fmla="*/ 1753134 h 3297379"/>
                <a:gd name="connsiteX202" fmla="*/ 2128192 w 5452870"/>
                <a:gd name="connsiteY202" fmla="*/ 1769162 h 3297379"/>
                <a:gd name="connsiteX203" fmla="*/ 2167494 w 5452870"/>
                <a:gd name="connsiteY203" fmla="*/ 1769162 h 3297379"/>
                <a:gd name="connsiteX204" fmla="*/ 2167494 w 5452870"/>
                <a:gd name="connsiteY204" fmla="*/ 1800715 h 3297379"/>
                <a:gd name="connsiteX205" fmla="*/ 2194384 w 5452870"/>
                <a:gd name="connsiteY205" fmla="*/ 1800715 h 3297379"/>
                <a:gd name="connsiteX206" fmla="*/ 2194384 w 5452870"/>
                <a:gd name="connsiteY206" fmla="*/ 1823989 h 3297379"/>
                <a:gd name="connsiteX207" fmla="*/ 2217141 w 5452870"/>
                <a:gd name="connsiteY207" fmla="*/ 1823989 h 3297379"/>
                <a:gd name="connsiteX208" fmla="*/ 2217141 w 5452870"/>
                <a:gd name="connsiteY208" fmla="*/ 1831752 h 3297379"/>
                <a:gd name="connsiteX209" fmla="*/ 2255926 w 5452870"/>
                <a:gd name="connsiteY209" fmla="*/ 1831752 h 3297379"/>
                <a:gd name="connsiteX210" fmla="*/ 2255926 w 5452870"/>
                <a:gd name="connsiteY210" fmla="*/ 1843648 h 3297379"/>
                <a:gd name="connsiteX211" fmla="*/ 2301958 w 5452870"/>
                <a:gd name="connsiteY211" fmla="*/ 1843648 h 3297379"/>
                <a:gd name="connsiteX212" fmla="*/ 2301958 w 5452870"/>
                <a:gd name="connsiteY212" fmla="*/ 1872087 h 3297379"/>
                <a:gd name="connsiteX213" fmla="*/ 2347989 w 5452870"/>
                <a:gd name="connsiteY213" fmla="*/ 1872087 h 3297379"/>
                <a:gd name="connsiteX214" fmla="*/ 2347989 w 5452870"/>
                <a:gd name="connsiteY214" fmla="*/ 1897427 h 3297379"/>
                <a:gd name="connsiteX215" fmla="*/ 2369197 w 5452870"/>
                <a:gd name="connsiteY215" fmla="*/ 1897427 h 3297379"/>
                <a:gd name="connsiteX216" fmla="*/ 2369197 w 5452870"/>
                <a:gd name="connsiteY216" fmla="*/ 1937245 h 3297379"/>
                <a:gd name="connsiteX217" fmla="*/ 2395570 w 5452870"/>
                <a:gd name="connsiteY217" fmla="*/ 1937245 h 3297379"/>
                <a:gd name="connsiteX218" fmla="*/ 2395570 w 5452870"/>
                <a:gd name="connsiteY218" fmla="*/ 1967234 h 3297379"/>
                <a:gd name="connsiteX219" fmla="*/ 2425043 w 5452870"/>
                <a:gd name="connsiteY219" fmla="*/ 1967234 h 3297379"/>
                <a:gd name="connsiteX220" fmla="*/ 2425043 w 5452870"/>
                <a:gd name="connsiteY220" fmla="*/ 1985328 h 3297379"/>
                <a:gd name="connsiteX221" fmla="*/ 2498480 w 5452870"/>
                <a:gd name="connsiteY221" fmla="*/ 1985328 h 3297379"/>
                <a:gd name="connsiteX222" fmla="*/ 2498480 w 5452870"/>
                <a:gd name="connsiteY222" fmla="*/ 1993091 h 3297379"/>
                <a:gd name="connsiteX223" fmla="*/ 2562089 w 5452870"/>
                <a:gd name="connsiteY223" fmla="*/ 1993091 h 3297379"/>
                <a:gd name="connsiteX224" fmla="*/ 2562089 w 5452870"/>
                <a:gd name="connsiteY224" fmla="*/ 2009118 h 3297379"/>
                <a:gd name="connsiteX225" fmla="*/ 2619499 w 5452870"/>
                <a:gd name="connsiteY225" fmla="*/ 2009118 h 3297379"/>
                <a:gd name="connsiteX226" fmla="*/ 2619499 w 5452870"/>
                <a:gd name="connsiteY226" fmla="*/ 2027743 h 3297379"/>
                <a:gd name="connsiteX227" fmla="*/ 2654152 w 5452870"/>
                <a:gd name="connsiteY227" fmla="*/ 2027743 h 3297379"/>
                <a:gd name="connsiteX228" fmla="*/ 2654152 w 5452870"/>
                <a:gd name="connsiteY228" fmla="*/ 2038606 h 3297379"/>
                <a:gd name="connsiteX229" fmla="*/ 2816022 w 5452870"/>
                <a:gd name="connsiteY229" fmla="*/ 2038606 h 3297379"/>
                <a:gd name="connsiteX230" fmla="*/ 2816022 w 5452870"/>
                <a:gd name="connsiteY230" fmla="*/ 2055150 h 3297379"/>
                <a:gd name="connsiteX231" fmla="*/ 2907037 w 5452870"/>
                <a:gd name="connsiteY231" fmla="*/ 2055150 h 3297379"/>
                <a:gd name="connsiteX232" fmla="*/ 2907037 w 5452870"/>
                <a:gd name="connsiteY232" fmla="*/ 2089286 h 3297379"/>
                <a:gd name="connsiteX233" fmla="*/ 2913767 w 5452870"/>
                <a:gd name="connsiteY233" fmla="*/ 2089286 h 3297379"/>
                <a:gd name="connsiteX234" fmla="*/ 2913767 w 5452870"/>
                <a:gd name="connsiteY234" fmla="*/ 2139450 h 3297379"/>
                <a:gd name="connsiteX235" fmla="*/ 3106674 w 5452870"/>
                <a:gd name="connsiteY235" fmla="*/ 2139450 h 3297379"/>
                <a:gd name="connsiteX236" fmla="*/ 3106674 w 5452870"/>
                <a:gd name="connsiteY236" fmla="*/ 2158592 h 3297379"/>
                <a:gd name="connsiteX237" fmla="*/ 3151673 w 5452870"/>
                <a:gd name="connsiteY237" fmla="*/ 2158592 h 3297379"/>
                <a:gd name="connsiteX238" fmla="*/ 3151673 w 5452870"/>
                <a:gd name="connsiteY238" fmla="*/ 2180316 h 3297379"/>
                <a:gd name="connsiteX239" fmla="*/ 3158919 w 5452870"/>
                <a:gd name="connsiteY239" fmla="*/ 2180316 h 3297379"/>
                <a:gd name="connsiteX240" fmla="*/ 3158919 w 5452870"/>
                <a:gd name="connsiteY240" fmla="*/ 2218585 h 3297379"/>
                <a:gd name="connsiteX241" fmla="*/ 3189957 w 5452870"/>
                <a:gd name="connsiteY241" fmla="*/ 2218585 h 3297379"/>
                <a:gd name="connsiteX242" fmla="*/ 3189957 w 5452870"/>
                <a:gd name="connsiteY242" fmla="*/ 2231513 h 3297379"/>
                <a:gd name="connsiteX243" fmla="*/ 3415450 w 5452870"/>
                <a:gd name="connsiteY243" fmla="*/ 2231513 h 3297379"/>
                <a:gd name="connsiteX244" fmla="*/ 3415450 w 5452870"/>
                <a:gd name="connsiteY244" fmla="*/ 2261502 h 3297379"/>
                <a:gd name="connsiteX245" fmla="*/ 3448554 w 5452870"/>
                <a:gd name="connsiteY245" fmla="*/ 2261502 h 3297379"/>
                <a:gd name="connsiteX246" fmla="*/ 3448554 w 5452870"/>
                <a:gd name="connsiteY246" fmla="*/ 2282710 h 3297379"/>
                <a:gd name="connsiteX247" fmla="*/ 3499750 w 5452870"/>
                <a:gd name="connsiteY247" fmla="*/ 2282710 h 3297379"/>
                <a:gd name="connsiteX248" fmla="*/ 3499750 w 5452870"/>
                <a:gd name="connsiteY248" fmla="*/ 2312699 h 3297379"/>
                <a:gd name="connsiteX249" fmla="*/ 3547848 w 5452870"/>
                <a:gd name="connsiteY249" fmla="*/ 2312699 h 3297379"/>
                <a:gd name="connsiteX250" fmla="*/ 3547848 w 5452870"/>
                <a:gd name="connsiteY250" fmla="*/ 2338039 h 3297379"/>
                <a:gd name="connsiteX251" fmla="*/ 3619736 w 5452870"/>
                <a:gd name="connsiteY251" fmla="*/ 2338039 h 3297379"/>
                <a:gd name="connsiteX252" fmla="*/ 3619736 w 5452870"/>
                <a:gd name="connsiteY252" fmla="*/ 2367511 h 3297379"/>
                <a:gd name="connsiteX253" fmla="*/ 3684894 w 5452870"/>
                <a:gd name="connsiteY253" fmla="*/ 2367511 h 3297379"/>
                <a:gd name="connsiteX254" fmla="*/ 3684894 w 5452870"/>
                <a:gd name="connsiteY254" fmla="*/ 2400098 h 3297379"/>
                <a:gd name="connsiteX255" fmla="*/ 3779540 w 5452870"/>
                <a:gd name="connsiteY255" fmla="*/ 2400098 h 3297379"/>
                <a:gd name="connsiteX256" fmla="*/ 3779540 w 5452870"/>
                <a:gd name="connsiteY256" fmla="*/ 2430619 h 3297379"/>
                <a:gd name="connsiteX257" fmla="*/ 3859191 w 5452870"/>
                <a:gd name="connsiteY257" fmla="*/ 2430619 h 3297379"/>
                <a:gd name="connsiteX258" fmla="*/ 3859191 w 5452870"/>
                <a:gd name="connsiteY258" fmla="*/ 2459574 h 3297379"/>
                <a:gd name="connsiteX259" fmla="*/ 4018995 w 5452870"/>
                <a:gd name="connsiteY259" fmla="*/ 2459574 h 3297379"/>
                <a:gd name="connsiteX260" fmla="*/ 4018995 w 5452870"/>
                <a:gd name="connsiteY260" fmla="*/ 2497843 h 3297379"/>
                <a:gd name="connsiteX261" fmla="*/ 4027792 w 5452870"/>
                <a:gd name="connsiteY261" fmla="*/ 2497843 h 3297379"/>
                <a:gd name="connsiteX262" fmla="*/ 4027792 w 5452870"/>
                <a:gd name="connsiteY262" fmla="*/ 2538177 h 3297379"/>
                <a:gd name="connsiteX263" fmla="*/ 4551685 w 5452870"/>
                <a:gd name="connsiteY263" fmla="*/ 2538177 h 3297379"/>
                <a:gd name="connsiteX264" fmla="*/ 4551685 w 5452870"/>
                <a:gd name="connsiteY264" fmla="*/ 2612132 h 3297379"/>
                <a:gd name="connsiteX265" fmla="*/ 4716153 w 5452870"/>
                <a:gd name="connsiteY265" fmla="*/ 2612132 h 3297379"/>
                <a:gd name="connsiteX266" fmla="*/ 4716153 w 5452870"/>
                <a:gd name="connsiteY266" fmla="*/ 2709360 h 3297379"/>
                <a:gd name="connsiteX267" fmla="*/ 5078177 w 5452870"/>
                <a:gd name="connsiteY267" fmla="*/ 2709360 h 3297379"/>
                <a:gd name="connsiteX268" fmla="*/ 5078177 w 5452870"/>
                <a:gd name="connsiteY268" fmla="*/ 3001820 h 3297379"/>
                <a:gd name="connsiteX269" fmla="*/ 5452871 w 5452870"/>
                <a:gd name="connsiteY269" fmla="*/ 3001820 h 3297379"/>
                <a:gd name="connsiteX270" fmla="*/ 5452871 w 5452870"/>
                <a:gd name="connsiteY270" fmla="*/ 3297379 h 329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5452870" h="3297379">
                  <a:moveTo>
                    <a:pt x="0" y="0"/>
                  </a:moveTo>
                  <a:lnTo>
                    <a:pt x="78603" y="0"/>
                  </a:lnTo>
                  <a:lnTo>
                    <a:pt x="78603" y="8143"/>
                  </a:lnTo>
                  <a:lnTo>
                    <a:pt x="87399" y="8143"/>
                  </a:lnTo>
                  <a:lnTo>
                    <a:pt x="87399" y="21588"/>
                  </a:lnTo>
                  <a:lnTo>
                    <a:pt x="105493" y="21588"/>
                  </a:lnTo>
                  <a:lnTo>
                    <a:pt x="105493" y="31417"/>
                  </a:lnTo>
                  <a:lnTo>
                    <a:pt x="125151" y="31417"/>
                  </a:lnTo>
                  <a:lnTo>
                    <a:pt x="125151" y="41763"/>
                  </a:lnTo>
                  <a:lnTo>
                    <a:pt x="206352" y="41763"/>
                  </a:lnTo>
                  <a:lnTo>
                    <a:pt x="206352" y="52108"/>
                  </a:lnTo>
                  <a:lnTo>
                    <a:pt x="228076" y="52108"/>
                  </a:lnTo>
                  <a:lnTo>
                    <a:pt x="228076" y="75382"/>
                  </a:lnTo>
                  <a:lnTo>
                    <a:pt x="245654" y="75382"/>
                  </a:lnTo>
                  <a:lnTo>
                    <a:pt x="245654" y="97107"/>
                  </a:lnTo>
                  <a:lnTo>
                    <a:pt x="263747" y="97107"/>
                  </a:lnTo>
                  <a:lnTo>
                    <a:pt x="263747" y="138474"/>
                  </a:lnTo>
                  <a:lnTo>
                    <a:pt x="273576" y="138474"/>
                  </a:lnTo>
                  <a:lnTo>
                    <a:pt x="273576" y="190188"/>
                  </a:lnTo>
                  <a:lnTo>
                    <a:pt x="278742" y="190188"/>
                  </a:lnTo>
                  <a:lnTo>
                    <a:pt x="278742" y="218111"/>
                  </a:lnTo>
                  <a:lnTo>
                    <a:pt x="296835" y="218111"/>
                  </a:lnTo>
                  <a:lnTo>
                    <a:pt x="296835" y="240868"/>
                  </a:lnTo>
                  <a:lnTo>
                    <a:pt x="304082" y="240868"/>
                  </a:lnTo>
                  <a:lnTo>
                    <a:pt x="304082" y="276037"/>
                  </a:lnTo>
                  <a:lnTo>
                    <a:pt x="312878" y="276037"/>
                  </a:lnTo>
                  <a:lnTo>
                    <a:pt x="312878" y="285867"/>
                  </a:lnTo>
                  <a:lnTo>
                    <a:pt x="328389" y="285867"/>
                  </a:lnTo>
                  <a:lnTo>
                    <a:pt x="328389" y="298795"/>
                  </a:lnTo>
                  <a:lnTo>
                    <a:pt x="353729" y="298795"/>
                  </a:lnTo>
                  <a:lnTo>
                    <a:pt x="353729" y="305008"/>
                  </a:lnTo>
                  <a:lnTo>
                    <a:pt x="370789" y="305008"/>
                  </a:lnTo>
                  <a:lnTo>
                    <a:pt x="370789" y="317420"/>
                  </a:lnTo>
                  <a:lnTo>
                    <a:pt x="420953" y="317420"/>
                  </a:lnTo>
                  <a:lnTo>
                    <a:pt x="420953" y="323634"/>
                  </a:lnTo>
                  <a:lnTo>
                    <a:pt x="433882" y="323634"/>
                  </a:lnTo>
                  <a:lnTo>
                    <a:pt x="433882" y="335013"/>
                  </a:lnTo>
                  <a:lnTo>
                    <a:pt x="446810" y="335013"/>
                  </a:lnTo>
                  <a:lnTo>
                    <a:pt x="446810" y="342259"/>
                  </a:lnTo>
                  <a:lnTo>
                    <a:pt x="455606" y="342259"/>
                  </a:lnTo>
                  <a:lnTo>
                    <a:pt x="455606" y="356220"/>
                  </a:lnTo>
                  <a:lnTo>
                    <a:pt x="495424" y="356220"/>
                  </a:lnTo>
                  <a:lnTo>
                    <a:pt x="495424" y="363984"/>
                  </a:lnTo>
                  <a:lnTo>
                    <a:pt x="506803" y="363984"/>
                  </a:lnTo>
                  <a:lnTo>
                    <a:pt x="506803" y="373296"/>
                  </a:lnTo>
                  <a:lnTo>
                    <a:pt x="512485" y="373296"/>
                  </a:lnTo>
                  <a:lnTo>
                    <a:pt x="512485" y="383642"/>
                  </a:lnTo>
                  <a:lnTo>
                    <a:pt x="515067" y="383642"/>
                  </a:lnTo>
                  <a:lnTo>
                    <a:pt x="515067" y="395021"/>
                  </a:lnTo>
                  <a:lnTo>
                    <a:pt x="520233" y="395021"/>
                  </a:lnTo>
                  <a:lnTo>
                    <a:pt x="520233" y="419844"/>
                  </a:lnTo>
                  <a:lnTo>
                    <a:pt x="529029" y="419844"/>
                  </a:lnTo>
                  <a:lnTo>
                    <a:pt x="529029" y="436388"/>
                  </a:lnTo>
                  <a:lnTo>
                    <a:pt x="539374" y="436388"/>
                  </a:lnTo>
                  <a:lnTo>
                    <a:pt x="539374" y="468459"/>
                  </a:lnTo>
                  <a:lnTo>
                    <a:pt x="544540" y="468459"/>
                  </a:lnTo>
                  <a:lnTo>
                    <a:pt x="544540" y="506727"/>
                  </a:lnTo>
                  <a:lnTo>
                    <a:pt x="551270" y="506727"/>
                  </a:lnTo>
                  <a:lnTo>
                    <a:pt x="551270" y="518622"/>
                  </a:lnTo>
                  <a:lnTo>
                    <a:pt x="559033" y="518622"/>
                  </a:lnTo>
                  <a:lnTo>
                    <a:pt x="559033" y="542929"/>
                  </a:lnTo>
                  <a:lnTo>
                    <a:pt x="576610" y="542929"/>
                  </a:lnTo>
                  <a:lnTo>
                    <a:pt x="576610" y="554825"/>
                  </a:lnTo>
                  <a:lnTo>
                    <a:pt x="585406" y="554825"/>
                  </a:lnTo>
                  <a:lnTo>
                    <a:pt x="585406" y="571885"/>
                  </a:lnTo>
                  <a:lnTo>
                    <a:pt x="775214" y="571885"/>
                  </a:lnTo>
                  <a:lnTo>
                    <a:pt x="775214" y="583781"/>
                  </a:lnTo>
                  <a:lnTo>
                    <a:pt x="801587" y="583781"/>
                  </a:lnTo>
                  <a:lnTo>
                    <a:pt x="801587" y="613253"/>
                  </a:lnTo>
                  <a:lnTo>
                    <a:pt x="808317" y="613253"/>
                  </a:lnTo>
                  <a:lnTo>
                    <a:pt x="808317" y="666516"/>
                  </a:lnTo>
                  <a:lnTo>
                    <a:pt x="831591" y="666516"/>
                  </a:lnTo>
                  <a:lnTo>
                    <a:pt x="831591" y="679444"/>
                  </a:lnTo>
                  <a:lnTo>
                    <a:pt x="870376" y="679444"/>
                  </a:lnTo>
                  <a:lnTo>
                    <a:pt x="870376" y="686174"/>
                  </a:lnTo>
                  <a:lnTo>
                    <a:pt x="892617" y="686174"/>
                  </a:lnTo>
                  <a:lnTo>
                    <a:pt x="892617" y="699619"/>
                  </a:lnTo>
                  <a:lnTo>
                    <a:pt x="989846" y="699619"/>
                  </a:lnTo>
                  <a:lnTo>
                    <a:pt x="989846" y="708932"/>
                  </a:lnTo>
                  <a:lnTo>
                    <a:pt x="1016735" y="708932"/>
                  </a:lnTo>
                  <a:lnTo>
                    <a:pt x="1016735" y="725476"/>
                  </a:lnTo>
                  <a:lnTo>
                    <a:pt x="1030697" y="725476"/>
                  </a:lnTo>
                  <a:lnTo>
                    <a:pt x="1030697" y="737371"/>
                  </a:lnTo>
                  <a:lnTo>
                    <a:pt x="1039493" y="737371"/>
                  </a:lnTo>
                  <a:lnTo>
                    <a:pt x="1039493" y="757546"/>
                  </a:lnTo>
                  <a:lnTo>
                    <a:pt x="1044142" y="757546"/>
                  </a:lnTo>
                  <a:lnTo>
                    <a:pt x="1044142" y="781853"/>
                  </a:lnTo>
                  <a:lnTo>
                    <a:pt x="1055520" y="781853"/>
                  </a:lnTo>
                  <a:lnTo>
                    <a:pt x="1055520" y="789616"/>
                  </a:lnTo>
                  <a:lnTo>
                    <a:pt x="1062767" y="789616"/>
                  </a:lnTo>
                  <a:lnTo>
                    <a:pt x="1062767" y="803061"/>
                  </a:lnTo>
                  <a:lnTo>
                    <a:pt x="1070530" y="803061"/>
                  </a:lnTo>
                  <a:lnTo>
                    <a:pt x="1070530" y="854258"/>
                  </a:lnTo>
                  <a:lnTo>
                    <a:pt x="1076212" y="854258"/>
                  </a:lnTo>
                  <a:lnTo>
                    <a:pt x="1076212" y="884247"/>
                  </a:lnTo>
                  <a:lnTo>
                    <a:pt x="1079827" y="884247"/>
                  </a:lnTo>
                  <a:lnTo>
                    <a:pt x="1079827" y="907004"/>
                  </a:lnTo>
                  <a:lnTo>
                    <a:pt x="1087590" y="907004"/>
                  </a:lnTo>
                  <a:lnTo>
                    <a:pt x="1087590" y="917866"/>
                  </a:lnTo>
                  <a:lnTo>
                    <a:pt x="1097420" y="917866"/>
                  </a:lnTo>
                  <a:lnTo>
                    <a:pt x="1097420" y="929762"/>
                  </a:lnTo>
                  <a:lnTo>
                    <a:pt x="1101552" y="929762"/>
                  </a:lnTo>
                  <a:lnTo>
                    <a:pt x="1101552" y="952003"/>
                  </a:lnTo>
                  <a:lnTo>
                    <a:pt x="1112931" y="952003"/>
                  </a:lnTo>
                  <a:lnTo>
                    <a:pt x="1112931" y="971144"/>
                  </a:lnTo>
                  <a:lnTo>
                    <a:pt x="1150166" y="971144"/>
                  </a:lnTo>
                  <a:lnTo>
                    <a:pt x="1150166" y="978907"/>
                  </a:lnTo>
                  <a:lnTo>
                    <a:pt x="1158446" y="978907"/>
                  </a:lnTo>
                  <a:lnTo>
                    <a:pt x="1158446" y="990803"/>
                  </a:lnTo>
                  <a:lnTo>
                    <a:pt x="1180170" y="990803"/>
                  </a:lnTo>
                  <a:lnTo>
                    <a:pt x="1180170" y="1001148"/>
                  </a:lnTo>
                  <a:lnTo>
                    <a:pt x="1213273" y="1001148"/>
                  </a:lnTo>
                  <a:lnTo>
                    <a:pt x="1213273" y="1013044"/>
                  </a:lnTo>
                  <a:lnTo>
                    <a:pt x="1239130" y="1013044"/>
                  </a:lnTo>
                  <a:lnTo>
                    <a:pt x="1239130" y="1026489"/>
                  </a:lnTo>
                  <a:lnTo>
                    <a:pt x="1270167" y="1026489"/>
                  </a:lnTo>
                  <a:lnTo>
                    <a:pt x="1270167" y="1036834"/>
                  </a:lnTo>
                  <a:lnTo>
                    <a:pt x="1276897" y="1036834"/>
                  </a:lnTo>
                  <a:lnTo>
                    <a:pt x="1276897" y="1048730"/>
                  </a:lnTo>
                  <a:lnTo>
                    <a:pt x="1297072" y="1048730"/>
                  </a:lnTo>
                  <a:lnTo>
                    <a:pt x="1297072" y="1059592"/>
                  </a:lnTo>
                  <a:lnTo>
                    <a:pt x="1313099" y="1059592"/>
                  </a:lnTo>
                  <a:lnTo>
                    <a:pt x="1313099" y="1073553"/>
                  </a:lnTo>
                  <a:lnTo>
                    <a:pt x="1319313" y="1073553"/>
                  </a:lnTo>
                  <a:lnTo>
                    <a:pt x="1319313" y="1087515"/>
                  </a:lnTo>
                  <a:lnTo>
                    <a:pt x="1324995" y="1087515"/>
                  </a:lnTo>
                  <a:lnTo>
                    <a:pt x="1324995" y="1100443"/>
                  </a:lnTo>
                  <a:lnTo>
                    <a:pt x="1333274" y="1100443"/>
                  </a:lnTo>
                  <a:lnTo>
                    <a:pt x="1333274" y="1119585"/>
                  </a:lnTo>
                  <a:lnTo>
                    <a:pt x="1339488" y="1119585"/>
                  </a:lnTo>
                  <a:lnTo>
                    <a:pt x="1339488" y="1147508"/>
                  </a:lnTo>
                  <a:lnTo>
                    <a:pt x="1354999" y="1147508"/>
                  </a:lnTo>
                  <a:lnTo>
                    <a:pt x="1354999" y="1171815"/>
                  </a:lnTo>
                  <a:lnTo>
                    <a:pt x="1366378" y="1171815"/>
                  </a:lnTo>
                  <a:lnTo>
                    <a:pt x="1366378" y="1183193"/>
                  </a:lnTo>
                  <a:lnTo>
                    <a:pt x="1371543" y="1183193"/>
                  </a:lnTo>
                  <a:lnTo>
                    <a:pt x="1371543" y="1198188"/>
                  </a:lnTo>
                  <a:lnTo>
                    <a:pt x="1376192" y="1198188"/>
                  </a:lnTo>
                  <a:lnTo>
                    <a:pt x="1376192" y="1228708"/>
                  </a:lnTo>
                  <a:lnTo>
                    <a:pt x="1411877" y="1228708"/>
                  </a:lnTo>
                  <a:lnTo>
                    <a:pt x="1411877" y="1240604"/>
                  </a:lnTo>
                  <a:lnTo>
                    <a:pt x="1434635" y="1240604"/>
                  </a:lnTo>
                  <a:lnTo>
                    <a:pt x="1434635" y="1253016"/>
                  </a:lnTo>
                  <a:lnTo>
                    <a:pt x="1447563" y="1253016"/>
                  </a:lnTo>
                  <a:lnTo>
                    <a:pt x="1447563" y="1272157"/>
                  </a:lnTo>
                  <a:lnTo>
                    <a:pt x="1472387" y="1272157"/>
                  </a:lnTo>
                  <a:lnTo>
                    <a:pt x="1472387" y="1283020"/>
                  </a:lnTo>
                  <a:lnTo>
                    <a:pt x="1537029" y="1283020"/>
                  </a:lnTo>
                  <a:lnTo>
                    <a:pt x="1537029" y="1294398"/>
                  </a:lnTo>
                  <a:lnTo>
                    <a:pt x="1555122" y="1294398"/>
                  </a:lnTo>
                  <a:lnTo>
                    <a:pt x="1555122" y="1303195"/>
                  </a:lnTo>
                  <a:lnTo>
                    <a:pt x="1564951" y="1303195"/>
                  </a:lnTo>
                  <a:lnTo>
                    <a:pt x="1564951" y="1316123"/>
                  </a:lnTo>
                  <a:lnTo>
                    <a:pt x="1572198" y="1316123"/>
                  </a:lnTo>
                  <a:lnTo>
                    <a:pt x="1572198" y="1338880"/>
                  </a:lnTo>
                  <a:lnTo>
                    <a:pt x="1599604" y="1338880"/>
                  </a:lnTo>
                  <a:lnTo>
                    <a:pt x="1599604" y="1356974"/>
                  </a:lnTo>
                  <a:lnTo>
                    <a:pt x="1618229" y="1356974"/>
                  </a:lnTo>
                  <a:lnTo>
                    <a:pt x="1618229" y="1371452"/>
                  </a:lnTo>
                  <a:lnTo>
                    <a:pt x="1625476" y="1371452"/>
                  </a:lnTo>
                  <a:lnTo>
                    <a:pt x="1625476" y="1381281"/>
                  </a:lnTo>
                  <a:lnTo>
                    <a:pt x="1630641" y="1381281"/>
                  </a:lnTo>
                  <a:lnTo>
                    <a:pt x="1630641" y="1397309"/>
                  </a:lnTo>
                  <a:lnTo>
                    <a:pt x="1639437" y="1397309"/>
                  </a:lnTo>
                  <a:lnTo>
                    <a:pt x="1639437" y="1414369"/>
                  </a:lnTo>
                  <a:lnTo>
                    <a:pt x="1661162" y="1414369"/>
                  </a:lnTo>
                  <a:lnTo>
                    <a:pt x="1661162" y="1429364"/>
                  </a:lnTo>
                  <a:lnTo>
                    <a:pt x="1728401" y="1429364"/>
                  </a:lnTo>
                  <a:lnTo>
                    <a:pt x="1728401" y="1439193"/>
                  </a:lnTo>
                  <a:lnTo>
                    <a:pt x="1823563" y="1439193"/>
                  </a:lnTo>
                  <a:lnTo>
                    <a:pt x="1823563" y="1462467"/>
                  </a:lnTo>
                  <a:lnTo>
                    <a:pt x="1833393" y="1462467"/>
                  </a:lnTo>
                  <a:lnTo>
                    <a:pt x="1833393" y="1486774"/>
                  </a:lnTo>
                  <a:lnTo>
                    <a:pt x="1841672" y="1486774"/>
                  </a:lnTo>
                  <a:lnTo>
                    <a:pt x="1841672" y="1506949"/>
                  </a:lnTo>
                  <a:lnTo>
                    <a:pt x="1861331" y="1506949"/>
                  </a:lnTo>
                  <a:lnTo>
                    <a:pt x="1861331" y="1530223"/>
                  </a:lnTo>
                  <a:lnTo>
                    <a:pt x="1867013" y="1530223"/>
                  </a:lnTo>
                  <a:lnTo>
                    <a:pt x="1867013" y="1541602"/>
                  </a:lnTo>
                  <a:lnTo>
                    <a:pt x="1874259" y="1541602"/>
                  </a:lnTo>
                  <a:lnTo>
                    <a:pt x="1874259" y="1563843"/>
                  </a:lnTo>
                  <a:lnTo>
                    <a:pt x="1885638" y="1563843"/>
                  </a:lnTo>
                  <a:lnTo>
                    <a:pt x="1885638" y="1589699"/>
                  </a:lnTo>
                  <a:lnTo>
                    <a:pt x="1905813" y="1589699"/>
                  </a:lnTo>
                  <a:lnTo>
                    <a:pt x="1905813" y="1600045"/>
                  </a:lnTo>
                  <a:lnTo>
                    <a:pt x="1915125" y="1600045"/>
                  </a:lnTo>
                  <a:lnTo>
                    <a:pt x="1915125" y="1611940"/>
                  </a:lnTo>
                  <a:lnTo>
                    <a:pt x="1920807" y="1611940"/>
                  </a:lnTo>
                  <a:lnTo>
                    <a:pt x="1920807" y="1624869"/>
                  </a:lnTo>
                  <a:lnTo>
                    <a:pt x="1930636" y="1624869"/>
                  </a:lnTo>
                  <a:lnTo>
                    <a:pt x="1930636" y="1647626"/>
                  </a:lnTo>
                  <a:lnTo>
                    <a:pt x="1983383" y="1647626"/>
                  </a:lnTo>
                  <a:lnTo>
                    <a:pt x="1983383" y="1677615"/>
                  </a:lnTo>
                  <a:lnTo>
                    <a:pt x="2028898" y="1677615"/>
                  </a:lnTo>
                  <a:lnTo>
                    <a:pt x="2028898" y="1683828"/>
                  </a:lnTo>
                  <a:lnTo>
                    <a:pt x="2089407" y="1683828"/>
                  </a:lnTo>
                  <a:lnTo>
                    <a:pt x="2089407" y="1691591"/>
                  </a:lnTo>
                  <a:lnTo>
                    <a:pt x="2094572" y="1691591"/>
                  </a:lnTo>
                  <a:lnTo>
                    <a:pt x="2094572" y="1718998"/>
                  </a:lnTo>
                  <a:lnTo>
                    <a:pt x="2101819" y="1718998"/>
                  </a:lnTo>
                  <a:lnTo>
                    <a:pt x="2101819" y="1753134"/>
                  </a:lnTo>
                  <a:cubicBezTo>
                    <a:pt x="2101819" y="1753134"/>
                    <a:pt x="2128192" y="1751068"/>
                    <a:pt x="2128192" y="1753134"/>
                  </a:cubicBezTo>
                  <a:lnTo>
                    <a:pt x="2128192" y="1769162"/>
                  </a:lnTo>
                  <a:lnTo>
                    <a:pt x="2167494" y="1769162"/>
                  </a:lnTo>
                  <a:lnTo>
                    <a:pt x="2167494" y="1800715"/>
                  </a:lnTo>
                  <a:lnTo>
                    <a:pt x="2194384" y="1800715"/>
                  </a:lnTo>
                  <a:lnTo>
                    <a:pt x="2194384" y="1823989"/>
                  </a:lnTo>
                  <a:lnTo>
                    <a:pt x="2217141" y="1823989"/>
                  </a:lnTo>
                  <a:lnTo>
                    <a:pt x="2217141" y="1831752"/>
                  </a:lnTo>
                  <a:lnTo>
                    <a:pt x="2255926" y="1831752"/>
                  </a:lnTo>
                  <a:lnTo>
                    <a:pt x="2255926" y="1843648"/>
                  </a:lnTo>
                  <a:lnTo>
                    <a:pt x="2301958" y="1843648"/>
                  </a:lnTo>
                  <a:lnTo>
                    <a:pt x="2301958" y="1872087"/>
                  </a:lnTo>
                  <a:lnTo>
                    <a:pt x="2347989" y="1872087"/>
                  </a:lnTo>
                  <a:lnTo>
                    <a:pt x="2347989" y="1897427"/>
                  </a:lnTo>
                  <a:lnTo>
                    <a:pt x="2369197" y="1897427"/>
                  </a:lnTo>
                  <a:lnTo>
                    <a:pt x="2369197" y="1937245"/>
                  </a:lnTo>
                  <a:lnTo>
                    <a:pt x="2395570" y="1937245"/>
                  </a:lnTo>
                  <a:lnTo>
                    <a:pt x="2395570" y="1967234"/>
                  </a:lnTo>
                  <a:lnTo>
                    <a:pt x="2425043" y="1967234"/>
                  </a:lnTo>
                  <a:lnTo>
                    <a:pt x="2425043" y="1985328"/>
                  </a:lnTo>
                  <a:lnTo>
                    <a:pt x="2498480" y="1985328"/>
                  </a:lnTo>
                  <a:lnTo>
                    <a:pt x="2498480" y="1993091"/>
                  </a:lnTo>
                  <a:lnTo>
                    <a:pt x="2562089" y="1993091"/>
                  </a:lnTo>
                  <a:cubicBezTo>
                    <a:pt x="2562089" y="1993091"/>
                    <a:pt x="2560281" y="2010926"/>
                    <a:pt x="2562089" y="2009118"/>
                  </a:cubicBezTo>
                  <a:cubicBezTo>
                    <a:pt x="2563897" y="2007310"/>
                    <a:pt x="2619499" y="2009118"/>
                    <a:pt x="2619499" y="2009118"/>
                  </a:cubicBezTo>
                  <a:lnTo>
                    <a:pt x="2619499" y="2027743"/>
                  </a:lnTo>
                  <a:lnTo>
                    <a:pt x="2654152" y="2027743"/>
                  </a:lnTo>
                  <a:lnTo>
                    <a:pt x="2654152" y="2038606"/>
                  </a:lnTo>
                  <a:lnTo>
                    <a:pt x="2816022" y="2038606"/>
                  </a:lnTo>
                  <a:lnTo>
                    <a:pt x="2816022" y="2055150"/>
                  </a:lnTo>
                  <a:lnTo>
                    <a:pt x="2907037" y="2055150"/>
                  </a:lnTo>
                  <a:lnTo>
                    <a:pt x="2907037" y="2089286"/>
                  </a:lnTo>
                  <a:lnTo>
                    <a:pt x="2913767" y="2089286"/>
                  </a:lnTo>
                  <a:lnTo>
                    <a:pt x="2913767" y="2139450"/>
                  </a:lnTo>
                  <a:lnTo>
                    <a:pt x="3106674" y="2139450"/>
                  </a:lnTo>
                  <a:lnTo>
                    <a:pt x="3106674" y="2158592"/>
                  </a:lnTo>
                  <a:lnTo>
                    <a:pt x="3151673" y="2158592"/>
                  </a:lnTo>
                  <a:lnTo>
                    <a:pt x="3151673" y="2180316"/>
                  </a:lnTo>
                  <a:lnTo>
                    <a:pt x="3158919" y="2180316"/>
                  </a:lnTo>
                  <a:lnTo>
                    <a:pt x="3158919" y="2218585"/>
                  </a:lnTo>
                  <a:lnTo>
                    <a:pt x="3189957" y="2218585"/>
                  </a:lnTo>
                  <a:lnTo>
                    <a:pt x="3189957" y="2231513"/>
                  </a:lnTo>
                  <a:lnTo>
                    <a:pt x="3415450" y="2231513"/>
                  </a:lnTo>
                  <a:lnTo>
                    <a:pt x="3415450" y="2261502"/>
                  </a:lnTo>
                  <a:lnTo>
                    <a:pt x="3448554" y="2261502"/>
                  </a:lnTo>
                  <a:lnTo>
                    <a:pt x="3448554" y="2282710"/>
                  </a:lnTo>
                  <a:lnTo>
                    <a:pt x="3499750" y="2282710"/>
                  </a:lnTo>
                  <a:lnTo>
                    <a:pt x="3499750" y="2312699"/>
                  </a:lnTo>
                  <a:lnTo>
                    <a:pt x="3547848" y="2312699"/>
                  </a:lnTo>
                  <a:lnTo>
                    <a:pt x="3547848" y="2338039"/>
                  </a:lnTo>
                  <a:lnTo>
                    <a:pt x="3619736" y="2338039"/>
                  </a:lnTo>
                  <a:lnTo>
                    <a:pt x="3619736" y="2367511"/>
                  </a:lnTo>
                  <a:lnTo>
                    <a:pt x="3684894" y="2367511"/>
                  </a:lnTo>
                  <a:lnTo>
                    <a:pt x="3684894" y="2400098"/>
                  </a:lnTo>
                  <a:lnTo>
                    <a:pt x="3779540" y="2400098"/>
                  </a:lnTo>
                  <a:lnTo>
                    <a:pt x="3779540" y="2430619"/>
                  </a:lnTo>
                  <a:lnTo>
                    <a:pt x="3859191" y="2430619"/>
                  </a:lnTo>
                  <a:lnTo>
                    <a:pt x="3859191" y="2459574"/>
                  </a:lnTo>
                  <a:lnTo>
                    <a:pt x="4018995" y="2459574"/>
                  </a:lnTo>
                  <a:lnTo>
                    <a:pt x="4018995" y="2497843"/>
                  </a:lnTo>
                  <a:lnTo>
                    <a:pt x="4027792" y="2497843"/>
                  </a:lnTo>
                  <a:lnTo>
                    <a:pt x="4027792" y="2538177"/>
                  </a:lnTo>
                  <a:lnTo>
                    <a:pt x="4551685" y="2538177"/>
                  </a:lnTo>
                  <a:lnTo>
                    <a:pt x="4551685" y="2612132"/>
                  </a:lnTo>
                  <a:lnTo>
                    <a:pt x="4716153" y="2612132"/>
                  </a:lnTo>
                  <a:lnTo>
                    <a:pt x="4716153" y="2709360"/>
                  </a:lnTo>
                  <a:lnTo>
                    <a:pt x="5078177" y="2709360"/>
                  </a:lnTo>
                  <a:lnTo>
                    <a:pt x="5078177" y="3001820"/>
                  </a:lnTo>
                  <a:lnTo>
                    <a:pt x="5452871" y="3001820"/>
                  </a:lnTo>
                  <a:lnTo>
                    <a:pt x="5452871" y="3297379"/>
                  </a:lnTo>
                </a:path>
              </a:pathLst>
            </a:custGeom>
            <a:noFill/>
            <a:ln w="9525"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nvGrpSpPr>
            <p:cNvPr id="881" name="Shape2_20250616_094615">
              <a:extLst>
                <a:ext uri="{FF2B5EF4-FFF2-40B4-BE49-F238E27FC236}">
                  <a16:creationId xmlns:a16="http://schemas.microsoft.com/office/drawing/2014/main" id="{1F6EE376-13AF-42A3-8246-6903DA45CFCD}"/>
                </a:ext>
              </a:extLst>
            </p:cNvPr>
            <p:cNvGrpSpPr/>
            <p:nvPr/>
          </p:nvGrpSpPr>
          <p:grpSpPr>
            <a:xfrm>
              <a:off x="5409946" y="4177259"/>
              <a:ext cx="70949" cy="59972"/>
              <a:chOff x="-549627" y="4313544"/>
              <a:chExt cx="36080" cy="36065"/>
            </a:xfrm>
          </p:grpSpPr>
          <p:sp>
            <p:nvSpPr>
              <p:cNvPr id="1164" name="Freeform: Shape 1163">
                <a:extLst>
                  <a:ext uri="{FF2B5EF4-FFF2-40B4-BE49-F238E27FC236}">
                    <a16:creationId xmlns:a16="http://schemas.microsoft.com/office/drawing/2014/main" id="{B5344005-70ED-4261-B699-D3CA5F12FF99}"/>
                  </a:ext>
                </a:extLst>
              </p:cNvPr>
              <p:cNvSpPr/>
              <p:nvPr/>
            </p:nvSpPr>
            <p:spPr>
              <a:xfrm>
                <a:off x="-531595" y="431354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65" name="Freeform: Shape 1164">
                <a:extLst>
                  <a:ext uri="{FF2B5EF4-FFF2-40B4-BE49-F238E27FC236}">
                    <a16:creationId xmlns:a16="http://schemas.microsoft.com/office/drawing/2014/main" id="{A28E2856-EE1B-49A1-9E5C-2DC58450C484}"/>
                  </a:ext>
                </a:extLst>
              </p:cNvPr>
              <p:cNvSpPr/>
              <p:nvPr/>
            </p:nvSpPr>
            <p:spPr>
              <a:xfrm>
                <a:off x="-549627" y="433157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2" name="Shape0_20250616_112810">
              <a:extLst>
                <a:ext uri="{FF2B5EF4-FFF2-40B4-BE49-F238E27FC236}">
                  <a16:creationId xmlns:a16="http://schemas.microsoft.com/office/drawing/2014/main" id="{49EB1549-244C-4CDD-BD7D-0352E2AD300E}"/>
                </a:ext>
              </a:extLst>
            </p:cNvPr>
            <p:cNvGrpSpPr/>
            <p:nvPr/>
          </p:nvGrpSpPr>
          <p:grpSpPr>
            <a:xfrm>
              <a:off x="5121832" y="3985734"/>
              <a:ext cx="70919" cy="59998"/>
              <a:chOff x="-921207" y="4021464"/>
              <a:chExt cx="36065" cy="36080"/>
            </a:xfrm>
          </p:grpSpPr>
          <p:sp>
            <p:nvSpPr>
              <p:cNvPr id="1162" name="Freeform: Shape 1161">
                <a:extLst>
                  <a:ext uri="{FF2B5EF4-FFF2-40B4-BE49-F238E27FC236}">
                    <a16:creationId xmlns:a16="http://schemas.microsoft.com/office/drawing/2014/main" id="{C9C90466-9167-4023-96A2-76E1F1F7362D}"/>
                  </a:ext>
                </a:extLst>
              </p:cNvPr>
              <p:cNvSpPr/>
              <p:nvPr/>
            </p:nvSpPr>
            <p:spPr>
              <a:xfrm>
                <a:off x="-903174" y="402146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63" name="Freeform: Shape 1162">
                <a:extLst>
                  <a:ext uri="{FF2B5EF4-FFF2-40B4-BE49-F238E27FC236}">
                    <a16:creationId xmlns:a16="http://schemas.microsoft.com/office/drawing/2014/main" id="{FC0ECA1A-F0E2-440A-A0E0-FA0F61C843E7}"/>
                  </a:ext>
                </a:extLst>
              </p:cNvPr>
              <p:cNvSpPr/>
              <p:nvPr/>
            </p:nvSpPr>
            <p:spPr>
              <a:xfrm>
                <a:off x="-921207" y="403951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3" name="Shape4_20250616_094615">
              <a:extLst>
                <a:ext uri="{FF2B5EF4-FFF2-40B4-BE49-F238E27FC236}">
                  <a16:creationId xmlns:a16="http://schemas.microsoft.com/office/drawing/2014/main" id="{E1B6A441-C764-46B3-9FC4-0E7BAF47592C}"/>
                </a:ext>
              </a:extLst>
            </p:cNvPr>
            <p:cNvGrpSpPr/>
            <p:nvPr/>
          </p:nvGrpSpPr>
          <p:grpSpPr>
            <a:xfrm>
              <a:off x="4929930" y="3873489"/>
              <a:ext cx="70949" cy="59998"/>
              <a:chOff x="-1168683" y="3850281"/>
              <a:chExt cx="36080" cy="36080"/>
            </a:xfrm>
          </p:grpSpPr>
          <p:sp>
            <p:nvSpPr>
              <p:cNvPr id="1160" name="Freeform: Shape 1159">
                <a:extLst>
                  <a:ext uri="{FF2B5EF4-FFF2-40B4-BE49-F238E27FC236}">
                    <a16:creationId xmlns:a16="http://schemas.microsoft.com/office/drawing/2014/main" id="{7EBAC8E8-42CB-49B5-BD1A-6A8BC32ADB3A}"/>
                  </a:ext>
                </a:extLst>
              </p:cNvPr>
              <p:cNvSpPr/>
              <p:nvPr/>
            </p:nvSpPr>
            <p:spPr>
              <a:xfrm>
                <a:off x="-1150635"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61" name="Freeform: Shape 1160">
                <a:extLst>
                  <a:ext uri="{FF2B5EF4-FFF2-40B4-BE49-F238E27FC236}">
                    <a16:creationId xmlns:a16="http://schemas.microsoft.com/office/drawing/2014/main" id="{C2B0EB01-57A0-4730-92CE-C81074D0CB13}"/>
                  </a:ext>
                </a:extLst>
              </p:cNvPr>
              <p:cNvSpPr/>
              <p:nvPr/>
            </p:nvSpPr>
            <p:spPr>
              <a:xfrm>
                <a:off x="-1168683" y="386832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4" name="Shape1_20250616_112810">
              <a:extLst>
                <a:ext uri="{FF2B5EF4-FFF2-40B4-BE49-F238E27FC236}">
                  <a16:creationId xmlns:a16="http://schemas.microsoft.com/office/drawing/2014/main" id="{11FDC8EE-F344-427D-AD20-25BF4FD8DFE2}"/>
                </a:ext>
              </a:extLst>
            </p:cNvPr>
            <p:cNvGrpSpPr/>
            <p:nvPr/>
          </p:nvGrpSpPr>
          <p:grpSpPr>
            <a:xfrm>
              <a:off x="4966137" y="3921982"/>
              <a:ext cx="70919" cy="59998"/>
              <a:chOff x="-1121999" y="3924236"/>
              <a:chExt cx="36065" cy="36080"/>
            </a:xfrm>
          </p:grpSpPr>
          <p:sp>
            <p:nvSpPr>
              <p:cNvPr id="1158" name="Freeform: Shape 1157">
                <a:extLst>
                  <a:ext uri="{FF2B5EF4-FFF2-40B4-BE49-F238E27FC236}">
                    <a16:creationId xmlns:a16="http://schemas.microsoft.com/office/drawing/2014/main" id="{BC7917E6-899D-4667-B843-A0859BDE8465}"/>
                  </a:ext>
                </a:extLst>
              </p:cNvPr>
              <p:cNvSpPr/>
              <p:nvPr/>
            </p:nvSpPr>
            <p:spPr>
              <a:xfrm>
                <a:off x="-1103966" y="392423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59" name="Freeform: Shape 1158">
                <a:extLst>
                  <a:ext uri="{FF2B5EF4-FFF2-40B4-BE49-F238E27FC236}">
                    <a16:creationId xmlns:a16="http://schemas.microsoft.com/office/drawing/2014/main" id="{1A7A48E7-D133-4F60-885F-55C48C3816A8}"/>
                  </a:ext>
                </a:extLst>
              </p:cNvPr>
              <p:cNvSpPr/>
              <p:nvPr/>
            </p:nvSpPr>
            <p:spPr>
              <a:xfrm>
                <a:off x="-1121999" y="394228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5" name="Shape2_20250616_112810">
              <a:extLst>
                <a:ext uri="{FF2B5EF4-FFF2-40B4-BE49-F238E27FC236}">
                  <a16:creationId xmlns:a16="http://schemas.microsoft.com/office/drawing/2014/main" id="{50EBB247-F2E6-47FC-A9E9-4214FB5A1DB9}"/>
                </a:ext>
              </a:extLst>
            </p:cNvPr>
            <p:cNvGrpSpPr/>
            <p:nvPr/>
          </p:nvGrpSpPr>
          <p:grpSpPr>
            <a:xfrm>
              <a:off x="4901974" y="3873489"/>
              <a:ext cx="70919" cy="59998"/>
              <a:chOff x="-1204749" y="3850281"/>
              <a:chExt cx="36065" cy="36080"/>
            </a:xfrm>
          </p:grpSpPr>
          <p:sp>
            <p:nvSpPr>
              <p:cNvPr id="1156" name="Freeform: Shape 1155">
                <a:extLst>
                  <a:ext uri="{FF2B5EF4-FFF2-40B4-BE49-F238E27FC236}">
                    <a16:creationId xmlns:a16="http://schemas.microsoft.com/office/drawing/2014/main" id="{E76B7494-8387-438B-A00A-3444C2EEEA0F}"/>
                  </a:ext>
                </a:extLst>
              </p:cNvPr>
              <p:cNvSpPr/>
              <p:nvPr/>
            </p:nvSpPr>
            <p:spPr>
              <a:xfrm>
                <a:off x="-1186716"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57" name="Freeform: Shape 1156">
                <a:extLst>
                  <a:ext uri="{FF2B5EF4-FFF2-40B4-BE49-F238E27FC236}">
                    <a16:creationId xmlns:a16="http://schemas.microsoft.com/office/drawing/2014/main" id="{7DA4489E-0B5B-419E-A1C3-54AB2CB3CC94}"/>
                  </a:ext>
                </a:extLst>
              </p:cNvPr>
              <p:cNvSpPr/>
              <p:nvPr/>
            </p:nvSpPr>
            <p:spPr>
              <a:xfrm>
                <a:off x="-1204749" y="386832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6" name="Shape3_20250616_112810">
              <a:extLst>
                <a:ext uri="{FF2B5EF4-FFF2-40B4-BE49-F238E27FC236}">
                  <a16:creationId xmlns:a16="http://schemas.microsoft.com/office/drawing/2014/main" id="{57A81EB6-3763-4294-9056-C00573827ADB}"/>
                </a:ext>
              </a:extLst>
            </p:cNvPr>
            <p:cNvGrpSpPr/>
            <p:nvPr/>
          </p:nvGrpSpPr>
          <p:grpSpPr>
            <a:xfrm>
              <a:off x="4819868" y="3873489"/>
              <a:ext cx="70919" cy="59998"/>
              <a:chOff x="-1310637" y="3850281"/>
              <a:chExt cx="36065" cy="36080"/>
            </a:xfrm>
          </p:grpSpPr>
          <p:sp>
            <p:nvSpPr>
              <p:cNvPr id="1154" name="Freeform: Shape 1153">
                <a:extLst>
                  <a:ext uri="{FF2B5EF4-FFF2-40B4-BE49-F238E27FC236}">
                    <a16:creationId xmlns:a16="http://schemas.microsoft.com/office/drawing/2014/main" id="{C1EE7DD7-078F-49A7-A133-2287703879CC}"/>
                  </a:ext>
                </a:extLst>
              </p:cNvPr>
              <p:cNvSpPr/>
              <p:nvPr/>
            </p:nvSpPr>
            <p:spPr>
              <a:xfrm>
                <a:off x="-1292604"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55" name="Freeform: Shape 1154">
                <a:extLst>
                  <a:ext uri="{FF2B5EF4-FFF2-40B4-BE49-F238E27FC236}">
                    <a16:creationId xmlns:a16="http://schemas.microsoft.com/office/drawing/2014/main" id="{F6DAD4D7-AF98-42C5-B26E-BC4CBC67DF9B}"/>
                  </a:ext>
                </a:extLst>
              </p:cNvPr>
              <p:cNvSpPr/>
              <p:nvPr/>
            </p:nvSpPr>
            <p:spPr>
              <a:xfrm>
                <a:off x="-1310637" y="386832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7" name="Shape8_20250616_094615">
              <a:extLst>
                <a:ext uri="{FF2B5EF4-FFF2-40B4-BE49-F238E27FC236}">
                  <a16:creationId xmlns:a16="http://schemas.microsoft.com/office/drawing/2014/main" id="{C1347B95-ECC9-48A5-A6A3-0F9B2EB3A00E}"/>
                </a:ext>
              </a:extLst>
            </p:cNvPr>
            <p:cNvGrpSpPr/>
            <p:nvPr/>
          </p:nvGrpSpPr>
          <p:grpSpPr>
            <a:xfrm>
              <a:off x="4732629" y="3873489"/>
              <a:ext cx="70949" cy="59998"/>
              <a:chOff x="-1423133" y="3850281"/>
              <a:chExt cx="36080" cy="36080"/>
            </a:xfrm>
          </p:grpSpPr>
          <p:sp>
            <p:nvSpPr>
              <p:cNvPr id="1152" name="Freeform: Shape 1151">
                <a:extLst>
                  <a:ext uri="{FF2B5EF4-FFF2-40B4-BE49-F238E27FC236}">
                    <a16:creationId xmlns:a16="http://schemas.microsoft.com/office/drawing/2014/main" id="{7834E720-1B7D-4B0A-B714-1FD7F6C3012B}"/>
                  </a:ext>
                </a:extLst>
              </p:cNvPr>
              <p:cNvSpPr/>
              <p:nvPr/>
            </p:nvSpPr>
            <p:spPr>
              <a:xfrm>
                <a:off x="-1405085"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53" name="Freeform: Shape 1152">
                <a:extLst>
                  <a:ext uri="{FF2B5EF4-FFF2-40B4-BE49-F238E27FC236}">
                    <a16:creationId xmlns:a16="http://schemas.microsoft.com/office/drawing/2014/main" id="{CD281DFD-F0F9-4727-B2AB-6596E2712B0B}"/>
                  </a:ext>
                </a:extLst>
              </p:cNvPr>
              <p:cNvSpPr/>
              <p:nvPr/>
            </p:nvSpPr>
            <p:spPr>
              <a:xfrm>
                <a:off x="-1423133" y="386832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8" name="Shape4_20250616_112810">
              <a:extLst>
                <a:ext uri="{FF2B5EF4-FFF2-40B4-BE49-F238E27FC236}">
                  <a16:creationId xmlns:a16="http://schemas.microsoft.com/office/drawing/2014/main" id="{DF2F2F05-CBA7-46BE-B0D4-80FDA2F63A26}"/>
                </a:ext>
              </a:extLst>
            </p:cNvPr>
            <p:cNvGrpSpPr/>
            <p:nvPr/>
          </p:nvGrpSpPr>
          <p:grpSpPr>
            <a:xfrm>
              <a:off x="4631592" y="3873489"/>
              <a:ext cx="70919" cy="59998"/>
              <a:chOff x="-1553449" y="3850281"/>
              <a:chExt cx="36065" cy="36080"/>
            </a:xfrm>
          </p:grpSpPr>
          <p:sp>
            <p:nvSpPr>
              <p:cNvPr id="1150" name="Freeform: Shape 1149">
                <a:extLst>
                  <a:ext uri="{FF2B5EF4-FFF2-40B4-BE49-F238E27FC236}">
                    <a16:creationId xmlns:a16="http://schemas.microsoft.com/office/drawing/2014/main" id="{DF0FAE8D-D93B-4D3C-8697-C7E2869E8FAE}"/>
                  </a:ext>
                </a:extLst>
              </p:cNvPr>
              <p:cNvSpPr/>
              <p:nvPr/>
            </p:nvSpPr>
            <p:spPr>
              <a:xfrm>
                <a:off x="-1535417"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51" name="Freeform: Shape 1150">
                <a:extLst>
                  <a:ext uri="{FF2B5EF4-FFF2-40B4-BE49-F238E27FC236}">
                    <a16:creationId xmlns:a16="http://schemas.microsoft.com/office/drawing/2014/main" id="{740E69DB-1DC0-4549-9064-FBDA059C05D6}"/>
                  </a:ext>
                </a:extLst>
              </p:cNvPr>
              <p:cNvSpPr/>
              <p:nvPr/>
            </p:nvSpPr>
            <p:spPr>
              <a:xfrm>
                <a:off x="-1553449" y="386832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89" name="Shape5_20250616_112810">
              <a:extLst>
                <a:ext uri="{FF2B5EF4-FFF2-40B4-BE49-F238E27FC236}">
                  <a16:creationId xmlns:a16="http://schemas.microsoft.com/office/drawing/2014/main" id="{35C104F1-CE4E-4AB0-9964-9A74D3485EB8}"/>
                </a:ext>
              </a:extLst>
            </p:cNvPr>
            <p:cNvGrpSpPr/>
            <p:nvPr/>
          </p:nvGrpSpPr>
          <p:grpSpPr>
            <a:xfrm>
              <a:off x="4575048" y="3873489"/>
              <a:ext cx="70919" cy="59998"/>
              <a:chOff x="-1626371" y="3850281"/>
              <a:chExt cx="36065" cy="36080"/>
            </a:xfrm>
          </p:grpSpPr>
          <p:sp>
            <p:nvSpPr>
              <p:cNvPr id="1148" name="Freeform: Shape 1147">
                <a:extLst>
                  <a:ext uri="{FF2B5EF4-FFF2-40B4-BE49-F238E27FC236}">
                    <a16:creationId xmlns:a16="http://schemas.microsoft.com/office/drawing/2014/main" id="{3D807B35-9B3B-4DF9-8B12-1657E4004CD5}"/>
                  </a:ext>
                </a:extLst>
              </p:cNvPr>
              <p:cNvSpPr/>
              <p:nvPr/>
            </p:nvSpPr>
            <p:spPr>
              <a:xfrm>
                <a:off x="-1608338"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49" name="Freeform: Shape 1148">
                <a:extLst>
                  <a:ext uri="{FF2B5EF4-FFF2-40B4-BE49-F238E27FC236}">
                    <a16:creationId xmlns:a16="http://schemas.microsoft.com/office/drawing/2014/main" id="{EB603411-7ED7-4AC9-9E39-4EAD209153D0}"/>
                  </a:ext>
                </a:extLst>
              </p:cNvPr>
              <p:cNvSpPr/>
              <p:nvPr/>
            </p:nvSpPr>
            <p:spPr>
              <a:xfrm>
                <a:off x="-1626371" y="386832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0" name="Shape11_20250616_094615">
              <a:extLst>
                <a:ext uri="{FF2B5EF4-FFF2-40B4-BE49-F238E27FC236}">
                  <a16:creationId xmlns:a16="http://schemas.microsoft.com/office/drawing/2014/main" id="{623D7B82-4CD8-41E9-BFF0-9F6EB56A03F4}"/>
                </a:ext>
              </a:extLst>
            </p:cNvPr>
            <p:cNvGrpSpPr/>
            <p:nvPr/>
          </p:nvGrpSpPr>
          <p:grpSpPr>
            <a:xfrm>
              <a:off x="4547062" y="3873489"/>
              <a:ext cx="70949" cy="59998"/>
              <a:chOff x="-1662452" y="3850281"/>
              <a:chExt cx="36080" cy="36080"/>
            </a:xfrm>
          </p:grpSpPr>
          <p:sp>
            <p:nvSpPr>
              <p:cNvPr id="1146" name="Freeform: Shape 1145">
                <a:extLst>
                  <a:ext uri="{FF2B5EF4-FFF2-40B4-BE49-F238E27FC236}">
                    <a16:creationId xmlns:a16="http://schemas.microsoft.com/office/drawing/2014/main" id="{0B80FD21-A26E-4768-BAAB-0A3A218FC3AF}"/>
                  </a:ext>
                </a:extLst>
              </p:cNvPr>
              <p:cNvSpPr/>
              <p:nvPr/>
            </p:nvSpPr>
            <p:spPr>
              <a:xfrm>
                <a:off x="-1644419" y="385028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47" name="Freeform: Shape 1146">
                <a:extLst>
                  <a:ext uri="{FF2B5EF4-FFF2-40B4-BE49-F238E27FC236}">
                    <a16:creationId xmlns:a16="http://schemas.microsoft.com/office/drawing/2014/main" id="{B50AB63F-1FB5-4C6F-B03A-D22194C5E7D9}"/>
                  </a:ext>
                </a:extLst>
              </p:cNvPr>
              <p:cNvSpPr/>
              <p:nvPr/>
            </p:nvSpPr>
            <p:spPr>
              <a:xfrm>
                <a:off x="-1662452" y="386832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1" name="Shape12_20250616_094615">
              <a:extLst>
                <a:ext uri="{FF2B5EF4-FFF2-40B4-BE49-F238E27FC236}">
                  <a16:creationId xmlns:a16="http://schemas.microsoft.com/office/drawing/2014/main" id="{37CFCEBB-37D1-44CF-9CCE-18C3893A8E0C}"/>
                </a:ext>
              </a:extLst>
            </p:cNvPr>
            <p:cNvGrpSpPr/>
            <p:nvPr/>
          </p:nvGrpSpPr>
          <p:grpSpPr>
            <a:xfrm>
              <a:off x="4519105" y="3822974"/>
              <a:ext cx="70919" cy="59972"/>
              <a:chOff x="-1698517" y="3773228"/>
              <a:chExt cx="36065" cy="36065"/>
            </a:xfrm>
          </p:grpSpPr>
          <p:sp>
            <p:nvSpPr>
              <p:cNvPr id="1144" name="Freeform: Shape 1143">
                <a:extLst>
                  <a:ext uri="{FF2B5EF4-FFF2-40B4-BE49-F238E27FC236}">
                    <a16:creationId xmlns:a16="http://schemas.microsoft.com/office/drawing/2014/main" id="{7434DDCD-E802-4598-94C7-1BF2519825CD}"/>
                  </a:ext>
                </a:extLst>
              </p:cNvPr>
              <p:cNvSpPr/>
              <p:nvPr/>
            </p:nvSpPr>
            <p:spPr>
              <a:xfrm>
                <a:off x="-1680484" y="377322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45" name="Freeform: Shape 1144">
                <a:extLst>
                  <a:ext uri="{FF2B5EF4-FFF2-40B4-BE49-F238E27FC236}">
                    <a16:creationId xmlns:a16="http://schemas.microsoft.com/office/drawing/2014/main" id="{380DF8C0-00B3-45BE-B022-985601049EBD}"/>
                  </a:ext>
                </a:extLst>
              </p:cNvPr>
              <p:cNvSpPr/>
              <p:nvPr/>
            </p:nvSpPr>
            <p:spPr>
              <a:xfrm>
                <a:off x="-1698517" y="379126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2" name="Shape13_20250616_094615">
              <a:extLst>
                <a:ext uri="{FF2B5EF4-FFF2-40B4-BE49-F238E27FC236}">
                  <a16:creationId xmlns:a16="http://schemas.microsoft.com/office/drawing/2014/main" id="{23A26DA7-4C4A-4ED3-BBBC-3B12BD88FFC1}"/>
                </a:ext>
              </a:extLst>
            </p:cNvPr>
            <p:cNvGrpSpPr/>
            <p:nvPr/>
          </p:nvGrpSpPr>
          <p:grpSpPr>
            <a:xfrm>
              <a:off x="4484805" y="3822974"/>
              <a:ext cx="70949" cy="59972"/>
              <a:chOff x="-1742741" y="3773228"/>
              <a:chExt cx="36080" cy="36065"/>
            </a:xfrm>
          </p:grpSpPr>
          <p:sp>
            <p:nvSpPr>
              <p:cNvPr id="1142" name="Freeform: Shape 1141">
                <a:extLst>
                  <a:ext uri="{FF2B5EF4-FFF2-40B4-BE49-F238E27FC236}">
                    <a16:creationId xmlns:a16="http://schemas.microsoft.com/office/drawing/2014/main" id="{2C262D7E-7AD7-45C5-BDE6-E74AC37E4260}"/>
                  </a:ext>
                </a:extLst>
              </p:cNvPr>
              <p:cNvSpPr/>
              <p:nvPr/>
            </p:nvSpPr>
            <p:spPr>
              <a:xfrm>
                <a:off x="-1724708" y="377322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43" name="Freeform: Shape 1142">
                <a:extLst>
                  <a:ext uri="{FF2B5EF4-FFF2-40B4-BE49-F238E27FC236}">
                    <a16:creationId xmlns:a16="http://schemas.microsoft.com/office/drawing/2014/main" id="{FAA1AA20-D325-434C-BE70-FC72E8CA08EA}"/>
                  </a:ext>
                </a:extLst>
              </p:cNvPr>
              <p:cNvSpPr/>
              <p:nvPr/>
            </p:nvSpPr>
            <p:spPr>
              <a:xfrm>
                <a:off x="-1742741" y="379126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3" name="Shape14_20250616_094615">
              <a:extLst>
                <a:ext uri="{FF2B5EF4-FFF2-40B4-BE49-F238E27FC236}">
                  <a16:creationId xmlns:a16="http://schemas.microsoft.com/office/drawing/2014/main" id="{EA6467B6-9029-467B-B94F-D50FAFCD9EE8}"/>
                </a:ext>
              </a:extLst>
            </p:cNvPr>
            <p:cNvGrpSpPr/>
            <p:nvPr/>
          </p:nvGrpSpPr>
          <p:grpSpPr>
            <a:xfrm>
              <a:off x="4418046" y="3822974"/>
              <a:ext cx="70919" cy="59972"/>
              <a:chOff x="-1828849" y="3773228"/>
              <a:chExt cx="36065" cy="36065"/>
            </a:xfrm>
          </p:grpSpPr>
          <p:sp>
            <p:nvSpPr>
              <p:cNvPr id="1140" name="Freeform: Shape 1139">
                <a:extLst>
                  <a:ext uri="{FF2B5EF4-FFF2-40B4-BE49-F238E27FC236}">
                    <a16:creationId xmlns:a16="http://schemas.microsoft.com/office/drawing/2014/main" id="{24B2A330-6A7E-4EAC-9476-90A33F7D3E84}"/>
                  </a:ext>
                </a:extLst>
              </p:cNvPr>
              <p:cNvSpPr/>
              <p:nvPr/>
            </p:nvSpPr>
            <p:spPr>
              <a:xfrm>
                <a:off x="-1810816" y="377322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41" name="Freeform: Shape 1140">
                <a:extLst>
                  <a:ext uri="{FF2B5EF4-FFF2-40B4-BE49-F238E27FC236}">
                    <a16:creationId xmlns:a16="http://schemas.microsoft.com/office/drawing/2014/main" id="{931B7576-1DA8-4672-862B-75FEE99946D9}"/>
                  </a:ext>
                </a:extLst>
              </p:cNvPr>
              <p:cNvSpPr/>
              <p:nvPr/>
            </p:nvSpPr>
            <p:spPr>
              <a:xfrm>
                <a:off x="-1828849" y="3791261"/>
                <a:ext cx="36065" cy="1519"/>
              </a:xfrm>
              <a:custGeom>
                <a:avLst/>
                <a:gdLst>
                  <a:gd name="connsiteX0" fmla="*/ 36065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5"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4" name="Shape6_20250616_112810">
              <a:extLst>
                <a:ext uri="{FF2B5EF4-FFF2-40B4-BE49-F238E27FC236}">
                  <a16:creationId xmlns:a16="http://schemas.microsoft.com/office/drawing/2014/main" id="{97FEFE14-FB64-44A7-BADC-D629D00701D3}"/>
                </a:ext>
              </a:extLst>
            </p:cNvPr>
            <p:cNvGrpSpPr/>
            <p:nvPr/>
          </p:nvGrpSpPr>
          <p:grpSpPr>
            <a:xfrm>
              <a:off x="4314785" y="3783966"/>
              <a:ext cx="70919" cy="59998"/>
              <a:chOff x="-1962021" y="3713751"/>
              <a:chExt cx="36065" cy="36080"/>
            </a:xfrm>
          </p:grpSpPr>
          <p:sp>
            <p:nvSpPr>
              <p:cNvPr id="1138" name="Freeform: Shape 1137">
                <a:extLst>
                  <a:ext uri="{FF2B5EF4-FFF2-40B4-BE49-F238E27FC236}">
                    <a16:creationId xmlns:a16="http://schemas.microsoft.com/office/drawing/2014/main" id="{2709E382-47E8-48B7-84AA-4CE8BD6781F2}"/>
                  </a:ext>
                </a:extLst>
              </p:cNvPr>
              <p:cNvSpPr/>
              <p:nvPr/>
            </p:nvSpPr>
            <p:spPr>
              <a:xfrm>
                <a:off x="-1943988" y="371375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39" name="Freeform: Shape 1138">
                <a:extLst>
                  <a:ext uri="{FF2B5EF4-FFF2-40B4-BE49-F238E27FC236}">
                    <a16:creationId xmlns:a16="http://schemas.microsoft.com/office/drawing/2014/main" id="{BEA94F87-D549-4BFF-A07A-721DE16F3E49}"/>
                  </a:ext>
                </a:extLst>
              </p:cNvPr>
              <p:cNvSpPr/>
              <p:nvPr/>
            </p:nvSpPr>
            <p:spPr>
              <a:xfrm>
                <a:off x="-1962021" y="373178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5" name="Shape16_20250616_094615">
              <a:extLst>
                <a:ext uri="{FF2B5EF4-FFF2-40B4-BE49-F238E27FC236}">
                  <a16:creationId xmlns:a16="http://schemas.microsoft.com/office/drawing/2014/main" id="{409B4FA7-4A48-4357-B018-9CFC090D965C}"/>
                </a:ext>
              </a:extLst>
            </p:cNvPr>
            <p:cNvGrpSpPr/>
            <p:nvPr/>
          </p:nvGrpSpPr>
          <p:grpSpPr>
            <a:xfrm>
              <a:off x="4218544" y="3742267"/>
              <a:ext cx="70919" cy="59972"/>
              <a:chOff x="-2086139" y="3650143"/>
              <a:chExt cx="36065" cy="36065"/>
            </a:xfrm>
          </p:grpSpPr>
          <p:sp>
            <p:nvSpPr>
              <p:cNvPr id="1136" name="Freeform: Shape 1135">
                <a:extLst>
                  <a:ext uri="{FF2B5EF4-FFF2-40B4-BE49-F238E27FC236}">
                    <a16:creationId xmlns:a16="http://schemas.microsoft.com/office/drawing/2014/main" id="{B8CD3A1B-D6DF-43F3-A395-8137545A1322}"/>
                  </a:ext>
                </a:extLst>
              </p:cNvPr>
              <p:cNvSpPr/>
              <p:nvPr/>
            </p:nvSpPr>
            <p:spPr>
              <a:xfrm>
                <a:off x="-2068107" y="3650143"/>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37" name="Freeform: Shape 1136">
                <a:extLst>
                  <a:ext uri="{FF2B5EF4-FFF2-40B4-BE49-F238E27FC236}">
                    <a16:creationId xmlns:a16="http://schemas.microsoft.com/office/drawing/2014/main" id="{D835DCFE-AE44-45F8-BFAA-D55EFE53FC58}"/>
                  </a:ext>
                </a:extLst>
              </p:cNvPr>
              <p:cNvSpPr/>
              <p:nvPr/>
            </p:nvSpPr>
            <p:spPr>
              <a:xfrm>
                <a:off x="-2086139" y="3668176"/>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1764" name="Group 1763">
              <a:extLst>
                <a:ext uri="{FF2B5EF4-FFF2-40B4-BE49-F238E27FC236}">
                  <a16:creationId xmlns:a16="http://schemas.microsoft.com/office/drawing/2014/main" id="{93657DE5-2FD9-4215-ACAB-499E02322549}"/>
                </a:ext>
              </a:extLst>
            </p:cNvPr>
            <p:cNvGrpSpPr/>
            <p:nvPr/>
          </p:nvGrpSpPr>
          <p:grpSpPr>
            <a:xfrm>
              <a:off x="3547319" y="3537502"/>
              <a:ext cx="73139" cy="64008"/>
              <a:chOff x="3556897" y="3143313"/>
              <a:chExt cx="1283648" cy="917816"/>
            </a:xfrm>
          </p:grpSpPr>
          <p:sp>
            <p:nvSpPr>
              <p:cNvPr id="896" name="Shape17_20250616_094615">
                <a:extLst>
                  <a:ext uri="{FF2B5EF4-FFF2-40B4-BE49-F238E27FC236}">
                    <a16:creationId xmlns:a16="http://schemas.microsoft.com/office/drawing/2014/main" id="{74F0A08F-733C-4AE2-BAAD-02551B6D0A4F}"/>
                  </a:ext>
                </a:extLst>
              </p:cNvPr>
              <p:cNvSpPr/>
              <p:nvPr/>
            </p:nvSpPr>
            <p:spPr>
              <a:xfrm>
                <a:off x="4176451" y="3143313"/>
                <a:ext cx="45720" cy="917816"/>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97" name="Shape18_20250616_094615">
                <a:extLst>
                  <a:ext uri="{FF2B5EF4-FFF2-40B4-BE49-F238E27FC236}">
                    <a16:creationId xmlns:a16="http://schemas.microsoft.com/office/drawing/2014/main" id="{258218C0-CAB1-45E3-B329-CAE1A53BD72D}"/>
                  </a:ext>
                </a:extLst>
              </p:cNvPr>
              <p:cNvSpPr/>
              <p:nvPr/>
            </p:nvSpPr>
            <p:spPr>
              <a:xfrm>
                <a:off x="3556897" y="3579859"/>
                <a:ext cx="1283648" cy="45720"/>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8" name="Shape19_20250616_094615">
              <a:extLst>
                <a:ext uri="{FF2B5EF4-FFF2-40B4-BE49-F238E27FC236}">
                  <a16:creationId xmlns:a16="http://schemas.microsoft.com/office/drawing/2014/main" id="{060A5B67-3C11-4D7F-9DE4-7177AFC7D6A2}"/>
                </a:ext>
              </a:extLst>
            </p:cNvPr>
            <p:cNvGrpSpPr/>
            <p:nvPr/>
          </p:nvGrpSpPr>
          <p:grpSpPr>
            <a:xfrm>
              <a:off x="4107566" y="3708019"/>
              <a:ext cx="70919" cy="59972"/>
              <a:chOff x="-2229263" y="3597913"/>
              <a:chExt cx="36065" cy="36065"/>
            </a:xfrm>
          </p:grpSpPr>
          <p:sp>
            <p:nvSpPr>
              <p:cNvPr id="1134" name="Freeform: Shape 1133">
                <a:extLst>
                  <a:ext uri="{FF2B5EF4-FFF2-40B4-BE49-F238E27FC236}">
                    <a16:creationId xmlns:a16="http://schemas.microsoft.com/office/drawing/2014/main" id="{A9934436-9B61-48CE-85FD-D63EF36F86FD}"/>
                  </a:ext>
                </a:extLst>
              </p:cNvPr>
              <p:cNvSpPr/>
              <p:nvPr/>
            </p:nvSpPr>
            <p:spPr>
              <a:xfrm>
                <a:off x="-2211230" y="3597913"/>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35" name="Freeform: Shape 1134">
                <a:extLst>
                  <a:ext uri="{FF2B5EF4-FFF2-40B4-BE49-F238E27FC236}">
                    <a16:creationId xmlns:a16="http://schemas.microsoft.com/office/drawing/2014/main" id="{BC2C9FFC-B7CC-4FE2-AB34-826D78AFFA02}"/>
                  </a:ext>
                </a:extLst>
              </p:cNvPr>
              <p:cNvSpPr/>
              <p:nvPr/>
            </p:nvSpPr>
            <p:spPr>
              <a:xfrm>
                <a:off x="-2229263" y="3615946"/>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99" name="Shape20_20250616_094615">
              <a:extLst>
                <a:ext uri="{FF2B5EF4-FFF2-40B4-BE49-F238E27FC236}">
                  <a16:creationId xmlns:a16="http://schemas.microsoft.com/office/drawing/2014/main" id="{B47CA7FF-B7AF-4AA9-91F2-B30080444718}"/>
                </a:ext>
              </a:extLst>
            </p:cNvPr>
            <p:cNvGrpSpPr/>
            <p:nvPr/>
          </p:nvGrpSpPr>
          <p:grpSpPr>
            <a:xfrm>
              <a:off x="4095518" y="3696177"/>
              <a:ext cx="70949" cy="59998"/>
              <a:chOff x="-2244789" y="3579865"/>
              <a:chExt cx="36080" cy="36080"/>
            </a:xfrm>
          </p:grpSpPr>
          <p:sp>
            <p:nvSpPr>
              <p:cNvPr id="1132" name="Freeform: Shape 1131">
                <a:extLst>
                  <a:ext uri="{FF2B5EF4-FFF2-40B4-BE49-F238E27FC236}">
                    <a16:creationId xmlns:a16="http://schemas.microsoft.com/office/drawing/2014/main" id="{D0E0A9FF-43EA-4DE4-BF11-F5EF3BC2CD57}"/>
                  </a:ext>
                </a:extLst>
              </p:cNvPr>
              <p:cNvSpPr/>
              <p:nvPr/>
            </p:nvSpPr>
            <p:spPr>
              <a:xfrm>
                <a:off x="-2226756" y="357986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33" name="Freeform: Shape 1132">
                <a:extLst>
                  <a:ext uri="{FF2B5EF4-FFF2-40B4-BE49-F238E27FC236}">
                    <a16:creationId xmlns:a16="http://schemas.microsoft.com/office/drawing/2014/main" id="{C4547528-3F06-4223-A926-28054009EF07}"/>
                  </a:ext>
                </a:extLst>
              </p:cNvPr>
              <p:cNvSpPr/>
              <p:nvPr/>
            </p:nvSpPr>
            <p:spPr>
              <a:xfrm>
                <a:off x="-2244789" y="3597913"/>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0" name="Shape21_20250616_094615">
              <a:extLst>
                <a:ext uri="{FF2B5EF4-FFF2-40B4-BE49-F238E27FC236}">
                  <a16:creationId xmlns:a16="http://schemas.microsoft.com/office/drawing/2014/main" id="{E0C5F7AE-8FA8-467B-837F-114F692EB812}"/>
                </a:ext>
              </a:extLst>
            </p:cNvPr>
            <p:cNvGrpSpPr/>
            <p:nvPr/>
          </p:nvGrpSpPr>
          <p:grpSpPr>
            <a:xfrm>
              <a:off x="4075584" y="3692081"/>
              <a:ext cx="70919" cy="59972"/>
              <a:chOff x="-2270509" y="3573606"/>
              <a:chExt cx="36065" cy="36065"/>
            </a:xfrm>
          </p:grpSpPr>
          <p:sp>
            <p:nvSpPr>
              <p:cNvPr id="1130" name="Freeform: Shape 1129">
                <a:extLst>
                  <a:ext uri="{FF2B5EF4-FFF2-40B4-BE49-F238E27FC236}">
                    <a16:creationId xmlns:a16="http://schemas.microsoft.com/office/drawing/2014/main" id="{27F41169-1CFA-4AB8-8268-727100A7CA42}"/>
                  </a:ext>
                </a:extLst>
              </p:cNvPr>
              <p:cNvSpPr/>
              <p:nvPr/>
            </p:nvSpPr>
            <p:spPr>
              <a:xfrm>
                <a:off x="-2252476" y="357360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31" name="Freeform: Shape 1130">
                <a:extLst>
                  <a:ext uri="{FF2B5EF4-FFF2-40B4-BE49-F238E27FC236}">
                    <a16:creationId xmlns:a16="http://schemas.microsoft.com/office/drawing/2014/main" id="{5F4995F9-760D-4391-A8D9-5474FF6FED31}"/>
                  </a:ext>
                </a:extLst>
              </p:cNvPr>
              <p:cNvSpPr/>
              <p:nvPr/>
            </p:nvSpPr>
            <p:spPr>
              <a:xfrm>
                <a:off x="-2270509" y="359163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1" name="Shape22_20250616_094615">
              <a:extLst>
                <a:ext uri="{FF2B5EF4-FFF2-40B4-BE49-F238E27FC236}">
                  <a16:creationId xmlns:a16="http://schemas.microsoft.com/office/drawing/2014/main" id="{EF2D8933-37D0-49DF-8790-779E35785638}"/>
                </a:ext>
              </a:extLst>
            </p:cNvPr>
            <p:cNvGrpSpPr/>
            <p:nvPr/>
          </p:nvGrpSpPr>
          <p:grpSpPr>
            <a:xfrm>
              <a:off x="4068649" y="3687329"/>
              <a:ext cx="70949" cy="59972"/>
              <a:chOff x="-2279441" y="3566359"/>
              <a:chExt cx="36080" cy="36065"/>
            </a:xfrm>
          </p:grpSpPr>
          <p:sp>
            <p:nvSpPr>
              <p:cNvPr id="1128" name="Freeform: Shape 1127">
                <a:extLst>
                  <a:ext uri="{FF2B5EF4-FFF2-40B4-BE49-F238E27FC236}">
                    <a16:creationId xmlns:a16="http://schemas.microsoft.com/office/drawing/2014/main" id="{BEFAE201-F88A-48B9-9724-1C3F161B288E}"/>
                  </a:ext>
                </a:extLst>
              </p:cNvPr>
              <p:cNvSpPr/>
              <p:nvPr/>
            </p:nvSpPr>
            <p:spPr>
              <a:xfrm>
                <a:off x="-2261393" y="356635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29" name="Freeform: Shape 1128">
                <a:extLst>
                  <a:ext uri="{FF2B5EF4-FFF2-40B4-BE49-F238E27FC236}">
                    <a16:creationId xmlns:a16="http://schemas.microsoft.com/office/drawing/2014/main" id="{B9B6FA9B-D0C5-44DA-91CE-759A9C19E67A}"/>
                  </a:ext>
                </a:extLst>
              </p:cNvPr>
              <p:cNvSpPr/>
              <p:nvPr/>
            </p:nvSpPr>
            <p:spPr>
              <a:xfrm>
                <a:off x="-2279441" y="358439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2" name="Shape23_20250616_094615">
              <a:extLst>
                <a:ext uri="{FF2B5EF4-FFF2-40B4-BE49-F238E27FC236}">
                  <a16:creationId xmlns:a16="http://schemas.microsoft.com/office/drawing/2014/main" id="{8F930A98-2A69-4BA1-B124-228125C61F71}"/>
                </a:ext>
              </a:extLst>
            </p:cNvPr>
            <p:cNvGrpSpPr/>
            <p:nvPr/>
          </p:nvGrpSpPr>
          <p:grpSpPr>
            <a:xfrm>
              <a:off x="4040693" y="3672537"/>
              <a:ext cx="70919" cy="59972"/>
              <a:chOff x="-2315507" y="3543799"/>
              <a:chExt cx="36065" cy="36065"/>
            </a:xfrm>
          </p:grpSpPr>
          <p:sp>
            <p:nvSpPr>
              <p:cNvPr id="1126" name="Freeform: Shape 1125">
                <a:extLst>
                  <a:ext uri="{FF2B5EF4-FFF2-40B4-BE49-F238E27FC236}">
                    <a16:creationId xmlns:a16="http://schemas.microsoft.com/office/drawing/2014/main" id="{BA8076AE-DE32-4F05-A147-6512658B2DD2}"/>
                  </a:ext>
                </a:extLst>
              </p:cNvPr>
              <p:cNvSpPr/>
              <p:nvPr/>
            </p:nvSpPr>
            <p:spPr>
              <a:xfrm>
                <a:off x="-2297474" y="354379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27" name="Freeform: Shape 1126">
                <a:extLst>
                  <a:ext uri="{FF2B5EF4-FFF2-40B4-BE49-F238E27FC236}">
                    <a16:creationId xmlns:a16="http://schemas.microsoft.com/office/drawing/2014/main" id="{8EF4C2EE-A0FA-4D7D-BBE0-3EA8749812CD}"/>
                  </a:ext>
                </a:extLst>
              </p:cNvPr>
              <p:cNvSpPr/>
              <p:nvPr/>
            </p:nvSpPr>
            <p:spPr>
              <a:xfrm>
                <a:off x="-2315507" y="356183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3" name="Shape24_20250616_094615">
              <a:extLst>
                <a:ext uri="{FF2B5EF4-FFF2-40B4-BE49-F238E27FC236}">
                  <a16:creationId xmlns:a16="http://schemas.microsoft.com/office/drawing/2014/main" id="{CF31B602-7FDE-4CB2-B2F4-1FDB6A666215}"/>
                </a:ext>
              </a:extLst>
            </p:cNvPr>
            <p:cNvGrpSpPr/>
            <p:nvPr/>
          </p:nvGrpSpPr>
          <p:grpSpPr>
            <a:xfrm>
              <a:off x="4001396" y="3672537"/>
              <a:ext cx="70919" cy="59972"/>
              <a:chOff x="-2366187" y="3543799"/>
              <a:chExt cx="36065" cy="36065"/>
            </a:xfrm>
          </p:grpSpPr>
          <p:sp>
            <p:nvSpPr>
              <p:cNvPr id="1124" name="Freeform: Shape 1123">
                <a:extLst>
                  <a:ext uri="{FF2B5EF4-FFF2-40B4-BE49-F238E27FC236}">
                    <a16:creationId xmlns:a16="http://schemas.microsoft.com/office/drawing/2014/main" id="{2FA23E86-3F90-4B76-9E40-FE708C3652CF}"/>
                  </a:ext>
                </a:extLst>
              </p:cNvPr>
              <p:cNvSpPr/>
              <p:nvPr/>
            </p:nvSpPr>
            <p:spPr>
              <a:xfrm>
                <a:off x="-2348155" y="354379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25" name="Freeform: Shape 1124">
                <a:extLst>
                  <a:ext uri="{FF2B5EF4-FFF2-40B4-BE49-F238E27FC236}">
                    <a16:creationId xmlns:a16="http://schemas.microsoft.com/office/drawing/2014/main" id="{3530D5A6-4A92-45B6-9BD5-277380A9512B}"/>
                  </a:ext>
                </a:extLst>
              </p:cNvPr>
              <p:cNvSpPr/>
              <p:nvPr/>
            </p:nvSpPr>
            <p:spPr>
              <a:xfrm>
                <a:off x="-2366187" y="356183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4" name="Shape25_20250616_094615">
              <a:extLst>
                <a:ext uri="{FF2B5EF4-FFF2-40B4-BE49-F238E27FC236}">
                  <a16:creationId xmlns:a16="http://schemas.microsoft.com/office/drawing/2014/main" id="{7C626A29-486C-46D9-AA07-AA0FF08F22BA}"/>
                </a:ext>
              </a:extLst>
            </p:cNvPr>
            <p:cNvGrpSpPr/>
            <p:nvPr/>
          </p:nvGrpSpPr>
          <p:grpSpPr>
            <a:xfrm>
              <a:off x="3931202" y="3672537"/>
              <a:ext cx="70949" cy="59972"/>
              <a:chOff x="-2456701" y="3543799"/>
              <a:chExt cx="36080" cy="36065"/>
            </a:xfrm>
          </p:grpSpPr>
          <p:sp>
            <p:nvSpPr>
              <p:cNvPr id="1122" name="Freeform: Shape 1121">
                <a:extLst>
                  <a:ext uri="{FF2B5EF4-FFF2-40B4-BE49-F238E27FC236}">
                    <a16:creationId xmlns:a16="http://schemas.microsoft.com/office/drawing/2014/main" id="{722C7645-EDA9-4AB5-A882-FF7CB17707E0}"/>
                  </a:ext>
                </a:extLst>
              </p:cNvPr>
              <p:cNvSpPr/>
              <p:nvPr/>
            </p:nvSpPr>
            <p:spPr>
              <a:xfrm>
                <a:off x="-2438653" y="354379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23" name="Freeform: Shape 1122">
                <a:extLst>
                  <a:ext uri="{FF2B5EF4-FFF2-40B4-BE49-F238E27FC236}">
                    <a16:creationId xmlns:a16="http://schemas.microsoft.com/office/drawing/2014/main" id="{3907185A-8688-4B17-9D1F-7E2404B807C1}"/>
                  </a:ext>
                </a:extLst>
              </p:cNvPr>
              <p:cNvSpPr/>
              <p:nvPr/>
            </p:nvSpPr>
            <p:spPr>
              <a:xfrm>
                <a:off x="-2456701" y="356183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5" name="Shape26_20250616_094615">
              <a:extLst>
                <a:ext uri="{FF2B5EF4-FFF2-40B4-BE49-F238E27FC236}">
                  <a16:creationId xmlns:a16="http://schemas.microsoft.com/office/drawing/2014/main" id="{39E930B6-F791-4E3C-8EF7-5C25DFEDCC23}"/>
                </a:ext>
              </a:extLst>
            </p:cNvPr>
            <p:cNvGrpSpPr/>
            <p:nvPr/>
          </p:nvGrpSpPr>
          <p:grpSpPr>
            <a:xfrm>
              <a:off x="3918783" y="3675505"/>
              <a:ext cx="70919" cy="59972"/>
              <a:chOff x="-2472728" y="3548326"/>
              <a:chExt cx="36065" cy="36065"/>
            </a:xfrm>
          </p:grpSpPr>
          <p:sp>
            <p:nvSpPr>
              <p:cNvPr id="1120" name="Freeform: Shape 1119">
                <a:extLst>
                  <a:ext uri="{FF2B5EF4-FFF2-40B4-BE49-F238E27FC236}">
                    <a16:creationId xmlns:a16="http://schemas.microsoft.com/office/drawing/2014/main" id="{C5E5CE24-04FB-4CBC-9405-2566A1552613}"/>
                  </a:ext>
                </a:extLst>
              </p:cNvPr>
              <p:cNvSpPr/>
              <p:nvPr/>
            </p:nvSpPr>
            <p:spPr>
              <a:xfrm>
                <a:off x="-2454696" y="354832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21" name="Freeform: Shape 1120">
                <a:extLst>
                  <a:ext uri="{FF2B5EF4-FFF2-40B4-BE49-F238E27FC236}">
                    <a16:creationId xmlns:a16="http://schemas.microsoft.com/office/drawing/2014/main" id="{68B50AB1-162F-4AE9-8764-11E8D634DCF2}"/>
                  </a:ext>
                </a:extLst>
              </p:cNvPr>
              <p:cNvSpPr/>
              <p:nvPr/>
            </p:nvSpPr>
            <p:spPr>
              <a:xfrm>
                <a:off x="-2472728" y="356635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6" name="Shape27_20250616_094615">
              <a:extLst>
                <a:ext uri="{FF2B5EF4-FFF2-40B4-BE49-F238E27FC236}">
                  <a16:creationId xmlns:a16="http://schemas.microsoft.com/office/drawing/2014/main" id="{1C762ECC-48AA-4400-ABB2-D456C3B35F5C}"/>
                </a:ext>
              </a:extLst>
            </p:cNvPr>
            <p:cNvGrpSpPr/>
            <p:nvPr/>
          </p:nvGrpSpPr>
          <p:grpSpPr>
            <a:xfrm>
              <a:off x="3901043" y="3672537"/>
              <a:ext cx="70919" cy="59972"/>
              <a:chOff x="-2495607" y="3543799"/>
              <a:chExt cx="36065" cy="36065"/>
            </a:xfrm>
          </p:grpSpPr>
          <p:sp>
            <p:nvSpPr>
              <p:cNvPr id="1118" name="Freeform: Shape 1117">
                <a:extLst>
                  <a:ext uri="{FF2B5EF4-FFF2-40B4-BE49-F238E27FC236}">
                    <a16:creationId xmlns:a16="http://schemas.microsoft.com/office/drawing/2014/main" id="{96EB9CF5-F31C-42CD-AE13-74D3333A37D0}"/>
                  </a:ext>
                </a:extLst>
              </p:cNvPr>
              <p:cNvSpPr/>
              <p:nvPr/>
            </p:nvSpPr>
            <p:spPr>
              <a:xfrm>
                <a:off x="-2477575" y="354379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19" name="Freeform: Shape 1118">
                <a:extLst>
                  <a:ext uri="{FF2B5EF4-FFF2-40B4-BE49-F238E27FC236}">
                    <a16:creationId xmlns:a16="http://schemas.microsoft.com/office/drawing/2014/main" id="{9F927046-BD9A-4B29-87D4-8C8540411B4A}"/>
                  </a:ext>
                </a:extLst>
              </p:cNvPr>
              <p:cNvSpPr/>
              <p:nvPr/>
            </p:nvSpPr>
            <p:spPr>
              <a:xfrm>
                <a:off x="-2495607" y="356183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7" name="Shape28_20250616_094615">
              <a:extLst>
                <a:ext uri="{FF2B5EF4-FFF2-40B4-BE49-F238E27FC236}">
                  <a16:creationId xmlns:a16="http://schemas.microsoft.com/office/drawing/2014/main" id="{39FB1AE2-7924-41C5-AFE4-F596B7EAB30A}"/>
                </a:ext>
              </a:extLst>
            </p:cNvPr>
            <p:cNvGrpSpPr/>
            <p:nvPr/>
          </p:nvGrpSpPr>
          <p:grpSpPr>
            <a:xfrm>
              <a:off x="3822227" y="3612052"/>
              <a:ext cx="70949" cy="59972"/>
              <a:chOff x="-2597241" y="3451554"/>
              <a:chExt cx="36080" cy="36065"/>
            </a:xfrm>
          </p:grpSpPr>
          <p:sp>
            <p:nvSpPr>
              <p:cNvPr id="1116" name="Freeform: Shape 1115">
                <a:extLst>
                  <a:ext uri="{FF2B5EF4-FFF2-40B4-BE49-F238E27FC236}">
                    <a16:creationId xmlns:a16="http://schemas.microsoft.com/office/drawing/2014/main" id="{59F806BF-C732-44A8-A106-2F2F3A98B3FB}"/>
                  </a:ext>
                </a:extLst>
              </p:cNvPr>
              <p:cNvSpPr/>
              <p:nvPr/>
            </p:nvSpPr>
            <p:spPr>
              <a:xfrm>
                <a:off x="-2579209" y="345155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17" name="Freeform: Shape 1116">
                <a:extLst>
                  <a:ext uri="{FF2B5EF4-FFF2-40B4-BE49-F238E27FC236}">
                    <a16:creationId xmlns:a16="http://schemas.microsoft.com/office/drawing/2014/main" id="{3887EB38-291C-4EAE-8C49-44239E42C9F1}"/>
                  </a:ext>
                </a:extLst>
              </p:cNvPr>
              <p:cNvSpPr/>
              <p:nvPr/>
            </p:nvSpPr>
            <p:spPr>
              <a:xfrm>
                <a:off x="-2597241" y="346958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8" name="Shape29_20250616_094615">
              <a:extLst>
                <a:ext uri="{FF2B5EF4-FFF2-40B4-BE49-F238E27FC236}">
                  <a16:creationId xmlns:a16="http://schemas.microsoft.com/office/drawing/2014/main" id="{FBA1247F-315B-4AC1-A2F4-D4BF815A088D}"/>
                </a:ext>
              </a:extLst>
            </p:cNvPr>
            <p:cNvGrpSpPr/>
            <p:nvPr/>
          </p:nvGrpSpPr>
          <p:grpSpPr>
            <a:xfrm>
              <a:off x="3728390" y="3612052"/>
              <a:ext cx="70949" cy="59972"/>
              <a:chOff x="-2718260" y="3451554"/>
              <a:chExt cx="36080" cy="36065"/>
            </a:xfrm>
          </p:grpSpPr>
          <p:sp>
            <p:nvSpPr>
              <p:cNvPr id="1114" name="Freeform: Shape 1113">
                <a:extLst>
                  <a:ext uri="{FF2B5EF4-FFF2-40B4-BE49-F238E27FC236}">
                    <a16:creationId xmlns:a16="http://schemas.microsoft.com/office/drawing/2014/main" id="{F4B06CAE-A173-42F6-B456-F8A9D34FF7C2}"/>
                  </a:ext>
                </a:extLst>
              </p:cNvPr>
              <p:cNvSpPr/>
              <p:nvPr/>
            </p:nvSpPr>
            <p:spPr>
              <a:xfrm>
                <a:off x="-2700212" y="345155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15" name="Freeform: Shape 1114">
                <a:extLst>
                  <a:ext uri="{FF2B5EF4-FFF2-40B4-BE49-F238E27FC236}">
                    <a16:creationId xmlns:a16="http://schemas.microsoft.com/office/drawing/2014/main" id="{E859FD4C-C98A-44D1-BE6C-D62D39DC195F}"/>
                  </a:ext>
                </a:extLst>
              </p:cNvPr>
              <p:cNvSpPr/>
              <p:nvPr/>
            </p:nvSpPr>
            <p:spPr>
              <a:xfrm>
                <a:off x="-2718260" y="346958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09" name="Shape30_20250616_094615">
              <a:extLst>
                <a:ext uri="{FF2B5EF4-FFF2-40B4-BE49-F238E27FC236}">
                  <a16:creationId xmlns:a16="http://schemas.microsoft.com/office/drawing/2014/main" id="{FC625817-70BE-4020-A949-FE5F26F311BE}"/>
                </a:ext>
              </a:extLst>
            </p:cNvPr>
            <p:cNvGrpSpPr/>
            <p:nvPr/>
          </p:nvGrpSpPr>
          <p:grpSpPr>
            <a:xfrm>
              <a:off x="3709456" y="3612052"/>
              <a:ext cx="70919" cy="59972"/>
              <a:chOff x="-2742689" y="3451554"/>
              <a:chExt cx="36065" cy="36065"/>
            </a:xfrm>
          </p:grpSpPr>
          <p:sp>
            <p:nvSpPr>
              <p:cNvPr id="1112" name="Freeform: Shape 1111">
                <a:extLst>
                  <a:ext uri="{FF2B5EF4-FFF2-40B4-BE49-F238E27FC236}">
                    <a16:creationId xmlns:a16="http://schemas.microsoft.com/office/drawing/2014/main" id="{70F87BD1-C994-4D1A-9317-41ABB44C4B8A}"/>
                  </a:ext>
                </a:extLst>
              </p:cNvPr>
              <p:cNvSpPr/>
              <p:nvPr/>
            </p:nvSpPr>
            <p:spPr>
              <a:xfrm>
                <a:off x="-2724656" y="345155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13" name="Freeform: Shape 1112">
                <a:extLst>
                  <a:ext uri="{FF2B5EF4-FFF2-40B4-BE49-F238E27FC236}">
                    <a16:creationId xmlns:a16="http://schemas.microsoft.com/office/drawing/2014/main" id="{F0339B5A-48E2-4856-ACC0-3C9D30CAE44C}"/>
                  </a:ext>
                </a:extLst>
              </p:cNvPr>
              <p:cNvSpPr/>
              <p:nvPr/>
            </p:nvSpPr>
            <p:spPr>
              <a:xfrm>
                <a:off x="-2742689" y="346958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0" name="Shape7_20250616_112810">
              <a:extLst>
                <a:ext uri="{FF2B5EF4-FFF2-40B4-BE49-F238E27FC236}">
                  <a16:creationId xmlns:a16="http://schemas.microsoft.com/office/drawing/2014/main" id="{3AA87598-5842-4684-B25D-7179879C6E5B}"/>
                </a:ext>
              </a:extLst>
            </p:cNvPr>
            <p:cNvGrpSpPr/>
            <p:nvPr/>
          </p:nvGrpSpPr>
          <p:grpSpPr>
            <a:xfrm>
              <a:off x="3594568" y="3545910"/>
              <a:ext cx="70919" cy="59998"/>
              <a:chOff x="-2890856" y="3350695"/>
              <a:chExt cx="36065" cy="36080"/>
            </a:xfrm>
          </p:grpSpPr>
          <p:sp>
            <p:nvSpPr>
              <p:cNvPr id="1110" name="Freeform: Shape 1109">
                <a:extLst>
                  <a:ext uri="{FF2B5EF4-FFF2-40B4-BE49-F238E27FC236}">
                    <a16:creationId xmlns:a16="http://schemas.microsoft.com/office/drawing/2014/main" id="{B17624BC-DAED-4F31-972B-B08B0209268A}"/>
                  </a:ext>
                </a:extLst>
              </p:cNvPr>
              <p:cNvSpPr/>
              <p:nvPr/>
            </p:nvSpPr>
            <p:spPr>
              <a:xfrm>
                <a:off x="-2872823"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11" name="Freeform: Shape 1110">
                <a:extLst>
                  <a:ext uri="{FF2B5EF4-FFF2-40B4-BE49-F238E27FC236}">
                    <a16:creationId xmlns:a16="http://schemas.microsoft.com/office/drawing/2014/main" id="{596D0E75-6FBC-4D68-BABB-1D7B557A6C58}"/>
                  </a:ext>
                </a:extLst>
              </p:cNvPr>
              <p:cNvSpPr/>
              <p:nvPr/>
            </p:nvSpPr>
            <p:spPr>
              <a:xfrm>
                <a:off x="-2890856" y="336872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1" name="Shape32_20250616_094615">
              <a:extLst>
                <a:ext uri="{FF2B5EF4-FFF2-40B4-BE49-F238E27FC236}">
                  <a16:creationId xmlns:a16="http://schemas.microsoft.com/office/drawing/2014/main" id="{6AC5AB8B-4DC7-41E9-88C3-6ADBEB0EA9BB}"/>
                </a:ext>
              </a:extLst>
            </p:cNvPr>
            <p:cNvGrpSpPr/>
            <p:nvPr/>
          </p:nvGrpSpPr>
          <p:grpSpPr>
            <a:xfrm>
              <a:off x="3570186" y="3545910"/>
              <a:ext cx="70949" cy="59998"/>
              <a:chOff x="-2922288" y="3350695"/>
              <a:chExt cx="36080" cy="36080"/>
            </a:xfrm>
          </p:grpSpPr>
          <p:sp>
            <p:nvSpPr>
              <p:cNvPr id="1108" name="Freeform: Shape 1107">
                <a:extLst>
                  <a:ext uri="{FF2B5EF4-FFF2-40B4-BE49-F238E27FC236}">
                    <a16:creationId xmlns:a16="http://schemas.microsoft.com/office/drawing/2014/main" id="{665D07E5-B65C-4672-B299-1DD25AD2E47F}"/>
                  </a:ext>
                </a:extLst>
              </p:cNvPr>
              <p:cNvSpPr/>
              <p:nvPr/>
            </p:nvSpPr>
            <p:spPr>
              <a:xfrm>
                <a:off x="-2904240"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09" name="Freeform: Shape 1108">
                <a:extLst>
                  <a:ext uri="{FF2B5EF4-FFF2-40B4-BE49-F238E27FC236}">
                    <a16:creationId xmlns:a16="http://schemas.microsoft.com/office/drawing/2014/main" id="{09A1F7F3-9170-4773-98CA-7F548679B828}"/>
                  </a:ext>
                </a:extLst>
              </p:cNvPr>
              <p:cNvSpPr/>
              <p:nvPr/>
            </p:nvSpPr>
            <p:spPr>
              <a:xfrm>
                <a:off x="-2922288" y="336872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2" name="Shape33_20250616_094615">
              <a:extLst>
                <a:ext uri="{FF2B5EF4-FFF2-40B4-BE49-F238E27FC236}">
                  <a16:creationId xmlns:a16="http://schemas.microsoft.com/office/drawing/2014/main" id="{16E05DFB-B15B-4CDA-96A9-4D12DB78037A}"/>
                </a:ext>
              </a:extLst>
            </p:cNvPr>
            <p:cNvGrpSpPr/>
            <p:nvPr/>
          </p:nvGrpSpPr>
          <p:grpSpPr>
            <a:xfrm>
              <a:off x="3562070" y="3545910"/>
              <a:ext cx="70949" cy="59998"/>
              <a:chOff x="-2932755" y="3350695"/>
              <a:chExt cx="36080" cy="36080"/>
            </a:xfrm>
          </p:grpSpPr>
          <p:sp>
            <p:nvSpPr>
              <p:cNvPr id="1106" name="Freeform: Shape 1105">
                <a:extLst>
                  <a:ext uri="{FF2B5EF4-FFF2-40B4-BE49-F238E27FC236}">
                    <a16:creationId xmlns:a16="http://schemas.microsoft.com/office/drawing/2014/main" id="{8697A3B1-638E-4DC9-905E-CEE29D7FAE85}"/>
                  </a:ext>
                </a:extLst>
              </p:cNvPr>
              <p:cNvSpPr/>
              <p:nvPr/>
            </p:nvSpPr>
            <p:spPr>
              <a:xfrm>
                <a:off x="-2914722"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07" name="Freeform: Shape 1106">
                <a:extLst>
                  <a:ext uri="{FF2B5EF4-FFF2-40B4-BE49-F238E27FC236}">
                    <a16:creationId xmlns:a16="http://schemas.microsoft.com/office/drawing/2014/main" id="{446D48FA-80AD-44BC-B90B-7968B0B87ED1}"/>
                  </a:ext>
                </a:extLst>
              </p:cNvPr>
              <p:cNvSpPr/>
              <p:nvPr/>
            </p:nvSpPr>
            <p:spPr>
              <a:xfrm>
                <a:off x="-2932755" y="336872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3" name="Shape34_20250616_094615">
              <a:extLst>
                <a:ext uri="{FF2B5EF4-FFF2-40B4-BE49-F238E27FC236}">
                  <a16:creationId xmlns:a16="http://schemas.microsoft.com/office/drawing/2014/main" id="{CDA6DC1F-CDCC-48DB-A29E-C6F47CDB8166}"/>
                </a:ext>
              </a:extLst>
            </p:cNvPr>
            <p:cNvGrpSpPr/>
            <p:nvPr/>
          </p:nvGrpSpPr>
          <p:grpSpPr>
            <a:xfrm>
              <a:off x="3505527" y="3545910"/>
              <a:ext cx="70949" cy="59998"/>
              <a:chOff x="-3005677" y="3350695"/>
              <a:chExt cx="36080" cy="36080"/>
            </a:xfrm>
          </p:grpSpPr>
          <p:sp>
            <p:nvSpPr>
              <p:cNvPr id="1104" name="Freeform: Shape 1103">
                <a:extLst>
                  <a:ext uri="{FF2B5EF4-FFF2-40B4-BE49-F238E27FC236}">
                    <a16:creationId xmlns:a16="http://schemas.microsoft.com/office/drawing/2014/main" id="{38631157-258C-4C12-B107-64EBCDB97176}"/>
                  </a:ext>
                </a:extLst>
              </p:cNvPr>
              <p:cNvSpPr/>
              <p:nvPr/>
            </p:nvSpPr>
            <p:spPr>
              <a:xfrm>
                <a:off x="-2987644"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05" name="Freeform: Shape 1104">
                <a:extLst>
                  <a:ext uri="{FF2B5EF4-FFF2-40B4-BE49-F238E27FC236}">
                    <a16:creationId xmlns:a16="http://schemas.microsoft.com/office/drawing/2014/main" id="{D8629042-08BC-46D0-9E72-EBFEEECAF607}"/>
                  </a:ext>
                </a:extLst>
              </p:cNvPr>
              <p:cNvSpPr/>
              <p:nvPr/>
            </p:nvSpPr>
            <p:spPr>
              <a:xfrm>
                <a:off x="-3005677" y="336872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4" name="Shape35_20250616_094615">
              <a:extLst>
                <a:ext uri="{FF2B5EF4-FFF2-40B4-BE49-F238E27FC236}">
                  <a16:creationId xmlns:a16="http://schemas.microsoft.com/office/drawing/2014/main" id="{24D540E6-93F3-4863-95D8-C9448015F810}"/>
                </a:ext>
              </a:extLst>
            </p:cNvPr>
            <p:cNvGrpSpPr/>
            <p:nvPr/>
          </p:nvGrpSpPr>
          <p:grpSpPr>
            <a:xfrm>
              <a:off x="3489883" y="3545910"/>
              <a:ext cx="70949" cy="59998"/>
              <a:chOff x="-3025851" y="3350695"/>
              <a:chExt cx="36080" cy="36080"/>
            </a:xfrm>
          </p:grpSpPr>
          <p:sp>
            <p:nvSpPr>
              <p:cNvPr id="1102" name="Freeform: Shape 1101">
                <a:extLst>
                  <a:ext uri="{FF2B5EF4-FFF2-40B4-BE49-F238E27FC236}">
                    <a16:creationId xmlns:a16="http://schemas.microsoft.com/office/drawing/2014/main" id="{8B132ECC-2428-432E-8C2E-84D4210C02AC}"/>
                  </a:ext>
                </a:extLst>
              </p:cNvPr>
              <p:cNvSpPr/>
              <p:nvPr/>
            </p:nvSpPr>
            <p:spPr>
              <a:xfrm>
                <a:off x="-3007803"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03" name="Freeform: Shape 1102">
                <a:extLst>
                  <a:ext uri="{FF2B5EF4-FFF2-40B4-BE49-F238E27FC236}">
                    <a16:creationId xmlns:a16="http://schemas.microsoft.com/office/drawing/2014/main" id="{B86B0117-E0EF-4497-AF5B-FDE66CB3CE1F}"/>
                  </a:ext>
                </a:extLst>
              </p:cNvPr>
              <p:cNvSpPr/>
              <p:nvPr/>
            </p:nvSpPr>
            <p:spPr>
              <a:xfrm>
                <a:off x="-3025851" y="336872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5" name="Shape36_20250616_094615">
              <a:extLst>
                <a:ext uri="{FF2B5EF4-FFF2-40B4-BE49-F238E27FC236}">
                  <a16:creationId xmlns:a16="http://schemas.microsoft.com/office/drawing/2014/main" id="{A69B5F0E-904B-4A1E-84BE-BFE515797668}"/>
                </a:ext>
              </a:extLst>
            </p:cNvPr>
            <p:cNvGrpSpPr/>
            <p:nvPr/>
          </p:nvGrpSpPr>
          <p:grpSpPr>
            <a:xfrm>
              <a:off x="3474545" y="3545910"/>
              <a:ext cx="70949" cy="59998"/>
              <a:chOff x="-3045631" y="3350695"/>
              <a:chExt cx="36080" cy="36080"/>
            </a:xfrm>
          </p:grpSpPr>
          <p:sp>
            <p:nvSpPr>
              <p:cNvPr id="1100" name="Freeform: Shape 1099">
                <a:extLst>
                  <a:ext uri="{FF2B5EF4-FFF2-40B4-BE49-F238E27FC236}">
                    <a16:creationId xmlns:a16="http://schemas.microsoft.com/office/drawing/2014/main" id="{756F477B-054B-42A2-BA5C-A298E1F482BF}"/>
                  </a:ext>
                </a:extLst>
              </p:cNvPr>
              <p:cNvSpPr/>
              <p:nvPr/>
            </p:nvSpPr>
            <p:spPr>
              <a:xfrm>
                <a:off x="-3027583" y="335069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101" name="Freeform: Shape 1100">
                <a:extLst>
                  <a:ext uri="{FF2B5EF4-FFF2-40B4-BE49-F238E27FC236}">
                    <a16:creationId xmlns:a16="http://schemas.microsoft.com/office/drawing/2014/main" id="{3BAA7568-928D-49AB-96F6-2D4AE72CA3D5}"/>
                  </a:ext>
                </a:extLst>
              </p:cNvPr>
              <p:cNvSpPr/>
              <p:nvPr/>
            </p:nvSpPr>
            <p:spPr>
              <a:xfrm>
                <a:off x="-3045631" y="336872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6" name="Shape37_20250616_094615">
              <a:extLst>
                <a:ext uri="{FF2B5EF4-FFF2-40B4-BE49-F238E27FC236}">
                  <a16:creationId xmlns:a16="http://schemas.microsoft.com/office/drawing/2014/main" id="{CD05B53A-6606-474B-9348-6D4CE077A652}"/>
                </a:ext>
              </a:extLst>
            </p:cNvPr>
            <p:cNvGrpSpPr/>
            <p:nvPr/>
          </p:nvGrpSpPr>
          <p:grpSpPr>
            <a:xfrm>
              <a:off x="3467345" y="3534094"/>
              <a:ext cx="70919" cy="59972"/>
              <a:chOff x="-3054929" y="3332662"/>
              <a:chExt cx="36065" cy="36065"/>
            </a:xfrm>
          </p:grpSpPr>
          <p:sp>
            <p:nvSpPr>
              <p:cNvPr id="1098" name="Freeform: Shape 1097">
                <a:extLst>
                  <a:ext uri="{FF2B5EF4-FFF2-40B4-BE49-F238E27FC236}">
                    <a16:creationId xmlns:a16="http://schemas.microsoft.com/office/drawing/2014/main" id="{EE7E389C-362D-4CE6-B9CD-67A3773DF395}"/>
                  </a:ext>
                </a:extLst>
              </p:cNvPr>
              <p:cNvSpPr/>
              <p:nvPr/>
            </p:nvSpPr>
            <p:spPr>
              <a:xfrm>
                <a:off x="-3036896" y="3332662"/>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99" name="Freeform: Shape 1098">
                <a:extLst>
                  <a:ext uri="{FF2B5EF4-FFF2-40B4-BE49-F238E27FC236}">
                    <a16:creationId xmlns:a16="http://schemas.microsoft.com/office/drawing/2014/main" id="{E70B8183-1234-4127-90BE-6A3F5DA6E1E7}"/>
                  </a:ext>
                </a:extLst>
              </p:cNvPr>
              <p:cNvSpPr/>
              <p:nvPr/>
            </p:nvSpPr>
            <p:spPr>
              <a:xfrm>
                <a:off x="-3054929" y="3350695"/>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7" name="Shape38_20250616_094615">
              <a:extLst>
                <a:ext uri="{FF2B5EF4-FFF2-40B4-BE49-F238E27FC236}">
                  <a16:creationId xmlns:a16="http://schemas.microsoft.com/office/drawing/2014/main" id="{693B38D6-2347-46B7-9AEC-CB663E9E2C68}"/>
                </a:ext>
              </a:extLst>
            </p:cNvPr>
            <p:cNvGrpSpPr/>
            <p:nvPr/>
          </p:nvGrpSpPr>
          <p:grpSpPr>
            <a:xfrm>
              <a:off x="3453342" y="3532432"/>
              <a:ext cx="70949" cy="59998"/>
              <a:chOff x="-3072977" y="3330140"/>
              <a:chExt cx="36080" cy="36080"/>
            </a:xfrm>
          </p:grpSpPr>
          <p:sp>
            <p:nvSpPr>
              <p:cNvPr id="1096" name="Freeform: Shape 1095">
                <a:extLst>
                  <a:ext uri="{FF2B5EF4-FFF2-40B4-BE49-F238E27FC236}">
                    <a16:creationId xmlns:a16="http://schemas.microsoft.com/office/drawing/2014/main" id="{D03BD219-8A95-4E8A-81C0-263E001E5A7C}"/>
                  </a:ext>
                </a:extLst>
              </p:cNvPr>
              <p:cNvSpPr/>
              <p:nvPr/>
            </p:nvSpPr>
            <p:spPr>
              <a:xfrm>
                <a:off x="-3054929" y="3330140"/>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97" name="Freeform: Shape 1096">
                <a:extLst>
                  <a:ext uri="{FF2B5EF4-FFF2-40B4-BE49-F238E27FC236}">
                    <a16:creationId xmlns:a16="http://schemas.microsoft.com/office/drawing/2014/main" id="{C77F190A-77DA-4471-A94D-A27A7947A583}"/>
                  </a:ext>
                </a:extLst>
              </p:cNvPr>
              <p:cNvSpPr/>
              <p:nvPr/>
            </p:nvSpPr>
            <p:spPr>
              <a:xfrm>
                <a:off x="-3072977" y="3348173"/>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8" name="Shape8_20250616_112810">
              <a:extLst>
                <a:ext uri="{FF2B5EF4-FFF2-40B4-BE49-F238E27FC236}">
                  <a16:creationId xmlns:a16="http://schemas.microsoft.com/office/drawing/2014/main" id="{E4423C69-9D72-4ADD-B254-557E95B14779}"/>
                </a:ext>
              </a:extLst>
            </p:cNvPr>
            <p:cNvGrpSpPr/>
            <p:nvPr/>
          </p:nvGrpSpPr>
          <p:grpSpPr>
            <a:xfrm>
              <a:off x="3386290" y="3517172"/>
              <a:ext cx="70919" cy="59998"/>
              <a:chOff x="-3159464" y="3306866"/>
              <a:chExt cx="36065" cy="36080"/>
            </a:xfrm>
          </p:grpSpPr>
          <p:sp>
            <p:nvSpPr>
              <p:cNvPr id="1094" name="Freeform: Shape 1093">
                <a:extLst>
                  <a:ext uri="{FF2B5EF4-FFF2-40B4-BE49-F238E27FC236}">
                    <a16:creationId xmlns:a16="http://schemas.microsoft.com/office/drawing/2014/main" id="{8FA7CA5F-A9F3-4CDF-BAC6-CBA9BCB33D82}"/>
                  </a:ext>
                </a:extLst>
              </p:cNvPr>
              <p:cNvSpPr/>
              <p:nvPr/>
            </p:nvSpPr>
            <p:spPr>
              <a:xfrm>
                <a:off x="-3141432" y="330686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95" name="Freeform: Shape 1094">
                <a:extLst>
                  <a:ext uri="{FF2B5EF4-FFF2-40B4-BE49-F238E27FC236}">
                    <a16:creationId xmlns:a16="http://schemas.microsoft.com/office/drawing/2014/main" id="{4FB3E176-997E-42FA-AC8A-383B509FF6DE}"/>
                  </a:ext>
                </a:extLst>
              </p:cNvPr>
              <p:cNvSpPr/>
              <p:nvPr/>
            </p:nvSpPr>
            <p:spPr>
              <a:xfrm>
                <a:off x="-3159464" y="332489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19" name="Shape40_20250616_094615">
              <a:extLst>
                <a:ext uri="{FF2B5EF4-FFF2-40B4-BE49-F238E27FC236}">
                  <a16:creationId xmlns:a16="http://schemas.microsoft.com/office/drawing/2014/main" id="{1747B9B2-96B4-40C8-B116-B6D7B895F2FC}"/>
                </a:ext>
              </a:extLst>
            </p:cNvPr>
            <p:cNvGrpSpPr/>
            <p:nvPr/>
          </p:nvGrpSpPr>
          <p:grpSpPr>
            <a:xfrm>
              <a:off x="3362061" y="3517172"/>
              <a:ext cx="70949" cy="59998"/>
              <a:chOff x="-3190699" y="3306866"/>
              <a:chExt cx="36080" cy="36080"/>
            </a:xfrm>
          </p:grpSpPr>
          <p:sp>
            <p:nvSpPr>
              <p:cNvPr id="1092" name="Freeform: Shape 1091">
                <a:extLst>
                  <a:ext uri="{FF2B5EF4-FFF2-40B4-BE49-F238E27FC236}">
                    <a16:creationId xmlns:a16="http://schemas.microsoft.com/office/drawing/2014/main" id="{F14D8D36-A70D-4875-8FA1-E5187DFB2465}"/>
                  </a:ext>
                </a:extLst>
              </p:cNvPr>
              <p:cNvSpPr/>
              <p:nvPr/>
            </p:nvSpPr>
            <p:spPr>
              <a:xfrm>
                <a:off x="-3172651" y="330686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93" name="Freeform: Shape 1092">
                <a:extLst>
                  <a:ext uri="{FF2B5EF4-FFF2-40B4-BE49-F238E27FC236}">
                    <a16:creationId xmlns:a16="http://schemas.microsoft.com/office/drawing/2014/main" id="{6D21C92D-8308-4447-BFF1-CEE9238723F5}"/>
                  </a:ext>
                </a:extLst>
              </p:cNvPr>
              <p:cNvSpPr/>
              <p:nvPr/>
            </p:nvSpPr>
            <p:spPr>
              <a:xfrm>
                <a:off x="-3190699" y="332489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0" name="Shape41_20250616_094615">
              <a:extLst>
                <a:ext uri="{FF2B5EF4-FFF2-40B4-BE49-F238E27FC236}">
                  <a16:creationId xmlns:a16="http://schemas.microsoft.com/office/drawing/2014/main" id="{14754CFC-6AD1-494E-B01C-814166454468}"/>
                </a:ext>
              </a:extLst>
            </p:cNvPr>
            <p:cNvGrpSpPr/>
            <p:nvPr/>
          </p:nvGrpSpPr>
          <p:grpSpPr>
            <a:xfrm>
              <a:off x="3350634" y="3510446"/>
              <a:ext cx="70949" cy="59972"/>
              <a:chOff x="-3205435" y="3296596"/>
              <a:chExt cx="36080" cy="36065"/>
            </a:xfrm>
          </p:grpSpPr>
          <p:sp>
            <p:nvSpPr>
              <p:cNvPr id="1090" name="Freeform: Shape 1089">
                <a:extLst>
                  <a:ext uri="{FF2B5EF4-FFF2-40B4-BE49-F238E27FC236}">
                    <a16:creationId xmlns:a16="http://schemas.microsoft.com/office/drawing/2014/main" id="{79EBCCFC-CDD5-4BF4-8A58-8E9EE82F2FF3}"/>
                  </a:ext>
                </a:extLst>
              </p:cNvPr>
              <p:cNvSpPr/>
              <p:nvPr/>
            </p:nvSpPr>
            <p:spPr>
              <a:xfrm>
                <a:off x="-3187402" y="329659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91" name="Freeform: Shape 1090">
                <a:extLst>
                  <a:ext uri="{FF2B5EF4-FFF2-40B4-BE49-F238E27FC236}">
                    <a16:creationId xmlns:a16="http://schemas.microsoft.com/office/drawing/2014/main" id="{A60D3546-0AF2-4565-9D7B-D9FBBF484EA5}"/>
                  </a:ext>
                </a:extLst>
              </p:cNvPr>
              <p:cNvSpPr/>
              <p:nvPr/>
            </p:nvSpPr>
            <p:spPr>
              <a:xfrm>
                <a:off x="-3205435" y="331462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1" name="Shape42_20250616_094615">
              <a:extLst>
                <a:ext uri="{FF2B5EF4-FFF2-40B4-BE49-F238E27FC236}">
                  <a16:creationId xmlns:a16="http://schemas.microsoft.com/office/drawing/2014/main" id="{D6BA48A3-EC75-420F-B86C-7E71187F5CEE}"/>
                </a:ext>
              </a:extLst>
            </p:cNvPr>
            <p:cNvGrpSpPr/>
            <p:nvPr/>
          </p:nvGrpSpPr>
          <p:grpSpPr>
            <a:xfrm>
              <a:off x="3330500" y="3510446"/>
              <a:ext cx="70919" cy="59972"/>
              <a:chOff x="-3231413" y="3296596"/>
              <a:chExt cx="36065" cy="36065"/>
            </a:xfrm>
          </p:grpSpPr>
          <p:sp>
            <p:nvSpPr>
              <p:cNvPr id="1088" name="Freeform: Shape 1087">
                <a:extLst>
                  <a:ext uri="{FF2B5EF4-FFF2-40B4-BE49-F238E27FC236}">
                    <a16:creationId xmlns:a16="http://schemas.microsoft.com/office/drawing/2014/main" id="{9CE7AF64-9183-4C15-B5CA-4DE843BAFA79}"/>
                  </a:ext>
                </a:extLst>
              </p:cNvPr>
              <p:cNvSpPr/>
              <p:nvPr/>
            </p:nvSpPr>
            <p:spPr>
              <a:xfrm>
                <a:off x="-3213381" y="329659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89" name="Freeform: Shape 1088">
                <a:extLst>
                  <a:ext uri="{FF2B5EF4-FFF2-40B4-BE49-F238E27FC236}">
                    <a16:creationId xmlns:a16="http://schemas.microsoft.com/office/drawing/2014/main" id="{D88EBA9B-810D-4BB8-80FF-6233B2799D9B}"/>
                  </a:ext>
                </a:extLst>
              </p:cNvPr>
              <p:cNvSpPr/>
              <p:nvPr/>
            </p:nvSpPr>
            <p:spPr>
              <a:xfrm>
                <a:off x="-3231413" y="331462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2" name="Shape43_20250616_094615">
              <a:extLst>
                <a:ext uri="{FF2B5EF4-FFF2-40B4-BE49-F238E27FC236}">
                  <a16:creationId xmlns:a16="http://schemas.microsoft.com/office/drawing/2014/main" id="{13304C21-242F-4EF4-8BD2-03BBDAA46EC7}"/>
                </a:ext>
              </a:extLst>
            </p:cNvPr>
            <p:cNvGrpSpPr/>
            <p:nvPr/>
          </p:nvGrpSpPr>
          <p:grpSpPr>
            <a:xfrm>
              <a:off x="3310630" y="3508792"/>
              <a:ext cx="70949" cy="59972"/>
              <a:chOff x="-3257027" y="3294074"/>
              <a:chExt cx="36080" cy="36065"/>
            </a:xfrm>
          </p:grpSpPr>
          <p:sp>
            <p:nvSpPr>
              <p:cNvPr id="1086" name="Freeform: Shape 1085">
                <a:extLst>
                  <a:ext uri="{FF2B5EF4-FFF2-40B4-BE49-F238E27FC236}">
                    <a16:creationId xmlns:a16="http://schemas.microsoft.com/office/drawing/2014/main" id="{10029A66-0980-406E-84E3-195BF3F9B687}"/>
                  </a:ext>
                </a:extLst>
              </p:cNvPr>
              <p:cNvSpPr/>
              <p:nvPr/>
            </p:nvSpPr>
            <p:spPr>
              <a:xfrm>
                <a:off x="-3238979" y="329407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87" name="Freeform: Shape 1086">
                <a:extLst>
                  <a:ext uri="{FF2B5EF4-FFF2-40B4-BE49-F238E27FC236}">
                    <a16:creationId xmlns:a16="http://schemas.microsoft.com/office/drawing/2014/main" id="{0D55208D-B5F2-4863-9748-3149E3C9E184}"/>
                  </a:ext>
                </a:extLst>
              </p:cNvPr>
              <p:cNvSpPr/>
              <p:nvPr/>
            </p:nvSpPr>
            <p:spPr>
              <a:xfrm>
                <a:off x="-3257027" y="331210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3" name="Shape44_20250616_094615">
              <a:extLst>
                <a:ext uri="{FF2B5EF4-FFF2-40B4-BE49-F238E27FC236}">
                  <a16:creationId xmlns:a16="http://schemas.microsoft.com/office/drawing/2014/main" id="{8BA54978-B449-4360-BDC1-38299A7CDEDB}"/>
                </a:ext>
              </a:extLst>
            </p:cNvPr>
            <p:cNvGrpSpPr/>
            <p:nvPr/>
          </p:nvGrpSpPr>
          <p:grpSpPr>
            <a:xfrm>
              <a:off x="3302513" y="3507517"/>
              <a:ext cx="70949" cy="59972"/>
              <a:chOff x="-3267494" y="3292130"/>
              <a:chExt cx="36080" cy="36065"/>
            </a:xfrm>
          </p:grpSpPr>
          <p:sp>
            <p:nvSpPr>
              <p:cNvPr id="1084" name="Freeform: Shape 1083">
                <a:extLst>
                  <a:ext uri="{FF2B5EF4-FFF2-40B4-BE49-F238E27FC236}">
                    <a16:creationId xmlns:a16="http://schemas.microsoft.com/office/drawing/2014/main" id="{2F98BF3C-F799-4647-8DE5-514BF8DE0D36}"/>
                  </a:ext>
                </a:extLst>
              </p:cNvPr>
              <p:cNvSpPr/>
              <p:nvPr/>
            </p:nvSpPr>
            <p:spPr>
              <a:xfrm>
                <a:off x="-3249461" y="3292130"/>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85" name="Freeform: Shape 1084">
                <a:extLst>
                  <a:ext uri="{FF2B5EF4-FFF2-40B4-BE49-F238E27FC236}">
                    <a16:creationId xmlns:a16="http://schemas.microsoft.com/office/drawing/2014/main" id="{AD9C3B6E-83E8-48E2-B3F5-2C26480824B7}"/>
                  </a:ext>
                </a:extLst>
              </p:cNvPr>
              <p:cNvSpPr/>
              <p:nvPr/>
            </p:nvSpPr>
            <p:spPr>
              <a:xfrm>
                <a:off x="-3267494" y="331016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4" name="Shape9_20250616_112810">
              <a:extLst>
                <a:ext uri="{FF2B5EF4-FFF2-40B4-BE49-F238E27FC236}">
                  <a16:creationId xmlns:a16="http://schemas.microsoft.com/office/drawing/2014/main" id="{743DA59E-4861-437D-98A7-3ED17D81C70C}"/>
                </a:ext>
              </a:extLst>
            </p:cNvPr>
            <p:cNvGrpSpPr/>
            <p:nvPr/>
          </p:nvGrpSpPr>
          <p:grpSpPr>
            <a:xfrm>
              <a:off x="3282674" y="3501403"/>
              <a:ext cx="70919" cy="59998"/>
              <a:chOff x="-3293093" y="3282817"/>
              <a:chExt cx="36065" cy="36080"/>
            </a:xfrm>
          </p:grpSpPr>
          <p:sp>
            <p:nvSpPr>
              <p:cNvPr id="1082" name="Freeform: Shape 1081">
                <a:extLst>
                  <a:ext uri="{FF2B5EF4-FFF2-40B4-BE49-F238E27FC236}">
                    <a16:creationId xmlns:a16="http://schemas.microsoft.com/office/drawing/2014/main" id="{897657E1-014D-4BA1-B0B8-8D750E1C5013}"/>
                  </a:ext>
                </a:extLst>
              </p:cNvPr>
              <p:cNvSpPr/>
              <p:nvPr/>
            </p:nvSpPr>
            <p:spPr>
              <a:xfrm>
                <a:off x="-3275060" y="3282817"/>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83" name="Freeform: Shape 1082">
                <a:extLst>
                  <a:ext uri="{FF2B5EF4-FFF2-40B4-BE49-F238E27FC236}">
                    <a16:creationId xmlns:a16="http://schemas.microsoft.com/office/drawing/2014/main" id="{96A2D1C5-0C71-4D0C-9863-8AF5C201D619}"/>
                  </a:ext>
                </a:extLst>
              </p:cNvPr>
              <p:cNvSpPr/>
              <p:nvPr/>
            </p:nvSpPr>
            <p:spPr>
              <a:xfrm>
                <a:off x="-3293093" y="3300850"/>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5" name="Shape46_20250616_094615">
              <a:extLst>
                <a:ext uri="{FF2B5EF4-FFF2-40B4-BE49-F238E27FC236}">
                  <a16:creationId xmlns:a16="http://schemas.microsoft.com/office/drawing/2014/main" id="{C2C04D12-9A59-486E-B2FC-0A201E701601}"/>
                </a:ext>
              </a:extLst>
            </p:cNvPr>
            <p:cNvGrpSpPr/>
            <p:nvPr/>
          </p:nvGrpSpPr>
          <p:grpSpPr>
            <a:xfrm>
              <a:off x="3260422" y="3479794"/>
              <a:ext cx="70919" cy="59972"/>
              <a:chOff x="-3321790" y="3249850"/>
              <a:chExt cx="36065" cy="36065"/>
            </a:xfrm>
          </p:grpSpPr>
          <p:sp>
            <p:nvSpPr>
              <p:cNvPr id="1080" name="Freeform: Shape 1079">
                <a:extLst>
                  <a:ext uri="{FF2B5EF4-FFF2-40B4-BE49-F238E27FC236}">
                    <a16:creationId xmlns:a16="http://schemas.microsoft.com/office/drawing/2014/main" id="{811F77C0-0F2B-4916-83DF-7FE1CB85B99E}"/>
                  </a:ext>
                </a:extLst>
              </p:cNvPr>
              <p:cNvSpPr/>
              <p:nvPr/>
            </p:nvSpPr>
            <p:spPr>
              <a:xfrm>
                <a:off x="-3303757" y="3249850"/>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81" name="Freeform: Shape 1080">
                <a:extLst>
                  <a:ext uri="{FF2B5EF4-FFF2-40B4-BE49-F238E27FC236}">
                    <a16:creationId xmlns:a16="http://schemas.microsoft.com/office/drawing/2014/main" id="{3948B722-2ED7-4825-928D-07D815E10906}"/>
                  </a:ext>
                </a:extLst>
              </p:cNvPr>
              <p:cNvSpPr/>
              <p:nvPr/>
            </p:nvSpPr>
            <p:spPr>
              <a:xfrm>
                <a:off x="-3321790" y="3267883"/>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6" name="Shape47_20250616_094615">
              <a:extLst>
                <a:ext uri="{FF2B5EF4-FFF2-40B4-BE49-F238E27FC236}">
                  <a16:creationId xmlns:a16="http://schemas.microsoft.com/office/drawing/2014/main" id="{D034762F-3108-4886-BA46-DF7049B3F92A}"/>
                </a:ext>
              </a:extLst>
            </p:cNvPr>
            <p:cNvGrpSpPr/>
            <p:nvPr/>
          </p:nvGrpSpPr>
          <p:grpSpPr>
            <a:xfrm>
              <a:off x="3260422" y="3455379"/>
              <a:ext cx="70919" cy="59972"/>
              <a:chOff x="-3321790" y="3212615"/>
              <a:chExt cx="36065" cy="36065"/>
            </a:xfrm>
          </p:grpSpPr>
          <p:sp>
            <p:nvSpPr>
              <p:cNvPr id="1078" name="Freeform: Shape 1077">
                <a:extLst>
                  <a:ext uri="{FF2B5EF4-FFF2-40B4-BE49-F238E27FC236}">
                    <a16:creationId xmlns:a16="http://schemas.microsoft.com/office/drawing/2014/main" id="{F323B30E-152A-4C91-A6A8-FC202BDC4552}"/>
                  </a:ext>
                </a:extLst>
              </p:cNvPr>
              <p:cNvSpPr/>
              <p:nvPr/>
            </p:nvSpPr>
            <p:spPr>
              <a:xfrm>
                <a:off x="-3303757" y="3212615"/>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79" name="Freeform: Shape 1078">
                <a:extLst>
                  <a:ext uri="{FF2B5EF4-FFF2-40B4-BE49-F238E27FC236}">
                    <a16:creationId xmlns:a16="http://schemas.microsoft.com/office/drawing/2014/main" id="{42D7279E-AF22-4B48-B143-8B9BE07415DE}"/>
                  </a:ext>
                </a:extLst>
              </p:cNvPr>
              <p:cNvSpPr/>
              <p:nvPr/>
            </p:nvSpPr>
            <p:spPr>
              <a:xfrm>
                <a:off x="-3321790" y="3230648"/>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7" name="Shape48_20250616_094615">
              <a:extLst>
                <a:ext uri="{FF2B5EF4-FFF2-40B4-BE49-F238E27FC236}">
                  <a16:creationId xmlns:a16="http://schemas.microsoft.com/office/drawing/2014/main" id="{7E362E04-545D-436F-917E-585BE7952B9A}"/>
                </a:ext>
              </a:extLst>
            </p:cNvPr>
            <p:cNvGrpSpPr/>
            <p:nvPr/>
          </p:nvGrpSpPr>
          <p:grpSpPr>
            <a:xfrm>
              <a:off x="3243260" y="3454363"/>
              <a:ext cx="70949" cy="59972"/>
              <a:chOff x="-3343910" y="3211065"/>
              <a:chExt cx="36080" cy="36065"/>
            </a:xfrm>
          </p:grpSpPr>
          <p:sp>
            <p:nvSpPr>
              <p:cNvPr id="1076" name="Freeform: Shape 1075">
                <a:extLst>
                  <a:ext uri="{FF2B5EF4-FFF2-40B4-BE49-F238E27FC236}">
                    <a16:creationId xmlns:a16="http://schemas.microsoft.com/office/drawing/2014/main" id="{86DD2896-5827-4DD6-AC8A-A4FFBA704A61}"/>
                  </a:ext>
                </a:extLst>
              </p:cNvPr>
              <p:cNvSpPr/>
              <p:nvPr/>
            </p:nvSpPr>
            <p:spPr>
              <a:xfrm>
                <a:off x="-3325862" y="3211065"/>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77" name="Freeform: Shape 1076">
                <a:extLst>
                  <a:ext uri="{FF2B5EF4-FFF2-40B4-BE49-F238E27FC236}">
                    <a16:creationId xmlns:a16="http://schemas.microsoft.com/office/drawing/2014/main" id="{252894D4-F513-47DE-A66E-EBD6450322D8}"/>
                  </a:ext>
                </a:extLst>
              </p:cNvPr>
              <p:cNvSpPr/>
              <p:nvPr/>
            </p:nvSpPr>
            <p:spPr>
              <a:xfrm>
                <a:off x="-3343910" y="3229098"/>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8" name="Shape49_20250616_094615">
              <a:extLst>
                <a:ext uri="{FF2B5EF4-FFF2-40B4-BE49-F238E27FC236}">
                  <a16:creationId xmlns:a16="http://schemas.microsoft.com/office/drawing/2014/main" id="{6C542D15-F236-42DA-95A6-64512CE5A2A5}"/>
                </a:ext>
              </a:extLst>
            </p:cNvPr>
            <p:cNvGrpSpPr/>
            <p:nvPr/>
          </p:nvGrpSpPr>
          <p:grpSpPr>
            <a:xfrm>
              <a:off x="3204765" y="3418066"/>
              <a:ext cx="70949" cy="59998"/>
              <a:chOff x="-3393557" y="3155721"/>
              <a:chExt cx="36080" cy="36080"/>
            </a:xfrm>
          </p:grpSpPr>
          <p:sp>
            <p:nvSpPr>
              <p:cNvPr id="1074" name="Freeform: Shape 1073">
                <a:extLst>
                  <a:ext uri="{FF2B5EF4-FFF2-40B4-BE49-F238E27FC236}">
                    <a16:creationId xmlns:a16="http://schemas.microsoft.com/office/drawing/2014/main" id="{82C1D653-376B-4917-A558-8FA415B89066}"/>
                  </a:ext>
                </a:extLst>
              </p:cNvPr>
              <p:cNvSpPr/>
              <p:nvPr/>
            </p:nvSpPr>
            <p:spPr>
              <a:xfrm>
                <a:off x="-3375524" y="315572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75" name="Freeform: Shape 1074">
                <a:extLst>
                  <a:ext uri="{FF2B5EF4-FFF2-40B4-BE49-F238E27FC236}">
                    <a16:creationId xmlns:a16="http://schemas.microsoft.com/office/drawing/2014/main" id="{CB3E174E-2226-475E-84AB-CD9F5419F99B}"/>
                  </a:ext>
                </a:extLst>
              </p:cNvPr>
              <p:cNvSpPr/>
              <p:nvPr/>
            </p:nvSpPr>
            <p:spPr>
              <a:xfrm>
                <a:off x="-3393557" y="3173754"/>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29" name="Shape50_20250616_094615">
              <a:extLst>
                <a:ext uri="{FF2B5EF4-FFF2-40B4-BE49-F238E27FC236}">
                  <a16:creationId xmlns:a16="http://schemas.microsoft.com/office/drawing/2014/main" id="{455DAF75-2C40-492F-892D-C5AC829D61B7}"/>
                </a:ext>
              </a:extLst>
            </p:cNvPr>
            <p:cNvGrpSpPr/>
            <p:nvPr/>
          </p:nvGrpSpPr>
          <p:grpSpPr>
            <a:xfrm>
              <a:off x="3146734" y="3408840"/>
              <a:ext cx="70919" cy="59972"/>
              <a:chOff x="-3468408" y="3141638"/>
              <a:chExt cx="36065" cy="36065"/>
            </a:xfrm>
          </p:grpSpPr>
          <p:sp>
            <p:nvSpPr>
              <p:cNvPr id="1072" name="Freeform: Shape 1071">
                <a:extLst>
                  <a:ext uri="{FF2B5EF4-FFF2-40B4-BE49-F238E27FC236}">
                    <a16:creationId xmlns:a16="http://schemas.microsoft.com/office/drawing/2014/main" id="{6185AA35-47BD-4461-A625-737E9CDCD12C}"/>
                  </a:ext>
                </a:extLst>
              </p:cNvPr>
              <p:cNvSpPr/>
              <p:nvPr/>
            </p:nvSpPr>
            <p:spPr>
              <a:xfrm>
                <a:off x="-3450375" y="314163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73" name="Freeform: Shape 1072">
                <a:extLst>
                  <a:ext uri="{FF2B5EF4-FFF2-40B4-BE49-F238E27FC236}">
                    <a16:creationId xmlns:a16="http://schemas.microsoft.com/office/drawing/2014/main" id="{DA001F0B-DAA9-4905-9870-41BD25F17A59}"/>
                  </a:ext>
                </a:extLst>
              </p:cNvPr>
              <p:cNvSpPr/>
              <p:nvPr/>
            </p:nvSpPr>
            <p:spPr>
              <a:xfrm>
                <a:off x="-3468408" y="315967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0" name="Shape51_20250616_094615">
              <a:extLst>
                <a:ext uri="{FF2B5EF4-FFF2-40B4-BE49-F238E27FC236}">
                  <a16:creationId xmlns:a16="http://schemas.microsoft.com/office/drawing/2014/main" id="{E86DBAA7-9C55-47A4-9DF0-20FD66715FFB}"/>
                </a:ext>
              </a:extLst>
            </p:cNvPr>
            <p:cNvGrpSpPr/>
            <p:nvPr/>
          </p:nvGrpSpPr>
          <p:grpSpPr>
            <a:xfrm>
              <a:off x="3126866" y="3406249"/>
              <a:ext cx="70949" cy="59972"/>
              <a:chOff x="-3494021" y="3137688"/>
              <a:chExt cx="36080" cy="36065"/>
            </a:xfrm>
          </p:grpSpPr>
          <p:sp>
            <p:nvSpPr>
              <p:cNvPr id="1070" name="Freeform: Shape 1069">
                <a:extLst>
                  <a:ext uri="{FF2B5EF4-FFF2-40B4-BE49-F238E27FC236}">
                    <a16:creationId xmlns:a16="http://schemas.microsoft.com/office/drawing/2014/main" id="{2AAEDDA3-FBC8-4C80-9A5F-9E3E9418832F}"/>
                  </a:ext>
                </a:extLst>
              </p:cNvPr>
              <p:cNvSpPr/>
              <p:nvPr/>
            </p:nvSpPr>
            <p:spPr>
              <a:xfrm>
                <a:off x="-3475973" y="313768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71" name="Freeform: Shape 1070">
                <a:extLst>
                  <a:ext uri="{FF2B5EF4-FFF2-40B4-BE49-F238E27FC236}">
                    <a16:creationId xmlns:a16="http://schemas.microsoft.com/office/drawing/2014/main" id="{91F54701-91B8-4733-9313-4357C85C0061}"/>
                  </a:ext>
                </a:extLst>
              </p:cNvPr>
              <p:cNvSpPr/>
              <p:nvPr/>
            </p:nvSpPr>
            <p:spPr>
              <a:xfrm>
                <a:off x="-3494021" y="315572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1" name="Shape52_20250616_094615">
              <a:extLst>
                <a:ext uri="{FF2B5EF4-FFF2-40B4-BE49-F238E27FC236}">
                  <a16:creationId xmlns:a16="http://schemas.microsoft.com/office/drawing/2014/main" id="{CC7817A1-3D02-4B73-99C2-D8A401C275C9}"/>
                </a:ext>
              </a:extLst>
            </p:cNvPr>
            <p:cNvGrpSpPr/>
            <p:nvPr/>
          </p:nvGrpSpPr>
          <p:grpSpPr>
            <a:xfrm>
              <a:off x="3126866" y="3395852"/>
              <a:ext cx="70949" cy="59998"/>
              <a:chOff x="-3494021" y="3121843"/>
              <a:chExt cx="36080" cy="36080"/>
            </a:xfrm>
          </p:grpSpPr>
          <p:sp>
            <p:nvSpPr>
              <p:cNvPr id="1068" name="Freeform: Shape 1067">
                <a:extLst>
                  <a:ext uri="{FF2B5EF4-FFF2-40B4-BE49-F238E27FC236}">
                    <a16:creationId xmlns:a16="http://schemas.microsoft.com/office/drawing/2014/main" id="{092D9629-6E34-4D38-8785-2076A5256B71}"/>
                  </a:ext>
                </a:extLst>
              </p:cNvPr>
              <p:cNvSpPr/>
              <p:nvPr/>
            </p:nvSpPr>
            <p:spPr>
              <a:xfrm>
                <a:off x="-3475973" y="312184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69" name="Freeform: Shape 1068">
                <a:extLst>
                  <a:ext uri="{FF2B5EF4-FFF2-40B4-BE49-F238E27FC236}">
                    <a16:creationId xmlns:a16="http://schemas.microsoft.com/office/drawing/2014/main" id="{054B4681-FDFC-4134-B8EB-436CCBCFB9F6}"/>
                  </a:ext>
                </a:extLst>
              </p:cNvPr>
              <p:cNvSpPr/>
              <p:nvPr/>
            </p:nvSpPr>
            <p:spPr>
              <a:xfrm>
                <a:off x="-3494021" y="313989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2" name="Shape53_20250616_094615">
              <a:extLst>
                <a:ext uri="{FF2B5EF4-FFF2-40B4-BE49-F238E27FC236}">
                  <a16:creationId xmlns:a16="http://schemas.microsoft.com/office/drawing/2014/main" id="{9A9B7731-B132-41EC-AAE3-B110A1D4ABB5}"/>
                </a:ext>
              </a:extLst>
            </p:cNvPr>
            <p:cNvGrpSpPr/>
            <p:nvPr/>
          </p:nvGrpSpPr>
          <p:grpSpPr>
            <a:xfrm>
              <a:off x="3117240" y="3389933"/>
              <a:ext cx="70949" cy="59972"/>
              <a:chOff x="-3506433" y="3112804"/>
              <a:chExt cx="36080" cy="36065"/>
            </a:xfrm>
          </p:grpSpPr>
          <p:sp>
            <p:nvSpPr>
              <p:cNvPr id="1066" name="Freeform: Shape 1065">
                <a:extLst>
                  <a:ext uri="{FF2B5EF4-FFF2-40B4-BE49-F238E27FC236}">
                    <a16:creationId xmlns:a16="http://schemas.microsoft.com/office/drawing/2014/main" id="{5A29EBBB-1534-452D-B9BD-0087A3F3934C}"/>
                  </a:ext>
                </a:extLst>
              </p:cNvPr>
              <p:cNvSpPr/>
              <p:nvPr/>
            </p:nvSpPr>
            <p:spPr>
              <a:xfrm>
                <a:off x="-3488385" y="311280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67" name="Freeform: Shape 1066">
                <a:extLst>
                  <a:ext uri="{FF2B5EF4-FFF2-40B4-BE49-F238E27FC236}">
                    <a16:creationId xmlns:a16="http://schemas.microsoft.com/office/drawing/2014/main" id="{FC9FA2CF-315B-476C-BED3-18D95B4F5F95}"/>
                  </a:ext>
                </a:extLst>
              </p:cNvPr>
              <p:cNvSpPr/>
              <p:nvPr/>
            </p:nvSpPr>
            <p:spPr>
              <a:xfrm>
                <a:off x="-3506433" y="313083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3" name="Shape10_20250616_112810">
              <a:extLst>
                <a:ext uri="{FF2B5EF4-FFF2-40B4-BE49-F238E27FC236}">
                  <a16:creationId xmlns:a16="http://schemas.microsoft.com/office/drawing/2014/main" id="{E3D32E2B-3EEC-4A20-AF32-D89B7855335A}"/>
                </a:ext>
              </a:extLst>
            </p:cNvPr>
            <p:cNvGrpSpPr/>
            <p:nvPr/>
          </p:nvGrpSpPr>
          <p:grpSpPr>
            <a:xfrm>
              <a:off x="3108533" y="3378091"/>
              <a:ext cx="70919" cy="59998"/>
              <a:chOff x="-3517675" y="3094756"/>
              <a:chExt cx="36065" cy="36080"/>
            </a:xfrm>
          </p:grpSpPr>
          <p:sp>
            <p:nvSpPr>
              <p:cNvPr id="1064" name="Freeform: Shape 1063">
                <a:extLst>
                  <a:ext uri="{FF2B5EF4-FFF2-40B4-BE49-F238E27FC236}">
                    <a16:creationId xmlns:a16="http://schemas.microsoft.com/office/drawing/2014/main" id="{A6AFB867-A46A-420C-BFDF-B4361DC67DAB}"/>
                  </a:ext>
                </a:extLst>
              </p:cNvPr>
              <p:cNvSpPr/>
              <p:nvPr/>
            </p:nvSpPr>
            <p:spPr>
              <a:xfrm>
                <a:off x="-3499642" y="309475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65" name="Freeform: Shape 1064">
                <a:extLst>
                  <a:ext uri="{FF2B5EF4-FFF2-40B4-BE49-F238E27FC236}">
                    <a16:creationId xmlns:a16="http://schemas.microsoft.com/office/drawing/2014/main" id="{E0AE3D5D-D921-41C0-8705-70668D61EE11}"/>
                  </a:ext>
                </a:extLst>
              </p:cNvPr>
              <p:cNvSpPr/>
              <p:nvPr/>
            </p:nvSpPr>
            <p:spPr>
              <a:xfrm>
                <a:off x="-3517675" y="311280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4" name="Shape55_20250616_094615">
              <a:extLst>
                <a:ext uri="{FF2B5EF4-FFF2-40B4-BE49-F238E27FC236}">
                  <a16:creationId xmlns:a16="http://schemas.microsoft.com/office/drawing/2014/main" id="{F89B91C6-C696-493C-B78A-F225AE935E1A}"/>
                </a:ext>
              </a:extLst>
            </p:cNvPr>
            <p:cNvGrpSpPr/>
            <p:nvPr/>
          </p:nvGrpSpPr>
          <p:grpSpPr>
            <a:xfrm>
              <a:off x="3103259" y="3369405"/>
              <a:ext cx="70949" cy="59998"/>
              <a:chOff x="-3524466" y="3081509"/>
              <a:chExt cx="36080" cy="36080"/>
            </a:xfrm>
          </p:grpSpPr>
          <p:sp>
            <p:nvSpPr>
              <p:cNvPr id="1062" name="Freeform: Shape 1061">
                <a:extLst>
                  <a:ext uri="{FF2B5EF4-FFF2-40B4-BE49-F238E27FC236}">
                    <a16:creationId xmlns:a16="http://schemas.microsoft.com/office/drawing/2014/main" id="{36F425E1-E357-4D72-8D2F-73EB138CD44E}"/>
                  </a:ext>
                </a:extLst>
              </p:cNvPr>
              <p:cNvSpPr/>
              <p:nvPr/>
            </p:nvSpPr>
            <p:spPr>
              <a:xfrm>
                <a:off x="-3506433" y="308150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63" name="Freeform: Shape 1062">
                <a:extLst>
                  <a:ext uri="{FF2B5EF4-FFF2-40B4-BE49-F238E27FC236}">
                    <a16:creationId xmlns:a16="http://schemas.microsoft.com/office/drawing/2014/main" id="{AFA3AA96-15A1-4817-8B5E-72E986BE0F83}"/>
                  </a:ext>
                </a:extLst>
              </p:cNvPr>
              <p:cNvSpPr/>
              <p:nvPr/>
            </p:nvSpPr>
            <p:spPr>
              <a:xfrm>
                <a:off x="-3524466" y="309954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5" name="Shape56_20250616_094615">
              <a:extLst>
                <a:ext uri="{FF2B5EF4-FFF2-40B4-BE49-F238E27FC236}">
                  <a16:creationId xmlns:a16="http://schemas.microsoft.com/office/drawing/2014/main" id="{DAF3DD16-400F-47D9-9DB7-9C286F9BFDD6}"/>
                </a:ext>
              </a:extLst>
            </p:cNvPr>
            <p:cNvGrpSpPr/>
            <p:nvPr/>
          </p:nvGrpSpPr>
          <p:grpSpPr>
            <a:xfrm>
              <a:off x="3092880" y="3369405"/>
              <a:ext cx="70949" cy="59998"/>
              <a:chOff x="-3537850" y="3081509"/>
              <a:chExt cx="36080" cy="36080"/>
            </a:xfrm>
          </p:grpSpPr>
          <p:sp>
            <p:nvSpPr>
              <p:cNvPr id="1060" name="Freeform: Shape 1059">
                <a:extLst>
                  <a:ext uri="{FF2B5EF4-FFF2-40B4-BE49-F238E27FC236}">
                    <a16:creationId xmlns:a16="http://schemas.microsoft.com/office/drawing/2014/main" id="{A042E42A-8482-4233-88F1-5F9C6E602EC9}"/>
                  </a:ext>
                </a:extLst>
              </p:cNvPr>
              <p:cNvSpPr/>
              <p:nvPr/>
            </p:nvSpPr>
            <p:spPr>
              <a:xfrm>
                <a:off x="-3519802" y="308150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61" name="Freeform: Shape 1060">
                <a:extLst>
                  <a:ext uri="{FF2B5EF4-FFF2-40B4-BE49-F238E27FC236}">
                    <a16:creationId xmlns:a16="http://schemas.microsoft.com/office/drawing/2014/main" id="{639881A8-9B0F-4B3E-B5D5-0F18C49B6A80}"/>
                  </a:ext>
                </a:extLst>
              </p:cNvPr>
              <p:cNvSpPr/>
              <p:nvPr/>
            </p:nvSpPr>
            <p:spPr>
              <a:xfrm>
                <a:off x="-3537850" y="309954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6" name="Shape57_20250616_094615">
              <a:extLst>
                <a:ext uri="{FF2B5EF4-FFF2-40B4-BE49-F238E27FC236}">
                  <a16:creationId xmlns:a16="http://schemas.microsoft.com/office/drawing/2014/main" id="{C9F69DE3-437E-4537-B407-22F1B69166B2}"/>
                </a:ext>
              </a:extLst>
            </p:cNvPr>
            <p:cNvGrpSpPr/>
            <p:nvPr/>
          </p:nvGrpSpPr>
          <p:grpSpPr>
            <a:xfrm>
              <a:off x="3078897" y="3366267"/>
              <a:ext cx="70949" cy="59998"/>
              <a:chOff x="-3555883" y="3076723"/>
              <a:chExt cx="36080" cy="36080"/>
            </a:xfrm>
          </p:grpSpPr>
          <p:sp>
            <p:nvSpPr>
              <p:cNvPr id="1058" name="Freeform: Shape 1057">
                <a:extLst>
                  <a:ext uri="{FF2B5EF4-FFF2-40B4-BE49-F238E27FC236}">
                    <a16:creationId xmlns:a16="http://schemas.microsoft.com/office/drawing/2014/main" id="{D13CAFDF-3D14-441F-8D2C-013C90222853}"/>
                  </a:ext>
                </a:extLst>
              </p:cNvPr>
              <p:cNvSpPr/>
              <p:nvPr/>
            </p:nvSpPr>
            <p:spPr>
              <a:xfrm>
                <a:off x="-3537850" y="307672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59" name="Freeform: Shape 1058">
                <a:extLst>
                  <a:ext uri="{FF2B5EF4-FFF2-40B4-BE49-F238E27FC236}">
                    <a16:creationId xmlns:a16="http://schemas.microsoft.com/office/drawing/2014/main" id="{4CFDA946-2A4C-4A18-A984-C6427BC94C27}"/>
                  </a:ext>
                </a:extLst>
              </p:cNvPr>
              <p:cNvSpPr/>
              <p:nvPr/>
            </p:nvSpPr>
            <p:spPr>
              <a:xfrm>
                <a:off x="-3555883" y="3094756"/>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7" name="Shape58_20250616_094615">
              <a:extLst>
                <a:ext uri="{FF2B5EF4-FFF2-40B4-BE49-F238E27FC236}">
                  <a16:creationId xmlns:a16="http://schemas.microsoft.com/office/drawing/2014/main" id="{D3C33AF5-CF05-4008-A8CC-48EC53F7AFD6}"/>
                </a:ext>
              </a:extLst>
            </p:cNvPr>
            <p:cNvGrpSpPr/>
            <p:nvPr/>
          </p:nvGrpSpPr>
          <p:grpSpPr>
            <a:xfrm>
              <a:off x="3068519" y="3363468"/>
              <a:ext cx="70949" cy="59998"/>
              <a:chOff x="-3569267" y="3072454"/>
              <a:chExt cx="36080" cy="36080"/>
            </a:xfrm>
          </p:grpSpPr>
          <p:sp>
            <p:nvSpPr>
              <p:cNvPr id="1056" name="Freeform: Shape 1055">
                <a:extLst>
                  <a:ext uri="{FF2B5EF4-FFF2-40B4-BE49-F238E27FC236}">
                    <a16:creationId xmlns:a16="http://schemas.microsoft.com/office/drawing/2014/main" id="{0E23AE4D-4903-4596-B29E-2518EC0A7957}"/>
                  </a:ext>
                </a:extLst>
              </p:cNvPr>
              <p:cNvSpPr/>
              <p:nvPr/>
            </p:nvSpPr>
            <p:spPr>
              <a:xfrm>
                <a:off x="-3551234" y="307245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57" name="Freeform: Shape 1056">
                <a:extLst>
                  <a:ext uri="{FF2B5EF4-FFF2-40B4-BE49-F238E27FC236}">
                    <a16:creationId xmlns:a16="http://schemas.microsoft.com/office/drawing/2014/main" id="{1B0C77F2-0CE2-453D-BB8D-7E0D9885F156}"/>
                  </a:ext>
                </a:extLst>
              </p:cNvPr>
              <p:cNvSpPr/>
              <p:nvPr/>
            </p:nvSpPr>
            <p:spPr>
              <a:xfrm>
                <a:off x="-3569267" y="309050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8" name="Shape59_20250616_094615">
              <a:extLst>
                <a:ext uri="{FF2B5EF4-FFF2-40B4-BE49-F238E27FC236}">
                  <a16:creationId xmlns:a16="http://schemas.microsoft.com/office/drawing/2014/main" id="{A8B4C7D4-533D-4109-9F5B-A12F361B8EB4}"/>
                </a:ext>
              </a:extLst>
            </p:cNvPr>
            <p:cNvGrpSpPr/>
            <p:nvPr/>
          </p:nvGrpSpPr>
          <p:grpSpPr>
            <a:xfrm>
              <a:off x="3055899" y="3339828"/>
              <a:ext cx="70919" cy="59972"/>
              <a:chOff x="-3585553" y="3036389"/>
              <a:chExt cx="36065" cy="36065"/>
            </a:xfrm>
          </p:grpSpPr>
          <p:sp>
            <p:nvSpPr>
              <p:cNvPr id="1054" name="Freeform: Shape 1053">
                <a:extLst>
                  <a:ext uri="{FF2B5EF4-FFF2-40B4-BE49-F238E27FC236}">
                    <a16:creationId xmlns:a16="http://schemas.microsoft.com/office/drawing/2014/main" id="{4BBB4482-43FD-493A-BC3B-A40DA2921716}"/>
                  </a:ext>
                </a:extLst>
              </p:cNvPr>
              <p:cNvSpPr/>
              <p:nvPr/>
            </p:nvSpPr>
            <p:spPr>
              <a:xfrm>
                <a:off x="-3567520" y="303638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55" name="Freeform: Shape 1054">
                <a:extLst>
                  <a:ext uri="{FF2B5EF4-FFF2-40B4-BE49-F238E27FC236}">
                    <a16:creationId xmlns:a16="http://schemas.microsoft.com/office/drawing/2014/main" id="{85C69888-38C6-4EF8-94A4-B3C2186A98E0}"/>
                  </a:ext>
                </a:extLst>
              </p:cNvPr>
              <p:cNvSpPr/>
              <p:nvPr/>
            </p:nvSpPr>
            <p:spPr>
              <a:xfrm>
                <a:off x="-3585553" y="305442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39" name="Shape60_20250616_094615">
              <a:extLst>
                <a:ext uri="{FF2B5EF4-FFF2-40B4-BE49-F238E27FC236}">
                  <a16:creationId xmlns:a16="http://schemas.microsoft.com/office/drawing/2014/main" id="{70485609-D12E-427E-8EFC-BF72E1426E82}"/>
                </a:ext>
              </a:extLst>
            </p:cNvPr>
            <p:cNvGrpSpPr/>
            <p:nvPr/>
          </p:nvGrpSpPr>
          <p:grpSpPr>
            <a:xfrm>
              <a:off x="3040563" y="3336351"/>
              <a:ext cx="70919" cy="59972"/>
              <a:chOff x="-3605332" y="3031087"/>
              <a:chExt cx="36065" cy="36065"/>
            </a:xfrm>
          </p:grpSpPr>
          <p:sp>
            <p:nvSpPr>
              <p:cNvPr id="1052" name="Freeform: Shape 1051">
                <a:extLst>
                  <a:ext uri="{FF2B5EF4-FFF2-40B4-BE49-F238E27FC236}">
                    <a16:creationId xmlns:a16="http://schemas.microsoft.com/office/drawing/2014/main" id="{2EFC1AC0-41BE-4C99-9DD2-2D09F3A7CFFB}"/>
                  </a:ext>
                </a:extLst>
              </p:cNvPr>
              <p:cNvSpPr/>
              <p:nvPr/>
            </p:nvSpPr>
            <p:spPr>
              <a:xfrm>
                <a:off x="-3587300" y="303108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53" name="Freeform: Shape 1052">
                <a:extLst>
                  <a:ext uri="{FF2B5EF4-FFF2-40B4-BE49-F238E27FC236}">
                    <a16:creationId xmlns:a16="http://schemas.microsoft.com/office/drawing/2014/main" id="{47459556-4DCA-414B-842E-E4860E34E01C}"/>
                  </a:ext>
                </a:extLst>
              </p:cNvPr>
              <p:cNvSpPr/>
              <p:nvPr/>
            </p:nvSpPr>
            <p:spPr>
              <a:xfrm>
                <a:off x="-3605332" y="304911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0" name="Shape11_20250616_112810">
              <a:extLst>
                <a:ext uri="{FF2B5EF4-FFF2-40B4-BE49-F238E27FC236}">
                  <a16:creationId xmlns:a16="http://schemas.microsoft.com/office/drawing/2014/main" id="{318D58B4-6EBB-40B1-BBE2-6BD711F28538}"/>
                </a:ext>
              </a:extLst>
            </p:cNvPr>
            <p:cNvGrpSpPr/>
            <p:nvPr/>
          </p:nvGrpSpPr>
          <p:grpSpPr>
            <a:xfrm>
              <a:off x="3000264" y="3313282"/>
              <a:ext cx="70919" cy="59998"/>
              <a:chOff x="-3657304" y="2995917"/>
              <a:chExt cx="36065" cy="36080"/>
            </a:xfrm>
          </p:grpSpPr>
          <p:sp>
            <p:nvSpPr>
              <p:cNvPr id="1050" name="Freeform: Shape 1049">
                <a:extLst>
                  <a:ext uri="{FF2B5EF4-FFF2-40B4-BE49-F238E27FC236}">
                    <a16:creationId xmlns:a16="http://schemas.microsoft.com/office/drawing/2014/main" id="{DDF02F36-AB7B-49D1-99ED-B93C21FB3DD5}"/>
                  </a:ext>
                </a:extLst>
              </p:cNvPr>
              <p:cNvSpPr/>
              <p:nvPr/>
            </p:nvSpPr>
            <p:spPr>
              <a:xfrm>
                <a:off x="-3639271" y="2995917"/>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51" name="Freeform: Shape 1050">
                <a:extLst>
                  <a:ext uri="{FF2B5EF4-FFF2-40B4-BE49-F238E27FC236}">
                    <a16:creationId xmlns:a16="http://schemas.microsoft.com/office/drawing/2014/main" id="{41DD5404-67A0-48CC-9CA7-927DB3B8206D}"/>
                  </a:ext>
                </a:extLst>
              </p:cNvPr>
              <p:cNvSpPr/>
              <p:nvPr/>
            </p:nvSpPr>
            <p:spPr>
              <a:xfrm>
                <a:off x="-3657304" y="3013950"/>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1" name="Shape62_20250616_094615">
              <a:extLst>
                <a:ext uri="{FF2B5EF4-FFF2-40B4-BE49-F238E27FC236}">
                  <a16:creationId xmlns:a16="http://schemas.microsoft.com/office/drawing/2014/main" id="{D59653F2-2609-41AD-99AA-491E8843EC48}"/>
                </a:ext>
              </a:extLst>
            </p:cNvPr>
            <p:cNvGrpSpPr/>
            <p:nvPr/>
          </p:nvGrpSpPr>
          <p:grpSpPr>
            <a:xfrm>
              <a:off x="2992442" y="3309226"/>
              <a:ext cx="70919" cy="59972"/>
              <a:chOff x="-3667392" y="2989719"/>
              <a:chExt cx="36065" cy="36065"/>
            </a:xfrm>
          </p:grpSpPr>
          <p:sp>
            <p:nvSpPr>
              <p:cNvPr id="1048" name="Freeform: Shape 1047">
                <a:extLst>
                  <a:ext uri="{FF2B5EF4-FFF2-40B4-BE49-F238E27FC236}">
                    <a16:creationId xmlns:a16="http://schemas.microsoft.com/office/drawing/2014/main" id="{081A1E1F-6938-4B02-BDC4-7A61B9F23449}"/>
                  </a:ext>
                </a:extLst>
              </p:cNvPr>
              <p:cNvSpPr/>
              <p:nvPr/>
            </p:nvSpPr>
            <p:spPr>
              <a:xfrm>
                <a:off x="-3649359" y="298971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49" name="Freeform: Shape 1048">
                <a:extLst>
                  <a:ext uri="{FF2B5EF4-FFF2-40B4-BE49-F238E27FC236}">
                    <a16:creationId xmlns:a16="http://schemas.microsoft.com/office/drawing/2014/main" id="{C0CF5B1D-6D6D-4894-8012-02F7B080B3BC}"/>
                  </a:ext>
                </a:extLst>
              </p:cNvPr>
              <p:cNvSpPr/>
              <p:nvPr/>
            </p:nvSpPr>
            <p:spPr>
              <a:xfrm>
                <a:off x="-3667392" y="300775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2" name="Shape12_20250616_112810">
              <a:extLst>
                <a:ext uri="{FF2B5EF4-FFF2-40B4-BE49-F238E27FC236}">
                  <a16:creationId xmlns:a16="http://schemas.microsoft.com/office/drawing/2014/main" id="{F0F6DDD1-84D4-41B1-BA5D-1B6874427363}"/>
                </a:ext>
              </a:extLst>
            </p:cNvPr>
            <p:cNvGrpSpPr/>
            <p:nvPr/>
          </p:nvGrpSpPr>
          <p:grpSpPr>
            <a:xfrm>
              <a:off x="2966575" y="3311668"/>
              <a:ext cx="70919" cy="59998"/>
              <a:chOff x="-3700753" y="2993456"/>
              <a:chExt cx="36065" cy="36080"/>
            </a:xfrm>
          </p:grpSpPr>
          <p:sp>
            <p:nvSpPr>
              <p:cNvPr id="1046" name="Freeform: Shape 1045">
                <a:extLst>
                  <a:ext uri="{FF2B5EF4-FFF2-40B4-BE49-F238E27FC236}">
                    <a16:creationId xmlns:a16="http://schemas.microsoft.com/office/drawing/2014/main" id="{19B2E4BC-38F9-47FA-B83C-B4FB28C6E677}"/>
                  </a:ext>
                </a:extLst>
              </p:cNvPr>
              <p:cNvSpPr/>
              <p:nvPr/>
            </p:nvSpPr>
            <p:spPr>
              <a:xfrm>
                <a:off x="-3682720" y="299345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47" name="Freeform: Shape 1046">
                <a:extLst>
                  <a:ext uri="{FF2B5EF4-FFF2-40B4-BE49-F238E27FC236}">
                    <a16:creationId xmlns:a16="http://schemas.microsoft.com/office/drawing/2014/main" id="{269AA820-0177-4769-BE1C-E5C225DC6D08}"/>
                  </a:ext>
                </a:extLst>
              </p:cNvPr>
              <p:cNvSpPr/>
              <p:nvPr/>
            </p:nvSpPr>
            <p:spPr>
              <a:xfrm>
                <a:off x="-3700753" y="301150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3" name="Shape64_20250616_094615">
              <a:extLst>
                <a:ext uri="{FF2B5EF4-FFF2-40B4-BE49-F238E27FC236}">
                  <a16:creationId xmlns:a16="http://schemas.microsoft.com/office/drawing/2014/main" id="{ADDDC80E-15B1-4779-BC14-D68687F5A825}"/>
                </a:ext>
              </a:extLst>
            </p:cNvPr>
            <p:cNvGrpSpPr/>
            <p:nvPr/>
          </p:nvGrpSpPr>
          <p:grpSpPr>
            <a:xfrm>
              <a:off x="2960946" y="3304813"/>
              <a:ext cx="70949" cy="59972"/>
              <a:chOff x="-3708000" y="2982989"/>
              <a:chExt cx="36080" cy="36065"/>
            </a:xfrm>
          </p:grpSpPr>
          <p:sp>
            <p:nvSpPr>
              <p:cNvPr id="1044" name="Freeform: Shape 1043">
                <a:extLst>
                  <a:ext uri="{FF2B5EF4-FFF2-40B4-BE49-F238E27FC236}">
                    <a16:creationId xmlns:a16="http://schemas.microsoft.com/office/drawing/2014/main" id="{30993378-071B-4DEB-B56F-E41AFE283C6D}"/>
                  </a:ext>
                </a:extLst>
              </p:cNvPr>
              <p:cNvSpPr/>
              <p:nvPr/>
            </p:nvSpPr>
            <p:spPr>
              <a:xfrm>
                <a:off x="-3689952" y="298298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45" name="Freeform: Shape 1044">
                <a:extLst>
                  <a:ext uri="{FF2B5EF4-FFF2-40B4-BE49-F238E27FC236}">
                    <a16:creationId xmlns:a16="http://schemas.microsoft.com/office/drawing/2014/main" id="{73F2B57C-8A88-41C5-AB4E-A5E9C3643DBF}"/>
                  </a:ext>
                </a:extLst>
              </p:cNvPr>
              <p:cNvSpPr/>
              <p:nvPr/>
            </p:nvSpPr>
            <p:spPr>
              <a:xfrm>
                <a:off x="-3708000" y="300102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4" name="Shape65_20250616_094615">
              <a:extLst>
                <a:ext uri="{FF2B5EF4-FFF2-40B4-BE49-F238E27FC236}">
                  <a16:creationId xmlns:a16="http://schemas.microsoft.com/office/drawing/2014/main" id="{0FD2BA49-6765-4866-859B-09D12DBD8C1B}"/>
                </a:ext>
              </a:extLst>
            </p:cNvPr>
            <p:cNvGrpSpPr/>
            <p:nvPr/>
          </p:nvGrpSpPr>
          <p:grpSpPr>
            <a:xfrm>
              <a:off x="2896180" y="3254192"/>
              <a:ext cx="70949" cy="59998"/>
              <a:chOff x="-3791525" y="2905799"/>
              <a:chExt cx="36080" cy="36080"/>
            </a:xfrm>
          </p:grpSpPr>
          <p:sp>
            <p:nvSpPr>
              <p:cNvPr id="1042" name="Freeform: Shape 1041">
                <a:extLst>
                  <a:ext uri="{FF2B5EF4-FFF2-40B4-BE49-F238E27FC236}">
                    <a16:creationId xmlns:a16="http://schemas.microsoft.com/office/drawing/2014/main" id="{C39E939B-22C9-4F01-A3C6-BA05C22CCF98}"/>
                  </a:ext>
                </a:extLst>
              </p:cNvPr>
              <p:cNvSpPr/>
              <p:nvPr/>
            </p:nvSpPr>
            <p:spPr>
              <a:xfrm>
                <a:off x="-3773477" y="290579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43" name="Freeform: Shape 1042">
                <a:extLst>
                  <a:ext uri="{FF2B5EF4-FFF2-40B4-BE49-F238E27FC236}">
                    <a16:creationId xmlns:a16="http://schemas.microsoft.com/office/drawing/2014/main" id="{1F9288BA-E414-40FE-8CA6-D16FC35F588E}"/>
                  </a:ext>
                </a:extLst>
              </p:cNvPr>
              <p:cNvSpPr/>
              <p:nvPr/>
            </p:nvSpPr>
            <p:spPr>
              <a:xfrm>
                <a:off x="-3791525" y="292383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5" name="Shape66_20250616_094615">
              <a:extLst>
                <a:ext uri="{FF2B5EF4-FFF2-40B4-BE49-F238E27FC236}">
                  <a16:creationId xmlns:a16="http://schemas.microsoft.com/office/drawing/2014/main" id="{7A8D2781-8C21-4280-B631-FA4BA85145ED}"/>
                </a:ext>
              </a:extLst>
            </p:cNvPr>
            <p:cNvGrpSpPr/>
            <p:nvPr/>
          </p:nvGrpSpPr>
          <p:grpSpPr>
            <a:xfrm>
              <a:off x="2884755" y="3248085"/>
              <a:ext cx="70949" cy="59998"/>
              <a:chOff x="-3806261" y="2896486"/>
              <a:chExt cx="36080" cy="36080"/>
            </a:xfrm>
          </p:grpSpPr>
          <p:sp>
            <p:nvSpPr>
              <p:cNvPr id="1040" name="Freeform: Shape 1039">
                <a:extLst>
                  <a:ext uri="{FF2B5EF4-FFF2-40B4-BE49-F238E27FC236}">
                    <a16:creationId xmlns:a16="http://schemas.microsoft.com/office/drawing/2014/main" id="{3D4A3EF7-F883-4985-8C6A-ACD808509CC7}"/>
                  </a:ext>
                </a:extLst>
              </p:cNvPr>
              <p:cNvSpPr/>
              <p:nvPr/>
            </p:nvSpPr>
            <p:spPr>
              <a:xfrm>
                <a:off x="-3788228" y="289648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41" name="Freeform: Shape 1040">
                <a:extLst>
                  <a:ext uri="{FF2B5EF4-FFF2-40B4-BE49-F238E27FC236}">
                    <a16:creationId xmlns:a16="http://schemas.microsoft.com/office/drawing/2014/main" id="{9045E18F-1881-4EDB-A168-316E0A279873}"/>
                  </a:ext>
                </a:extLst>
              </p:cNvPr>
              <p:cNvSpPr/>
              <p:nvPr/>
            </p:nvSpPr>
            <p:spPr>
              <a:xfrm>
                <a:off x="-3806261" y="2914534"/>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6" name="Shape67_20250616_094615">
              <a:extLst>
                <a:ext uri="{FF2B5EF4-FFF2-40B4-BE49-F238E27FC236}">
                  <a16:creationId xmlns:a16="http://schemas.microsoft.com/office/drawing/2014/main" id="{8B1C7F7A-3696-422A-992B-FC3AE4CAF043}"/>
                </a:ext>
              </a:extLst>
            </p:cNvPr>
            <p:cNvGrpSpPr/>
            <p:nvPr/>
          </p:nvGrpSpPr>
          <p:grpSpPr>
            <a:xfrm>
              <a:off x="2877533" y="3222146"/>
              <a:ext cx="70949" cy="59998"/>
              <a:chOff x="-3815574" y="2856926"/>
              <a:chExt cx="36080" cy="36080"/>
            </a:xfrm>
          </p:grpSpPr>
          <p:sp>
            <p:nvSpPr>
              <p:cNvPr id="1038" name="Freeform: Shape 1037">
                <a:extLst>
                  <a:ext uri="{FF2B5EF4-FFF2-40B4-BE49-F238E27FC236}">
                    <a16:creationId xmlns:a16="http://schemas.microsoft.com/office/drawing/2014/main" id="{7341088B-F693-4FBC-959D-11A401C3E7AB}"/>
                  </a:ext>
                </a:extLst>
              </p:cNvPr>
              <p:cNvSpPr/>
              <p:nvPr/>
            </p:nvSpPr>
            <p:spPr>
              <a:xfrm>
                <a:off x="-3797526" y="285692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39" name="Freeform: Shape 1038">
                <a:extLst>
                  <a:ext uri="{FF2B5EF4-FFF2-40B4-BE49-F238E27FC236}">
                    <a16:creationId xmlns:a16="http://schemas.microsoft.com/office/drawing/2014/main" id="{462D1371-F308-4004-9CDD-71EC27E42EED}"/>
                  </a:ext>
                </a:extLst>
              </p:cNvPr>
              <p:cNvSpPr/>
              <p:nvPr/>
            </p:nvSpPr>
            <p:spPr>
              <a:xfrm>
                <a:off x="-3815574" y="287495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7" name="Shape68_20250616_094615">
              <a:extLst>
                <a:ext uri="{FF2B5EF4-FFF2-40B4-BE49-F238E27FC236}">
                  <a16:creationId xmlns:a16="http://schemas.microsoft.com/office/drawing/2014/main" id="{C0DB0C70-63DB-4494-9C18-A36C56055F80}"/>
                </a:ext>
              </a:extLst>
            </p:cNvPr>
            <p:cNvGrpSpPr/>
            <p:nvPr/>
          </p:nvGrpSpPr>
          <p:grpSpPr>
            <a:xfrm>
              <a:off x="2860556" y="3217322"/>
              <a:ext cx="70919" cy="59972"/>
              <a:chOff x="-3837480" y="2849558"/>
              <a:chExt cx="36065" cy="36065"/>
            </a:xfrm>
          </p:grpSpPr>
          <p:sp>
            <p:nvSpPr>
              <p:cNvPr id="1036" name="Freeform: Shape 1035">
                <a:extLst>
                  <a:ext uri="{FF2B5EF4-FFF2-40B4-BE49-F238E27FC236}">
                    <a16:creationId xmlns:a16="http://schemas.microsoft.com/office/drawing/2014/main" id="{BE8B5F82-45FC-40A5-B257-48180B2FDD8A}"/>
                  </a:ext>
                </a:extLst>
              </p:cNvPr>
              <p:cNvSpPr/>
              <p:nvPr/>
            </p:nvSpPr>
            <p:spPr>
              <a:xfrm>
                <a:off x="-3819448" y="284955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37" name="Freeform: Shape 1036">
                <a:extLst>
                  <a:ext uri="{FF2B5EF4-FFF2-40B4-BE49-F238E27FC236}">
                    <a16:creationId xmlns:a16="http://schemas.microsoft.com/office/drawing/2014/main" id="{F60D906C-A457-4AA7-8869-5F4865BE7649}"/>
                  </a:ext>
                </a:extLst>
              </p:cNvPr>
              <p:cNvSpPr/>
              <p:nvPr/>
            </p:nvSpPr>
            <p:spPr>
              <a:xfrm>
                <a:off x="-3837480" y="286759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8" name="Shape69_20250616_094615">
              <a:extLst>
                <a:ext uri="{FF2B5EF4-FFF2-40B4-BE49-F238E27FC236}">
                  <a16:creationId xmlns:a16="http://schemas.microsoft.com/office/drawing/2014/main" id="{3B7D1DD5-A215-4434-A05C-5FAF4F03713E}"/>
                </a:ext>
              </a:extLst>
            </p:cNvPr>
            <p:cNvGrpSpPr/>
            <p:nvPr/>
          </p:nvGrpSpPr>
          <p:grpSpPr>
            <a:xfrm>
              <a:off x="2849577" y="3168492"/>
              <a:ext cx="70919" cy="59972"/>
              <a:chOff x="-3851639" y="2775087"/>
              <a:chExt cx="36065" cy="36065"/>
            </a:xfrm>
          </p:grpSpPr>
          <p:sp>
            <p:nvSpPr>
              <p:cNvPr id="1034" name="Freeform: Shape 1033">
                <a:extLst>
                  <a:ext uri="{FF2B5EF4-FFF2-40B4-BE49-F238E27FC236}">
                    <a16:creationId xmlns:a16="http://schemas.microsoft.com/office/drawing/2014/main" id="{EC12EA1F-E546-4150-B1C2-69ACE60ABC2A}"/>
                  </a:ext>
                </a:extLst>
              </p:cNvPr>
              <p:cNvSpPr/>
              <p:nvPr/>
            </p:nvSpPr>
            <p:spPr>
              <a:xfrm>
                <a:off x="-3833606" y="277508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35" name="Freeform: Shape 1034">
                <a:extLst>
                  <a:ext uri="{FF2B5EF4-FFF2-40B4-BE49-F238E27FC236}">
                    <a16:creationId xmlns:a16="http://schemas.microsoft.com/office/drawing/2014/main" id="{8AA033CC-9CB6-4879-AE52-6AA9B6ABF364}"/>
                  </a:ext>
                </a:extLst>
              </p:cNvPr>
              <p:cNvSpPr/>
              <p:nvPr/>
            </p:nvSpPr>
            <p:spPr>
              <a:xfrm>
                <a:off x="-3851639" y="2793120"/>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49" name="Shape70_20250616_094615">
              <a:extLst>
                <a:ext uri="{FF2B5EF4-FFF2-40B4-BE49-F238E27FC236}">
                  <a16:creationId xmlns:a16="http://schemas.microsoft.com/office/drawing/2014/main" id="{A2841463-8716-47C4-8C75-8CA904CF4956}"/>
                </a:ext>
              </a:extLst>
            </p:cNvPr>
            <p:cNvGrpSpPr/>
            <p:nvPr/>
          </p:nvGrpSpPr>
          <p:grpSpPr>
            <a:xfrm>
              <a:off x="2832570" y="3165426"/>
              <a:ext cx="70949" cy="59998"/>
              <a:chOff x="-3873561" y="2770423"/>
              <a:chExt cx="36080" cy="36080"/>
            </a:xfrm>
          </p:grpSpPr>
          <p:sp>
            <p:nvSpPr>
              <p:cNvPr id="1032" name="Freeform: Shape 1031">
                <a:extLst>
                  <a:ext uri="{FF2B5EF4-FFF2-40B4-BE49-F238E27FC236}">
                    <a16:creationId xmlns:a16="http://schemas.microsoft.com/office/drawing/2014/main" id="{DB597603-1399-4E9D-8267-2761A9C8F778}"/>
                  </a:ext>
                </a:extLst>
              </p:cNvPr>
              <p:cNvSpPr/>
              <p:nvPr/>
            </p:nvSpPr>
            <p:spPr>
              <a:xfrm>
                <a:off x="-3855513" y="277042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33" name="Freeform: Shape 1032">
                <a:extLst>
                  <a:ext uri="{FF2B5EF4-FFF2-40B4-BE49-F238E27FC236}">
                    <a16:creationId xmlns:a16="http://schemas.microsoft.com/office/drawing/2014/main" id="{E6AC1B04-94EE-4CB4-ACF9-B101B8A7FE08}"/>
                  </a:ext>
                </a:extLst>
              </p:cNvPr>
              <p:cNvSpPr/>
              <p:nvPr/>
            </p:nvSpPr>
            <p:spPr>
              <a:xfrm>
                <a:off x="-3873561" y="278847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0" name="Shape71_20250616_094615">
              <a:extLst>
                <a:ext uri="{FF2B5EF4-FFF2-40B4-BE49-F238E27FC236}">
                  <a16:creationId xmlns:a16="http://schemas.microsoft.com/office/drawing/2014/main" id="{8048CA62-65D1-4CE7-BE2A-F28EBCE48522}"/>
                </a:ext>
              </a:extLst>
            </p:cNvPr>
            <p:cNvGrpSpPr/>
            <p:nvPr/>
          </p:nvGrpSpPr>
          <p:grpSpPr>
            <a:xfrm>
              <a:off x="2806854" y="3152893"/>
              <a:ext cx="70949" cy="59972"/>
              <a:chOff x="-3906725" y="2751297"/>
              <a:chExt cx="36080" cy="36065"/>
            </a:xfrm>
          </p:grpSpPr>
          <p:sp>
            <p:nvSpPr>
              <p:cNvPr id="1030" name="Freeform: Shape 1029">
                <a:extLst>
                  <a:ext uri="{FF2B5EF4-FFF2-40B4-BE49-F238E27FC236}">
                    <a16:creationId xmlns:a16="http://schemas.microsoft.com/office/drawing/2014/main" id="{26768165-EB6D-4DF4-ACD2-A426D289F91F}"/>
                  </a:ext>
                </a:extLst>
              </p:cNvPr>
              <p:cNvSpPr/>
              <p:nvPr/>
            </p:nvSpPr>
            <p:spPr>
              <a:xfrm>
                <a:off x="-3888677" y="275129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31" name="Freeform: Shape 1030">
                <a:extLst>
                  <a:ext uri="{FF2B5EF4-FFF2-40B4-BE49-F238E27FC236}">
                    <a16:creationId xmlns:a16="http://schemas.microsoft.com/office/drawing/2014/main" id="{8D6F8B1F-488C-4F12-A20E-EC32CE8A31D9}"/>
                  </a:ext>
                </a:extLst>
              </p:cNvPr>
              <p:cNvSpPr/>
              <p:nvPr/>
            </p:nvSpPr>
            <p:spPr>
              <a:xfrm>
                <a:off x="-3906725" y="2769330"/>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1" name="Shape72_20250616_094615">
              <a:extLst>
                <a:ext uri="{FF2B5EF4-FFF2-40B4-BE49-F238E27FC236}">
                  <a16:creationId xmlns:a16="http://schemas.microsoft.com/office/drawing/2014/main" id="{B1C0FDD5-4653-4949-B6F8-C967CC8822F5}"/>
                </a:ext>
              </a:extLst>
            </p:cNvPr>
            <p:cNvGrpSpPr/>
            <p:nvPr/>
          </p:nvGrpSpPr>
          <p:grpSpPr>
            <a:xfrm>
              <a:off x="2690764" y="3133380"/>
              <a:ext cx="70949" cy="59998"/>
              <a:chOff x="-4056442" y="2721551"/>
              <a:chExt cx="36080" cy="36080"/>
            </a:xfrm>
          </p:grpSpPr>
          <p:sp>
            <p:nvSpPr>
              <p:cNvPr id="1028" name="Freeform: Shape 1027">
                <a:extLst>
                  <a:ext uri="{FF2B5EF4-FFF2-40B4-BE49-F238E27FC236}">
                    <a16:creationId xmlns:a16="http://schemas.microsoft.com/office/drawing/2014/main" id="{184BA2D4-7B6E-4729-A42D-E20E963FB82C}"/>
                  </a:ext>
                </a:extLst>
              </p:cNvPr>
              <p:cNvSpPr/>
              <p:nvPr/>
            </p:nvSpPr>
            <p:spPr>
              <a:xfrm>
                <a:off x="-4038409" y="272155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29" name="Freeform: Shape 1028">
                <a:extLst>
                  <a:ext uri="{FF2B5EF4-FFF2-40B4-BE49-F238E27FC236}">
                    <a16:creationId xmlns:a16="http://schemas.microsoft.com/office/drawing/2014/main" id="{5E2697EB-033E-494A-B45E-B2F9165D6B77}"/>
                  </a:ext>
                </a:extLst>
              </p:cNvPr>
              <p:cNvSpPr/>
              <p:nvPr/>
            </p:nvSpPr>
            <p:spPr>
              <a:xfrm>
                <a:off x="-4056442" y="273959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2" name="Shape73_20250616_094615">
              <a:extLst>
                <a:ext uri="{FF2B5EF4-FFF2-40B4-BE49-F238E27FC236}">
                  <a16:creationId xmlns:a16="http://schemas.microsoft.com/office/drawing/2014/main" id="{AD5A13DA-832C-4073-99D9-6CA7ECCD0C34}"/>
                </a:ext>
              </a:extLst>
            </p:cNvPr>
            <p:cNvGrpSpPr/>
            <p:nvPr/>
          </p:nvGrpSpPr>
          <p:grpSpPr>
            <a:xfrm>
              <a:off x="2662809" y="3100585"/>
              <a:ext cx="70919" cy="59972"/>
              <a:chOff x="-4092507" y="2671524"/>
              <a:chExt cx="36065" cy="36065"/>
            </a:xfrm>
          </p:grpSpPr>
          <p:sp>
            <p:nvSpPr>
              <p:cNvPr id="1025" name="Freeform: Shape 1024">
                <a:extLst>
                  <a:ext uri="{FF2B5EF4-FFF2-40B4-BE49-F238E27FC236}">
                    <a16:creationId xmlns:a16="http://schemas.microsoft.com/office/drawing/2014/main" id="{C33EC20E-534E-444A-BBF0-EF8C1BACB8E2}"/>
                  </a:ext>
                </a:extLst>
              </p:cNvPr>
              <p:cNvSpPr/>
              <p:nvPr/>
            </p:nvSpPr>
            <p:spPr>
              <a:xfrm>
                <a:off x="-4074475" y="267152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27" name="Freeform: Shape 1026">
                <a:extLst>
                  <a:ext uri="{FF2B5EF4-FFF2-40B4-BE49-F238E27FC236}">
                    <a16:creationId xmlns:a16="http://schemas.microsoft.com/office/drawing/2014/main" id="{CF0E1EA5-1B71-41DB-B8C3-05CB9037E347}"/>
                  </a:ext>
                </a:extLst>
              </p:cNvPr>
              <p:cNvSpPr/>
              <p:nvPr/>
            </p:nvSpPr>
            <p:spPr>
              <a:xfrm>
                <a:off x="-4092507" y="268955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3" name="Shape0_20250616_094615">
              <a:extLst>
                <a:ext uri="{FF2B5EF4-FFF2-40B4-BE49-F238E27FC236}">
                  <a16:creationId xmlns:a16="http://schemas.microsoft.com/office/drawing/2014/main" id="{2F5E1914-B8D0-489D-96D4-F34B9BAC409D}"/>
                </a:ext>
              </a:extLst>
            </p:cNvPr>
            <p:cNvGrpSpPr/>
            <p:nvPr/>
          </p:nvGrpSpPr>
          <p:grpSpPr>
            <a:xfrm>
              <a:off x="2645200" y="3077953"/>
              <a:ext cx="70949" cy="59972"/>
              <a:chOff x="-4115204" y="2637008"/>
              <a:chExt cx="36080" cy="36065"/>
            </a:xfrm>
          </p:grpSpPr>
          <p:sp>
            <p:nvSpPr>
              <p:cNvPr id="1023" name="Freeform: Shape 1022">
                <a:extLst>
                  <a:ext uri="{FF2B5EF4-FFF2-40B4-BE49-F238E27FC236}">
                    <a16:creationId xmlns:a16="http://schemas.microsoft.com/office/drawing/2014/main" id="{B4BB1B65-821A-4FE4-85B5-B96E09316DF9}"/>
                  </a:ext>
                </a:extLst>
              </p:cNvPr>
              <p:cNvSpPr/>
              <p:nvPr/>
            </p:nvSpPr>
            <p:spPr>
              <a:xfrm>
                <a:off x="-4097171" y="263700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24" name="Freeform: Shape 1023">
                <a:extLst>
                  <a:ext uri="{FF2B5EF4-FFF2-40B4-BE49-F238E27FC236}">
                    <a16:creationId xmlns:a16="http://schemas.microsoft.com/office/drawing/2014/main" id="{13210C0F-DB24-47FE-A34F-7F2F55DA5734}"/>
                  </a:ext>
                </a:extLst>
              </p:cNvPr>
              <p:cNvSpPr/>
              <p:nvPr/>
            </p:nvSpPr>
            <p:spPr>
              <a:xfrm>
                <a:off x="-4115204" y="265504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4" name="Shape13_20250616_112810">
              <a:extLst>
                <a:ext uri="{FF2B5EF4-FFF2-40B4-BE49-F238E27FC236}">
                  <a16:creationId xmlns:a16="http://schemas.microsoft.com/office/drawing/2014/main" id="{48FD8892-6549-48B6-AB3D-68F957C6030B}"/>
                </a:ext>
              </a:extLst>
            </p:cNvPr>
            <p:cNvGrpSpPr/>
            <p:nvPr/>
          </p:nvGrpSpPr>
          <p:grpSpPr>
            <a:xfrm>
              <a:off x="2638448" y="3066111"/>
              <a:ext cx="70919" cy="59998"/>
              <a:chOff x="-4123924" y="2618960"/>
              <a:chExt cx="36065" cy="36080"/>
            </a:xfrm>
          </p:grpSpPr>
          <p:sp>
            <p:nvSpPr>
              <p:cNvPr id="1021" name="Freeform: Shape 1020">
                <a:extLst>
                  <a:ext uri="{FF2B5EF4-FFF2-40B4-BE49-F238E27FC236}">
                    <a16:creationId xmlns:a16="http://schemas.microsoft.com/office/drawing/2014/main" id="{F6FAD1AF-44F4-4142-9CC6-C77364DE796A}"/>
                  </a:ext>
                </a:extLst>
              </p:cNvPr>
              <p:cNvSpPr/>
              <p:nvPr/>
            </p:nvSpPr>
            <p:spPr>
              <a:xfrm>
                <a:off x="-4105891" y="2618960"/>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22" name="Freeform: Shape 1021">
                <a:extLst>
                  <a:ext uri="{FF2B5EF4-FFF2-40B4-BE49-F238E27FC236}">
                    <a16:creationId xmlns:a16="http://schemas.microsoft.com/office/drawing/2014/main" id="{11E184EA-C31F-4295-82B3-5E7B16363BED}"/>
                  </a:ext>
                </a:extLst>
              </p:cNvPr>
              <p:cNvSpPr/>
              <p:nvPr/>
            </p:nvSpPr>
            <p:spPr>
              <a:xfrm>
                <a:off x="-4123924" y="2637008"/>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5" name="Shape75_20250616_094615">
              <a:extLst>
                <a:ext uri="{FF2B5EF4-FFF2-40B4-BE49-F238E27FC236}">
                  <a16:creationId xmlns:a16="http://schemas.microsoft.com/office/drawing/2014/main" id="{CE0D31BE-FF66-46B1-8ED3-E2EC5502676F}"/>
                </a:ext>
              </a:extLst>
            </p:cNvPr>
            <p:cNvGrpSpPr/>
            <p:nvPr/>
          </p:nvGrpSpPr>
          <p:grpSpPr>
            <a:xfrm>
              <a:off x="2624444" y="3067015"/>
              <a:ext cx="70949" cy="59972"/>
              <a:chOff x="-4141972" y="2620327"/>
              <a:chExt cx="36080" cy="36065"/>
            </a:xfrm>
          </p:grpSpPr>
          <p:sp>
            <p:nvSpPr>
              <p:cNvPr id="1019" name="Freeform: Shape 1018">
                <a:extLst>
                  <a:ext uri="{FF2B5EF4-FFF2-40B4-BE49-F238E27FC236}">
                    <a16:creationId xmlns:a16="http://schemas.microsoft.com/office/drawing/2014/main" id="{D94CCD3B-63A3-4235-A1D8-07C99F8FB115}"/>
                  </a:ext>
                </a:extLst>
              </p:cNvPr>
              <p:cNvSpPr/>
              <p:nvPr/>
            </p:nvSpPr>
            <p:spPr>
              <a:xfrm>
                <a:off x="-4123924" y="262032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20" name="Freeform: Shape 1019">
                <a:extLst>
                  <a:ext uri="{FF2B5EF4-FFF2-40B4-BE49-F238E27FC236}">
                    <a16:creationId xmlns:a16="http://schemas.microsoft.com/office/drawing/2014/main" id="{8ACDD8FB-15E9-4A98-AAF7-4451A51AC3EB}"/>
                  </a:ext>
                </a:extLst>
              </p:cNvPr>
              <p:cNvSpPr/>
              <p:nvPr/>
            </p:nvSpPr>
            <p:spPr>
              <a:xfrm>
                <a:off x="-4141972" y="2638360"/>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6" name="Shape76_20250616_094615">
              <a:extLst>
                <a:ext uri="{FF2B5EF4-FFF2-40B4-BE49-F238E27FC236}">
                  <a16:creationId xmlns:a16="http://schemas.microsoft.com/office/drawing/2014/main" id="{B7FE04EE-0656-41AB-8B2E-8BE631225C72}"/>
                </a:ext>
              </a:extLst>
            </p:cNvPr>
            <p:cNvGrpSpPr/>
            <p:nvPr/>
          </p:nvGrpSpPr>
          <p:grpSpPr>
            <a:xfrm>
              <a:off x="2507314" y="3021870"/>
              <a:ext cx="70919" cy="59972"/>
              <a:chOff x="-4293041" y="2551477"/>
              <a:chExt cx="36065" cy="36065"/>
            </a:xfrm>
          </p:grpSpPr>
          <p:sp>
            <p:nvSpPr>
              <p:cNvPr id="1017" name="Freeform: Shape 1016">
                <a:extLst>
                  <a:ext uri="{FF2B5EF4-FFF2-40B4-BE49-F238E27FC236}">
                    <a16:creationId xmlns:a16="http://schemas.microsoft.com/office/drawing/2014/main" id="{A4DE5D44-C312-4213-AA46-ACA7D11FAE8B}"/>
                  </a:ext>
                </a:extLst>
              </p:cNvPr>
              <p:cNvSpPr/>
              <p:nvPr/>
            </p:nvSpPr>
            <p:spPr>
              <a:xfrm>
                <a:off x="-4275008" y="255147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18" name="Freeform: Shape 1017">
                <a:extLst>
                  <a:ext uri="{FF2B5EF4-FFF2-40B4-BE49-F238E27FC236}">
                    <a16:creationId xmlns:a16="http://schemas.microsoft.com/office/drawing/2014/main" id="{EB6A7E39-6E4B-4B20-8D3B-FD81F2178182}"/>
                  </a:ext>
                </a:extLst>
              </p:cNvPr>
              <p:cNvSpPr/>
              <p:nvPr/>
            </p:nvSpPr>
            <p:spPr>
              <a:xfrm>
                <a:off x="-4293041" y="2569510"/>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7" name="Shape14_20250616_112810">
              <a:extLst>
                <a:ext uri="{FF2B5EF4-FFF2-40B4-BE49-F238E27FC236}">
                  <a16:creationId xmlns:a16="http://schemas.microsoft.com/office/drawing/2014/main" id="{D0380557-86EF-4463-B11A-CD8BE12C1C73}"/>
                </a:ext>
              </a:extLst>
            </p:cNvPr>
            <p:cNvGrpSpPr/>
            <p:nvPr/>
          </p:nvGrpSpPr>
          <p:grpSpPr>
            <a:xfrm>
              <a:off x="2507314" y="3005705"/>
              <a:ext cx="70919" cy="59998"/>
              <a:chOff x="-4293041" y="2526836"/>
              <a:chExt cx="36065" cy="36080"/>
            </a:xfrm>
          </p:grpSpPr>
          <p:sp>
            <p:nvSpPr>
              <p:cNvPr id="1015" name="Freeform: Shape 1014">
                <a:extLst>
                  <a:ext uri="{FF2B5EF4-FFF2-40B4-BE49-F238E27FC236}">
                    <a16:creationId xmlns:a16="http://schemas.microsoft.com/office/drawing/2014/main" id="{BA5A3170-5753-4D36-B83E-965451DEF537}"/>
                  </a:ext>
                </a:extLst>
              </p:cNvPr>
              <p:cNvSpPr/>
              <p:nvPr/>
            </p:nvSpPr>
            <p:spPr>
              <a:xfrm>
                <a:off x="-4275008" y="252683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16" name="Freeform: Shape 1015">
                <a:extLst>
                  <a:ext uri="{FF2B5EF4-FFF2-40B4-BE49-F238E27FC236}">
                    <a16:creationId xmlns:a16="http://schemas.microsoft.com/office/drawing/2014/main" id="{A4F6ACD7-2EFC-4E31-BE8F-22AB27EDB181}"/>
                  </a:ext>
                </a:extLst>
              </p:cNvPr>
              <p:cNvSpPr/>
              <p:nvPr/>
            </p:nvSpPr>
            <p:spPr>
              <a:xfrm>
                <a:off x="-4293041" y="254488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8" name="Shape78_20250616_094615">
              <a:extLst>
                <a:ext uri="{FF2B5EF4-FFF2-40B4-BE49-F238E27FC236}">
                  <a16:creationId xmlns:a16="http://schemas.microsoft.com/office/drawing/2014/main" id="{08F3371C-77F1-459A-8D5B-510B3EC35C72}"/>
                </a:ext>
              </a:extLst>
            </p:cNvPr>
            <p:cNvGrpSpPr/>
            <p:nvPr/>
          </p:nvGrpSpPr>
          <p:grpSpPr>
            <a:xfrm>
              <a:off x="2488351" y="2999617"/>
              <a:ext cx="70949" cy="59972"/>
              <a:chOff x="-4317485" y="2517539"/>
              <a:chExt cx="36080" cy="36065"/>
            </a:xfrm>
          </p:grpSpPr>
          <p:sp>
            <p:nvSpPr>
              <p:cNvPr id="1013" name="Freeform: Shape 1012">
                <a:extLst>
                  <a:ext uri="{FF2B5EF4-FFF2-40B4-BE49-F238E27FC236}">
                    <a16:creationId xmlns:a16="http://schemas.microsoft.com/office/drawing/2014/main" id="{4510EE07-F08A-4FAD-98D4-0A3493CA78D0}"/>
                  </a:ext>
                </a:extLst>
              </p:cNvPr>
              <p:cNvSpPr/>
              <p:nvPr/>
            </p:nvSpPr>
            <p:spPr>
              <a:xfrm>
                <a:off x="-4299452" y="2517539"/>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14" name="Freeform: Shape 1013">
                <a:extLst>
                  <a:ext uri="{FF2B5EF4-FFF2-40B4-BE49-F238E27FC236}">
                    <a16:creationId xmlns:a16="http://schemas.microsoft.com/office/drawing/2014/main" id="{B5948602-E036-4D94-9F88-1196A76EE97B}"/>
                  </a:ext>
                </a:extLst>
              </p:cNvPr>
              <p:cNvSpPr/>
              <p:nvPr/>
            </p:nvSpPr>
            <p:spPr>
              <a:xfrm>
                <a:off x="-4317485" y="253557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59" name="Shape79_20250616_094615">
              <a:extLst>
                <a:ext uri="{FF2B5EF4-FFF2-40B4-BE49-F238E27FC236}">
                  <a16:creationId xmlns:a16="http://schemas.microsoft.com/office/drawing/2014/main" id="{96BE1D21-168B-42C2-A27C-C921FC0B7F3D}"/>
                </a:ext>
              </a:extLst>
            </p:cNvPr>
            <p:cNvGrpSpPr/>
            <p:nvPr/>
          </p:nvGrpSpPr>
          <p:grpSpPr>
            <a:xfrm>
              <a:off x="2487751" y="2985034"/>
              <a:ext cx="70949" cy="59972"/>
              <a:chOff x="-4318259" y="2495298"/>
              <a:chExt cx="36080" cy="36065"/>
            </a:xfrm>
          </p:grpSpPr>
          <p:sp>
            <p:nvSpPr>
              <p:cNvPr id="1011" name="Freeform: Shape 1010">
                <a:extLst>
                  <a:ext uri="{FF2B5EF4-FFF2-40B4-BE49-F238E27FC236}">
                    <a16:creationId xmlns:a16="http://schemas.microsoft.com/office/drawing/2014/main" id="{00F124C4-9239-409D-9F1D-DE2780395658}"/>
                  </a:ext>
                </a:extLst>
              </p:cNvPr>
              <p:cNvSpPr/>
              <p:nvPr/>
            </p:nvSpPr>
            <p:spPr>
              <a:xfrm>
                <a:off x="-4300227" y="249529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12" name="Freeform: Shape 1011">
                <a:extLst>
                  <a:ext uri="{FF2B5EF4-FFF2-40B4-BE49-F238E27FC236}">
                    <a16:creationId xmlns:a16="http://schemas.microsoft.com/office/drawing/2014/main" id="{A80FB3E2-11B7-4669-9EAA-E3B2088F20EA}"/>
                  </a:ext>
                </a:extLst>
              </p:cNvPr>
              <p:cNvSpPr/>
              <p:nvPr/>
            </p:nvSpPr>
            <p:spPr>
              <a:xfrm>
                <a:off x="-4318259" y="2513330"/>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0" name="Shape80_20250616_094615">
              <a:extLst>
                <a:ext uri="{FF2B5EF4-FFF2-40B4-BE49-F238E27FC236}">
                  <a16:creationId xmlns:a16="http://schemas.microsoft.com/office/drawing/2014/main" id="{F1775E4C-B16A-409F-A48E-8835A984809D}"/>
                </a:ext>
              </a:extLst>
            </p:cNvPr>
            <p:cNvGrpSpPr/>
            <p:nvPr/>
          </p:nvGrpSpPr>
          <p:grpSpPr>
            <a:xfrm>
              <a:off x="2466395" y="2961368"/>
              <a:ext cx="70949" cy="59998"/>
              <a:chOff x="-4345802" y="2459217"/>
              <a:chExt cx="36080" cy="36080"/>
            </a:xfrm>
          </p:grpSpPr>
          <p:sp>
            <p:nvSpPr>
              <p:cNvPr id="1009" name="Freeform: Shape 1008">
                <a:extLst>
                  <a:ext uri="{FF2B5EF4-FFF2-40B4-BE49-F238E27FC236}">
                    <a16:creationId xmlns:a16="http://schemas.microsoft.com/office/drawing/2014/main" id="{CBB6029C-ECA4-4EA6-8937-636C3670EFA3}"/>
                  </a:ext>
                </a:extLst>
              </p:cNvPr>
              <p:cNvSpPr/>
              <p:nvPr/>
            </p:nvSpPr>
            <p:spPr>
              <a:xfrm>
                <a:off x="-4327754" y="2459217"/>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10" name="Freeform: Shape 1009">
                <a:extLst>
                  <a:ext uri="{FF2B5EF4-FFF2-40B4-BE49-F238E27FC236}">
                    <a16:creationId xmlns:a16="http://schemas.microsoft.com/office/drawing/2014/main" id="{46A68AD3-6794-4EBF-B9BA-5546D09D85CD}"/>
                  </a:ext>
                </a:extLst>
              </p:cNvPr>
              <p:cNvSpPr/>
              <p:nvPr/>
            </p:nvSpPr>
            <p:spPr>
              <a:xfrm>
                <a:off x="-4345802" y="2477265"/>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1" name="Shape15_20250616_112810">
              <a:extLst>
                <a:ext uri="{FF2B5EF4-FFF2-40B4-BE49-F238E27FC236}">
                  <a16:creationId xmlns:a16="http://schemas.microsoft.com/office/drawing/2014/main" id="{2F845B96-3C4C-4F53-B741-77B2ED8F60E0}"/>
                </a:ext>
              </a:extLst>
            </p:cNvPr>
            <p:cNvGrpSpPr/>
            <p:nvPr/>
          </p:nvGrpSpPr>
          <p:grpSpPr>
            <a:xfrm>
              <a:off x="2462799" y="2943397"/>
              <a:ext cx="70919" cy="59998"/>
              <a:chOff x="-4350451" y="2431810"/>
              <a:chExt cx="36065" cy="36080"/>
            </a:xfrm>
          </p:grpSpPr>
          <p:sp>
            <p:nvSpPr>
              <p:cNvPr id="1007" name="Freeform: Shape 1006">
                <a:extLst>
                  <a:ext uri="{FF2B5EF4-FFF2-40B4-BE49-F238E27FC236}">
                    <a16:creationId xmlns:a16="http://schemas.microsoft.com/office/drawing/2014/main" id="{2545C125-7920-481A-B3EC-2FE180BC740F}"/>
                  </a:ext>
                </a:extLst>
              </p:cNvPr>
              <p:cNvSpPr/>
              <p:nvPr/>
            </p:nvSpPr>
            <p:spPr>
              <a:xfrm>
                <a:off x="-4332418" y="2431810"/>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08" name="Freeform: Shape 1007">
                <a:extLst>
                  <a:ext uri="{FF2B5EF4-FFF2-40B4-BE49-F238E27FC236}">
                    <a16:creationId xmlns:a16="http://schemas.microsoft.com/office/drawing/2014/main" id="{C920A6E7-83F7-444C-B642-3CDACC3411DB}"/>
                  </a:ext>
                </a:extLst>
              </p:cNvPr>
              <p:cNvSpPr/>
              <p:nvPr/>
            </p:nvSpPr>
            <p:spPr>
              <a:xfrm>
                <a:off x="-4350451" y="2449843"/>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2" name="Shape16_20250616_112810">
              <a:extLst>
                <a:ext uri="{FF2B5EF4-FFF2-40B4-BE49-F238E27FC236}">
                  <a16:creationId xmlns:a16="http://schemas.microsoft.com/office/drawing/2014/main" id="{4B38B808-581C-42B3-A5EC-750738FD59CF}"/>
                </a:ext>
              </a:extLst>
            </p:cNvPr>
            <p:cNvGrpSpPr/>
            <p:nvPr/>
          </p:nvGrpSpPr>
          <p:grpSpPr>
            <a:xfrm>
              <a:off x="2434833" y="2896937"/>
              <a:ext cx="70919" cy="59998"/>
              <a:chOff x="-4386517" y="2360955"/>
              <a:chExt cx="36065" cy="36080"/>
            </a:xfrm>
          </p:grpSpPr>
          <p:sp>
            <p:nvSpPr>
              <p:cNvPr id="1005" name="Freeform: Shape 1004">
                <a:extLst>
                  <a:ext uri="{FF2B5EF4-FFF2-40B4-BE49-F238E27FC236}">
                    <a16:creationId xmlns:a16="http://schemas.microsoft.com/office/drawing/2014/main" id="{9B674966-1695-4B33-980F-9AB318D4E7BF}"/>
                  </a:ext>
                </a:extLst>
              </p:cNvPr>
              <p:cNvSpPr/>
              <p:nvPr/>
            </p:nvSpPr>
            <p:spPr>
              <a:xfrm>
                <a:off x="-4368484" y="2360955"/>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06" name="Freeform: Shape 1005">
                <a:extLst>
                  <a:ext uri="{FF2B5EF4-FFF2-40B4-BE49-F238E27FC236}">
                    <a16:creationId xmlns:a16="http://schemas.microsoft.com/office/drawing/2014/main" id="{1390488E-F50F-4C37-BA52-C126AD8FC27F}"/>
                  </a:ext>
                </a:extLst>
              </p:cNvPr>
              <p:cNvSpPr/>
              <p:nvPr/>
            </p:nvSpPr>
            <p:spPr>
              <a:xfrm>
                <a:off x="-4386517" y="2379003"/>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3" name="Shape83_20250616_094615">
              <a:extLst>
                <a:ext uri="{FF2B5EF4-FFF2-40B4-BE49-F238E27FC236}">
                  <a16:creationId xmlns:a16="http://schemas.microsoft.com/office/drawing/2014/main" id="{A354EA5F-1D61-4890-82DA-1F3CC132D20A}"/>
                </a:ext>
              </a:extLst>
            </p:cNvPr>
            <p:cNvGrpSpPr/>
            <p:nvPr/>
          </p:nvGrpSpPr>
          <p:grpSpPr>
            <a:xfrm>
              <a:off x="2388201" y="2882282"/>
              <a:ext cx="70949" cy="59972"/>
              <a:chOff x="-4446646" y="2338593"/>
              <a:chExt cx="36080" cy="36065"/>
            </a:xfrm>
          </p:grpSpPr>
          <p:sp>
            <p:nvSpPr>
              <p:cNvPr id="1003" name="Freeform: Shape 1002">
                <a:extLst>
                  <a:ext uri="{FF2B5EF4-FFF2-40B4-BE49-F238E27FC236}">
                    <a16:creationId xmlns:a16="http://schemas.microsoft.com/office/drawing/2014/main" id="{8CD77AF8-78BE-4E08-9B72-1626F0C4B970}"/>
                  </a:ext>
                </a:extLst>
              </p:cNvPr>
              <p:cNvSpPr/>
              <p:nvPr/>
            </p:nvSpPr>
            <p:spPr>
              <a:xfrm>
                <a:off x="-4428614" y="2338593"/>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04" name="Freeform: Shape 1003">
                <a:extLst>
                  <a:ext uri="{FF2B5EF4-FFF2-40B4-BE49-F238E27FC236}">
                    <a16:creationId xmlns:a16="http://schemas.microsoft.com/office/drawing/2014/main" id="{DC28230C-2C71-4B57-A511-99D12DAF32A4}"/>
                  </a:ext>
                </a:extLst>
              </p:cNvPr>
              <p:cNvSpPr/>
              <p:nvPr/>
            </p:nvSpPr>
            <p:spPr>
              <a:xfrm>
                <a:off x="-4446646" y="2356626"/>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4" name="Shape84_20250616_094615">
              <a:extLst>
                <a:ext uri="{FF2B5EF4-FFF2-40B4-BE49-F238E27FC236}">
                  <a16:creationId xmlns:a16="http://schemas.microsoft.com/office/drawing/2014/main" id="{ED0B1D9A-2B30-458B-93B3-89FD7E197671}"/>
                </a:ext>
              </a:extLst>
            </p:cNvPr>
            <p:cNvGrpSpPr/>
            <p:nvPr/>
          </p:nvGrpSpPr>
          <p:grpSpPr>
            <a:xfrm>
              <a:off x="2283230" y="2848276"/>
              <a:ext cx="70949" cy="59998"/>
              <a:chOff x="-4582022" y="2286743"/>
              <a:chExt cx="36080" cy="36080"/>
            </a:xfrm>
          </p:grpSpPr>
          <p:sp>
            <p:nvSpPr>
              <p:cNvPr id="1001" name="Freeform: Shape 1000">
                <a:extLst>
                  <a:ext uri="{FF2B5EF4-FFF2-40B4-BE49-F238E27FC236}">
                    <a16:creationId xmlns:a16="http://schemas.microsoft.com/office/drawing/2014/main" id="{0648CFDD-8873-48BC-A639-600894072A2B}"/>
                  </a:ext>
                </a:extLst>
              </p:cNvPr>
              <p:cNvSpPr/>
              <p:nvPr/>
            </p:nvSpPr>
            <p:spPr>
              <a:xfrm>
                <a:off x="-4563974" y="228674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02" name="Freeform: Shape 1001">
                <a:extLst>
                  <a:ext uri="{FF2B5EF4-FFF2-40B4-BE49-F238E27FC236}">
                    <a16:creationId xmlns:a16="http://schemas.microsoft.com/office/drawing/2014/main" id="{06A16007-CF45-4790-9209-811A4398DD84}"/>
                  </a:ext>
                </a:extLst>
              </p:cNvPr>
              <p:cNvSpPr/>
              <p:nvPr/>
            </p:nvSpPr>
            <p:spPr>
              <a:xfrm>
                <a:off x="-4582022" y="2304775"/>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5" name="Shape85_20250616_094615">
              <a:extLst>
                <a:ext uri="{FF2B5EF4-FFF2-40B4-BE49-F238E27FC236}">
                  <a16:creationId xmlns:a16="http://schemas.microsoft.com/office/drawing/2014/main" id="{0BE02FE2-B42A-4426-9B50-D7401BB185FC}"/>
                </a:ext>
              </a:extLst>
            </p:cNvPr>
            <p:cNvGrpSpPr/>
            <p:nvPr/>
          </p:nvGrpSpPr>
          <p:grpSpPr>
            <a:xfrm>
              <a:off x="2233908" y="2721884"/>
              <a:ext cx="70949" cy="59972"/>
              <a:chOff x="-4645630" y="2093972"/>
              <a:chExt cx="36080" cy="36065"/>
            </a:xfrm>
          </p:grpSpPr>
          <p:sp>
            <p:nvSpPr>
              <p:cNvPr id="999" name="Freeform: Shape 998">
                <a:extLst>
                  <a:ext uri="{FF2B5EF4-FFF2-40B4-BE49-F238E27FC236}">
                    <a16:creationId xmlns:a16="http://schemas.microsoft.com/office/drawing/2014/main" id="{76536C88-3767-44A4-907B-7DC642F6489C}"/>
                  </a:ext>
                </a:extLst>
              </p:cNvPr>
              <p:cNvSpPr/>
              <p:nvPr/>
            </p:nvSpPr>
            <p:spPr>
              <a:xfrm>
                <a:off x="-4627598" y="2093972"/>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1000" name="Freeform: Shape 999">
                <a:extLst>
                  <a:ext uri="{FF2B5EF4-FFF2-40B4-BE49-F238E27FC236}">
                    <a16:creationId xmlns:a16="http://schemas.microsoft.com/office/drawing/2014/main" id="{693EBECA-2D53-4482-BA5A-FD9B3ABE29CF}"/>
                  </a:ext>
                </a:extLst>
              </p:cNvPr>
              <p:cNvSpPr/>
              <p:nvPr/>
            </p:nvSpPr>
            <p:spPr>
              <a:xfrm>
                <a:off x="-4645630" y="2112005"/>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6" name="Shape86_20250616_094615">
              <a:extLst>
                <a:ext uri="{FF2B5EF4-FFF2-40B4-BE49-F238E27FC236}">
                  <a16:creationId xmlns:a16="http://schemas.microsoft.com/office/drawing/2014/main" id="{A29934A4-14D3-40C9-A024-5EFACAE2F5D7}"/>
                </a:ext>
              </a:extLst>
            </p:cNvPr>
            <p:cNvGrpSpPr/>
            <p:nvPr/>
          </p:nvGrpSpPr>
          <p:grpSpPr>
            <a:xfrm>
              <a:off x="2197614" y="2676192"/>
              <a:ext cx="70949" cy="59972"/>
              <a:chOff x="-4692437" y="2024287"/>
              <a:chExt cx="36080" cy="36065"/>
            </a:xfrm>
          </p:grpSpPr>
          <p:sp>
            <p:nvSpPr>
              <p:cNvPr id="997" name="Freeform: Shape 996">
                <a:extLst>
                  <a:ext uri="{FF2B5EF4-FFF2-40B4-BE49-F238E27FC236}">
                    <a16:creationId xmlns:a16="http://schemas.microsoft.com/office/drawing/2014/main" id="{AE0087FF-02D3-490A-BDBE-5F1E33D10778}"/>
                  </a:ext>
                </a:extLst>
              </p:cNvPr>
              <p:cNvSpPr/>
              <p:nvPr/>
            </p:nvSpPr>
            <p:spPr>
              <a:xfrm>
                <a:off x="-4674389" y="2024287"/>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98" name="Freeform: Shape 997">
                <a:extLst>
                  <a:ext uri="{FF2B5EF4-FFF2-40B4-BE49-F238E27FC236}">
                    <a16:creationId xmlns:a16="http://schemas.microsoft.com/office/drawing/2014/main" id="{0541DC68-2577-4077-BE1C-FA94760CB98C}"/>
                  </a:ext>
                </a:extLst>
              </p:cNvPr>
              <p:cNvSpPr/>
              <p:nvPr/>
            </p:nvSpPr>
            <p:spPr>
              <a:xfrm>
                <a:off x="-4692437" y="2042320"/>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7" name="Shape87_20250616_094615">
              <a:extLst>
                <a:ext uri="{FF2B5EF4-FFF2-40B4-BE49-F238E27FC236}">
                  <a16:creationId xmlns:a16="http://schemas.microsoft.com/office/drawing/2014/main" id="{361E4F53-9737-45A1-B912-F9ECB66B3387}"/>
                </a:ext>
              </a:extLst>
            </p:cNvPr>
            <p:cNvGrpSpPr/>
            <p:nvPr/>
          </p:nvGrpSpPr>
          <p:grpSpPr>
            <a:xfrm>
              <a:off x="2085129" y="2656848"/>
              <a:ext cx="70949" cy="59998"/>
              <a:chOff x="-4837504" y="1994799"/>
              <a:chExt cx="36080" cy="36080"/>
            </a:xfrm>
          </p:grpSpPr>
          <p:sp>
            <p:nvSpPr>
              <p:cNvPr id="995" name="Freeform: Shape 994">
                <a:extLst>
                  <a:ext uri="{FF2B5EF4-FFF2-40B4-BE49-F238E27FC236}">
                    <a16:creationId xmlns:a16="http://schemas.microsoft.com/office/drawing/2014/main" id="{74DB01F8-E253-40D3-9B6D-7C81B356F5D2}"/>
                  </a:ext>
                </a:extLst>
              </p:cNvPr>
              <p:cNvSpPr/>
              <p:nvPr/>
            </p:nvSpPr>
            <p:spPr>
              <a:xfrm>
                <a:off x="-4819456" y="199479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96" name="Freeform: Shape 995">
                <a:extLst>
                  <a:ext uri="{FF2B5EF4-FFF2-40B4-BE49-F238E27FC236}">
                    <a16:creationId xmlns:a16="http://schemas.microsoft.com/office/drawing/2014/main" id="{B298B348-555B-48D5-9A53-6D8F804FFB41}"/>
                  </a:ext>
                </a:extLst>
              </p:cNvPr>
              <p:cNvSpPr/>
              <p:nvPr/>
            </p:nvSpPr>
            <p:spPr>
              <a:xfrm>
                <a:off x="-4837504" y="201283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8" name="Shape88_20250616_094615">
              <a:extLst>
                <a:ext uri="{FF2B5EF4-FFF2-40B4-BE49-F238E27FC236}">
                  <a16:creationId xmlns:a16="http://schemas.microsoft.com/office/drawing/2014/main" id="{A55C6ACB-3244-4188-8683-5DC0BCD1425E}"/>
                </a:ext>
              </a:extLst>
            </p:cNvPr>
            <p:cNvGrpSpPr/>
            <p:nvPr/>
          </p:nvGrpSpPr>
          <p:grpSpPr>
            <a:xfrm>
              <a:off x="2025382" y="2588532"/>
              <a:ext cx="70949" cy="59972"/>
              <a:chOff x="-4914558" y="1890598"/>
              <a:chExt cx="36080" cy="36065"/>
            </a:xfrm>
          </p:grpSpPr>
          <p:sp>
            <p:nvSpPr>
              <p:cNvPr id="993" name="Freeform: Shape 992">
                <a:extLst>
                  <a:ext uri="{FF2B5EF4-FFF2-40B4-BE49-F238E27FC236}">
                    <a16:creationId xmlns:a16="http://schemas.microsoft.com/office/drawing/2014/main" id="{CDE37499-880F-436E-8C6E-0FAF2C64335C}"/>
                  </a:ext>
                </a:extLst>
              </p:cNvPr>
              <p:cNvSpPr/>
              <p:nvPr/>
            </p:nvSpPr>
            <p:spPr>
              <a:xfrm>
                <a:off x="-4896525" y="189059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94" name="Freeform: Shape 993">
                <a:extLst>
                  <a:ext uri="{FF2B5EF4-FFF2-40B4-BE49-F238E27FC236}">
                    <a16:creationId xmlns:a16="http://schemas.microsoft.com/office/drawing/2014/main" id="{12D44D55-6F05-4E7A-8849-CE7A013AFEC6}"/>
                  </a:ext>
                </a:extLst>
              </p:cNvPr>
              <p:cNvSpPr/>
              <p:nvPr/>
            </p:nvSpPr>
            <p:spPr>
              <a:xfrm>
                <a:off x="-4914558" y="190863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69" name="Shape89_20250616_094615">
              <a:extLst>
                <a:ext uri="{FF2B5EF4-FFF2-40B4-BE49-F238E27FC236}">
                  <a16:creationId xmlns:a16="http://schemas.microsoft.com/office/drawing/2014/main" id="{3DAA4343-1C07-4D4A-A41E-C5D9C787AD79}"/>
                </a:ext>
              </a:extLst>
            </p:cNvPr>
            <p:cNvGrpSpPr/>
            <p:nvPr/>
          </p:nvGrpSpPr>
          <p:grpSpPr>
            <a:xfrm>
              <a:off x="1891854" y="2584208"/>
              <a:ext cx="70919" cy="59972"/>
              <a:chOff x="-5086774" y="1884004"/>
              <a:chExt cx="36065" cy="36065"/>
            </a:xfrm>
          </p:grpSpPr>
          <p:sp>
            <p:nvSpPr>
              <p:cNvPr id="991" name="Freeform: Shape 990">
                <a:extLst>
                  <a:ext uri="{FF2B5EF4-FFF2-40B4-BE49-F238E27FC236}">
                    <a16:creationId xmlns:a16="http://schemas.microsoft.com/office/drawing/2014/main" id="{DE946AA1-349C-4F15-A2E6-8A5751250888}"/>
                  </a:ext>
                </a:extLst>
              </p:cNvPr>
              <p:cNvSpPr/>
              <p:nvPr/>
            </p:nvSpPr>
            <p:spPr>
              <a:xfrm>
                <a:off x="-5068741" y="188400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92" name="Freeform: Shape 991">
                <a:extLst>
                  <a:ext uri="{FF2B5EF4-FFF2-40B4-BE49-F238E27FC236}">
                    <a16:creationId xmlns:a16="http://schemas.microsoft.com/office/drawing/2014/main" id="{202AC8A5-D93A-4DA5-B4D7-752EFB47F747}"/>
                  </a:ext>
                </a:extLst>
              </p:cNvPr>
              <p:cNvSpPr/>
              <p:nvPr/>
            </p:nvSpPr>
            <p:spPr>
              <a:xfrm>
                <a:off x="-5086774" y="190203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0" name="Shape90_20250616_094615">
              <a:extLst>
                <a:ext uri="{FF2B5EF4-FFF2-40B4-BE49-F238E27FC236}">
                  <a16:creationId xmlns:a16="http://schemas.microsoft.com/office/drawing/2014/main" id="{6FACAD83-3E65-426E-B4B7-594D78A0C7AF}"/>
                </a:ext>
              </a:extLst>
            </p:cNvPr>
            <p:cNvGrpSpPr/>
            <p:nvPr/>
          </p:nvGrpSpPr>
          <p:grpSpPr>
            <a:xfrm>
              <a:off x="1865176" y="2573004"/>
              <a:ext cx="70949" cy="59998"/>
              <a:chOff x="-5121168" y="1866929"/>
              <a:chExt cx="36080" cy="36080"/>
            </a:xfrm>
          </p:grpSpPr>
          <p:sp>
            <p:nvSpPr>
              <p:cNvPr id="989" name="Freeform: Shape 988">
                <a:extLst>
                  <a:ext uri="{FF2B5EF4-FFF2-40B4-BE49-F238E27FC236}">
                    <a16:creationId xmlns:a16="http://schemas.microsoft.com/office/drawing/2014/main" id="{A5ADC025-6DF3-490C-8827-D32425BDD6AC}"/>
                  </a:ext>
                </a:extLst>
              </p:cNvPr>
              <p:cNvSpPr/>
              <p:nvPr/>
            </p:nvSpPr>
            <p:spPr>
              <a:xfrm>
                <a:off x="-5103135" y="186692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90" name="Freeform: Shape 989">
                <a:extLst>
                  <a:ext uri="{FF2B5EF4-FFF2-40B4-BE49-F238E27FC236}">
                    <a16:creationId xmlns:a16="http://schemas.microsoft.com/office/drawing/2014/main" id="{47C15DC8-1CAE-4610-898D-5D87E86ACE11}"/>
                  </a:ext>
                </a:extLst>
              </p:cNvPr>
              <p:cNvSpPr/>
              <p:nvPr/>
            </p:nvSpPr>
            <p:spPr>
              <a:xfrm>
                <a:off x="-5121168" y="1884962"/>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1" name="Shape91_20250616_094615">
              <a:extLst>
                <a:ext uri="{FF2B5EF4-FFF2-40B4-BE49-F238E27FC236}">
                  <a16:creationId xmlns:a16="http://schemas.microsoft.com/office/drawing/2014/main" id="{A2DB2F63-E4DC-48DC-9E95-ABDCB828C0D1}"/>
                </a:ext>
              </a:extLst>
            </p:cNvPr>
            <p:cNvGrpSpPr/>
            <p:nvPr/>
          </p:nvGrpSpPr>
          <p:grpSpPr>
            <a:xfrm>
              <a:off x="1857755" y="2565204"/>
              <a:ext cx="70949" cy="59998"/>
              <a:chOff x="-5130739" y="1855033"/>
              <a:chExt cx="36080" cy="36080"/>
            </a:xfrm>
          </p:grpSpPr>
          <p:sp>
            <p:nvSpPr>
              <p:cNvPr id="987" name="Freeform: Shape 986">
                <a:extLst>
                  <a:ext uri="{FF2B5EF4-FFF2-40B4-BE49-F238E27FC236}">
                    <a16:creationId xmlns:a16="http://schemas.microsoft.com/office/drawing/2014/main" id="{210B097C-88BF-4FA7-BBF0-3EE3EF2CBEBB}"/>
                  </a:ext>
                </a:extLst>
              </p:cNvPr>
              <p:cNvSpPr/>
              <p:nvPr/>
            </p:nvSpPr>
            <p:spPr>
              <a:xfrm>
                <a:off x="-5112691" y="185503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88" name="Freeform: Shape 987">
                <a:extLst>
                  <a:ext uri="{FF2B5EF4-FFF2-40B4-BE49-F238E27FC236}">
                    <a16:creationId xmlns:a16="http://schemas.microsoft.com/office/drawing/2014/main" id="{2468E115-4ED1-4202-A7C4-245FC7D8E4CE}"/>
                  </a:ext>
                </a:extLst>
              </p:cNvPr>
              <p:cNvSpPr/>
              <p:nvPr/>
            </p:nvSpPr>
            <p:spPr>
              <a:xfrm>
                <a:off x="-5130739" y="1873066"/>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2" name="Shape92_20250616_094615">
              <a:extLst>
                <a:ext uri="{FF2B5EF4-FFF2-40B4-BE49-F238E27FC236}">
                  <a16:creationId xmlns:a16="http://schemas.microsoft.com/office/drawing/2014/main" id="{7D98CD4B-3857-4211-BE8E-9462576FC7B1}"/>
                </a:ext>
              </a:extLst>
            </p:cNvPr>
            <p:cNvGrpSpPr/>
            <p:nvPr/>
          </p:nvGrpSpPr>
          <p:grpSpPr>
            <a:xfrm>
              <a:off x="1843772" y="2516302"/>
              <a:ext cx="70949" cy="59972"/>
              <a:chOff x="-5148772" y="1780441"/>
              <a:chExt cx="36080" cy="36065"/>
            </a:xfrm>
          </p:grpSpPr>
          <p:sp>
            <p:nvSpPr>
              <p:cNvPr id="985" name="Freeform: Shape 984">
                <a:extLst>
                  <a:ext uri="{FF2B5EF4-FFF2-40B4-BE49-F238E27FC236}">
                    <a16:creationId xmlns:a16="http://schemas.microsoft.com/office/drawing/2014/main" id="{7E1B1F0F-D44D-4919-86DD-8419C452FBFC}"/>
                  </a:ext>
                </a:extLst>
              </p:cNvPr>
              <p:cNvSpPr/>
              <p:nvPr/>
            </p:nvSpPr>
            <p:spPr>
              <a:xfrm>
                <a:off x="-5130739" y="1780441"/>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86" name="Freeform: Shape 985">
                <a:extLst>
                  <a:ext uri="{FF2B5EF4-FFF2-40B4-BE49-F238E27FC236}">
                    <a16:creationId xmlns:a16="http://schemas.microsoft.com/office/drawing/2014/main" id="{103BF00F-7A96-4F7E-88A7-3514D1FF09BC}"/>
                  </a:ext>
                </a:extLst>
              </p:cNvPr>
              <p:cNvSpPr/>
              <p:nvPr/>
            </p:nvSpPr>
            <p:spPr>
              <a:xfrm>
                <a:off x="-5148772" y="1798474"/>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3" name="Shape93_20250616_094615">
              <a:extLst>
                <a:ext uri="{FF2B5EF4-FFF2-40B4-BE49-F238E27FC236}">
                  <a16:creationId xmlns:a16="http://schemas.microsoft.com/office/drawing/2014/main" id="{6E2BAA11-61C3-4F1E-8B62-A8FA762FD74C}"/>
                </a:ext>
              </a:extLst>
            </p:cNvPr>
            <p:cNvGrpSpPr/>
            <p:nvPr/>
          </p:nvGrpSpPr>
          <p:grpSpPr>
            <a:xfrm>
              <a:off x="1661324" y="2372768"/>
              <a:ext cx="70919" cy="59972"/>
              <a:chOff x="-5384080" y="1561540"/>
              <a:chExt cx="36065" cy="36065"/>
            </a:xfrm>
          </p:grpSpPr>
          <p:sp>
            <p:nvSpPr>
              <p:cNvPr id="983" name="Freeform: Shape 982">
                <a:extLst>
                  <a:ext uri="{FF2B5EF4-FFF2-40B4-BE49-F238E27FC236}">
                    <a16:creationId xmlns:a16="http://schemas.microsoft.com/office/drawing/2014/main" id="{2C0C1359-5896-4D89-A19E-E149CB702937}"/>
                  </a:ext>
                </a:extLst>
              </p:cNvPr>
              <p:cNvSpPr/>
              <p:nvPr/>
            </p:nvSpPr>
            <p:spPr>
              <a:xfrm>
                <a:off x="-5366047" y="1561540"/>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84" name="Freeform: Shape 983">
                <a:extLst>
                  <a:ext uri="{FF2B5EF4-FFF2-40B4-BE49-F238E27FC236}">
                    <a16:creationId xmlns:a16="http://schemas.microsoft.com/office/drawing/2014/main" id="{0FF31682-E9E7-44BB-8973-35F2EB5675D6}"/>
                  </a:ext>
                </a:extLst>
              </p:cNvPr>
              <p:cNvSpPr/>
              <p:nvPr/>
            </p:nvSpPr>
            <p:spPr>
              <a:xfrm>
                <a:off x="-5384080" y="1579573"/>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4" name="Shape94_20250616_094615">
              <a:extLst>
                <a:ext uri="{FF2B5EF4-FFF2-40B4-BE49-F238E27FC236}">
                  <a16:creationId xmlns:a16="http://schemas.microsoft.com/office/drawing/2014/main" id="{F4B331E0-6D70-4C9F-B722-C5347D97AF1D}"/>
                </a:ext>
              </a:extLst>
            </p:cNvPr>
            <p:cNvGrpSpPr/>
            <p:nvPr/>
          </p:nvGrpSpPr>
          <p:grpSpPr>
            <a:xfrm>
              <a:off x="1640005" y="2357597"/>
              <a:ext cx="70949" cy="59972"/>
              <a:chOff x="-5411562" y="1538403"/>
              <a:chExt cx="36080" cy="36065"/>
            </a:xfrm>
          </p:grpSpPr>
          <p:sp>
            <p:nvSpPr>
              <p:cNvPr id="981" name="Freeform: Shape 980">
                <a:extLst>
                  <a:ext uri="{FF2B5EF4-FFF2-40B4-BE49-F238E27FC236}">
                    <a16:creationId xmlns:a16="http://schemas.microsoft.com/office/drawing/2014/main" id="{0FED502F-23F0-4B51-974C-8F9AFBF423F8}"/>
                  </a:ext>
                </a:extLst>
              </p:cNvPr>
              <p:cNvSpPr/>
              <p:nvPr/>
            </p:nvSpPr>
            <p:spPr>
              <a:xfrm>
                <a:off x="-5393529" y="1538403"/>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82" name="Freeform: Shape 981">
                <a:extLst>
                  <a:ext uri="{FF2B5EF4-FFF2-40B4-BE49-F238E27FC236}">
                    <a16:creationId xmlns:a16="http://schemas.microsoft.com/office/drawing/2014/main" id="{72548335-3BA9-4B3B-A8C6-208065D9E067}"/>
                  </a:ext>
                </a:extLst>
              </p:cNvPr>
              <p:cNvSpPr/>
              <p:nvPr/>
            </p:nvSpPr>
            <p:spPr>
              <a:xfrm>
                <a:off x="-5411562" y="1556436"/>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5" name="Shape95_20250616_094615">
              <a:extLst>
                <a:ext uri="{FF2B5EF4-FFF2-40B4-BE49-F238E27FC236}">
                  <a16:creationId xmlns:a16="http://schemas.microsoft.com/office/drawing/2014/main" id="{24AEC9BF-AAC2-4607-B1D5-3F5F43FAA5B2}"/>
                </a:ext>
              </a:extLst>
            </p:cNvPr>
            <p:cNvGrpSpPr/>
            <p:nvPr/>
          </p:nvGrpSpPr>
          <p:grpSpPr>
            <a:xfrm>
              <a:off x="1633338" y="2294522"/>
              <a:ext cx="70949" cy="59972"/>
              <a:chOff x="-5420161" y="1442208"/>
              <a:chExt cx="36080" cy="36065"/>
            </a:xfrm>
          </p:grpSpPr>
          <p:sp>
            <p:nvSpPr>
              <p:cNvPr id="979" name="Freeform: Shape 978">
                <a:extLst>
                  <a:ext uri="{FF2B5EF4-FFF2-40B4-BE49-F238E27FC236}">
                    <a16:creationId xmlns:a16="http://schemas.microsoft.com/office/drawing/2014/main" id="{2382C6AD-AB42-437C-A082-A121FE132673}"/>
                  </a:ext>
                </a:extLst>
              </p:cNvPr>
              <p:cNvSpPr/>
              <p:nvPr/>
            </p:nvSpPr>
            <p:spPr>
              <a:xfrm>
                <a:off x="-5402128" y="144220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80" name="Freeform: Shape 979">
                <a:extLst>
                  <a:ext uri="{FF2B5EF4-FFF2-40B4-BE49-F238E27FC236}">
                    <a16:creationId xmlns:a16="http://schemas.microsoft.com/office/drawing/2014/main" id="{B393F54F-2B9A-46F6-A296-10B306B2A874}"/>
                  </a:ext>
                </a:extLst>
              </p:cNvPr>
              <p:cNvSpPr/>
              <p:nvPr/>
            </p:nvSpPr>
            <p:spPr>
              <a:xfrm>
                <a:off x="-5420161" y="146024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976" name="Shape17_20250616_112810">
              <a:extLst>
                <a:ext uri="{FF2B5EF4-FFF2-40B4-BE49-F238E27FC236}">
                  <a16:creationId xmlns:a16="http://schemas.microsoft.com/office/drawing/2014/main" id="{F23D406C-7469-4E44-A5D6-B88258631028}"/>
                </a:ext>
              </a:extLst>
            </p:cNvPr>
            <p:cNvGrpSpPr/>
            <p:nvPr/>
          </p:nvGrpSpPr>
          <p:grpSpPr>
            <a:xfrm>
              <a:off x="1626032" y="2274163"/>
              <a:ext cx="70919" cy="59998"/>
              <a:chOff x="-5429595" y="1411171"/>
              <a:chExt cx="36065" cy="36080"/>
            </a:xfrm>
          </p:grpSpPr>
          <p:sp>
            <p:nvSpPr>
              <p:cNvPr id="977" name="Freeform: Shape 976">
                <a:extLst>
                  <a:ext uri="{FF2B5EF4-FFF2-40B4-BE49-F238E27FC236}">
                    <a16:creationId xmlns:a16="http://schemas.microsoft.com/office/drawing/2014/main" id="{F88C4F3C-5CE2-4E27-A1AF-8A8A9000B0AC}"/>
                  </a:ext>
                </a:extLst>
              </p:cNvPr>
              <p:cNvSpPr/>
              <p:nvPr/>
            </p:nvSpPr>
            <p:spPr>
              <a:xfrm>
                <a:off x="-5411562" y="1411171"/>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978" name="Freeform: Shape 977">
                <a:extLst>
                  <a:ext uri="{FF2B5EF4-FFF2-40B4-BE49-F238E27FC236}">
                    <a16:creationId xmlns:a16="http://schemas.microsoft.com/office/drawing/2014/main" id="{51B6E1DA-2443-416B-8288-6609AAF3E442}"/>
                  </a:ext>
                </a:extLst>
              </p:cNvPr>
              <p:cNvSpPr/>
              <p:nvPr/>
            </p:nvSpPr>
            <p:spPr>
              <a:xfrm>
                <a:off x="-5429595" y="1429204"/>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accent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2" name="Shape1_20250616_094623">
              <a:extLst>
                <a:ext uri="{FF2B5EF4-FFF2-40B4-BE49-F238E27FC236}">
                  <a16:creationId xmlns:a16="http://schemas.microsoft.com/office/drawing/2014/main" id="{6CCC82BA-1D36-4A63-AE5C-86B4FB1ECCBD}"/>
                </a:ext>
              </a:extLst>
            </p:cNvPr>
            <p:cNvGrpSpPr/>
            <p:nvPr/>
          </p:nvGrpSpPr>
          <p:grpSpPr>
            <a:xfrm>
              <a:off x="1428732" y="2209233"/>
              <a:ext cx="70919" cy="59972"/>
              <a:chOff x="-5684045" y="1312135"/>
              <a:chExt cx="36065" cy="36065"/>
            </a:xfrm>
          </p:grpSpPr>
          <p:sp>
            <p:nvSpPr>
              <p:cNvPr id="879" name="Freeform: Shape 878">
                <a:extLst>
                  <a:ext uri="{FF2B5EF4-FFF2-40B4-BE49-F238E27FC236}">
                    <a16:creationId xmlns:a16="http://schemas.microsoft.com/office/drawing/2014/main" id="{C211CC04-9001-4A12-8D49-2C41E91B3488}"/>
                  </a:ext>
                </a:extLst>
              </p:cNvPr>
              <p:cNvSpPr/>
              <p:nvPr/>
            </p:nvSpPr>
            <p:spPr>
              <a:xfrm>
                <a:off x="-5666012" y="1312135"/>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80" name="Freeform: Shape 879">
                <a:extLst>
                  <a:ext uri="{FF2B5EF4-FFF2-40B4-BE49-F238E27FC236}">
                    <a16:creationId xmlns:a16="http://schemas.microsoft.com/office/drawing/2014/main" id="{7D1DF45D-7211-470B-AB7A-6362A62338F9}"/>
                  </a:ext>
                </a:extLst>
              </p:cNvPr>
              <p:cNvSpPr/>
              <p:nvPr/>
            </p:nvSpPr>
            <p:spPr>
              <a:xfrm>
                <a:off x="-5684045" y="133016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3" name="Shape18_20250616_112810">
              <a:extLst>
                <a:ext uri="{FF2B5EF4-FFF2-40B4-BE49-F238E27FC236}">
                  <a16:creationId xmlns:a16="http://schemas.microsoft.com/office/drawing/2014/main" id="{4C2DAAF5-396F-46CD-880B-A9ED12C781DC}"/>
                </a:ext>
              </a:extLst>
            </p:cNvPr>
            <p:cNvGrpSpPr/>
            <p:nvPr/>
          </p:nvGrpSpPr>
          <p:grpSpPr>
            <a:xfrm>
              <a:off x="1606537" y="2281285"/>
              <a:ext cx="70919" cy="59998"/>
              <a:chOff x="-5454737" y="1422033"/>
              <a:chExt cx="36065" cy="36080"/>
            </a:xfrm>
          </p:grpSpPr>
          <p:sp>
            <p:nvSpPr>
              <p:cNvPr id="877" name="Freeform: Shape 876">
                <a:extLst>
                  <a:ext uri="{FF2B5EF4-FFF2-40B4-BE49-F238E27FC236}">
                    <a16:creationId xmlns:a16="http://schemas.microsoft.com/office/drawing/2014/main" id="{551FB227-BD66-4FB3-AD7C-4759D971075B}"/>
                  </a:ext>
                </a:extLst>
              </p:cNvPr>
              <p:cNvSpPr/>
              <p:nvPr/>
            </p:nvSpPr>
            <p:spPr>
              <a:xfrm>
                <a:off x="-5436705" y="142203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78" name="Freeform: Shape 877">
                <a:extLst>
                  <a:ext uri="{FF2B5EF4-FFF2-40B4-BE49-F238E27FC236}">
                    <a16:creationId xmlns:a16="http://schemas.microsoft.com/office/drawing/2014/main" id="{3A77715A-2406-4573-B37D-DEFCF1DB9118}"/>
                  </a:ext>
                </a:extLst>
              </p:cNvPr>
              <p:cNvSpPr/>
              <p:nvPr/>
            </p:nvSpPr>
            <p:spPr>
              <a:xfrm>
                <a:off x="-5454737" y="1440066"/>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4" name="Shape19_20250616_112810">
              <a:extLst>
                <a:ext uri="{FF2B5EF4-FFF2-40B4-BE49-F238E27FC236}">
                  <a16:creationId xmlns:a16="http://schemas.microsoft.com/office/drawing/2014/main" id="{4CA1772E-6536-4CE2-9C44-28706E54EE90}"/>
                </a:ext>
              </a:extLst>
            </p:cNvPr>
            <p:cNvGrpSpPr/>
            <p:nvPr/>
          </p:nvGrpSpPr>
          <p:grpSpPr>
            <a:xfrm>
              <a:off x="1626032" y="2427438"/>
              <a:ext cx="70919" cy="59998"/>
              <a:chOff x="-5429595" y="1644929"/>
              <a:chExt cx="36065" cy="36080"/>
            </a:xfrm>
          </p:grpSpPr>
          <p:sp>
            <p:nvSpPr>
              <p:cNvPr id="875" name="Freeform: Shape 874">
                <a:extLst>
                  <a:ext uri="{FF2B5EF4-FFF2-40B4-BE49-F238E27FC236}">
                    <a16:creationId xmlns:a16="http://schemas.microsoft.com/office/drawing/2014/main" id="{1E0312AF-0BBA-4BA1-954E-E85F4D0FBC30}"/>
                  </a:ext>
                </a:extLst>
              </p:cNvPr>
              <p:cNvSpPr/>
              <p:nvPr/>
            </p:nvSpPr>
            <p:spPr>
              <a:xfrm>
                <a:off x="-5411562" y="164492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76" name="Freeform: Shape 875">
                <a:extLst>
                  <a:ext uri="{FF2B5EF4-FFF2-40B4-BE49-F238E27FC236}">
                    <a16:creationId xmlns:a16="http://schemas.microsoft.com/office/drawing/2014/main" id="{4CF68866-446E-4364-AC57-3936B07D9741}"/>
                  </a:ext>
                </a:extLst>
              </p:cNvPr>
              <p:cNvSpPr/>
              <p:nvPr/>
            </p:nvSpPr>
            <p:spPr>
              <a:xfrm>
                <a:off x="-5429595" y="166297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5" name="Shape20_20250616_112810">
              <a:extLst>
                <a:ext uri="{FF2B5EF4-FFF2-40B4-BE49-F238E27FC236}">
                  <a16:creationId xmlns:a16="http://schemas.microsoft.com/office/drawing/2014/main" id="{9141581B-5E08-4CE1-B5F9-75D54398412A}"/>
                </a:ext>
              </a:extLst>
            </p:cNvPr>
            <p:cNvGrpSpPr/>
            <p:nvPr/>
          </p:nvGrpSpPr>
          <p:grpSpPr>
            <a:xfrm>
              <a:off x="1626032" y="2488820"/>
              <a:ext cx="70919" cy="59998"/>
              <a:chOff x="-5429595" y="1738542"/>
              <a:chExt cx="36065" cy="36080"/>
            </a:xfrm>
          </p:grpSpPr>
          <p:sp>
            <p:nvSpPr>
              <p:cNvPr id="873" name="Freeform: Shape 872">
                <a:extLst>
                  <a:ext uri="{FF2B5EF4-FFF2-40B4-BE49-F238E27FC236}">
                    <a16:creationId xmlns:a16="http://schemas.microsoft.com/office/drawing/2014/main" id="{86F73CD1-D961-46FA-B3E4-74E2D969A58C}"/>
                  </a:ext>
                </a:extLst>
              </p:cNvPr>
              <p:cNvSpPr/>
              <p:nvPr/>
            </p:nvSpPr>
            <p:spPr>
              <a:xfrm>
                <a:off x="-5411562" y="1738542"/>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74" name="Freeform: Shape 873">
                <a:extLst>
                  <a:ext uri="{FF2B5EF4-FFF2-40B4-BE49-F238E27FC236}">
                    <a16:creationId xmlns:a16="http://schemas.microsoft.com/office/drawing/2014/main" id="{28809C57-3209-46DE-90B0-FB52B0A7ECA1}"/>
                  </a:ext>
                </a:extLst>
              </p:cNvPr>
              <p:cNvSpPr/>
              <p:nvPr/>
            </p:nvSpPr>
            <p:spPr>
              <a:xfrm>
                <a:off x="-5429595" y="1756575"/>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6" name="Shape21_20250616_112810">
              <a:extLst>
                <a:ext uri="{FF2B5EF4-FFF2-40B4-BE49-F238E27FC236}">
                  <a16:creationId xmlns:a16="http://schemas.microsoft.com/office/drawing/2014/main" id="{4EC310F3-674C-4700-999C-B4BB9F90BA0D}"/>
                </a:ext>
              </a:extLst>
            </p:cNvPr>
            <p:cNvGrpSpPr/>
            <p:nvPr/>
          </p:nvGrpSpPr>
          <p:grpSpPr>
            <a:xfrm>
              <a:off x="1626032" y="2547822"/>
              <a:ext cx="70919" cy="59998"/>
              <a:chOff x="-5429595" y="1828524"/>
              <a:chExt cx="36065" cy="36080"/>
            </a:xfrm>
          </p:grpSpPr>
          <p:sp>
            <p:nvSpPr>
              <p:cNvPr id="871" name="Freeform: Shape 870">
                <a:extLst>
                  <a:ext uri="{FF2B5EF4-FFF2-40B4-BE49-F238E27FC236}">
                    <a16:creationId xmlns:a16="http://schemas.microsoft.com/office/drawing/2014/main" id="{C5A24C36-E90A-4565-94E2-4E559A339677}"/>
                  </a:ext>
                </a:extLst>
              </p:cNvPr>
              <p:cNvSpPr/>
              <p:nvPr/>
            </p:nvSpPr>
            <p:spPr>
              <a:xfrm>
                <a:off x="-5411562" y="182852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72" name="Freeform: Shape 871">
                <a:extLst>
                  <a:ext uri="{FF2B5EF4-FFF2-40B4-BE49-F238E27FC236}">
                    <a16:creationId xmlns:a16="http://schemas.microsoft.com/office/drawing/2014/main" id="{F5577821-46B2-4CFE-85C6-50F6489F7DC0}"/>
                  </a:ext>
                </a:extLst>
              </p:cNvPr>
              <p:cNvSpPr/>
              <p:nvPr/>
            </p:nvSpPr>
            <p:spPr>
              <a:xfrm>
                <a:off x="-5429595" y="184657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7" name="Shape22_20250616_112810">
              <a:extLst>
                <a:ext uri="{FF2B5EF4-FFF2-40B4-BE49-F238E27FC236}">
                  <a16:creationId xmlns:a16="http://schemas.microsoft.com/office/drawing/2014/main" id="{26712E6A-1D60-4E8A-8C41-818F6293FFC5}"/>
                </a:ext>
              </a:extLst>
            </p:cNvPr>
            <p:cNvGrpSpPr/>
            <p:nvPr/>
          </p:nvGrpSpPr>
          <p:grpSpPr>
            <a:xfrm>
              <a:off x="1691998" y="2712632"/>
              <a:ext cx="70919" cy="59998"/>
              <a:chOff x="-5344520" y="2079874"/>
              <a:chExt cx="36065" cy="36080"/>
            </a:xfrm>
          </p:grpSpPr>
          <p:sp>
            <p:nvSpPr>
              <p:cNvPr id="869" name="Freeform: Shape 868">
                <a:extLst>
                  <a:ext uri="{FF2B5EF4-FFF2-40B4-BE49-F238E27FC236}">
                    <a16:creationId xmlns:a16="http://schemas.microsoft.com/office/drawing/2014/main" id="{207C59A1-D031-4B50-AEAD-46A87AEE68F7}"/>
                  </a:ext>
                </a:extLst>
              </p:cNvPr>
              <p:cNvSpPr/>
              <p:nvPr/>
            </p:nvSpPr>
            <p:spPr>
              <a:xfrm>
                <a:off x="-5326487" y="207987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70" name="Freeform: Shape 869">
                <a:extLst>
                  <a:ext uri="{FF2B5EF4-FFF2-40B4-BE49-F238E27FC236}">
                    <a16:creationId xmlns:a16="http://schemas.microsoft.com/office/drawing/2014/main" id="{D313FBD8-21D5-4100-8103-AA25441CB9CE}"/>
                  </a:ext>
                </a:extLst>
              </p:cNvPr>
              <p:cNvSpPr/>
              <p:nvPr/>
            </p:nvSpPr>
            <p:spPr>
              <a:xfrm>
                <a:off x="-5344520" y="209790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8" name="Shape7_20250616_094623">
              <a:extLst>
                <a:ext uri="{FF2B5EF4-FFF2-40B4-BE49-F238E27FC236}">
                  <a16:creationId xmlns:a16="http://schemas.microsoft.com/office/drawing/2014/main" id="{2E7F8BD3-B244-44FB-B159-8573EB0037E7}"/>
                </a:ext>
              </a:extLst>
            </p:cNvPr>
            <p:cNvGrpSpPr/>
            <p:nvPr/>
          </p:nvGrpSpPr>
          <p:grpSpPr>
            <a:xfrm>
              <a:off x="1713241" y="2712632"/>
              <a:ext cx="70949" cy="59998"/>
              <a:chOff x="-5317114" y="2079874"/>
              <a:chExt cx="36080" cy="36080"/>
            </a:xfrm>
          </p:grpSpPr>
          <p:sp>
            <p:nvSpPr>
              <p:cNvPr id="867" name="Freeform: Shape 866">
                <a:extLst>
                  <a:ext uri="{FF2B5EF4-FFF2-40B4-BE49-F238E27FC236}">
                    <a16:creationId xmlns:a16="http://schemas.microsoft.com/office/drawing/2014/main" id="{1015D18B-C26E-4865-ADCA-9E119A3C84E3}"/>
                  </a:ext>
                </a:extLst>
              </p:cNvPr>
              <p:cNvSpPr/>
              <p:nvPr/>
            </p:nvSpPr>
            <p:spPr>
              <a:xfrm>
                <a:off x="-5299081" y="207987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68" name="Freeform: Shape 867">
                <a:extLst>
                  <a:ext uri="{FF2B5EF4-FFF2-40B4-BE49-F238E27FC236}">
                    <a16:creationId xmlns:a16="http://schemas.microsoft.com/office/drawing/2014/main" id="{657617D5-E555-485E-A778-5F2548AFAE88}"/>
                  </a:ext>
                </a:extLst>
              </p:cNvPr>
              <p:cNvSpPr/>
              <p:nvPr/>
            </p:nvSpPr>
            <p:spPr>
              <a:xfrm>
                <a:off x="-5317114" y="209790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89" name="Shape8_20250616_094623">
              <a:extLst>
                <a:ext uri="{FF2B5EF4-FFF2-40B4-BE49-F238E27FC236}">
                  <a16:creationId xmlns:a16="http://schemas.microsoft.com/office/drawing/2014/main" id="{DFCA3242-C1B8-4CCE-8C60-181B66B42BD7}"/>
                </a:ext>
              </a:extLst>
            </p:cNvPr>
            <p:cNvGrpSpPr/>
            <p:nvPr/>
          </p:nvGrpSpPr>
          <p:grpSpPr>
            <a:xfrm>
              <a:off x="1774943" y="2759431"/>
              <a:ext cx="70949" cy="59998"/>
              <a:chOff x="-5237538" y="2151246"/>
              <a:chExt cx="36080" cy="36080"/>
            </a:xfrm>
          </p:grpSpPr>
          <p:sp>
            <p:nvSpPr>
              <p:cNvPr id="865" name="Freeform: Shape 864">
                <a:extLst>
                  <a:ext uri="{FF2B5EF4-FFF2-40B4-BE49-F238E27FC236}">
                    <a16:creationId xmlns:a16="http://schemas.microsoft.com/office/drawing/2014/main" id="{23DAD7B5-6F16-4A45-B5F9-4E36C6EFF1A6}"/>
                  </a:ext>
                </a:extLst>
              </p:cNvPr>
              <p:cNvSpPr/>
              <p:nvPr/>
            </p:nvSpPr>
            <p:spPr>
              <a:xfrm>
                <a:off x="-5219490" y="215124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66" name="Freeform: Shape 865">
                <a:extLst>
                  <a:ext uri="{FF2B5EF4-FFF2-40B4-BE49-F238E27FC236}">
                    <a16:creationId xmlns:a16="http://schemas.microsoft.com/office/drawing/2014/main" id="{0279B785-361C-4403-B284-E0C5F3A9263F}"/>
                  </a:ext>
                </a:extLst>
              </p:cNvPr>
              <p:cNvSpPr/>
              <p:nvPr/>
            </p:nvSpPr>
            <p:spPr>
              <a:xfrm>
                <a:off x="-5237538" y="216927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0" name="Shape9_20250616_094623">
              <a:extLst>
                <a:ext uri="{FF2B5EF4-FFF2-40B4-BE49-F238E27FC236}">
                  <a16:creationId xmlns:a16="http://schemas.microsoft.com/office/drawing/2014/main" id="{A61E83D6-A4C6-409A-B0A4-0C1A0578F3DC}"/>
                </a:ext>
              </a:extLst>
            </p:cNvPr>
            <p:cNvGrpSpPr/>
            <p:nvPr/>
          </p:nvGrpSpPr>
          <p:grpSpPr>
            <a:xfrm>
              <a:off x="1836313" y="2869990"/>
              <a:ext cx="70919" cy="59972"/>
              <a:chOff x="-5158404" y="2319846"/>
              <a:chExt cx="36065" cy="36065"/>
            </a:xfrm>
          </p:grpSpPr>
          <p:sp>
            <p:nvSpPr>
              <p:cNvPr id="863" name="Freeform: Shape 862">
                <a:extLst>
                  <a:ext uri="{FF2B5EF4-FFF2-40B4-BE49-F238E27FC236}">
                    <a16:creationId xmlns:a16="http://schemas.microsoft.com/office/drawing/2014/main" id="{0B47E4E3-9687-48EA-A603-D37281C92017}"/>
                  </a:ext>
                </a:extLst>
              </p:cNvPr>
              <p:cNvSpPr/>
              <p:nvPr/>
            </p:nvSpPr>
            <p:spPr>
              <a:xfrm>
                <a:off x="-5140371" y="231984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64" name="Freeform: Shape 863">
                <a:extLst>
                  <a:ext uri="{FF2B5EF4-FFF2-40B4-BE49-F238E27FC236}">
                    <a16:creationId xmlns:a16="http://schemas.microsoft.com/office/drawing/2014/main" id="{1CD9ABC2-E9EC-4B47-9523-34992295B50E}"/>
                  </a:ext>
                </a:extLst>
              </p:cNvPr>
              <p:cNvSpPr/>
              <p:nvPr/>
            </p:nvSpPr>
            <p:spPr>
              <a:xfrm>
                <a:off x="-5158404" y="2337879"/>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1" name="Shape10_20250616_094623">
              <a:extLst>
                <a:ext uri="{FF2B5EF4-FFF2-40B4-BE49-F238E27FC236}">
                  <a16:creationId xmlns:a16="http://schemas.microsoft.com/office/drawing/2014/main" id="{DBEA5A4C-78B2-4890-8076-11A1B711CF69}"/>
                </a:ext>
              </a:extLst>
            </p:cNvPr>
            <p:cNvGrpSpPr/>
            <p:nvPr/>
          </p:nvGrpSpPr>
          <p:grpSpPr>
            <a:xfrm>
              <a:off x="1840309" y="2889306"/>
              <a:ext cx="70949" cy="59998"/>
              <a:chOff x="-5153238" y="2349318"/>
              <a:chExt cx="36080" cy="36080"/>
            </a:xfrm>
          </p:grpSpPr>
          <p:sp>
            <p:nvSpPr>
              <p:cNvPr id="861" name="Freeform: Shape 860">
                <a:extLst>
                  <a:ext uri="{FF2B5EF4-FFF2-40B4-BE49-F238E27FC236}">
                    <a16:creationId xmlns:a16="http://schemas.microsoft.com/office/drawing/2014/main" id="{6F330B1F-BFB6-4FD2-9A51-8A46DDC64362}"/>
                  </a:ext>
                </a:extLst>
              </p:cNvPr>
              <p:cNvSpPr/>
              <p:nvPr/>
            </p:nvSpPr>
            <p:spPr>
              <a:xfrm>
                <a:off x="-5135190" y="2349318"/>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62" name="Freeform: Shape 861">
                <a:extLst>
                  <a:ext uri="{FF2B5EF4-FFF2-40B4-BE49-F238E27FC236}">
                    <a16:creationId xmlns:a16="http://schemas.microsoft.com/office/drawing/2014/main" id="{816C7092-00DA-4899-B802-4CEFDE4E3444}"/>
                  </a:ext>
                </a:extLst>
              </p:cNvPr>
              <p:cNvSpPr/>
              <p:nvPr/>
            </p:nvSpPr>
            <p:spPr>
              <a:xfrm>
                <a:off x="-5153238" y="2367366"/>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2" name="Shape23_20250616_112810">
              <a:extLst>
                <a:ext uri="{FF2B5EF4-FFF2-40B4-BE49-F238E27FC236}">
                  <a16:creationId xmlns:a16="http://schemas.microsoft.com/office/drawing/2014/main" id="{C363C1D5-38B7-4DA1-936C-B916EBA24E34}"/>
                </a:ext>
              </a:extLst>
            </p:cNvPr>
            <p:cNvGrpSpPr/>
            <p:nvPr/>
          </p:nvGrpSpPr>
          <p:grpSpPr>
            <a:xfrm>
              <a:off x="1868296" y="2983242"/>
              <a:ext cx="70919" cy="59998"/>
              <a:chOff x="-5117158" y="2492578"/>
              <a:chExt cx="36065" cy="36080"/>
            </a:xfrm>
          </p:grpSpPr>
          <p:sp>
            <p:nvSpPr>
              <p:cNvPr id="859" name="Freeform: Shape 858">
                <a:extLst>
                  <a:ext uri="{FF2B5EF4-FFF2-40B4-BE49-F238E27FC236}">
                    <a16:creationId xmlns:a16="http://schemas.microsoft.com/office/drawing/2014/main" id="{4D8BCB2B-5230-4263-B2BC-6AC6A76215CB}"/>
                  </a:ext>
                </a:extLst>
              </p:cNvPr>
              <p:cNvSpPr/>
              <p:nvPr/>
            </p:nvSpPr>
            <p:spPr>
              <a:xfrm>
                <a:off x="-5099125" y="2492578"/>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60" name="Freeform: Shape 859">
                <a:extLst>
                  <a:ext uri="{FF2B5EF4-FFF2-40B4-BE49-F238E27FC236}">
                    <a16:creationId xmlns:a16="http://schemas.microsoft.com/office/drawing/2014/main" id="{73E23313-D69B-46EB-82B3-03F15FA2EDC1}"/>
                  </a:ext>
                </a:extLst>
              </p:cNvPr>
              <p:cNvSpPr/>
              <p:nvPr/>
            </p:nvSpPr>
            <p:spPr>
              <a:xfrm>
                <a:off x="-5117158" y="251061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3" name="Shape24_20250616_112810">
              <a:extLst>
                <a:ext uri="{FF2B5EF4-FFF2-40B4-BE49-F238E27FC236}">
                  <a16:creationId xmlns:a16="http://schemas.microsoft.com/office/drawing/2014/main" id="{DAC00B20-5940-42A8-9761-E6EDEA27F171}"/>
                </a:ext>
              </a:extLst>
            </p:cNvPr>
            <p:cNvGrpSpPr/>
            <p:nvPr/>
          </p:nvGrpSpPr>
          <p:grpSpPr>
            <a:xfrm>
              <a:off x="1939774" y="2983242"/>
              <a:ext cx="70919" cy="59998"/>
              <a:chOff x="-5024973" y="2492578"/>
              <a:chExt cx="36065" cy="36080"/>
            </a:xfrm>
          </p:grpSpPr>
          <p:sp>
            <p:nvSpPr>
              <p:cNvPr id="857" name="Freeform: Shape 856">
                <a:extLst>
                  <a:ext uri="{FF2B5EF4-FFF2-40B4-BE49-F238E27FC236}">
                    <a16:creationId xmlns:a16="http://schemas.microsoft.com/office/drawing/2014/main" id="{B5DAD9DD-849A-4273-B31E-80321AA35E2F}"/>
                  </a:ext>
                </a:extLst>
              </p:cNvPr>
              <p:cNvSpPr/>
              <p:nvPr/>
            </p:nvSpPr>
            <p:spPr>
              <a:xfrm>
                <a:off x="-5006940" y="2492578"/>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58" name="Freeform: Shape 857">
                <a:extLst>
                  <a:ext uri="{FF2B5EF4-FFF2-40B4-BE49-F238E27FC236}">
                    <a16:creationId xmlns:a16="http://schemas.microsoft.com/office/drawing/2014/main" id="{8D3BF136-7992-4D30-BFD4-34B991BE9174}"/>
                  </a:ext>
                </a:extLst>
              </p:cNvPr>
              <p:cNvSpPr/>
              <p:nvPr/>
            </p:nvSpPr>
            <p:spPr>
              <a:xfrm>
                <a:off x="-5024973" y="251061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4" name="Shape25_20250616_112810">
              <a:extLst>
                <a:ext uri="{FF2B5EF4-FFF2-40B4-BE49-F238E27FC236}">
                  <a16:creationId xmlns:a16="http://schemas.microsoft.com/office/drawing/2014/main" id="{786C8E50-4CED-43E2-97C5-CA4894EE3403}"/>
                </a:ext>
              </a:extLst>
            </p:cNvPr>
            <p:cNvGrpSpPr/>
            <p:nvPr/>
          </p:nvGrpSpPr>
          <p:grpSpPr>
            <a:xfrm>
              <a:off x="2030008" y="2999858"/>
              <a:ext cx="70919" cy="59998"/>
              <a:chOff x="-4908603" y="2517918"/>
              <a:chExt cx="36065" cy="36080"/>
            </a:xfrm>
          </p:grpSpPr>
          <p:sp>
            <p:nvSpPr>
              <p:cNvPr id="855" name="Freeform: Shape 854">
                <a:extLst>
                  <a:ext uri="{FF2B5EF4-FFF2-40B4-BE49-F238E27FC236}">
                    <a16:creationId xmlns:a16="http://schemas.microsoft.com/office/drawing/2014/main" id="{E20C4B12-DFCD-4883-A60D-BE112267474E}"/>
                  </a:ext>
                </a:extLst>
              </p:cNvPr>
              <p:cNvSpPr/>
              <p:nvPr/>
            </p:nvSpPr>
            <p:spPr>
              <a:xfrm>
                <a:off x="-4890570" y="2517918"/>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56" name="Freeform: Shape 855">
                <a:extLst>
                  <a:ext uri="{FF2B5EF4-FFF2-40B4-BE49-F238E27FC236}">
                    <a16:creationId xmlns:a16="http://schemas.microsoft.com/office/drawing/2014/main" id="{0466621D-2D25-45EF-8A66-7A15EBAC2731}"/>
                  </a:ext>
                </a:extLst>
              </p:cNvPr>
              <p:cNvSpPr/>
              <p:nvPr/>
            </p:nvSpPr>
            <p:spPr>
              <a:xfrm>
                <a:off x="-4908603" y="253595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5" name="Shape14_20250616_094623">
              <a:extLst>
                <a:ext uri="{FF2B5EF4-FFF2-40B4-BE49-F238E27FC236}">
                  <a16:creationId xmlns:a16="http://schemas.microsoft.com/office/drawing/2014/main" id="{06D1BF30-3BBB-4138-81EA-E31C4C333A85}"/>
                </a:ext>
              </a:extLst>
            </p:cNvPr>
            <p:cNvGrpSpPr/>
            <p:nvPr/>
          </p:nvGrpSpPr>
          <p:grpSpPr>
            <a:xfrm>
              <a:off x="2233222" y="3301466"/>
              <a:ext cx="70919" cy="59972"/>
              <a:chOff x="-4646527" y="2977884"/>
              <a:chExt cx="36065" cy="36065"/>
            </a:xfrm>
          </p:grpSpPr>
          <p:sp>
            <p:nvSpPr>
              <p:cNvPr id="853" name="Freeform: Shape 852">
                <a:extLst>
                  <a:ext uri="{FF2B5EF4-FFF2-40B4-BE49-F238E27FC236}">
                    <a16:creationId xmlns:a16="http://schemas.microsoft.com/office/drawing/2014/main" id="{9186E2FC-945C-4B01-8216-7F0BB995BD06}"/>
                  </a:ext>
                </a:extLst>
              </p:cNvPr>
              <p:cNvSpPr/>
              <p:nvPr/>
            </p:nvSpPr>
            <p:spPr>
              <a:xfrm>
                <a:off x="-4628494" y="2977884"/>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54" name="Freeform: Shape 853">
                <a:extLst>
                  <a:ext uri="{FF2B5EF4-FFF2-40B4-BE49-F238E27FC236}">
                    <a16:creationId xmlns:a16="http://schemas.microsoft.com/office/drawing/2014/main" id="{11B335CF-35CB-44EB-AF4E-AD1A81024CD4}"/>
                  </a:ext>
                </a:extLst>
              </p:cNvPr>
              <p:cNvSpPr/>
              <p:nvPr/>
            </p:nvSpPr>
            <p:spPr>
              <a:xfrm>
                <a:off x="-4646527" y="2995917"/>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6" name="Shape26_20250616_112810">
              <a:extLst>
                <a:ext uri="{FF2B5EF4-FFF2-40B4-BE49-F238E27FC236}">
                  <a16:creationId xmlns:a16="http://schemas.microsoft.com/office/drawing/2014/main" id="{4AB9FCEA-3C29-4EDE-9D48-E1CE1718E87D}"/>
                </a:ext>
              </a:extLst>
            </p:cNvPr>
            <p:cNvGrpSpPr/>
            <p:nvPr/>
          </p:nvGrpSpPr>
          <p:grpSpPr>
            <a:xfrm>
              <a:off x="2250762" y="3312007"/>
              <a:ext cx="70919" cy="59998"/>
              <a:chOff x="-4623906" y="2993973"/>
              <a:chExt cx="36065" cy="36080"/>
            </a:xfrm>
          </p:grpSpPr>
          <p:sp>
            <p:nvSpPr>
              <p:cNvPr id="851" name="Freeform: Shape 850">
                <a:extLst>
                  <a:ext uri="{FF2B5EF4-FFF2-40B4-BE49-F238E27FC236}">
                    <a16:creationId xmlns:a16="http://schemas.microsoft.com/office/drawing/2014/main" id="{77ADE515-A84C-476A-95C2-75AED339D30B}"/>
                  </a:ext>
                </a:extLst>
              </p:cNvPr>
              <p:cNvSpPr/>
              <p:nvPr/>
            </p:nvSpPr>
            <p:spPr>
              <a:xfrm>
                <a:off x="-4605873" y="2993973"/>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52" name="Freeform: Shape 851">
                <a:extLst>
                  <a:ext uri="{FF2B5EF4-FFF2-40B4-BE49-F238E27FC236}">
                    <a16:creationId xmlns:a16="http://schemas.microsoft.com/office/drawing/2014/main" id="{BAB0A391-012C-4DDA-A51C-F763F7E9DAB1}"/>
                  </a:ext>
                </a:extLst>
              </p:cNvPr>
              <p:cNvSpPr/>
              <p:nvPr/>
            </p:nvSpPr>
            <p:spPr>
              <a:xfrm>
                <a:off x="-4623906" y="301202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7" name="Shape16_20250616_094623">
              <a:extLst>
                <a:ext uri="{FF2B5EF4-FFF2-40B4-BE49-F238E27FC236}">
                  <a16:creationId xmlns:a16="http://schemas.microsoft.com/office/drawing/2014/main" id="{A6C11AEB-E487-4F33-A9C6-10B105E98A2A}"/>
                </a:ext>
              </a:extLst>
            </p:cNvPr>
            <p:cNvGrpSpPr/>
            <p:nvPr/>
          </p:nvGrpSpPr>
          <p:grpSpPr>
            <a:xfrm>
              <a:off x="2278719" y="3315314"/>
              <a:ext cx="70949" cy="59998"/>
              <a:chOff x="-4587840" y="2999016"/>
              <a:chExt cx="36080" cy="36080"/>
            </a:xfrm>
          </p:grpSpPr>
          <p:sp>
            <p:nvSpPr>
              <p:cNvPr id="849" name="Freeform: Shape 848">
                <a:extLst>
                  <a:ext uri="{FF2B5EF4-FFF2-40B4-BE49-F238E27FC236}">
                    <a16:creationId xmlns:a16="http://schemas.microsoft.com/office/drawing/2014/main" id="{7E195171-89AB-4559-9282-22D29DCD032B}"/>
                  </a:ext>
                </a:extLst>
              </p:cNvPr>
              <p:cNvSpPr/>
              <p:nvPr/>
            </p:nvSpPr>
            <p:spPr>
              <a:xfrm>
                <a:off x="-4569792" y="2999016"/>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50" name="Freeform: Shape 849">
                <a:extLst>
                  <a:ext uri="{FF2B5EF4-FFF2-40B4-BE49-F238E27FC236}">
                    <a16:creationId xmlns:a16="http://schemas.microsoft.com/office/drawing/2014/main" id="{E9C63D5C-70CF-4FE1-BAD8-DC6570FD794D}"/>
                  </a:ext>
                </a:extLst>
              </p:cNvPr>
              <p:cNvSpPr/>
              <p:nvPr/>
            </p:nvSpPr>
            <p:spPr>
              <a:xfrm>
                <a:off x="-4587840" y="3017064"/>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8" name="Shape17_20250616_094623">
              <a:extLst>
                <a:ext uri="{FF2B5EF4-FFF2-40B4-BE49-F238E27FC236}">
                  <a16:creationId xmlns:a16="http://schemas.microsoft.com/office/drawing/2014/main" id="{927831E9-480C-496F-A470-359C31A170BE}"/>
                </a:ext>
              </a:extLst>
            </p:cNvPr>
            <p:cNvGrpSpPr/>
            <p:nvPr/>
          </p:nvGrpSpPr>
          <p:grpSpPr>
            <a:xfrm>
              <a:off x="2316215" y="3351442"/>
              <a:ext cx="70949" cy="59972"/>
              <a:chOff x="-4539484" y="3054102"/>
              <a:chExt cx="36080" cy="36065"/>
            </a:xfrm>
          </p:grpSpPr>
          <p:sp>
            <p:nvSpPr>
              <p:cNvPr id="847" name="Freeform: Shape 846">
                <a:extLst>
                  <a:ext uri="{FF2B5EF4-FFF2-40B4-BE49-F238E27FC236}">
                    <a16:creationId xmlns:a16="http://schemas.microsoft.com/office/drawing/2014/main" id="{A800ABC0-4012-4600-BE7E-22E8F2E55042}"/>
                  </a:ext>
                </a:extLst>
              </p:cNvPr>
              <p:cNvSpPr/>
              <p:nvPr/>
            </p:nvSpPr>
            <p:spPr>
              <a:xfrm>
                <a:off x="-4521436" y="3054102"/>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48" name="Freeform: Shape 847">
                <a:extLst>
                  <a:ext uri="{FF2B5EF4-FFF2-40B4-BE49-F238E27FC236}">
                    <a16:creationId xmlns:a16="http://schemas.microsoft.com/office/drawing/2014/main" id="{CECD39D6-5FA2-4EFE-9003-4E5D36E2C74D}"/>
                  </a:ext>
                </a:extLst>
              </p:cNvPr>
              <p:cNvSpPr/>
              <p:nvPr/>
            </p:nvSpPr>
            <p:spPr>
              <a:xfrm>
                <a:off x="-4539484" y="3072135"/>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799" name="Shape27_20250616_112810">
              <a:extLst>
                <a:ext uri="{FF2B5EF4-FFF2-40B4-BE49-F238E27FC236}">
                  <a16:creationId xmlns:a16="http://schemas.microsoft.com/office/drawing/2014/main" id="{F6D73944-7002-43EC-8141-E37180A1B4B5}"/>
                </a:ext>
              </a:extLst>
            </p:cNvPr>
            <p:cNvGrpSpPr/>
            <p:nvPr/>
          </p:nvGrpSpPr>
          <p:grpSpPr>
            <a:xfrm>
              <a:off x="2413677" y="3387036"/>
              <a:ext cx="70919" cy="59998"/>
              <a:chOff x="-4413802" y="3108398"/>
              <a:chExt cx="36065" cy="36080"/>
            </a:xfrm>
          </p:grpSpPr>
          <p:sp>
            <p:nvSpPr>
              <p:cNvPr id="845" name="Freeform: Shape 844">
                <a:extLst>
                  <a:ext uri="{FF2B5EF4-FFF2-40B4-BE49-F238E27FC236}">
                    <a16:creationId xmlns:a16="http://schemas.microsoft.com/office/drawing/2014/main" id="{DFB7C65F-9D61-4B30-9B95-7290B7F2D3B9}"/>
                  </a:ext>
                </a:extLst>
              </p:cNvPr>
              <p:cNvSpPr/>
              <p:nvPr/>
            </p:nvSpPr>
            <p:spPr>
              <a:xfrm>
                <a:off x="-4395769" y="3108398"/>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46" name="Freeform: Shape 845">
                <a:extLst>
                  <a:ext uri="{FF2B5EF4-FFF2-40B4-BE49-F238E27FC236}">
                    <a16:creationId xmlns:a16="http://schemas.microsoft.com/office/drawing/2014/main" id="{27FB8D69-960E-4FA7-A6A5-957A790B9357}"/>
                  </a:ext>
                </a:extLst>
              </p:cNvPr>
              <p:cNvSpPr/>
              <p:nvPr/>
            </p:nvSpPr>
            <p:spPr>
              <a:xfrm>
                <a:off x="-4413802" y="3126446"/>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0" name="Shape28_20250616_112810">
              <a:extLst>
                <a:ext uri="{FF2B5EF4-FFF2-40B4-BE49-F238E27FC236}">
                  <a16:creationId xmlns:a16="http://schemas.microsoft.com/office/drawing/2014/main" id="{EF3C7A18-7D8D-44FC-BD77-CCE02ADCBEC8}"/>
                </a:ext>
              </a:extLst>
            </p:cNvPr>
            <p:cNvGrpSpPr/>
            <p:nvPr/>
          </p:nvGrpSpPr>
          <p:grpSpPr>
            <a:xfrm>
              <a:off x="2465709" y="3461557"/>
              <a:ext cx="70919" cy="59998"/>
              <a:chOff x="-4346699" y="3222049"/>
              <a:chExt cx="36065" cy="36080"/>
            </a:xfrm>
          </p:grpSpPr>
          <p:sp>
            <p:nvSpPr>
              <p:cNvPr id="843" name="Freeform: Shape 842">
                <a:extLst>
                  <a:ext uri="{FF2B5EF4-FFF2-40B4-BE49-F238E27FC236}">
                    <a16:creationId xmlns:a16="http://schemas.microsoft.com/office/drawing/2014/main" id="{180CF1BD-5564-48EE-8B5F-CD17662155F4}"/>
                  </a:ext>
                </a:extLst>
              </p:cNvPr>
              <p:cNvSpPr/>
              <p:nvPr/>
            </p:nvSpPr>
            <p:spPr>
              <a:xfrm>
                <a:off x="-4328666" y="322204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44" name="Freeform: Shape 843">
                <a:extLst>
                  <a:ext uri="{FF2B5EF4-FFF2-40B4-BE49-F238E27FC236}">
                    <a16:creationId xmlns:a16="http://schemas.microsoft.com/office/drawing/2014/main" id="{46425E57-5DD5-4D2F-ABD5-7E8E16821750}"/>
                  </a:ext>
                </a:extLst>
              </p:cNvPr>
              <p:cNvSpPr/>
              <p:nvPr/>
            </p:nvSpPr>
            <p:spPr>
              <a:xfrm>
                <a:off x="-4346699" y="324008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1" name="Shape20_20250616_094623">
              <a:extLst>
                <a:ext uri="{FF2B5EF4-FFF2-40B4-BE49-F238E27FC236}">
                  <a16:creationId xmlns:a16="http://schemas.microsoft.com/office/drawing/2014/main" id="{CC976686-85D9-4F50-BE1A-2FCC2DEBFBA4}"/>
                </a:ext>
              </a:extLst>
            </p:cNvPr>
            <p:cNvGrpSpPr/>
            <p:nvPr/>
          </p:nvGrpSpPr>
          <p:grpSpPr>
            <a:xfrm>
              <a:off x="2642559" y="3592298"/>
              <a:ext cx="70919" cy="59972"/>
              <a:chOff x="-4118622" y="3421428"/>
              <a:chExt cx="36065" cy="36065"/>
            </a:xfrm>
          </p:grpSpPr>
          <p:sp>
            <p:nvSpPr>
              <p:cNvPr id="841" name="Freeform: Shape 840">
                <a:extLst>
                  <a:ext uri="{FF2B5EF4-FFF2-40B4-BE49-F238E27FC236}">
                    <a16:creationId xmlns:a16="http://schemas.microsoft.com/office/drawing/2014/main" id="{6B2E08C0-2809-4269-AC01-8C354DE7460C}"/>
                  </a:ext>
                </a:extLst>
              </p:cNvPr>
              <p:cNvSpPr/>
              <p:nvPr/>
            </p:nvSpPr>
            <p:spPr>
              <a:xfrm>
                <a:off x="-4100589" y="342142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42" name="Freeform: Shape 841">
                <a:extLst>
                  <a:ext uri="{FF2B5EF4-FFF2-40B4-BE49-F238E27FC236}">
                    <a16:creationId xmlns:a16="http://schemas.microsoft.com/office/drawing/2014/main" id="{3B2B1151-9E9C-4C15-9865-D40B97690ED9}"/>
                  </a:ext>
                </a:extLst>
              </p:cNvPr>
              <p:cNvSpPr/>
              <p:nvPr/>
            </p:nvSpPr>
            <p:spPr>
              <a:xfrm>
                <a:off x="-4118622" y="3439461"/>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2" name="Shape21_20250616_094623">
              <a:extLst>
                <a:ext uri="{FF2B5EF4-FFF2-40B4-BE49-F238E27FC236}">
                  <a16:creationId xmlns:a16="http://schemas.microsoft.com/office/drawing/2014/main" id="{AE1BAF5F-C9E2-4EC4-AE9A-982394E0F3C7}"/>
                </a:ext>
              </a:extLst>
            </p:cNvPr>
            <p:cNvGrpSpPr/>
            <p:nvPr/>
          </p:nvGrpSpPr>
          <p:grpSpPr>
            <a:xfrm>
              <a:off x="2704815" y="3709035"/>
              <a:ext cx="70919" cy="59972"/>
              <a:chOff x="-4038333" y="3599462"/>
              <a:chExt cx="36065" cy="36065"/>
            </a:xfrm>
          </p:grpSpPr>
          <p:sp>
            <p:nvSpPr>
              <p:cNvPr id="839" name="Freeform: Shape 838">
                <a:extLst>
                  <a:ext uri="{FF2B5EF4-FFF2-40B4-BE49-F238E27FC236}">
                    <a16:creationId xmlns:a16="http://schemas.microsoft.com/office/drawing/2014/main" id="{282C1D85-F108-4462-9356-ED7512CBD37B}"/>
                  </a:ext>
                </a:extLst>
              </p:cNvPr>
              <p:cNvSpPr/>
              <p:nvPr/>
            </p:nvSpPr>
            <p:spPr>
              <a:xfrm>
                <a:off x="-4020300" y="3599462"/>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40" name="Freeform: Shape 839">
                <a:extLst>
                  <a:ext uri="{FF2B5EF4-FFF2-40B4-BE49-F238E27FC236}">
                    <a16:creationId xmlns:a16="http://schemas.microsoft.com/office/drawing/2014/main" id="{8182B965-C7CF-41BB-83CA-2690B74DD6B0}"/>
                  </a:ext>
                </a:extLst>
              </p:cNvPr>
              <p:cNvSpPr/>
              <p:nvPr/>
            </p:nvSpPr>
            <p:spPr>
              <a:xfrm>
                <a:off x="-4038333" y="3617495"/>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3" name="Shape22_20250616_094623">
              <a:extLst>
                <a:ext uri="{FF2B5EF4-FFF2-40B4-BE49-F238E27FC236}">
                  <a16:creationId xmlns:a16="http://schemas.microsoft.com/office/drawing/2014/main" id="{012A69FC-78CE-4DB4-8612-02DAAA56D7DE}"/>
                </a:ext>
              </a:extLst>
            </p:cNvPr>
            <p:cNvGrpSpPr/>
            <p:nvPr/>
          </p:nvGrpSpPr>
          <p:grpSpPr>
            <a:xfrm>
              <a:off x="2878641" y="3729368"/>
              <a:ext cx="70949" cy="59998"/>
              <a:chOff x="-3814146" y="3630484"/>
              <a:chExt cx="36080" cy="36080"/>
            </a:xfrm>
          </p:grpSpPr>
          <p:sp>
            <p:nvSpPr>
              <p:cNvPr id="837" name="Freeform: Shape 836">
                <a:extLst>
                  <a:ext uri="{FF2B5EF4-FFF2-40B4-BE49-F238E27FC236}">
                    <a16:creationId xmlns:a16="http://schemas.microsoft.com/office/drawing/2014/main" id="{A8AA818A-530F-495C-95EA-4583C1D6DED5}"/>
                  </a:ext>
                </a:extLst>
              </p:cNvPr>
              <p:cNvSpPr/>
              <p:nvPr/>
            </p:nvSpPr>
            <p:spPr>
              <a:xfrm>
                <a:off x="-3796113" y="3630484"/>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38" name="Freeform: Shape 837">
                <a:extLst>
                  <a:ext uri="{FF2B5EF4-FFF2-40B4-BE49-F238E27FC236}">
                    <a16:creationId xmlns:a16="http://schemas.microsoft.com/office/drawing/2014/main" id="{189AD100-F67E-4601-8883-F4F62B04F15B}"/>
                  </a:ext>
                </a:extLst>
              </p:cNvPr>
              <p:cNvSpPr/>
              <p:nvPr/>
            </p:nvSpPr>
            <p:spPr>
              <a:xfrm>
                <a:off x="-3814146" y="3648517"/>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4" name="Shape23_20250616_094623">
              <a:extLst>
                <a:ext uri="{FF2B5EF4-FFF2-40B4-BE49-F238E27FC236}">
                  <a16:creationId xmlns:a16="http://schemas.microsoft.com/office/drawing/2014/main" id="{78A8CC2B-85ED-4A4C-AA34-6F0C66C734D0}"/>
                </a:ext>
              </a:extLst>
            </p:cNvPr>
            <p:cNvGrpSpPr/>
            <p:nvPr/>
          </p:nvGrpSpPr>
          <p:grpSpPr>
            <a:xfrm>
              <a:off x="3389330" y="3957262"/>
              <a:ext cx="70949" cy="59972"/>
              <a:chOff x="-3155530" y="3978030"/>
              <a:chExt cx="36080" cy="36065"/>
            </a:xfrm>
          </p:grpSpPr>
          <p:sp>
            <p:nvSpPr>
              <p:cNvPr id="835" name="Freeform: Shape 834">
                <a:extLst>
                  <a:ext uri="{FF2B5EF4-FFF2-40B4-BE49-F238E27FC236}">
                    <a16:creationId xmlns:a16="http://schemas.microsoft.com/office/drawing/2014/main" id="{6AD9506F-6658-4C75-93DE-147C56FB2B54}"/>
                  </a:ext>
                </a:extLst>
              </p:cNvPr>
              <p:cNvSpPr/>
              <p:nvPr/>
            </p:nvSpPr>
            <p:spPr>
              <a:xfrm>
                <a:off x="-3137482" y="3978030"/>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36" name="Freeform: Shape 835">
                <a:extLst>
                  <a:ext uri="{FF2B5EF4-FFF2-40B4-BE49-F238E27FC236}">
                    <a16:creationId xmlns:a16="http://schemas.microsoft.com/office/drawing/2014/main" id="{E49C3043-25D5-4AAF-A34F-FE17BC359C8E}"/>
                  </a:ext>
                </a:extLst>
              </p:cNvPr>
              <p:cNvSpPr/>
              <p:nvPr/>
            </p:nvSpPr>
            <p:spPr>
              <a:xfrm>
                <a:off x="-3155530" y="3996063"/>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5" name="Shape24_20250616_094623">
              <a:extLst>
                <a:ext uri="{FF2B5EF4-FFF2-40B4-BE49-F238E27FC236}">
                  <a16:creationId xmlns:a16="http://schemas.microsoft.com/office/drawing/2014/main" id="{0390AC95-82C9-4FE6-B279-0AB986294B08}"/>
                </a:ext>
              </a:extLst>
            </p:cNvPr>
            <p:cNvGrpSpPr/>
            <p:nvPr/>
          </p:nvGrpSpPr>
          <p:grpSpPr>
            <a:xfrm>
              <a:off x="3457321" y="3957262"/>
              <a:ext cx="70919" cy="59972"/>
              <a:chOff x="-3067857" y="3978030"/>
              <a:chExt cx="36065" cy="36065"/>
            </a:xfrm>
          </p:grpSpPr>
          <p:sp>
            <p:nvSpPr>
              <p:cNvPr id="833" name="Freeform: Shape 832">
                <a:extLst>
                  <a:ext uri="{FF2B5EF4-FFF2-40B4-BE49-F238E27FC236}">
                    <a16:creationId xmlns:a16="http://schemas.microsoft.com/office/drawing/2014/main" id="{50EA49B3-CDD8-4DD5-AB6C-F7BECDA6EC81}"/>
                  </a:ext>
                </a:extLst>
              </p:cNvPr>
              <p:cNvSpPr/>
              <p:nvPr/>
            </p:nvSpPr>
            <p:spPr>
              <a:xfrm>
                <a:off x="-3049824" y="3978030"/>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34" name="Freeform: Shape 833">
                <a:extLst>
                  <a:ext uri="{FF2B5EF4-FFF2-40B4-BE49-F238E27FC236}">
                    <a16:creationId xmlns:a16="http://schemas.microsoft.com/office/drawing/2014/main" id="{0A044990-C4E9-4F4F-A54F-E61187719739}"/>
                  </a:ext>
                </a:extLst>
              </p:cNvPr>
              <p:cNvSpPr/>
              <p:nvPr/>
            </p:nvSpPr>
            <p:spPr>
              <a:xfrm>
                <a:off x="-3067857" y="3996063"/>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6" name="Shape25_20250616_094623">
              <a:extLst>
                <a:ext uri="{FF2B5EF4-FFF2-40B4-BE49-F238E27FC236}">
                  <a16:creationId xmlns:a16="http://schemas.microsoft.com/office/drawing/2014/main" id="{C0D25A36-0EED-4745-ABA9-2A88FADED8A6}"/>
                </a:ext>
              </a:extLst>
            </p:cNvPr>
            <p:cNvGrpSpPr/>
            <p:nvPr/>
          </p:nvGrpSpPr>
          <p:grpSpPr>
            <a:xfrm>
              <a:off x="3566781" y="4009133"/>
              <a:ext cx="70949" cy="59998"/>
              <a:chOff x="-2926679" y="4057150"/>
              <a:chExt cx="36080" cy="36080"/>
            </a:xfrm>
          </p:grpSpPr>
          <p:sp>
            <p:nvSpPr>
              <p:cNvPr id="831" name="Freeform: Shape 830">
                <a:extLst>
                  <a:ext uri="{FF2B5EF4-FFF2-40B4-BE49-F238E27FC236}">
                    <a16:creationId xmlns:a16="http://schemas.microsoft.com/office/drawing/2014/main" id="{5F4DB6EA-0A72-41D0-9272-A89E386D1073}"/>
                  </a:ext>
                </a:extLst>
              </p:cNvPr>
              <p:cNvSpPr/>
              <p:nvPr/>
            </p:nvSpPr>
            <p:spPr>
              <a:xfrm>
                <a:off x="-2908646" y="4057150"/>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32" name="Freeform: Shape 831">
                <a:extLst>
                  <a:ext uri="{FF2B5EF4-FFF2-40B4-BE49-F238E27FC236}">
                    <a16:creationId xmlns:a16="http://schemas.microsoft.com/office/drawing/2014/main" id="{C5A503DB-C0B2-4313-A61F-6F757E96E569}"/>
                  </a:ext>
                </a:extLst>
              </p:cNvPr>
              <p:cNvSpPr/>
              <p:nvPr/>
            </p:nvSpPr>
            <p:spPr>
              <a:xfrm>
                <a:off x="-2926679" y="4075198"/>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7" name="Shape26_20250616_094623">
              <a:extLst>
                <a:ext uri="{FF2B5EF4-FFF2-40B4-BE49-F238E27FC236}">
                  <a16:creationId xmlns:a16="http://schemas.microsoft.com/office/drawing/2014/main" id="{21D8D33B-092B-4506-BBC5-32856BDF14E2}"/>
                </a:ext>
              </a:extLst>
            </p:cNvPr>
            <p:cNvGrpSpPr/>
            <p:nvPr/>
          </p:nvGrpSpPr>
          <p:grpSpPr>
            <a:xfrm>
              <a:off x="3673849" y="4009133"/>
              <a:ext cx="70949" cy="59998"/>
              <a:chOff x="-2788599" y="4057150"/>
              <a:chExt cx="36080" cy="36080"/>
            </a:xfrm>
          </p:grpSpPr>
          <p:sp>
            <p:nvSpPr>
              <p:cNvPr id="829" name="Freeform: Shape 828">
                <a:extLst>
                  <a:ext uri="{FF2B5EF4-FFF2-40B4-BE49-F238E27FC236}">
                    <a16:creationId xmlns:a16="http://schemas.microsoft.com/office/drawing/2014/main" id="{088E6D7A-4032-4C25-930B-90C5187811AB}"/>
                  </a:ext>
                </a:extLst>
              </p:cNvPr>
              <p:cNvSpPr/>
              <p:nvPr/>
            </p:nvSpPr>
            <p:spPr>
              <a:xfrm>
                <a:off x="-2770551" y="4057150"/>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30" name="Freeform: Shape 829">
                <a:extLst>
                  <a:ext uri="{FF2B5EF4-FFF2-40B4-BE49-F238E27FC236}">
                    <a16:creationId xmlns:a16="http://schemas.microsoft.com/office/drawing/2014/main" id="{0C4239E6-53B1-4B42-ABDA-31C684F92EB8}"/>
                  </a:ext>
                </a:extLst>
              </p:cNvPr>
              <p:cNvSpPr/>
              <p:nvPr/>
            </p:nvSpPr>
            <p:spPr>
              <a:xfrm>
                <a:off x="-2788599" y="4075198"/>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8" name="Shape0_20250616_094623">
              <a:extLst>
                <a:ext uri="{FF2B5EF4-FFF2-40B4-BE49-F238E27FC236}">
                  <a16:creationId xmlns:a16="http://schemas.microsoft.com/office/drawing/2014/main" id="{FDBF4419-6599-44F9-BD21-9F6C2D2AE23B}"/>
                </a:ext>
              </a:extLst>
            </p:cNvPr>
            <p:cNvGrpSpPr/>
            <p:nvPr/>
          </p:nvGrpSpPr>
          <p:grpSpPr>
            <a:xfrm>
              <a:off x="3720768" y="4045261"/>
              <a:ext cx="70949" cy="59972"/>
              <a:chOff x="-2728090" y="4112236"/>
              <a:chExt cx="36080" cy="36065"/>
            </a:xfrm>
          </p:grpSpPr>
          <p:sp>
            <p:nvSpPr>
              <p:cNvPr id="827" name="Freeform: Shape 826">
                <a:extLst>
                  <a:ext uri="{FF2B5EF4-FFF2-40B4-BE49-F238E27FC236}">
                    <a16:creationId xmlns:a16="http://schemas.microsoft.com/office/drawing/2014/main" id="{768473AE-8AE5-4E53-A0E1-81B5358A8A0F}"/>
                  </a:ext>
                </a:extLst>
              </p:cNvPr>
              <p:cNvSpPr/>
              <p:nvPr/>
            </p:nvSpPr>
            <p:spPr>
              <a:xfrm>
                <a:off x="-2710042" y="4112236"/>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28" name="Freeform: Shape 827">
                <a:extLst>
                  <a:ext uri="{FF2B5EF4-FFF2-40B4-BE49-F238E27FC236}">
                    <a16:creationId xmlns:a16="http://schemas.microsoft.com/office/drawing/2014/main" id="{CE4077A0-8387-4077-BF77-C54B6F24009E}"/>
                  </a:ext>
                </a:extLst>
              </p:cNvPr>
              <p:cNvSpPr/>
              <p:nvPr/>
            </p:nvSpPr>
            <p:spPr>
              <a:xfrm>
                <a:off x="-2728090" y="4130269"/>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09" name="Shape29_20250616_112810">
              <a:extLst>
                <a:ext uri="{FF2B5EF4-FFF2-40B4-BE49-F238E27FC236}">
                  <a16:creationId xmlns:a16="http://schemas.microsoft.com/office/drawing/2014/main" id="{8C94FCFA-AC3B-43C4-A6C8-E565443AB9BA}"/>
                </a:ext>
              </a:extLst>
            </p:cNvPr>
            <p:cNvGrpSpPr/>
            <p:nvPr/>
          </p:nvGrpSpPr>
          <p:grpSpPr>
            <a:xfrm>
              <a:off x="3895223" y="4126129"/>
              <a:ext cx="70919" cy="59998"/>
              <a:chOff x="-2503112" y="4235579"/>
              <a:chExt cx="36065" cy="36080"/>
            </a:xfrm>
          </p:grpSpPr>
          <p:sp>
            <p:nvSpPr>
              <p:cNvPr id="825" name="Freeform: Shape 824">
                <a:extLst>
                  <a:ext uri="{FF2B5EF4-FFF2-40B4-BE49-F238E27FC236}">
                    <a16:creationId xmlns:a16="http://schemas.microsoft.com/office/drawing/2014/main" id="{F2FD45A0-3713-40E6-8E81-2B502B38B585}"/>
                  </a:ext>
                </a:extLst>
              </p:cNvPr>
              <p:cNvSpPr/>
              <p:nvPr/>
            </p:nvSpPr>
            <p:spPr>
              <a:xfrm>
                <a:off x="-2485079" y="423557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26" name="Freeform: Shape 825">
                <a:extLst>
                  <a:ext uri="{FF2B5EF4-FFF2-40B4-BE49-F238E27FC236}">
                    <a16:creationId xmlns:a16="http://schemas.microsoft.com/office/drawing/2014/main" id="{B776D083-4EDA-4462-BB62-201AD110912A}"/>
                  </a:ext>
                </a:extLst>
              </p:cNvPr>
              <p:cNvSpPr/>
              <p:nvPr/>
            </p:nvSpPr>
            <p:spPr>
              <a:xfrm>
                <a:off x="-2503112" y="425361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10" name="Shape30_20250616_112810">
              <a:extLst>
                <a:ext uri="{FF2B5EF4-FFF2-40B4-BE49-F238E27FC236}">
                  <a16:creationId xmlns:a16="http://schemas.microsoft.com/office/drawing/2014/main" id="{4FA3AF66-3436-46B7-8C33-152D2D282C78}"/>
                </a:ext>
              </a:extLst>
            </p:cNvPr>
            <p:cNvGrpSpPr/>
            <p:nvPr/>
          </p:nvGrpSpPr>
          <p:grpSpPr>
            <a:xfrm>
              <a:off x="3932518" y="4126129"/>
              <a:ext cx="70919" cy="59998"/>
              <a:chOff x="-2455015" y="4235579"/>
              <a:chExt cx="36065" cy="36080"/>
            </a:xfrm>
          </p:grpSpPr>
          <p:sp>
            <p:nvSpPr>
              <p:cNvPr id="823" name="Freeform: Shape 822">
                <a:extLst>
                  <a:ext uri="{FF2B5EF4-FFF2-40B4-BE49-F238E27FC236}">
                    <a16:creationId xmlns:a16="http://schemas.microsoft.com/office/drawing/2014/main" id="{352C4CD0-85E1-401F-B2FD-A58A1F0D43D4}"/>
                  </a:ext>
                </a:extLst>
              </p:cNvPr>
              <p:cNvSpPr/>
              <p:nvPr/>
            </p:nvSpPr>
            <p:spPr>
              <a:xfrm>
                <a:off x="-2436982" y="423557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24" name="Freeform: Shape 823">
                <a:extLst>
                  <a:ext uri="{FF2B5EF4-FFF2-40B4-BE49-F238E27FC236}">
                    <a16:creationId xmlns:a16="http://schemas.microsoft.com/office/drawing/2014/main" id="{95CBFF73-D385-49CC-8136-64F4AC5078CD}"/>
                  </a:ext>
                </a:extLst>
              </p:cNvPr>
              <p:cNvSpPr/>
              <p:nvPr/>
            </p:nvSpPr>
            <p:spPr>
              <a:xfrm>
                <a:off x="-2455015" y="425361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11" name="Shape31_20250616_112810">
              <a:extLst>
                <a:ext uri="{FF2B5EF4-FFF2-40B4-BE49-F238E27FC236}">
                  <a16:creationId xmlns:a16="http://schemas.microsoft.com/office/drawing/2014/main" id="{7638DADE-3EEE-4DF9-BEBB-F96221BE4456}"/>
                </a:ext>
              </a:extLst>
            </p:cNvPr>
            <p:cNvGrpSpPr/>
            <p:nvPr/>
          </p:nvGrpSpPr>
          <p:grpSpPr>
            <a:xfrm>
              <a:off x="3995682" y="4126129"/>
              <a:ext cx="70919" cy="59998"/>
              <a:chOff x="-2373555" y="4235579"/>
              <a:chExt cx="36065" cy="36080"/>
            </a:xfrm>
          </p:grpSpPr>
          <p:sp>
            <p:nvSpPr>
              <p:cNvPr id="821" name="Freeform: Shape 820">
                <a:extLst>
                  <a:ext uri="{FF2B5EF4-FFF2-40B4-BE49-F238E27FC236}">
                    <a16:creationId xmlns:a16="http://schemas.microsoft.com/office/drawing/2014/main" id="{84B639E0-0882-4F20-8BF5-2D0AD8AF420A}"/>
                  </a:ext>
                </a:extLst>
              </p:cNvPr>
              <p:cNvSpPr/>
              <p:nvPr/>
            </p:nvSpPr>
            <p:spPr>
              <a:xfrm>
                <a:off x="-2355523" y="4235579"/>
                <a:ext cx="1519" cy="36080"/>
              </a:xfrm>
              <a:custGeom>
                <a:avLst/>
                <a:gdLst>
                  <a:gd name="connsiteX0" fmla="*/ 0 w 1519"/>
                  <a:gd name="connsiteY0" fmla="*/ 0 h 36080"/>
                  <a:gd name="connsiteX1" fmla="*/ 0 w 1519"/>
                  <a:gd name="connsiteY1" fmla="*/ 36081 h 36080"/>
                </a:gdLst>
                <a:ahLst/>
                <a:cxnLst>
                  <a:cxn ang="0">
                    <a:pos x="connsiteX0" y="connsiteY0"/>
                  </a:cxn>
                  <a:cxn ang="0">
                    <a:pos x="connsiteX1" y="connsiteY1"/>
                  </a:cxn>
                </a:cxnLst>
                <a:rect l="l" t="t" r="r" b="b"/>
                <a:pathLst>
                  <a:path w="1519" h="36080">
                    <a:moveTo>
                      <a:pt x="0" y="0"/>
                    </a:moveTo>
                    <a:lnTo>
                      <a:pt x="0" y="36081"/>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22" name="Freeform: Shape 821">
                <a:extLst>
                  <a:ext uri="{FF2B5EF4-FFF2-40B4-BE49-F238E27FC236}">
                    <a16:creationId xmlns:a16="http://schemas.microsoft.com/office/drawing/2014/main" id="{69B4ADE5-9C09-4E14-8812-F0B145407638}"/>
                  </a:ext>
                </a:extLst>
              </p:cNvPr>
              <p:cNvSpPr/>
              <p:nvPr/>
            </p:nvSpPr>
            <p:spPr>
              <a:xfrm>
                <a:off x="-2373555" y="4253612"/>
                <a:ext cx="36065" cy="1519"/>
              </a:xfrm>
              <a:custGeom>
                <a:avLst/>
                <a:gdLst>
                  <a:gd name="connsiteX0" fmla="*/ 36066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6"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12" name="Shape30_20250616_094623">
              <a:extLst>
                <a:ext uri="{FF2B5EF4-FFF2-40B4-BE49-F238E27FC236}">
                  <a16:creationId xmlns:a16="http://schemas.microsoft.com/office/drawing/2014/main" id="{D0FA756A-9BC2-4933-8467-10B8F397A1FD}"/>
                </a:ext>
              </a:extLst>
            </p:cNvPr>
            <p:cNvGrpSpPr/>
            <p:nvPr/>
          </p:nvGrpSpPr>
          <p:grpSpPr>
            <a:xfrm>
              <a:off x="4275973" y="4205489"/>
              <a:ext cx="70949" cy="59972"/>
              <a:chOff x="-2012063" y="4356598"/>
              <a:chExt cx="36080" cy="36065"/>
            </a:xfrm>
          </p:grpSpPr>
          <p:sp>
            <p:nvSpPr>
              <p:cNvPr id="819" name="Freeform: Shape 818">
                <a:extLst>
                  <a:ext uri="{FF2B5EF4-FFF2-40B4-BE49-F238E27FC236}">
                    <a16:creationId xmlns:a16="http://schemas.microsoft.com/office/drawing/2014/main" id="{B2BA1985-07D0-4526-B73A-DF9CE21815DB}"/>
                  </a:ext>
                </a:extLst>
              </p:cNvPr>
              <p:cNvSpPr/>
              <p:nvPr/>
            </p:nvSpPr>
            <p:spPr>
              <a:xfrm>
                <a:off x="-1994015" y="435659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20" name="Freeform: Shape 819">
                <a:extLst>
                  <a:ext uri="{FF2B5EF4-FFF2-40B4-BE49-F238E27FC236}">
                    <a16:creationId xmlns:a16="http://schemas.microsoft.com/office/drawing/2014/main" id="{C1E5AC53-B5C0-4447-BE82-0919037B1C06}"/>
                  </a:ext>
                </a:extLst>
              </p:cNvPr>
              <p:cNvSpPr/>
              <p:nvPr/>
            </p:nvSpPr>
            <p:spPr>
              <a:xfrm>
                <a:off x="-2012063" y="437463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13" name="Shape31_20250616_094623">
              <a:extLst>
                <a:ext uri="{FF2B5EF4-FFF2-40B4-BE49-F238E27FC236}">
                  <a16:creationId xmlns:a16="http://schemas.microsoft.com/office/drawing/2014/main" id="{2D446EB2-ECA5-4F42-A8F3-E0CB2BAB5779}"/>
                </a:ext>
              </a:extLst>
            </p:cNvPr>
            <p:cNvGrpSpPr/>
            <p:nvPr/>
          </p:nvGrpSpPr>
          <p:grpSpPr>
            <a:xfrm>
              <a:off x="5008029" y="4205489"/>
              <a:ext cx="70949" cy="59972"/>
              <a:chOff x="-1067961" y="4356598"/>
              <a:chExt cx="36080" cy="36065"/>
            </a:xfrm>
          </p:grpSpPr>
          <p:sp>
            <p:nvSpPr>
              <p:cNvPr id="817" name="Freeform: Shape 816">
                <a:extLst>
                  <a:ext uri="{FF2B5EF4-FFF2-40B4-BE49-F238E27FC236}">
                    <a16:creationId xmlns:a16="http://schemas.microsoft.com/office/drawing/2014/main" id="{1B820D7E-0979-4575-B39E-0408828B9D59}"/>
                  </a:ext>
                </a:extLst>
              </p:cNvPr>
              <p:cNvSpPr/>
              <p:nvPr/>
            </p:nvSpPr>
            <p:spPr>
              <a:xfrm>
                <a:off x="-1049928" y="435659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18" name="Freeform: Shape 817">
                <a:extLst>
                  <a:ext uri="{FF2B5EF4-FFF2-40B4-BE49-F238E27FC236}">
                    <a16:creationId xmlns:a16="http://schemas.microsoft.com/office/drawing/2014/main" id="{3D3ED497-FFCB-45FF-A237-D0DA58F4E81A}"/>
                  </a:ext>
                </a:extLst>
              </p:cNvPr>
              <p:cNvSpPr/>
              <p:nvPr/>
            </p:nvSpPr>
            <p:spPr>
              <a:xfrm>
                <a:off x="-1067961" y="4374631"/>
                <a:ext cx="36080" cy="1519"/>
              </a:xfrm>
              <a:custGeom>
                <a:avLst/>
                <a:gdLst>
                  <a:gd name="connsiteX0" fmla="*/ 36081 w 36080"/>
                  <a:gd name="connsiteY0" fmla="*/ 0 h 1519"/>
                  <a:gd name="connsiteX1" fmla="*/ 0 w 36080"/>
                  <a:gd name="connsiteY1" fmla="*/ 0 h 1519"/>
                </a:gdLst>
                <a:ahLst/>
                <a:cxnLst>
                  <a:cxn ang="0">
                    <a:pos x="connsiteX0" y="connsiteY0"/>
                  </a:cxn>
                  <a:cxn ang="0">
                    <a:pos x="connsiteX1" y="connsiteY1"/>
                  </a:cxn>
                </a:cxnLst>
                <a:rect l="l" t="t" r="r" b="b"/>
                <a:pathLst>
                  <a:path w="36080" h="1519">
                    <a:moveTo>
                      <a:pt x="36081"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nvGrpSpPr>
            <p:cNvPr id="814" name="Shape32_20250616_094623">
              <a:extLst>
                <a:ext uri="{FF2B5EF4-FFF2-40B4-BE49-F238E27FC236}">
                  <a16:creationId xmlns:a16="http://schemas.microsoft.com/office/drawing/2014/main" id="{262921CD-3194-43C9-9459-B1917D518101}"/>
                </a:ext>
              </a:extLst>
            </p:cNvPr>
            <p:cNvGrpSpPr/>
            <p:nvPr/>
          </p:nvGrpSpPr>
          <p:grpSpPr>
            <a:xfrm>
              <a:off x="5186089" y="4205489"/>
              <a:ext cx="70919" cy="59972"/>
              <a:chOff x="-838335" y="4356598"/>
              <a:chExt cx="36065" cy="36065"/>
            </a:xfrm>
          </p:grpSpPr>
          <p:sp>
            <p:nvSpPr>
              <p:cNvPr id="815" name="Freeform: Shape 814">
                <a:extLst>
                  <a:ext uri="{FF2B5EF4-FFF2-40B4-BE49-F238E27FC236}">
                    <a16:creationId xmlns:a16="http://schemas.microsoft.com/office/drawing/2014/main" id="{7AB789C1-EA95-4E5F-BF22-BAB3D5369FCB}"/>
                  </a:ext>
                </a:extLst>
              </p:cNvPr>
              <p:cNvSpPr/>
              <p:nvPr/>
            </p:nvSpPr>
            <p:spPr>
              <a:xfrm>
                <a:off x="-820302" y="4356598"/>
                <a:ext cx="1519" cy="36065"/>
              </a:xfrm>
              <a:custGeom>
                <a:avLst/>
                <a:gdLst>
                  <a:gd name="connsiteX0" fmla="*/ 0 w 1519"/>
                  <a:gd name="connsiteY0" fmla="*/ 0 h 36065"/>
                  <a:gd name="connsiteX1" fmla="*/ 0 w 1519"/>
                  <a:gd name="connsiteY1" fmla="*/ 36066 h 36065"/>
                </a:gdLst>
                <a:ahLst/>
                <a:cxnLst>
                  <a:cxn ang="0">
                    <a:pos x="connsiteX0" y="connsiteY0"/>
                  </a:cxn>
                  <a:cxn ang="0">
                    <a:pos x="connsiteX1" y="connsiteY1"/>
                  </a:cxn>
                </a:cxnLst>
                <a:rect l="l" t="t" r="r" b="b"/>
                <a:pathLst>
                  <a:path w="1519" h="36065">
                    <a:moveTo>
                      <a:pt x="0" y="0"/>
                    </a:moveTo>
                    <a:lnTo>
                      <a:pt x="0" y="36066"/>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sp>
            <p:nvSpPr>
              <p:cNvPr id="816" name="Freeform: Shape 815">
                <a:extLst>
                  <a:ext uri="{FF2B5EF4-FFF2-40B4-BE49-F238E27FC236}">
                    <a16:creationId xmlns:a16="http://schemas.microsoft.com/office/drawing/2014/main" id="{CF4B442A-8FE8-48B2-9E4B-AAB095830AA5}"/>
                  </a:ext>
                </a:extLst>
              </p:cNvPr>
              <p:cNvSpPr/>
              <p:nvPr/>
            </p:nvSpPr>
            <p:spPr>
              <a:xfrm>
                <a:off x="-838335" y="4374631"/>
                <a:ext cx="36065" cy="1519"/>
              </a:xfrm>
              <a:custGeom>
                <a:avLst/>
                <a:gdLst>
                  <a:gd name="connsiteX0" fmla="*/ 36065 w 36065"/>
                  <a:gd name="connsiteY0" fmla="*/ 0 h 1519"/>
                  <a:gd name="connsiteX1" fmla="*/ 0 w 36065"/>
                  <a:gd name="connsiteY1" fmla="*/ 0 h 1519"/>
                </a:gdLst>
                <a:ahLst/>
                <a:cxnLst>
                  <a:cxn ang="0">
                    <a:pos x="connsiteX0" y="connsiteY0"/>
                  </a:cxn>
                  <a:cxn ang="0">
                    <a:pos x="connsiteX1" y="connsiteY1"/>
                  </a:cxn>
                </a:cxnLst>
                <a:rect l="l" t="t" r="r" b="b"/>
                <a:pathLst>
                  <a:path w="36065" h="1519">
                    <a:moveTo>
                      <a:pt x="36065" y="0"/>
                    </a:moveTo>
                    <a:lnTo>
                      <a:pt x="0" y="0"/>
                    </a:lnTo>
                  </a:path>
                </a:pathLst>
              </a:custGeom>
              <a:ln w="6350" cap="flat">
                <a:solidFill>
                  <a:schemeClr val="bg1">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54565B"/>
                  </a:solidFill>
                  <a:effectLst/>
                  <a:uLnTx/>
                  <a:uFillTx/>
                  <a:latin typeface="Trebuchet MS" panose="020B0603020202020204"/>
                  <a:ea typeface="+mn-ea"/>
                  <a:cs typeface="+mn-cs"/>
                </a:endParaRPr>
              </a:p>
            </p:txBody>
          </p:sp>
        </p:grpSp>
      </p:grpSp>
      <p:grpSp>
        <p:nvGrpSpPr>
          <p:cNvPr id="1775" name="Group 1774">
            <a:extLst>
              <a:ext uri="{FF2B5EF4-FFF2-40B4-BE49-F238E27FC236}">
                <a16:creationId xmlns:a16="http://schemas.microsoft.com/office/drawing/2014/main" id="{A043D36C-5CDE-4CFD-91A7-82BD3DFFB603}"/>
              </a:ext>
            </a:extLst>
          </p:cNvPr>
          <p:cNvGrpSpPr/>
          <p:nvPr/>
        </p:nvGrpSpPr>
        <p:grpSpPr>
          <a:xfrm>
            <a:off x="1371599" y="3308083"/>
            <a:ext cx="1583913" cy="1129297"/>
            <a:chOff x="6977045" y="3155683"/>
            <a:chExt cx="3190552" cy="1129297"/>
          </a:xfrm>
        </p:grpSpPr>
        <p:cxnSp>
          <p:nvCxnSpPr>
            <p:cNvPr id="1776" name="Straight Connector 1775">
              <a:extLst>
                <a:ext uri="{FF2B5EF4-FFF2-40B4-BE49-F238E27FC236}">
                  <a16:creationId xmlns:a16="http://schemas.microsoft.com/office/drawing/2014/main" id="{4FF13F5D-D7E0-498D-926A-A12A1F33919F}"/>
                </a:ext>
              </a:extLst>
            </p:cNvPr>
            <p:cNvCxnSpPr>
              <a:cxnSpLocks/>
            </p:cNvCxnSpPr>
            <p:nvPr/>
          </p:nvCxnSpPr>
          <p:spPr>
            <a:xfrm>
              <a:off x="6977045" y="3160586"/>
              <a:ext cx="3087011" cy="0"/>
            </a:xfrm>
            <a:prstGeom prst="line">
              <a:avLst/>
            </a:prstGeom>
            <a:ln w="9525">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7897AB10-5A16-47F7-94AD-D4FA0C6A4768}"/>
                </a:ext>
              </a:extLst>
            </p:cNvPr>
            <p:cNvCxnSpPr>
              <a:cxnSpLocks/>
            </p:cNvCxnSpPr>
            <p:nvPr/>
          </p:nvCxnSpPr>
          <p:spPr>
            <a:xfrm flipV="1">
              <a:off x="8718529" y="3155683"/>
              <a:ext cx="0" cy="1129297"/>
            </a:xfrm>
            <a:prstGeom prst="line">
              <a:avLst/>
            </a:prstGeom>
            <a:ln w="9525">
              <a:solidFill>
                <a:schemeClr val="bg1">
                  <a:lumMod val="6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7EA48D43-2A95-433B-AF7A-2DBEAFC42084}"/>
                </a:ext>
              </a:extLst>
            </p:cNvPr>
            <p:cNvCxnSpPr>
              <a:cxnSpLocks/>
            </p:cNvCxnSpPr>
            <p:nvPr/>
          </p:nvCxnSpPr>
          <p:spPr>
            <a:xfrm flipV="1">
              <a:off x="10167597" y="3155683"/>
              <a:ext cx="0" cy="1129297"/>
            </a:xfrm>
            <a:prstGeom prst="line">
              <a:avLst/>
            </a:prstGeom>
            <a:ln w="9525">
              <a:solidFill>
                <a:schemeClr val="accent1">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370" name="TextBox 369">
            <a:extLst>
              <a:ext uri="{FF2B5EF4-FFF2-40B4-BE49-F238E27FC236}">
                <a16:creationId xmlns:a16="http://schemas.microsoft.com/office/drawing/2014/main" id="{12FE6814-E84B-47BF-B8E0-CC9C08396D1B}"/>
              </a:ext>
            </a:extLst>
          </p:cNvPr>
          <p:cNvSpPr txBox="1"/>
          <p:nvPr/>
        </p:nvSpPr>
        <p:spPr>
          <a:xfrm>
            <a:off x="2242033" y="3147289"/>
            <a:ext cx="532197" cy="153888"/>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l-GR"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Δ</a:t>
            </a:r>
            <a:r>
              <a:rPr kumimoji="0" lang="en-IN"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4.7 mo</a:t>
            </a:r>
            <a:endParaRPr kumimoji="0" lang="en-US" sz="1000" b="1"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endParaRPr>
          </a:p>
        </p:txBody>
      </p:sp>
      <p:sp>
        <p:nvSpPr>
          <p:cNvPr id="1781" name="Rectangle 1780">
            <a:extLst>
              <a:ext uri="{FF2B5EF4-FFF2-40B4-BE49-F238E27FC236}">
                <a16:creationId xmlns:a16="http://schemas.microsoft.com/office/drawing/2014/main" id="{3867DBA0-DE7D-4DAE-9791-C43B3D3A887A}"/>
              </a:ext>
            </a:extLst>
          </p:cNvPr>
          <p:cNvSpPr/>
          <p:nvPr/>
        </p:nvSpPr>
        <p:spPr>
          <a:xfrm>
            <a:off x="571500" y="6391250"/>
            <a:ext cx="9272210"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Modi. ASCO 2022. </a:t>
            </a:r>
            <a:r>
              <a:rPr kumimoji="0" lang="it-IT"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Abstr</a:t>
            </a:r>
            <a:r>
              <a:rPr kumimoji="0" lang="it-IT"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LBA3</a:t>
            </a:r>
          </a:p>
        </p:txBody>
      </p:sp>
      <p:sp>
        <p:nvSpPr>
          <p:cNvPr id="374" name="TextBox 373">
            <a:extLst>
              <a:ext uri="{FF2B5EF4-FFF2-40B4-BE49-F238E27FC236}">
                <a16:creationId xmlns:a16="http://schemas.microsoft.com/office/drawing/2014/main" id="{B5A01C21-73AC-463F-A0FD-35C30E5E5F9B}"/>
              </a:ext>
            </a:extLst>
          </p:cNvPr>
          <p:cNvSpPr txBox="1"/>
          <p:nvPr/>
        </p:nvSpPr>
        <p:spPr>
          <a:xfrm>
            <a:off x="1396376" y="3473242"/>
            <a:ext cx="1046955" cy="422462"/>
          </a:xfrm>
          <a:prstGeom prst="rect">
            <a:avLst/>
          </a:prstGeom>
          <a:solidFill>
            <a:schemeClr val="bg1">
              <a:lumMod val="65000"/>
            </a:schemeClr>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TPC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mPFS: 5.4 mo</a:t>
            </a:r>
          </a:p>
        </p:txBody>
      </p:sp>
    </p:spTree>
    <p:extLst>
      <p:ext uri="{BB962C8B-B14F-4D97-AF65-F5344CB8AC3E}">
        <p14:creationId xmlns:p14="http://schemas.microsoft.com/office/powerpoint/2010/main" val="17033746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411971EB-04A9-4722-2106-2F9D8C486725}"/>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t="23856" r="51873" b="14420"/>
          <a:stretch/>
        </p:blipFill>
        <p:spPr bwMode="auto">
          <a:xfrm>
            <a:off x="571500" y="1905000"/>
            <a:ext cx="5308598" cy="3829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Title 1"/>
          <p:cNvSpPr>
            <a:spLocks noGrp="1"/>
          </p:cNvSpPr>
          <p:nvPr>
            <p:ph type="title"/>
          </p:nvPr>
        </p:nvSpPr>
        <p:spPr>
          <a:xfrm>
            <a:off x="584200" y="522143"/>
            <a:ext cx="10972800" cy="1143000"/>
          </a:xfrm>
        </p:spPr>
        <p:txBody>
          <a:bodyPr>
            <a:normAutofit fontScale="90000"/>
          </a:bodyPr>
          <a:lstStyle/>
          <a:p>
            <a:r>
              <a:rPr lang="en-US" dirty="0">
                <a:latin typeface="Trebuchet MS" panose="020B0603020202020204" pitchFamily="34" charset="0"/>
              </a:rPr>
              <a:t>DESTINY-Breast04: PFS and OS in HR- Patients </a:t>
            </a:r>
            <a:br>
              <a:rPr lang="en-US" dirty="0">
                <a:latin typeface="Trebuchet MS" panose="020B0603020202020204" pitchFamily="34" charset="0"/>
              </a:rPr>
            </a:br>
            <a:endParaRPr lang="en-US" dirty="0">
              <a:latin typeface="Trebuchet MS" panose="020B0603020202020204" pitchFamily="34" charset="0"/>
            </a:endParaRPr>
          </a:p>
        </p:txBody>
      </p:sp>
      <p:sp>
        <p:nvSpPr>
          <p:cNvPr id="20" name="Slide Number Placeholder 19">
            <a:extLst>
              <a:ext uri="{FF2B5EF4-FFF2-40B4-BE49-F238E27FC236}">
                <a16:creationId xmlns:a16="http://schemas.microsoft.com/office/drawing/2014/main" id="{2A6F41E2-9313-494C-B507-EAFBA461CEE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C7BFDB-5ED8-FC48-B58D-B98B4902020C}" type="slidenum">
              <a:rPr kumimoji="0" lang="en-US" sz="800" b="0" i="0" u="none" strike="noStrike" kern="1200" cap="none" spc="0" normalizeH="0" baseline="0" noProof="0" smtClean="0">
                <a:ln>
                  <a:noFill/>
                </a:ln>
                <a:solidFill>
                  <a:srgbClr val="C6CAC6"/>
                </a:solidFill>
                <a:effectLst/>
                <a:uLnTx/>
                <a:uFillTx/>
                <a:latin typeface="Trebuchet MS" panose="020B0603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US" sz="800" b="0" i="0" u="none" strike="noStrike" kern="1200" cap="none" spc="0" normalizeH="0" baseline="0" noProof="0">
              <a:ln>
                <a:noFill/>
              </a:ln>
              <a:solidFill>
                <a:srgbClr val="C6CAC6"/>
              </a:solidFill>
              <a:effectLst/>
              <a:uLnTx/>
              <a:uFillTx/>
              <a:latin typeface="Trebuchet MS" panose="020B0603020202020204" pitchFamily="34" charset="0"/>
              <a:ea typeface="+mn-ea"/>
              <a:cs typeface="+mn-cs"/>
            </a:endParaRPr>
          </a:p>
        </p:txBody>
      </p:sp>
      <p:sp>
        <p:nvSpPr>
          <p:cNvPr id="7" name="Rectangle 6">
            <a:extLst>
              <a:ext uri="{FF2B5EF4-FFF2-40B4-BE49-F238E27FC236}">
                <a16:creationId xmlns:a16="http://schemas.microsoft.com/office/drawing/2014/main" id="{6A6A8057-A3CF-4D83-B5A6-3A0F96C2A121}"/>
              </a:ext>
            </a:extLst>
          </p:cNvPr>
          <p:cNvSpPr/>
          <p:nvPr/>
        </p:nvSpPr>
        <p:spPr>
          <a:xfrm>
            <a:off x="571500" y="1371600"/>
            <a:ext cx="5308600" cy="4699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rPr>
              <a:t>Progression Free Survival 	</a:t>
            </a:r>
            <a:endParaRPr kumimoji="0" lang="en-IN"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sp>
        <p:nvSpPr>
          <p:cNvPr id="8" name="Rectangle 7">
            <a:extLst>
              <a:ext uri="{FF2B5EF4-FFF2-40B4-BE49-F238E27FC236}">
                <a16:creationId xmlns:a16="http://schemas.microsoft.com/office/drawing/2014/main" id="{6D827230-2F7D-4521-B377-5BC911ECE1E7}"/>
              </a:ext>
            </a:extLst>
          </p:cNvPr>
          <p:cNvSpPr/>
          <p:nvPr/>
        </p:nvSpPr>
        <p:spPr>
          <a:xfrm>
            <a:off x="6299200" y="1371600"/>
            <a:ext cx="5308600" cy="469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rebuchet MS" panose="020B0603020202020204" pitchFamily="34" charset="0"/>
                <a:ea typeface="+mn-ea"/>
                <a:cs typeface="+mn-cs"/>
              </a:rPr>
              <a:t>Overall Survival </a:t>
            </a:r>
            <a:endParaRPr kumimoji="0" lang="en-IN" sz="1800" b="0" i="0" u="none" strike="noStrike" kern="1200" cap="none" spc="0" normalizeH="0" baseline="0" noProof="0" dirty="0">
              <a:ln>
                <a:noFill/>
              </a:ln>
              <a:solidFill>
                <a:srgbClr val="FFFFFF"/>
              </a:solidFill>
              <a:effectLst/>
              <a:uLnTx/>
              <a:uFillTx/>
              <a:latin typeface="Trebuchet MS" panose="020B0603020202020204" pitchFamily="34" charset="0"/>
              <a:ea typeface="+mn-ea"/>
              <a:cs typeface="+mn-cs"/>
            </a:endParaRPr>
          </a:p>
        </p:txBody>
      </p:sp>
      <p:cxnSp>
        <p:nvCxnSpPr>
          <p:cNvPr id="10" name="Straight Connector 9">
            <a:extLst>
              <a:ext uri="{FF2B5EF4-FFF2-40B4-BE49-F238E27FC236}">
                <a16:creationId xmlns:a16="http://schemas.microsoft.com/office/drawing/2014/main" id="{7F059169-C56D-406E-84D2-82A76B56DE1B}"/>
              </a:ext>
            </a:extLst>
          </p:cNvPr>
          <p:cNvCxnSpPr/>
          <p:nvPr/>
        </p:nvCxnSpPr>
        <p:spPr>
          <a:xfrm>
            <a:off x="6089650" y="1371600"/>
            <a:ext cx="0" cy="446373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pic>
        <p:nvPicPr>
          <p:cNvPr id="13" name="Picture 2">
            <a:extLst>
              <a:ext uri="{FF2B5EF4-FFF2-40B4-BE49-F238E27FC236}">
                <a16:creationId xmlns:a16="http://schemas.microsoft.com/office/drawing/2014/main" id="{18FA97BB-EDB7-449E-9B84-C417F7727647}"/>
              </a:ext>
            </a:extLst>
          </p:cNvPr>
          <p:cNvPicPr>
            <a:picLocks noChangeAspect="1" noChangeArrowheads="1"/>
          </p:cNvPicPr>
          <p:nvPr/>
        </p:nvPicPr>
        <p:blipFill rotWithShape="1">
          <a:blip r:embed="rId3" cstate="hqprint">
            <a:extLst>
              <a:ext uri="{28A0092B-C50C-407E-A947-70E740481C1C}">
                <a14:useLocalDpi xmlns:a14="http://schemas.microsoft.com/office/drawing/2010/main"/>
              </a:ext>
            </a:extLst>
          </a:blip>
          <a:srcRect l="48772" t="23856" r="3101" b="14420"/>
          <a:stretch/>
        </p:blipFill>
        <p:spPr bwMode="auto">
          <a:xfrm>
            <a:off x="6299200" y="1905000"/>
            <a:ext cx="5308598" cy="3829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Rectangle 17">
            <a:extLst>
              <a:ext uri="{FF2B5EF4-FFF2-40B4-BE49-F238E27FC236}">
                <a16:creationId xmlns:a16="http://schemas.microsoft.com/office/drawing/2014/main" id="{C287E315-F06A-4474-9936-CAB1470E9F63}"/>
              </a:ext>
            </a:extLst>
          </p:cNvPr>
          <p:cNvSpPr/>
          <p:nvPr/>
        </p:nvSpPr>
        <p:spPr>
          <a:xfrm>
            <a:off x="571500" y="6391250"/>
            <a:ext cx="9272210"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Modi. ASCO 2022. </a:t>
            </a:r>
            <a:r>
              <a:rPr kumimoji="0" lang="it-IT" sz="800" b="0" i="0" u="none" strike="noStrike" kern="1200" cap="none" spc="0" normalizeH="0" baseline="0" noProof="0" dirty="0" err="1">
                <a:ln>
                  <a:noFill/>
                </a:ln>
                <a:solidFill>
                  <a:srgbClr val="54565B"/>
                </a:solidFill>
                <a:effectLst/>
                <a:uLnTx/>
                <a:uFillTx/>
                <a:latin typeface="Trebuchet MS" panose="020B0603020202020204" pitchFamily="34" charset="0"/>
                <a:ea typeface="+mn-ea"/>
                <a:cs typeface="+mn-cs"/>
              </a:rPr>
              <a:t>Abstr</a:t>
            </a:r>
            <a:r>
              <a:rPr kumimoji="0" lang="it-IT" sz="800" b="0" i="0" u="none" strike="noStrike" kern="1200" cap="none" spc="0" normalizeH="0" baseline="0" noProof="0" dirty="0">
                <a:ln>
                  <a:noFill/>
                </a:ln>
                <a:solidFill>
                  <a:srgbClr val="54565B"/>
                </a:solidFill>
                <a:effectLst/>
                <a:uLnTx/>
                <a:uFillTx/>
                <a:latin typeface="Trebuchet MS" panose="020B0603020202020204" pitchFamily="34" charset="0"/>
                <a:ea typeface="+mn-ea"/>
                <a:cs typeface="+mn-cs"/>
              </a:rPr>
              <a:t> LBA3</a:t>
            </a:r>
          </a:p>
        </p:txBody>
      </p:sp>
    </p:spTree>
    <p:extLst>
      <p:ext uri="{BB962C8B-B14F-4D97-AF65-F5344CB8AC3E}">
        <p14:creationId xmlns:p14="http://schemas.microsoft.com/office/powerpoint/2010/main" val="22105271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21595" y="1057268"/>
            <a:ext cx="7180616" cy="328935"/>
          </a:xfrm>
          <a:prstGeom prst="rect">
            <a:avLst/>
          </a:prstGeom>
          <a:noFill/>
          <a:ln>
            <a:noFill/>
          </a:ln>
        </p:spPr>
        <p:txBody>
          <a:bodyPr wrap="square" lIns="51428" tIns="25717" rIns="51428" bIns="25717" rtlCol="0">
            <a:spAutoFit/>
          </a:bodyP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charset="0"/>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95300" y="791347"/>
            <a:ext cx="11201400" cy="873347"/>
          </a:xfrm>
          <a:ln>
            <a:noFill/>
          </a:ln>
        </p:spPr>
        <p:txBody>
          <a:bodyPr>
            <a:noAutofit/>
          </a:bodyPr>
          <a:lstStyle/>
          <a:p>
            <a:r>
              <a:rPr lang="en-US" sz="4000" dirty="0"/>
              <a:t>A patient with HER2-positive </a:t>
            </a:r>
            <a:r>
              <a:rPr lang="en-US" sz="4000" dirty="0" err="1"/>
              <a:t>mBC</a:t>
            </a:r>
            <a:r>
              <a:rPr lang="en-US" sz="4000" dirty="0"/>
              <a:t> who received first-line T-</a:t>
            </a:r>
            <a:r>
              <a:rPr lang="en-US" sz="4000" dirty="0" err="1"/>
              <a:t>DXd</a:t>
            </a:r>
            <a:r>
              <a:rPr lang="en-US" sz="4000" dirty="0"/>
              <a:t>/pertuzumab</a:t>
            </a:r>
            <a:br>
              <a:rPr lang="en-US" sz="4000" dirty="0"/>
            </a:br>
            <a:br>
              <a:rPr lang="en-US" sz="4000" dirty="0">
                <a:solidFill>
                  <a:srgbClr val="002060"/>
                </a:solidFill>
                <a:latin typeface="Calibri Light" panose="020F0302020204030204" pitchFamily="34" charset="0"/>
                <a:cs typeface="Calibri Light" panose="020F0302020204030204" pitchFamily="34" charset="0"/>
              </a:rPr>
            </a:br>
            <a:endParaRPr lang="en-US" sz="4000" dirty="0">
              <a:solidFill>
                <a:srgbClr val="002060"/>
              </a:solidFill>
              <a:latin typeface="Calibri Light" panose="020F0302020204030204" pitchFamily="34" charset="0"/>
              <a:cs typeface="Calibri Light" panose="020F0302020204030204" pitchFamily="34" charset="0"/>
            </a:endParaRPr>
          </a:p>
        </p:txBody>
      </p:sp>
      <p:sp>
        <p:nvSpPr>
          <p:cNvPr id="43" name="Rectangle 42">
            <a:extLst>
              <a:ext uri="{FF2B5EF4-FFF2-40B4-BE49-F238E27FC236}">
                <a16:creationId xmlns:a16="http://schemas.microsoft.com/office/drawing/2014/main" id="{6C0F1102-ACBE-E042-BD9B-129EB3A8FB08}"/>
              </a:ext>
            </a:extLst>
          </p:cNvPr>
          <p:cNvSpPr/>
          <p:nvPr/>
        </p:nvSpPr>
        <p:spPr>
          <a:xfrm>
            <a:off x="2720018" y="6066059"/>
            <a:ext cx="1999773" cy="558733"/>
          </a:xfrm>
          <a:prstGeom prst="rect">
            <a:avLst/>
          </a:prstGeom>
          <a:solidFill>
            <a:schemeClr val="accent2">
              <a:lumMod val="60000"/>
              <a:lumOff val="40000"/>
            </a:schemeClr>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Trastuzumab+ chemotherapy</a:t>
            </a:r>
          </a:p>
        </p:txBody>
      </p:sp>
      <p:sp>
        <p:nvSpPr>
          <p:cNvPr id="36" name="Rectangle 35">
            <a:extLst>
              <a:ext uri="{FF2B5EF4-FFF2-40B4-BE49-F238E27FC236}">
                <a16:creationId xmlns:a16="http://schemas.microsoft.com/office/drawing/2014/main" id="{F16DA092-481B-1847-83FC-89358D1298D8}"/>
              </a:ext>
            </a:extLst>
          </p:cNvPr>
          <p:cNvSpPr/>
          <p:nvPr/>
        </p:nvSpPr>
        <p:spPr>
          <a:xfrm>
            <a:off x="2743209" y="1315865"/>
            <a:ext cx="3733800" cy="479865"/>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Taxane + trastuzumab + pertuzumab</a:t>
            </a: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358363" y="1315865"/>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1L</a:t>
            </a:r>
          </a:p>
        </p:txBody>
      </p:sp>
      <p:sp>
        <p:nvSpPr>
          <p:cNvPr id="44" name="Rectangle 43">
            <a:extLst>
              <a:ext uri="{FF2B5EF4-FFF2-40B4-BE49-F238E27FC236}">
                <a16:creationId xmlns:a16="http://schemas.microsoft.com/office/drawing/2014/main" id="{666EAC2E-D24A-2B48-93EE-BD81A53A344A}"/>
              </a:ext>
            </a:extLst>
          </p:cNvPr>
          <p:cNvSpPr/>
          <p:nvPr/>
        </p:nvSpPr>
        <p:spPr>
          <a:xfrm>
            <a:off x="2987760" y="3426728"/>
            <a:ext cx="3218107" cy="558733"/>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ts val="176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Trastuzumab deruxtecan  </a:t>
            </a: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372538" y="3426729"/>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2L</a:t>
            </a:r>
          </a:p>
        </p:txBody>
      </p:sp>
      <p:sp>
        <p:nvSpPr>
          <p:cNvPr id="31"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378242" y="4427684"/>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3rd Line</a:t>
            </a:r>
          </a:p>
        </p:txBody>
      </p:sp>
      <p:sp>
        <p:nvSpPr>
          <p:cNvPr id="32" name="Rettangolo arrotondato 46">
            <a:extLst>
              <a:ext uri="{FF2B5EF4-FFF2-40B4-BE49-F238E27FC236}">
                <a16:creationId xmlns:a16="http://schemas.microsoft.com/office/drawing/2014/main" id="{A11AEE7D-ED1C-CE46-8D1C-7AAFD484DBF6}"/>
              </a:ext>
            </a:extLst>
          </p:cNvPr>
          <p:cNvSpPr>
            <a:spLocks noChangeArrowheads="1"/>
          </p:cNvSpPr>
          <p:nvPr/>
        </p:nvSpPr>
        <p:spPr bwMode="auto">
          <a:xfrm>
            <a:off x="358363" y="5215017"/>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4th Line</a:t>
            </a:r>
          </a:p>
        </p:txBody>
      </p:sp>
      <p:sp>
        <p:nvSpPr>
          <p:cNvPr id="33" name="Rettangolo arrotondato 46">
            <a:extLst>
              <a:ext uri="{FF2B5EF4-FFF2-40B4-BE49-F238E27FC236}">
                <a16:creationId xmlns:a16="http://schemas.microsoft.com/office/drawing/2014/main" id="{7B0C6547-0BD2-8C47-976F-D318DC855807}"/>
              </a:ext>
            </a:extLst>
          </p:cNvPr>
          <p:cNvSpPr>
            <a:spLocks noChangeArrowheads="1"/>
          </p:cNvSpPr>
          <p:nvPr/>
        </p:nvSpPr>
        <p:spPr bwMode="auto">
          <a:xfrm>
            <a:off x="358363" y="6071073"/>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5th Line+</a:t>
            </a:r>
          </a:p>
        </p:txBody>
      </p:sp>
      <p:cxnSp>
        <p:nvCxnSpPr>
          <p:cNvPr id="39" name="Straight Connector 38">
            <a:extLst>
              <a:ext uri="{FF2B5EF4-FFF2-40B4-BE49-F238E27FC236}">
                <a16:creationId xmlns:a16="http://schemas.microsoft.com/office/drawing/2014/main" id="{0E344072-C831-EC47-9E2F-EDA267427383}"/>
              </a:ext>
            </a:extLst>
          </p:cNvPr>
          <p:cNvCxnSpPr>
            <a:cxnSpLocks/>
            <a:stCxn id="15" idx="0"/>
          </p:cNvCxnSpPr>
          <p:nvPr/>
        </p:nvCxnSpPr>
        <p:spPr>
          <a:xfrm flipV="1">
            <a:off x="4596815" y="1837805"/>
            <a:ext cx="8575" cy="408292"/>
          </a:xfrm>
          <a:prstGeom prst="line">
            <a:avLst/>
          </a:prstGeom>
          <a:noFill/>
          <a:ln w="50800" cap="flat" cmpd="sng" algn="ctr">
            <a:solidFill>
              <a:srgbClr val="002060"/>
            </a:solidFill>
            <a:prstDash val="solid"/>
            <a:miter lim="800000"/>
            <a:headEnd type="triangle"/>
          </a:ln>
          <a:effectLst/>
        </p:spPr>
      </p:cxnSp>
      <p:cxnSp>
        <p:nvCxnSpPr>
          <p:cNvPr id="7" name="Straight Connector 6">
            <a:extLst>
              <a:ext uri="{FF2B5EF4-FFF2-40B4-BE49-F238E27FC236}">
                <a16:creationId xmlns:a16="http://schemas.microsoft.com/office/drawing/2014/main" id="{E484E373-453A-B633-584B-60E2986524E3}"/>
              </a:ext>
            </a:extLst>
          </p:cNvPr>
          <p:cNvCxnSpPr/>
          <p:nvPr/>
        </p:nvCxnSpPr>
        <p:spPr>
          <a:xfrm flipV="1">
            <a:off x="4628115" y="4952080"/>
            <a:ext cx="0" cy="239000"/>
          </a:xfrm>
          <a:prstGeom prst="line">
            <a:avLst/>
          </a:prstGeom>
          <a:noFill/>
          <a:ln w="50800" cap="flat" cmpd="sng" algn="ctr">
            <a:solidFill>
              <a:srgbClr val="002060"/>
            </a:solidFill>
            <a:prstDash val="solid"/>
            <a:miter lim="800000"/>
            <a:headEnd type="triangle"/>
          </a:ln>
          <a:effectLst/>
        </p:spPr>
      </p:cxnSp>
      <p:cxnSp>
        <p:nvCxnSpPr>
          <p:cNvPr id="8" name="Straight Connector 7">
            <a:extLst>
              <a:ext uri="{FF2B5EF4-FFF2-40B4-BE49-F238E27FC236}">
                <a16:creationId xmlns:a16="http://schemas.microsoft.com/office/drawing/2014/main" id="{22443C16-3690-4A4D-5A64-8A641591009A}"/>
              </a:ext>
            </a:extLst>
          </p:cNvPr>
          <p:cNvCxnSpPr/>
          <p:nvPr/>
        </p:nvCxnSpPr>
        <p:spPr>
          <a:xfrm flipV="1">
            <a:off x="9390803" y="5458075"/>
            <a:ext cx="0" cy="239000"/>
          </a:xfrm>
          <a:prstGeom prst="line">
            <a:avLst/>
          </a:prstGeom>
          <a:noFill/>
          <a:ln w="50800" cap="flat" cmpd="sng" algn="ctr">
            <a:solidFill>
              <a:srgbClr val="002060"/>
            </a:solidFill>
            <a:prstDash val="solid"/>
            <a:miter lim="800000"/>
            <a:headEnd type="triangle"/>
          </a:ln>
          <a:effectLst/>
        </p:spPr>
      </p:cxnSp>
      <p:cxnSp>
        <p:nvCxnSpPr>
          <p:cNvPr id="9" name="Straight Connector 8">
            <a:extLst>
              <a:ext uri="{FF2B5EF4-FFF2-40B4-BE49-F238E27FC236}">
                <a16:creationId xmlns:a16="http://schemas.microsoft.com/office/drawing/2014/main" id="{E4DE4DF1-1494-50DE-874B-1471C726F985}"/>
              </a:ext>
            </a:extLst>
          </p:cNvPr>
          <p:cNvCxnSpPr>
            <a:cxnSpLocks/>
          </p:cNvCxnSpPr>
          <p:nvPr/>
        </p:nvCxnSpPr>
        <p:spPr>
          <a:xfrm flipV="1">
            <a:off x="4596813" y="4041579"/>
            <a:ext cx="8831" cy="358500"/>
          </a:xfrm>
          <a:prstGeom prst="line">
            <a:avLst/>
          </a:prstGeom>
          <a:noFill/>
          <a:ln w="50800" cap="flat" cmpd="sng" algn="ctr">
            <a:solidFill>
              <a:srgbClr val="002060"/>
            </a:solidFill>
            <a:prstDash val="solid"/>
            <a:miter lim="800000"/>
            <a:headEnd type="triangle"/>
          </a:ln>
          <a:effectLst/>
        </p:spPr>
      </p:cxnSp>
      <p:cxnSp>
        <p:nvCxnSpPr>
          <p:cNvPr id="10" name="Straight Connector 9">
            <a:extLst>
              <a:ext uri="{FF2B5EF4-FFF2-40B4-BE49-F238E27FC236}">
                <a16:creationId xmlns:a16="http://schemas.microsoft.com/office/drawing/2014/main" id="{BC71D929-3459-5497-C27E-F360C2E3EE95}"/>
              </a:ext>
            </a:extLst>
          </p:cNvPr>
          <p:cNvCxnSpPr/>
          <p:nvPr/>
        </p:nvCxnSpPr>
        <p:spPr>
          <a:xfrm flipV="1">
            <a:off x="9198683" y="4161079"/>
            <a:ext cx="0" cy="239000"/>
          </a:xfrm>
          <a:prstGeom prst="line">
            <a:avLst/>
          </a:prstGeom>
          <a:noFill/>
          <a:ln w="50800" cap="flat" cmpd="sng" algn="ctr">
            <a:solidFill>
              <a:srgbClr val="002060"/>
            </a:solidFill>
            <a:prstDash val="solid"/>
            <a:miter lim="800000"/>
            <a:headEnd type="triangle"/>
          </a:ln>
          <a:effectLst/>
        </p:spPr>
      </p:cxnSp>
      <p:sp>
        <p:nvSpPr>
          <p:cNvPr id="12" name="Rectangle 11">
            <a:extLst>
              <a:ext uri="{FF2B5EF4-FFF2-40B4-BE49-F238E27FC236}">
                <a16:creationId xmlns:a16="http://schemas.microsoft.com/office/drawing/2014/main" id="{0F5F1059-7CAF-A1CF-0503-94CE8CB6E2F2}"/>
              </a:ext>
            </a:extLst>
          </p:cNvPr>
          <p:cNvSpPr/>
          <p:nvPr/>
        </p:nvSpPr>
        <p:spPr>
          <a:xfrm>
            <a:off x="4858230" y="6066059"/>
            <a:ext cx="1999773" cy="558733"/>
          </a:xfrm>
          <a:prstGeom prst="rect">
            <a:avLst/>
          </a:prstGeom>
          <a:solidFill>
            <a:schemeClr val="accent2">
              <a:lumMod val="60000"/>
              <a:lumOff val="40000"/>
            </a:schemeClr>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Margetuximab + chemotherapy</a:t>
            </a:r>
          </a:p>
        </p:txBody>
      </p:sp>
      <p:sp>
        <p:nvSpPr>
          <p:cNvPr id="13" name="Rectangle 12">
            <a:extLst>
              <a:ext uri="{FF2B5EF4-FFF2-40B4-BE49-F238E27FC236}">
                <a16:creationId xmlns:a16="http://schemas.microsoft.com/office/drawing/2014/main" id="{881EC961-1F31-8331-720A-812AEDC69345}"/>
              </a:ext>
            </a:extLst>
          </p:cNvPr>
          <p:cNvSpPr/>
          <p:nvPr/>
        </p:nvSpPr>
        <p:spPr>
          <a:xfrm>
            <a:off x="6950266" y="6066059"/>
            <a:ext cx="1999773" cy="558733"/>
          </a:xfrm>
          <a:prstGeom prst="rect">
            <a:avLst/>
          </a:prstGeom>
          <a:solidFill>
            <a:schemeClr val="accent2">
              <a:lumMod val="60000"/>
              <a:lumOff val="40000"/>
            </a:schemeClr>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Endocrine </a:t>
            </a: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rx</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HER2 therapy</a:t>
            </a:r>
          </a:p>
        </p:txBody>
      </p:sp>
      <p:sp>
        <p:nvSpPr>
          <p:cNvPr id="14" name="Rectangle 13">
            <a:extLst>
              <a:ext uri="{FF2B5EF4-FFF2-40B4-BE49-F238E27FC236}">
                <a16:creationId xmlns:a16="http://schemas.microsoft.com/office/drawing/2014/main" id="{5BF72390-4AD1-088B-4C1C-866B43216832}"/>
              </a:ext>
            </a:extLst>
          </p:cNvPr>
          <p:cNvSpPr/>
          <p:nvPr/>
        </p:nvSpPr>
        <p:spPr>
          <a:xfrm>
            <a:off x="9042304" y="6066059"/>
            <a:ext cx="1999773" cy="558733"/>
          </a:xfrm>
          <a:prstGeom prst="rect">
            <a:avLst/>
          </a:prstGeom>
          <a:solidFill>
            <a:schemeClr val="accent2">
              <a:lumMod val="60000"/>
              <a:lumOff val="40000"/>
            </a:schemeClr>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Neratinib + cape</a:t>
            </a:r>
          </a:p>
        </p:txBody>
      </p:sp>
      <p:sp>
        <p:nvSpPr>
          <p:cNvPr id="15" name="Rectangle 14">
            <a:extLst>
              <a:ext uri="{FF2B5EF4-FFF2-40B4-BE49-F238E27FC236}">
                <a16:creationId xmlns:a16="http://schemas.microsoft.com/office/drawing/2014/main" id="{92345320-6CC7-C682-D20E-A6985707F131}"/>
              </a:ext>
            </a:extLst>
          </p:cNvPr>
          <p:cNvSpPr/>
          <p:nvPr/>
        </p:nvSpPr>
        <p:spPr>
          <a:xfrm>
            <a:off x="2987761" y="2246098"/>
            <a:ext cx="3218111" cy="689463"/>
          </a:xfrm>
          <a:prstGeom prst="rect">
            <a:avLst/>
          </a:prstGeom>
          <a:solidFill>
            <a:srgbClr val="FFC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ＭＳ Ｐゴシック"/>
                <a:cs typeface="Arial"/>
              </a:rPr>
              <a:t> </a:t>
            </a:r>
            <a:r>
              <a:rPr kumimoji="0" lang="en-US" sz="1800" b="1" i="0" u="none" strike="noStrike" kern="1200" cap="none" spc="0" normalizeH="0" baseline="0" noProof="0" dirty="0">
                <a:ln>
                  <a:noFill/>
                </a:ln>
                <a:solidFill>
                  <a:srgbClr val="00B050"/>
                </a:solidFill>
                <a:effectLst/>
                <a:uLnTx/>
                <a:uFillTx/>
                <a:latin typeface="Calibri"/>
                <a:ea typeface="ＭＳ Ｐゴシック"/>
                <a:cs typeface="Arial"/>
              </a:rPr>
              <a:t>HP/ET/Palbo if HR+ or HP/Tucatinib if HR- </a:t>
            </a:r>
          </a:p>
        </p:txBody>
      </p:sp>
      <p:cxnSp>
        <p:nvCxnSpPr>
          <p:cNvPr id="17" name="Straight Connector 16">
            <a:extLst>
              <a:ext uri="{FF2B5EF4-FFF2-40B4-BE49-F238E27FC236}">
                <a16:creationId xmlns:a16="http://schemas.microsoft.com/office/drawing/2014/main" id="{40D68847-8DB9-58F0-BC18-675CD68B7300}"/>
              </a:ext>
            </a:extLst>
          </p:cNvPr>
          <p:cNvCxnSpPr>
            <a:cxnSpLocks/>
          </p:cNvCxnSpPr>
          <p:nvPr/>
        </p:nvCxnSpPr>
        <p:spPr>
          <a:xfrm flipH="1" flipV="1">
            <a:off x="4596813" y="2954176"/>
            <a:ext cx="14673" cy="415697"/>
          </a:xfrm>
          <a:prstGeom prst="line">
            <a:avLst/>
          </a:prstGeom>
          <a:noFill/>
          <a:ln w="50800" cap="flat" cmpd="sng" algn="ctr">
            <a:solidFill>
              <a:srgbClr val="002060"/>
            </a:solidFill>
            <a:prstDash val="solid"/>
            <a:miter lim="800000"/>
            <a:headEnd type="triangle"/>
          </a:ln>
          <a:effectLst/>
        </p:spPr>
      </p:cxnSp>
      <p:cxnSp>
        <p:nvCxnSpPr>
          <p:cNvPr id="18" name="Straight Connector 17">
            <a:extLst>
              <a:ext uri="{FF2B5EF4-FFF2-40B4-BE49-F238E27FC236}">
                <a16:creationId xmlns:a16="http://schemas.microsoft.com/office/drawing/2014/main" id="{F2EF316B-41C0-2853-F203-8756C15B1489}"/>
              </a:ext>
            </a:extLst>
          </p:cNvPr>
          <p:cNvCxnSpPr>
            <a:cxnSpLocks/>
          </p:cNvCxnSpPr>
          <p:nvPr/>
        </p:nvCxnSpPr>
        <p:spPr>
          <a:xfrm flipV="1">
            <a:off x="8280105" y="1877473"/>
            <a:ext cx="0" cy="1418663"/>
          </a:xfrm>
          <a:prstGeom prst="line">
            <a:avLst/>
          </a:prstGeom>
          <a:noFill/>
          <a:ln w="50800" cap="flat" cmpd="sng" algn="ctr">
            <a:solidFill>
              <a:srgbClr val="002060"/>
            </a:solidFill>
            <a:prstDash val="solid"/>
            <a:miter lim="800000"/>
            <a:headEnd type="triangle"/>
          </a:ln>
          <a:effectLst/>
        </p:spPr>
      </p:cxnSp>
      <p:sp>
        <p:nvSpPr>
          <p:cNvPr id="22" name="Rectangle 21">
            <a:extLst>
              <a:ext uri="{FF2B5EF4-FFF2-40B4-BE49-F238E27FC236}">
                <a16:creationId xmlns:a16="http://schemas.microsoft.com/office/drawing/2014/main" id="{9F3F3CDF-8B2C-1302-F125-71FBEA6CF0E9}"/>
              </a:ext>
            </a:extLst>
          </p:cNvPr>
          <p:cNvSpPr/>
          <p:nvPr/>
        </p:nvSpPr>
        <p:spPr>
          <a:xfrm>
            <a:off x="7308135" y="1251173"/>
            <a:ext cx="3733800" cy="558732"/>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ts val="176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92D050"/>
                </a:solidFill>
                <a:effectLst/>
                <a:uLnTx/>
                <a:uFillTx/>
                <a:latin typeface="Calibri"/>
                <a:ea typeface="ＭＳ Ｐゴシック"/>
                <a:cs typeface="Arial"/>
              </a:rPr>
              <a:t>Trastuzumab deruxtecan  + pertuzumab</a:t>
            </a:r>
          </a:p>
        </p:txBody>
      </p:sp>
      <p:sp>
        <p:nvSpPr>
          <p:cNvPr id="26" name="Rettangolo arrotondato 46">
            <a:extLst>
              <a:ext uri="{FF2B5EF4-FFF2-40B4-BE49-F238E27FC236}">
                <a16:creationId xmlns:a16="http://schemas.microsoft.com/office/drawing/2014/main" id="{612192C5-DA02-1482-D940-8E5EE8D51DD8}"/>
              </a:ext>
            </a:extLst>
          </p:cNvPr>
          <p:cNvSpPr>
            <a:spLocks noChangeArrowheads="1"/>
          </p:cNvSpPr>
          <p:nvPr/>
        </p:nvSpPr>
        <p:spPr bwMode="auto">
          <a:xfrm>
            <a:off x="372538" y="2297609"/>
            <a:ext cx="1476151"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54" rtl="0" eaLnBrk="1" fontAlgn="base" latinLnBrk="0" hangingPunct="1">
              <a:lnSpc>
                <a:spcPct val="100000"/>
              </a:lnSpc>
              <a:spcBef>
                <a:spcPct val="0"/>
              </a:spcBef>
              <a:spcAft>
                <a:spcPct val="0"/>
              </a:spcAft>
              <a:buClr>
                <a:srgbClr val="99CC00"/>
              </a:buClr>
              <a:buSzTx/>
              <a:buFontTx/>
              <a:buNone/>
              <a:tabLst/>
              <a:defRPr/>
            </a:pPr>
            <a:r>
              <a:rPr kumimoji="0" lang="en-US" sz="1500" b="0" i="0" u="none" strike="noStrike" kern="1200" cap="none" spc="0" normalizeH="0" baseline="0" noProof="0" dirty="0">
                <a:ln>
                  <a:noFill/>
                </a:ln>
                <a:solidFill>
                  <a:prstClr val="white"/>
                </a:solidFill>
                <a:effectLst/>
                <a:uLnTx/>
                <a:uFillTx/>
                <a:latin typeface="Calibri"/>
                <a:ea typeface="ＭＳ Ｐゴシック"/>
                <a:cs typeface="Arial"/>
              </a:rPr>
              <a:t>1L/maintenance</a:t>
            </a:r>
          </a:p>
        </p:txBody>
      </p:sp>
      <p:sp>
        <p:nvSpPr>
          <p:cNvPr id="34" name="Rectangle 33">
            <a:extLst>
              <a:ext uri="{FF2B5EF4-FFF2-40B4-BE49-F238E27FC236}">
                <a16:creationId xmlns:a16="http://schemas.microsoft.com/office/drawing/2014/main" id="{8ED2A8A5-DABA-7313-AC84-1E6D9D61CEAB}"/>
              </a:ext>
            </a:extLst>
          </p:cNvPr>
          <p:cNvSpPr/>
          <p:nvPr/>
        </p:nvSpPr>
        <p:spPr>
          <a:xfrm>
            <a:off x="7134460" y="3441919"/>
            <a:ext cx="1368051" cy="558733"/>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/cape</a:t>
            </a:r>
          </a:p>
        </p:txBody>
      </p:sp>
      <p:sp>
        <p:nvSpPr>
          <p:cNvPr id="35" name="Rectangle 34">
            <a:extLst>
              <a:ext uri="{FF2B5EF4-FFF2-40B4-BE49-F238E27FC236}">
                <a16:creationId xmlns:a16="http://schemas.microsoft.com/office/drawing/2014/main" id="{15758749-328A-E61B-04BA-CBF85BDBDEA7}"/>
              </a:ext>
            </a:extLst>
          </p:cNvPr>
          <p:cNvSpPr/>
          <p:nvPr/>
        </p:nvSpPr>
        <p:spPr>
          <a:xfrm>
            <a:off x="8573397" y="3445459"/>
            <a:ext cx="1368051"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T-DM1</a:t>
            </a:r>
          </a:p>
        </p:txBody>
      </p:sp>
      <p:sp>
        <p:nvSpPr>
          <p:cNvPr id="37" name="Rectangle 36">
            <a:extLst>
              <a:ext uri="{FF2B5EF4-FFF2-40B4-BE49-F238E27FC236}">
                <a16:creationId xmlns:a16="http://schemas.microsoft.com/office/drawing/2014/main" id="{FA031A33-5640-E337-FC3B-E34592A622A0}"/>
              </a:ext>
            </a:extLst>
          </p:cNvPr>
          <p:cNvSpPr/>
          <p:nvPr/>
        </p:nvSpPr>
        <p:spPr>
          <a:xfrm>
            <a:off x="10012333" y="3448999"/>
            <a:ext cx="1368051"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THP</a:t>
            </a:r>
          </a:p>
        </p:txBody>
      </p:sp>
      <p:sp>
        <p:nvSpPr>
          <p:cNvPr id="38" name="Rectangle 37">
            <a:extLst>
              <a:ext uri="{FF2B5EF4-FFF2-40B4-BE49-F238E27FC236}">
                <a16:creationId xmlns:a16="http://schemas.microsoft.com/office/drawing/2014/main" id="{2720B082-BDCA-1022-8E92-927F67B05639}"/>
              </a:ext>
            </a:extLst>
          </p:cNvPr>
          <p:cNvSpPr/>
          <p:nvPr/>
        </p:nvSpPr>
        <p:spPr>
          <a:xfrm>
            <a:off x="3216073" y="4438384"/>
            <a:ext cx="1368051" cy="558733"/>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/cape</a:t>
            </a:r>
          </a:p>
        </p:txBody>
      </p:sp>
      <p:sp>
        <p:nvSpPr>
          <p:cNvPr id="40" name="Rectangle 39">
            <a:extLst>
              <a:ext uri="{FF2B5EF4-FFF2-40B4-BE49-F238E27FC236}">
                <a16:creationId xmlns:a16="http://schemas.microsoft.com/office/drawing/2014/main" id="{04710F9E-1CF0-8614-9BCE-AC7B431CC3C6}"/>
              </a:ext>
            </a:extLst>
          </p:cNvPr>
          <p:cNvSpPr/>
          <p:nvPr/>
        </p:nvSpPr>
        <p:spPr>
          <a:xfrm>
            <a:off x="4655009" y="4441924"/>
            <a:ext cx="1368051"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T-DM1</a:t>
            </a:r>
          </a:p>
        </p:txBody>
      </p:sp>
      <p:sp>
        <p:nvSpPr>
          <p:cNvPr id="41" name="Rectangle 40">
            <a:extLst>
              <a:ext uri="{FF2B5EF4-FFF2-40B4-BE49-F238E27FC236}">
                <a16:creationId xmlns:a16="http://schemas.microsoft.com/office/drawing/2014/main" id="{536CB7B5-3B9E-EA1B-EE56-4B679638B52C}"/>
              </a:ext>
            </a:extLst>
          </p:cNvPr>
          <p:cNvSpPr/>
          <p:nvPr/>
        </p:nvSpPr>
        <p:spPr>
          <a:xfrm>
            <a:off x="7148633" y="4498088"/>
            <a:ext cx="1368051" cy="558733"/>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/cape</a:t>
            </a:r>
          </a:p>
        </p:txBody>
      </p:sp>
      <p:sp>
        <p:nvSpPr>
          <p:cNvPr id="42" name="Rectangle 41">
            <a:extLst>
              <a:ext uri="{FF2B5EF4-FFF2-40B4-BE49-F238E27FC236}">
                <a16:creationId xmlns:a16="http://schemas.microsoft.com/office/drawing/2014/main" id="{FBC9D992-38C8-88FA-3B0F-17F3932EEA03}"/>
              </a:ext>
            </a:extLst>
          </p:cNvPr>
          <p:cNvSpPr/>
          <p:nvPr/>
        </p:nvSpPr>
        <p:spPr>
          <a:xfrm>
            <a:off x="8587569" y="4501628"/>
            <a:ext cx="1368051"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T-DM1</a:t>
            </a:r>
          </a:p>
        </p:txBody>
      </p:sp>
      <p:sp>
        <p:nvSpPr>
          <p:cNvPr id="45" name="Rectangle 44">
            <a:extLst>
              <a:ext uri="{FF2B5EF4-FFF2-40B4-BE49-F238E27FC236}">
                <a16:creationId xmlns:a16="http://schemas.microsoft.com/office/drawing/2014/main" id="{27C7E5D5-0E82-57E0-39D3-032EC1FA7D8C}"/>
              </a:ext>
            </a:extLst>
          </p:cNvPr>
          <p:cNvSpPr/>
          <p:nvPr/>
        </p:nvSpPr>
        <p:spPr>
          <a:xfrm>
            <a:off x="10026507" y="4505168"/>
            <a:ext cx="1368051"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THP</a:t>
            </a:r>
          </a:p>
        </p:txBody>
      </p:sp>
      <p:sp>
        <p:nvSpPr>
          <p:cNvPr id="5" name="Rectangle 4">
            <a:extLst>
              <a:ext uri="{FF2B5EF4-FFF2-40B4-BE49-F238E27FC236}">
                <a16:creationId xmlns:a16="http://schemas.microsoft.com/office/drawing/2014/main" id="{47670832-9379-C528-00EF-80D4F142761F}"/>
              </a:ext>
            </a:extLst>
          </p:cNvPr>
          <p:cNvSpPr/>
          <p:nvPr/>
        </p:nvSpPr>
        <p:spPr>
          <a:xfrm>
            <a:off x="4668356" y="5200386"/>
            <a:ext cx="1368051" cy="558733"/>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/cape</a:t>
            </a:r>
          </a:p>
        </p:txBody>
      </p:sp>
      <p:sp>
        <p:nvSpPr>
          <p:cNvPr id="6" name="Rectangle 5">
            <a:extLst>
              <a:ext uri="{FF2B5EF4-FFF2-40B4-BE49-F238E27FC236}">
                <a16:creationId xmlns:a16="http://schemas.microsoft.com/office/drawing/2014/main" id="{1F6C0D80-CDB5-CFD2-862D-CDA8F7F21D3D}"/>
              </a:ext>
            </a:extLst>
          </p:cNvPr>
          <p:cNvSpPr/>
          <p:nvPr/>
        </p:nvSpPr>
        <p:spPr>
          <a:xfrm>
            <a:off x="3220651" y="5203926"/>
            <a:ext cx="1368051"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T-DM1</a:t>
            </a:r>
          </a:p>
        </p:txBody>
      </p:sp>
      <p:sp>
        <p:nvSpPr>
          <p:cNvPr id="11" name="Rectangle 10">
            <a:extLst>
              <a:ext uri="{FF2B5EF4-FFF2-40B4-BE49-F238E27FC236}">
                <a16:creationId xmlns:a16="http://schemas.microsoft.com/office/drawing/2014/main" id="{DADEFC7A-F650-CC8F-3459-B982CE75AF18}"/>
              </a:ext>
            </a:extLst>
          </p:cNvPr>
          <p:cNvSpPr/>
          <p:nvPr/>
        </p:nvSpPr>
        <p:spPr>
          <a:xfrm>
            <a:off x="7157597" y="5251123"/>
            <a:ext cx="1368051" cy="558733"/>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/cape</a:t>
            </a:r>
          </a:p>
        </p:txBody>
      </p:sp>
      <p:sp>
        <p:nvSpPr>
          <p:cNvPr id="16" name="Rectangle 15">
            <a:extLst>
              <a:ext uri="{FF2B5EF4-FFF2-40B4-BE49-F238E27FC236}">
                <a16:creationId xmlns:a16="http://schemas.microsoft.com/office/drawing/2014/main" id="{F836C4AC-7D16-0EA1-85AF-BCEEC9F4F5B3}"/>
              </a:ext>
            </a:extLst>
          </p:cNvPr>
          <p:cNvSpPr/>
          <p:nvPr/>
        </p:nvSpPr>
        <p:spPr>
          <a:xfrm>
            <a:off x="8596535" y="5254663"/>
            <a:ext cx="1368051"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T-DM1</a:t>
            </a:r>
          </a:p>
        </p:txBody>
      </p:sp>
      <p:sp>
        <p:nvSpPr>
          <p:cNvPr id="19" name="Rectangle 18">
            <a:extLst>
              <a:ext uri="{FF2B5EF4-FFF2-40B4-BE49-F238E27FC236}">
                <a16:creationId xmlns:a16="http://schemas.microsoft.com/office/drawing/2014/main" id="{AFC56534-5D64-E25F-90BE-E8F656E95C4D}"/>
              </a:ext>
            </a:extLst>
          </p:cNvPr>
          <p:cNvSpPr/>
          <p:nvPr/>
        </p:nvSpPr>
        <p:spPr>
          <a:xfrm>
            <a:off x="10035472" y="5258203"/>
            <a:ext cx="1368051"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THP</a:t>
            </a:r>
          </a:p>
        </p:txBody>
      </p:sp>
      <p:sp>
        <p:nvSpPr>
          <p:cNvPr id="4" name="Rectangle 3">
            <a:extLst>
              <a:ext uri="{FF2B5EF4-FFF2-40B4-BE49-F238E27FC236}">
                <a16:creationId xmlns:a16="http://schemas.microsoft.com/office/drawing/2014/main" id="{C6DD9C78-635E-99EE-BA4E-1D23199A4355}"/>
              </a:ext>
            </a:extLst>
          </p:cNvPr>
          <p:cNvSpPr/>
          <p:nvPr/>
        </p:nvSpPr>
        <p:spPr>
          <a:xfrm>
            <a:off x="8628843" y="2166587"/>
            <a:ext cx="2826695" cy="788375"/>
          </a:xfrm>
          <a:prstGeom prst="rect">
            <a:avLst/>
          </a:prstGeom>
          <a:solidFill>
            <a:srgbClr val="FFC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en-US" sz="1800" b="1" i="0" u="none" strike="noStrike" kern="1200" cap="none" spc="0" normalizeH="0" baseline="0" noProof="0" dirty="0">
                <a:ln>
                  <a:noFill/>
                </a:ln>
                <a:solidFill>
                  <a:srgbClr val="00B050"/>
                </a:solidFill>
                <a:effectLst/>
                <a:uLnTx/>
                <a:uFillTx/>
                <a:latin typeface="Calibri"/>
                <a:ea typeface="ＭＳ Ｐゴシック"/>
                <a:cs typeface="Arial"/>
              </a:rPr>
              <a:t>?? HP/ET/Palbo if HR+ or HP/Tucatinib if HR-??</a:t>
            </a:r>
          </a:p>
        </p:txBody>
      </p:sp>
    </p:spTree>
    <p:extLst>
      <p:ext uri="{BB962C8B-B14F-4D97-AF65-F5344CB8AC3E}">
        <p14:creationId xmlns:p14="http://schemas.microsoft.com/office/powerpoint/2010/main" val="386806372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36" grpId="0" animBg="1"/>
      <p:bldP spid="44" grpId="0" animBg="1"/>
      <p:bldP spid="12" grpId="0" animBg="1"/>
      <p:bldP spid="13" grpId="0" animBg="1"/>
      <p:bldP spid="14" grpId="0" animBg="1"/>
      <p:bldP spid="15" grpId="0" animBg="1"/>
      <p:bldP spid="22" grpId="0" animBg="1"/>
      <p:bldP spid="34" grpId="0" animBg="1"/>
      <p:bldP spid="35" grpId="0" animBg="1"/>
      <p:bldP spid="37" grpId="0" animBg="1"/>
      <p:bldP spid="38" grpId="0" animBg="1"/>
      <p:bldP spid="40" grpId="0" animBg="1"/>
      <p:bldP spid="41" grpId="0" animBg="1"/>
      <p:bldP spid="42" grpId="0" animBg="1"/>
      <p:bldP spid="45" grpId="0" animBg="1"/>
      <p:bldP spid="5" grpId="0" animBg="1"/>
      <p:bldP spid="6" grpId="0" animBg="1"/>
      <p:bldP spid="11" grpId="0" animBg="1"/>
      <p:bldP spid="16" grpId="0" animBg="1"/>
      <p:bldP spid="19" grpId="0" animBg="1"/>
      <p:bldP spid="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59B617-7794-9FA2-5DB8-33FF70F44F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206A63-7662-6B93-7E5E-34ADC549F1D6}"/>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2E3F99DB-2EB8-E4BF-E350-AF9FB8D16FF1}"/>
              </a:ext>
            </a:extLst>
          </p:cNvPr>
          <p:cNvSpPr>
            <a:spLocks noGrp="1"/>
          </p:cNvSpPr>
          <p:nvPr>
            <p:ph idx="1"/>
          </p:nvPr>
        </p:nvSpPr>
        <p:spPr>
          <a:xfrm>
            <a:off x="912286" y="1268760"/>
            <a:ext cx="10358967" cy="4799013"/>
          </a:xfrm>
        </p:spPr>
        <p:txBody>
          <a:bodyPr/>
          <a:lstStyle/>
          <a:p>
            <a:pPr marL="98425" indent="0">
              <a:buNone/>
            </a:pPr>
            <a:r>
              <a:rPr lang="en-US" sz="2800" dirty="0">
                <a:latin typeface="Arial" panose="020B0604020202020204" pitchFamily="34" charset="0"/>
                <a:cs typeface="Arial" panose="020B0604020202020204" pitchFamily="34" charset="0"/>
              </a:rPr>
              <a:t>Are most patients with metastatic HER2-positive breast cancer for whom you are going to start first-line therapy receiving T-DXd/pertuzumab? Which ones, if any, are not?</a:t>
            </a: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How do you explain to a patient the potential role of T-DXd in localized breast cancer</a:t>
            </a:r>
            <a:r>
              <a:rPr lang="en-US" sz="2800" kern="100" dirty="0">
                <a:latin typeface="Arial" panose="020B0604020202020204" pitchFamily="34" charset="0"/>
                <a:ea typeface="Aptos" panose="020B0004020202020204" pitchFamily="34" charset="0"/>
                <a:cs typeface="Times New Roman" panose="02020603050405020304" pitchFamily="18" charset="0"/>
              </a:rPr>
              <a:t>?</a:t>
            </a:r>
            <a:endParaRPr lang="en-US" sz="2800" kern="100" dirty="0">
              <a:effectLst/>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What side effects can occur with T-DXd? What are the top things that you would tell a patient who is to going receive T-DXd about potential toxicities? </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24601303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64EA3A-0331-E1C9-C6F7-5242F515DB4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8FB5EA-5DE5-B7E4-37A9-1BB0AA6E8F9D}"/>
              </a:ext>
            </a:extLst>
          </p:cNvPr>
          <p:cNvSpPr>
            <a:spLocks noGrp="1"/>
          </p:cNvSpPr>
          <p:nvPr>
            <p:ph type="ctrTitle"/>
          </p:nvPr>
        </p:nvSpPr>
        <p:spPr/>
        <p:txBody>
          <a:bodyPr/>
          <a:lstStyle/>
          <a:p>
            <a:r>
              <a:rPr lang="en-US" dirty="0"/>
              <a:t>Cardiovascular toxicity with HER2 + ADC</a:t>
            </a:r>
          </a:p>
        </p:txBody>
      </p:sp>
      <p:sp>
        <p:nvSpPr>
          <p:cNvPr id="3" name="Subtitle 2">
            <a:extLst>
              <a:ext uri="{FF2B5EF4-FFF2-40B4-BE49-F238E27FC236}">
                <a16:creationId xmlns:a16="http://schemas.microsoft.com/office/drawing/2014/main" id="{39E48158-DB76-9316-2156-3897AAC9CC68}"/>
              </a:ext>
            </a:extLst>
          </p:cNvPr>
          <p:cNvSpPr>
            <a:spLocks noGrp="1"/>
          </p:cNvSpPr>
          <p:nvPr>
            <p:ph type="subTitle" idx="1"/>
          </p:nvPr>
        </p:nvSpPr>
        <p:spPr/>
        <p:txBody>
          <a:bodyPr/>
          <a:lstStyle/>
          <a:p>
            <a:r>
              <a:rPr lang="en-US" dirty="0"/>
              <a:t>Jamie Carroll, CNP, MSN</a:t>
            </a:r>
          </a:p>
        </p:txBody>
      </p:sp>
    </p:spTree>
    <p:extLst>
      <p:ext uri="{BB962C8B-B14F-4D97-AF65-F5344CB8AC3E}">
        <p14:creationId xmlns:p14="http://schemas.microsoft.com/office/powerpoint/2010/main" val="29998362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FCC801-09A3-681C-A8D2-2541F9D4A728}"/>
              </a:ext>
            </a:extLst>
          </p:cNvPr>
          <p:cNvSpPr>
            <a:spLocks noGrp="1"/>
          </p:cNvSpPr>
          <p:nvPr>
            <p:ph type="title"/>
          </p:nvPr>
        </p:nvSpPr>
        <p:spPr/>
        <p:txBody>
          <a:bodyPr/>
          <a:lstStyle/>
          <a:p>
            <a:r>
              <a:rPr lang="en-US" dirty="0"/>
              <a:t>How common is LVEF dysfunction?</a:t>
            </a:r>
          </a:p>
        </p:txBody>
      </p:sp>
      <p:sp>
        <p:nvSpPr>
          <p:cNvPr id="3" name="Content Placeholder 2">
            <a:extLst>
              <a:ext uri="{FF2B5EF4-FFF2-40B4-BE49-F238E27FC236}">
                <a16:creationId xmlns:a16="http://schemas.microsoft.com/office/drawing/2014/main" id="{CE276C5E-D9F2-6C05-20B4-E0711D6FA61C}"/>
              </a:ext>
            </a:extLst>
          </p:cNvPr>
          <p:cNvSpPr>
            <a:spLocks noGrp="1"/>
          </p:cNvSpPr>
          <p:nvPr>
            <p:ph idx="1"/>
          </p:nvPr>
        </p:nvSpPr>
        <p:spPr/>
        <p:txBody>
          <a:bodyPr>
            <a:normAutofit/>
          </a:bodyPr>
          <a:lstStyle/>
          <a:p>
            <a:r>
              <a:rPr lang="en-US" dirty="0"/>
              <a:t>Clinical trial data show that HER2‑targeted ADCs are associated with a low but clinically relevant incidence of left ventricular ejection fraction (LVEF) decline. </a:t>
            </a:r>
          </a:p>
          <a:p>
            <a:r>
              <a:rPr lang="en-US" dirty="0"/>
              <a:t>Reported incidence of LVEF decrease ranges: </a:t>
            </a:r>
          </a:p>
          <a:p>
            <a:r>
              <a:rPr lang="en-US" dirty="0"/>
              <a:t>~1% with T‑DM1 to</a:t>
            </a:r>
          </a:p>
          <a:p>
            <a:r>
              <a:rPr lang="en-US" dirty="0"/>
              <a:t>~4–5% with T‑</a:t>
            </a:r>
            <a:r>
              <a:rPr lang="en-US" dirty="0" err="1"/>
              <a:t>DXd</a:t>
            </a:r>
            <a:r>
              <a:rPr lang="en-US" dirty="0"/>
              <a:t>, with most events being asymptomatic and reversible following treatment interruption. </a:t>
            </a:r>
          </a:p>
        </p:txBody>
      </p:sp>
    </p:spTree>
    <p:extLst>
      <p:ext uri="{BB962C8B-B14F-4D97-AF65-F5344CB8AC3E}">
        <p14:creationId xmlns:p14="http://schemas.microsoft.com/office/powerpoint/2010/main" val="46480107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D1310B-F531-A6D4-14BC-4D1A1137EC45}"/>
              </a:ext>
            </a:extLst>
          </p:cNvPr>
          <p:cNvSpPr>
            <a:spLocks noGrp="1"/>
          </p:cNvSpPr>
          <p:nvPr>
            <p:ph type="title"/>
          </p:nvPr>
        </p:nvSpPr>
        <p:spPr/>
        <p:txBody>
          <a:bodyPr/>
          <a:lstStyle/>
          <a:p>
            <a:r>
              <a:rPr lang="en-US" dirty="0"/>
              <a:t>Baseline Cardiac Assessment</a:t>
            </a:r>
          </a:p>
        </p:txBody>
      </p:sp>
      <p:sp>
        <p:nvSpPr>
          <p:cNvPr id="3" name="Content Placeholder 2">
            <a:extLst>
              <a:ext uri="{FF2B5EF4-FFF2-40B4-BE49-F238E27FC236}">
                <a16:creationId xmlns:a16="http://schemas.microsoft.com/office/drawing/2014/main" id="{F5354AE2-08AD-29B7-EDCA-09B0A6B3A076}"/>
              </a:ext>
            </a:extLst>
          </p:cNvPr>
          <p:cNvSpPr>
            <a:spLocks noGrp="1"/>
          </p:cNvSpPr>
          <p:nvPr>
            <p:ph idx="1"/>
          </p:nvPr>
        </p:nvSpPr>
        <p:spPr/>
        <p:txBody>
          <a:bodyPr/>
          <a:lstStyle/>
          <a:p>
            <a:r>
              <a:rPr lang="en-US" dirty="0"/>
              <a:t>Baseline LVEF (either Echo or MUGA) prior to initiating ADC</a:t>
            </a:r>
          </a:p>
          <a:p>
            <a:r>
              <a:rPr lang="en-US" dirty="0"/>
              <a:t>Review patient history for cardiac risk factors:</a:t>
            </a:r>
          </a:p>
          <a:p>
            <a:pPr marL="0" indent="0">
              <a:buNone/>
            </a:pPr>
            <a:r>
              <a:rPr lang="en-US" dirty="0"/>
              <a:t>-Age &gt;60</a:t>
            </a:r>
          </a:p>
          <a:p>
            <a:pPr marL="0" indent="0">
              <a:buNone/>
            </a:pPr>
            <a:r>
              <a:rPr lang="en-US" dirty="0"/>
              <a:t>-HTN</a:t>
            </a:r>
          </a:p>
          <a:p>
            <a:pPr marL="0" indent="0">
              <a:buNone/>
            </a:pPr>
            <a:r>
              <a:rPr lang="en-US" dirty="0"/>
              <a:t>-Diabetes</a:t>
            </a:r>
          </a:p>
          <a:p>
            <a:pPr marL="0" indent="0">
              <a:buNone/>
            </a:pPr>
            <a:r>
              <a:rPr lang="en-US" dirty="0"/>
              <a:t>-Prior anthracycline </a:t>
            </a:r>
          </a:p>
          <a:p>
            <a:pPr marL="0" indent="0">
              <a:buNone/>
            </a:pPr>
            <a:r>
              <a:rPr lang="en-US" dirty="0"/>
              <a:t>-Baseline LVEF &lt;60%</a:t>
            </a:r>
          </a:p>
        </p:txBody>
      </p:sp>
    </p:spTree>
    <p:extLst>
      <p:ext uri="{BB962C8B-B14F-4D97-AF65-F5344CB8AC3E}">
        <p14:creationId xmlns:p14="http://schemas.microsoft.com/office/powerpoint/2010/main" val="40218550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AC43A-8642-5B64-19A7-315F981B9856}"/>
              </a:ext>
            </a:extLst>
          </p:cNvPr>
          <p:cNvSpPr>
            <a:spLocks noGrp="1"/>
          </p:cNvSpPr>
          <p:nvPr>
            <p:ph type="title"/>
          </p:nvPr>
        </p:nvSpPr>
        <p:spPr/>
        <p:txBody>
          <a:bodyPr/>
          <a:lstStyle/>
          <a:p>
            <a:r>
              <a:rPr lang="en-US" dirty="0"/>
              <a:t>Identify concerning findings</a:t>
            </a:r>
          </a:p>
        </p:txBody>
      </p:sp>
      <p:sp>
        <p:nvSpPr>
          <p:cNvPr id="3" name="Content Placeholder 2">
            <a:extLst>
              <a:ext uri="{FF2B5EF4-FFF2-40B4-BE49-F238E27FC236}">
                <a16:creationId xmlns:a16="http://schemas.microsoft.com/office/drawing/2014/main" id="{E1D7A9E6-9FB2-516F-6F8A-D33CE60F47FB}"/>
              </a:ext>
            </a:extLst>
          </p:cNvPr>
          <p:cNvSpPr>
            <a:spLocks noGrp="1"/>
          </p:cNvSpPr>
          <p:nvPr>
            <p:ph idx="1"/>
          </p:nvPr>
        </p:nvSpPr>
        <p:spPr/>
        <p:txBody>
          <a:bodyPr>
            <a:normAutofit lnSpcReduction="10000"/>
          </a:bodyPr>
          <a:lstStyle/>
          <a:p>
            <a:r>
              <a:rPr lang="en-US" dirty="0"/>
              <a:t>LVEF decline meeting institutional or trial‑informed thresholds for concern (e.g., ≥10% decline to below the lower limit of normal)</a:t>
            </a:r>
          </a:p>
          <a:p>
            <a:r>
              <a:rPr lang="en-US" dirty="0"/>
              <a:t>Symptoms suggestive of cardiac dysfunction, including:</a:t>
            </a:r>
          </a:p>
          <a:p>
            <a:pPr marL="0" indent="0">
              <a:buNone/>
            </a:pPr>
            <a:r>
              <a:rPr lang="en-US" dirty="0"/>
              <a:t>-New or worsening dyspnea</a:t>
            </a:r>
          </a:p>
          <a:p>
            <a:pPr marL="0" indent="0">
              <a:buNone/>
            </a:pPr>
            <a:r>
              <a:rPr lang="en-US" dirty="0"/>
              <a:t>-Fatigue not attributable to other causes</a:t>
            </a:r>
          </a:p>
          <a:p>
            <a:pPr marL="0" indent="0">
              <a:buNone/>
            </a:pPr>
            <a:r>
              <a:rPr lang="en-US" dirty="0"/>
              <a:t>-Peripheral edema</a:t>
            </a:r>
          </a:p>
          <a:p>
            <a:pPr marL="0" indent="0">
              <a:buNone/>
            </a:pPr>
            <a:r>
              <a:rPr lang="en-US" dirty="0"/>
              <a:t>-Orthopnea or chest discomfort</a:t>
            </a:r>
          </a:p>
          <a:p>
            <a:endParaRPr lang="en-US" dirty="0"/>
          </a:p>
          <a:p>
            <a:r>
              <a:rPr lang="en-US" dirty="0"/>
              <a:t>Most patients are asymptomatic. Monitor for every 3 month LVEF.</a:t>
            </a:r>
          </a:p>
        </p:txBody>
      </p:sp>
    </p:spTree>
    <p:extLst>
      <p:ext uri="{BB962C8B-B14F-4D97-AF65-F5344CB8AC3E}">
        <p14:creationId xmlns:p14="http://schemas.microsoft.com/office/powerpoint/2010/main" val="12505426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BE43CD-B093-80A6-90A1-DDDB8940A19F}"/>
              </a:ext>
            </a:extLst>
          </p:cNvPr>
          <p:cNvSpPr>
            <a:spLocks noGrp="1"/>
          </p:cNvSpPr>
          <p:nvPr>
            <p:ph type="title"/>
          </p:nvPr>
        </p:nvSpPr>
        <p:spPr/>
        <p:txBody>
          <a:bodyPr/>
          <a:lstStyle/>
          <a:p>
            <a:r>
              <a:rPr lang="en-US" dirty="0"/>
              <a:t>Patient counseling</a:t>
            </a:r>
          </a:p>
        </p:txBody>
      </p:sp>
      <p:sp>
        <p:nvSpPr>
          <p:cNvPr id="3" name="Content Placeholder 2">
            <a:extLst>
              <a:ext uri="{FF2B5EF4-FFF2-40B4-BE49-F238E27FC236}">
                <a16:creationId xmlns:a16="http://schemas.microsoft.com/office/drawing/2014/main" id="{1CC7A6D8-78EF-FC2F-09AA-B8279DDD84F9}"/>
              </a:ext>
            </a:extLst>
          </p:cNvPr>
          <p:cNvSpPr>
            <a:spLocks noGrp="1"/>
          </p:cNvSpPr>
          <p:nvPr>
            <p:ph idx="1"/>
          </p:nvPr>
        </p:nvSpPr>
        <p:spPr/>
        <p:txBody>
          <a:bodyPr/>
          <a:lstStyle/>
          <a:p>
            <a:r>
              <a:rPr lang="en-US" dirty="0"/>
              <a:t>Educate patients: Cardiac monitoring is routine and evidence‑based.</a:t>
            </a:r>
          </a:p>
          <a:p>
            <a:r>
              <a:rPr lang="en-US" dirty="0"/>
              <a:t>Many LVEF changes detected in trials were asymptomatic and reversible.</a:t>
            </a:r>
          </a:p>
          <a:p>
            <a:r>
              <a:rPr lang="en-US" dirty="0"/>
              <a:t>Instruct patients to report new cardiac or respiratory symptoms promptly.</a:t>
            </a:r>
          </a:p>
          <a:p>
            <a:r>
              <a:rPr lang="en-US" dirty="0"/>
              <a:t>Reinforce adherence to scheduled cardiac imaging appointments, as timely monitoring was integral to safety in all major trials.</a:t>
            </a:r>
          </a:p>
        </p:txBody>
      </p:sp>
    </p:spTree>
    <p:extLst>
      <p:ext uri="{BB962C8B-B14F-4D97-AF65-F5344CB8AC3E}">
        <p14:creationId xmlns:p14="http://schemas.microsoft.com/office/powerpoint/2010/main" val="2509801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Garon — Disclosures</a:t>
            </a:r>
          </a:p>
        </p:txBody>
      </p:sp>
      <p:graphicFrame>
        <p:nvGraphicFramePr>
          <p:cNvPr id="3" name="Content Placeholder 3">
            <a:extLst>
              <a:ext uri="{FF2B5EF4-FFF2-40B4-BE49-F238E27FC236}">
                <a16:creationId xmlns:a16="http://schemas.microsoft.com/office/drawing/2014/main" id="{18D11090-A4FE-AAF9-80EF-90A22AAB21C8}"/>
              </a:ext>
            </a:extLst>
          </p:cNvPr>
          <p:cNvGraphicFramePr>
            <a:graphicFrameLocks/>
          </p:cNvGraphicFramePr>
          <p:nvPr>
            <p:extLst>
              <p:ext uri="{D42A27DB-BD31-4B8C-83A1-F6EECF244321}">
                <p14:modId xmlns:p14="http://schemas.microsoft.com/office/powerpoint/2010/main" val="3363042771"/>
              </p:ext>
            </p:extLst>
          </p:nvPr>
        </p:nvGraphicFramePr>
        <p:xfrm>
          <a:off x="527050" y="1313384"/>
          <a:ext cx="11113565" cy="4635897"/>
        </p:xfrm>
        <a:graphic>
          <a:graphicData uri="http://schemas.openxmlformats.org/drawingml/2006/table">
            <a:tbl>
              <a:tblPr firstRow="1" bandRow="1">
                <a:tableStyleId>{F2DE63D5-997A-4646-A377-4702673A728D}</a:tableStyleId>
              </a:tblPr>
              <a:tblGrid>
                <a:gridCol w="2634945">
                  <a:extLst>
                    <a:ext uri="{9D8B030D-6E8A-4147-A177-3AD203B41FA5}">
                      <a16:colId xmlns:a16="http://schemas.microsoft.com/office/drawing/2014/main" val="20000"/>
                    </a:ext>
                  </a:extLst>
                </a:gridCol>
                <a:gridCol w="8478620">
                  <a:extLst>
                    <a:ext uri="{9D8B030D-6E8A-4147-A177-3AD203B41FA5}">
                      <a16:colId xmlns:a16="http://schemas.microsoft.com/office/drawing/2014/main" val="20001"/>
                    </a:ext>
                  </a:extLst>
                </a:gridCol>
              </a:tblGrid>
              <a:tr h="1964363">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t>
                      </a:r>
                      <a:r>
                        <a:rPr lang="en-US" sz="1800" b="0" kern="1200" dirty="0" err="1">
                          <a:solidFill>
                            <a:schemeClr val="tx1"/>
                          </a:solidFill>
                          <a:effectLst/>
                          <a:latin typeface="+mn-lt"/>
                          <a:ea typeface="+mn-ea"/>
                          <a:cs typeface="+mn-cs"/>
                        </a:rPr>
                        <a:t>ArriVent</a:t>
                      </a:r>
                      <a:r>
                        <a:rPr lang="en-US" sz="1800" b="0" kern="1200" dirty="0">
                          <a:solidFill>
                            <a:schemeClr val="tx1"/>
                          </a:solidFill>
                          <a:effectLst/>
                          <a:latin typeface="+mn-lt"/>
                          <a:ea typeface="+mn-ea"/>
                          <a:cs typeface="+mn-cs"/>
                        </a:rPr>
                        <a:t> Biopharma, AstraZeneca Pharmaceuticals LP, Bayer HealthCare Pharmaceuticals, Black Diamond Therapeutics Inc, </a:t>
                      </a:r>
                      <a:r>
                        <a:rPr lang="en-US" sz="1800" b="0" kern="1200" dirty="0" err="1">
                          <a:solidFill>
                            <a:schemeClr val="tx1"/>
                          </a:solidFill>
                          <a:effectLst/>
                          <a:latin typeface="+mn-lt"/>
                          <a:ea typeface="+mn-ea"/>
                          <a:cs typeface="+mn-cs"/>
                        </a:rPr>
                        <a:t>BridgeBio</a:t>
                      </a:r>
                      <a:r>
                        <a:rPr lang="en-US" sz="1800" b="0" kern="1200" dirty="0">
                          <a:solidFill>
                            <a:schemeClr val="tx1"/>
                          </a:solidFill>
                          <a:effectLst/>
                          <a:latin typeface="+mn-lt"/>
                          <a:ea typeface="+mn-ea"/>
                          <a:cs typeface="+mn-cs"/>
                        </a:rPr>
                        <a:t>, Bristol Myers Squibb, Daiichi Sankyo Inc, Gilead Sciences Inc, GSK, Hexagon Bio, I-Mab Biopharma, IO Biotech, </a:t>
                      </a:r>
                      <a:r>
                        <a:rPr lang="en-US" sz="1800" b="0" kern="1200" dirty="0" err="1">
                          <a:solidFill>
                            <a:schemeClr val="tx1"/>
                          </a:solidFill>
                          <a:effectLst/>
                          <a:latin typeface="+mn-lt"/>
                          <a:ea typeface="+mn-ea"/>
                          <a:cs typeface="+mn-cs"/>
                        </a:rPr>
                        <a:t>iTeos</a:t>
                      </a:r>
                      <a:r>
                        <a:rPr lang="en-US" sz="1800" b="0" kern="1200" dirty="0">
                          <a:solidFill>
                            <a:schemeClr val="tx1"/>
                          </a:solidFill>
                          <a:effectLst/>
                          <a:latin typeface="+mn-lt"/>
                          <a:ea typeface="+mn-ea"/>
                          <a:cs typeface="+mn-cs"/>
                        </a:rPr>
                        <a:t> Therapeutics, </a:t>
                      </a:r>
                      <a:r>
                        <a:rPr lang="en-US" sz="1800" b="0" kern="1200" dirty="0" err="1">
                          <a:solidFill>
                            <a:schemeClr val="tx1"/>
                          </a:solidFill>
                          <a:effectLst/>
                          <a:latin typeface="+mn-lt"/>
                          <a:ea typeface="+mn-ea"/>
                          <a:cs typeface="+mn-cs"/>
                        </a:rPr>
                        <a:t>LianBio</a:t>
                      </a:r>
                      <a:r>
                        <a:rPr lang="en-US" sz="1800" b="0" kern="1200" dirty="0">
                          <a:solidFill>
                            <a:schemeClr val="tx1"/>
                          </a:solidFill>
                          <a:effectLst/>
                          <a:latin typeface="+mn-lt"/>
                          <a:ea typeface="+mn-ea"/>
                          <a:cs typeface="+mn-cs"/>
                        </a:rPr>
                        <a:t>, Merck, Novartis, Oxford </a:t>
                      </a:r>
                      <a:r>
                        <a:rPr lang="en-US" sz="1800" b="0" kern="1200" dirty="0" err="1">
                          <a:solidFill>
                            <a:schemeClr val="tx1"/>
                          </a:solidFill>
                          <a:effectLst/>
                          <a:latin typeface="+mn-lt"/>
                          <a:ea typeface="+mn-ea"/>
                          <a:cs typeface="+mn-cs"/>
                        </a:rPr>
                        <a:t>BioTherapeutics</a:t>
                      </a:r>
                      <a:r>
                        <a:rPr lang="en-US" sz="1800" b="0" kern="1200" dirty="0">
                          <a:solidFill>
                            <a:schemeClr val="tx1"/>
                          </a:solidFill>
                          <a:effectLst/>
                          <a:latin typeface="+mn-lt"/>
                          <a:ea typeface="+mn-ea"/>
                          <a:cs typeface="+mn-cs"/>
                        </a:rPr>
                        <a:t>, Pfizer Inc, Regeneron Pharmaceuticals Inc, Samsung </a:t>
                      </a:r>
                      <a:r>
                        <a:rPr lang="en-US" sz="1800" b="0" kern="1200" dirty="0" err="1">
                          <a:solidFill>
                            <a:schemeClr val="tx1"/>
                          </a:solidFill>
                          <a:effectLst/>
                          <a:latin typeface="+mn-lt"/>
                          <a:ea typeface="+mn-ea"/>
                          <a:cs typeface="+mn-cs"/>
                        </a:rPr>
                        <a:t>Bioepis</a:t>
                      </a:r>
                      <a:r>
                        <a:rPr lang="en-US" sz="1800" b="0" kern="1200" dirty="0">
                          <a:solidFill>
                            <a:schemeClr val="tx1"/>
                          </a:solidFill>
                          <a:effectLst/>
                          <a:latin typeface="+mn-lt"/>
                          <a:ea typeface="+mn-ea"/>
                          <a:cs typeface="+mn-cs"/>
                        </a:rPr>
                        <a:t>, Sanofi, Servier Pharmaceuticals LLC, Strata Oncology, </a:t>
                      </a:r>
                      <a:r>
                        <a:rPr lang="en-US" sz="1800" b="0" kern="1200" dirty="0" err="1">
                          <a:solidFill>
                            <a:schemeClr val="tx1"/>
                          </a:solidFill>
                          <a:effectLst/>
                          <a:latin typeface="+mn-lt"/>
                          <a:ea typeface="+mn-ea"/>
                          <a:cs typeface="+mn-cs"/>
                        </a:rPr>
                        <a:t>Synthekine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TransCode</a:t>
                      </a:r>
                      <a:r>
                        <a:rPr lang="en-US" sz="1800" b="0" kern="1200" dirty="0">
                          <a:solidFill>
                            <a:schemeClr val="tx1"/>
                          </a:solidFill>
                          <a:effectLst/>
                          <a:latin typeface="+mn-lt"/>
                          <a:ea typeface="+mn-ea"/>
                          <a:cs typeface="+mn-cs"/>
                        </a:rPr>
                        <a:t> Therapeutics, </a:t>
                      </a:r>
                      <a:r>
                        <a:rPr lang="en-US" sz="1800" b="0" kern="1200" dirty="0" err="1">
                          <a:solidFill>
                            <a:schemeClr val="tx1"/>
                          </a:solidFill>
                          <a:effectLst/>
                          <a:latin typeface="+mn-lt"/>
                          <a:ea typeface="+mn-ea"/>
                          <a:cs typeface="+mn-cs"/>
                        </a:rPr>
                        <a:t>Verastem</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650065">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ABL Bio, </a:t>
                      </a:r>
                      <a:r>
                        <a:rPr lang="en-US" sz="1800" b="0" kern="1200" dirty="0" err="1">
                          <a:solidFill>
                            <a:schemeClr val="tx1"/>
                          </a:solidFill>
                          <a:effectLst/>
                          <a:latin typeface="+mn-lt"/>
                          <a:ea typeface="+mn-ea"/>
                          <a:cs typeface="+mn-cs"/>
                        </a:rPr>
                        <a:t>ArriVent</a:t>
                      </a:r>
                      <a:r>
                        <a:rPr lang="en-US" sz="1800" b="0" kern="1200" dirty="0">
                          <a:solidFill>
                            <a:schemeClr val="tx1"/>
                          </a:solidFill>
                          <a:effectLst/>
                          <a:latin typeface="+mn-lt"/>
                          <a:ea typeface="+mn-ea"/>
                          <a:cs typeface="+mn-cs"/>
                        </a:rPr>
                        <a:t> Biopharma, AstraZeneca Pharmaceuticals LP, Bayer HealthCare Pharmaceuticals, </a:t>
                      </a:r>
                      <a:r>
                        <a:rPr lang="en-US" sz="1800" b="0" kern="1200" dirty="0" err="1">
                          <a:solidFill>
                            <a:schemeClr val="tx1"/>
                          </a:solidFill>
                          <a:effectLst/>
                          <a:latin typeface="+mn-lt"/>
                          <a:ea typeface="+mn-ea"/>
                          <a:cs typeface="+mn-cs"/>
                        </a:rPr>
                        <a:t>BridgeBio</a:t>
                      </a:r>
                      <a:r>
                        <a:rPr lang="en-US" sz="1800" b="0" kern="1200" dirty="0">
                          <a:solidFill>
                            <a:schemeClr val="tx1"/>
                          </a:solidFill>
                          <a:effectLst/>
                          <a:latin typeface="+mn-lt"/>
                          <a:ea typeface="+mn-ea"/>
                          <a:cs typeface="+mn-cs"/>
                        </a:rPr>
                        <a:t>, Bristol Myers Squibb, Daiichi Sankyo Inc, Genentech, a member of the Roche Group, Gilead Sciences Inc, </a:t>
                      </a:r>
                      <a:r>
                        <a:rPr lang="en-US" sz="1800" b="0" kern="1200" dirty="0" err="1">
                          <a:solidFill>
                            <a:schemeClr val="tx1"/>
                          </a:solidFill>
                          <a:effectLst/>
                          <a:latin typeface="+mn-lt"/>
                          <a:ea typeface="+mn-ea"/>
                          <a:cs typeface="+mn-cs"/>
                        </a:rPr>
                        <a:t>Iovance</a:t>
                      </a:r>
                      <a:r>
                        <a:rPr lang="en-US" sz="1800" b="0" kern="1200" dirty="0">
                          <a:solidFill>
                            <a:schemeClr val="tx1"/>
                          </a:solidFill>
                          <a:effectLst/>
                          <a:latin typeface="+mn-lt"/>
                          <a:ea typeface="+mn-ea"/>
                          <a:cs typeface="+mn-cs"/>
                        </a:rPr>
                        <a:t> Biotherapeutics, Lilly, Merck, Novartis, Prelude Therapeutics, Regeneron Pharmaceuticals Inc, </a:t>
                      </a:r>
                      <a:r>
                        <a:rPr lang="en-US" sz="1800" b="0" kern="1200" dirty="0" err="1">
                          <a:solidFill>
                            <a:schemeClr val="tx1"/>
                          </a:solidFill>
                          <a:effectLst/>
                          <a:latin typeface="+mn-lt"/>
                          <a:ea typeface="+mn-ea"/>
                          <a:cs typeface="+mn-cs"/>
                        </a:rPr>
                        <a:t>Synthekine</a:t>
                      </a:r>
                      <a:r>
                        <a:rPr lang="en-US" sz="1800" b="0" kern="1200" dirty="0">
                          <a:solidFill>
                            <a:schemeClr val="tx1"/>
                          </a:solidFill>
                          <a:effectLst/>
                          <a:latin typeface="+mn-lt"/>
                          <a:ea typeface="+mn-ea"/>
                          <a:cs typeface="+mn-cs"/>
                        </a:rPr>
                        <a:t>, TILT Biotherapeutics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94017059"/>
                  </a:ext>
                </a:extLst>
              </a:tr>
              <a:tr h="1021469">
                <a:tc>
                  <a:txBody>
                    <a:bodyPr/>
                    <a:lstStyle/>
                    <a:p>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Bicycle Therapeutics, </a:t>
                      </a:r>
                      <a:r>
                        <a:rPr lang="en-US" sz="1800" b="0" kern="1200" dirty="0" err="1">
                          <a:solidFill>
                            <a:schemeClr val="tx1"/>
                          </a:solidFill>
                          <a:effectLst/>
                          <a:latin typeface="+mn-lt"/>
                          <a:ea typeface="+mn-ea"/>
                          <a:cs typeface="+mn-cs"/>
                        </a:rPr>
                        <a:t>Nuvalent</a:t>
                      </a:r>
                      <a:r>
                        <a:rPr lang="en-US" sz="1800" b="0" kern="1200" dirty="0">
                          <a:solidFill>
                            <a:schemeClr val="tx1"/>
                          </a:solidFill>
                          <a:effectLst/>
                          <a:latin typeface="+mn-lt"/>
                          <a:ea typeface="+mn-ea"/>
                          <a:cs typeface="+mn-cs"/>
                        </a:rPr>
                        <a:t>, Servier Pharmaceuticals LLC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84961918"/>
                  </a:ext>
                </a:extLst>
              </a:tr>
            </a:tbl>
          </a:graphicData>
        </a:graphic>
      </p:graphicFrame>
    </p:spTree>
    <p:custDataLst>
      <p:tags r:id="rId1"/>
    </p:custDataLst>
    <p:extLst>
      <p:ext uri="{BB962C8B-B14F-4D97-AF65-F5344CB8AC3E}">
        <p14:creationId xmlns:p14="http://schemas.microsoft.com/office/powerpoint/2010/main" val="191119848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2407C4-5C5D-E313-91FE-2E32075267CD}"/>
              </a:ext>
            </a:extLst>
          </p:cNvPr>
          <p:cNvSpPr>
            <a:spLocks noGrp="1"/>
          </p:cNvSpPr>
          <p:nvPr>
            <p:ph type="title"/>
          </p:nvPr>
        </p:nvSpPr>
        <p:spPr/>
        <p:txBody>
          <a:bodyPr/>
          <a:lstStyle/>
          <a:p>
            <a:r>
              <a:rPr lang="en-US" dirty="0"/>
              <a:t>I held treatment, now what?</a:t>
            </a:r>
          </a:p>
        </p:txBody>
      </p:sp>
      <p:sp>
        <p:nvSpPr>
          <p:cNvPr id="3" name="Content Placeholder 2">
            <a:extLst>
              <a:ext uri="{FF2B5EF4-FFF2-40B4-BE49-F238E27FC236}">
                <a16:creationId xmlns:a16="http://schemas.microsoft.com/office/drawing/2014/main" id="{F9F96887-9079-44C9-03FC-B0370D0E80B3}"/>
              </a:ext>
            </a:extLst>
          </p:cNvPr>
          <p:cNvSpPr>
            <a:spLocks noGrp="1"/>
          </p:cNvSpPr>
          <p:nvPr>
            <p:ph idx="1"/>
          </p:nvPr>
        </p:nvSpPr>
        <p:spPr/>
        <p:txBody>
          <a:bodyPr/>
          <a:lstStyle/>
          <a:p>
            <a:r>
              <a:rPr lang="en-US" dirty="0"/>
              <a:t>Understanding when to restart is important too!</a:t>
            </a:r>
          </a:p>
          <a:p>
            <a:pPr marL="0" indent="0">
              <a:buNone/>
            </a:pPr>
            <a:r>
              <a:rPr lang="en-US" dirty="0"/>
              <a:t>-LVEF &gt;50% or returned to baseline.</a:t>
            </a:r>
          </a:p>
          <a:p>
            <a:pPr marL="0" indent="0">
              <a:buNone/>
            </a:pPr>
            <a:r>
              <a:rPr lang="en-US" dirty="0"/>
              <a:t>-Patient is asymptomatic</a:t>
            </a:r>
          </a:p>
          <a:p>
            <a:pPr marL="0" indent="0">
              <a:buNone/>
            </a:pPr>
            <a:r>
              <a:rPr lang="en-US" dirty="0"/>
              <a:t>-Generally dose reduction not indicated.</a:t>
            </a:r>
          </a:p>
          <a:p>
            <a:pPr marL="0" indent="0">
              <a:buNone/>
            </a:pPr>
            <a:r>
              <a:rPr lang="en-US" dirty="0"/>
              <a:t>-Repeat LVEF at shorter intervals after rechallenge (6-8 weeks).</a:t>
            </a:r>
          </a:p>
          <a:p>
            <a:pPr marL="0" indent="0">
              <a:buNone/>
            </a:pPr>
            <a:r>
              <a:rPr lang="en-US" dirty="0"/>
              <a:t>-Utilize Multi-disciplinary team.</a:t>
            </a:r>
          </a:p>
          <a:p>
            <a:endParaRPr lang="en-US" dirty="0"/>
          </a:p>
        </p:txBody>
      </p:sp>
    </p:spTree>
    <p:extLst>
      <p:ext uri="{BB962C8B-B14F-4D97-AF65-F5344CB8AC3E}">
        <p14:creationId xmlns:p14="http://schemas.microsoft.com/office/powerpoint/2010/main" val="191730977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9343D1-945A-6C9E-B050-29D26526C62C}"/>
              </a:ext>
            </a:extLst>
          </p:cNvPr>
          <p:cNvSpPr>
            <a:spLocks noGrp="1"/>
          </p:cNvSpPr>
          <p:nvPr>
            <p:ph type="title"/>
          </p:nvPr>
        </p:nvSpPr>
        <p:spPr/>
        <p:txBody>
          <a:bodyPr/>
          <a:lstStyle/>
          <a:p>
            <a:r>
              <a:rPr lang="en-US" dirty="0"/>
              <a:t>Case Study - Cardiovascular AE’s</a:t>
            </a:r>
          </a:p>
        </p:txBody>
      </p:sp>
      <p:sp>
        <p:nvSpPr>
          <p:cNvPr id="3" name="Content Placeholder 2">
            <a:extLst>
              <a:ext uri="{FF2B5EF4-FFF2-40B4-BE49-F238E27FC236}">
                <a16:creationId xmlns:a16="http://schemas.microsoft.com/office/drawing/2014/main" id="{72ECE186-3DA2-43F9-8C80-3231E226F8C3}"/>
              </a:ext>
            </a:extLst>
          </p:cNvPr>
          <p:cNvSpPr>
            <a:spLocks noGrp="1"/>
          </p:cNvSpPr>
          <p:nvPr>
            <p:ph idx="1"/>
          </p:nvPr>
        </p:nvSpPr>
        <p:spPr/>
        <p:txBody>
          <a:bodyPr/>
          <a:lstStyle/>
          <a:p>
            <a:r>
              <a:rPr lang="en-US" dirty="0"/>
              <a:t>2023: 40 </a:t>
            </a:r>
            <a:r>
              <a:rPr lang="en-US" dirty="0" err="1"/>
              <a:t>yo</a:t>
            </a:r>
            <a:r>
              <a:rPr lang="en-US" dirty="0"/>
              <a:t> female, screen mammogram revealed spiculated mass 2 cm. US 1.6 x 1.6 cm in breast with enlarged LN.</a:t>
            </a:r>
          </a:p>
          <a:p>
            <a:r>
              <a:rPr lang="en-US" dirty="0"/>
              <a:t>Biopsy: IDC, Grade III, ER/PR Negative, HER2 3+, LN +</a:t>
            </a:r>
          </a:p>
          <a:p>
            <a:r>
              <a:rPr lang="en-US" dirty="0"/>
              <a:t>PET: Hypermetabolic focus in left breast, LN, hepatic and osseous metastases.</a:t>
            </a:r>
          </a:p>
          <a:p>
            <a:r>
              <a:rPr lang="en-US" dirty="0"/>
              <a:t>MRI Brain: Negative</a:t>
            </a:r>
          </a:p>
        </p:txBody>
      </p:sp>
    </p:spTree>
    <p:extLst>
      <p:ext uri="{BB962C8B-B14F-4D97-AF65-F5344CB8AC3E}">
        <p14:creationId xmlns:p14="http://schemas.microsoft.com/office/powerpoint/2010/main" val="12600024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27F941-DF8D-2B1D-AFA0-DFAD6E2D7E60}"/>
              </a:ext>
            </a:extLst>
          </p:cNvPr>
          <p:cNvSpPr>
            <a:spLocks noGrp="1"/>
          </p:cNvSpPr>
          <p:nvPr>
            <p:ph type="title"/>
          </p:nvPr>
        </p:nvSpPr>
        <p:spPr/>
        <p:txBody>
          <a:bodyPr/>
          <a:lstStyle/>
          <a:p>
            <a:r>
              <a:rPr lang="en-US" dirty="0"/>
              <a:t>Staging PET</a:t>
            </a:r>
          </a:p>
        </p:txBody>
      </p:sp>
      <p:pic>
        <p:nvPicPr>
          <p:cNvPr id="9" name="Content Placeholder 8">
            <a:extLst>
              <a:ext uri="{FF2B5EF4-FFF2-40B4-BE49-F238E27FC236}">
                <a16:creationId xmlns:a16="http://schemas.microsoft.com/office/drawing/2014/main" id="{76A8CC07-58FF-3A62-32C8-149ECE03B028}"/>
              </a:ext>
            </a:extLst>
          </p:cNvPr>
          <p:cNvPicPr>
            <a:picLocks noGrp="1" noChangeAspect="1"/>
          </p:cNvPicPr>
          <p:nvPr>
            <p:ph idx="1"/>
          </p:nvPr>
        </p:nvPicPr>
        <p:blipFill>
          <a:blip r:embed="rId2"/>
          <a:stretch>
            <a:fillRect/>
          </a:stretch>
        </p:blipFill>
        <p:spPr>
          <a:xfrm>
            <a:off x="4840815" y="365125"/>
            <a:ext cx="2510369" cy="5937812"/>
          </a:xfrm>
          <a:prstGeom prst="rect">
            <a:avLst/>
          </a:prstGeom>
        </p:spPr>
      </p:pic>
    </p:spTree>
    <p:extLst>
      <p:ext uri="{BB962C8B-B14F-4D97-AF65-F5344CB8AC3E}">
        <p14:creationId xmlns:p14="http://schemas.microsoft.com/office/powerpoint/2010/main" val="265751061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7CA7A8-661B-E70F-5181-6C66BC3D2A31}"/>
              </a:ext>
            </a:extLst>
          </p:cNvPr>
          <p:cNvSpPr>
            <a:spLocks noGrp="1"/>
          </p:cNvSpPr>
          <p:nvPr>
            <p:ph type="title"/>
          </p:nvPr>
        </p:nvSpPr>
        <p:spPr/>
        <p:txBody>
          <a:bodyPr/>
          <a:lstStyle/>
          <a:p>
            <a:r>
              <a:rPr lang="en-US" dirty="0"/>
              <a:t>Onc history cont.</a:t>
            </a:r>
          </a:p>
        </p:txBody>
      </p:sp>
      <p:sp>
        <p:nvSpPr>
          <p:cNvPr id="3" name="Content Placeholder 2">
            <a:extLst>
              <a:ext uri="{FF2B5EF4-FFF2-40B4-BE49-F238E27FC236}">
                <a16:creationId xmlns:a16="http://schemas.microsoft.com/office/drawing/2014/main" id="{41227C13-C507-2930-AD4B-918C283D7F7F}"/>
              </a:ext>
            </a:extLst>
          </p:cNvPr>
          <p:cNvSpPr>
            <a:spLocks noGrp="1"/>
          </p:cNvSpPr>
          <p:nvPr>
            <p:ph idx="1"/>
          </p:nvPr>
        </p:nvSpPr>
        <p:spPr/>
        <p:txBody>
          <a:bodyPr/>
          <a:lstStyle/>
          <a:p>
            <a:r>
              <a:rPr lang="en-US" dirty="0"/>
              <a:t>Germline genetics-Negative</a:t>
            </a:r>
          </a:p>
          <a:p>
            <a:r>
              <a:rPr lang="en-US" dirty="0"/>
              <a:t>3/2023: Started Docetaxel, Trastuzumab and </a:t>
            </a:r>
            <a:r>
              <a:rPr lang="en-US" dirty="0" err="1"/>
              <a:t>Pertuzumab</a:t>
            </a:r>
            <a:endParaRPr lang="en-US" dirty="0"/>
          </a:p>
          <a:p>
            <a:r>
              <a:rPr lang="en-US" dirty="0"/>
              <a:t>Initial Echo: Ejection Fraction 65%, Strain -18%</a:t>
            </a:r>
          </a:p>
          <a:p>
            <a:r>
              <a:rPr lang="en-US" dirty="0"/>
              <a:t>7/2023: Maintenance H/P</a:t>
            </a:r>
          </a:p>
          <a:p>
            <a:r>
              <a:rPr lang="en-US" dirty="0"/>
              <a:t>1/2025: New brain metastases 3.5 cm (weakness, loss of motor control in hand). Underwent resection and XRT to surgical cavity.</a:t>
            </a:r>
          </a:p>
        </p:txBody>
      </p:sp>
    </p:spTree>
    <p:extLst>
      <p:ext uri="{BB962C8B-B14F-4D97-AF65-F5344CB8AC3E}">
        <p14:creationId xmlns:p14="http://schemas.microsoft.com/office/powerpoint/2010/main" val="355586673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FB13DF-99CD-D817-195D-2EF5F8DA0AF2}"/>
              </a:ext>
            </a:extLst>
          </p:cNvPr>
          <p:cNvSpPr>
            <a:spLocks noGrp="1"/>
          </p:cNvSpPr>
          <p:nvPr>
            <p:ph type="title"/>
          </p:nvPr>
        </p:nvSpPr>
        <p:spPr/>
        <p:txBody>
          <a:bodyPr/>
          <a:lstStyle/>
          <a:p>
            <a:r>
              <a:rPr lang="en-US" dirty="0"/>
              <a:t>MRI Brain</a:t>
            </a:r>
          </a:p>
        </p:txBody>
      </p:sp>
      <p:pic>
        <p:nvPicPr>
          <p:cNvPr id="5" name="Content Placeholder 4">
            <a:extLst>
              <a:ext uri="{FF2B5EF4-FFF2-40B4-BE49-F238E27FC236}">
                <a16:creationId xmlns:a16="http://schemas.microsoft.com/office/drawing/2014/main" id="{18F9A6CF-46B9-B745-22B5-6E7431D36343}"/>
              </a:ext>
            </a:extLst>
          </p:cNvPr>
          <p:cNvPicPr>
            <a:picLocks noGrp="1" noChangeAspect="1"/>
          </p:cNvPicPr>
          <p:nvPr>
            <p:ph idx="1"/>
          </p:nvPr>
        </p:nvPicPr>
        <p:blipFill>
          <a:blip r:embed="rId2"/>
          <a:stretch>
            <a:fillRect/>
          </a:stretch>
        </p:blipFill>
        <p:spPr>
          <a:xfrm>
            <a:off x="1173932" y="1771419"/>
            <a:ext cx="6041615" cy="2491092"/>
          </a:xfrm>
          <a:prstGeom prst="rect">
            <a:avLst/>
          </a:prstGeom>
        </p:spPr>
      </p:pic>
      <p:pic>
        <p:nvPicPr>
          <p:cNvPr id="7" name="Picture 6">
            <a:extLst>
              <a:ext uri="{FF2B5EF4-FFF2-40B4-BE49-F238E27FC236}">
                <a16:creationId xmlns:a16="http://schemas.microsoft.com/office/drawing/2014/main" id="{6EECF59D-C67F-223B-3414-203231CC6CE1}"/>
              </a:ext>
            </a:extLst>
          </p:cNvPr>
          <p:cNvPicPr>
            <a:picLocks noChangeAspect="1"/>
          </p:cNvPicPr>
          <p:nvPr/>
        </p:nvPicPr>
        <p:blipFill>
          <a:blip r:embed="rId3"/>
          <a:stretch>
            <a:fillRect/>
          </a:stretch>
        </p:blipFill>
        <p:spPr>
          <a:xfrm>
            <a:off x="7819100" y="3720713"/>
            <a:ext cx="2743583" cy="2772162"/>
          </a:xfrm>
          <a:prstGeom prst="rect">
            <a:avLst/>
          </a:prstGeom>
        </p:spPr>
      </p:pic>
    </p:spTree>
    <p:extLst>
      <p:ext uri="{BB962C8B-B14F-4D97-AF65-F5344CB8AC3E}">
        <p14:creationId xmlns:p14="http://schemas.microsoft.com/office/powerpoint/2010/main" val="25157628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686588-C10E-6228-C005-445EDE6E9636}"/>
              </a:ext>
            </a:extLst>
          </p:cNvPr>
          <p:cNvSpPr>
            <a:spLocks noGrp="1"/>
          </p:cNvSpPr>
          <p:nvPr>
            <p:ph type="title"/>
          </p:nvPr>
        </p:nvSpPr>
        <p:spPr/>
        <p:txBody>
          <a:bodyPr/>
          <a:lstStyle/>
          <a:p>
            <a:r>
              <a:rPr lang="en-US" dirty="0"/>
              <a:t>Onc history cont.</a:t>
            </a:r>
          </a:p>
        </p:txBody>
      </p:sp>
      <p:sp>
        <p:nvSpPr>
          <p:cNvPr id="3" name="Content Placeholder 2">
            <a:extLst>
              <a:ext uri="{FF2B5EF4-FFF2-40B4-BE49-F238E27FC236}">
                <a16:creationId xmlns:a16="http://schemas.microsoft.com/office/drawing/2014/main" id="{C701F72A-50F5-4E7C-5238-D197749AFDCE}"/>
              </a:ext>
            </a:extLst>
          </p:cNvPr>
          <p:cNvSpPr>
            <a:spLocks noGrp="1"/>
          </p:cNvSpPr>
          <p:nvPr>
            <p:ph idx="1"/>
          </p:nvPr>
        </p:nvSpPr>
        <p:spPr/>
        <p:txBody>
          <a:bodyPr/>
          <a:lstStyle/>
          <a:p>
            <a:r>
              <a:rPr lang="en-US" dirty="0"/>
              <a:t>2/2025: Began T-</a:t>
            </a:r>
            <a:r>
              <a:rPr lang="en-US" dirty="0" err="1"/>
              <a:t>Dxd</a:t>
            </a:r>
            <a:r>
              <a:rPr lang="en-US" dirty="0"/>
              <a:t>. Baseline Echo: EF 60%, Strain -20%.</a:t>
            </a:r>
          </a:p>
          <a:p>
            <a:r>
              <a:rPr lang="en-US" dirty="0"/>
              <a:t>7/2025: Repeat Echo: EF 50%, Strain -16%.</a:t>
            </a:r>
          </a:p>
          <a:p>
            <a:r>
              <a:rPr lang="en-US" dirty="0"/>
              <a:t>E-Consult to Cardio Oncology for recommendations-</a:t>
            </a:r>
          </a:p>
          <a:p>
            <a:pPr marL="0" indent="0">
              <a:buNone/>
            </a:pPr>
            <a:r>
              <a:rPr lang="en-US" dirty="0"/>
              <a:t>-Continue T-</a:t>
            </a:r>
            <a:r>
              <a:rPr lang="en-US" dirty="0" err="1"/>
              <a:t>Dxd</a:t>
            </a:r>
            <a:endParaRPr lang="en-US" dirty="0"/>
          </a:p>
          <a:p>
            <a:pPr marL="0" indent="0">
              <a:buNone/>
            </a:pPr>
            <a:r>
              <a:rPr lang="en-US" dirty="0"/>
              <a:t>-Start Carvedilol 3.125 mg BID slowly titrate up every 2 weeks by increments of 3.125 mg BID to max dose of 25 mg BID as tolerated.</a:t>
            </a:r>
          </a:p>
          <a:p>
            <a:pPr marL="0" indent="0">
              <a:buNone/>
            </a:pPr>
            <a:r>
              <a:rPr lang="en-US" dirty="0"/>
              <a:t>-Obtain Blood pressure cuff at home.</a:t>
            </a:r>
          </a:p>
          <a:p>
            <a:pPr marL="0" indent="0">
              <a:buNone/>
            </a:pPr>
            <a:r>
              <a:rPr lang="en-US" dirty="0"/>
              <a:t>-Repeat Echo in 3 months.</a:t>
            </a:r>
          </a:p>
          <a:p>
            <a:endParaRPr lang="en-US" dirty="0"/>
          </a:p>
        </p:txBody>
      </p:sp>
    </p:spTree>
    <p:extLst>
      <p:ext uri="{BB962C8B-B14F-4D97-AF65-F5344CB8AC3E}">
        <p14:creationId xmlns:p14="http://schemas.microsoft.com/office/powerpoint/2010/main" val="123585109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473D2F-12C9-B3B2-4BB5-E9E4C32818E0}"/>
              </a:ext>
            </a:extLst>
          </p:cNvPr>
          <p:cNvSpPr>
            <a:spLocks noGrp="1"/>
          </p:cNvSpPr>
          <p:nvPr>
            <p:ph type="title"/>
          </p:nvPr>
        </p:nvSpPr>
        <p:spPr/>
        <p:txBody>
          <a:bodyPr/>
          <a:lstStyle/>
          <a:p>
            <a:r>
              <a:rPr lang="en-US" dirty="0"/>
              <a:t>Onc history cont.</a:t>
            </a:r>
          </a:p>
        </p:txBody>
      </p:sp>
      <p:sp>
        <p:nvSpPr>
          <p:cNvPr id="3" name="Content Placeholder 2">
            <a:extLst>
              <a:ext uri="{FF2B5EF4-FFF2-40B4-BE49-F238E27FC236}">
                <a16:creationId xmlns:a16="http://schemas.microsoft.com/office/drawing/2014/main" id="{826FAF52-479F-76FB-5401-9F2CF984B458}"/>
              </a:ext>
            </a:extLst>
          </p:cNvPr>
          <p:cNvSpPr>
            <a:spLocks noGrp="1"/>
          </p:cNvSpPr>
          <p:nvPr>
            <p:ph idx="1"/>
          </p:nvPr>
        </p:nvSpPr>
        <p:spPr/>
        <p:txBody>
          <a:bodyPr/>
          <a:lstStyle/>
          <a:p>
            <a:r>
              <a:rPr lang="en-US" dirty="0"/>
              <a:t>Repeat Echo: EF 57%, Strain -18%. Patient taking Carvedilol 12.5 mg BID, mild occasional dizziness, normal BP/pulse.</a:t>
            </a:r>
          </a:p>
          <a:p>
            <a:r>
              <a:rPr lang="en-US" dirty="0"/>
              <a:t>Cardio-Oncology consult: Decrease Carvedilol to 6.25 mg BID.</a:t>
            </a:r>
          </a:p>
          <a:p>
            <a:pPr marL="0" indent="0">
              <a:buNone/>
            </a:pPr>
            <a:r>
              <a:rPr lang="en-US" dirty="0"/>
              <a:t>-Recommend alternating Echo with NT pro BNP every 3 months.</a:t>
            </a:r>
          </a:p>
          <a:p>
            <a:r>
              <a:rPr lang="en-US" dirty="0"/>
              <a:t>Echo: EF 57%, Strain -20%.</a:t>
            </a:r>
          </a:p>
        </p:txBody>
      </p:sp>
    </p:spTree>
    <p:extLst>
      <p:ext uri="{BB962C8B-B14F-4D97-AF65-F5344CB8AC3E}">
        <p14:creationId xmlns:p14="http://schemas.microsoft.com/office/powerpoint/2010/main" val="327336083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E7F916-3249-5ECF-A52B-2CD359AB737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73DED7-4AC7-8C8A-6C8B-7E4C793A481F}"/>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A8B769B4-3B8F-6FC6-C3B6-BFF8F514F195}"/>
              </a:ext>
            </a:extLst>
          </p:cNvPr>
          <p:cNvSpPr>
            <a:spLocks noGrp="1"/>
          </p:cNvSpPr>
          <p:nvPr>
            <p:ph idx="1"/>
          </p:nvPr>
        </p:nvSpPr>
        <p:spPr>
          <a:xfrm>
            <a:off x="912286" y="1268760"/>
            <a:ext cx="10358967" cy="4799013"/>
          </a:xfrm>
        </p:spPr>
        <p:txBody>
          <a:bodyPr/>
          <a:lstStyle/>
          <a:p>
            <a:pPr marL="98425" indent="0">
              <a:buNone/>
            </a:pPr>
            <a:endParaRPr lang="en-US" sz="2800" kern="100" dirty="0">
              <a:effectLst/>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Do other HER2-targeted therapies (eg, trastuzumab, pertuzumab) cause cardiac toxicity? Is the likelihood of this adverse event greater with T-DXd?</a:t>
            </a:r>
          </a:p>
          <a:p>
            <a:pPr marL="98425" indent="0">
              <a:buNone/>
            </a:pPr>
            <a:endParaRPr lang="en-US" sz="2800" kern="100" dirty="0">
              <a:effectLst/>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effectLst/>
                <a:latin typeface="Arial" panose="020B0604020202020204" pitchFamily="34" charset="0"/>
                <a:ea typeface="Aptos" panose="020B0004020202020204" pitchFamily="34" charset="0"/>
                <a:cs typeface="Times New Roman" panose="02020603050405020304" pitchFamily="18" charset="0"/>
              </a:rPr>
              <a:t>What preexisting cardiac conditions are absolute contraindications to receiving T-DXd?</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41849239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41CEAD-2C65-822B-2E81-DCBB117BDAAD}"/>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7F0389A4-FBFD-9106-BB7A-1E9C727D6DBB}"/>
              </a:ext>
            </a:extLst>
          </p:cNvPr>
          <p:cNvSpPr/>
          <p:nvPr/>
        </p:nvSpPr>
        <p:spPr bwMode="auto">
          <a:xfrm>
            <a:off x="758948" y="2276872"/>
            <a:ext cx="10512305" cy="432048"/>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DBA242B0-E000-D48D-E1D7-F35B35DAFBAC}"/>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EC4D262-34F8-5C1D-8356-9E6C93A59787}"/>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chemeClr val="bg1"/>
                </a:solidFill>
              </a:rPr>
              <a:t>Module 3: Currently Available ADCs for Gynecologic Cancer Management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endParaRPr lang="en-US" sz="2500" dirty="0">
              <a:solidFill>
                <a:srgbClr val="0432FF"/>
              </a:solidFill>
            </a:endParaRP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440684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0D9ED7-2F8D-CDEF-A3F8-41156EA48C75}"/>
              </a:ext>
            </a:extLst>
          </p:cNvPr>
          <p:cNvSpPr>
            <a:spLocks noGrp="1"/>
          </p:cNvSpPr>
          <p:nvPr>
            <p:ph type="ctrTitle"/>
          </p:nvPr>
        </p:nvSpPr>
        <p:spPr>
          <a:xfrm>
            <a:off x="1524000" y="349664"/>
            <a:ext cx="9144000" cy="2387600"/>
          </a:xfrm>
        </p:spPr>
        <p:txBody>
          <a:bodyPr>
            <a:normAutofit/>
          </a:bodyPr>
          <a:lstStyle/>
          <a:p>
            <a:r>
              <a:rPr lang="en-US" sz="3600" dirty="0"/>
              <a:t>Currently Available ADCs in Gynecologic Cancer Management</a:t>
            </a:r>
          </a:p>
        </p:txBody>
      </p:sp>
      <p:sp>
        <p:nvSpPr>
          <p:cNvPr id="4" name="TextBox 3">
            <a:extLst>
              <a:ext uri="{FF2B5EF4-FFF2-40B4-BE49-F238E27FC236}">
                <a16:creationId xmlns:a16="http://schemas.microsoft.com/office/drawing/2014/main" id="{C8572A27-5B79-0465-7870-0EC452A089AC}"/>
              </a:ext>
            </a:extLst>
          </p:cNvPr>
          <p:cNvSpPr txBox="1"/>
          <p:nvPr/>
        </p:nvSpPr>
        <p:spPr>
          <a:xfrm>
            <a:off x="2801074" y="3281363"/>
            <a:ext cx="6840638" cy="20313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Kathleen N. Moore, MD, MS, FASCO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Deputy Director, Fred &amp; Pamela Buffett Cancer Center at the University of Nebraska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Director, Phase 1 Clinical Trials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Professor, Gynecologic Oncology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ASCO BOD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GOG F BOD</a:t>
            </a:r>
          </a:p>
        </p:txBody>
      </p:sp>
      <p:pic>
        <p:nvPicPr>
          <p:cNvPr id="5" name="Picture 4">
            <a:extLst>
              <a:ext uri="{FF2B5EF4-FFF2-40B4-BE49-F238E27FC236}">
                <a16:creationId xmlns:a16="http://schemas.microsoft.com/office/drawing/2014/main" id="{B10060D6-C4EC-34C2-4F68-AB664AECA2FD}"/>
              </a:ext>
            </a:extLst>
          </p:cNvPr>
          <p:cNvPicPr>
            <a:picLocks noChangeAspect="1"/>
          </p:cNvPicPr>
          <p:nvPr/>
        </p:nvPicPr>
        <p:blipFill>
          <a:blip r:embed="rId2"/>
          <a:stretch>
            <a:fillRect/>
          </a:stretch>
        </p:blipFill>
        <p:spPr>
          <a:xfrm>
            <a:off x="10252154" y="6274052"/>
            <a:ext cx="1939846" cy="548640"/>
          </a:xfrm>
          <a:prstGeom prst="rect">
            <a:avLst/>
          </a:prstGeom>
        </p:spPr>
      </p:pic>
      <p:pic>
        <p:nvPicPr>
          <p:cNvPr id="8" name="Picture 7">
            <a:extLst>
              <a:ext uri="{FF2B5EF4-FFF2-40B4-BE49-F238E27FC236}">
                <a16:creationId xmlns:a16="http://schemas.microsoft.com/office/drawing/2014/main" id="{175E3EF7-C7A8-D68B-C552-BB4BC0504DD9}"/>
              </a:ext>
            </a:extLst>
          </p:cNvPr>
          <p:cNvPicPr>
            <a:picLocks noChangeAspect="1"/>
          </p:cNvPicPr>
          <p:nvPr/>
        </p:nvPicPr>
        <p:blipFill>
          <a:blip r:embed="rId3"/>
          <a:stretch>
            <a:fillRect/>
          </a:stretch>
        </p:blipFill>
        <p:spPr>
          <a:xfrm>
            <a:off x="344080" y="5908260"/>
            <a:ext cx="3947502" cy="731583"/>
          </a:xfrm>
          <a:prstGeom prst="rect">
            <a:avLst/>
          </a:prstGeom>
        </p:spPr>
      </p:pic>
    </p:spTree>
    <p:extLst>
      <p:ext uri="{BB962C8B-B14F-4D97-AF65-F5344CB8AC3E}">
        <p14:creationId xmlns:p14="http://schemas.microsoft.com/office/powerpoint/2010/main" val="12981444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McArthur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859126470"/>
              </p:ext>
            </p:extLst>
          </p:nvPr>
        </p:nvGraphicFramePr>
        <p:xfrm>
          <a:off x="1236095" y="1916832"/>
          <a:ext cx="9719807" cy="3024336"/>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869599">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Arvinas</a:t>
                      </a:r>
                      <a:r>
                        <a:rPr lang="en-US" sz="1800" b="0" kern="1200" dirty="0">
                          <a:solidFill>
                            <a:schemeClr val="tx1"/>
                          </a:solidFill>
                          <a:effectLst/>
                          <a:latin typeface="+mn-lt"/>
                          <a:ea typeface="+mn-ea"/>
                          <a:cs typeface="+mn-cs"/>
                        </a:rPr>
                        <a:t>, AstraZeneca Pharmaceuticals LP, Boston Scientific Corporation, </a:t>
                      </a:r>
                      <a:r>
                        <a:rPr lang="en-US" sz="1800" b="0" kern="1200" dirty="0" err="1">
                          <a:solidFill>
                            <a:schemeClr val="tx1"/>
                          </a:solidFill>
                          <a:effectLst/>
                          <a:latin typeface="+mn-lt"/>
                          <a:ea typeface="+mn-ea"/>
                          <a:cs typeface="+mn-cs"/>
                        </a:rPr>
                        <a:t>Celcuity</a:t>
                      </a:r>
                      <a:r>
                        <a:rPr lang="en-US" sz="1800" b="0" kern="1200" dirty="0">
                          <a:solidFill>
                            <a:schemeClr val="tx1"/>
                          </a:solidFill>
                          <a:effectLst/>
                          <a:latin typeface="+mn-lt"/>
                          <a:ea typeface="+mn-ea"/>
                          <a:cs typeface="+mn-cs"/>
                        </a:rPr>
                        <a:t>, Daiichi Sankyo Inc, </a:t>
                      </a:r>
                      <a:r>
                        <a:rPr lang="en-US" sz="1800" b="0" kern="1200" dirty="0" err="1">
                          <a:solidFill>
                            <a:schemeClr val="tx1"/>
                          </a:solidFill>
                          <a:effectLst/>
                          <a:latin typeface="+mn-lt"/>
                          <a:ea typeface="+mn-ea"/>
                          <a:cs typeface="+mn-cs"/>
                        </a:rPr>
                        <a:t>Delcath</a:t>
                      </a:r>
                      <a:r>
                        <a:rPr lang="en-US" sz="1800" b="0" kern="1200" dirty="0">
                          <a:solidFill>
                            <a:schemeClr val="tx1"/>
                          </a:solidFill>
                          <a:effectLst/>
                          <a:latin typeface="+mn-lt"/>
                          <a:ea typeface="+mn-ea"/>
                          <a:cs typeface="+mn-cs"/>
                        </a:rPr>
                        <a:t> Systems Inc, Genentech, a member of the Roche Group, Gilead Sciences Inc, Lilly, Merck, Novartis,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54737">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ALX Oncology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90298009"/>
                  </a:ext>
                </a:extLst>
              </a:tr>
            </a:tbl>
          </a:graphicData>
        </a:graphic>
      </p:graphicFrame>
    </p:spTree>
    <p:custDataLst>
      <p:tags r:id="rId1"/>
    </p:custDataLst>
    <p:extLst>
      <p:ext uri="{BB962C8B-B14F-4D97-AF65-F5344CB8AC3E}">
        <p14:creationId xmlns:p14="http://schemas.microsoft.com/office/powerpoint/2010/main" val="77256355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BE3378F6-95E6-8F8E-6323-D26C835127C4}"/>
            </a:ext>
          </a:extLst>
        </p:cNvPr>
        <p:cNvGrpSpPr/>
        <p:nvPr/>
      </p:nvGrpSpPr>
      <p:grpSpPr>
        <a:xfrm>
          <a:off x="0" y="0"/>
          <a:ext cx="0" cy="0"/>
          <a:chOff x="0" y="0"/>
          <a:chExt cx="0" cy="0"/>
        </a:xfrm>
      </p:grpSpPr>
      <p:sp>
        <p:nvSpPr>
          <p:cNvPr id="4" name="Oval 3">
            <a:extLst>
              <a:ext uri="{FF2B5EF4-FFF2-40B4-BE49-F238E27FC236}">
                <a16:creationId xmlns:a16="http://schemas.microsoft.com/office/drawing/2014/main" id="{6FEF310D-D07C-97D2-FC7B-1A033764B9BF}"/>
              </a:ext>
            </a:extLst>
          </p:cNvPr>
          <p:cNvSpPr/>
          <p:nvPr/>
        </p:nvSpPr>
        <p:spPr>
          <a:xfrm>
            <a:off x="3980519" y="79003"/>
            <a:ext cx="12052300" cy="12052300"/>
          </a:xfrm>
          <a:prstGeom prst="ellipse">
            <a:avLst/>
          </a:prstGeom>
          <a:gradFill flip="none" rotWithShape="1">
            <a:gsLst>
              <a:gs pos="0">
                <a:schemeClr val="bg1">
                  <a:alpha val="80000"/>
                </a:schemeClr>
              </a:gs>
              <a:gs pos="78000">
                <a:srgbClr val="FFFFFF">
                  <a:alpha val="12000"/>
                </a:srgbClr>
              </a:gs>
              <a:gs pos="40000">
                <a:srgbClr val="FFFFFF">
                  <a:alpha val="40000"/>
                </a:srgbClr>
              </a:gs>
              <a:gs pos="100000">
                <a:schemeClr val="bg1">
                  <a:lumMod val="0"/>
                  <a:lumOff val="100000"/>
                  <a:alpha val="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FFFFFF"/>
                </a:solidFill>
                <a:effectLst/>
                <a:uLnTx/>
                <a:uFillTx/>
                <a:latin typeface="Gotham"/>
                <a:ea typeface="+mn-ea"/>
                <a:cs typeface="+mn-cs"/>
              </a:rPr>
              <a:t> </a:t>
            </a:r>
          </a:p>
        </p:txBody>
      </p:sp>
      <p:sp>
        <p:nvSpPr>
          <p:cNvPr id="3" name="Rectangle 2">
            <a:extLst>
              <a:ext uri="{FF2B5EF4-FFF2-40B4-BE49-F238E27FC236}">
                <a16:creationId xmlns:a16="http://schemas.microsoft.com/office/drawing/2014/main" id="{9F4F62BE-DA8F-5758-FC16-5C673B90304E}"/>
              </a:ext>
            </a:extLst>
          </p:cNvPr>
          <p:cNvSpPr/>
          <p:nvPr/>
        </p:nvSpPr>
        <p:spPr>
          <a:xfrm>
            <a:off x="-28575" y="0"/>
            <a:ext cx="12249150" cy="6921501"/>
          </a:xfrm>
          <a:prstGeom prst="rect">
            <a:avLst/>
          </a:prstGeom>
          <a:gradFill flip="none" rotWithShape="1">
            <a:gsLst>
              <a:gs pos="0">
                <a:schemeClr val="tx1"/>
              </a:gs>
              <a:gs pos="100000">
                <a:schemeClr val="tx1">
                  <a:alpha val="0"/>
                </a:schemeClr>
              </a:gs>
            </a:gsLst>
            <a:lin ang="189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4" name="Oval 53">
            <a:extLst>
              <a:ext uri="{FF2B5EF4-FFF2-40B4-BE49-F238E27FC236}">
                <a16:creationId xmlns:a16="http://schemas.microsoft.com/office/drawing/2014/main" id="{64C0B3AB-2095-AA97-AAA8-CC0C60C712A5}"/>
              </a:ext>
            </a:extLst>
          </p:cNvPr>
          <p:cNvSpPr/>
          <p:nvPr/>
        </p:nvSpPr>
        <p:spPr>
          <a:xfrm>
            <a:off x="159097" y="3193293"/>
            <a:ext cx="11888893" cy="10730556"/>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 name="Circle: Hollow 1">
            <a:extLst>
              <a:ext uri="{FF2B5EF4-FFF2-40B4-BE49-F238E27FC236}">
                <a16:creationId xmlns:a16="http://schemas.microsoft.com/office/drawing/2014/main" id="{124D1186-446E-3CE8-00C4-25A015CC72ED}"/>
              </a:ext>
            </a:extLst>
          </p:cNvPr>
          <p:cNvSpPr/>
          <p:nvPr/>
        </p:nvSpPr>
        <p:spPr>
          <a:xfrm>
            <a:off x="585993" y="3578596"/>
            <a:ext cx="11035102" cy="9959950"/>
          </a:xfrm>
          <a:prstGeom prst="donut">
            <a:avLst>
              <a:gd name="adj" fmla="val 6155"/>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9" name="Circle: Hollow 8">
            <a:extLst>
              <a:ext uri="{FF2B5EF4-FFF2-40B4-BE49-F238E27FC236}">
                <a16:creationId xmlns:a16="http://schemas.microsoft.com/office/drawing/2014/main" id="{24D93E65-3F38-61D1-6D9E-D19EA6394A07}"/>
              </a:ext>
            </a:extLst>
          </p:cNvPr>
          <p:cNvSpPr/>
          <p:nvPr/>
        </p:nvSpPr>
        <p:spPr>
          <a:xfrm>
            <a:off x="585993" y="3578596"/>
            <a:ext cx="11035102" cy="9959950"/>
          </a:xfrm>
          <a:prstGeom prst="donut">
            <a:avLst>
              <a:gd name="adj" fmla="val 2293"/>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 name="Circle: Hollow 9">
            <a:extLst>
              <a:ext uri="{FF2B5EF4-FFF2-40B4-BE49-F238E27FC236}">
                <a16:creationId xmlns:a16="http://schemas.microsoft.com/office/drawing/2014/main" id="{FF9A264D-F2DD-2AE0-80D5-2494E7BF7469}"/>
              </a:ext>
            </a:extLst>
          </p:cNvPr>
          <p:cNvSpPr/>
          <p:nvPr/>
        </p:nvSpPr>
        <p:spPr>
          <a:xfrm>
            <a:off x="4316153" y="5853144"/>
            <a:ext cx="3574780" cy="3226488"/>
          </a:xfrm>
          <a:prstGeom prst="donut">
            <a:avLst>
              <a:gd name="adj" fmla="val 4237"/>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 name="Oval 10">
            <a:extLst>
              <a:ext uri="{FF2B5EF4-FFF2-40B4-BE49-F238E27FC236}">
                <a16:creationId xmlns:a16="http://schemas.microsoft.com/office/drawing/2014/main" id="{FF771720-13E5-C564-BEF8-9A6DECCA507F}"/>
              </a:ext>
            </a:extLst>
          </p:cNvPr>
          <p:cNvSpPr/>
          <p:nvPr/>
        </p:nvSpPr>
        <p:spPr>
          <a:xfrm>
            <a:off x="4595366" y="6105153"/>
            <a:ext cx="3016354" cy="2722470"/>
          </a:xfrm>
          <a:prstGeom prst="ellipse">
            <a:avLst/>
          </a:prstGeom>
          <a:gradFill flip="none" rotWithShape="1">
            <a:gsLst>
              <a:gs pos="0">
                <a:schemeClr val="accent1"/>
              </a:gs>
              <a:gs pos="99000">
                <a:schemeClr val="accent5"/>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 name="Circle: Hollow 11">
            <a:extLst>
              <a:ext uri="{FF2B5EF4-FFF2-40B4-BE49-F238E27FC236}">
                <a16:creationId xmlns:a16="http://schemas.microsoft.com/office/drawing/2014/main" id="{A7320A31-BCA3-0D22-B42F-54F2EF604B6E}"/>
              </a:ext>
            </a:extLst>
          </p:cNvPr>
          <p:cNvSpPr/>
          <p:nvPr/>
        </p:nvSpPr>
        <p:spPr>
          <a:xfrm>
            <a:off x="-181717" y="2769482"/>
            <a:ext cx="12730020" cy="11489732"/>
          </a:xfrm>
          <a:prstGeom prst="donut">
            <a:avLst>
              <a:gd name="adj" fmla="val 396"/>
            </a:avLst>
          </a:prstGeom>
          <a:gradFill flip="none" rotWithShape="1">
            <a:gsLst>
              <a:gs pos="0">
                <a:schemeClr val="bg1"/>
              </a:gs>
              <a:gs pos="85000">
                <a:srgbClr val="FFFFFF">
                  <a:alpha val="0"/>
                </a:srgbClr>
              </a:gs>
              <a:gs pos="100000">
                <a:schemeClr val="bg1">
                  <a:lumMod val="0"/>
                  <a:lumOff val="100000"/>
                  <a:alpha val="0"/>
                </a:schemeClr>
              </a:gs>
            </a:gsLst>
            <a:lin ang="30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sp>
        <p:nvSpPr>
          <p:cNvPr id="13" name="Circle: Hollow 12">
            <a:extLst>
              <a:ext uri="{FF2B5EF4-FFF2-40B4-BE49-F238E27FC236}">
                <a16:creationId xmlns:a16="http://schemas.microsoft.com/office/drawing/2014/main" id="{71CBDEBA-74BB-348D-789F-653C27D80956}"/>
              </a:ext>
            </a:extLst>
          </p:cNvPr>
          <p:cNvSpPr/>
          <p:nvPr/>
        </p:nvSpPr>
        <p:spPr>
          <a:xfrm>
            <a:off x="-21447" y="2924391"/>
            <a:ext cx="12478686" cy="11262885"/>
          </a:xfrm>
          <a:prstGeom prst="donut">
            <a:avLst>
              <a:gd name="adj" fmla="val 401"/>
            </a:avLst>
          </a:prstGeom>
          <a:gradFill flip="none" rotWithShape="1">
            <a:gsLst>
              <a:gs pos="0">
                <a:schemeClr val="bg1">
                  <a:alpha val="20000"/>
                </a:schemeClr>
              </a:gs>
              <a:gs pos="79000">
                <a:schemeClr val="bg1">
                  <a:alpha val="10000"/>
                </a:schemeClr>
              </a:gs>
              <a:gs pos="100000">
                <a:schemeClr val="accent3">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sp>
        <p:nvSpPr>
          <p:cNvPr id="50" name="Circle: Hollow 49">
            <a:extLst>
              <a:ext uri="{FF2B5EF4-FFF2-40B4-BE49-F238E27FC236}">
                <a16:creationId xmlns:a16="http://schemas.microsoft.com/office/drawing/2014/main" id="{BDF47992-6030-99B4-6BBC-F2F45DBAACCC}"/>
              </a:ext>
            </a:extLst>
          </p:cNvPr>
          <p:cNvSpPr/>
          <p:nvPr/>
        </p:nvSpPr>
        <p:spPr>
          <a:xfrm flipH="1">
            <a:off x="-267285" y="2647784"/>
            <a:ext cx="12943653" cy="11682549"/>
          </a:xfrm>
          <a:prstGeom prst="donut">
            <a:avLst>
              <a:gd name="adj" fmla="val 401"/>
            </a:avLst>
          </a:prstGeom>
          <a:gradFill flip="none" rotWithShape="1">
            <a:gsLst>
              <a:gs pos="0">
                <a:schemeClr val="bg1">
                  <a:alpha val="20000"/>
                </a:schemeClr>
              </a:gs>
              <a:gs pos="79000">
                <a:schemeClr val="bg1">
                  <a:alpha val="10000"/>
                </a:schemeClr>
              </a:gs>
              <a:gs pos="100000">
                <a:schemeClr val="accent3">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grpSp>
        <p:nvGrpSpPr>
          <p:cNvPr id="224" name="Group 223">
            <a:extLst>
              <a:ext uri="{FF2B5EF4-FFF2-40B4-BE49-F238E27FC236}">
                <a16:creationId xmlns:a16="http://schemas.microsoft.com/office/drawing/2014/main" id="{11A2C986-BCC4-1B46-2E1C-5F0D12624BD0}"/>
              </a:ext>
            </a:extLst>
          </p:cNvPr>
          <p:cNvGrpSpPr/>
          <p:nvPr/>
        </p:nvGrpSpPr>
        <p:grpSpPr>
          <a:xfrm>
            <a:off x="665480" y="3041716"/>
            <a:ext cx="10876568" cy="3586344"/>
            <a:chOff x="244718" y="2902977"/>
            <a:chExt cx="11718092" cy="3863821"/>
          </a:xfrm>
        </p:grpSpPr>
        <p:grpSp>
          <p:nvGrpSpPr>
            <p:cNvPr id="35" name="Group 34">
              <a:extLst>
                <a:ext uri="{FF2B5EF4-FFF2-40B4-BE49-F238E27FC236}">
                  <a16:creationId xmlns:a16="http://schemas.microsoft.com/office/drawing/2014/main" id="{3D04D087-2D9B-D1E0-BEAB-FCF712F88331}"/>
                </a:ext>
              </a:extLst>
            </p:cNvPr>
            <p:cNvGrpSpPr/>
            <p:nvPr/>
          </p:nvGrpSpPr>
          <p:grpSpPr>
            <a:xfrm rot="17469867">
              <a:off x="508602" y="6172312"/>
              <a:ext cx="330602" cy="858369"/>
              <a:chOff x="-2971013" y="3396051"/>
              <a:chExt cx="1149901" cy="2637572"/>
            </a:xfrm>
          </p:grpSpPr>
          <p:sp>
            <p:nvSpPr>
              <p:cNvPr id="31" name="Circle: Hollow 30">
                <a:extLst>
                  <a:ext uri="{FF2B5EF4-FFF2-40B4-BE49-F238E27FC236}">
                    <a16:creationId xmlns:a16="http://schemas.microsoft.com/office/drawing/2014/main" id="{C8A8A4A2-99BC-A60F-B895-DF25C72A3A82}"/>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32" name="Circle: Hollow 31">
                <a:extLst>
                  <a:ext uri="{FF2B5EF4-FFF2-40B4-BE49-F238E27FC236}">
                    <a16:creationId xmlns:a16="http://schemas.microsoft.com/office/drawing/2014/main" id="{84CDBDC0-449B-077A-1770-7A38CE42FA8D}"/>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 name="Oval 18">
                <a:extLst>
                  <a:ext uri="{FF2B5EF4-FFF2-40B4-BE49-F238E27FC236}">
                    <a16:creationId xmlns:a16="http://schemas.microsoft.com/office/drawing/2014/main" id="{B8B0B583-C494-1F2A-301D-E36743DC1A87}"/>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30" name="Oval 29">
                <a:extLst>
                  <a:ext uri="{FF2B5EF4-FFF2-40B4-BE49-F238E27FC236}">
                    <a16:creationId xmlns:a16="http://schemas.microsoft.com/office/drawing/2014/main" id="{F8EC6B4E-9197-A025-4F78-C7864B35DFA7}"/>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36" name="Group 35">
              <a:extLst>
                <a:ext uri="{FF2B5EF4-FFF2-40B4-BE49-F238E27FC236}">
                  <a16:creationId xmlns:a16="http://schemas.microsoft.com/office/drawing/2014/main" id="{70693BFE-5EED-5888-0CFA-416DEF9227F0}"/>
                </a:ext>
              </a:extLst>
            </p:cNvPr>
            <p:cNvGrpSpPr/>
            <p:nvPr/>
          </p:nvGrpSpPr>
          <p:grpSpPr>
            <a:xfrm rot="17738772">
              <a:off x="789294" y="5651797"/>
              <a:ext cx="330602" cy="858369"/>
              <a:chOff x="-2971013" y="3396051"/>
              <a:chExt cx="1149901" cy="2637572"/>
            </a:xfrm>
          </p:grpSpPr>
          <p:sp>
            <p:nvSpPr>
              <p:cNvPr id="41" name="Circle: Hollow 40">
                <a:extLst>
                  <a:ext uri="{FF2B5EF4-FFF2-40B4-BE49-F238E27FC236}">
                    <a16:creationId xmlns:a16="http://schemas.microsoft.com/office/drawing/2014/main" id="{A82BD5DA-2F97-B13E-875C-BC944E44A50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2" name="Circle: Hollow 41">
                <a:extLst>
                  <a:ext uri="{FF2B5EF4-FFF2-40B4-BE49-F238E27FC236}">
                    <a16:creationId xmlns:a16="http://schemas.microsoft.com/office/drawing/2014/main" id="{31DD5D49-B250-0DDE-F49E-A4D46D2B6471}"/>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3" name="Oval 42">
                <a:extLst>
                  <a:ext uri="{FF2B5EF4-FFF2-40B4-BE49-F238E27FC236}">
                    <a16:creationId xmlns:a16="http://schemas.microsoft.com/office/drawing/2014/main" id="{8F085C5F-484C-C0B3-5DE3-9093105E7E7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4" name="Oval 43">
                <a:extLst>
                  <a:ext uri="{FF2B5EF4-FFF2-40B4-BE49-F238E27FC236}">
                    <a16:creationId xmlns:a16="http://schemas.microsoft.com/office/drawing/2014/main" id="{A9A2E6AB-3DED-5D7F-671D-D7131A95FA14}"/>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48" name="Group 47">
              <a:extLst>
                <a:ext uri="{FF2B5EF4-FFF2-40B4-BE49-F238E27FC236}">
                  <a16:creationId xmlns:a16="http://schemas.microsoft.com/office/drawing/2014/main" id="{EB07BABE-8F15-2980-1AA9-507AB92454A8}"/>
                </a:ext>
              </a:extLst>
            </p:cNvPr>
            <p:cNvGrpSpPr/>
            <p:nvPr/>
          </p:nvGrpSpPr>
          <p:grpSpPr>
            <a:xfrm rot="18019036">
              <a:off x="1114024" y="5163729"/>
              <a:ext cx="330602" cy="858369"/>
              <a:chOff x="-2971013" y="3396051"/>
              <a:chExt cx="1149901" cy="2637572"/>
            </a:xfrm>
          </p:grpSpPr>
          <p:sp>
            <p:nvSpPr>
              <p:cNvPr id="49" name="Circle: Hollow 48">
                <a:extLst>
                  <a:ext uri="{FF2B5EF4-FFF2-40B4-BE49-F238E27FC236}">
                    <a16:creationId xmlns:a16="http://schemas.microsoft.com/office/drawing/2014/main" id="{FB1228E5-0748-2EA4-6006-31BEFCD75EE1}"/>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1" name="Circle: Hollow 50">
                <a:extLst>
                  <a:ext uri="{FF2B5EF4-FFF2-40B4-BE49-F238E27FC236}">
                    <a16:creationId xmlns:a16="http://schemas.microsoft.com/office/drawing/2014/main" id="{24DA2F06-4A3A-036F-23FE-55941DA1AE0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6" name="Oval 55">
                <a:extLst>
                  <a:ext uri="{FF2B5EF4-FFF2-40B4-BE49-F238E27FC236}">
                    <a16:creationId xmlns:a16="http://schemas.microsoft.com/office/drawing/2014/main" id="{28C788BE-8E5C-98E9-ADB4-E4A8338D0658}"/>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7" name="Oval 56">
                <a:extLst>
                  <a:ext uri="{FF2B5EF4-FFF2-40B4-BE49-F238E27FC236}">
                    <a16:creationId xmlns:a16="http://schemas.microsoft.com/office/drawing/2014/main" id="{2657DE97-3F62-A167-ADE1-49D25107334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58" name="Group 57">
              <a:extLst>
                <a:ext uri="{FF2B5EF4-FFF2-40B4-BE49-F238E27FC236}">
                  <a16:creationId xmlns:a16="http://schemas.microsoft.com/office/drawing/2014/main" id="{0B7A7474-1A93-AB25-50DB-44DCFCDD1FAB}"/>
                </a:ext>
              </a:extLst>
            </p:cNvPr>
            <p:cNvGrpSpPr/>
            <p:nvPr/>
          </p:nvGrpSpPr>
          <p:grpSpPr>
            <a:xfrm rot="18575898">
              <a:off x="1459839" y="4771696"/>
              <a:ext cx="330602" cy="858369"/>
              <a:chOff x="-2971013" y="3396051"/>
              <a:chExt cx="1149901" cy="2637572"/>
            </a:xfrm>
          </p:grpSpPr>
          <p:sp>
            <p:nvSpPr>
              <p:cNvPr id="59" name="Circle: Hollow 58">
                <a:extLst>
                  <a:ext uri="{FF2B5EF4-FFF2-40B4-BE49-F238E27FC236}">
                    <a16:creationId xmlns:a16="http://schemas.microsoft.com/office/drawing/2014/main" id="{7EC9652D-32D3-28BB-1284-AF16F9B6CB50}"/>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0" name="Circle: Hollow 59">
                <a:extLst>
                  <a:ext uri="{FF2B5EF4-FFF2-40B4-BE49-F238E27FC236}">
                    <a16:creationId xmlns:a16="http://schemas.microsoft.com/office/drawing/2014/main" id="{14CB3A9D-A199-F0D5-7F29-F97E4711DCA2}"/>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4" name="Oval 63">
                <a:extLst>
                  <a:ext uri="{FF2B5EF4-FFF2-40B4-BE49-F238E27FC236}">
                    <a16:creationId xmlns:a16="http://schemas.microsoft.com/office/drawing/2014/main" id="{C75C0376-5F5E-5452-903C-C7369DE01ACC}"/>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5" name="Oval 64">
                <a:extLst>
                  <a:ext uri="{FF2B5EF4-FFF2-40B4-BE49-F238E27FC236}">
                    <a16:creationId xmlns:a16="http://schemas.microsoft.com/office/drawing/2014/main" id="{A3744A7F-0ABE-F084-D1D0-EBC0E5E06184}"/>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66" name="Group 65">
              <a:extLst>
                <a:ext uri="{FF2B5EF4-FFF2-40B4-BE49-F238E27FC236}">
                  <a16:creationId xmlns:a16="http://schemas.microsoft.com/office/drawing/2014/main" id="{85E09751-2423-159C-1AB4-BAF5FB2E0775}"/>
                </a:ext>
              </a:extLst>
            </p:cNvPr>
            <p:cNvGrpSpPr/>
            <p:nvPr/>
          </p:nvGrpSpPr>
          <p:grpSpPr>
            <a:xfrm rot="18758171">
              <a:off x="1857173" y="4356251"/>
              <a:ext cx="330602" cy="858369"/>
              <a:chOff x="-2971013" y="3396051"/>
              <a:chExt cx="1149901" cy="2637572"/>
            </a:xfrm>
          </p:grpSpPr>
          <p:sp>
            <p:nvSpPr>
              <p:cNvPr id="100" name="Circle: Hollow 99">
                <a:extLst>
                  <a:ext uri="{FF2B5EF4-FFF2-40B4-BE49-F238E27FC236}">
                    <a16:creationId xmlns:a16="http://schemas.microsoft.com/office/drawing/2014/main" id="{A15DDD4B-E0CB-D9F1-31F1-8D177397BC6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1" name="Circle: Hollow 100">
                <a:extLst>
                  <a:ext uri="{FF2B5EF4-FFF2-40B4-BE49-F238E27FC236}">
                    <a16:creationId xmlns:a16="http://schemas.microsoft.com/office/drawing/2014/main" id="{88E88502-DCEF-9092-F68B-8722A82968AD}"/>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2" name="Oval 101">
                <a:extLst>
                  <a:ext uri="{FF2B5EF4-FFF2-40B4-BE49-F238E27FC236}">
                    <a16:creationId xmlns:a16="http://schemas.microsoft.com/office/drawing/2014/main" id="{74DBDE80-A5E0-AE95-A8DA-316E8E7697B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3" name="Oval 102">
                <a:extLst>
                  <a:ext uri="{FF2B5EF4-FFF2-40B4-BE49-F238E27FC236}">
                    <a16:creationId xmlns:a16="http://schemas.microsoft.com/office/drawing/2014/main" id="{78FE0158-71C6-8364-D489-EEA1D45D8EEE}"/>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04" name="Group 103">
              <a:extLst>
                <a:ext uri="{FF2B5EF4-FFF2-40B4-BE49-F238E27FC236}">
                  <a16:creationId xmlns:a16="http://schemas.microsoft.com/office/drawing/2014/main" id="{A3D0DA17-0216-67AA-67D4-42F05B27AE9B}"/>
                </a:ext>
              </a:extLst>
            </p:cNvPr>
            <p:cNvGrpSpPr/>
            <p:nvPr/>
          </p:nvGrpSpPr>
          <p:grpSpPr>
            <a:xfrm rot="19199321">
              <a:off x="2327260" y="3996312"/>
              <a:ext cx="330602" cy="858369"/>
              <a:chOff x="-2971013" y="3396051"/>
              <a:chExt cx="1149901" cy="2637572"/>
            </a:xfrm>
          </p:grpSpPr>
          <p:sp>
            <p:nvSpPr>
              <p:cNvPr id="105" name="Circle: Hollow 104">
                <a:extLst>
                  <a:ext uri="{FF2B5EF4-FFF2-40B4-BE49-F238E27FC236}">
                    <a16:creationId xmlns:a16="http://schemas.microsoft.com/office/drawing/2014/main" id="{DF82D1CA-24B8-E448-53A3-17476E8A74E6}"/>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6" name="Circle: Hollow 105">
                <a:extLst>
                  <a:ext uri="{FF2B5EF4-FFF2-40B4-BE49-F238E27FC236}">
                    <a16:creationId xmlns:a16="http://schemas.microsoft.com/office/drawing/2014/main" id="{9300AAC2-2EED-3937-7C3E-90DD9EE0600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7" name="Oval 106">
                <a:extLst>
                  <a:ext uri="{FF2B5EF4-FFF2-40B4-BE49-F238E27FC236}">
                    <a16:creationId xmlns:a16="http://schemas.microsoft.com/office/drawing/2014/main" id="{7434B35F-631C-87A7-6DD8-FCCCA1D3AE4D}"/>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8" name="Oval 107">
                <a:extLst>
                  <a:ext uri="{FF2B5EF4-FFF2-40B4-BE49-F238E27FC236}">
                    <a16:creationId xmlns:a16="http://schemas.microsoft.com/office/drawing/2014/main" id="{9F4D0070-46D6-6C01-8B53-02C189D48630}"/>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09" name="Group 108">
              <a:extLst>
                <a:ext uri="{FF2B5EF4-FFF2-40B4-BE49-F238E27FC236}">
                  <a16:creationId xmlns:a16="http://schemas.microsoft.com/office/drawing/2014/main" id="{FA993C9E-9F6C-731C-8C3B-3714114A83C8}"/>
                </a:ext>
              </a:extLst>
            </p:cNvPr>
            <p:cNvGrpSpPr/>
            <p:nvPr/>
          </p:nvGrpSpPr>
          <p:grpSpPr>
            <a:xfrm rot="19460877">
              <a:off x="2760012" y="3725121"/>
              <a:ext cx="330602" cy="858369"/>
              <a:chOff x="-2971013" y="3396051"/>
              <a:chExt cx="1149901" cy="2637572"/>
            </a:xfrm>
          </p:grpSpPr>
          <p:sp>
            <p:nvSpPr>
              <p:cNvPr id="110" name="Circle: Hollow 109">
                <a:extLst>
                  <a:ext uri="{FF2B5EF4-FFF2-40B4-BE49-F238E27FC236}">
                    <a16:creationId xmlns:a16="http://schemas.microsoft.com/office/drawing/2014/main" id="{986DAFBA-D66E-D9C6-9BE3-38488A948C52}"/>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1" name="Circle: Hollow 110">
                <a:extLst>
                  <a:ext uri="{FF2B5EF4-FFF2-40B4-BE49-F238E27FC236}">
                    <a16:creationId xmlns:a16="http://schemas.microsoft.com/office/drawing/2014/main" id="{2A1D1466-501B-1684-E8AC-5E40EFD24C4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2" name="Oval 111">
                <a:extLst>
                  <a:ext uri="{FF2B5EF4-FFF2-40B4-BE49-F238E27FC236}">
                    <a16:creationId xmlns:a16="http://schemas.microsoft.com/office/drawing/2014/main" id="{3D5D955D-ED81-DD4A-67F3-FE7E075A68E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3" name="Oval 112">
                <a:extLst>
                  <a:ext uri="{FF2B5EF4-FFF2-40B4-BE49-F238E27FC236}">
                    <a16:creationId xmlns:a16="http://schemas.microsoft.com/office/drawing/2014/main" id="{AEB881ED-AB7F-3FB1-E3D4-3A0296303A6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22" name="Group 121">
              <a:extLst>
                <a:ext uri="{FF2B5EF4-FFF2-40B4-BE49-F238E27FC236}">
                  <a16:creationId xmlns:a16="http://schemas.microsoft.com/office/drawing/2014/main" id="{05529208-DBE5-E576-49AB-DACE35AB8D19}"/>
                </a:ext>
              </a:extLst>
            </p:cNvPr>
            <p:cNvGrpSpPr/>
            <p:nvPr/>
          </p:nvGrpSpPr>
          <p:grpSpPr>
            <a:xfrm rot="19845227">
              <a:off x="3182992" y="3478444"/>
              <a:ext cx="330602" cy="858369"/>
              <a:chOff x="-2971013" y="3396051"/>
              <a:chExt cx="1149901" cy="2637572"/>
            </a:xfrm>
          </p:grpSpPr>
          <p:sp>
            <p:nvSpPr>
              <p:cNvPr id="123" name="Circle: Hollow 122">
                <a:extLst>
                  <a:ext uri="{FF2B5EF4-FFF2-40B4-BE49-F238E27FC236}">
                    <a16:creationId xmlns:a16="http://schemas.microsoft.com/office/drawing/2014/main" id="{0D4E715B-B624-454F-5988-7582F35713A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4" name="Circle: Hollow 123">
                <a:extLst>
                  <a:ext uri="{FF2B5EF4-FFF2-40B4-BE49-F238E27FC236}">
                    <a16:creationId xmlns:a16="http://schemas.microsoft.com/office/drawing/2014/main" id="{EC488900-BAA0-F171-0F0C-0C119FD6EE5C}"/>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5" name="Oval 124">
                <a:extLst>
                  <a:ext uri="{FF2B5EF4-FFF2-40B4-BE49-F238E27FC236}">
                    <a16:creationId xmlns:a16="http://schemas.microsoft.com/office/drawing/2014/main" id="{45290E96-F148-5EB1-883A-7E7EF8741432}"/>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6" name="Oval 125">
                <a:extLst>
                  <a:ext uri="{FF2B5EF4-FFF2-40B4-BE49-F238E27FC236}">
                    <a16:creationId xmlns:a16="http://schemas.microsoft.com/office/drawing/2014/main" id="{0EDC41EF-DF65-1B1A-B1F4-4456539CE03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27" name="Group 126">
              <a:extLst>
                <a:ext uri="{FF2B5EF4-FFF2-40B4-BE49-F238E27FC236}">
                  <a16:creationId xmlns:a16="http://schemas.microsoft.com/office/drawing/2014/main" id="{E9E6C676-FCCB-2DCA-7A88-73983ABA64D8}"/>
                </a:ext>
              </a:extLst>
            </p:cNvPr>
            <p:cNvGrpSpPr/>
            <p:nvPr/>
          </p:nvGrpSpPr>
          <p:grpSpPr>
            <a:xfrm rot="19927941">
              <a:off x="3641732" y="3304819"/>
              <a:ext cx="330602" cy="858369"/>
              <a:chOff x="-2971013" y="3396051"/>
              <a:chExt cx="1149901" cy="2637572"/>
            </a:xfrm>
          </p:grpSpPr>
          <p:sp>
            <p:nvSpPr>
              <p:cNvPr id="128" name="Circle: Hollow 127">
                <a:extLst>
                  <a:ext uri="{FF2B5EF4-FFF2-40B4-BE49-F238E27FC236}">
                    <a16:creationId xmlns:a16="http://schemas.microsoft.com/office/drawing/2014/main" id="{2D8C984E-BA46-4B38-77E8-735C2471EA1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9" name="Circle: Hollow 128">
                <a:extLst>
                  <a:ext uri="{FF2B5EF4-FFF2-40B4-BE49-F238E27FC236}">
                    <a16:creationId xmlns:a16="http://schemas.microsoft.com/office/drawing/2014/main" id="{8DD77B22-FB8A-01FF-B31D-2FD9B7A2935F}"/>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0" name="Oval 129">
                <a:extLst>
                  <a:ext uri="{FF2B5EF4-FFF2-40B4-BE49-F238E27FC236}">
                    <a16:creationId xmlns:a16="http://schemas.microsoft.com/office/drawing/2014/main" id="{0548FE99-2AAE-2F76-2EBB-790687BC3B9F}"/>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1" name="Oval 130">
                <a:extLst>
                  <a:ext uri="{FF2B5EF4-FFF2-40B4-BE49-F238E27FC236}">
                    <a16:creationId xmlns:a16="http://schemas.microsoft.com/office/drawing/2014/main" id="{4E8CB148-D52A-2335-E51B-41999A7CF0FD}"/>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32" name="Group 131">
              <a:extLst>
                <a:ext uri="{FF2B5EF4-FFF2-40B4-BE49-F238E27FC236}">
                  <a16:creationId xmlns:a16="http://schemas.microsoft.com/office/drawing/2014/main" id="{292263CF-0B2B-FBD1-EC84-1C84720D9AED}"/>
                </a:ext>
              </a:extLst>
            </p:cNvPr>
            <p:cNvGrpSpPr/>
            <p:nvPr/>
          </p:nvGrpSpPr>
          <p:grpSpPr>
            <a:xfrm rot="20304496">
              <a:off x="4083730" y="3152067"/>
              <a:ext cx="330602" cy="858369"/>
              <a:chOff x="-2971013" y="3396051"/>
              <a:chExt cx="1149901" cy="2637572"/>
            </a:xfrm>
          </p:grpSpPr>
          <p:sp>
            <p:nvSpPr>
              <p:cNvPr id="133" name="Circle: Hollow 132">
                <a:extLst>
                  <a:ext uri="{FF2B5EF4-FFF2-40B4-BE49-F238E27FC236}">
                    <a16:creationId xmlns:a16="http://schemas.microsoft.com/office/drawing/2014/main" id="{211FABAB-D741-ED2C-5F13-12D83063DD8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4" name="Circle: Hollow 133">
                <a:extLst>
                  <a:ext uri="{FF2B5EF4-FFF2-40B4-BE49-F238E27FC236}">
                    <a16:creationId xmlns:a16="http://schemas.microsoft.com/office/drawing/2014/main" id="{BC78F81F-9062-3795-6F45-BAD856DC4C4E}"/>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5" name="Oval 134">
                <a:extLst>
                  <a:ext uri="{FF2B5EF4-FFF2-40B4-BE49-F238E27FC236}">
                    <a16:creationId xmlns:a16="http://schemas.microsoft.com/office/drawing/2014/main" id="{EA898EDC-E72A-B286-3EDC-94BC2E1C0368}"/>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6" name="Oval 135">
                <a:extLst>
                  <a:ext uri="{FF2B5EF4-FFF2-40B4-BE49-F238E27FC236}">
                    <a16:creationId xmlns:a16="http://schemas.microsoft.com/office/drawing/2014/main" id="{C25E58A4-C803-24BD-BE04-F4E7EF8C356E}"/>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37" name="Group 136">
              <a:extLst>
                <a:ext uri="{FF2B5EF4-FFF2-40B4-BE49-F238E27FC236}">
                  <a16:creationId xmlns:a16="http://schemas.microsoft.com/office/drawing/2014/main" id="{DB98C607-E8E9-C675-0DA7-288B3A18AAF5}"/>
                </a:ext>
              </a:extLst>
            </p:cNvPr>
            <p:cNvGrpSpPr/>
            <p:nvPr/>
          </p:nvGrpSpPr>
          <p:grpSpPr>
            <a:xfrm rot="20711180">
              <a:off x="4600674" y="3003439"/>
              <a:ext cx="330602" cy="858369"/>
              <a:chOff x="-2971013" y="3396051"/>
              <a:chExt cx="1149901" cy="2637572"/>
            </a:xfrm>
          </p:grpSpPr>
          <p:sp>
            <p:nvSpPr>
              <p:cNvPr id="138" name="Circle: Hollow 137">
                <a:extLst>
                  <a:ext uri="{FF2B5EF4-FFF2-40B4-BE49-F238E27FC236}">
                    <a16:creationId xmlns:a16="http://schemas.microsoft.com/office/drawing/2014/main" id="{FE3AC8DE-CE66-72E6-766C-2266FA88ECB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9" name="Circle: Hollow 138">
                <a:extLst>
                  <a:ext uri="{FF2B5EF4-FFF2-40B4-BE49-F238E27FC236}">
                    <a16:creationId xmlns:a16="http://schemas.microsoft.com/office/drawing/2014/main" id="{7BB1BEB0-3887-FA95-6F80-C9B65956C09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0" name="Oval 139">
                <a:extLst>
                  <a:ext uri="{FF2B5EF4-FFF2-40B4-BE49-F238E27FC236}">
                    <a16:creationId xmlns:a16="http://schemas.microsoft.com/office/drawing/2014/main" id="{4CC71984-2B0E-D203-F3E2-1EF4FC737154}"/>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1" name="Oval 140">
                <a:extLst>
                  <a:ext uri="{FF2B5EF4-FFF2-40B4-BE49-F238E27FC236}">
                    <a16:creationId xmlns:a16="http://schemas.microsoft.com/office/drawing/2014/main" id="{62EEC95A-C3B7-7D8B-BC27-3779C988541D}"/>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42" name="Group 141">
              <a:extLst>
                <a:ext uri="{FF2B5EF4-FFF2-40B4-BE49-F238E27FC236}">
                  <a16:creationId xmlns:a16="http://schemas.microsoft.com/office/drawing/2014/main" id="{2564B842-9EB4-E2E5-99F3-F3305FD2DD77}"/>
                </a:ext>
              </a:extLst>
            </p:cNvPr>
            <p:cNvGrpSpPr/>
            <p:nvPr/>
          </p:nvGrpSpPr>
          <p:grpSpPr>
            <a:xfrm rot="21097910">
              <a:off x="5071198" y="2935078"/>
              <a:ext cx="330602" cy="858369"/>
              <a:chOff x="-2971013" y="3396051"/>
              <a:chExt cx="1149901" cy="2637572"/>
            </a:xfrm>
          </p:grpSpPr>
          <p:sp>
            <p:nvSpPr>
              <p:cNvPr id="143" name="Circle: Hollow 142">
                <a:extLst>
                  <a:ext uri="{FF2B5EF4-FFF2-40B4-BE49-F238E27FC236}">
                    <a16:creationId xmlns:a16="http://schemas.microsoft.com/office/drawing/2014/main" id="{77773FFB-051C-DB7E-DDEF-8899BD441C1B}"/>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4" name="Circle: Hollow 143">
                <a:extLst>
                  <a:ext uri="{FF2B5EF4-FFF2-40B4-BE49-F238E27FC236}">
                    <a16:creationId xmlns:a16="http://schemas.microsoft.com/office/drawing/2014/main" id="{61D3067A-D9B7-1558-0362-6314B45116AC}"/>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5" name="Oval 144">
                <a:extLst>
                  <a:ext uri="{FF2B5EF4-FFF2-40B4-BE49-F238E27FC236}">
                    <a16:creationId xmlns:a16="http://schemas.microsoft.com/office/drawing/2014/main" id="{E5177899-96EA-2D42-47EA-2F67DAD5C28D}"/>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6" name="Oval 145">
                <a:extLst>
                  <a:ext uri="{FF2B5EF4-FFF2-40B4-BE49-F238E27FC236}">
                    <a16:creationId xmlns:a16="http://schemas.microsoft.com/office/drawing/2014/main" id="{821CE52F-72F8-B3E1-4BF8-DA4E5CAAA6CA}"/>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49" name="Group 148">
              <a:extLst>
                <a:ext uri="{FF2B5EF4-FFF2-40B4-BE49-F238E27FC236}">
                  <a16:creationId xmlns:a16="http://schemas.microsoft.com/office/drawing/2014/main" id="{460BCAD7-58E6-7275-5989-8AF212DAC1BE}"/>
                </a:ext>
              </a:extLst>
            </p:cNvPr>
            <p:cNvGrpSpPr/>
            <p:nvPr/>
          </p:nvGrpSpPr>
          <p:grpSpPr>
            <a:xfrm rot="4130133" flipH="1">
              <a:off x="11368325" y="6172312"/>
              <a:ext cx="330602" cy="858369"/>
              <a:chOff x="-2971013" y="3396051"/>
              <a:chExt cx="1149901" cy="2637572"/>
            </a:xfrm>
          </p:grpSpPr>
          <p:sp>
            <p:nvSpPr>
              <p:cNvPr id="205" name="Circle: Hollow 204">
                <a:extLst>
                  <a:ext uri="{FF2B5EF4-FFF2-40B4-BE49-F238E27FC236}">
                    <a16:creationId xmlns:a16="http://schemas.microsoft.com/office/drawing/2014/main" id="{E9B8847D-C844-A74F-3B97-093873305E64}"/>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6" name="Circle: Hollow 205">
                <a:extLst>
                  <a:ext uri="{FF2B5EF4-FFF2-40B4-BE49-F238E27FC236}">
                    <a16:creationId xmlns:a16="http://schemas.microsoft.com/office/drawing/2014/main" id="{48A31160-8FC7-1C99-D769-52265DCCBE5E}"/>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7" name="Oval 206">
                <a:extLst>
                  <a:ext uri="{FF2B5EF4-FFF2-40B4-BE49-F238E27FC236}">
                    <a16:creationId xmlns:a16="http://schemas.microsoft.com/office/drawing/2014/main" id="{0AD15C8E-8F6F-A251-D24F-8992EFE618B4}"/>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8" name="Oval 207">
                <a:extLst>
                  <a:ext uri="{FF2B5EF4-FFF2-40B4-BE49-F238E27FC236}">
                    <a16:creationId xmlns:a16="http://schemas.microsoft.com/office/drawing/2014/main" id="{AEC20A5C-607E-81FC-3C44-B967AABC7BAC}"/>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0" name="Group 149">
              <a:extLst>
                <a:ext uri="{FF2B5EF4-FFF2-40B4-BE49-F238E27FC236}">
                  <a16:creationId xmlns:a16="http://schemas.microsoft.com/office/drawing/2014/main" id="{1DF7C2C2-76D5-00B2-EF85-A180A0CC0FB5}"/>
                </a:ext>
              </a:extLst>
            </p:cNvPr>
            <p:cNvGrpSpPr/>
            <p:nvPr/>
          </p:nvGrpSpPr>
          <p:grpSpPr>
            <a:xfrm rot="3861228" flipH="1">
              <a:off x="11087633" y="5651797"/>
              <a:ext cx="330602" cy="858369"/>
              <a:chOff x="-2971013" y="3396051"/>
              <a:chExt cx="1149901" cy="2637572"/>
            </a:xfrm>
          </p:grpSpPr>
          <p:sp>
            <p:nvSpPr>
              <p:cNvPr id="201" name="Circle: Hollow 200">
                <a:extLst>
                  <a:ext uri="{FF2B5EF4-FFF2-40B4-BE49-F238E27FC236}">
                    <a16:creationId xmlns:a16="http://schemas.microsoft.com/office/drawing/2014/main" id="{2C60FDA2-5848-E01A-82BE-1D3CCFED4B7B}"/>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2" name="Circle: Hollow 201">
                <a:extLst>
                  <a:ext uri="{FF2B5EF4-FFF2-40B4-BE49-F238E27FC236}">
                    <a16:creationId xmlns:a16="http://schemas.microsoft.com/office/drawing/2014/main" id="{3FDB04F3-38B5-E84A-D2AB-00145D918CB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3" name="Oval 202">
                <a:extLst>
                  <a:ext uri="{FF2B5EF4-FFF2-40B4-BE49-F238E27FC236}">
                    <a16:creationId xmlns:a16="http://schemas.microsoft.com/office/drawing/2014/main" id="{5347A946-8125-4652-FDE8-2F08DFA8318C}"/>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4" name="Oval 203">
                <a:extLst>
                  <a:ext uri="{FF2B5EF4-FFF2-40B4-BE49-F238E27FC236}">
                    <a16:creationId xmlns:a16="http://schemas.microsoft.com/office/drawing/2014/main" id="{02F90216-8B04-DB41-FA4E-06FCA7FBDE17}"/>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1" name="Group 150">
              <a:extLst>
                <a:ext uri="{FF2B5EF4-FFF2-40B4-BE49-F238E27FC236}">
                  <a16:creationId xmlns:a16="http://schemas.microsoft.com/office/drawing/2014/main" id="{85EE7EBE-5D8C-E011-013F-BE06D0747FA1}"/>
                </a:ext>
              </a:extLst>
            </p:cNvPr>
            <p:cNvGrpSpPr/>
            <p:nvPr/>
          </p:nvGrpSpPr>
          <p:grpSpPr>
            <a:xfrm rot="3580964" flipH="1">
              <a:off x="10762903" y="5163729"/>
              <a:ext cx="330602" cy="858369"/>
              <a:chOff x="-2971013" y="3396051"/>
              <a:chExt cx="1149901" cy="2637572"/>
            </a:xfrm>
          </p:grpSpPr>
          <p:sp>
            <p:nvSpPr>
              <p:cNvPr id="197" name="Circle: Hollow 196">
                <a:extLst>
                  <a:ext uri="{FF2B5EF4-FFF2-40B4-BE49-F238E27FC236}">
                    <a16:creationId xmlns:a16="http://schemas.microsoft.com/office/drawing/2014/main" id="{CFD8ABD4-7987-810C-0617-B295E9C08E4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8" name="Circle: Hollow 197">
                <a:extLst>
                  <a:ext uri="{FF2B5EF4-FFF2-40B4-BE49-F238E27FC236}">
                    <a16:creationId xmlns:a16="http://schemas.microsoft.com/office/drawing/2014/main" id="{8792B65E-DEDD-A740-BC25-514A5FDB2C18}"/>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9" name="Oval 198">
                <a:extLst>
                  <a:ext uri="{FF2B5EF4-FFF2-40B4-BE49-F238E27FC236}">
                    <a16:creationId xmlns:a16="http://schemas.microsoft.com/office/drawing/2014/main" id="{9C11ACA4-E008-991C-8175-4B313251A0A5}"/>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0" name="Oval 199">
                <a:extLst>
                  <a:ext uri="{FF2B5EF4-FFF2-40B4-BE49-F238E27FC236}">
                    <a16:creationId xmlns:a16="http://schemas.microsoft.com/office/drawing/2014/main" id="{DA0D24C8-6535-827A-5ABD-9A5FC2B5FA20}"/>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2" name="Group 151">
              <a:extLst>
                <a:ext uri="{FF2B5EF4-FFF2-40B4-BE49-F238E27FC236}">
                  <a16:creationId xmlns:a16="http://schemas.microsoft.com/office/drawing/2014/main" id="{3CB033F3-7B88-E347-EF49-84D48F4410E5}"/>
                </a:ext>
              </a:extLst>
            </p:cNvPr>
            <p:cNvGrpSpPr/>
            <p:nvPr/>
          </p:nvGrpSpPr>
          <p:grpSpPr>
            <a:xfrm rot="3024102" flipH="1">
              <a:off x="10417088" y="4771696"/>
              <a:ext cx="330602" cy="858369"/>
              <a:chOff x="-2971013" y="3396051"/>
              <a:chExt cx="1149901" cy="2637572"/>
            </a:xfrm>
          </p:grpSpPr>
          <p:sp>
            <p:nvSpPr>
              <p:cNvPr id="193" name="Circle: Hollow 192">
                <a:extLst>
                  <a:ext uri="{FF2B5EF4-FFF2-40B4-BE49-F238E27FC236}">
                    <a16:creationId xmlns:a16="http://schemas.microsoft.com/office/drawing/2014/main" id="{835C5C15-2213-A6D6-8B6C-8B013751195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4" name="Circle: Hollow 193">
                <a:extLst>
                  <a:ext uri="{FF2B5EF4-FFF2-40B4-BE49-F238E27FC236}">
                    <a16:creationId xmlns:a16="http://schemas.microsoft.com/office/drawing/2014/main" id="{F14874BC-A1DD-AA8A-DEE1-BD70E95FB5C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5" name="Oval 194">
                <a:extLst>
                  <a:ext uri="{FF2B5EF4-FFF2-40B4-BE49-F238E27FC236}">
                    <a16:creationId xmlns:a16="http://schemas.microsoft.com/office/drawing/2014/main" id="{FDD5511E-66C3-C3BD-38BE-DFB2A1872961}"/>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6" name="Oval 195">
                <a:extLst>
                  <a:ext uri="{FF2B5EF4-FFF2-40B4-BE49-F238E27FC236}">
                    <a16:creationId xmlns:a16="http://schemas.microsoft.com/office/drawing/2014/main" id="{B8F0C4C6-4D1B-D644-7819-05330A105ACA}"/>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3" name="Group 152">
              <a:extLst>
                <a:ext uri="{FF2B5EF4-FFF2-40B4-BE49-F238E27FC236}">
                  <a16:creationId xmlns:a16="http://schemas.microsoft.com/office/drawing/2014/main" id="{C9DCD83F-D085-357F-84FF-E04C9D5399DC}"/>
                </a:ext>
              </a:extLst>
            </p:cNvPr>
            <p:cNvGrpSpPr/>
            <p:nvPr/>
          </p:nvGrpSpPr>
          <p:grpSpPr>
            <a:xfrm rot="2841829" flipH="1">
              <a:off x="10019754" y="4356251"/>
              <a:ext cx="330602" cy="858369"/>
              <a:chOff x="-2971013" y="3396051"/>
              <a:chExt cx="1149901" cy="2637572"/>
            </a:xfrm>
          </p:grpSpPr>
          <p:sp>
            <p:nvSpPr>
              <p:cNvPr id="189" name="Circle: Hollow 188">
                <a:extLst>
                  <a:ext uri="{FF2B5EF4-FFF2-40B4-BE49-F238E27FC236}">
                    <a16:creationId xmlns:a16="http://schemas.microsoft.com/office/drawing/2014/main" id="{D10F3A9A-6FD9-C57B-E078-60032E87CA05}"/>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0" name="Circle: Hollow 189">
                <a:extLst>
                  <a:ext uri="{FF2B5EF4-FFF2-40B4-BE49-F238E27FC236}">
                    <a16:creationId xmlns:a16="http://schemas.microsoft.com/office/drawing/2014/main" id="{93B2189F-8FD3-125E-0026-41F0B088A3A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1" name="Oval 190">
                <a:extLst>
                  <a:ext uri="{FF2B5EF4-FFF2-40B4-BE49-F238E27FC236}">
                    <a16:creationId xmlns:a16="http://schemas.microsoft.com/office/drawing/2014/main" id="{E6A82AD2-CE3A-EE9D-DDA7-FB8A78FF5F70}"/>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2" name="Oval 191">
                <a:extLst>
                  <a:ext uri="{FF2B5EF4-FFF2-40B4-BE49-F238E27FC236}">
                    <a16:creationId xmlns:a16="http://schemas.microsoft.com/office/drawing/2014/main" id="{D0DF5A0F-FFB9-448D-11BE-16EF25F8C3A7}"/>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4" name="Group 153">
              <a:extLst>
                <a:ext uri="{FF2B5EF4-FFF2-40B4-BE49-F238E27FC236}">
                  <a16:creationId xmlns:a16="http://schemas.microsoft.com/office/drawing/2014/main" id="{9FEF1A9C-A008-26FE-C653-92735E540233}"/>
                </a:ext>
              </a:extLst>
            </p:cNvPr>
            <p:cNvGrpSpPr/>
            <p:nvPr/>
          </p:nvGrpSpPr>
          <p:grpSpPr>
            <a:xfrm rot="2400679" flipH="1">
              <a:off x="9549667" y="3996312"/>
              <a:ext cx="330602" cy="858369"/>
              <a:chOff x="-2971013" y="3396051"/>
              <a:chExt cx="1149901" cy="2637572"/>
            </a:xfrm>
          </p:grpSpPr>
          <p:sp>
            <p:nvSpPr>
              <p:cNvPr id="185" name="Circle: Hollow 184">
                <a:extLst>
                  <a:ext uri="{FF2B5EF4-FFF2-40B4-BE49-F238E27FC236}">
                    <a16:creationId xmlns:a16="http://schemas.microsoft.com/office/drawing/2014/main" id="{08F0B731-E028-F8DB-CFB4-4542DF2CDD6A}"/>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6" name="Circle: Hollow 185">
                <a:extLst>
                  <a:ext uri="{FF2B5EF4-FFF2-40B4-BE49-F238E27FC236}">
                    <a16:creationId xmlns:a16="http://schemas.microsoft.com/office/drawing/2014/main" id="{7EF859E0-1D93-EEDB-DE07-446BCCE3626E}"/>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7" name="Oval 186">
                <a:extLst>
                  <a:ext uri="{FF2B5EF4-FFF2-40B4-BE49-F238E27FC236}">
                    <a16:creationId xmlns:a16="http://schemas.microsoft.com/office/drawing/2014/main" id="{F3C3FC8A-D1EA-1CF9-1B21-D8B1FEB7604D}"/>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8" name="Oval 187">
                <a:extLst>
                  <a:ext uri="{FF2B5EF4-FFF2-40B4-BE49-F238E27FC236}">
                    <a16:creationId xmlns:a16="http://schemas.microsoft.com/office/drawing/2014/main" id="{B3047812-46EC-A2A0-6DAD-F5BF1F2F0BB9}"/>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5" name="Group 154">
              <a:extLst>
                <a:ext uri="{FF2B5EF4-FFF2-40B4-BE49-F238E27FC236}">
                  <a16:creationId xmlns:a16="http://schemas.microsoft.com/office/drawing/2014/main" id="{1543B43A-309A-F179-F07C-55662A083BF0}"/>
                </a:ext>
              </a:extLst>
            </p:cNvPr>
            <p:cNvGrpSpPr/>
            <p:nvPr/>
          </p:nvGrpSpPr>
          <p:grpSpPr>
            <a:xfrm rot="2139123" flipH="1">
              <a:off x="9116915" y="3725121"/>
              <a:ext cx="330602" cy="858369"/>
              <a:chOff x="-2971013" y="3396051"/>
              <a:chExt cx="1149901" cy="2637572"/>
            </a:xfrm>
          </p:grpSpPr>
          <p:sp>
            <p:nvSpPr>
              <p:cNvPr id="181" name="Circle: Hollow 180">
                <a:extLst>
                  <a:ext uri="{FF2B5EF4-FFF2-40B4-BE49-F238E27FC236}">
                    <a16:creationId xmlns:a16="http://schemas.microsoft.com/office/drawing/2014/main" id="{1E41E63B-8A04-4A2C-EB75-3FC6539D5F64}"/>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2" name="Circle: Hollow 181">
                <a:extLst>
                  <a:ext uri="{FF2B5EF4-FFF2-40B4-BE49-F238E27FC236}">
                    <a16:creationId xmlns:a16="http://schemas.microsoft.com/office/drawing/2014/main" id="{2EA7A9F9-0D58-C3EE-9DAA-761E2B37A6DD}"/>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3" name="Oval 182">
                <a:extLst>
                  <a:ext uri="{FF2B5EF4-FFF2-40B4-BE49-F238E27FC236}">
                    <a16:creationId xmlns:a16="http://schemas.microsoft.com/office/drawing/2014/main" id="{A14DA39C-5F90-AD66-55C5-0E797B349721}"/>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4" name="Oval 183">
                <a:extLst>
                  <a:ext uri="{FF2B5EF4-FFF2-40B4-BE49-F238E27FC236}">
                    <a16:creationId xmlns:a16="http://schemas.microsoft.com/office/drawing/2014/main" id="{D09B1CAC-CBA3-3F77-01B7-F8B5E24D4A7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6" name="Group 155">
              <a:extLst>
                <a:ext uri="{FF2B5EF4-FFF2-40B4-BE49-F238E27FC236}">
                  <a16:creationId xmlns:a16="http://schemas.microsoft.com/office/drawing/2014/main" id="{5DC77751-2278-928E-8528-DBC53BCCF487}"/>
                </a:ext>
              </a:extLst>
            </p:cNvPr>
            <p:cNvGrpSpPr/>
            <p:nvPr/>
          </p:nvGrpSpPr>
          <p:grpSpPr>
            <a:xfrm rot="1754773" flipH="1">
              <a:off x="8693935" y="3478444"/>
              <a:ext cx="330602" cy="858369"/>
              <a:chOff x="-2971013" y="3396051"/>
              <a:chExt cx="1149901" cy="2637572"/>
            </a:xfrm>
          </p:grpSpPr>
          <p:sp>
            <p:nvSpPr>
              <p:cNvPr id="177" name="Circle: Hollow 176">
                <a:extLst>
                  <a:ext uri="{FF2B5EF4-FFF2-40B4-BE49-F238E27FC236}">
                    <a16:creationId xmlns:a16="http://schemas.microsoft.com/office/drawing/2014/main" id="{18C53672-68DA-2FCE-F1CB-BCB18735D222}"/>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8" name="Circle: Hollow 177">
                <a:extLst>
                  <a:ext uri="{FF2B5EF4-FFF2-40B4-BE49-F238E27FC236}">
                    <a16:creationId xmlns:a16="http://schemas.microsoft.com/office/drawing/2014/main" id="{C4619A48-C2E7-00D8-E59D-D7E0AD07A48F}"/>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9" name="Oval 178">
                <a:extLst>
                  <a:ext uri="{FF2B5EF4-FFF2-40B4-BE49-F238E27FC236}">
                    <a16:creationId xmlns:a16="http://schemas.microsoft.com/office/drawing/2014/main" id="{E154E4F3-B2C5-2F3A-544B-0B47A2E8174D}"/>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0" name="Oval 179">
                <a:extLst>
                  <a:ext uri="{FF2B5EF4-FFF2-40B4-BE49-F238E27FC236}">
                    <a16:creationId xmlns:a16="http://schemas.microsoft.com/office/drawing/2014/main" id="{02D5F328-BAD3-23B3-1A2B-2FA11C3E2FEE}"/>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7" name="Group 156">
              <a:extLst>
                <a:ext uri="{FF2B5EF4-FFF2-40B4-BE49-F238E27FC236}">
                  <a16:creationId xmlns:a16="http://schemas.microsoft.com/office/drawing/2014/main" id="{BD0050EF-B611-335F-8841-18B3E16149A8}"/>
                </a:ext>
              </a:extLst>
            </p:cNvPr>
            <p:cNvGrpSpPr/>
            <p:nvPr/>
          </p:nvGrpSpPr>
          <p:grpSpPr>
            <a:xfrm rot="1672059" flipH="1">
              <a:off x="8235195" y="3304819"/>
              <a:ext cx="330602" cy="858369"/>
              <a:chOff x="-2971013" y="3396051"/>
              <a:chExt cx="1149901" cy="2637572"/>
            </a:xfrm>
          </p:grpSpPr>
          <p:sp>
            <p:nvSpPr>
              <p:cNvPr id="173" name="Circle: Hollow 172">
                <a:extLst>
                  <a:ext uri="{FF2B5EF4-FFF2-40B4-BE49-F238E27FC236}">
                    <a16:creationId xmlns:a16="http://schemas.microsoft.com/office/drawing/2014/main" id="{48DF0A04-7CCE-F1FE-D185-0D8AEA67B97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4" name="Circle: Hollow 173">
                <a:extLst>
                  <a:ext uri="{FF2B5EF4-FFF2-40B4-BE49-F238E27FC236}">
                    <a16:creationId xmlns:a16="http://schemas.microsoft.com/office/drawing/2014/main" id="{F3427E62-4C69-35BA-0C00-9E555C4653AB}"/>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5" name="Oval 174">
                <a:extLst>
                  <a:ext uri="{FF2B5EF4-FFF2-40B4-BE49-F238E27FC236}">
                    <a16:creationId xmlns:a16="http://schemas.microsoft.com/office/drawing/2014/main" id="{2E380B33-AF80-D74F-A50A-003C2FEE34E3}"/>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6" name="Oval 175">
                <a:extLst>
                  <a:ext uri="{FF2B5EF4-FFF2-40B4-BE49-F238E27FC236}">
                    <a16:creationId xmlns:a16="http://schemas.microsoft.com/office/drawing/2014/main" id="{9FDD6802-490A-CA6C-6486-2E40B6E1051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8" name="Group 157">
              <a:extLst>
                <a:ext uri="{FF2B5EF4-FFF2-40B4-BE49-F238E27FC236}">
                  <a16:creationId xmlns:a16="http://schemas.microsoft.com/office/drawing/2014/main" id="{3D528720-E259-9FD2-827A-E4DC0F1539EF}"/>
                </a:ext>
              </a:extLst>
            </p:cNvPr>
            <p:cNvGrpSpPr/>
            <p:nvPr/>
          </p:nvGrpSpPr>
          <p:grpSpPr>
            <a:xfrm rot="1295504" flipH="1">
              <a:off x="7716008" y="3125553"/>
              <a:ext cx="330602" cy="858369"/>
              <a:chOff x="-2971013" y="3396051"/>
              <a:chExt cx="1149901" cy="2637572"/>
            </a:xfrm>
          </p:grpSpPr>
          <p:sp>
            <p:nvSpPr>
              <p:cNvPr id="169" name="Circle: Hollow 168">
                <a:extLst>
                  <a:ext uri="{FF2B5EF4-FFF2-40B4-BE49-F238E27FC236}">
                    <a16:creationId xmlns:a16="http://schemas.microsoft.com/office/drawing/2014/main" id="{E2BF04A6-BDC5-67F7-2F55-8366CF66877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0" name="Circle: Hollow 169">
                <a:extLst>
                  <a:ext uri="{FF2B5EF4-FFF2-40B4-BE49-F238E27FC236}">
                    <a16:creationId xmlns:a16="http://schemas.microsoft.com/office/drawing/2014/main" id="{D4B2E5CD-B4E0-4AB3-9872-29943DA44A90}"/>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1" name="Oval 170">
                <a:extLst>
                  <a:ext uri="{FF2B5EF4-FFF2-40B4-BE49-F238E27FC236}">
                    <a16:creationId xmlns:a16="http://schemas.microsoft.com/office/drawing/2014/main" id="{8E1FBD3F-2E35-AABA-225C-98A31B6DA46E}"/>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2" name="Oval 171">
                <a:extLst>
                  <a:ext uri="{FF2B5EF4-FFF2-40B4-BE49-F238E27FC236}">
                    <a16:creationId xmlns:a16="http://schemas.microsoft.com/office/drawing/2014/main" id="{96EF9FFE-4C27-CF03-E7C6-CDAA2654CCC4}"/>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9" name="Group 158">
              <a:extLst>
                <a:ext uri="{FF2B5EF4-FFF2-40B4-BE49-F238E27FC236}">
                  <a16:creationId xmlns:a16="http://schemas.microsoft.com/office/drawing/2014/main" id="{0D9CD141-A397-8B0A-EC04-A7E7896A55C4}"/>
                </a:ext>
              </a:extLst>
            </p:cNvPr>
            <p:cNvGrpSpPr/>
            <p:nvPr/>
          </p:nvGrpSpPr>
          <p:grpSpPr>
            <a:xfrm rot="888820" flipH="1">
              <a:off x="7271351" y="3003440"/>
              <a:ext cx="330602" cy="858369"/>
              <a:chOff x="-2971013" y="3396051"/>
              <a:chExt cx="1149901" cy="2637572"/>
            </a:xfrm>
          </p:grpSpPr>
          <p:sp>
            <p:nvSpPr>
              <p:cNvPr id="165" name="Circle: Hollow 164">
                <a:extLst>
                  <a:ext uri="{FF2B5EF4-FFF2-40B4-BE49-F238E27FC236}">
                    <a16:creationId xmlns:a16="http://schemas.microsoft.com/office/drawing/2014/main" id="{B2F25334-405B-EDA4-539E-19D303F271BD}"/>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6" name="Circle: Hollow 165">
                <a:extLst>
                  <a:ext uri="{FF2B5EF4-FFF2-40B4-BE49-F238E27FC236}">
                    <a16:creationId xmlns:a16="http://schemas.microsoft.com/office/drawing/2014/main" id="{8DDECB67-5FBC-AC4C-2959-4C34768BE682}"/>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7" name="Oval 166">
                <a:extLst>
                  <a:ext uri="{FF2B5EF4-FFF2-40B4-BE49-F238E27FC236}">
                    <a16:creationId xmlns:a16="http://schemas.microsoft.com/office/drawing/2014/main" id="{03032177-BA3E-C0EB-74C0-02BD610D7A7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8" name="Oval 167">
                <a:extLst>
                  <a:ext uri="{FF2B5EF4-FFF2-40B4-BE49-F238E27FC236}">
                    <a16:creationId xmlns:a16="http://schemas.microsoft.com/office/drawing/2014/main" id="{54E629D9-C1B2-5884-8E8A-C2FEBE1DF6D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60" name="Group 159">
              <a:extLst>
                <a:ext uri="{FF2B5EF4-FFF2-40B4-BE49-F238E27FC236}">
                  <a16:creationId xmlns:a16="http://schemas.microsoft.com/office/drawing/2014/main" id="{A93C2412-9DF2-3424-E62C-F067EB14BA62}"/>
                </a:ext>
              </a:extLst>
            </p:cNvPr>
            <p:cNvGrpSpPr/>
            <p:nvPr/>
          </p:nvGrpSpPr>
          <p:grpSpPr>
            <a:xfrm rot="502090" flipH="1">
              <a:off x="6815888" y="2935077"/>
              <a:ext cx="330602" cy="858369"/>
              <a:chOff x="-2971013" y="3396051"/>
              <a:chExt cx="1149901" cy="2637572"/>
            </a:xfrm>
          </p:grpSpPr>
          <p:sp>
            <p:nvSpPr>
              <p:cNvPr id="161" name="Circle: Hollow 160">
                <a:extLst>
                  <a:ext uri="{FF2B5EF4-FFF2-40B4-BE49-F238E27FC236}">
                    <a16:creationId xmlns:a16="http://schemas.microsoft.com/office/drawing/2014/main" id="{11F7835C-A027-30FB-1C2B-DDD94CAADF99}"/>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2" name="Circle: Hollow 161">
                <a:extLst>
                  <a:ext uri="{FF2B5EF4-FFF2-40B4-BE49-F238E27FC236}">
                    <a16:creationId xmlns:a16="http://schemas.microsoft.com/office/drawing/2014/main" id="{E842B8EE-FCA8-12C6-9A8A-B90A0EEE2ECA}"/>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3" name="Oval 162">
                <a:extLst>
                  <a:ext uri="{FF2B5EF4-FFF2-40B4-BE49-F238E27FC236}">
                    <a16:creationId xmlns:a16="http://schemas.microsoft.com/office/drawing/2014/main" id="{0F425AD3-3D4D-9D9D-DD02-4443A10C482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4" name="Oval 163">
                <a:extLst>
                  <a:ext uri="{FF2B5EF4-FFF2-40B4-BE49-F238E27FC236}">
                    <a16:creationId xmlns:a16="http://schemas.microsoft.com/office/drawing/2014/main" id="{5912E6E1-B73A-51B6-068B-F8A71E306CAC}"/>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09" name="Group 208">
              <a:extLst>
                <a:ext uri="{FF2B5EF4-FFF2-40B4-BE49-F238E27FC236}">
                  <a16:creationId xmlns:a16="http://schemas.microsoft.com/office/drawing/2014/main" id="{2EE083BF-B619-314A-5459-2C49B8A78A5E}"/>
                </a:ext>
              </a:extLst>
            </p:cNvPr>
            <p:cNvGrpSpPr/>
            <p:nvPr/>
          </p:nvGrpSpPr>
          <p:grpSpPr>
            <a:xfrm>
              <a:off x="5523318" y="2902977"/>
              <a:ext cx="330602" cy="858369"/>
              <a:chOff x="-2971013" y="3396051"/>
              <a:chExt cx="1149901" cy="2637572"/>
            </a:xfrm>
          </p:grpSpPr>
          <p:sp>
            <p:nvSpPr>
              <p:cNvPr id="210" name="Circle: Hollow 209">
                <a:extLst>
                  <a:ext uri="{FF2B5EF4-FFF2-40B4-BE49-F238E27FC236}">
                    <a16:creationId xmlns:a16="http://schemas.microsoft.com/office/drawing/2014/main" id="{E674E944-2B0B-5F09-B545-3122AF38CD26}"/>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1" name="Circle: Hollow 210">
                <a:extLst>
                  <a:ext uri="{FF2B5EF4-FFF2-40B4-BE49-F238E27FC236}">
                    <a16:creationId xmlns:a16="http://schemas.microsoft.com/office/drawing/2014/main" id="{B233B0FB-4A31-8541-7FBD-E1B8E1428D8A}"/>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2" name="Oval 211">
                <a:extLst>
                  <a:ext uri="{FF2B5EF4-FFF2-40B4-BE49-F238E27FC236}">
                    <a16:creationId xmlns:a16="http://schemas.microsoft.com/office/drawing/2014/main" id="{0F440908-3E36-9FBB-8ABA-D6A1B159CF0F}"/>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3" name="Oval 212">
                <a:extLst>
                  <a:ext uri="{FF2B5EF4-FFF2-40B4-BE49-F238E27FC236}">
                    <a16:creationId xmlns:a16="http://schemas.microsoft.com/office/drawing/2014/main" id="{7E1C122C-F2B5-F946-0F19-E2E0ED257F37}"/>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14" name="Group 213">
              <a:extLst>
                <a:ext uri="{FF2B5EF4-FFF2-40B4-BE49-F238E27FC236}">
                  <a16:creationId xmlns:a16="http://schemas.microsoft.com/office/drawing/2014/main" id="{EEFEEE88-1B3F-0634-1799-CC39C293018A}"/>
                </a:ext>
              </a:extLst>
            </p:cNvPr>
            <p:cNvGrpSpPr/>
            <p:nvPr/>
          </p:nvGrpSpPr>
          <p:grpSpPr>
            <a:xfrm>
              <a:off x="6407238" y="2902977"/>
              <a:ext cx="330602" cy="858369"/>
              <a:chOff x="-2971013" y="3396051"/>
              <a:chExt cx="1149901" cy="2637572"/>
            </a:xfrm>
          </p:grpSpPr>
          <p:sp>
            <p:nvSpPr>
              <p:cNvPr id="215" name="Circle: Hollow 214">
                <a:extLst>
                  <a:ext uri="{FF2B5EF4-FFF2-40B4-BE49-F238E27FC236}">
                    <a16:creationId xmlns:a16="http://schemas.microsoft.com/office/drawing/2014/main" id="{11820043-0AA5-4157-3F99-10FE95CBF714}"/>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6" name="Circle: Hollow 215">
                <a:extLst>
                  <a:ext uri="{FF2B5EF4-FFF2-40B4-BE49-F238E27FC236}">
                    <a16:creationId xmlns:a16="http://schemas.microsoft.com/office/drawing/2014/main" id="{E831A573-38C7-ABEE-D8F8-1C3684BBAD27}"/>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7" name="Oval 216">
                <a:extLst>
                  <a:ext uri="{FF2B5EF4-FFF2-40B4-BE49-F238E27FC236}">
                    <a16:creationId xmlns:a16="http://schemas.microsoft.com/office/drawing/2014/main" id="{D4D2BF1D-9D2A-4AB9-76D2-D7FF4FB0445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8" name="Oval 217">
                <a:extLst>
                  <a:ext uri="{FF2B5EF4-FFF2-40B4-BE49-F238E27FC236}">
                    <a16:creationId xmlns:a16="http://schemas.microsoft.com/office/drawing/2014/main" id="{8FDF01CD-914C-4153-B5C1-E45B71BD2670}"/>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19" name="Group 218">
              <a:extLst>
                <a:ext uri="{FF2B5EF4-FFF2-40B4-BE49-F238E27FC236}">
                  <a16:creationId xmlns:a16="http://schemas.microsoft.com/office/drawing/2014/main" id="{3C9AA019-6959-A494-12C0-B618F50C9738}"/>
                </a:ext>
              </a:extLst>
            </p:cNvPr>
            <p:cNvGrpSpPr/>
            <p:nvPr/>
          </p:nvGrpSpPr>
          <p:grpSpPr>
            <a:xfrm>
              <a:off x="5979420" y="2902977"/>
              <a:ext cx="330602" cy="858369"/>
              <a:chOff x="-2971013" y="3396051"/>
              <a:chExt cx="1149901" cy="2637572"/>
            </a:xfrm>
          </p:grpSpPr>
          <p:sp>
            <p:nvSpPr>
              <p:cNvPr id="220" name="Circle: Hollow 219">
                <a:extLst>
                  <a:ext uri="{FF2B5EF4-FFF2-40B4-BE49-F238E27FC236}">
                    <a16:creationId xmlns:a16="http://schemas.microsoft.com/office/drawing/2014/main" id="{CB1CDE10-92B5-8930-BBA7-1AFFD88E95A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1" name="Circle: Hollow 220">
                <a:extLst>
                  <a:ext uri="{FF2B5EF4-FFF2-40B4-BE49-F238E27FC236}">
                    <a16:creationId xmlns:a16="http://schemas.microsoft.com/office/drawing/2014/main" id="{7EE5976C-0EEA-26CB-3699-A75E13D18D3B}"/>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2" name="Oval 221">
                <a:extLst>
                  <a:ext uri="{FF2B5EF4-FFF2-40B4-BE49-F238E27FC236}">
                    <a16:creationId xmlns:a16="http://schemas.microsoft.com/office/drawing/2014/main" id="{98847400-F4E8-5171-BFF4-A08E6E0231BF}"/>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3" name="Oval 222">
                <a:extLst>
                  <a:ext uri="{FF2B5EF4-FFF2-40B4-BE49-F238E27FC236}">
                    <a16:creationId xmlns:a16="http://schemas.microsoft.com/office/drawing/2014/main" id="{5DFE6913-1D88-7034-64EB-D5B359CC401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sp>
        <p:nvSpPr>
          <p:cNvPr id="83" name="TextBox 82">
            <a:extLst>
              <a:ext uri="{FF2B5EF4-FFF2-40B4-BE49-F238E27FC236}">
                <a16:creationId xmlns:a16="http://schemas.microsoft.com/office/drawing/2014/main" id="{4C5F8593-2E61-5B1B-9547-B4450F7AE85A}"/>
              </a:ext>
            </a:extLst>
          </p:cNvPr>
          <p:cNvSpPr txBox="1"/>
          <p:nvPr/>
        </p:nvSpPr>
        <p:spPr>
          <a:xfrm>
            <a:off x="615997" y="480489"/>
            <a:ext cx="11057449" cy="461665"/>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t>Many targets are under evaluation in PROC…</a:t>
            </a:r>
          </a:p>
        </p:txBody>
      </p:sp>
      <p:grpSp>
        <p:nvGrpSpPr>
          <p:cNvPr id="8" name="Group 7">
            <a:extLst>
              <a:ext uri="{FF2B5EF4-FFF2-40B4-BE49-F238E27FC236}">
                <a16:creationId xmlns:a16="http://schemas.microsoft.com/office/drawing/2014/main" id="{8849613C-36FB-93EC-8480-C8079BDAFFC9}"/>
              </a:ext>
            </a:extLst>
          </p:cNvPr>
          <p:cNvGrpSpPr>
            <a:grpSpLocks noChangeAspect="1"/>
          </p:cNvGrpSpPr>
          <p:nvPr/>
        </p:nvGrpSpPr>
        <p:grpSpPr>
          <a:xfrm>
            <a:off x="111894" y="4975828"/>
            <a:ext cx="1217050" cy="1096286"/>
            <a:chOff x="2035331" y="2992521"/>
            <a:chExt cx="1658041" cy="1493520"/>
          </a:xfrm>
        </p:grpSpPr>
        <p:grpSp>
          <p:nvGrpSpPr>
            <p:cNvPr id="33" name="Group 32">
              <a:extLst>
                <a:ext uri="{FF2B5EF4-FFF2-40B4-BE49-F238E27FC236}">
                  <a16:creationId xmlns:a16="http://schemas.microsoft.com/office/drawing/2014/main" id="{CFE6780A-96F0-0213-272B-A217481F1E6E}"/>
                </a:ext>
              </a:extLst>
            </p:cNvPr>
            <p:cNvGrpSpPr/>
            <p:nvPr/>
          </p:nvGrpSpPr>
          <p:grpSpPr>
            <a:xfrm>
              <a:off x="2119474" y="2992521"/>
              <a:ext cx="1493520" cy="1493520"/>
              <a:chOff x="843860" y="3654689"/>
              <a:chExt cx="1493520" cy="1493520"/>
            </a:xfrm>
            <a:solidFill>
              <a:srgbClr val="FFFFFF">
                <a:alpha val="65098"/>
              </a:srgbClr>
            </a:solidFill>
          </p:grpSpPr>
          <p:sp>
            <p:nvSpPr>
              <p:cNvPr id="34" name="Rounded Rectangle 21">
                <a:extLst>
                  <a:ext uri="{FF2B5EF4-FFF2-40B4-BE49-F238E27FC236}">
                    <a16:creationId xmlns:a16="http://schemas.microsoft.com/office/drawing/2014/main" id="{999CBF60-9E18-7996-18E6-E82AB60FE66B}"/>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37" name="TextBox 36">
                <a:extLst>
                  <a:ext uri="{FF2B5EF4-FFF2-40B4-BE49-F238E27FC236}">
                    <a16:creationId xmlns:a16="http://schemas.microsoft.com/office/drawing/2014/main" id="{285BB5C3-9C43-1CAB-9066-DF931DDB265B}"/>
                  </a:ext>
                </a:extLst>
              </p:cNvPr>
              <p:cNvSpPr txBox="1"/>
              <p:nvPr/>
            </p:nvSpPr>
            <p:spPr>
              <a:xfrm>
                <a:off x="855602" y="3712033"/>
                <a:ext cx="1466270" cy="50315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8008E"/>
                    </a:solidFill>
                    <a:effectLst/>
                    <a:uLnTx/>
                    <a:uFillTx/>
                    <a:latin typeface="Gotham"/>
                    <a:ea typeface="+mn-ea"/>
                    <a:cs typeface="Gotham" pitchFamily="2" charset="0"/>
                  </a:rPr>
                  <a:t>B7-H4</a:t>
                </a:r>
                <a:endParaRPr kumimoji="0" lang="en-GB" sz="18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16" name="Group 15">
              <a:extLst>
                <a:ext uri="{FF2B5EF4-FFF2-40B4-BE49-F238E27FC236}">
                  <a16:creationId xmlns:a16="http://schemas.microsoft.com/office/drawing/2014/main" id="{E46FEA3E-A2DB-7ED0-8F60-D2FC60811B54}"/>
                </a:ext>
              </a:extLst>
            </p:cNvPr>
            <p:cNvGrpSpPr/>
            <p:nvPr/>
          </p:nvGrpSpPr>
          <p:grpSpPr>
            <a:xfrm>
              <a:off x="2035331" y="3792169"/>
              <a:ext cx="1658041" cy="633734"/>
              <a:chOff x="5266185" y="4747413"/>
              <a:chExt cx="1658041" cy="633734"/>
            </a:xfrm>
          </p:grpSpPr>
          <p:sp>
            <p:nvSpPr>
              <p:cNvPr id="17" name="Rectangle: Rounded Corners 16">
                <a:extLst>
                  <a:ext uri="{FF2B5EF4-FFF2-40B4-BE49-F238E27FC236}">
                    <a16:creationId xmlns:a16="http://schemas.microsoft.com/office/drawing/2014/main" id="{37299110-C3FC-709A-161E-3B87AB77366C}"/>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18" name="TextBox 17">
                <a:extLst>
                  <a:ext uri="{FF2B5EF4-FFF2-40B4-BE49-F238E27FC236}">
                    <a16:creationId xmlns:a16="http://schemas.microsoft.com/office/drawing/2014/main" id="{2D1E1438-5419-3232-83ED-02FF44930E92}"/>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70–90%</a:t>
                </a:r>
                <a:r>
                  <a:rPr kumimoji="0" lang="en-GB" sz="1400" b="1" i="0" u="none" strike="noStrike" kern="1200" cap="none" spc="0" normalizeH="0" baseline="30000" noProof="0">
                    <a:ln>
                      <a:noFill/>
                    </a:ln>
                    <a:solidFill>
                      <a:srgbClr val="FFFFFF"/>
                    </a:solidFill>
                    <a:effectLst/>
                    <a:uLnTx/>
                    <a:uFillTx/>
                    <a:latin typeface="Gotham"/>
                    <a:ea typeface="+mn-ea"/>
                    <a:cs typeface="Gotham"/>
                  </a:rPr>
                  <a:t>1</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14" name="Group 13">
            <a:extLst>
              <a:ext uri="{FF2B5EF4-FFF2-40B4-BE49-F238E27FC236}">
                <a16:creationId xmlns:a16="http://schemas.microsoft.com/office/drawing/2014/main" id="{3CF822F4-3E43-4B10-CE2D-26E618CA4629}"/>
              </a:ext>
            </a:extLst>
          </p:cNvPr>
          <p:cNvGrpSpPr>
            <a:grpSpLocks noChangeAspect="1"/>
          </p:cNvGrpSpPr>
          <p:nvPr/>
        </p:nvGrpSpPr>
        <p:grpSpPr>
          <a:xfrm>
            <a:off x="1312407" y="3831076"/>
            <a:ext cx="1217050" cy="1096286"/>
            <a:chOff x="2035331" y="2992521"/>
            <a:chExt cx="1658041" cy="1493520"/>
          </a:xfrm>
        </p:grpSpPr>
        <p:grpSp>
          <p:nvGrpSpPr>
            <p:cNvPr id="15" name="Group 14">
              <a:extLst>
                <a:ext uri="{FF2B5EF4-FFF2-40B4-BE49-F238E27FC236}">
                  <a16:creationId xmlns:a16="http://schemas.microsoft.com/office/drawing/2014/main" id="{58C1E1AD-2EBF-AD97-D621-AF8BFB85F8F0}"/>
                </a:ext>
              </a:extLst>
            </p:cNvPr>
            <p:cNvGrpSpPr/>
            <p:nvPr/>
          </p:nvGrpSpPr>
          <p:grpSpPr>
            <a:xfrm>
              <a:off x="2119474" y="2992521"/>
              <a:ext cx="1493520" cy="1493520"/>
              <a:chOff x="843860" y="3654689"/>
              <a:chExt cx="1493520" cy="1493520"/>
            </a:xfrm>
            <a:solidFill>
              <a:srgbClr val="FFFFFF">
                <a:alpha val="65098"/>
              </a:srgbClr>
            </a:solidFill>
          </p:grpSpPr>
          <p:sp>
            <p:nvSpPr>
              <p:cNvPr id="23" name="Rounded Rectangle 21">
                <a:extLst>
                  <a:ext uri="{FF2B5EF4-FFF2-40B4-BE49-F238E27FC236}">
                    <a16:creationId xmlns:a16="http://schemas.microsoft.com/office/drawing/2014/main" id="{F322A40B-06A0-6A63-E260-95EA57A93CB9}"/>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24" name="TextBox 23">
                <a:extLst>
                  <a:ext uri="{FF2B5EF4-FFF2-40B4-BE49-F238E27FC236}">
                    <a16:creationId xmlns:a16="http://schemas.microsoft.com/office/drawing/2014/main" id="{D012BCFF-4642-B161-C167-6EC6DAD7F8B8}"/>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CLDN6</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20" name="Group 19">
              <a:extLst>
                <a:ext uri="{FF2B5EF4-FFF2-40B4-BE49-F238E27FC236}">
                  <a16:creationId xmlns:a16="http://schemas.microsoft.com/office/drawing/2014/main" id="{9FFDA142-2908-39C9-7706-E05DD06E5715}"/>
                </a:ext>
              </a:extLst>
            </p:cNvPr>
            <p:cNvGrpSpPr/>
            <p:nvPr/>
          </p:nvGrpSpPr>
          <p:grpSpPr>
            <a:xfrm>
              <a:off x="2035331" y="3792169"/>
              <a:ext cx="1658041" cy="633734"/>
              <a:chOff x="5266185" y="4747413"/>
              <a:chExt cx="1658041" cy="633734"/>
            </a:xfrm>
          </p:grpSpPr>
          <p:sp>
            <p:nvSpPr>
              <p:cNvPr id="21" name="Rectangle: Rounded Corners 20">
                <a:extLst>
                  <a:ext uri="{FF2B5EF4-FFF2-40B4-BE49-F238E27FC236}">
                    <a16:creationId xmlns:a16="http://schemas.microsoft.com/office/drawing/2014/main" id="{34E590EF-959A-75F9-8427-0A85FA48C9B1}"/>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22" name="TextBox 21">
                <a:extLst>
                  <a:ext uri="{FF2B5EF4-FFF2-40B4-BE49-F238E27FC236}">
                    <a16:creationId xmlns:a16="http://schemas.microsoft.com/office/drawing/2014/main" id="{71EA7650-9F7C-5712-94E1-898334A507C9}"/>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45%</a:t>
                </a:r>
                <a:r>
                  <a:rPr kumimoji="0" lang="en-GB" sz="1400" b="1" i="0" u="none" strike="noStrike" kern="1200" cap="none" spc="0" normalizeH="0" baseline="30000" noProof="0">
                    <a:ln>
                      <a:noFill/>
                    </a:ln>
                    <a:solidFill>
                      <a:srgbClr val="FFFFFF"/>
                    </a:solidFill>
                    <a:effectLst/>
                    <a:uLnTx/>
                    <a:uFillTx/>
                    <a:latin typeface="Gotham"/>
                    <a:ea typeface="+mn-ea"/>
                    <a:cs typeface="Gotham"/>
                  </a:rPr>
                  <a:t>2</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25" name="Group 24">
            <a:extLst>
              <a:ext uri="{FF2B5EF4-FFF2-40B4-BE49-F238E27FC236}">
                <a16:creationId xmlns:a16="http://schemas.microsoft.com/office/drawing/2014/main" id="{F32C61F6-D254-05ED-61DD-54C000725A3A}"/>
              </a:ext>
            </a:extLst>
          </p:cNvPr>
          <p:cNvGrpSpPr>
            <a:grpSpLocks noChangeAspect="1"/>
          </p:cNvGrpSpPr>
          <p:nvPr/>
        </p:nvGrpSpPr>
        <p:grpSpPr>
          <a:xfrm>
            <a:off x="2512920" y="2992211"/>
            <a:ext cx="1217050" cy="1096286"/>
            <a:chOff x="2035331" y="2992521"/>
            <a:chExt cx="1658041" cy="1493520"/>
          </a:xfrm>
        </p:grpSpPr>
        <p:grpSp>
          <p:nvGrpSpPr>
            <p:cNvPr id="26" name="Group 25">
              <a:extLst>
                <a:ext uri="{FF2B5EF4-FFF2-40B4-BE49-F238E27FC236}">
                  <a16:creationId xmlns:a16="http://schemas.microsoft.com/office/drawing/2014/main" id="{E6F0383A-4EA0-F187-C8FE-12379920FBB3}"/>
                </a:ext>
              </a:extLst>
            </p:cNvPr>
            <p:cNvGrpSpPr/>
            <p:nvPr/>
          </p:nvGrpSpPr>
          <p:grpSpPr>
            <a:xfrm>
              <a:off x="2119474" y="2992521"/>
              <a:ext cx="1493520" cy="1493520"/>
              <a:chOff x="843860" y="3654689"/>
              <a:chExt cx="1493520" cy="1493520"/>
            </a:xfrm>
            <a:solidFill>
              <a:srgbClr val="FFFFFF">
                <a:alpha val="65098"/>
              </a:srgbClr>
            </a:solidFill>
          </p:grpSpPr>
          <p:sp>
            <p:nvSpPr>
              <p:cNvPr id="38" name="Rounded Rectangle 21">
                <a:extLst>
                  <a:ext uri="{FF2B5EF4-FFF2-40B4-BE49-F238E27FC236}">
                    <a16:creationId xmlns:a16="http://schemas.microsoft.com/office/drawing/2014/main" id="{62EAB9B8-0DDB-8FBD-4402-F8708E44318B}"/>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39" name="TextBox 38">
                <a:extLst>
                  <a:ext uri="{FF2B5EF4-FFF2-40B4-BE49-F238E27FC236}">
                    <a16:creationId xmlns:a16="http://schemas.microsoft.com/office/drawing/2014/main" id="{AA90D4A4-97BD-8939-E6A3-2BF66A9D304B}"/>
                  </a:ext>
                </a:extLst>
              </p:cNvPr>
              <p:cNvSpPr txBox="1"/>
              <p:nvPr/>
            </p:nvSpPr>
            <p:spPr>
              <a:xfrm>
                <a:off x="855602" y="3691069"/>
                <a:ext cx="1466270"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48008E"/>
                    </a:solidFill>
                    <a:effectLst/>
                    <a:uLnTx/>
                    <a:uFillTx/>
                    <a:latin typeface="Gotham"/>
                    <a:ea typeface="+mn-ea"/>
                    <a:cs typeface="Gotham" pitchFamily="2" charset="0"/>
                  </a:rPr>
                  <a:t>FRα</a:t>
                </a:r>
                <a:endParaRPr kumimoji="0" lang="en-GB" sz="20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27" name="Group 26">
              <a:extLst>
                <a:ext uri="{FF2B5EF4-FFF2-40B4-BE49-F238E27FC236}">
                  <a16:creationId xmlns:a16="http://schemas.microsoft.com/office/drawing/2014/main" id="{B7BD7CE3-BB1C-9E68-C8D3-25FD27E2BC70}"/>
                </a:ext>
              </a:extLst>
            </p:cNvPr>
            <p:cNvGrpSpPr/>
            <p:nvPr/>
          </p:nvGrpSpPr>
          <p:grpSpPr>
            <a:xfrm>
              <a:off x="2035331" y="3792169"/>
              <a:ext cx="1658041" cy="633734"/>
              <a:chOff x="5266185" y="4747413"/>
              <a:chExt cx="1658041" cy="633734"/>
            </a:xfrm>
          </p:grpSpPr>
          <p:sp>
            <p:nvSpPr>
              <p:cNvPr id="28" name="Rectangle: Rounded Corners 27">
                <a:extLst>
                  <a:ext uri="{FF2B5EF4-FFF2-40B4-BE49-F238E27FC236}">
                    <a16:creationId xmlns:a16="http://schemas.microsoft.com/office/drawing/2014/main" id="{9B6B5EFC-03A9-E31A-5B2A-28D13E340137}"/>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29" name="TextBox 28">
                <a:extLst>
                  <a:ext uri="{FF2B5EF4-FFF2-40B4-BE49-F238E27FC236}">
                    <a16:creationId xmlns:a16="http://schemas.microsoft.com/office/drawing/2014/main" id="{D89A1DE4-CE56-3DEB-1A52-27C717DB164F}"/>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60–100%</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40" name="Group 39">
            <a:extLst>
              <a:ext uri="{FF2B5EF4-FFF2-40B4-BE49-F238E27FC236}">
                <a16:creationId xmlns:a16="http://schemas.microsoft.com/office/drawing/2014/main" id="{F8E1958A-0103-72EF-D7EF-8DB660AD1F80}"/>
              </a:ext>
            </a:extLst>
          </p:cNvPr>
          <p:cNvGrpSpPr>
            <a:grpSpLocks noChangeAspect="1"/>
          </p:cNvGrpSpPr>
          <p:nvPr/>
        </p:nvGrpSpPr>
        <p:grpSpPr>
          <a:xfrm>
            <a:off x="3713433" y="2513152"/>
            <a:ext cx="1217050" cy="1096286"/>
            <a:chOff x="2035331" y="2992521"/>
            <a:chExt cx="1658041" cy="1493520"/>
          </a:xfrm>
        </p:grpSpPr>
        <p:grpSp>
          <p:nvGrpSpPr>
            <p:cNvPr id="45" name="Group 44">
              <a:extLst>
                <a:ext uri="{FF2B5EF4-FFF2-40B4-BE49-F238E27FC236}">
                  <a16:creationId xmlns:a16="http://schemas.microsoft.com/office/drawing/2014/main" id="{4BBA6EEC-92CB-5A64-64DF-32DC25338FF7}"/>
                </a:ext>
              </a:extLst>
            </p:cNvPr>
            <p:cNvGrpSpPr/>
            <p:nvPr/>
          </p:nvGrpSpPr>
          <p:grpSpPr>
            <a:xfrm>
              <a:off x="2103843" y="2992521"/>
              <a:ext cx="1516401" cy="1493520"/>
              <a:chOff x="828229" y="3654689"/>
              <a:chExt cx="1516401" cy="1493520"/>
            </a:xfrm>
            <a:solidFill>
              <a:srgbClr val="FFFFFF">
                <a:alpha val="65098"/>
              </a:srgbClr>
            </a:solidFill>
          </p:grpSpPr>
          <p:sp>
            <p:nvSpPr>
              <p:cNvPr id="53" name="Rounded Rectangle 21">
                <a:extLst>
                  <a:ext uri="{FF2B5EF4-FFF2-40B4-BE49-F238E27FC236}">
                    <a16:creationId xmlns:a16="http://schemas.microsoft.com/office/drawing/2014/main" id="{BC3954B6-B1C6-8782-6BE6-9D056A16CE98}"/>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55" name="TextBox 54">
                <a:extLst>
                  <a:ext uri="{FF2B5EF4-FFF2-40B4-BE49-F238E27FC236}">
                    <a16:creationId xmlns:a16="http://schemas.microsoft.com/office/drawing/2014/main" id="{A51BC48E-726A-7DEA-6D24-E4ACD7FA8093}"/>
                  </a:ext>
                </a:extLst>
              </p:cNvPr>
              <p:cNvSpPr txBox="1"/>
              <p:nvPr/>
            </p:nvSpPr>
            <p:spPr>
              <a:xfrm>
                <a:off x="828229" y="3691069"/>
                <a:ext cx="1516401"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rPr>
                  <a:t>HER2</a:t>
                </a:r>
                <a:r>
                  <a:rPr kumimoji="0" lang="en-GB" sz="2000" b="1" i="0" u="none" strike="noStrike" kern="1200" cap="none" spc="0" normalizeH="0" baseline="30000" noProof="0" dirty="0">
                    <a:ln>
                      <a:noFill/>
                    </a:ln>
                    <a:solidFill>
                      <a:srgbClr val="48008E"/>
                    </a:solidFill>
                    <a:effectLst/>
                    <a:uLnTx/>
                    <a:uFillTx/>
                    <a:latin typeface="Gotham"/>
                    <a:ea typeface="+mn-ea"/>
                    <a:cs typeface="Gotham" pitchFamily="2" charset="0"/>
                  </a:rPr>
                  <a:t>a</a:t>
                </a:r>
              </a:p>
            </p:txBody>
          </p:sp>
        </p:grpSp>
        <p:grpSp>
          <p:nvGrpSpPr>
            <p:cNvPr id="46" name="Group 45">
              <a:extLst>
                <a:ext uri="{FF2B5EF4-FFF2-40B4-BE49-F238E27FC236}">
                  <a16:creationId xmlns:a16="http://schemas.microsoft.com/office/drawing/2014/main" id="{60ECF7F5-2CEE-39A6-02AD-B10FBEBE7619}"/>
                </a:ext>
              </a:extLst>
            </p:cNvPr>
            <p:cNvGrpSpPr/>
            <p:nvPr/>
          </p:nvGrpSpPr>
          <p:grpSpPr>
            <a:xfrm>
              <a:off x="2035331" y="3792169"/>
              <a:ext cx="1658041" cy="633734"/>
              <a:chOff x="5266185" y="4747413"/>
              <a:chExt cx="1658041" cy="633734"/>
            </a:xfrm>
          </p:grpSpPr>
          <p:sp>
            <p:nvSpPr>
              <p:cNvPr id="47" name="Rectangle: Rounded Corners 46">
                <a:extLst>
                  <a:ext uri="{FF2B5EF4-FFF2-40B4-BE49-F238E27FC236}">
                    <a16:creationId xmlns:a16="http://schemas.microsoft.com/office/drawing/2014/main" id="{58A7BEC8-3CFB-3D6E-533C-21299A92871F}"/>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52" name="TextBox 51">
                <a:extLst>
                  <a:ext uri="{FF2B5EF4-FFF2-40B4-BE49-F238E27FC236}">
                    <a16:creationId xmlns:a16="http://schemas.microsoft.com/office/drawing/2014/main" id="{B27EA5D7-3E12-7022-831A-0B6FA9397DAB}"/>
                  </a:ext>
                </a:extLst>
              </p:cNvPr>
              <p:cNvSpPr txBox="1"/>
              <p:nvPr/>
            </p:nvSpPr>
            <p:spPr>
              <a:xfrm>
                <a:off x="5266185" y="4859870"/>
                <a:ext cx="1658041" cy="408815"/>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50" b="1" i="0" u="none" strike="noStrike" kern="1200" cap="none" spc="0" normalizeH="0" baseline="0" noProof="0" dirty="0">
                    <a:ln>
                      <a:noFill/>
                    </a:ln>
                    <a:solidFill>
                      <a:srgbClr val="FFFFFF"/>
                    </a:solidFill>
                    <a:effectLst/>
                    <a:uLnTx/>
                    <a:uFillTx/>
                    <a:latin typeface="Gotham"/>
                    <a:ea typeface="+mn-ea"/>
                    <a:cs typeface="Gotham"/>
                  </a:rPr>
                  <a:t>30–40%</a:t>
                </a:r>
                <a:r>
                  <a:rPr kumimoji="0" lang="en-GB" sz="1350" b="1" i="0" u="none" strike="noStrike" kern="1200" cap="none" spc="0" normalizeH="0" baseline="30000" noProof="0" dirty="0">
                    <a:ln>
                      <a:noFill/>
                    </a:ln>
                    <a:solidFill>
                      <a:srgbClr val="FFFFFF"/>
                    </a:solidFill>
                    <a:effectLst/>
                    <a:uLnTx/>
                    <a:uFillTx/>
                    <a:latin typeface="Gotham"/>
                    <a:ea typeface="+mn-ea"/>
                    <a:cs typeface="Gotham"/>
                  </a:rPr>
                  <a:t>4-6</a:t>
                </a:r>
                <a:endParaRPr kumimoji="0" lang="en-GB" sz="135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61" name="Group 60">
            <a:extLst>
              <a:ext uri="{FF2B5EF4-FFF2-40B4-BE49-F238E27FC236}">
                <a16:creationId xmlns:a16="http://schemas.microsoft.com/office/drawing/2014/main" id="{0B040B1F-EF72-0872-09DE-A315B88963F4}"/>
              </a:ext>
            </a:extLst>
          </p:cNvPr>
          <p:cNvGrpSpPr>
            <a:grpSpLocks noChangeAspect="1"/>
          </p:cNvGrpSpPr>
          <p:nvPr/>
        </p:nvGrpSpPr>
        <p:grpSpPr>
          <a:xfrm>
            <a:off x="4913946" y="2053364"/>
            <a:ext cx="1217050" cy="1096286"/>
            <a:chOff x="2035331" y="2992521"/>
            <a:chExt cx="1658041" cy="1493520"/>
          </a:xfrm>
        </p:grpSpPr>
        <p:grpSp>
          <p:nvGrpSpPr>
            <p:cNvPr id="62" name="Group 61">
              <a:extLst>
                <a:ext uri="{FF2B5EF4-FFF2-40B4-BE49-F238E27FC236}">
                  <a16:creationId xmlns:a16="http://schemas.microsoft.com/office/drawing/2014/main" id="{44ABF515-813B-EB41-1A83-8D1A3FCEA033}"/>
                </a:ext>
              </a:extLst>
            </p:cNvPr>
            <p:cNvGrpSpPr/>
            <p:nvPr/>
          </p:nvGrpSpPr>
          <p:grpSpPr>
            <a:xfrm>
              <a:off x="2101919" y="2992521"/>
              <a:ext cx="1524534" cy="1493520"/>
              <a:chOff x="826305" y="3654689"/>
              <a:chExt cx="1524534" cy="1493520"/>
            </a:xfrm>
            <a:solidFill>
              <a:srgbClr val="FFFFFF">
                <a:alpha val="65098"/>
              </a:srgbClr>
            </a:solidFill>
          </p:grpSpPr>
          <p:sp>
            <p:nvSpPr>
              <p:cNvPr id="69" name="Rounded Rectangle 21">
                <a:extLst>
                  <a:ext uri="{FF2B5EF4-FFF2-40B4-BE49-F238E27FC236}">
                    <a16:creationId xmlns:a16="http://schemas.microsoft.com/office/drawing/2014/main" id="{011F41DC-BE97-9D32-54A6-A2A8A1E7EFE4}"/>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70" name="TextBox 69">
                <a:extLst>
                  <a:ext uri="{FF2B5EF4-FFF2-40B4-BE49-F238E27FC236}">
                    <a16:creationId xmlns:a16="http://schemas.microsoft.com/office/drawing/2014/main" id="{C6178A78-15C9-BF49-F8D7-2AB5790B20B0}"/>
                  </a:ext>
                </a:extLst>
              </p:cNvPr>
              <p:cNvSpPr txBox="1"/>
              <p:nvPr/>
            </p:nvSpPr>
            <p:spPr>
              <a:xfrm>
                <a:off x="826305" y="3732997"/>
                <a:ext cx="1524534" cy="461227"/>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48008E"/>
                    </a:solidFill>
                    <a:effectLst/>
                    <a:uLnTx/>
                    <a:uFillTx/>
                    <a:latin typeface="Gotham"/>
                    <a:ea typeface="+mn-ea"/>
                    <a:cs typeface="Gotham" pitchFamily="2" charset="0"/>
                  </a:rPr>
                  <a:t>TROP-2</a:t>
                </a:r>
                <a:endParaRPr kumimoji="0" lang="en-GB" sz="16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63" name="Group 62">
              <a:extLst>
                <a:ext uri="{FF2B5EF4-FFF2-40B4-BE49-F238E27FC236}">
                  <a16:creationId xmlns:a16="http://schemas.microsoft.com/office/drawing/2014/main" id="{2C1BB4DE-BB9C-3316-3B4D-C609497CFD37}"/>
                </a:ext>
              </a:extLst>
            </p:cNvPr>
            <p:cNvGrpSpPr/>
            <p:nvPr/>
          </p:nvGrpSpPr>
          <p:grpSpPr>
            <a:xfrm>
              <a:off x="2035331" y="3792169"/>
              <a:ext cx="1658041" cy="633734"/>
              <a:chOff x="5266185" y="4747413"/>
              <a:chExt cx="1658041" cy="633734"/>
            </a:xfrm>
          </p:grpSpPr>
          <p:sp>
            <p:nvSpPr>
              <p:cNvPr id="67" name="Rectangle: Rounded Corners 66">
                <a:extLst>
                  <a:ext uri="{FF2B5EF4-FFF2-40B4-BE49-F238E27FC236}">
                    <a16:creationId xmlns:a16="http://schemas.microsoft.com/office/drawing/2014/main" id="{0C00E433-DAC6-3DD4-1D9D-9379464FC630}"/>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68" name="TextBox 67">
                <a:extLst>
                  <a:ext uri="{FF2B5EF4-FFF2-40B4-BE49-F238E27FC236}">
                    <a16:creationId xmlns:a16="http://schemas.microsoft.com/office/drawing/2014/main" id="{2D18E74E-9F29-3297-8A3D-423C38A2EBD6}"/>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80–90%</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71" name="Group 70">
            <a:extLst>
              <a:ext uri="{FF2B5EF4-FFF2-40B4-BE49-F238E27FC236}">
                <a16:creationId xmlns:a16="http://schemas.microsoft.com/office/drawing/2014/main" id="{78BD2215-8A37-768C-F7D1-47F4F8BB38BA}"/>
              </a:ext>
            </a:extLst>
          </p:cNvPr>
          <p:cNvGrpSpPr>
            <a:grpSpLocks noChangeAspect="1"/>
          </p:cNvGrpSpPr>
          <p:nvPr/>
        </p:nvGrpSpPr>
        <p:grpSpPr>
          <a:xfrm>
            <a:off x="6114459" y="2053364"/>
            <a:ext cx="1217050" cy="1096286"/>
            <a:chOff x="2035331" y="2992521"/>
            <a:chExt cx="1658041" cy="1493520"/>
          </a:xfrm>
        </p:grpSpPr>
        <p:grpSp>
          <p:nvGrpSpPr>
            <p:cNvPr id="72" name="Group 71">
              <a:extLst>
                <a:ext uri="{FF2B5EF4-FFF2-40B4-BE49-F238E27FC236}">
                  <a16:creationId xmlns:a16="http://schemas.microsoft.com/office/drawing/2014/main" id="{85FD9E6A-FBAA-88CD-4507-D66D5D35698E}"/>
                </a:ext>
              </a:extLst>
            </p:cNvPr>
            <p:cNvGrpSpPr/>
            <p:nvPr/>
          </p:nvGrpSpPr>
          <p:grpSpPr>
            <a:xfrm>
              <a:off x="2119474" y="2992521"/>
              <a:ext cx="1493520" cy="1493520"/>
              <a:chOff x="843860" y="3654689"/>
              <a:chExt cx="1493520" cy="1493520"/>
            </a:xfrm>
            <a:solidFill>
              <a:srgbClr val="FFFFFF">
                <a:alpha val="65098"/>
              </a:srgbClr>
            </a:solidFill>
          </p:grpSpPr>
          <p:sp>
            <p:nvSpPr>
              <p:cNvPr id="76" name="Rounded Rectangle 21">
                <a:extLst>
                  <a:ext uri="{FF2B5EF4-FFF2-40B4-BE49-F238E27FC236}">
                    <a16:creationId xmlns:a16="http://schemas.microsoft.com/office/drawing/2014/main" id="{E0B7BBB3-32F9-D7B6-0058-FC4B09298B19}"/>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77" name="TextBox 76">
                <a:extLst>
                  <a:ext uri="{FF2B5EF4-FFF2-40B4-BE49-F238E27FC236}">
                    <a16:creationId xmlns:a16="http://schemas.microsoft.com/office/drawing/2014/main" id="{2798CD43-4657-FB5E-4842-C25DC85F4668}"/>
                  </a:ext>
                </a:extLst>
              </p:cNvPr>
              <p:cNvSpPr txBox="1"/>
              <p:nvPr/>
            </p:nvSpPr>
            <p:spPr>
              <a:xfrm>
                <a:off x="855602" y="3691069"/>
                <a:ext cx="1466270"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48008E"/>
                    </a:solidFill>
                    <a:effectLst/>
                    <a:uLnTx/>
                    <a:uFillTx/>
                    <a:latin typeface="Gotham"/>
                    <a:ea typeface="+mn-ea"/>
                    <a:cs typeface="Gotham" pitchFamily="2" charset="0"/>
                  </a:rPr>
                  <a:t>CDH6</a:t>
                </a:r>
                <a:endParaRPr kumimoji="0" lang="en-GB" sz="20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73" name="Group 72">
              <a:extLst>
                <a:ext uri="{FF2B5EF4-FFF2-40B4-BE49-F238E27FC236}">
                  <a16:creationId xmlns:a16="http://schemas.microsoft.com/office/drawing/2014/main" id="{D87AD024-4D02-E83C-70D2-ED386CF2B2BC}"/>
                </a:ext>
              </a:extLst>
            </p:cNvPr>
            <p:cNvGrpSpPr/>
            <p:nvPr/>
          </p:nvGrpSpPr>
          <p:grpSpPr>
            <a:xfrm>
              <a:off x="2035331" y="3792169"/>
              <a:ext cx="1658041" cy="633734"/>
              <a:chOff x="5266185" y="4747413"/>
              <a:chExt cx="1658041" cy="633734"/>
            </a:xfrm>
          </p:grpSpPr>
          <p:sp>
            <p:nvSpPr>
              <p:cNvPr id="74" name="Rectangle: Rounded Corners 73">
                <a:extLst>
                  <a:ext uri="{FF2B5EF4-FFF2-40B4-BE49-F238E27FC236}">
                    <a16:creationId xmlns:a16="http://schemas.microsoft.com/office/drawing/2014/main" id="{5146F7BD-91F9-8BBF-E503-E4E4C6748D48}"/>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75" name="TextBox 74">
                <a:extLst>
                  <a:ext uri="{FF2B5EF4-FFF2-40B4-BE49-F238E27FC236}">
                    <a16:creationId xmlns:a16="http://schemas.microsoft.com/office/drawing/2014/main" id="{441D8330-A9D2-C841-F596-9D149CA024CD}"/>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94%</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7</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78" name="Group 77">
            <a:extLst>
              <a:ext uri="{FF2B5EF4-FFF2-40B4-BE49-F238E27FC236}">
                <a16:creationId xmlns:a16="http://schemas.microsoft.com/office/drawing/2014/main" id="{D273BDD6-193E-3CBB-0A22-572E2F58BEA0}"/>
              </a:ext>
            </a:extLst>
          </p:cNvPr>
          <p:cNvGrpSpPr>
            <a:grpSpLocks noChangeAspect="1"/>
          </p:cNvGrpSpPr>
          <p:nvPr/>
        </p:nvGrpSpPr>
        <p:grpSpPr>
          <a:xfrm>
            <a:off x="9718449" y="3828050"/>
            <a:ext cx="1217050" cy="1096286"/>
            <a:chOff x="2035331" y="2992521"/>
            <a:chExt cx="1658041" cy="1493520"/>
          </a:xfrm>
        </p:grpSpPr>
        <p:grpSp>
          <p:nvGrpSpPr>
            <p:cNvPr id="79" name="Group 78">
              <a:extLst>
                <a:ext uri="{FF2B5EF4-FFF2-40B4-BE49-F238E27FC236}">
                  <a16:creationId xmlns:a16="http://schemas.microsoft.com/office/drawing/2014/main" id="{3D8C3CF2-46FF-0DE8-FC7F-A0511E6532A0}"/>
                </a:ext>
              </a:extLst>
            </p:cNvPr>
            <p:cNvGrpSpPr/>
            <p:nvPr/>
          </p:nvGrpSpPr>
          <p:grpSpPr>
            <a:xfrm>
              <a:off x="2119474" y="2992521"/>
              <a:ext cx="1493520" cy="1493520"/>
              <a:chOff x="843860" y="3654689"/>
              <a:chExt cx="1493520" cy="1493520"/>
            </a:xfrm>
            <a:solidFill>
              <a:srgbClr val="FFFFFF">
                <a:alpha val="65098"/>
              </a:srgbClr>
            </a:solidFill>
          </p:grpSpPr>
          <p:sp>
            <p:nvSpPr>
              <p:cNvPr id="84" name="Rounded Rectangle 21">
                <a:extLst>
                  <a:ext uri="{FF2B5EF4-FFF2-40B4-BE49-F238E27FC236}">
                    <a16:creationId xmlns:a16="http://schemas.microsoft.com/office/drawing/2014/main" id="{171D7E61-D6F6-8A18-22E3-34B269DD45FC}"/>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85" name="TextBox 84">
                <a:extLst>
                  <a:ext uri="{FF2B5EF4-FFF2-40B4-BE49-F238E27FC236}">
                    <a16:creationId xmlns:a16="http://schemas.microsoft.com/office/drawing/2014/main" id="{352D26BB-68C9-7880-9E16-AE4CC09FC7C2}"/>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GR</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80" name="Group 79">
              <a:extLst>
                <a:ext uri="{FF2B5EF4-FFF2-40B4-BE49-F238E27FC236}">
                  <a16:creationId xmlns:a16="http://schemas.microsoft.com/office/drawing/2014/main" id="{F4D697F5-0898-11C9-68BA-AC497F98198E}"/>
                </a:ext>
              </a:extLst>
            </p:cNvPr>
            <p:cNvGrpSpPr/>
            <p:nvPr/>
          </p:nvGrpSpPr>
          <p:grpSpPr>
            <a:xfrm>
              <a:off x="2035331" y="3792169"/>
              <a:ext cx="1658041" cy="633734"/>
              <a:chOff x="5266185" y="4747413"/>
              <a:chExt cx="1658041" cy="633734"/>
            </a:xfrm>
          </p:grpSpPr>
          <p:sp>
            <p:nvSpPr>
              <p:cNvPr id="81" name="Rectangle: Rounded Corners 80">
                <a:extLst>
                  <a:ext uri="{FF2B5EF4-FFF2-40B4-BE49-F238E27FC236}">
                    <a16:creationId xmlns:a16="http://schemas.microsoft.com/office/drawing/2014/main" id="{414BBCA8-D3BA-E0CE-5155-9C0AA5C90E7C}"/>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82" name="TextBox 81">
                <a:extLst>
                  <a:ext uri="{FF2B5EF4-FFF2-40B4-BE49-F238E27FC236}">
                    <a16:creationId xmlns:a16="http://schemas.microsoft.com/office/drawing/2014/main" id="{9621C579-DA84-D23C-8E99-52513D5BB69D}"/>
                  </a:ext>
                </a:extLst>
              </p:cNvPr>
              <p:cNvSpPr txBox="1"/>
              <p:nvPr/>
            </p:nvSpPr>
            <p:spPr>
              <a:xfrm>
                <a:off x="5266185" y="4854628"/>
                <a:ext cx="1658041" cy="419298"/>
              </a:xfrm>
              <a:prstGeom prst="rect">
                <a:avLst/>
              </a:prstGeom>
              <a:noFill/>
            </p:spPr>
            <p:txBody>
              <a:bodyPr wrap="square" lIns="108000" rIns="108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40–90%</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8,9</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86" name="Group 85">
            <a:extLst>
              <a:ext uri="{FF2B5EF4-FFF2-40B4-BE49-F238E27FC236}">
                <a16:creationId xmlns:a16="http://schemas.microsoft.com/office/drawing/2014/main" id="{55235B75-5554-F965-9D07-C2856088DB59}"/>
              </a:ext>
            </a:extLst>
          </p:cNvPr>
          <p:cNvGrpSpPr>
            <a:grpSpLocks noChangeAspect="1"/>
          </p:cNvGrpSpPr>
          <p:nvPr/>
        </p:nvGrpSpPr>
        <p:grpSpPr>
          <a:xfrm>
            <a:off x="10909236" y="4975828"/>
            <a:ext cx="1232181" cy="1096286"/>
            <a:chOff x="2025427" y="2992521"/>
            <a:chExt cx="1678653" cy="1493520"/>
          </a:xfrm>
        </p:grpSpPr>
        <p:grpSp>
          <p:nvGrpSpPr>
            <p:cNvPr id="87" name="Group 86">
              <a:extLst>
                <a:ext uri="{FF2B5EF4-FFF2-40B4-BE49-F238E27FC236}">
                  <a16:creationId xmlns:a16="http://schemas.microsoft.com/office/drawing/2014/main" id="{1F73A8EF-AC7C-8E40-69B3-0CC27AF6C604}"/>
                </a:ext>
              </a:extLst>
            </p:cNvPr>
            <p:cNvGrpSpPr/>
            <p:nvPr/>
          </p:nvGrpSpPr>
          <p:grpSpPr>
            <a:xfrm>
              <a:off x="2025427" y="2992521"/>
              <a:ext cx="1678653" cy="1493520"/>
              <a:chOff x="749813" y="3654689"/>
              <a:chExt cx="1678653" cy="1493520"/>
            </a:xfrm>
            <a:solidFill>
              <a:srgbClr val="FFFFFF">
                <a:alpha val="65098"/>
              </a:srgbClr>
            </a:solidFill>
          </p:grpSpPr>
          <p:sp>
            <p:nvSpPr>
              <p:cNvPr id="91" name="Rounded Rectangle 21">
                <a:extLst>
                  <a:ext uri="{FF2B5EF4-FFF2-40B4-BE49-F238E27FC236}">
                    <a16:creationId xmlns:a16="http://schemas.microsoft.com/office/drawing/2014/main" id="{349CB84D-C2A9-69DE-1D90-8BFB04B81648}"/>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92" name="TextBox 91">
                <a:extLst>
                  <a:ext uri="{FF2B5EF4-FFF2-40B4-BE49-F238E27FC236}">
                    <a16:creationId xmlns:a16="http://schemas.microsoft.com/office/drawing/2014/main" id="{C8C3D101-7568-6A47-1453-DCF9A403A516}"/>
                  </a:ext>
                </a:extLst>
              </p:cNvPr>
              <p:cNvSpPr txBox="1"/>
              <p:nvPr/>
            </p:nvSpPr>
            <p:spPr>
              <a:xfrm>
                <a:off x="749813" y="3732997"/>
                <a:ext cx="1678653" cy="461227"/>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48008E"/>
                    </a:solidFill>
                    <a:effectLst/>
                    <a:uLnTx/>
                    <a:uFillTx/>
                    <a:latin typeface="Gotham"/>
                    <a:ea typeface="+mn-ea"/>
                    <a:cs typeface="Gotham" pitchFamily="2" charset="0"/>
                  </a:rPr>
                  <a:t>TA-MUC1</a:t>
                </a:r>
                <a:endParaRPr kumimoji="0" lang="en-GB" sz="16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88" name="Group 87">
              <a:extLst>
                <a:ext uri="{FF2B5EF4-FFF2-40B4-BE49-F238E27FC236}">
                  <a16:creationId xmlns:a16="http://schemas.microsoft.com/office/drawing/2014/main" id="{AD29D752-D461-52C1-DBAA-BE64811902E2}"/>
                </a:ext>
              </a:extLst>
            </p:cNvPr>
            <p:cNvGrpSpPr/>
            <p:nvPr/>
          </p:nvGrpSpPr>
          <p:grpSpPr>
            <a:xfrm>
              <a:off x="2035331" y="3792169"/>
              <a:ext cx="1658041" cy="633734"/>
              <a:chOff x="5266185" y="4747413"/>
              <a:chExt cx="1658041" cy="633734"/>
            </a:xfrm>
          </p:grpSpPr>
          <p:sp>
            <p:nvSpPr>
              <p:cNvPr id="89" name="Rectangle: Rounded Corners 88">
                <a:extLst>
                  <a:ext uri="{FF2B5EF4-FFF2-40B4-BE49-F238E27FC236}">
                    <a16:creationId xmlns:a16="http://schemas.microsoft.com/office/drawing/2014/main" id="{D820537B-6491-B084-ECBC-E83804D441EE}"/>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90" name="TextBox 89">
                <a:extLst>
                  <a:ext uri="{FF2B5EF4-FFF2-40B4-BE49-F238E27FC236}">
                    <a16:creationId xmlns:a16="http://schemas.microsoft.com/office/drawing/2014/main" id="{EB150A66-9378-FBA0-2ED3-DBB7F8347762}"/>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~90%</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10</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93" name="Group 92">
            <a:extLst>
              <a:ext uri="{FF2B5EF4-FFF2-40B4-BE49-F238E27FC236}">
                <a16:creationId xmlns:a16="http://schemas.microsoft.com/office/drawing/2014/main" id="{C726FDBA-F2DC-17E7-5A03-3A94BE547CF5}"/>
              </a:ext>
            </a:extLst>
          </p:cNvPr>
          <p:cNvGrpSpPr>
            <a:grpSpLocks noChangeAspect="1"/>
          </p:cNvGrpSpPr>
          <p:nvPr/>
        </p:nvGrpSpPr>
        <p:grpSpPr>
          <a:xfrm>
            <a:off x="8523271" y="3002932"/>
            <a:ext cx="1217050" cy="1096286"/>
            <a:chOff x="2035331" y="2992521"/>
            <a:chExt cx="1658041" cy="1493520"/>
          </a:xfrm>
        </p:grpSpPr>
        <p:grpSp>
          <p:nvGrpSpPr>
            <p:cNvPr id="94" name="Group 93">
              <a:extLst>
                <a:ext uri="{FF2B5EF4-FFF2-40B4-BE49-F238E27FC236}">
                  <a16:creationId xmlns:a16="http://schemas.microsoft.com/office/drawing/2014/main" id="{0DBDE453-4A8B-BECC-9265-FDF08D1B9AAB}"/>
                </a:ext>
              </a:extLst>
            </p:cNvPr>
            <p:cNvGrpSpPr/>
            <p:nvPr/>
          </p:nvGrpSpPr>
          <p:grpSpPr>
            <a:xfrm>
              <a:off x="2119474" y="2992521"/>
              <a:ext cx="1493520" cy="1493520"/>
              <a:chOff x="843860" y="3654689"/>
              <a:chExt cx="1493520" cy="1493520"/>
            </a:xfrm>
            <a:solidFill>
              <a:srgbClr val="FFFFFF">
                <a:alpha val="65098"/>
              </a:srgbClr>
            </a:solidFill>
          </p:grpSpPr>
          <p:sp>
            <p:nvSpPr>
              <p:cNvPr id="98" name="Rounded Rectangle 21">
                <a:extLst>
                  <a:ext uri="{FF2B5EF4-FFF2-40B4-BE49-F238E27FC236}">
                    <a16:creationId xmlns:a16="http://schemas.microsoft.com/office/drawing/2014/main" id="{6AD956A4-72CD-2AAA-5126-099660C22371}"/>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99" name="TextBox 98">
                <a:extLst>
                  <a:ext uri="{FF2B5EF4-FFF2-40B4-BE49-F238E27FC236}">
                    <a16:creationId xmlns:a16="http://schemas.microsoft.com/office/drawing/2014/main" id="{147755BA-A666-B9D4-C983-1C676AD35763}"/>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MUC-16</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95" name="Group 94">
              <a:extLst>
                <a:ext uri="{FF2B5EF4-FFF2-40B4-BE49-F238E27FC236}">
                  <a16:creationId xmlns:a16="http://schemas.microsoft.com/office/drawing/2014/main" id="{8A912410-CCAC-7EC8-E9F7-E15283B548C5}"/>
                </a:ext>
              </a:extLst>
            </p:cNvPr>
            <p:cNvGrpSpPr/>
            <p:nvPr/>
          </p:nvGrpSpPr>
          <p:grpSpPr>
            <a:xfrm>
              <a:off x="2035331" y="3792169"/>
              <a:ext cx="1658041" cy="633734"/>
              <a:chOff x="5266185" y="4747413"/>
              <a:chExt cx="1658041" cy="633734"/>
            </a:xfrm>
          </p:grpSpPr>
          <p:sp>
            <p:nvSpPr>
              <p:cNvPr id="96" name="Rectangle: Rounded Corners 95">
                <a:extLst>
                  <a:ext uri="{FF2B5EF4-FFF2-40B4-BE49-F238E27FC236}">
                    <a16:creationId xmlns:a16="http://schemas.microsoft.com/office/drawing/2014/main" id="{733088CF-BAEA-FCA9-17FE-A6208ACE7886}"/>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97" name="TextBox 96">
                <a:extLst>
                  <a:ext uri="{FF2B5EF4-FFF2-40B4-BE49-F238E27FC236}">
                    <a16:creationId xmlns:a16="http://schemas.microsoft.com/office/drawing/2014/main" id="{93A99BF6-9FE1-CDE2-B6FC-968821DD330D}"/>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70–90%</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3</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114" name="Group 113">
            <a:extLst>
              <a:ext uri="{FF2B5EF4-FFF2-40B4-BE49-F238E27FC236}">
                <a16:creationId xmlns:a16="http://schemas.microsoft.com/office/drawing/2014/main" id="{8323ED9A-3E8B-F4D2-FCF4-4BAF47DD1A30}"/>
              </a:ext>
            </a:extLst>
          </p:cNvPr>
          <p:cNvGrpSpPr>
            <a:grpSpLocks noChangeAspect="1"/>
          </p:cNvGrpSpPr>
          <p:nvPr/>
        </p:nvGrpSpPr>
        <p:grpSpPr>
          <a:xfrm>
            <a:off x="7314972" y="2513152"/>
            <a:ext cx="1217050" cy="1096286"/>
            <a:chOff x="2035331" y="2992521"/>
            <a:chExt cx="1658041" cy="1493520"/>
          </a:xfrm>
        </p:grpSpPr>
        <p:grpSp>
          <p:nvGrpSpPr>
            <p:cNvPr id="115" name="Group 114">
              <a:extLst>
                <a:ext uri="{FF2B5EF4-FFF2-40B4-BE49-F238E27FC236}">
                  <a16:creationId xmlns:a16="http://schemas.microsoft.com/office/drawing/2014/main" id="{BAE3C92F-0F5D-9144-82B2-72385927FCE9}"/>
                </a:ext>
              </a:extLst>
            </p:cNvPr>
            <p:cNvGrpSpPr/>
            <p:nvPr/>
          </p:nvGrpSpPr>
          <p:grpSpPr>
            <a:xfrm>
              <a:off x="2119474" y="2992521"/>
              <a:ext cx="1493520" cy="1493520"/>
              <a:chOff x="843860" y="3654689"/>
              <a:chExt cx="1493520" cy="1493520"/>
            </a:xfrm>
            <a:solidFill>
              <a:srgbClr val="FFFFFF">
                <a:alpha val="65098"/>
              </a:srgbClr>
            </a:solidFill>
          </p:grpSpPr>
          <p:sp>
            <p:nvSpPr>
              <p:cNvPr id="119" name="Rounded Rectangle 21">
                <a:extLst>
                  <a:ext uri="{FF2B5EF4-FFF2-40B4-BE49-F238E27FC236}">
                    <a16:creationId xmlns:a16="http://schemas.microsoft.com/office/drawing/2014/main" id="{023BBA60-074A-59B3-15AF-AB858C71072A}"/>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120" name="TextBox 119">
                <a:extLst>
                  <a:ext uri="{FF2B5EF4-FFF2-40B4-BE49-F238E27FC236}">
                    <a16:creationId xmlns:a16="http://schemas.microsoft.com/office/drawing/2014/main" id="{D5E4FAF7-7D75-8E52-100A-F49297200101}"/>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NaPi2b</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116" name="Group 115">
              <a:extLst>
                <a:ext uri="{FF2B5EF4-FFF2-40B4-BE49-F238E27FC236}">
                  <a16:creationId xmlns:a16="http://schemas.microsoft.com/office/drawing/2014/main" id="{C8015D31-A222-9E65-29C4-8BDEF645B0DE}"/>
                </a:ext>
              </a:extLst>
            </p:cNvPr>
            <p:cNvGrpSpPr/>
            <p:nvPr/>
          </p:nvGrpSpPr>
          <p:grpSpPr>
            <a:xfrm>
              <a:off x="2035331" y="3792169"/>
              <a:ext cx="1658041" cy="633734"/>
              <a:chOff x="5266185" y="4747413"/>
              <a:chExt cx="1658041" cy="633734"/>
            </a:xfrm>
          </p:grpSpPr>
          <p:sp>
            <p:nvSpPr>
              <p:cNvPr id="117" name="Rectangle: Rounded Corners 116">
                <a:extLst>
                  <a:ext uri="{FF2B5EF4-FFF2-40B4-BE49-F238E27FC236}">
                    <a16:creationId xmlns:a16="http://schemas.microsoft.com/office/drawing/2014/main" id="{8F5D9B03-89F7-50F8-1FD0-E5E28D434FD3}"/>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118" name="TextBox 117">
                <a:extLst>
                  <a:ext uri="{FF2B5EF4-FFF2-40B4-BE49-F238E27FC236}">
                    <a16:creationId xmlns:a16="http://schemas.microsoft.com/office/drawing/2014/main" id="{480333CD-FB11-D8E1-7BDF-5119656D1BCA}"/>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95%</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sp>
        <p:nvSpPr>
          <p:cNvPr id="121" name="Rectangle: Rounded Corners 120">
            <a:extLst>
              <a:ext uri="{FF2B5EF4-FFF2-40B4-BE49-F238E27FC236}">
                <a16:creationId xmlns:a16="http://schemas.microsoft.com/office/drawing/2014/main" id="{4F53DE98-2A70-C988-3F1A-C21B60BB97FF}"/>
              </a:ext>
            </a:extLst>
          </p:cNvPr>
          <p:cNvSpPr/>
          <p:nvPr/>
        </p:nvSpPr>
        <p:spPr>
          <a:xfrm>
            <a:off x="4656080" y="4945529"/>
            <a:ext cx="2879841"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6" name="TextBox 5">
            <a:extLst>
              <a:ext uri="{FF2B5EF4-FFF2-40B4-BE49-F238E27FC236}">
                <a16:creationId xmlns:a16="http://schemas.microsoft.com/office/drawing/2014/main" id="{273D5BFD-2EAE-C514-8B36-7348F64BCD9A}"/>
              </a:ext>
            </a:extLst>
          </p:cNvPr>
          <p:cNvSpPr txBox="1"/>
          <p:nvPr/>
        </p:nvSpPr>
        <p:spPr>
          <a:xfrm>
            <a:off x="4485810" y="5049068"/>
            <a:ext cx="3220381" cy="461665"/>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t>Expression in OC</a:t>
            </a:r>
          </a:p>
        </p:txBody>
      </p:sp>
      <p:sp>
        <p:nvSpPr>
          <p:cNvPr id="225" name="Rectangle 224">
            <a:extLst>
              <a:ext uri="{FF2B5EF4-FFF2-40B4-BE49-F238E27FC236}">
                <a16:creationId xmlns:a16="http://schemas.microsoft.com/office/drawing/2014/main" id="{EA5D2155-A260-E42E-F4C1-D97507709724}"/>
              </a:ext>
            </a:extLst>
          </p:cNvPr>
          <p:cNvSpPr/>
          <p:nvPr/>
        </p:nvSpPr>
        <p:spPr>
          <a:xfrm>
            <a:off x="-28575" y="6006624"/>
            <a:ext cx="12249150" cy="1187329"/>
          </a:xfrm>
          <a:prstGeom prst="rect">
            <a:avLst/>
          </a:prstGeom>
          <a:gradFill flip="none" rotWithShape="1">
            <a:gsLst>
              <a:gs pos="66000">
                <a:srgbClr val="48008E">
                  <a:alpha val="33000"/>
                </a:srgbClr>
              </a:gs>
              <a:gs pos="0">
                <a:schemeClr val="tx1"/>
              </a:gs>
              <a:gs pos="99000">
                <a:schemeClr val="tx1">
                  <a:alpha val="0"/>
                </a:schemeClr>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7" name="Footer Placeholder 1">
            <a:extLst>
              <a:ext uri="{FF2B5EF4-FFF2-40B4-BE49-F238E27FC236}">
                <a16:creationId xmlns:a16="http://schemas.microsoft.com/office/drawing/2014/main" id="{5E7DEBF4-6235-396C-B19C-7041220381FE}"/>
              </a:ext>
            </a:extLst>
          </p:cNvPr>
          <p:cNvSpPr txBox="1">
            <a:spLocks/>
          </p:cNvSpPr>
          <p:nvPr/>
        </p:nvSpPr>
        <p:spPr>
          <a:xfrm>
            <a:off x="2009234" y="5641499"/>
            <a:ext cx="4859868"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30000" noProof="0" dirty="0" err="1">
                <a:ln>
                  <a:noFill/>
                </a:ln>
                <a:solidFill>
                  <a:srgbClr val="FFFFFF"/>
                </a:solidFill>
                <a:effectLst/>
                <a:uLnTx/>
                <a:uFillTx/>
                <a:latin typeface="Gotham"/>
                <a:ea typeface="+mn-ea"/>
                <a:cs typeface="+mn-cs"/>
              </a:rPr>
              <a:t>a</a:t>
            </a:r>
            <a:r>
              <a:rPr kumimoji="0" lang="en-GB" sz="800" b="1" i="0" u="none" strike="noStrike" kern="1200" cap="none" spc="0" normalizeH="0" baseline="0" noProof="0" dirty="0" err="1">
                <a:ln>
                  <a:noFill/>
                </a:ln>
                <a:solidFill>
                  <a:srgbClr val="FFFFFF"/>
                </a:solidFill>
                <a:effectLst/>
                <a:uLnTx/>
                <a:uFillTx/>
                <a:latin typeface="Gotham"/>
                <a:ea typeface="+mn-ea"/>
                <a:cs typeface="+mn-cs"/>
              </a:rPr>
              <a:t>Regardless</a:t>
            </a:r>
            <a:r>
              <a:rPr kumimoji="0" lang="en-GB" sz="800" b="1" i="0" u="none" strike="noStrike" kern="1200" cap="none" spc="0" normalizeH="0" baseline="0" noProof="0" dirty="0">
                <a:ln>
                  <a:noFill/>
                </a:ln>
                <a:solidFill>
                  <a:srgbClr val="FFFFFF"/>
                </a:solidFill>
                <a:effectLst/>
                <a:uLnTx/>
                <a:uFillTx/>
                <a:latin typeface="Gotham"/>
                <a:ea typeface="+mn-ea"/>
                <a:cs typeface="+mn-cs"/>
              </a:rPr>
              <a:t> of level of HER2 positivity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Gotham"/>
                <a:ea typeface="+mn-ea"/>
                <a:cs typeface="+mn-cs"/>
              </a:rPr>
              <a:t>Only a selection of factors are displayed</a:t>
            </a:r>
          </a:p>
        </p:txBody>
      </p:sp>
      <p:sp>
        <p:nvSpPr>
          <p:cNvPr id="5" name="TextBox 4">
            <a:extLst>
              <a:ext uri="{FF2B5EF4-FFF2-40B4-BE49-F238E27FC236}">
                <a16:creationId xmlns:a16="http://schemas.microsoft.com/office/drawing/2014/main" id="{2C289616-846E-F86C-6911-4422CE2E3445}"/>
              </a:ext>
            </a:extLst>
          </p:cNvPr>
          <p:cNvSpPr txBox="1"/>
          <p:nvPr/>
        </p:nvSpPr>
        <p:spPr>
          <a:xfrm>
            <a:off x="1833598" y="6258633"/>
            <a:ext cx="8524804" cy="584775"/>
          </a:xfrm>
          <a:prstGeom prst="rect">
            <a:avLst/>
          </a:prstGeom>
          <a:noFill/>
        </p:spPr>
        <p:txBody>
          <a:bodyPr wrap="square" l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Gotham"/>
                <a:ea typeface="+mn-ea"/>
                <a:cs typeface="+mn-cs"/>
              </a:rPr>
              <a:t>1. Liang L,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Hum </a:t>
            </a:r>
            <a:r>
              <a:rPr kumimoji="0" lang="en-GB" sz="800" b="0" i="1" u="none" strike="noStrike" kern="1200" cap="none" spc="0" normalizeH="0" baseline="0" noProof="0" dirty="0" err="1">
                <a:ln>
                  <a:noFill/>
                </a:ln>
                <a:solidFill>
                  <a:srgbClr val="FFFFFF"/>
                </a:solidFill>
                <a:effectLst/>
                <a:uLnTx/>
                <a:uFillTx/>
                <a:latin typeface="Gotham"/>
                <a:ea typeface="+mn-ea"/>
                <a:cs typeface="+mn-cs"/>
              </a:rPr>
              <a:t>Pathol</a:t>
            </a:r>
            <a:r>
              <a:rPr kumimoji="0" lang="en-GB" sz="800" b="0" i="0" u="none" strike="noStrike" kern="1200" cap="none" spc="0" normalizeH="0" baseline="0" noProof="0" dirty="0">
                <a:ln>
                  <a:noFill/>
                </a:ln>
                <a:solidFill>
                  <a:srgbClr val="FFFFFF"/>
                </a:solidFill>
                <a:effectLst/>
                <a:uLnTx/>
                <a:uFillTx/>
                <a:latin typeface="Gotham"/>
                <a:ea typeface="+mn-ea"/>
                <a:cs typeface="+mn-cs"/>
              </a:rPr>
              <a:t>. 2016;57:1–6; 2. McDermott MSJ,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Clin Cancer Res</a:t>
            </a:r>
            <a:r>
              <a:rPr kumimoji="0" lang="en-GB" sz="800" b="0" i="0" u="none" strike="noStrike" kern="1200" cap="none" spc="0" normalizeH="0" baseline="0" noProof="0" dirty="0">
                <a:ln>
                  <a:noFill/>
                </a:ln>
                <a:solidFill>
                  <a:srgbClr val="FFFFFF"/>
                </a:solidFill>
                <a:effectLst/>
                <a:uLnTx/>
                <a:uFillTx/>
                <a:latin typeface="Gotham"/>
                <a:ea typeface="+mn-ea"/>
                <a:cs typeface="+mn-cs"/>
              </a:rPr>
              <a:t>. 2023;29(11):2131–2143; 3. Chelariu-Raicu A,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IJGC</a:t>
            </a:r>
            <a:r>
              <a:rPr kumimoji="0" lang="en-GB" sz="800" b="0" i="0" u="none" strike="noStrike" kern="1200" cap="none" spc="0" normalizeH="0" baseline="0" noProof="0" dirty="0">
                <a:ln>
                  <a:noFill/>
                </a:ln>
                <a:solidFill>
                  <a:srgbClr val="FFFFFF"/>
                </a:solidFill>
                <a:effectLst/>
                <a:uLnTx/>
                <a:uFillTx/>
                <a:latin typeface="Gotham"/>
                <a:ea typeface="+mn-ea"/>
                <a:cs typeface="+mn-cs"/>
              </a:rPr>
              <a:t>. 2023;33(3):420–442; 4. </a:t>
            </a:r>
            <a:r>
              <a:rPr kumimoji="0" lang="fr-FR" sz="800" b="0" i="0" u="none" strike="noStrike" kern="1200" cap="none" spc="0" normalizeH="0" baseline="0" noProof="0" dirty="0">
                <a:ln>
                  <a:noFill/>
                </a:ln>
                <a:solidFill>
                  <a:srgbClr val="FFFFFF"/>
                </a:solidFill>
                <a:effectLst/>
                <a:uLnTx/>
                <a:uFillTx/>
                <a:latin typeface="Gotham"/>
                <a:ea typeface="+mn-ea"/>
                <a:cs typeface="+mn-cs"/>
              </a:rPr>
              <a:t>Do-</a:t>
            </a:r>
            <a:r>
              <a:rPr kumimoji="0" lang="fr-FR" sz="800" b="0" i="0" u="none" strike="noStrike" kern="1200" cap="none" spc="0" normalizeH="0" baseline="0" noProof="0" dirty="0" err="1">
                <a:ln>
                  <a:noFill/>
                </a:ln>
                <a:solidFill>
                  <a:srgbClr val="FFFFFF"/>
                </a:solidFill>
                <a:effectLst/>
                <a:uLnTx/>
                <a:uFillTx/>
                <a:latin typeface="Gotham"/>
                <a:ea typeface="+mn-ea"/>
                <a:cs typeface="+mn-cs"/>
              </a:rPr>
              <a:t>Youn</a:t>
            </a:r>
            <a:r>
              <a:rPr kumimoji="0" lang="fr-FR" sz="800" b="0" i="0" u="none" strike="noStrike" kern="1200" cap="none" spc="0" normalizeH="0" baseline="0" noProof="0" dirty="0">
                <a:ln>
                  <a:noFill/>
                </a:ln>
                <a:solidFill>
                  <a:srgbClr val="FFFFFF"/>
                </a:solidFill>
                <a:effectLst/>
                <a:uLnTx/>
                <a:uFillTx/>
                <a:latin typeface="Gotham"/>
                <a:ea typeface="+mn-ea"/>
                <a:cs typeface="+mn-cs"/>
              </a:rPr>
              <a:t> O, et al. Nat </a:t>
            </a:r>
            <a:r>
              <a:rPr kumimoji="0" lang="fr-FR" sz="800" b="0" i="0" u="none" strike="noStrike" kern="1200" cap="none" spc="0" normalizeH="0" baseline="0" noProof="0" dirty="0" err="1">
                <a:ln>
                  <a:noFill/>
                </a:ln>
                <a:solidFill>
                  <a:srgbClr val="FFFFFF"/>
                </a:solidFill>
                <a:effectLst/>
                <a:uLnTx/>
                <a:uFillTx/>
                <a:latin typeface="Gotham"/>
                <a:ea typeface="+mn-ea"/>
                <a:cs typeface="+mn-cs"/>
              </a:rPr>
              <a:t>Rev</a:t>
            </a:r>
            <a:r>
              <a:rPr kumimoji="0" lang="fr-FR" sz="800" b="0" i="0" u="none" strike="noStrike" kern="1200" cap="none" spc="0" normalizeH="0" baseline="0" noProof="0" dirty="0">
                <a:ln>
                  <a:noFill/>
                </a:ln>
                <a:solidFill>
                  <a:srgbClr val="FFFFFF"/>
                </a:solidFill>
                <a:effectLst/>
                <a:uLnTx/>
                <a:uFillTx/>
                <a:latin typeface="Gotham"/>
                <a:ea typeface="+mn-ea"/>
                <a:cs typeface="+mn-cs"/>
              </a:rPr>
              <a:t> Clin </a:t>
            </a:r>
            <a:r>
              <a:rPr kumimoji="0" lang="fr-FR" sz="800" b="0" i="0" u="none" strike="noStrike" kern="1200" cap="none" spc="0" normalizeH="0" baseline="0" noProof="0" dirty="0" err="1">
                <a:ln>
                  <a:noFill/>
                </a:ln>
                <a:solidFill>
                  <a:srgbClr val="FFFFFF"/>
                </a:solidFill>
                <a:effectLst/>
                <a:uLnTx/>
                <a:uFillTx/>
                <a:latin typeface="Gotham"/>
                <a:ea typeface="+mn-ea"/>
                <a:cs typeface="+mn-cs"/>
              </a:rPr>
              <a:t>Oncol</a:t>
            </a:r>
            <a:r>
              <a:rPr kumimoji="0" lang="fr-FR" sz="800" b="0" i="0" u="none" strike="noStrike" kern="1200" cap="none" spc="0" normalizeH="0" baseline="0" noProof="0" dirty="0">
                <a:ln>
                  <a:noFill/>
                </a:ln>
                <a:solidFill>
                  <a:srgbClr val="FFFFFF"/>
                </a:solidFill>
                <a:effectLst/>
                <a:uLnTx/>
                <a:uFillTx/>
                <a:latin typeface="Gotham"/>
                <a:ea typeface="+mn-ea"/>
                <a:cs typeface="+mn-cs"/>
              </a:rPr>
              <a:t>. 2020;17(1):33–48; 5. </a:t>
            </a:r>
            <a:r>
              <a:rPr kumimoji="0" lang="fr-FR" sz="800" b="0" i="0" u="none" strike="noStrike" kern="1200" cap="none" spc="0" normalizeH="0" baseline="0" noProof="0" dirty="0" err="1">
                <a:ln>
                  <a:noFill/>
                </a:ln>
                <a:solidFill>
                  <a:srgbClr val="FFFFFF"/>
                </a:solidFill>
                <a:effectLst/>
                <a:uLnTx/>
                <a:uFillTx/>
                <a:latin typeface="Gotham"/>
                <a:ea typeface="+mn-ea"/>
                <a:cs typeface="+mn-cs"/>
              </a:rPr>
              <a:t>Pils</a:t>
            </a:r>
            <a:r>
              <a:rPr kumimoji="0" lang="fr-FR" sz="800" b="0" i="0" u="none" strike="noStrike" kern="1200" cap="none" spc="0" normalizeH="0" baseline="0" noProof="0" dirty="0">
                <a:ln>
                  <a:noFill/>
                </a:ln>
                <a:solidFill>
                  <a:srgbClr val="FFFFFF"/>
                </a:solidFill>
                <a:effectLst/>
                <a:uLnTx/>
                <a:uFillTx/>
                <a:latin typeface="Gotham"/>
                <a:ea typeface="+mn-ea"/>
                <a:cs typeface="+mn-cs"/>
              </a:rPr>
              <a:t> D, et al. Br J Cancer. 2007;96(3):485–491; 6. </a:t>
            </a:r>
            <a:r>
              <a:rPr kumimoji="0" lang="fr-FR" sz="800" b="0" i="0" u="none" strike="noStrike" kern="1200" cap="none" spc="0" normalizeH="0" baseline="0" noProof="0" dirty="0" err="1">
                <a:ln>
                  <a:noFill/>
                </a:ln>
                <a:solidFill>
                  <a:srgbClr val="FFFFFF"/>
                </a:solidFill>
                <a:effectLst/>
                <a:uLnTx/>
                <a:uFillTx/>
                <a:latin typeface="Gotham"/>
                <a:ea typeface="+mn-ea"/>
                <a:cs typeface="+mn-cs"/>
              </a:rPr>
              <a:t>Uzunparmak</a:t>
            </a:r>
            <a:r>
              <a:rPr kumimoji="0" lang="fr-FR" sz="800" b="0" i="0" u="none" strike="noStrike" kern="1200" cap="none" spc="0" normalizeH="0" baseline="0" noProof="0" dirty="0">
                <a:ln>
                  <a:noFill/>
                </a:ln>
                <a:solidFill>
                  <a:srgbClr val="FFFFFF"/>
                </a:solidFill>
                <a:effectLst/>
                <a:uLnTx/>
                <a:uFillTx/>
                <a:latin typeface="Gotham"/>
                <a:ea typeface="+mn-ea"/>
                <a:cs typeface="+mn-cs"/>
              </a:rPr>
              <a:t> B, et al. Ann </a:t>
            </a:r>
            <a:r>
              <a:rPr kumimoji="0" lang="fr-FR" sz="800" b="0" i="0" u="none" strike="noStrike" kern="1200" cap="none" spc="0" normalizeH="0" baseline="0" noProof="0" dirty="0" err="1">
                <a:ln>
                  <a:noFill/>
                </a:ln>
                <a:solidFill>
                  <a:srgbClr val="FFFFFF"/>
                </a:solidFill>
                <a:effectLst/>
                <a:uLnTx/>
                <a:uFillTx/>
                <a:latin typeface="Gotham"/>
                <a:ea typeface="+mn-ea"/>
                <a:cs typeface="+mn-cs"/>
              </a:rPr>
              <a:t>Oncol</a:t>
            </a:r>
            <a:r>
              <a:rPr kumimoji="0" lang="fr-FR" sz="800" b="0" i="0" u="none" strike="noStrike" kern="1200" cap="none" spc="0" normalizeH="0" baseline="0" noProof="0" dirty="0">
                <a:ln>
                  <a:noFill/>
                </a:ln>
                <a:solidFill>
                  <a:srgbClr val="FFFFFF"/>
                </a:solidFill>
                <a:effectLst/>
                <a:uLnTx/>
                <a:uFillTx/>
                <a:latin typeface="Gotham"/>
                <a:ea typeface="+mn-ea"/>
                <a:cs typeface="+mn-cs"/>
              </a:rPr>
              <a:t>. 2023;34(11):1035–1046; </a:t>
            </a:r>
            <a:r>
              <a:rPr kumimoji="0" lang="en-GB" sz="800" b="0" i="0" u="none" strike="noStrike" kern="1200" cap="none" spc="0" normalizeH="0" baseline="0" noProof="0" dirty="0">
                <a:ln>
                  <a:noFill/>
                </a:ln>
                <a:solidFill>
                  <a:srgbClr val="FFFFFF"/>
                </a:solidFill>
                <a:effectLst/>
                <a:uLnTx/>
                <a:uFillTx/>
                <a:latin typeface="Gotham"/>
                <a:ea typeface="+mn-ea"/>
                <a:cs typeface="+mn-cs"/>
              </a:rPr>
              <a:t>7. Ray-</a:t>
            </a:r>
            <a:r>
              <a:rPr kumimoji="0" lang="en-GB" sz="800" b="0" i="0" u="none" strike="noStrike" kern="1200" cap="none" spc="0" normalizeH="0" baseline="0" noProof="0" dirty="0" err="1">
                <a:ln>
                  <a:noFill/>
                </a:ln>
                <a:solidFill>
                  <a:srgbClr val="FFFFFF"/>
                </a:solidFill>
                <a:effectLst/>
                <a:uLnTx/>
                <a:uFillTx/>
                <a:latin typeface="Gotham"/>
                <a:ea typeface="+mn-ea"/>
                <a:cs typeface="+mn-cs"/>
              </a:rPr>
              <a:t>Coquard</a:t>
            </a:r>
            <a:r>
              <a:rPr kumimoji="0" lang="en-GB" sz="800" b="0" i="0" u="none" strike="noStrike" kern="1200" cap="none" spc="0" normalizeH="0" baseline="0" noProof="0" dirty="0">
                <a:ln>
                  <a:noFill/>
                </a:ln>
                <a:solidFill>
                  <a:srgbClr val="FFFFFF"/>
                </a:solidFill>
                <a:effectLst/>
                <a:uLnTx/>
                <a:uFillTx/>
                <a:latin typeface="Gotham"/>
                <a:ea typeface="+mn-ea"/>
                <a:cs typeface="+mn-cs"/>
              </a:rPr>
              <a:t> I, et al. Presented at ESMO congress, 2025; LBA42; 8. Veneris JT, et al. </a:t>
            </a:r>
            <a:r>
              <a:rPr kumimoji="0" lang="en-GB" sz="800" b="0" i="1" u="none" strike="noStrike" kern="1200" cap="none" spc="0" normalizeH="0" baseline="0" noProof="0" dirty="0" err="1">
                <a:ln>
                  <a:noFill/>
                </a:ln>
                <a:solidFill>
                  <a:srgbClr val="FFFFFF"/>
                </a:solidFill>
                <a:effectLst/>
                <a:uLnTx/>
                <a:uFillTx/>
                <a:latin typeface="Gotham"/>
                <a:ea typeface="+mn-ea"/>
                <a:cs typeface="+mn-cs"/>
              </a:rPr>
              <a:t>Gynecol</a:t>
            </a:r>
            <a:r>
              <a:rPr kumimoji="0" lang="en-GB" sz="800" b="0" i="1" u="none" strike="noStrike" kern="1200" cap="none" spc="0" normalizeH="0" baseline="0" noProof="0" dirty="0">
                <a:ln>
                  <a:noFill/>
                </a:ln>
                <a:solidFill>
                  <a:srgbClr val="FFFFFF"/>
                </a:solidFill>
                <a:effectLst/>
                <a:uLnTx/>
                <a:uFillTx/>
                <a:latin typeface="Gotham"/>
                <a:ea typeface="+mn-ea"/>
                <a:cs typeface="+mn-cs"/>
              </a:rPr>
              <a:t> Oncol</a:t>
            </a:r>
            <a:r>
              <a:rPr kumimoji="0" lang="en-GB" sz="800" b="0" i="0" u="none" strike="noStrike" kern="1200" cap="none" spc="0" normalizeH="0" baseline="0" noProof="0" dirty="0">
                <a:ln>
                  <a:noFill/>
                </a:ln>
                <a:solidFill>
                  <a:srgbClr val="FFFFFF"/>
                </a:solidFill>
                <a:effectLst/>
                <a:uLnTx/>
                <a:uFillTx/>
                <a:latin typeface="Gotham"/>
                <a:ea typeface="+mn-ea"/>
                <a:cs typeface="+mn-cs"/>
              </a:rPr>
              <a:t>. 2017;146(1):153–160; 9. Galli MC, et al.</a:t>
            </a:r>
            <a:r>
              <a:rPr kumimoji="0" lang="en-GB" sz="800" b="0" i="1" u="none" strike="noStrike" kern="1200" cap="none" spc="0" normalizeH="0" baseline="0" noProof="0" dirty="0">
                <a:ln>
                  <a:noFill/>
                </a:ln>
                <a:solidFill>
                  <a:srgbClr val="FFFFFF"/>
                </a:solidFill>
                <a:effectLst/>
                <a:uLnTx/>
                <a:uFillTx/>
                <a:latin typeface="Gotham"/>
                <a:ea typeface="+mn-ea"/>
                <a:cs typeface="+mn-cs"/>
              </a:rPr>
              <a:t> Cancer</a:t>
            </a:r>
            <a:r>
              <a:rPr kumimoji="0" lang="en-GB" sz="800" b="0" i="0" u="none" strike="noStrike" kern="1200" cap="none" spc="0" normalizeH="0" baseline="0" noProof="0" dirty="0">
                <a:ln>
                  <a:noFill/>
                </a:ln>
                <a:solidFill>
                  <a:srgbClr val="FFFFFF"/>
                </a:solidFill>
                <a:effectLst/>
                <a:uLnTx/>
                <a:uFillTx/>
                <a:latin typeface="Gotham"/>
                <a:ea typeface="+mn-ea"/>
                <a:cs typeface="+mn-cs"/>
              </a:rPr>
              <a:t>. 1981;47(6):1297–1302; </a:t>
            </a:r>
            <a:br>
              <a:rPr kumimoji="0" lang="en-GB" sz="800" b="0" i="0" u="none" strike="noStrike" kern="1200" cap="none" spc="0" normalizeH="0" baseline="0" noProof="0" dirty="0">
                <a:ln>
                  <a:noFill/>
                </a:ln>
                <a:solidFill>
                  <a:srgbClr val="FFFFFF"/>
                </a:solidFill>
                <a:effectLst/>
                <a:uLnTx/>
                <a:uFillTx/>
                <a:latin typeface="Gotham"/>
                <a:ea typeface="+mn-ea"/>
                <a:cs typeface="+mn-cs"/>
              </a:rPr>
            </a:br>
            <a:r>
              <a:rPr kumimoji="0" lang="en-GB" sz="800" b="0" i="0" u="none" strike="noStrike" kern="1200" cap="none" spc="0" normalizeH="0" baseline="0" noProof="0" dirty="0">
                <a:ln>
                  <a:noFill/>
                </a:ln>
                <a:solidFill>
                  <a:srgbClr val="FFFFFF"/>
                </a:solidFill>
                <a:effectLst/>
                <a:uLnTx/>
                <a:uFillTx/>
                <a:latin typeface="Gotham"/>
                <a:ea typeface="+mn-ea"/>
                <a:cs typeface="+mn-cs"/>
              </a:rPr>
              <a:t>10. Takano K,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Mol Cancer Ther</a:t>
            </a:r>
            <a:r>
              <a:rPr kumimoji="0" lang="en-GB" sz="800" b="0" i="0" u="none" strike="noStrike" kern="1200" cap="none" spc="0" normalizeH="0" baseline="0" noProof="0" dirty="0">
                <a:ln>
                  <a:noFill/>
                </a:ln>
                <a:solidFill>
                  <a:srgbClr val="FFFFFF"/>
                </a:solidFill>
                <a:effectLst/>
                <a:uLnTx/>
                <a:uFillTx/>
                <a:latin typeface="Gotham"/>
                <a:ea typeface="+mn-ea"/>
                <a:cs typeface="+mn-cs"/>
              </a:rPr>
              <a:t>. 2025. Online ahead of print. </a:t>
            </a:r>
            <a:endParaRPr kumimoji="0" lang="en-US" sz="800" b="0" i="0" u="none" strike="noStrike" kern="1200" cap="none" spc="0" normalizeH="0" baseline="0" noProof="0" dirty="0">
              <a:ln>
                <a:noFill/>
              </a:ln>
              <a:solidFill>
                <a:srgbClr val="FFFFFF"/>
              </a:solidFill>
              <a:effectLst/>
              <a:uLnTx/>
              <a:uFillTx/>
              <a:latin typeface="Gotham"/>
              <a:ea typeface="+mn-ea"/>
              <a:cs typeface="+mn-cs"/>
            </a:endParaRPr>
          </a:p>
        </p:txBody>
      </p:sp>
    </p:spTree>
    <p:extLst>
      <p:ext uri="{BB962C8B-B14F-4D97-AF65-F5344CB8AC3E}">
        <p14:creationId xmlns:p14="http://schemas.microsoft.com/office/powerpoint/2010/main" val="12172157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05B1241D-C0C3-DA6B-6B5A-C4F7EB27D397}"/>
            </a:ext>
          </a:extLst>
        </p:cNvPr>
        <p:cNvGrpSpPr/>
        <p:nvPr/>
      </p:nvGrpSpPr>
      <p:grpSpPr>
        <a:xfrm>
          <a:off x="0" y="0"/>
          <a:ext cx="0" cy="0"/>
          <a:chOff x="0" y="0"/>
          <a:chExt cx="0" cy="0"/>
        </a:xfrm>
      </p:grpSpPr>
      <p:sp>
        <p:nvSpPr>
          <p:cNvPr id="4" name="Oval 3">
            <a:extLst>
              <a:ext uri="{FF2B5EF4-FFF2-40B4-BE49-F238E27FC236}">
                <a16:creationId xmlns:a16="http://schemas.microsoft.com/office/drawing/2014/main" id="{2B574EFE-AF56-C49A-D05C-19783B037FCD}"/>
              </a:ext>
            </a:extLst>
          </p:cNvPr>
          <p:cNvSpPr/>
          <p:nvPr/>
        </p:nvSpPr>
        <p:spPr>
          <a:xfrm>
            <a:off x="3980519" y="79003"/>
            <a:ext cx="12052300" cy="12052300"/>
          </a:xfrm>
          <a:prstGeom prst="ellipse">
            <a:avLst/>
          </a:prstGeom>
          <a:gradFill flip="none" rotWithShape="1">
            <a:gsLst>
              <a:gs pos="0">
                <a:schemeClr val="bg1">
                  <a:alpha val="80000"/>
                </a:schemeClr>
              </a:gs>
              <a:gs pos="78000">
                <a:srgbClr val="FFFFFF">
                  <a:alpha val="12000"/>
                </a:srgbClr>
              </a:gs>
              <a:gs pos="40000">
                <a:srgbClr val="FFFFFF">
                  <a:alpha val="40000"/>
                </a:srgbClr>
              </a:gs>
              <a:gs pos="100000">
                <a:schemeClr val="bg1">
                  <a:lumMod val="0"/>
                  <a:lumOff val="100000"/>
                  <a:alpha val="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srgbClr val="FFFFFF"/>
                </a:solidFill>
                <a:effectLst/>
                <a:uLnTx/>
                <a:uFillTx/>
                <a:latin typeface="Gotham"/>
                <a:ea typeface="+mn-ea"/>
                <a:cs typeface="+mn-cs"/>
              </a:rPr>
              <a:t> </a:t>
            </a:r>
          </a:p>
        </p:txBody>
      </p:sp>
      <p:sp>
        <p:nvSpPr>
          <p:cNvPr id="3" name="Rectangle 2">
            <a:extLst>
              <a:ext uri="{FF2B5EF4-FFF2-40B4-BE49-F238E27FC236}">
                <a16:creationId xmlns:a16="http://schemas.microsoft.com/office/drawing/2014/main" id="{BD79891B-D0C0-AB91-7F4C-5EEAA8AD6343}"/>
              </a:ext>
            </a:extLst>
          </p:cNvPr>
          <p:cNvSpPr/>
          <p:nvPr/>
        </p:nvSpPr>
        <p:spPr>
          <a:xfrm>
            <a:off x="-28575" y="0"/>
            <a:ext cx="12249150" cy="6921501"/>
          </a:xfrm>
          <a:prstGeom prst="rect">
            <a:avLst/>
          </a:prstGeom>
          <a:gradFill flip="none" rotWithShape="1">
            <a:gsLst>
              <a:gs pos="0">
                <a:schemeClr val="tx1"/>
              </a:gs>
              <a:gs pos="100000">
                <a:schemeClr val="tx1">
                  <a:alpha val="0"/>
                </a:schemeClr>
              </a:gs>
            </a:gsLst>
            <a:lin ang="189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4" name="Oval 53">
            <a:extLst>
              <a:ext uri="{FF2B5EF4-FFF2-40B4-BE49-F238E27FC236}">
                <a16:creationId xmlns:a16="http://schemas.microsoft.com/office/drawing/2014/main" id="{86D78B46-726D-27DC-3388-25D00C4BB504}"/>
              </a:ext>
            </a:extLst>
          </p:cNvPr>
          <p:cNvSpPr/>
          <p:nvPr/>
        </p:nvSpPr>
        <p:spPr>
          <a:xfrm>
            <a:off x="159097" y="3193293"/>
            <a:ext cx="11888893" cy="10730556"/>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 name="Circle: Hollow 1">
            <a:extLst>
              <a:ext uri="{FF2B5EF4-FFF2-40B4-BE49-F238E27FC236}">
                <a16:creationId xmlns:a16="http://schemas.microsoft.com/office/drawing/2014/main" id="{D66F045A-324B-1F0D-1019-E0B3F60F8D2F}"/>
              </a:ext>
            </a:extLst>
          </p:cNvPr>
          <p:cNvSpPr/>
          <p:nvPr/>
        </p:nvSpPr>
        <p:spPr>
          <a:xfrm>
            <a:off x="585993" y="3578596"/>
            <a:ext cx="11035102" cy="9959950"/>
          </a:xfrm>
          <a:prstGeom prst="donut">
            <a:avLst>
              <a:gd name="adj" fmla="val 6155"/>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9" name="Circle: Hollow 8">
            <a:extLst>
              <a:ext uri="{FF2B5EF4-FFF2-40B4-BE49-F238E27FC236}">
                <a16:creationId xmlns:a16="http://schemas.microsoft.com/office/drawing/2014/main" id="{F0630B99-1CAA-DD94-4EF3-29DF63D4C2EF}"/>
              </a:ext>
            </a:extLst>
          </p:cNvPr>
          <p:cNvSpPr/>
          <p:nvPr/>
        </p:nvSpPr>
        <p:spPr>
          <a:xfrm>
            <a:off x="585993" y="3578596"/>
            <a:ext cx="11035102" cy="9959950"/>
          </a:xfrm>
          <a:prstGeom prst="donut">
            <a:avLst>
              <a:gd name="adj" fmla="val 2293"/>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 name="Circle: Hollow 9">
            <a:extLst>
              <a:ext uri="{FF2B5EF4-FFF2-40B4-BE49-F238E27FC236}">
                <a16:creationId xmlns:a16="http://schemas.microsoft.com/office/drawing/2014/main" id="{BD982B67-37BA-4360-B008-F0F15A9599E6}"/>
              </a:ext>
            </a:extLst>
          </p:cNvPr>
          <p:cNvSpPr/>
          <p:nvPr/>
        </p:nvSpPr>
        <p:spPr>
          <a:xfrm>
            <a:off x="4316153" y="5853144"/>
            <a:ext cx="3574780" cy="3226488"/>
          </a:xfrm>
          <a:prstGeom prst="donut">
            <a:avLst>
              <a:gd name="adj" fmla="val 4237"/>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 name="Oval 10">
            <a:extLst>
              <a:ext uri="{FF2B5EF4-FFF2-40B4-BE49-F238E27FC236}">
                <a16:creationId xmlns:a16="http://schemas.microsoft.com/office/drawing/2014/main" id="{E8569762-DA3A-1186-06B8-9E0550F90FB9}"/>
              </a:ext>
            </a:extLst>
          </p:cNvPr>
          <p:cNvSpPr/>
          <p:nvPr/>
        </p:nvSpPr>
        <p:spPr>
          <a:xfrm>
            <a:off x="4595366" y="6105153"/>
            <a:ext cx="3016354" cy="2722470"/>
          </a:xfrm>
          <a:prstGeom prst="ellipse">
            <a:avLst/>
          </a:prstGeom>
          <a:gradFill flip="none" rotWithShape="1">
            <a:gsLst>
              <a:gs pos="0">
                <a:schemeClr val="accent1"/>
              </a:gs>
              <a:gs pos="99000">
                <a:schemeClr val="accent5"/>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 name="Circle: Hollow 11">
            <a:extLst>
              <a:ext uri="{FF2B5EF4-FFF2-40B4-BE49-F238E27FC236}">
                <a16:creationId xmlns:a16="http://schemas.microsoft.com/office/drawing/2014/main" id="{C47F011E-310D-8290-7E84-5789DEC91E3C}"/>
              </a:ext>
            </a:extLst>
          </p:cNvPr>
          <p:cNvSpPr/>
          <p:nvPr/>
        </p:nvSpPr>
        <p:spPr>
          <a:xfrm>
            <a:off x="-181717" y="2769482"/>
            <a:ext cx="12730020" cy="11489732"/>
          </a:xfrm>
          <a:prstGeom prst="donut">
            <a:avLst>
              <a:gd name="adj" fmla="val 396"/>
            </a:avLst>
          </a:prstGeom>
          <a:gradFill flip="none" rotWithShape="1">
            <a:gsLst>
              <a:gs pos="0">
                <a:schemeClr val="bg1"/>
              </a:gs>
              <a:gs pos="85000">
                <a:srgbClr val="FFFFFF">
                  <a:alpha val="0"/>
                </a:srgbClr>
              </a:gs>
              <a:gs pos="100000">
                <a:schemeClr val="bg1">
                  <a:lumMod val="0"/>
                  <a:lumOff val="100000"/>
                  <a:alpha val="0"/>
                </a:schemeClr>
              </a:gs>
            </a:gsLst>
            <a:lin ang="30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sp>
        <p:nvSpPr>
          <p:cNvPr id="13" name="Circle: Hollow 12">
            <a:extLst>
              <a:ext uri="{FF2B5EF4-FFF2-40B4-BE49-F238E27FC236}">
                <a16:creationId xmlns:a16="http://schemas.microsoft.com/office/drawing/2014/main" id="{BA25F77B-85B7-EAA2-A4D1-5BBBCBA3B9C9}"/>
              </a:ext>
            </a:extLst>
          </p:cNvPr>
          <p:cNvSpPr/>
          <p:nvPr/>
        </p:nvSpPr>
        <p:spPr>
          <a:xfrm>
            <a:off x="-21447" y="2924391"/>
            <a:ext cx="12478686" cy="11262885"/>
          </a:xfrm>
          <a:prstGeom prst="donut">
            <a:avLst>
              <a:gd name="adj" fmla="val 401"/>
            </a:avLst>
          </a:prstGeom>
          <a:gradFill flip="none" rotWithShape="1">
            <a:gsLst>
              <a:gs pos="0">
                <a:schemeClr val="bg1">
                  <a:alpha val="20000"/>
                </a:schemeClr>
              </a:gs>
              <a:gs pos="79000">
                <a:schemeClr val="bg1">
                  <a:alpha val="10000"/>
                </a:schemeClr>
              </a:gs>
              <a:gs pos="100000">
                <a:schemeClr val="accent3">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sp>
        <p:nvSpPr>
          <p:cNvPr id="50" name="Circle: Hollow 49">
            <a:extLst>
              <a:ext uri="{FF2B5EF4-FFF2-40B4-BE49-F238E27FC236}">
                <a16:creationId xmlns:a16="http://schemas.microsoft.com/office/drawing/2014/main" id="{DFBC99BF-7811-88F4-614D-AE6484F407F7}"/>
              </a:ext>
            </a:extLst>
          </p:cNvPr>
          <p:cNvSpPr/>
          <p:nvPr/>
        </p:nvSpPr>
        <p:spPr>
          <a:xfrm flipH="1">
            <a:off x="-267285" y="2647784"/>
            <a:ext cx="12943653" cy="11682549"/>
          </a:xfrm>
          <a:prstGeom prst="donut">
            <a:avLst>
              <a:gd name="adj" fmla="val 401"/>
            </a:avLst>
          </a:prstGeom>
          <a:gradFill flip="none" rotWithShape="1">
            <a:gsLst>
              <a:gs pos="0">
                <a:schemeClr val="bg1">
                  <a:alpha val="20000"/>
                </a:schemeClr>
              </a:gs>
              <a:gs pos="79000">
                <a:schemeClr val="bg1">
                  <a:alpha val="10000"/>
                </a:schemeClr>
              </a:gs>
              <a:gs pos="100000">
                <a:schemeClr val="accent3">
                  <a:alpha val="0"/>
                </a:schemeClr>
              </a:gs>
            </a:gsLst>
            <a:lin ang="108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grpSp>
        <p:nvGrpSpPr>
          <p:cNvPr id="224" name="Group 223">
            <a:extLst>
              <a:ext uri="{FF2B5EF4-FFF2-40B4-BE49-F238E27FC236}">
                <a16:creationId xmlns:a16="http://schemas.microsoft.com/office/drawing/2014/main" id="{FECDB225-BAE0-7F4B-9B02-030B631EDD5B}"/>
              </a:ext>
            </a:extLst>
          </p:cNvPr>
          <p:cNvGrpSpPr/>
          <p:nvPr/>
        </p:nvGrpSpPr>
        <p:grpSpPr>
          <a:xfrm>
            <a:off x="665480" y="3041716"/>
            <a:ext cx="10876568" cy="3586344"/>
            <a:chOff x="244718" y="2902977"/>
            <a:chExt cx="11718092" cy="3863821"/>
          </a:xfrm>
        </p:grpSpPr>
        <p:grpSp>
          <p:nvGrpSpPr>
            <p:cNvPr id="35" name="Group 34">
              <a:extLst>
                <a:ext uri="{FF2B5EF4-FFF2-40B4-BE49-F238E27FC236}">
                  <a16:creationId xmlns:a16="http://schemas.microsoft.com/office/drawing/2014/main" id="{EA340633-FA2C-211B-ABAF-A24A61E76FDD}"/>
                </a:ext>
              </a:extLst>
            </p:cNvPr>
            <p:cNvGrpSpPr/>
            <p:nvPr/>
          </p:nvGrpSpPr>
          <p:grpSpPr>
            <a:xfrm rot="17469867">
              <a:off x="508602" y="6172312"/>
              <a:ext cx="330602" cy="858369"/>
              <a:chOff x="-2971013" y="3396051"/>
              <a:chExt cx="1149901" cy="2637572"/>
            </a:xfrm>
          </p:grpSpPr>
          <p:sp>
            <p:nvSpPr>
              <p:cNvPr id="31" name="Circle: Hollow 30">
                <a:extLst>
                  <a:ext uri="{FF2B5EF4-FFF2-40B4-BE49-F238E27FC236}">
                    <a16:creationId xmlns:a16="http://schemas.microsoft.com/office/drawing/2014/main" id="{4760613D-B775-A6B4-EB2A-C5158F6D657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32" name="Circle: Hollow 31">
                <a:extLst>
                  <a:ext uri="{FF2B5EF4-FFF2-40B4-BE49-F238E27FC236}">
                    <a16:creationId xmlns:a16="http://schemas.microsoft.com/office/drawing/2014/main" id="{D1F9598F-C026-5449-9A1C-A5103F4F0EF3}"/>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 name="Oval 18">
                <a:extLst>
                  <a:ext uri="{FF2B5EF4-FFF2-40B4-BE49-F238E27FC236}">
                    <a16:creationId xmlns:a16="http://schemas.microsoft.com/office/drawing/2014/main" id="{3245900A-43FE-3D5D-3230-D2934362000F}"/>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30" name="Oval 29">
                <a:extLst>
                  <a:ext uri="{FF2B5EF4-FFF2-40B4-BE49-F238E27FC236}">
                    <a16:creationId xmlns:a16="http://schemas.microsoft.com/office/drawing/2014/main" id="{1AC38DCD-79A4-5F33-98CC-921A4F5765FB}"/>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36" name="Group 35">
              <a:extLst>
                <a:ext uri="{FF2B5EF4-FFF2-40B4-BE49-F238E27FC236}">
                  <a16:creationId xmlns:a16="http://schemas.microsoft.com/office/drawing/2014/main" id="{D40EEDE2-BF3F-DDDF-5FCF-247E0962881F}"/>
                </a:ext>
              </a:extLst>
            </p:cNvPr>
            <p:cNvGrpSpPr/>
            <p:nvPr/>
          </p:nvGrpSpPr>
          <p:grpSpPr>
            <a:xfrm rot="17738772">
              <a:off x="789294" y="5651797"/>
              <a:ext cx="330602" cy="858369"/>
              <a:chOff x="-2971013" y="3396051"/>
              <a:chExt cx="1149901" cy="2637572"/>
            </a:xfrm>
          </p:grpSpPr>
          <p:sp>
            <p:nvSpPr>
              <p:cNvPr id="41" name="Circle: Hollow 40">
                <a:extLst>
                  <a:ext uri="{FF2B5EF4-FFF2-40B4-BE49-F238E27FC236}">
                    <a16:creationId xmlns:a16="http://schemas.microsoft.com/office/drawing/2014/main" id="{8E60D176-C934-1147-70B9-859A66CEDE25}"/>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2" name="Circle: Hollow 41">
                <a:extLst>
                  <a:ext uri="{FF2B5EF4-FFF2-40B4-BE49-F238E27FC236}">
                    <a16:creationId xmlns:a16="http://schemas.microsoft.com/office/drawing/2014/main" id="{2F98FE98-12CB-9723-521F-161090D1027C}"/>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3" name="Oval 42">
                <a:extLst>
                  <a:ext uri="{FF2B5EF4-FFF2-40B4-BE49-F238E27FC236}">
                    <a16:creationId xmlns:a16="http://schemas.microsoft.com/office/drawing/2014/main" id="{66B8C8D1-3BFB-E77D-CF1B-A60B6BD5F75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4" name="Oval 43">
                <a:extLst>
                  <a:ext uri="{FF2B5EF4-FFF2-40B4-BE49-F238E27FC236}">
                    <a16:creationId xmlns:a16="http://schemas.microsoft.com/office/drawing/2014/main" id="{49126253-6F8C-4BD8-4022-CCC09CC41AF1}"/>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48" name="Group 47">
              <a:extLst>
                <a:ext uri="{FF2B5EF4-FFF2-40B4-BE49-F238E27FC236}">
                  <a16:creationId xmlns:a16="http://schemas.microsoft.com/office/drawing/2014/main" id="{84ECB113-6D3D-A4DD-53CE-EDBBFE161422}"/>
                </a:ext>
              </a:extLst>
            </p:cNvPr>
            <p:cNvGrpSpPr/>
            <p:nvPr/>
          </p:nvGrpSpPr>
          <p:grpSpPr>
            <a:xfrm rot="18019036">
              <a:off x="1114024" y="5163729"/>
              <a:ext cx="330602" cy="858369"/>
              <a:chOff x="-2971013" y="3396051"/>
              <a:chExt cx="1149901" cy="2637572"/>
            </a:xfrm>
          </p:grpSpPr>
          <p:sp>
            <p:nvSpPr>
              <p:cNvPr id="49" name="Circle: Hollow 48">
                <a:extLst>
                  <a:ext uri="{FF2B5EF4-FFF2-40B4-BE49-F238E27FC236}">
                    <a16:creationId xmlns:a16="http://schemas.microsoft.com/office/drawing/2014/main" id="{D85A072B-DC04-65CF-0A97-699B96EC0EC6}"/>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1" name="Circle: Hollow 50">
                <a:extLst>
                  <a:ext uri="{FF2B5EF4-FFF2-40B4-BE49-F238E27FC236}">
                    <a16:creationId xmlns:a16="http://schemas.microsoft.com/office/drawing/2014/main" id="{7BC64D8D-CC72-E831-88D3-DBAF82516A38}"/>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6" name="Oval 55">
                <a:extLst>
                  <a:ext uri="{FF2B5EF4-FFF2-40B4-BE49-F238E27FC236}">
                    <a16:creationId xmlns:a16="http://schemas.microsoft.com/office/drawing/2014/main" id="{83A2EF4A-A306-7744-CBF6-7DA1F578C7D5}"/>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57" name="Oval 56">
                <a:extLst>
                  <a:ext uri="{FF2B5EF4-FFF2-40B4-BE49-F238E27FC236}">
                    <a16:creationId xmlns:a16="http://schemas.microsoft.com/office/drawing/2014/main" id="{BBE6CA66-8C30-0C62-82BB-06ED44635592}"/>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58" name="Group 57">
              <a:extLst>
                <a:ext uri="{FF2B5EF4-FFF2-40B4-BE49-F238E27FC236}">
                  <a16:creationId xmlns:a16="http://schemas.microsoft.com/office/drawing/2014/main" id="{64F257CB-B6BF-F685-C2BF-F0FB1BAE4268}"/>
                </a:ext>
              </a:extLst>
            </p:cNvPr>
            <p:cNvGrpSpPr/>
            <p:nvPr/>
          </p:nvGrpSpPr>
          <p:grpSpPr>
            <a:xfrm rot="18575898">
              <a:off x="1459839" y="4771696"/>
              <a:ext cx="330602" cy="858369"/>
              <a:chOff x="-2971013" y="3396051"/>
              <a:chExt cx="1149901" cy="2637572"/>
            </a:xfrm>
          </p:grpSpPr>
          <p:sp>
            <p:nvSpPr>
              <p:cNvPr id="59" name="Circle: Hollow 58">
                <a:extLst>
                  <a:ext uri="{FF2B5EF4-FFF2-40B4-BE49-F238E27FC236}">
                    <a16:creationId xmlns:a16="http://schemas.microsoft.com/office/drawing/2014/main" id="{A46EFAAF-8218-5CBE-7AAC-05F4B9EF006F}"/>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0" name="Circle: Hollow 59">
                <a:extLst>
                  <a:ext uri="{FF2B5EF4-FFF2-40B4-BE49-F238E27FC236}">
                    <a16:creationId xmlns:a16="http://schemas.microsoft.com/office/drawing/2014/main" id="{59E5EFD0-BB41-2181-10F8-E18693304236}"/>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4" name="Oval 63">
                <a:extLst>
                  <a:ext uri="{FF2B5EF4-FFF2-40B4-BE49-F238E27FC236}">
                    <a16:creationId xmlns:a16="http://schemas.microsoft.com/office/drawing/2014/main" id="{4382CF9D-547B-EE54-2BCD-9A3202A418BE}"/>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65" name="Oval 64">
                <a:extLst>
                  <a:ext uri="{FF2B5EF4-FFF2-40B4-BE49-F238E27FC236}">
                    <a16:creationId xmlns:a16="http://schemas.microsoft.com/office/drawing/2014/main" id="{D8381CA2-5512-DB2D-EBFB-A09C369E6D7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66" name="Group 65">
              <a:extLst>
                <a:ext uri="{FF2B5EF4-FFF2-40B4-BE49-F238E27FC236}">
                  <a16:creationId xmlns:a16="http://schemas.microsoft.com/office/drawing/2014/main" id="{C440059D-9D96-2426-653F-28E7E3AA6CBA}"/>
                </a:ext>
              </a:extLst>
            </p:cNvPr>
            <p:cNvGrpSpPr/>
            <p:nvPr/>
          </p:nvGrpSpPr>
          <p:grpSpPr>
            <a:xfrm rot="18758171">
              <a:off x="1857173" y="4356251"/>
              <a:ext cx="330602" cy="858369"/>
              <a:chOff x="-2971013" y="3396051"/>
              <a:chExt cx="1149901" cy="2637572"/>
            </a:xfrm>
          </p:grpSpPr>
          <p:sp>
            <p:nvSpPr>
              <p:cNvPr id="100" name="Circle: Hollow 99">
                <a:extLst>
                  <a:ext uri="{FF2B5EF4-FFF2-40B4-BE49-F238E27FC236}">
                    <a16:creationId xmlns:a16="http://schemas.microsoft.com/office/drawing/2014/main" id="{E58D1DE1-02E9-8BEE-670A-437091959883}"/>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1" name="Circle: Hollow 100">
                <a:extLst>
                  <a:ext uri="{FF2B5EF4-FFF2-40B4-BE49-F238E27FC236}">
                    <a16:creationId xmlns:a16="http://schemas.microsoft.com/office/drawing/2014/main" id="{79811B45-4255-60A2-E8C1-313F0DB5B83B}"/>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2" name="Oval 101">
                <a:extLst>
                  <a:ext uri="{FF2B5EF4-FFF2-40B4-BE49-F238E27FC236}">
                    <a16:creationId xmlns:a16="http://schemas.microsoft.com/office/drawing/2014/main" id="{CDD7B8EC-C13F-EEDE-D92C-4EE78B9639CC}"/>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3" name="Oval 102">
                <a:extLst>
                  <a:ext uri="{FF2B5EF4-FFF2-40B4-BE49-F238E27FC236}">
                    <a16:creationId xmlns:a16="http://schemas.microsoft.com/office/drawing/2014/main" id="{EE7B1B21-294F-10E8-C6F5-4C4EB6F7C992}"/>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04" name="Group 103">
              <a:extLst>
                <a:ext uri="{FF2B5EF4-FFF2-40B4-BE49-F238E27FC236}">
                  <a16:creationId xmlns:a16="http://schemas.microsoft.com/office/drawing/2014/main" id="{1B0BF0B7-9A42-2AFF-4196-1FB630429E7B}"/>
                </a:ext>
              </a:extLst>
            </p:cNvPr>
            <p:cNvGrpSpPr/>
            <p:nvPr/>
          </p:nvGrpSpPr>
          <p:grpSpPr>
            <a:xfrm rot="19199321">
              <a:off x="2327260" y="3996312"/>
              <a:ext cx="330602" cy="858369"/>
              <a:chOff x="-2971013" y="3396051"/>
              <a:chExt cx="1149901" cy="2637572"/>
            </a:xfrm>
          </p:grpSpPr>
          <p:sp>
            <p:nvSpPr>
              <p:cNvPr id="105" name="Circle: Hollow 104">
                <a:extLst>
                  <a:ext uri="{FF2B5EF4-FFF2-40B4-BE49-F238E27FC236}">
                    <a16:creationId xmlns:a16="http://schemas.microsoft.com/office/drawing/2014/main" id="{85FEA1C6-69FD-42D7-2789-6C09B3BD489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6" name="Circle: Hollow 105">
                <a:extLst>
                  <a:ext uri="{FF2B5EF4-FFF2-40B4-BE49-F238E27FC236}">
                    <a16:creationId xmlns:a16="http://schemas.microsoft.com/office/drawing/2014/main" id="{6B03B0AE-BC2D-F2B1-B0C1-38FBD1AB8C3D}"/>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7" name="Oval 106">
                <a:extLst>
                  <a:ext uri="{FF2B5EF4-FFF2-40B4-BE49-F238E27FC236}">
                    <a16:creationId xmlns:a16="http://schemas.microsoft.com/office/drawing/2014/main" id="{0837D45F-31C7-213C-4F18-9AAE839A2031}"/>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08" name="Oval 107">
                <a:extLst>
                  <a:ext uri="{FF2B5EF4-FFF2-40B4-BE49-F238E27FC236}">
                    <a16:creationId xmlns:a16="http://schemas.microsoft.com/office/drawing/2014/main" id="{03F31747-7CA5-182E-8DC9-FDF46F702A38}"/>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09" name="Group 108">
              <a:extLst>
                <a:ext uri="{FF2B5EF4-FFF2-40B4-BE49-F238E27FC236}">
                  <a16:creationId xmlns:a16="http://schemas.microsoft.com/office/drawing/2014/main" id="{3F67D64E-20B3-603D-FF3E-2C91552401EF}"/>
                </a:ext>
              </a:extLst>
            </p:cNvPr>
            <p:cNvGrpSpPr/>
            <p:nvPr/>
          </p:nvGrpSpPr>
          <p:grpSpPr>
            <a:xfrm rot="19460877">
              <a:off x="2760012" y="3725121"/>
              <a:ext cx="330602" cy="858369"/>
              <a:chOff x="-2971013" y="3396051"/>
              <a:chExt cx="1149901" cy="2637572"/>
            </a:xfrm>
          </p:grpSpPr>
          <p:sp>
            <p:nvSpPr>
              <p:cNvPr id="110" name="Circle: Hollow 109">
                <a:extLst>
                  <a:ext uri="{FF2B5EF4-FFF2-40B4-BE49-F238E27FC236}">
                    <a16:creationId xmlns:a16="http://schemas.microsoft.com/office/drawing/2014/main" id="{7C228A80-3440-6432-F3E9-19C00DE3E4F5}"/>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1" name="Circle: Hollow 110">
                <a:extLst>
                  <a:ext uri="{FF2B5EF4-FFF2-40B4-BE49-F238E27FC236}">
                    <a16:creationId xmlns:a16="http://schemas.microsoft.com/office/drawing/2014/main" id="{C47C9CE7-98E3-762E-DC51-F9F5C90DDF5C}"/>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2" name="Oval 111">
                <a:extLst>
                  <a:ext uri="{FF2B5EF4-FFF2-40B4-BE49-F238E27FC236}">
                    <a16:creationId xmlns:a16="http://schemas.microsoft.com/office/drawing/2014/main" id="{C1BF9E54-7098-A425-91E7-2D19EFBA6779}"/>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13" name="Oval 112">
                <a:extLst>
                  <a:ext uri="{FF2B5EF4-FFF2-40B4-BE49-F238E27FC236}">
                    <a16:creationId xmlns:a16="http://schemas.microsoft.com/office/drawing/2014/main" id="{DCDA56DE-4592-F6B3-E730-B90AB5C1664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22" name="Group 121">
              <a:extLst>
                <a:ext uri="{FF2B5EF4-FFF2-40B4-BE49-F238E27FC236}">
                  <a16:creationId xmlns:a16="http://schemas.microsoft.com/office/drawing/2014/main" id="{46F01567-64A8-18F7-AB1C-737146EBAF6E}"/>
                </a:ext>
              </a:extLst>
            </p:cNvPr>
            <p:cNvGrpSpPr/>
            <p:nvPr/>
          </p:nvGrpSpPr>
          <p:grpSpPr>
            <a:xfrm rot="19845227">
              <a:off x="3182992" y="3478444"/>
              <a:ext cx="330602" cy="858369"/>
              <a:chOff x="-2971013" y="3396051"/>
              <a:chExt cx="1149901" cy="2637572"/>
            </a:xfrm>
          </p:grpSpPr>
          <p:sp>
            <p:nvSpPr>
              <p:cNvPr id="123" name="Circle: Hollow 122">
                <a:extLst>
                  <a:ext uri="{FF2B5EF4-FFF2-40B4-BE49-F238E27FC236}">
                    <a16:creationId xmlns:a16="http://schemas.microsoft.com/office/drawing/2014/main" id="{0452F747-6A83-54A4-810F-8349ABE453FD}"/>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4" name="Circle: Hollow 123">
                <a:extLst>
                  <a:ext uri="{FF2B5EF4-FFF2-40B4-BE49-F238E27FC236}">
                    <a16:creationId xmlns:a16="http://schemas.microsoft.com/office/drawing/2014/main" id="{7FA09118-24A8-7BB5-CE8A-D6CBD2B655C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5" name="Oval 124">
                <a:extLst>
                  <a:ext uri="{FF2B5EF4-FFF2-40B4-BE49-F238E27FC236}">
                    <a16:creationId xmlns:a16="http://schemas.microsoft.com/office/drawing/2014/main" id="{C05A8D05-11AF-EF71-56D2-6F30C2B1E9D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6" name="Oval 125">
                <a:extLst>
                  <a:ext uri="{FF2B5EF4-FFF2-40B4-BE49-F238E27FC236}">
                    <a16:creationId xmlns:a16="http://schemas.microsoft.com/office/drawing/2014/main" id="{28D86BB6-4DC8-AD3C-C3B5-B3E673D7859F}"/>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27" name="Group 126">
              <a:extLst>
                <a:ext uri="{FF2B5EF4-FFF2-40B4-BE49-F238E27FC236}">
                  <a16:creationId xmlns:a16="http://schemas.microsoft.com/office/drawing/2014/main" id="{F51106C1-759F-0F43-5404-8828311CFFC7}"/>
                </a:ext>
              </a:extLst>
            </p:cNvPr>
            <p:cNvGrpSpPr/>
            <p:nvPr/>
          </p:nvGrpSpPr>
          <p:grpSpPr>
            <a:xfrm rot="19927941">
              <a:off x="3641732" y="3304819"/>
              <a:ext cx="330602" cy="858369"/>
              <a:chOff x="-2971013" y="3396051"/>
              <a:chExt cx="1149901" cy="2637572"/>
            </a:xfrm>
          </p:grpSpPr>
          <p:sp>
            <p:nvSpPr>
              <p:cNvPr id="128" name="Circle: Hollow 127">
                <a:extLst>
                  <a:ext uri="{FF2B5EF4-FFF2-40B4-BE49-F238E27FC236}">
                    <a16:creationId xmlns:a16="http://schemas.microsoft.com/office/drawing/2014/main" id="{E718D197-5E9F-B7C0-1AB6-6BE30D678563}"/>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29" name="Circle: Hollow 128">
                <a:extLst>
                  <a:ext uri="{FF2B5EF4-FFF2-40B4-BE49-F238E27FC236}">
                    <a16:creationId xmlns:a16="http://schemas.microsoft.com/office/drawing/2014/main" id="{068B2C80-EA02-D6EE-9D6A-93A2379DBF64}"/>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0" name="Oval 129">
                <a:extLst>
                  <a:ext uri="{FF2B5EF4-FFF2-40B4-BE49-F238E27FC236}">
                    <a16:creationId xmlns:a16="http://schemas.microsoft.com/office/drawing/2014/main" id="{7CA01CCC-35D2-2331-D90A-3AAFABDB786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1" name="Oval 130">
                <a:extLst>
                  <a:ext uri="{FF2B5EF4-FFF2-40B4-BE49-F238E27FC236}">
                    <a16:creationId xmlns:a16="http://schemas.microsoft.com/office/drawing/2014/main" id="{7F46B4C2-04ED-E4F4-5FA0-1A6CACEC3D95}"/>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32" name="Group 131">
              <a:extLst>
                <a:ext uri="{FF2B5EF4-FFF2-40B4-BE49-F238E27FC236}">
                  <a16:creationId xmlns:a16="http://schemas.microsoft.com/office/drawing/2014/main" id="{A8DA299E-0DA9-2269-3F41-38FE06ABA80D}"/>
                </a:ext>
              </a:extLst>
            </p:cNvPr>
            <p:cNvGrpSpPr/>
            <p:nvPr/>
          </p:nvGrpSpPr>
          <p:grpSpPr>
            <a:xfrm rot="20304496">
              <a:off x="4083730" y="3152067"/>
              <a:ext cx="330602" cy="858369"/>
              <a:chOff x="-2971013" y="3396051"/>
              <a:chExt cx="1149901" cy="2637572"/>
            </a:xfrm>
          </p:grpSpPr>
          <p:sp>
            <p:nvSpPr>
              <p:cNvPr id="133" name="Circle: Hollow 132">
                <a:extLst>
                  <a:ext uri="{FF2B5EF4-FFF2-40B4-BE49-F238E27FC236}">
                    <a16:creationId xmlns:a16="http://schemas.microsoft.com/office/drawing/2014/main" id="{D02311EB-C106-DD29-6063-F3EED4695370}"/>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4" name="Circle: Hollow 133">
                <a:extLst>
                  <a:ext uri="{FF2B5EF4-FFF2-40B4-BE49-F238E27FC236}">
                    <a16:creationId xmlns:a16="http://schemas.microsoft.com/office/drawing/2014/main" id="{7A95428E-BDCE-F9FD-8255-7DB05A0EF6D7}"/>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5" name="Oval 134">
                <a:extLst>
                  <a:ext uri="{FF2B5EF4-FFF2-40B4-BE49-F238E27FC236}">
                    <a16:creationId xmlns:a16="http://schemas.microsoft.com/office/drawing/2014/main" id="{673641ED-D959-78DD-A33E-AEEFACFF44C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6" name="Oval 135">
                <a:extLst>
                  <a:ext uri="{FF2B5EF4-FFF2-40B4-BE49-F238E27FC236}">
                    <a16:creationId xmlns:a16="http://schemas.microsoft.com/office/drawing/2014/main" id="{41A6739D-75EA-380D-524D-B31A619ED10E}"/>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37" name="Group 136">
              <a:extLst>
                <a:ext uri="{FF2B5EF4-FFF2-40B4-BE49-F238E27FC236}">
                  <a16:creationId xmlns:a16="http://schemas.microsoft.com/office/drawing/2014/main" id="{BEBD6160-6836-928B-5161-62FBBEB314B4}"/>
                </a:ext>
              </a:extLst>
            </p:cNvPr>
            <p:cNvGrpSpPr/>
            <p:nvPr/>
          </p:nvGrpSpPr>
          <p:grpSpPr>
            <a:xfrm rot="20711180">
              <a:off x="4600674" y="3003439"/>
              <a:ext cx="330602" cy="858369"/>
              <a:chOff x="-2971013" y="3396051"/>
              <a:chExt cx="1149901" cy="2637572"/>
            </a:xfrm>
          </p:grpSpPr>
          <p:sp>
            <p:nvSpPr>
              <p:cNvPr id="138" name="Circle: Hollow 137">
                <a:extLst>
                  <a:ext uri="{FF2B5EF4-FFF2-40B4-BE49-F238E27FC236}">
                    <a16:creationId xmlns:a16="http://schemas.microsoft.com/office/drawing/2014/main" id="{A577D372-F590-A3F5-5DB9-BA3F98B2F88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39" name="Circle: Hollow 138">
                <a:extLst>
                  <a:ext uri="{FF2B5EF4-FFF2-40B4-BE49-F238E27FC236}">
                    <a16:creationId xmlns:a16="http://schemas.microsoft.com/office/drawing/2014/main" id="{F84BE623-131C-C84F-D89C-A1D3677551CF}"/>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0" name="Oval 139">
                <a:extLst>
                  <a:ext uri="{FF2B5EF4-FFF2-40B4-BE49-F238E27FC236}">
                    <a16:creationId xmlns:a16="http://schemas.microsoft.com/office/drawing/2014/main" id="{B1450C8E-20C5-D49C-0D04-FA847EC8F59D}"/>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1" name="Oval 140">
                <a:extLst>
                  <a:ext uri="{FF2B5EF4-FFF2-40B4-BE49-F238E27FC236}">
                    <a16:creationId xmlns:a16="http://schemas.microsoft.com/office/drawing/2014/main" id="{97DF5DAB-F5C1-BEE6-F411-A6CB2C9252F8}"/>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42" name="Group 141">
              <a:extLst>
                <a:ext uri="{FF2B5EF4-FFF2-40B4-BE49-F238E27FC236}">
                  <a16:creationId xmlns:a16="http://schemas.microsoft.com/office/drawing/2014/main" id="{AEBDB15D-ACDC-174A-77C8-5386BA6C0984}"/>
                </a:ext>
              </a:extLst>
            </p:cNvPr>
            <p:cNvGrpSpPr/>
            <p:nvPr/>
          </p:nvGrpSpPr>
          <p:grpSpPr>
            <a:xfrm rot="21097910">
              <a:off x="5071198" y="2935078"/>
              <a:ext cx="330602" cy="858369"/>
              <a:chOff x="-2971013" y="3396051"/>
              <a:chExt cx="1149901" cy="2637572"/>
            </a:xfrm>
          </p:grpSpPr>
          <p:sp>
            <p:nvSpPr>
              <p:cNvPr id="143" name="Circle: Hollow 142">
                <a:extLst>
                  <a:ext uri="{FF2B5EF4-FFF2-40B4-BE49-F238E27FC236}">
                    <a16:creationId xmlns:a16="http://schemas.microsoft.com/office/drawing/2014/main" id="{6E0CBC32-C924-E7D2-30D6-4664E6DAB7F8}"/>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4" name="Circle: Hollow 143">
                <a:extLst>
                  <a:ext uri="{FF2B5EF4-FFF2-40B4-BE49-F238E27FC236}">
                    <a16:creationId xmlns:a16="http://schemas.microsoft.com/office/drawing/2014/main" id="{4E3DA76F-8E51-FDEC-716A-A28D3502F124}"/>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5" name="Oval 144">
                <a:extLst>
                  <a:ext uri="{FF2B5EF4-FFF2-40B4-BE49-F238E27FC236}">
                    <a16:creationId xmlns:a16="http://schemas.microsoft.com/office/drawing/2014/main" id="{A8BB4FBF-2A18-E873-28F0-8DF2507EF338}"/>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46" name="Oval 145">
                <a:extLst>
                  <a:ext uri="{FF2B5EF4-FFF2-40B4-BE49-F238E27FC236}">
                    <a16:creationId xmlns:a16="http://schemas.microsoft.com/office/drawing/2014/main" id="{9FB99D6C-D143-1D56-225C-08FC2FA5AEEA}"/>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49" name="Group 148">
              <a:extLst>
                <a:ext uri="{FF2B5EF4-FFF2-40B4-BE49-F238E27FC236}">
                  <a16:creationId xmlns:a16="http://schemas.microsoft.com/office/drawing/2014/main" id="{E1F41C13-D8AF-81DF-5794-C97AE0039478}"/>
                </a:ext>
              </a:extLst>
            </p:cNvPr>
            <p:cNvGrpSpPr/>
            <p:nvPr/>
          </p:nvGrpSpPr>
          <p:grpSpPr>
            <a:xfrm rot="4130133" flipH="1">
              <a:off x="11368325" y="6172312"/>
              <a:ext cx="330602" cy="858369"/>
              <a:chOff x="-2971013" y="3396051"/>
              <a:chExt cx="1149901" cy="2637572"/>
            </a:xfrm>
          </p:grpSpPr>
          <p:sp>
            <p:nvSpPr>
              <p:cNvPr id="205" name="Circle: Hollow 204">
                <a:extLst>
                  <a:ext uri="{FF2B5EF4-FFF2-40B4-BE49-F238E27FC236}">
                    <a16:creationId xmlns:a16="http://schemas.microsoft.com/office/drawing/2014/main" id="{61A86454-D8B1-2755-0005-19B885EA854C}"/>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6" name="Circle: Hollow 205">
                <a:extLst>
                  <a:ext uri="{FF2B5EF4-FFF2-40B4-BE49-F238E27FC236}">
                    <a16:creationId xmlns:a16="http://schemas.microsoft.com/office/drawing/2014/main" id="{F08EA779-CA06-6CAF-9DF1-804F2740AFE8}"/>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7" name="Oval 206">
                <a:extLst>
                  <a:ext uri="{FF2B5EF4-FFF2-40B4-BE49-F238E27FC236}">
                    <a16:creationId xmlns:a16="http://schemas.microsoft.com/office/drawing/2014/main" id="{8C0A02E3-487B-232A-85C0-F1F44C797EE7}"/>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8" name="Oval 207">
                <a:extLst>
                  <a:ext uri="{FF2B5EF4-FFF2-40B4-BE49-F238E27FC236}">
                    <a16:creationId xmlns:a16="http://schemas.microsoft.com/office/drawing/2014/main" id="{4B92E366-CEFE-7AAD-3FD5-60A2B0ABEEDF}"/>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0" name="Group 149">
              <a:extLst>
                <a:ext uri="{FF2B5EF4-FFF2-40B4-BE49-F238E27FC236}">
                  <a16:creationId xmlns:a16="http://schemas.microsoft.com/office/drawing/2014/main" id="{12E679D5-77D0-372F-B4D1-52F6E4E5EC12}"/>
                </a:ext>
              </a:extLst>
            </p:cNvPr>
            <p:cNvGrpSpPr/>
            <p:nvPr/>
          </p:nvGrpSpPr>
          <p:grpSpPr>
            <a:xfrm rot="3861228" flipH="1">
              <a:off x="11087633" y="5651797"/>
              <a:ext cx="330602" cy="858369"/>
              <a:chOff x="-2971013" y="3396051"/>
              <a:chExt cx="1149901" cy="2637572"/>
            </a:xfrm>
          </p:grpSpPr>
          <p:sp>
            <p:nvSpPr>
              <p:cNvPr id="201" name="Circle: Hollow 200">
                <a:extLst>
                  <a:ext uri="{FF2B5EF4-FFF2-40B4-BE49-F238E27FC236}">
                    <a16:creationId xmlns:a16="http://schemas.microsoft.com/office/drawing/2014/main" id="{3B0BF296-776C-5FC0-6151-9715C7EF8C7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2" name="Circle: Hollow 201">
                <a:extLst>
                  <a:ext uri="{FF2B5EF4-FFF2-40B4-BE49-F238E27FC236}">
                    <a16:creationId xmlns:a16="http://schemas.microsoft.com/office/drawing/2014/main" id="{F839C49D-9913-E2F8-4EF7-C1B4BC749E01}"/>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3" name="Oval 202">
                <a:extLst>
                  <a:ext uri="{FF2B5EF4-FFF2-40B4-BE49-F238E27FC236}">
                    <a16:creationId xmlns:a16="http://schemas.microsoft.com/office/drawing/2014/main" id="{3EE8E9A8-6353-1D5C-97F1-23FA703CFD51}"/>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4" name="Oval 203">
                <a:extLst>
                  <a:ext uri="{FF2B5EF4-FFF2-40B4-BE49-F238E27FC236}">
                    <a16:creationId xmlns:a16="http://schemas.microsoft.com/office/drawing/2014/main" id="{30935D9D-2028-CF82-067D-2EFD00D6632A}"/>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1" name="Group 150">
              <a:extLst>
                <a:ext uri="{FF2B5EF4-FFF2-40B4-BE49-F238E27FC236}">
                  <a16:creationId xmlns:a16="http://schemas.microsoft.com/office/drawing/2014/main" id="{A8716D06-403F-E7C0-BB78-305B6F744E77}"/>
                </a:ext>
              </a:extLst>
            </p:cNvPr>
            <p:cNvGrpSpPr/>
            <p:nvPr/>
          </p:nvGrpSpPr>
          <p:grpSpPr>
            <a:xfrm rot="3580964" flipH="1">
              <a:off x="10762903" y="5163729"/>
              <a:ext cx="330602" cy="858369"/>
              <a:chOff x="-2971013" y="3396051"/>
              <a:chExt cx="1149901" cy="2637572"/>
            </a:xfrm>
          </p:grpSpPr>
          <p:sp>
            <p:nvSpPr>
              <p:cNvPr id="197" name="Circle: Hollow 196">
                <a:extLst>
                  <a:ext uri="{FF2B5EF4-FFF2-40B4-BE49-F238E27FC236}">
                    <a16:creationId xmlns:a16="http://schemas.microsoft.com/office/drawing/2014/main" id="{2B32011F-50D3-E0E6-430C-D56ED3076C5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8" name="Circle: Hollow 197">
                <a:extLst>
                  <a:ext uri="{FF2B5EF4-FFF2-40B4-BE49-F238E27FC236}">
                    <a16:creationId xmlns:a16="http://schemas.microsoft.com/office/drawing/2014/main" id="{C42A56A8-B8D9-4ADC-75C0-A46E49A25069}"/>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9" name="Oval 198">
                <a:extLst>
                  <a:ext uri="{FF2B5EF4-FFF2-40B4-BE49-F238E27FC236}">
                    <a16:creationId xmlns:a16="http://schemas.microsoft.com/office/drawing/2014/main" id="{F760F207-D664-E93F-CB81-1B792FB21EF3}"/>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00" name="Oval 199">
                <a:extLst>
                  <a:ext uri="{FF2B5EF4-FFF2-40B4-BE49-F238E27FC236}">
                    <a16:creationId xmlns:a16="http://schemas.microsoft.com/office/drawing/2014/main" id="{C35216EF-E0B5-2815-E53D-794556E6DE17}"/>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2" name="Group 151">
              <a:extLst>
                <a:ext uri="{FF2B5EF4-FFF2-40B4-BE49-F238E27FC236}">
                  <a16:creationId xmlns:a16="http://schemas.microsoft.com/office/drawing/2014/main" id="{6CB93379-E079-7F4A-F16E-EAF7689D0A96}"/>
                </a:ext>
              </a:extLst>
            </p:cNvPr>
            <p:cNvGrpSpPr/>
            <p:nvPr/>
          </p:nvGrpSpPr>
          <p:grpSpPr>
            <a:xfrm rot="3024102" flipH="1">
              <a:off x="10417088" y="4771696"/>
              <a:ext cx="330602" cy="858369"/>
              <a:chOff x="-2971013" y="3396051"/>
              <a:chExt cx="1149901" cy="2637572"/>
            </a:xfrm>
          </p:grpSpPr>
          <p:sp>
            <p:nvSpPr>
              <p:cNvPr id="193" name="Circle: Hollow 192">
                <a:extLst>
                  <a:ext uri="{FF2B5EF4-FFF2-40B4-BE49-F238E27FC236}">
                    <a16:creationId xmlns:a16="http://schemas.microsoft.com/office/drawing/2014/main" id="{2A24D6DB-9EB6-DE8F-8CAE-38CDDAA76B2A}"/>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4" name="Circle: Hollow 193">
                <a:extLst>
                  <a:ext uri="{FF2B5EF4-FFF2-40B4-BE49-F238E27FC236}">
                    <a16:creationId xmlns:a16="http://schemas.microsoft.com/office/drawing/2014/main" id="{DF0E0366-260D-EE0A-1A40-81C578593D0A}"/>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5" name="Oval 194">
                <a:extLst>
                  <a:ext uri="{FF2B5EF4-FFF2-40B4-BE49-F238E27FC236}">
                    <a16:creationId xmlns:a16="http://schemas.microsoft.com/office/drawing/2014/main" id="{CC0A1262-6F13-6E73-8AFD-3A2C07A04886}"/>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6" name="Oval 195">
                <a:extLst>
                  <a:ext uri="{FF2B5EF4-FFF2-40B4-BE49-F238E27FC236}">
                    <a16:creationId xmlns:a16="http://schemas.microsoft.com/office/drawing/2014/main" id="{8D9C7A3D-D473-2620-5BA2-59F38317B43C}"/>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3" name="Group 152">
              <a:extLst>
                <a:ext uri="{FF2B5EF4-FFF2-40B4-BE49-F238E27FC236}">
                  <a16:creationId xmlns:a16="http://schemas.microsoft.com/office/drawing/2014/main" id="{C22695D8-5487-9E4B-0400-42ECD28C87BD}"/>
                </a:ext>
              </a:extLst>
            </p:cNvPr>
            <p:cNvGrpSpPr/>
            <p:nvPr/>
          </p:nvGrpSpPr>
          <p:grpSpPr>
            <a:xfrm rot="2841829" flipH="1">
              <a:off x="10019754" y="4356251"/>
              <a:ext cx="330602" cy="858369"/>
              <a:chOff x="-2971013" y="3396051"/>
              <a:chExt cx="1149901" cy="2637572"/>
            </a:xfrm>
          </p:grpSpPr>
          <p:sp>
            <p:nvSpPr>
              <p:cNvPr id="189" name="Circle: Hollow 188">
                <a:extLst>
                  <a:ext uri="{FF2B5EF4-FFF2-40B4-BE49-F238E27FC236}">
                    <a16:creationId xmlns:a16="http://schemas.microsoft.com/office/drawing/2014/main" id="{DFA0C6A2-2C1D-CE02-6A90-25886DD11486}"/>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0" name="Circle: Hollow 189">
                <a:extLst>
                  <a:ext uri="{FF2B5EF4-FFF2-40B4-BE49-F238E27FC236}">
                    <a16:creationId xmlns:a16="http://schemas.microsoft.com/office/drawing/2014/main" id="{2860846D-569C-BE7F-4430-88460B157588}"/>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1" name="Oval 190">
                <a:extLst>
                  <a:ext uri="{FF2B5EF4-FFF2-40B4-BE49-F238E27FC236}">
                    <a16:creationId xmlns:a16="http://schemas.microsoft.com/office/drawing/2014/main" id="{4456413E-8AAC-220D-E84A-986103CC1FF8}"/>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92" name="Oval 191">
                <a:extLst>
                  <a:ext uri="{FF2B5EF4-FFF2-40B4-BE49-F238E27FC236}">
                    <a16:creationId xmlns:a16="http://schemas.microsoft.com/office/drawing/2014/main" id="{AD18A127-179C-2218-ABB0-9E8947AEAB73}"/>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4" name="Group 153">
              <a:extLst>
                <a:ext uri="{FF2B5EF4-FFF2-40B4-BE49-F238E27FC236}">
                  <a16:creationId xmlns:a16="http://schemas.microsoft.com/office/drawing/2014/main" id="{A0955752-C05F-8F49-3DBE-D3CB6092CB97}"/>
                </a:ext>
              </a:extLst>
            </p:cNvPr>
            <p:cNvGrpSpPr/>
            <p:nvPr/>
          </p:nvGrpSpPr>
          <p:grpSpPr>
            <a:xfrm rot="2400679" flipH="1">
              <a:off x="9549667" y="3996312"/>
              <a:ext cx="330602" cy="858369"/>
              <a:chOff x="-2971013" y="3396051"/>
              <a:chExt cx="1149901" cy="2637572"/>
            </a:xfrm>
          </p:grpSpPr>
          <p:sp>
            <p:nvSpPr>
              <p:cNvPr id="185" name="Circle: Hollow 184">
                <a:extLst>
                  <a:ext uri="{FF2B5EF4-FFF2-40B4-BE49-F238E27FC236}">
                    <a16:creationId xmlns:a16="http://schemas.microsoft.com/office/drawing/2014/main" id="{DA6B437C-E92B-5A58-C766-B3E3DC1EC626}"/>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6" name="Circle: Hollow 185">
                <a:extLst>
                  <a:ext uri="{FF2B5EF4-FFF2-40B4-BE49-F238E27FC236}">
                    <a16:creationId xmlns:a16="http://schemas.microsoft.com/office/drawing/2014/main" id="{AF66AB7D-FB02-8FF5-FDBB-18C06DCFB4C8}"/>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7" name="Oval 186">
                <a:extLst>
                  <a:ext uri="{FF2B5EF4-FFF2-40B4-BE49-F238E27FC236}">
                    <a16:creationId xmlns:a16="http://schemas.microsoft.com/office/drawing/2014/main" id="{D54BC015-2065-1568-93BC-05043E9B3BEB}"/>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8" name="Oval 187">
                <a:extLst>
                  <a:ext uri="{FF2B5EF4-FFF2-40B4-BE49-F238E27FC236}">
                    <a16:creationId xmlns:a16="http://schemas.microsoft.com/office/drawing/2014/main" id="{ED039FB6-31D1-7328-7922-C94FC05D9DF6}"/>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5" name="Group 154">
              <a:extLst>
                <a:ext uri="{FF2B5EF4-FFF2-40B4-BE49-F238E27FC236}">
                  <a16:creationId xmlns:a16="http://schemas.microsoft.com/office/drawing/2014/main" id="{89FC9551-EA08-D465-B5D4-B3DE98301C7B}"/>
                </a:ext>
              </a:extLst>
            </p:cNvPr>
            <p:cNvGrpSpPr/>
            <p:nvPr/>
          </p:nvGrpSpPr>
          <p:grpSpPr>
            <a:xfrm rot="2139123" flipH="1">
              <a:off x="9116915" y="3725121"/>
              <a:ext cx="330602" cy="858369"/>
              <a:chOff x="-2971013" y="3396051"/>
              <a:chExt cx="1149901" cy="2637572"/>
            </a:xfrm>
          </p:grpSpPr>
          <p:sp>
            <p:nvSpPr>
              <p:cNvPr id="181" name="Circle: Hollow 180">
                <a:extLst>
                  <a:ext uri="{FF2B5EF4-FFF2-40B4-BE49-F238E27FC236}">
                    <a16:creationId xmlns:a16="http://schemas.microsoft.com/office/drawing/2014/main" id="{24420B60-5D8A-E1C6-2272-169AE1010C54}"/>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2" name="Circle: Hollow 181">
                <a:extLst>
                  <a:ext uri="{FF2B5EF4-FFF2-40B4-BE49-F238E27FC236}">
                    <a16:creationId xmlns:a16="http://schemas.microsoft.com/office/drawing/2014/main" id="{03BDB1CA-C0B8-B382-A467-A2CAC4550D4C}"/>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3" name="Oval 182">
                <a:extLst>
                  <a:ext uri="{FF2B5EF4-FFF2-40B4-BE49-F238E27FC236}">
                    <a16:creationId xmlns:a16="http://schemas.microsoft.com/office/drawing/2014/main" id="{98CD212C-9ACF-1052-B079-1E0128EA150E}"/>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4" name="Oval 183">
                <a:extLst>
                  <a:ext uri="{FF2B5EF4-FFF2-40B4-BE49-F238E27FC236}">
                    <a16:creationId xmlns:a16="http://schemas.microsoft.com/office/drawing/2014/main" id="{E11E7DA5-CF2F-B536-3563-D708FF67827B}"/>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6" name="Group 155">
              <a:extLst>
                <a:ext uri="{FF2B5EF4-FFF2-40B4-BE49-F238E27FC236}">
                  <a16:creationId xmlns:a16="http://schemas.microsoft.com/office/drawing/2014/main" id="{3F843AA1-8275-83CD-02D7-B8065AD3AFA5}"/>
                </a:ext>
              </a:extLst>
            </p:cNvPr>
            <p:cNvGrpSpPr/>
            <p:nvPr/>
          </p:nvGrpSpPr>
          <p:grpSpPr>
            <a:xfrm rot="1754773" flipH="1">
              <a:off x="8693935" y="3478444"/>
              <a:ext cx="330602" cy="858369"/>
              <a:chOff x="-2971013" y="3396051"/>
              <a:chExt cx="1149901" cy="2637572"/>
            </a:xfrm>
          </p:grpSpPr>
          <p:sp>
            <p:nvSpPr>
              <p:cNvPr id="177" name="Circle: Hollow 176">
                <a:extLst>
                  <a:ext uri="{FF2B5EF4-FFF2-40B4-BE49-F238E27FC236}">
                    <a16:creationId xmlns:a16="http://schemas.microsoft.com/office/drawing/2014/main" id="{F7C07996-88E4-3418-3FF3-379BBD536C6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8" name="Circle: Hollow 177">
                <a:extLst>
                  <a:ext uri="{FF2B5EF4-FFF2-40B4-BE49-F238E27FC236}">
                    <a16:creationId xmlns:a16="http://schemas.microsoft.com/office/drawing/2014/main" id="{340B1F66-A664-C5E3-2EE0-57AFBEFB0D3E}"/>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9" name="Oval 178">
                <a:extLst>
                  <a:ext uri="{FF2B5EF4-FFF2-40B4-BE49-F238E27FC236}">
                    <a16:creationId xmlns:a16="http://schemas.microsoft.com/office/drawing/2014/main" id="{B7DFD3F5-296C-7E66-266A-BFDB5B8440C1}"/>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80" name="Oval 179">
                <a:extLst>
                  <a:ext uri="{FF2B5EF4-FFF2-40B4-BE49-F238E27FC236}">
                    <a16:creationId xmlns:a16="http://schemas.microsoft.com/office/drawing/2014/main" id="{2F25C41E-88DC-45F9-69A3-120906CB8C18}"/>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7" name="Group 156">
              <a:extLst>
                <a:ext uri="{FF2B5EF4-FFF2-40B4-BE49-F238E27FC236}">
                  <a16:creationId xmlns:a16="http://schemas.microsoft.com/office/drawing/2014/main" id="{A83C47ED-416F-EA66-6930-1A700FE98204}"/>
                </a:ext>
              </a:extLst>
            </p:cNvPr>
            <p:cNvGrpSpPr/>
            <p:nvPr/>
          </p:nvGrpSpPr>
          <p:grpSpPr>
            <a:xfrm rot="1672059" flipH="1">
              <a:off x="8235195" y="3304819"/>
              <a:ext cx="330602" cy="858369"/>
              <a:chOff x="-2971013" y="3396051"/>
              <a:chExt cx="1149901" cy="2637572"/>
            </a:xfrm>
          </p:grpSpPr>
          <p:sp>
            <p:nvSpPr>
              <p:cNvPr id="173" name="Circle: Hollow 172">
                <a:extLst>
                  <a:ext uri="{FF2B5EF4-FFF2-40B4-BE49-F238E27FC236}">
                    <a16:creationId xmlns:a16="http://schemas.microsoft.com/office/drawing/2014/main" id="{06F83F20-4896-C5DA-6D5D-082C50584EA5}"/>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4" name="Circle: Hollow 173">
                <a:extLst>
                  <a:ext uri="{FF2B5EF4-FFF2-40B4-BE49-F238E27FC236}">
                    <a16:creationId xmlns:a16="http://schemas.microsoft.com/office/drawing/2014/main" id="{1C5670A8-C09A-4E52-F789-9681E1699BDD}"/>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5" name="Oval 174">
                <a:extLst>
                  <a:ext uri="{FF2B5EF4-FFF2-40B4-BE49-F238E27FC236}">
                    <a16:creationId xmlns:a16="http://schemas.microsoft.com/office/drawing/2014/main" id="{F6CDF678-5531-5340-3F34-90882BF1BDF9}"/>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6" name="Oval 175">
                <a:extLst>
                  <a:ext uri="{FF2B5EF4-FFF2-40B4-BE49-F238E27FC236}">
                    <a16:creationId xmlns:a16="http://schemas.microsoft.com/office/drawing/2014/main" id="{6070F1F4-5AEC-A505-6A81-50D4B01F7F88}"/>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8" name="Group 157">
              <a:extLst>
                <a:ext uri="{FF2B5EF4-FFF2-40B4-BE49-F238E27FC236}">
                  <a16:creationId xmlns:a16="http://schemas.microsoft.com/office/drawing/2014/main" id="{7F70D8A6-F5AD-2DC5-BB54-FFD2953DF9B1}"/>
                </a:ext>
              </a:extLst>
            </p:cNvPr>
            <p:cNvGrpSpPr/>
            <p:nvPr/>
          </p:nvGrpSpPr>
          <p:grpSpPr>
            <a:xfrm rot="1295504" flipH="1">
              <a:off x="7716008" y="3125553"/>
              <a:ext cx="330602" cy="858369"/>
              <a:chOff x="-2971013" y="3396051"/>
              <a:chExt cx="1149901" cy="2637572"/>
            </a:xfrm>
          </p:grpSpPr>
          <p:sp>
            <p:nvSpPr>
              <p:cNvPr id="169" name="Circle: Hollow 168">
                <a:extLst>
                  <a:ext uri="{FF2B5EF4-FFF2-40B4-BE49-F238E27FC236}">
                    <a16:creationId xmlns:a16="http://schemas.microsoft.com/office/drawing/2014/main" id="{3AB88C04-0B7D-1C20-B3FA-E84002DD5E1A}"/>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0" name="Circle: Hollow 169">
                <a:extLst>
                  <a:ext uri="{FF2B5EF4-FFF2-40B4-BE49-F238E27FC236}">
                    <a16:creationId xmlns:a16="http://schemas.microsoft.com/office/drawing/2014/main" id="{37D991DA-9D1E-5BFF-2F7C-A4D0A56854D0}"/>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1" name="Oval 170">
                <a:extLst>
                  <a:ext uri="{FF2B5EF4-FFF2-40B4-BE49-F238E27FC236}">
                    <a16:creationId xmlns:a16="http://schemas.microsoft.com/office/drawing/2014/main" id="{CF6DEEA3-6A5A-64F7-2DA3-1D3E4352DF19}"/>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72" name="Oval 171">
                <a:extLst>
                  <a:ext uri="{FF2B5EF4-FFF2-40B4-BE49-F238E27FC236}">
                    <a16:creationId xmlns:a16="http://schemas.microsoft.com/office/drawing/2014/main" id="{D490BF32-CADA-F46A-DF98-107B9ACFE8D5}"/>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59" name="Group 158">
              <a:extLst>
                <a:ext uri="{FF2B5EF4-FFF2-40B4-BE49-F238E27FC236}">
                  <a16:creationId xmlns:a16="http://schemas.microsoft.com/office/drawing/2014/main" id="{1B9D0CFE-BF38-5341-6AC4-A2ADC029D983}"/>
                </a:ext>
              </a:extLst>
            </p:cNvPr>
            <p:cNvGrpSpPr/>
            <p:nvPr/>
          </p:nvGrpSpPr>
          <p:grpSpPr>
            <a:xfrm rot="888820" flipH="1">
              <a:off x="7271351" y="3003440"/>
              <a:ext cx="330602" cy="858369"/>
              <a:chOff x="-2971013" y="3396051"/>
              <a:chExt cx="1149901" cy="2637572"/>
            </a:xfrm>
          </p:grpSpPr>
          <p:sp>
            <p:nvSpPr>
              <p:cNvPr id="165" name="Circle: Hollow 164">
                <a:extLst>
                  <a:ext uri="{FF2B5EF4-FFF2-40B4-BE49-F238E27FC236}">
                    <a16:creationId xmlns:a16="http://schemas.microsoft.com/office/drawing/2014/main" id="{6F3D8F83-A072-C23A-27F7-20D5188928FE}"/>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6" name="Circle: Hollow 165">
                <a:extLst>
                  <a:ext uri="{FF2B5EF4-FFF2-40B4-BE49-F238E27FC236}">
                    <a16:creationId xmlns:a16="http://schemas.microsoft.com/office/drawing/2014/main" id="{252BE5C7-A752-DEDE-3685-EEFDFABF6267}"/>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7" name="Oval 166">
                <a:extLst>
                  <a:ext uri="{FF2B5EF4-FFF2-40B4-BE49-F238E27FC236}">
                    <a16:creationId xmlns:a16="http://schemas.microsoft.com/office/drawing/2014/main" id="{CB1A5C02-0690-8948-2BEC-861F94003E8A}"/>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8" name="Oval 167">
                <a:extLst>
                  <a:ext uri="{FF2B5EF4-FFF2-40B4-BE49-F238E27FC236}">
                    <a16:creationId xmlns:a16="http://schemas.microsoft.com/office/drawing/2014/main" id="{976B85B7-765B-1851-9D9A-9704A6126844}"/>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160" name="Group 159">
              <a:extLst>
                <a:ext uri="{FF2B5EF4-FFF2-40B4-BE49-F238E27FC236}">
                  <a16:creationId xmlns:a16="http://schemas.microsoft.com/office/drawing/2014/main" id="{2CB7F86D-2AFB-6AF4-EF8F-C9355C7E0B92}"/>
                </a:ext>
              </a:extLst>
            </p:cNvPr>
            <p:cNvGrpSpPr/>
            <p:nvPr/>
          </p:nvGrpSpPr>
          <p:grpSpPr>
            <a:xfrm rot="502090" flipH="1">
              <a:off x="6815888" y="2935077"/>
              <a:ext cx="330602" cy="858369"/>
              <a:chOff x="-2971013" y="3396051"/>
              <a:chExt cx="1149901" cy="2637572"/>
            </a:xfrm>
          </p:grpSpPr>
          <p:sp>
            <p:nvSpPr>
              <p:cNvPr id="161" name="Circle: Hollow 160">
                <a:extLst>
                  <a:ext uri="{FF2B5EF4-FFF2-40B4-BE49-F238E27FC236}">
                    <a16:creationId xmlns:a16="http://schemas.microsoft.com/office/drawing/2014/main" id="{2EC42B1B-D5D2-7A40-0E89-6EF3A5DBD2DB}"/>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2" name="Circle: Hollow 161">
                <a:extLst>
                  <a:ext uri="{FF2B5EF4-FFF2-40B4-BE49-F238E27FC236}">
                    <a16:creationId xmlns:a16="http://schemas.microsoft.com/office/drawing/2014/main" id="{6BDA51AB-5322-4BC6-5EE4-339A6FC31E35}"/>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3" name="Oval 162">
                <a:extLst>
                  <a:ext uri="{FF2B5EF4-FFF2-40B4-BE49-F238E27FC236}">
                    <a16:creationId xmlns:a16="http://schemas.microsoft.com/office/drawing/2014/main" id="{6D2AA67E-80F4-EFED-7FAD-CBD6743C3938}"/>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164" name="Oval 163">
                <a:extLst>
                  <a:ext uri="{FF2B5EF4-FFF2-40B4-BE49-F238E27FC236}">
                    <a16:creationId xmlns:a16="http://schemas.microsoft.com/office/drawing/2014/main" id="{2A5F335C-6005-5433-0C89-E53837B48D9D}"/>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09" name="Group 208">
              <a:extLst>
                <a:ext uri="{FF2B5EF4-FFF2-40B4-BE49-F238E27FC236}">
                  <a16:creationId xmlns:a16="http://schemas.microsoft.com/office/drawing/2014/main" id="{DA22363B-1C36-6405-3D8E-B56A711B36A8}"/>
                </a:ext>
              </a:extLst>
            </p:cNvPr>
            <p:cNvGrpSpPr/>
            <p:nvPr/>
          </p:nvGrpSpPr>
          <p:grpSpPr>
            <a:xfrm>
              <a:off x="5523318" y="2902977"/>
              <a:ext cx="330602" cy="858369"/>
              <a:chOff x="-2971013" y="3396051"/>
              <a:chExt cx="1149901" cy="2637572"/>
            </a:xfrm>
          </p:grpSpPr>
          <p:sp>
            <p:nvSpPr>
              <p:cNvPr id="210" name="Circle: Hollow 209">
                <a:extLst>
                  <a:ext uri="{FF2B5EF4-FFF2-40B4-BE49-F238E27FC236}">
                    <a16:creationId xmlns:a16="http://schemas.microsoft.com/office/drawing/2014/main" id="{DC620113-E9BE-E8D1-1D56-FDB76865FFD7}"/>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1" name="Circle: Hollow 210">
                <a:extLst>
                  <a:ext uri="{FF2B5EF4-FFF2-40B4-BE49-F238E27FC236}">
                    <a16:creationId xmlns:a16="http://schemas.microsoft.com/office/drawing/2014/main" id="{5BEF624B-9462-FE08-3C87-B87E0577CDB6}"/>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2" name="Oval 211">
                <a:extLst>
                  <a:ext uri="{FF2B5EF4-FFF2-40B4-BE49-F238E27FC236}">
                    <a16:creationId xmlns:a16="http://schemas.microsoft.com/office/drawing/2014/main" id="{3A6DCAB2-88B9-3E36-8ADB-DB3801A1B5BF}"/>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3" name="Oval 212">
                <a:extLst>
                  <a:ext uri="{FF2B5EF4-FFF2-40B4-BE49-F238E27FC236}">
                    <a16:creationId xmlns:a16="http://schemas.microsoft.com/office/drawing/2014/main" id="{693D57BE-C966-3BD6-7EB8-1AE8EE94F440}"/>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14" name="Group 213">
              <a:extLst>
                <a:ext uri="{FF2B5EF4-FFF2-40B4-BE49-F238E27FC236}">
                  <a16:creationId xmlns:a16="http://schemas.microsoft.com/office/drawing/2014/main" id="{4E1BD942-31DF-36A2-327B-D2A9583CD01D}"/>
                </a:ext>
              </a:extLst>
            </p:cNvPr>
            <p:cNvGrpSpPr/>
            <p:nvPr/>
          </p:nvGrpSpPr>
          <p:grpSpPr>
            <a:xfrm>
              <a:off x="6407238" y="2902977"/>
              <a:ext cx="330602" cy="858369"/>
              <a:chOff x="-2971013" y="3396051"/>
              <a:chExt cx="1149901" cy="2637572"/>
            </a:xfrm>
          </p:grpSpPr>
          <p:sp>
            <p:nvSpPr>
              <p:cNvPr id="215" name="Circle: Hollow 214">
                <a:extLst>
                  <a:ext uri="{FF2B5EF4-FFF2-40B4-BE49-F238E27FC236}">
                    <a16:creationId xmlns:a16="http://schemas.microsoft.com/office/drawing/2014/main" id="{2560F637-DBD5-A18B-96D6-7DBE25DF747C}"/>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6" name="Circle: Hollow 215">
                <a:extLst>
                  <a:ext uri="{FF2B5EF4-FFF2-40B4-BE49-F238E27FC236}">
                    <a16:creationId xmlns:a16="http://schemas.microsoft.com/office/drawing/2014/main" id="{605C5608-A313-561D-1219-1D7EC29A716F}"/>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7" name="Oval 216">
                <a:extLst>
                  <a:ext uri="{FF2B5EF4-FFF2-40B4-BE49-F238E27FC236}">
                    <a16:creationId xmlns:a16="http://schemas.microsoft.com/office/drawing/2014/main" id="{76B8C17C-0296-026C-7DEA-58EA5290AAEE}"/>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18" name="Oval 217">
                <a:extLst>
                  <a:ext uri="{FF2B5EF4-FFF2-40B4-BE49-F238E27FC236}">
                    <a16:creationId xmlns:a16="http://schemas.microsoft.com/office/drawing/2014/main" id="{75C32AB8-32DE-7698-2AB2-D3D9B584F520}"/>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nvGrpSpPr>
            <p:cNvPr id="219" name="Group 218">
              <a:extLst>
                <a:ext uri="{FF2B5EF4-FFF2-40B4-BE49-F238E27FC236}">
                  <a16:creationId xmlns:a16="http://schemas.microsoft.com/office/drawing/2014/main" id="{5CC42B9E-9BEC-825D-3662-35B7F44018CF}"/>
                </a:ext>
              </a:extLst>
            </p:cNvPr>
            <p:cNvGrpSpPr/>
            <p:nvPr/>
          </p:nvGrpSpPr>
          <p:grpSpPr>
            <a:xfrm>
              <a:off x="5979420" y="2902977"/>
              <a:ext cx="330602" cy="858369"/>
              <a:chOff x="-2971013" y="3396051"/>
              <a:chExt cx="1149901" cy="2637572"/>
            </a:xfrm>
          </p:grpSpPr>
          <p:sp>
            <p:nvSpPr>
              <p:cNvPr id="220" name="Circle: Hollow 219">
                <a:extLst>
                  <a:ext uri="{FF2B5EF4-FFF2-40B4-BE49-F238E27FC236}">
                    <a16:creationId xmlns:a16="http://schemas.microsoft.com/office/drawing/2014/main" id="{DCC4ABEB-1366-4D1C-309F-BA55C763E254}"/>
                  </a:ext>
                </a:extLst>
              </p:cNvPr>
              <p:cNvSpPr/>
              <p:nvPr/>
            </p:nvSpPr>
            <p:spPr>
              <a:xfrm>
                <a:off x="-2853267" y="3763899"/>
                <a:ext cx="914400" cy="1840696"/>
              </a:xfrm>
              <a:prstGeom prst="donut">
                <a:avLst>
                  <a:gd name="adj" fmla="val 12268"/>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1" name="Circle: Hollow 220">
                <a:extLst>
                  <a:ext uri="{FF2B5EF4-FFF2-40B4-BE49-F238E27FC236}">
                    <a16:creationId xmlns:a16="http://schemas.microsoft.com/office/drawing/2014/main" id="{9B2CEC2D-FAC5-3F39-49E5-0C8EEA979A20}"/>
                  </a:ext>
                </a:extLst>
              </p:cNvPr>
              <p:cNvSpPr/>
              <p:nvPr/>
            </p:nvSpPr>
            <p:spPr>
              <a:xfrm>
                <a:off x="-2616200" y="3763899"/>
                <a:ext cx="470416" cy="1840696"/>
              </a:xfrm>
              <a:prstGeom prst="donut">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2" name="Oval 221">
                <a:extLst>
                  <a:ext uri="{FF2B5EF4-FFF2-40B4-BE49-F238E27FC236}">
                    <a16:creationId xmlns:a16="http://schemas.microsoft.com/office/drawing/2014/main" id="{643FB083-0931-E1C8-9886-7245D4CB2783}"/>
                  </a:ext>
                </a:extLst>
              </p:cNvPr>
              <p:cNvSpPr/>
              <p:nvPr/>
            </p:nvSpPr>
            <p:spPr>
              <a:xfrm>
                <a:off x="-2971013" y="3396051"/>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223" name="Oval 222">
                <a:extLst>
                  <a:ext uri="{FF2B5EF4-FFF2-40B4-BE49-F238E27FC236}">
                    <a16:creationId xmlns:a16="http://schemas.microsoft.com/office/drawing/2014/main" id="{42944F0B-8051-4A7C-0C8F-8EDC0A36AF4A}"/>
                  </a:ext>
                </a:extLst>
              </p:cNvPr>
              <p:cNvSpPr/>
              <p:nvPr/>
            </p:nvSpPr>
            <p:spPr>
              <a:xfrm>
                <a:off x="-2971012" y="5175563"/>
                <a:ext cx="1149900" cy="858060"/>
              </a:xfrm>
              <a:prstGeom prst="ellipse">
                <a:avLst/>
              </a:prstGeom>
              <a:gradFill flip="none" rotWithShape="1">
                <a:gsLst>
                  <a:gs pos="0">
                    <a:schemeClr val="accent1"/>
                  </a:gs>
                  <a:gs pos="99000">
                    <a:schemeClr val="accent1">
                      <a:lumMod val="75000"/>
                    </a:schemeClr>
                  </a:gs>
                </a:gsLst>
                <a:path path="shape">
                  <a:fillToRect l="50000" t="50000" r="50000" b="50000"/>
                </a:path>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grpSp>
      <p:sp>
        <p:nvSpPr>
          <p:cNvPr id="83" name="TextBox 82">
            <a:extLst>
              <a:ext uri="{FF2B5EF4-FFF2-40B4-BE49-F238E27FC236}">
                <a16:creationId xmlns:a16="http://schemas.microsoft.com/office/drawing/2014/main" id="{537CA1FA-89ED-AD2D-5178-1C0B1AEB9B22}"/>
              </a:ext>
            </a:extLst>
          </p:cNvPr>
          <p:cNvSpPr txBox="1"/>
          <p:nvPr/>
        </p:nvSpPr>
        <p:spPr>
          <a:xfrm>
            <a:off x="615997" y="480489"/>
            <a:ext cx="11057449" cy="461665"/>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t>Many targets are under evaluation in PROC…</a:t>
            </a:r>
          </a:p>
        </p:txBody>
      </p:sp>
      <p:grpSp>
        <p:nvGrpSpPr>
          <p:cNvPr id="8" name="Group 7">
            <a:extLst>
              <a:ext uri="{FF2B5EF4-FFF2-40B4-BE49-F238E27FC236}">
                <a16:creationId xmlns:a16="http://schemas.microsoft.com/office/drawing/2014/main" id="{3F6AACFF-C380-BCDD-489C-B31C66248EF4}"/>
              </a:ext>
            </a:extLst>
          </p:cNvPr>
          <p:cNvGrpSpPr>
            <a:grpSpLocks noChangeAspect="1"/>
          </p:cNvGrpSpPr>
          <p:nvPr/>
        </p:nvGrpSpPr>
        <p:grpSpPr>
          <a:xfrm>
            <a:off x="111894" y="4975828"/>
            <a:ext cx="1217050" cy="1096286"/>
            <a:chOff x="2035331" y="2992521"/>
            <a:chExt cx="1658041" cy="1493520"/>
          </a:xfrm>
        </p:grpSpPr>
        <p:grpSp>
          <p:nvGrpSpPr>
            <p:cNvPr id="33" name="Group 32">
              <a:extLst>
                <a:ext uri="{FF2B5EF4-FFF2-40B4-BE49-F238E27FC236}">
                  <a16:creationId xmlns:a16="http://schemas.microsoft.com/office/drawing/2014/main" id="{FBBB7F6B-9C4A-70A5-30E7-5031F5B82062}"/>
                </a:ext>
              </a:extLst>
            </p:cNvPr>
            <p:cNvGrpSpPr/>
            <p:nvPr/>
          </p:nvGrpSpPr>
          <p:grpSpPr>
            <a:xfrm>
              <a:off x="2119474" y="2992521"/>
              <a:ext cx="1493520" cy="1493520"/>
              <a:chOff x="843860" y="3654689"/>
              <a:chExt cx="1493520" cy="1493520"/>
            </a:xfrm>
            <a:solidFill>
              <a:srgbClr val="FFFFFF">
                <a:alpha val="65098"/>
              </a:srgbClr>
            </a:solidFill>
          </p:grpSpPr>
          <p:sp>
            <p:nvSpPr>
              <p:cNvPr id="34" name="Rounded Rectangle 21">
                <a:extLst>
                  <a:ext uri="{FF2B5EF4-FFF2-40B4-BE49-F238E27FC236}">
                    <a16:creationId xmlns:a16="http://schemas.microsoft.com/office/drawing/2014/main" id="{3D486D06-73B1-3515-FDBF-EF635E267E60}"/>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37" name="TextBox 36">
                <a:extLst>
                  <a:ext uri="{FF2B5EF4-FFF2-40B4-BE49-F238E27FC236}">
                    <a16:creationId xmlns:a16="http://schemas.microsoft.com/office/drawing/2014/main" id="{6C790237-C51B-8A24-3D8C-F4EA75AE36D5}"/>
                  </a:ext>
                </a:extLst>
              </p:cNvPr>
              <p:cNvSpPr txBox="1"/>
              <p:nvPr/>
            </p:nvSpPr>
            <p:spPr>
              <a:xfrm>
                <a:off x="855602" y="3712033"/>
                <a:ext cx="1466270" cy="50315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48008E"/>
                    </a:solidFill>
                    <a:effectLst/>
                    <a:uLnTx/>
                    <a:uFillTx/>
                    <a:latin typeface="Gotham"/>
                    <a:ea typeface="+mn-ea"/>
                    <a:cs typeface="Gotham" pitchFamily="2" charset="0"/>
                  </a:rPr>
                  <a:t>B7-H4</a:t>
                </a:r>
                <a:endParaRPr kumimoji="0" lang="en-GB" sz="18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16" name="Group 15">
              <a:extLst>
                <a:ext uri="{FF2B5EF4-FFF2-40B4-BE49-F238E27FC236}">
                  <a16:creationId xmlns:a16="http://schemas.microsoft.com/office/drawing/2014/main" id="{46CFE5D6-16DA-39A3-07D5-4CA46396B3F4}"/>
                </a:ext>
              </a:extLst>
            </p:cNvPr>
            <p:cNvGrpSpPr/>
            <p:nvPr/>
          </p:nvGrpSpPr>
          <p:grpSpPr>
            <a:xfrm>
              <a:off x="2035331" y="3792169"/>
              <a:ext cx="1658041" cy="633734"/>
              <a:chOff x="5266185" y="4747413"/>
              <a:chExt cx="1658041" cy="633734"/>
            </a:xfrm>
          </p:grpSpPr>
          <p:sp>
            <p:nvSpPr>
              <p:cNvPr id="17" name="Rectangle: Rounded Corners 16">
                <a:extLst>
                  <a:ext uri="{FF2B5EF4-FFF2-40B4-BE49-F238E27FC236}">
                    <a16:creationId xmlns:a16="http://schemas.microsoft.com/office/drawing/2014/main" id="{85DB4846-BC62-9A45-A7B1-B8C504471B9C}"/>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18" name="TextBox 17">
                <a:extLst>
                  <a:ext uri="{FF2B5EF4-FFF2-40B4-BE49-F238E27FC236}">
                    <a16:creationId xmlns:a16="http://schemas.microsoft.com/office/drawing/2014/main" id="{277CF4D2-6565-C357-E2E2-093CE2F3C3F6}"/>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70–90%</a:t>
                </a:r>
                <a:r>
                  <a:rPr kumimoji="0" lang="en-GB" sz="1400" b="1" i="0" u="none" strike="noStrike" kern="1200" cap="none" spc="0" normalizeH="0" baseline="30000" noProof="0">
                    <a:ln>
                      <a:noFill/>
                    </a:ln>
                    <a:solidFill>
                      <a:srgbClr val="FFFFFF"/>
                    </a:solidFill>
                    <a:effectLst/>
                    <a:uLnTx/>
                    <a:uFillTx/>
                    <a:latin typeface="Gotham"/>
                    <a:ea typeface="+mn-ea"/>
                    <a:cs typeface="Gotham"/>
                  </a:rPr>
                  <a:t>1</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14" name="Group 13">
            <a:extLst>
              <a:ext uri="{FF2B5EF4-FFF2-40B4-BE49-F238E27FC236}">
                <a16:creationId xmlns:a16="http://schemas.microsoft.com/office/drawing/2014/main" id="{370A7882-AB02-F798-F4DD-83B8AB114198}"/>
              </a:ext>
            </a:extLst>
          </p:cNvPr>
          <p:cNvGrpSpPr>
            <a:grpSpLocks noChangeAspect="1"/>
          </p:cNvGrpSpPr>
          <p:nvPr/>
        </p:nvGrpSpPr>
        <p:grpSpPr>
          <a:xfrm>
            <a:off x="1312407" y="3831076"/>
            <a:ext cx="1217050" cy="1096286"/>
            <a:chOff x="2035331" y="2992521"/>
            <a:chExt cx="1658041" cy="1493520"/>
          </a:xfrm>
        </p:grpSpPr>
        <p:grpSp>
          <p:nvGrpSpPr>
            <p:cNvPr id="15" name="Group 14">
              <a:extLst>
                <a:ext uri="{FF2B5EF4-FFF2-40B4-BE49-F238E27FC236}">
                  <a16:creationId xmlns:a16="http://schemas.microsoft.com/office/drawing/2014/main" id="{1E65E1B1-470A-71C6-6142-8ED04CDA1611}"/>
                </a:ext>
              </a:extLst>
            </p:cNvPr>
            <p:cNvGrpSpPr/>
            <p:nvPr/>
          </p:nvGrpSpPr>
          <p:grpSpPr>
            <a:xfrm>
              <a:off x="2119474" y="2992521"/>
              <a:ext cx="1493520" cy="1493520"/>
              <a:chOff x="843860" y="3654689"/>
              <a:chExt cx="1493520" cy="1493520"/>
            </a:xfrm>
            <a:solidFill>
              <a:srgbClr val="FFFFFF">
                <a:alpha val="65098"/>
              </a:srgbClr>
            </a:solidFill>
          </p:grpSpPr>
          <p:sp>
            <p:nvSpPr>
              <p:cNvPr id="23" name="Rounded Rectangle 21">
                <a:extLst>
                  <a:ext uri="{FF2B5EF4-FFF2-40B4-BE49-F238E27FC236}">
                    <a16:creationId xmlns:a16="http://schemas.microsoft.com/office/drawing/2014/main" id="{E60594ED-1D5C-FA95-BBD6-A5FF960C1C75}"/>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24" name="TextBox 23">
                <a:extLst>
                  <a:ext uri="{FF2B5EF4-FFF2-40B4-BE49-F238E27FC236}">
                    <a16:creationId xmlns:a16="http://schemas.microsoft.com/office/drawing/2014/main" id="{77529DF0-1062-8A19-3177-436C57CBB2D6}"/>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CLDN6</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20" name="Group 19">
              <a:extLst>
                <a:ext uri="{FF2B5EF4-FFF2-40B4-BE49-F238E27FC236}">
                  <a16:creationId xmlns:a16="http://schemas.microsoft.com/office/drawing/2014/main" id="{A6DCB732-4D43-23B4-562C-2EF144639A04}"/>
                </a:ext>
              </a:extLst>
            </p:cNvPr>
            <p:cNvGrpSpPr/>
            <p:nvPr/>
          </p:nvGrpSpPr>
          <p:grpSpPr>
            <a:xfrm>
              <a:off x="2035331" y="3792169"/>
              <a:ext cx="1658041" cy="633734"/>
              <a:chOff x="5266185" y="4747413"/>
              <a:chExt cx="1658041" cy="633734"/>
            </a:xfrm>
          </p:grpSpPr>
          <p:sp>
            <p:nvSpPr>
              <p:cNvPr id="21" name="Rectangle: Rounded Corners 20">
                <a:extLst>
                  <a:ext uri="{FF2B5EF4-FFF2-40B4-BE49-F238E27FC236}">
                    <a16:creationId xmlns:a16="http://schemas.microsoft.com/office/drawing/2014/main" id="{EE778B39-99C1-A9A7-1BD0-F7DD0FE241A7}"/>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22" name="TextBox 21">
                <a:extLst>
                  <a:ext uri="{FF2B5EF4-FFF2-40B4-BE49-F238E27FC236}">
                    <a16:creationId xmlns:a16="http://schemas.microsoft.com/office/drawing/2014/main" id="{888BD06F-3319-35AC-015A-E4CE1DE830D7}"/>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45%</a:t>
                </a:r>
                <a:r>
                  <a:rPr kumimoji="0" lang="en-GB" sz="1400" b="1" i="0" u="none" strike="noStrike" kern="1200" cap="none" spc="0" normalizeH="0" baseline="30000" noProof="0">
                    <a:ln>
                      <a:noFill/>
                    </a:ln>
                    <a:solidFill>
                      <a:srgbClr val="FFFFFF"/>
                    </a:solidFill>
                    <a:effectLst/>
                    <a:uLnTx/>
                    <a:uFillTx/>
                    <a:latin typeface="Gotham"/>
                    <a:ea typeface="+mn-ea"/>
                    <a:cs typeface="Gotham"/>
                  </a:rPr>
                  <a:t>2</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25" name="Group 24">
            <a:extLst>
              <a:ext uri="{FF2B5EF4-FFF2-40B4-BE49-F238E27FC236}">
                <a16:creationId xmlns:a16="http://schemas.microsoft.com/office/drawing/2014/main" id="{E39827EB-9E58-EBE2-F678-F037F35410BD}"/>
              </a:ext>
            </a:extLst>
          </p:cNvPr>
          <p:cNvGrpSpPr>
            <a:grpSpLocks noChangeAspect="1"/>
          </p:cNvGrpSpPr>
          <p:nvPr/>
        </p:nvGrpSpPr>
        <p:grpSpPr>
          <a:xfrm>
            <a:off x="2512920" y="2992211"/>
            <a:ext cx="1217050" cy="1096286"/>
            <a:chOff x="2035331" y="2992521"/>
            <a:chExt cx="1658041" cy="1493520"/>
          </a:xfrm>
        </p:grpSpPr>
        <p:grpSp>
          <p:nvGrpSpPr>
            <p:cNvPr id="26" name="Group 25">
              <a:extLst>
                <a:ext uri="{FF2B5EF4-FFF2-40B4-BE49-F238E27FC236}">
                  <a16:creationId xmlns:a16="http://schemas.microsoft.com/office/drawing/2014/main" id="{76B625B7-C7DC-AC3D-1BA6-F62C53ECFDED}"/>
                </a:ext>
              </a:extLst>
            </p:cNvPr>
            <p:cNvGrpSpPr/>
            <p:nvPr/>
          </p:nvGrpSpPr>
          <p:grpSpPr>
            <a:xfrm>
              <a:off x="2119474" y="2992521"/>
              <a:ext cx="1493520" cy="1493520"/>
              <a:chOff x="843860" y="3654689"/>
              <a:chExt cx="1493520" cy="1493520"/>
            </a:xfrm>
            <a:solidFill>
              <a:srgbClr val="FFFFFF">
                <a:alpha val="65098"/>
              </a:srgbClr>
            </a:solidFill>
          </p:grpSpPr>
          <p:sp>
            <p:nvSpPr>
              <p:cNvPr id="38" name="Rounded Rectangle 21">
                <a:extLst>
                  <a:ext uri="{FF2B5EF4-FFF2-40B4-BE49-F238E27FC236}">
                    <a16:creationId xmlns:a16="http://schemas.microsoft.com/office/drawing/2014/main" id="{552E13C6-B603-583C-B255-B354BCA4D7A1}"/>
                  </a:ext>
                </a:extLst>
              </p:cNvPr>
              <p:cNvSpPr/>
              <p:nvPr/>
            </p:nvSpPr>
            <p:spPr>
              <a:xfrm>
                <a:off x="843860" y="3654689"/>
                <a:ext cx="1493520" cy="1493520"/>
              </a:xfrm>
              <a:prstGeom prst="roundRect">
                <a:avLst>
                  <a:gd name="adj" fmla="val 15174"/>
                </a:avLst>
              </a:prstGeom>
              <a:solidFill>
                <a:schemeClr val="bg1">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39" name="TextBox 38">
                <a:extLst>
                  <a:ext uri="{FF2B5EF4-FFF2-40B4-BE49-F238E27FC236}">
                    <a16:creationId xmlns:a16="http://schemas.microsoft.com/office/drawing/2014/main" id="{853F3EF9-BBF9-8EAF-2ABC-A62BF28DC0EA}"/>
                  </a:ext>
                </a:extLst>
              </p:cNvPr>
              <p:cNvSpPr txBox="1"/>
              <p:nvPr/>
            </p:nvSpPr>
            <p:spPr>
              <a:xfrm>
                <a:off x="855602" y="3691069"/>
                <a:ext cx="1466270"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48008E"/>
                    </a:solidFill>
                    <a:effectLst/>
                    <a:uLnTx/>
                    <a:uFillTx/>
                    <a:latin typeface="Gotham"/>
                    <a:ea typeface="+mn-ea"/>
                    <a:cs typeface="Gotham" pitchFamily="2" charset="0"/>
                  </a:rPr>
                  <a:t>FRα</a:t>
                </a:r>
                <a:endParaRPr kumimoji="0" lang="en-GB" sz="20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27" name="Group 26">
              <a:extLst>
                <a:ext uri="{FF2B5EF4-FFF2-40B4-BE49-F238E27FC236}">
                  <a16:creationId xmlns:a16="http://schemas.microsoft.com/office/drawing/2014/main" id="{499AAE65-C95D-5EA8-DC13-19BF059B74CA}"/>
                </a:ext>
              </a:extLst>
            </p:cNvPr>
            <p:cNvGrpSpPr/>
            <p:nvPr/>
          </p:nvGrpSpPr>
          <p:grpSpPr>
            <a:xfrm>
              <a:off x="2035331" y="3792169"/>
              <a:ext cx="1658041" cy="633734"/>
              <a:chOff x="5266185" y="4747413"/>
              <a:chExt cx="1658041" cy="633734"/>
            </a:xfrm>
          </p:grpSpPr>
          <p:sp>
            <p:nvSpPr>
              <p:cNvPr id="28" name="Rectangle: Rounded Corners 27">
                <a:extLst>
                  <a:ext uri="{FF2B5EF4-FFF2-40B4-BE49-F238E27FC236}">
                    <a16:creationId xmlns:a16="http://schemas.microsoft.com/office/drawing/2014/main" id="{475050EF-DED0-4183-4967-5F46F0FBD18D}"/>
                  </a:ext>
                </a:extLst>
              </p:cNvPr>
              <p:cNvSpPr/>
              <p:nvPr/>
            </p:nvSpPr>
            <p:spPr>
              <a:xfrm>
                <a:off x="5409908" y="4747413"/>
                <a:ext cx="1372185"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29" name="TextBox 28">
                <a:extLst>
                  <a:ext uri="{FF2B5EF4-FFF2-40B4-BE49-F238E27FC236}">
                    <a16:creationId xmlns:a16="http://schemas.microsoft.com/office/drawing/2014/main" id="{A9EA5DDF-BCBE-C35D-C04F-DE3DD3132455}"/>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60–100%</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40" name="Group 39">
            <a:extLst>
              <a:ext uri="{FF2B5EF4-FFF2-40B4-BE49-F238E27FC236}">
                <a16:creationId xmlns:a16="http://schemas.microsoft.com/office/drawing/2014/main" id="{E9ED4C0A-7777-9CED-C8A6-9A0201ADF0A8}"/>
              </a:ext>
            </a:extLst>
          </p:cNvPr>
          <p:cNvGrpSpPr>
            <a:grpSpLocks noChangeAspect="1"/>
          </p:cNvGrpSpPr>
          <p:nvPr/>
        </p:nvGrpSpPr>
        <p:grpSpPr>
          <a:xfrm>
            <a:off x="3713433" y="2513152"/>
            <a:ext cx="1217050" cy="1096286"/>
            <a:chOff x="2035331" y="2992521"/>
            <a:chExt cx="1658041" cy="1493520"/>
          </a:xfrm>
        </p:grpSpPr>
        <p:grpSp>
          <p:nvGrpSpPr>
            <p:cNvPr id="45" name="Group 44">
              <a:extLst>
                <a:ext uri="{FF2B5EF4-FFF2-40B4-BE49-F238E27FC236}">
                  <a16:creationId xmlns:a16="http://schemas.microsoft.com/office/drawing/2014/main" id="{3E21E4E0-BBCC-76C4-4E91-AF51A5508F93}"/>
                </a:ext>
              </a:extLst>
            </p:cNvPr>
            <p:cNvGrpSpPr/>
            <p:nvPr/>
          </p:nvGrpSpPr>
          <p:grpSpPr>
            <a:xfrm>
              <a:off x="2103843" y="2992521"/>
              <a:ext cx="1516401" cy="1493520"/>
              <a:chOff x="828229" y="3654689"/>
              <a:chExt cx="1516401" cy="1493520"/>
            </a:xfrm>
            <a:solidFill>
              <a:srgbClr val="FFFFFF">
                <a:alpha val="65098"/>
              </a:srgbClr>
            </a:solidFill>
          </p:grpSpPr>
          <p:sp>
            <p:nvSpPr>
              <p:cNvPr id="53" name="Rounded Rectangle 21">
                <a:extLst>
                  <a:ext uri="{FF2B5EF4-FFF2-40B4-BE49-F238E27FC236}">
                    <a16:creationId xmlns:a16="http://schemas.microsoft.com/office/drawing/2014/main" id="{86D1A2D5-723C-0902-126B-D3081C79929A}"/>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55" name="TextBox 54">
                <a:extLst>
                  <a:ext uri="{FF2B5EF4-FFF2-40B4-BE49-F238E27FC236}">
                    <a16:creationId xmlns:a16="http://schemas.microsoft.com/office/drawing/2014/main" id="{6AF72266-DE6D-5827-5F6A-726115752679}"/>
                  </a:ext>
                </a:extLst>
              </p:cNvPr>
              <p:cNvSpPr txBox="1"/>
              <p:nvPr/>
            </p:nvSpPr>
            <p:spPr>
              <a:xfrm>
                <a:off x="828229" y="3691069"/>
                <a:ext cx="1516401"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rPr>
                  <a:t>HER2</a:t>
                </a:r>
                <a:r>
                  <a:rPr kumimoji="0" lang="en-GB" sz="2000" b="1" i="0" u="none" strike="noStrike" kern="1200" cap="none" spc="0" normalizeH="0" baseline="30000" noProof="0" dirty="0">
                    <a:ln>
                      <a:noFill/>
                    </a:ln>
                    <a:solidFill>
                      <a:srgbClr val="48008E"/>
                    </a:solidFill>
                    <a:effectLst/>
                    <a:uLnTx/>
                    <a:uFillTx/>
                    <a:latin typeface="Gotham"/>
                    <a:ea typeface="+mn-ea"/>
                    <a:cs typeface="Gotham" pitchFamily="2" charset="0"/>
                  </a:rPr>
                  <a:t>a</a:t>
                </a:r>
              </a:p>
            </p:txBody>
          </p:sp>
        </p:grpSp>
        <p:grpSp>
          <p:nvGrpSpPr>
            <p:cNvPr id="46" name="Group 45">
              <a:extLst>
                <a:ext uri="{FF2B5EF4-FFF2-40B4-BE49-F238E27FC236}">
                  <a16:creationId xmlns:a16="http://schemas.microsoft.com/office/drawing/2014/main" id="{2AD2C415-1862-7FFC-FC65-1CE9B52EABCD}"/>
                </a:ext>
              </a:extLst>
            </p:cNvPr>
            <p:cNvGrpSpPr/>
            <p:nvPr/>
          </p:nvGrpSpPr>
          <p:grpSpPr>
            <a:xfrm>
              <a:off x="2035331" y="3792169"/>
              <a:ext cx="1658041" cy="633734"/>
              <a:chOff x="5266185" y="4747413"/>
              <a:chExt cx="1658041" cy="633734"/>
            </a:xfrm>
          </p:grpSpPr>
          <p:sp>
            <p:nvSpPr>
              <p:cNvPr id="47" name="Rectangle: Rounded Corners 46">
                <a:extLst>
                  <a:ext uri="{FF2B5EF4-FFF2-40B4-BE49-F238E27FC236}">
                    <a16:creationId xmlns:a16="http://schemas.microsoft.com/office/drawing/2014/main" id="{ACA860E2-7AE2-D5D7-238F-126CE3A00F5B}"/>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52" name="TextBox 51">
                <a:extLst>
                  <a:ext uri="{FF2B5EF4-FFF2-40B4-BE49-F238E27FC236}">
                    <a16:creationId xmlns:a16="http://schemas.microsoft.com/office/drawing/2014/main" id="{F66E5BF7-2024-6B6D-3B8D-3A14BBE13E15}"/>
                  </a:ext>
                </a:extLst>
              </p:cNvPr>
              <p:cNvSpPr txBox="1"/>
              <p:nvPr/>
            </p:nvSpPr>
            <p:spPr>
              <a:xfrm>
                <a:off x="5266185" y="4859870"/>
                <a:ext cx="1658041" cy="408815"/>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50" b="1" i="0" u="none" strike="noStrike" kern="1200" cap="none" spc="0" normalizeH="0" baseline="0" noProof="0" dirty="0">
                    <a:ln>
                      <a:noFill/>
                    </a:ln>
                    <a:solidFill>
                      <a:srgbClr val="FFFFFF"/>
                    </a:solidFill>
                    <a:effectLst/>
                    <a:uLnTx/>
                    <a:uFillTx/>
                    <a:latin typeface="Gotham"/>
                    <a:ea typeface="+mn-ea"/>
                    <a:cs typeface="Gotham"/>
                  </a:rPr>
                  <a:t>30–40%</a:t>
                </a:r>
                <a:r>
                  <a:rPr kumimoji="0" lang="en-GB" sz="1350" b="1" i="0" u="none" strike="noStrike" kern="1200" cap="none" spc="0" normalizeH="0" baseline="30000" noProof="0" dirty="0">
                    <a:ln>
                      <a:noFill/>
                    </a:ln>
                    <a:solidFill>
                      <a:srgbClr val="FFFFFF"/>
                    </a:solidFill>
                    <a:effectLst/>
                    <a:uLnTx/>
                    <a:uFillTx/>
                    <a:latin typeface="Gotham"/>
                    <a:ea typeface="+mn-ea"/>
                    <a:cs typeface="Gotham"/>
                  </a:rPr>
                  <a:t>4-6</a:t>
                </a:r>
                <a:endParaRPr kumimoji="0" lang="en-GB" sz="135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61" name="Group 60">
            <a:extLst>
              <a:ext uri="{FF2B5EF4-FFF2-40B4-BE49-F238E27FC236}">
                <a16:creationId xmlns:a16="http://schemas.microsoft.com/office/drawing/2014/main" id="{05E9CAEB-7749-D6D5-2D57-1B9C03BB1326}"/>
              </a:ext>
            </a:extLst>
          </p:cNvPr>
          <p:cNvGrpSpPr>
            <a:grpSpLocks noChangeAspect="1"/>
          </p:cNvGrpSpPr>
          <p:nvPr/>
        </p:nvGrpSpPr>
        <p:grpSpPr>
          <a:xfrm>
            <a:off x="4913946" y="2053364"/>
            <a:ext cx="1217050" cy="1096286"/>
            <a:chOff x="2035331" y="2992521"/>
            <a:chExt cx="1658041" cy="1493520"/>
          </a:xfrm>
        </p:grpSpPr>
        <p:grpSp>
          <p:nvGrpSpPr>
            <p:cNvPr id="62" name="Group 61">
              <a:extLst>
                <a:ext uri="{FF2B5EF4-FFF2-40B4-BE49-F238E27FC236}">
                  <a16:creationId xmlns:a16="http://schemas.microsoft.com/office/drawing/2014/main" id="{94D55500-07F7-EC43-FAC6-4E3DC1E2487A}"/>
                </a:ext>
              </a:extLst>
            </p:cNvPr>
            <p:cNvGrpSpPr/>
            <p:nvPr/>
          </p:nvGrpSpPr>
          <p:grpSpPr>
            <a:xfrm>
              <a:off x="2101919" y="2992521"/>
              <a:ext cx="1524534" cy="1493520"/>
              <a:chOff x="826305" y="3654689"/>
              <a:chExt cx="1524534" cy="1493520"/>
            </a:xfrm>
            <a:solidFill>
              <a:srgbClr val="FFFFFF">
                <a:alpha val="65098"/>
              </a:srgbClr>
            </a:solidFill>
          </p:grpSpPr>
          <p:sp>
            <p:nvSpPr>
              <p:cNvPr id="69" name="Rounded Rectangle 21">
                <a:extLst>
                  <a:ext uri="{FF2B5EF4-FFF2-40B4-BE49-F238E27FC236}">
                    <a16:creationId xmlns:a16="http://schemas.microsoft.com/office/drawing/2014/main" id="{70860308-87F5-0870-3FFF-59751E16E742}"/>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70" name="TextBox 69">
                <a:extLst>
                  <a:ext uri="{FF2B5EF4-FFF2-40B4-BE49-F238E27FC236}">
                    <a16:creationId xmlns:a16="http://schemas.microsoft.com/office/drawing/2014/main" id="{46FF40B1-23F3-4518-7C06-5710F5DED6AF}"/>
                  </a:ext>
                </a:extLst>
              </p:cNvPr>
              <p:cNvSpPr txBox="1"/>
              <p:nvPr/>
            </p:nvSpPr>
            <p:spPr>
              <a:xfrm>
                <a:off x="826305" y="3732997"/>
                <a:ext cx="1524534" cy="461227"/>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48008E"/>
                    </a:solidFill>
                    <a:effectLst/>
                    <a:uLnTx/>
                    <a:uFillTx/>
                    <a:latin typeface="Gotham"/>
                    <a:ea typeface="+mn-ea"/>
                    <a:cs typeface="Gotham" pitchFamily="2" charset="0"/>
                  </a:rPr>
                  <a:t>TROP-2</a:t>
                </a:r>
                <a:endParaRPr kumimoji="0" lang="en-GB" sz="16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63" name="Group 62">
              <a:extLst>
                <a:ext uri="{FF2B5EF4-FFF2-40B4-BE49-F238E27FC236}">
                  <a16:creationId xmlns:a16="http://schemas.microsoft.com/office/drawing/2014/main" id="{06C3B4F8-0138-3075-0600-3086CC0F51C7}"/>
                </a:ext>
              </a:extLst>
            </p:cNvPr>
            <p:cNvGrpSpPr/>
            <p:nvPr/>
          </p:nvGrpSpPr>
          <p:grpSpPr>
            <a:xfrm>
              <a:off x="2035331" y="3792169"/>
              <a:ext cx="1658041" cy="633734"/>
              <a:chOff x="5266185" y="4747413"/>
              <a:chExt cx="1658041" cy="633734"/>
            </a:xfrm>
          </p:grpSpPr>
          <p:sp>
            <p:nvSpPr>
              <p:cNvPr id="67" name="Rectangle: Rounded Corners 66">
                <a:extLst>
                  <a:ext uri="{FF2B5EF4-FFF2-40B4-BE49-F238E27FC236}">
                    <a16:creationId xmlns:a16="http://schemas.microsoft.com/office/drawing/2014/main" id="{A2E96618-D415-5878-FD9B-992B2B7D7F09}"/>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68" name="TextBox 67">
                <a:extLst>
                  <a:ext uri="{FF2B5EF4-FFF2-40B4-BE49-F238E27FC236}">
                    <a16:creationId xmlns:a16="http://schemas.microsoft.com/office/drawing/2014/main" id="{E31DB7EC-7AB6-96E9-7385-AFE42222F6ED}"/>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80–90%</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71" name="Group 70">
            <a:extLst>
              <a:ext uri="{FF2B5EF4-FFF2-40B4-BE49-F238E27FC236}">
                <a16:creationId xmlns:a16="http://schemas.microsoft.com/office/drawing/2014/main" id="{E273CF40-18B8-0B0C-5D37-19213754C1B4}"/>
              </a:ext>
            </a:extLst>
          </p:cNvPr>
          <p:cNvGrpSpPr>
            <a:grpSpLocks noChangeAspect="1"/>
          </p:cNvGrpSpPr>
          <p:nvPr/>
        </p:nvGrpSpPr>
        <p:grpSpPr>
          <a:xfrm>
            <a:off x="6114459" y="2053364"/>
            <a:ext cx="1217050" cy="1096286"/>
            <a:chOff x="2035331" y="2992521"/>
            <a:chExt cx="1658041" cy="1493520"/>
          </a:xfrm>
          <a:solidFill>
            <a:schemeClr val="bg1">
              <a:lumMod val="50000"/>
              <a:alpha val="80000"/>
            </a:schemeClr>
          </a:solidFill>
        </p:grpSpPr>
        <p:grpSp>
          <p:nvGrpSpPr>
            <p:cNvPr id="72" name="Group 71">
              <a:extLst>
                <a:ext uri="{FF2B5EF4-FFF2-40B4-BE49-F238E27FC236}">
                  <a16:creationId xmlns:a16="http://schemas.microsoft.com/office/drawing/2014/main" id="{5329306F-A39A-8C36-588C-AD20A264FCE1}"/>
                </a:ext>
              </a:extLst>
            </p:cNvPr>
            <p:cNvGrpSpPr/>
            <p:nvPr/>
          </p:nvGrpSpPr>
          <p:grpSpPr>
            <a:xfrm>
              <a:off x="2119474" y="2992521"/>
              <a:ext cx="1493520" cy="1493520"/>
              <a:chOff x="843860" y="3654689"/>
              <a:chExt cx="1493520" cy="1493520"/>
            </a:xfrm>
            <a:grpFill/>
          </p:grpSpPr>
          <p:sp>
            <p:nvSpPr>
              <p:cNvPr id="76" name="Rounded Rectangle 21">
                <a:extLst>
                  <a:ext uri="{FF2B5EF4-FFF2-40B4-BE49-F238E27FC236}">
                    <a16:creationId xmlns:a16="http://schemas.microsoft.com/office/drawing/2014/main" id="{FCFF9FCA-A2C6-53DC-1621-9518233506EA}"/>
                  </a:ext>
                </a:extLst>
              </p:cNvPr>
              <p:cNvSpPr/>
              <p:nvPr/>
            </p:nvSpPr>
            <p:spPr>
              <a:xfrm>
                <a:off x="843860" y="3654689"/>
                <a:ext cx="1493520" cy="1493520"/>
              </a:xfrm>
              <a:prstGeom prst="roundRect">
                <a:avLst>
                  <a:gd name="adj" fmla="val 15174"/>
                </a:avLst>
              </a:prstGeom>
              <a:grp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77" name="TextBox 76">
                <a:extLst>
                  <a:ext uri="{FF2B5EF4-FFF2-40B4-BE49-F238E27FC236}">
                    <a16:creationId xmlns:a16="http://schemas.microsoft.com/office/drawing/2014/main" id="{71058090-B3C7-FFD3-127B-630C2C282019}"/>
                  </a:ext>
                </a:extLst>
              </p:cNvPr>
              <p:cNvSpPr txBox="1"/>
              <p:nvPr/>
            </p:nvSpPr>
            <p:spPr>
              <a:xfrm>
                <a:off x="855602" y="3691069"/>
                <a:ext cx="1466270" cy="54508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48008E"/>
                    </a:solidFill>
                    <a:effectLst/>
                    <a:uLnTx/>
                    <a:uFillTx/>
                    <a:latin typeface="Gotham"/>
                    <a:ea typeface="+mn-ea"/>
                    <a:cs typeface="Gotham" pitchFamily="2" charset="0"/>
                  </a:rPr>
                  <a:t>CDH6</a:t>
                </a:r>
                <a:endParaRPr kumimoji="0" lang="en-GB" sz="20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73" name="Group 72">
              <a:extLst>
                <a:ext uri="{FF2B5EF4-FFF2-40B4-BE49-F238E27FC236}">
                  <a16:creationId xmlns:a16="http://schemas.microsoft.com/office/drawing/2014/main" id="{6EECF943-C6DE-9349-9574-92D5F05E89A7}"/>
                </a:ext>
              </a:extLst>
            </p:cNvPr>
            <p:cNvGrpSpPr/>
            <p:nvPr/>
          </p:nvGrpSpPr>
          <p:grpSpPr>
            <a:xfrm>
              <a:off x="2035331" y="3792169"/>
              <a:ext cx="1658041" cy="633734"/>
              <a:chOff x="5266185" y="4747413"/>
              <a:chExt cx="1658041" cy="633734"/>
            </a:xfrm>
            <a:grpFill/>
          </p:grpSpPr>
          <p:sp>
            <p:nvSpPr>
              <p:cNvPr id="74" name="Rectangle: Rounded Corners 73">
                <a:extLst>
                  <a:ext uri="{FF2B5EF4-FFF2-40B4-BE49-F238E27FC236}">
                    <a16:creationId xmlns:a16="http://schemas.microsoft.com/office/drawing/2014/main" id="{28C2B6A3-1E97-7585-2D38-B60B956A5898}"/>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75" name="TextBox 74">
                <a:extLst>
                  <a:ext uri="{FF2B5EF4-FFF2-40B4-BE49-F238E27FC236}">
                    <a16:creationId xmlns:a16="http://schemas.microsoft.com/office/drawing/2014/main" id="{F3E70034-7F52-198A-C3E0-E8C77B0D3F2A}"/>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94%</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7</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78" name="Group 77">
            <a:extLst>
              <a:ext uri="{FF2B5EF4-FFF2-40B4-BE49-F238E27FC236}">
                <a16:creationId xmlns:a16="http://schemas.microsoft.com/office/drawing/2014/main" id="{BDDC933A-EAEF-C1FB-7E84-572991C5D6DD}"/>
              </a:ext>
            </a:extLst>
          </p:cNvPr>
          <p:cNvGrpSpPr>
            <a:grpSpLocks noChangeAspect="1"/>
          </p:cNvGrpSpPr>
          <p:nvPr/>
        </p:nvGrpSpPr>
        <p:grpSpPr>
          <a:xfrm>
            <a:off x="9718449" y="3828050"/>
            <a:ext cx="1217050" cy="1096286"/>
            <a:chOff x="2035331" y="2992521"/>
            <a:chExt cx="1658041" cy="1493520"/>
          </a:xfrm>
        </p:grpSpPr>
        <p:grpSp>
          <p:nvGrpSpPr>
            <p:cNvPr id="79" name="Group 78">
              <a:extLst>
                <a:ext uri="{FF2B5EF4-FFF2-40B4-BE49-F238E27FC236}">
                  <a16:creationId xmlns:a16="http://schemas.microsoft.com/office/drawing/2014/main" id="{EC98ADC1-B697-E21E-CE20-71623F885A69}"/>
                </a:ext>
              </a:extLst>
            </p:cNvPr>
            <p:cNvGrpSpPr/>
            <p:nvPr/>
          </p:nvGrpSpPr>
          <p:grpSpPr>
            <a:xfrm>
              <a:off x="2119474" y="2992521"/>
              <a:ext cx="1493520" cy="1493520"/>
              <a:chOff x="843860" y="3654689"/>
              <a:chExt cx="1493520" cy="1493520"/>
            </a:xfrm>
            <a:solidFill>
              <a:srgbClr val="FFFFFF">
                <a:alpha val="65098"/>
              </a:srgbClr>
            </a:solidFill>
          </p:grpSpPr>
          <p:sp>
            <p:nvSpPr>
              <p:cNvPr id="84" name="Rounded Rectangle 21">
                <a:extLst>
                  <a:ext uri="{FF2B5EF4-FFF2-40B4-BE49-F238E27FC236}">
                    <a16:creationId xmlns:a16="http://schemas.microsoft.com/office/drawing/2014/main" id="{BDA76A36-B49D-33A1-2656-4150AD148941}"/>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85" name="TextBox 84">
                <a:extLst>
                  <a:ext uri="{FF2B5EF4-FFF2-40B4-BE49-F238E27FC236}">
                    <a16:creationId xmlns:a16="http://schemas.microsoft.com/office/drawing/2014/main" id="{6B86B30E-9A59-9A5F-EE80-9651A5295F9C}"/>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GR</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80" name="Group 79">
              <a:extLst>
                <a:ext uri="{FF2B5EF4-FFF2-40B4-BE49-F238E27FC236}">
                  <a16:creationId xmlns:a16="http://schemas.microsoft.com/office/drawing/2014/main" id="{F915C2EA-1CB2-A779-9860-558A8717F8C8}"/>
                </a:ext>
              </a:extLst>
            </p:cNvPr>
            <p:cNvGrpSpPr/>
            <p:nvPr/>
          </p:nvGrpSpPr>
          <p:grpSpPr>
            <a:xfrm>
              <a:off x="2035331" y="3792169"/>
              <a:ext cx="1658041" cy="633734"/>
              <a:chOff x="5266185" y="4747413"/>
              <a:chExt cx="1658041" cy="633734"/>
            </a:xfrm>
          </p:grpSpPr>
          <p:sp>
            <p:nvSpPr>
              <p:cNvPr id="81" name="Rectangle: Rounded Corners 80">
                <a:extLst>
                  <a:ext uri="{FF2B5EF4-FFF2-40B4-BE49-F238E27FC236}">
                    <a16:creationId xmlns:a16="http://schemas.microsoft.com/office/drawing/2014/main" id="{A5B5AA83-293C-EE6D-B1BF-13905EB091F6}"/>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82" name="TextBox 81">
                <a:extLst>
                  <a:ext uri="{FF2B5EF4-FFF2-40B4-BE49-F238E27FC236}">
                    <a16:creationId xmlns:a16="http://schemas.microsoft.com/office/drawing/2014/main" id="{B96A4E10-C0A5-B2DA-549A-080872AFF31B}"/>
                  </a:ext>
                </a:extLst>
              </p:cNvPr>
              <p:cNvSpPr txBox="1"/>
              <p:nvPr/>
            </p:nvSpPr>
            <p:spPr>
              <a:xfrm>
                <a:off x="5266185" y="4854628"/>
                <a:ext cx="1658041" cy="419298"/>
              </a:xfrm>
              <a:prstGeom prst="rect">
                <a:avLst/>
              </a:prstGeom>
              <a:noFill/>
            </p:spPr>
            <p:txBody>
              <a:bodyPr wrap="square" lIns="108000" rIns="108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40–90%</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8,9</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86" name="Group 85">
            <a:extLst>
              <a:ext uri="{FF2B5EF4-FFF2-40B4-BE49-F238E27FC236}">
                <a16:creationId xmlns:a16="http://schemas.microsoft.com/office/drawing/2014/main" id="{9C57DBF8-50F8-AC35-8C6D-2678459CF253}"/>
              </a:ext>
            </a:extLst>
          </p:cNvPr>
          <p:cNvGrpSpPr>
            <a:grpSpLocks noChangeAspect="1"/>
          </p:cNvGrpSpPr>
          <p:nvPr/>
        </p:nvGrpSpPr>
        <p:grpSpPr>
          <a:xfrm>
            <a:off x="10909236" y="4975828"/>
            <a:ext cx="1232181" cy="1096286"/>
            <a:chOff x="2025427" y="2992521"/>
            <a:chExt cx="1678653" cy="1493520"/>
          </a:xfrm>
        </p:grpSpPr>
        <p:grpSp>
          <p:nvGrpSpPr>
            <p:cNvPr id="87" name="Group 86">
              <a:extLst>
                <a:ext uri="{FF2B5EF4-FFF2-40B4-BE49-F238E27FC236}">
                  <a16:creationId xmlns:a16="http://schemas.microsoft.com/office/drawing/2014/main" id="{04B1AEAC-A50F-04B1-E9EB-AE50843485A7}"/>
                </a:ext>
              </a:extLst>
            </p:cNvPr>
            <p:cNvGrpSpPr/>
            <p:nvPr/>
          </p:nvGrpSpPr>
          <p:grpSpPr>
            <a:xfrm>
              <a:off x="2025427" y="2992521"/>
              <a:ext cx="1678653" cy="1493520"/>
              <a:chOff x="749813" y="3654689"/>
              <a:chExt cx="1678653" cy="1493520"/>
            </a:xfrm>
            <a:solidFill>
              <a:srgbClr val="FFFFFF">
                <a:alpha val="65098"/>
              </a:srgbClr>
            </a:solidFill>
          </p:grpSpPr>
          <p:sp>
            <p:nvSpPr>
              <p:cNvPr id="91" name="Rounded Rectangle 21">
                <a:extLst>
                  <a:ext uri="{FF2B5EF4-FFF2-40B4-BE49-F238E27FC236}">
                    <a16:creationId xmlns:a16="http://schemas.microsoft.com/office/drawing/2014/main" id="{AB2C5715-9D37-3194-7625-FB0757152C99}"/>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92" name="TextBox 91">
                <a:extLst>
                  <a:ext uri="{FF2B5EF4-FFF2-40B4-BE49-F238E27FC236}">
                    <a16:creationId xmlns:a16="http://schemas.microsoft.com/office/drawing/2014/main" id="{AE77EE64-D0CC-2E87-8465-8F6FE452CF22}"/>
                  </a:ext>
                </a:extLst>
              </p:cNvPr>
              <p:cNvSpPr txBox="1"/>
              <p:nvPr/>
            </p:nvSpPr>
            <p:spPr>
              <a:xfrm>
                <a:off x="749813" y="3732997"/>
                <a:ext cx="1678653" cy="461227"/>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48008E"/>
                    </a:solidFill>
                    <a:effectLst/>
                    <a:uLnTx/>
                    <a:uFillTx/>
                    <a:latin typeface="Gotham"/>
                    <a:ea typeface="+mn-ea"/>
                    <a:cs typeface="Gotham" pitchFamily="2" charset="0"/>
                  </a:rPr>
                  <a:t>TA-MUC1</a:t>
                </a:r>
                <a:endParaRPr kumimoji="0" lang="en-GB" sz="1600" b="1" i="0" u="none" strike="noStrike" kern="1200" cap="none" spc="0" normalizeH="0" baseline="30000" noProof="0" dirty="0">
                  <a:ln>
                    <a:noFill/>
                  </a:ln>
                  <a:solidFill>
                    <a:srgbClr val="48008E"/>
                  </a:solidFill>
                  <a:effectLst/>
                  <a:uLnTx/>
                  <a:uFillTx/>
                  <a:latin typeface="Gotham"/>
                  <a:ea typeface="+mn-ea"/>
                  <a:cs typeface="Gotham" pitchFamily="2" charset="0"/>
                </a:endParaRPr>
              </a:p>
            </p:txBody>
          </p:sp>
        </p:grpSp>
        <p:grpSp>
          <p:nvGrpSpPr>
            <p:cNvPr id="88" name="Group 87">
              <a:extLst>
                <a:ext uri="{FF2B5EF4-FFF2-40B4-BE49-F238E27FC236}">
                  <a16:creationId xmlns:a16="http://schemas.microsoft.com/office/drawing/2014/main" id="{1D79518A-EE57-9B89-9DE4-98B61E160DCD}"/>
                </a:ext>
              </a:extLst>
            </p:cNvPr>
            <p:cNvGrpSpPr/>
            <p:nvPr/>
          </p:nvGrpSpPr>
          <p:grpSpPr>
            <a:xfrm>
              <a:off x="2035331" y="3792169"/>
              <a:ext cx="1658041" cy="633734"/>
              <a:chOff x="5266185" y="4747413"/>
              <a:chExt cx="1658041" cy="633734"/>
            </a:xfrm>
          </p:grpSpPr>
          <p:sp>
            <p:nvSpPr>
              <p:cNvPr id="89" name="Rectangle: Rounded Corners 88">
                <a:extLst>
                  <a:ext uri="{FF2B5EF4-FFF2-40B4-BE49-F238E27FC236}">
                    <a16:creationId xmlns:a16="http://schemas.microsoft.com/office/drawing/2014/main" id="{6BC7BDD3-F16D-3551-DA9D-5FB31EE6751A}"/>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90" name="TextBox 89">
                <a:extLst>
                  <a:ext uri="{FF2B5EF4-FFF2-40B4-BE49-F238E27FC236}">
                    <a16:creationId xmlns:a16="http://schemas.microsoft.com/office/drawing/2014/main" id="{DB1200C7-FA31-9170-07F9-CB1AC888F5EA}"/>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~90%</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10</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grpSp>
        <p:nvGrpSpPr>
          <p:cNvPr id="93" name="Group 92">
            <a:extLst>
              <a:ext uri="{FF2B5EF4-FFF2-40B4-BE49-F238E27FC236}">
                <a16:creationId xmlns:a16="http://schemas.microsoft.com/office/drawing/2014/main" id="{B3D77A7C-899C-1A57-A137-6D501FDA4C49}"/>
              </a:ext>
            </a:extLst>
          </p:cNvPr>
          <p:cNvGrpSpPr>
            <a:grpSpLocks noChangeAspect="1"/>
          </p:cNvGrpSpPr>
          <p:nvPr/>
        </p:nvGrpSpPr>
        <p:grpSpPr>
          <a:xfrm>
            <a:off x="8523271" y="3002932"/>
            <a:ext cx="1217050" cy="1096286"/>
            <a:chOff x="2035331" y="2992521"/>
            <a:chExt cx="1658041" cy="1493520"/>
          </a:xfrm>
        </p:grpSpPr>
        <p:grpSp>
          <p:nvGrpSpPr>
            <p:cNvPr id="94" name="Group 93">
              <a:extLst>
                <a:ext uri="{FF2B5EF4-FFF2-40B4-BE49-F238E27FC236}">
                  <a16:creationId xmlns:a16="http://schemas.microsoft.com/office/drawing/2014/main" id="{F1CC3CDB-F8F9-AF1E-AF1B-EB3545E2810B}"/>
                </a:ext>
              </a:extLst>
            </p:cNvPr>
            <p:cNvGrpSpPr/>
            <p:nvPr/>
          </p:nvGrpSpPr>
          <p:grpSpPr>
            <a:xfrm>
              <a:off x="2119474" y="2992521"/>
              <a:ext cx="1493520" cy="1493520"/>
              <a:chOff x="843860" y="3654689"/>
              <a:chExt cx="1493520" cy="1493520"/>
            </a:xfrm>
            <a:solidFill>
              <a:srgbClr val="FFFFFF">
                <a:alpha val="65098"/>
              </a:srgbClr>
            </a:solidFill>
          </p:grpSpPr>
          <p:sp>
            <p:nvSpPr>
              <p:cNvPr id="98" name="Rounded Rectangle 21">
                <a:extLst>
                  <a:ext uri="{FF2B5EF4-FFF2-40B4-BE49-F238E27FC236}">
                    <a16:creationId xmlns:a16="http://schemas.microsoft.com/office/drawing/2014/main" id="{E3BF5184-3937-233A-70A5-25D07EF25031}"/>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99" name="TextBox 98">
                <a:extLst>
                  <a:ext uri="{FF2B5EF4-FFF2-40B4-BE49-F238E27FC236}">
                    <a16:creationId xmlns:a16="http://schemas.microsoft.com/office/drawing/2014/main" id="{034CD1A0-C978-414C-C33A-8824DEDE23B5}"/>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MUC-16</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95" name="Group 94">
              <a:extLst>
                <a:ext uri="{FF2B5EF4-FFF2-40B4-BE49-F238E27FC236}">
                  <a16:creationId xmlns:a16="http://schemas.microsoft.com/office/drawing/2014/main" id="{124D8511-F991-6F40-178B-8D3175E938E3}"/>
                </a:ext>
              </a:extLst>
            </p:cNvPr>
            <p:cNvGrpSpPr/>
            <p:nvPr/>
          </p:nvGrpSpPr>
          <p:grpSpPr>
            <a:xfrm>
              <a:off x="2035331" y="3792169"/>
              <a:ext cx="1658041" cy="633734"/>
              <a:chOff x="5266185" y="4747413"/>
              <a:chExt cx="1658041" cy="633734"/>
            </a:xfrm>
          </p:grpSpPr>
          <p:sp>
            <p:nvSpPr>
              <p:cNvPr id="96" name="Rectangle: Rounded Corners 95">
                <a:extLst>
                  <a:ext uri="{FF2B5EF4-FFF2-40B4-BE49-F238E27FC236}">
                    <a16:creationId xmlns:a16="http://schemas.microsoft.com/office/drawing/2014/main" id="{0DC7D934-A8A4-9F98-3526-F81411A03664}"/>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dirty="0">
                  <a:ln>
                    <a:noFill/>
                  </a:ln>
                  <a:solidFill>
                    <a:srgbClr val="48008E"/>
                  </a:solidFill>
                  <a:effectLst/>
                  <a:uLnTx/>
                  <a:uFillTx/>
                  <a:latin typeface="Gotham"/>
                  <a:ea typeface="+mn-ea"/>
                  <a:cs typeface="Gotham" pitchFamily="2" charset="0"/>
                </a:endParaRPr>
              </a:p>
            </p:txBody>
          </p:sp>
          <p:sp>
            <p:nvSpPr>
              <p:cNvPr id="97" name="TextBox 96">
                <a:extLst>
                  <a:ext uri="{FF2B5EF4-FFF2-40B4-BE49-F238E27FC236}">
                    <a16:creationId xmlns:a16="http://schemas.microsoft.com/office/drawing/2014/main" id="{D163AEB0-8BE4-E3F0-614A-028E8F2937DF}"/>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a:ea typeface="+mn-ea"/>
                    <a:cs typeface="Gotham"/>
                  </a:rPr>
                  <a:t>70–90%</a:t>
                </a:r>
                <a:r>
                  <a:rPr kumimoji="0" lang="en-GB" sz="1400" b="1" i="0" u="none" strike="noStrike" kern="1200" cap="none" spc="0" normalizeH="0" baseline="30000" noProof="0">
                    <a:ln>
                      <a:noFill/>
                    </a:ln>
                    <a:solidFill>
                      <a:srgbClr val="FFFFFF"/>
                    </a:solidFill>
                    <a:effectLst/>
                    <a:uLnTx/>
                    <a:uFillTx/>
                    <a:latin typeface="Gotham"/>
                    <a:ea typeface="+mn-ea"/>
                    <a:cs typeface="Gotham"/>
                  </a:rPr>
                  <a:t>3</a:t>
                </a:r>
                <a:endParaRPr kumimoji="0" lang="en-GB" sz="1400" b="1" i="0" u="none" strike="noStrike" kern="1200" cap="none" spc="0" normalizeH="0" baseline="0" noProof="0">
                  <a:ln>
                    <a:noFill/>
                  </a:ln>
                  <a:solidFill>
                    <a:srgbClr val="FFFFFF"/>
                  </a:solidFill>
                  <a:effectLst/>
                  <a:uLnTx/>
                  <a:uFillTx/>
                  <a:latin typeface="Gotham"/>
                  <a:ea typeface="+mn-ea"/>
                  <a:cs typeface="Gotham"/>
                </a:endParaRPr>
              </a:p>
            </p:txBody>
          </p:sp>
        </p:grpSp>
      </p:grpSp>
      <p:grpSp>
        <p:nvGrpSpPr>
          <p:cNvPr id="114" name="Group 113">
            <a:extLst>
              <a:ext uri="{FF2B5EF4-FFF2-40B4-BE49-F238E27FC236}">
                <a16:creationId xmlns:a16="http://schemas.microsoft.com/office/drawing/2014/main" id="{135F9952-6064-A176-E1F3-AEEEEE8D7572}"/>
              </a:ext>
            </a:extLst>
          </p:cNvPr>
          <p:cNvGrpSpPr>
            <a:grpSpLocks noChangeAspect="1"/>
          </p:cNvGrpSpPr>
          <p:nvPr/>
        </p:nvGrpSpPr>
        <p:grpSpPr>
          <a:xfrm>
            <a:off x="7314972" y="2513152"/>
            <a:ext cx="1217050" cy="1096286"/>
            <a:chOff x="2035331" y="2992521"/>
            <a:chExt cx="1658041" cy="1493520"/>
          </a:xfrm>
        </p:grpSpPr>
        <p:grpSp>
          <p:nvGrpSpPr>
            <p:cNvPr id="115" name="Group 114">
              <a:extLst>
                <a:ext uri="{FF2B5EF4-FFF2-40B4-BE49-F238E27FC236}">
                  <a16:creationId xmlns:a16="http://schemas.microsoft.com/office/drawing/2014/main" id="{BEA39BC8-45A4-DF2E-8FC7-BDED22B57F64}"/>
                </a:ext>
              </a:extLst>
            </p:cNvPr>
            <p:cNvGrpSpPr/>
            <p:nvPr/>
          </p:nvGrpSpPr>
          <p:grpSpPr>
            <a:xfrm>
              <a:off x="2119474" y="2992521"/>
              <a:ext cx="1493520" cy="1493520"/>
              <a:chOff x="843860" y="3654689"/>
              <a:chExt cx="1493520" cy="1493520"/>
            </a:xfrm>
            <a:solidFill>
              <a:srgbClr val="FFFFFF">
                <a:alpha val="65098"/>
              </a:srgbClr>
            </a:solidFill>
          </p:grpSpPr>
          <p:sp>
            <p:nvSpPr>
              <p:cNvPr id="119" name="Rounded Rectangle 21">
                <a:extLst>
                  <a:ext uri="{FF2B5EF4-FFF2-40B4-BE49-F238E27FC236}">
                    <a16:creationId xmlns:a16="http://schemas.microsoft.com/office/drawing/2014/main" id="{BBCD66C0-D17E-F5F2-F9D3-8A83ACB48C1F}"/>
                  </a:ext>
                </a:extLst>
              </p:cNvPr>
              <p:cNvSpPr/>
              <p:nvPr/>
            </p:nvSpPr>
            <p:spPr>
              <a:xfrm>
                <a:off x="843860" y="3654689"/>
                <a:ext cx="1493520" cy="1493520"/>
              </a:xfrm>
              <a:prstGeom prst="roundRect">
                <a:avLst>
                  <a:gd name="adj" fmla="val 15174"/>
                </a:avLst>
              </a:prstGeom>
              <a:solidFill>
                <a:schemeClr val="bg1">
                  <a:lumMod val="50000"/>
                  <a:alpha val="80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120" name="TextBox 119">
                <a:extLst>
                  <a:ext uri="{FF2B5EF4-FFF2-40B4-BE49-F238E27FC236}">
                    <a16:creationId xmlns:a16="http://schemas.microsoft.com/office/drawing/2014/main" id="{3DDF2253-16E0-D9F8-9695-8EC8E75FFEF3}"/>
                  </a:ext>
                </a:extLst>
              </p:cNvPr>
              <p:cNvSpPr txBox="1"/>
              <p:nvPr/>
            </p:nvSpPr>
            <p:spPr>
              <a:xfrm>
                <a:off x="855602" y="3732998"/>
                <a:ext cx="1466270" cy="46122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mn-ea"/>
                    <a:cs typeface="Gotham" pitchFamily="2" charset="0"/>
                  </a:rPr>
                  <a:t>NaPi2b</a:t>
                </a:r>
                <a:endParaRPr kumimoji="0" lang="en-GB" sz="1600" b="1" i="0" u="none" strike="noStrike" kern="1200" cap="none" spc="0" normalizeH="0" baseline="30000" noProof="0">
                  <a:ln>
                    <a:noFill/>
                  </a:ln>
                  <a:solidFill>
                    <a:srgbClr val="48008E"/>
                  </a:solidFill>
                  <a:effectLst/>
                  <a:uLnTx/>
                  <a:uFillTx/>
                  <a:latin typeface="Gotham"/>
                  <a:ea typeface="+mn-ea"/>
                  <a:cs typeface="Gotham" pitchFamily="2" charset="0"/>
                </a:endParaRPr>
              </a:p>
            </p:txBody>
          </p:sp>
        </p:grpSp>
        <p:grpSp>
          <p:nvGrpSpPr>
            <p:cNvPr id="116" name="Group 115">
              <a:extLst>
                <a:ext uri="{FF2B5EF4-FFF2-40B4-BE49-F238E27FC236}">
                  <a16:creationId xmlns:a16="http://schemas.microsoft.com/office/drawing/2014/main" id="{B9517B92-2AA6-3C3F-C279-24579E682F9A}"/>
                </a:ext>
              </a:extLst>
            </p:cNvPr>
            <p:cNvGrpSpPr/>
            <p:nvPr/>
          </p:nvGrpSpPr>
          <p:grpSpPr>
            <a:xfrm>
              <a:off x="2035331" y="3792169"/>
              <a:ext cx="1658041" cy="633734"/>
              <a:chOff x="5266185" y="4747413"/>
              <a:chExt cx="1658041" cy="633734"/>
            </a:xfrm>
          </p:grpSpPr>
          <p:sp>
            <p:nvSpPr>
              <p:cNvPr id="117" name="Rectangle: Rounded Corners 116">
                <a:extLst>
                  <a:ext uri="{FF2B5EF4-FFF2-40B4-BE49-F238E27FC236}">
                    <a16:creationId xmlns:a16="http://schemas.microsoft.com/office/drawing/2014/main" id="{95C8612C-3DD9-375D-F524-FD383878D961}"/>
                  </a:ext>
                </a:extLst>
              </p:cNvPr>
              <p:cNvSpPr/>
              <p:nvPr/>
            </p:nvSpPr>
            <p:spPr>
              <a:xfrm>
                <a:off x="5409908" y="4747413"/>
                <a:ext cx="1372185" cy="633734"/>
              </a:xfrm>
              <a:prstGeom prst="roundRect">
                <a:avLst/>
              </a:prstGeom>
              <a:solidFill>
                <a:schemeClr val="bg2">
                  <a:lumMod val="25000"/>
                </a:schemeClr>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1" i="0" u="none" strike="noStrike" kern="1200" cap="none" spc="0" normalizeH="0" baseline="0" noProof="0">
                  <a:ln>
                    <a:noFill/>
                  </a:ln>
                  <a:solidFill>
                    <a:srgbClr val="48008E"/>
                  </a:solidFill>
                  <a:effectLst/>
                  <a:uLnTx/>
                  <a:uFillTx/>
                  <a:latin typeface="Gotham"/>
                  <a:ea typeface="+mn-ea"/>
                  <a:cs typeface="Gotham" pitchFamily="2" charset="0"/>
                </a:endParaRPr>
              </a:p>
            </p:txBody>
          </p:sp>
          <p:sp>
            <p:nvSpPr>
              <p:cNvPr id="118" name="TextBox 117">
                <a:extLst>
                  <a:ext uri="{FF2B5EF4-FFF2-40B4-BE49-F238E27FC236}">
                    <a16:creationId xmlns:a16="http://schemas.microsoft.com/office/drawing/2014/main" id="{BD2F77FC-D39F-93E4-BA28-10A13CA42374}"/>
                  </a:ext>
                </a:extLst>
              </p:cNvPr>
              <p:cNvSpPr txBox="1"/>
              <p:nvPr/>
            </p:nvSpPr>
            <p:spPr>
              <a:xfrm>
                <a:off x="5266185" y="4854628"/>
                <a:ext cx="1658041" cy="419298"/>
              </a:xfrm>
              <a:prstGeom prst="rect">
                <a:avLst/>
              </a:prstGeom>
              <a:noFill/>
            </p:spPr>
            <p:txBody>
              <a:bodyPr wrap="square" lIns="144000" rIns="14400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a:ea typeface="+mn-ea"/>
                    <a:cs typeface="Gotham"/>
                  </a:rPr>
                  <a:t>95%</a:t>
                </a:r>
                <a:r>
                  <a:rPr kumimoji="0" lang="en-GB" sz="1400" b="1" i="0" u="none" strike="noStrike" kern="1200" cap="none" spc="0" normalizeH="0" baseline="30000" noProof="0" dirty="0">
                    <a:ln>
                      <a:noFill/>
                    </a:ln>
                    <a:solidFill>
                      <a:srgbClr val="FFFFFF"/>
                    </a:solidFill>
                    <a:effectLst/>
                    <a:uLnTx/>
                    <a:uFillTx/>
                    <a:latin typeface="Gotham"/>
                    <a:ea typeface="+mn-ea"/>
                    <a:cs typeface="Gotham"/>
                  </a:rPr>
                  <a:t>3</a:t>
                </a:r>
                <a:endParaRPr kumimoji="0" lang="en-GB" sz="1400" b="1" i="0" u="none" strike="noStrike" kern="1200" cap="none" spc="0" normalizeH="0" baseline="0" noProof="0" dirty="0">
                  <a:ln>
                    <a:noFill/>
                  </a:ln>
                  <a:solidFill>
                    <a:srgbClr val="FFFFFF"/>
                  </a:solidFill>
                  <a:effectLst/>
                  <a:uLnTx/>
                  <a:uFillTx/>
                  <a:latin typeface="Gotham"/>
                  <a:ea typeface="+mn-ea"/>
                  <a:cs typeface="Gotham"/>
                </a:endParaRPr>
              </a:p>
            </p:txBody>
          </p:sp>
        </p:grpSp>
      </p:grpSp>
      <p:sp>
        <p:nvSpPr>
          <p:cNvPr id="121" name="Rectangle: Rounded Corners 120">
            <a:extLst>
              <a:ext uri="{FF2B5EF4-FFF2-40B4-BE49-F238E27FC236}">
                <a16:creationId xmlns:a16="http://schemas.microsoft.com/office/drawing/2014/main" id="{5D72D3EB-0999-08D3-EE53-93C173ABF97D}"/>
              </a:ext>
            </a:extLst>
          </p:cNvPr>
          <p:cNvSpPr/>
          <p:nvPr/>
        </p:nvSpPr>
        <p:spPr>
          <a:xfrm>
            <a:off x="4656080" y="4945529"/>
            <a:ext cx="2879841" cy="633734"/>
          </a:xfrm>
          <a:prstGeom prst="roundRect">
            <a:avLst/>
          </a:prstGeom>
          <a:gradFill flip="none" rotWithShape="1">
            <a:gsLst>
              <a:gs pos="0">
                <a:schemeClr val="accent5">
                  <a:alpha val="40000"/>
                </a:schemeClr>
              </a:gs>
              <a:gs pos="99000">
                <a:schemeClr val="accent5">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144000" rIns="14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6" name="TextBox 5">
            <a:extLst>
              <a:ext uri="{FF2B5EF4-FFF2-40B4-BE49-F238E27FC236}">
                <a16:creationId xmlns:a16="http://schemas.microsoft.com/office/drawing/2014/main" id="{371B6540-7313-1A41-F6F7-53CB47D4EC5D}"/>
              </a:ext>
            </a:extLst>
          </p:cNvPr>
          <p:cNvSpPr txBox="1"/>
          <p:nvPr/>
        </p:nvSpPr>
        <p:spPr>
          <a:xfrm>
            <a:off x="4485810" y="5049068"/>
            <a:ext cx="3220381" cy="461665"/>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t>Expression in OC</a:t>
            </a:r>
          </a:p>
        </p:txBody>
      </p:sp>
      <p:sp>
        <p:nvSpPr>
          <p:cNvPr id="225" name="Rectangle 224">
            <a:extLst>
              <a:ext uri="{FF2B5EF4-FFF2-40B4-BE49-F238E27FC236}">
                <a16:creationId xmlns:a16="http://schemas.microsoft.com/office/drawing/2014/main" id="{1C488C30-5439-46F4-629B-8BE0A951B035}"/>
              </a:ext>
            </a:extLst>
          </p:cNvPr>
          <p:cNvSpPr/>
          <p:nvPr/>
        </p:nvSpPr>
        <p:spPr>
          <a:xfrm>
            <a:off x="-28575" y="5734172"/>
            <a:ext cx="12249150" cy="1187329"/>
          </a:xfrm>
          <a:prstGeom prst="rect">
            <a:avLst/>
          </a:prstGeom>
          <a:gradFill flip="none" rotWithShape="1">
            <a:gsLst>
              <a:gs pos="66000">
                <a:srgbClr val="48008E">
                  <a:alpha val="33000"/>
                </a:srgbClr>
              </a:gs>
              <a:gs pos="0">
                <a:schemeClr val="tx1"/>
              </a:gs>
              <a:gs pos="99000">
                <a:schemeClr val="tx1">
                  <a:alpha val="0"/>
                </a:schemeClr>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7" name="TextBox 6">
            <a:extLst>
              <a:ext uri="{FF2B5EF4-FFF2-40B4-BE49-F238E27FC236}">
                <a16:creationId xmlns:a16="http://schemas.microsoft.com/office/drawing/2014/main" id="{EAA29963-2122-D822-1367-6D8B52C4D806}"/>
              </a:ext>
            </a:extLst>
          </p:cNvPr>
          <p:cNvSpPr txBox="1"/>
          <p:nvPr/>
        </p:nvSpPr>
        <p:spPr>
          <a:xfrm>
            <a:off x="1833598" y="6258633"/>
            <a:ext cx="8524804" cy="584775"/>
          </a:xfrm>
          <a:prstGeom prst="rect">
            <a:avLst/>
          </a:prstGeom>
          <a:noFill/>
        </p:spPr>
        <p:txBody>
          <a:bodyPr wrap="square" l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FFFFFF"/>
                </a:solidFill>
                <a:effectLst/>
                <a:uLnTx/>
                <a:uFillTx/>
                <a:latin typeface="Gotham"/>
                <a:ea typeface="+mn-ea"/>
                <a:cs typeface="+mn-cs"/>
              </a:rPr>
              <a:t>1. Liang L,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Hum </a:t>
            </a:r>
            <a:r>
              <a:rPr kumimoji="0" lang="en-GB" sz="800" b="0" i="1" u="none" strike="noStrike" kern="1200" cap="none" spc="0" normalizeH="0" baseline="0" noProof="0" dirty="0" err="1">
                <a:ln>
                  <a:noFill/>
                </a:ln>
                <a:solidFill>
                  <a:srgbClr val="FFFFFF"/>
                </a:solidFill>
                <a:effectLst/>
                <a:uLnTx/>
                <a:uFillTx/>
                <a:latin typeface="Gotham"/>
                <a:ea typeface="+mn-ea"/>
                <a:cs typeface="+mn-cs"/>
              </a:rPr>
              <a:t>Pathol</a:t>
            </a:r>
            <a:r>
              <a:rPr kumimoji="0" lang="en-GB" sz="800" b="0" i="0" u="none" strike="noStrike" kern="1200" cap="none" spc="0" normalizeH="0" baseline="0" noProof="0" dirty="0">
                <a:ln>
                  <a:noFill/>
                </a:ln>
                <a:solidFill>
                  <a:srgbClr val="FFFFFF"/>
                </a:solidFill>
                <a:effectLst/>
                <a:uLnTx/>
                <a:uFillTx/>
                <a:latin typeface="Gotham"/>
                <a:ea typeface="+mn-ea"/>
                <a:cs typeface="+mn-cs"/>
              </a:rPr>
              <a:t>. 2016;57:1–6; 2. McDermott MSJ,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Clin Cancer Res</a:t>
            </a:r>
            <a:r>
              <a:rPr kumimoji="0" lang="en-GB" sz="800" b="0" i="0" u="none" strike="noStrike" kern="1200" cap="none" spc="0" normalizeH="0" baseline="0" noProof="0" dirty="0">
                <a:ln>
                  <a:noFill/>
                </a:ln>
                <a:solidFill>
                  <a:srgbClr val="FFFFFF"/>
                </a:solidFill>
                <a:effectLst/>
                <a:uLnTx/>
                <a:uFillTx/>
                <a:latin typeface="Gotham"/>
                <a:ea typeface="+mn-ea"/>
                <a:cs typeface="+mn-cs"/>
              </a:rPr>
              <a:t>. 2023;29(11):2131–2143; 3. Chelariu-Raicu A,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IJGC</a:t>
            </a:r>
            <a:r>
              <a:rPr kumimoji="0" lang="en-GB" sz="800" b="0" i="0" u="none" strike="noStrike" kern="1200" cap="none" spc="0" normalizeH="0" baseline="0" noProof="0" dirty="0">
                <a:ln>
                  <a:noFill/>
                </a:ln>
                <a:solidFill>
                  <a:srgbClr val="FFFFFF"/>
                </a:solidFill>
                <a:effectLst/>
                <a:uLnTx/>
                <a:uFillTx/>
                <a:latin typeface="Gotham"/>
                <a:ea typeface="+mn-ea"/>
                <a:cs typeface="+mn-cs"/>
              </a:rPr>
              <a:t>. 2023;33(3):420–442; 4. </a:t>
            </a:r>
            <a:r>
              <a:rPr kumimoji="0" lang="fr-FR" sz="800" b="0" i="0" u="none" strike="noStrike" kern="1200" cap="none" spc="0" normalizeH="0" baseline="0" noProof="0" dirty="0">
                <a:ln>
                  <a:noFill/>
                </a:ln>
                <a:solidFill>
                  <a:srgbClr val="FFFFFF"/>
                </a:solidFill>
                <a:effectLst/>
                <a:uLnTx/>
                <a:uFillTx/>
                <a:latin typeface="Gotham"/>
                <a:ea typeface="+mn-ea"/>
                <a:cs typeface="+mn-cs"/>
              </a:rPr>
              <a:t>Do-</a:t>
            </a:r>
            <a:r>
              <a:rPr kumimoji="0" lang="fr-FR" sz="800" b="0" i="0" u="none" strike="noStrike" kern="1200" cap="none" spc="0" normalizeH="0" baseline="0" noProof="0" dirty="0" err="1">
                <a:ln>
                  <a:noFill/>
                </a:ln>
                <a:solidFill>
                  <a:srgbClr val="FFFFFF"/>
                </a:solidFill>
                <a:effectLst/>
                <a:uLnTx/>
                <a:uFillTx/>
                <a:latin typeface="Gotham"/>
                <a:ea typeface="+mn-ea"/>
                <a:cs typeface="+mn-cs"/>
              </a:rPr>
              <a:t>Youn</a:t>
            </a:r>
            <a:r>
              <a:rPr kumimoji="0" lang="fr-FR" sz="800" b="0" i="0" u="none" strike="noStrike" kern="1200" cap="none" spc="0" normalizeH="0" baseline="0" noProof="0" dirty="0">
                <a:ln>
                  <a:noFill/>
                </a:ln>
                <a:solidFill>
                  <a:srgbClr val="FFFFFF"/>
                </a:solidFill>
                <a:effectLst/>
                <a:uLnTx/>
                <a:uFillTx/>
                <a:latin typeface="Gotham"/>
                <a:ea typeface="+mn-ea"/>
                <a:cs typeface="+mn-cs"/>
              </a:rPr>
              <a:t> O, et al. Nat </a:t>
            </a:r>
            <a:r>
              <a:rPr kumimoji="0" lang="fr-FR" sz="800" b="0" i="0" u="none" strike="noStrike" kern="1200" cap="none" spc="0" normalizeH="0" baseline="0" noProof="0" dirty="0" err="1">
                <a:ln>
                  <a:noFill/>
                </a:ln>
                <a:solidFill>
                  <a:srgbClr val="FFFFFF"/>
                </a:solidFill>
                <a:effectLst/>
                <a:uLnTx/>
                <a:uFillTx/>
                <a:latin typeface="Gotham"/>
                <a:ea typeface="+mn-ea"/>
                <a:cs typeface="+mn-cs"/>
              </a:rPr>
              <a:t>Rev</a:t>
            </a:r>
            <a:r>
              <a:rPr kumimoji="0" lang="fr-FR" sz="800" b="0" i="0" u="none" strike="noStrike" kern="1200" cap="none" spc="0" normalizeH="0" baseline="0" noProof="0" dirty="0">
                <a:ln>
                  <a:noFill/>
                </a:ln>
                <a:solidFill>
                  <a:srgbClr val="FFFFFF"/>
                </a:solidFill>
                <a:effectLst/>
                <a:uLnTx/>
                <a:uFillTx/>
                <a:latin typeface="Gotham"/>
                <a:ea typeface="+mn-ea"/>
                <a:cs typeface="+mn-cs"/>
              </a:rPr>
              <a:t> Clin </a:t>
            </a:r>
            <a:r>
              <a:rPr kumimoji="0" lang="fr-FR" sz="800" b="0" i="0" u="none" strike="noStrike" kern="1200" cap="none" spc="0" normalizeH="0" baseline="0" noProof="0" dirty="0" err="1">
                <a:ln>
                  <a:noFill/>
                </a:ln>
                <a:solidFill>
                  <a:srgbClr val="FFFFFF"/>
                </a:solidFill>
                <a:effectLst/>
                <a:uLnTx/>
                <a:uFillTx/>
                <a:latin typeface="Gotham"/>
                <a:ea typeface="+mn-ea"/>
                <a:cs typeface="+mn-cs"/>
              </a:rPr>
              <a:t>Oncol</a:t>
            </a:r>
            <a:r>
              <a:rPr kumimoji="0" lang="fr-FR" sz="800" b="0" i="0" u="none" strike="noStrike" kern="1200" cap="none" spc="0" normalizeH="0" baseline="0" noProof="0" dirty="0">
                <a:ln>
                  <a:noFill/>
                </a:ln>
                <a:solidFill>
                  <a:srgbClr val="FFFFFF"/>
                </a:solidFill>
                <a:effectLst/>
                <a:uLnTx/>
                <a:uFillTx/>
                <a:latin typeface="Gotham"/>
                <a:ea typeface="+mn-ea"/>
                <a:cs typeface="+mn-cs"/>
              </a:rPr>
              <a:t>. 2020;17(1):33–48; 5. </a:t>
            </a:r>
            <a:r>
              <a:rPr kumimoji="0" lang="fr-FR" sz="800" b="0" i="0" u="none" strike="noStrike" kern="1200" cap="none" spc="0" normalizeH="0" baseline="0" noProof="0" dirty="0" err="1">
                <a:ln>
                  <a:noFill/>
                </a:ln>
                <a:solidFill>
                  <a:srgbClr val="FFFFFF"/>
                </a:solidFill>
                <a:effectLst/>
                <a:uLnTx/>
                <a:uFillTx/>
                <a:latin typeface="Gotham"/>
                <a:ea typeface="+mn-ea"/>
                <a:cs typeface="+mn-cs"/>
              </a:rPr>
              <a:t>Pils</a:t>
            </a:r>
            <a:r>
              <a:rPr kumimoji="0" lang="fr-FR" sz="800" b="0" i="0" u="none" strike="noStrike" kern="1200" cap="none" spc="0" normalizeH="0" baseline="0" noProof="0" dirty="0">
                <a:ln>
                  <a:noFill/>
                </a:ln>
                <a:solidFill>
                  <a:srgbClr val="FFFFFF"/>
                </a:solidFill>
                <a:effectLst/>
                <a:uLnTx/>
                <a:uFillTx/>
                <a:latin typeface="Gotham"/>
                <a:ea typeface="+mn-ea"/>
                <a:cs typeface="+mn-cs"/>
              </a:rPr>
              <a:t> D, et al. Br J Cancer. 2007;96(3):485–491; 6. </a:t>
            </a:r>
            <a:r>
              <a:rPr kumimoji="0" lang="fr-FR" sz="800" b="0" i="0" u="none" strike="noStrike" kern="1200" cap="none" spc="0" normalizeH="0" baseline="0" noProof="0" dirty="0" err="1">
                <a:ln>
                  <a:noFill/>
                </a:ln>
                <a:solidFill>
                  <a:srgbClr val="FFFFFF"/>
                </a:solidFill>
                <a:effectLst/>
                <a:uLnTx/>
                <a:uFillTx/>
                <a:latin typeface="Gotham"/>
                <a:ea typeface="+mn-ea"/>
                <a:cs typeface="+mn-cs"/>
              </a:rPr>
              <a:t>Uzunparmak</a:t>
            </a:r>
            <a:r>
              <a:rPr kumimoji="0" lang="fr-FR" sz="800" b="0" i="0" u="none" strike="noStrike" kern="1200" cap="none" spc="0" normalizeH="0" baseline="0" noProof="0" dirty="0">
                <a:ln>
                  <a:noFill/>
                </a:ln>
                <a:solidFill>
                  <a:srgbClr val="FFFFFF"/>
                </a:solidFill>
                <a:effectLst/>
                <a:uLnTx/>
                <a:uFillTx/>
                <a:latin typeface="Gotham"/>
                <a:ea typeface="+mn-ea"/>
                <a:cs typeface="+mn-cs"/>
              </a:rPr>
              <a:t> B, et al. Ann </a:t>
            </a:r>
            <a:r>
              <a:rPr kumimoji="0" lang="fr-FR" sz="800" b="0" i="0" u="none" strike="noStrike" kern="1200" cap="none" spc="0" normalizeH="0" baseline="0" noProof="0" dirty="0" err="1">
                <a:ln>
                  <a:noFill/>
                </a:ln>
                <a:solidFill>
                  <a:srgbClr val="FFFFFF"/>
                </a:solidFill>
                <a:effectLst/>
                <a:uLnTx/>
                <a:uFillTx/>
                <a:latin typeface="Gotham"/>
                <a:ea typeface="+mn-ea"/>
                <a:cs typeface="+mn-cs"/>
              </a:rPr>
              <a:t>Oncol</a:t>
            </a:r>
            <a:r>
              <a:rPr kumimoji="0" lang="fr-FR" sz="800" b="0" i="0" u="none" strike="noStrike" kern="1200" cap="none" spc="0" normalizeH="0" baseline="0" noProof="0" dirty="0">
                <a:ln>
                  <a:noFill/>
                </a:ln>
                <a:solidFill>
                  <a:srgbClr val="FFFFFF"/>
                </a:solidFill>
                <a:effectLst/>
                <a:uLnTx/>
                <a:uFillTx/>
                <a:latin typeface="Gotham"/>
                <a:ea typeface="+mn-ea"/>
                <a:cs typeface="+mn-cs"/>
              </a:rPr>
              <a:t>. 2023;34(11):1035–1046; </a:t>
            </a:r>
            <a:r>
              <a:rPr kumimoji="0" lang="en-GB" sz="800" b="0" i="0" u="none" strike="noStrike" kern="1200" cap="none" spc="0" normalizeH="0" baseline="0" noProof="0" dirty="0">
                <a:ln>
                  <a:noFill/>
                </a:ln>
                <a:solidFill>
                  <a:srgbClr val="FFFFFF"/>
                </a:solidFill>
                <a:effectLst/>
                <a:uLnTx/>
                <a:uFillTx/>
                <a:latin typeface="Gotham"/>
                <a:ea typeface="+mn-ea"/>
                <a:cs typeface="+mn-cs"/>
              </a:rPr>
              <a:t>7. Ray-</a:t>
            </a:r>
            <a:r>
              <a:rPr kumimoji="0" lang="en-GB" sz="800" b="0" i="0" u="none" strike="noStrike" kern="1200" cap="none" spc="0" normalizeH="0" baseline="0" noProof="0" dirty="0" err="1">
                <a:ln>
                  <a:noFill/>
                </a:ln>
                <a:solidFill>
                  <a:srgbClr val="FFFFFF"/>
                </a:solidFill>
                <a:effectLst/>
                <a:uLnTx/>
                <a:uFillTx/>
                <a:latin typeface="Gotham"/>
                <a:ea typeface="+mn-ea"/>
                <a:cs typeface="+mn-cs"/>
              </a:rPr>
              <a:t>Coquard</a:t>
            </a:r>
            <a:r>
              <a:rPr kumimoji="0" lang="en-GB" sz="800" b="0" i="0" u="none" strike="noStrike" kern="1200" cap="none" spc="0" normalizeH="0" baseline="0" noProof="0" dirty="0">
                <a:ln>
                  <a:noFill/>
                </a:ln>
                <a:solidFill>
                  <a:srgbClr val="FFFFFF"/>
                </a:solidFill>
                <a:effectLst/>
                <a:uLnTx/>
                <a:uFillTx/>
                <a:latin typeface="Gotham"/>
                <a:ea typeface="+mn-ea"/>
                <a:cs typeface="+mn-cs"/>
              </a:rPr>
              <a:t> I, et al. Presented at ESMO congress, 2025; LBA42; 8. Veneris JT, et al. </a:t>
            </a:r>
            <a:r>
              <a:rPr kumimoji="0" lang="en-GB" sz="800" b="0" i="1" u="none" strike="noStrike" kern="1200" cap="none" spc="0" normalizeH="0" baseline="0" noProof="0" dirty="0" err="1">
                <a:ln>
                  <a:noFill/>
                </a:ln>
                <a:solidFill>
                  <a:srgbClr val="FFFFFF"/>
                </a:solidFill>
                <a:effectLst/>
                <a:uLnTx/>
                <a:uFillTx/>
                <a:latin typeface="Gotham"/>
                <a:ea typeface="+mn-ea"/>
                <a:cs typeface="+mn-cs"/>
              </a:rPr>
              <a:t>Gynecol</a:t>
            </a:r>
            <a:r>
              <a:rPr kumimoji="0" lang="en-GB" sz="800" b="0" i="1" u="none" strike="noStrike" kern="1200" cap="none" spc="0" normalizeH="0" baseline="0" noProof="0" dirty="0">
                <a:ln>
                  <a:noFill/>
                </a:ln>
                <a:solidFill>
                  <a:srgbClr val="FFFFFF"/>
                </a:solidFill>
                <a:effectLst/>
                <a:uLnTx/>
                <a:uFillTx/>
                <a:latin typeface="Gotham"/>
                <a:ea typeface="+mn-ea"/>
                <a:cs typeface="+mn-cs"/>
              </a:rPr>
              <a:t> Oncol</a:t>
            </a:r>
            <a:r>
              <a:rPr kumimoji="0" lang="en-GB" sz="800" b="0" i="0" u="none" strike="noStrike" kern="1200" cap="none" spc="0" normalizeH="0" baseline="0" noProof="0" dirty="0">
                <a:ln>
                  <a:noFill/>
                </a:ln>
                <a:solidFill>
                  <a:srgbClr val="FFFFFF"/>
                </a:solidFill>
                <a:effectLst/>
                <a:uLnTx/>
                <a:uFillTx/>
                <a:latin typeface="Gotham"/>
                <a:ea typeface="+mn-ea"/>
                <a:cs typeface="+mn-cs"/>
              </a:rPr>
              <a:t>. 2017;146(1):153–160; 9. Galli MC, et al.</a:t>
            </a:r>
            <a:r>
              <a:rPr kumimoji="0" lang="en-GB" sz="800" b="0" i="1" u="none" strike="noStrike" kern="1200" cap="none" spc="0" normalizeH="0" baseline="0" noProof="0" dirty="0">
                <a:ln>
                  <a:noFill/>
                </a:ln>
                <a:solidFill>
                  <a:srgbClr val="FFFFFF"/>
                </a:solidFill>
                <a:effectLst/>
                <a:uLnTx/>
                <a:uFillTx/>
                <a:latin typeface="Gotham"/>
                <a:ea typeface="+mn-ea"/>
                <a:cs typeface="+mn-cs"/>
              </a:rPr>
              <a:t> Cancer</a:t>
            </a:r>
            <a:r>
              <a:rPr kumimoji="0" lang="en-GB" sz="800" b="0" i="0" u="none" strike="noStrike" kern="1200" cap="none" spc="0" normalizeH="0" baseline="0" noProof="0" dirty="0">
                <a:ln>
                  <a:noFill/>
                </a:ln>
                <a:solidFill>
                  <a:srgbClr val="FFFFFF"/>
                </a:solidFill>
                <a:effectLst/>
                <a:uLnTx/>
                <a:uFillTx/>
                <a:latin typeface="Gotham"/>
                <a:ea typeface="+mn-ea"/>
                <a:cs typeface="+mn-cs"/>
              </a:rPr>
              <a:t>. 1981;47(6):1297–1302; </a:t>
            </a:r>
            <a:br>
              <a:rPr kumimoji="0" lang="en-GB" sz="800" b="0" i="0" u="none" strike="noStrike" kern="1200" cap="none" spc="0" normalizeH="0" baseline="0" noProof="0" dirty="0">
                <a:ln>
                  <a:noFill/>
                </a:ln>
                <a:solidFill>
                  <a:srgbClr val="FFFFFF"/>
                </a:solidFill>
                <a:effectLst/>
                <a:uLnTx/>
                <a:uFillTx/>
                <a:latin typeface="Gotham"/>
                <a:ea typeface="+mn-ea"/>
                <a:cs typeface="+mn-cs"/>
              </a:rPr>
            </a:br>
            <a:r>
              <a:rPr kumimoji="0" lang="en-GB" sz="800" b="0" i="0" u="none" strike="noStrike" kern="1200" cap="none" spc="0" normalizeH="0" baseline="0" noProof="0" dirty="0">
                <a:ln>
                  <a:noFill/>
                </a:ln>
                <a:solidFill>
                  <a:srgbClr val="FFFFFF"/>
                </a:solidFill>
                <a:effectLst/>
                <a:uLnTx/>
                <a:uFillTx/>
                <a:latin typeface="Gotham"/>
                <a:ea typeface="+mn-ea"/>
                <a:cs typeface="+mn-cs"/>
              </a:rPr>
              <a:t>10. Takano K, et al. </a:t>
            </a:r>
            <a:r>
              <a:rPr kumimoji="0" lang="en-GB" sz="800" b="0" i="1" u="none" strike="noStrike" kern="1200" cap="none" spc="0" normalizeH="0" baseline="0" noProof="0" dirty="0">
                <a:ln>
                  <a:noFill/>
                </a:ln>
                <a:solidFill>
                  <a:srgbClr val="FFFFFF"/>
                </a:solidFill>
                <a:effectLst/>
                <a:uLnTx/>
                <a:uFillTx/>
                <a:latin typeface="Gotham"/>
                <a:ea typeface="+mn-ea"/>
                <a:cs typeface="+mn-cs"/>
              </a:rPr>
              <a:t>Mol Cancer Ther</a:t>
            </a:r>
            <a:r>
              <a:rPr kumimoji="0" lang="en-GB" sz="800" b="0" i="0" u="none" strike="noStrike" kern="1200" cap="none" spc="0" normalizeH="0" baseline="0" noProof="0" dirty="0">
                <a:ln>
                  <a:noFill/>
                </a:ln>
                <a:solidFill>
                  <a:srgbClr val="FFFFFF"/>
                </a:solidFill>
                <a:effectLst/>
                <a:uLnTx/>
                <a:uFillTx/>
                <a:latin typeface="Gotham"/>
                <a:ea typeface="+mn-ea"/>
                <a:cs typeface="+mn-cs"/>
              </a:rPr>
              <a:t>. 2025. Online ahead of print. </a:t>
            </a:r>
            <a:endParaRPr kumimoji="0" lang="en-US" sz="800" b="0" i="0" u="none" strike="noStrike" kern="1200" cap="none" spc="0" normalizeH="0" baseline="0" noProof="0" dirty="0">
              <a:ln>
                <a:noFill/>
              </a:ln>
              <a:solidFill>
                <a:srgbClr val="FFFFFF"/>
              </a:solidFill>
              <a:effectLst/>
              <a:uLnTx/>
              <a:uFillTx/>
              <a:latin typeface="Gotham"/>
              <a:ea typeface="+mn-ea"/>
              <a:cs typeface="+mn-cs"/>
            </a:endParaRPr>
          </a:p>
        </p:txBody>
      </p:sp>
      <p:sp>
        <p:nvSpPr>
          <p:cNvPr id="147" name="Footer Placeholder 1">
            <a:extLst>
              <a:ext uri="{FF2B5EF4-FFF2-40B4-BE49-F238E27FC236}">
                <a16:creationId xmlns:a16="http://schemas.microsoft.com/office/drawing/2014/main" id="{C3D4ECFD-9422-CBE2-EDEF-5E06298EBD82}"/>
              </a:ext>
            </a:extLst>
          </p:cNvPr>
          <p:cNvSpPr txBox="1">
            <a:spLocks/>
          </p:cNvSpPr>
          <p:nvPr/>
        </p:nvSpPr>
        <p:spPr>
          <a:xfrm>
            <a:off x="2009234" y="5641499"/>
            <a:ext cx="4859868" cy="365125"/>
          </a:xfrm>
          <a:prstGeom prst="rect">
            <a:avLst/>
          </a:prstGeom>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30000" noProof="0" dirty="0" err="1">
                <a:ln>
                  <a:noFill/>
                </a:ln>
                <a:solidFill>
                  <a:srgbClr val="FFFFFF"/>
                </a:solidFill>
                <a:effectLst/>
                <a:uLnTx/>
                <a:uFillTx/>
                <a:latin typeface="Gotham"/>
                <a:ea typeface="+mn-ea"/>
                <a:cs typeface="+mn-cs"/>
              </a:rPr>
              <a:t>a</a:t>
            </a:r>
            <a:r>
              <a:rPr kumimoji="0" lang="en-GB" sz="800" b="1" i="0" u="none" strike="noStrike" kern="1200" cap="none" spc="0" normalizeH="0" baseline="0" noProof="0" dirty="0" err="1">
                <a:ln>
                  <a:noFill/>
                </a:ln>
                <a:solidFill>
                  <a:srgbClr val="FFFFFF"/>
                </a:solidFill>
                <a:effectLst/>
                <a:uLnTx/>
                <a:uFillTx/>
                <a:latin typeface="Gotham"/>
                <a:ea typeface="+mn-ea"/>
                <a:cs typeface="+mn-cs"/>
              </a:rPr>
              <a:t>Regardless</a:t>
            </a:r>
            <a:r>
              <a:rPr kumimoji="0" lang="en-GB" sz="800" b="1" i="0" u="none" strike="noStrike" kern="1200" cap="none" spc="0" normalizeH="0" baseline="0" noProof="0" dirty="0">
                <a:ln>
                  <a:noFill/>
                </a:ln>
                <a:solidFill>
                  <a:srgbClr val="FFFFFF"/>
                </a:solidFill>
                <a:effectLst/>
                <a:uLnTx/>
                <a:uFillTx/>
                <a:latin typeface="Gotham"/>
                <a:ea typeface="+mn-ea"/>
                <a:cs typeface="+mn-cs"/>
              </a:rPr>
              <a:t> of level of HER2 positivity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FFFFFF"/>
                </a:solidFill>
                <a:effectLst/>
                <a:uLnTx/>
                <a:uFillTx/>
                <a:latin typeface="Gotham"/>
                <a:ea typeface="+mn-ea"/>
                <a:cs typeface="+mn-cs"/>
              </a:rPr>
              <a:t>Only a selection of factors are displayed</a:t>
            </a:r>
          </a:p>
        </p:txBody>
      </p:sp>
    </p:spTree>
    <p:extLst>
      <p:ext uri="{BB962C8B-B14F-4D97-AF65-F5344CB8AC3E}">
        <p14:creationId xmlns:p14="http://schemas.microsoft.com/office/powerpoint/2010/main" val="2580139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E159672E-F040-1EDE-0EE1-18D5C85E4187}"/>
              </a:ext>
            </a:extLst>
          </p:cNvPr>
          <p:cNvSpPr>
            <a:spLocks noGrp="1"/>
          </p:cNvSpPr>
          <p:nvPr>
            <p:ph type="body" sz="quarter" idx="14"/>
          </p:nvPr>
        </p:nvSpPr>
        <p:spPr/>
        <p:txBody>
          <a:bodyPr/>
          <a:lstStyle/>
          <a:p>
            <a:r>
              <a:rPr lang="en-GB" noProof="0"/>
              <a:t>High FRα expression found in ~35% of patients</a:t>
            </a:r>
          </a:p>
        </p:txBody>
      </p:sp>
      <p:sp>
        <p:nvSpPr>
          <p:cNvPr id="2" name="Rounded Rectangle 1">
            <a:extLst>
              <a:ext uri="{FF2B5EF4-FFF2-40B4-BE49-F238E27FC236}">
                <a16:creationId xmlns:a16="http://schemas.microsoft.com/office/drawing/2014/main" id="{AA6232A3-422C-FA11-3626-A2E982D1A7BF}"/>
              </a:ext>
            </a:extLst>
          </p:cNvPr>
          <p:cNvSpPr/>
          <p:nvPr/>
        </p:nvSpPr>
        <p:spPr>
          <a:xfrm>
            <a:off x="580239" y="1155699"/>
            <a:ext cx="5275318" cy="4709541"/>
          </a:xfrm>
          <a:prstGeom prst="roundRect">
            <a:avLst>
              <a:gd name="adj" fmla="val 3524"/>
            </a:avLst>
          </a:prstGeom>
          <a:solidFill>
            <a:schemeClr val="bg1"/>
          </a:solidFill>
          <a:ln w="22225">
            <a:noFill/>
          </a:ln>
          <a:effectLst>
            <a:outerShdw blurRad="5080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5" name="TextBox 4">
            <a:extLst>
              <a:ext uri="{FF2B5EF4-FFF2-40B4-BE49-F238E27FC236}">
                <a16:creationId xmlns:a16="http://schemas.microsoft.com/office/drawing/2014/main" id="{91B60F26-E8FB-8811-3F9F-E52542154CC5}"/>
              </a:ext>
            </a:extLst>
          </p:cNvPr>
          <p:cNvSpPr txBox="1"/>
          <p:nvPr/>
        </p:nvSpPr>
        <p:spPr>
          <a:xfrm>
            <a:off x="1106128" y="1524116"/>
            <a:ext cx="4223541" cy="584775"/>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020056"/>
                </a:solidFill>
                <a:effectLst/>
                <a:uLnTx/>
                <a:uFillTx/>
                <a:latin typeface="Gotham"/>
                <a:ea typeface="+mn-ea"/>
                <a:cs typeface="Gotham" panose="020B0604020202020204" charset="0"/>
              </a:rPr>
              <a:t>Staining patterns for FRα from archival tumour specimens</a:t>
            </a:r>
            <a:r>
              <a:rPr kumimoji="0" lang="en-GB" sz="1600" b="1" i="0" u="none" strike="noStrike" kern="1200" cap="none" spc="0" normalizeH="0" baseline="30000" noProof="0">
                <a:ln>
                  <a:noFill/>
                </a:ln>
                <a:solidFill>
                  <a:srgbClr val="020056"/>
                </a:solidFill>
                <a:effectLst/>
                <a:uLnTx/>
                <a:uFillTx/>
                <a:latin typeface="Gotham"/>
                <a:ea typeface="+mn-ea"/>
                <a:cs typeface="Gotham" panose="020B0604020202020204" charset="0"/>
              </a:rPr>
              <a:t>1</a:t>
            </a:r>
          </a:p>
        </p:txBody>
      </p:sp>
      <p:grpSp>
        <p:nvGrpSpPr>
          <p:cNvPr id="11" name="Group 10">
            <a:extLst>
              <a:ext uri="{FF2B5EF4-FFF2-40B4-BE49-F238E27FC236}">
                <a16:creationId xmlns:a16="http://schemas.microsoft.com/office/drawing/2014/main" id="{97542905-E753-D725-E0DA-2F58EDE56934}"/>
              </a:ext>
            </a:extLst>
          </p:cNvPr>
          <p:cNvGrpSpPr/>
          <p:nvPr/>
        </p:nvGrpSpPr>
        <p:grpSpPr>
          <a:xfrm>
            <a:off x="806477" y="2615867"/>
            <a:ext cx="4822842" cy="2536879"/>
            <a:chOff x="946056" y="2615867"/>
            <a:chExt cx="4822842" cy="2536879"/>
          </a:xfrm>
        </p:grpSpPr>
        <p:pic>
          <p:nvPicPr>
            <p:cNvPr id="6" name="Picture 5">
              <a:extLst>
                <a:ext uri="{FF2B5EF4-FFF2-40B4-BE49-F238E27FC236}">
                  <a16:creationId xmlns:a16="http://schemas.microsoft.com/office/drawing/2014/main" id="{60A9A278-813A-7FB7-80DC-AD9018BB5DED}"/>
                </a:ext>
              </a:extLst>
            </p:cNvPr>
            <p:cNvPicPr>
              <a:picLocks noChangeAspect="1"/>
            </p:cNvPicPr>
            <p:nvPr/>
          </p:nvPicPr>
          <p:blipFill>
            <a:blip r:embed="rId3"/>
            <a:stretch>
              <a:fillRect/>
            </a:stretch>
          </p:blipFill>
          <p:spPr>
            <a:xfrm>
              <a:off x="1041666" y="2615867"/>
              <a:ext cx="4690900" cy="1666332"/>
            </a:xfrm>
            <a:prstGeom prst="rect">
              <a:avLst/>
            </a:prstGeom>
          </p:spPr>
        </p:pic>
        <p:sp>
          <p:nvSpPr>
            <p:cNvPr id="7" name="TextBox 6">
              <a:extLst>
                <a:ext uri="{FF2B5EF4-FFF2-40B4-BE49-F238E27FC236}">
                  <a16:creationId xmlns:a16="http://schemas.microsoft.com/office/drawing/2014/main" id="{298C2AAE-981E-7BF6-1967-685BE74D0426}"/>
                </a:ext>
              </a:extLst>
            </p:cNvPr>
            <p:cNvSpPr txBox="1"/>
            <p:nvPr/>
          </p:nvSpPr>
          <p:spPr>
            <a:xfrm>
              <a:off x="946056" y="4290972"/>
              <a:ext cx="163542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48008E"/>
                  </a:solidFill>
                  <a:effectLst/>
                  <a:uLnTx/>
                  <a:uFillTx/>
                  <a:latin typeface="Gotham" panose="020B0604020202020204" charset="0"/>
                  <a:ea typeface="+mn-ea"/>
                  <a:cs typeface="+mn-cs"/>
                </a:rPr>
                <a:t>Low</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25–49% of cells with</a:t>
              </a:r>
              <a:b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b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≥2+ intensity</a:t>
              </a:r>
            </a:p>
          </p:txBody>
        </p:sp>
        <p:sp>
          <p:nvSpPr>
            <p:cNvPr id="8" name="TextBox 7">
              <a:extLst>
                <a:ext uri="{FF2B5EF4-FFF2-40B4-BE49-F238E27FC236}">
                  <a16:creationId xmlns:a16="http://schemas.microsoft.com/office/drawing/2014/main" id="{644E69D3-0A7C-E0FE-FD76-352544FDDCB5}"/>
                </a:ext>
              </a:extLst>
            </p:cNvPr>
            <p:cNvSpPr txBox="1"/>
            <p:nvPr/>
          </p:nvSpPr>
          <p:spPr>
            <a:xfrm>
              <a:off x="2605470" y="4290971"/>
              <a:ext cx="1635420"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48008E"/>
                  </a:solidFill>
                  <a:effectLst/>
                  <a:uLnTx/>
                  <a:uFillTx/>
                  <a:latin typeface="Gotham" panose="020B0604020202020204" charset="0"/>
                  <a:ea typeface="+mn-ea"/>
                  <a:cs typeface="+mn-cs"/>
                </a:rPr>
                <a:t>Medium</a:t>
              </a:r>
              <a:b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b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50–74% of cells with</a:t>
              </a:r>
              <a:b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b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≥2+ intensity</a:t>
              </a:r>
            </a:p>
          </p:txBody>
        </p:sp>
        <p:sp>
          <p:nvSpPr>
            <p:cNvPr id="9" name="TextBox 8">
              <a:extLst>
                <a:ext uri="{FF2B5EF4-FFF2-40B4-BE49-F238E27FC236}">
                  <a16:creationId xmlns:a16="http://schemas.microsoft.com/office/drawing/2014/main" id="{887F9605-658A-9B6E-E6CA-CCF083552B3E}"/>
                </a:ext>
              </a:extLst>
            </p:cNvPr>
            <p:cNvSpPr txBox="1"/>
            <p:nvPr/>
          </p:nvSpPr>
          <p:spPr>
            <a:xfrm>
              <a:off x="4169037" y="4290971"/>
              <a:ext cx="1599861" cy="86177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48008E"/>
                  </a:solidFill>
                  <a:effectLst/>
                  <a:uLnTx/>
                  <a:uFillTx/>
                  <a:latin typeface="Gotham" panose="020B0604020202020204" charset="0"/>
                  <a:ea typeface="+mn-ea"/>
                  <a:cs typeface="+mn-cs"/>
                </a:rPr>
                <a:t>High</a:t>
              </a:r>
              <a:b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b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≥75% of cells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with </a:t>
              </a:r>
              <a:b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br>
              <a:r>
                <a:rPr kumimoji="0" lang="en-GB" sz="1200" b="0" i="0" u="none" strike="noStrike" kern="1200" cap="none" spc="0" normalizeH="0" baseline="0" noProof="0">
                  <a:ln>
                    <a:noFill/>
                  </a:ln>
                  <a:solidFill>
                    <a:srgbClr val="020056"/>
                  </a:solidFill>
                  <a:effectLst/>
                  <a:uLnTx/>
                  <a:uFillTx/>
                  <a:latin typeface="Gotham" panose="020B0604020202020204" charset="0"/>
                  <a:ea typeface="+mn-ea"/>
                  <a:cs typeface="+mn-cs"/>
                </a:rPr>
                <a:t>≥2+ intensity</a:t>
              </a:r>
            </a:p>
          </p:txBody>
        </p:sp>
      </p:grpSp>
      <p:sp>
        <p:nvSpPr>
          <p:cNvPr id="14" name="Rounded Rectangle 1">
            <a:extLst>
              <a:ext uri="{FF2B5EF4-FFF2-40B4-BE49-F238E27FC236}">
                <a16:creationId xmlns:a16="http://schemas.microsoft.com/office/drawing/2014/main" id="{4CAAD47F-FBED-2EB0-0BD6-1E028ACD39E1}"/>
              </a:ext>
            </a:extLst>
          </p:cNvPr>
          <p:cNvSpPr/>
          <p:nvPr/>
        </p:nvSpPr>
        <p:spPr>
          <a:xfrm>
            <a:off x="6398426" y="1152434"/>
            <a:ext cx="5275318" cy="4709541"/>
          </a:xfrm>
          <a:prstGeom prst="roundRect">
            <a:avLst>
              <a:gd name="adj" fmla="val 4147"/>
            </a:avLst>
          </a:prstGeom>
          <a:solidFill>
            <a:schemeClr val="bg1"/>
          </a:solidFill>
          <a:ln w="22225">
            <a:noFill/>
          </a:ln>
          <a:effectLst>
            <a:outerShdw blurRad="5080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10" name="TextBox 9">
            <a:extLst>
              <a:ext uri="{FF2B5EF4-FFF2-40B4-BE49-F238E27FC236}">
                <a16:creationId xmlns:a16="http://schemas.microsoft.com/office/drawing/2014/main" id="{6FEB46FC-D68F-56FB-052E-9C5DAABDEE01}"/>
              </a:ext>
            </a:extLst>
          </p:cNvPr>
          <p:cNvSpPr txBox="1"/>
          <p:nvPr/>
        </p:nvSpPr>
        <p:spPr>
          <a:xfrm>
            <a:off x="7020720" y="1401005"/>
            <a:ext cx="4141680" cy="830997"/>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020056"/>
                </a:solidFill>
                <a:effectLst/>
                <a:uLnTx/>
                <a:uFillTx/>
                <a:latin typeface="Gotham"/>
                <a:ea typeface="+mn-ea"/>
                <a:cs typeface="Gotham" panose="020B0604020202020204" charset="0"/>
              </a:rPr>
              <a:t>Prevalence of PS2+ FRα expression in 2,869 pooled samples from patients with HGSOC</a:t>
            </a:r>
            <a:r>
              <a:rPr kumimoji="0" lang="en-GB" sz="1600" b="1" i="0" u="none" strike="noStrike" kern="1200" cap="none" spc="0" normalizeH="0" baseline="30000" noProof="0">
                <a:ln>
                  <a:noFill/>
                </a:ln>
                <a:solidFill>
                  <a:srgbClr val="020056"/>
                </a:solidFill>
                <a:effectLst/>
                <a:uLnTx/>
                <a:uFillTx/>
                <a:latin typeface="Gotham"/>
                <a:ea typeface="+mn-ea"/>
                <a:cs typeface="Gotham" panose="020B0604020202020204" charset="0"/>
              </a:rPr>
              <a:t>2</a:t>
            </a:r>
          </a:p>
        </p:txBody>
      </p:sp>
      <p:graphicFrame>
        <p:nvGraphicFramePr>
          <p:cNvPr id="12" name="Content Placeholder 5">
            <a:extLst>
              <a:ext uri="{FF2B5EF4-FFF2-40B4-BE49-F238E27FC236}">
                <a16:creationId xmlns:a16="http://schemas.microsoft.com/office/drawing/2014/main" id="{2D27C61E-E4FA-9F3F-0A9F-48533B7365E3}"/>
              </a:ext>
            </a:extLst>
          </p:cNvPr>
          <p:cNvGraphicFramePr>
            <a:graphicFrameLocks/>
          </p:cNvGraphicFramePr>
          <p:nvPr/>
        </p:nvGraphicFramePr>
        <p:xfrm>
          <a:off x="6564748" y="2647502"/>
          <a:ext cx="4135716" cy="2958706"/>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Box 12">
            <a:extLst>
              <a:ext uri="{FF2B5EF4-FFF2-40B4-BE49-F238E27FC236}">
                <a16:creationId xmlns:a16="http://schemas.microsoft.com/office/drawing/2014/main" id="{F07D2CB8-F864-EDA7-2A8E-BAE414DE6D7D}"/>
              </a:ext>
            </a:extLst>
          </p:cNvPr>
          <p:cNvSpPr txBox="1"/>
          <p:nvPr/>
        </p:nvSpPr>
        <p:spPr>
          <a:xfrm>
            <a:off x="6956519" y="2689896"/>
            <a:ext cx="1555183"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20056"/>
                </a:solidFill>
                <a:effectLst/>
                <a:uLnTx/>
                <a:uFillTx/>
                <a:latin typeface="Gotham"/>
                <a:ea typeface="+mn-ea"/>
                <a:cs typeface="+mn-cs"/>
              </a:rPr>
              <a:t>Categories of PS2+ staining intensity (proportion</a:t>
            </a:r>
            <a:br>
              <a:rPr kumimoji="0" lang="en-GB" sz="1200" b="0" i="0" u="none" strike="noStrike" kern="1200" cap="none" spc="0" normalizeH="0" baseline="0" noProof="0">
                <a:ln>
                  <a:noFill/>
                </a:ln>
                <a:solidFill>
                  <a:srgbClr val="020056"/>
                </a:solidFill>
                <a:effectLst/>
                <a:uLnTx/>
                <a:uFillTx/>
                <a:latin typeface="Gotham"/>
                <a:ea typeface="+mn-ea"/>
                <a:cs typeface="+mn-cs"/>
              </a:rPr>
            </a:br>
            <a:r>
              <a:rPr kumimoji="0" lang="en-GB" sz="1200" b="0" i="0" u="none" strike="noStrike" kern="1200" cap="none" spc="0" normalizeH="0" baseline="0" noProof="0">
                <a:ln>
                  <a:noFill/>
                </a:ln>
                <a:solidFill>
                  <a:srgbClr val="020056"/>
                </a:solidFill>
                <a:effectLst/>
                <a:uLnTx/>
                <a:uFillTx/>
                <a:latin typeface="Gotham"/>
                <a:ea typeface="+mn-ea"/>
                <a:cs typeface="+mn-cs"/>
              </a:rPr>
              <a:t>of cells) </a:t>
            </a:r>
          </a:p>
        </p:txBody>
      </p:sp>
      <p:sp>
        <p:nvSpPr>
          <p:cNvPr id="15" name="Block Arc 14">
            <a:extLst>
              <a:ext uri="{FF2B5EF4-FFF2-40B4-BE49-F238E27FC236}">
                <a16:creationId xmlns:a16="http://schemas.microsoft.com/office/drawing/2014/main" id="{CBA21FC7-99FB-6A7D-174B-70FBEC357D72}"/>
              </a:ext>
            </a:extLst>
          </p:cNvPr>
          <p:cNvSpPr/>
          <p:nvPr/>
        </p:nvSpPr>
        <p:spPr>
          <a:xfrm rot="5400000">
            <a:off x="7643803" y="2680069"/>
            <a:ext cx="2873917" cy="2893571"/>
          </a:xfrm>
          <a:prstGeom prst="blockArc">
            <a:avLst>
              <a:gd name="adj1" fmla="val 10869234"/>
              <a:gd name="adj2" fmla="val 18573620"/>
              <a:gd name="adj3" fmla="val 8433"/>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8008E"/>
              </a:solidFill>
              <a:effectLst/>
              <a:uLnTx/>
              <a:uFillTx/>
              <a:latin typeface="Gotham"/>
              <a:ea typeface="+mn-ea"/>
              <a:cs typeface="+mn-cs"/>
            </a:endParaRPr>
          </a:p>
        </p:txBody>
      </p:sp>
      <p:sp>
        <p:nvSpPr>
          <p:cNvPr id="18" name="TextBox 17">
            <a:extLst>
              <a:ext uri="{FF2B5EF4-FFF2-40B4-BE49-F238E27FC236}">
                <a16:creationId xmlns:a16="http://schemas.microsoft.com/office/drawing/2014/main" id="{EE961C0E-9017-2DA7-F26D-10951A7EEF9F}"/>
              </a:ext>
            </a:extLst>
          </p:cNvPr>
          <p:cNvSpPr txBox="1"/>
          <p:nvPr/>
        </p:nvSpPr>
        <p:spPr>
          <a:xfrm>
            <a:off x="8565977" y="3957588"/>
            <a:ext cx="106292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48008E"/>
                </a:solidFill>
                <a:effectLst/>
                <a:uLnTx/>
                <a:uFillTx/>
                <a:latin typeface="Gotham"/>
                <a:ea typeface="+mn-ea"/>
                <a:cs typeface="+mn-cs"/>
              </a:rPr>
              <a:t>N = 2,869</a:t>
            </a:r>
          </a:p>
        </p:txBody>
      </p:sp>
      <p:sp>
        <p:nvSpPr>
          <p:cNvPr id="30" name="Rounded Rectangle 21">
            <a:extLst>
              <a:ext uri="{FF2B5EF4-FFF2-40B4-BE49-F238E27FC236}">
                <a16:creationId xmlns:a16="http://schemas.microsoft.com/office/drawing/2014/main" id="{2AB52D3A-5B5C-5E1B-83CC-20AA9C920EEA}"/>
              </a:ext>
            </a:extLst>
          </p:cNvPr>
          <p:cNvSpPr/>
          <p:nvPr/>
        </p:nvSpPr>
        <p:spPr>
          <a:xfrm>
            <a:off x="10143634" y="2221487"/>
            <a:ext cx="1825110" cy="852028"/>
          </a:xfrm>
          <a:prstGeom prst="roundRect">
            <a:avLst>
              <a:gd name="adj" fmla="val 15174"/>
            </a:avLst>
          </a:prstGeom>
          <a:gradFill flip="none" rotWithShape="1">
            <a:gsLst>
              <a:gs pos="0">
                <a:schemeClr val="tx1">
                  <a:alpha val="40000"/>
                </a:schemeClr>
              </a:gs>
              <a:gs pos="99000">
                <a:schemeClr val="tx1">
                  <a:alpha val="95000"/>
                </a:schemeClr>
              </a:gs>
            </a:gsLst>
            <a:lin ang="0" scaled="0"/>
            <a:tileRect/>
          </a:gra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none" b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a:ln>
                  <a:noFill/>
                </a:ln>
                <a:solidFill>
                  <a:srgbClr val="FFFFFF"/>
                </a:solidFill>
                <a:effectLst/>
                <a:uLnTx/>
                <a:uFillTx/>
                <a:latin typeface="Gotham"/>
                <a:ea typeface="+mn-ea"/>
                <a:cs typeface="Gotham" pitchFamily="2" charset="0"/>
              </a:rPr>
              <a:t>36%</a:t>
            </a:r>
            <a:r>
              <a:rPr kumimoji="0" lang="en-GB" sz="1200" b="1" i="0" u="none" strike="noStrike" kern="1200" cap="none" spc="0" normalizeH="0" baseline="0" noProof="0">
                <a:ln>
                  <a:noFill/>
                </a:ln>
                <a:solidFill>
                  <a:srgbClr val="FFFFFF"/>
                </a:solidFill>
                <a:effectLst/>
                <a:uLnTx/>
                <a:uFillTx/>
                <a:latin typeface="Gotham"/>
                <a:ea typeface="+mn-ea"/>
                <a:cs typeface="Gotham" pitchFamily="2" charset="0"/>
              </a:rPr>
              <a:t> had positive </a:t>
            </a:r>
            <a:br>
              <a:rPr kumimoji="0" lang="en-GB" sz="1200" b="1" i="0" u="none" strike="noStrike" kern="1200" cap="none" spc="0" normalizeH="0" baseline="0" noProof="0">
                <a:ln>
                  <a:noFill/>
                </a:ln>
                <a:solidFill>
                  <a:srgbClr val="FFFFFF"/>
                </a:solidFill>
                <a:effectLst/>
                <a:uLnTx/>
                <a:uFillTx/>
                <a:latin typeface="Gotham"/>
                <a:ea typeface="+mn-ea"/>
                <a:cs typeface="Gotham" pitchFamily="2" charset="0"/>
              </a:rPr>
            </a:br>
            <a:r>
              <a:rPr kumimoji="0" lang="en-GB" sz="1200" b="1" i="0" u="none" strike="noStrike" kern="1200" cap="none" spc="0" normalizeH="0" baseline="0" noProof="0">
                <a:ln>
                  <a:noFill/>
                </a:ln>
                <a:solidFill>
                  <a:srgbClr val="FFFFFF"/>
                </a:solidFill>
                <a:effectLst/>
                <a:uLnTx/>
                <a:uFillTx/>
                <a:latin typeface="Gotham"/>
                <a:ea typeface="+mn-ea"/>
                <a:cs typeface="Gotham" pitchFamily="2" charset="0"/>
              </a:rPr>
              <a:t>staining intensity</a:t>
            </a:r>
            <a:br>
              <a:rPr kumimoji="0" lang="en-GB" sz="1200" b="1" i="0" u="none" strike="noStrike" kern="1200" cap="none" spc="0" normalizeH="0" baseline="0" noProof="0">
                <a:ln>
                  <a:noFill/>
                </a:ln>
                <a:solidFill>
                  <a:srgbClr val="FFFFFF"/>
                </a:solidFill>
                <a:effectLst/>
                <a:uLnTx/>
                <a:uFillTx/>
                <a:latin typeface="Gotham"/>
                <a:ea typeface="+mn-ea"/>
                <a:cs typeface="Gotham" pitchFamily="2" charset="0"/>
              </a:rPr>
            </a:br>
            <a:r>
              <a:rPr kumimoji="0" lang="en-GB" sz="1200" b="1" i="0" u="none" strike="noStrike" kern="1200" cap="none" spc="0" normalizeH="0" baseline="0" noProof="0">
                <a:ln>
                  <a:noFill/>
                </a:ln>
                <a:solidFill>
                  <a:srgbClr val="FFFFFF"/>
                </a:solidFill>
                <a:effectLst/>
                <a:uLnTx/>
                <a:uFillTx/>
                <a:latin typeface="Gotham"/>
                <a:ea typeface="+mn-ea"/>
                <a:cs typeface="Gotham" pitchFamily="2" charset="0"/>
              </a:rPr>
              <a:t>2+ in ≥75% of cells</a:t>
            </a:r>
            <a:endParaRPr kumimoji="0" lang="en-GB" sz="2400" b="1" i="0" u="none" strike="noStrike" kern="1200" cap="none" spc="0" normalizeH="0" baseline="0" noProof="0">
              <a:ln>
                <a:noFill/>
              </a:ln>
              <a:solidFill>
                <a:srgbClr val="FFFFFF"/>
              </a:solidFill>
              <a:effectLst/>
              <a:uLnTx/>
              <a:uFillTx/>
              <a:latin typeface="Gotham"/>
              <a:ea typeface="+mn-ea"/>
              <a:cs typeface="Gotham" pitchFamily="2" charset="0"/>
            </a:endParaRPr>
          </a:p>
        </p:txBody>
      </p:sp>
      <p:sp>
        <p:nvSpPr>
          <p:cNvPr id="31" name="TextBox 30">
            <a:extLst>
              <a:ext uri="{FF2B5EF4-FFF2-40B4-BE49-F238E27FC236}">
                <a16:creationId xmlns:a16="http://schemas.microsoft.com/office/drawing/2014/main" id="{72D419AB-A977-4BD5-7547-D0B67B77097B}"/>
              </a:ext>
            </a:extLst>
          </p:cNvPr>
          <p:cNvSpPr txBox="1"/>
          <p:nvPr/>
        </p:nvSpPr>
        <p:spPr>
          <a:xfrm>
            <a:off x="7105334" y="4081542"/>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100%</a:t>
            </a:r>
          </a:p>
        </p:txBody>
      </p:sp>
      <p:sp>
        <p:nvSpPr>
          <p:cNvPr id="33" name="TextBox 32">
            <a:extLst>
              <a:ext uri="{FF2B5EF4-FFF2-40B4-BE49-F238E27FC236}">
                <a16:creationId xmlns:a16="http://schemas.microsoft.com/office/drawing/2014/main" id="{7C1C35BA-863A-E8F6-B60C-25C008848182}"/>
              </a:ext>
            </a:extLst>
          </p:cNvPr>
          <p:cNvSpPr txBox="1"/>
          <p:nvPr/>
        </p:nvSpPr>
        <p:spPr>
          <a:xfrm>
            <a:off x="7105334" y="4329192"/>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75</a:t>
            </a:r>
            <a:r>
              <a:rPr kumimoji="0" lang="en-GB" sz="1100" b="0" i="0" u="none" strike="noStrike" kern="1200" cap="none" spc="0" normalizeH="0" baseline="0" noProof="0">
                <a:ln>
                  <a:noFill/>
                </a:ln>
                <a:solidFill>
                  <a:srgbClr val="020056"/>
                </a:solidFill>
                <a:effectLst/>
                <a:uLnTx/>
                <a:uFillTx/>
                <a:latin typeface="Gotham"/>
                <a:ea typeface="+mn-ea"/>
                <a:cs typeface="Arial" panose="020B0604020202020204" pitchFamily="34" charset="0"/>
              </a:rPr>
              <a:t>–</a:t>
            </a:r>
            <a:r>
              <a:rPr kumimoji="0" lang="en-GB" sz="1100" b="0" i="0" u="none" strike="noStrike" kern="1200" cap="none" spc="0" normalizeH="0" baseline="0" noProof="0">
                <a:ln>
                  <a:noFill/>
                </a:ln>
                <a:solidFill>
                  <a:srgbClr val="020056"/>
                </a:solidFill>
                <a:effectLst/>
                <a:uLnTx/>
                <a:uFillTx/>
                <a:latin typeface="Gotham"/>
                <a:ea typeface="+mn-ea"/>
                <a:cs typeface="+mn-cs"/>
              </a:rPr>
              <a:t>99%</a:t>
            </a:r>
          </a:p>
        </p:txBody>
      </p:sp>
      <p:sp>
        <p:nvSpPr>
          <p:cNvPr id="34" name="TextBox 33">
            <a:extLst>
              <a:ext uri="{FF2B5EF4-FFF2-40B4-BE49-F238E27FC236}">
                <a16:creationId xmlns:a16="http://schemas.microsoft.com/office/drawing/2014/main" id="{973EE812-A40B-5635-9447-202F6C5D36E1}"/>
              </a:ext>
            </a:extLst>
          </p:cNvPr>
          <p:cNvSpPr txBox="1"/>
          <p:nvPr/>
        </p:nvSpPr>
        <p:spPr>
          <a:xfrm>
            <a:off x="7105334" y="4575334"/>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50</a:t>
            </a:r>
            <a:r>
              <a:rPr kumimoji="0" lang="en-GB" sz="1100" b="0" i="0" u="none" strike="noStrike" kern="1200" cap="none" spc="0" normalizeH="0" baseline="0" noProof="0">
                <a:ln>
                  <a:noFill/>
                </a:ln>
                <a:solidFill>
                  <a:srgbClr val="020056"/>
                </a:solidFill>
                <a:effectLst/>
                <a:uLnTx/>
                <a:uFillTx/>
                <a:latin typeface="Gotham"/>
                <a:ea typeface="+mn-ea"/>
                <a:cs typeface="Arial" panose="020B0604020202020204" pitchFamily="34" charset="0"/>
              </a:rPr>
              <a:t>–</a:t>
            </a:r>
            <a:r>
              <a:rPr kumimoji="0" lang="en-GB" sz="1100" b="0" i="0" u="none" strike="noStrike" kern="1200" cap="none" spc="0" normalizeH="0" baseline="0" noProof="0">
                <a:ln>
                  <a:noFill/>
                </a:ln>
                <a:solidFill>
                  <a:srgbClr val="020056"/>
                </a:solidFill>
                <a:effectLst/>
                <a:uLnTx/>
                <a:uFillTx/>
                <a:latin typeface="Gotham"/>
                <a:ea typeface="+mn-ea"/>
                <a:cs typeface="+mn-cs"/>
              </a:rPr>
              <a:t>74%</a:t>
            </a:r>
          </a:p>
        </p:txBody>
      </p:sp>
      <p:sp>
        <p:nvSpPr>
          <p:cNvPr id="35" name="TextBox 34">
            <a:extLst>
              <a:ext uri="{FF2B5EF4-FFF2-40B4-BE49-F238E27FC236}">
                <a16:creationId xmlns:a16="http://schemas.microsoft.com/office/drawing/2014/main" id="{2EDC659B-C797-16F1-C4DC-455A1189DC09}"/>
              </a:ext>
            </a:extLst>
          </p:cNvPr>
          <p:cNvSpPr txBox="1"/>
          <p:nvPr/>
        </p:nvSpPr>
        <p:spPr>
          <a:xfrm>
            <a:off x="7105334" y="4822984"/>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25</a:t>
            </a:r>
            <a:r>
              <a:rPr kumimoji="0" lang="en-GB" sz="1100" b="0" i="0" u="none" strike="noStrike" kern="1200" cap="none" spc="0" normalizeH="0" baseline="0" noProof="0">
                <a:ln>
                  <a:noFill/>
                </a:ln>
                <a:solidFill>
                  <a:srgbClr val="020056"/>
                </a:solidFill>
                <a:effectLst/>
                <a:uLnTx/>
                <a:uFillTx/>
                <a:latin typeface="Gotham"/>
                <a:ea typeface="+mn-ea"/>
                <a:cs typeface="Arial" panose="020B0604020202020204" pitchFamily="34" charset="0"/>
              </a:rPr>
              <a:t>–</a:t>
            </a:r>
            <a:r>
              <a:rPr kumimoji="0" lang="en-GB" sz="1100" b="0" i="0" u="none" strike="noStrike" kern="1200" cap="none" spc="0" normalizeH="0" baseline="0" noProof="0">
                <a:ln>
                  <a:noFill/>
                </a:ln>
                <a:solidFill>
                  <a:srgbClr val="020056"/>
                </a:solidFill>
                <a:effectLst/>
                <a:uLnTx/>
                <a:uFillTx/>
                <a:latin typeface="Gotham"/>
                <a:ea typeface="+mn-ea"/>
                <a:cs typeface="+mn-cs"/>
              </a:rPr>
              <a:t>49%</a:t>
            </a:r>
          </a:p>
        </p:txBody>
      </p:sp>
      <p:sp>
        <p:nvSpPr>
          <p:cNvPr id="36" name="TextBox 35">
            <a:extLst>
              <a:ext uri="{FF2B5EF4-FFF2-40B4-BE49-F238E27FC236}">
                <a16:creationId xmlns:a16="http://schemas.microsoft.com/office/drawing/2014/main" id="{A418661D-D068-A05E-FBA3-A0D6580312B2}"/>
              </a:ext>
            </a:extLst>
          </p:cNvPr>
          <p:cNvSpPr txBox="1"/>
          <p:nvPr/>
        </p:nvSpPr>
        <p:spPr>
          <a:xfrm>
            <a:off x="7105334" y="5062319"/>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1</a:t>
            </a:r>
            <a:r>
              <a:rPr kumimoji="0" lang="en-GB" sz="1100" b="0" i="0" u="none" strike="noStrike" kern="1200" cap="none" spc="0" normalizeH="0" baseline="0" noProof="0">
                <a:ln>
                  <a:noFill/>
                </a:ln>
                <a:solidFill>
                  <a:srgbClr val="020056"/>
                </a:solidFill>
                <a:effectLst/>
                <a:uLnTx/>
                <a:uFillTx/>
                <a:latin typeface="Gotham"/>
                <a:ea typeface="+mn-ea"/>
                <a:cs typeface="Arial" panose="020B0604020202020204" pitchFamily="34" charset="0"/>
              </a:rPr>
              <a:t>–</a:t>
            </a:r>
            <a:r>
              <a:rPr kumimoji="0" lang="en-GB" sz="1100" b="0" i="0" u="none" strike="noStrike" kern="1200" cap="none" spc="0" normalizeH="0" baseline="0" noProof="0">
                <a:ln>
                  <a:noFill/>
                </a:ln>
                <a:solidFill>
                  <a:srgbClr val="020056"/>
                </a:solidFill>
                <a:effectLst/>
                <a:uLnTx/>
                <a:uFillTx/>
                <a:latin typeface="Gotham"/>
                <a:ea typeface="+mn-ea"/>
                <a:cs typeface="+mn-cs"/>
              </a:rPr>
              <a:t>24%</a:t>
            </a:r>
          </a:p>
        </p:txBody>
      </p:sp>
      <p:sp>
        <p:nvSpPr>
          <p:cNvPr id="37" name="TextBox 36">
            <a:extLst>
              <a:ext uri="{FF2B5EF4-FFF2-40B4-BE49-F238E27FC236}">
                <a16:creationId xmlns:a16="http://schemas.microsoft.com/office/drawing/2014/main" id="{434149BA-432A-A19C-E6C1-EF04D1888471}"/>
              </a:ext>
            </a:extLst>
          </p:cNvPr>
          <p:cNvSpPr txBox="1"/>
          <p:nvPr/>
        </p:nvSpPr>
        <p:spPr>
          <a:xfrm>
            <a:off x="7105334" y="5300465"/>
            <a:ext cx="880543"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&lt;1%</a:t>
            </a:r>
          </a:p>
        </p:txBody>
      </p:sp>
      <p:sp>
        <p:nvSpPr>
          <p:cNvPr id="3" name="Footer Placeholder 1">
            <a:extLst>
              <a:ext uri="{FF2B5EF4-FFF2-40B4-BE49-F238E27FC236}">
                <a16:creationId xmlns:a16="http://schemas.microsoft.com/office/drawing/2014/main" id="{F8956CE9-2197-F4CA-98D1-DA1570DBD842}"/>
              </a:ext>
            </a:extLst>
          </p:cNvPr>
          <p:cNvSpPr txBox="1">
            <a:spLocks/>
          </p:cNvSpPr>
          <p:nvPr/>
        </p:nvSpPr>
        <p:spPr>
          <a:xfrm>
            <a:off x="290187" y="6356350"/>
            <a:ext cx="11611627" cy="365125"/>
          </a:xfrm>
          <a:prstGeom prst="rect">
            <a:avLst/>
          </a:prstGeom>
        </p:spPr>
        <p:txBody>
          <a:bodyPr vert="horz" lIns="91440" tIns="45720" rIns="91440" bIns="45720" rtlCol="0" anchor="ctr"/>
          <a:lstStyle>
            <a:defPPr>
              <a:defRPr lang="en-US"/>
            </a:defPPr>
            <a:lvl1pPr marL="0" algn="l" defTabSz="914400" rtl="0" eaLnBrk="1" latinLnBrk="0" hangingPunct="1">
              <a:defRPr sz="900"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FR</a:t>
            </a:r>
            <a:r>
              <a:rPr kumimoji="0" lang="el-GR" sz="800" b="0" i="0" u="none" strike="noStrike" kern="1200" cap="none" spc="0" normalizeH="0" baseline="0" noProof="0" dirty="0">
                <a:ln>
                  <a:noFill/>
                </a:ln>
                <a:solidFill>
                  <a:srgbClr val="020056"/>
                </a:solidFill>
                <a:effectLst/>
                <a:uLnTx/>
                <a:uFillTx/>
                <a:latin typeface="Gotham"/>
                <a:ea typeface="+mn-ea"/>
                <a:cs typeface="+mn-cs"/>
              </a:rPr>
              <a:t>α</a:t>
            </a:r>
            <a:r>
              <a:rPr kumimoji="0" lang="en-GB" sz="800" b="0" i="0" u="none" strike="noStrike" kern="1200" cap="none" spc="0" normalizeH="0" baseline="0" noProof="0" dirty="0">
                <a:ln>
                  <a:noFill/>
                </a:ln>
                <a:solidFill>
                  <a:srgbClr val="020056"/>
                </a:solidFill>
                <a:effectLst/>
                <a:uLnTx/>
                <a:uFillTx/>
                <a:latin typeface="Gotham"/>
                <a:ea typeface="+mn-ea"/>
                <a:cs typeface="+mn-cs"/>
              </a:rPr>
              <a:t>, folate receptor alpha; HGSOC, high-grade serous ovarian cancer; PS2, positive staining 2+.</a:t>
            </a:r>
            <a:endParaRPr kumimoji="0" lang="el-GR" sz="800" b="0" i="0" u="none" strike="noStrike" kern="1200" cap="none" spc="0" normalizeH="0" baseline="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Figures adapted from 1. Martin LP, et al. </a:t>
            </a:r>
            <a:r>
              <a:rPr kumimoji="0" lang="en-GB" sz="800" b="0" i="1" u="none" strike="noStrike" kern="1200" cap="none" spc="0" normalizeH="0" baseline="0" noProof="0" dirty="0" err="1">
                <a:ln>
                  <a:noFill/>
                </a:ln>
                <a:solidFill>
                  <a:srgbClr val="020056"/>
                </a:solidFill>
                <a:effectLst/>
                <a:uLnTx/>
                <a:uFillTx/>
                <a:latin typeface="Gotham"/>
                <a:ea typeface="+mn-ea"/>
                <a:cs typeface="+mn-cs"/>
              </a:rPr>
              <a:t>Gynecol</a:t>
            </a:r>
            <a:r>
              <a:rPr kumimoji="0" lang="en-GB" sz="800" b="0" i="1" u="none" strike="noStrike" kern="1200" cap="none" spc="0" normalizeH="0" baseline="0" noProof="0" dirty="0">
                <a:ln>
                  <a:noFill/>
                </a:ln>
                <a:solidFill>
                  <a:srgbClr val="020056"/>
                </a:solidFill>
                <a:effectLst/>
                <a:uLnTx/>
                <a:uFillTx/>
                <a:latin typeface="Gotham"/>
                <a:ea typeface="+mn-ea"/>
                <a:cs typeface="+mn-cs"/>
              </a:rPr>
              <a:t> Oncol</a:t>
            </a:r>
            <a:r>
              <a:rPr kumimoji="0" lang="en-GB" sz="800" b="0" i="0" u="none" strike="noStrike" kern="1200" cap="none" spc="0" normalizeH="0" baseline="0" noProof="0" dirty="0">
                <a:ln>
                  <a:noFill/>
                </a:ln>
                <a:solidFill>
                  <a:srgbClr val="020056"/>
                </a:solidFill>
                <a:effectLst/>
                <a:uLnTx/>
                <a:uFillTx/>
                <a:latin typeface="Gotham"/>
                <a:ea typeface="+mn-ea"/>
                <a:cs typeface="+mn-cs"/>
              </a:rPr>
              <a:t>. 2017;147(2):402–407; 2. Speaker’s own based on Deutschman E, et al. </a:t>
            </a:r>
            <a:r>
              <a:rPr kumimoji="0" lang="en-GB" sz="800" b="0" i="1" u="none" strike="noStrike" kern="1200" cap="none" spc="0" normalizeH="0" baseline="0" noProof="0" dirty="0">
                <a:ln>
                  <a:noFill/>
                </a:ln>
                <a:solidFill>
                  <a:srgbClr val="020056"/>
                </a:solidFill>
                <a:effectLst/>
                <a:uLnTx/>
                <a:uFillTx/>
                <a:latin typeface="Gotham"/>
                <a:ea typeface="+mn-ea"/>
                <a:cs typeface="+mn-cs"/>
              </a:rPr>
              <a:t>Arch </a:t>
            </a:r>
            <a:r>
              <a:rPr kumimoji="0" lang="en-GB" sz="800" b="0" i="1" u="none" strike="noStrike" kern="1200" cap="none" spc="0" normalizeH="0" baseline="0" noProof="0" dirty="0" err="1">
                <a:ln>
                  <a:noFill/>
                </a:ln>
                <a:solidFill>
                  <a:srgbClr val="020056"/>
                </a:solidFill>
                <a:effectLst/>
                <a:uLnTx/>
                <a:uFillTx/>
                <a:latin typeface="Gotham"/>
                <a:ea typeface="+mn-ea"/>
                <a:cs typeface="+mn-cs"/>
              </a:rPr>
              <a:t>Pathol</a:t>
            </a:r>
            <a:r>
              <a:rPr kumimoji="0" lang="en-GB" sz="800" b="0" i="1" u="none" strike="noStrike" kern="1200" cap="none" spc="0" normalizeH="0" baseline="0" noProof="0" dirty="0">
                <a:ln>
                  <a:noFill/>
                </a:ln>
                <a:solidFill>
                  <a:srgbClr val="020056"/>
                </a:solidFill>
                <a:effectLst/>
                <a:uLnTx/>
                <a:uFillTx/>
                <a:latin typeface="Gotham"/>
                <a:ea typeface="+mn-ea"/>
                <a:cs typeface="+mn-cs"/>
              </a:rPr>
              <a:t> Lab Med</a:t>
            </a:r>
            <a:r>
              <a:rPr kumimoji="0" lang="en-GB" sz="800" b="0" i="0" u="none" strike="noStrike" kern="1200" cap="none" spc="0" normalizeH="0" baseline="0" noProof="0" dirty="0">
                <a:ln>
                  <a:noFill/>
                </a:ln>
                <a:solidFill>
                  <a:srgbClr val="020056"/>
                </a:solidFill>
                <a:effectLst/>
                <a:uLnTx/>
                <a:uFillTx/>
                <a:latin typeface="Gotham"/>
                <a:ea typeface="+mn-ea"/>
                <a:cs typeface="+mn-cs"/>
              </a:rPr>
              <a:t>. 2025; 149:930–937. </a:t>
            </a:r>
          </a:p>
        </p:txBody>
      </p:sp>
    </p:spTree>
    <p:extLst>
      <p:ext uri="{BB962C8B-B14F-4D97-AF65-F5344CB8AC3E}">
        <p14:creationId xmlns:p14="http://schemas.microsoft.com/office/powerpoint/2010/main" val="50975922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7" name="Rounded Rectangle 21">
            <a:extLst>
              <a:ext uri="{FF2B5EF4-FFF2-40B4-BE49-F238E27FC236}">
                <a16:creationId xmlns:a16="http://schemas.microsoft.com/office/drawing/2014/main" id="{4783F91A-46FD-7704-E66F-AD90496E3D0D}"/>
              </a:ext>
            </a:extLst>
          </p:cNvPr>
          <p:cNvSpPr/>
          <p:nvPr/>
        </p:nvSpPr>
        <p:spPr>
          <a:xfrm>
            <a:off x="8693918" y="2368283"/>
            <a:ext cx="2671061" cy="3451492"/>
          </a:xfrm>
          <a:prstGeom prst="roundRect">
            <a:avLst>
              <a:gd name="adj" fmla="val 4609"/>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68" name="TextBox 67">
            <a:extLst>
              <a:ext uri="{FF2B5EF4-FFF2-40B4-BE49-F238E27FC236}">
                <a16:creationId xmlns:a16="http://schemas.microsoft.com/office/drawing/2014/main" id="{EF500802-065D-E9D4-7D26-30F0C8ADC41D}"/>
              </a:ext>
            </a:extLst>
          </p:cNvPr>
          <p:cNvSpPr txBox="1"/>
          <p:nvPr/>
        </p:nvSpPr>
        <p:spPr>
          <a:xfrm>
            <a:off x="8761823" y="2484743"/>
            <a:ext cx="2584790" cy="2923877"/>
          </a:xfrm>
          <a:prstGeom prst="rect">
            <a:avLst/>
          </a:prstGeom>
          <a:noFill/>
          <a:effec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Primary Endpoint</a:t>
            </a:r>
            <a:b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br>
            <a: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PFS by INV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BICR Sensitivity analysis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Key Secondary Endpoints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ORR by INV</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PROs</a:t>
            </a:r>
            <a:endParaRPr kumimoji="0" lang="en-GB" sz="1200" b="0" i="0" u="none" strike="noStrike" kern="1200" cap="none" spc="0" normalizeH="0" baseline="30000" noProof="0" dirty="0">
              <a:ln>
                <a:noFill/>
              </a:ln>
              <a:solidFill>
                <a:srgbClr val="48008E"/>
              </a:solidFill>
              <a:effectLst/>
              <a:uLnTx/>
              <a:uFillTx/>
              <a:latin typeface="Gotham" panose="020B0604020202020204" charset="0"/>
              <a:ea typeface="+mn-ea"/>
              <a:cs typeface="Gotham" panose="020B0604020202020204" charset="0"/>
            </a:endParaRPr>
          </a:p>
          <a:p>
            <a:pPr marL="342900" marR="0" lvl="0" indent="-342900" algn="l" defTabSz="914400" rtl="0" eaLnBrk="1" fontAlgn="auto" latinLnBrk="0" hangingPunct="1">
              <a:lnSpc>
                <a:spcPct val="100000"/>
              </a:lnSpc>
              <a:spcBef>
                <a:spcPts val="0"/>
              </a:spcBef>
              <a:spcAft>
                <a:spcPts val="0"/>
              </a:spcAft>
              <a:buClrTx/>
              <a:buSzTx/>
              <a:buFontTx/>
              <a:buAutoNum type="arabicParenR"/>
              <a:tabLst/>
              <a:defRPr/>
            </a:pPr>
            <a:endPar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Secondary Endpoints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Safety and tolerability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DOR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CA-125 response</a:t>
            </a:r>
            <a:endParaRPr kumimoji="0" lang="en-GB" sz="1200" b="0" i="0" u="none" strike="noStrike" kern="1200" cap="none" spc="0" normalizeH="0" baseline="30000" noProof="0" dirty="0">
              <a:ln>
                <a:noFill/>
              </a:ln>
              <a:solidFill>
                <a:srgbClr val="48008E"/>
              </a:solidFill>
              <a:effectLst/>
              <a:uLnTx/>
              <a:uFillTx/>
              <a:latin typeface="Gotham" panose="020B0604020202020204" charset="0"/>
              <a:ea typeface="+mn-ea"/>
              <a:cs typeface="Gotham" panose="020B060402020202020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PFS2</a:t>
            </a:r>
          </a:p>
        </p:txBody>
      </p:sp>
      <p:cxnSp>
        <p:nvCxnSpPr>
          <p:cNvPr id="70" name="Connector: Elbow 69">
            <a:extLst>
              <a:ext uri="{FF2B5EF4-FFF2-40B4-BE49-F238E27FC236}">
                <a16:creationId xmlns:a16="http://schemas.microsoft.com/office/drawing/2014/main" id="{4CB760C3-8123-B172-A549-8250DFECE843}"/>
              </a:ext>
            </a:extLst>
          </p:cNvPr>
          <p:cNvCxnSpPr>
            <a:cxnSpLocks/>
            <a:stCxn id="49" idx="3"/>
          </p:cNvCxnSpPr>
          <p:nvPr/>
        </p:nvCxnSpPr>
        <p:spPr>
          <a:xfrm>
            <a:off x="8218324" y="2896837"/>
            <a:ext cx="475594" cy="1131221"/>
          </a:xfrm>
          <a:prstGeom prst="bentConnector3">
            <a:avLst/>
          </a:prstGeom>
          <a:ln w="25400">
            <a:solidFill>
              <a:schemeClr val="accent4"/>
            </a:solidFill>
            <a:tailEnd type="arrow" w="lg" len="sm"/>
          </a:ln>
        </p:spPr>
        <p:style>
          <a:lnRef idx="2">
            <a:schemeClr val="accent1"/>
          </a:lnRef>
          <a:fillRef idx="0">
            <a:schemeClr val="accent1"/>
          </a:fillRef>
          <a:effectRef idx="1">
            <a:schemeClr val="accent1"/>
          </a:effectRef>
          <a:fontRef idx="minor">
            <a:schemeClr val="tx1"/>
          </a:fontRef>
        </p:style>
      </p:cxnSp>
      <p:cxnSp>
        <p:nvCxnSpPr>
          <p:cNvPr id="71" name="Connector: Elbow 70">
            <a:extLst>
              <a:ext uri="{FF2B5EF4-FFF2-40B4-BE49-F238E27FC236}">
                <a16:creationId xmlns:a16="http://schemas.microsoft.com/office/drawing/2014/main" id="{CAB62CA4-22C6-5BF5-BD72-A93FAC9CF30C}"/>
              </a:ext>
            </a:extLst>
          </p:cNvPr>
          <p:cNvCxnSpPr>
            <a:cxnSpLocks/>
            <a:stCxn id="61" idx="3"/>
          </p:cNvCxnSpPr>
          <p:nvPr/>
        </p:nvCxnSpPr>
        <p:spPr>
          <a:xfrm flipV="1">
            <a:off x="8218324" y="4033685"/>
            <a:ext cx="475594" cy="116409"/>
          </a:xfrm>
          <a:prstGeom prst="bentConnector3">
            <a:avLst>
              <a:gd name="adj1" fmla="val 50000"/>
            </a:avLst>
          </a:prstGeom>
          <a:ln w="25400">
            <a:solidFill>
              <a:schemeClr val="accent4"/>
            </a:solidFill>
            <a:tailEnd type="arrow" w="lg" len="sm"/>
          </a:ln>
        </p:spPr>
        <p:style>
          <a:lnRef idx="2">
            <a:schemeClr val="accent1"/>
          </a:lnRef>
          <a:fillRef idx="0">
            <a:schemeClr val="accent1"/>
          </a:fillRef>
          <a:effectRef idx="1">
            <a:schemeClr val="accent1"/>
          </a:effectRef>
          <a:fontRef idx="minor">
            <a:schemeClr val="tx1"/>
          </a:fontRef>
        </p:style>
      </p:cxnSp>
      <p:sp>
        <p:nvSpPr>
          <p:cNvPr id="3" name="Text Placeholder 2">
            <a:extLst>
              <a:ext uri="{FF2B5EF4-FFF2-40B4-BE49-F238E27FC236}">
                <a16:creationId xmlns:a16="http://schemas.microsoft.com/office/drawing/2014/main" id="{2DBC3A5C-E5C4-A45E-D95A-12BC1E274F3C}"/>
              </a:ext>
            </a:extLst>
          </p:cNvPr>
          <p:cNvSpPr>
            <a:spLocks noGrp="1"/>
          </p:cNvSpPr>
          <p:nvPr>
            <p:ph type="body" sz="quarter" idx="14"/>
          </p:nvPr>
        </p:nvSpPr>
        <p:spPr>
          <a:xfrm>
            <a:off x="839788" y="527050"/>
            <a:ext cx="7186906" cy="495300"/>
          </a:xfrm>
        </p:spPr>
        <p:txBody>
          <a:bodyPr/>
          <a:lstStyle/>
          <a:p>
            <a:r>
              <a:rPr lang="en-GB" noProof="0"/>
              <a:t>MIRASOL: Study design</a:t>
            </a:r>
            <a:endParaRPr lang="en-GB" baseline="30000" noProof="0"/>
          </a:p>
        </p:txBody>
      </p:sp>
      <p:sp>
        <p:nvSpPr>
          <p:cNvPr id="45" name="Rounded Rectangle 21">
            <a:extLst>
              <a:ext uri="{FF2B5EF4-FFF2-40B4-BE49-F238E27FC236}">
                <a16:creationId xmlns:a16="http://schemas.microsoft.com/office/drawing/2014/main" id="{A13D94DB-BD5F-ECC3-7545-3B129AE81420}"/>
              </a:ext>
            </a:extLst>
          </p:cNvPr>
          <p:cNvSpPr/>
          <p:nvPr/>
        </p:nvSpPr>
        <p:spPr>
          <a:xfrm>
            <a:off x="860558" y="2368283"/>
            <a:ext cx="3213100" cy="3451492"/>
          </a:xfrm>
          <a:prstGeom prst="roundRect">
            <a:avLst>
              <a:gd name="adj" fmla="val 3755"/>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46" name="TextBox 45">
            <a:extLst>
              <a:ext uri="{FF2B5EF4-FFF2-40B4-BE49-F238E27FC236}">
                <a16:creationId xmlns:a16="http://schemas.microsoft.com/office/drawing/2014/main" id="{CFC749D3-F282-9D91-A0A5-EAF14F50105A}"/>
              </a:ext>
            </a:extLst>
          </p:cNvPr>
          <p:cNvSpPr txBox="1"/>
          <p:nvPr/>
        </p:nvSpPr>
        <p:spPr>
          <a:xfrm>
            <a:off x="944759" y="2387625"/>
            <a:ext cx="3082039" cy="3347070"/>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Patient Population</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(n=453)</a:t>
            </a:r>
            <a:b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br>
            <a:endPar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endParaRP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Platinum-resistant disease</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(PFI ≤6 </a:t>
            </a:r>
            <a:r>
              <a:rPr kumimoji="0" lang="en-GB" sz="1200" b="0" i="0" u="none" strike="noStrike" kern="1200" cap="none" spc="0" normalizeH="0" baseline="0" noProof="0" dirty="0" err="1">
                <a:ln>
                  <a:noFill/>
                </a:ln>
                <a:solidFill>
                  <a:srgbClr val="48008E"/>
                </a:solidFill>
                <a:effectLst/>
                <a:uLnTx/>
                <a:uFillTx/>
                <a:latin typeface="Gotham" panose="020B0604020202020204" charset="0"/>
                <a:ea typeface="+mn-ea"/>
                <a:cs typeface="Gotham" panose="020B0604020202020204" charset="0"/>
              </a:rPr>
              <a:t>mo</a:t>
            </a: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FRα detected by IHC with PS2+ intensity among ≥75% of viable tumour cells</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High-grade serous histology</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Primary platinum-refractory disease excluded (primary PFI &lt;3 months)</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1</a:t>
            </a:r>
            <a:r>
              <a:rPr kumimoji="0" lang="en-GB" sz="1200" b="0" i="0" u="none" strike="noStrike" kern="1200" cap="none" spc="0" normalizeH="0" baseline="0" noProof="0" dirty="0">
                <a:ln>
                  <a:noFill/>
                </a:ln>
                <a:solidFill>
                  <a:srgbClr val="48008E"/>
                </a:solidFill>
                <a:effectLst/>
                <a:uLnTx/>
                <a:uFillTx/>
                <a:latin typeface="Gotham"/>
                <a:ea typeface="+mn-ea"/>
                <a:cs typeface="Arial" panose="020B0604020202020204" pitchFamily="34" charset="0"/>
              </a:rPr>
              <a:t>–</a:t>
            </a: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3 prior lines of therapy</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Prior BEV and </a:t>
            </a:r>
            <a:r>
              <a:rPr kumimoji="0" lang="en-GB" sz="1200" b="0" i="0" u="none" strike="noStrike" kern="1200" cap="none" spc="0" normalizeH="0" baseline="0" noProof="0" dirty="0" err="1">
                <a:ln>
                  <a:noFill/>
                </a:ln>
                <a:solidFill>
                  <a:srgbClr val="48008E"/>
                </a:solidFill>
                <a:effectLst/>
                <a:uLnTx/>
                <a:uFillTx/>
                <a:latin typeface="Gotham" panose="020B0604020202020204" charset="0"/>
                <a:ea typeface="+mn-ea"/>
                <a:cs typeface="Gotham" panose="020B0604020202020204" charset="0"/>
              </a:rPr>
              <a:t>PARPi</a:t>
            </a: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 allowed</a:t>
            </a:r>
          </a:p>
          <a:p>
            <a:pPr marL="171450" marR="0" lvl="0" indent="-17145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Patients with BRCA mutations allowed</a:t>
            </a:r>
          </a:p>
        </p:txBody>
      </p:sp>
      <p:sp>
        <p:nvSpPr>
          <p:cNvPr id="48" name="Rounded Rectangle 21">
            <a:extLst>
              <a:ext uri="{FF2B5EF4-FFF2-40B4-BE49-F238E27FC236}">
                <a16:creationId xmlns:a16="http://schemas.microsoft.com/office/drawing/2014/main" id="{9B8ED279-7629-7A60-9422-5245E4BEAC76}"/>
              </a:ext>
            </a:extLst>
          </p:cNvPr>
          <p:cNvSpPr/>
          <p:nvPr/>
        </p:nvSpPr>
        <p:spPr>
          <a:xfrm>
            <a:off x="4900103" y="2368283"/>
            <a:ext cx="3318221" cy="1057105"/>
          </a:xfrm>
          <a:prstGeom prst="roundRect">
            <a:avLst>
              <a:gd name="adj" fmla="val 13144"/>
            </a:avLst>
          </a:prstGeom>
          <a:solidFill>
            <a:srgbClr val="48008E"/>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49" name="TextBox 48">
            <a:extLst>
              <a:ext uri="{FF2B5EF4-FFF2-40B4-BE49-F238E27FC236}">
                <a16:creationId xmlns:a16="http://schemas.microsoft.com/office/drawing/2014/main" id="{78FE7826-7998-FCE1-AC0C-BB6C2B57961A}"/>
              </a:ext>
            </a:extLst>
          </p:cNvPr>
          <p:cNvSpPr txBox="1"/>
          <p:nvPr/>
        </p:nvSpPr>
        <p:spPr>
          <a:xfrm>
            <a:off x="4900103" y="2398683"/>
            <a:ext cx="3318221" cy="996308"/>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t>Treatment Regimen-Experimental</a:t>
            </a:r>
            <a:br>
              <a:rPr kumimoji="0" lang="en-GB" sz="1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br>
            <a:br>
              <a:rPr kumimoji="0" lang="en-GB" sz="1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br>
            <a:r>
              <a:rPr kumimoji="0" lang="en-GB" sz="14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t>MIRV</a:t>
            </a:r>
            <a:br>
              <a:rPr kumimoji="0" lang="en-GB" sz="1200" b="1"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br>
            <a:r>
              <a:rPr kumimoji="0" lang="en-GB" sz="1200" b="0" i="0" u="none" strike="noStrike" kern="1200" cap="none" spc="0" normalizeH="0" baseline="0" noProof="0" dirty="0">
                <a:ln>
                  <a:noFill/>
                </a:ln>
                <a:solidFill>
                  <a:srgbClr val="FFFFFF"/>
                </a:solidFill>
                <a:effectLst/>
                <a:uLnTx/>
                <a:uFillTx/>
                <a:latin typeface="Gotham" panose="020B0604020202020204" charset="0"/>
                <a:ea typeface="+mn-ea"/>
                <a:cs typeface="Gotham" panose="020B0604020202020204" charset="0"/>
              </a:rPr>
              <a:t>(6mg/kg AIBW Q3W)</a:t>
            </a:r>
            <a:endParaRPr kumimoji="0" lang="en-GB" sz="1200" b="0" i="0" u="none" strike="noStrike" kern="1200" cap="none" spc="0" normalizeH="0" baseline="30000" noProof="0" dirty="0">
              <a:ln>
                <a:noFill/>
              </a:ln>
              <a:solidFill>
                <a:srgbClr val="FFFFFF"/>
              </a:solidFill>
              <a:effectLst/>
              <a:uLnTx/>
              <a:uFillTx/>
              <a:latin typeface="Gotham" panose="020B0604020202020204" charset="0"/>
              <a:ea typeface="+mn-ea"/>
              <a:cs typeface="Gotham" panose="020B0604020202020204" charset="0"/>
            </a:endParaRPr>
          </a:p>
        </p:txBody>
      </p:sp>
      <p:sp>
        <p:nvSpPr>
          <p:cNvPr id="60" name="Rounded Rectangle 21">
            <a:extLst>
              <a:ext uri="{FF2B5EF4-FFF2-40B4-BE49-F238E27FC236}">
                <a16:creationId xmlns:a16="http://schemas.microsoft.com/office/drawing/2014/main" id="{9D53628D-0040-B6B2-BE5B-72E06B8947F5}"/>
              </a:ext>
            </a:extLst>
          </p:cNvPr>
          <p:cNvSpPr/>
          <p:nvPr/>
        </p:nvSpPr>
        <p:spPr>
          <a:xfrm>
            <a:off x="4888923" y="3650418"/>
            <a:ext cx="3318221" cy="1147162"/>
          </a:xfrm>
          <a:prstGeom prst="roundRect">
            <a:avLst>
              <a:gd name="adj" fmla="val 6800"/>
            </a:avLst>
          </a:prstGeom>
          <a:solidFill>
            <a:srgbClr val="0097FF"/>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61" name="TextBox 60">
            <a:extLst>
              <a:ext uri="{FF2B5EF4-FFF2-40B4-BE49-F238E27FC236}">
                <a16:creationId xmlns:a16="http://schemas.microsoft.com/office/drawing/2014/main" id="{D465F704-3FF7-0C99-2A25-079805DBE9DB}"/>
              </a:ext>
            </a:extLst>
          </p:cNvPr>
          <p:cNvSpPr txBox="1"/>
          <p:nvPr/>
        </p:nvSpPr>
        <p:spPr>
          <a:xfrm>
            <a:off x="4900103" y="3621541"/>
            <a:ext cx="3318221" cy="1216170"/>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t>Treatment Regimen-Control</a:t>
            </a:r>
            <a:br>
              <a:rPr kumimoji="0" lang="en-GB" sz="1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br>
            <a:br>
              <a:rPr kumimoji="0" lang="en-GB" sz="1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br>
            <a:r>
              <a:rPr kumimoji="0" lang="en-GB" sz="14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t>Investigator’s Choice Chemotherapy</a:t>
            </a:r>
            <a:br>
              <a:rPr kumimoji="0" lang="en-GB" sz="1200" b="1"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br>
            <a:r>
              <a:rPr kumimoji="0" lang="en-GB" sz="1200" b="0" i="0" u="none" strike="noStrike" kern="1200" cap="none" spc="0" normalizeH="0" baseline="0" noProof="0">
                <a:ln>
                  <a:noFill/>
                </a:ln>
                <a:solidFill>
                  <a:srgbClr val="FFFFFF"/>
                </a:solidFill>
                <a:effectLst/>
                <a:uLnTx/>
                <a:uFillTx/>
                <a:latin typeface="Gotham" panose="020B0604020202020204" charset="0"/>
                <a:ea typeface="+mn-ea"/>
                <a:cs typeface="Gotham" panose="020B0604020202020204" charset="0"/>
              </a:rPr>
              <a:t>(Paclitaxel, PLD, or Topotecan)</a:t>
            </a:r>
            <a:endParaRPr kumimoji="0" lang="en-GB" sz="1200" b="0" i="0" u="none" strike="noStrike" kern="1200" cap="none" spc="0" normalizeH="0" baseline="30000" noProof="0">
              <a:ln>
                <a:noFill/>
              </a:ln>
              <a:solidFill>
                <a:srgbClr val="FFFFFF"/>
              </a:solidFill>
              <a:effectLst/>
              <a:uLnTx/>
              <a:uFillTx/>
              <a:latin typeface="Gotham" panose="020B0604020202020204" charset="0"/>
              <a:ea typeface="+mn-ea"/>
              <a:cs typeface="Gotham" panose="020B0604020202020204" charset="0"/>
            </a:endParaRPr>
          </a:p>
        </p:txBody>
      </p:sp>
      <p:cxnSp>
        <p:nvCxnSpPr>
          <p:cNvPr id="74" name="Connector: Elbow 73">
            <a:extLst>
              <a:ext uri="{FF2B5EF4-FFF2-40B4-BE49-F238E27FC236}">
                <a16:creationId xmlns:a16="http://schemas.microsoft.com/office/drawing/2014/main" id="{CFC56E76-8DD9-F2BF-2EB4-A48A4539841C}"/>
              </a:ext>
            </a:extLst>
          </p:cNvPr>
          <p:cNvCxnSpPr>
            <a:cxnSpLocks/>
            <a:endCxn id="49" idx="1"/>
          </p:cNvCxnSpPr>
          <p:nvPr/>
        </p:nvCxnSpPr>
        <p:spPr>
          <a:xfrm flipV="1">
            <a:off x="4073658" y="2896837"/>
            <a:ext cx="826445" cy="1124622"/>
          </a:xfrm>
          <a:prstGeom prst="bentConnector3">
            <a:avLst>
              <a:gd name="adj1" fmla="val 50000"/>
            </a:avLst>
          </a:prstGeom>
          <a:ln w="25400">
            <a:solidFill>
              <a:schemeClr val="accent4"/>
            </a:solidFill>
            <a:tailEnd type="arrow" w="lg" len="sm"/>
          </a:ln>
        </p:spPr>
        <p:style>
          <a:lnRef idx="2">
            <a:schemeClr val="accent1"/>
          </a:lnRef>
          <a:fillRef idx="0">
            <a:schemeClr val="accent1"/>
          </a:fillRef>
          <a:effectRef idx="1">
            <a:schemeClr val="accent1"/>
          </a:effectRef>
          <a:fontRef idx="minor">
            <a:schemeClr val="tx1"/>
          </a:fontRef>
        </p:style>
      </p:cxnSp>
      <p:cxnSp>
        <p:nvCxnSpPr>
          <p:cNvPr id="77" name="Connector: Elbow 76">
            <a:extLst>
              <a:ext uri="{FF2B5EF4-FFF2-40B4-BE49-F238E27FC236}">
                <a16:creationId xmlns:a16="http://schemas.microsoft.com/office/drawing/2014/main" id="{567FC2FE-8ADA-E69B-46A0-B352CA545268}"/>
              </a:ext>
            </a:extLst>
          </p:cNvPr>
          <p:cNvCxnSpPr>
            <a:cxnSpLocks/>
            <a:endCxn id="61" idx="1"/>
          </p:cNvCxnSpPr>
          <p:nvPr/>
        </p:nvCxnSpPr>
        <p:spPr>
          <a:xfrm>
            <a:off x="4073658" y="4027086"/>
            <a:ext cx="826445" cy="123008"/>
          </a:xfrm>
          <a:prstGeom prst="bentConnector3">
            <a:avLst>
              <a:gd name="adj1" fmla="val 50000"/>
            </a:avLst>
          </a:prstGeom>
          <a:ln w="25400">
            <a:solidFill>
              <a:schemeClr val="accent4"/>
            </a:solidFill>
            <a:tailEnd type="arrow" w="lg" len="sm"/>
          </a:ln>
        </p:spPr>
        <p:style>
          <a:lnRef idx="2">
            <a:schemeClr val="accent1"/>
          </a:lnRef>
          <a:fillRef idx="0">
            <a:schemeClr val="accent1"/>
          </a:fillRef>
          <a:effectRef idx="1">
            <a:schemeClr val="accent1"/>
          </a:effectRef>
          <a:fontRef idx="minor">
            <a:schemeClr val="tx1"/>
          </a:fontRef>
        </p:style>
      </p:cxnSp>
      <p:sp>
        <p:nvSpPr>
          <p:cNvPr id="80" name="TextBox 79">
            <a:extLst>
              <a:ext uri="{FF2B5EF4-FFF2-40B4-BE49-F238E27FC236}">
                <a16:creationId xmlns:a16="http://schemas.microsoft.com/office/drawing/2014/main" id="{57BF12C1-4DF6-EBCA-4D28-5046C88C920C}"/>
              </a:ext>
            </a:extLst>
          </p:cNvPr>
          <p:cNvSpPr txBox="1"/>
          <p:nvPr/>
        </p:nvSpPr>
        <p:spPr>
          <a:xfrm rot="16200000">
            <a:off x="3748623" y="3400957"/>
            <a:ext cx="1727998" cy="2616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rPr>
              <a:t>1:1 Randomisation</a:t>
            </a:r>
          </a:p>
        </p:txBody>
      </p:sp>
      <p:sp>
        <p:nvSpPr>
          <p:cNvPr id="5" name="Rectangle: Rounded Corners 4">
            <a:extLst>
              <a:ext uri="{FF2B5EF4-FFF2-40B4-BE49-F238E27FC236}">
                <a16:creationId xmlns:a16="http://schemas.microsoft.com/office/drawing/2014/main" id="{0B5FEA81-9053-281C-D033-AC11A59EAA2C}"/>
              </a:ext>
            </a:extLst>
          </p:cNvPr>
          <p:cNvSpPr/>
          <p:nvPr/>
        </p:nvSpPr>
        <p:spPr>
          <a:xfrm>
            <a:off x="908818" y="3631320"/>
            <a:ext cx="3116580" cy="573181"/>
          </a:xfrm>
          <a:prstGeom prst="roundRect">
            <a:avLst>
              <a:gd name="adj" fmla="val 12816"/>
            </a:avLst>
          </a:prstGeom>
          <a:noFill/>
          <a:ln w="38100">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Gotham"/>
              <a:ea typeface="+mn-ea"/>
              <a:cs typeface="+mn-cs"/>
            </a:endParaRPr>
          </a:p>
        </p:txBody>
      </p:sp>
      <p:sp>
        <p:nvSpPr>
          <p:cNvPr id="22" name="Footer Placeholder 1">
            <a:extLst>
              <a:ext uri="{FF2B5EF4-FFF2-40B4-BE49-F238E27FC236}">
                <a16:creationId xmlns:a16="http://schemas.microsoft.com/office/drawing/2014/main" id="{A2FDAC14-EF38-DF0E-1C06-66B1E0002DF6}"/>
              </a:ext>
            </a:extLst>
          </p:cNvPr>
          <p:cNvSpPr txBox="1">
            <a:spLocks/>
          </p:cNvSpPr>
          <p:nvPr/>
        </p:nvSpPr>
        <p:spPr>
          <a:xfrm>
            <a:off x="290186" y="6215890"/>
            <a:ext cx="11611627" cy="566518"/>
          </a:xfrm>
          <a:prstGeom prst="rect">
            <a:avLst/>
          </a:prstGeom>
        </p:spPr>
        <p:txBody>
          <a:bodyPr vert="horz" lIns="91440" tIns="45720" rIns="91440" bIns="45720" rtlCol="0" anchor="ctr"/>
          <a:lstStyle>
            <a:defPPr>
              <a:defRPr lang="en-US"/>
            </a:defPPr>
            <a:lvl1pPr marL="0" algn="l" defTabSz="914400" rtl="0" eaLnBrk="1" latinLnBrk="0" hangingPunct="1">
              <a:defRPr sz="900"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AIBW, adjusted ideal body weight; BEV, bevacizumab; BICR, blinded independent central review; BRCA1, breast cancer gene 1; DAR, drug-to-antibody ratio; DM4, </a:t>
            </a:r>
            <a:r>
              <a:rPr kumimoji="0" lang="en-GB" sz="800" b="0" i="0" u="none" strike="noStrike" kern="1200" cap="none" spc="0" normalizeH="0" baseline="0" noProof="0" dirty="0" err="1">
                <a:ln>
                  <a:noFill/>
                </a:ln>
                <a:solidFill>
                  <a:srgbClr val="020056"/>
                </a:solidFill>
                <a:effectLst/>
                <a:uLnTx/>
                <a:uFillTx/>
                <a:latin typeface="Gotham"/>
                <a:ea typeface="+mn-ea"/>
                <a:cs typeface="+mn-cs"/>
              </a:rPr>
              <a:t>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DOR, duration of response; FR</a:t>
            </a:r>
            <a:r>
              <a:rPr kumimoji="0" lang="el-GR" sz="800" b="0" i="0" u="none" strike="noStrike" kern="1200" cap="none" spc="0" normalizeH="0" baseline="0" noProof="0" dirty="0">
                <a:ln>
                  <a:noFill/>
                </a:ln>
                <a:solidFill>
                  <a:srgbClr val="020056"/>
                </a:solidFill>
                <a:effectLst/>
                <a:uLnTx/>
                <a:uFillTx/>
                <a:latin typeface="Gotham"/>
                <a:ea typeface="+mn-ea"/>
                <a:cs typeface="+mn-cs"/>
              </a:rPr>
              <a:t>α</a:t>
            </a:r>
            <a:r>
              <a:rPr kumimoji="0" lang="en-GB" sz="800" b="0" i="0" u="none" strike="noStrike" kern="1200" cap="none" spc="0" normalizeH="0" baseline="0" noProof="0" dirty="0">
                <a:ln>
                  <a:noFill/>
                </a:ln>
                <a:solidFill>
                  <a:srgbClr val="020056"/>
                </a:solidFill>
                <a:effectLst/>
                <a:uLnTx/>
                <a:uFillTx/>
                <a:latin typeface="Gotham"/>
                <a:ea typeface="+mn-ea"/>
                <a:cs typeface="+mn-cs"/>
              </a:rPr>
              <a:t>, folate receptor alpha; IC, investigator’s choice; IHC, immunohistochemistry; INV, investigator; MIRV, </a:t>
            </a:r>
            <a:r>
              <a:rPr kumimoji="0" lang="en-GB" sz="800" b="0" i="0" u="none" strike="noStrike" kern="1200" cap="none" spc="0" normalizeH="0" baseline="0" noProof="0" dirty="0" err="1">
                <a:ln>
                  <a:noFill/>
                </a:ln>
                <a:solidFill>
                  <a:srgbClr val="020056"/>
                </a:solidFill>
                <a:effectLst/>
                <a:uLnTx/>
                <a:uFillTx/>
                <a:latin typeface="Gotham"/>
                <a:ea typeface="+mn-ea"/>
                <a:cs typeface="+mn-cs"/>
              </a:rPr>
              <a:t>mirvetuximab</a:t>
            </a:r>
            <a:r>
              <a:rPr kumimoji="0" lang="en-GB" sz="800" b="0" i="0" u="none" strike="noStrike" kern="1200" cap="none" spc="0" normalizeH="0" baseline="0" noProof="0" dirty="0">
                <a:ln>
                  <a:noFill/>
                </a:ln>
                <a:solidFill>
                  <a:srgbClr val="020056"/>
                </a:solidFill>
                <a:effectLst/>
                <a:uLnTx/>
                <a:uFillTx/>
                <a:latin typeface="Gotham"/>
                <a:ea typeface="+mn-ea"/>
                <a:cs typeface="+mn-cs"/>
              </a:rPr>
              <a:t> </a:t>
            </a:r>
            <a:r>
              <a:rPr kumimoji="0" lang="en-GB" sz="800" b="0" i="0" u="none" strike="noStrike" kern="1200" cap="none" spc="0" normalizeH="0" baseline="0" noProof="0" dirty="0" err="1">
                <a:ln>
                  <a:noFill/>
                </a:ln>
                <a:solidFill>
                  <a:srgbClr val="020056"/>
                </a:solidFill>
                <a:effectLst/>
                <a:uLnTx/>
                <a:uFillTx/>
                <a:latin typeface="Gotham"/>
                <a:ea typeface="+mn-ea"/>
                <a:cs typeface="+mn-cs"/>
              </a:rPr>
              <a:t>Soravtansine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ORR, objective response rate; OS, overall survival; </a:t>
            </a:r>
            <a:r>
              <a:rPr kumimoji="0" lang="en-GB" sz="800" b="0" i="0" u="none" strike="noStrike" kern="1200" cap="none" spc="0" normalizeH="0" baseline="0" noProof="0" dirty="0" err="1">
                <a:ln>
                  <a:noFill/>
                </a:ln>
                <a:solidFill>
                  <a:srgbClr val="020056"/>
                </a:solidFill>
                <a:effectLst/>
                <a:uLnTx/>
                <a:uFillTx/>
                <a:latin typeface="Gotham"/>
                <a:ea typeface="+mn-ea"/>
                <a:cs typeface="+mn-cs"/>
              </a:rPr>
              <a:t>PARPi</a:t>
            </a:r>
            <a:r>
              <a:rPr kumimoji="0" lang="en-GB" sz="800" b="0" i="0" u="none" strike="noStrike" kern="1200" cap="none" spc="0" normalizeH="0" baseline="0" noProof="0" dirty="0">
                <a:ln>
                  <a:noFill/>
                </a:ln>
                <a:solidFill>
                  <a:srgbClr val="020056"/>
                </a:solidFill>
                <a:effectLst/>
                <a:uLnTx/>
                <a:uFillTx/>
                <a:latin typeface="Gotham"/>
                <a:ea typeface="+mn-ea"/>
                <a:cs typeface="+mn-cs"/>
              </a:rPr>
              <a:t>, poly-ADP ribose polymerase inhibitor; PFI, platinum-free interval; PFS, progression-free survival; PLD, pegylated liposomal doxorubicin; PRO, patient reported outcome; PROC, platinum-resistant ovarian cancer; PS2, positive staining 2+; Q3W, every 3 weeks.</a:t>
            </a:r>
            <a:endParaRPr kumimoji="0" lang="el-GR" sz="800" b="0" i="0" u="none" strike="noStrike" kern="1200" cap="none" spc="0" normalizeH="0" baseline="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Moore KN, et al. </a:t>
            </a:r>
            <a:r>
              <a:rPr kumimoji="0" lang="en-GB" sz="800" b="0" i="1" u="none" strike="noStrike" kern="1200" cap="none" spc="0" normalizeH="0" baseline="0" noProof="0" dirty="0">
                <a:ln>
                  <a:noFill/>
                </a:ln>
                <a:solidFill>
                  <a:srgbClr val="020056"/>
                </a:solidFill>
                <a:effectLst/>
                <a:uLnTx/>
                <a:uFillTx/>
                <a:latin typeface="Gotham"/>
                <a:ea typeface="+mn-ea"/>
                <a:cs typeface="+mn-cs"/>
              </a:rPr>
              <a:t>NEJM</a:t>
            </a:r>
            <a:r>
              <a:rPr kumimoji="0" lang="en-GB" sz="800" b="0" i="0" u="none" strike="noStrike" kern="1200" cap="none" spc="0" normalizeH="0" baseline="0" noProof="0" dirty="0">
                <a:ln>
                  <a:noFill/>
                </a:ln>
                <a:solidFill>
                  <a:srgbClr val="020056"/>
                </a:solidFill>
                <a:effectLst/>
                <a:uLnTx/>
                <a:uFillTx/>
                <a:latin typeface="Gotham"/>
                <a:ea typeface="+mn-ea"/>
                <a:cs typeface="+mn-cs"/>
              </a:rPr>
              <a:t>. 2023;389:2162–2174.</a:t>
            </a:r>
          </a:p>
        </p:txBody>
      </p:sp>
      <p:sp>
        <p:nvSpPr>
          <p:cNvPr id="41" name="Rounded Rectangle 21">
            <a:extLst>
              <a:ext uri="{FF2B5EF4-FFF2-40B4-BE49-F238E27FC236}">
                <a16:creationId xmlns:a16="http://schemas.microsoft.com/office/drawing/2014/main" id="{EF9824E1-4E2C-B342-BD9D-BDC79EC4A3C3}"/>
              </a:ext>
            </a:extLst>
          </p:cNvPr>
          <p:cNvSpPr/>
          <p:nvPr/>
        </p:nvSpPr>
        <p:spPr>
          <a:xfrm>
            <a:off x="908818" y="1187133"/>
            <a:ext cx="7368946" cy="782259"/>
          </a:xfrm>
          <a:prstGeom prst="rect">
            <a:avLst/>
          </a:prstGeom>
          <a:noFill/>
          <a:ln>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42" name="TextBox 41">
            <a:extLst>
              <a:ext uri="{FF2B5EF4-FFF2-40B4-BE49-F238E27FC236}">
                <a16:creationId xmlns:a16="http://schemas.microsoft.com/office/drawing/2014/main" id="{0744045D-4D07-A948-62BF-76EFE7112D76}"/>
              </a:ext>
            </a:extLst>
          </p:cNvPr>
          <p:cNvSpPr txBox="1"/>
          <p:nvPr/>
        </p:nvSpPr>
        <p:spPr>
          <a:xfrm>
            <a:off x="862692" y="1128853"/>
            <a:ext cx="7058790"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An open-label, phase 3 randomised trial of MIRV vs investigator’s choice chemotherapy in patients with FR</a:t>
            </a:r>
            <a:r>
              <a:rPr kumimoji="0" lang="en-GB" sz="1600" b="0" i="0" u="none" strike="noStrike" kern="1200" cap="none" spc="0" normalizeH="0" baseline="0" noProof="0" dirty="0">
                <a:ln>
                  <a:noFill/>
                </a:ln>
                <a:solidFill>
                  <a:srgbClr val="48008E"/>
                </a:solidFill>
                <a:effectLst/>
                <a:uLnTx/>
                <a:uFillTx/>
                <a:latin typeface="Gotham"/>
                <a:ea typeface="+mn-ea"/>
                <a:cs typeface="+mn-cs"/>
              </a:rPr>
              <a:t>α</a:t>
            </a:r>
            <a:r>
              <a:rPr kumimoji="0" lang="en-GB" sz="1600" b="0" i="0" u="none" strike="noStrike" kern="1200" cap="none" spc="0" normalizeH="0" baseline="0" noProof="0" dirty="0">
                <a:ln>
                  <a:noFill/>
                </a:ln>
                <a:solidFill>
                  <a:srgbClr val="48008E"/>
                </a:solidFill>
                <a:effectLst/>
                <a:uLnTx/>
                <a:uFillTx/>
                <a:latin typeface="Gotham" panose="020B0604020202020204" charset="0"/>
                <a:ea typeface="+mn-ea"/>
                <a:cs typeface="Gotham" panose="020B0604020202020204" charset="0"/>
              </a:rPr>
              <a:t>-high PROC</a:t>
            </a:r>
          </a:p>
        </p:txBody>
      </p:sp>
      <p:sp>
        <p:nvSpPr>
          <p:cNvPr id="24" name="Rectangle 23">
            <a:extLst>
              <a:ext uri="{FF2B5EF4-FFF2-40B4-BE49-F238E27FC236}">
                <a16:creationId xmlns:a16="http://schemas.microsoft.com/office/drawing/2014/main" id="{53BECE7B-078E-46F7-CB86-C15FD13A80D7}"/>
              </a:ext>
            </a:extLst>
          </p:cNvPr>
          <p:cNvSpPr/>
          <p:nvPr/>
        </p:nvSpPr>
        <p:spPr>
          <a:xfrm>
            <a:off x="9561214" y="367260"/>
            <a:ext cx="2168383" cy="1365126"/>
          </a:xfrm>
          <a:prstGeom prst="rect">
            <a:avLst/>
          </a:prstGeom>
          <a:solidFill>
            <a:schemeClr val="tx1"/>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nvGrpSpPr>
          <p:cNvPr id="6" name="Group 5">
            <a:extLst>
              <a:ext uri="{FF2B5EF4-FFF2-40B4-BE49-F238E27FC236}">
                <a16:creationId xmlns:a16="http://schemas.microsoft.com/office/drawing/2014/main" id="{BE42747D-25C1-8B19-F5A8-3395CC0A68B5}"/>
              </a:ext>
            </a:extLst>
          </p:cNvPr>
          <p:cNvGrpSpPr>
            <a:grpSpLocks noChangeAspect="1"/>
          </p:cNvGrpSpPr>
          <p:nvPr/>
        </p:nvGrpSpPr>
        <p:grpSpPr>
          <a:xfrm>
            <a:off x="9577315" y="348633"/>
            <a:ext cx="2154687" cy="1388255"/>
            <a:chOff x="4949142" y="643561"/>
            <a:chExt cx="2793955" cy="1800132"/>
          </a:xfrm>
        </p:grpSpPr>
        <p:sp>
          <p:nvSpPr>
            <p:cNvPr id="7" name="Rectangle 6">
              <a:extLst>
                <a:ext uri="{FF2B5EF4-FFF2-40B4-BE49-F238E27FC236}">
                  <a16:creationId xmlns:a16="http://schemas.microsoft.com/office/drawing/2014/main" id="{676D26E8-49B0-95F9-8D87-681ECB13BC5E}"/>
                </a:ext>
              </a:extLst>
            </p:cNvPr>
            <p:cNvSpPr/>
            <p:nvPr/>
          </p:nvSpPr>
          <p:spPr>
            <a:xfrm flipH="1">
              <a:off x="4949142" y="649397"/>
              <a:ext cx="2793952" cy="1788458"/>
            </a:xfrm>
            <a:prstGeom prst="rect">
              <a:avLst/>
            </a:prstGeom>
            <a:gradFill flip="none" rotWithShape="1">
              <a:gsLst>
                <a:gs pos="32000">
                  <a:srgbClr val="B255FE">
                    <a:alpha val="0"/>
                    <a:lumMod val="0"/>
                    <a:lumOff val="100000"/>
                  </a:srgbClr>
                </a:gs>
                <a:gs pos="100000">
                  <a:srgbClr val="B255FE">
                    <a:lumMod val="0"/>
                    <a:lumOff val="100000"/>
                    <a:alpha val="26000"/>
                  </a:srgbClr>
                </a:gs>
              </a:gsLst>
              <a:lin ang="2700000" scaled="1"/>
              <a:tileRect/>
            </a:gradFill>
            <a:ln w="12700">
              <a:noFill/>
            </a:ln>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8" name="Rectangle 7">
              <a:extLst>
                <a:ext uri="{FF2B5EF4-FFF2-40B4-BE49-F238E27FC236}">
                  <a16:creationId xmlns:a16="http://schemas.microsoft.com/office/drawing/2014/main" id="{92772218-D76F-E93F-AEFA-E0BD848C78D8}"/>
                </a:ext>
              </a:extLst>
            </p:cNvPr>
            <p:cNvSpPr/>
            <p:nvPr/>
          </p:nvSpPr>
          <p:spPr>
            <a:xfrm flipH="1">
              <a:off x="4949145" y="649397"/>
              <a:ext cx="2793952" cy="1788458"/>
            </a:xfrm>
            <a:prstGeom prst="rect">
              <a:avLst/>
            </a:prstGeom>
            <a:solidFill>
              <a:srgbClr val="FFFFFF">
                <a:alpha val="2000"/>
              </a:srgbClr>
            </a:solidFill>
            <a:ln w="12700">
              <a:noFill/>
            </a:ln>
            <a:effectLst>
              <a:innerShdw blurRad="114300">
                <a:srgbClr val="FFC000"/>
              </a:innerShd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505DE27A-EE76-71B5-634D-2328A73C40B1}"/>
                </a:ext>
              </a:extLst>
            </p:cNvPr>
            <p:cNvSpPr/>
            <p:nvPr/>
          </p:nvSpPr>
          <p:spPr>
            <a:xfrm flipH="1">
              <a:off x="4949142" y="649397"/>
              <a:ext cx="2793952" cy="1788458"/>
            </a:xfrm>
            <a:prstGeom prst="rect">
              <a:avLst/>
            </a:prstGeom>
            <a:noFill/>
            <a:ln w="12700">
              <a:solidFill>
                <a:srgbClr val="FFFFFE">
                  <a:alpha val="40000"/>
                </a:srgbClr>
              </a:solidFill>
            </a:ln>
            <a:effectLst>
              <a:glow rad="76200">
                <a:srgbClr val="CBB8F3">
                  <a:alpha val="24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0" name="Graphic 65">
              <a:extLst>
                <a:ext uri="{FF2B5EF4-FFF2-40B4-BE49-F238E27FC236}">
                  <a16:creationId xmlns:a16="http://schemas.microsoft.com/office/drawing/2014/main" id="{32BA0795-8E61-AD56-DED4-FCB750D1A04E}"/>
                </a:ext>
              </a:extLst>
            </p:cNvPr>
            <p:cNvSpPr/>
            <p:nvPr/>
          </p:nvSpPr>
          <p:spPr>
            <a:xfrm flipH="1">
              <a:off x="4952251" y="643561"/>
              <a:ext cx="2787728" cy="1800132"/>
            </a:xfrm>
            <a:custGeom>
              <a:avLst/>
              <a:gdLst>
                <a:gd name="connsiteX0" fmla="*/ 785099 w 2437871"/>
                <a:gd name="connsiteY0" fmla="*/ 1181666 h 1574215"/>
                <a:gd name="connsiteX1" fmla="*/ 785099 w 2437871"/>
                <a:gd name="connsiteY1" fmla="*/ 1256127 h 1574215"/>
                <a:gd name="connsiteX2" fmla="*/ 789115 w 2437871"/>
                <a:gd name="connsiteY2" fmla="*/ 1256127 h 1574215"/>
                <a:gd name="connsiteX3" fmla="*/ 789115 w 2437871"/>
                <a:gd name="connsiteY3" fmla="*/ 1181666 h 1574215"/>
                <a:gd name="connsiteX4" fmla="*/ 785099 w 2437871"/>
                <a:gd name="connsiteY4" fmla="*/ 1181666 h 1574215"/>
                <a:gd name="connsiteX5" fmla="*/ 1020613 w 2437871"/>
                <a:gd name="connsiteY5" fmla="*/ 1181666 h 1574215"/>
                <a:gd name="connsiteX6" fmla="*/ 1020613 w 2437871"/>
                <a:gd name="connsiteY6" fmla="*/ 1256127 h 1574215"/>
                <a:gd name="connsiteX7" fmla="*/ 1024629 w 2437871"/>
                <a:gd name="connsiteY7" fmla="*/ 1256127 h 1574215"/>
                <a:gd name="connsiteX8" fmla="*/ 1024629 w 2437871"/>
                <a:gd name="connsiteY8" fmla="*/ 1181666 h 1574215"/>
                <a:gd name="connsiteX9" fmla="*/ 1020613 w 2437871"/>
                <a:gd name="connsiteY9" fmla="*/ 1181666 h 1574215"/>
                <a:gd name="connsiteX10" fmla="*/ 1099171 w 2437871"/>
                <a:gd name="connsiteY10" fmla="*/ 946152 h 1574215"/>
                <a:gd name="connsiteX11" fmla="*/ 1099171 w 2437871"/>
                <a:gd name="connsiteY11" fmla="*/ 1020613 h 1574215"/>
                <a:gd name="connsiteX12" fmla="*/ 1103187 w 2437871"/>
                <a:gd name="connsiteY12" fmla="*/ 1020613 h 1574215"/>
                <a:gd name="connsiteX13" fmla="*/ 1103187 w 2437871"/>
                <a:gd name="connsiteY13" fmla="*/ 946152 h 1574215"/>
                <a:gd name="connsiteX14" fmla="*/ 1099171 w 2437871"/>
                <a:gd name="connsiteY14" fmla="*/ 946152 h 1574215"/>
                <a:gd name="connsiteX15" fmla="*/ 1574215 w 2437871"/>
                <a:gd name="connsiteY15" fmla="*/ 471108 h 1574215"/>
                <a:gd name="connsiteX16" fmla="*/ 1574215 w 2437871"/>
                <a:gd name="connsiteY16" fmla="*/ 396646 h 1574215"/>
                <a:gd name="connsiteX17" fmla="*/ 1570198 w 2437871"/>
                <a:gd name="connsiteY17" fmla="*/ 396646 h 1574215"/>
                <a:gd name="connsiteX18" fmla="*/ 1570198 w 2437871"/>
                <a:gd name="connsiteY18" fmla="*/ 471108 h 1574215"/>
                <a:gd name="connsiteX19" fmla="*/ 1574215 w 2437871"/>
                <a:gd name="connsiteY19" fmla="*/ 471108 h 1574215"/>
                <a:gd name="connsiteX20" fmla="*/ 1099171 w 2437871"/>
                <a:gd name="connsiteY20" fmla="*/ 867674 h 1574215"/>
                <a:gd name="connsiteX21" fmla="*/ 1099171 w 2437871"/>
                <a:gd name="connsiteY21" fmla="*/ 942136 h 1574215"/>
                <a:gd name="connsiteX22" fmla="*/ 1103187 w 2437871"/>
                <a:gd name="connsiteY22" fmla="*/ 942136 h 1574215"/>
                <a:gd name="connsiteX23" fmla="*/ 1103187 w 2437871"/>
                <a:gd name="connsiteY23" fmla="*/ 867674 h 1574215"/>
                <a:gd name="connsiteX24" fmla="*/ 1099171 w 2437871"/>
                <a:gd name="connsiteY24" fmla="*/ 867674 h 1574215"/>
                <a:gd name="connsiteX25" fmla="*/ 1809809 w 2437871"/>
                <a:gd name="connsiteY25" fmla="*/ 471108 h 1574215"/>
                <a:gd name="connsiteX26" fmla="*/ 1809809 w 2437871"/>
                <a:gd name="connsiteY26" fmla="*/ 396646 h 1574215"/>
                <a:gd name="connsiteX27" fmla="*/ 1805792 w 2437871"/>
                <a:gd name="connsiteY27" fmla="*/ 396646 h 1574215"/>
                <a:gd name="connsiteX28" fmla="*/ 1805792 w 2437871"/>
                <a:gd name="connsiteY28" fmla="*/ 471108 h 1574215"/>
                <a:gd name="connsiteX29" fmla="*/ 1809809 w 2437871"/>
                <a:gd name="connsiteY29" fmla="*/ 471108 h 1574215"/>
                <a:gd name="connsiteX30" fmla="*/ 1888286 w 2437871"/>
                <a:gd name="connsiteY30" fmla="*/ 471108 h 1574215"/>
                <a:gd name="connsiteX31" fmla="*/ 1888286 w 2437871"/>
                <a:gd name="connsiteY31" fmla="*/ 396646 h 1574215"/>
                <a:gd name="connsiteX32" fmla="*/ 1884270 w 2437871"/>
                <a:gd name="connsiteY32" fmla="*/ 396646 h 1574215"/>
                <a:gd name="connsiteX33" fmla="*/ 1884270 w 2437871"/>
                <a:gd name="connsiteY33" fmla="*/ 471108 h 1574215"/>
                <a:gd name="connsiteX34" fmla="*/ 1888286 w 2437871"/>
                <a:gd name="connsiteY34" fmla="*/ 471108 h 1574215"/>
                <a:gd name="connsiteX35" fmla="*/ 942135 w 2437871"/>
                <a:gd name="connsiteY35" fmla="*/ 946152 h 1574215"/>
                <a:gd name="connsiteX36" fmla="*/ 942135 w 2437871"/>
                <a:gd name="connsiteY36" fmla="*/ 1020613 h 1574215"/>
                <a:gd name="connsiteX37" fmla="*/ 946151 w 2437871"/>
                <a:gd name="connsiteY37" fmla="*/ 1020613 h 1574215"/>
                <a:gd name="connsiteX38" fmla="*/ 946151 w 2437871"/>
                <a:gd name="connsiteY38" fmla="*/ 946152 h 1574215"/>
                <a:gd name="connsiteX39" fmla="*/ 942135 w 2437871"/>
                <a:gd name="connsiteY39" fmla="*/ 946152 h 1574215"/>
                <a:gd name="connsiteX40" fmla="*/ 1024629 w 2437871"/>
                <a:gd name="connsiteY40" fmla="*/ 706622 h 1574215"/>
                <a:gd name="connsiteX41" fmla="*/ 1024629 w 2437871"/>
                <a:gd name="connsiteY41" fmla="*/ 632160 h 1574215"/>
                <a:gd name="connsiteX42" fmla="*/ 1020613 w 2437871"/>
                <a:gd name="connsiteY42" fmla="*/ 632160 h 1574215"/>
                <a:gd name="connsiteX43" fmla="*/ 1020613 w 2437871"/>
                <a:gd name="connsiteY43" fmla="*/ 706622 h 1574215"/>
                <a:gd name="connsiteX44" fmla="*/ 1024629 w 2437871"/>
                <a:gd name="connsiteY44" fmla="*/ 706622 h 1574215"/>
                <a:gd name="connsiteX45" fmla="*/ 1020613 w 2437871"/>
                <a:gd name="connsiteY45" fmla="*/ 946152 h 1574215"/>
                <a:gd name="connsiteX46" fmla="*/ 1020613 w 2437871"/>
                <a:gd name="connsiteY46" fmla="*/ 1020613 h 1574215"/>
                <a:gd name="connsiteX47" fmla="*/ 1024629 w 2437871"/>
                <a:gd name="connsiteY47" fmla="*/ 1020613 h 1574215"/>
                <a:gd name="connsiteX48" fmla="*/ 1024629 w 2437871"/>
                <a:gd name="connsiteY48" fmla="*/ 946152 h 1574215"/>
                <a:gd name="connsiteX49" fmla="*/ 1020613 w 2437871"/>
                <a:gd name="connsiteY49" fmla="*/ 946152 h 1574215"/>
                <a:gd name="connsiteX50" fmla="*/ 706621 w 2437871"/>
                <a:gd name="connsiteY50" fmla="*/ 867674 h 1574215"/>
                <a:gd name="connsiteX51" fmla="*/ 706621 w 2437871"/>
                <a:gd name="connsiteY51" fmla="*/ 942136 h 1574215"/>
                <a:gd name="connsiteX52" fmla="*/ 710638 w 2437871"/>
                <a:gd name="connsiteY52" fmla="*/ 942136 h 1574215"/>
                <a:gd name="connsiteX53" fmla="*/ 710638 w 2437871"/>
                <a:gd name="connsiteY53" fmla="*/ 867674 h 1574215"/>
                <a:gd name="connsiteX54" fmla="*/ 706621 w 2437871"/>
                <a:gd name="connsiteY54" fmla="*/ 867674 h 1574215"/>
                <a:gd name="connsiteX55" fmla="*/ 863657 w 2437871"/>
                <a:gd name="connsiteY55" fmla="*/ 1181666 h 1574215"/>
                <a:gd name="connsiteX56" fmla="*/ 863657 w 2437871"/>
                <a:gd name="connsiteY56" fmla="*/ 1256127 h 1574215"/>
                <a:gd name="connsiteX57" fmla="*/ 867673 w 2437871"/>
                <a:gd name="connsiteY57" fmla="*/ 1256127 h 1574215"/>
                <a:gd name="connsiteX58" fmla="*/ 867673 w 2437871"/>
                <a:gd name="connsiteY58" fmla="*/ 1181666 h 1574215"/>
                <a:gd name="connsiteX59" fmla="*/ 863657 w 2437871"/>
                <a:gd name="connsiteY59" fmla="*/ 1181666 h 1574215"/>
                <a:gd name="connsiteX60" fmla="*/ 1652773 w 2437871"/>
                <a:gd name="connsiteY60" fmla="*/ 471108 h 1574215"/>
                <a:gd name="connsiteX61" fmla="*/ 1652773 w 2437871"/>
                <a:gd name="connsiteY61" fmla="*/ 396646 h 1574215"/>
                <a:gd name="connsiteX62" fmla="*/ 1648756 w 2437871"/>
                <a:gd name="connsiteY62" fmla="*/ 396646 h 1574215"/>
                <a:gd name="connsiteX63" fmla="*/ 1648756 w 2437871"/>
                <a:gd name="connsiteY63" fmla="*/ 471108 h 1574215"/>
                <a:gd name="connsiteX64" fmla="*/ 1652773 w 2437871"/>
                <a:gd name="connsiteY64" fmla="*/ 471108 h 1574215"/>
                <a:gd name="connsiteX65" fmla="*/ 1731250 w 2437871"/>
                <a:gd name="connsiteY65" fmla="*/ 471108 h 1574215"/>
                <a:gd name="connsiteX66" fmla="*/ 1731250 w 2437871"/>
                <a:gd name="connsiteY66" fmla="*/ 396646 h 1574215"/>
                <a:gd name="connsiteX67" fmla="*/ 1727234 w 2437871"/>
                <a:gd name="connsiteY67" fmla="*/ 396646 h 1574215"/>
                <a:gd name="connsiteX68" fmla="*/ 1727234 w 2437871"/>
                <a:gd name="connsiteY68" fmla="*/ 471108 h 1574215"/>
                <a:gd name="connsiteX69" fmla="*/ 1731250 w 2437871"/>
                <a:gd name="connsiteY69" fmla="*/ 471108 h 1574215"/>
                <a:gd name="connsiteX70" fmla="*/ 867673 w 2437871"/>
                <a:gd name="connsiteY70" fmla="*/ 706622 h 1574215"/>
                <a:gd name="connsiteX71" fmla="*/ 867673 w 2437871"/>
                <a:gd name="connsiteY71" fmla="*/ 632160 h 1574215"/>
                <a:gd name="connsiteX72" fmla="*/ 863657 w 2437871"/>
                <a:gd name="connsiteY72" fmla="*/ 632160 h 1574215"/>
                <a:gd name="connsiteX73" fmla="*/ 863657 w 2437871"/>
                <a:gd name="connsiteY73" fmla="*/ 706622 h 1574215"/>
                <a:gd name="connsiteX74" fmla="*/ 867673 w 2437871"/>
                <a:gd name="connsiteY74" fmla="*/ 706622 h 1574215"/>
                <a:gd name="connsiteX75" fmla="*/ 789115 w 2437871"/>
                <a:gd name="connsiteY75" fmla="*/ 706622 h 1574215"/>
                <a:gd name="connsiteX76" fmla="*/ 789115 w 2437871"/>
                <a:gd name="connsiteY76" fmla="*/ 632160 h 1574215"/>
                <a:gd name="connsiteX77" fmla="*/ 785099 w 2437871"/>
                <a:gd name="connsiteY77" fmla="*/ 632160 h 1574215"/>
                <a:gd name="connsiteX78" fmla="*/ 785099 w 2437871"/>
                <a:gd name="connsiteY78" fmla="*/ 706622 h 1574215"/>
                <a:gd name="connsiteX79" fmla="*/ 789115 w 2437871"/>
                <a:gd name="connsiteY79" fmla="*/ 706622 h 1574215"/>
                <a:gd name="connsiteX80" fmla="*/ 946151 w 2437871"/>
                <a:gd name="connsiteY80" fmla="*/ 706622 h 1574215"/>
                <a:gd name="connsiteX81" fmla="*/ 946151 w 2437871"/>
                <a:gd name="connsiteY81" fmla="*/ 632160 h 1574215"/>
                <a:gd name="connsiteX82" fmla="*/ 942135 w 2437871"/>
                <a:gd name="connsiteY82" fmla="*/ 632160 h 1574215"/>
                <a:gd name="connsiteX83" fmla="*/ 942135 w 2437871"/>
                <a:gd name="connsiteY83" fmla="*/ 706622 h 1574215"/>
                <a:gd name="connsiteX84" fmla="*/ 946151 w 2437871"/>
                <a:gd name="connsiteY84" fmla="*/ 706622 h 1574215"/>
                <a:gd name="connsiteX85" fmla="*/ 942135 w 2437871"/>
                <a:gd name="connsiteY85" fmla="*/ 1181666 h 1574215"/>
                <a:gd name="connsiteX86" fmla="*/ 942135 w 2437871"/>
                <a:gd name="connsiteY86" fmla="*/ 1256127 h 1574215"/>
                <a:gd name="connsiteX87" fmla="*/ 946151 w 2437871"/>
                <a:gd name="connsiteY87" fmla="*/ 1256127 h 1574215"/>
                <a:gd name="connsiteX88" fmla="*/ 946151 w 2437871"/>
                <a:gd name="connsiteY88" fmla="*/ 1181666 h 1574215"/>
                <a:gd name="connsiteX89" fmla="*/ 942135 w 2437871"/>
                <a:gd name="connsiteY89" fmla="*/ 1181666 h 1574215"/>
                <a:gd name="connsiteX90" fmla="*/ 1099171 w 2437871"/>
                <a:gd name="connsiteY90" fmla="*/ 1181666 h 1574215"/>
                <a:gd name="connsiteX91" fmla="*/ 1099171 w 2437871"/>
                <a:gd name="connsiteY91" fmla="*/ 1256127 h 1574215"/>
                <a:gd name="connsiteX92" fmla="*/ 1103187 w 2437871"/>
                <a:gd name="connsiteY92" fmla="*/ 1256127 h 1574215"/>
                <a:gd name="connsiteX93" fmla="*/ 1103187 w 2437871"/>
                <a:gd name="connsiteY93" fmla="*/ 1181666 h 1574215"/>
                <a:gd name="connsiteX94" fmla="*/ 1099171 w 2437871"/>
                <a:gd name="connsiteY94" fmla="*/ 1181666 h 1574215"/>
                <a:gd name="connsiteX95" fmla="*/ 475124 w 2437871"/>
                <a:gd name="connsiteY95" fmla="*/ 946152 h 1574215"/>
                <a:gd name="connsiteX96" fmla="*/ 471108 w 2437871"/>
                <a:gd name="connsiteY96" fmla="*/ 946152 h 1574215"/>
                <a:gd name="connsiteX97" fmla="*/ 471108 w 2437871"/>
                <a:gd name="connsiteY97" fmla="*/ 1020613 h 1574215"/>
                <a:gd name="connsiteX98" fmla="*/ 475124 w 2437871"/>
                <a:gd name="connsiteY98" fmla="*/ 1020613 h 1574215"/>
                <a:gd name="connsiteX99" fmla="*/ 475124 w 2437871"/>
                <a:gd name="connsiteY99" fmla="*/ 946152 h 1574215"/>
                <a:gd name="connsiteX100" fmla="*/ 1413243 w 2437871"/>
                <a:gd name="connsiteY100" fmla="*/ 1181666 h 1574215"/>
                <a:gd name="connsiteX101" fmla="*/ 1413243 w 2437871"/>
                <a:gd name="connsiteY101" fmla="*/ 1256127 h 1574215"/>
                <a:gd name="connsiteX102" fmla="*/ 1417259 w 2437871"/>
                <a:gd name="connsiteY102" fmla="*/ 1256127 h 1574215"/>
                <a:gd name="connsiteX103" fmla="*/ 1417259 w 2437871"/>
                <a:gd name="connsiteY103" fmla="*/ 1181666 h 1574215"/>
                <a:gd name="connsiteX104" fmla="*/ 1413243 w 2437871"/>
                <a:gd name="connsiteY104" fmla="*/ 1181666 h 1574215"/>
                <a:gd name="connsiteX105" fmla="*/ 1966764 w 2437871"/>
                <a:gd name="connsiteY105" fmla="*/ 471108 h 1574215"/>
                <a:gd name="connsiteX106" fmla="*/ 1966764 w 2437871"/>
                <a:gd name="connsiteY106" fmla="*/ 396646 h 1574215"/>
                <a:gd name="connsiteX107" fmla="*/ 1962748 w 2437871"/>
                <a:gd name="connsiteY107" fmla="*/ 396646 h 1574215"/>
                <a:gd name="connsiteX108" fmla="*/ 1962748 w 2437871"/>
                <a:gd name="connsiteY108" fmla="*/ 471108 h 1574215"/>
                <a:gd name="connsiteX109" fmla="*/ 1966764 w 2437871"/>
                <a:gd name="connsiteY109" fmla="*/ 471108 h 1574215"/>
                <a:gd name="connsiteX110" fmla="*/ 475124 w 2437871"/>
                <a:gd name="connsiteY110" fmla="*/ 867674 h 1574215"/>
                <a:gd name="connsiteX111" fmla="*/ 471108 w 2437871"/>
                <a:gd name="connsiteY111" fmla="*/ 867674 h 1574215"/>
                <a:gd name="connsiteX112" fmla="*/ 471108 w 2437871"/>
                <a:gd name="connsiteY112" fmla="*/ 942136 h 1574215"/>
                <a:gd name="connsiteX113" fmla="*/ 475124 w 2437871"/>
                <a:gd name="connsiteY113" fmla="*/ 942136 h 1574215"/>
                <a:gd name="connsiteX114" fmla="*/ 475124 w 2437871"/>
                <a:gd name="connsiteY114" fmla="*/ 867674 h 1574215"/>
                <a:gd name="connsiteX115" fmla="*/ 1260223 w 2437871"/>
                <a:gd name="connsiteY115" fmla="*/ 706622 h 1574215"/>
                <a:gd name="connsiteX116" fmla="*/ 1260223 w 2437871"/>
                <a:gd name="connsiteY116" fmla="*/ 632160 h 1574215"/>
                <a:gd name="connsiteX117" fmla="*/ 1256207 w 2437871"/>
                <a:gd name="connsiteY117" fmla="*/ 632160 h 1574215"/>
                <a:gd name="connsiteX118" fmla="*/ 1256207 w 2437871"/>
                <a:gd name="connsiteY118" fmla="*/ 706622 h 1574215"/>
                <a:gd name="connsiteX119" fmla="*/ 1260223 w 2437871"/>
                <a:gd name="connsiteY119" fmla="*/ 706622 h 1574215"/>
                <a:gd name="connsiteX120" fmla="*/ 1338701 w 2437871"/>
                <a:gd name="connsiteY120" fmla="*/ 706622 h 1574215"/>
                <a:gd name="connsiteX121" fmla="*/ 1338701 w 2437871"/>
                <a:gd name="connsiteY121" fmla="*/ 632160 h 1574215"/>
                <a:gd name="connsiteX122" fmla="*/ 1334685 w 2437871"/>
                <a:gd name="connsiteY122" fmla="*/ 632160 h 1574215"/>
                <a:gd name="connsiteX123" fmla="*/ 1334685 w 2437871"/>
                <a:gd name="connsiteY123" fmla="*/ 706622 h 1574215"/>
                <a:gd name="connsiteX124" fmla="*/ 1338701 w 2437871"/>
                <a:gd name="connsiteY124" fmla="*/ 706622 h 1574215"/>
                <a:gd name="connsiteX125" fmla="*/ 1417259 w 2437871"/>
                <a:gd name="connsiteY125" fmla="*/ 706622 h 1574215"/>
                <a:gd name="connsiteX126" fmla="*/ 1417259 w 2437871"/>
                <a:gd name="connsiteY126" fmla="*/ 632160 h 1574215"/>
                <a:gd name="connsiteX127" fmla="*/ 1413243 w 2437871"/>
                <a:gd name="connsiteY127" fmla="*/ 632160 h 1574215"/>
                <a:gd name="connsiteX128" fmla="*/ 1413243 w 2437871"/>
                <a:gd name="connsiteY128" fmla="*/ 706622 h 1574215"/>
                <a:gd name="connsiteX129" fmla="*/ 1417259 w 2437871"/>
                <a:gd name="connsiteY129" fmla="*/ 706622 h 1574215"/>
                <a:gd name="connsiteX130" fmla="*/ 1334685 w 2437871"/>
                <a:gd name="connsiteY130" fmla="*/ 1181666 h 1574215"/>
                <a:gd name="connsiteX131" fmla="*/ 1334685 w 2437871"/>
                <a:gd name="connsiteY131" fmla="*/ 1256127 h 1574215"/>
                <a:gd name="connsiteX132" fmla="*/ 1338701 w 2437871"/>
                <a:gd name="connsiteY132" fmla="*/ 1256127 h 1574215"/>
                <a:gd name="connsiteX133" fmla="*/ 1338701 w 2437871"/>
                <a:gd name="connsiteY133" fmla="*/ 1181666 h 1574215"/>
                <a:gd name="connsiteX134" fmla="*/ 1334685 w 2437871"/>
                <a:gd name="connsiteY134" fmla="*/ 1181666 h 1574215"/>
                <a:gd name="connsiteX135" fmla="*/ 475124 w 2437871"/>
                <a:gd name="connsiteY135" fmla="*/ 710638 h 1574215"/>
                <a:gd name="connsiteX136" fmla="*/ 471108 w 2437871"/>
                <a:gd name="connsiteY136" fmla="*/ 710638 h 1574215"/>
                <a:gd name="connsiteX137" fmla="*/ 471108 w 2437871"/>
                <a:gd name="connsiteY137" fmla="*/ 785100 h 1574215"/>
                <a:gd name="connsiteX138" fmla="*/ 475124 w 2437871"/>
                <a:gd name="connsiteY138" fmla="*/ 785100 h 1574215"/>
                <a:gd name="connsiteX139" fmla="*/ 475124 w 2437871"/>
                <a:gd name="connsiteY139" fmla="*/ 710638 h 1574215"/>
                <a:gd name="connsiteX140" fmla="*/ 1491721 w 2437871"/>
                <a:gd name="connsiteY140" fmla="*/ 1181666 h 1574215"/>
                <a:gd name="connsiteX141" fmla="*/ 1491721 w 2437871"/>
                <a:gd name="connsiteY141" fmla="*/ 1256127 h 1574215"/>
                <a:gd name="connsiteX142" fmla="*/ 1495737 w 2437871"/>
                <a:gd name="connsiteY142" fmla="*/ 1256127 h 1574215"/>
                <a:gd name="connsiteX143" fmla="*/ 1495737 w 2437871"/>
                <a:gd name="connsiteY143" fmla="*/ 1181666 h 1574215"/>
                <a:gd name="connsiteX144" fmla="*/ 1491721 w 2437871"/>
                <a:gd name="connsiteY144" fmla="*/ 1181666 h 1574215"/>
                <a:gd name="connsiteX145" fmla="*/ 475124 w 2437871"/>
                <a:gd name="connsiteY145" fmla="*/ 789116 h 1574215"/>
                <a:gd name="connsiteX146" fmla="*/ 471108 w 2437871"/>
                <a:gd name="connsiteY146" fmla="*/ 789116 h 1574215"/>
                <a:gd name="connsiteX147" fmla="*/ 471108 w 2437871"/>
                <a:gd name="connsiteY147" fmla="*/ 863577 h 1574215"/>
                <a:gd name="connsiteX148" fmla="*/ 475124 w 2437871"/>
                <a:gd name="connsiteY148" fmla="*/ 863577 h 1574215"/>
                <a:gd name="connsiteX149" fmla="*/ 475124 w 2437871"/>
                <a:gd name="connsiteY149" fmla="*/ 789116 h 1574215"/>
                <a:gd name="connsiteX150" fmla="*/ 1962748 w 2437871"/>
                <a:gd name="connsiteY150" fmla="*/ 1020613 h 1574215"/>
                <a:gd name="connsiteX151" fmla="*/ 1966764 w 2437871"/>
                <a:gd name="connsiteY151" fmla="*/ 1020613 h 1574215"/>
                <a:gd name="connsiteX152" fmla="*/ 1966764 w 2437871"/>
                <a:gd name="connsiteY152" fmla="*/ 946152 h 1574215"/>
                <a:gd name="connsiteX153" fmla="*/ 1962748 w 2437871"/>
                <a:gd name="connsiteY153" fmla="*/ 946152 h 1574215"/>
                <a:gd name="connsiteX154" fmla="*/ 1962748 w 2437871"/>
                <a:gd name="connsiteY154" fmla="*/ 1020613 h 1574215"/>
                <a:gd name="connsiteX155" fmla="*/ 1962748 w 2437871"/>
                <a:gd name="connsiteY155" fmla="*/ 628064 h 1574215"/>
                <a:gd name="connsiteX156" fmla="*/ 1966764 w 2437871"/>
                <a:gd name="connsiteY156" fmla="*/ 628064 h 1574215"/>
                <a:gd name="connsiteX157" fmla="*/ 1966764 w 2437871"/>
                <a:gd name="connsiteY157" fmla="*/ 553602 h 1574215"/>
                <a:gd name="connsiteX158" fmla="*/ 1962748 w 2437871"/>
                <a:gd name="connsiteY158" fmla="*/ 553602 h 1574215"/>
                <a:gd name="connsiteX159" fmla="*/ 1962748 w 2437871"/>
                <a:gd name="connsiteY159" fmla="*/ 628064 h 1574215"/>
                <a:gd name="connsiteX160" fmla="*/ 1177649 w 2437871"/>
                <a:gd name="connsiteY160" fmla="*/ 1181666 h 1574215"/>
                <a:gd name="connsiteX161" fmla="*/ 1177649 w 2437871"/>
                <a:gd name="connsiteY161" fmla="*/ 1256127 h 1574215"/>
                <a:gd name="connsiteX162" fmla="*/ 1181665 w 2437871"/>
                <a:gd name="connsiteY162" fmla="*/ 1256127 h 1574215"/>
                <a:gd name="connsiteX163" fmla="*/ 1181665 w 2437871"/>
                <a:gd name="connsiteY163" fmla="*/ 1181666 h 1574215"/>
                <a:gd name="connsiteX164" fmla="*/ 1177649 w 2437871"/>
                <a:gd name="connsiteY164" fmla="*/ 1181666 h 1574215"/>
                <a:gd name="connsiteX165" fmla="*/ 1103187 w 2437871"/>
                <a:gd name="connsiteY165" fmla="*/ 706622 h 1574215"/>
                <a:gd name="connsiteX166" fmla="*/ 1103187 w 2437871"/>
                <a:gd name="connsiteY166" fmla="*/ 632160 h 1574215"/>
                <a:gd name="connsiteX167" fmla="*/ 1099171 w 2437871"/>
                <a:gd name="connsiteY167" fmla="*/ 632160 h 1574215"/>
                <a:gd name="connsiteX168" fmla="*/ 1099171 w 2437871"/>
                <a:gd name="connsiteY168" fmla="*/ 706622 h 1574215"/>
                <a:gd name="connsiteX169" fmla="*/ 1103187 w 2437871"/>
                <a:gd name="connsiteY169" fmla="*/ 706622 h 1574215"/>
                <a:gd name="connsiteX170" fmla="*/ 1962748 w 2437871"/>
                <a:gd name="connsiteY170" fmla="*/ 942136 h 1574215"/>
                <a:gd name="connsiteX171" fmla="*/ 1966764 w 2437871"/>
                <a:gd name="connsiteY171" fmla="*/ 942136 h 1574215"/>
                <a:gd name="connsiteX172" fmla="*/ 1966764 w 2437871"/>
                <a:gd name="connsiteY172" fmla="*/ 867674 h 1574215"/>
                <a:gd name="connsiteX173" fmla="*/ 1962748 w 2437871"/>
                <a:gd name="connsiteY173" fmla="*/ 867674 h 1574215"/>
                <a:gd name="connsiteX174" fmla="*/ 1962748 w 2437871"/>
                <a:gd name="connsiteY174" fmla="*/ 942136 h 1574215"/>
                <a:gd name="connsiteX175" fmla="*/ 1962748 w 2437871"/>
                <a:gd name="connsiteY175" fmla="*/ 549586 h 1574215"/>
                <a:gd name="connsiteX176" fmla="*/ 1966764 w 2437871"/>
                <a:gd name="connsiteY176" fmla="*/ 549586 h 1574215"/>
                <a:gd name="connsiteX177" fmla="*/ 1966764 w 2437871"/>
                <a:gd name="connsiteY177" fmla="*/ 475124 h 1574215"/>
                <a:gd name="connsiteX178" fmla="*/ 1962748 w 2437871"/>
                <a:gd name="connsiteY178" fmla="*/ 475124 h 1574215"/>
                <a:gd name="connsiteX179" fmla="*/ 1962748 w 2437871"/>
                <a:gd name="connsiteY179" fmla="*/ 549586 h 1574215"/>
                <a:gd name="connsiteX180" fmla="*/ 1962748 w 2437871"/>
                <a:gd name="connsiteY180" fmla="*/ 706622 h 1574215"/>
                <a:gd name="connsiteX181" fmla="*/ 1966764 w 2437871"/>
                <a:gd name="connsiteY181" fmla="*/ 706622 h 1574215"/>
                <a:gd name="connsiteX182" fmla="*/ 1966764 w 2437871"/>
                <a:gd name="connsiteY182" fmla="*/ 632160 h 1574215"/>
                <a:gd name="connsiteX183" fmla="*/ 1962748 w 2437871"/>
                <a:gd name="connsiteY183" fmla="*/ 632160 h 1574215"/>
                <a:gd name="connsiteX184" fmla="*/ 1962748 w 2437871"/>
                <a:gd name="connsiteY184" fmla="*/ 706622 h 1574215"/>
                <a:gd name="connsiteX185" fmla="*/ 1962748 w 2437871"/>
                <a:gd name="connsiteY185" fmla="*/ 863658 h 1574215"/>
                <a:gd name="connsiteX186" fmla="*/ 1966764 w 2437871"/>
                <a:gd name="connsiteY186" fmla="*/ 863658 h 1574215"/>
                <a:gd name="connsiteX187" fmla="*/ 1966764 w 2437871"/>
                <a:gd name="connsiteY187" fmla="*/ 789196 h 1574215"/>
                <a:gd name="connsiteX188" fmla="*/ 1962748 w 2437871"/>
                <a:gd name="connsiteY188" fmla="*/ 789196 h 1574215"/>
                <a:gd name="connsiteX189" fmla="*/ 1962748 w 2437871"/>
                <a:gd name="connsiteY189" fmla="*/ 863658 h 1574215"/>
                <a:gd name="connsiteX190" fmla="*/ 1962748 w 2437871"/>
                <a:gd name="connsiteY190" fmla="*/ 785100 h 1574215"/>
                <a:gd name="connsiteX191" fmla="*/ 1966764 w 2437871"/>
                <a:gd name="connsiteY191" fmla="*/ 785100 h 1574215"/>
                <a:gd name="connsiteX192" fmla="*/ 1966764 w 2437871"/>
                <a:gd name="connsiteY192" fmla="*/ 710638 h 1574215"/>
                <a:gd name="connsiteX193" fmla="*/ 1962748 w 2437871"/>
                <a:gd name="connsiteY193" fmla="*/ 710638 h 1574215"/>
                <a:gd name="connsiteX194" fmla="*/ 1962748 w 2437871"/>
                <a:gd name="connsiteY194" fmla="*/ 785100 h 1574215"/>
                <a:gd name="connsiteX195" fmla="*/ 1181665 w 2437871"/>
                <a:gd name="connsiteY195" fmla="*/ 706622 h 1574215"/>
                <a:gd name="connsiteX196" fmla="*/ 1181665 w 2437871"/>
                <a:gd name="connsiteY196" fmla="*/ 632160 h 1574215"/>
                <a:gd name="connsiteX197" fmla="*/ 1177649 w 2437871"/>
                <a:gd name="connsiteY197" fmla="*/ 632160 h 1574215"/>
                <a:gd name="connsiteX198" fmla="*/ 1177649 w 2437871"/>
                <a:gd name="connsiteY198" fmla="*/ 706622 h 1574215"/>
                <a:gd name="connsiteX199" fmla="*/ 1181665 w 2437871"/>
                <a:gd name="connsiteY199" fmla="*/ 706622 h 1574215"/>
                <a:gd name="connsiteX200" fmla="*/ 1256207 w 2437871"/>
                <a:gd name="connsiteY200" fmla="*/ 1181666 h 1574215"/>
                <a:gd name="connsiteX201" fmla="*/ 1256207 w 2437871"/>
                <a:gd name="connsiteY201" fmla="*/ 1256127 h 1574215"/>
                <a:gd name="connsiteX202" fmla="*/ 1260223 w 2437871"/>
                <a:gd name="connsiteY202" fmla="*/ 1256127 h 1574215"/>
                <a:gd name="connsiteX203" fmla="*/ 1260223 w 2437871"/>
                <a:gd name="connsiteY203" fmla="*/ 1181666 h 1574215"/>
                <a:gd name="connsiteX204" fmla="*/ 1256207 w 2437871"/>
                <a:gd name="connsiteY204" fmla="*/ 1181666 h 1574215"/>
                <a:gd name="connsiteX205" fmla="*/ 942135 w 2437871"/>
                <a:gd name="connsiteY205" fmla="*/ 789116 h 1574215"/>
                <a:gd name="connsiteX206" fmla="*/ 942135 w 2437871"/>
                <a:gd name="connsiteY206" fmla="*/ 863577 h 1574215"/>
                <a:gd name="connsiteX207" fmla="*/ 946151 w 2437871"/>
                <a:gd name="connsiteY207" fmla="*/ 863577 h 1574215"/>
                <a:gd name="connsiteX208" fmla="*/ 946151 w 2437871"/>
                <a:gd name="connsiteY208" fmla="*/ 789116 h 1574215"/>
                <a:gd name="connsiteX209" fmla="*/ 942135 w 2437871"/>
                <a:gd name="connsiteY209" fmla="*/ 789116 h 1574215"/>
                <a:gd name="connsiteX210" fmla="*/ 1962748 w 2437871"/>
                <a:gd name="connsiteY210" fmla="*/ 1024630 h 1574215"/>
                <a:gd name="connsiteX211" fmla="*/ 1962748 w 2437871"/>
                <a:gd name="connsiteY211" fmla="*/ 1099091 h 1574215"/>
                <a:gd name="connsiteX212" fmla="*/ 1966764 w 2437871"/>
                <a:gd name="connsiteY212" fmla="*/ 1099091 h 1574215"/>
                <a:gd name="connsiteX213" fmla="*/ 1966764 w 2437871"/>
                <a:gd name="connsiteY213" fmla="*/ 1024630 h 1574215"/>
                <a:gd name="connsiteX214" fmla="*/ 1962748 w 2437871"/>
                <a:gd name="connsiteY214" fmla="*/ 1024630 h 1574215"/>
                <a:gd name="connsiteX215" fmla="*/ 710638 w 2437871"/>
                <a:gd name="connsiteY215" fmla="*/ 471108 h 1574215"/>
                <a:gd name="connsiteX216" fmla="*/ 710638 w 2437871"/>
                <a:gd name="connsiteY216" fmla="*/ 396646 h 1574215"/>
                <a:gd name="connsiteX217" fmla="*/ 706621 w 2437871"/>
                <a:gd name="connsiteY217" fmla="*/ 396646 h 1574215"/>
                <a:gd name="connsiteX218" fmla="*/ 706621 w 2437871"/>
                <a:gd name="connsiteY218" fmla="*/ 471108 h 1574215"/>
                <a:gd name="connsiteX219" fmla="*/ 710638 w 2437871"/>
                <a:gd name="connsiteY219" fmla="*/ 471108 h 1574215"/>
                <a:gd name="connsiteX220" fmla="*/ 396566 w 2437871"/>
                <a:gd name="connsiteY220" fmla="*/ 553602 h 1574215"/>
                <a:gd name="connsiteX221" fmla="*/ 392550 w 2437871"/>
                <a:gd name="connsiteY221" fmla="*/ 553602 h 1574215"/>
                <a:gd name="connsiteX222" fmla="*/ 392550 w 2437871"/>
                <a:gd name="connsiteY222" fmla="*/ 628064 h 1574215"/>
                <a:gd name="connsiteX223" fmla="*/ 396566 w 2437871"/>
                <a:gd name="connsiteY223" fmla="*/ 628064 h 1574215"/>
                <a:gd name="connsiteX224" fmla="*/ 396566 w 2437871"/>
                <a:gd name="connsiteY224" fmla="*/ 553602 h 1574215"/>
                <a:gd name="connsiteX225" fmla="*/ 1020613 w 2437871"/>
                <a:gd name="connsiteY225" fmla="*/ 789116 h 1574215"/>
                <a:gd name="connsiteX226" fmla="*/ 1020613 w 2437871"/>
                <a:gd name="connsiteY226" fmla="*/ 863577 h 1574215"/>
                <a:gd name="connsiteX227" fmla="*/ 1024629 w 2437871"/>
                <a:gd name="connsiteY227" fmla="*/ 863577 h 1574215"/>
                <a:gd name="connsiteX228" fmla="*/ 1024629 w 2437871"/>
                <a:gd name="connsiteY228" fmla="*/ 789116 h 1574215"/>
                <a:gd name="connsiteX229" fmla="*/ 1020613 w 2437871"/>
                <a:gd name="connsiteY229" fmla="*/ 789116 h 1574215"/>
                <a:gd name="connsiteX230" fmla="*/ 632080 w 2437871"/>
                <a:gd name="connsiteY230" fmla="*/ 471108 h 1574215"/>
                <a:gd name="connsiteX231" fmla="*/ 632080 w 2437871"/>
                <a:gd name="connsiteY231" fmla="*/ 396646 h 1574215"/>
                <a:gd name="connsiteX232" fmla="*/ 628063 w 2437871"/>
                <a:gd name="connsiteY232" fmla="*/ 396646 h 1574215"/>
                <a:gd name="connsiteX233" fmla="*/ 628063 w 2437871"/>
                <a:gd name="connsiteY233" fmla="*/ 471108 h 1574215"/>
                <a:gd name="connsiteX234" fmla="*/ 632080 w 2437871"/>
                <a:gd name="connsiteY234" fmla="*/ 471108 h 1574215"/>
                <a:gd name="connsiteX235" fmla="*/ 549585 w 2437871"/>
                <a:gd name="connsiteY235" fmla="*/ 946152 h 1574215"/>
                <a:gd name="connsiteX236" fmla="*/ 549585 w 2437871"/>
                <a:gd name="connsiteY236" fmla="*/ 1020613 h 1574215"/>
                <a:gd name="connsiteX237" fmla="*/ 553602 w 2437871"/>
                <a:gd name="connsiteY237" fmla="*/ 1020613 h 1574215"/>
                <a:gd name="connsiteX238" fmla="*/ 553602 w 2437871"/>
                <a:gd name="connsiteY238" fmla="*/ 946152 h 1574215"/>
                <a:gd name="connsiteX239" fmla="*/ 549585 w 2437871"/>
                <a:gd name="connsiteY239" fmla="*/ 946152 h 1574215"/>
                <a:gd name="connsiteX240" fmla="*/ 1495737 w 2437871"/>
                <a:gd name="connsiteY240" fmla="*/ 706622 h 1574215"/>
                <a:gd name="connsiteX241" fmla="*/ 1495737 w 2437871"/>
                <a:gd name="connsiteY241" fmla="*/ 632160 h 1574215"/>
                <a:gd name="connsiteX242" fmla="*/ 1491721 w 2437871"/>
                <a:gd name="connsiteY242" fmla="*/ 632160 h 1574215"/>
                <a:gd name="connsiteX243" fmla="*/ 1491721 w 2437871"/>
                <a:gd name="connsiteY243" fmla="*/ 706622 h 1574215"/>
                <a:gd name="connsiteX244" fmla="*/ 1495737 w 2437871"/>
                <a:gd name="connsiteY244" fmla="*/ 706622 h 1574215"/>
                <a:gd name="connsiteX245" fmla="*/ 867673 w 2437871"/>
                <a:gd name="connsiteY245" fmla="*/ 471108 h 1574215"/>
                <a:gd name="connsiteX246" fmla="*/ 867673 w 2437871"/>
                <a:gd name="connsiteY246" fmla="*/ 396646 h 1574215"/>
                <a:gd name="connsiteX247" fmla="*/ 863657 w 2437871"/>
                <a:gd name="connsiteY247" fmla="*/ 396646 h 1574215"/>
                <a:gd name="connsiteX248" fmla="*/ 863657 w 2437871"/>
                <a:gd name="connsiteY248" fmla="*/ 471108 h 1574215"/>
                <a:gd name="connsiteX249" fmla="*/ 867673 w 2437871"/>
                <a:gd name="connsiteY249" fmla="*/ 471108 h 1574215"/>
                <a:gd name="connsiteX250" fmla="*/ 863657 w 2437871"/>
                <a:gd name="connsiteY250" fmla="*/ 789116 h 1574215"/>
                <a:gd name="connsiteX251" fmla="*/ 863657 w 2437871"/>
                <a:gd name="connsiteY251" fmla="*/ 863577 h 1574215"/>
                <a:gd name="connsiteX252" fmla="*/ 867673 w 2437871"/>
                <a:gd name="connsiteY252" fmla="*/ 863577 h 1574215"/>
                <a:gd name="connsiteX253" fmla="*/ 867673 w 2437871"/>
                <a:gd name="connsiteY253" fmla="*/ 789116 h 1574215"/>
                <a:gd name="connsiteX254" fmla="*/ 863657 w 2437871"/>
                <a:gd name="connsiteY254" fmla="*/ 789116 h 1574215"/>
                <a:gd name="connsiteX255" fmla="*/ 789115 w 2437871"/>
                <a:gd name="connsiteY255" fmla="*/ 471108 h 1574215"/>
                <a:gd name="connsiteX256" fmla="*/ 789115 w 2437871"/>
                <a:gd name="connsiteY256" fmla="*/ 396646 h 1574215"/>
                <a:gd name="connsiteX257" fmla="*/ 785099 w 2437871"/>
                <a:gd name="connsiteY257" fmla="*/ 396646 h 1574215"/>
                <a:gd name="connsiteX258" fmla="*/ 785099 w 2437871"/>
                <a:gd name="connsiteY258" fmla="*/ 471108 h 1574215"/>
                <a:gd name="connsiteX259" fmla="*/ 789115 w 2437871"/>
                <a:gd name="connsiteY259" fmla="*/ 471108 h 1574215"/>
                <a:gd name="connsiteX260" fmla="*/ 396566 w 2437871"/>
                <a:gd name="connsiteY260" fmla="*/ 475124 h 1574215"/>
                <a:gd name="connsiteX261" fmla="*/ 392550 w 2437871"/>
                <a:gd name="connsiteY261" fmla="*/ 475124 h 1574215"/>
                <a:gd name="connsiteX262" fmla="*/ 392550 w 2437871"/>
                <a:gd name="connsiteY262" fmla="*/ 549586 h 1574215"/>
                <a:gd name="connsiteX263" fmla="*/ 396566 w 2437871"/>
                <a:gd name="connsiteY263" fmla="*/ 549586 h 1574215"/>
                <a:gd name="connsiteX264" fmla="*/ 396566 w 2437871"/>
                <a:gd name="connsiteY264" fmla="*/ 475124 h 1574215"/>
                <a:gd name="connsiteX265" fmla="*/ 553602 w 2437871"/>
                <a:gd name="connsiteY265" fmla="*/ 471108 h 1574215"/>
                <a:gd name="connsiteX266" fmla="*/ 553602 w 2437871"/>
                <a:gd name="connsiteY266" fmla="*/ 396646 h 1574215"/>
                <a:gd name="connsiteX267" fmla="*/ 549585 w 2437871"/>
                <a:gd name="connsiteY267" fmla="*/ 396646 h 1574215"/>
                <a:gd name="connsiteX268" fmla="*/ 549585 w 2437871"/>
                <a:gd name="connsiteY268" fmla="*/ 471108 h 1574215"/>
                <a:gd name="connsiteX269" fmla="*/ 553602 w 2437871"/>
                <a:gd name="connsiteY269" fmla="*/ 471108 h 1574215"/>
                <a:gd name="connsiteX270" fmla="*/ 475124 w 2437871"/>
                <a:gd name="connsiteY270" fmla="*/ 314072 h 1574215"/>
                <a:gd name="connsiteX271" fmla="*/ 475124 w 2437871"/>
                <a:gd name="connsiteY271" fmla="*/ 239610 h 1574215"/>
                <a:gd name="connsiteX272" fmla="*/ 471108 w 2437871"/>
                <a:gd name="connsiteY272" fmla="*/ 239610 h 1574215"/>
                <a:gd name="connsiteX273" fmla="*/ 471108 w 2437871"/>
                <a:gd name="connsiteY273" fmla="*/ 314072 h 1574215"/>
                <a:gd name="connsiteX274" fmla="*/ 475124 w 2437871"/>
                <a:gd name="connsiteY274" fmla="*/ 314072 h 1574215"/>
                <a:gd name="connsiteX275" fmla="*/ 628063 w 2437871"/>
                <a:gd name="connsiteY275" fmla="*/ 946152 h 1574215"/>
                <a:gd name="connsiteX276" fmla="*/ 628063 w 2437871"/>
                <a:gd name="connsiteY276" fmla="*/ 1020613 h 1574215"/>
                <a:gd name="connsiteX277" fmla="*/ 632080 w 2437871"/>
                <a:gd name="connsiteY277" fmla="*/ 1020613 h 1574215"/>
                <a:gd name="connsiteX278" fmla="*/ 632080 w 2437871"/>
                <a:gd name="connsiteY278" fmla="*/ 946152 h 1574215"/>
                <a:gd name="connsiteX279" fmla="*/ 628063 w 2437871"/>
                <a:gd name="connsiteY279" fmla="*/ 946152 h 1574215"/>
                <a:gd name="connsiteX280" fmla="*/ 553602 w 2437871"/>
                <a:gd name="connsiteY280" fmla="*/ 314072 h 1574215"/>
                <a:gd name="connsiteX281" fmla="*/ 553602 w 2437871"/>
                <a:gd name="connsiteY281" fmla="*/ 239610 h 1574215"/>
                <a:gd name="connsiteX282" fmla="*/ 549585 w 2437871"/>
                <a:gd name="connsiteY282" fmla="*/ 239610 h 1574215"/>
                <a:gd name="connsiteX283" fmla="*/ 549585 w 2437871"/>
                <a:gd name="connsiteY283" fmla="*/ 314072 h 1574215"/>
                <a:gd name="connsiteX284" fmla="*/ 553602 w 2437871"/>
                <a:gd name="connsiteY284" fmla="*/ 314072 h 1574215"/>
                <a:gd name="connsiteX285" fmla="*/ 475124 w 2437871"/>
                <a:gd name="connsiteY285" fmla="*/ 471108 h 1574215"/>
                <a:gd name="connsiteX286" fmla="*/ 475124 w 2437871"/>
                <a:gd name="connsiteY286" fmla="*/ 396646 h 1574215"/>
                <a:gd name="connsiteX287" fmla="*/ 471108 w 2437871"/>
                <a:gd name="connsiteY287" fmla="*/ 396646 h 1574215"/>
                <a:gd name="connsiteX288" fmla="*/ 471108 w 2437871"/>
                <a:gd name="connsiteY288" fmla="*/ 471108 h 1574215"/>
                <a:gd name="connsiteX289" fmla="*/ 475124 w 2437871"/>
                <a:gd name="connsiteY289" fmla="*/ 471108 h 1574215"/>
                <a:gd name="connsiteX290" fmla="*/ 1177649 w 2437871"/>
                <a:gd name="connsiteY290" fmla="*/ 789116 h 1574215"/>
                <a:gd name="connsiteX291" fmla="*/ 1177649 w 2437871"/>
                <a:gd name="connsiteY291" fmla="*/ 863577 h 1574215"/>
                <a:gd name="connsiteX292" fmla="*/ 1181665 w 2437871"/>
                <a:gd name="connsiteY292" fmla="*/ 863577 h 1574215"/>
                <a:gd name="connsiteX293" fmla="*/ 1181665 w 2437871"/>
                <a:gd name="connsiteY293" fmla="*/ 789116 h 1574215"/>
                <a:gd name="connsiteX294" fmla="*/ 1177649 w 2437871"/>
                <a:gd name="connsiteY294" fmla="*/ 789116 h 1574215"/>
                <a:gd name="connsiteX295" fmla="*/ 396566 w 2437871"/>
                <a:gd name="connsiteY295" fmla="*/ 632080 h 1574215"/>
                <a:gd name="connsiteX296" fmla="*/ 392550 w 2437871"/>
                <a:gd name="connsiteY296" fmla="*/ 632080 h 1574215"/>
                <a:gd name="connsiteX297" fmla="*/ 392550 w 2437871"/>
                <a:gd name="connsiteY297" fmla="*/ 706541 h 1574215"/>
                <a:gd name="connsiteX298" fmla="*/ 396566 w 2437871"/>
                <a:gd name="connsiteY298" fmla="*/ 706541 h 1574215"/>
                <a:gd name="connsiteX299" fmla="*/ 396566 w 2437871"/>
                <a:gd name="connsiteY299" fmla="*/ 632080 h 1574215"/>
                <a:gd name="connsiteX300" fmla="*/ 396566 w 2437871"/>
                <a:gd name="connsiteY300" fmla="*/ 314072 h 1574215"/>
                <a:gd name="connsiteX301" fmla="*/ 396566 w 2437871"/>
                <a:gd name="connsiteY301" fmla="*/ 239610 h 1574215"/>
                <a:gd name="connsiteX302" fmla="*/ 392550 w 2437871"/>
                <a:gd name="connsiteY302" fmla="*/ 239610 h 1574215"/>
                <a:gd name="connsiteX303" fmla="*/ 392550 w 2437871"/>
                <a:gd name="connsiteY303" fmla="*/ 314072 h 1574215"/>
                <a:gd name="connsiteX304" fmla="*/ 396566 w 2437871"/>
                <a:gd name="connsiteY304" fmla="*/ 314072 h 1574215"/>
                <a:gd name="connsiteX305" fmla="*/ 1099171 w 2437871"/>
                <a:gd name="connsiteY305" fmla="*/ 789116 h 1574215"/>
                <a:gd name="connsiteX306" fmla="*/ 1099171 w 2437871"/>
                <a:gd name="connsiteY306" fmla="*/ 863577 h 1574215"/>
                <a:gd name="connsiteX307" fmla="*/ 1103187 w 2437871"/>
                <a:gd name="connsiteY307" fmla="*/ 863577 h 1574215"/>
                <a:gd name="connsiteX308" fmla="*/ 1103187 w 2437871"/>
                <a:gd name="connsiteY308" fmla="*/ 789116 h 1574215"/>
                <a:gd name="connsiteX309" fmla="*/ 1099171 w 2437871"/>
                <a:gd name="connsiteY309" fmla="*/ 789116 h 1574215"/>
                <a:gd name="connsiteX310" fmla="*/ 318088 w 2437871"/>
                <a:gd name="connsiteY310" fmla="*/ 314072 h 1574215"/>
                <a:gd name="connsiteX311" fmla="*/ 318088 w 2437871"/>
                <a:gd name="connsiteY311" fmla="*/ 239610 h 1574215"/>
                <a:gd name="connsiteX312" fmla="*/ 314072 w 2437871"/>
                <a:gd name="connsiteY312" fmla="*/ 239610 h 1574215"/>
                <a:gd name="connsiteX313" fmla="*/ 314072 w 2437871"/>
                <a:gd name="connsiteY313" fmla="*/ 314072 h 1574215"/>
                <a:gd name="connsiteX314" fmla="*/ 318088 w 2437871"/>
                <a:gd name="connsiteY314" fmla="*/ 314072 h 1574215"/>
                <a:gd name="connsiteX315" fmla="*/ 1570198 w 2437871"/>
                <a:gd name="connsiteY315" fmla="*/ 946152 h 1574215"/>
                <a:gd name="connsiteX316" fmla="*/ 1570198 w 2437871"/>
                <a:gd name="connsiteY316" fmla="*/ 1020613 h 1574215"/>
                <a:gd name="connsiteX317" fmla="*/ 1574215 w 2437871"/>
                <a:gd name="connsiteY317" fmla="*/ 1020613 h 1574215"/>
                <a:gd name="connsiteX318" fmla="*/ 1574215 w 2437871"/>
                <a:gd name="connsiteY318" fmla="*/ 946152 h 1574215"/>
                <a:gd name="connsiteX319" fmla="*/ 1570198 w 2437871"/>
                <a:gd name="connsiteY319" fmla="*/ 946152 h 1574215"/>
                <a:gd name="connsiteX320" fmla="*/ 1260223 w 2437871"/>
                <a:gd name="connsiteY320" fmla="*/ 471108 h 1574215"/>
                <a:gd name="connsiteX321" fmla="*/ 1260223 w 2437871"/>
                <a:gd name="connsiteY321" fmla="*/ 396646 h 1574215"/>
                <a:gd name="connsiteX322" fmla="*/ 1256207 w 2437871"/>
                <a:gd name="connsiteY322" fmla="*/ 396646 h 1574215"/>
                <a:gd name="connsiteX323" fmla="*/ 1256207 w 2437871"/>
                <a:gd name="connsiteY323" fmla="*/ 471108 h 1574215"/>
                <a:gd name="connsiteX324" fmla="*/ 1260223 w 2437871"/>
                <a:gd name="connsiteY324" fmla="*/ 471108 h 1574215"/>
                <a:gd name="connsiteX325" fmla="*/ 2041306 w 2437871"/>
                <a:gd name="connsiteY325" fmla="*/ 471108 h 1574215"/>
                <a:gd name="connsiteX326" fmla="*/ 2045322 w 2437871"/>
                <a:gd name="connsiteY326" fmla="*/ 471108 h 1574215"/>
                <a:gd name="connsiteX327" fmla="*/ 2045322 w 2437871"/>
                <a:gd name="connsiteY327" fmla="*/ 396646 h 1574215"/>
                <a:gd name="connsiteX328" fmla="*/ 2041306 w 2437871"/>
                <a:gd name="connsiteY328" fmla="*/ 396646 h 1574215"/>
                <a:gd name="connsiteX329" fmla="*/ 2041306 w 2437871"/>
                <a:gd name="connsiteY329" fmla="*/ 471108 h 1574215"/>
                <a:gd name="connsiteX330" fmla="*/ 549585 w 2437871"/>
                <a:gd name="connsiteY330" fmla="*/ 1181666 h 1574215"/>
                <a:gd name="connsiteX331" fmla="*/ 549585 w 2437871"/>
                <a:gd name="connsiteY331" fmla="*/ 1256127 h 1574215"/>
                <a:gd name="connsiteX332" fmla="*/ 553602 w 2437871"/>
                <a:gd name="connsiteY332" fmla="*/ 1256127 h 1574215"/>
                <a:gd name="connsiteX333" fmla="*/ 553602 w 2437871"/>
                <a:gd name="connsiteY333" fmla="*/ 1181666 h 1574215"/>
                <a:gd name="connsiteX334" fmla="*/ 549585 w 2437871"/>
                <a:gd name="connsiteY334" fmla="*/ 1181666 h 1574215"/>
                <a:gd name="connsiteX335" fmla="*/ 1338701 w 2437871"/>
                <a:gd name="connsiteY335" fmla="*/ 471108 h 1574215"/>
                <a:gd name="connsiteX336" fmla="*/ 1338701 w 2437871"/>
                <a:gd name="connsiteY336" fmla="*/ 396646 h 1574215"/>
                <a:gd name="connsiteX337" fmla="*/ 1334685 w 2437871"/>
                <a:gd name="connsiteY337" fmla="*/ 396646 h 1574215"/>
                <a:gd name="connsiteX338" fmla="*/ 1334685 w 2437871"/>
                <a:gd name="connsiteY338" fmla="*/ 471108 h 1574215"/>
                <a:gd name="connsiteX339" fmla="*/ 1338701 w 2437871"/>
                <a:gd name="connsiteY339" fmla="*/ 471108 h 1574215"/>
                <a:gd name="connsiteX340" fmla="*/ 785099 w 2437871"/>
                <a:gd name="connsiteY340" fmla="*/ 946152 h 1574215"/>
                <a:gd name="connsiteX341" fmla="*/ 785099 w 2437871"/>
                <a:gd name="connsiteY341" fmla="*/ 1020613 h 1574215"/>
                <a:gd name="connsiteX342" fmla="*/ 789115 w 2437871"/>
                <a:gd name="connsiteY342" fmla="*/ 1020613 h 1574215"/>
                <a:gd name="connsiteX343" fmla="*/ 789115 w 2437871"/>
                <a:gd name="connsiteY343" fmla="*/ 946152 h 1574215"/>
                <a:gd name="connsiteX344" fmla="*/ 785099 w 2437871"/>
                <a:gd name="connsiteY344" fmla="*/ 946152 h 1574215"/>
                <a:gd name="connsiteX345" fmla="*/ 706621 w 2437871"/>
                <a:gd name="connsiteY345" fmla="*/ 1181666 h 1574215"/>
                <a:gd name="connsiteX346" fmla="*/ 706621 w 2437871"/>
                <a:gd name="connsiteY346" fmla="*/ 1256127 h 1574215"/>
                <a:gd name="connsiteX347" fmla="*/ 710638 w 2437871"/>
                <a:gd name="connsiteY347" fmla="*/ 1256127 h 1574215"/>
                <a:gd name="connsiteX348" fmla="*/ 710638 w 2437871"/>
                <a:gd name="connsiteY348" fmla="*/ 1181666 h 1574215"/>
                <a:gd name="connsiteX349" fmla="*/ 706621 w 2437871"/>
                <a:gd name="connsiteY349" fmla="*/ 1181666 h 1574215"/>
                <a:gd name="connsiteX350" fmla="*/ 1495737 w 2437871"/>
                <a:gd name="connsiteY350" fmla="*/ 471108 h 1574215"/>
                <a:gd name="connsiteX351" fmla="*/ 1495737 w 2437871"/>
                <a:gd name="connsiteY351" fmla="*/ 396646 h 1574215"/>
                <a:gd name="connsiteX352" fmla="*/ 1491721 w 2437871"/>
                <a:gd name="connsiteY352" fmla="*/ 396646 h 1574215"/>
                <a:gd name="connsiteX353" fmla="*/ 1491721 w 2437871"/>
                <a:gd name="connsiteY353" fmla="*/ 471108 h 1574215"/>
                <a:gd name="connsiteX354" fmla="*/ 1495737 w 2437871"/>
                <a:gd name="connsiteY354" fmla="*/ 471108 h 1574215"/>
                <a:gd name="connsiteX355" fmla="*/ 946151 w 2437871"/>
                <a:gd name="connsiteY355" fmla="*/ 471108 h 1574215"/>
                <a:gd name="connsiteX356" fmla="*/ 946151 w 2437871"/>
                <a:gd name="connsiteY356" fmla="*/ 396646 h 1574215"/>
                <a:gd name="connsiteX357" fmla="*/ 942135 w 2437871"/>
                <a:gd name="connsiteY357" fmla="*/ 396646 h 1574215"/>
                <a:gd name="connsiteX358" fmla="*/ 942135 w 2437871"/>
                <a:gd name="connsiteY358" fmla="*/ 471108 h 1574215"/>
                <a:gd name="connsiteX359" fmla="*/ 946151 w 2437871"/>
                <a:gd name="connsiteY359" fmla="*/ 471108 h 1574215"/>
                <a:gd name="connsiteX360" fmla="*/ 471108 w 2437871"/>
                <a:gd name="connsiteY360" fmla="*/ 1181666 h 1574215"/>
                <a:gd name="connsiteX361" fmla="*/ 471108 w 2437871"/>
                <a:gd name="connsiteY361" fmla="*/ 1256127 h 1574215"/>
                <a:gd name="connsiteX362" fmla="*/ 475124 w 2437871"/>
                <a:gd name="connsiteY362" fmla="*/ 1256127 h 1574215"/>
                <a:gd name="connsiteX363" fmla="*/ 475124 w 2437871"/>
                <a:gd name="connsiteY363" fmla="*/ 1181666 h 1574215"/>
                <a:gd name="connsiteX364" fmla="*/ 471108 w 2437871"/>
                <a:gd name="connsiteY364" fmla="*/ 1181666 h 1574215"/>
                <a:gd name="connsiteX365" fmla="*/ 628063 w 2437871"/>
                <a:gd name="connsiteY365" fmla="*/ 1181666 h 1574215"/>
                <a:gd name="connsiteX366" fmla="*/ 628063 w 2437871"/>
                <a:gd name="connsiteY366" fmla="*/ 1256127 h 1574215"/>
                <a:gd name="connsiteX367" fmla="*/ 632080 w 2437871"/>
                <a:gd name="connsiteY367" fmla="*/ 1256127 h 1574215"/>
                <a:gd name="connsiteX368" fmla="*/ 632080 w 2437871"/>
                <a:gd name="connsiteY368" fmla="*/ 1181666 h 1574215"/>
                <a:gd name="connsiteX369" fmla="*/ 628063 w 2437871"/>
                <a:gd name="connsiteY369" fmla="*/ 1181666 h 1574215"/>
                <a:gd name="connsiteX370" fmla="*/ 710638 w 2437871"/>
                <a:gd name="connsiteY370" fmla="*/ 706622 h 1574215"/>
                <a:gd name="connsiteX371" fmla="*/ 710638 w 2437871"/>
                <a:gd name="connsiteY371" fmla="*/ 632160 h 1574215"/>
                <a:gd name="connsiteX372" fmla="*/ 706621 w 2437871"/>
                <a:gd name="connsiteY372" fmla="*/ 632160 h 1574215"/>
                <a:gd name="connsiteX373" fmla="*/ 706621 w 2437871"/>
                <a:gd name="connsiteY373" fmla="*/ 706622 h 1574215"/>
                <a:gd name="connsiteX374" fmla="*/ 710638 w 2437871"/>
                <a:gd name="connsiteY374" fmla="*/ 706622 h 1574215"/>
                <a:gd name="connsiteX375" fmla="*/ 1417259 w 2437871"/>
                <a:gd name="connsiteY375" fmla="*/ 471108 h 1574215"/>
                <a:gd name="connsiteX376" fmla="*/ 1417259 w 2437871"/>
                <a:gd name="connsiteY376" fmla="*/ 396646 h 1574215"/>
                <a:gd name="connsiteX377" fmla="*/ 1413243 w 2437871"/>
                <a:gd name="connsiteY377" fmla="*/ 396646 h 1574215"/>
                <a:gd name="connsiteX378" fmla="*/ 1413243 w 2437871"/>
                <a:gd name="connsiteY378" fmla="*/ 471108 h 1574215"/>
                <a:gd name="connsiteX379" fmla="*/ 1417259 w 2437871"/>
                <a:gd name="connsiteY379" fmla="*/ 471108 h 1574215"/>
                <a:gd name="connsiteX380" fmla="*/ 1177649 w 2437871"/>
                <a:gd name="connsiteY380" fmla="*/ 867674 h 1574215"/>
                <a:gd name="connsiteX381" fmla="*/ 1177649 w 2437871"/>
                <a:gd name="connsiteY381" fmla="*/ 942136 h 1574215"/>
                <a:gd name="connsiteX382" fmla="*/ 1181665 w 2437871"/>
                <a:gd name="connsiteY382" fmla="*/ 942136 h 1574215"/>
                <a:gd name="connsiteX383" fmla="*/ 1181665 w 2437871"/>
                <a:gd name="connsiteY383" fmla="*/ 867674 h 1574215"/>
                <a:gd name="connsiteX384" fmla="*/ 1177649 w 2437871"/>
                <a:gd name="connsiteY384" fmla="*/ 867674 h 1574215"/>
                <a:gd name="connsiteX385" fmla="*/ 706621 w 2437871"/>
                <a:gd name="connsiteY385" fmla="*/ 946152 h 1574215"/>
                <a:gd name="connsiteX386" fmla="*/ 706621 w 2437871"/>
                <a:gd name="connsiteY386" fmla="*/ 1020613 h 1574215"/>
                <a:gd name="connsiteX387" fmla="*/ 710638 w 2437871"/>
                <a:gd name="connsiteY387" fmla="*/ 1020613 h 1574215"/>
                <a:gd name="connsiteX388" fmla="*/ 710638 w 2437871"/>
                <a:gd name="connsiteY388" fmla="*/ 946152 h 1574215"/>
                <a:gd name="connsiteX389" fmla="*/ 706621 w 2437871"/>
                <a:gd name="connsiteY389" fmla="*/ 946152 h 1574215"/>
                <a:gd name="connsiteX390" fmla="*/ 1024629 w 2437871"/>
                <a:gd name="connsiteY390" fmla="*/ 471108 h 1574215"/>
                <a:gd name="connsiteX391" fmla="*/ 1024629 w 2437871"/>
                <a:gd name="connsiteY391" fmla="*/ 396646 h 1574215"/>
                <a:gd name="connsiteX392" fmla="*/ 1020613 w 2437871"/>
                <a:gd name="connsiteY392" fmla="*/ 396646 h 1574215"/>
                <a:gd name="connsiteX393" fmla="*/ 1020613 w 2437871"/>
                <a:gd name="connsiteY393" fmla="*/ 471108 h 1574215"/>
                <a:gd name="connsiteX394" fmla="*/ 1024629 w 2437871"/>
                <a:gd name="connsiteY394" fmla="*/ 471108 h 1574215"/>
                <a:gd name="connsiteX395" fmla="*/ 314072 w 2437871"/>
                <a:gd name="connsiteY395" fmla="*/ 1181666 h 1574215"/>
                <a:gd name="connsiteX396" fmla="*/ 314072 w 2437871"/>
                <a:gd name="connsiteY396" fmla="*/ 1256127 h 1574215"/>
                <a:gd name="connsiteX397" fmla="*/ 318088 w 2437871"/>
                <a:gd name="connsiteY397" fmla="*/ 1256127 h 1574215"/>
                <a:gd name="connsiteX398" fmla="*/ 318088 w 2437871"/>
                <a:gd name="connsiteY398" fmla="*/ 1181666 h 1574215"/>
                <a:gd name="connsiteX399" fmla="*/ 314072 w 2437871"/>
                <a:gd name="connsiteY399" fmla="*/ 1181666 h 1574215"/>
                <a:gd name="connsiteX400" fmla="*/ 628063 w 2437871"/>
                <a:gd name="connsiteY400" fmla="*/ 867674 h 1574215"/>
                <a:gd name="connsiteX401" fmla="*/ 628063 w 2437871"/>
                <a:gd name="connsiteY401" fmla="*/ 942136 h 1574215"/>
                <a:gd name="connsiteX402" fmla="*/ 632080 w 2437871"/>
                <a:gd name="connsiteY402" fmla="*/ 942136 h 1574215"/>
                <a:gd name="connsiteX403" fmla="*/ 632080 w 2437871"/>
                <a:gd name="connsiteY403" fmla="*/ 867674 h 1574215"/>
                <a:gd name="connsiteX404" fmla="*/ 628063 w 2437871"/>
                <a:gd name="connsiteY404" fmla="*/ 867674 h 1574215"/>
                <a:gd name="connsiteX405" fmla="*/ 785099 w 2437871"/>
                <a:gd name="connsiteY405" fmla="*/ 789116 h 1574215"/>
                <a:gd name="connsiteX406" fmla="*/ 785099 w 2437871"/>
                <a:gd name="connsiteY406" fmla="*/ 863577 h 1574215"/>
                <a:gd name="connsiteX407" fmla="*/ 789115 w 2437871"/>
                <a:gd name="connsiteY407" fmla="*/ 863577 h 1574215"/>
                <a:gd name="connsiteX408" fmla="*/ 789115 w 2437871"/>
                <a:gd name="connsiteY408" fmla="*/ 789116 h 1574215"/>
                <a:gd name="connsiteX409" fmla="*/ 785099 w 2437871"/>
                <a:gd name="connsiteY409" fmla="*/ 789116 h 1574215"/>
                <a:gd name="connsiteX410" fmla="*/ 392550 w 2437871"/>
                <a:gd name="connsiteY410" fmla="*/ 1181666 h 1574215"/>
                <a:gd name="connsiteX411" fmla="*/ 392550 w 2437871"/>
                <a:gd name="connsiteY411" fmla="*/ 1256127 h 1574215"/>
                <a:gd name="connsiteX412" fmla="*/ 396566 w 2437871"/>
                <a:gd name="connsiteY412" fmla="*/ 1256127 h 1574215"/>
                <a:gd name="connsiteX413" fmla="*/ 396566 w 2437871"/>
                <a:gd name="connsiteY413" fmla="*/ 1181666 h 1574215"/>
                <a:gd name="connsiteX414" fmla="*/ 392550 w 2437871"/>
                <a:gd name="connsiteY414" fmla="*/ 1181666 h 1574215"/>
                <a:gd name="connsiteX415" fmla="*/ 396566 w 2437871"/>
                <a:gd name="connsiteY415" fmla="*/ 396566 h 1574215"/>
                <a:gd name="connsiteX416" fmla="*/ 392550 w 2437871"/>
                <a:gd name="connsiteY416" fmla="*/ 396566 h 1574215"/>
                <a:gd name="connsiteX417" fmla="*/ 392550 w 2437871"/>
                <a:gd name="connsiteY417" fmla="*/ 471028 h 1574215"/>
                <a:gd name="connsiteX418" fmla="*/ 396566 w 2437871"/>
                <a:gd name="connsiteY418" fmla="*/ 471028 h 1574215"/>
                <a:gd name="connsiteX419" fmla="*/ 396566 w 2437871"/>
                <a:gd name="connsiteY419" fmla="*/ 396566 h 1574215"/>
                <a:gd name="connsiteX420" fmla="*/ 1103187 w 2437871"/>
                <a:gd name="connsiteY420" fmla="*/ 471108 h 1574215"/>
                <a:gd name="connsiteX421" fmla="*/ 1103187 w 2437871"/>
                <a:gd name="connsiteY421" fmla="*/ 396646 h 1574215"/>
                <a:gd name="connsiteX422" fmla="*/ 1099171 w 2437871"/>
                <a:gd name="connsiteY422" fmla="*/ 396646 h 1574215"/>
                <a:gd name="connsiteX423" fmla="*/ 1099171 w 2437871"/>
                <a:gd name="connsiteY423" fmla="*/ 471108 h 1574215"/>
                <a:gd name="connsiteX424" fmla="*/ 1103187 w 2437871"/>
                <a:gd name="connsiteY424" fmla="*/ 471108 h 1574215"/>
                <a:gd name="connsiteX425" fmla="*/ 706621 w 2437871"/>
                <a:gd name="connsiteY425" fmla="*/ 789116 h 1574215"/>
                <a:gd name="connsiteX426" fmla="*/ 706621 w 2437871"/>
                <a:gd name="connsiteY426" fmla="*/ 863577 h 1574215"/>
                <a:gd name="connsiteX427" fmla="*/ 710638 w 2437871"/>
                <a:gd name="connsiteY427" fmla="*/ 863577 h 1574215"/>
                <a:gd name="connsiteX428" fmla="*/ 710638 w 2437871"/>
                <a:gd name="connsiteY428" fmla="*/ 789116 h 1574215"/>
                <a:gd name="connsiteX429" fmla="*/ 706621 w 2437871"/>
                <a:gd name="connsiteY429" fmla="*/ 789116 h 1574215"/>
                <a:gd name="connsiteX430" fmla="*/ 1181665 w 2437871"/>
                <a:gd name="connsiteY430" fmla="*/ 471108 h 1574215"/>
                <a:gd name="connsiteX431" fmla="*/ 1181665 w 2437871"/>
                <a:gd name="connsiteY431" fmla="*/ 396646 h 1574215"/>
                <a:gd name="connsiteX432" fmla="*/ 1177649 w 2437871"/>
                <a:gd name="connsiteY432" fmla="*/ 396646 h 1574215"/>
                <a:gd name="connsiteX433" fmla="*/ 1177649 w 2437871"/>
                <a:gd name="connsiteY433" fmla="*/ 471108 h 1574215"/>
                <a:gd name="connsiteX434" fmla="*/ 1181665 w 2437871"/>
                <a:gd name="connsiteY434" fmla="*/ 471108 h 1574215"/>
                <a:gd name="connsiteX435" fmla="*/ 2119784 w 2437871"/>
                <a:gd name="connsiteY435" fmla="*/ 1560319 h 1574215"/>
                <a:gd name="connsiteX436" fmla="*/ 2123800 w 2437871"/>
                <a:gd name="connsiteY436" fmla="*/ 1560319 h 1574215"/>
                <a:gd name="connsiteX437" fmla="*/ 2123800 w 2437871"/>
                <a:gd name="connsiteY437" fmla="*/ 1495738 h 1574215"/>
                <a:gd name="connsiteX438" fmla="*/ 2119784 w 2437871"/>
                <a:gd name="connsiteY438" fmla="*/ 1495738 h 1574215"/>
                <a:gd name="connsiteX439" fmla="*/ 2119784 w 2437871"/>
                <a:gd name="connsiteY439" fmla="*/ 1560319 h 1574215"/>
                <a:gd name="connsiteX440" fmla="*/ 239530 w 2437871"/>
                <a:gd name="connsiteY440" fmla="*/ 553602 h 1574215"/>
                <a:gd name="connsiteX441" fmla="*/ 235514 w 2437871"/>
                <a:gd name="connsiteY441" fmla="*/ 553602 h 1574215"/>
                <a:gd name="connsiteX442" fmla="*/ 235514 w 2437871"/>
                <a:gd name="connsiteY442" fmla="*/ 628064 h 1574215"/>
                <a:gd name="connsiteX443" fmla="*/ 239530 w 2437871"/>
                <a:gd name="connsiteY443" fmla="*/ 628064 h 1574215"/>
                <a:gd name="connsiteX444" fmla="*/ 239530 w 2437871"/>
                <a:gd name="connsiteY444" fmla="*/ 553602 h 1574215"/>
                <a:gd name="connsiteX445" fmla="*/ 1491721 w 2437871"/>
                <a:gd name="connsiteY445" fmla="*/ 1560319 h 1574215"/>
                <a:gd name="connsiteX446" fmla="*/ 1495737 w 2437871"/>
                <a:gd name="connsiteY446" fmla="*/ 1560319 h 1574215"/>
                <a:gd name="connsiteX447" fmla="*/ 1495737 w 2437871"/>
                <a:gd name="connsiteY447" fmla="*/ 1495738 h 1574215"/>
                <a:gd name="connsiteX448" fmla="*/ 1491721 w 2437871"/>
                <a:gd name="connsiteY448" fmla="*/ 1495738 h 1574215"/>
                <a:gd name="connsiteX449" fmla="*/ 1491721 w 2437871"/>
                <a:gd name="connsiteY449" fmla="*/ 1560319 h 1574215"/>
                <a:gd name="connsiteX450" fmla="*/ 1413243 w 2437871"/>
                <a:gd name="connsiteY450" fmla="*/ 1560319 h 1574215"/>
                <a:gd name="connsiteX451" fmla="*/ 1417259 w 2437871"/>
                <a:gd name="connsiteY451" fmla="*/ 1560319 h 1574215"/>
                <a:gd name="connsiteX452" fmla="*/ 1417259 w 2437871"/>
                <a:gd name="connsiteY452" fmla="*/ 1495738 h 1574215"/>
                <a:gd name="connsiteX453" fmla="*/ 1413243 w 2437871"/>
                <a:gd name="connsiteY453" fmla="*/ 1495738 h 1574215"/>
                <a:gd name="connsiteX454" fmla="*/ 1413243 w 2437871"/>
                <a:gd name="connsiteY454" fmla="*/ 1560319 h 1574215"/>
                <a:gd name="connsiteX455" fmla="*/ 239530 w 2437871"/>
                <a:gd name="connsiteY455" fmla="*/ 475124 h 1574215"/>
                <a:gd name="connsiteX456" fmla="*/ 235514 w 2437871"/>
                <a:gd name="connsiteY456" fmla="*/ 475124 h 1574215"/>
                <a:gd name="connsiteX457" fmla="*/ 235514 w 2437871"/>
                <a:gd name="connsiteY457" fmla="*/ 549586 h 1574215"/>
                <a:gd name="connsiteX458" fmla="*/ 239530 w 2437871"/>
                <a:gd name="connsiteY458" fmla="*/ 549586 h 1574215"/>
                <a:gd name="connsiteX459" fmla="*/ 239530 w 2437871"/>
                <a:gd name="connsiteY459" fmla="*/ 475124 h 1574215"/>
                <a:gd name="connsiteX460" fmla="*/ 1570198 w 2437871"/>
                <a:gd name="connsiteY460" fmla="*/ 1560319 h 1574215"/>
                <a:gd name="connsiteX461" fmla="*/ 1574215 w 2437871"/>
                <a:gd name="connsiteY461" fmla="*/ 1560319 h 1574215"/>
                <a:gd name="connsiteX462" fmla="*/ 1574215 w 2437871"/>
                <a:gd name="connsiteY462" fmla="*/ 1495738 h 1574215"/>
                <a:gd name="connsiteX463" fmla="*/ 1570198 w 2437871"/>
                <a:gd name="connsiteY463" fmla="*/ 1495738 h 1574215"/>
                <a:gd name="connsiteX464" fmla="*/ 1570198 w 2437871"/>
                <a:gd name="connsiteY464" fmla="*/ 1560319 h 1574215"/>
                <a:gd name="connsiteX465" fmla="*/ 239530 w 2437871"/>
                <a:gd name="connsiteY465" fmla="*/ 396566 h 1574215"/>
                <a:gd name="connsiteX466" fmla="*/ 235514 w 2437871"/>
                <a:gd name="connsiteY466" fmla="*/ 396566 h 1574215"/>
                <a:gd name="connsiteX467" fmla="*/ 235514 w 2437871"/>
                <a:gd name="connsiteY467" fmla="*/ 471028 h 1574215"/>
                <a:gd name="connsiteX468" fmla="*/ 239530 w 2437871"/>
                <a:gd name="connsiteY468" fmla="*/ 471028 h 1574215"/>
                <a:gd name="connsiteX469" fmla="*/ 239530 w 2437871"/>
                <a:gd name="connsiteY469" fmla="*/ 396566 h 1574215"/>
                <a:gd name="connsiteX470" fmla="*/ 628063 w 2437871"/>
                <a:gd name="connsiteY470" fmla="*/ 1560319 h 1574215"/>
                <a:gd name="connsiteX471" fmla="*/ 632080 w 2437871"/>
                <a:gd name="connsiteY471" fmla="*/ 1560319 h 1574215"/>
                <a:gd name="connsiteX472" fmla="*/ 632080 w 2437871"/>
                <a:gd name="connsiteY472" fmla="*/ 1495738 h 1574215"/>
                <a:gd name="connsiteX473" fmla="*/ 628063 w 2437871"/>
                <a:gd name="connsiteY473" fmla="*/ 1495738 h 1574215"/>
                <a:gd name="connsiteX474" fmla="*/ 628063 w 2437871"/>
                <a:gd name="connsiteY474" fmla="*/ 1560319 h 1574215"/>
                <a:gd name="connsiteX475" fmla="*/ 239530 w 2437871"/>
                <a:gd name="connsiteY475" fmla="*/ 789116 h 1574215"/>
                <a:gd name="connsiteX476" fmla="*/ 235514 w 2437871"/>
                <a:gd name="connsiteY476" fmla="*/ 789116 h 1574215"/>
                <a:gd name="connsiteX477" fmla="*/ 235514 w 2437871"/>
                <a:gd name="connsiteY477" fmla="*/ 863577 h 1574215"/>
                <a:gd name="connsiteX478" fmla="*/ 239530 w 2437871"/>
                <a:gd name="connsiteY478" fmla="*/ 863577 h 1574215"/>
                <a:gd name="connsiteX479" fmla="*/ 239530 w 2437871"/>
                <a:gd name="connsiteY479" fmla="*/ 789116 h 1574215"/>
                <a:gd name="connsiteX480" fmla="*/ 239530 w 2437871"/>
                <a:gd name="connsiteY480" fmla="*/ 710638 h 1574215"/>
                <a:gd name="connsiteX481" fmla="*/ 235514 w 2437871"/>
                <a:gd name="connsiteY481" fmla="*/ 710638 h 1574215"/>
                <a:gd name="connsiteX482" fmla="*/ 235514 w 2437871"/>
                <a:gd name="connsiteY482" fmla="*/ 785100 h 1574215"/>
                <a:gd name="connsiteX483" fmla="*/ 239530 w 2437871"/>
                <a:gd name="connsiteY483" fmla="*/ 785100 h 1574215"/>
                <a:gd name="connsiteX484" fmla="*/ 239530 w 2437871"/>
                <a:gd name="connsiteY484" fmla="*/ 710638 h 1574215"/>
                <a:gd name="connsiteX485" fmla="*/ 1648756 w 2437871"/>
                <a:gd name="connsiteY485" fmla="*/ 1560319 h 1574215"/>
                <a:gd name="connsiteX486" fmla="*/ 1652773 w 2437871"/>
                <a:gd name="connsiteY486" fmla="*/ 1560319 h 1574215"/>
                <a:gd name="connsiteX487" fmla="*/ 1652773 w 2437871"/>
                <a:gd name="connsiteY487" fmla="*/ 1495738 h 1574215"/>
                <a:gd name="connsiteX488" fmla="*/ 1648756 w 2437871"/>
                <a:gd name="connsiteY488" fmla="*/ 1495738 h 1574215"/>
                <a:gd name="connsiteX489" fmla="*/ 1648756 w 2437871"/>
                <a:gd name="connsiteY489" fmla="*/ 1560319 h 1574215"/>
                <a:gd name="connsiteX490" fmla="*/ 239530 w 2437871"/>
                <a:gd name="connsiteY490" fmla="*/ 632080 h 1574215"/>
                <a:gd name="connsiteX491" fmla="*/ 235514 w 2437871"/>
                <a:gd name="connsiteY491" fmla="*/ 632080 h 1574215"/>
                <a:gd name="connsiteX492" fmla="*/ 235514 w 2437871"/>
                <a:gd name="connsiteY492" fmla="*/ 706541 h 1574215"/>
                <a:gd name="connsiteX493" fmla="*/ 239530 w 2437871"/>
                <a:gd name="connsiteY493" fmla="*/ 706541 h 1574215"/>
                <a:gd name="connsiteX494" fmla="*/ 239530 w 2437871"/>
                <a:gd name="connsiteY494" fmla="*/ 632080 h 1574215"/>
                <a:gd name="connsiteX495" fmla="*/ 863657 w 2437871"/>
                <a:gd name="connsiteY495" fmla="*/ 1560319 h 1574215"/>
                <a:gd name="connsiteX496" fmla="*/ 867673 w 2437871"/>
                <a:gd name="connsiteY496" fmla="*/ 1560319 h 1574215"/>
                <a:gd name="connsiteX497" fmla="*/ 867673 w 2437871"/>
                <a:gd name="connsiteY497" fmla="*/ 1495738 h 1574215"/>
                <a:gd name="connsiteX498" fmla="*/ 863657 w 2437871"/>
                <a:gd name="connsiteY498" fmla="*/ 1495738 h 1574215"/>
                <a:gd name="connsiteX499" fmla="*/ 863657 w 2437871"/>
                <a:gd name="connsiteY499" fmla="*/ 1560319 h 1574215"/>
                <a:gd name="connsiteX500" fmla="*/ 1805792 w 2437871"/>
                <a:gd name="connsiteY500" fmla="*/ 1560319 h 1574215"/>
                <a:gd name="connsiteX501" fmla="*/ 1809809 w 2437871"/>
                <a:gd name="connsiteY501" fmla="*/ 1560319 h 1574215"/>
                <a:gd name="connsiteX502" fmla="*/ 1809809 w 2437871"/>
                <a:gd name="connsiteY502" fmla="*/ 1495738 h 1574215"/>
                <a:gd name="connsiteX503" fmla="*/ 1805792 w 2437871"/>
                <a:gd name="connsiteY503" fmla="*/ 1495738 h 1574215"/>
                <a:gd name="connsiteX504" fmla="*/ 1805792 w 2437871"/>
                <a:gd name="connsiteY504" fmla="*/ 1560319 h 1574215"/>
                <a:gd name="connsiteX505" fmla="*/ 942135 w 2437871"/>
                <a:gd name="connsiteY505" fmla="*/ 1560319 h 1574215"/>
                <a:gd name="connsiteX506" fmla="*/ 946151 w 2437871"/>
                <a:gd name="connsiteY506" fmla="*/ 1560319 h 1574215"/>
                <a:gd name="connsiteX507" fmla="*/ 946151 w 2437871"/>
                <a:gd name="connsiteY507" fmla="*/ 1495738 h 1574215"/>
                <a:gd name="connsiteX508" fmla="*/ 942135 w 2437871"/>
                <a:gd name="connsiteY508" fmla="*/ 1495738 h 1574215"/>
                <a:gd name="connsiteX509" fmla="*/ 942135 w 2437871"/>
                <a:gd name="connsiteY509" fmla="*/ 1560319 h 1574215"/>
                <a:gd name="connsiteX510" fmla="*/ 785099 w 2437871"/>
                <a:gd name="connsiteY510" fmla="*/ 1560319 h 1574215"/>
                <a:gd name="connsiteX511" fmla="*/ 789115 w 2437871"/>
                <a:gd name="connsiteY511" fmla="*/ 1560319 h 1574215"/>
                <a:gd name="connsiteX512" fmla="*/ 789115 w 2437871"/>
                <a:gd name="connsiteY512" fmla="*/ 1495738 h 1574215"/>
                <a:gd name="connsiteX513" fmla="*/ 785099 w 2437871"/>
                <a:gd name="connsiteY513" fmla="*/ 1495738 h 1574215"/>
                <a:gd name="connsiteX514" fmla="*/ 785099 w 2437871"/>
                <a:gd name="connsiteY514" fmla="*/ 1560319 h 1574215"/>
                <a:gd name="connsiteX515" fmla="*/ 706621 w 2437871"/>
                <a:gd name="connsiteY515" fmla="*/ 1560319 h 1574215"/>
                <a:gd name="connsiteX516" fmla="*/ 710638 w 2437871"/>
                <a:gd name="connsiteY516" fmla="*/ 1560319 h 1574215"/>
                <a:gd name="connsiteX517" fmla="*/ 710638 w 2437871"/>
                <a:gd name="connsiteY517" fmla="*/ 1495738 h 1574215"/>
                <a:gd name="connsiteX518" fmla="*/ 706621 w 2437871"/>
                <a:gd name="connsiteY518" fmla="*/ 1495738 h 1574215"/>
                <a:gd name="connsiteX519" fmla="*/ 706621 w 2437871"/>
                <a:gd name="connsiteY519" fmla="*/ 1560319 h 1574215"/>
                <a:gd name="connsiteX520" fmla="*/ 1020613 w 2437871"/>
                <a:gd name="connsiteY520" fmla="*/ 1560319 h 1574215"/>
                <a:gd name="connsiteX521" fmla="*/ 1024629 w 2437871"/>
                <a:gd name="connsiteY521" fmla="*/ 1560319 h 1574215"/>
                <a:gd name="connsiteX522" fmla="*/ 1024629 w 2437871"/>
                <a:gd name="connsiteY522" fmla="*/ 1495738 h 1574215"/>
                <a:gd name="connsiteX523" fmla="*/ 1020613 w 2437871"/>
                <a:gd name="connsiteY523" fmla="*/ 1495738 h 1574215"/>
                <a:gd name="connsiteX524" fmla="*/ 1020613 w 2437871"/>
                <a:gd name="connsiteY524" fmla="*/ 1560319 h 1574215"/>
                <a:gd name="connsiteX525" fmla="*/ 239530 w 2437871"/>
                <a:gd name="connsiteY525" fmla="*/ 239530 h 1574215"/>
                <a:gd name="connsiteX526" fmla="*/ 235514 w 2437871"/>
                <a:gd name="connsiteY526" fmla="*/ 239530 h 1574215"/>
                <a:gd name="connsiteX527" fmla="*/ 235514 w 2437871"/>
                <a:gd name="connsiteY527" fmla="*/ 313992 h 1574215"/>
                <a:gd name="connsiteX528" fmla="*/ 239530 w 2437871"/>
                <a:gd name="connsiteY528" fmla="*/ 313992 h 1574215"/>
                <a:gd name="connsiteX529" fmla="*/ 239530 w 2437871"/>
                <a:gd name="connsiteY529" fmla="*/ 239530 h 1574215"/>
                <a:gd name="connsiteX530" fmla="*/ 1256207 w 2437871"/>
                <a:gd name="connsiteY530" fmla="*/ 1560319 h 1574215"/>
                <a:gd name="connsiteX531" fmla="*/ 1260223 w 2437871"/>
                <a:gd name="connsiteY531" fmla="*/ 1560319 h 1574215"/>
                <a:gd name="connsiteX532" fmla="*/ 1260223 w 2437871"/>
                <a:gd name="connsiteY532" fmla="*/ 1495738 h 1574215"/>
                <a:gd name="connsiteX533" fmla="*/ 1256207 w 2437871"/>
                <a:gd name="connsiteY533" fmla="*/ 1495738 h 1574215"/>
                <a:gd name="connsiteX534" fmla="*/ 1256207 w 2437871"/>
                <a:gd name="connsiteY534" fmla="*/ 1560319 h 1574215"/>
                <a:gd name="connsiteX535" fmla="*/ 239530 w 2437871"/>
                <a:gd name="connsiteY535" fmla="*/ 318088 h 1574215"/>
                <a:gd name="connsiteX536" fmla="*/ 235514 w 2437871"/>
                <a:gd name="connsiteY536" fmla="*/ 318088 h 1574215"/>
                <a:gd name="connsiteX537" fmla="*/ 235514 w 2437871"/>
                <a:gd name="connsiteY537" fmla="*/ 392550 h 1574215"/>
                <a:gd name="connsiteX538" fmla="*/ 239530 w 2437871"/>
                <a:gd name="connsiteY538" fmla="*/ 392550 h 1574215"/>
                <a:gd name="connsiteX539" fmla="*/ 239530 w 2437871"/>
                <a:gd name="connsiteY539" fmla="*/ 318088 h 1574215"/>
                <a:gd name="connsiteX540" fmla="*/ 1177649 w 2437871"/>
                <a:gd name="connsiteY540" fmla="*/ 1560319 h 1574215"/>
                <a:gd name="connsiteX541" fmla="*/ 1181665 w 2437871"/>
                <a:gd name="connsiteY541" fmla="*/ 1560319 h 1574215"/>
                <a:gd name="connsiteX542" fmla="*/ 1181665 w 2437871"/>
                <a:gd name="connsiteY542" fmla="*/ 1495738 h 1574215"/>
                <a:gd name="connsiteX543" fmla="*/ 1177649 w 2437871"/>
                <a:gd name="connsiteY543" fmla="*/ 1495738 h 1574215"/>
                <a:gd name="connsiteX544" fmla="*/ 1177649 w 2437871"/>
                <a:gd name="connsiteY544" fmla="*/ 1560319 h 1574215"/>
                <a:gd name="connsiteX545" fmla="*/ 1099171 w 2437871"/>
                <a:gd name="connsiteY545" fmla="*/ 1560319 h 1574215"/>
                <a:gd name="connsiteX546" fmla="*/ 1103187 w 2437871"/>
                <a:gd name="connsiteY546" fmla="*/ 1560319 h 1574215"/>
                <a:gd name="connsiteX547" fmla="*/ 1103187 w 2437871"/>
                <a:gd name="connsiteY547" fmla="*/ 1495738 h 1574215"/>
                <a:gd name="connsiteX548" fmla="*/ 1099171 w 2437871"/>
                <a:gd name="connsiteY548" fmla="*/ 1495738 h 1574215"/>
                <a:gd name="connsiteX549" fmla="*/ 1099171 w 2437871"/>
                <a:gd name="connsiteY549" fmla="*/ 1560319 h 1574215"/>
                <a:gd name="connsiteX550" fmla="*/ 1334685 w 2437871"/>
                <a:gd name="connsiteY550" fmla="*/ 1560319 h 1574215"/>
                <a:gd name="connsiteX551" fmla="*/ 1338701 w 2437871"/>
                <a:gd name="connsiteY551" fmla="*/ 1560319 h 1574215"/>
                <a:gd name="connsiteX552" fmla="*/ 1338701 w 2437871"/>
                <a:gd name="connsiteY552" fmla="*/ 1495738 h 1574215"/>
                <a:gd name="connsiteX553" fmla="*/ 1334685 w 2437871"/>
                <a:gd name="connsiteY553" fmla="*/ 1495738 h 1574215"/>
                <a:gd name="connsiteX554" fmla="*/ 1334685 w 2437871"/>
                <a:gd name="connsiteY554" fmla="*/ 1560319 h 1574215"/>
                <a:gd name="connsiteX555" fmla="*/ 1727234 w 2437871"/>
                <a:gd name="connsiteY555" fmla="*/ 1560319 h 1574215"/>
                <a:gd name="connsiteX556" fmla="*/ 1731250 w 2437871"/>
                <a:gd name="connsiteY556" fmla="*/ 1560319 h 1574215"/>
                <a:gd name="connsiteX557" fmla="*/ 1731250 w 2437871"/>
                <a:gd name="connsiteY557" fmla="*/ 1495738 h 1574215"/>
                <a:gd name="connsiteX558" fmla="*/ 1727234 w 2437871"/>
                <a:gd name="connsiteY558" fmla="*/ 1495738 h 1574215"/>
                <a:gd name="connsiteX559" fmla="*/ 1727234 w 2437871"/>
                <a:gd name="connsiteY559" fmla="*/ 1560319 h 1574215"/>
                <a:gd name="connsiteX560" fmla="*/ 1648756 w 2437871"/>
                <a:gd name="connsiteY560" fmla="*/ 946152 h 1574215"/>
                <a:gd name="connsiteX561" fmla="*/ 1648756 w 2437871"/>
                <a:gd name="connsiteY561" fmla="*/ 1020613 h 1574215"/>
                <a:gd name="connsiteX562" fmla="*/ 1652773 w 2437871"/>
                <a:gd name="connsiteY562" fmla="*/ 1020613 h 1574215"/>
                <a:gd name="connsiteX563" fmla="*/ 1652773 w 2437871"/>
                <a:gd name="connsiteY563" fmla="*/ 946152 h 1574215"/>
                <a:gd name="connsiteX564" fmla="*/ 1648756 w 2437871"/>
                <a:gd name="connsiteY564" fmla="*/ 946152 h 1574215"/>
                <a:gd name="connsiteX565" fmla="*/ 2198342 w 2437871"/>
                <a:gd name="connsiteY565" fmla="*/ 1099172 h 1574215"/>
                <a:gd name="connsiteX566" fmla="*/ 2202358 w 2437871"/>
                <a:gd name="connsiteY566" fmla="*/ 1099172 h 1574215"/>
                <a:gd name="connsiteX567" fmla="*/ 2202358 w 2437871"/>
                <a:gd name="connsiteY567" fmla="*/ 1024710 h 1574215"/>
                <a:gd name="connsiteX568" fmla="*/ 2198342 w 2437871"/>
                <a:gd name="connsiteY568" fmla="*/ 1024710 h 1574215"/>
                <a:gd name="connsiteX569" fmla="*/ 2198342 w 2437871"/>
                <a:gd name="connsiteY569" fmla="*/ 1099172 h 1574215"/>
                <a:gd name="connsiteX570" fmla="*/ 2198342 w 2437871"/>
                <a:gd name="connsiteY570" fmla="*/ 1177649 h 1574215"/>
                <a:gd name="connsiteX571" fmla="*/ 2202358 w 2437871"/>
                <a:gd name="connsiteY571" fmla="*/ 1177649 h 1574215"/>
                <a:gd name="connsiteX572" fmla="*/ 2202358 w 2437871"/>
                <a:gd name="connsiteY572" fmla="*/ 1103188 h 1574215"/>
                <a:gd name="connsiteX573" fmla="*/ 2198342 w 2437871"/>
                <a:gd name="connsiteY573" fmla="*/ 1103188 h 1574215"/>
                <a:gd name="connsiteX574" fmla="*/ 2198342 w 2437871"/>
                <a:gd name="connsiteY574" fmla="*/ 1177649 h 1574215"/>
                <a:gd name="connsiteX575" fmla="*/ 2276820 w 2437871"/>
                <a:gd name="connsiteY575" fmla="*/ 1560319 h 1574215"/>
                <a:gd name="connsiteX576" fmla="*/ 2280836 w 2437871"/>
                <a:gd name="connsiteY576" fmla="*/ 1560319 h 1574215"/>
                <a:gd name="connsiteX577" fmla="*/ 2280836 w 2437871"/>
                <a:gd name="connsiteY577" fmla="*/ 1495738 h 1574215"/>
                <a:gd name="connsiteX578" fmla="*/ 2276820 w 2437871"/>
                <a:gd name="connsiteY578" fmla="*/ 1495738 h 1574215"/>
                <a:gd name="connsiteX579" fmla="*/ 2276820 w 2437871"/>
                <a:gd name="connsiteY579" fmla="*/ 1560319 h 1574215"/>
                <a:gd name="connsiteX580" fmla="*/ 2355378 w 2437871"/>
                <a:gd name="connsiteY580" fmla="*/ 1560319 h 1574215"/>
                <a:gd name="connsiteX581" fmla="*/ 2359394 w 2437871"/>
                <a:gd name="connsiteY581" fmla="*/ 1560319 h 1574215"/>
                <a:gd name="connsiteX582" fmla="*/ 2359394 w 2437871"/>
                <a:gd name="connsiteY582" fmla="*/ 1495738 h 1574215"/>
                <a:gd name="connsiteX583" fmla="*/ 2355378 w 2437871"/>
                <a:gd name="connsiteY583" fmla="*/ 1495738 h 1574215"/>
                <a:gd name="connsiteX584" fmla="*/ 2355378 w 2437871"/>
                <a:gd name="connsiteY584" fmla="*/ 1560319 h 1574215"/>
                <a:gd name="connsiteX585" fmla="*/ 239530 w 2437871"/>
                <a:gd name="connsiteY585" fmla="*/ 867674 h 1574215"/>
                <a:gd name="connsiteX586" fmla="*/ 235514 w 2437871"/>
                <a:gd name="connsiteY586" fmla="*/ 867674 h 1574215"/>
                <a:gd name="connsiteX587" fmla="*/ 235514 w 2437871"/>
                <a:gd name="connsiteY587" fmla="*/ 942136 h 1574215"/>
                <a:gd name="connsiteX588" fmla="*/ 239530 w 2437871"/>
                <a:gd name="connsiteY588" fmla="*/ 942136 h 1574215"/>
                <a:gd name="connsiteX589" fmla="*/ 239530 w 2437871"/>
                <a:gd name="connsiteY589" fmla="*/ 867674 h 1574215"/>
                <a:gd name="connsiteX590" fmla="*/ 2198342 w 2437871"/>
                <a:gd name="connsiteY590" fmla="*/ 628064 h 1574215"/>
                <a:gd name="connsiteX591" fmla="*/ 2202358 w 2437871"/>
                <a:gd name="connsiteY591" fmla="*/ 628064 h 1574215"/>
                <a:gd name="connsiteX592" fmla="*/ 2202358 w 2437871"/>
                <a:gd name="connsiteY592" fmla="*/ 553602 h 1574215"/>
                <a:gd name="connsiteX593" fmla="*/ 2198342 w 2437871"/>
                <a:gd name="connsiteY593" fmla="*/ 553602 h 1574215"/>
                <a:gd name="connsiteX594" fmla="*/ 2198342 w 2437871"/>
                <a:gd name="connsiteY594" fmla="*/ 628064 h 1574215"/>
                <a:gd name="connsiteX595" fmla="*/ 2198342 w 2437871"/>
                <a:gd name="connsiteY595" fmla="*/ 706622 h 1574215"/>
                <a:gd name="connsiteX596" fmla="*/ 2202358 w 2437871"/>
                <a:gd name="connsiteY596" fmla="*/ 706622 h 1574215"/>
                <a:gd name="connsiteX597" fmla="*/ 2202358 w 2437871"/>
                <a:gd name="connsiteY597" fmla="*/ 632160 h 1574215"/>
                <a:gd name="connsiteX598" fmla="*/ 2198342 w 2437871"/>
                <a:gd name="connsiteY598" fmla="*/ 632160 h 1574215"/>
                <a:gd name="connsiteX599" fmla="*/ 2198342 w 2437871"/>
                <a:gd name="connsiteY599" fmla="*/ 706622 h 1574215"/>
                <a:gd name="connsiteX600" fmla="*/ 2198342 w 2437871"/>
                <a:gd name="connsiteY600" fmla="*/ 785100 h 1574215"/>
                <a:gd name="connsiteX601" fmla="*/ 2202358 w 2437871"/>
                <a:gd name="connsiteY601" fmla="*/ 785100 h 1574215"/>
                <a:gd name="connsiteX602" fmla="*/ 2202358 w 2437871"/>
                <a:gd name="connsiteY602" fmla="*/ 710638 h 1574215"/>
                <a:gd name="connsiteX603" fmla="*/ 2198342 w 2437871"/>
                <a:gd name="connsiteY603" fmla="*/ 710638 h 1574215"/>
                <a:gd name="connsiteX604" fmla="*/ 2198342 w 2437871"/>
                <a:gd name="connsiteY604" fmla="*/ 785100 h 1574215"/>
                <a:gd name="connsiteX605" fmla="*/ 2198342 w 2437871"/>
                <a:gd name="connsiteY605" fmla="*/ 863658 h 1574215"/>
                <a:gd name="connsiteX606" fmla="*/ 2202358 w 2437871"/>
                <a:gd name="connsiteY606" fmla="*/ 863658 h 1574215"/>
                <a:gd name="connsiteX607" fmla="*/ 2202358 w 2437871"/>
                <a:gd name="connsiteY607" fmla="*/ 789196 h 1574215"/>
                <a:gd name="connsiteX608" fmla="*/ 2198342 w 2437871"/>
                <a:gd name="connsiteY608" fmla="*/ 789196 h 1574215"/>
                <a:gd name="connsiteX609" fmla="*/ 2198342 w 2437871"/>
                <a:gd name="connsiteY609" fmla="*/ 863658 h 1574215"/>
                <a:gd name="connsiteX610" fmla="*/ 2198342 w 2437871"/>
                <a:gd name="connsiteY610" fmla="*/ 942136 h 1574215"/>
                <a:gd name="connsiteX611" fmla="*/ 2202358 w 2437871"/>
                <a:gd name="connsiteY611" fmla="*/ 942136 h 1574215"/>
                <a:gd name="connsiteX612" fmla="*/ 2202358 w 2437871"/>
                <a:gd name="connsiteY612" fmla="*/ 867674 h 1574215"/>
                <a:gd name="connsiteX613" fmla="*/ 2198342 w 2437871"/>
                <a:gd name="connsiteY613" fmla="*/ 867674 h 1574215"/>
                <a:gd name="connsiteX614" fmla="*/ 2198342 w 2437871"/>
                <a:gd name="connsiteY614" fmla="*/ 942136 h 1574215"/>
                <a:gd name="connsiteX615" fmla="*/ 2198342 w 2437871"/>
                <a:gd name="connsiteY615" fmla="*/ 1020613 h 1574215"/>
                <a:gd name="connsiteX616" fmla="*/ 2202358 w 2437871"/>
                <a:gd name="connsiteY616" fmla="*/ 1020613 h 1574215"/>
                <a:gd name="connsiteX617" fmla="*/ 2202358 w 2437871"/>
                <a:gd name="connsiteY617" fmla="*/ 946152 h 1574215"/>
                <a:gd name="connsiteX618" fmla="*/ 2198342 w 2437871"/>
                <a:gd name="connsiteY618" fmla="*/ 946152 h 1574215"/>
                <a:gd name="connsiteX619" fmla="*/ 2198342 w 2437871"/>
                <a:gd name="connsiteY619" fmla="*/ 1020613 h 1574215"/>
                <a:gd name="connsiteX620" fmla="*/ 2041306 w 2437871"/>
                <a:gd name="connsiteY620" fmla="*/ 1560319 h 1574215"/>
                <a:gd name="connsiteX621" fmla="*/ 2045322 w 2437871"/>
                <a:gd name="connsiteY621" fmla="*/ 1560319 h 1574215"/>
                <a:gd name="connsiteX622" fmla="*/ 2045322 w 2437871"/>
                <a:gd name="connsiteY622" fmla="*/ 1495738 h 1574215"/>
                <a:gd name="connsiteX623" fmla="*/ 2041306 w 2437871"/>
                <a:gd name="connsiteY623" fmla="*/ 1495738 h 1574215"/>
                <a:gd name="connsiteX624" fmla="*/ 2041306 w 2437871"/>
                <a:gd name="connsiteY624" fmla="*/ 1560319 h 1574215"/>
                <a:gd name="connsiteX625" fmla="*/ 1570198 w 2437871"/>
                <a:gd name="connsiteY625" fmla="*/ 1181666 h 1574215"/>
                <a:gd name="connsiteX626" fmla="*/ 1570198 w 2437871"/>
                <a:gd name="connsiteY626" fmla="*/ 1256127 h 1574215"/>
                <a:gd name="connsiteX627" fmla="*/ 1574215 w 2437871"/>
                <a:gd name="connsiteY627" fmla="*/ 1256127 h 1574215"/>
                <a:gd name="connsiteX628" fmla="*/ 1574215 w 2437871"/>
                <a:gd name="connsiteY628" fmla="*/ 1181666 h 1574215"/>
                <a:gd name="connsiteX629" fmla="*/ 1570198 w 2437871"/>
                <a:gd name="connsiteY629" fmla="*/ 1181666 h 1574215"/>
                <a:gd name="connsiteX630" fmla="*/ 239530 w 2437871"/>
                <a:gd name="connsiteY630" fmla="*/ 1024630 h 1574215"/>
                <a:gd name="connsiteX631" fmla="*/ 235514 w 2437871"/>
                <a:gd name="connsiteY631" fmla="*/ 1024630 h 1574215"/>
                <a:gd name="connsiteX632" fmla="*/ 235514 w 2437871"/>
                <a:gd name="connsiteY632" fmla="*/ 1099091 h 1574215"/>
                <a:gd name="connsiteX633" fmla="*/ 239530 w 2437871"/>
                <a:gd name="connsiteY633" fmla="*/ 1099091 h 1574215"/>
                <a:gd name="connsiteX634" fmla="*/ 239530 w 2437871"/>
                <a:gd name="connsiteY634" fmla="*/ 1024630 h 1574215"/>
                <a:gd name="connsiteX635" fmla="*/ 2198342 w 2437871"/>
                <a:gd name="connsiteY635" fmla="*/ 1256208 h 1574215"/>
                <a:gd name="connsiteX636" fmla="*/ 2202358 w 2437871"/>
                <a:gd name="connsiteY636" fmla="*/ 1256208 h 1574215"/>
                <a:gd name="connsiteX637" fmla="*/ 2202358 w 2437871"/>
                <a:gd name="connsiteY637" fmla="*/ 1181746 h 1574215"/>
                <a:gd name="connsiteX638" fmla="*/ 2198342 w 2437871"/>
                <a:gd name="connsiteY638" fmla="*/ 1181746 h 1574215"/>
                <a:gd name="connsiteX639" fmla="*/ 2198342 w 2437871"/>
                <a:gd name="connsiteY639" fmla="*/ 1256208 h 1574215"/>
                <a:gd name="connsiteX640" fmla="*/ 1884270 w 2437871"/>
                <a:gd name="connsiteY640" fmla="*/ 1560319 h 1574215"/>
                <a:gd name="connsiteX641" fmla="*/ 1888286 w 2437871"/>
                <a:gd name="connsiteY641" fmla="*/ 1560319 h 1574215"/>
                <a:gd name="connsiteX642" fmla="*/ 1888286 w 2437871"/>
                <a:gd name="connsiteY642" fmla="*/ 1495738 h 1574215"/>
                <a:gd name="connsiteX643" fmla="*/ 1884270 w 2437871"/>
                <a:gd name="connsiteY643" fmla="*/ 1495738 h 1574215"/>
                <a:gd name="connsiteX644" fmla="*/ 1884270 w 2437871"/>
                <a:gd name="connsiteY644" fmla="*/ 1560319 h 1574215"/>
                <a:gd name="connsiteX645" fmla="*/ 239530 w 2437871"/>
                <a:gd name="connsiteY645" fmla="*/ 946152 h 1574215"/>
                <a:gd name="connsiteX646" fmla="*/ 235514 w 2437871"/>
                <a:gd name="connsiteY646" fmla="*/ 946152 h 1574215"/>
                <a:gd name="connsiteX647" fmla="*/ 235514 w 2437871"/>
                <a:gd name="connsiteY647" fmla="*/ 1020613 h 1574215"/>
                <a:gd name="connsiteX648" fmla="*/ 239530 w 2437871"/>
                <a:gd name="connsiteY648" fmla="*/ 1020613 h 1574215"/>
                <a:gd name="connsiteX649" fmla="*/ 239530 w 2437871"/>
                <a:gd name="connsiteY649" fmla="*/ 946152 h 1574215"/>
                <a:gd name="connsiteX650" fmla="*/ 2198342 w 2437871"/>
                <a:gd name="connsiteY650" fmla="*/ 1560319 h 1574215"/>
                <a:gd name="connsiteX651" fmla="*/ 2202358 w 2437871"/>
                <a:gd name="connsiteY651" fmla="*/ 1560319 h 1574215"/>
                <a:gd name="connsiteX652" fmla="*/ 2202358 w 2437871"/>
                <a:gd name="connsiteY652" fmla="*/ 1495738 h 1574215"/>
                <a:gd name="connsiteX653" fmla="*/ 2198342 w 2437871"/>
                <a:gd name="connsiteY653" fmla="*/ 1495738 h 1574215"/>
                <a:gd name="connsiteX654" fmla="*/ 2198342 w 2437871"/>
                <a:gd name="connsiteY654" fmla="*/ 1560319 h 1574215"/>
                <a:gd name="connsiteX655" fmla="*/ 239530 w 2437871"/>
                <a:gd name="connsiteY655" fmla="*/ 1181666 h 1574215"/>
                <a:gd name="connsiteX656" fmla="*/ 235514 w 2437871"/>
                <a:gd name="connsiteY656" fmla="*/ 1181666 h 1574215"/>
                <a:gd name="connsiteX657" fmla="*/ 235514 w 2437871"/>
                <a:gd name="connsiteY657" fmla="*/ 1256127 h 1574215"/>
                <a:gd name="connsiteX658" fmla="*/ 239530 w 2437871"/>
                <a:gd name="connsiteY658" fmla="*/ 1256127 h 1574215"/>
                <a:gd name="connsiteX659" fmla="*/ 239530 w 2437871"/>
                <a:gd name="connsiteY659" fmla="*/ 1181666 h 1574215"/>
                <a:gd name="connsiteX660" fmla="*/ 632080 w 2437871"/>
                <a:gd name="connsiteY660" fmla="*/ 314072 h 1574215"/>
                <a:gd name="connsiteX661" fmla="*/ 632080 w 2437871"/>
                <a:gd name="connsiteY661" fmla="*/ 239610 h 1574215"/>
                <a:gd name="connsiteX662" fmla="*/ 628063 w 2437871"/>
                <a:gd name="connsiteY662" fmla="*/ 239610 h 1574215"/>
                <a:gd name="connsiteX663" fmla="*/ 628063 w 2437871"/>
                <a:gd name="connsiteY663" fmla="*/ 314072 h 1574215"/>
                <a:gd name="connsiteX664" fmla="*/ 632080 w 2437871"/>
                <a:gd name="connsiteY664" fmla="*/ 314072 h 1574215"/>
                <a:gd name="connsiteX665" fmla="*/ 239530 w 2437871"/>
                <a:gd name="connsiteY665" fmla="*/ 1103188 h 1574215"/>
                <a:gd name="connsiteX666" fmla="*/ 235514 w 2437871"/>
                <a:gd name="connsiteY666" fmla="*/ 1103188 h 1574215"/>
                <a:gd name="connsiteX667" fmla="*/ 235514 w 2437871"/>
                <a:gd name="connsiteY667" fmla="*/ 1177649 h 1574215"/>
                <a:gd name="connsiteX668" fmla="*/ 239530 w 2437871"/>
                <a:gd name="connsiteY668" fmla="*/ 1177649 h 1574215"/>
                <a:gd name="connsiteX669" fmla="*/ 239530 w 2437871"/>
                <a:gd name="connsiteY669" fmla="*/ 1103188 h 1574215"/>
                <a:gd name="connsiteX670" fmla="*/ 1962748 w 2437871"/>
                <a:gd name="connsiteY670" fmla="*/ 1560319 h 1574215"/>
                <a:gd name="connsiteX671" fmla="*/ 1966764 w 2437871"/>
                <a:gd name="connsiteY671" fmla="*/ 1560319 h 1574215"/>
                <a:gd name="connsiteX672" fmla="*/ 1966764 w 2437871"/>
                <a:gd name="connsiteY672" fmla="*/ 1495738 h 1574215"/>
                <a:gd name="connsiteX673" fmla="*/ 1962748 w 2437871"/>
                <a:gd name="connsiteY673" fmla="*/ 1495738 h 1574215"/>
                <a:gd name="connsiteX674" fmla="*/ 1962748 w 2437871"/>
                <a:gd name="connsiteY674" fmla="*/ 1560319 h 1574215"/>
                <a:gd name="connsiteX675" fmla="*/ 1884270 w 2437871"/>
                <a:gd name="connsiteY675" fmla="*/ 1181666 h 1574215"/>
                <a:gd name="connsiteX676" fmla="*/ 1884270 w 2437871"/>
                <a:gd name="connsiteY676" fmla="*/ 1256127 h 1574215"/>
                <a:gd name="connsiteX677" fmla="*/ 1888286 w 2437871"/>
                <a:gd name="connsiteY677" fmla="*/ 1256127 h 1574215"/>
                <a:gd name="connsiteX678" fmla="*/ 1888286 w 2437871"/>
                <a:gd name="connsiteY678" fmla="*/ 1181666 h 1574215"/>
                <a:gd name="connsiteX679" fmla="*/ 1884270 w 2437871"/>
                <a:gd name="connsiteY679" fmla="*/ 1181666 h 1574215"/>
                <a:gd name="connsiteX680" fmla="*/ 1570198 w 2437871"/>
                <a:gd name="connsiteY680" fmla="*/ 710638 h 1574215"/>
                <a:gd name="connsiteX681" fmla="*/ 1570198 w 2437871"/>
                <a:gd name="connsiteY681" fmla="*/ 785100 h 1574215"/>
                <a:gd name="connsiteX682" fmla="*/ 1574215 w 2437871"/>
                <a:gd name="connsiteY682" fmla="*/ 785100 h 1574215"/>
                <a:gd name="connsiteX683" fmla="*/ 1574215 w 2437871"/>
                <a:gd name="connsiteY683" fmla="*/ 710638 h 1574215"/>
                <a:gd name="connsiteX684" fmla="*/ 1570198 w 2437871"/>
                <a:gd name="connsiteY684" fmla="*/ 710638 h 1574215"/>
                <a:gd name="connsiteX685" fmla="*/ 1805792 w 2437871"/>
                <a:gd name="connsiteY685" fmla="*/ 1181666 h 1574215"/>
                <a:gd name="connsiteX686" fmla="*/ 1805792 w 2437871"/>
                <a:gd name="connsiteY686" fmla="*/ 1256127 h 1574215"/>
                <a:gd name="connsiteX687" fmla="*/ 1809809 w 2437871"/>
                <a:gd name="connsiteY687" fmla="*/ 1256127 h 1574215"/>
                <a:gd name="connsiteX688" fmla="*/ 1809809 w 2437871"/>
                <a:gd name="connsiteY688" fmla="*/ 1181666 h 1574215"/>
                <a:gd name="connsiteX689" fmla="*/ 1805792 w 2437871"/>
                <a:gd name="connsiteY689" fmla="*/ 1181666 h 1574215"/>
                <a:gd name="connsiteX690" fmla="*/ 1256207 w 2437871"/>
                <a:gd name="connsiteY690" fmla="*/ 946152 h 1574215"/>
                <a:gd name="connsiteX691" fmla="*/ 1256207 w 2437871"/>
                <a:gd name="connsiteY691" fmla="*/ 1020613 h 1574215"/>
                <a:gd name="connsiteX692" fmla="*/ 1260223 w 2437871"/>
                <a:gd name="connsiteY692" fmla="*/ 1020613 h 1574215"/>
                <a:gd name="connsiteX693" fmla="*/ 1260223 w 2437871"/>
                <a:gd name="connsiteY693" fmla="*/ 946152 h 1574215"/>
                <a:gd name="connsiteX694" fmla="*/ 1256207 w 2437871"/>
                <a:gd name="connsiteY694" fmla="*/ 946152 h 1574215"/>
                <a:gd name="connsiteX695" fmla="*/ 1648756 w 2437871"/>
                <a:gd name="connsiteY695" fmla="*/ 710638 h 1574215"/>
                <a:gd name="connsiteX696" fmla="*/ 1648756 w 2437871"/>
                <a:gd name="connsiteY696" fmla="*/ 785100 h 1574215"/>
                <a:gd name="connsiteX697" fmla="*/ 1652773 w 2437871"/>
                <a:gd name="connsiteY697" fmla="*/ 785100 h 1574215"/>
                <a:gd name="connsiteX698" fmla="*/ 1652773 w 2437871"/>
                <a:gd name="connsiteY698" fmla="*/ 710638 h 1574215"/>
                <a:gd name="connsiteX699" fmla="*/ 1648756 w 2437871"/>
                <a:gd name="connsiteY699" fmla="*/ 710638 h 1574215"/>
                <a:gd name="connsiteX700" fmla="*/ 1020613 w 2437871"/>
                <a:gd name="connsiteY700" fmla="*/ 867674 h 1574215"/>
                <a:gd name="connsiteX701" fmla="*/ 1020613 w 2437871"/>
                <a:gd name="connsiteY701" fmla="*/ 942136 h 1574215"/>
                <a:gd name="connsiteX702" fmla="*/ 1024629 w 2437871"/>
                <a:gd name="connsiteY702" fmla="*/ 942136 h 1574215"/>
                <a:gd name="connsiteX703" fmla="*/ 1024629 w 2437871"/>
                <a:gd name="connsiteY703" fmla="*/ 867674 h 1574215"/>
                <a:gd name="connsiteX704" fmla="*/ 1020613 w 2437871"/>
                <a:gd name="connsiteY704" fmla="*/ 867674 h 1574215"/>
                <a:gd name="connsiteX705" fmla="*/ 1413243 w 2437871"/>
                <a:gd name="connsiteY705" fmla="*/ 710638 h 1574215"/>
                <a:gd name="connsiteX706" fmla="*/ 1413243 w 2437871"/>
                <a:gd name="connsiteY706" fmla="*/ 785100 h 1574215"/>
                <a:gd name="connsiteX707" fmla="*/ 1417259 w 2437871"/>
                <a:gd name="connsiteY707" fmla="*/ 785100 h 1574215"/>
                <a:gd name="connsiteX708" fmla="*/ 1417259 w 2437871"/>
                <a:gd name="connsiteY708" fmla="*/ 710638 h 1574215"/>
                <a:gd name="connsiteX709" fmla="*/ 1413243 w 2437871"/>
                <a:gd name="connsiteY709" fmla="*/ 710638 h 1574215"/>
                <a:gd name="connsiteX710" fmla="*/ 1334685 w 2437871"/>
                <a:gd name="connsiteY710" fmla="*/ 946152 h 1574215"/>
                <a:gd name="connsiteX711" fmla="*/ 1334685 w 2437871"/>
                <a:gd name="connsiteY711" fmla="*/ 1020613 h 1574215"/>
                <a:gd name="connsiteX712" fmla="*/ 1338701 w 2437871"/>
                <a:gd name="connsiteY712" fmla="*/ 1020613 h 1574215"/>
                <a:gd name="connsiteX713" fmla="*/ 1338701 w 2437871"/>
                <a:gd name="connsiteY713" fmla="*/ 946152 h 1574215"/>
                <a:gd name="connsiteX714" fmla="*/ 1334685 w 2437871"/>
                <a:gd name="connsiteY714" fmla="*/ 946152 h 1574215"/>
                <a:gd name="connsiteX715" fmla="*/ 1491721 w 2437871"/>
                <a:gd name="connsiteY715" fmla="*/ 710638 h 1574215"/>
                <a:gd name="connsiteX716" fmla="*/ 1491721 w 2437871"/>
                <a:gd name="connsiteY716" fmla="*/ 785100 h 1574215"/>
                <a:gd name="connsiteX717" fmla="*/ 1495737 w 2437871"/>
                <a:gd name="connsiteY717" fmla="*/ 785100 h 1574215"/>
                <a:gd name="connsiteX718" fmla="*/ 1495737 w 2437871"/>
                <a:gd name="connsiteY718" fmla="*/ 710638 h 1574215"/>
                <a:gd name="connsiteX719" fmla="*/ 1491721 w 2437871"/>
                <a:gd name="connsiteY719" fmla="*/ 710638 h 1574215"/>
                <a:gd name="connsiteX720" fmla="*/ 1177649 w 2437871"/>
                <a:gd name="connsiteY720" fmla="*/ 946152 h 1574215"/>
                <a:gd name="connsiteX721" fmla="*/ 1177649 w 2437871"/>
                <a:gd name="connsiteY721" fmla="*/ 1020613 h 1574215"/>
                <a:gd name="connsiteX722" fmla="*/ 1181665 w 2437871"/>
                <a:gd name="connsiteY722" fmla="*/ 1020613 h 1574215"/>
                <a:gd name="connsiteX723" fmla="*/ 1181665 w 2437871"/>
                <a:gd name="connsiteY723" fmla="*/ 946152 h 1574215"/>
                <a:gd name="connsiteX724" fmla="*/ 1177649 w 2437871"/>
                <a:gd name="connsiteY724" fmla="*/ 946152 h 1574215"/>
                <a:gd name="connsiteX725" fmla="*/ 1962748 w 2437871"/>
                <a:gd name="connsiteY725" fmla="*/ 1181666 h 1574215"/>
                <a:gd name="connsiteX726" fmla="*/ 1962748 w 2437871"/>
                <a:gd name="connsiteY726" fmla="*/ 1256127 h 1574215"/>
                <a:gd name="connsiteX727" fmla="*/ 1966764 w 2437871"/>
                <a:gd name="connsiteY727" fmla="*/ 1256127 h 1574215"/>
                <a:gd name="connsiteX728" fmla="*/ 1966764 w 2437871"/>
                <a:gd name="connsiteY728" fmla="*/ 1181666 h 1574215"/>
                <a:gd name="connsiteX729" fmla="*/ 1962748 w 2437871"/>
                <a:gd name="connsiteY729" fmla="*/ 1181666 h 1574215"/>
                <a:gd name="connsiteX730" fmla="*/ 1731250 w 2437871"/>
                <a:gd name="connsiteY730" fmla="*/ 706622 h 1574215"/>
                <a:gd name="connsiteX731" fmla="*/ 1731250 w 2437871"/>
                <a:gd name="connsiteY731" fmla="*/ 632160 h 1574215"/>
                <a:gd name="connsiteX732" fmla="*/ 1727234 w 2437871"/>
                <a:gd name="connsiteY732" fmla="*/ 632160 h 1574215"/>
                <a:gd name="connsiteX733" fmla="*/ 1727234 w 2437871"/>
                <a:gd name="connsiteY733" fmla="*/ 706622 h 1574215"/>
                <a:gd name="connsiteX734" fmla="*/ 1731250 w 2437871"/>
                <a:gd name="connsiteY734" fmla="*/ 706622 h 1574215"/>
                <a:gd name="connsiteX735" fmla="*/ 1648756 w 2437871"/>
                <a:gd name="connsiteY735" fmla="*/ 1181666 h 1574215"/>
                <a:gd name="connsiteX736" fmla="*/ 1648756 w 2437871"/>
                <a:gd name="connsiteY736" fmla="*/ 1256127 h 1574215"/>
                <a:gd name="connsiteX737" fmla="*/ 1652773 w 2437871"/>
                <a:gd name="connsiteY737" fmla="*/ 1256127 h 1574215"/>
                <a:gd name="connsiteX738" fmla="*/ 1652773 w 2437871"/>
                <a:gd name="connsiteY738" fmla="*/ 1181666 h 1574215"/>
                <a:gd name="connsiteX739" fmla="*/ 1648756 w 2437871"/>
                <a:gd name="connsiteY739" fmla="*/ 1181666 h 1574215"/>
                <a:gd name="connsiteX740" fmla="*/ 475124 w 2437871"/>
                <a:gd name="connsiteY740" fmla="*/ 553602 h 1574215"/>
                <a:gd name="connsiteX741" fmla="*/ 471108 w 2437871"/>
                <a:gd name="connsiteY741" fmla="*/ 553602 h 1574215"/>
                <a:gd name="connsiteX742" fmla="*/ 471108 w 2437871"/>
                <a:gd name="connsiteY742" fmla="*/ 628064 h 1574215"/>
                <a:gd name="connsiteX743" fmla="*/ 475124 w 2437871"/>
                <a:gd name="connsiteY743" fmla="*/ 628064 h 1574215"/>
                <a:gd name="connsiteX744" fmla="*/ 475124 w 2437871"/>
                <a:gd name="connsiteY744" fmla="*/ 553602 h 1574215"/>
                <a:gd name="connsiteX745" fmla="*/ 475124 w 2437871"/>
                <a:gd name="connsiteY745" fmla="*/ 632080 h 1574215"/>
                <a:gd name="connsiteX746" fmla="*/ 471108 w 2437871"/>
                <a:gd name="connsiteY746" fmla="*/ 632080 h 1574215"/>
                <a:gd name="connsiteX747" fmla="*/ 471108 w 2437871"/>
                <a:gd name="connsiteY747" fmla="*/ 706541 h 1574215"/>
                <a:gd name="connsiteX748" fmla="*/ 475124 w 2437871"/>
                <a:gd name="connsiteY748" fmla="*/ 706541 h 1574215"/>
                <a:gd name="connsiteX749" fmla="*/ 475124 w 2437871"/>
                <a:gd name="connsiteY749" fmla="*/ 632080 h 1574215"/>
                <a:gd name="connsiteX750" fmla="*/ 1574215 w 2437871"/>
                <a:gd name="connsiteY750" fmla="*/ 706622 h 1574215"/>
                <a:gd name="connsiteX751" fmla="*/ 1574215 w 2437871"/>
                <a:gd name="connsiteY751" fmla="*/ 632160 h 1574215"/>
                <a:gd name="connsiteX752" fmla="*/ 1570198 w 2437871"/>
                <a:gd name="connsiteY752" fmla="*/ 632160 h 1574215"/>
                <a:gd name="connsiteX753" fmla="*/ 1570198 w 2437871"/>
                <a:gd name="connsiteY753" fmla="*/ 706622 h 1574215"/>
                <a:gd name="connsiteX754" fmla="*/ 1574215 w 2437871"/>
                <a:gd name="connsiteY754" fmla="*/ 706622 h 1574215"/>
                <a:gd name="connsiteX755" fmla="*/ 1652773 w 2437871"/>
                <a:gd name="connsiteY755" fmla="*/ 706622 h 1574215"/>
                <a:gd name="connsiteX756" fmla="*/ 1652773 w 2437871"/>
                <a:gd name="connsiteY756" fmla="*/ 632160 h 1574215"/>
                <a:gd name="connsiteX757" fmla="*/ 1648756 w 2437871"/>
                <a:gd name="connsiteY757" fmla="*/ 632160 h 1574215"/>
                <a:gd name="connsiteX758" fmla="*/ 1648756 w 2437871"/>
                <a:gd name="connsiteY758" fmla="*/ 706622 h 1574215"/>
                <a:gd name="connsiteX759" fmla="*/ 1652773 w 2437871"/>
                <a:gd name="connsiteY759" fmla="*/ 706622 h 1574215"/>
                <a:gd name="connsiteX760" fmla="*/ 475124 w 2437871"/>
                <a:gd name="connsiteY760" fmla="*/ 475124 h 1574215"/>
                <a:gd name="connsiteX761" fmla="*/ 471108 w 2437871"/>
                <a:gd name="connsiteY761" fmla="*/ 475124 h 1574215"/>
                <a:gd name="connsiteX762" fmla="*/ 471108 w 2437871"/>
                <a:gd name="connsiteY762" fmla="*/ 549586 h 1574215"/>
                <a:gd name="connsiteX763" fmla="*/ 475124 w 2437871"/>
                <a:gd name="connsiteY763" fmla="*/ 549586 h 1574215"/>
                <a:gd name="connsiteX764" fmla="*/ 475124 w 2437871"/>
                <a:gd name="connsiteY764" fmla="*/ 475124 h 1574215"/>
                <a:gd name="connsiteX765" fmla="*/ 1727234 w 2437871"/>
                <a:gd name="connsiteY765" fmla="*/ 1181666 h 1574215"/>
                <a:gd name="connsiteX766" fmla="*/ 1727234 w 2437871"/>
                <a:gd name="connsiteY766" fmla="*/ 1256127 h 1574215"/>
                <a:gd name="connsiteX767" fmla="*/ 1731250 w 2437871"/>
                <a:gd name="connsiteY767" fmla="*/ 1256127 h 1574215"/>
                <a:gd name="connsiteX768" fmla="*/ 1731250 w 2437871"/>
                <a:gd name="connsiteY768" fmla="*/ 1181666 h 1574215"/>
                <a:gd name="connsiteX769" fmla="*/ 1727234 w 2437871"/>
                <a:gd name="connsiteY769" fmla="*/ 1181666 h 1574215"/>
                <a:gd name="connsiteX770" fmla="*/ 1727234 w 2437871"/>
                <a:gd name="connsiteY770" fmla="*/ 785100 h 1574215"/>
                <a:gd name="connsiteX771" fmla="*/ 1731250 w 2437871"/>
                <a:gd name="connsiteY771" fmla="*/ 785100 h 1574215"/>
                <a:gd name="connsiteX772" fmla="*/ 1731250 w 2437871"/>
                <a:gd name="connsiteY772" fmla="*/ 710638 h 1574215"/>
                <a:gd name="connsiteX773" fmla="*/ 1727234 w 2437871"/>
                <a:gd name="connsiteY773" fmla="*/ 710638 h 1574215"/>
                <a:gd name="connsiteX774" fmla="*/ 1727234 w 2437871"/>
                <a:gd name="connsiteY774" fmla="*/ 785100 h 1574215"/>
                <a:gd name="connsiteX775" fmla="*/ 1334685 w 2437871"/>
                <a:gd name="connsiteY775" fmla="*/ 710638 h 1574215"/>
                <a:gd name="connsiteX776" fmla="*/ 1334685 w 2437871"/>
                <a:gd name="connsiteY776" fmla="*/ 785100 h 1574215"/>
                <a:gd name="connsiteX777" fmla="*/ 1338701 w 2437871"/>
                <a:gd name="connsiteY777" fmla="*/ 785100 h 1574215"/>
                <a:gd name="connsiteX778" fmla="*/ 1338701 w 2437871"/>
                <a:gd name="connsiteY778" fmla="*/ 710638 h 1574215"/>
                <a:gd name="connsiteX779" fmla="*/ 1334685 w 2437871"/>
                <a:gd name="connsiteY779" fmla="*/ 710638 h 1574215"/>
                <a:gd name="connsiteX780" fmla="*/ 710638 w 2437871"/>
                <a:gd name="connsiteY780" fmla="*/ 710638 h 1574215"/>
                <a:gd name="connsiteX781" fmla="*/ 706621 w 2437871"/>
                <a:gd name="connsiteY781" fmla="*/ 710638 h 1574215"/>
                <a:gd name="connsiteX782" fmla="*/ 706621 w 2437871"/>
                <a:gd name="connsiteY782" fmla="*/ 785100 h 1574215"/>
                <a:gd name="connsiteX783" fmla="*/ 710638 w 2437871"/>
                <a:gd name="connsiteY783" fmla="*/ 785100 h 1574215"/>
                <a:gd name="connsiteX784" fmla="*/ 710638 w 2437871"/>
                <a:gd name="connsiteY784" fmla="*/ 710638 h 1574215"/>
                <a:gd name="connsiteX785" fmla="*/ 1020613 w 2437871"/>
                <a:gd name="connsiteY785" fmla="*/ 710638 h 1574215"/>
                <a:gd name="connsiteX786" fmla="*/ 1020613 w 2437871"/>
                <a:gd name="connsiteY786" fmla="*/ 785100 h 1574215"/>
                <a:gd name="connsiteX787" fmla="*/ 1024629 w 2437871"/>
                <a:gd name="connsiteY787" fmla="*/ 785100 h 1574215"/>
                <a:gd name="connsiteX788" fmla="*/ 1024629 w 2437871"/>
                <a:gd name="connsiteY788" fmla="*/ 710638 h 1574215"/>
                <a:gd name="connsiteX789" fmla="*/ 1020613 w 2437871"/>
                <a:gd name="connsiteY789" fmla="*/ 710638 h 1574215"/>
                <a:gd name="connsiteX790" fmla="*/ 785099 w 2437871"/>
                <a:gd name="connsiteY790" fmla="*/ 710638 h 1574215"/>
                <a:gd name="connsiteX791" fmla="*/ 785099 w 2437871"/>
                <a:gd name="connsiteY791" fmla="*/ 785100 h 1574215"/>
                <a:gd name="connsiteX792" fmla="*/ 789115 w 2437871"/>
                <a:gd name="connsiteY792" fmla="*/ 785100 h 1574215"/>
                <a:gd name="connsiteX793" fmla="*/ 789115 w 2437871"/>
                <a:gd name="connsiteY793" fmla="*/ 710638 h 1574215"/>
                <a:gd name="connsiteX794" fmla="*/ 785099 w 2437871"/>
                <a:gd name="connsiteY794" fmla="*/ 710638 h 1574215"/>
                <a:gd name="connsiteX795" fmla="*/ 78478 w 2437871"/>
                <a:gd name="connsiteY795" fmla="*/ 1560319 h 1574215"/>
                <a:gd name="connsiteX796" fmla="*/ 82494 w 2437871"/>
                <a:gd name="connsiteY796" fmla="*/ 1560319 h 1574215"/>
                <a:gd name="connsiteX797" fmla="*/ 82494 w 2437871"/>
                <a:gd name="connsiteY797" fmla="*/ 1495738 h 1574215"/>
                <a:gd name="connsiteX798" fmla="*/ 78478 w 2437871"/>
                <a:gd name="connsiteY798" fmla="*/ 1495738 h 1574215"/>
                <a:gd name="connsiteX799" fmla="*/ 78478 w 2437871"/>
                <a:gd name="connsiteY799" fmla="*/ 1560319 h 1574215"/>
                <a:gd name="connsiteX800" fmla="*/ 863657 w 2437871"/>
                <a:gd name="connsiteY800" fmla="*/ 867674 h 1574215"/>
                <a:gd name="connsiteX801" fmla="*/ 863657 w 2437871"/>
                <a:gd name="connsiteY801" fmla="*/ 942136 h 1574215"/>
                <a:gd name="connsiteX802" fmla="*/ 867673 w 2437871"/>
                <a:gd name="connsiteY802" fmla="*/ 942136 h 1574215"/>
                <a:gd name="connsiteX803" fmla="*/ 867673 w 2437871"/>
                <a:gd name="connsiteY803" fmla="*/ 867674 h 1574215"/>
                <a:gd name="connsiteX804" fmla="*/ 863657 w 2437871"/>
                <a:gd name="connsiteY804" fmla="*/ 867674 h 1574215"/>
                <a:gd name="connsiteX805" fmla="*/ 863657 w 2437871"/>
                <a:gd name="connsiteY805" fmla="*/ 710638 h 1574215"/>
                <a:gd name="connsiteX806" fmla="*/ 863657 w 2437871"/>
                <a:gd name="connsiteY806" fmla="*/ 785100 h 1574215"/>
                <a:gd name="connsiteX807" fmla="*/ 867673 w 2437871"/>
                <a:gd name="connsiteY807" fmla="*/ 785100 h 1574215"/>
                <a:gd name="connsiteX808" fmla="*/ 867673 w 2437871"/>
                <a:gd name="connsiteY808" fmla="*/ 710638 h 1574215"/>
                <a:gd name="connsiteX809" fmla="*/ 863657 w 2437871"/>
                <a:gd name="connsiteY809" fmla="*/ 710638 h 1574215"/>
                <a:gd name="connsiteX810" fmla="*/ 1727234 w 2437871"/>
                <a:gd name="connsiteY810" fmla="*/ 946152 h 1574215"/>
                <a:gd name="connsiteX811" fmla="*/ 1727234 w 2437871"/>
                <a:gd name="connsiteY811" fmla="*/ 1020613 h 1574215"/>
                <a:gd name="connsiteX812" fmla="*/ 1731250 w 2437871"/>
                <a:gd name="connsiteY812" fmla="*/ 1020613 h 1574215"/>
                <a:gd name="connsiteX813" fmla="*/ 1731250 w 2437871"/>
                <a:gd name="connsiteY813" fmla="*/ 946152 h 1574215"/>
                <a:gd name="connsiteX814" fmla="*/ 1727234 w 2437871"/>
                <a:gd name="connsiteY814" fmla="*/ 946152 h 1574215"/>
                <a:gd name="connsiteX815" fmla="*/ 157036 w 2437871"/>
                <a:gd name="connsiteY815" fmla="*/ 1560319 h 1574215"/>
                <a:gd name="connsiteX816" fmla="*/ 161052 w 2437871"/>
                <a:gd name="connsiteY816" fmla="*/ 1560319 h 1574215"/>
                <a:gd name="connsiteX817" fmla="*/ 161052 w 2437871"/>
                <a:gd name="connsiteY817" fmla="*/ 1495738 h 1574215"/>
                <a:gd name="connsiteX818" fmla="*/ 157036 w 2437871"/>
                <a:gd name="connsiteY818" fmla="*/ 1495738 h 1574215"/>
                <a:gd name="connsiteX819" fmla="*/ 157036 w 2437871"/>
                <a:gd name="connsiteY819" fmla="*/ 1560319 h 1574215"/>
                <a:gd name="connsiteX820" fmla="*/ 392550 w 2437871"/>
                <a:gd name="connsiteY820" fmla="*/ 1560319 h 1574215"/>
                <a:gd name="connsiteX821" fmla="*/ 396566 w 2437871"/>
                <a:gd name="connsiteY821" fmla="*/ 1560319 h 1574215"/>
                <a:gd name="connsiteX822" fmla="*/ 396566 w 2437871"/>
                <a:gd name="connsiteY822" fmla="*/ 1495738 h 1574215"/>
                <a:gd name="connsiteX823" fmla="*/ 392550 w 2437871"/>
                <a:gd name="connsiteY823" fmla="*/ 1495738 h 1574215"/>
                <a:gd name="connsiteX824" fmla="*/ 392550 w 2437871"/>
                <a:gd name="connsiteY824" fmla="*/ 1560319 h 1574215"/>
                <a:gd name="connsiteX825" fmla="*/ 471108 w 2437871"/>
                <a:gd name="connsiteY825" fmla="*/ 1560319 h 1574215"/>
                <a:gd name="connsiteX826" fmla="*/ 475124 w 2437871"/>
                <a:gd name="connsiteY826" fmla="*/ 1560319 h 1574215"/>
                <a:gd name="connsiteX827" fmla="*/ 475124 w 2437871"/>
                <a:gd name="connsiteY827" fmla="*/ 1495738 h 1574215"/>
                <a:gd name="connsiteX828" fmla="*/ 471108 w 2437871"/>
                <a:gd name="connsiteY828" fmla="*/ 1495738 h 1574215"/>
                <a:gd name="connsiteX829" fmla="*/ 471108 w 2437871"/>
                <a:gd name="connsiteY829" fmla="*/ 1560319 h 1574215"/>
                <a:gd name="connsiteX830" fmla="*/ 235514 w 2437871"/>
                <a:gd name="connsiteY830" fmla="*/ 1560319 h 1574215"/>
                <a:gd name="connsiteX831" fmla="*/ 239530 w 2437871"/>
                <a:gd name="connsiteY831" fmla="*/ 1560319 h 1574215"/>
                <a:gd name="connsiteX832" fmla="*/ 239530 w 2437871"/>
                <a:gd name="connsiteY832" fmla="*/ 1495738 h 1574215"/>
                <a:gd name="connsiteX833" fmla="*/ 235514 w 2437871"/>
                <a:gd name="connsiteY833" fmla="*/ 1495738 h 1574215"/>
                <a:gd name="connsiteX834" fmla="*/ 235514 w 2437871"/>
                <a:gd name="connsiteY834" fmla="*/ 1560319 h 1574215"/>
                <a:gd name="connsiteX835" fmla="*/ 314072 w 2437871"/>
                <a:gd name="connsiteY835" fmla="*/ 1560319 h 1574215"/>
                <a:gd name="connsiteX836" fmla="*/ 318088 w 2437871"/>
                <a:gd name="connsiteY836" fmla="*/ 1560319 h 1574215"/>
                <a:gd name="connsiteX837" fmla="*/ 318088 w 2437871"/>
                <a:gd name="connsiteY837" fmla="*/ 1495738 h 1574215"/>
                <a:gd name="connsiteX838" fmla="*/ 314072 w 2437871"/>
                <a:gd name="connsiteY838" fmla="*/ 1495738 h 1574215"/>
                <a:gd name="connsiteX839" fmla="*/ 314072 w 2437871"/>
                <a:gd name="connsiteY839" fmla="*/ 1560319 h 1574215"/>
                <a:gd name="connsiteX840" fmla="*/ 1491721 w 2437871"/>
                <a:gd name="connsiteY840" fmla="*/ 946152 h 1574215"/>
                <a:gd name="connsiteX841" fmla="*/ 1491721 w 2437871"/>
                <a:gd name="connsiteY841" fmla="*/ 1020613 h 1574215"/>
                <a:gd name="connsiteX842" fmla="*/ 1495737 w 2437871"/>
                <a:gd name="connsiteY842" fmla="*/ 1020613 h 1574215"/>
                <a:gd name="connsiteX843" fmla="*/ 1495737 w 2437871"/>
                <a:gd name="connsiteY843" fmla="*/ 946152 h 1574215"/>
                <a:gd name="connsiteX844" fmla="*/ 1491721 w 2437871"/>
                <a:gd name="connsiteY844" fmla="*/ 946152 h 1574215"/>
                <a:gd name="connsiteX845" fmla="*/ 1413243 w 2437871"/>
                <a:gd name="connsiteY845" fmla="*/ 946152 h 1574215"/>
                <a:gd name="connsiteX846" fmla="*/ 1413243 w 2437871"/>
                <a:gd name="connsiteY846" fmla="*/ 1020613 h 1574215"/>
                <a:gd name="connsiteX847" fmla="*/ 1417259 w 2437871"/>
                <a:gd name="connsiteY847" fmla="*/ 1020613 h 1574215"/>
                <a:gd name="connsiteX848" fmla="*/ 1417259 w 2437871"/>
                <a:gd name="connsiteY848" fmla="*/ 946152 h 1574215"/>
                <a:gd name="connsiteX849" fmla="*/ 1413243 w 2437871"/>
                <a:gd name="connsiteY849" fmla="*/ 946152 h 1574215"/>
                <a:gd name="connsiteX850" fmla="*/ 2119784 w 2437871"/>
                <a:gd name="connsiteY850" fmla="*/ 1181666 h 1574215"/>
                <a:gd name="connsiteX851" fmla="*/ 2119784 w 2437871"/>
                <a:gd name="connsiteY851" fmla="*/ 1256127 h 1574215"/>
                <a:gd name="connsiteX852" fmla="*/ 2123800 w 2437871"/>
                <a:gd name="connsiteY852" fmla="*/ 1256127 h 1574215"/>
                <a:gd name="connsiteX853" fmla="*/ 2123800 w 2437871"/>
                <a:gd name="connsiteY853" fmla="*/ 1181666 h 1574215"/>
                <a:gd name="connsiteX854" fmla="*/ 2119784 w 2437871"/>
                <a:gd name="connsiteY854" fmla="*/ 1181666 h 1574215"/>
                <a:gd name="connsiteX855" fmla="*/ 1177649 w 2437871"/>
                <a:gd name="connsiteY855" fmla="*/ 710638 h 1574215"/>
                <a:gd name="connsiteX856" fmla="*/ 1177649 w 2437871"/>
                <a:gd name="connsiteY856" fmla="*/ 785100 h 1574215"/>
                <a:gd name="connsiteX857" fmla="*/ 1181665 w 2437871"/>
                <a:gd name="connsiteY857" fmla="*/ 785100 h 1574215"/>
                <a:gd name="connsiteX858" fmla="*/ 1181665 w 2437871"/>
                <a:gd name="connsiteY858" fmla="*/ 710638 h 1574215"/>
                <a:gd name="connsiteX859" fmla="*/ 1177649 w 2437871"/>
                <a:gd name="connsiteY859" fmla="*/ 710638 h 1574215"/>
                <a:gd name="connsiteX860" fmla="*/ 2041306 w 2437871"/>
                <a:gd name="connsiteY860" fmla="*/ 1181666 h 1574215"/>
                <a:gd name="connsiteX861" fmla="*/ 2041306 w 2437871"/>
                <a:gd name="connsiteY861" fmla="*/ 1256127 h 1574215"/>
                <a:gd name="connsiteX862" fmla="*/ 2045322 w 2437871"/>
                <a:gd name="connsiteY862" fmla="*/ 1256127 h 1574215"/>
                <a:gd name="connsiteX863" fmla="*/ 2045322 w 2437871"/>
                <a:gd name="connsiteY863" fmla="*/ 1181666 h 1574215"/>
                <a:gd name="connsiteX864" fmla="*/ 2041306 w 2437871"/>
                <a:gd name="connsiteY864" fmla="*/ 1181666 h 1574215"/>
                <a:gd name="connsiteX865" fmla="*/ 1256207 w 2437871"/>
                <a:gd name="connsiteY865" fmla="*/ 710638 h 1574215"/>
                <a:gd name="connsiteX866" fmla="*/ 1256207 w 2437871"/>
                <a:gd name="connsiteY866" fmla="*/ 785100 h 1574215"/>
                <a:gd name="connsiteX867" fmla="*/ 1260223 w 2437871"/>
                <a:gd name="connsiteY867" fmla="*/ 785100 h 1574215"/>
                <a:gd name="connsiteX868" fmla="*/ 1260223 w 2437871"/>
                <a:gd name="connsiteY868" fmla="*/ 710638 h 1574215"/>
                <a:gd name="connsiteX869" fmla="*/ 1256207 w 2437871"/>
                <a:gd name="connsiteY869" fmla="*/ 710638 h 1574215"/>
                <a:gd name="connsiteX870" fmla="*/ 785099 w 2437871"/>
                <a:gd name="connsiteY870" fmla="*/ 867674 h 1574215"/>
                <a:gd name="connsiteX871" fmla="*/ 785099 w 2437871"/>
                <a:gd name="connsiteY871" fmla="*/ 942136 h 1574215"/>
                <a:gd name="connsiteX872" fmla="*/ 789115 w 2437871"/>
                <a:gd name="connsiteY872" fmla="*/ 942136 h 1574215"/>
                <a:gd name="connsiteX873" fmla="*/ 789115 w 2437871"/>
                <a:gd name="connsiteY873" fmla="*/ 867674 h 1574215"/>
                <a:gd name="connsiteX874" fmla="*/ 785099 w 2437871"/>
                <a:gd name="connsiteY874" fmla="*/ 867674 h 1574215"/>
                <a:gd name="connsiteX875" fmla="*/ 1099171 w 2437871"/>
                <a:gd name="connsiteY875" fmla="*/ 710638 h 1574215"/>
                <a:gd name="connsiteX876" fmla="*/ 1099171 w 2437871"/>
                <a:gd name="connsiteY876" fmla="*/ 785100 h 1574215"/>
                <a:gd name="connsiteX877" fmla="*/ 1103187 w 2437871"/>
                <a:gd name="connsiteY877" fmla="*/ 785100 h 1574215"/>
                <a:gd name="connsiteX878" fmla="*/ 1103187 w 2437871"/>
                <a:gd name="connsiteY878" fmla="*/ 710638 h 1574215"/>
                <a:gd name="connsiteX879" fmla="*/ 1099171 w 2437871"/>
                <a:gd name="connsiteY879" fmla="*/ 710638 h 1574215"/>
                <a:gd name="connsiteX880" fmla="*/ 549585 w 2437871"/>
                <a:gd name="connsiteY880" fmla="*/ 1560319 h 1574215"/>
                <a:gd name="connsiteX881" fmla="*/ 553602 w 2437871"/>
                <a:gd name="connsiteY881" fmla="*/ 1560319 h 1574215"/>
                <a:gd name="connsiteX882" fmla="*/ 553602 w 2437871"/>
                <a:gd name="connsiteY882" fmla="*/ 1495738 h 1574215"/>
                <a:gd name="connsiteX883" fmla="*/ 549585 w 2437871"/>
                <a:gd name="connsiteY883" fmla="*/ 1495738 h 1574215"/>
                <a:gd name="connsiteX884" fmla="*/ 549585 w 2437871"/>
                <a:gd name="connsiteY884" fmla="*/ 1560319 h 1574215"/>
                <a:gd name="connsiteX885" fmla="*/ 1884270 w 2437871"/>
                <a:gd name="connsiteY885" fmla="*/ 946152 h 1574215"/>
                <a:gd name="connsiteX886" fmla="*/ 1884270 w 2437871"/>
                <a:gd name="connsiteY886" fmla="*/ 1020613 h 1574215"/>
                <a:gd name="connsiteX887" fmla="*/ 1888286 w 2437871"/>
                <a:gd name="connsiteY887" fmla="*/ 1020613 h 1574215"/>
                <a:gd name="connsiteX888" fmla="*/ 1888286 w 2437871"/>
                <a:gd name="connsiteY888" fmla="*/ 946152 h 1574215"/>
                <a:gd name="connsiteX889" fmla="*/ 1884270 w 2437871"/>
                <a:gd name="connsiteY889" fmla="*/ 946152 h 1574215"/>
                <a:gd name="connsiteX890" fmla="*/ 1805792 w 2437871"/>
                <a:gd name="connsiteY890" fmla="*/ 946152 h 1574215"/>
                <a:gd name="connsiteX891" fmla="*/ 1805792 w 2437871"/>
                <a:gd name="connsiteY891" fmla="*/ 1020613 h 1574215"/>
                <a:gd name="connsiteX892" fmla="*/ 1809809 w 2437871"/>
                <a:gd name="connsiteY892" fmla="*/ 1020613 h 1574215"/>
                <a:gd name="connsiteX893" fmla="*/ 1809809 w 2437871"/>
                <a:gd name="connsiteY893" fmla="*/ 946152 h 1574215"/>
                <a:gd name="connsiteX894" fmla="*/ 1805792 w 2437871"/>
                <a:gd name="connsiteY894" fmla="*/ 946152 h 1574215"/>
                <a:gd name="connsiteX895" fmla="*/ 942135 w 2437871"/>
                <a:gd name="connsiteY895" fmla="*/ 710638 h 1574215"/>
                <a:gd name="connsiteX896" fmla="*/ 942135 w 2437871"/>
                <a:gd name="connsiteY896" fmla="*/ 785100 h 1574215"/>
                <a:gd name="connsiteX897" fmla="*/ 946151 w 2437871"/>
                <a:gd name="connsiteY897" fmla="*/ 785100 h 1574215"/>
                <a:gd name="connsiteX898" fmla="*/ 946151 w 2437871"/>
                <a:gd name="connsiteY898" fmla="*/ 710638 h 1574215"/>
                <a:gd name="connsiteX899" fmla="*/ 942135 w 2437871"/>
                <a:gd name="connsiteY899" fmla="*/ 710638 h 1574215"/>
                <a:gd name="connsiteX900" fmla="*/ 863657 w 2437871"/>
                <a:gd name="connsiteY900" fmla="*/ 946152 h 1574215"/>
                <a:gd name="connsiteX901" fmla="*/ 863657 w 2437871"/>
                <a:gd name="connsiteY901" fmla="*/ 1020613 h 1574215"/>
                <a:gd name="connsiteX902" fmla="*/ 867673 w 2437871"/>
                <a:gd name="connsiteY902" fmla="*/ 1020613 h 1574215"/>
                <a:gd name="connsiteX903" fmla="*/ 867673 w 2437871"/>
                <a:gd name="connsiteY903" fmla="*/ 946152 h 1574215"/>
                <a:gd name="connsiteX904" fmla="*/ 863657 w 2437871"/>
                <a:gd name="connsiteY904" fmla="*/ 946152 h 1574215"/>
                <a:gd name="connsiteX905" fmla="*/ 396566 w 2437871"/>
                <a:gd name="connsiteY905" fmla="*/ 392550 h 1574215"/>
                <a:gd name="connsiteX906" fmla="*/ 396566 w 2437871"/>
                <a:gd name="connsiteY906" fmla="*/ 318088 h 1574215"/>
                <a:gd name="connsiteX907" fmla="*/ 392550 w 2437871"/>
                <a:gd name="connsiteY907" fmla="*/ 318088 h 1574215"/>
                <a:gd name="connsiteX908" fmla="*/ 392550 w 2437871"/>
                <a:gd name="connsiteY908" fmla="*/ 392550 h 1574215"/>
                <a:gd name="connsiteX909" fmla="*/ 396566 w 2437871"/>
                <a:gd name="connsiteY909" fmla="*/ 392550 h 1574215"/>
                <a:gd name="connsiteX910" fmla="*/ 1495737 w 2437871"/>
                <a:gd name="connsiteY910" fmla="*/ 628064 h 1574215"/>
                <a:gd name="connsiteX911" fmla="*/ 1495737 w 2437871"/>
                <a:gd name="connsiteY911" fmla="*/ 553602 h 1574215"/>
                <a:gd name="connsiteX912" fmla="*/ 1491721 w 2437871"/>
                <a:gd name="connsiteY912" fmla="*/ 553602 h 1574215"/>
                <a:gd name="connsiteX913" fmla="*/ 1491721 w 2437871"/>
                <a:gd name="connsiteY913" fmla="*/ 628064 h 1574215"/>
                <a:gd name="connsiteX914" fmla="*/ 1495737 w 2437871"/>
                <a:gd name="connsiteY914" fmla="*/ 628064 h 1574215"/>
                <a:gd name="connsiteX915" fmla="*/ 1256207 w 2437871"/>
                <a:gd name="connsiteY915" fmla="*/ 867674 h 1574215"/>
                <a:gd name="connsiteX916" fmla="*/ 1256207 w 2437871"/>
                <a:gd name="connsiteY916" fmla="*/ 942136 h 1574215"/>
                <a:gd name="connsiteX917" fmla="*/ 1260223 w 2437871"/>
                <a:gd name="connsiteY917" fmla="*/ 942136 h 1574215"/>
                <a:gd name="connsiteX918" fmla="*/ 1260223 w 2437871"/>
                <a:gd name="connsiteY918" fmla="*/ 867674 h 1574215"/>
                <a:gd name="connsiteX919" fmla="*/ 1256207 w 2437871"/>
                <a:gd name="connsiteY919" fmla="*/ 867674 h 1574215"/>
                <a:gd name="connsiteX920" fmla="*/ 632080 w 2437871"/>
                <a:gd name="connsiteY920" fmla="*/ 628064 h 1574215"/>
                <a:gd name="connsiteX921" fmla="*/ 632080 w 2437871"/>
                <a:gd name="connsiteY921" fmla="*/ 553602 h 1574215"/>
                <a:gd name="connsiteX922" fmla="*/ 628063 w 2437871"/>
                <a:gd name="connsiteY922" fmla="*/ 553602 h 1574215"/>
                <a:gd name="connsiteX923" fmla="*/ 628063 w 2437871"/>
                <a:gd name="connsiteY923" fmla="*/ 628064 h 1574215"/>
                <a:gd name="connsiteX924" fmla="*/ 632080 w 2437871"/>
                <a:gd name="connsiteY924" fmla="*/ 628064 h 1574215"/>
                <a:gd name="connsiteX925" fmla="*/ 1809809 w 2437871"/>
                <a:gd name="connsiteY925" fmla="*/ 549586 h 1574215"/>
                <a:gd name="connsiteX926" fmla="*/ 1809809 w 2437871"/>
                <a:gd name="connsiteY926" fmla="*/ 475124 h 1574215"/>
                <a:gd name="connsiteX927" fmla="*/ 1805792 w 2437871"/>
                <a:gd name="connsiteY927" fmla="*/ 475124 h 1574215"/>
                <a:gd name="connsiteX928" fmla="*/ 1805792 w 2437871"/>
                <a:gd name="connsiteY928" fmla="*/ 549586 h 1574215"/>
                <a:gd name="connsiteX929" fmla="*/ 1809809 w 2437871"/>
                <a:gd name="connsiteY929" fmla="*/ 549586 h 1574215"/>
                <a:gd name="connsiteX930" fmla="*/ 1099171 w 2437871"/>
                <a:gd name="connsiteY930" fmla="*/ 1024630 h 1574215"/>
                <a:gd name="connsiteX931" fmla="*/ 1099171 w 2437871"/>
                <a:gd name="connsiteY931" fmla="*/ 1099091 h 1574215"/>
                <a:gd name="connsiteX932" fmla="*/ 1103187 w 2437871"/>
                <a:gd name="connsiteY932" fmla="*/ 1099091 h 1574215"/>
                <a:gd name="connsiteX933" fmla="*/ 1103187 w 2437871"/>
                <a:gd name="connsiteY933" fmla="*/ 1024630 h 1574215"/>
                <a:gd name="connsiteX934" fmla="*/ 1099171 w 2437871"/>
                <a:gd name="connsiteY934" fmla="*/ 1024630 h 1574215"/>
                <a:gd name="connsiteX935" fmla="*/ 1491721 w 2437871"/>
                <a:gd name="connsiteY935" fmla="*/ 867674 h 1574215"/>
                <a:gd name="connsiteX936" fmla="*/ 1491721 w 2437871"/>
                <a:gd name="connsiteY936" fmla="*/ 942136 h 1574215"/>
                <a:gd name="connsiteX937" fmla="*/ 1495737 w 2437871"/>
                <a:gd name="connsiteY937" fmla="*/ 942136 h 1574215"/>
                <a:gd name="connsiteX938" fmla="*/ 1495737 w 2437871"/>
                <a:gd name="connsiteY938" fmla="*/ 867674 h 1574215"/>
                <a:gd name="connsiteX939" fmla="*/ 1491721 w 2437871"/>
                <a:gd name="connsiteY939" fmla="*/ 867674 h 1574215"/>
                <a:gd name="connsiteX940" fmla="*/ 553602 w 2437871"/>
                <a:gd name="connsiteY940" fmla="*/ 392550 h 1574215"/>
                <a:gd name="connsiteX941" fmla="*/ 553602 w 2437871"/>
                <a:gd name="connsiteY941" fmla="*/ 318088 h 1574215"/>
                <a:gd name="connsiteX942" fmla="*/ 549585 w 2437871"/>
                <a:gd name="connsiteY942" fmla="*/ 318088 h 1574215"/>
                <a:gd name="connsiteX943" fmla="*/ 549585 w 2437871"/>
                <a:gd name="connsiteY943" fmla="*/ 392550 h 1574215"/>
                <a:gd name="connsiteX944" fmla="*/ 553602 w 2437871"/>
                <a:gd name="connsiteY944" fmla="*/ 392550 h 1574215"/>
                <a:gd name="connsiteX945" fmla="*/ 1731250 w 2437871"/>
                <a:gd name="connsiteY945" fmla="*/ 549586 h 1574215"/>
                <a:gd name="connsiteX946" fmla="*/ 1731250 w 2437871"/>
                <a:gd name="connsiteY946" fmla="*/ 475124 h 1574215"/>
                <a:gd name="connsiteX947" fmla="*/ 1727234 w 2437871"/>
                <a:gd name="connsiteY947" fmla="*/ 475124 h 1574215"/>
                <a:gd name="connsiteX948" fmla="*/ 1727234 w 2437871"/>
                <a:gd name="connsiteY948" fmla="*/ 549586 h 1574215"/>
                <a:gd name="connsiteX949" fmla="*/ 1731250 w 2437871"/>
                <a:gd name="connsiteY949" fmla="*/ 549586 h 1574215"/>
                <a:gd name="connsiteX950" fmla="*/ 2041306 w 2437871"/>
                <a:gd name="connsiteY950" fmla="*/ 863658 h 1574215"/>
                <a:gd name="connsiteX951" fmla="*/ 2045322 w 2437871"/>
                <a:gd name="connsiteY951" fmla="*/ 863658 h 1574215"/>
                <a:gd name="connsiteX952" fmla="*/ 2045322 w 2437871"/>
                <a:gd name="connsiteY952" fmla="*/ 789196 h 1574215"/>
                <a:gd name="connsiteX953" fmla="*/ 2041306 w 2437871"/>
                <a:gd name="connsiteY953" fmla="*/ 789196 h 1574215"/>
                <a:gd name="connsiteX954" fmla="*/ 2041306 w 2437871"/>
                <a:gd name="connsiteY954" fmla="*/ 863658 h 1574215"/>
                <a:gd name="connsiteX955" fmla="*/ 1574215 w 2437871"/>
                <a:gd name="connsiteY955" fmla="*/ 628064 h 1574215"/>
                <a:gd name="connsiteX956" fmla="*/ 1574215 w 2437871"/>
                <a:gd name="connsiteY956" fmla="*/ 553602 h 1574215"/>
                <a:gd name="connsiteX957" fmla="*/ 1570198 w 2437871"/>
                <a:gd name="connsiteY957" fmla="*/ 553602 h 1574215"/>
                <a:gd name="connsiteX958" fmla="*/ 1570198 w 2437871"/>
                <a:gd name="connsiteY958" fmla="*/ 628064 h 1574215"/>
                <a:gd name="connsiteX959" fmla="*/ 1574215 w 2437871"/>
                <a:gd name="connsiteY959" fmla="*/ 628064 h 1574215"/>
                <a:gd name="connsiteX960" fmla="*/ 867673 w 2437871"/>
                <a:gd name="connsiteY960" fmla="*/ 392550 h 1574215"/>
                <a:gd name="connsiteX961" fmla="*/ 867673 w 2437871"/>
                <a:gd name="connsiteY961" fmla="*/ 318088 h 1574215"/>
                <a:gd name="connsiteX962" fmla="*/ 863657 w 2437871"/>
                <a:gd name="connsiteY962" fmla="*/ 318088 h 1574215"/>
                <a:gd name="connsiteX963" fmla="*/ 863657 w 2437871"/>
                <a:gd name="connsiteY963" fmla="*/ 392550 h 1574215"/>
                <a:gd name="connsiteX964" fmla="*/ 867673 w 2437871"/>
                <a:gd name="connsiteY964" fmla="*/ 392550 h 1574215"/>
                <a:gd name="connsiteX965" fmla="*/ 1020613 w 2437871"/>
                <a:gd name="connsiteY965" fmla="*/ 1024630 h 1574215"/>
                <a:gd name="connsiteX966" fmla="*/ 1020613 w 2437871"/>
                <a:gd name="connsiteY966" fmla="*/ 1099091 h 1574215"/>
                <a:gd name="connsiteX967" fmla="*/ 1024629 w 2437871"/>
                <a:gd name="connsiteY967" fmla="*/ 1099091 h 1574215"/>
                <a:gd name="connsiteX968" fmla="*/ 1024629 w 2437871"/>
                <a:gd name="connsiteY968" fmla="*/ 1024630 h 1574215"/>
                <a:gd name="connsiteX969" fmla="*/ 1020613 w 2437871"/>
                <a:gd name="connsiteY969" fmla="*/ 1024630 h 1574215"/>
                <a:gd name="connsiteX970" fmla="*/ 1884270 w 2437871"/>
                <a:gd name="connsiteY970" fmla="*/ 628064 h 1574215"/>
                <a:gd name="connsiteX971" fmla="*/ 1888286 w 2437871"/>
                <a:gd name="connsiteY971" fmla="*/ 628064 h 1574215"/>
                <a:gd name="connsiteX972" fmla="*/ 1888286 w 2437871"/>
                <a:gd name="connsiteY972" fmla="*/ 553602 h 1574215"/>
                <a:gd name="connsiteX973" fmla="*/ 1884270 w 2437871"/>
                <a:gd name="connsiteY973" fmla="*/ 553602 h 1574215"/>
                <a:gd name="connsiteX974" fmla="*/ 1884270 w 2437871"/>
                <a:gd name="connsiteY974" fmla="*/ 628064 h 1574215"/>
                <a:gd name="connsiteX975" fmla="*/ 789115 w 2437871"/>
                <a:gd name="connsiteY975" fmla="*/ 392550 h 1574215"/>
                <a:gd name="connsiteX976" fmla="*/ 789115 w 2437871"/>
                <a:gd name="connsiteY976" fmla="*/ 318088 h 1574215"/>
                <a:gd name="connsiteX977" fmla="*/ 785099 w 2437871"/>
                <a:gd name="connsiteY977" fmla="*/ 318088 h 1574215"/>
                <a:gd name="connsiteX978" fmla="*/ 785099 w 2437871"/>
                <a:gd name="connsiteY978" fmla="*/ 392550 h 1574215"/>
                <a:gd name="connsiteX979" fmla="*/ 789115 w 2437871"/>
                <a:gd name="connsiteY979" fmla="*/ 392550 h 1574215"/>
                <a:gd name="connsiteX980" fmla="*/ 1884270 w 2437871"/>
                <a:gd name="connsiteY980" fmla="*/ 706622 h 1574215"/>
                <a:gd name="connsiteX981" fmla="*/ 1888286 w 2437871"/>
                <a:gd name="connsiteY981" fmla="*/ 706622 h 1574215"/>
                <a:gd name="connsiteX982" fmla="*/ 1888286 w 2437871"/>
                <a:gd name="connsiteY982" fmla="*/ 632160 h 1574215"/>
                <a:gd name="connsiteX983" fmla="*/ 1884270 w 2437871"/>
                <a:gd name="connsiteY983" fmla="*/ 632160 h 1574215"/>
                <a:gd name="connsiteX984" fmla="*/ 1884270 w 2437871"/>
                <a:gd name="connsiteY984" fmla="*/ 706622 h 1574215"/>
                <a:gd name="connsiteX985" fmla="*/ 946151 w 2437871"/>
                <a:gd name="connsiteY985" fmla="*/ 392550 h 1574215"/>
                <a:gd name="connsiteX986" fmla="*/ 946151 w 2437871"/>
                <a:gd name="connsiteY986" fmla="*/ 318088 h 1574215"/>
                <a:gd name="connsiteX987" fmla="*/ 942135 w 2437871"/>
                <a:gd name="connsiteY987" fmla="*/ 318088 h 1574215"/>
                <a:gd name="connsiteX988" fmla="*/ 942135 w 2437871"/>
                <a:gd name="connsiteY988" fmla="*/ 392550 h 1574215"/>
                <a:gd name="connsiteX989" fmla="*/ 946151 w 2437871"/>
                <a:gd name="connsiteY989" fmla="*/ 392550 h 1574215"/>
                <a:gd name="connsiteX990" fmla="*/ 632080 w 2437871"/>
                <a:gd name="connsiteY990" fmla="*/ 392550 h 1574215"/>
                <a:gd name="connsiteX991" fmla="*/ 632080 w 2437871"/>
                <a:gd name="connsiteY991" fmla="*/ 318088 h 1574215"/>
                <a:gd name="connsiteX992" fmla="*/ 628063 w 2437871"/>
                <a:gd name="connsiteY992" fmla="*/ 318088 h 1574215"/>
                <a:gd name="connsiteX993" fmla="*/ 628063 w 2437871"/>
                <a:gd name="connsiteY993" fmla="*/ 392550 h 1574215"/>
                <a:gd name="connsiteX994" fmla="*/ 632080 w 2437871"/>
                <a:gd name="connsiteY994" fmla="*/ 392550 h 1574215"/>
                <a:gd name="connsiteX995" fmla="*/ 1417259 w 2437871"/>
                <a:gd name="connsiteY995" fmla="*/ 628064 h 1574215"/>
                <a:gd name="connsiteX996" fmla="*/ 1417259 w 2437871"/>
                <a:gd name="connsiteY996" fmla="*/ 553602 h 1574215"/>
                <a:gd name="connsiteX997" fmla="*/ 1413243 w 2437871"/>
                <a:gd name="connsiteY997" fmla="*/ 553602 h 1574215"/>
                <a:gd name="connsiteX998" fmla="*/ 1413243 w 2437871"/>
                <a:gd name="connsiteY998" fmla="*/ 628064 h 1574215"/>
                <a:gd name="connsiteX999" fmla="*/ 1417259 w 2437871"/>
                <a:gd name="connsiteY999" fmla="*/ 628064 h 1574215"/>
                <a:gd name="connsiteX1000" fmla="*/ 1177649 w 2437871"/>
                <a:gd name="connsiteY1000" fmla="*/ 1024630 h 1574215"/>
                <a:gd name="connsiteX1001" fmla="*/ 1177649 w 2437871"/>
                <a:gd name="connsiteY1001" fmla="*/ 1099091 h 1574215"/>
                <a:gd name="connsiteX1002" fmla="*/ 1181665 w 2437871"/>
                <a:gd name="connsiteY1002" fmla="*/ 1099091 h 1574215"/>
                <a:gd name="connsiteX1003" fmla="*/ 1181665 w 2437871"/>
                <a:gd name="connsiteY1003" fmla="*/ 1024630 h 1574215"/>
                <a:gd name="connsiteX1004" fmla="*/ 1177649 w 2437871"/>
                <a:gd name="connsiteY1004" fmla="*/ 1024630 h 1574215"/>
                <a:gd name="connsiteX1005" fmla="*/ 1888286 w 2437871"/>
                <a:gd name="connsiteY1005" fmla="*/ 549586 h 1574215"/>
                <a:gd name="connsiteX1006" fmla="*/ 1888286 w 2437871"/>
                <a:gd name="connsiteY1006" fmla="*/ 475124 h 1574215"/>
                <a:gd name="connsiteX1007" fmla="*/ 1884270 w 2437871"/>
                <a:gd name="connsiteY1007" fmla="*/ 475124 h 1574215"/>
                <a:gd name="connsiteX1008" fmla="*/ 1884270 w 2437871"/>
                <a:gd name="connsiteY1008" fmla="*/ 549586 h 1574215"/>
                <a:gd name="connsiteX1009" fmla="*/ 1888286 w 2437871"/>
                <a:gd name="connsiteY1009" fmla="*/ 549586 h 1574215"/>
                <a:gd name="connsiteX1010" fmla="*/ 710638 w 2437871"/>
                <a:gd name="connsiteY1010" fmla="*/ 392550 h 1574215"/>
                <a:gd name="connsiteX1011" fmla="*/ 710638 w 2437871"/>
                <a:gd name="connsiteY1011" fmla="*/ 318088 h 1574215"/>
                <a:gd name="connsiteX1012" fmla="*/ 706621 w 2437871"/>
                <a:gd name="connsiteY1012" fmla="*/ 318088 h 1574215"/>
                <a:gd name="connsiteX1013" fmla="*/ 706621 w 2437871"/>
                <a:gd name="connsiteY1013" fmla="*/ 392550 h 1574215"/>
                <a:gd name="connsiteX1014" fmla="*/ 710638 w 2437871"/>
                <a:gd name="connsiteY1014" fmla="*/ 392550 h 1574215"/>
                <a:gd name="connsiteX1015" fmla="*/ 549585 w 2437871"/>
                <a:gd name="connsiteY1015" fmla="*/ 1103188 h 1574215"/>
                <a:gd name="connsiteX1016" fmla="*/ 549585 w 2437871"/>
                <a:gd name="connsiteY1016" fmla="*/ 1177649 h 1574215"/>
                <a:gd name="connsiteX1017" fmla="*/ 553602 w 2437871"/>
                <a:gd name="connsiteY1017" fmla="*/ 1177649 h 1574215"/>
                <a:gd name="connsiteX1018" fmla="*/ 553602 w 2437871"/>
                <a:gd name="connsiteY1018" fmla="*/ 1103188 h 1574215"/>
                <a:gd name="connsiteX1019" fmla="*/ 549585 w 2437871"/>
                <a:gd name="connsiteY1019" fmla="*/ 1103188 h 1574215"/>
                <a:gd name="connsiteX1020" fmla="*/ 1805792 w 2437871"/>
                <a:gd name="connsiteY1020" fmla="*/ 706622 h 1574215"/>
                <a:gd name="connsiteX1021" fmla="*/ 1809809 w 2437871"/>
                <a:gd name="connsiteY1021" fmla="*/ 706622 h 1574215"/>
                <a:gd name="connsiteX1022" fmla="*/ 1809809 w 2437871"/>
                <a:gd name="connsiteY1022" fmla="*/ 632160 h 1574215"/>
                <a:gd name="connsiteX1023" fmla="*/ 1805792 w 2437871"/>
                <a:gd name="connsiteY1023" fmla="*/ 632160 h 1574215"/>
                <a:gd name="connsiteX1024" fmla="*/ 1805792 w 2437871"/>
                <a:gd name="connsiteY1024" fmla="*/ 706622 h 1574215"/>
                <a:gd name="connsiteX1025" fmla="*/ 785099 w 2437871"/>
                <a:gd name="connsiteY1025" fmla="*/ 1103188 h 1574215"/>
                <a:gd name="connsiteX1026" fmla="*/ 785099 w 2437871"/>
                <a:gd name="connsiteY1026" fmla="*/ 1177649 h 1574215"/>
                <a:gd name="connsiteX1027" fmla="*/ 789115 w 2437871"/>
                <a:gd name="connsiteY1027" fmla="*/ 1177649 h 1574215"/>
                <a:gd name="connsiteX1028" fmla="*/ 789115 w 2437871"/>
                <a:gd name="connsiteY1028" fmla="*/ 1103188 h 1574215"/>
                <a:gd name="connsiteX1029" fmla="*/ 785099 w 2437871"/>
                <a:gd name="connsiteY1029" fmla="*/ 1103188 h 1574215"/>
                <a:gd name="connsiteX1030" fmla="*/ 863657 w 2437871"/>
                <a:gd name="connsiteY1030" fmla="*/ 1103188 h 1574215"/>
                <a:gd name="connsiteX1031" fmla="*/ 863657 w 2437871"/>
                <a:gd name="connsiteY1031" fmla="*/ 1177649 h 1574215"/>
                <a:gd name="connsiteX1032" fmla="*/ 867673 w 2437871"/>
                <a:gd name="connsiteY1032" fmla="*/ 1177649 h 1574215"/>
                <a:gd name="connsiteX1033" fmla="*/ 867673 w 2437871"/>
                <a:gd name="connsiteY1033" fmla="*/ 1103188 h 1574215"/>
                <a:gd name="connsiteX1034" fmla="*/ 863657 w 2437871"/>
                <a:gd name="connsiteY1034" fmla="*/ 1103188 h 1574215"/>
                <a:gd name="connsiteX1035" fmla="*/ 706621 w 2437871"/>
                <a:gd name="connsiteY1035" fmla="*/ 1103188 h 1574215"/>
                <a:gd name="connsiteX1036" fmla="*/ 706621 w 2437871"/>
                <a:gd name="connsiteY1036" fmla="*/ 1177649 h 1574215"/>
                <a:gd name="connsiteX1037" fmla="*/ 710638 w 2437871"/>
                <a:gd name="connsiteY1037" fmla="*/ 1177649 h 1574215"/>
                <a:gd name="connsiteX1038" fmla="*/ 710638 w 2437871"/>
                <a:gd name="connsiteY1038" fmla="*/ 1103188 h 1574215"/>
                <a:gd name="connsiteX1039" fmla="*/ 706621 w 2437871"/>
                <a:gd name="connsiteY1039" fmla="*/ 1103188 h 1574215"/>
                <a:gd name="connsiteX1040" fmla="*/ 942135 w 2437871"/>
                <a:gd name="connsiteY1040" fmla="*/ 867674 h 1574215"/>
                <a:gd name="connsiteX1041" fmla="*/ 942135 w 2437871"/>
                <a:gd name="connsiteY1041" fmla="*/ 942136 h 1574215"/>
                <a:gd name="connsiteX1042" fmla="*/ 946151 w 2437871"/>
                <a:gd name="connsiteY1042" fmla="*/ 942136 h 1574215"/>
                <a:gd name="connsiteX1043" fmla="*/ 946151 w 2437871"/>
                <a:gd name="connsiteY1043" fmla="*/ 867674 h 1574215"/>
                <a:gd name="connsiteX1044" fmla="*/ 942135 w 2437871"/>
                <a:gd name="connsiteY1044" fmla="*/ 867674 h 1574215"/>
                <a:gd name="connsiteX1045" fmla="*/ 1020613 w 2437871"/>
                <a:gd name="connsiteY1045" fmla="*/ 1103188 h 1574215"/>
                <a:gd name="connsiteX1046" fmla="*/ 1020613 w 2437871"/>
                <a:gd name="connsiteY1046" fmla="*/ 1177649 h 1574215"/>
                <a:gd name="connsiteX1047" fmla="*/ 1024629 w 2437871"/>
                <a:gd name="connsiteY1047" fmla="*/ 1177649 h 1574215"/>
                <a:gd name="connsiteX1048" fmla="*/ 1024629 w 2437871"/>
                <a:gd name="connsiteY1048" fmla="*/ 1103188 h 1574215"/>
                <a:gd name="connsiteX1049" fmla="*/ 1020613 w 2437871"/>
                <a:gd name="connsiteY1049" fmla="*/ 1103188 h 1574215"/>
                <a:gd name="connsiteX1050" fmla="*/ 1417259 w 2437871"/>
                <a:gd name="connsiteY1050" fmla="*/ 549586 h 1574215"/>
                <a:gd name="connsiteX1051" fmla="*/ 1417259 w 2437871"/>
                <a:gd name="connsiteY1051" fmla="*/ 475124 h 1574215"/>
                <a:gd name="connsiteX1052" fmla="*/ 1413243 w 2437871"/>
                <a:gd name="connsiteY1052" fmla="*/ 475124 h 1574215"/>
                <a:gd name="connsiteX1053" fmla="*/ 1413243 w 2437871"/>
                <a:gd name="connsiteY1053" fmla="*/ 549586 h 1574215"/>
                <a:gd name="connsiteX1054" fmla="*/ 1417259 w 2437871"/>
                <a:gd name="connsiteY1054" fmla="*/ 549586 h 1574215"/>
                <a:gd name="connsiteX1055" fmla="*/ 1809809 w 2437871"/>
                <a:gd name="connsiteY1055" fmla="*/ 628064 h 1574215"/>
                <a:gd name="connsiteX1056" fmla="*/ 1809809 w 2437871"/>
                <a:gd name="connsiteY1056" fmla="*/ 553602 h 1574215"/>
                <a:gd name="connsiteX1057" fmla="*/ 1805792 w 2437871"/>
                <a:gd name="connsiteY1057" fmla="*/ 553602 h 1574215"/>
                <a:gd name="connsiteX1058" fmla="*/ 1805792 w 2437871"/>
                <a:gd name="connsiteY1058" fmla="*/ 628064 h 1574215"/>
                <a:gd name="connsiteX1059" fmla="*/ 1809809 w 2437871"/>
                <a:gd name="connsiteY1059" fmla="*/ 628064 h 1574215"/>
                <a:gd name="connsiteX1060" fmla="*/ 863657 w 2437871"/>
                <a:gd name="connsiteY1060" fmla="*/ 1024630 h 1574215"/>
                <a:gd name="connsiteX1061" fmla="*/ 863657 w 2437871"/>
                <a:gd name="connsiteY1061" fmla="*/ 1099091 h 1574215"/>
                <a:gd name="connsiteX1062" fmla="*/ 867673 w 2437871"/>
                <a:gd name="connsiteY1062" fmla="*/ 1099091 h 1574215"/>
                <a:gd name="connsiteX1063" fmla="*/ 867673 w 2437871"/>
                <a:gd name="connsiteY1063" fmla="*/ 1024630 h 1574215"/>
                <a:gd name="connsiteX1064" fmla="*/ 863657 w 2437871"/>
                <a:gd name="connsiteY1064" fmla="*/ 1024630 h 1574215"/>
                <a:gd name="connsiteX1065" fmla="*/ 942135 w 2437871"/>
                <a:gd name="connsiteY1065" fmla="*/ 1103188 h 1574215"/>
                <a:gd name="connsiteX1066" fmla="*/ 942135 w 2437871"/>
                <a:gd name="connsiteY1066" fmla="*/ 1177649 h 1574215"/>
                <a:gd name="connsiteX1067" fmla="*/ 946151 w 2437871"/>
                <a:gd name="connsiteY1067" fmla="*/ 1177649 h 1574215"/>
                <a:gd name="connsiteX1068" fmla="*/ 946151 w 2437871"/>
                <a:gd name="connsiteY1068" fmla="*/ 1103188 h 1574215"/>
                <a:gd name="connsiteX1069" fmla="*/ 942135 w 2437871"/>
                <a:gd name="connsiteY1069" fmla="*/ 1103188 h 1574215"/>
                <a:gd name="connsiteX1070" fmla="*/ 1805792 w 2437871"/>
                <a:gd name="connsiteY1070" fmla="*/ 785100 h 1574215"/>
                <a:gd name="connsiteX1071" fmla="*/ 1809809 w 2437871"/>
                <a:gd name="connsiteY1071" fmla="*/ 785100 h 1574215"/>
                <a:gd name="connsiteX1072" fmla="*/ 1809809 w 2437871"/>
                <a:gd name="connsiteY1072" fmla="*/ 710638 h 1574215"/>
                <a:gd name="connsiteX1073" fmla="*/ 1805792 w 2437871"/>
                <a:gd name="connsiteY1073" fmla="*/ 710638 h 1574215"/>
                <a:gd name="connsiteX1074" fmla="*/ 1805792 w 2437871"/>
                <a:gd name="connsiteY1074" fmla="*/ 785100 h 1574215"/>
                <a:gd name="connsiteX1075" fmla="*/ 392550 w 2437871"/>
                <a:gd name="connsiteY1075" fmla="*/ 1103188 h 1574215"/>
                <a:gd name="connsiteX1076" fmla="*/ 392550 w 2437871"/>
                <a:gd name="connsiteY1076" fmla="*/ 1177649 h 1574215"/>
                <a:gd name="connsiteX1077" fmla="*/ 396566 w 2437871"/>
                <a:gd name="connsiteY1077" fmla="*/ 1177649 h 1574215"/>
                <a:gd name="connsiteX1078" fmla="*/ 396566 w 2437871"/>
                <a:gd name="connsiteY1078" fmla="*/ 1103188 h 1574215"/>
                <a:gd name="connsiteX1079" fmla="*/ 392550 w 2437871"/>
                <a:gd name="connsiteY1079" fmla="*/ 1103188 h 1574215"/>
                <a:gd name="connsiteX1080" fmla="*/ 1574215 w 2437871"/>
                <a:gd name="connsiteY1080" fmla="*/ 549586 h 1574215"/>
                <a:gd name="connsiteX1081" fmla="*/ 1574215 w 2437871"/>
                <a:gd name="connsiteY1081" fmla="*/ 475124 h 1574215"/>
                <a:gd name="connsiteX1082" fmla="*/ 1570198 w 2437871"/>
                <a:gd name="connsiteY1082" fmla="*/ 475124 h 1574215"/>
                <a:gd name="connsiteX1083" fmla="*/ 1570198 w 2437871"/>
                <a:gd name="connsiteY1083" fmla="*/ 549586 h 1574215"/>
                <a:gd name="connsiteX1084" fmla="*/ 1574215 w 2437871"/>
                <a:gd name="connsiteY1084" fmla="*/ 549586 h 1574215"/>
                <a:gd name="connsiteX1085" fmla="*/ 1652773 w 2437871"/>
                <a:gd name="connsiteY1085" fmla="*/ 628064 h 1574215"/>
                <a:gd name="connsiteX1086" fmla="*/ 1652773 w 2437871"/>
                <a:gd name="connsiteY1086" fmla="*/ 553602 h 1574215"/>
                <a:gd name="connsiteX1087" fmla="*/ 1648756 w 2437871"/>
                <a:gd name="connsiteY1087" fmla="*/ 553602 h 1574215"/>
                <a:gd name="connsiteX1088" fmla="*/ 1648756 w 2437871"/>
                <a:gd name="connsiteY1088" fmla="*/ 628064 h 1574215"/>
                <a:gd name="connsiteX1089" fmla="*/ 1652773 w 2437871"/>
                <a:gd name="connsiteY1089" fmla="*/ 628064 h 1574215"/>
                <a:gd name="connsiteX1090" fmla="*/ 2041306 w 2437871"/>
                <a:gd name="connsiteY1090" fmla="*/ 942136 h 1574215"/>
                <a:gd name="connsiteX1091" fmla="*/ 2045322 w 2437871"/>
                <a:gd name="connsiteY1091" fmla="*/ 942136 h 1574215"/>
                <a:gd name="connsiteX1092" fmla="*/ 2045322 w 2437871"/>
                <a:gd name="connsiteY1092" fmla="*/ 867674 h 1574215"/>
                <a:gd name="connsiteX1093" fmla="*/ 2041306 w 2437871"/>
                <a:gd name="connsiteY1093" fmla="*/ 867674 h 1574215"/>
                <a:gd name="connsiteX1094" fmla="*/ 2041306 w 2437871"/>
                <a:gd name="connsiteY1094" fmla="*/ 942136 h 1574215"/>
                <a:gd name="connsiteX1095" fmla="*/ 1652773 w 2437871"/>
                <a:gd name="connsiteY1095" fmla="*/ 549586 h 1574215"/>
                <a:gd name="connsiteX1096" fmla="*/ 1652773 w 2437871"/>
                <a:gd name="connsiteY1096" fmla="*/ 475124 h 1574215"/>
                <a:gd name="connsiteX1097" fmla="*/ 1648756 w 2437871"/>
                <a:gd name="connsiteY1097" fmla="*/ 475124 h 1574215"/>
                <a:gd name="connsiteX1098" fmla="*/ 1648756 w 2437871"/>
                <a:gd name="connsiteY1098" fmla="*/ 549586 h 1574215"/>
                <a:gd name="connsiteX1099" fmla="*/ 1652773 w 2437871"/>
                <a:gd name="connsiteY1099" fmla="*/ 549586 h 1574215"/>
                <a:gd name="connsiteX1100" fmla="*/ 1731250 w 2437871"/>
                <a:gd name="connsiteY1100" fmla="*/ 628064 h 1574215"/>
                <a:gd name="connsiteX1101" fmla="*/ 1731250 w 2437871"/>
                <a:gd name="connsiteY1101" fmla="*/ 553602 h 1574215"/>
                <a:gd name="connsiteX1102" fmla="*/ 1727234 w 2437871"/>
                <a:gd name="connsiteY1102" fmla="*/ 553602 h 1574215"/>
                <a:gd name="connsiteX1103" fmla="*/ 1727234 w 2437871"/>
                <a:gd name="connsiteY1103" fmla="*/ 628064 h 1574215"/>
                <a:gd name="connsiteX1104" fmla="*/ 1731250 w 2437871"/>
                <a:gd name="connsiteY1104" fmla="*/ 628064 h 1574215"/>
                <a:gd name="connsiteX1105" fmla="*/ 1884270 w 2437871"/>
                <a:gd name="connsiteY1105" fmla="*/ 785100 h 1574215"/>
                <a:gd name="connsiteX1106" fmla="*/ 1888286 w 2437871"/>
                <a:gd name="connsiteY1106" fmla="*/ 785100 h 1574215"/>
                <a:gd name="connsiteX1107" fmla="*/ 1888286 w 2437871"/>
                <a:gd name="connsiteY1107" fmla="*/ 710638 h 1574215"/>
                <a:gd name="connsiteX1108" fmla="*/ 1884270 w 2437871"/>
                <a:gd name="connsiteY1108" fmla="*/ 710638 h 1574215"/>
                <a:gd name="connsiteX1109" fmla="*/ 1884270 w 2437871"/>
                <a:gd name="connsiteY1109" fmla="*/ 785100 h 1574215"/>
                <a:gd name="connsiteX1110" fmla="*/ 1805792 w 2437871"/>
                <a:gd name="connsiteY1110" fmla="*/ 1024630 h 1574215"/>
                <a:gd name="connsiteX1111" fmla="*/ 1805792 w 2437871"/>
                <a:gd name="connsiteY1111" fmla="*/ 1099091 h 1574215"/>
                <a:gd name="connsiteX1112" fmla="*/ 1809809 w 2437871"/>
                <a:gd name="connsiteY1112" fmla="*/ 1099091 h 1574215"/>
                <a:gd name="connsiteX1113" fmla="*/ 1809809 w 2437871"/>
                <a:gd name="connsiteY1113" fmla="*/ 1024630 h 1574215"/>
                <a:gd name="connsiteX1114" fmla="*/ 1805792 w 2437871"/>
                <a:gd name="connsiteY1114" fmla="*/ 1024630 h 1574215"/>
                <a:gd name="connsiteX1115" fmla="*/ 471108 w 2437871"/>
                <a:gd name="connsiteY1115" fmla="*/ 1103188 h 1574215"/>
                <a:gd name="connsiteX1116" fmla="*/ 471108 w 2437871"/>
                <a:gd name="connsiteY1116" fmla="*/ 1177649 h 1574215"/>
                <a:gd name="connsiteX1117" fmla="*/ 475124 w 2437871"/>
                <a:gd name="connsiteY1117" fmla="*/ 1177649 h 1574215"/>
                <a:gd name="connsiteX1118" fmla="*/ 475124 w 2437871"/>
                <a:gd name="connsiteY1118" fmla="*/ 1103188 h 1574215"/>
                <a:gd name="connsiteX1119" fmla="*/ 471108 w 2437871"/>
                <a:gd name="connsiteY1119" fmla="*/ 1103188 h 1574215"/>
                <a:gd name="connsiteX1120" fmla="*/ 1495737 w 2437871"/>
                <a:gd name="connsiteY1120" fmla="*/ 549586 h 1574215"/>
                <a:gd name="connsiteX1121" fmla="*/ 1495737 w 2437871"/>
                <a:gd name="connsiteY1121" fmla="*/ 475124 h 1574215"/>
                <a:gd name="connsiteX1122" fmla="*/ 1491721 w 2437871"/>
                <a:gd name="connsiteY1122" fmla="*/ 475124 h 1574215"/>
                <a:gd name="connsiteX1123" fmla="*/ 1491721 w 2437871"/>
                <a:gd name="connsiteY1123" fmla="*/ 549586 h 1574215"/>
                <a:gd name="connsiteX1124" fmla="*/ 1495737 w 2437871"/>
                <a:gd name="connsiteY1124" fmla="*/ 549586 h 1574215"/>
                <a:gd name="connsiteX1125" fmla="*/ 942135 w 2437871"/>
                <a:gd name="connsiteY1125" fmla="*/ 1024630 h 1574215"/>
                <a:gd name="connsiteX1126" fmla="*/ 942135 w 2437871"/>
                <a:gd name="connsiteY1126" fmla="*/ 1099091 h 1574215"/>
                <a:gd name="connsiteX1127" fmla="*/ 946151 w 2437871"/>
                <a:gd name="connsiteY1127" fmla="*/ 1099091 h 1574215"/>
                <a:gd name="connsiteX1128" fmla="*/ 946151 w 2437871"/>
                <a:gd name="connsiteY1128" fmla="*/ 1024630 h 1574215"/>
                <a:gd name="connsiteX1129" fmla="*/ 942135 w 2437871"/>
                <a:gd name="connsiteY1129" fmla="*/ 1024630 h 1574215"/>
                <a:gd name="connsiteX1130" fmla="*/ 553602 w 2437871"/>
                <a:gd name="connsiteY1130" fmla="*/ 710638 h 1574215"/>
                <a:gd name="connsiteX1131" fmla="*/ 549585 w 2437871"/>
                <a:gd name="connsiteY1131" fmla="*/ 710638 h 1574215"/>
                <a:gd name="connsiteX1132" fmla="*/ 549585 w 2437871"/>
                <a:gd name="connsiteY1132" fmla="*/ 785100 h 1574215"/>
                <a:gd name="connsiteX1133" fmla="*/ 553602 w 2437871"/>
                <a:gd name="connsiteY1133" fmla="*/ 785100 h 1574215"/>
                <a:gd name="connsiteX1134" fmla="*/ 553602 w 2437871"/>
                <a:gd name="connsiteY1134" fmla="*/ 710638 h 1574215"/>
                <a:gd name="connsiteX1135" fmla="*/ 2041306 w 2437871"/>
                <a:gd name="connsiteY1135" fmla="*/ 628064 h 1574215"/>
                <a:gd name="connsiteX1136" fmla="*/ 2045322 w 2437871"/>
                <a:gd name="connsiteY1136" fmla="*/ 628064 h 1574215"/>
                <a:gd name="connsiteX1137" fmla="*/ 2045322 w 2437871"/>
                <a:gd name="connsiteY1137" fmla="*/ 553602 h 1574215"/>
                <a:gd name="connsiteX1138" fmla="*/ 2041306 w 2437871"/>
                <a:gd name="connsiteY1138" fmla="*/ 553602 h 1574215"/>
                <a:gd name="connsiteX1139" fmla="*/ 2041306 w 2437871"/>
                <a:gd name="connsiteY1139" fmla="*/ 628064 h 1574215"/>
                <a:gd name="connsiteX1140" fmla="*/ 1024629 w 2437871"/>
                <a:gd name="connsiteY1140" fmla="*/ 392550 h 1574215"/>
                <a:gd name="connsiteX1141" fmla="*/ 1024629 w 2437871"/>
                <a:gd name="connsiteY1141" fmla="*/ 318088 h 1574215"/>
                <a:gd name="connsiteX1142" fmla="*/ 1020613 w 2437871"/>
                <a:gd name="connsiteY1142" fmla="*/ 318088 h 1574215"/>
                <a:gd name="connsiteX1143" fmla="*/ 1020613 w 2437871"/>
                <a:gd name="connsiteY1143" fmla="*/ 392550 h 1574215"/>
                <a:gd name="connsiteX1144" fmla="*/ 1024629 w 2437871"/>
                <a:gd name="connsiteY1144" fmla="*/ 392550 h 1574215"/>
                <a:gd name="connsiteX1145" fmla="*/ 1570198 w 2437871"/>
                <a:gd name="connsiteY1145" fmla="*/ 1024630 h 1574215"/>
                <a:gd name="connsiteX1146" fmla="*/ 1570198 w 2437871"/>
                <a:gd name="connsiteY1146" fmla="*/ 1099091 h 1574215"/>
                <a:gd name="connsiteX1147" fmla="*/ 1574215 w 2437871"/>
                <a:gd name="connsiteY1147" fmla="*/ 1099091 h 1574215"/>
                <a:gd name="connsiteX1148" fmla="*/ 1574215 w 2437871"/>
                <a:gd name="connsiteY1148" fmla="*/ 1024630 h 1574215"/>
                <a:gd name="connsiteX1149" fmla="*/ 1570198 w 2437871"/>
                <a:gd name="connsiteY1149" fmla="*/ 1024630 h 1574215"/>
                <a:gd name="connsiteX1150" fmla="*/ 946151 w 2437871"/>
                <a:gd name="connsiteY1150" fmla="*/ 628064 h 1574215"/>
                <a:gd name="connsiteX1151" fmla="*/ 946151 w 2437871"/>
                <a:gd name="connsiteY1151" fmla="*/ 553602 h 1574215"/>
                <a:gd name="connsiteX1152" fmla="*/ 942135 w 2437871"/>
                <a:gd name="connsiteY1152" fmla="*/ 553602 h 1574215"/>
                <a:gd name="connsiteX1153" fmla="*/ 942135 w 2437871"/>
                <a:gd name="connsiteY1153" fmla="*/ 628064 h 1574215"/>
                <a:gd name="connsiteX1154" fmla="*/ 946151 w 2437871"/>
                <a:gd name="connsiteY1154" fmla="*/ 628064 h 1574215"/>
                <a:gd name="connsiteX1155" fmla="*/ 1805792 w 2437871"/>
                <a:gd name="connsiteY1155" fmla="*/ 867674 h 1574215"/>
                <a:gd name="connsiteX1156" fmla="*/ 1805792 w 2437871"/>
                <a:gd name="connsiteY1156" fmla="*/ 942136 h 1574215"/>
                <a:gd name="connsiteX1157" fmla="*/ 1809809 w 2437871"/>
                <a:gd name="connsiteY1157" fmla="*/ 942136 h 1574215"/>
                <a:gd name="connsiteX1158" fmla="*/ 1809809 w 2437871"/>
                <a:gd name="connsiteY1158" fmla="*/ 867674 h 1574215"/>
                <a:gd name="connsiteX1159" fmla="*/ 1805792 w 2437871"/>
                <a:gd name="connsiteY1159" fmla="*/ 867674 h 1574215"/>
                <a:gd name="connsiteX1160" fmla="*/ 1570198 w 2437871"/>
                <a:gd name="connsiteY1160" fmla="*/ 867674 h 1574215"/>
                <a:gd name="connsiteX1161" fmla="*/ 1570198 w 2437871"/>
                <a:gd name="connsiteY1161" fmla="*/ 942136 h 1574215"/>
                <a:gd name="connsiteX1162" fmla="*/ 1574215 w 2437871"/>
                <a:gd name="connsiteY1162" fmla="*/ 942136 h 1574215"/>
                <a:gd name="connsiteX1163" fmla="*/ 1574215 w 2437871"/>
                <a:gd name="connsiteY1163" fmla="*/ 867674 h 1574215"/>
                <a:gd name="connsiteX1164" fmla="*/ 1570198 w 2437871"/>
                <a:gd name="connsiteY1164" fmla="*/ 867674 h 1574215"/>
                <a:gd name="connsiteX1165" fmla="*/ 1024629 w 2437871"/>
                <a:gd name="connsiteY1165" fmla="*/ 628064 h 1574215"/>
                <a:gd name="connsiteX1166" fmla="*/ 1024629 w 2437871"/>
                <a:gd name="connsiteY1166" fmla="*/ 553602 h 1574215"/>
                <a:gd name="connsiteX1167" fmla="*/ 1020613 w 2437871"/>
                <a:gd name="connsiteY1167" fmla="*/ 553602 h 1574215"/>
                <a:gd name="connsiteX1168" fmla="*/ 1020613 w 2437871"/>
                <a:gd name="connsiteY1168" fmla="*/ 628064 h 1574215"/>
                <a:gd name="connsiteX1169" fmla="*/ 1024629 w 2437871"/>
                <a:gd name="connsiteY1169" fmla="*/ 628064 h 1574215"/>
                <a:gd name="connsiteX1170" fmla="*/ 1491721 w 2437871"/>
                <a:gd name="connsiteY1170" fmla="*/ 1024630 h 1574215"/>
                <a:gd name="connsiteX1171" fmla="*/ 1491721 w 2437871"/>
                <a:gd name="connsiteY1171" fmla="*/ 1099091 h 1574215"/>
                <a:gd name="connsiteX1172" fmla="*/ 1495737 w 2437871"/>
                <a:gd name="connsiteY1172" fmla="*/ 1099091 h 1574215"/>
                <a:gd name="connsiteX1173" fmla="*/ 1495737 w 2437871"/>
                <a:gd name="connsiteY1173" fmla="*/ 1024630 h 1574215"/>
                <a:gd name="connsiteX1174" fmla="*/ 1491721 w 2437871"/>
                <a:gd name="connsiteY1174" fmla="*/ 1024630 h 1574215"/>
                <a:gd name="connsiteX1175" fmla="*/ 867673 w 2437871"/>
                <a:gd name="connsiteY1175" fmla="*/ 628064 h 1574215"/>
                <a:gd name="connsiteX1176" fmla="*/ 867673 w 2437871"/>
                <a:gd name="connsiteY1176" fmla="*/ 553602 h 1574215"/>
                <a:gd name="connsiteX1177" fmla="*/ 863657 w 2437871"/>
                <a:gd name="connsiteY1177" fmla="*/ 553602 h 1574215"/>
                <a:gd name="connsiteX1178" fmla="*/ 863657 w 2437871"/>
                <a:gd name="connsiteY1178" fmla="*/ 628064 h 1574215"/>
                <a:gd name="connsiteX1179" fmla="*/ 867673 w 2437871"/>
                <a:gd name="connsiteY1179" fmla="*/ 628064 h 1574215"/>
                <a:gd name="connsiteX1180" fmla="*/ 1731250 w 2437871"/>
                <a:gd name="connsiteY1180" fmla="*/ 392550 h 1574215"/>
                <a:gd name="connsiteX1181" fmla="*/ 1731250 w 2437871"/>
                <a:gd name="connsiteY1181" fmla="*/ 318088 h 1574215"/>
                <a:gd name="connsiteX1182" fmla="*/ 1727234 w 2437871"/>
                <a:gd name="connsiteY1182" fmla="*/ 318088 h 1574215"/>
                <a:gd name="connsiteX1183" fmla="*/ 1727234 w 2437871"/>
                <a:gd name="connsiteY1183" fmla="*/ 392550 h 1574215"/>
                <a:gd name="connsiteX1184" fmla="*/ 1731250 w 2437871"/>
                <a:gd name="connsiteY1184" fmla="*/ 392550 h 1574215"/>
                <a:gd name="connsiteX1185" fmla="*/ 2041306 w 2437871"/>
                <a:gd name="connsiteY1185" fmla="*/ 706622 h 1574215"/>
                <a:gd name="connsiteX1186" fmla="*/ 2045322 w 2437871"/>
                <a:gd name="connsiteY1186" fmla="*/ 706622 h 1574215"/>
                <a:gd name="connsiteX1187" fmla="*/ 2045322 w 2437871"/>
                <a:gd name="connsiteY1187" fmla="*/ 632160 h 1574215"/>
                <a:gd name="connsiteX1188" fmla="*/ 2041306 w 2437871"/>
                <a:gd name="connsiteY1188" fmla="*/ 632160 h 1574215"/>
                <a:gd name="connsiteX1189" fmla="*/ 2041306 w 2437871"/>
                <a:gd name="connsiteY1189" fmla="*/ 706622 h 1574215"/>
                <a:gd name="connsiteX1190" fmla="*/ 1888286 w 2437871"/>
                <a:gd name="connsiteY1190" fmla="*/ 392550 h 1574215"/>
                <a:gd name="connsiteX1191" fmla="*/ 1888286 w 2437871"/>
                <a:gd name="connsiteY1191" fmla="*/ 318088 h 1574215"/>
                <a:gd name="connsiteX1192" fmla="*/ 1884270 w 2437871"/>
                <a:gd name="connsiteY1192" fmla="*/ 318088 h 1574215"/>
                <a:gd name="connsiteX1193" fmla="*/ 1884270 w 2437871"/>
                <a:gd name="connsiteY1193" fmla="*/ 392550 h 1574215"/>
                <a:gd name="connsiteX1194" fmla="*/ 1888286 w 2437871"/>
                <a:gd name="connsiteY1194" fmla="*/ 392550 h 1574215"/>
                <a:gd name="connsiteX1195" fmla="*/ 1648756 w 2437871"/>
                <a:gd name="connsiteY1195" fmla="*/ 867674 h 1574215"/>
                <a:gd name="connsiteX1196" fmla="*/ 1648756 w 2437871"/>
                <a:gd name="connsiteY1196" fmla="*/ 942136 h 1574215"/>
                <a:gd name="connsiteX1197" fmla="*/ 1652773 w 2437871"/>
                <a:gd name="connsiteY1197" fmla="*/ 942136 h 1574215"/>
                <a:gd name="connsiteX1198" fmla="*/ 1652773 w 2437871"/>
                <a:gd name="connsiteY1198" fmla="*/ 867674 h 1574215"/>
                <a:gd name="connsiteX1199" fmla="*/ 1648756 w 2437871"/>
                <a:gd name="connsiteY1199" fmla="*/ 867674 h 1574215"/>
                <a:gd name="connsiteX1200" fmla="*/ 2041306 w 2437871"/>
                <a:gd name="connsiteY1200" fmla="*/ 549586 h 1574215"/>
                <a:gd name="connsiteX1201" fmla="*/ 2045322 w 2437871"/>
                <a:gd name="connsiteY1201" fmla="*/ 549586 h 1574215"/>
                <a:gd name="connsiteX1202" fmla="*/ 2045322 w 2437871"/>
                <a:gd name="connsiteY1202" fmla="*/ 475124 h 1574215"/>
                <a:gd name="connsiteX1203" fmla="*/ 2041306 w 2437871"/>
                <a:gd name="connsiteY1203" fmla="*/ 475124 h 1574215"/>
                <a:gd name="connsiteX1204" fmla="*/ 2041306 w 2437871"/>
                <a:gd name="connsiteY1204" fmla="*/ 549586 h 1574215"/>
                <a:gd name="connsiteX1205" fmla="*/ 789115 w 2437871"/>
                <a:gd name="connsiteY1205" fmla="*/ 628064 h 1574215"/>
                <a:gd name="connsiteX1206" fmla="*/ 789115 w 2437871"/>
                <a:gd name="connsiteY1206" fmla="*/ 553602 h 1574215"/>
                <a:gd name="connsiteX1207" fmla="*/ 785099 w 2437871"/>
                <a:gd name="connsiteY1207" fmla="*/ 553602 h 1574215"/>
                <a:gd name="connsiteX1208" fmla="*/ 785099 w 2437871"/>
                <a:gd name="connsiteY1208" fmla="*/ 628064 h 1574215"/>
                <a:gd name="connsiteX1209" fmla="*/ 789115 w 2437871"/>
                <a:gd name="connsiteY1209" fmla="*/ 628064 h 1574215"/>
                <a:gd name="connsiteX1210" fmla="*/ 2045322 w 2437871"/>
                <a:gd name="connsiteY1210" fmla="*/ 392550 h 1574215"/>
                <a:gd name="connsiteX1211" fmla="*/ 2045322 w 2437871"/>
                <a:gd name="connsiteY1211" fmla="*/ 318088 h 1574215"/>
                <a:gd name="connsiteX1212" fmla="*/ 2041306 w 2437871"/>
                <a:gd name="connsiteY1212" fmla="*/ 318088 h 1574215"/>
                <a:gd name="connsiteX1213" fmla="*/ 2041306 w 2437871"/>
                <a:gd name="connsiteY1213" fmla="*/ 392550 h 1574215"/>
                <a:gd name="connsiteX1214" fmla="*/ 2045322 w 2437871"/>
                <a:gd name="connsiteY1214" fmla="*/ 392550 h 1574215"/>
                <a:gd name="connsiteX1215" fmla="*/ 710638 w 2437871"/>
                <a:gd name="connsiteY1215" fmla="*/ 628064 h 1574215"/>
                <a:gd name="connsiteX1216" fmla="*/ 710638 w 2437871"/>
                <a:gd name="connsiteY1216" fmla="*/ 553602 h 1574215"/>
                <a:gd name="connsiteX1217" fmla="*/ 706621 w 2437871"/>
                <a:gd name="connsiteY1217" fmla="*/ 553602 h 1574215"/>
                <a:gd name="connsiteX1218" fmla="*/ 706621 w 2437871"/>
                <a:gd name="connsiteY1218" fmla="*/ 628064 h 1574215"/>
                <a:gd name="connsiteX1219" fmla="*/ 710638 w 2437871"/>
                <a:gd name="connsiteY1219" fmla="*/ 628064 h 1574215"/>
                <a:gd name="connsiteX1220" fmla="*/ 1648756 w 2437871"/>
                <a:gd name="connsiteY1220" fmla="*/ 1024630 h 1574215"/>
                <a:gd name="connsiteX1221" fmla="*/ 1648756 w 2437871"/>
                <a:gd name="connsiteY1221" fmla="*/ 1099091 h 1574215"/>
                <a:gd name="connsiteX1222" fmla="*/ 1652773 w 2437871"/>
                <a:gd name="connsiteY1222" fmla="*/ 1099091 h 1574215"/>
                <a:gd name="connsiteX1223" fmla="*/ 1652773 w 2437871"/>
                <a:gd name="connsiteY1223" fmla="*/ 1024630 h 1574215"/>
                <a:gd name="connsiteX1224" fmla="*/ 1648756 w 2437871"/>
                <a:gd name="connsiteY1224" fmla="*/ 1024630 h 1574215"/>
                <a:gd name="connsiteX1225" fmla="*/ 1727234 w 2437871"/>
                <a:gd name="connsiteY1225" fmla="*/ 1024630 h 1574215"/>
                <a:gd name="connsiteX1226" fmla="*/ 1727234 w 2437871"/>
                <a:gd name="connsiteY1226" fmla="*/ 1099091 h 1574215"/>
                <a:gd name="connsiteX1227" fmla="*/ 1731250 w 2437871"/>
                <a:gd name="connsiteY1227" fmla="*/ 1099091 h 1574215"/>
                <a:gd name="connsiteX1228" fmla="*/ 1731250 w 2437871"/>
                <a:gd name="connsiteY1228" fmla="*/ 1024630 h 1574215"/>
                <a:gd name="connsiteX1229" fmla="*/ 1727234 w 2437871"/>
                <a:gd name="connsiteY1229" fmla="*/ 1024630 h 1574215"/>
                <a:gd name="connsiteX1230" fmla="*/ 1727234 w 2437871"/>
                <a:gd name="connsiteY1230" fmla="*/ 867674 h 1574215"/>
                <a:gd name="connsiteX1231" fmla="*/ 1727234 w 2437871"/>
                <a:gd name="connsiteY1231" fmla="*/ 942136 h 1574215"/>
                <a:gd name="connsiteX1232" fmla="*/ 1731250 w 2437871"/>
                <a:gd name="connsiteY1232" fmla="*/ 942136 h 1574215"/>
                <a:gd name="connsiteX1233" fmla="*/ 1731250 w 2437871"/>
                <a:gd name="connsiteY1233" fmla="*/ 867674 h 1574215"/>
                <a:gd name="connsiteX1234" fmla="*/ 1727234 w 2437871"/>
                <a:gd name="connsiteY1234" fmla="*/ 867674 h 1574215"/>
                <a:gd name="connsiteX1235" fmla="*/ 1966764 w 2437871"/>
                <a:gd name="connsiteY1235" fmla="*/ 392550 h 1574215"/>
                <a:gd name="connsiteX1236" fmla="*/ 1966764 w 2437871"/>
                <a:gd name="connsiteY1236" fmla="*/ 318088 h 1574215"/>
                <a:gd name="connsiteX1237" fmla="*/ 1962748 w 2437871"/>
                <a:gd name="connsiteY1237" fmla="*/ 318088 h 1574215"/>
                <a:gd name="connsiteX1238" fmla="*/ 1962748 w 2437871"/>
                <a:gd name="connsiteY1238" fmla="*/ 392550 h 1574215"/>
                <a:gd name="connsiteX1239" fmla="*/ 1966764 w 2437871"/>
                <a:gd name="connsiteY1239" fmla="*/ 392550 h 1574215"/>
                <a:gd name="connsiteX1240" fmla="*/ 1652773 w 2437871"/>
                <a:gd name="connsiteY1240" fmla="*/ 392550 h 1574215"/>
                <a:gd name="connsiteX1241" fmla="*/ 1652773 w 2437871"/>
                <a:gd name="connsiteY1241" fmla="*/ 318088 h 1574215"/>
                <a:gd name="connsiteX1242" fmla="*/ 1648756 w 2437871"/>
                <a:gd name="connsiteY1242" fmla="*/ 318088 h 1574215"/>
                <a:gd name="connsiteX1243" fmla="*/ 1648756 w 2437871"/>
                <a:gd name="connsiteY1243" fmla="*/ 392550 h 1574215"/>
                <a:gd name="connsiteX1244" fmla="*/ 1652773 w 2437871"/>
                <a:gd name="connsiteY1244" fmla="*/ 392550 h 1574215"/>
                <a:gd name="connsiteX1245" fmla="*/ 1809809 w 2437871"/>
                <a:gd name="connsiteY1245" fmla="*/ 392550 h 1574215"/>
                <a:gd name="connsiteX1246" fmla="*/ 1809809 w 2437871"/>
                <a:gd name="connsiteY1246" fmla="*/ 318088 h 1574215"/>
                <a:gd name="connsiteX1247" fmla="*/ 1805792 w 2437871"/>
                <a:gd name="connsiteY1247" fmla="*/ 318088 h 1574215"/>
                <a:gd name="connsiteX1248" fmla="*/ 1805792 w 2437871"/>
                <a:gd name="connsiteY1248" fmla="*/ 392550 h 1574215"/>
                <a:gd name="connsiteX1249" fmla="*/ 1809809 w 2437871"/>
                <a:gd name="connsiteY1249" fmla="*/ 392550 h 1574215"/>
                <a:gd name="connsiteX1250" fmla="*/ 1338701 w 2437871"/>
                <a:gd name="connsiteY1250" fmla="*/ 392550 h 1574215"/>
                <a:gd name="connsiteX1251" fmla="*/ 1338701 w 2437871"/>
                <a:gd name="connsiteY1251" fmla="*/ 318088 h 1574215"/>
                <a:gd name="connsiteX1252" fmla="*/ 1334685 w 2437871"/>
                <a:gd name="connsiteY1252" fmla="*/ 318088 h 1574215"/>
                <a:gd name="connsiteX1253" fmla="*/ 1334685 w 2437871"/>
                <a:gd name="connsiteY1253" fmla="*/ 392550 h 1574215"/>
                <a:gd name="connsiteX1254" fmla="*/ 1338701 w 2437871"/>
                <a:gd name="connsiteY1254" fmla="*/ 392550 h 1574215"/>
                <a:gd name="connsiteX1255" fmla="*/ 1884270 w 2437871"/>
                <a:gd name="connsiteY1255" fmla="*/ 942136 h 1574215"/>
                <a:gd name="connsiteX1256" fmla="*/ 1888286 w 2437871"/>
                <a:gd name="connsiteY1256" fmla="*/ 942136 h 1574215"/>
                <a:gd name="connsiteX1257" fmla="*/ 1888286 w 2437871"/>
                <a:gd name="connsiteY1257" fmla="*/ 867674 h 1574215"/>
                <a:gd name="connsiteX1258" fmla="*/ 1884270 w 2437871"/>
                <a:gd name="connsiteY1258" fmla="*/ 867674 h 1574215"/>
                <a:gd name="connsiteX1259" fmla="*/ 1884270 w 2437871"/>
                <a:gd name="connsiteY1259" fmla="*/ 942136 h 1574215"/>
                <a:gd name="connsiteX1260" fmla="*/ 1260223 w 2437871"/>
                <a:gd name="connsiteY1260" fmla="*/ 628064 h 1574215"/>
                <a:gd name="connsiteX1261" fmla="*/ 1260223 w 2437871"/>
                <a:gd name="connsiteY1261" fmla="*/ 553602 h 1574215"/>
                <a:gd name="connsiteX1262" fmla="*/ 1256207 w 2437871"/>
                <a:gd name="connsiteY1262" fmla="*/ 553602 h 1574215"/>
                <a:gd name="connsiteX1263" fmla="*/ 1256207 w 2437871"/>
                <a:gd name="connsiteY1263" fmla="*/ 628064 h 1574215"/>
                <a:gd name="connsiteX1264" fmla="*/ 1260223 w 2437871"/>
                <a:gd name="connsiteY1264" fmla="*/ 628064 h 1574215"/>
                <a:gd name="connsiteX1265" fmla="*/ 1260223 w 2437871"/>
                <a:gd name="connsiteY1265" fmla="*/ 392550 h 1574215"/>
                <a:gd name="connsiteX1266" fmla="*/ 1260223 w 2437871"/>
                <a:gd name="connsiteY1266" fmla="*/ 318088 h 1574215"/>
                <a:gd name="connsiteX1267" fmla="*/ 1256207 w 2437871"/>
                <a:gd name="connsiteY1267" fmla="*/ 318088 h 1574215"/>
                <a:gd name="connsiteX1268" fmla="*/ 1256207 w 2437871"/>
                <a:gd name="connsiteY1268" fmla="*/ 392550 h 1574215"/>
                <a:gd name="connsiteX1269" fmla="*/ 1260223 w 2437871"/>
                <a:gd name="connsiteY1269" fmla="*/ 392550 h 1574215"/>
                <a:gd name="connsiteX1270" fmla="*/ 1334685 w 2437871"/>
                <a:gd name="connsiteY1270" fmla="*/ 1024630 h 1574215"/>
                <a:gd name="connsiteX1271" fmla="*/ 1334685 w 2437871"/>
                <a:gd name="connsiteY1271" fmla="*/ 1099091 h 1574215"/>
                <a:gd name="connsiteX1272" fmla="*/ 1338701 w 2437871"/>
                <a:gd name="connsiteY1272" fmla="*/ 1099091 h 1574215"/>
                <a:gd name="connsiteX1273" fmla="*/ 1338701 w 2437871"/>
                <a:gd name="connsiteY1273" fmla="*/ 1024630 h 1574215"/>
                <a:gd name="connsiteX1274" fmla="*/ 1334685 w 2437871"/>
                <a:gd name="connsiteY1274" fmla="*/ 1024630 h 1574215"/>
                <a:gd name="connsiteX1275" fmla="*/ 553602 w 2437871"/>
                <a:gd name="connsiteY1275" fmla="*/ 867674 h 1574215"/>
                <a:gd name="connsiteX1276" fmla="*/ 549585 w 2437871"/>
                <a:gd name="connsiteY1276" fmla="*/ 867674 h 1574215"/>
                <a:gd name="connsiteX1277" fmla="*/ 549585 w 2437871"/>
                <a:gd name="connsiteY1277" fmla="*/ 942136 h 1574215"/>
                <a:gd name="connsiteX1278" fmla="*/ 553602 w 2437871"/>
                <a:gd name="connsiteY1278" fmla="*/ 942136 h 1574215"/>
                <a:gd name="connsiteX1279" fmla="*/ 553602 w 2437871"/>
                <a:gd name="connsiteY1279" fmla="*/ 867674 h 1574215"/>
                <a:gd name="connsiteX1280" fmla="*/ 1103187 w 2437871"/>
                <a:gd name="connsiteY1280" fmla="*/ 392550 h 1574215"/>
                <a:gd name="connsiteX1281" fmla="*/ 1103187 w 2437871"/>
                <a:gd name="connsiteY1281" fmla="*/ 318088 h 1574215"/>
                <a:gd name="connsiteX1282" fmla="*/ 1099171 w 2437871"/>
                <a:gd name="connsiteY1282" fmla="*/ 318088 h 1574215"/>
                <a:gd name="connsiteX1283" fmla="*/ 1099171 w 2437871"/>
                <a:gd name="connsiteY1283" fmla="*/ 392550 h 1574215"/>
                <a:gd name="connsiteX1284" fmla="*/ 1103187 w 2437871"/>
                <a:gd name="connsiteY1284" fmla="*/ 392550 h 1574215"/>
                <a:gd name="connsiteX1285" fmla="*/ 1338701 w 2437871"/>
                <a:gd name="connsiteY1285" fmla="*/ 628064 h 1574215"/>
                <a:gd name="connsiteX1286" fmla="*/ 1338701 w 2437871"/>
                <a:gd name="connsiteY1286" fmla="*/ 553602 h 1574215"/>
                <a:gd name="connsiteX1287" fmla="*/ 1334685 w 2437871"/>
                <a:gd name="connsiteY1287" fmla="*/ 553602 h 1574215"/>
                <a:gd name="connsiteX1288" fmla="*/ 1334685 w 2437871"/>
                <a:gd name="connsiteY1288" fmla="*/ 628064 h 1574215"/>
                <a:gd name="connsiteX1289" fmla="*/ 1338701 w 2437871"/>
                <a:gd name="connsiteY1289" fmla="*/ 628064 h 1574215"/>
                <a:gd name="connsiteX1290" fmla="*/ 2041306 w 2437871"/>
                <a:gd name="connsiteY1290" fmla="*/ 785100 h 1574215"/>
                <a:gd name="connsiteX1291" fmla="*/ 2045322 w 2437871"/>
                <a:gd name="connsiteY1291" fmla="*/ 785100 h 1574215"/>
                <a:gd name="connsiteX1292" fmla="*/ 2045322 w 2437871"/>
                <a:gd name="connsiteY1292" fmla="*/ 710638 h 1574215"/>
                <a:gd name="connsiteX1293" fmla="*/ 2041306 w 2437871"/>
                <a:gd name="connsiteY1293" fmla="*/ 710638 h 1574215"/>
                <a:gd name="connsiteX1294" fmla="*/ 2041306 w 2437871"/>
                <a:gd name="connsiteY1294" fmla="*/ 785100 h 1574215"/>
                <a:gd name="connsiteX1295" fmla="*/ 1256207 w 2437871"/>
                <a:gd name="connsiteY1295" fmla="*/ 1024630 h 1574215"/>
                <a:gd name="connsiteX1296" fmla="*/ 1256207 w 2437871"/>
                <a:gd name="connsiteY1296" fmla="*/ 1099091 h 1574215"/>
                <a:gd name="connsiteX1297" fmla="*/ 1260223 w 2437871"/>
                <a:gd name="connsiteY1297" fmla="*/ 1099091 h 1574215"/>
                <a:gd name="connsiteX1298" fmla="*/ 1260223 w 2437871"/>
                <a:gd name="connsiteY1298" fmla="*/ 1024630 h 1574215"/>
                <a:gd name="connsiteX1299" fmla="*/ 1256207 w 2437871"/>
                <a:gd name="connsiteY1299" fmla="*/ 1024630 h 1574215"/>
                <a:gd name="connsiteX1300" fmla="*/ 1181665 w 2437871"/>
                <a:gd name="connsiteY1300" fmla="*/ 392550 h 1574215"/>
                <a:gd name="connsiteX1301" fmla="*/ 1181665 w 2437871"/>
                <a:gd name="connsiteY1301" fmla="*/ 318088 h 1574215"/>
                <a:gd name="connsiteX1302" fmla="*/ 1177649 w 2437871"/>
                <a:gd name="connsiteY1302" fmla="*/ 318088 h 1574215"/>
                <a:gd name="connsiteX1303" fmla="*/ 1177649 w 2437871"/>
                <a:gd name="connsiteY1303" fmla="*/ 392550 h 1574215"/>
                <a:gd name="connsiteX1304" fmla="*/ 1181665 w 2437871"/>
                <a:gd name="connsiteY1304" fmla="*/ 392550 h 1574215"/>
                <a:gd name="connsiteX1305" fmla="*/ 1884270 w 2437871"/>
                <a:gd name="connsiteY1305" fmla="*/ 863658 h 1574215"/>
                <a:gd name="connsiteX1306" fmla="*/ 1888286 w 2437871"/>
                <a:gd name="connsiteY1306" fmla="*/ 863658 h 1574215"/>
                <a:gd name="connsiteX1307" fmla="*/ 1888286 w 2437871"/>
                <a:gd name="connsiteY1307" fmla="*/ 789196 h 1574215"/>
                <a:gd name="connsiteX1308" fmla="*/ 1884270 w 2437871"/>
                <a:gd name="connsiteY1308" fmla="*/ 789196 h 1574215"/>
                <a:gd name="connsiteX1309" fmla="*/ 1884270 w 2437871"/>
                <a:gd name="connsiteY1309" fmla="*/ 863658 h 1574215"/>
                <a:gd name="connsiteX1310" fmla="*/ 1103187 w 2437871"/>
                <a:gd name="connsiteY1310" fmla="*/ 628064 h 1574215"/>
                <a:gd name="connsiteX1311" fmla="*/ 1103187 w 2437871"/>
                <a:gd name="connsiteY1311" fmla="*/ 553602 h 1574215"/>
                <a:gd name="connsiteX1312" fmla="*/ 1099171 w 2437871"/>
                <a:gd name="connsiteY1312" fmla="*/ 553602 h 1574215"/>
                <a:gd name="connsiteX1313" fmla="*/ 1099171 w 2437871"/>
                <a:gd name="connsiteY1313" fmla="*/ 628064 h 1574215"/>
                <a:gd name="connsiteX1314" fmla="*/ 1103187 w 2437871"/>
                <a:gd name="connsiteY1314" fmla="*/ 628064 h 1574215"/>
                <a:gd name="connsiteX1315" fmla="*/ 1417259 w 2437871"/>
                <a:gd name="connsiteY1315" fmla="*/ 392550 h 1574215"/>
                <a:gd name="connsiteX1316" fmla="*/ 1417259 w 2437871"/>
                <a:gd name="connsiteY1316" fmla="*/ 318088 h 1574215"/>
                <a:gd name="connsiteX1317" fmla="*/ 1413243 w 2437871"/>
                <a:gd name="connsiteY1317" fmla="*/ 318088 h 1574215"/>
                <a:gd name="connsiteX1318" fmla="*/ 1413243 w 2437871"/>
                <a:gd name="connsiteY1318" fmla="*/ 392550 h 1574215"/>
                <a:gd name="connsiteX1319" fmla="*/ 1417259 w 2437871"/>
                <a:gd name="connsiteY1319" fmla="*/ 392550 h 1574215"/>
                <a:gd name="connsiteX1320" fmla="*/ 1413243 w 2437871"/>
                <a:gd name="connsiteY1320" fmla="*/ 1024630 h 1574215"/>
                <a:gd name="connsiteX1321" fmla="*/ 1413243 w 2437871"/>
                <a:gd name="connsiteY1321" fmla="*/ 1099091 h 1574215"/>
                <a:gd name="connsiteX1322" fmla="*/ 1417259 w 2437871"/>
                <a:gd name="connsiteY1322" fmla="*/ 1099091 h 1574215"/>
                <a:gd name="connsiteX1323" fmla="*/ 1417259 w 2437871"/>
                <a:gd name="connsiteY1323" fmla="*/ 1024630 h 1574215"/>
                <a:gd name="connsiteX1324" fmla="*/ 1413243 w 2437871"/>
                <a:gd name="connsiteY1324" fmla="*/ 1024630 h 1574215"/>
                <a:gd name="connsiteX1325" fmla="*/ 553602 w 2437871"/>
                <a:gd name="connsiteY1325" fmla="*/ 553602 h 1574215"/>
                <a:gd name="connsiteX1326" fmla="*/ 549585 w 2437871"/>
                <a:gd name="connsiteY1326" fmla="*/ 553602 h 1574215"/>
                <a:gd name="connsiteX1327" fmla="*/ 549585 w 2437871"/>
                <a:gd name="connsiteY1327" fmla="*/ 628064 h 1574215"/>
                <a:gd name="connsiteX1328" fmla="*/ 553602 w 2437871"/>
                <a:gd name="connsiteY1328" fmla="*/ 628064 h 1574215"/>
                <a:gd name="connsiteX1329" fmla="*/ 553602 w 2437871"/>
                <a:gd name="connsiteY1329" fmla="*/ 553602 h 1574215"/>
                <a:gd name="connsiteX1330" fmla="*/ 1574215 w 2437871"/>
                <a:gd name="connsiteY1330" fmla="*/ 392550 h 1574215"/>
                <a:gd name="connsiteX1331" fmla="*/ 1574215 w 2437871"/>
                <a:gd name="connsiteY1331" fmla="*/ 318088 h 1574215"/>
                <a:gd name="connsiteX1332" fmla="*/ 1570198 w 2437871"/>
                <a:gd name="connsiteY1332" fmla="*/ 318088 h 1574215"/>
                <a:gd name="connsiteX1333" fmla="*/ 1570198 w 2437871"/>
                <a:gd name="connsiteY1333" fmla="*/ 392550 h 1574215"/>
                <a:gd name="connsiteX1334" fmla="*/ 1574215 w 2437871"/>
                <a:gd name="connsiteY1334" fmla="*/ 392550 h 1574215"/>
                <a:gd name="connsiteX1335" fmla="*/ 553602 w 2437871"/>
                <a:gd name="connsiteY1335" fmla="*/ 632080 h 1574215"/>
                <a:gd name="connsiteX1336" fmla="*/ 549585 w 2437871"/>
                <a:gd name="connsiteY1336" fmla="*/ 632080 h 1574215"/>
                <a:gd name="connsiteX1337" fmla="*/ 549585 w 2437871"/>
                <a:gd name="connsiteY1337" fmla="*/ 706541 h 1574215"/>
                <a:gd name="connsiteX1338" fmla="*/ 553602 w 2437871"/>
                <a:gd name="connsiteY1338" fmla="*/ 706541 h 1574215"/>
                <a:gd name="connsiteX1339" fmla="*/ 553602 w 2437871"/>
                <a:gd name="connsiteY1339" fmla="*/ 632080 h 1574215"/>
                <a:gd name="connsiteX1340" fmla="*/ 1181665 w 2437871"/>
                <a:gd name="connsiteY1340" fmla="*/ 628064 h 1574215"/>
                <a:gd name="connsiteX1341" fmla="*/ 1181665 w 2437871"/>
                <a:gd name="connsiteY1341" fmla="*/ 553602 h 1574215"/>
                <a:gd name="connsiteX1342" fmla="*/ 1177649 w 2437871"/>
                <a:gd name="connsiteY1342" fmla="*/ 553602 h 1574215"/>
                <a:gd name="connsiteX1343" fmla="*/ 1177649 w 2437871"/>
                <a:gd name="connsiteY1343" fmla="*/ 628064 h 1574215"/>
                <a:gd name="connsiteX1344" fmla="*/ 1181665 w 2437871"/>
                <a:gd name="connsiteY1344" fmla="*/ 628064 h 1574215"/>
                <a:gd name="connsiteX1345" fmla="*/ 1495737 w 2437871"/>
                <a:gd name="connsiteY1345" fmla="*/ 392550 h 1574215"/>
                <a:gd name="connsiteX1346" fmla="*/ 1495737 w 2437871"/>
                <a:gd name="connsiteY1346" fmla="*/ 318088 h 1574215"/>
                <a:gd name="connsiteX1347" fmla="*/ 1491721 w 2437871"/>
                <a:gd name="connsiteY1347" fmla="*/ 318088 h 1574215"/>
                <a:gd name="connsiteX1348" fmla="*/ 1491721 w 2437871"/>
                <a:gd name="connsiteY1348" fmla="*/ 392550 h 1574215"/>
                <a:gd name="connsiteX1349" fmla="*/ 1495737 w 2437871"/>
                <a:gd name="connsiteY1349" fmla="*/ 392550 h 1574215"/>
                <a:gd name="connsiteX1350" fmla="*/ 553602 w 2437871"/>
                <a:gd name="connsiteY1350" fmla="*/ 789116 h 1574215"/>
                <a:gd name="connsiteX1351" fmla="*/ 549585 w 2437871"/>
                <a:gd name="connsiteY1351" fmla="*/ 789116 h 1574215"/>
                <a:gd name="connsiteX1352" fmla="*/ 549585 w 2437871"/>
                <a:gd name="connsiteY1352" fmla="*/ 863577 h 1574215"/>
                <a:gd name="connsiteX1353" fmla="*/ 553602 w 2437871"/>
                <a:gd name="connsiteY1353" fmla="*/ 863577 h 1574215"/>
                <a:gd name="connsiteX1354" fmla="*/ 553602 w 2437871"/>
                <a:gd name="connsiteY1354" fmla="*/ 789116 h 1574215"/>
                <a:gd name="connsiteX1355" fmla="*/ 1099171 w 2437871"/>
                <a:gd name="connsiteY1355" fmla="*/ 1103188 h 1574215"/>
                <a:gd name="connsiteX1356" fmla="*/ 1099171 w 2437871"/>
                <a:gd name="connsiteY1356" fmla="*/ 1177649 h 1574215"/>
                <a:gd name="connsiteX1357" fmla="*/ 1103187 w 2437871"/>
                <a:gd name="connsiteY1357" fmla="*/ 1177649 h 1574215"/>
                <a:gd name="connsiteX1358" fmla="*/ 1103187 w 2437871"/>
                <a:gd name="connsiteY1358" fmla="*/ 1103188 h 1574215"/>
                <a:gd name="connsiteX1359" fmla="*/ 1099171 w 2437871"/>
                <a:gd name="connsiteY1359" fmla="*/ 1103188 h 1574215"/>
                <a:gd name="connsiteX1360" fmla="*/ 475124 w 2437871"/>
                <a:gd name="connsiteY1360" fmla="*/ 392550 h 1574215"/>
                <a:gd name="connsiteX1361" fmla="*/ 475124 w 2437871"/>
                <a:gd name="connsiteY1361" fmla="*/ 318088 h 1574215"/>
                <a:gd name="connsiteX1362" fmla="*/ 471108 w 2437871"/>
                <a:gd name="connsiteY1362" fmla="*/ 318088 h 1574215"/>
                <a:gd name="connsiteX1363" fmla="*/ 471108 w 2437871"/>
                <a:gd name="connsiteY1363" fmla="*/ 392550 h 1574215"/>
                <a:gd name="connsiteX1364" fmla="*/ 475124 w 2437871"/>
                <a:gd name="connsiteY1364" fmla="*/ 392550 h 1574215"/>
                <a:gd name="connsiteX1365" fmla="*/ 471108 w 2437871"/>
                <a:gd name="connsiteY1365" fmla="*/ 1024630 h 1574215"/>
                <a:gd name="connsiteX1366" fmla="*/ 471108 w 2437871"/>
                <a:gd name="connsiteY1366" fmla="*/ 1099091 h 1574215"/>
                <a:gd name="connsiteX1367" fmla="*/ 475124 w 2437871"/>
                <a:gd name="connsiteY1367" fmla="*/ 1099091 h 1574215"/>
                <a:gd name="connsiteX1368" fmla="*/ 475124 w 2437871"/>
                <a:gd name="connsiteY1368" fmla="*/ 1024630 h 1574215"/>
                <a:gd name="connsiteX1369" fmla="*/ 471108 w 2437871"/>
                <a:gd name="connsiteY1369" fmla="*/ 1024630 h 1574215"/>
                <a:gd name="connsiteX1370" fmla="*/ 1888286 w 2437871"/>
                <a:gd name="connsiteY1370" fmla="*/ 314072 h 1574215"/>
                <a:gd name="connsiteX1371" fmla="*/ 1888286 w 2437871"/>
                <a:gd name="connsiteY1371" fmla="*/ 239610 h 1574215"/>
                <a:gd name="connsiteX1372" fmla="*/ 1884270 w 2437871"/>
                <a:gd name="connsiteY1372" fmla="*/ 239610 h 1574215"/>
                <a:gd name="connsiteX1373" fmla="*/ 1884270 w 2437871"/>
                <a:gd name="connsiteY1373" fmla="*/ 314072 h 1574215"/>
                <a:gd name="connsiteX1374" fmla="*/ 1888286 w 2437871"/>
                <a:gd name="connsiteY1374" fmla="*/ 314072 h 1574215"/>
                <a:gd name="connsiteX1375" fmla="*/ 396566 w 2437871"/>
                <a:gd name="connsiteY1375" fmla="*/ 946152 h 1574215"/>
                <a:gd name="connsiteX1376" fmla="*/ 392550 w 2437871"/>
                <a:gd name="connsiteY1376" fmla="*/ 946152 h 1574215"/>
                <a:gd name="connsiteX1377" fmla="*/ 392550 w 2437871"/>
                <a:gd name="connsiteY1377" fmla="*/ 1020613 h 1574215"/>
                <a:gd name="connsiteX1378" fmla="*/ 396566 w 2437871"/>
                <a:gd name="connsiteY1378" fmla="*/ 1020613 h 1574215"/>
                <a:gd name="connsiteX1379" fmla="*/ 396566 w 2437871"/>
                <a:gd name="connsiteY1379" fmla="*/ 946152 h 1574215"/>
                <a:gd name="connsiteX1380" fmla="*/ 789115 w 2437871"/>
                <a:gd name="connsiteY1380" fmla="*/ 549586 h 1574215"/>
                <a:gd name="connsiteX1381" fmla="*/ 789115 w 2437871"/>
                <a:gd name="connsiteY1381" fmla="*/ 475124 h 1574215"/>
                <a:gd name="connsiteX1382" fmla="*/ 785099 w 2437871"/>
                <a:gd name="connsiteY1382" fmla="*/ 475124 h 1574215"/>
                <a:gd name="connsiteX1383" fmla="*/ 785099 w 2437871"/>
                <a:gd name="connsiteY1383" fmla="*/ 549586 h 1574215"/>
                <a:gd name="connsiteX1384" fmla="*/ 789115 w 2437871"/>
                <a:gd name="connsiteY1384" fmla="*/ 549586 h 1574215"/>
                <a:gd name="connsiteX1385" fmla="*/ 1491721 w 2437871"/>
                <a:gd name="connsiteY1385" fmla="*/ 789116 h 1574215"/>
                <a:gd name="connsiteX1386" fmla="*/ 1491721 w 2437871"/>
                <a:gd name="connsiteY1386" fmla="*/ 863577 h 1574215"/>
                <a:gd name="connsiteX1387" fmla="*/ 1495737 w 2437871"/>
                <a:gd name="connsiteY1387" fmla="*/ 863577 h 1574215"/>
                <a:gd name="connsiteX1388" fmla="*/ 1495737 w 2437871"/>
                <a:gd name="connsiteY1388" fmla="*/ 789116 h 1574215"/>
                <a:gd name="connsiteX1389" fmla="*/ 1491721 w 2437871"/>
                <a:gd name="connsiteY1389" fmla="*/ 789116 h 1574215"/>
                <a:gd name="connsiteX1390" fmla="*/ 1731250 w 2437871"/>
                <a:gd name="connsiteY1390" fmla="*/ 314072 h 1574215"/>
                <a:gd name="connsiteX1391" fmla="*/ 1731250 w 2437871"/>
                <a:gd name="connsiteY1391" fmla="*/ 239610 h 1574215"/>
                <a:gd name="connsiteX1392" fmla="*/ 1727234 w 2437871"/>
                <a:gd name="connsiteY1392" fmla="*/ 239610 h 1574215"/>
                <a:gd name="connsiteX1393" fmla="*/ 1727234 w 2437871"/>
                <a:gd name="connsiteY1393" fmla="*/ 314072 h 1574215"/>
                <a:gd name="connsiteX1394" fmla="*/ 1731250 w 2437871"/>
                <a:gd name="connsiteY1394" fmla="*/ 314072 h 1574215"/>
                <a:gd name="connsiteX1395" fmla="*/ 1652773 w 2437871"/>
                <a:gd name="connsiteY1395" fmla="*/ 314072 h 1574215"/>
                <a:gd name="connsiteX1396" fmla="*/ 1652773 w 2437871"/>
                <a:gd name="connsiteY1396" fmla="*/ 239610 h 1574215"/>
                <a:gd name="connsiteX1397" fmla="*/ 1648756 w 2437871"/>
                <a:gd name="connsiteY1397" fmla="*/ 239610 h 1574215"/>
                <a:gd name="connsiteX1398" fmla="*/ 1648756 w 2437871"/>
                <a:gd name="connsiteY1398" fmla="*/ 314072 h 1574215"/>
                <a:gd name="connsiteX1399" fmla="*/ 1652773 w 2437871"/>
                <a:gd name="connsiteY1399" fmla="*/ 314072 h 1574215"/>
                <a:gd name="connsiteX1400" fmla="*/ 1884270 w 2437871"/>
                <a:gd name="connsiteY1400" fmla="*/ 1024630 h 1574215"/>
                <a:gd name="connsiteX1401" fmla="*/ 1884270 w 2437871"/>
                <a:gd name="connsiteY1401" fmla="*/ 1099091 h 1574215"/>
                <a:gd name="connsiteX1402" fmla="*/ 1888286 w 2437871"/>
                <a:gd name="connsiteY1402" fmla="*/ 1099091 h 1574215"/>
                <a:gd name="connsiteX1403" fmla="*/ 1888286 w 2437871"/>
                <a:gd name="connsiteY1403" fmla="*/ 1024630 h 1574215"/>
                <a:gd name="connsiteX1404" fmla="*/ 1884270 w 2437871"/>
                <a:gd name="connsiteY1404" fmla="*/ 1024630 h 1574215"/>
                <a:gd name="connsiteX1405" fmla="*/ 2045322 w 2437871"/>
                <a:gd name="connsiteY1405" fmla="*/ 314072 h 1574215"/>
                <a:gd name="connsiteX1406" fmla="*/ 2045322 w 2437871"/>
                <a:gd name="connsiteY1406" fmla="*/ 239610 h 1574215"/>
                <a:gd name="connsiteX1407" fmla="*/ 2041306 w 2437871"/>
                <a:gd name="connsiteY1407" fmla="*/ 239610 h 1574215"/>
                <a:gd name="connsiteX1408" fmla="*/ 2041306 w 2437871"/>
                <a:gd name="connsiteY1408" fmla="*/ 314072 h 1574215"/>
                <a:gd name="connsiteX1409" fmla="*/ 2045322 w 2437871"/>
                <a:gd name="connsiteY1409" fmla="*/ 314072 h 1574215"/>
                <a:gd name="connsiteX1410" fmla="*/ 867673 w 2437871"/>
                <a:gd name="connsiteY1410" fmla="*/ 549586 h 1574215"/>
                <a:gd name="connsiteX1411" fmla="*/ 867673 w 2437871"/>
                <a:gd name="connsiteY1411" fmla="*/ 475124 h 1574215"/>
                <a:gd name="connsiteX1412" fmla="*/ 863657 w 2437871"/>
                <a:gd name="connsiteY1412" fmla="*/ 475124 h 1574215"/>
                <a:gd name="connsiteX1413" fmla="*/ 863657 w 2437871"/>
                <a:gd name="connsiteY1413" fmla="*/ 549586 h 1574215"/>
                <a:gd name="connsiteX1414" fmla="*/ 867673 w 2437871"/>
                <a:gd name="connsiteY1414" fmla="*/ 549586 h 1574215"/>
                <a:gd name="connsiteX1415" fmla="*/ 2119784 w 2437871"/>
                <a:gd name="connsiteY1415" fmla="*/ 1020613 h 1574215"/>
                <a:gd name="connsiteX1416" fmla="*/ 2123800 w 2437871"/>
                <a:gd name="connsiteY1416" fmla="*/ 1020613 h 1574215"/>
                <a:gd name="connsiteX1417" fmla="*/ 2123800 w 2437871"/>
                <a:gd name="connsiteY1417" fmla="*/ 946152 h 1574215"/>
                <a:gd name="connsiteX1418" fmla="*/ 2119784 w 2437871"/>
                <a:gd name="connsiteY1418" fmla="*/ 946152 h 1574215"/>
                <a:gd name="connsiteX1419" fmla="*/ 2119784 w 2437871"/>
                <a:gd name="connsiteY1419" fmla="*/ 1020613 h 1574215"/>
                <a:gd name="connsiteX1420" fmla="*/ 1966764 w 2437871"/>
                <a:gd name="connsiteY1420" fmla="*/ 314072 h 1574215"/>
                <a:gd name="connsiteX1421" fmla="*/ 1966764 w 2437871"/>
                <a:gd name="connsiteY1421" fmla="*/ 239610 h 1574215"/>
                <a:gd name="connsiteX1422" fmla="*/ 1962748 w 2437871"/>
                <a:gd name="connsiteY1422" fmla="*/ 239610 h 1574215"/>
                <a:gd name="connsiteX1423" fmla="*/ 1962748 w 2437871"/>
                <a:gd name="connsiteY1423" fmla="*/ 314072 h 1574215"/>
                <a:gd name="connsiteX1424" fmla="*/ 1966764 w 2437871"/>
                <a:gd name="connsiteY1424" fmla="*/ 314072 h 1574215"/>
                <a:gd name="connsiteX1425" fmla="*/ 946151 w 2437871"/>
                <a:gd name="connsiteY1425" fmla="*/ 549586 h 1574215"/>
                <a:gd name="connsiteX1426" fmla="*/ 946151 w 2437871"/>
                <a:gd name="connsiteY1426" fmla="*/ 475124 h 1574215"/>
                <a:gd name="connsiteX1427" fmla="*/ 942135 w 2437871"/>
                <a:gd name="connsiteY1427" fmla="*/ 475124 h 1574215"/>
                <a:gd name="connsiteX1428" fmla="*/ 942135 w 2437871"/>
                <a:gd name="connsiteY1428" fmla="*/ 549586 h 1574215"/>
                <a:gd name="connsiteX1429" fmla="*/ 946151 w 2437871"/>
                <a:gd name="connsiteY1429" fmla="*/ 549586 h 1574215"/>
                <a:gd name="connsiteX1430" fmla="*/ 1805792 w 2437871"/>
                <a:gd name="connsiteY1430" fmla="*/ 863658 h 1574215"/>
                <a:gd name="connsiteX1431" fmla="*/ 1809809 w 2437871"/>
                <a:gd name="connsiteY1431" fmla="*/ 863658 h 1574215"/>
                <a:gd name="connsiteX1432" fmla="*/ 1809809 w 2437871"/>
                <a:gd name="connsiteY1432" fmla="*/ 789196 h 1574215"/>
                <a:gd name="connsiteX1433" fmla="*/ 1805792 w 2437871"/>
                <a:gd name="connsiteY1433" fmla="*/ 789196 h 1574215"/>
                <a:gd name="connsiteX1434" fmla="*/ 1805792 w 2437871"/>
                <a:gd name="connsiteY1434" fmla="*/ 863658 h 1574215"/>
                <a:gd name="connsiteX1435" fmla="*/ 2119784 w 2437871"/>
                <a:gd name="connsiteY1435" fmla="*/ 628064 h 1574215"/>
                <a:gd name="connsiteX1436" fmla="*/ 2123800 w 2437871"/>
                <a:gd name="connsiteY1436" fmla="*/ 628064 h 1574215"/>
                <a:gd name="connsiteX1437" fmla="*/ 2123800 w 2437871"/>
                <a:gd name="connsiteY1437" fmla="*/ 553602 h 1574215"/>
                <a:gd name="connsiteX1438" fmla="*/ 2119784 w 2437871"/>
                <a:gd name="connsiteY1438" fmla="*/ 553602 h 1574215"/>
                <a:gd name="connsiteX1439" fmla="*/ 2119784 w 2437871"/>
                <a:gd name="connsiteY1439" fmla="*/ 628064 h 1574215"/>
                <a:gd name="connsiteX1440" fmla="*/ 2119784 w 2437871"/>
                <a:gd name="connsiteY1440" fmla="*/ 942136 h 1574215"/>
                <a:gd name="connsiteX1441" fmla="*/ 2123800 w 2437871"/>
                <a:gd name="connsiteY1441" fmla="*/ 942136 h 1574215"/>
                <a:gd name="connsiteX1442" fmla="*/ 2123800 w 2437871"/>
                <a:gd name="connsiteY1442" fmla="*/ 867674 h 1574215"/>
                <a:gd name="connsiteX1443" fmla="*/ 2119784 w 2437871"/>
                <a:gd name="connsiteY1443" fmla="*/ 867674 h 1574215"/>
                <a:gd name="connsiteX1444" fmla="*/ 2119784 w 2437871"/>
                <a:gd name="connsiteY1444" fmla="*/ 942136 h 1574215"/>
                <a:gd name="connsiteX1445" fmla="*/ 2119784 w 2437871"/>
                <a:gd name="connsiteY1445" fmla="*/ 863658 h 1574215"/>
                <a:gd name="connsiteX1446" fmla="*/ 2123800 w 2437871"/>
                <a:gd name="connsiteY1446" fmla="*/ 863658 h 1574215"/>
                <a:gd name="connsiteX1447" fmla="*/ 2123800 w 2437871"/>
                <a:gd name="connsiteY1447" fmla="*/ 789196 h 1574215"/>
                <a:gd name="connsiteX1448" fmla="*/ 2119784 w 2437871"/>
                <a:gd name="connsiteY1448" fmla="*/ 789196 h 1574215"/>
                <a:gd name="connsiteX1449" fmla="*/ 2119784 w 2437871"/>
                <a:gd name="connsiteY1449" fmla="*/ 863658 h 1574215"/>
                <a:gd name="connsiteX1450" fmla="*/ 2119784 w 2437871"/>
                <a:gd name="connsiteY1450" fmla="*/ 706622 h 1574215"/>
                <a:gd name="connsiteX1451" fmla="*/ 2123800 w 2437871"/>
                <a:gd name="connsiteY1451" fmla="*/ 706622 h 1574215"/>
                <a:gd name="connsiteX1452" fmla="*/ 2123800 w 2437871"/>
                <a:gd name="connsiteY1452" fmla="*/ 632160 h 1574215"/>
                <a:gd name="connsiteX1453" fmla="*/ 2119784 w 2437871"/>
                <a:gd name="connsiteY1453" fmla="*/ 632160 h 1574215"/>
                <a:gd name="connsiteX1454" fmla="*/ 2119784 w 2437871"/>
                <a:gd name="connsiteY1454" fmla="*/ 706622 h 1574215"/>
                <a:gd name="connsiteX1455" fmla="*/ 2119784 w 2437871"/>
                <a:gd name="connsiteY1455" fmla="*/ 549586 h 1574215"/>
                <a:gd name="connsiteX1456" fmla="*/ 2123800 w 2437871"/>
                <a:gd name="connsiteY1456" fmla="*/ 549586 h 1574215"/>
                <a:gd name="connsiteX1457" fmla="*/ 2123800 w 2437871"/>
                <a:gd name="connsiteY1457" fmla="*/ 475124 h 1574215"/>
                <a:gd name="connsiteX1458" fmla="*/ 2119784 w 2437871"/>
                <a:gd name="connsiteY1458" fmla="*/ 475124 h 1574215"/>
                <a:gd name="connsiteX1459" fmla="*/ 2119784 w 2437871"/>
                <a:gd name="connsiteY1459" fmla="*/ 549586 h 1574215"/>
                <a:gd name="connsiteX1460" fmla="*/ 2123800 w 2437871"/>
                <a:gd name="connsiteY1460" fmla="*/ 314072 h 1574215"/>
                <a:gd name="connsiteX1461" fmla="*/ 2123800 w 2437871"/>
                <a:gd name="connsiteY1461" fmla="*/ 239610 h 1574215"/>
                <a:gd name="connsiteX1462" fmla="*/ 2119784 w 2437871"/>
                <a:gd name="connsiteY1462" fmla="*/ 239610 h 1574215"/>
                <a:gd name="connsiteX1463" fmla="*/ 2119784 w 2437871"/>
                <a:gd name="connsiteY1463" fmla="*/ 314072 h 1574215"/>
                <a:gd name="connsiteX1464" fmla="*/ 2123800 w 2437871"/>
                <a:gd name="connsiteY1464" fmla="*/ 314072 h 1574215"/>
                <a:gd name="connsiteX1465" fmla="*/ 2119784 w 2437871"/>
                <a:gd name="connsiteY1465" fmla="*/ 392550 h 1574215"/>
                <a:gd name="connsiteX1466" fmla="*/ 2123800 w 2437871"/>
                <a:gd name="connsiteY1466" fmla="*/ 392550 h 1574215"/>
                <a:gd name="connsiteX1467" fmla="*/ 2123800 w 2437871"/>
                <a:gd name="connsiteY1467" fmla="*/ 318088 h 1574215"/>
                <a:gd name="connsiteX1468" fmla="*/ 2119784 w 2437871"/>
                <a:gd name="connsiteY1468" fmla="*/ 318088 h 1574215"/>
                <a:gd name="connsiteX1469" fmla="*/ 2119784 w 2437871"/>
                <a:gd name="connsiteY1469" fmla="*/ 392550 h 1574215"/>
                <a:gd name="connsiteX1470" fmla="*/ 2119784 w 2437871"/>
                <a:gd name="connsiteY1470" fmla="*/ 471108 h 1574215"/>
                <a:gd name="connsiteX1471" fmla="*/ 2123800 w 2437871"/>
                <a:gd name="connsiteY1471" fmla="*/ 471108 h 1574215"/>
                <a:gd name="connsiteX1472" fmla="*/ 2123800 w 2437871"/>
                <a:gd name="connsiteY1472" fmla="*/ 396646 h 1574215"/>
                <a:gd name="connsiteX1473" fmla="*/ 2119784 w 2437871"/>
                <a:gd name="connsiteY1473" fmla="*/ 396646 h 1574215"/>
                <a:gd name="connsiteX1474" fmla="*/ 2119784 w 2437871"/>
                <a:gd name="connsiteY1474" fmla="*/ 471108 h 1574215"/>
                <a:gd name="connsiteX1475" fmla="*/ 1809809 w 2437871"/>
                <a:gd name="connsiteY1475" fmla="*/ 314072 h 1574215"/>
                <a:gd name="connsiteX1476" fmla="*/ 1809809 w 2437871"/>
                <a:gd name="connsiteY1476" fmla="*/ 239610 h 1574215"/>
                <a:gd name="connsiteX1477" fmla="*/ 1805792 w 2437871"/>
                <a:gd name="connsiteY1477" fmla="*/ 239610 h 1574215"/>
                <a:gd name="connsiteX1478" fmla="*/ 1805792 w 2437871"/>
                <a:gd name="connsiteY1478" fmla="*/ 314072 h 1574215"/>
                <a:gd name="connsiteX1479" fmla="*/ 1809809 w 2437871"/>
                <a:gd name="connsiteY1479" fmla="*/ 314072 h 1574215"/>
                <a:gd name="connsiteX1480" fmla="*/ 1024629 w 2437871"/>
                <a:gd name="connsiteY1480" fmla="*/ 314072 h 1574215"/>
                <a:gd name="connsiteX1481" fmla="*/ 1024629 w 2437871"/>
                <a:gd name="connsiteY1481" fmla="*/ 239610 h 1574215"/>
                <a:gd name="connsiteX1482" fmla="*/ 1020613 w 2437871"/>
                <a:gd name="connsiteY1482" fmla="*/ 239610 h 1574215"/>
                <a:gd name="connsiteX1483" fmla="*/ 1020613 w 2437871"/>
                <a:gd name="connsiteY1483" fmla="*/ 314072 h 1574215"/>
                <a:gd name="connsiteX1484" fmla="*/ 1024629 w 2437871"/>
                <a:gd name="connsiteY1484" fmla="*/ 314072 h 1574215"/>
                <a:gd name="connsiteX1485" fmla="*/ 632080 w 2437871"/>
                <a:gd name="connsiteY1485" fmla="*/ 549586 h 1574215"/>
                <a:gd name="connsiteX1486" fmla="*/ 632080 w 2437871"/>
                <a:gd name="connsiteY1486" fmla="*/ 475124 h 1574215"/>
                <a:gd name="connsiteX1487" fmla="*/ 628063 w 2437871"/>
                <a:gd name="connsiteY1487" fmla="*/ 475124 h 1574215"/>
                <a:gd name="connsiteX1488" fmla="*/ 628063 w 2437871"/>
                <a:gd name="connsiteY1488" fmla="*/ 549586 h 1574215"/>
                <a:gd name="connsiteX1489" fmla="*/ 632080 w 2437871"/>
                <a:gd name="connsiteY1489" fmla="*/ 549586 h 1574215"/>
                <a:gd name="connsiteX1490" fmla="*/ 946151 w 2437871"/>
                <a:gd name="connsiteY1490" fmla="*/ 314072 h 1574215"/>
                <a:gd name="connsiteX1491" fmla="*/ 946151 w 2437871"/>
                <a:gd name="connsiteY1491" fmla="*/ 239610 h 1574215"/>
                <a:gd name="connsiteX1492" fmla="*/ 942135 w 2437871"/>
                <a:gd name="connsiteY1492" fmla="*/ 239610 h 1574215"/>
                <a:gd name="connsiteX1493" fmla="*/ 942135 w 2437871"/>
                <a:gd name="connsiteY1493" fmla="*/ 314072 h 1574215"/>
                <a:gd name="connsiteX1494" fmla="*/ 946151 w 2437871"/>
                <a:gd name="connsiteY1494" fmla="*/ 314072 h 1574215"/>
                <a:gd name="connsiteX1495" fmla="*/ 1103187 w 2437871"/>
                <a:gd name="connsiteY1495" fmla="*/ 314072 h 1574215"/>
                <a:gd name="connsiteX1496" fmla="*/ 1103187 w 2437871"/>
                <a:gd name="connsiteY1496" fmla="*/ 239610 h 1574215"/>
                <a:gd name="connsiteX1497" fmla="*/ 1099171 w 2437871"/>
                <a:gd name="connsiteY1497" fmla="*/ 239610 h 1574215"/>
                <a:gd name="connsiteX1498" fmla="*/ 1099171 w 2437871"/>
                <a:gd name="connsiteY1498" fmla="*/ 314072 h 1574215"/>
                <a:gd name="connsiteX1499" fmla="*/ 1103187 w 2437871"/>
                <a:gd name="connsiteY1499" fmla="*/ 314072 h 1574215"/>
                <a:gd name="connsiteX1500" fmla="*/ 396566 w 2437871"/>
                <a:gd name="connsiteY1500" fmla="*/ 789116 h 1574215"/>
                <a:gd name="connsiteX1501" fmla="*/ 392550 w 2437871"/>
                <a:gd name="connsiteY1501" fmla="*/ 789116 h 1574215"/>
                <a:gd name="connsiteX1502" fmla="*/ 392550 w 2437871"/>
                <a:gd name="connsiteY1502" fmla="*/ 863577 h 1574215"/>
                <a:gd name="connsiteX1503" fmla="*/ 396566 w 2437871"/>
                <a:gd name="connsiteY1503" fmla="*/ 863577 h 1574215"/>
                <a:gd name="connsiteX1504" fmla="*/ 396566 w 2437871"/>
                <a:gd name="connsiteY1504" fmla="*/ 789116 h 1574215"/>
                <a:gd name="connsiteX1505" fmla="*/ 553602 w 2437871"/>
                <a:gd name="connsiteY1505" fmla="*/ 549586 h 1574215"/>
                <a:gd name="connsiteX1506" fmla="*/ 553602 w 2437871"/>
                <a:gd name="connsiteY1506" fmla="*/ 475124 h 1574215"/>
                <a:gd name="connsiteX1507" fmla="*/ 549585 w 2437871"/>
                <a:gd name="connsiteY1507" fmla="*/ 475124 h 1574215"/>
                <a:gd name="connsiteX1508" fmla="*/ 549585 w 2437871"/>
                <a:gd name="connsiteY1508" fmla="*/ 549586 h 1574215"/>
                <a:gd name="connsiteX1509" fmla="*/ 553602 w 2437871"/>
                <a:gd name="connsiteY1509" fmla="*/ 549586 h 1574215"/>
                <a:gd name="connsiteX1510" fmla="*/ 710638 w 2437871"/>
                <a:gd name="connsiteY1510" fmla="*/ 314072 h 1574215"/>
                <a:gd name="connsiteX1511" fmla="*/ 710638 w 2437871"/>
                <a:gd name="connsiteY1511" fmla="*/ 239610 h 1574215"/>
                <a:gd name="connsiteX1512" fmla="*/ 706621 w 2437871"/>
                <a:gd name="connsiteY1512" fmla="*/ 239610 h 1574215"/>
                <a:gd name="connsiteX1513" fmla="*/ 706621 w 2437871"/>
                <a:gd name="connsiteY1513" fmla="*/ 314072 h 1574215"/>
                <a:gd name="connsiteX1514" fmla="*/ 710638 w 2437871"/>
                <a:gd name="connsiteY1514" fmla="*/ 314072 h 1574215"/>
                <a:gd name="connsiteX1515" fmla="*/ 396566 w 2437871"/>
                <a:gd name="connsiteY1515" fmla="*/ 710638 h 1574215"/>
                <a:gd name="connsiteX1516" fmla="*/ 392550 w 2437871"/>
                <a:gd name="connsiteY1516" fmla="*/ 710638 h 1574215"/>
                <a:gd name="connsiteX1517" fmla="*/ 392550 w 2437871"/>
                <a:gd name="connsiteY1517" fmla="*/ 785100 h 1574215"/>
                <a:gd name="connsiteX1518" fmla="*/ 396566 w 2437871"/>
                <a:gd name="connsiteY1518" fmla="*/ 785100 h 1574215"/>
                <a:gd name="connsiteX1519" fmla="*/ 396566 w 2437871"/>
                <a:gd name="connsiteY1519" fmla="*/ 710638 h 1574215"/>
                <a:gd name="connsiteX1520" fmla="*/ 789115 w 2437871"/>
                <a:gd name="connsiteY1520" fmla="*/ 314072 h 1574215"/>
                <a:gd name="connsiteX1521" fmla="*/ 789115 w 2437871"/>
                <a:gd name="connsiteY1521" fmla="*/ 239610 h 1574215"/>
                <a:gd name="connsiteX1522" fmla="*/ 785099 w 2437871"/>
                <a:gd name="connsiteY1522" fmla="*/ 239610 h 1574215"/>
                <a:gd name="connsiteX1523" fmla="*/ 785099 w 2437871"/>
                <a:gd name="connsiteY1523" fmla="*/ 314072 h 1574215"/>
                <a:gd name="connsiteX1524" fmla="*/ 789115 w 2437871"/>
                <a:gd name="connsiteY1524" fmla="*/ 314072 h 1574215"/>
                <a:gd name="connsiteX1525" fmla="*/ 1256207 w 2437871"/>
                <a:gd name="connsiteY1525" fmla="*/ 789116 h 1574215"/>
                <a:gd name="connsiteX1526" fmla="*/ 1256207 w 2437871"/>
                <a:gd name="connsiteY1526" fmla="*/ 863577 h 1574215"/>
                <a:gd name="connsiteX1527" fmla="*/ 1260223 w 2437871"/>
                <a:gd name="connsiteY1527" fmla="*/ 863577 h 1574215"/>
                <a:gd name="connsiteX1528" fmla="*/ 1260223 w 2437871"/>
                <a:gd name="connsiteY1528" fmla="*/ 789116 h 1574215"/>
                <a:gd name="connsiteX1529" fmla="*/ 1256207 w 2437871"/>
                <a:gd name="connsiteY1529" fmla="*/ 789116 h 1574215"/>
                <a:gd name="connsiteX1530" fmla="*/ 867673 w 2437871"/>
                <a:gd name="connsiteY1530" fmla="*/ 314072 h 1574215"/>
                <a:gd name="connsiteX1531" fmla="*/ 867673 w 2437871"/>
                <a:gd name="connsiteY1531" fmla="*/ 239610 h 1574215"/>
                <a:gd name="connsiteX1532" fmla="*/ 863657 w 2437871"/>
                <a:gd name="connsiteY1532" fmla="*/ 239610 h 1574215"/>
                <a:gd name="connsiteX1533" fmla="*/ 863657 w 2437871"/>
                <a:gd name="connsiteY1533" fmla="*/ 314072 h 1574215"/>
                <a:gd name="connsiteX1534" fmla="*/ 867673 w 2437871"/>
                <a:gd name="connsiteY1534" fmla="*/ 314072 h 1574215"/>
                <a:gd name="connsiteX1535" fmla="*/ 1495737 w 2437871"/>
                <a:gd name="connsiteY1535" fmla="*/ 314072 h 1574215"/>
                <a:gd name="connsiteX1536" fmla="*/ 1495737 w 2437871"/>
                <a:gd name="connsiteY1536" fmla="*/ 239610 h 1574215"/>
                <a:gd name="connsiteX1537" fmla="*/ 1491721 w 2437871"/>
                <a:gd name="connsiteY1537" fmla="*/ 239610 h 1574215"/>
                <a:gd name="connsiteX1538" fmla="*/ 1491721 w 2437871"/>
                <a:gd name="connsiteY1538" fmla="*/ 314072 h 1574215"/>
                <a:gd name="connsiteX1539" fmla="*/ 1495737 w 2437871"/>
                <a:gd name="connsiteY1539" fmla="*/ 314072 h 1574215"/>
                <a:gd name="connsiteX1540" fmla="*/ 1417259 w 2437871"/>
                <a:gd name="connsiteY1540" fmla="*/ 314072 h 1574215"/>
                <a:gd name="connsiteX1541" fmla="*/ 1417259 w 2437871"/>
                <a:gd name="connsiteY1541" fmla="*/ 239610 h 1574215"/>
                <a:gd name="connsiteX1542" fmla="*/ 1413243 w 2437871"/>
                <a:gd name="connsiteY1542" fmla="*/ 239610 h 1574215"/>
                <a:gd name="connsiteX1543" fmla="*/ 1413243 w 2437871"/>
                <a:gd name="connsiteY1543" fmla="*/ 314072 h 1574215"/>
                <a:gd name="connsiteX1544" fmla="*/ 1417259 w 2437871"/>
                <a:gd name="connsiteY1544" fmla="*/ 314072 h 1574215"/>
                <a:gd name="connsiteX1545" fmla="*/ 396566 w 2437871"/>
                <a:gd name="connsiteY1545" fmla="*/ 867674 h 1574215"/>
                <a:gd name="connsiteX1546" fmla="*/ 392550 w 2437871"/>
                <a:gd name="connsiteY1546" fmla="*/ 867674 h 1574215"/>
                <a:gd name="connsiteX1547" fmla="*/ 392550 w 2437871"/>
                <a:gd name="connsiteY1547" fmla="*/ 942136 h 1574215"/>
                <a:gd name="connsiteX1548" fmla="*/ 396566 w 2437871"/>
                <a:gd name="connsiteY1548" fmla="*/ 942136 h 1574215"/>
                <a:gd name="connsiteX1549" fmla="*/ 396566 w 2437871"/>
                <a:gd name="connsiteY1549" fmla="*/ 867674 h 1574215"/>
                <a:gd name="connsiteX1550" fmla="*/ 710638 w 2437871"/>
                <a:gd name="connsiteY1550" fmla="*/ 549586 h 1574215"/>
                <a:gd name="connsiteX1551" fmla="*/ 710638 w 2437871"/>
                <a:gd name="connsiteY1551" fmla="*/ 475124 h 1574215"/>
                <a:gd name="connsiteX1552" fmla="*/ 706621 w 2437871"/>
                <a:gd name="connsiteY1552" fmla="*/ 475124 h 1574215"/>
                <a:gd name="connsiteX1553" fmla="*/ 706621 w 2437871"/>
                <a:gd name="connsiteY1553" fmla="*/ 549586 h 1574215"/>
                <a:gd name="connsiteX1554" fmla="*/ 710638 w 2437871"/>
                <a:gd name="connsiteY1554" fmla="*/ 549586 h 1574215"/>
                <a:gd name="connsiteX1555" fmla="*/ 1574215 w 2437871"/>
                <a:gd name="connsiteY1555" fmla="*/ 314072 h 1574215"/>
                <a:gd name="connsiteX1556" fmla="*/ 1574215 w 2437871"/>
                <a:gd name="connsiteY1556" fmla="*/ 239610 h 1574215"/>
                <a:gd name="connsiteX1557" fmla="*/ 1570198 w 2437871"/>
                <a:gd name="connsiteY1557" fmla="*/ 239610 h 1574215"/>
                <a:gd name="connsiteX1558" fmla="*/ 1570198 w 2437871"/>
                <a:gd name="connsiteY1558" fmla="*/ 314072 h 1574215"/>
                <a:gd name="connsiteX1559" fmla="*/ 1574215 w 2437871"/>
                <a:gd name="connsiteY1559" fmla="*/ 314072 h 1574215"/>
                <a:gd name="connsiteX1560" fmla="*/ 1413243 w 2437871"/>
                <a:gd name="connsiteY1560" fmla="*/ 789116 h 1574215"/>
                <a:gd name="connsiteX1561" fmla="*/ 1413243 w 2437871"/>
                <a:gd name="connsiteY1561" fmla="*/ 863577 h 1574215"/>
                <a:gd name="connsiteX1562" fmla="*/ 1417259 w 2437871"/>
                <a:gd name="connsiteY1562" fmla="*/ 863577 h 1574215"/>
                <a:gd name="connsiteX1563" fmla="*/ 1417259 w 2437871"/>
                <a:gd name="connsiteY1563" fmla="*/ 789116 h 1574215"/>
                <a:gd name="connsiteX1564" fmla="*/ 1413243 w 2437871"/>
                <a:gd name="connsiteY1564" fmla="*/ 789116 h 1574215"/>
                <a:gd name="connsiteX1565" fmla="*/ 1334685 w 2437871"/>
                <a:gd name="connsiteY1565" fmla="*/ 867674 h 1574215"/>
                <a:gd name="connsiteX1566" fmla="*/ 1334685 w 2437871"/>
                <a:gd name="connsiteY1566" fmla="*/ 942136 h 1574215"/>
                <a:gd name="connsiteX1567" fmla="*/ 1338701 w 2437871"/>
                <a:gd name="connsiteY1567" fmla="*/ 942136 h 1574215"/>
                <a:gd name="connsiteX1568" fmla="*/ 1338701 w 2437871"/>
                <a:gd name="connsiteY1568" fmla="*/ 867674 h 1574215"/>
                <a:gd name="connsiteX1569" fmla="*/ 1334685 w 2437871"/>
                <a:gd name="connsiteY1569" fmla="*/ 867674 h 1574215"/>
                <a:gd name="connsiteX1570" fmla="*/ 1260223 w 2437871"/>
                <a:gd name="connsiteY1570" fmla="*/ 314072 h 1574215"/>
                <a:gd name="connsiteX1571" fmla="*/ 1260223 w 2437871"/>
                <a:gd name="connsiteY1571" fmla="*/ 239610 h 1574215"/>
                <a:gd name="connsiteX1572" fmla="*/ 1256207 w 2437871"/>
                <a:gd name="connsiteY1572" fmla="*/ 239610 h 1574215"/>
                <a:gd name="connsiteX1573" fmla="*/ 1256207 w 2437871"/>
                <a:gd name="connsiteY1573" fmla="*/ 314072 h 1574215"/>
                <a:gd name="connsiteX1574" fmla="*/ 1260223 w 2437871"/>
                <a:gd name="connsiteY1574" fmla="*/ 314072 h 1574215"/>
                <a:gd name="connsiteX1575" fmla="*/ 1334685 w 2437871"/>
                <a:gd name="connsiteY1575" fmla="*/ 789116 h 1574215"/>
                <a:gd name="connsiteX1576" fmla="*/ 1334685 w 2437871"/>
                <a:gd name="connsiteY1576" fmla="*/ 863577 h 1574215"/>
                <a:gd name="connsiteX1577" fmla="*/ 1338701 w 2437871"/>
                <a:gd name="connsiteY1577" fmla="*/ 863577 h 1574215"/>
                <a:gd name="connsiteX1578" fmla="*/ 1338701 w 2437871"/>
                <a:gd name="connsiteY1578" fmla="*/ 789116 h 1574215"/>
                <a:gd name="connsiteX1579" fmla="*/ 1334685 w 2437871"/>
                <a:gd name="connsiteY1579" fmla="*/ 789116 h 1574215"/>
                <a:gd name="connsiteX1580" fmla="*/ 1338701 w 2437871"/>
                <a:gd name="connsiteY1580" fmla="*/ 314072 h 1574215"/>
                <a:gd name="connsiteX1581" fmla="*/ 1338701 w 2437871"/>
                <a:gd name="connsiteY1581" fmla="*/ 239610 h 1574215"/>
                <a:gd name="connsiteX1582" fmla="*/ 1334685 w 2437871"/>
                <a:gd name="connsiteY1582" fmla="*/ 239610 h 1574215"/>
                <a:gd name="connsiteX1583" fmla="*/ 1334685 w 2437871"/>
                <a:gd name="connsiteY1583" fmla="*/ 314072 h 1574215"/>
                <a:gd name="connsiteX1584" fmla="*/ 1338701 w 2437871"/>
                <a:gd name="connsiteY1584" fmla="*/ 314072 h 1574215"/>
                <a:gd name="connsiteX1585" fmla="*/ 1181665 w 2437871"/>
                <a:gd name="connsiteY1585" fmla="*/ 314072 h 1574215"/>
                <a:gd name="connsiteX1586" fmla="*/ 1181665 w 2437871"/>
                <a:gd name="connsiteY1586" fmla="*/ 239610 h 1574215"/>
                <a:gd name="connsiteX1587" fmla="*/ 1177649 w 2437871"/>
                <a:gd name="connsiteY1587" fmla="*/ 239610 h 1574215"/>
                <a:gd name="connsiteX1588" fmla="*/ 1177649 w 2437871"/>
                <a:gd name="connsiteY1588" fmla="*/ 314072 h 1574215"/>
                <a:gd name="connsiteX1589" fmla="*/ 1181665 w 2437871"/>
                <a:gd name="connsiteY1589" fmla="*/ 314072 h 1574215"/>
                <a:gd name="connsiteX1590" fmla="*/ 2119784 w 2437871"/>
                <a:gd name="connsiteY1590" fmla="*/ 785100 h 1574215"/>
                <a:gd name="connsiteX1591" fmla="*/ 2123800 w 2437871"/>
                <a:gd name="connsiteY1591" fmla="*/ 785100 h 1574215"/>
                <a:gd name="connsiteX1592" fmla="*/ 2123800 w 2437871"/>
                <a:gd name="connsiteY1592" fmla="*/ 710638 h 1574215"/>
                <a:gd name="connsiteX1593" fmla="*/ 2119784 w 2437871"/>
                <a:gd name="connsiteY1593" fmla="*/ 710638 h 1574215"/>
                <a:gd name="connsiteX1594" fmla="*/ 2119784 w 2437871"/>
                <a:gd name="connsiteY1594" fmla="*/ 785100 h 1574215"/>
                <a:gd name="connsiteX1595" fmla="*/ 1338701 w 2437871"/>
                <a:gd name="connsiteY1595" fmla="*/ 549586 h 1574215"/>
                <a:gd name="connsiteX1596" fmla="*/ 1338701 w 2437871"/>
                <a:gd name="connsiteY1596" fmla="*/ 475124 h 1574215"/>
                <a:gd name="connsiteX1597" fmla="*/ 1334685 w 2437871"/>
                <a:gd name="connsiteY1597" fmla="*/ 475124 h 1574215"/>
                <a:gd name="connsiteX1598" fmla="*/ 1334685 w 2437871"/>
                <a:gd name="connsiteY1598" fmla="*/ 549586 h 1574215"/>
                <a:gd name="connsiteX1599" fmla="*/ 1338701 w 2437871"/>
                <a:gd name="connsiteY1599" fmla="*/ 549586 h 1574215"/>
                <a:gd name="connsiteX1600" fmla="*/ 1805792 w 2437871"/>
                <a:gd name="connsiteY1600" fmla="*/ 1103188 h 1574215"/>
                <a:gd name="connsiteX1601" fmla="*/ 1805792 w 2437871"/>
                <a:gd name="connsiteY1601" fmla="*/ 1177649 h 1574215"/>
                <a:gd name="connsiteX1602" fmla="*/ 1809809 w 2437871"/>
                <a:gd name="connsiteY1602" fmla="*/ 1177649 h 1574215"/>
                <a:gd name="connsiteX1603" fmla="*/ 1809809 w 2437871"/>
                <a:gd name="connsiteY1603" fmla="*/ 1103188 h 1574215"/>
                <a:gd name="connsiteX1604" fmla="*/ 1805792 w 2437871"/>
                <a:gd name="connsiteY1604" fmla="*/ 1103188 h 1574215"/>
                <a:gd name="connsiteX1605" fmla="*/ 1727234 w 2437871"/>
                <a:gd name="connsiteY1605" fmla="*/ 1103188 h 1574215"/>
                <a:gd name="connsiteX1606" fmla="*/ 1727234 w 2437871"/>
                <a:gd name="connsiteY1606" fmla="*/ 1177649 h 1574215"/>
                <a:gd name="connsiteX1607" fmla="*/ 1731250 w 2437871"/>
                <a:gd name="connsiteY1607" fmla="*/ 1177649 h 1574215"/>
                <a:gd name="connsiteX1608" fmla="*/ 1731250 w 2437871"/>
                <a:gd name="connsiteY1608" fmla="*/ 1103188 h 1574215"/>
                <a:gd name="connsiteX1609" fmla="*/ 1727234 w 2437871"/>
                <a:gd name="connsiteY1609" fmla="*/ 1103188 h 1574215"/>
                <a:gd name="connsiteX1610" fmla="*/ 1648756 w 2437871"/>
                <a:gd name="connsiteY1610" fmla="*/ 1103188 h 1574215"/>
                <a:gd name="connsiteX1611" fmla="*/ 1648756 w 2437871"/>
                <a:gd name="connsiteY1611" fmla="*/ 1177649 h 1574215"/>
                <a:gd name="connsiteX1612" fmla="*/ 1652773 w 2437871"/>
                <a:gd name="connsiteY1612" fmla="*/ 1177649 h 1574215"/>
                <a:gd name="connsiteX1613" fmla="*/ 1652773 w 2437871"/>
                <a:gd name="connsiteY1613" fmla="*/ 1103188 h 1574215"/>
                <a:gd name="connsiteX1614" fmla="*/ 1648756 w 2437871"/>
                <a:gd name="connsiteY1614" fmla="*/ 1103188 h 1574215"/>
                <a:gd name="connsiteX1615" fmla="*/ 1570198 w 2437871"/>
                <a:gd name="connsiteY1615" fmla="*/ 1103188 h 1574215"/>
                <a:gd name="connsiteX1616" fmla="*/ 1570198 w 2437871"/>
                <a:gd name="connsiteY1616" fmla="*/ 1177649 h 1574215"/>
                <a:gd name="connsiteX1617" fmla="*/ 1574215 w 2437871"/>
                <a:gd name="connsiteY1617" fmla="*/ 1177649 h 1574215"/>
                <a:gd name="connsiteX1618" fmla="*/ 1574215 w 2437871"/>
                <a:gd name="connsiteY1618" fmla="*/ 1103188 h 1574215"/>
                <a:gd name="connsiteX1619" fmla="*/ 1570198 w 2437871"/>
                <a:gd name="connsiteY1619" fmla="*/ 1103188 h 1574215"/>
                <a:gd name="connsiteX1620" fmla="*/ 2119784 w 2437871"/>
                <a:gd name="connsiteY1620" fmla="*/ 1099172 h 1574215"/>
                <a:gd name="connsiteX1621" fmla="*/ 2123800 w 2437871"/>
                <a:gd name="connsiteY1621" fmla="*/ 1099172 h 1574215"/>
                <a:gd name="connsiteX1622" fmla="*/ 2123800 w 2437871"/>
                <a:gd name="connsiteY1622" fmla="*/ 1024710 h 1574215"/>
                <a:gd name="connsiteX1623" fmla="*/ 2119784 w 2437871"/>
                <a:gd name="connsiteY1623" fmla="*/ 1024710 h 1574215"/>
                <a:gd name="connsiteX1624" fmla="*/ 2119784 w 2437871"/>
                <a:gd name="connsiteY1624" fmla="*/ 1099172 h 1574215"/>
                <a:gd name="connsiteX1625" fmla="*/ 1962748 w 2437871"/>
                <a:gd name="connsiteY1625" fmla="*/ 1103188 h 1574215"/>
                <a:gd name="connsiteX1626" fmla="*/ 1962748 w 2437871"/>
                <a:gd name="connsiteY1626" fmla="*/ 1177649 h 1574215"/>
                <a:gd name="connsiteX1627" fmla="*/ 1966764 w 2437871"/>
                <a:gd name="connsiteY1627" fmla="*/ 1177649 h 1574215"/>
                <a:gd name="connsiteX1628" fmla="*/ 1966764 w 2437871"/>
                <a:gd name="connsiteY1628" fmla="*/ 1103188 h 1574215"/>
                <a:gd name="connsiteX1629" fmla="*/ 1962748 w 2437871"/>
                <a:gd name="connsiteY1629" fmla="*/ 1103188 h 1574215"/>
                <a:gd name="connsiteX1630" fmla="*/ 2041306 w 2437871"/>
                <a:gd name="connsiteY1630" fmla="*/ 1099172 h 1574215"/>
                <a:gd name="connsiteX1631" fmla="*/ 2045322 w 2437871"/>
                <a:gd name="connsiteY1631" fmla="*/ 1099172 h 1574215"/>
                <a:gd name="connsiteX1632" fmla="*/ 2045322 w 2437871"/>
                <a:gd name="connsiteY1632" fmla="*/ 1024710 h 1574215"/>
                <a:gd name="connsiteX1633" fmla="*/ 2041306 w 2437871"/>
                <a:gd name="connsiteY1633" fmla="*/ 1024710 h 1574215"/>
                <a:gd name="connsiteX1634" fmla="*/ 2041306 w 2437871"/>
                <a:gd name="connsiteY1634" fmla="*/ 1099172 h 1574215"/>
                <a:gd name="connsiteX1635" fmla="*/ 706621 w 2437871"/>
                <a:gd name="connsiteY1635" fmla="*/ 1024630 h 1574215"/>
                <a:gd name="connsiteX1636" fmla="*/ 706621 w 2437871"/>
                <a:gd name="connsiteY1636" fmla="*/ 1099091 h 1574215"/>
                <a:gd name="connsiteX1637" fmla="*/ 710638 w 2437871"/>
                <a:gd name="connsiteY1637" fmla="*/ 1099091 h 1574215"/>
                <a:gd name="connsiteX1638" fmla="*/ 710638 w 2437871"/>
                <a:gd name="connsiteY1638" fmla="*/ 1024630 h 1574215"/>
                <a:gd name="connsiteX1639" fmla="*/ 706621 w 2437871"/>
                <a:gd name="connsiteY1639" fmla="*/ 1024630 h 1574215"/>
                <a:gd name="connsiteX1640" fmla="*/ 1260223 w 2437871"/>
                <a:gd name="connsiteY1640" fmla="*/ 549586 h 1574215"/>
                <a:gd name="connsiteX1641" fmla="*/ 1260223 w 2437871"/>
                <a:gd name="connsiteY1641" fmla="*/ 475124 h 1574215"/>
                <a:gd name="connsiteX1642" fmla="*/ 1256207 w 2437871"/>
                <a:gd name="connsiteY1642" fmla="*/ 475124 h 1574215"/>
                <a:gd name="connsiteX1643" fmla="*/ 1256207 w 2437871"/>
                <a:gd name="connsiteY1643" fmla="*/ 549586 h 1574215"/>
                <a:gd name="connsiteX1644" fmla="*/ 1260223 w 2437871"/>
                <a:gd name="connsiteY1644" fmla="*/ 549586 h 1574215"/>
                <a:gd name="connsiteX1645" fmla="*/ 1884270 w 2437871"/>
                <a:gd name="connsiteY1645" fmla="*/ 1103188 h 1574215"/>
                <a:gd name="connsiteX1646" fmla="*/ 1884270 w 2437871"/>
                <a:gd name="connsiteY1646" fmla="*/ 1177649 h 1574215"/>
                <a:gd name="connsiteX1647" fmla="*/ 1888286 w 2437871"/>
                <a:gd name="connsiteY1647" fmla="*/ 1177649 h 1574215"/>
                <a:gd name="connsiteX1648" fmla="*/ 1888286 w 2437871"/>
                <a:gd name="connsiteY1648" fmla="*/ 1103188 h 1574215"/>
                <a:gd name="connsiteX1649" fmla="*/ 1884270 w 2437871"/>
                <a:gd name="connsiteY1649" fmla="*/ 1103188 h 1574215"/>
                <a:gd name="connsiteX1650" fmla="*/ 1256207 w 2437871"/>
                <a:gd name="connsiteY1650" fmla="*/ 1103188 h 1574215"/>
                <a:gd name="connsiteX1651" fmla="*/ 1256207 w 2437871"/>
                <a:gd name="connsiteY1651" fmla="*/ 1177649 h 1574215"/>
                <a:gd name="connsiteX1652" fmla="*/ 1260223 w 2437871"/>
                <a:gd name="connsiteY1652" fmla="*/ 1177649 h 1574215"/>
                <a:gd name="connsiteX1653" fmla="*/ 1260223 w 2437871"/>
                <a:gd name="connsiteY1653" fmla="*/ 1103188 h 1574215"/>
                <a:gd name="connsiteX1654" fmla="*/ 1256207 w 2437871"/>
                <a:gd name="connsiteY1654" fmla="*/ 1103188 h 1574215"/>
                <a:gd name="connsiteX1655" fmla="*/ 2041306 w 2437871"/>
                <a:gd name="connsiteY1655" fmla="*/ 1103188 h 1574215"/>
                <a:gd name="connsiteX1656" fmla="*/ 2041306 w 2437871"/>
                <a:gd name="connsiteY1656" fmla="*/ 1177649 h 1574215"/>
                <a:gd name="connsiteX1657" fmla="*/ 2045322 w 2437871"/>
                <a:gd name="connsiteY1657" fmla="*/ 1177649 h 1574215"/>
                <a:gd name="connsiteX1658" fmla="*/ 2045322 w 2437871"/>
                <a:gd name="connsiteY1658" fmla="*/ 1103188 h 1574215"/>
                <a:gd name="connsiteX1659" fmla="*/ 2041306 w 2437871"/>
                <a:gd name="connsiteY1659" fmla="*/ 1103188 h 1574215"/>
                <a:gd name="connsiteX1660" fmla="*/ 632080 w 2437871"/>
                <a:gd name="connsiteY1660" fmla="*/ 789116 h 1574215"/>
                <a:gd name="connsiteX1661" fmla="*/ 628063 w 2437871"/>
                <a:gd name="connsiteY1661" fmla="*/ 789116 h 1574215"/>
                <a:gd name="connsiteX1662" fmla="*/ 628063 w 2437871"/>
                <a:gd name="connsiteY1662" fmla="*/ 863577 h 1574215"/>
                <a:gd name="connsiteX1663" fmla="*/ 632080 w 2437871"/>
                <a:gd name="connsiteY1663" fmla="*/ 863577 h 1574215"/>
                <a:gd name="connsiteX1664" fmla="*/ 632080 w 2437871"/>
                <a:gd name="connsiteY1664" fmla="*/ 789116 h 1574215"/>
                <a:gd name="connsiteX1665" fmla="*/ 1177649 w 2437871"/>
                <a:gd name="connsiteY1665" fmla="*/ 1103188 h 1574215"/>
                <a:gd name="connsiteX1666" fmla="*/ 1177649 w 2437871"/>
                <a:gd name="connsiteY1666" fmla="*/ 1177649 h 1574215"/>
                <a:gd name="connsiteX1667" fmla="*/ 1181665 w 2437871"/>
                <a:gd name="connsiteY1667" fmla="*/ 1177649 h 1574215"/>
                <a:gd name="connsiteX1668" fmla="*/ 1181665 w 2437871"/>
                <a:gd name="connsiteY1668" fmla="*/ 1103188 h 1574215"/>
                <a:gd name="connsiteX1669" fmla="*/ 1177649 w 2437871"/>
                <a:gd name="connsiteY1669" fmla="*/ 1103188 h 1574215"/>
                <a:gd name="connsiteX1670" fmla="*/ 2198342 w 2437871"/>
                <a:gd name="connsiteY1670" fmla="*/ 549586 h 1574215"/>
                <a:gd name="connsiteX1671" fmla="*/ 2202358 w 2437871"/>
                <a:gd name="connsiteY1671" fmla="*/ 549586 h 1574215"/>
                <a:gd name="connsiteX1672" fmla="*/ 2202358 w 2437871"/>
                <a:gd name="connsiteY1672" fmla="*/ 475124 h 1574215"/>
                <a:gd name="connsiteX1673" fmla="*/ 2198342 w 2437871"/>
                <a:gd name="connsiteY1673" fmla="*/ 475124 h 1574215"/>
                <a:gd name="connsiteX1674" fmla="*/ 2198342 w 2437871"/>
                <a:gd name="connsiteY1674" fmla="*/ 549586 h 1574215"/>
                <a:gd name="connsiteX1675" fmla="*/ 1334685 w 2437871"/>
                <a:gd name="connsiteY1675" fmla="*/ 1103188 h 1574215"/>
                <a:gd name="connsiteX1676" fmla="*/ 1334685 w 2437871"/>
                <a:gd name="connsiteY1676" fmla="*/ 1177649 h 1574215"/>
                <a:gd name="connsiteX1677" fmla="*/ 1338701 w 2437871"/>
                <a:gd name="connsiteY1677" fmla="*/ 1177649 h 1574215"/>
                <a:gd name="connsiteX1678" fmla="*/ 1338701 w 2437871"/>
                <a:gd name="connsiteY1678" fmla="*/ 1103188 h 1574215"/>
                <a:gd name="connsiteX1679" fmla="*/ 1334685 w 2437871"/>
                <a:gd name="connsiteY1679" fmla="*/ 1103188 h 1574215"/>
                <a:gd name="connsiteX1680" fmla="*/ 632080 w 2437871"/>
                <a:gd name="connsiteY1680" fmla="*/ 710638 h 1574215"/>
                <a:gd name="connsiteX1681" fmla="*/ 628063 w 2437871"/>
                <a:gd name="connsiteY1681" fmla="*/ 710638 h 1574215"/>
                <a:gd name="connsiteX1682" fmla="*/ 628063 w 2437871"/>
                <a:gd name="connsiteY1682" fmla="*/ 785100 h 1574215"/>
                <a:gd name="connsiteX1683" fmla="*/ 632080 w 2437871"/>
                <a:gd name="connsiteY1683" fmla="*/ 785100 h 1574215"/>
                <a:gd name="connsiteX1684" fmla="*/ 632080 w 2437871"/>
                <a:gd name="connsiteY1684" fmla="*/ 710638 h 1574215"/>
                <a:gd name="connsiteX1685" fmla="*/ 1491721 w 2437871"/>
                <a:gd name="connsiteY1685" fmla="*/ 1103188 h 1574215"/>
                <a:gd name="connsiteX1686" fmla="*/ 1491721 w 2437871"/>
                <a:gd name="connsiteY1686" fmla="*/ 1177649 h 1574215"/>
                <a:gd name="connsiteX1687" fmla="*/ 1495737 w 2437871"/>
                <a:gd name="connsiteY1687" fmla="*/ 1177649 h 1574215"/>
                <a:gd name="connsiteX1688" fmla="*/ 1495737 w 2437871"/>
                <a:gd name="connsiteY1688" fmla="*/ 1103188 h 1574215"/>
                <a:gd name="connsiteX1689" fmla="*/ 1491721 w 2437871"/>
                <a:gd name="connsiteY1689" fmla="*/ 1103188 h 1574215"/>
                <a:gd name="connsiteX1690" fmla="*/ 785099 w 2437871"/>
                <a:gd name="connsiteY1690" fmla="*/ 1024630 h 1574215"/>
                <a:gd name="connsiteX1691" fmla="*/ 785099 w 2437871"/>
                <a:gd name="connsiteY1691" fmla="*/ 1099091 h 1574215"/>
                <a:gd name="connsiteX1692" fmla="*/ 789115 w 2437871"/>
                <a:gd name="connsiteY1692" fmla="*/ 1099091 h 1574215"/>
                <a:gd name="connsiteX1693" fmla="*/ 789115 w 2437871"/>
                <a:gd name="connsiteY1693" fmla="*/ 1024630 h 1574215"/>
                <a:gd name="connsiteX1694" fmla="*/ 785099 w 2437871"/>
                <a:gd name="connsiteY1694" fmla="*/ 1024630 h 1574215"/>
                <a:gd name="connsiteX1695" fmla="*/ 1413243 w 2437871"/>
                <a:gd name="connsiteY1695" fmla="*/ 1103188 h 1574215"/>
                <a:gd name="connsiteX1696" fmla="*/ 1413243 w 2437871"/>
                <a:gd name="connsiteY1696" fmla="*/ 1177649 h 1574215"/>
                <a:gd name="connsiteX1697" fmla="*/ 1417259 w 2437871"/>
                <a:gd name="connsiteY1697" fmla="*/ 1177649 h 1574215"/>
                <a:gd name="connsiteX1698" fmla="*/ 1417259 w 2437871"/>
                <a:gd name="connsiteY1698" fmla="*/ 1103188 h 1574215"/>
                <a:gd name="connsiteX1699" fmla="*/ 1413243 w 2437871"/>
                <a:gd name="connsiteY1699" fmla="*/ 1103188 h 1574215"/>
                <a:gd name="connsiteX1700" fmla="*/ 2041306 w 2437871"/>
                <a:gd name="connsiteY1700" fmla="*/ 1020613 h 1574215"/>
                <a:gd name="connsiteX1701" fmla="*/ 2045322 w 2437871"/>
                <a:gd name="connsiteY1701" fmla="*/ 1020613 h 1574215"/>
                <a:gd name="connsiteX1702" fmla="*/ 2045322 w 2437871"/>
                <a:gd name="connsiteY1702" fmla="*/ 946152 h 1574215"/>
                <a:gd name="connsiteX1703" fmla="*/ 2041306 w 2437871"/>
                <a:gd name="connsiteY1703" fmla="*/ 946152 h 1574215"/>
                <a:gd name="connsiteX1704" fmla="*/ 2041306 w 2437871"/>
                <a:gd name="connsiteY1704" fmla="*/ 1020613 h 1574215"/>
                <a:gd name="connsiteX1705" fmla="*/ 632080 w 2437871"/>
                <a:gd name="connsiteY1705" fmla="*/ 632080 h 1574215"/>
                <a:gd name="connsiteX1706" fmla="*/ 628063 w 2437871"/>
                <a:gd name="connsiteY1706" fmla="*/ 632080 h 1574215"/>
                <a:gd name="connsiteX1707" fmla="*/ 628063 w 2437871"/>
                <a:gd name="connsiteY1707" fmla="*/ 706541 h 1574215"/>
                <a:gd name="connsiteX1708" fmla="*/ 632080 w 2437871"/>
                <a:gd name="connsiteY1708" fmla="*/ 706541 h 1574215"/>
                <a:gd name="connsiteX1709" fmla="*/ 632080 w 2437871"/>
                <a:gd name="connsiteY1709" fmla="*/ 632080 h 1574215"/>
                <a:gd name="connsiteX1710" fmla="*/ 318088 w 2437871"/>
                <a:gd name="connsiteY1710" fmla="*/ 789116 h 1574215"/>
                <a:gd name="connsiteX1711" fmla="*/ 314072 w 2437871"/>
                <a:gd name="connsiteY1711" fmla="*/ 789116 h 1574215"/>
                <a:gd name="connsiteX1712" fmla="*/ 314072 w 2437871"/>
                <a:gd name="connsiteY1712" fmla="*/ 863577 h 1574215"/>
                <a:gd name="connsiteX1713" fmla="*/ 318088 w 2437871"/>
                <a:gd name="connsiteY1713" fmla="*/ 863577 h 1574215"/>
                <a:gd name="connsiteX1714" fmla="*/ 318088 w 2437871"/>
                <a:gd name="connsiteY1714" fmla="*/ 789116 h 1574215"/>
                <a:gd name="connsiteX1715" fmla="*/ 1181665 w 2437871"/>
                <a:gd name="connsiteY1715" fmla="*/ 549586 h 1574215"/>
                <a:gd name="connsiteX1716" fmla="*/ 1181665 w 2437871"/>
                <a:gd name="connsiteY1716" fmla="*/ 475124 h 1574215"/>
                <a:gd name="connsiteX1717" fmla="*/ 1177649 w 2437871"/>
                <a:gd name="connsiteY1717" fmla="*/ 475124 h 1574215"/>
                <a:gd name="connsiteX1718" fmla="*/ 1177649 w 2437871"/>
                <a:gd name="connsiteY1718" fmla="*/ 549586 h 1574215"/>
                <a:gd name="connsiteX1719" fmla="*/ 1181665 w 2437871"/>
                <a:gd name="connsiteY1719" fmla="*/ 549586 h 1574215"/>
                <a:gd name="connsiteX1720" fmla="*/ 318088 w 2437871"/>
                <a:gd name="connsiteY1720" fmla="*/ 632080 h 1574215"/>
                <a:gd name="connsiteX1721" fmla="*/ 314072 w 2437871"/>
                <a:gd name="connsiteY1721" fmla="*/ 632080 h 1574215"/>
                <a:gd name="connsiteX1722" fmla="*/ 314072 w 2437871"/>
                <a:gd name="connsiteY1722" fmla="*/ 706541 h 1574215"/>
                <a:gd name="connsiteX1723" fmla="*/ 318088 w 2437871"/>
                <a:gd name="connsiteY1723" fmla="*/ 706541 h 1574215"/>
                <a:gd name="connsiteX1724" fmla="*/ 318088 w 2437871"/>
                <a:gd name="connsiteY1724" fmla="*/ 632080 h 1574215"/>
                <a:gd name="connsiteX1725" fmla="*/ 318088 w 2437871"/>
                <a:gd name="connsiteY1725" fmla="*/ 475124 h 1574215"/>
                <a:gd name="connsiteX1726" fmla="*/ 314072 w 2437871"/>
                <a:gd name="connsiteY1726" fmla="*/ 475124 h 1574215"/>
                <a:gd name="connsiteX1727" fmla="*/ 314072 w 2437871"/>
                <a:gd name="connsiteY1727" fmla="*/ 549586 h 1574215"/>
                <a:gd name="connsiteX1728" fmla="*/ 318088 w 2437871"/>
                <a:gd name="connsiteY1728" fmla="*/ 549586 h 1574215"/>
                <a:gd name="connsiteX1729" fmla="*/ 318088 w 2437871"/>
                <a:gd name="connsiteY1729" fmla="*/ 475124 h 1574215"/>
                <a:gd name="connsiteX1730" fmla="*/ 318088 w 2437871"/>
                <a:gd name="connsiteY1730" fmla="*/ 553602 h 1574215"/>
                <a:gd name="connsiteX1731" fmla="*/ 314072 w 2437871"/>
                <a:gd name="connsiteY1731" fmla="*/ 553602 h 1574215"/>
                <a:gd name="connsiteX1732" fmla="*/ 314072 w 2437871"/>
                <a:gd name="connsiteY1732" fmla="*/ 628064 h 1574215"/>
                <a:gd name="connsiteX1733" fmla="*/ 318088 w 2437871"/>
                <a:gd name="connsiteY1733" fmla="*/ 628064 h 1574215"/>
                <a:gd name="connsiteX1734" fmla="*/ 318088 w 2437871"/>
                <a:gd name="connsiteY1734" fmla="*/ 553602 h 1574215"/>
                <a:gd name="connsiteX1735" fmla="*/ 318088 w 2437871"/>
                <a:gd name="connsiteY1735" fmla="*/ 867674 h 1574215"/>
                <a:gd name="connsiteX1736" fmla="*/ 314072 w 2437871"/>
                <a:gd name="connsiteY1736" fmla="*/ 867674 h 1574215"/>
                <a:gd name="connsiteX1737" fmla="*/ 314072 w 2437871"/>
                <a:gd name="connsiteY1737" fmla="*/ 942136 h 1574215"/>
                <a:gd name="connsiteX1738" fmla="*/ 318088 w 2437871"/>
                <a:gd name="connsiteY1738" fmla="*/ 942136 h 1574215"/>
                <a:gd name="connsiteX1739" fmla="*/ 318088 w 2437871"/>
                <a:gd name="connsiteY1739" fmla="*/ 867674 h 1574215"/>
                <a:gd name="connsiteX1740" fmla="*/ 2119784 w 2437871"/>
                <a:gd name="connsiteY1740" fmla="*/ 1177649 h 1574215"/>
                <a:gd name="connsiteX1741" fmla="*/ 2123800 w 2437871"/>
                <a:gd name="connsiteY1741" fmla="*/ 1177649 h 1574215"/>
                <a:gd name="connsiteX1742" fmla="*/ 2123800 w 2437871"/>
                <a:gd name="connsiteY1742" fmla="*/ 1103188 h 1574215"/>
                <a:gd name="connsiteX1743" fmla="*/ 2119784 w 2437871"/>
                <a:gd name="connsiteY1743" fmla="*/ 1103188 h 1574215"/>
                <a:gd name="connsiteX1744" fmla="*/ 2119784 w 2437871"/>
                <a:gd name="connsiteY1744" fmla="*/ 1177649 h 1574215"/>
                <a:gd name="connsiteX1745" fmla="*/ 318088 w 2437871"/>
                <a:gd name="connsiteY1745" fmla="*/ 396566 h 1574215"/>
                <a:gd name="connsiteX1746" fmla="*/ 314072 w 2437871"/>
                <a:gd name="connsiteY1746" fmla="*/ 396566 h 1574215"/>
                <a:gd name="connsiteX1747" fmla="*/ 314072 w 2437871"/>
                <a:gd name="connsiteY1747" fmla="*/ 471028 h 1574215"/>
                <a:gd name="connsiteX1748" fmla="*/ 318088 w 2437871"/>
                <a:gd name="connsiteY1748" fmla="*/ 471028 h 1574215"/>
                <a:gd name="connsiteX1749" fmla="*/ 318088 w 2437871"/>
                <a:gd name="connsiteY1749" fmla="*/ 396566 h 1574215"/>
                <a:gd name="connsiteX1750" fmla="*/ 318088 w 2437871"/>
                <a:gd name="connsiteY1750" fmla="*/ 1103188 h 1574215"/>
                <a:gd name="connsiteX1751" fmla="*/ 314072 w 2437871"/>
                <a:gd name="connsiteY1751" fmla="*/ 1103188 h 1574215"/>
                <a:gd name="connsiteX1752" fmla="*/ 314072 w 2437871"/>
                <a:gd name="connsiteY1752" fmla="*/ 1177649 h 1574215"/>
                <a:gd name="connsiteX1753" fmla="*/ 318088 w 2437871"/>
                <a:gd name="connsiteY1753" fmla="*/ 1177649 h 1574215"/>
                <a:gd name="connsiteX1754" fmla="*/ 318088 w 2437871"/>
                <a:gd name="connsiteY1754" fmla="*/ 1103188 h 1574215"/>
                <a:gd name="connsiteX1755" fmla="*/ 318088 w 2437871"/>
                <a:gd name="connsiteY1755" fmla="*/ 1024630 h 1574215"/>
                <a:gd name="connsiteX1756" fmla="*/ 314072 w 2437871"/>
                <a:gd name="connsiteY1756" fmla="*/ 1024630 h 1574215"/>
                <a:gd name="connsiteX1757" fmla="*/ 314072 w 2437871"/>
                <a:gd name="connsiteY1757" fmla="*/ 1099091 h 1574215"/>
                <a:gd name="connsiteX1758" fmla="*/ 318088 w 2437871"/>
                <a:gd name="connsiteY1758" fmla="*/ 1099091 h 1574215"/>
                <a:gd name="connsiteX1759" fmla="*/ 318088 w 2437871"/>
                <a:gd name="connsiteY1759" fmla="*/ 1024630 h 1574215"/>
                <a:gd name="connsiteX1760" fmla="*/ 318088 w 2437871"/>
                <a:gd name="connsiteY1760" fmla="*/ 946152 h 1574215"/>
                <a:gd name="connsiteX1761" fmla="*/ 314072 w 2437871"/>
                <a:gd name="connsiteY1761" fmla="*/ 946152 h 1574215"/>
                <a:gd name="connsiteX1762" fmla="*/ 314072 w 2437871"/>
                <a:gd name="connsiteY1762" fmla="*/ 1020613 h 1574215"/>
                <a:gd name="connsiteX1763" fmla="*/ 318088 w 2437871"/>
                <a:gd name="connsiteY1763" fmla="*/ 1020613 h 1574215"/>
                <a:gd name="connsiteX1764" fmla="*/ 318088 w 2437871"/>
                <a:gd name="connsiteY1764" fmla="*/ 946152 h 1574215"/>
                <a:gd name="connsiteX1765" fmla="*/ 318088 w 2437871"/>
                <a:gd name="connsiteY1765" fmla="*/ 710638 h 1574215"/>
                <a:gd name="connsiteX1766" fmla="*/ 314072 w 2437871"/>
                <a:gd name="connsiteY1766" fmla="*/ 710638 h 1574215"/>
                <a:gd name="connsiteX1767" fmla="*/ 314072 w 2437871"/>
                <a:gd name="connsiteY1767" fmla="*/ 785100 h 1574215"/>
                <a:gd name="connsiteX1768" fmla="*/ 318088 w 2437871"/>
                <a:gd name="connsiteY1768" fmla="*/ 785100 h 1574215"/>
                <a:gd name="connsiteX1769" fmla="*/ 318088 w 2437871"/>
                <a:gd name="connsiteY1769" fmla="*/ 710638 h 1574215"/>
                <a:gd name="connsiteX1770" fmla="*/ 396566 w 2437871"/>
                <a:gd name="connsiteY1770" fmla="*/ 1024630 h 1574215"/>
                <a:gd name="connsiteX1771" fmla="*/ 392550 w 2437871"/>
                <a:gd name="connsiteY1771" fmla="*/ 1024630 h 1574215"/>
                <a:gd name="connsiteX1772" fmla="*/ 392550 w 2437871"/>
                <a:gd name="connsiteY1772" fmla="*/ 1099091 h 1574215"/>
                <a:gd name="connsiteX1773" fmla="*/ 396566 w 2437871"/>
                <a:gd name="connsiteY1773" fmla="*/ 1099091 h 1574215"/>
                <a:gd name="connsiteX1774" fmla="*/ 396566 w 2437871"/>
                <a:gd name="connsiteY1774" fmla="*/ 1024630 h 1574215"/>
                <a:gd name="connsiteX1775" fmla="*/ 318088 w 2437871"/>
                <a:gd name="connsiteY1775" fmla="*/ 318088 h 1574215"/>
                <a:gd name="connsiteX1776" fmla="*/ 314072 w 2437871"/>
                <a:gd name="connsiteY1776" fmla="*/ 318088 h 1574215"/>
                <a:gd name="connsiteX1777" fmla="*/ 314072 w 2437871"/>
                <a:gd name="connsiteY1777" fmla="*/ 392550 h 1574215"/>
                <a:gd name="connsiteX1778" fmla="*/ 318088 w 2437871"/>
                <a:gd name="connsiteY1778" fmla="*/ 392550 h 1574215"/>
                <a:gd name="connsiteX1779" fmla="*/ 318088 w 2437871"/>
                <a:gd name="connsiteY1779" fmla="*/ 318088 h 1574215"/>
                <a:gd name="connsiteX1780" fmla="*/ 1103187 w 2437871"/>
                <a:gd name="connsiteY1780" fmla="*/ 549586 h 1574215"/>
                <a:gd name="connsiteX1781" fmla="*/ 1103187 w 2437871"/>
                <a:gd name="connsiteY1781" fmla="*/ 475124 h 1574215"/>
                <a:gd name="connsiteX1782" fmla="*/ 1099171 w 2437871"/>
                <a:gd name="connsiteY1782" fmla="*/ 475124 h 1574215"/>
                <a:gd name="connsiteX1783" fmla="*/ 1099171 w 2437871"/>
                <a:gd name="connsiteY1783" fmla="*/ 549586 h 1574215"/>
                <a:gd name="connsiteX1784" fmla="*/ 1103187 w 2437871"/>
                <a:gd name="connsiteY1784" fmla="*/ 549586 h 1574215"/>
                <a:gd name="connsiteX1785" fmla="*/ 1727234 w 2437871"/>
                <a:gd name="connsiteY1785" fmla="*/ 789116 h 1574215"/>
                <a:gd name="connsiteX1786" fmla="*/ 1727234 w 2437871"/>
                <a:gd name="connsiteY1786" fmla="*/ 863577 h 1574215"/>
                <a:gd name="connsiteX1787" fmla="*/ 1731250 w 2437871"/>
                <a:gd name="connsiteY1787" fmla="*/ 863577 h 1574215"/>
                <a:gd name="connsiteX1788" fmla="*/ 1731250 w 2437871"/>
                <a:gd name="connsiteY1788" fmla="*/ 789116 h 1574215"/>
                <a:gd name="connsiteX1789" fmla="*/ 1727234 w 2437871"/>
                <a:gd name="connsiteY1789" fmla="*/ 789116 h 1574215"/>
                <a:gd name="connsiteX1790" fmla="*/ 1413243 w 2437871"/>
                <a:gd name="connsiteY1790" fmla="*/ 867674 h 1574215"/>
                <a:gd name="connsiteX1791" fmla="*/ 1413243 w 2437871"/>
                <a:gd name="connsiteY1791" fmla="*/ 942136 h 1574215"/>
                <a:gd name="connsiteX1792" fmla="*/ 1417259 w 2437871"/>
                <a:gd name="connsiteY1792" fmla="*/ 942136 h 1574215"/>
                <a:gd name="connsiteX1793" fmla="*/ 1417259 w 2437871"/>
                <a:gd name="connsiteY1793" fmla="*/ 867674 h 1574215"/>
                <a:gd name="connsiteX1794" fmla="*/ 1413243 w 2437871"/>
                <a:gd name="connsiteY1794" fmla="*/ 867674 h 1574215"/>
                <a:gd name="connsiteX1795" fmla="*/ 628063 w 2437871"/>
                <a:gd name="connsiteY1795" fmla="*/ 1024630 h 1574215"/>
                <a:gd name="connsiteX1796" fmla="*/ 628063 w 2437871"/>
                <a:gd name="connsiteY1796" fmla="*/ 1099091 h 1574215"/>
                <a:gd name="connsiteX1797" fmla="*/ 632080 w 2437871"/>
                <a:gd name="connsiteY1797" fmla="*/ 1099091 h 1574215"/>
                <a:gd name="connsiteX1798" fmla="*/ 632080 w 2437871"/>
                <a:gd name="connsiteY1798" fmla="*/ 1024630 h 1574215"/>
                <a:gd name="connsiteX1799" fmla="*/ 628063 w 2437871"/>
                <a:gd name="connsiteY1799" fmla="*/ 1024630 h 1574215"/>
                <a:gd name="connsiteX1800" fmla="*/ 549585 w 2437871"/>
                <a:gd name="connsiteY1800" fmla="*/ 1024630 h 1574215"/>
                <a:gd name="connsiteX1801" fmla="*/ 549585 w 2437871"/>
                <a:gd name="connsiteY1801" fmla="*/ 1099091 h 1574215"/>
                <a:gd name="connsiteX1802" fmla="*/ 553602 w 2437871"/>
                <a:gd name="connsiteY1802" fmla="*/ 1099091 h 1574215"/>
                <a:gd name="connsiteX1803" fmla="*/ 553602 w 2437871"/>
                <a:gd name="connsiteY1803" fmla="*/ 1024630 h 1574215"/>
                <a:gd name="connsiteX1804" fmla="*/ 549585 w 2437871"/>
                <a:gd name="connsiteY1804" fmla="*/ 1024630 h 1574215"/>
                <a:gd name="connsiteX1805" fmla="*/ 1570198 w 2437871"/>
                <a:gd name="connsiteY1805" fmla="*/ 789116 h 1574215"/>
                <a:gd name="connsiteX1806" fmla="*/ 1570198 w 2437871"/>
                <a:gd name="connsiteY1806" fmla="*/ 863577 h 1574215"/>
                <a:gd name="connsiteX1807" fmla="*/ 1574215 w 2437871"/>
                <a:gd name="connsiteY1807" fmla="*/ 863577 h 1574215"/>
                <a:gd name="connsiteX1808" fmla="*/ 1574215 w 2437871"/>
                <a:gd name="connsiteY1808" fmla="*/ 789116 h 1574215"/>
                <a:gd name="connsiteX1809" fmla="*/ 1570198 w 2437871"/>
                <a:gd name="connsiteY1809" fmla="*/ 789116 h 1574215"/>
                <a:gd name="connsiteX1810" fmla="*/ 1648756 w 2437871"/>
                <a:gd name="connsiteY1810" fmla="*/ 789116 h 1574215"/>
                <a:gd name="connsiteX1811" fmla="*/ 1648756 w 2437871"/>
                <a:gd name="connsiteY1811" fmla="*/ 863577 h 1574215"/>
                <a:gd name="connsiteX1812" fmla="*/ 1652773 w 2437871"/>
                <a:gd name="connsiteY1812" fmla="*/ 863577 h 1574215"/>
                <a:gd name="connsiteX1813" fmla="*/ 1652773 w 2437871"/>
                <a:gd name="connsiteY1813" fmla="*/ 789116 h 1574215"/>
                <a:gd name="connsiteX1814" fmla="*/ 1648756 w 2437871"/>
                <a:gd name="connsiteY1814" fmla="*/ 789116 h 1574215"/>
                <a:gd name="connsiteX1815" fmla="*/ 1024629 w 2437871"/>
                <a:gd name="connsiteY1815" fmla="*/ 549586 h 1574215"/>
                <a:gd name="connsiteX1816" fmla="*/ 1024629 w 2437871"/>
                <a:gd name="connsiteY1816" fmla="*/ 475124 h 1574215"/>
                <a:gd name="connsiteX1817" fmla="*/ 1020613 w 2437871"/>
                <a:gd name="connsiteY1817" fmla="*/ 475124 h 1574215"/>
                <a:gd name="connsiteX1818" fmla="*/ 1020613 w 2437871"/>
                <a:gd name="connsiteY1818" fmla="*/ 549586 h 1574215"/>
                <a:gd name="connsiteX1819" fmla="*/ 1024629 w 2437871"/>
                <a:gd name="connsiteY1819" fmla="*/ 549586 h 1574215"/>
                <a:gd name="connsiteX1820" fmla="*/ 628063 w 2437871"/>
                <a:gd name="connsiteY1820" fmla="*/ 1103188 h 1574215"/>
                <a:gd name="connsiteX1821" fmla="*/ 628063 w 2437871"/>
                <a:gd name="connsiteY1821" fmla="*/ 1177649 h 1574215"/>
                <a:gd name="connsiteX1822" fmla="*/ 632080 w 2437871"/>
                <a:gd name="connsiteY1822" fmla="*/ 1177649 h 1574215"/>
                <a:gd name="connsiteX1823" fmla="*/ 632080 w 2437871"/>
                <a:gd name="connsiteY1823" fmla="*/ 1103188 h 1574215"/>
                <a:gd name="connsiteX1824" fmla="*/ 628063 w 2437871"/>
                <a:gd name="connsiteY1824" fmla="*/ 1103188 h 1574215"/>
                <a:gd name="connsiteX1825" fmla="*/ 2276820 w 2437871"/>
                <a:gd name="connsiteY1825" fmla="*/ 942136 h 1574215"/>
                <a:gd name="connsiteX1826" fmla="*/ 2280836 w 2437871"/>
                <a:gd name="connsiteY1826" fmla="*/ 942136 h 1574215"/>
                <a:gd name="connsiteX1827" fmla="*/ 2280836 w 2437871"/>
                <a:gd name="connsiteY1827" fmla="*/ 867674 h 1574215"/>
                <a:gd name="connsiteX1828" fmla="*/ 2276820 w 2437871"/>
                <a:gd name="connsiteY1828" fmla="*/ 867674 h 1574215"/>
                <a:gd name="connsiteX1829" fmla="*/ 2276820 w 2437871"/>
                <a:gd name="connsiteY1829" fmla="*/ 942136 h 1574215"/>
                <a:gd name="connsiteX1830" fmla="*/ 2276820 w 2437871"/>
                <a:gd name="connsiteY1830" fmla="*/ 863658 h 1574215"/>
                <a:gd name="connsiteX1831" fmla="*/ 2280836 w 2437871"/>
                <a:gd name="connsiteY1831" fmla="*/ 863658 h 1574215"/>
                <a:gd name="connsiteX1832" fmla="*/ 2280836 w 2437871"/>
                <a:gd name="connsiteY1832" fmla="*/ 789196 h 1574215"/>
                <a:gd name="connsiteX1833" fmla="*/ 2276820 w 2437871"/>
                <a:gd name="connsiteY1833" fmla="*/ 789196 h 1574215"/>
                <a:gd name="connsiteX1834" fmla="*/ 2276820 w 2437871"/>
                <a:gd name="connsiteY1834" fmla="*/ 863658 h 1574215"/>
                <a:gd name="connsiteX1835" fmla="*/ 2276820 w 2437871"/>
                <a:gd name="connsiteY1835" fmla="*/ 1256208 h 1574215"/>
                <a:gd name="connsiteX1836" fmla="*/ 2280836 w 2437871"/>
                <a:gd name="connsiteY1836" fmla="*/ 1256208 h 1574215"/>
                <a:gd name="connsiteX1837" fmla="*/ 2280836 w 2437871"/>
                <a:gd name="connsiteY1837" fmla="*/ 1181746 h 1574215"/>
                <a:gd name="connsiteX1838" fmla="*/ 2276820 w 2437871"/>
                <a:gd name="connsiteY1838" fmla="*/ 1181746 h 1574215"/>
                <a:gd name="connsiteX1839" fmla="*/ 2276820 w 2437871"/>
                <a:gd name="connsiteY1839" fmla="*/ 1256208 h 1574215"/>
                <a:gd name="connsiteX1840" fmla="*/ 2276820 w 2437871"/>
                <a:gd name="connsiteY1840" fmla="*/ 785100 h 1574215"/>
                <a:gd name="connsiteX1841" fmla="*/ 2280836 w 2437871"/>
                <a:gd name="connsiteY1841" fmla="*/ 785100 h 1574215"/>
                <a:gd name="connsiteX1842" fmla="*/ 2280836 w 2437871"/>
                <a:gd name="connsiteY1842" fmla="*/ 710638 h 1574215"/>
                <a:gd name="connsiteX1843" fmla="*/ 2276820 w 2437871"/>
                <a:gd name="connsiteY1843" fmla="*/ 710638 h 1574215"/>
                <a:gd name="connsiteX1844" fmla="*/ 2276820 w 2437871"/>
                <a:gd name="connsiteY1844" fmla="*/ 785100 h 1574215"/>
                <a:gd name="connsiteX1845" fmla="*/ 2276820 w 2437871"/>
                <a:gd name="connsiteY1845" fmla="*/ 1099172 h 1574215"/>
                <a:gd name="connsiteX1846" fmla="*/ 2280836 w 2437871"/>
                <a:gd name="connsiteY1846" fmla="*/ 1099172 h 1574215"/>
                <a:gd name="connsiteX1847" fmla="*/ 2280836 w 2437871"/>
                <a:gd name="connsiteY1847" fmla="*/ 1024710 h 1574215"/>
                <a:gd name="connsiteX1848" fmla="*/ 2276820 w 2437871"/>
                <a:gd name="connsiteY1848" fmla="*/ 1024710 h 1574215"/>
                <a:gd name="connsiteX1849" fmla="*/ 2276820 w 2437871"/>
                <a:gd name="connsiteY1849" fmla="*/ 1099172 h 1574215"/>
                <a:gd name="connsiteX1850" fmla="*/ 161052 w 2437871"/>
                <a:gd name="connsiteY1850" fmla="*/ 1181666 h 1574215"/>
                <a:gd name="connsiteX1851" fmla="*/ 157036 w 2437871"/>
                <a:gd name="connsiteY1851" fmla="*/ 1181666 h 1574215"/>
                <a:gd name="connsiteX1852" fmla="*/ 157036 w 2437871"/>
                <a:gd name="connsiteY1852" fmla="*/ 1256127 h 1574215"/>
                <a:gd name="connsiteX1853" fmla="*/ 161052 w 2437871"/>
                <a:gd name="connsiteY1853" fmla="*/ 1256127 h 1574215"/>
                <a:gd name="connsiteX1854" fmla="*/ 161052 w 2437871"/>
                <a:gd name="connsiteY1854" fmla="*/ 1181666 h 1574215"/>
                <a:gd name="connsiteX1855" fmla="*/ 2276820 w 2437871"/>
                <a:gd name="connsiteY1855" fmla="*/ 1020613 h 1574215"/>
                <a:gd name="connsiteX1856" fmla="*/ 2280836 w 2437871"/>
                <a:gd name="connsiteY1856" fmla="*/ 1020613 h 1574215"/>
                <a:gd name="connsiteX1857" fmla="*/ 2280836 w 2437871"/>
                <a:gd name="connsiteY1857" fmla="*/ 946152 h 1574215"/>
                <a:gd name="connsiteX1858" fmla="*/ 2276820 w 2437871"/>
                <a:gd name="connsiteY1858" fmla="*/ 946152 h 1574215"/>
                <a:gd name="connsiteX1859" fmla="*/ 2276820 w 2437871"/>
                <a:gd name="connsiteY1859" fmla="*/ 1020613 h 1574215"/>
                <a:gd name="connsiteX1860" fmla="*/ 2276820 w 2437871"/>
                <a:gd name="connsiteY1860" fmla="*/ 706622 h 1574215"/>
                <a:gd name="connsiteX1861" fmla="*/ 2280836 w 2437871"/>
                <a:gd name="connsiteY1861" fmla="*/ 706622 h 1574215"/>
                <a:gd name="connsiteX1862" fmla="*/ 2280836 w 2437871"/>
                <a:gd name="connsiteY1862" fmla="*/ 632160 h 1574215"/>
                <a:gd name="connsiteX1863" fmla="*/ 2276820 w 2437871"/>
                <a:gd name="connsiteY1863" fmla="*/ 632160 h 1574215"/>
                <a:gd name="connsiteX1864" fmla="*/ 2276820 w 2437871"/>
                <a:gd name="connsiteY1864" fmla="*/ 706622 h 1574215"/>
                <a:gd name="connsiteX1865" fmla="*/ 2276820 w 2437871"/>
                <a:gd name="connsiteY1865" fmla="*/ 471108 h 1574215"/>
                <a:gd name="connsiteX1866" fmla="*/ 2280836 w 2437871"/>
                <a:gd name="connsiteY1866" fmla="*/ 471108 h 1574215"/>
                <a:gd name="connsiteX1867" fmla="*/ 2280836 w 2437871"/>
                <a:gd name="connsiteY1867" fmla="*/ 396646 h 1574215"/>
                <a:gd name="connsiteX1868" fmla="*/ 2276820 w 2437871"/>
                <a:gd name="connsiteY1868" fmla="*/ 396646 h 1574215"/>
                <a:gd name="connsiteX1869" fmla="*/ 2276820 w 2437871"/>
                <a:gd name="connsiteY1869" fmla="*/ 471108 h 1574215"/>
                <a:gd name="connsiteX1870" fmla="*/ 2276820 w 2437871"/>
                <a:gd name="connsiteY1870" fmla="*/ 392550 h 1574215"/>
                <a:gd name="connsiteX1871" fmla="*/ 2280836 w 2437871"/>
                <a:gd name="connsiteY1871" fmla="*/ 392550 h 1574215"/>
                <a:gd name="connsiteX1872" fmla="*/ 2280836 w 2437871"/>
                <a:gd name="connsiteY1872" fmla="*/ 318088 h 1574215"/>
                <a:gd name="connsiteX1873" fmla="*/ 2276820 w 2437871"/>
                <a:gd name="connsiteY1873" fmla="*/ 318088 h 1574215"/>
                <a:gd name="connsiteX1874" fmla="*/ 2276820 w 2437871"/>
                <a:gd name="connsiteY1874" fmla="*/ 392550 h 1574215"/>
                <a:gd name="connsiteX1875" fmla="*/ 2276820 w 2437871"/>
                <a:gd name="connsiteY1875" fmla="*/ 549586 h 1574215"/>
                <a:gd name="connsiteX1876" fmla="*/ 2280836 w 2437871"/>
                <a:gd name="connsiteY1876" fmla="*/ 549586 h 1574215"/>
                <a:gd name="connsiteX1877" fmla="*/ 2280836 w 2437871"/>
                <a:gd name="connsiteY1877" fmla="*/ 475124 h 1574215"/>
                <a:gd name="connsiteX1878" fmla="*/ 2276820 w 2437871"/>
                <a:gd name="connsiteY1878" fmla="*/ 475124 h 1574215"/>
                <a:gd name="connsiteX1879" fmla="*/ 2276820 w 2437871"/>
                <a:gd name="connsiteY1879" fmla="*/ 549586 h 1574215"/>
                <a:gd name="connsiteX1880" fmla="*/ 2276820 w 2437871"/>
                <a:gd name="connsiteY1880" fmla="*/ 628064 h 1574215"/>
                <a:gd name="connsiteX1881" fmla="*/ 2280836 w 2437871"/>
                <a:gd name="connsiteY1881" fmla="*/ 628064 h 1574215"/>
                <a:gd name="connsiteX1882" fmla="*/ 2280836 w 2437871"/>
                <a:gd name="connsiteY1882" fmla="*/ 553602 h 1574215"/>
                <a:gd name="connsiteX1883" fmla="*/ 2276820 w 2437871"/>
                <a:gd name="connsiteY1883" fmla="*/ 553602 h 1574215"/>
                <a:gd name="connsiteX1884" fmla="*/ 2276820 w 2437871"/>
                <a:gd name="connsiteY1884" fmla="*/ 628064 h 1574215"/>
                <a:gd name="connsiteX1885" fmla="*/ 2276820 w 2437871"/>
                <a:gd name="connsiteY1885" fmla="*/ 1334685 h 1574215"/>
                <a:gd name="connsiteX1886" fmla="*/ 2280836 w 2437871"/>
                <a:gd name="connsiteY1886" fmla="*/ 1334685 h 1574215"/>
                <a:gd name="connsiteX1887" fmla="*/ 2280836 w 2437871"/>
                <a:gd name="connsiteY1887" fmla="*/ 1260224 h 1574215"/>
                <a:gd name="connsiteX1888" fmla="*/ 2276820 w 2437871"/>
                <a:gd name="connsiteY1888" fmla="*/ 1260224 h 1574215"/>
                <a:gd name="connsiteX1889" fmla="*/ 2276820 w 2437871"/>
                <a:gd name="connsiteY1889" fmla="*/ 1334685 h 1574215"/>
                <a:gd name="connsiteX1890" fmla="*/ 628063 w 2437871"/>
                <a:gd name="connsiteY1890" fmla="*/ 1417260 h 1574215"/>
                <a:gd name="connsiteX1891" fmla="*/ 628063 w 2437871"/>
                <a:gd name="connsiteY1891" fmla="*/ 1491721 h 1574215"/>
                <a:gd name="connsiteX1892" fmla="*/ 632080 w 2437871"/>
                <a:gd name="connsiteY1892" fmla="*/ 1491721 h 1574215"/>
                <a:gd name="connsiteX1893" fmla="*/ 632080 w 2437871"/>
                <a:gd name="connsiteY1893" fmla="*/ 1417260 h 1574215"/>
                <a:gd name="connsiteX1894" fmla="*/ 628063 w 2437871"/>
                <a:gd name="connsiteY1894" fmla="*/ 1417260 h 1574215"/>
                <a:gd name="connsiteX1895" fmla="*/ 471108 w 2437871"/>
                <a:gd name="connsiteY1895" fmla="*/ 1417260 h 1574215"/>
                <a:gd name="connsiteX1896" fmla="*/ 471108 w 2437871"/>
                <a:gd name="connsiteY1896" fmla="*/ 1491721 h 1574215"/>
                <a:gd name="connsiteX1897" fmla="*/ 475124 w 2437871"/>
                <a:gd name="connsiteY1897" fmla="*/ 1491721 h 1574215"/>
                <a:gd name="connsiteX1898" fmla="*/ 475124 w 2437871"/>
                <a:gd name="connsiteY1898" fmla="*/ 1417260 h 1574215"/>
                <a:gd name="connsiteX1899" fmla="*/ 471108 w 2437871"/>
                <a:gd name="connsiteY1899" fmla="*/ 1417260 h 1574215"/>
                <a:gd name="connsiteX1900" fmla="*/ 549585 w 2437871"/>
                <a:gd name="connsiteY1900" fmla="*/ 1417260 h 1574215"/>
                <a:gd name="connsiteX1901" fmla="*/ 549585 w 2437871"/>
                <a:gd name="connsiteY1901" fmla="*/ 1491721 h 1574215"/>
                <a:gd name="connsiteX1902" fmla="*/ 553602 w 2437871"/>
                <a:gd name="connsiteY1902" fmla="*/ 1491721 h 1574215"/>
                <a:gd name="connsiteX1903" fmla="*/ 553602 w 2437871"/>
                <a:gd name="connsiteY1903" fmla="*/ 1417260 h 1574215"/>
                <a:gd name="connsiteX1904" fmla="*/ 549585 w 2437871"/>
                <a:gd name="connsiteY1904" fmla="*/ 1417260 h 1574215"/>
                <a:gd name="connsiteX1905" fmla="*/ 161052 w 2437871"/>
                <a:gd name="connsiteY1905" fmla="*/ 1260224 h 1574215"/>
                <a:gd name="connsiteX1906" fmla="*/ 157036 w 2437871"/>
                <a:gd name="connsiteY1906" fmla="*/ 1260224 h 1574215"/>
                <a:gd name="connsiteX1907" fmla="*/ 157036 w 2437871"/>
                <a:gd name="connsiteY1907" fmla="*/ 1334685 h 1574215"/>
                <a:gd name="connsiteX1908" fmla="*/ 161052 w 2437871"/>
                <a:gd name="connsiteY1908" fmla="*/ 1334685 h 1574215"/>
                <a:gd name="connsiteX1909" fmla="*/ 161052 w 2437871"/>
                <a:gd name="connsiteY1909" fmla="*/ 1260224 h 1574215"/>
                <a:gd name="connsiteX1910" fmla="*/ 706621 w 2437871"/>
                <a:gd name="connsiteY1910" fmla="*/ 1417260 h 1574215"/>
                <a:gd name="connsiteX1911" fmla="*/ 706621 w 2437871"/>
                <a:gd name="connsiteY1911" fmla="*/ 1491721 h 1574215"/>
                <a:gd name="connsiteX1912" fmla="*/ 710638 w 2437871"/>
                <a:gd name="connsiteY1912" fmla="*/ 1491721 h 1574215"/>
                <a:gd name="connsiteX1913" fmla="*/ 710638 w 2437871"/>
                <a:gd name="connsiteY1913" fmla="*/ 1417260 h 1574215"/>
                <a:gd name="connsiteX1914" fmla="*/ 706621 w 2437871"/>
                <a:gd name="connsiteY1914" fmla="*/ 1417260 h 1574215"/>
                <a:gd name="connsiteX1915" fmla="*/ 2276820 w 2437871"/>
                <a:gd name="connsiteY1915" fmla="*/ 314072 h 1574215"/>
                <a:gd name="connsiteX1916" fmla="*/ 2280836 w 2437871"/>
                <a:gd name="connsiteY1916" fmla="*/ 314072 h 1574215"/>
                <a:gd name="connsiteX1917" fmla="*/ 2280836 w 2437871"/>
                <a:gd name="connsiteY1917" fmla="*/ 239610 h 1574215"/>
                <a:gd name="connsiteX1918" fmla="*/ 2276820 w 2437871"/>
                <a:gd name="connsiteY1918" fmla="*/ 239610 h 1574215"/>
                <a:gd name="connsiteX1919" fmla="*/ 2276820 w 2437871"/>
                <a:gd name="connsiteY1919" fmla="*/ 314072 h 1574215"/>
                <a:gd name="connsiteX1920" fmla="*/ 157036 w 2437871"/>
                <a:gd name="connsiteY1920" fmla="*/ 1417260 h 1574215"/>
                <a:gd name="connsiteX1921" fmla="*/ 157036 w 2437871"/>
                <a:gd name="connsiteY1921" fmla="*/ 1491721 h 1574215"/>
                <a:gd name="connsiteX1922" fmla="*/ 161052 w 2437871"/>
                <a:gd name="connsiteY1922" fmla="*/ 1491721 h 1574215"/>
                <a:gd name="connsiteX1923" fmla="*/ 161052 w 2437871"/>
                <a:gd name="connsiteY1923" fmla="*/ 1417260 h 1574215"/>
                <a:gd name="connsiteX1924" fmla="*/ 157036 w 2437871"/>
                <a:gd name="connsiteY1924" fmla="*/ 1417260 h 1574215"/>
                <a:gd name="connsiteX1925" fmla="*/ 78478 w 2437871"/>
                <a:gd name="connsiteY1925" fmla="*/ 1417260 h 1574215"/>
                <a:gd name="connsiteX1926" fmla="*/ 78478 w 2437871"/>
                <a:gd name="connsiteY1926" fmla="*/ 1491721 h 1574215"/>
                <a:gd name="connsiteX1927" fmla="*/ 82494 w 2437871"/>
                <a:gd name="connsiteY1927" fmla="*/ 1491721 h 1574215"/>
                <a:gd name="connsiteX1928" fmla="*/ 82494 w 2437871"/>
                <a:gd name="connsiteY1928" fmla="*/ 1417260 h 1574215"/>
                <a:gd name="connsiteX1929" fmla="*/ 78478 w 2437871"/>
                <a:gd name="connsiteY1929" fmla="*/ 1417260 h 1574215"/>
                <a:gd name="connsiteX1930" fmla="*/ 392550 w 2437871"/>
                <a:gd name="connsiteY1930" fmla="*/ 1417260 h 1574215"/>
                <a:gd name="connsiteX1931" fmla="*/ 392550 w 2437871"/>
                <a:gd name="connsiteY1931" fmla="*/ 1491721 h 1574215"/>
                <a:gd name="connsiteX1932" fmla="*/ 396566 w 2437871"/>
                <a:gd name="connsiteY1932" fmla="*/ 1491721 h 1574215"/>
                <a:gd name="connsiteX1933" fmla="*/ 396566 w 2437871"/>
                <a:gd name="connsiteY1933" fmla="*/ 1417260 h 1574215"/>
                <a:gd name="connsiteX1934" fmla="*/ 392550 w 2437871"/>
                <a:gd name="connsiteY1934" fmla="*/ 1417260 h 1574215"/>
                <a:gd name="connsiteX1935" fmla="*/ 235514 w 2437871"/>
                <a:gd name="connsiteY1935" fmla="*/ 1417260 h 1574215"/>
                <a:gd name="connsiteX1936" fmla="*/ 235514 w 2437871"/>
                <a:gd name="connsiteY1936" fmla="*/ 1491721 h 1574215"/>
                <a:gd name="connsiteX1937" fmla="*/ 239530 w 2437871"/>
                <a:gd name="connsiteY1937" fmla="*/ 1491721 h 1574215"/>
                <a:gd name="connsiteX1938" fmla="*/ 239530 w 2437871"/>
                <a:gd name="connsiteY1938" fmla="*/ 1417260 h 1574215"/>
                <a:gd name="connsiteX1939" fmla="*/ 235514 w 2437871"/>
                <a:gd name="connsiteY1939" fmla="*/ 1417260 h 1574215"/>
                <a:gd name="connsiteX1940" fmla="*/ 314072 w 2437871"/>
                <a:gd name="connsiteY1940" fmla="*/ 1417260 h 1574215"/>
                <a:gd name="connsiteX1941" fmla="*/ 314072 w 2437871"/>
                <a:gd name="connsiteY1941" fmla="*/ 1491721 h 1574215"/>
                <a:gd name="connsiteX1942" fmla="*/ 318088 w 2437871"/>
                <a:gd name="connsiteY1942" fmla="*/ 1491721 h 1574215"/>
                <a:gd name="connsiteX1943" fmla="*/ 318088 w 2437871"/>
                <a:gd name="connsiteY1943" fmla="*/ 1417260 h 1574215"/>
                <a:gd name="connsiteX1944" fmla="*/ 314072 w 2437871"/>
                <a:gd name="connsiteY1944" fmla="*/ 1417260 h 1574215"/>
                <a:gd name="connsiteX1945" fmla="*/ 2276820 w 2437871"/>
                <a:gd name="connsiteY1945" fmla="*/ 1177649 h 1574215"/>
                <a:gd name="connsiteX1946" fmla="*/ 2280836 w 2437871"/>
                <a:gd name="connsiteY1946" fmla="*/ 1177649 h 1574215"/>
                <a:gd name="connsiteX1947" fmla="*/ 2280836 w 2437871"/>
                <a:gd name="connsiteY1947" fmla="*/ 1103188 h 1574215"/>
                <a:gd name="connsiteX1948" fmla="*/ 2276820 w 2437871"/>
                <a:gd name="connsiteY1948" fmla="*/ 1103188 h 1574215"/>
                <a:gd name="connsiteX1949" fmla="*/ 2276820 w 2437871"/>
                <a:gd name="connsiteY1949" fmla="*/ 1177649 h 1574215"/>
                <a:gd name="connsiteX1950" fmla="*/ 1103187 w 2437871"/>
                <a:gd name="connsiteY1950" fmla="*/ 157036 h 1574215"/>
                <a:gd name="connsiteX1951" fmla="*/ 1103187 w 2437871"/>
                <a:gd name="connsiteY1951" fmla="*/ 82574 h 1574215"/>
                <a:gd name="connsiteX1952" fmla="*/ 1099171 w 2437871"/>
                <a:gd name="connsiteY1952" fmla="*/ 82574 h 1574215"/>
                <a:gd name="connsiteX1953" fmla="*/ 1099171 w 2437871"/>
                <a:gd name="connsiteY1953" fmla="*/ 157036 h 1574215"/>
                <a:gd name="connsiteX1954" fmla="*/ 1103187 w 2437871"/>
                <a:gd name="connsiteY1954" fmla="*/ 157036 h 1574215"/>
                <a:gd name="connsiteX1955" fmla="*/ 1181665 w 2437871"/>
                <a:gd name="connsiteY1955" fmla="*/ 157036 h 1574215"/>
                <a:gd name="connsiteX1956" fmla="*/ 1181665 w 2437871"/>
                <a:gd name="connsiteY1956" fmla="*/ 82574 h 1574215"/>
                <a:gd name="connsiteX1957" fmla="*/ 1177649 w 2437871"/>
                <a:gd name="connsiteY1957" fmla="*/ 82574 h 1574215"/>
                <a:gd name="connsiteX1958" fmla="*/ 1177649 w 2437871"/>
                <a:gd name="connsiteY1958" fmla="*/ 157036 h 1574215"/>
                <a:gd name="connsiteX1959" fmla="*/ 1181665 w 2437871"/>
                <a:gd name="connsiteY1959" fmla="*/ 157036 h 1574215"/>
                <a:gd name="connsiteX1960" fmla="*/ 1417259 w 2437871"/>
                <a:gd name="connsiteY1960" fmla="*/ 157036 h 1574215"/>
                <a:gd name="connsiteX1961" fmla="*/ 1417259 w 2437871"/>
                <a:gd name="connsiteY1961" fmla="*/ 82574 h 1574215"/>
                <a:gd name="connsiteX1962" fmla="*/ 1413243 w 2437871"/>
                <a:gd name="connsiteY1962" fmla="*/ 82574 h 1574215"/>
                <a:gd name="connsiteX1963" fmla="*/ 1413243 w 2437871"/>
                <a:gd name="connsiteY1963" fmla="*/ 157036 h 1574215"/>
                <a:gd name="connsiteX1964" fmla="*/ 1417259 w 2437871"/>
                <a:gd name="connsiteY1964" fmla="*/ 157036 h 1574215"/>
                <a:gd name="connsiteX1965" fmla="*/ 1024629 w 2437871"/>
                <a:gd name="connsiteY1965" fmla="*/ 157036 h 1574215"/>
                <a:gd name="connsiteX1966" fmla="*/ 1024629 w 2437871"/>
                <a:gd name="connsiteY1966" fmla="*/ 82574 h 1574215"/>
                <a:gd name="connsiteX1967" fmla="*/ 1020613 w 2437871"/>
                <a:gd name="connsiteY1967" fmla="*/ 82574 h 1574215"/>
                <a:gd name="connsiteX1968" fmla="*/ 1020613 w 2437871"/>
                <a:gd name="connsiteY1968" fmla="*/ 157036 h 1574215"/>
                <a:gd name="connsiteX1969" fmla="*/ 1024629 w 2437871"/>
                <a:gd name="connsiteY1969" fmla="*/ 157036 h 1574215"/>
                <a:gd name="connsiteX1970" fmla="*/ 1338701 w 2437871"/>
                <a:gd name="connsiteY1970" fmla="*/ 157036 h 1574215"/>
                <a:gd name="connsiteX1971" fmla="*/ 1338701 w 2437871"/>
                <a:gd name="connsiteY1971" fmla="*/ 82574 h 1574215"/>
                <a:gd name="connsiteX1972" fmla="*/ 1334685 w 2437871"/>
                <a:gd name="connsiteY1972" fmla="*/ 82574 h 1574215"/>
                <a:gd name="connsiteX1973" fmla="*/ 1334685 w 2437871"/>
                <a:gd name="connsiteY1973" fmla="*/ 157036 h 1574215"/>
                <a:gd name="connsiteX1974" fmla="*/ 1338701 w 2437871"/>
                <a:gd name="connsiteY1974" fmla="*/ 157036 h 1574215"/>
                <a:gd name="connsiteX1975" fmla="*/ 1260223 w 2437871"/>
                <a:gd name="connsiteY1975" fmla="*/ 157036 h 1574215"/>
                <a:gd name="connsiteX1976" fmla="*/ 1260223 w 2437871"/>
                <a:gd name="connsiteY1976" fmla="*/ 82574 h 1574215"/>
                <a:gd name="connsiteX1977" fmla="*/ 1256207 w 2437871"/>
                <a:gd name="connsiteY1977" fmla="*/ 82574 h 1574215"/>
                <a:gd name="connsiteX1978" fmla="*/ 1256207 w 2437871"/>
                <a:gd name="connsiteY1978" fmla="*/ 157036 h 1574215"/>
                <a:gd name="connsiteX1979" fmla="*/ 1260223 w 2437871"/>
                <a:gd name="connsiteY1979" fmla="*/ 157036 h 1574215"/>
                <a:gd name="connsiteX1980" fmla="*/ 632080 w 2437871"/>
                <a:gd name="connsiteY1980" fmla="*/ 157036 h 1574215"/>
                <a:gd name="connsiteX1981" fmla="*/ 632080 w 2437871"/>
                <a:gd name="connsiteY1981" fmla="*/ 82574 h 1574215"/>
                <a:gd name="connsiteX1982" fmla="*/ 628063 w 2437871"/>
                <a:gd name="connsiteY1982" fmla="*/ 82574 h 1574215"/>
                <a:gd name="connsiteX1983" fmla="*/ 628063 w 2437871"/>
                <a:gd name="connsiteY1983" fmla="*/ 157036 h 1574215"/>
                <a:gd name="connsiteX1984" fmla="*/ 632080 w 2437871"/>
                <a:gd name="connsiteY1984" fmla="*/ 157036 h 1574215"/>
                <a:gd name="connsiteX1985" fmla="*/ 946151 w 2437871"/>
                <a:gd name="connsiteY1985" fmla="*/ 157036 h 1574215"/>
                <a:gd name="connsiteX1986" fmla="*/ 946151 w 2437871"/>
                <a:gd name="connsiteY1986" fmla="*/ 82574 h 1574215"/>
                <a:gd name="connsiteX1987" fmla="*/ 942135 w 2437871"/>
                <a:gd name="connsiteY1987" fmla="*/ 82574 h 1574215"/>
                <a:gd name="connsiteX1988" fmla="*/ 942135 w 2437871"/>
                <a:gd name="connsiteY1988" fmla="*/ 157036 h 1574215"/>
                <a:gd name="connsiteX1989" fmla="*/ 946151 w 2437871"/>
                <a:gd name="connsiteY1989" fmla="*/ 157036 h 1574215"/>
                <a:gd name="connsiteX1990" fmla="*/ 710638 w 2437871"/>
                <a:gd name="connsiteY1990" fmla="*/ 157036 h 1574215"/>
                <a:gd name="connsiteX1991" fmla="*/ 710638 w 2437871"/>
                <a:gd name="connsiteY1991" fmla="*/ 82574 h 1574215"/>
                <a:gd name="connsiteX1992" fmla="*/ 706621 w 2437871"/>
                <a:gd name="connsiteY1992" fmla="*/ 82574 h 1574215"/>
                <a:gd name="connsiteX1993" fmla="*/ 706621 w 2437871"/>
                <a:gd name="connsiteY1993" fmla="*/ 157036 h 1574215"/>
                <a:gd name="connsiteX1994" fmla="*/ 710638 w 2437871"/>
                <a:gd name="connsiteY1994" fmla="*/ 157036 h 1574215"/>
                <a:gd name="connsiteX1995" fmla="*/ 789115 w 2437871"/>
                <a:gd name="connsiteY1995" fmla="*/ 157036 h 1574215"/>
                <a:gd name="connsiteX1996" fmla="*/ 789115 w 2437871"/>
                <a:gd name="connsiteY1996" fmla="*/ 82574 h 1574215"/>
                <a:gd name="connsiteX1997" fmla="*/ 785099 w 2437871"/>
                <a:gd name="connsiteY1997" fmla="*/ 82574 h 1574215"/>
                <a:gd name="connsiteX1998" fmla="*/ 785099 w 2437871"/>
                <a:gd name="connsiteY1998" fmla="*/ 157036 h 1574215"/>
                <a:gd name="connsiteX1999" fmla="*/ 789115 w 2437871"/>
                <a:gd name="connsiteY1999" fmla="*/ 157036 h 1574215"/>
                <a:gd name="connsiteX2000" fmla="*/ 867673 w 2437871"/>
                <a:gd name="connsiteY2000" fmla="*/ 157036 h 1574215"/>
                <a:gd name="connsiteX2001" fmla="*/ 867673 w 2437871"/>
                <a:gd name="connsiteY2001" fmla="*/ 82574 h 1574215"/>
                <a:gd name="connsiteX2002" fmla="*/ 863657 w 2437871"/>
                <a:gd name="connsiteY2002" fmla="*/ 82574 h 1574215"/>
                <a:gd name="connsiteX2003" fmla="*/ 863657 w 2437871"/>
                <a:gd name="connsiteY2003" fmla="*/ 157036 h 1574215"/>
                <a:gd name="connsiteX2004" fmla="*/ 867673 w 2437871"/>
                <a:gd name="connsiteY2004" fmla="*/ 157036 h 1574215"/>
                <a:gd name="connsiteX2005" fmla="*/ 1652773 w 2437871"/>
                <a:gd name="connsiteY2005" fmla="*/ 157036 h 1574215"/>
                <a:gd name="connsiteX2006" fmla="*/ 1652773 w 2437871"/>
                <a:gd name="connsiteY2006" fmla="*/ 82574 h 1574215"/>
                <a:gd name="connsiteX2007" fmla="*/ 1648756 w 2437871"/>
                <a:gd name="connsiteY2007" fmla="*/ 82574 h 1574215"/>
                <a:gd name="connsiteX2008" fmla="*/ 1648756 w 2437871"/>
                <a:gd name="connsiteY2008" fmla="*/ 157036 h 1574215"/>
                <a:gd name="connsiteX2009" fmla="*/ 1652773 w 2437871"/>
                <a:gd name="connsiteY2009" fmla="*/ 157036 h 1574215"/>
                <a:gd name="connsiteX2010" fmla="*/ 2045322 w 2437871"/>
                <a:gd name="connsiteY2010" fmla="*/ 157036 h 1574215"/>
                <a:gd name="connsiteX2011" fmla="*/ 2045322 w 2437871"/>
                <a:gd name="connsiteY2011" fmla="*/ 82574 h 1574215"/>
                <a:gd name="connsiteX2012" fmla="*/ 2041306 w 2437871"/>
                <a:gd name="connsiteY2012" fmla="*/ 82574 h 1574215"/>
                <a:gd name="connsiteX2013" fmla="*/ 2041306 w 2437871"/>
                <a:gd name="connsiteY2013" fmla="*/ 157036 h 1574215"/>
                <a:gd name="connsiteX2014" fmla="*/ 2045322 w 2437871"/>
                <a:gd name="connsiteY2014" fmla="*/ 157036 h 1574215"/>
                <a:gd name="connsiteX2015" fmla="*/ 1495737 w 2437871"/>
                <a:gd name="connsiteY2015" fmla="*/ 157036 h 1574215"/>
                <a:gd name="connsiteX2016" fmla="*/ 1495737 w 2437871"/>
                <a:gd name="connsiteY2016" fmla="*/ 82574 h 1574215"/>
                <a:gd name="connsiteX2017" fmla="*/ 1491721 w 2437871"/>
                <a:gd name="connsiteY2017" fmla="*/ 82574 h 1574215"/>
                <a:gd name="connsiteX2018" fmla="*/ 1491721 w 2437871"/>
                <a:gd name="connsiteY2018" fmla="*/ 157036 h 1574215"/>
                <a:gd name="connsiteX2019" fmla="*/ 1495737 w 2437871"/>
                <a:gd name="connsiteY2019" fmla="*/ 157036 h 1574215"/>
                <a:gd name="connsiteX2020" fmla="*/ 1256207 w 2437871"/>
                <a:gd name="connsiteY2020" fmla="*/ 1260224 h 1574215"/>
                <a:gd name="connsiteX2021" fmla="*/ 1256207 w 2437871"/>
                <a:gd name="connsiteY2021" fmla="*/ 1334685 h 1574215"/>
                <a:gd name="connsiteX2022" fmla="*/ 1260223 w 2437871"/>
                <a:gd name="connsiteY2022" fmla="*/ 1334685 h 1574215"/>
                <a:gd name="connsiteX2023" fmla="*/ 1260223 w 2437871"/>
                <a:gd name="connsiteY2023" fmla="*/ 1260224 h 1574215"/>
                <a:gd name="connsiteX2024" fmla="*/ 1256207 w 2437871"/>
                <a:gd name="connsiteY2024" fmla="*/ 1260224 h 1574215"/>
                <a:gd name="connsiteX2025" fmla="*/ 1966764 w 2437871"/>
                <a:gd name="connsiteY2025" fmla="*/ 157036 h 1574215"/>
                <a:gd name="connsiteX2026" fmla="*/ 1966764 w 2437871"/>
                <a:gd name="connsiteY2026" fmla="*/ 82574 h 1574215"/>
                <a:gd name="connsiteX2027" fmla="*/ 1962748 w 2437871"/>
                <a:gd name="connsiteY2027" fmla="*/ 82574 h 1574215"/>
                <a:gd name="connsiteX2028" fmla="*/ 1962748 w 2437871"/>
                <a:gd name="connsiteY2028" fmla="*/ 157036 h 1574215"/>
                <a:gd name="connsiteX2029" fmla="*/ 1966764 w 2437871"/>
                <a:gd name="connsiteY2029" fmla="*/ 157036 h 1574215"/>
                <a:gd name="connsiteX2030" fmla="*/ 2280836 w 2437871"/>
                <a:gd name="connsiteY2030" fmla="*/ 157036 h 1574215"/>
                <a:gd name="connsiteX2031" fmla="*/ 2280836 w 2437871"/>
                <a:gd name="connsiteY2031" fmla="*/ 82574 h 1574215"/>
                <a:gd name="connsiteX2032" fmla="*/ 2276820 w 2437871"/>
                <a:gd name="connsiteY2032" fmla="*/ 82574 h 1574215"/>
                <a:gd name="connsiteX2033" fmla="*/ 2276820 w 2437871"/>
                <a:gd name="connsiteY2033" fmla="*/ 157036 h 1574215"/>
                <a:gd name="connsiteX2034" fmla="*/ 2280836 w 2437871"/>
                <a:gd name="connsiteY2034" fmla="*/ 157036 h 1574215"/>
                <a:gd name="connsiteX2035" fmla="*/ 2123800 w 2437871"/>
                <a:gd name="connsiteY2035" fmla="*/ 157036 h 1574215"/>
                <a:gd name="connsiteX2036" fmla="*/ 2123800 w 2437871"/>
                <a:gd name="connsiteY2036" fmla="*/ 82574 h 1574215"/>
                <a:gd name="connsiteX2037" fmla="*/ 2119784 w 2437871"/>
                <a:gd name="connsiteY2037" fmla="*/ 82574 h 1574215"/>
                <a:gd name="connsiteX2038" fmla="*/ 2119784 w 2437871"/>
                <a:gd name="connsiteY2038" fmla="*/ 157036 h 1574215"/>
                <a:gd name="connsiteX2039" fmla="*/ 2123800 w 2437871"/>
                <a:gd name="connsiteY2039" fmla="*/ 157036 h 1574215"/>
                <a:gd name="connsiteX2040" fmla="*/ 2276820 w 2437871"/>
                <a:gd name="connsiteY2040" fmla="*/ 235514 h 1574215"/>
                <a:gd name="connsiteX2041" fmla="*/ 2280836 w 2437871"/>
                <a:gd name="connsiteY2041" fmla="*/ 235514 h 1574215"/>
                <a:gd name="connsiteX2042" fmla="*/ 2280836 w 2437871"/>
                <a:gd name="connsiteY2042" fmla="*/ 161052 h 1574215"/>
                <a:gd name="connsiteX2043" fmla="*/ 2276820 w 2437871"/>
                <a:gd name="connsiteY2043" fmla="*/ 161052 h 1574215"/>
                <a:gd name="connsiteX2044" fmla="*/ 2276820 w 2437871"/>
                <a:gd name="connsiteY2044" fmla="*/ 235514 h 1574215"/>
                <a:gd name="connsiteX2045" fmla="*/ 1574215 w 2437871"/>
                <a:gd name="connsiteY2045" fmla="*/ 157036 h 1574215"/>
                <a:gd name="connsiteX2046" fmla="*/ 1574215 w 2437871"/>
                <a:gd name="connsiteY2046" fmla="*/ 82574 h 1574215"/>
                <a:gd name="connsiteX2047" fmla="*/ 1570198 w 2437871"/>
                <a:gd name="connsiteY2047" fmla="*/ 82574 h 1574215"/>
                <a:gd name="connsiteX2048" fmla="*/ 1570198 w 2437871"/>
                <a:gd name="connsiteY2048" fmla="*/ 157036 h 1574215"/>
                <a:gd name="connsiteX2049" fmla="*/ 1574215 w 2437871"/>
                <a:gd name="connsiteY2049" fmla="*/ 157036 h 1574215"/>
                <a:gd name="connsiteX2050" fmla="*/ 1888286 w 2437871"/>
                <a:gd name="connsiteY2050" fmla="*/ 157036 h 1574215"/>
                <a:gd name="connsiteX2051" fmla="*/ 1888286 w 2437871"/>
                <a:gd name="connsiteY2051" fmla="*/ 82574 h 1574215"/>
                <a:gd name="connsiteX2052" fmla="*/ 1884270 w 2437871"/>
                <a:gd name="connsiteY2052" fmla="*/ 82574 h 1574215"/>
                <a:gd name="connsiteX2053" fmla="*/ 1884270 w 2437871"/>
                <a:gd name="connsiteY2053" fmla="*/ 157036 h 1574215"/>
                <a:gd name="connsiteX2054" fmla="*/ 1888286 w 2437871"/>
                <a:gd name="connsiteY2054" fmla="*/ 157036 h 1574215"/>
                <a:gd name="connsiteX2055" fmla="*/ 1731250 w 2437871"/>
                <a:gd name="connsiteY2055" fmla="*/ 157036 h 1574215"/>
                <a:gd name="connsiteX2056" fmla="*/ 1731250 w 2437871"/>
                <a:gd name="connsiteY2056" fmla="*/ 82574 h 1574215"/>
                <a:gd name="connsiteX2057" fmla="*/ 1727234 w 2437871"/>
                <a:gd name="connsiteY2057" fmla="*/ 82574 h 1574215"/>
                <a:gd name="connsiteX2058" fmla="*/ 1727234 w 2437871"/>
                <a:gd name="connsiteY2058" fmla="*/ 157036 h 1574215"/>
                <a:gd name="connsiteX2059" fmla="*/ 1731250 w 2437871"/>
                <a:gd name="connsiteY2059" fmla="*/ 157036 h 1574215"/>
                <a:gd name="connsiteX2060" fmla="*/ 1809809 w 2437871"/>
                <a:gd name="connsiteY2060" fmla="*/ 157036 h 1574215"/>
                <a:gd name="connsiteX2061" fmla="*/ 1809809 w 2437871"/>
                <a:gd name="connsiteY2061" fmla="*/ 82574 h 1574215"/>
                <a:gd name="connsiteX2062" fmla="*/ 1805792 w 2437871"/>
                <a:gd name="connsiteY2062" fmla="*/ 82574 h 1574215"/>
                <a:gd name="connsiteX2063" fmla="*/ 1805792 w 2437871"/>
                <a:gd name="connsiteY2063" fmla="*/ 157036 h 1574215"/>
                <a:gd name="connsiteX2064" fmla="*/ 1809809 w 2437871"/>
                <a:gd name="connsiteY2064" fmla="*/ 157036 h 1574215"/>
                <a:gd name="connsiteX2065" fmla="*/ 1570198 w 2437871"/>
                <a:gd name="connsiteY2065" fmla="*/ 1417260 h 1574215"/>
                <a:gd name="connsiteX2066" fmla="*/ 1570198 w 2437871"/>
                <a:gd name="connsiteY2066" fmla="*/ 1491721 h 1574215"/>
                <a:gd name="connsiteX2067" fmla="*/ 1574215 w 2437871"/>
                <a:gd name="connsiteY2067" fmla="*/ 1491721 h 1574215"/>
                <a:gd name="connsiteX2068" fmla="*/ 1574215 w 2437871"/>
                <a:gd name="connsiteY2068" fmla="*/ 1417260 h 1574215"/>
                <a:gd name="connsiteX2069" fmla="*/ 1570198 w 2437871"/>
                <a:gd name="connsiteY2069" fmla="*/ 1417260 h 1574215"/>
                <a:gd name="connsiteX2070" fmla="*/ 161052 w 2437871"/>
                <a:gd name="connsiteY2070" fmla="*/ 318088 h 1574215"/>
                <a:gd name="connsiteX2071" fmla="*/ 157036 w 2437871"/>
                <a:gd name="connsiteY2071" fmla="*/ 318088 h 1574215"/>
                <a:gd name="connsiteX2072" fmla="*/ 157036 w 2437871"/>
                <a:gd name="connsiteY2072" fmla="*/ 392550 h 1574215"/>
                <a:gd name="connsiteX2073" fmla="*/ 161052 w 2437871"/>
                <a:gd name="connsiteY2073" fmla="*/ 392550 h 1574215"/>
                <a:gd name="connsiteX2074" fmla="*/ 161052 w 2437871"/>
                <a:gd name="connsiteY2074" fmla="*/ 318088 h 1574215"/>
                <a:gd name="connsiteX2075" fmla="*/ 161052 w 2437871"/>
                <a:gd name="connsiteY2075" fmla="*/ 396566 h 1574215"/>
                <a:gd name="connsiteX2076" fmla="*/ 157036 w 2437871"/>
                <a:gd name="connsiteY2076" fmla="*/ 396566 h 1574215"/>
                <a:gd name="connsiteX2077" fmla="*/ 157036 w 2437871"/>
                <a:gd name="connsiteY2077" fmla="*/ 471028 h 1574215"/>
                <a:gd name="connsiteX2078" fmla="*/ 161052 w 2437871"/>
                <a:gd name="connsiteY2078" fmla="*/ 471028 h 1574215"/>
                <a:gd name="connsiteX2079" fmla="*/ 161052 w 2437871"/>
                <a:gd name="connsiteY2079" fmla="*/ 396566 h 1574215"/>
                <a:gd name="connsiteX2080" fmla="*/ 2198342 w 2437871"/>
                <a:gd name="connsiteY2080" fmla="*/ 1417260 h 1574215"/>
                <a:gd name="connsiteX2081" fmla="*/ 2198342 w 2437871"/>
                <a:gd name="connsiteY2081" fmla="*/ 1491721 h 1574215"/>
                <a:gd name="connsiteX2082" fmla="*/ 2202358 w 2437871"/>
                <a:gd name="connsiteY2082" fmla="*/ 1491721 h 1574215"/>
                <a:gd name="connsiteX2083" fmla="*/ 2202358 w 2437871"/>
                <a:gd name="connsiteY2083" fmla="*/ 1417260 h 1574215"/>
                <a:gd name="connsiteX2084" fmla="*/ 2198342 w 2437871"/>
                <a:gd name="connsiteY2084" fmla="*/ 1417260 h 1574215"/>
                <a:gd name="connsiteX2085" fmla="*/ 161052 w 2437871"/>
                <a:gd name="connsiteY2085" fmla="*/ 161052 h 1574215"/>
                <a:gd name="connsiteX2086" fmla="*/ 157036 w 2437871"/>
                <a:gd name="connsiteY2086" fmla="*/ 161052 h 1574215"/>
                <a:gd name="connsiteX2087" fmla="*/ 157036 w 2437871"/>
                <a:gd name="connsiteY2087" fmla="*/ 235514 h 1574215"/>
                <a:gd name="connsiteX2088" fmla="*/ 161052 w 2437871"/>
                <a:gd name="connsiteY2088" fmla="*/ 235514 h 1574215"/>
                <a:gd name="connsiteX2089" fmla="*/ 161052 w 2437871"/>
                <a:gd name="connsiteY2089" fmla="*/ 161052 h 1574215"/>
                <a:gd name="connsiteX2090" fmla="*/ 82494 w 2437871"/>
                <a:gd name="connsiteY2090" fmla="*/ 1024630 h 1574215"/>
                <a:gd name="connsiteX2091" fmla="*/ 78478 w 2437871"/>
                <a:gd name="connsiteY2091" fmla="*/ 1024630 h 1574215"/>
                <a:gd name="connsiteX2092" fmla="*/ 78478 w 2437871"/>
                <a:gd name="connsiteY2092" fmla="*/ 1099091 h 1574215"/>
                <a:gd name="connsiteX2093" fmla="*/ 82494 w 2437871"/>
                <a:gd name="connsiteY2093" fmla="*/ 1099091 h 1574215"/>
                <a:gd name="connsiteX2094" fmla="*/ 82494 w 2437871"/>
                <a:gd name="connsiteY2094" fmla="*/ 1024630 h 1574215"/>
                <a:gd name="connsiteX2095" fmla="*/ 161052 w 2437871"/>
                <a:gd name="connsiteY2095" fmla="*/ 239530 h 1574215"/>
                <a:gd name="connsiteX2096" fmla="*/ 157036 w 2437871"/>
                <a:gd name="connsiteY2096" fmla="*/ 239530 h 1574215"/>
                <a:gd name="connsiteX2097" fmla="*/ 157036 w 2437871"/>
                <a:gd name="connsiteY2097" fmla="*/ 313992 h 1574215"/>
                <a:gd name="connsiteX2098" fmla="*/ 161052 w 2437871"/>
                <a:gd name="connsiteY2098" fmla="*/ 313992 h 1574215"/>
                <a:gd name="connsiteX2099" fmla="*/ 161052 w 2437871"/>
                <a:gd name="connsiteY2099" fmla="*/ 239530 h 1574215"/>
                <a:gd name="connsiteX2100" fmla="*/ 2276820 w 2437871"/>
                <a:gd name="connsiteY2100" fmla="*/ 1417260 h 1574215"/>
                <a:gd name="connsiteX2101" fmla="*/ 2276820 w 2437871"/>
                <a:gd name="connsiteY2101" fmla="*/ 1491721 h 1574215"/>
                <a:gd name="connsiteX2102" fmla="*/ 2280836 w 2437871"/>
                <a:gd name="connsiteY2102" fmla="*/ 1491721 h 1574215"/>
                <a:gd name="connsiteX2103" fmla="*/ 2280836 w 2437871"/>
                <a:gd name="connsiteY2103" fmla="*/ 1417260 h 1574215"/>
                <a:gd name="connsiteX2104" fmla="*/ 2276820 w 2437871"/>
                <a:gd name="connsiteY2104" fmla="*/ 1417260 h 1574215"/>
                <a:gd name="connsiteX2105" fmla="*/ 161052 w 2437871"/>
                <a:gd name="connsiteY2105" fmla="*/ 553602 h 1574215"/>
                <a:gd name="connsiteX2106" fmla="*/ 157036 w 2437871"/>
                <a:gd name="connsiteY2106" fmla="*/ 553602 h 1574215"/>
                <a:gd name="connsiteX2107" fmla="*/ 157036 w 2437871"/>
                <a:gd name="connsiteY2107" fmla="*/ 628064 h 1574215"/>
                <a:gd name="connsiteX2108" fmla="*/ 161052 w 2437871"/>
                <a:gd name="connsiteY2108" fmla="*/ 628064 h 1574215"/>
                <a:gd name="connsiteX2109" fmla="*/ 161052 w 2437871"/>
                <a:gd name="connsiteY2109" fmla="*/ 553602 h 1574215"/>
                <a:gd name="connsiteX2110" fmla="*/ 2355378 w 2437871"/>
                <a:gd name="connsiteY2110" fmla="*/ 1417260 h 1574215"/>
                <a:gd name="connsiteX2111" fmla="*/ 2355378 w 2437871"/>
                <a:gd name="connsiteY2111" fmla="*/ 1491721 h 1574215"/>
                <a:gd name="connsiteX2112" fmla="*/ 2359394 w 2437871"/>
                <a:gd name="connsiteY2112" fmla="*/ 1491721 h 1574215"/>
                <a:gd name="connsiteX2113" fmla="*/ 2359394 w 2437871"/>
                <a:gd name="connsiteY2113" fmla="*/ 1417260 h 1574215"/>
                <a:gd name="connsiteX2114" fmla="*/ 2355378 w 2437871"/>
                <a:gd name="connsiteY2114" fmla="*/ 1417260 h 1574215"/>
                <a:gd name="connsiteX2115" fmla="*/ 2008 w 2437871"/>
                <a:gd name="connsiteY2115" fmla="*/ 1491721 h 1574215"/>
                <a:gd name="connsiteX2116" fmla="*/ 4016 w 2437871"/>
                <a:gd name="connsiteY2116" fmla="*/ 1491721 h 1574215"/>
                <a:gd name="connsiteX2117" fmla="*/ 4016 w 2437871"/>
                <a:gd name="connsiteY2117" fmla="*/ 1417260 h 1574215"/>
                <a:gd name="connsiteX2118" fmla="*/ 2008 w 2437871"/>
                <a:gd name="connsiteY2118" fmla="*/ 1417260 h 1574215"/>
                <a:gd name="connsiteX2119" fmla="*/ 2008 w 2437871"/>
                <a:gd name="connsiteY2119" fmla="*/ 1413244 h 1574215"/>
                <a:gd name="connsiteX2120" fmla="*/ 4016 w 2437871"/>
                <a:gd name="connsiteY2120" fmla="*/ 1413244 h 1574215"/>
                <a:gd name="connsiteX2121" fmla="*/ 4016 w 2437871"/>
                <a:gd name="connsiteY2121" fmla="*/ 1338782 h 1574215"/>
                <a:gd name="connsiteX2122" fmla="*/ 2008 w 2437871"/>
                <a:gd name="connsiteY2122" fmla="*/ 1338782 h 1574215"/>
                <a:gd name="connsiteX2123" fmla="*/ 2008 w 2437871"/>
                <a:gd name="connsiteY2123" fmla="*/ 1334766 h 1574215"/>
                <a:gd name="connsiteX2124" fmla="*/ 4016 w 2437871"/>
                <a:gd name="connsiteY2124" fmla="*/ 1334766 h 1574215"/>
                <a:gd name="connsiteX2125" fmla="*/ 4016 w 2437871"/>
                <a:gd name="connsiteY2125" fmla="*/ 1260304 h 1574215"/>
                <a:gd name="connsiteX2126" fmla="*/ 2008 w 2437871"/>
                <a:gd name="connsiteY2126" fmla="*/ 1260304 h 1574215"/>
                <a:gd name="connsiteX2127" fmla="*/ 2008 w 2437871"/>
                <a:gd name="connsiteY2127" fmla="*/ 1256288 h 1574215"/>
                <a:gd name="connsiteX2128" fmla="*/ 4016 w 2437871"/>
                <a:gd name="connsiteY2128" fmla="*/ 1256288 h 1574215"/>
                <a:gd name="connsiteX2129" fmla="*/ 4016 w 2437871"/>
                <a:gd name="connsiteY2129" fmla="*/ 1181826 h 1574215"/>
                <a:gd name="connsiteX2130" fmla="*/ 2008 w 2437871"/>
                <a:gd name="connsiteY2130" fmla="*/ 1181826 h 1574215"/>
                <a:gd name="connsiteX2131" fmla="*/ 2008 w 2437871"/>
                <a:gd name="connsiteY2131" fmla="*/ 1177810 h 1574215"/>
                <a:gd name="connsiteX2132" fmla="*/ 4016 w 2437871"/>
                <a:gd name="connsiteY2132" fmla="*/ 1177810 h 1574215"/>
                <a:gd name="connsiteX2133" fmla="*/ 4016 w 2437871"/>
                <a:gd name="connsiteY2133" fmla="*/ 1103348 h 1574215"/>
                <a:gd name="connsiteX2134" fmla="*/ 2008 w 2437871"/>
                <a:gd name="connsiteY2134" fmla="*/ 1103348 h 1574215"/>
                <a:gd name="connsiteX2135" fmla="*/ 2008 w 2437871"/>
                <a:gd name="connsiteY2135" fmla="*/ 1099332 h 1574215"/>
                <a:gd name="connsiteX2136" fmla="*/ 4016 w 2437871"/>
                <a:gd name="connsiteY2136" fmla="*/ 1099332 h 1574215"/>
                <a:gd name="connsiteX2137" fmla="*/ 4016 w 2437871"/>
                <a:gd name="connsiteY2137" fmla="*/ 1024871 h 1574215"/>
                <a:gd name="connsiteX2138" fmla="*/ 2008 w 2437871"/>
                <a:gd name="connsiteY2138" fmla="*/ 1024871 h 1574215"/>
                <a:gd name="connsiteX2139" fmla="*/ 2008 w 2437871"/>
                <a:gd name="connsiteY2139" fmla="*/ 1020854 h 1574215"/>
                <a:gd name="connsiteX2140" fmla="*/ 4016 w 2437871"/>
                <a:gd name="connsiteY2140" fmla="*/ 1020854 h 1574215"/>
                <a:gd name="connsiteX2141" fmla="*/ 4016 w 2437871"/>
                <a:gd name="connsiteY2141" fmla="*/ 946393 h 1574215"/>
                <a:gd name="connsiteX2142" fmla="*/ 2008 w 2437871"/>
                <a:gd name="connsiteY2142" fmla="*/ 946393 h 1574215"/>
                <a:gd name="connsiteX2143" fmla="*/ 2008 w 2437871"/>
                <a:gd name="connsiteY2143" fmla="*/ 942377 h 1574215"/>
                <a:gd name="connsiteX2144" fmla="*/ 4016 w 2437871"/>
                <a:gd name="connsiteY2144" fmla="*/ 942377 h 1574215"/>
                <a:gd name="connsiteX2145" fmla="*/ 4016 w 2437871"/>
                <a:gd name="connsiteY2145" fmla="*/ 867915 h 1574215"/>
                <a:gd name="connsiteX2146" fmla="*/ 2008 w 2437871"/>
                <a:gd name="connsiteY2146" fmla="*/ 867915 h 1574215"/>
                <a:gd name="connsiteX2147" fmla="*/ 2008 w 2437871"/>
                <a:gd name="connsiteY2147" fmla="*/ 863899 h 1574215"/>
                <a:gd name="connsiteX2148" fmla="*/ 4016 w 2437871"/>
                <a:gd name="connsiteY2148" fmla="*/ 863899 h 1574215"/>
                <a:gd name="connsiteX2149" fmla="*/ 4016 w 2437871"/>
                <a:gd name="connsiteY2149" fmla="*/ 789437 h 1574215"/>
                <a:gd name="connsiteX2150" fmla="*/ 2008 w 2437871"/>
                <a:gd name="connsiteY2150" fmla="*/ 789437 h 1574215"/>
                <a:gd name="connsiteX2151" fmla="*/ 2008 w 2437871"/>
                <a:gd name="connsiteY2151" fmla="*/ 785421 h 1574215"/>
                <a:gd name="connsiteX2152" fmla="*/ 4016 w 2437871"/>
                <a:gd name="connsiteY2152" fmla="*/ 785421 h 1574215"/>
                <a:gd name="connsiteX2153" fmla="*/ 4016 w 2437871"/>
                <a:gd name="connsiteY2153" fmla="*/ 710959 h 1574215"/>
                <a:gd name="connsiteX2154" fmla="*/ 2008 w 2437871"/>
                <a:gd name="connsiteY2154" fmla="*/ 710959 h 1574215"/>
                <a:gd name="connsiteX2155" fmla="*/ 2008 w 2437871"/>
                <a:gd name="connsiteY2155" fmla="*/ 706943 h 1574215"/>
                <a:gd name="connsiteX2156" fmla="*/ 4016 w 2437871"/>
                <a:gd name="connsiteY2156" fmla="*/ 706943 h 1574215"/>
                <a:gd name="connsiteX2157" fmla="*/ 4016 w 2437871"/>
                <a:gd name="connsiteY2157" fmla="*/ 632481 h 1574215"/>
                <a:gd name="connsiteX2158" fmla="*/ 2008 w 2437871"/>
                <a:gd name="connsiteY2158" fmla="*/ 632481 h 1574215"/>
                <a:gd name="connsiteX2159" fmla="*/ 2008 w 2437871"/>
                <a:gd name="connsiteY2159" fmla="*/ 628465 h 1574215"/>
                <a:gd name="connsiteX2160" fmla="*/ 4016 w 2437871"/>
                <a:gd name="connsiteY2160" fmla="*/ 628465 h 1574215"/>
                <a:gd name="connsiteX2161" fmla="*/ 4016 w 2437871"/>
                <a:gd name="connsiteY2161" fmla="*/ 554004 h 1574215"/>
                <a:gd name="connsiteX2162" fmla="*/ 2008 w 2437871"/>
                <a:gd name="connsiteY2162" fmla="*/ 554004 h 1574215"/>
                <a:gd name="connsiteX2163" fmla="*/ 2008 w 2437871"/>
                <a:gd name="connsiteY2163" fmla="*/ 549987 h 1574215"/>
                <a:gd name="connsiteX2164" fmla="*/ 4016 w 2437871"/>
                <a:gd name="connsiteY2164" fmla="*/ 549987 h 1574215"/>
                <a:gd name="connsiteX2165" fmla="*/ 4016 w 2437871"/>
                <a:gd name="connsiteY2165" fmla="*/ 475526 h 1574215"/>
                <a:gd name="connsiteX2166" fmla="*/ 2008 w 2437871"/>
                <a:gd name="connsiteY2166" fmla="*/ 475526 h 1574215"/>
                <a:gd name="connsiteX2167" fmla="*/ 2008 w 2437871"/>
                <a:gd name="connsiteY2167" fmla="*/ 471510 h 1574215"/>
                <a:gd name="connsiteX2168" fmla="*/ 4016 w 2437871"/>
                <a:gd name="connsiteY2168" fmla="*/ 471510 h 1574215"/>
                <a:gd name="connsiteX2169" fmla="*/ 4016 w 2437871"/>
                <a:gd name="connsiteY2169" fmla="*/ 397048 h 1574215"/>
                <a:gd name="connsiteX2170" fmla="*/ 2008 w 2437871"/>
                <a:gd name="connsiteY2170" fmla="*/ 397048 h 1574215"/>
                <a:gd name="connsiteX2171" fmla="*/ 2008 w 2437871"/>
                <a:gd name="connsiteY2171" fmla="*/ 393032 h 1574215"/>
                <a:gd name="connsiteX2172" fmla="*/ 4016 w 2437871"/>
                <a:gd name="connsiteY2172" fmla="*/ 393032 h 1574215"/>
                <a:gd name="connsiteX2173" fmla="*/ 4016 w 2437871"/>
                <a:gd name="connsiteY2173" fmla="*/ 318570 h 1574215"/>
                <a:gd name="connsiteX2174" fmla="*/ 2008 w 2437871"/>
                <a:gd name="connsiteY2174" fmla="*/ 318570 h 1574215"/>
                <a:gd name="connsiteX2175" fmla="*/ 2008 w 2437871"/>
                <a:gd name="connsiteY2175" fmla="*/ 314554 h 1574215"/>
                <a:gd name="connsiteX2176" fmla="*/ 4016 w 2437871"/>
                <a:gd name="connsiteY2176" fmla="*/ 314554 h 1574215"/>
                <a:gd name="connsiteX2177" fmla="*/ 4016 w 2437871"/>
                <a:gd name="connsiteY2177" fmla="*/ 240092 h 1574215"/>
                <a:gd name="connsiteX2178" fmla="*/ 2008 w 2437871"/>
                <a:gd name="connsiteY2178" fmla="*/ 240092 h 1574215"/>
                <a:gd name="connsiteX2179" fmla="*/ 2008 w 2437871"/>
                <a:gd name="connsiteY2179" fmla="*/ 236076 h 1574215"/>
                <a:gd name="connsiteX2180" fmla="*/ 4016 w 2437871"/>
                <a:gd name="connsiteY2180" fmla="*/ 236076 h 1574215"/>
                <a:gd name="connsiteX2181" fmla="*/ 4016 w 2437871"/>
                <a:gd name="connsiteY2181" fmla="*/ 161615 h 1574215"/>
                <a:gd name="connsiteX2182" fmla="*/ 2008 w 2437871"/>
                <a:gd name="connsiteY2182" fmla="*/ 161615 h 1574215"/>
                <a:gd name="connsiteX2183" fmla="*/ 2008 w 2437871"/>
                <a:gd name="connsiteY2183" fmla="*/ 157598 h 1574215"/>
                <a:gd name="connsiteX2184" fmla="*/ 4016 w 2437871"/>
                <a:gd name="connsiteY2184" fmla="*/ 157598 h 1574215"/>
                <a:gd name="connsiteX2185" fmla="*/ 4016 w 2437871"/>
                <a:gd name="connsiteY2185" fmla="*/ 83137 h 1574215"/>
                <a:gd name="connsiteX2186" fmla="*/ 2008 w 2437871"/>
                <a:gd name="connsiteY2186" fmla="*/ 83137 h 1574215"/>
                <a:gd name="connsiteX2187" fmla="*/ 2008 w 2437871"/>
                <a:gd name="connsiteY2187" fmla="*/ 79120 h 1574215"/>
                <a:gd name="connsiteX2188" fmla="*/ 4016 w 2437871"/>
                <a:gd name="connsiteY2188" fmla="*/ 79120 h 1574215"/>
                <a:gd name="connsiteX2189" fmla="*/ 4016 w 2437871"/>
                <a:gd name="connsiteY2189" fmla="*/ 4016 h 1574215"/>
                <a:gd name="connsiteX2190" fmla="*/ 2008 w 2437871"/>
                <a:gd name="connsiteY2190" fmla="*/ 4016 h 1574215"/>
                <a:gd name="connsiteX2191" fmla="*/ 2008 w 2437871"/>
                <a:gd name="connsiteY2191" fmla="*/ 2008 h 1574215"/>
                <a:gd name="connsiteX2192" fmla="*/ 0 w 2437871"/>
                <a:gd name="connsiteY2192" fmla="*/ 2008 h 1574215"/>
                <a:gd name="connsiteX2193" fmla="*/ 0 w 2437871"/>
                <a:gd name="connsiteY2193" fmla="*/ 1560319 h 1574215"/>
                <a:gd name="connsiteX2194" fmla="*/ 4016 w 2437871"/>
                <a:gd name="connsiteY2194" fmla="*/ 1560319 h 1574215"/>
                <a:gd name="connsiteX2195" fmla="*/ 4016 w 2437871"/>
                <a:gd name="connsiteY2195" fmla="*/ 1495738 h 1574215"/>
                <a:gd name="connsiteX2196" fmla="*/ 2008 w 2437871"/>
                <a:gd name="connsiteY2196" fmla="*/ 1495738 h 1574215"/>
                <a:gd name="connsiteX2197" fmla="*/ 2008 w 2437871"/>
                <a:gd name="connsiteY2197" fmla="*/ 1491721 h 1574215"/>
                <a:gd name="connsiteX2198" fmla="*/ 161052 w 2437871"/>
                <a:gd name="connsiteY2198" fmla="*/ 632080 h 1574215"/>
                <a:gd name="connsiteX2199" fmla="*/ 157036 w 2437871"/>
                <a:gd name="connsiteY2199" fmla="*/ 632080 h 1574215"/>
                <a:gd name="connsiteX2200" fmla="*/ 157036 w 2437871"/>
                <a:gd name="connsiteY2200" fmla="*/ 706541 h 1574215"/>
                <a:gd name="connsiteX2201" fmla="*/ 161052 w 2437871"/>
                <a:gd name="connsiteY2201" fmla="*/ 706541 h 1574215"/>
                <a:gd name="connsiteX2202" fmla="*/ 161052 w 2437871"/>
                <a:gd name="connsiteY2202" fmla="*/ 632080 h 1574215"/>
                <a:gd name="connsiteX2203" fmla="*/ 2198342 w 2437871"/>
                <a:gd name="connsiteY2203" fmla="*/ 1260224 h 1574215"/>
                <a:gd name="connsiteX2204" fmla="*/ 2198342 w 2437871"/>
                <a:gd name="connsiteY2204" fmla="*/ 1334685 h 1574215"/>
                <a:gd name="connsiteX2205" fmla="*/ 2202358 w 2437871"/>
                <a:gd name="connsiteY2205" fmla="*/ 1334685 h 1574215"/>
                <a:gd name="connsiteX2206" fmla="*/ 2202358 w 2437871"/>
                <a:gd name="connsiteY2206" fmla="*/ 1260224 h 1574215"/>
                <a:gd name="connsiteX2207" fmla="*/ 2198342 w 2437871"/>
                <a:gd name="connsiteY2207" fmla="*/ 1260224 h 1574215"/>
                <a:gd name="connsiteX2208" fmla="*/ 1491721 w 2437871"/>
                <a:gd name="connsiteY2208" fmla="*/ 1260224 h 1574215"/>
                <a:gd name="connsiteX2209" fmla="*/ 1491721 w 2437871"/>
                <a:gd name="connsiteY2209" fmla="*/ 1334685 h 1574215"/>
                <a:gd name="connsiteX2210" fmla="*/ 1495737 w 2437871"/>
                <a:gd name="connsiteY2210" fmla="*/ 1334685 h 1574215"/>
                <a:gd name="connsiteX2211" fmla="*/ 1495737 w 2437871"/>
                <a:gd name="connsiteY2211" fmla="*/ 1260224 h 1574215"/>
                <a:gd name="connsiteX2212" fmla="*/ 1491721 w 2437871"/>
                <a:gd name="connsiteY2212" fmla="*/ 1260224 h 1574215"/>
                <a:gd name="connsiteX2213" fmla="*/ 1570198 w 2437871"/>
                <a:gd name="connsiteY2213" fmla="*/ 1260224 h 1574215"/>
                <a:gd name="connsiteX2214" fmla="*/ 1570198 w 2437871"/>
                <a:gd name="connsiteY2214" fmla="*/ 1334685 h 1574215"/>
                <a:gd name="connsiteX2215" fmla="*/ 1574215 w 2437871"/>
                <a:gd name="connsiteY2215" fmla="*/ 1334685 h 1574215"/>
                <a:gd name="connsiteX2216" fmla="*/ 1574215 w 2437871"/>
                <a:gd name="connsiteY2216" fmla="*/ 1260224 h 1574215"/>
                <a:gd name="connsiteX2217" fmla="*/ 1570198 w 2437871"/>
                <a:gd name="connsiteY2217" fmla="*/ 1260224 h 1574215"/>
                <a:gd name="connsiteX2218" fmla="*/ 1334685 w 2437871"/>
                <a:gd name="connsiteY2218" fmla="*/ 1260224 h 1574215"/>
                <a:gd name="connsiteX2219" fmla="*/ 1334685 w 2437871"/>
                <a:gd name="connsiteY2219" fmla="*/ 1334685 h 1574215"/>
                <a:gd name="connsiteX2220" fmla="*/ 1338701 w 2437871"/>
                <a:gd name="connsiteY2220" fmla="*/ 1334685 h 1574215"/>
                <a:gd name="connsiteX2221" fmla="*/ 1338701 w 2437871"/>
                <a:gd name="connsiteY2221" fmla="*/ 1260224 h 1574215"/>
                <a:gd name="connsiteX2222" fmla="*/ 1334685 w 2437871"/>
                <a:gd name="connsiteY2222" fmla="*/ 1260224 h 1574215"/>
                <a:gd name="connsiteX2223" fmla="*/ 1648756 w 2437871"/>
                <a:gd name="connsiteY2223" fmla="*/ 1260224 h 1574215"/>
                <a:gd name="connsiteX2224" fmla="*/ 1648756 w 2437871"/>
                <a:gd name="connsiteY2224" fmla="*/ 1334685 h 1574215"/>
                <a:gd name="connsiteX2225" fmla="*/ 1652773 w 2437871"/>
                <a:gd name="connsiteY2225" fmla="*/ 1334685 h 1574215"/>
                <a:gd name="connsiteX2226" fmla="*/ 1652773 w 2437871"/>
                <a:gd name="connsiteY2226" fmla="*/ 1260224 h 1574215"/>
                <a:gd name="connsiteX2227" fmla="*/ 1648756 w 2437871"/>
                <a:gd name="connsiteY2227" fmla="*/ 1260224 h 1574215"/>
                <a:gd name="connsiteX2228" fmla="*/ 1413243 w 2437871"/>
                <a:gd name="connsiteY2228" fmla="*/ 1260224 h 1574215"/>
                <a:gd name="connsiteX2229" fmla="*/ 1413243 w 2437871"/>
                <a:gd name="connsiteY2229" fmla="*/ 1334685 h 1574215"/>
                <a:gd name="connsiteX2230" fmla="*/ 1417259 w 2437871"/>
                <a:gd name="connsiteY2230" fmla="*/ 1334685 h 1574215"/>
                <a:gd name="connsiteX2231" fmla="*/ 1417259 w 2437871"/>
                <a:gd name="connsiteY2231" fmla="*/ 1260224 h 1574215"/>
                <a:gd name="connsiteX2232" fmla="*/ 1413243 w 2437871"/>
                <a:gd name="connsiteY2232" fmla="*/ 1260224 h 1574215"/>
                <a:gd name="connsiteX2233" fmla="*/ 2041306 w 2437871"/>
                <a:gd name="connsiteY2233" fmla="*/ 1260224 h 1574215"/>
                <a:gd name="connsiteX2234" fmla="*/ 2041306 w 2437871"/>
                <a:gd name="connsiteY2234" fmla="*/ 1334685 h 1574215"/>
                <a:gd name="connsiteX2235" fmla="*/ 2045322 w 2437871"/>
                <a:gd name="connsiteY2235" fmla="*/ 1334685 h 1574215"/>
                <a:gd name="connsiteX2236" fmla="*/ 2045322 w 2437871"/>
                <a:gd name="connsiteY2236" fmla="*/ 1260224 h 1574215"/>
                <a:gd name="connsiteX2237" fmla="*/ 2041306 w 2437871"/>
                <a:gd name="connsiteY2237" fmla="*/ 1260224 h 1574215"/>
                <a:gd name="connsiteX2238" fmla="*/ 1727234 w 2437871"/>
                <a:gd name="connsiteY2238" fmla="*/ 1260224 h 1574215"/>
                <a:gd name="connsiteX2239" fmla="*/ 1727234 w 2437871"/>
                <a:gd name="connsiteY2239" fmla="*/ 1334685 h 1574215"/>
                <a:gd name="connsiteX2240" fmla="*/ 1731250 w 2437871"/>
                <a:gd name="connsiteY2240" fmla="*/ 1334685 h 1574215"/>
                <a:gd name="connsiteX2241" fmla="*/ 1731250 w 2437871"/>
                <a:gd name="connsiteY2241" fmla="*/ 1260224 h 1574215"/>
                <a:gd name="connsiteX2242" fmla="*/ 1727234 w 2437871"/>
                <a:gd name="connsiteY2242" fmla="*/ 1260224 h 1574215"/>
                <a:gd name="connsiteX2243" fmla="*/ 2119784 w 2437871"/>
                <a:gd name="connsiteY2243" fmla="*/ 1260224 h 1574215"/>
                <a:gd name="connsiteX2244" fmla="*/ 2119784 w 2437871"/>
                <a:gd name="connsiteY2244" fmla="*/ 1334685 h 1574215"/>
                <a:gd name="connsiteX2245" fmla="*/ 2123800 w 2437871"/>
                <a:gd name="connsiteY2245" fmla="*/ 1334685 h 1574215"/>
                <a:gd name="connsiteX2246" fmla="*/ 2123800 w 2437871"/>
                <a:gd name="connsiteY2246" fmla="*/ 1260224 h 1574215"/>
                <a:gd name="connsiteX2247" fmla="*/ 2119784 w 2437871"/>
                <a:gd name="connsiteY2247" fmla="*/ 1260224 h 1574215"/>
                <a:gd name="connsiteX2248" fmla="*/ 1962748 w 2437871"/>
                <a:gd name="connsiteY2248" fmla="*/ 1260224 h 1574215"/>
                <a:gd name="connsiteX2249" fmla="*/ 1962748 w 2437871"/>
                <a:gd name="connsiteY2249" fmla="*/ 1334685 h 1574215"/>
                <a:gd name="connsiteX2250" fmla="*/ 1966764 w 2437871"/>
                <a:gd name="connsiteY2250" fmla="*/ 1334685 h 1574215"/>
                <a:gd name="connsiteX2251" fmla="*/ 1966764 w 2437871"/>
                <a:gd name="connsiteY2251" fmla="*/ 1260224 h 1574215"/>
                <a:gd name="connsiteX2252" fmla="*/ 1962748 w 2437871"/>
                <a:gd name="connsiteY2252" fmla="*/ 1260224 h 1574215"/>
                <a:gd name="connsiteX2253" fmla="*/ 1805792 w 2437871"/>
                <a:gd name="connsiteY2253" fmla="*/ 1260224 h 1574215"/>
                <a:gd name="connsiteX2254" fmla="*/ 1805792 w 2437871"/>
                <a:gd name="connsiteY2254" fmla="*/ 1334685 h 1574215"/>
                <a:gd name="connsiteX2255" fmla="*/ 1809809 w 2437871"/>
                <a:gd name="connsiteY2255" fmla="*/ 1334685 h 1574215"/>
                <a:gd name="connsiteX2256" fmla="*/ 1809809 w 2437871"/>
                <a:gd name="connsiteY2256" fmla="*/ 1260224 h 1574215"/>
                <a:gd name="connsiteX2257" fmla="*/ 1805792 w 2437871"/>
                <a:gd name="connsiteY2257" fmla="*/ 1260224 h 1574215"/>
                <a:gd name="connsiteX2258" fmla="*/ 1884270 w 2437871"/>
                <a:gd name="connsiteY2258" fmla="*/ 1260224 h 1574215"/>
                <a:gd name="connsiteX2259" fmla="*/ 1884270 w 2437871"/>
                <a:gd name="connsiteY2259" fmla="*/ 1334685 h 1574215"/>
                <a:gd name="connsiteX2260" fmla="*/ 1888286 w 2437871"/>
                <a:gd name="connsiteY2260" fmla="*/ 1334685 h 1574215"/>
                <a:gd name="connsiteX2261" fmla="*/ 1888286 w 2437871"/>
                <a:gd name="connsiteY2261" fmla="*/ 1260224 h 1574215"/>
                <a:gd name="connsiteX2262" fmla="*/ 1884270 w 2437871"/>
                <a:gd name="connsiteY2262" fmla="*/ 1260224 h 1574215"/>
                <a:gd name="connsiteX2263" fmla="*/ 161052 w 2437871"/>
                <a:gd name="connsiteY2263" fmla="*/ 1024630 h 1574215"/>
                <a:gd name="connsiteX2264" fmla="*/ 157036 w 2437871"/>
                <a:gd name="connsiteY2264" fmla="*/ 1024630 h 1574215"/>
                <a:gd name="connsiteX2265" fmla="*/ 157036 w 2437871"/>
                <a:gd name="connsiteY2265" fmla="*/ 1099091 h 1574215"/>
                <a:gd name="connsiteX2266" fmla="*/ 161052 w 2437871"/>
                <a:gd name="connsiteY2266" fmla="*/ 1099091 h 1574215"/>
                <a:gd name="connsiteX2267" fmla="*/ 161052 w 2437871"/>
                <a:gd name="connsiteY2267" fmla="*/ 1024630 h 1574215"/>
                <a:gd name="connsiteX2268" fmla="*/ 1020613 w 2437871"/>
                <a:gd name="connsiteY2268" fmla="*/ 1417260 h 1574215"/>
                <a:gd name="connsiteX2269" fmla="*/ 1020613 w 2437871"/>
                <a:gd name="connsiteY2269" fmla="*/ 1491721 h 1574215"/>
                <a:gd name="connsiteX2270" fmla="*/ 1024629 w 2437871"/>
                <a:gd name="connsiteY2270" fmla="*/ 1491721 h 1574215"/>
                <a:gd name="connsiteX2271" fmla="*/ 1024629 w 2437871"/>
                <a:gd name="connsiteY2271" fmla="*/ 1417260 h 1574215"/>
                <a:gd name="connsiteX2272" fmla="*/ 1020613 w 2437871"/>
                <a:gd name="connsiteY2272" fmla="*/ 1417260 h 1574215"/>
                <a:gd name="connsiteX2273" fmla="*/ 1099171 w 2437871"/>
                <a:gd name="connsiteY2273" fmla="*/ 1417260 h 1574215"/>
                <a:gd name="connsiteX2274" fmla="*/ 1099171 w 2437871"/>
                <a:gd name="connsiteY2274" fmla="*/ 1491721 h 1574215"/>
                <a:gd name="connsiteX2275" fmla="*/ 1103187 w 2437871"/>
                <a:gd name="connsiteY2275" fmla="*/ 1491721 h 1574215"/>
                <a:gd name="connsiteX2276" fmla="*/ 1103187 w 2437871"/>
                <a:gd name="connsiteY2276" fmla="*/ 1417260 h 1574215"/>
                <a:gd name="connsiteX2277" fmla="*/ 1099171 w 2437871"/>
                <a:gd name="connsiteY2277" fmla="*/ 1417260 h 1574215"/>
                <a:gd name="connsiteX2278" fmla="*/ 161052 w 2437871"/>
                <a:gd name="connsiteY2278" fmla="*/ 867674 h 1574215"/>
                <a:gd name="connsiteX2279" fmla="*/ 157036 w 2437871"/>
                <a:gd name="connsiteY2279" fmla="*/ 867674 h 1574215"/>
                <a:gd name="connsiteX2280" fmla="*/ 157036 w 2437871"/>
                <a:gd name="connsiteY2280" fmla="*/ 942136 h 1574215"/>
                <a:gd name="connsiteX2281" fmla="*/ 161052 w 2437871"/>
                <a:gd name="connsiteY2281" fmla="*/ 942136 h 1574215"/>
                <a:gd name="connsiteX2282" fmla="*/ 161052 w 2437871"/>
                <a:gd name="connsiteY2282" fmla="*/ 867674 h 1574215"/>
                <a:gd name="connsiteX2283" fmla="*/ 2119784 w 2437871"/>
                <a:gd name="connsiteY2283" fmla="*/ 1417260 h 1574215"/>
                <a:gd name="connsiteX2284" fmla="*/ 2119784 w 2437871"/>
                <a:gd name="connsiteY2284" fmla="*/ 1491721 h 1574215"/>
                <a:gd name="connsiteX2285" fmla="*/ 2123800 w 2437871"/>
                <a:gd name="connsiteY2285" fmla="*/ 1491721 h 1574215"/>
                <a:gd name="connsiteX2286" fmla="*/ 2123800 w 2437871"/>
                <a:gd name="connsiteY2286" fmla="*/ 1417260 h 1574215"/>
                <a:gd name="connsiteX2287" fmla="*/ 2119784 w 2437871"/>
                <a:gd name="connsiteY2287" fmla="*/ 1417260 h 1574215"/>
                <a:gd name="connsiteX2288" fmla="*/ 1256207 w 2437871"/>
                <a:gd name="connsiteY2288" fmla="*/ 1417260 h 1574215"/>
                <a:gd name="connsiteX2289" fmla="*/ 1256207 w 2437871"/>
                <a:gd name="connsiteY2289" fmla="*/ 1491721 h 1574215"/>
                <a:gd name="connsiteX2290" fmla="*/ 1260223 w 2437871"/>
                <a:gd name="connsiteY2290" fmla="*/ 1491721 h 1574215"/>
                <a:gd name="connsiteX2291" fmla="*/ 1260223 w 2437871"/>
                <a:gd name="connsiteY2291" fmla="*/ 1417260 h 1574215"/>
                <a:gd name="connsiteX2292" fmla="*/ 1256207 w 2437871"/>
                <a:gd name="connsiteY2292" fmla="*/ 1417260 h 1574215"/>
                <a:gd name="connsiteX2293" fmla="*/ 1177649 w 2437871"/>
                <a:gd name="connsiteY2293" fmla="*/ 1417260 h 1574215"/>
                <a:gd name="connsiteX2294" fmla="*/ 1177649 w 2437871"/>
                <a:gd name="connsiteY2294" fmla="*/ 1491721 h 1574215"/>
                <a:gd name="connsiteX2295" fmla="*/ 1181665 w 2437871"/>
                <a:gd name="connsiteY2295" fmla="*/ 1491721 h 1574215"/>
                <a:gd name="connsiteX2296" fmla="*/ 1181665 w 2437871"/>
                <a:gd name="connsiteY2296" fmla="*/ 1417260 h 1574215"/>
                <a:gd name="connsiteX2297" fmla="*/ 1177649 w 2437871"/>
                <a:gd name="connsiteY2297" fmla="*/ 1417260 h 1574215"/>
                <a:gd name="connsiteX2298" fmla="*/ 863657 w 2437871"/>
                <a:gd name="connsiteY2298" fmla="*/ 1417260 h 1574215"/>
                <a:gd name="connsiteX2299" fmla="*/ 863657 w 2437871"/>
                <a:gd name="connsiteY2299" fmla="*/ 1491721 h 1574215"/>
                <a:gd name="connsiteX2300" fmla="*/ 867673 w 2437871"/>
                <a:gd name="connsiteY2300" fmla="*/ 1491721 h 1574215"/>
                <a:gd name="connsiteX2301" fmla="*/ 867673 w 2437871"/>
                <a:gd name="connsiteY2301" fmla="*/ 1417260 h 1574215"/>
                <a:gd name="connsiteX2302" fmla="*/ 863657 w 2437871"/>
                <a:gd name="connsiteY2302" fmla="*/ 1417260 h 1574215"/>
                <a:gd name="connsiteX2303" fmla="*/ 161052 w 2437871"/>
                <a:gd name="connsiteY2303" fmla="*/ 1103188 h 1574215"/>
                <a:gd name="connsiteX2304" fmla="*/ 157036 w 2437871"/>
                <a:gd name="connsiteY2304" fmla="*/ 1103188 h 1574215"/>
                <a:gd name="connsiteX2305" fmla="*/ 157036 w 2437871"/>
                <a:gd name="connsiteY2305" fmla="*/ 1177649 h 1574215"/>
                <a:gd name="connsiteX2306" fmla="*/ 161052 w 2437871"/>
                <a:gd name="connsiteY2306" fmla="*/ 1177649 h 1574215"/>
                <a:gd name="connsiteX2307" fmla="*/ 161052 w 2437871"/>
                <a:gd name="connsiteY2307" fmla="*/ 1103188 h 1574215"/>
                <a:gd name="connsiteX2308" fmla="*/ 942135 w 2437871"/>
                <a:gd name="connsiteY2308" fmla="*/ 1417260 h 1574215"/>
                <a:gd name="connsiteX2309" fmla="*/ 942135 w 2437871"/>
                <a:gd name="connsiteY2309" fmla="*/ 1491721 h 1574215"/>
                <a:gd name="connsiteX2310" fmla="*/ 946151 w 2437871"/>
                <a:gd name="connsiteY2310" fmla="*/ 1491721 h 1574215"/>
                <a:gd name="connsiteX2311" fmla="*/ 946151 w 2437871"/>
                <a:gd name="connsiteY2311" fmla="*/ 1417260 h 1574215"/>
                <a:gd name="connsiteX2312" fmla="*/ 942135 w 2437871"/>
                <a:gd name="connsiteY2312" fmla="*/ 1417260 h 1574215"/>
                <a:gd name="connsiteX2313" fmla="*/ 161052 w 2437871"/>
                <a:gd name="connsiteY2313" fmla="*/ 946152 h 1574215"/>
                <a:gd name="connsiteX2314" fmla="*/ 157036 w 2437871"/>
                <a:gd name="connsiteY2314" fmla="*/ 946152 h 1574215"/>
                <a:gd name="connsiteX2315" fmla="*/ 157036 w 2437871"/>
                <a:gd name="connsiteY2315" fmla="*/ 1020613 h 1574215"/>
                <a:gd name="connsiteX2316" fmla="*/ 161052 w 2437871"/>
                <a:gd name="connsiteY2316" fmla="*/ 1020613 h 1574215"/>
                <a:gd name="connsiteX2317" fmla="*/ 161052 w 2437871"/>
                <a:gd name="connsiteY2317" fmla="*/ 946152 h 1574215"/>
                <a:gd name="connsiteX2318" fmla="*/ 785099 w 2437871"/>
                <a:gd name="connsiteY2318" fmla="*/ 1417260 h 1574215"/>
                <a:gd name="connsiteX2319" fmla="*/ 785099 w 2437871"/>
                <a:gd name="connsiteY2319" fmla="*/ 1491721 h 1574215"/>
                <a:gd name="connsiteX2320" fmla="*/ 789115 w 2437871"/>
                <a:gd name="connsiteY2320" fmla="*/ 1491721 h 1574215"/>
                <a:gd name="connsiteX2321" fmla="*/ 789115 w 2437871"/>
                <a:gd name="connsiteY2321" fmla="*/ 1417260 h 1574215"/>
                <a:gd name="connsiteX2322" fmla="*/ 785099 w 2437871"/>
                <a:gd name="connsiteY2322" fmla="*/ 1417260 h 1574215"/>
                <a:gd name="connsiteX2323" fmla="*/ 161052 w 2437871"/>
                <a:gd name="connsiteY2323" fmla="*/ 789116 h 1574215"/>
                <a:gd name="connsiteX2324" fmla="*/ 157036 w 2437871"/>
                <a:gd name="connsiteY2324" fmla="*/ 789116 h 1574215"/>
                <a:gd name="connsiteX2325" fmla="*/ 157036 w 2437871"/>
                <a:gd name="connsiteY2325" fmla="*/ 863577 h 1574215"/>
                <a:gd name="connsiteX2326" fmla="*/ 161052 w 2437871"/>
                <a:gd name="connsiteY2326" fmla="*/ 863577 h 1574215"/>
                <a:gd name="connsiteX2327" fmla="*/ 161052 w 2437871"/>
                <a:gd name="connsiteY2327" fmla="*/ 789116 h 1574215"/>
                <a:gd name="connsiteX2328" fmla="*/ 1727234 w 2437871"/>
                <a:gd name="connsiteY2328" fmla="*/ 1417260 h 1574215"/>
                <a:gd name="connsiteX2329" fmla="*/ 1727234 w 2437871"/>
                <a:gd name="connsiteY2329" fmla="*/ 1491721 h 1574215"/>
                <a:gd name="connsiteX2330" fmla="*/ 1731250 w 2437871"/>
                <a:gd name="connsiteY2330" fmla="*/ 1491721 h 1574215"/>
                <a:gd name="connsiteX2331" fmla="*/ 1731250 w 2437871"/>
                <a:gd name="connsiteY2331" fmla="*/ 1417260 h 1574215"/>
                <a:gd name="connsiteX2332" fmla="*/ 1727234 w 2437871"/>
                <a:gd name="connsiteY2332" fmla="*/ 1417260 h 1574215"/>
                <a:gd name="connsiteX2333" fmla="*/ 1805792 w 2437871"/>
                <a:gd name="connsiteY2333" fmla="*/ 1417260 h 1574215"/>
                <a:gd name="connsiteX2334" fmla="*/ 1805792 w 2437871"/>
                <a:gd name="connsiteY2334" fmla="*/ 1491721 h 1574215"/>
                <a:gd name="connsiteX2335" fmla="*/ 1809809 w 2437871"/>
                <a:gd name="connsiteY2335" fmla="*/ 1491721 h 1574215"/>
                <a:gd name="connsiteX2336" fmla="*/ 1809809 w 2437871"/>
                <a:gd name="connsiteY2336" fmla="*/ 1417260 h 1574215"/>
                <a:gd name="connsiteX2337" fmla="*/ 1805792 w 2437871"/>
                <a:gd name="connsiteY2337" fmla="*/ 1417260 h 1574215"/>
                <a:gd name="connsiteX2338" fmla="*/ 1884270 w 2437871"/>
                <a:gd name="connsiteY2338" fmla="*/ 1417260 h 1574215"/>
                <a:gd name="connsiteX2339" fmla="*/ 1884270 w 2437871"/>
                <a:gd name="connsiteY2339" fmla="*/ 1491721 h 1574215"/>
                <a:gd name="connsiteX2340" fmla="*/ 1888286 w 2437871"/>
                <a:gd name="connsiteY2340" fmla="*/ 1491721 h 1574215"/>
                <a:gd name="connsiteX2341" fmla="*/ 1888286 w 2437871"/>
                <a:gd name="connsiteY2341" fmla="*/ 1417260 h 1574215"/>
                <a:gd name="connsiteX2342" fmla="*/ 1884270 w 2437871"/>
                <a:gd name="connsiteY2342" fmla="*/ 1417260 h 1574215"/>
                <a:gd name="connsiteX2343" fmla="*/ 1962748 w 2437871"/>
                <a:gd name="connsiteY2343" fmla="*/ 1417260 h 1574215"/>
                <a:gd name="connsiteX2344" fmla="*/ 1962748 w 2437871"/>
                <a:gd name="connsiteY2344" fmla="*/ 1491721 h 1574215"/>
                <a:gd name="connsiteX2345" fmla="*/ 1966764 w 2437871"/>
                <a:gd name="connsiteY2345" fmla="*/ 1491721 h 1574215"/>
                <a:gd name="connsiteX2346" fmla="*/ 1966764 w 2437871"/>
                <a:gd name="connsiteY2346" fmla="*/ 1417260 h 1574215"/>
                <a:gd name="connsiteX2347" fmla="*/ 1962748 w 2437871"/>
                <a:gd name="connsiteY2347" fmla="*/ 1417260 h 1574215"/>
                <a:gd name="connsiteX2348" fmla="*/ 2041306 w 2437871"/>
                <a:gd name="connsiteY2348" fmla="*/ 1417260 h 1574215"/>
                <a:gd name="connsiteX2349" fmla="*/ 2041306 w 2437871"/>
                <a:gd name="connsiteY2349" fmla="*/ 1491721 h 1574215"/>
                <a:gd name="connsiteX2350" fmla="*/ 2045322 w 2437871"/>
                <a:gd name="connsiteY2350" fmla="*/ 1491721 h 1574215"/>
                <a:gd name="connsiteX2351" fmla="*/ 2045322 w 2437871"/>
                <a:gd name="connsiteY2351" fmla="*/ 1417260 h 1574215"/>
                <a:gd name="connsiteX2352" fmla="*/ 2041306 w 2437871"/>
                <a:gd name="connsiteY2352" fmla="*/ 1417260 h 1574215"/>
                <a:gd name="connsiteX2353" fmla="*/ 1491721 w 2437871"/>
                <a:gd name="connsiteY2353" fmla="*/ 1417260 h 1574215"/>
                <a:gd name="connsiteX2354" fmla="*/ 1491721 w 2437871"/>
                <a:gd name="connsiteY2354" fmla="*/ 1491721 h 1574215"/>
                <a:gd name="connsiteX2355" fmla="*/ 1495737 w 2437871"/>
                <a:gd name="connsiteY2355" fmla="*/ 1491721 h 1574215"/>
                <a:gd name="connsiteX2356" fmla="*/ 1495737 w 2437871"/>
                <a:gd name="connsiteY2356" fmla="*/ 1417260 h 1574215"/>
                <a:gd name="connsiteX2357" fmla="*/ 1491721 w 2437871"/>
                <a:gd name="connsiteY2357" fmla="*/ 1417260 h 1574215"/>
                <a:gd name="connsiteX2358" fmla="*/ 1413243 w 2437871"/>
                <a:gd name="connsiteY2358" fmla="*/ 1417260 h 1574215"/>
                <a:gd name="connsiteX2359" fmla="*/ 1413243 w 2437871"/>
                <a:gd name="connsiteY2359" fmla="*/ 1491721 h 1574215"/>
                <a:gd name="connsiteX2360" fmla="*/ 1417259 w 2437871"/>
                <a:gd name="connsiteY2360" fmla="*/ 1491721 h 1574215"/>
                <a:gd name="connsiteX2361" fmla="*/ 1417259 w 2437871"/>
                <a:gd name="connsiteY2361" fmla="*/ 1417260 h 1574215"/>
                <a:gd name="connsiteX2362" fmla="*/ 1413243 w 2437871"/>
                <a:gd name="connsiteY2362" fmla="*/ 1417260 h 1574215"/>
                <a:gd name="connsiteX2363" fmla="*/ 161052 w 2437871"/>
                <a:gd name="connsiteY2363" fmla="*/ 710638 h 1574215"/>
                <a:gd name="connsiteX2364" fmla="*/ 157036 w 2437871"/>
                <a:gd name="connsiteY2364" fmla="*/ 710638 h 1574215"/>
                <a:gd name="connsiteX2365" fmla="*/ 157036 w 2437871"/>
                <a:gd name="connsiteY2365" fmla="*/ 785100 h 1574215"/>
                <a:gd name="connsiteX2366" fmla="*/ 161052 w 2437871"/>
                <a:gd name="connsiteY2366" fmla="*/ 785100 h 1574215"/>
                <a:gd name="connsiteX2367" fmla="*/ 161052 w 2437871"/>
                <a:gd name="connsiteY2367" fmla="*/ 710638 h 1574215"/>
                <a:gd name="connsiteX2368" fmla="*/ 553602 w 2437871"/>
                <a:gd name="connsiteY2368" fmla="*/ 157036 h 1574215"/>
                <a:gd name="connsiteX2369" fmla="*/ 553602 w 2437871"/>
                <a:gd name="connsiteY2369" fmla="*/ 82574 h 1574215"/>
                <a:gd name="connsiteX2370" fmla="*/ 549585 w 2437871"/>
                <a:gd name="connsiteY2370" fmla="*/ 82574 h 1574215"/>
                <a:gd name="connsiteX2371" fmla="*/ 549585 w 2437871"/>
                <a:gd name="connsiteY2371" fmla="*/ 157036 h 1574215"/>
                <a:gd name="connsiteX2372" fmla="*/ 553602 w 2437871"/>
                <a:gd name="connsiteY2372" fmla="*/ 157036 h 1574215"/>
                <a:gd name="connsiteX2373" fmla="*/ 1334685 w 2437871"/>
                <a:gd name="connsiteY2373" fmla="*/ 1417260 h 1574215"/>
                <a:gd name="connsiteX2374" fmla="*/ 1334685 w 2437871"/>
                <a:gd name="connsiteY2374" fmla="*/ 1491721 h 1574215"/>
                <a:gd name="connsiteX2375" fmla="*/ 1338701 w 2437871"/>
                <a:gd name="connsiteY2375" fmla="*/ 1491721 h 1574215"/>
                <a:gd name="connsiteX2376" fmla="*/ 1338701 w 2437871"/>
                <a:gd name="connsiteY2376" fmla="*/ 1417260 h 1574215"/>
                <a:gd name="connsiteX2377" fmla="*/ 1334685 w 2437871"/>
                <a:gd name="connsiteY2377" fmla="*/ 1417260 h 1574215"/>
                <a:gd name="connsiteX2378" fmla="*/ 1648756 w 2437871"/>
                <a:gd name="connsiteY2378" fmla="*/ 1417260 h 1574215"/>
                <a:gd name="connsiteX2379" fmla="*/ 1648756 w 2437871"/>
                <a:gd name="connsiteY2379" fmla="*/ 1491721 h 1574215"/>
                <a:gd name="connsiteX2380" fmla="*/ 1652773 w 2437871"/>
                <a:gd name="connsiteY2380" fmla="*/ 1491721 h 1574215"/>
                <a:gd name="connsiteX2381" fmla="*/ 1652773 w 2437871"/>
                <a:gd name="connsiteY2381" fmla="*/ 1417260 h 1574215"/>
                <a:gd name="connsiteX2382" fmla="*/ 1648756 w 2437871"/>
                <a:gd name="connsiteY2382" fmla="*/ 1417260 h 1574215"/>
                <a:gd name="connsiteX2383" fmla="*/ 2202358 w 2437871"/>
                <a:gd name="connsiteY2383" fmla="*/ 157036 h 1574215"/>
                <a:gd name="connsiteX2384" fmla="*/ 2202358 w 2437871"/>
                <a:gd name="connsiteY2384" fmla="*/ 82574 h 1574215"/>
                <a:gd name="connsiteX2385" fmla="*/ 2198342 w 2437871"/>
                <a:gd name="connsiteY2385" fmla="*/ 82574 h 1574215"/>
                <a:gd name="connsiteX2386" fmla="*/ 2198342 w 2437871"/>
                <a:gd name="connsiteY2386" fmla="*/ 157036 h 1574215"/>
                <a:gd name="connsiteX2387" fmla="*/ 2202358 w 2437871"/>
                <a:gd name="connsiteY2387" fmla="*/ 157036 h 1574215"/>
                <a:gd name="connsiteX2388" fmla="*/ 1334685 w 2437871"/>
                <a:gd name="connsiteY2388" fmla="*/ 1338702 h 1574215"/>
                <a:gd name="connsiteX2389" fmla="*/ 1334685 w 2437871"/>
                <a:gd name="connsiteY2389" fmla="*/ 1413163 h 1574215"/>
                <a:gd name="connsiteX2390" fmla="*/ 1338701 w 2437871"/>
                <a:gd name="connsiteY2390" fmla="*/ 1413163 h 1574215"/>
                <a:gd name="connsiteX2391" fmla="*/ 1338701 w 2437871"/>
                <a:gd name="connsiteY2391" fmla="*/ 1338702 h 1574215"/>
                <a:gd name="connsiteX2392" fmla="*/ 1334685 w 2437871"/>
                <a:gd name="connsiteY2392" fmla="*/ 1338702 h 1574215"/>
                <a:gd name="connsiteX2393" fmla="*/ 1570198 w 2437871"/>
                <a:gd name="connsiteY2393" fmla="*/ 1338702 h 1574215"/>
                <a:gd name="connsiteX2394" fmla="*/ 1570198 w 2437871"/>
                <a:gd name="connsiteY2394" fmla="*/ 1413163 h 1574215"/>
                <a:gd name="connsiteX2395" fmla="*/ 1574215 w 2437871"/>
                <a:gd name="connsiteY2395" fmla="*/ 1413163 h 1574215"/>
                <a:gd name="connsiteX2396" fmla="*/ 1574215 w 2437871"/>
                <a:gd name="connsiteY2396" fmla="*/ 1338702 h 1574215"/>
                <a:gd name="connsiteX2397" fmla="*/ 1570198 w 2437871"/>
                <a:gd name="connsiteY2397" fmla="*/ 1338702 h 1574215"/>
                <a:gd name="connsiteX2398" fmla="*/ 1491721 w 2437871"/>
                <a:gd name="connsiteY2398" fmla="*/ 1338702 h 1574215"/>
                <a:gd name="connsiteX2399" fmla="*/ 1491721 w 2437871"/>
                <a:gd name="connsiteY2399" fmla="*/ 1413163 h 1574215"/>
                <a:gd name="connsiteX2400" fmla="*/ 1495737 w 2437871"/>
                <a:gd name="connsiteY2400" fmla="*/ 1413163 h 1574215"/>
                <a:gd name="connsiteX2401" fmla="*/ 1495737 w 2437871"/>
                <a:gd name="connsiteY2401" fmla="*/ 1338702 h 1574215"/>
                <a:gd name="connsiteX2402" fmla="*/ 1491721 w 2437871"/>
                <a:gd name="connsiteY2402" fmla="*/ 1338702 h 1574215"/>
                <a:gd name="connsiteX2403" fmla="*/ 1099171 w 2437871"/>
                <a:gd name="connsiteY2403" fmla="*/ 1338702 h 1574215"/>
                <a:gd name="connsiteX2404" fmla="*/ 1099171 w 2437871"/>
                <a:gd name="connsiteY2404" fmla="*/ 1413163 h 1574215"/>
                <a:gd name="connsiteX2405" fmla="*/ 1103187 w 2437871"/>
                <a:gd name="connsiteY2405" fmla="*/ 1413163 h 1574215"/>
                <a:gd name="connsiteX2406" fmla="*/ 1103187 w 2437871"/>
                <a:gd name="connsiteY2406" fmla="*/ 1338702 h 1574215"/>
                <a:gd name="connsiteX2407" fmla="*/ 1099171 w 2437871"/>
                <a:gd name="connsiteY2407" fmla="*/ 1338702 h 1574215"/>
                <a:gd name="connsiteX2408" fmla="*/ 1256207 w 2437871"/>
                <a:gd name="connsiteY2408" fmla="*/ 1338702 h 1574215"/>
                <a:gd name="connsiteX2409" fmla="*/ 1256207 w 2437871"/>
                <a:gd name="connsiteY2409" fmla="*/ 1413163 h 1574215"/>
                <a:gd name="connsiteX2410" fmla="*/ 1260223 w 2437871"/>
                <a:gd name="connsiteY2410" fmla="*/ 1413163 h 1574215"/>
                <a:gd name="connsiteX2411" fmla="*/ 1260223 w 2437871"/>
                <a:gd name="connsiteY2411" fmla="*/ 1338702 h 1574215"/>
                <a:gd name="connsiteX2412" fmla="*/ 1256207 w 2437871"/>
                <a:gd name="connsiteY2412" fmla="*/ 1338702 h 1574215"/>
                <a:gd name="connsiteX2413" fmla="*/ 2041306 w 2437871"/>
                <a:gd name="connsiteY2413" fmla="*/ 1338702 h 1574215"/>
                <a:gd name="connsiteX2414" fmla="*/ 2041306 w 2437871"/>
                <a:gd name="connsiteY2414" fmla="*/ 1413163 h 1574215"/>
                <a:gd name="connsiteX2415" fmla="*/ 2045322 w 2437871"/>
                <a:gd name="connsiteY2415" fmla="*/ 1413163 h 1574215"/>
                <a:gd name="connsiteX2416" fmla="*/ 2045322 w 2437871"/>
                <a:gd name="connsiteY2416" fmla="*/ 1338702 h 1574215"/>
                <a:gd name="connsiteX2417" fmla="*/ 2041306 w 2437871"/>
                <a:gd name="connsiteY2417" fmla="*/ 1338702 h 1574215"/>
                <a:gd name="connsiteX2418" fmla="*/ 1413243 w 2437871"/>
                <a:gd name="connsiteY2418" fmla="*/ 1338702 h 1574215"/>
                <a:gd name="connsiteX2419" fmla="*/ 1413243 w 2437871"/>
                <a:gd name="connsiteY2419" fmla="*/ 1413163 h 1574215"/>
                <a:gd name="connsiteX2420" fmla="*/ 1417259 w 2437871"/>
                <a:gd name="connsiteY2420" fmla="*/ 1413163 h 1574215"/>
                <a:gd name="connsiteX2421" fmla="*/ 1417259 w 2437871"/>
                <a:gd name="connsiteY2421" fmla="*/ 1338702 h 1574215"/>
                <a:gd name="connsiteX2422" fmla="*/ 1413243 w 2437871"/>
                <a:gd name="connsiteY2422" fmla="*/ 1338702 h 1574215"/>
                <a:gd name="connsiteX2423" fmla="*/ 1884270 w 2437871"/>
                <a:gd name="connsiteY2423" fmla="*/ 1338702 h 1574215"/>
                <a:gd name="connsiteX2424" fmla="*/ 1884270 w 2437871"/>
                <a:gd name="connsiteY2424" fmla="*/ 1413163 h 1574215"/>
                <a:gd name="connsiteX2425" fmla="*/ 1888286 w 2437871"/>
                <a:gd name="connsiteY2425" fmla="*/ 1413163 h 1574215"/>
                <a:gd name="connsiteX2426" fmla="*/ 1888286 w 2437871"/>
                <a:gd name="connsiteY2426" fmla="*/ 1338702 h 1574215"/>
                <a:gd name="connsiteX2427" fmla="*/ 1884270 w 2437871"/>
                <a:gd name="connsiteY2427" fmla="*/ 1338702 h 1574215"/>
                <a:gd name="connsiteX2428" fmla="*/ 1962748 w 2437871"/>
                <a:gd name="connsiteY2428" fmla="*/ 1338702 h 1574215"/>
                <a:gd name="connsiteX2429" fmla="*/ 1962748 w 2437871"/>
                <a:gd name="connsiteY2429" fmla="*/ 1413163 h 1574215"/>
                <a:gd name="connsiteX2430" fmla="*/ 1966764 w 2437871"/>
                <a:gd name="connsiteY2430" fmla="*/ 1413163 h 1574215"/>
                <a:gd name="connsiteX2431" fmla="*/ 1966764 w 2437871"/>
                <a:gd name="connsiteY2431" fmla="*/ 1338702 h 1574215"/>
                <a:gd name="connsiteX2432" fmla="*/ 1962748 w 2437871"/>
                <a:gd name="connsiteY2432" fmla="*/ 1338702 h 1574215"/>
                <a:gd name="connsiteX2433" fmla="*/ 1805792 w 2437871"/>
                <a:gd name="connsiteY2433" fmla="*/ 1338702 h 1574215"/>
                <a:gd name="connsiteX2434" fmla="*/ 1805792 w 2437871"/>
                <a:gd name="connsiteY2434" fmla="*/ 1413163 h 1574215"/>
                <a:gd name="connsiteX2435" fmla="*/ 1809809 w 2437871"/>
                <a:gd name="connsiteY2435" fmla="*/ 1413163 h 1574215"/>
                <a:gd name="connsiteX2436" fmla="*/ 1809809 w 2437871"/>
                <a:gd name="connsiteY2436" fmla="*/ 1338702 h 1574215"/>
                <a:gd name="connsiteX2437" fmla="*/ 1805792 w 2437871"/>
                <a:gd name="connsiteY2437" fmla="*/ 1338702 h 1574215"/>
                <a:gd name="connsiteX2438" fmla="*/ 1648756 w 2437871"/>
                <a:gd name="connsiteY2438" fmla="*/ 1338702 h 1574215"/>
                <a:gd name="connsiteX2439" fmla="*/ 1648756 w 2437871"/>
                <a:gd name="connsiteY2439" fmla="*/ 1413163 h 1574215"/>
                <a:gd name="connsiteX2440" fmla="*/ 1652773 w 2437871"/>
                <a:gd name="connsiteY2440" fmla="*/ 1413163 h 1574215"/>
                <a:gd name="connsiteX2441" fmla="*/ 1652773 w 2437871"/>
                <a:gd name="connsiteY2441" fmla="*/ 1338702 h 1574215"/>
                <a:gd name="connsiteX2442" fmla="*/ 1648756 w 2437871"/>
                <a:gd name="connsiteY2442" fmla="*/ 1338702 h 1574215"/>
                <a:gd name="connsiteX2443" fmla="*/ 1727234 w 2437871"/>
                <a:gd name="connsiteY2443" fmla="*/ 1338702 h 1574215"/>
                <a:gd name="connsiteX2444" fmla="*/ 1727234 w 2437871"/>
                <a:gd name="connsiteY2444" fmla="*/ 1413163 h 1574215"/>
                <a:gd name="connsiteX2445" fmla="*/ 1731250 w 2437871"/>
                <a:gd name="connsiteY2445" fmla="*/ 1413163 h 1574215"/>
                <a:gd name="connsiteX2446" fmla="*/ 1731250 w 2437871"/>
                <a:gd name="connsiteY2446" fmla="*/ 1338702 h 1574215"/>
                <a:gd name="connsiteX2447" fmla="*/ 1727234 w 2437871"/>
                <a:gd name="connsiteY2447" fmla="*/ 1338702 h 1574215"/>
                <a:gd name="connsiteX2448" fmla="*/ 1177649 w 2437871"/>
                <a:gd name="connsiteY2448" fmla="*/ 1338702 h 1574215"/>
                <a:gd name="connsiteX2449" fmla="*/ 1177649 w 2437871"/>
                <a:gd name="connsiteY2449" fmla="*/ 1413163 h 1574215"/>
                <a:gd name="connsiteX2450" fmla="*/ 1181665 w 2437871"/>
                <a:gd name="connsiteY2450" fmla="*/ 1413163 h 1574215"/>
                <a:gd name="connsiteX2451" fmla="*/ 1181665 w 2437871"/>
                <a:gd name="connsiteY2451" fmla="*/ 1338702 h 1574215"/>
                <a:gd name="connsiteX2452" fmla="*/ 1177649 w 2437871"/>
                <a:gd name="connsiteY2452" fmla="*/ 1338702 h 1574215"/>
                <a:gd name="connsiteX2453" fmla="*/ 392550 w 2437871"/>
                <a:gd name="connsiteY2453" fmla="*/ 1338702 h 1574215"/>
                <a:gd name="connsiteX2454" fmla="*/ 392550 w 2437871"/>
                <a:gd name="connsiteY2454" fmla="*/ 1413163 h 1574215"/>
                <a:gd name="connsiteX2455" fmla="*/ 396566 w 2437871"/>
                <a:gd name="connsiteY2455" fmla="*/ 1413163 h 1574215"/>
                <a:gd name="connsiteX2456" fmla="*/ 396566 w 2437871"/>
                <a:gd name="connsiteY2456" fmla="*/ 1338702 h 1574215"/>
                <a:gd name="connsiteX2457" fmla="*/ 392550 w 2437871"/>
                <a:gd name="connsiteY2457" fmla="*/ 1338702 h 1574215"/>
                <a:gd name="connsiteX2458" fmla="*/ 471108 w 2437871"/>
                <a:gd name="connsiteY2458" fmla="*/ 1338702 h 1574215"/>
                <a:gd name="connsiteX2459" fmla="*/ 471108 w 2437871"/>
                <a:gd name="connsiteY2459" fmla="*/ 1413163 h 1574215"/>
                <a:gd name="connsiteX2460" fmla="*/ 475124 w 2437871"/>
                <a:gd name="connsiteY2460" fmla="*/ 1413163 h 1574215"/>
                <a:gd name="connsiteX2461" fmla="*/ 475124 w 2437871"/>
                <a:gd name="connsiteY2461" fmla="*/ 1338702 h 1574215"/>
                <a:gd name="connsiteX2462" fmla="*/ 471108 w 2437871"/>
                <a:gd name="connsiteY2462" fmla="*/ 1338702 h 1574215"/>
                <a:gd name="connsiteX2463" fmla="*/ 1020613 w 2437871"/>
                <a:gd name="connsiteY2463" fmla="*/ 1338702 h 1574215"/>
                <a:gd name="connsiteX2464" fmla="*/ 1020613 w 2437871"/>
                <a:gd name="connsiteY2464" fmla="*/ 1413163 h 1574215"/>
                <a:gd name="connsiteX2465" fmla="*/ 1024629 w 2437871"/>
                <a:gd name="connsiteY2465" fmla="*/ 1413163 h 1574215"/>
                <a:gd name="connsiteX2466" fmla="*/ 1024629 w 2437871"/>
                <a:gd name="connsiteY2466" fmla="*/ 1338702 h 1574215"/>
                <a:gd name="connsiteX2467" fmla="*/ 1020613 w 2437871"/>
                <a:gd name="connsiteY2467" fmla="*/ 1338702 h 1574215"/>
                <a:gd name="connsiteX2468" fmla="*/ 314072 w 2437871"/>
                <a:gd name="connsiteY2468" fmla="*/ 1338702 h 1574215"/>
                <a:gd name="connsiteX2469" fmla="*/ 314072 w 2437871"/>
                <a:gd name="connsiteY2469" fmla="*/ 1413163 h 1574215"/>
                <a:gd name="connsiteX2470" fmla="*/ 318088 w 2437871"/>
                <a:gd name="connsiteY2470" fmla="*/ 1413163 h 1574215"/>
                <a:gd name="connsiteX2471" fmla="*/ 318088 w 2437871"/>
                <a:gd name="connsiteY2471" fmla="*/ 1338702 h 1574215"/>
                <a:gd name="connsiteX2472" fmla="*/ 314072 w 2437871"/>
                <a:gd name="connsiteY2472" fmla="*/ 1338702 h 1574215"/>
                <a:gd name="connsiteX2473" fmla="*/ 549585 w 2437871"/>
                <a:gd name="connsiteY2473" fmla="*/ 1338702 h 1574215"/>
                <a:gd name="connsiteX2474" fmla="*/ 549585 w 2437871"/>
                <a:gd name="connsiteY2474" fmla="*/ 1413163 h 1574215"/>
                <a:gd name="connsiteX2475" fmla="*/ 553602 w 2437871"/>
                <a:gd name="connsiteY2475" fmla="*/ 1413163 h 1574215"/>
                <a:gd name="connsiteX2476" fmla="*/ 553602 w 2437871"/>
                <a:gd name="connsiteY2476" fmla="*/ 1338702 h 1574215"/>
                <a:gd name="connsiteX2477" fmla="*/ 549585 w 2437871"/>
                <a:gd name="connsiteY2477" fmla="*/ 1338702 h 1574215"/>
                <a:gd name="connsiteX2478" fmla="*/ 235514 w 2437871"/>
                <a:gd name="connsiteY2478" fmla="*/ 1338702 h 1574215"/>
                <a:gd name="connsiteX2479" fmla="*/ 235514 w 2437871"/>
                <a:gd name="connsiteY2479" fmla="*/ 1413163 h 1574215"/>
                <a:gd name="connsiteX2480" fmla="*/ 239530 w 2437871"/>
                <a:gd name="connsiteY2480" fmla="*/ 1413163 h 1574215"/>
                <a:gd name="connsiteX2481" fmla="*/ 239530 w 2437871"/>
                <a:gd name="connsiteY2481" fmla="*/ 1338702 h 1574215"/>
                <a:gd name="connsiteX2482" fmla="*/ 235514 w 2437871"/>
                <a:gd name="connsiteY2482" fmla="*/ 1338702 h 1574215"/>
                <a:gd name="connsiteX2483" fmla="*/ 942135 w 2437871"/>
                <a:gd name="connsiteY2483" fmla="*/ 1338702 h 1574215"/>
                <a:gd name="connsiteX2484" fmla="*/ 942135 w 2437871"/>
                <a:gd name="connsiteY2484" fmla="*/ 1413163 h 1574215"/>
                <a:gd name="connsiteX2485" fmla="*/ 946151 w 2437871"/>
                <a:gd name="connsiteY2485" fmla="*/ 1413163 h 1574215"/>
                <a:gd name="connsiteX2486" fmla="*/ 946151 w 2437871"/>
                <a:gd name="connsiteY2486" fmla="*/ 1338702 h 1574215"/>
                <a:gd name="connsiteX2487" fmla="*/ 942135 w 2437871"/>
                <a:gd name="connsiteY2487" fmla="*/ 1338702 h 1574215"/>
                <a:gd name="connsiteX2488" fmla="*/ 863657 w 2437871"/>
                <a:gd name="connsiteY2488" fmla="*/ 1338702 h 1574215"/>
                <a:gd name="connsiteX2489" fmla="*/ 863657 w 2437871"/>
                <a:gd name="connsiteY2489" fmla="*/ 1413163 h 1574215"/>
                <a:gd name="connsiteX2490" fmla="*/ 867673 w 2437871"/>
                <a:gd name="connsiteY2490" fmla="*/ 1413163 h 1574215"/>
                <a:gd name="connsiteX2491" fmla="*/ 867673 w 2437871"/>
                <a:gd name="connsiteY2491" fmla="*/ 1338702 h 1574215"/>
                <a:gd name="connsiteX2492" fmla="*/ 863657 w 2437871"/>
                <a:gd name="connsiteY2492" fmla="*/ 1338702 h 1574215"/>
                <a:gd name="connsiteX2493" fmla="*/ 785099 w 2437871"/>
                <a:gd name="connsiteY2493" fmla="*/ 1338702 h 1574215"/>
                <a:gd name="connsiteX2494" fmla="*/ 785099 w 2437871"/>
                <a:gd name="connsiteY2494" fmla="*/ 1413163 h 1574215"/>
                <a:gd name="connsiteX2495" fmla="*/ 789115 w 2437871"/>
                <a:gd name="connsiteY2495" fmla="*/ 1413163 h 1574215"/>
                <a:gd name="connsiteX2496" fmla="*/ 789115 w 2437871"/>
                <a:gd name="connsiteY2496" fmla="*/ 1338702 h 1574215"/>
                <a:gd name="connsiteX2497" fmla="*/ 785099 w 2437871"/>
                <a:gd name="connsiteY2497" fmla="*/ 1338702 h 1574215"/>
                <a:gd name="connsiteX2498" fmla="*/ 628063 w 2437871"/>
                <a:gd name="connsiteY2498" fmla="*/ 1338702 h 1574215"/>
                <a:gd name="connsiteX2499" fmla="*/ 628063 w 2437871"/>
                <a:gd name="connsiteY2499" fmla="*/ 1413163 h 1574215"/>
                <a:gd name="connsiteX2500" fmla="*/ 632080 w 2437871"/>
                <a:gd name="connsiteY2500" fmla="*/ 1413163 h 1574215"/>
                <a:gd name="connsiteX2501" fmla="*/ 632080 w 2437871"/>
                <a:gd name="connsiteY2501" fmla="*/ 1338702 h 1574215"/>
                <a:gd name="connsiteX2502" fmla="*/ 628063 w 2437871"/>
                <a:gd name="connsiteY2502" fmla="*/ 1338702 h 1574215"/>
                <a:gd name="connsiteX2503" fmla="*/ 706621 w 2437871"/>
                <a:gd name="connsiteY2503" fmla="*/ 1338702 h 1574215"/>
                <a:gd name="connsiteX2504" fmla="*/ 706621 w 2437871"/>
                <a:gd name="connsiteY2504" fmla="*/ 1413163 h 1574215"/>
                <a:gd name="connsiteX2505" fmla="*/ 710638 w 2437871"/>
                <a:gd name="connsiteY2505" fmla="*/ 1413163 h 1574215"/>
                <a:gd name="connsiteX2506" fmla="*/ 710638 w 2437871"/>
                <a:gd name="connsiteY2506" fmla="*/ 1338702 h 1574215"/>
                <a:gd name="connsiteX2507" fmla="*/ 706621 w 2437871"/>
                <a:gd name="connsiteY2507" fmla="*/ 1338702 h 1574215"/>
                <a:gd name="connsiteX2508" fmla="*/ 2355378 w 2437871"/>
                <a:gd name="connsiteY2508" fmla="*/ 1177649 h 1574215"/>
                <a:gd name="connsiteX2509" fmla="*/ 2359394 w 2437871"/>
                <a:gd name="connsiteY2509" fmla="*/ 1177649 h 1574215"/>
                <a:gd name="connsiteX2510" fmla="*/ 2359394 w 2437871"/>
                <a:gd name="connsiteY2510" fmla="*/ 1103188 h 1574215"/>
                <a:gd name="connsiteX2511" fmla="*/ 2355378 w 2437871"/>
                <a:gd name="connsiteY2511" fmla="*/ 1103188 h 1574215"/>
                <a:gd name="connsiteX2512" fmla="*/ 2355378 w 2437871"/>
                <a:gd name="connsiteY2512" fmla="*/ 1177649 h 1574215"/>
                <a:gd name="connsiteX2513" fmla="*/ 82494 w 2437871"/>
                <a:gd name="connsiteY2513" fmla="*/ 710638 h 1574215"/>
                <a:gd name="connsiteX2514" fmla="*/ 78478 w 2437871"/>
                <a:gd name="connsiteY2514" fmla="*/ 710638 h 1574215"/>
                <a:gd name="connsiteX2515" fmla="*/ 78478 w 2437871"/>
                <a:gd name="connsiteY2515" fmla="*/ 785100 h 1574215"/>
                <a:gd name="connsiteX2516" fmla="*/ 82494 w 2437871"/>
                <a:gd name="connsiteY2516" fmla="*/ 785100 h 1574215"/>
                <a:gd name="connsiteX2517" fmla="*/ 82494 w 2437871"/>
                <a:gd name="connsiteY2517" fmla="*/ 710638 h 1574215"/>
                <a:gd name="connsiteX2518" fmla="*/ 82494 w 2437871"/>
                <a:gd name="connsiteY2518" fmla="*/ 632080 h 1574215"/>
                <a:gd name="connsiteX2519" fmla="*/ 78478 w 2437871"/>
                <a:gd name="connsiteY2519" fmla="*/ 632080 h 1574215"/>
                <a:gd name="connsiteX2520" fmla="*/ 78478 w 2437871"/>
                <a:gd name="connsiteY2520" fmla="*/ 706541 h 1574215"/>
                <a:gd name="connsiteX2521" fmla="*/ 82494 w 2437871"/>
                <a:gd name="connsiteY2521" fmla="*/ 706541 h 1574215"/>
                <a:gd name="connsiteX2522" fmla="*/ 82494 w 2437871"/>
                <a:gd name="connsiteY2522" fmla="*/ 632080 h 1574215"/>
                <a:gd name="connsiteX2523" fmla="*/ 82494 w 2437871"/>
                <a:gd name="connsiteY2523" fmla="*/ 789116 h 1574215"/>
                <a:gd name="connsiteX2524" fmla="*/ 78478 w 2437871"/>
                <a:gd name="connsiteY2524" fmla="*/ 789116 h 1574215"/>
                <a:gd name="connsiteX2525" fmla="*/ 78478 w 2437871"/>
                <a:gd name="connsiteY2525" fmla="*/ 863577 h 1574215"/>
                <a:gd name="connsiteX2526" fmla="*/ 82494 w 2437871"/>
                <a:gd name="connsiteY2526" fmla="*/ 863577 h 1574215"/>
                <a:gd name="connsiteX2527" fmla="*/ 82494 w 2437871"/>
                <a:gd name="connsiteY2527" fmla="*/ 789116 h 1574215"/>
                <a:gd name="connsiteX2528" fmla="*/ 82494 w 2437871"/>
                <a:gd name="connsiteY2528" fmla="*/ 553602 h 1574215"/>
                <a:gd name="connsiteX2529" fmla="*/ 78478 w 2437871"/>
                <a:gd name="connsiteY2529" fmla="*/ 553602 h 1574215"/>
                <a:gd name="connsiteX2530" fmla="*/ 78478 w 2437871"/>
                <a:gd name="connsiteY2530" fmla="*/ 628064 h 1574215"/>
                <a:gd name="connsiteX2531" fmla="*/ 82494 w 2437871"/>
                <a:gd name="connsiteY2531" fmla="*/ 628064 h 1574215"/>
                <a:gd name="connsiteX2532" fmla="*/ 82494 w 2437871"/>
                <a:gd name="connsiteY2532" fmla="*/ 553602 h 1574215"/>
                <a:gd name="connsiteX2533" fmla="*/ 82494 w 2437871"/>
                <a:gd name="connsiteY2533" fmla="*/ 475124 h 1574215"/>
                <a:gd name="connsiteX2534" fmla="*/ 78478 w 2437871"/>
                <a:gd name="connsiteY2534" fmla="*/ 475124 h 1574215"/>
                <a:gd name="connsiteX2535" fmla="*/ 78478 w 2437871"/>
                <a:gd name="connsiteY2535" fmla="*/ 549586 h 1574215"/>
                <a:gd name="connsiteX2536" fmla="*/ 82494 w 2437871"/>
                <a:gd name="connsiteY2536" fmla="*/ 549586 h 1574215"/>
                <a:gd name="connsiteX2537" fmla="*/ 82494 w 2437871"/>
                <a:gd name="connsiteY2537" fmla="*/ 475124 h 1574215"/>
                <a:gd name="connsiteX2538" fmla="*/ 82494 w 2437871"/>
                <a:gd name="connsiteY2538" fmla="*/ 1181666 h 1574215"/>
                <a:gd name="connsiteX2539" fmla="*/ 78478 w 2437871"/>
                <a:gd name="connsiteY2539" fmla="*/ 1181666 h 1574215"/>
                <a:gd name="connsiteX2540" fmla="*/ 78478 w 2437871"/>
                <a:gd name="connsiteY2540" fmla="*/ 1256127 h 1574215"/>
                <a:gd name="connsiteX2541" fmla="*/ 82494 w 2437871"/>
                <a:gd name="connsiteY2541" fmla="*/ 1256127 h 1574215"/>
                <a:gd name="connsiteX2542" fmla="*/ 82494 w 2437871"/>
                <a:gd name="connsiteY2542" fmla="*/ 1181666 h 1574215"/>
                <a:gd name="connsiteX2543" fmla="*/ 82494 w 2437871"/>
                <a:gd name="connsiteY2543" fmla="*/ 1103188 h 1574215"/>
                <a:gd name="connsiteX2544" fmla="*/ 78478 w 2437871"/>
                <a:gd name="connsiteY2544" fmla="*/ 1103188 h 1574215"/>
                <a:gd name="connsiteX2545" fmla="*/ 78478 w 2437871"/>
                <a:gd name="connsiteY2545" fmla="*/ 1177649 h 1574215"/>
                <a:gd name="connsiteX2546" fmla="*/ 82494 w 2437871"/>
                <a:gd name="connsiteY2546" fmla="*/ 1177649 h 1574215"/>
                <a:gd name="connsiteX2547" fmla="*/ 82494 w 2437871"/>
                <a:gd name="connsiteY2547" fmla="*/ 1103188 h 1574215"/>
                <a:gd name="connsiteX2548" fmla="*/ 82494 w 2437871"/>
                <a:gd name="connsiteY2548" fmla="*/ 946152 h 1574215"/>
                <a:gd name="connsiteX2549" fmla="*/ 78478 w 2437871"/>
                <a:gd name="connsiteY2549" fmla="*/ 946152 h 1574215"/>
                <a:gd name="connsiteX2550" fmla="*/ 78478 w 2437871"/>
                <a:gd name="connsiteY2550" fmla="*/ 1020613 h 1574215"/>
                <a:gd name="connsiteX2551" fmla="*/ 82494 w 2437871"/>
                <a:gd name="connsiteY2551" fmla="*/ 1020613 h 1574215"/>
                <a:gd name="connsiteX2552" fmla="*/ 82494 w 2437871"/>
                <a:gd name="connsiteY2552" fmla="*/ 946152 h 1574215"/>
                <a:gd name="connsiteX2553" fmla="*/ 82494 w 2437871"/>
                <a:gd name="connsiteY2553" fmla="*/ 396566 h 1574215"/>
                <a:gd name="connsiteX2554" fmla="*/ 78478 w 2437871"/>
                <a:gd name="connsiteY2554" fmla="*/ 396566 h 1574215"/>
                <a:gd name="connsiteX2555" fmla="*/ 78478 w 2437871"/>
                <a:gd name="connsiteY2555" fmla="*/ 471028 h 1574215"/>
                <a:gd name="connsiteX2556" fmla="*/ 82494 w 2437871"/>
                <a:gd name="connsiteY2556" fmla="*/ 471028 h 1574215"/>
                <a:gd name="connsiteX2557" fmla="*/ 82494 w 2437871"/>
                <a:gd name="connsiteY2557" fmla="*/ 396566 h 1574215"/>
                <a:gd name="connsiteX2558" fmla="*/ 82494 w 2437871"/>
                <a:gd name="connsiteY2558" fmla="*/ 867674 h 1574215"/>
                <a:gd name="connsiteX2559" fmla="*/ 78478 w 2437871"/>
                <a:gd name="connsiteY2559" fmla="*/ 867674 h 1574215"/>
                <a:gd name="connsiteX2560" fmla="*/ 78478 w 2437871"/>
                <a:gd name="connsiteY2560" fmla="*/ 942136 h 1574215"/>
                <a:gd name="connsiteX2561" fmla="*/ 82494 w 2437871"/>
                <a:gd name="connsiteY2561" fmla="*/ 942136 h 1574215"/>
                <a:gd name="connsiteX2562" fmla="*/ 82494 w 2437871"/>
                <a:gd name="connsiteY2562" fmla="*/ 867674 h 1574215"/>
                <a:gd name="connsiteX2563" fmla="*/ 82494 w 2437871"/>
                <a:gd name="connsiteY2563" fmla="*/ 1260224 h 1574215"/>
                <a:gd name="connsiteX2564" fmla="*/ 78478 w 2437871"/>
                <a:gd name="connsiteY2564" fmla="*/ 1260224 h 1574215"/>
                <a:gd name="connsiteX2565" fmla="*/ 78478 w 2437871"/>
                <a:gd name="connsiteY2565" fmla="*/ 1334685 h 1574215"/>
                <a:gd name="connsiteX2566" fmla="*/ 82494 w 2437871"/>
                <a:gd name="connsiteY2566" fmla="*/ 1334685 h 1574215"/>
                <a:gd name="connsiteX2567" fmla="*/ 82494 w 2437871"/>
                <a:gd name="connsiteY2567" fmla="*/ 1260224 h 1574215"/>
                <a:gd name="connsiteX2568" fmla="*/ 2119784 w 2437871"/>
                <a:gd name="connsiteY2568" fmla="*/ 1338702 h 1574215"/>
                <a:gd name="connsiteX2569" fmla="*/ 2119784 w 2437871"/>
                <a:gd name="connsiteY2569" fmla="*/ 1413163 h 1574215"/>
                <a:gd name="connsiteX2570" fmla="*/ 2123800 w 2437871"/>
                <a:gd name="connsiteY2570" fmla="*/ 1413163 h 1574215"/>
                <a:gd name="connsiteX2571" fmla="*/ 2123800 w 2437871"/>
                <a:gd name="connsiteY2571" fmla="*/ 1338702 h 1574215"/>
                <a:gd name="connsiteX2572" fmla="*/ 2119784 w 2437871"/>
                <a:gd name="connsiteY2572" fmla="*/ 1338702 h 1574215"/>
                <a:gd name="connsiteX2573" fmla="*/ 2355378 w 2437871"/>
                <a:gd name="connsiteY2573" fmla="*/ 1099172 h 1574215"/>
                <a:gd name="connsiteX2574" fmla="*/ 2359394 w 2437871"/>
                <a:gd name="connsiteY2574" fmla="*/ 1099172 h 1574215"/>
                <a:gd name="connsiteX2575" fmla="*/ 2359394 w 2437871"/>
                <a:gd name="connsiteY2575" fmla="*/ 1024710 h 1574215"/>
                <a:gd name="connsiteX2576" fmla="*/ 2355378 w 2437871"/>
                <a:gd name="connsiteY2576" fmla="*/ 1024710 h 1574215"/>
                <a:gd name="connsiteX2577" fmla="*/ 2355378 w 2437871"/>
                <a:gd name="connsiteY2577" fmla="*/ 1099172 h 1574215"/>
                <a:gd name="connsiteX2578" fmla="*/ 2355378 w 2437871"/>
                <a:gd name="connsiteY2578" fmla="*/ 1334685 h 1574215"/>
                <a:gd name="connsiteX2579" fmla="*/ 2359394 w 2437871"/>
                <a:gd name="connsiteY2579" fmla="*/ 1334685 h 1574215"/>
                <a:gd name="connsiteX2580" fmla="*/ 2359394 w 2437871"/>
                <a:gd name="connsiteY2580" fmla="*/ 1260224 h 1574215"/>
                <a:gd name="connsiteX2581" fmla="*/ 2355378 w 2437871"/>
                <a:gd name="connsiteY2581" fmla="*/ 1260224 h 1574215"/>
                <a:gd name="connsiteX2582" fmla="*/ 2355378 w 2437871"/>
                <a:gd name="connsiteY2582" fmla="*/ 1334685 h 1574215"/>
                <a:gd name="connsiteX2583" fmla="*/ 2355378 w 2437871"/>
                <a:gd name="connsiteY2583" fmla="*/ 1256208 h 1574215"/>
                <a:gd name="connsiteX2584" fmla="*/ 2359394 w 2437871"/>
                <a:gd name="connsiteY2584" fmla="*/ 1256208 h 1574215"/>
                <a:gd name="connsiteX2585" fmla="*/ 2359394 w 2437871"/>
                <a:gd name="connsiteY2585" fmla="*/ 1181746 h 1574215"/>
                <a:gd name="connsiteX2586" fmla="*/ 2355378 w 2437871"/>
                <a:gd name="connsiteY2586" fmla="*/ 1181746 h 1574215"/>
                <a:gd name="connsiteX2587" fmla="*/ 2355378 w 2437871"/>
                <a:gd name="connsiteY2587" fmla="*/ 1256208 h 1574215"/>
                <a:gd name="connsiteX2588" fmla="*/ 2276820 w 2437871"/>
                <a:gd name="connsiteY2588" fmla="*/ 1338702 h 1574215"/>
                <a:gd name="connsiteX2589" fmla="*/ 2276820 w 2437871"/>
                <a:gd name="connsiteY2589" fmla="*/ 1413163 h 1574215"/>
                <a:gd name="connsiteX2590" fmla="*/ 2280836 w 2437871"/>
                <a:gd name="connsiteY2590" fmla="*/ 1413163 h 1574215"/>
                <a:gd name="connsiteX2591" fmla="*/ 2280836 w 2437871"/>
                <a:gd name="connsiteY2591" fmla="*/ 1338702 h 1574215"/>
                <a:gd name="connsiteX2592" fmla="*/ 2276820 w 2437871"/>
                <a:gd name="connsiteY2592" fmla="*/ 1338702 h 1574215"/>
                <a:gd name="connsiteX2593" fmla="*/ 82494 w 2437871"/>
                <a:gd name="connsiteY2593" fmla="*/ 1338702 h 1574215"/>
                <a:gd name="connsiteX2594" fmla="*/ 78478 w 2437871"/>
                <a:gd name="connsiteY2594" fmla="*/ 1338702 h 1574215"/>
                <a:gd name="connsiteX2595" fmla="*/ 78478 w 2437871"/>
                <a:gd name="connsiteY2595" fmla="*/ 1413163 h 1574215"/>
                <a:gd name="connsiteX2596" fmla="*/ 82494 w 2437871"/>
                <a:gd name="connsiteY2596" fmla="*/ 1413163 h 1574215"/>
                <a:gd name="connsiteX2597" fmla="*/ 82494 w 2437871"/>
                <a:gd name="connsiteY2597" fmla="*/ 1338702 h 1574215"/>
                <a:gd name="connsiteX2598" fmla="*/ 2198342 w 2437871"/>
                <a:gd name="connsiteY2598" fmla="*/ 1338702 h 1574215"/>
                <a:gd name="connsiteX2599" fmla="*/ 2198342 w 2437871"/>
                <a:gd name="connsiteY2599" fmla="*/ 1413163 h 1574215"/>
                <a:gd name="connsiteX2600" fmla="*/ 2202358 w 2437871"/>
                <a:gd name="connsiteY2600" fmla="*/ 1413163 h 1574215"/>
                <a:gd name="connsiteX2601" fmla="*/ 2202358 w 2437871"/>
                <a:gd name="connsiteY2601" fmla="*/ 1338702 h 1574215"/>
                <a:gd name="connsiteX2602" fmla="*/ 2198342 w 2437871"/>
                <a:gd name="connsiteY2602" fmla="*/ 1338702 h 1574215"/>
                <a:gd name="connsiteX2603" fmla="*/ 82494 w 2437871"/>
                <a:gd name="connsiteY2603" fmla="*/ 318088 h 1574215"/>
                <a:gd name="connsiteX2604" fmla="*/ 78478 w 2437871"/>
                <a:gd name="connsiteY2604" fmla="*/ 318088 h 1574215"/>
                <a:gd name="connsiteX2605" fmla="*/ 78478 w 2437871"/>
                <a:gd name="connsiteY2605" fmla="*/ 392550 h 1574215"/>
                <a:gd name="connsiteX2606" fmla="*/ 82494 w 2437871"/>
                <a:gd name="connsiteY2606" fmla="*/ 392550 h 1574215"/>
                <a:gd name="connsiteX2607" fmla="*/ 82494 w 2437871"/>
                <a:gd name="connsiteY2607" fmla="*/ 318088 h 1574215"/>
                <a:gd name="connsiteX2608" fmla="*/ 82494 w 2437871"/>
                <a:gd name="connsiteY2608" fmla="*/ 239530 h 1574215"/>
                <a:gd name="connsiteX2609" fmla="*/ 78478 w 2437871"/>
                <a:gd name="connsiteY2609" fmla="*/ 239530 h 1574215"/>
                <a:gd name="connsiteX2610" fmla="*/ 78478 w 2437871"/>
                <a:gd name="connsiteY2610" fmla="*/ 313992 h 1574215"/>
                <a:gd name="connsiteX2611" fmla="*/ 82494 w 2437871"/>
                <a:gd name="connsiteY2611" fmla="*/ 313992 h 1574215"/>
                <a:gd name="connsiteX2612" fmla="*/ 82494 w 2437871"/>
                <a:gd name="connsiteY2612" fmla="*/ 239530 h 1574215"/>
                <a:gd name="connsiteX2613" fmla="*/ 2355378 w 2437871"/>
                <a:gd name="connsiteY2613" fmla="*/ 1413244 h 1574215"/>
                <a:gd name="connsiteX2614" fmla="*/ 2359394 w 2437871"/>
                <a:gd name="connsiteY2614" fmla="*/ 1413244 h 1574215"/>
                <a:gd name="connsiteX2615" fmla="*/ 2359394 w 2437871"/>
                <a:gd name="connsiteY2615" fmla="*/ 1338782 h 1574215"/>
                <a:gd name="connsiteX2616" fmla="*/ 2355378 w 2437871"/>
                <a:gd name="connsiteY2616" fmla="*/ 1338782 h 1574215"/>
                <a:gd name="connsiteX2617" fmla="*/ 2355378 w 2437871"/>
                <a:gd name="connsiteY2617" fmla="*/ 1413244 h 1574215"/>
                <a:gd name="connsiteX2618" fmla="*/ 82494 w 2437871"/>
                <a:gd name="connsiteY2618" fmla="*/ 82494 h 1574215"/>
                <a:gd name="connsiteX2619" fmla="*/ 78478 w 2437871"/>
                <a:gd name="connsiteY2619" fmla="*/ 82494 h 1574215"/>
                <a:gd name="connsiteX2620" fmla="*/ 78478 w 2437871"/>
                <a:gd name="connsiteY2620" fmla="*/ 156956 h 1574215"/>
                <a:gd name="connsiteX2621" fmla="*/ 82494 w 2437871"/>
                <a:gd name="connsiteY2621" fmla="*/ 156956 h 1574215"/>
                <a:gd name="connsiteX2622" fmla="*/ 82494 w 2437871"/>
                <a:gd name="connsiteY2622" fmla="*/ 82494 h 1574215"/>
                <a:gd name="connsiteX2623" fmla="*/ 82494 w 2437871"/>
                <a:gd name="connsiteY2623" fmla="*/ 161052 h 1574215"/>
                <a:gd name="connsiteX2624" fmla="*/ 78478 w 2437871"/>
                <a:gd name="connsiteY2624" fmla="*/ 161052 h 1574215"/>
                <a:gd name="connsiteX2625" fmla="*/ 78478 w 2437871"/>
                <a:gd name="connsiteY2625" fmla="*/ 235514 h 1574215"/>
                <a:gd name="connsiteX2626" fmla="*/ 82494 w 2437871"/>
                <a:gd name="connsiteY2626" fmla="*/ 235514 h 1574215"/>
                <a:gd name="connsiteX2627" fmla="*/ 82494 w 2437871"/>
                <a:gd name="connsiteY2627" fmla="*/ 161052 h 1574215"/>
                <a:gd name="connsiteX2628" fmla="*/ 2355378 w 2437871"/>
                <a:gd name="connsiteY2628" fmla="*/ 157036 h 1574215"/>
                <a:gd name="connsiteX2629" fmla="*/ 2359394 w 2437871"/>
                <a:gd name="connsiteY2629" fmla="*/ 157036 h 1574215"/>
                <a:gd name="connsiteX2630" fmla="*/ 2359394 w 2437871"/>
                <a:gd name="connsiteY2630" fmla="*/ 82574 h 1574215"/>
                <a:gd name="connsiteX2631" fmla="*/ 2355378 w 2437871"/>
                <a:gd name="connsiteY2631" fmla="*/ 82574 h 1574215"/>
                <a:gd name="connsiteX2632" fmla="*/ 2355378 w 2437871"/>
                <a:gd name="connsiteY2632" fmla="*/ 157036 h 1574215"/>
                <a:gd name="connsiteX2633" fmla="*/ 632080 w 2437871"/>
                <a:gd name="connsiteY2633" fmla="*/ 78478 h 1574215"/>
                <a:gd name="connsiteX2634" fmla="*/ 632080 w 2437871"/>
                <a:gd name="connsiteY2634" fmla="*/ 4016 h 1574215"/>
                <a:gd name="connsiteX2635" fmla="*/ 628063 w 2437871"/>
                <a:gd name="connsiteY2635" fmla="*/ 4016 h 1574215"/>
                <a:gd name="connsiteX2636" fmla="*/ 628063 w 2437871"/>
                <a:gd name="connsiteY2636" fmla="*/ 78478 h 1574215"/>
                <a:gd name="connsiteX2637" fmla="*/ 632080 w 2437871"/>
                <a:gd name="connsiteY2637" fmla="*/ 78478 h 1574215"/>
                <a:gd name="connsiteX2638" fmla="*/ 946151 w 2437871"/>
                <a:gd name="connsiteY2638" fmla="*/ 78478 h 1574215"/>
                <a:gd name="connsiteX2639" fmla="*/ 946151 w 2437871"/>
                <a:gd name="connsiteY2639" fmla="*/ 4016 h 1574215"/>
                <a:gd name="connsiteX2640" fmla="*/ 942135 w 2437871"/>
                <a:gd name="connsiteY2640" fmla="*/ 4016 h 1574215"/>
                <a:gd name="connsiteX2641" fmla="*/ 942135 w 2437871"/>
                <a:gd name="connsiteY2641" fmla="*/ 78478 h 1574215"/>
                <a:gd name="connsiteX2642" fmla="*/ 946151 w 2437871"/>
                <a:gd name="connsiteY2642" fmla="*/ 78478 h 1574215"/>
                <a:gd name="connsiteX2643" fmla="*/ 789115 w 2437871"/>
                <a:gd name="connsiteY2643" fmla="*/ 78478 h 1574215"/>
                <a:gd name="connsiteX2644" fmla="*/ 789115 w 2437871"/>
                <a:gd name="connsiteY2644" fmla="*/ 4016 h 1574215"/>
                <a:gd name="connsiteX2645" fmla="*/ 785099 w 2437871"/>
                <a:gd name="connsiteY2645" fmla="*/ 4016 h 1574215"/>
                <a:gd name="connsiteX2646" fmla="*/ 785099 w 2437871"/>
                <a:gd name="connsiteY2646" fmla="*/ 78478 h 1574215"/>
                <a:gd name="connsiteX2647" fmla="*/ 789115 w 2437871"/>
                <a:gd name="connsiteY2647" fmla="*/ 78478 h 1574215"/>
                <a:gd name="connsiteX2648" fmla="*/ 710638 w 2437871"/>
                <a:gd name="connsiteY2648" fmla="*/ 78478 h 1574215"/>
                <a:gd name="connsiteX2649" fmla="*/ 710638 w 2437871"/>
                <a:gd name="connsiteY2649" fmla="*/ 4016 h 1574215"/>
                <a:gd name="connsiteX2650" fmla="*/ 706621 w 2437871"/>
                <a:gd name="connsiteY2650" fmla="*/ 4016 h 1574215"/>
                <a:gd name="connsiteX2651" fmla="*/ 706621 w 2437871"/>
                <a:gd name="connsiteY2651" fmla="*/ 78478 h 1574215"/>
                <a:gd name="connsiteX2652" fmla="*/ 710638 w 2437871"/>
                <a:gd name="connsiteY2652" fmla="*/ 78478 h 1574215"/>
                <a:gd name="connsiteX2653" fmla="*/ 1024629 w 2437871"/>
                <a:gd name="connsiteY2653" fmla="*/ 78478 h 1574215"/>
                <a:gd name="connsiteX2654" fmla="*/ 1024629 w 2437871"/>
                <a:gd name="connsiteY2654" fmla="*/ 4016 h 1574215"/>
                <a:gd name="connsiteX2655" fmla="*/ 1020613 w 2437871"/>
                <a:gd name="connsiteY2655" fmla="*/ 4016 h 1574215"/>
                <a:gd name="connsiteX2656" fmla="*/ 1020613 w 2437871"/>
                <a:gd name="connsiteY2656" fmla="*/ 78478 h 1574215"/>
                <a:gd name="connsiteX2657" fmla="*/ 1024629 w 2437871"/>
                <a:gd name="connsiteY2657" fmla="*/ 78478 h 1574215"/>
                <a:gd name="connsiteX2658" fmla="*/ 867673 w 2437871"/>
                <a:gd name="connsiteY2658" fmla="*/ 78478 h 1574215"/>
                <a:gd name="connsiteX2659" fmla="*/ 867673 w 2437871"/>
                <a:gd name="connsiteY2659" fmla="*/ 4016 h 1574215"/>
                <a:gd name="connsiteX2660" fmla="*/ 863657 w 2437871"/>
                <a:gd name="connsiteY2660" fmla="*/ 4016 h 1574215"/>
                <a:gd name="connsiteX2661" fmla="*/ 863657 w 2437871"/>
                <a:gd name="connsiteY2661" fmla="*/ 78478 h 1574215"/>
                <a:gd name="connsiteX2662" fmla="*/ 867673 w 2437871"/>
                <a:gd name="connsiteY2662" fmla="*/ 78478 h 1574215"/>
                <a:gd name="connsiteX2663" fmla="*/ 157036 w 2437871"/>
                <a:gd name="connsiteY2663" fmla="*/ 1338702 h 1574215"/>
                <a:gd name="connsiteX2664" fmla="*/ 157036 w 2437871"/>
                <a:gd name="connsiteY2664" fmla="*/ 1413163 h 1574215"/>
                <a:gd name="connsiteX2665" fmla="*/ 161052 w 2437871"/>
                <a:gd name="connsiteY2665" fmla="*/ 1413163 h 1574215"/>
                <a:gd name="connsiteX2666" fmla="*/ 161052 w 2437871"/>
                <a:gd name="connsiteY2666" fmla="*/ 1338702 h 1574215"/>
                <a:gd name="connsiteX2667" fmla="*/ 157036 w 2437871"/>
                <a:gd name="connsiteY2667" fmla="*/ 1338702 h 1574215"/>
                <a:gd name="connsiteX2668" fmla="*/ 1103187 w 2437871"/>
                <a:gd name="connsiteY2668" fmla="*/ 78478 h 1574215"/>
                <a:gd name="connsiteX2669" fmla="*/ 1103187 w 2437871"/>
                <a:gd name="connsiteY2669" fmla="*/ 4016 h 1574215"/>
                <a:gd name="connsiteX2670" fmla="*/ 1099171 w 2437871"/>
                <a:gd name="connsiteY2670" fmla="*/ 4016 h 1574215"/>
                <a:gd name="connsiteX2671" fmla="*/ 1099171 w 2437871"/>
                <a:gd name="connsiteY2671" fmla="*/ 78478 h 1574215"/>
                <a:gd name="connsiteX2672" fmla="*/ 1103187 w 2437871"/>
                <a:gd name="connsiteY2672" fmla="*/ 78478 h 1574215"/>
                <a:gd name="connsiteX2673" fmla="*/ 1338701 w 2437871"/>
                <a:gd name="connsiteY2673" fmla="*/ 78478 h 1574215"/>
                <a:gd name="connsiteX2674" fmla="*/ 1338701 w 2437871"/>
                <a:gd name="connsiteY2674" fmla="*/ 4016 h 1574215"/>
                <a:gd name="connsiteX2675" fmla="*/ 1334685 w 2437871"/>
                <a:gd name="connsiteY2675" fmla="*/ 4016 h 1574215"/>
                <a:gd name="connsiteX2676" fmla="*/ 1334685 w 2437871"/>
                <a:gd name="connsiteY2676" fmla="*/ 78478 h 1574215"/>
                <a:gd name="connsiteX2677" fmla="*/ 1338701 w 2437871"/>
                <a:gd name="connsiteY2677" fmla="*/ 78478 h 1574215"/>
                <a:gd name="connsiteX2678" fmla="*/ 1260223 w 2437871"/>
                <a:gd name="connsiteY2678" fmla="*/ 78478 h 1574215"/>
                <a:gd name="connsiteX2679" fmla="*/ 1260223 w 2437871"/>
                <a:gd name="connsiteY2679" fmla="*/ 4016 h 1574215"/>
                <a:gd name="connsiteX2680" fmla="*/ 1256207 w 2437871"/>
                <a:gd name="connsiteY2680" fmla="*/ 4016 h 1574215"/>
                <a:gd name="connsiteX2681" fmla="*/ 1256207 w 2437871"/>
                <a:gd name="connsiteY2681" fmla="*/ 78478 h 1574215"/>
                <a:gd name="connsiteX2682" fmla="*/ 1260223 w 2437871"/>
                <a:gd name="connsiteY2682" fmla="*/ 78478 h 1574215"/>
                <a:gd name="connsiteX2683" fmla="*/ 1181665 w 2437871"/>
                <a:gd name="connsiteY2683" fmla="*/ 78478 h 1574215"/>
                <a:gd name="connsiteX2684" fmla="*/ 1181665 w 2437871"/>
                <a:gd name="connsiteY2684" fmla="*/ 4016 h 1574215"/>
                <a:gd name="connsiteX2685" fmla="*/ 1177649 w 2437871"/>
                <a:gd name="connsiteY2685" fmla="*/ 4016 h 1574215"/>
                <a:gd name="connsiteX2686" fmla="*/ 1177649 w 2437871"/>
                <a:gd name="connsiteY2686" fmla="*/ 78478 h 1574215"/>
                <a:gd name="connsiteX2687" fmla="*/ 1181665 w 2437871"/>
                <a:gd name="connsiteY2687" fmla="*/ 78478 h 1574215"/>
                <a:gd name="connsiteX2688" fmla="*/ 318088 w 2437871"/>
                <a:gd name="connsiteY2688" fmla="*/ 157036 h 1574215"/>
                <a:gd name="connsiteX2689" fmla="*/ 318088 w 2437871"/>
                <a:gd name="connsiteY2689" fmla="*/ 82574 h 1574215"/>
                <a:gd name="connsiteX2690" fmla="*/ 314072 w 2437871"/>
                <a:gd name="connsiteY2690" fmla="*/ 82574 h 1574215"/>
                <a:gd name="connsiteX2691" fmla="*/ 314072 w 2437871"/>
                <a:gd name="connsiteY2691" fmla="*/ 157036 h 1574215"/>
                <a:gd name="connsiteX2692" fmla="*/ 318088 w 2437871"/>
                <a:gd name="connsiteY2692" fmla="*/ 157036 h 1574215"/>
                <a:gd name="connsiteX2693" fmla="*/ 239530 w 2437871"/>
                <a:gd name="connsiteY2693" fmla="*/ 157036 h 1574215"/>
                <a:gd name="connsiteX2694" fmla="*/ 239530 w 2437871"/>
                <a:gd name="connsiteY2694" fmla="*/ 82574 h 1574215"/>
                <a:gd name="connsiteX2695" fmla="*/ 235514 w 2437871"/>
                <a:gd name="connsiteY2695" fmla="*/ 82574 h 1574215"/>
                <a:gd name="connsiteX2696" fmla="*/ 235514 w 2437871"/>
                <a:gd name="connsiteY2696" fmla="*/ 157036 h 1574215"/>
                <a:gd name="connsiteX2697" fmla="*/ 239530 w 2437871"/>
                <a:gd name="connsiteY2697" fmla="*/ 157036 h 1574215"/>
                <a:gd name="connsiteX2698" fmla="*/ 82494 w 2437871"/>
                <a:gd name="connsiteY2698" fmla="*/ 78478 h 1574215"/>
                <a:gd name="connsiteX2699" fmla="*/ 82494 w 2437871"/>
                <a:gd name="connsiteY2699" fmla="*/ 4016 h 1574215"/>
                <a:gd name="connsiteX2700" fmla="*/ 78478 w 2437871"/>
                <a:gd name="connsiteY2700" fmla="*/ 4016 h 1574215"/>
                <a:gd name="connsiteX2701" fmla="*/ 78478 w 2437871"/>
                <a:gd name="connsiteY2701" fmla="*/ 78478 h 1574215"/>
                <a:gd name="connsiteX2702" fmla="*/ 82494 w 2437871"/>
                <a:gd name="connsiteY2702" fmla="*/ 78478 h 1574215"/>
                <a:gd name="connsiteX2703" fmla="*/ 161052 w 2437871"/>
                <a:gd name="connsiteY2703" fmla="*/ 157036 h 1574215"/>
                <a:gd name="connsiteX2704" fmla="*/ 161052 w 2437871"/>
                <a:gd name="connsiteY2704" fmla="*/ 82574 h 1574215"/>
                <a:gd name="connsiteX2705" fmla="*/ 157036 w 2437871"/>
                <a:gd name="connsiteY2705" fmla="*/ 82574 h 1574215"/>
                <a:gd name="connsiteX2706" fmla="*/ 157036 w 2437871"/>
                <a:gd name="connsiteY2706" fmla="*/ 157036 h 1574215"/>
                <a:gd name="connsiteX2707" fmla="*/ 161052 w 2437871"/>
                <a:gd name="connsiteY2707" fmla="*/ 157036 h 1574215"/>
                <a:gd name="connsiteX2708" fmla="*/ 396566 w 2437871"/>
                <a:gd name="connsiteY2708" fmla="*/ 157036 h 1574215"/>
                <a:gd name="connsiteX2709" fmla="*/ 396566 w 2437871"/>
                <a:gd name="connsiteY2709" fmla="*/ 82574 h 1574215"/>
                <a:gd name="connsiteX2710" fmla="*/ 392550 w 2437871"/>
                <a:gd name="connsiteY2710" fmla="*/ 82574 h 1574215"/>
                <a:gd name="connsiteX2711" fmla="*/ 392550 w 2437871"/>
                <a:gd name="connsiteY2711" fmla="*/ 157036 h 1574215"/>
                <a:gd name="connsiteX2712" fmla="*/ 396566 w 2437871"/>
                <a:gd name="connsiteY2712" fmla="*/ 157036 h 1574215"/>
                <a:gd name="connsiteX2713" fmla="*/ 553602 w 2437871"/>
                <a:gd name="connsiteY2713" fmla="*/ 78478 h 1574215"/>
                <a:gd name="connsiteX2714" fmla="*/ 553602 w 2437871"/>
                <a:gd name="connsiteY2714" fmla="*/ 4016 h 1574215"/>
                <a:gd name="connsiteX2715" fmla="*/ 549585 w 2437871"/>
                <a:gd name="connsiteY2715" fmla="*/ 4016 h 1574215"/>
                <a:gd name="connsiteX2716" fmla="*/ 549585 w 2437871"/>
                <a:gd name="connsiteY2716" fmla="*/ 78478 h 1574215"/>
                <a:gd name="connsiteX2717" fmla="*/ 553602 w 2437871"/>
                <a:gd name="connsiteY2717" fmla="*/ 78478 h 1574215"/>
                <a:gd name="connsiteX2718" fmla="*/ 1495737 w 2437871"/>
                <a:gd name="connsiteY2718" fmla="*/ 78478 h 1574215"/>
                <a:gd name="connsiteX2719" fmla="*/ 1495737 w 2437871"/>
                <a:gd name="connsiteY2719" fmla="*/ 4016 h 1574215"/>
                <a:gd name="connsiteX2720" fmla="*/ 1491721 w 2437871"/>
                <a:gd name="connsiteY2720" fmla="*/ 4016 h 1574215"/>
                <a:gd name="connsiteX2721" fmla="*/ 1491721 w 2437871"/>
                <a:gd name="connsiteY2721" fmla="*/ 78478 h 1574215"/>
                <a:gd name="connsiteX2722" fmla="*/ 1495737 w 2437871"/>
                <a:gd name="connsiteY2722" fmla="*/ 78478 h 1574215"/>
                <a:gd name="connsiteX2723" fmla="*/ 396566 w 2437871"/>
                <a:gd name="connsiteY2723" fmla="*/ 78478 h 1574215"/>
                <a:gd name="connsiteX2724" fmla="*/ 396566 w 2437871"/>
                <a:gd name="connsiteY2724" fmla="*/ 4016 h 1574215"/>
                <a:gd name="connsiteX2725" fmla="*/ 392550 w 2437871"/>
                <a:gd name="connsiteY2725" fmla="*/ 4016 h 1574215"/>
                <a:gd name="connsiteX2726" fmla="*/ 392550 w 2437871"/>
                <a:gd name="connsiteY2726" fmla="*/ 78478 h 1574215"/>
                <a:gd name="connsiteX2727" fmla="*/ 396566 w 2437871"/>
                <a:gd name="connsiteY2727" fmla="*/ 78478 h 1574215"/>
                <a:gd name="connsiteX2728" fmla="*/ 475124 w 2437871"/>
                <a:gd name="connsiteY2728" fmla="*/ 78478 h 1574215"/>
                <a:gd name="connsiteX2729" fmla="*/ 475124 w 2437871"/>
                <a:gd name="connsiteY2729" fmla="*/ 4016 h 1574215"/>
                <a:gd name="connsiteX2730" fmla="*/ 471108 w 2437871"/>
                <a:gd name="connsiteY2730" fmla="*/ 4016 h 1574215"/>
                <a:gd name="connsiteX2731" fmla="*/ 471108 w 2437871"/>
                <a:gd name="connsiteY2731" fmla="*/ 78478 h 1574215"/>
                <a:gd name="connsiteX2732" fmla="*/ 475124 w 2437871"/>
                <a:gd name="connsiteY2732" fmla="*/ 78478 h 1574215"/>
                <a:gd name="connsiteX2733" fmla="*/ 161052 w 2437871"/>
                <a:gd name="connsiteY2733" fmla="*/ 78478 h 1574215"/>
                <a:gd name="connsiteX2734" fmla="*/ 161052 w 2437871"/>
                <a:gd name="connsiteY2734" fmla="*/ 4016 h 1574215"/>
                <a:gd name="connsiteX2735" fmla="*/ 157036 w 2437871"/>
                <a:gd name="connsiteY2735" fmla="*/ 4016 h 1574215"/>
                <a:gd name="connsiteX2736" fmla="*/ 157036 w 2437871"/>
                <a:gd name="connsiteY2736" fmla="*/ 78478 h 1574215"/>
                <a:gd name="connsiteX2737" fmla="*/ 161052 w 2437871"/>
                <a:gd name="connsiteY2737" fmla="*/ 78478 h 1574215"/>
                <a:gd name="connsiteX2738" fmla="*/ 239530 w 2437871"/>
                <a:gd name="connsiteY2738" fmla="*/ 78478 h 1574215"/>
                <a:gd name="connsiteX2739" fmla="*/ 239530 w 2437871"/>
                <a:gd name="connsiteY2739" fmla="*/ 4016 h 1574215"/>
                <a:gd name="connsiteX2740" fmla="*/ 235514 w 2437871"/>
                <a:gd name="connsiteY2740" fmla="*/ 4016 h 1574215"/>
                <a:gd name="connsiteX2741" fmla="*/ 235514 w 2437871"/>
                <a:gd name="connsiteY2741" fmla="*/ 78478 h 1574215"/>
                <a:gd name="connsiteX2742" fmla="*/ 239530 w 2437871"/>
                <a:gd name="connsiteY2742" fmla="*/ 78478 h 1574215"/>
                <a:gd name="connsiteX2743" fmla="*/ 318088 w 2437871"/>
                <a:gd name="connsiteY2743" fmla="*/ 78478 h 1574215"/>
                <a:gd name="connsiteX2744" fmla="*/ 318088 w 2437871"/>
                <a:gd name="connsiteY2744" fmla="*/ 4016 h 1574215"/>
                <a:gd name="connsiteX2745" fmla="*/ 314072 w 2437871"/>
                <a:gd name="connsiteY2745" fmla="*/ 4016 h 1574215"/>
                <a:gd name="connsiteX2746" fmla="*/ 314072 w 2437871"/>
                <a:gd name="connsiteY2746" fmla="*/ 78478 h 1574215"/>
                <a:gd name="connsiteX2747" fmla="*/ 318088 w 2437871"/>
                <a:gd name="connsiteY2747" fmla="*/ 78478 h 1574215"/>
                <a:gd name="connsiteX2748" fmla="*/ 1417259 w 2437871"/>
                <a:gd name="connsiteY2748" fmla="*/ 78478 h 1574215"/>
                <a:gd name="connsiteX2749" fmla="*/ 1417259 w 2437871"/>
                <a:gd name="connsiteY2749" fmla="*/ 4016 h 1574215"/>
                <a:gd name="connsiteX2750" fmla="*/ 1413243 w 2437871"/>
                <a:gd name="connsiteY2750" fmla="*/ 4016 h 1574215"/>
                <a:gd name="connsiteX2751" fmla="*/ 1413243 w 2437871"/>
                <a:gd name="connsiteY2751" fmla="*/ 78478 h 1574215"/>
                <a:gd name="connsiteX2752" fmla="*/ 1417259 w 2437871"/>
                <a:gd name="connsiteY2752" fmla="*/ 78478 h 1574215"/>
                <a:gd name="connsiteX2753" fmla="*/ 2355378 w 2437871"/>
                <a:gd name="connsiteY2753" fmla="*/ 549586 h 1574215"/>
                <a:gd name="connsiteX2754" fmla="*/ 2359394 w 2437871"/>
                <a:gd name="connsiteY2754" fmla="*/ 549586 h 1574215"/>
                <a:gd name="connsiteX2755" fmla="*/ 2359394 w 2437871"/>
                <a:gd name="connsiteY2755" fmla="*/ 475124 h 1574215"/>
                <a:gd name="connsiteX2756" fmla="*/ 2355378 w 2437871"/>
                <a:gd name="connsiteY2756" fmla="*/ 475124 h 1574215"/>
                <a:gd name="connsiteX2757" fmla="*/ 2355378 w 2437871"/>
                <a:gd name="connsiteY2757" fmla="*/ 549586 h 1574215"/>
                <a:gd name="connsiteX2758" fmla="*/ 2355378 w 2437871"/>
                <a:gd name="connsiteY2758" fmla="*/ 471108 h 1574215"/>
                <a:gd name="connsiteX2759" fmla="*/ 2359394 w 2437871"/>
                <a:gd name="connsiteY2759" fmla="*/ 471108 h 1574215"/>
                <a:gd name="connsiteX2760" fmla="*/ 2359394 w 2437871"/>
                <a:gd name="connsiteY2760" fmla="*/ 396646 h 1574215"/>
                <a:gd name="connsiteX2761" fmla="*/ 2355378 w 2437871"/>
                <a:gd name="connsiteY2761" fmla="*/ 396646 h 1574215"/>
                <a:gd name="connsiteX2762" fmla="*/ 2355378 w 2437871"/>
                <a:gd name="connsiteY2762" fmla="*/ 471108 h 1574215"/>
                <a:gd name="connsiteX2763" fmla="*/ 2355378 w 2437871"/>
                <a:gd name="connsiteY2763" fmla="*/ 314072 h 1574215"/>
                <a:gd name="connsiteX2764" fmla="*/ 2359394 w 2437871"/>
                <a:gd name="connsiteY2764" fmla="*/ 314072 h 1574215"/>
                <a:gd name="connsiteX2765" fmla="*/ 2359394 w 2437871"/>
                <a:gd name="connsiteY2765" fmla="*/ 239610 h 1574215"/>
                <a:gd name="connsiteX2766" fmla="*/ 2355378 w 2437871"/>
                <a:gd name="connsiteY2766" fmla="*/ 239610 h 1574215"/>
                <a:gd name="connsiteX2767" fmla="*/ 2355378 w 2437871"/>
                <a:gd name="connsiteY2767" fmla="*/ 314072 h 1574215"/>
                <a:gd name="connsiteX2768" fmla="*/ 2355378 w 2437871"/>
                <a:gd name="connsiteY2768" fmla="*/ 392550 h 1574215"/>
                <a:gd name="connsiteX2769" fmla="*/ 2359394 w 2437871"/>
                <a:gd name="connsiteY2769" fmla="*/ 392550 h 1574215"/>
                <a:gd name="connsiteX2770" fmla="*/ 2359394 w 2437871"/>
                <a:gd name="connsiteY2770" fmla="*/ 318088 h 1574215"/>
                <a:gd name="connsiteX2771" fmla="*/ 2355378 w 2437871"/>
                <a:gd name="connsiteY2771" fmla="*/ 318088 h 1574215"/>
                <a:gd name="connsiteX2772" fmla="*/ 2355378 w 2437871"/>
                <a:gd name="connsiteY2772" fmla="*/ 392550 h 1574215"/>
                <a:gd name="connsiteX2773" fmla="*/ 2355378 w 2437871"/>
                <a:gd name="connsiteY2773" fmla="*/ 628064 h 1574215"/>
                <a:gd name="connsiteX2774" fmla="*/ 2359394 w 2437871"/>
                <a:gd name="connsiteY2774" fmla="*/ 628064 h 1574215"/>
                <a:gd name="connsiteX2775" fmla="*/ 2359394 w 2437871"/>
                <a:gd name="connsiteY2775" fmla="*/ 553602 h 1574215"/>
                <a:gd name="connsiteX2776" fmla="*/ 2355378 w 2437871"/>
                <a:gd name="connsiteY2776" fmla="*/ 553602 h 1574215"/>
                <a:gd name="connsiteX2777" fmla="*/ 2355378 w 2437871"/>
                <a:gd name="connsiteY2777" fmla="*/ 628064 h 1574215"/>
                <a:gd name="connsiteX2778" fmla="*/ 2355378 w 2437871"/>
                <a:gd name="connsiteY2778" fmla="*/ 785100 h 1574215"/>
                <a:gd name="connsiteX2779" fmla="*/ 2359394 w 2437871"/>
                <a:gd name="connsiteY2779" fmla="*/ 785100 h 1574215"/>
                <a:gd name="connsiteX2780" fmla="*/ 2359394 w 2437871"/>
                <a:gd name="connsiteY2780" fmla="*/ 710638 h 1574215"/>
                <a:gd name="connsiteX2781" fmla="*/ 2355378 w 2437871"/>
                <a:gd name="connsiteY2781" fmla="*/ 710638 h 1574215"/>
                <a:gd name="connsiteX2782" fmla="*/ 2355378 w 2437871"/>
                <a:gd name="connsiteY2782" fmla="*/ 785100 h 1574215"/>
                <a:gd name="connsiteX2783" fmla="*/ 2355378 w 2437871"/>
                <a:gd name="connsiteY2783" fmla="*/ 1020613 h 1574215"/>
                <a:gd name="connsiteX2784" fmla="*/ 2359394 w 2437871"/>
                <a:gd name="connsiteY2784" fmla="*/ 1020613 h 1574215"/>
                <a:gd name="connsiteX2785" fmla="*/ 2359394 w 2437871"/>
                <a:gd name="connsiteY2785" fmla="*/ 946152 h 1574215"/>
                <a:gd name="connsiteX2786" fmla="*/ 2355378 w 2437871"/>
                <a:gd name="connsiteY2786" fmla="*/ 946152 h 1574215"/>
                <a:gd name="connsiteX2787" fmla="*/ 2355378 w 2437871"/>
                <a:gd name="connsiteY2787" fmla="*/ 1020613 h 1574215"/>
                <a:gd name="connsiteX2788" fmla="*/ 2355378 w 2437871"/>
                <a:gd name="connsiteY2788" fmla="*/ 942136 h 1574215"/>
                <a:gd name="connsiteX2789" fmla="*/ 2359394 w 2437871"/>
                <a:gd name="connsiteY2789" fmla="*/ 942136 h 1574215"/>
                <a:gd name="connsiteX2790" fmla="*/ 2359394 w 2437871"/>
                <a:gd name="connsiteY2790" fmla="*/ 867674 h 1574215"/>
                <a:gd name="connsiteX2791" fmla="*/ 2355378 w 2437871"/>
                <a:gd name="connsiteY2791" fmla="*/ 867674 h 1574215"/>
                <a:gd name="connsiteX2792" fmla="*/ 2355378 w 2437871"/>
                <a:gd name="connsiteY2792" fmla="*/ 942136 h 1574215"/>
                <a:gd name="connsiteX2793" fmla="*/ 2355378 w 2437871"/>
                <a:gd name="connsiteY2793" fmla="*/ 235514 h 1574215"/>
                <a:gd name="connsiteX2794" fmla="*/ 2359394 w 2437871"/>
                <a:gd name="connsiteY2794" fmla="*/ 235514 h 1574215"/>
                <a:gd name="connsiteX2795" fmla="*/ 2359394 w 2437871"/>
                <a:gd name="connsiteY2795" fmla="*/ 161052 h 1574215"/>
                <a:gd name="connsiteX2796" fmla="*/ 2355378 w 2437871"/>
                <a:gd name="connsiteY2796" fmla="*/ 161052 h 1574215"/>
                <a:gd name="connsiteX2797" fmla="*/ 2355378 w 2437871"/>
                <a:gd name="connsiteY2797" fmla="*/ 235514 h 1574215"/>
                <a:gd name="connsiteX2798" fmla="*/ 2355378 w 2437871"/>
                <a:gd name="connsiteY2798" fmla="*/ 706622 h 1574215"/>
                <a:gd name="connsiteX2799" fmla="*/ 2359394 w 2437871"/>
                <a:gd name="connsiteY2799" fmla="*/ 706622 h 1574215"/>
                <a:gd name="connsiteX2800" fmla="*/ 2359394 w 2437871"/>
                <a:gd name="connsiteY2800" fmla="*/ 632160 h 1574215"/>
                <a:gd name="connsiteX2801" fmla="*/ 2355378 w 2437871"/>
                <a:gd name="connsiteY2801" fmla="*/ 632160 h 1574215"/>
                <a:gd name="connsiteX2802" fmla="*/ 2355378 w 2437871"/>
                <a:gd name="connsiteY2802" fmla="*/ 706622 h 1574215"/>
                <a:gd name="connsiteX2803" fmla="*/ 2355378 w 2437871"/>
                <a:gd name="connsiteY2803" fmla="*/ 863658 h 1574215"/>
                <a:gd name="connsiteX2804" fmla="*/ 2359394 w 2437871"/>
                <a:gd name="connsiteY2804" fmla="*/ 863658 h 1574215"/>
                <a:gd name="connsiteX2805" fmla="*/ 2359394 w 2437871"/>
                <a:gd name="connsiteY2805" fmla="*/ 789196 h 1574215"/>
                <a:gd name="connsiteX2806" fmla="*/ 2355378 w 2437871"/>
                <a:gd name="connsiteY2806" fmla="*/ 789196 h 1574215"/>
                <a:gd name="connsiteX2807" fmla="*/ 2355378 w 2437871"/>
                <a:gd name="connsiteY2807" fmla="*/ 863658 h 1574215"/>
                <a:gd name="connsiteX2808" fmla="*/ 1574215 w 2437871"/>
                <a:gd name="connsiteY2808" fmla="*/ 78478 h 1574215"/>
                <a:gd name="connsiteX2809" fmla="*/ 1574215 w 2437871"/>
                <a:gd name="connsiteY2809" fmla="*/ 4016 h 1574215"/>
                <a:gd name="connsiteX2810" fmla="*/ 1570198 w 2437871"/>
                <a:gd name="connsiteY2810" fmla="*/ 4016 h 1574215"/>
                <a:gd name="connsiteX2811" fmla="*/ 1570198 w 2437871"/>
                <a:gd name="connsiteY2811" fmla="*/ 78478 h 1574215"/>
                <a:gd name="connsiteX2812" fmla="*/ 1574215 w 2437871"/>
                <a:gd name="connsiteY2812" fmla="*/ 78478 h 1574215"/>
                <a:gd name="connsiteX2813" fmla="*/ 1966764 w 2437871"/>
                <a:gd name="connsiteY2813" fmla="*/ 78478 h 1574215"/>
                <a:gd name="connsiteX2814" fmla="*/ 1966764 w 2437871"/>
                <a:gd name="connsiteY2814" fmla="*/ 4016 h 1574215"/>
                <a:gd name="connsiteX2815" fmla="*/ 1962748 w 2437871"/>
                <a:gd name="connsiteY2815" fmla="*/ 4016 h 1574215"/>
                <a:gd name="connsiteX2816" fmla="*/ 1962748 w 2437871"/>
                <a:gd name="connsiteY2816" fmla="*/ 78478 h 1574215"/>
                <a:gd name="connsiteX2817" fmla="*/ 1966764 w 2437871"/>
                <a:gd name="connsiteY2817" fmla="*/ 78478 h 1574215"/>
                <a:gd name="connsiteX2818" fmla="*/ 1888286 w 2437871"/>
                <a:gd name="connsiteY2818" fmla="*/ 78478 h 1574215"/>
                <a:gd name="connsiteX2819" fmla="*/ 1888286 w 2437871"/>
                <a:gd name="connsiteY2819" fmla="*/ 4016 h 1574215"/>
                <a:gd name="connsiteX2820" fmla="*/ 1884270 w 2437871"/>
                <a:gd name="connsiteY2820" fmla="*/ 4016 h 1574215"/>
                <a:gd name="connsiteX2821" fmla="*/ 1884270 w 2437871"/>
                <a:gd name="connsiteY2821" fmla="*/ 78478 h 1574215"/>
                <a:gd name="connsiteX2822" fmla="*/ 1888286 w 2437871"/>
                <a:gd name="connsiteY2822" fmla="*/ 78478 h 1574215"/>
                <a:gd name="connsiteX2823" fmla="*/ 1809809 w 2437871"/>
                <a:gd name="connsiteY2823" fmla="*/ 78478 h 1574215"/>
                <a:gd name="connsiteX2824" fmla="*/ 1809809 w 2437871"/>
                <a:gd name="connsiteY2824" fmla="*/ 4016 h 1574215"/>
                <a:gd name="connsiteX2825" fmla="*/ 1805792 w 2437871"/>
                <a:gd name="connsiteY2825" fmla="*/ 4016 h 1574215"/>
                <a:gd name="connsiteX2826" fmla="*/ 1805792 w 2437871"/>
                <a:gd name="connsiteY2826" fmla="*/ 78478 h 1574215"/>
                <a:gd name="connsiteX2827" fmla="*/ 1809809 w 2437871"/>
                <a:gd name="connsiteY2827" fmla="*/ 78478 h 1574215"/>
                <a:gd name="connsiteX2828" fmla="*/ 1652773 w 2437871"/>
                <a:gd name="connsiteY2828" fmla="*/ 78478 h 1574215"/>
                <a:gd name="connsiteX2829" fmla="*/ 1652773 w 2437871"/>
                <a:gd name="connsiteY2829" fmla="*/ 4016 h 1574215"/>
                <a:gd name="connsiteX2830" fmla="*/ 1648756 w 2437871"/>
                <a:gd name="connsiteY2830" fmla="*/ 4016 h 1574215"/>
                <a:gd name="connsiteX2831" fmla="*/ 1648756 w 2437871"/>
                <a:gd name="connsiteY2831" fmla="*/ 78478 h 1574215"/>
                <a:gd name="connsiteX2832" fmla="*/ 1652773 w 2437871"/>
                <a:gd name="connsiteY2832" fmla="*/ 78478 h 1574215"/>
                <a:gd name="connsiteX2833" fmla="*/ 1731250 w 2437871"/>
                <a:gd name="connsiteY2833" fmla="*/ 78478 h 1574215"/>
                <a:gd name="connsiteX2834" fmla="*/ 1731250 w 2437871"/>
                <a:gd name="connsiteY2834" fmla="*/ 4016 h 1574215"/>
                <a:gd name="connsiteX2835" fmla="*/ 1727234 w 2437871"/>
                <a:gd name="connsiteY2835" fmla="*/ 4016 h 1574215"/>
                <a:gd name="connsiteX2836" fmla="*/ 1727234 w 2437871"/>
                <a:gd name="connsiteY2836" fmla="*/ 78478 h 1574215"/>
                <a:gd name="connsiteX2837" fmla="*/ 1731250 w 2437871"/>
                <a:gd name="connsiteY2837" fmla="*/ 78478 h 1574215"/>
                <a:gd name="connsiteX2838" fmla="*/ 2202358 w 2437871"/>
                <a:gd name="connsiteY2838" fmla="*/ 78478 h 1574215"/>
                <a:gd name="connsiteX2839" fmla="*/ 2202358 w 2437871"/>
                <a:gd name="connsiteY2839" fmla="*/ 4016 h 1574215"/>
                <a:gd name="connsiteX2840" fmla="*/ 2198342 w 2437871"/>
                <a:gd name="connsiteY2840" fmla="*/ 4016 h 1574215"/>
                <a:gd name="connsiteX2841" fmla="*/ 2198342 w 2437871"/>
                <a:gd name="connsiteY2841" fmla="*/ 78478 h 1574215"/>
                <a:gd name="connsiteX2842" fmla="*/ 2202358 w 2437871"/>
                <a:gd name="connsiteY2842" fmla="*/ 78478 h 1574215"/>
                <a:gd name="connsiteX2843" fmla="*/ 2280836 w 2437871"/>
                <a:gd name="connsiteY2843" fmla="*/ 78478 h 1574215"/>
                <a:gd name="connsiteX2844" fmla="*/ 2280836 w 2437871"/>
                <a:gd name="connsiteY2844" fmla="*/ 4016 h 1574215"/>
                <a:gd name="connsiteX2845" fmla="*/ 2276820 w 2437871"/>
                <a:gd name="connsiteY2845" fmla="*/ 4016 h 1574215"/>
                <a:gd name="connsiteX2846" fmla="*/ 2276820 w 2437871"/>
                <a:gd name="connsiteY2846" fmla="*/ 78478 h 1574215"/>
                <a:gd name="connsiteX2847" fmla="*/ 2280836 w 2437871"/>
                <a:gd name="connsiteY2847" fmla="*/ 78478 h 1574215"/>
                <a:gd name="connsiteX2848" fmla="*/ 2359394 w 2437871"/>
                <a:gd name="connsiteY2848" fmla="*/ 78478 h 1574215"/>
                <a:gd name="connsiteX2849" fmla="*/ 2359394 w 2437871"/>
                <a:gd name="connsiteY2849" fmla="*/ 4016 h 1574215"/>
                <a:gd name="connsiteX2850" fmla="*/ 2355378 w 2437871"/>
                <a:gd name="connsiteY2850" fmla="*/ 4016 h 1574215"/>
                <a:gd name="connsiteX2851" fmla="*/ 2355378 w 2437871"/>
                <a:gd name="connsiteY2851" fmla="*/ 78478 h 1574215"/>
                <a:gd name="connsiteX2852" fmla="*/ 2359394 w 2437871"/>
                <a:gd name="connsiteY2852" fmla="*/ 78478 h 1574215"/>
                <a:gd name="connsiteX2853" fmla="*/ 2123800 w 2437871"/>
                <a:gd name="connsiteY2853" fmla="*/ 78478 h 1574215"/>
                <a:gd name="connsiteX2854" fmla="*/ 2123800 w 2437871"/>
                <a:gd name="connsiteY2854" fmla="*/ 4016 h 1574215"/>
                <a:gd name="connsiteX2855" fmla="*/ 2119784 w 2437871"/>
                <a:gd name="connsiteY2855" fmla="*/ 4016 h 1574215"/>
                <a:gd name="connsiteX2856" fmla="*/ 2119784 w 2437871"/>
                <a:gd name="connsiteY2856" fmla="*/ 78478 h 1574215"/>
                <a:gd name="connsiteX2857" fmla="*/ 2123800 w 2437871"/>
                <a:gd name="connsiteY2857" fmla="*/ 78478 h 1574215"/>
                <a:gd name="connsiteX2858" fmla="*/ 2045322 w 2437871"/>
                <a:gd name="connsiteY2858" fmla="*/ 78478 h 1574215"/>
                <a:gd name="connsiteX2859" fmla="*/ 2045322 w 2437871"/>
                <a:gd name="connsiteY2859" fmla="*/ 4016 h 1574215"/>
                <a:gd name="connsiteX2860" fmla="*/ 2041306 w 2437871"/>
                <a:gd name="connsiteY2860" fmla="*/ 4016 h 1574215"/>
                <a:gd name="connsiteX2861" fmla="*/ 2041306 w 2437871"/>
                <a:gd name="connsiteY2861" fmla="*/ 78478 h 1574215"/>
                <a:gd name="connsiteX2862" fmla="*/ 2045322 w 2437871"/>
                <a:gd name="connsiteY2862" fmla="*/ 78478 h 1574215"/>
                <a:gd name="connsiteX2863" fmla="*/ 475124 w 2437871"/>
                <a:gd name="connsiteY2863" fmla="*/ 157036 h 1574215"/>
                <a:gd name="connsiteX2864" fmla="*/ 475124 w 2437871"/>
                <a:gd name="connsiteY2864" fmla="*/ 82574 h 1574215"/>
                <a:gd name="connsiteX2865" fmla="*/ 471108 w 2437871"/>
                <a:gd name="connsiteY2865" fmla="*/ 82574 h 1574215"/>
                <a:gd name="connsiteX2866" fmla="*/ 471108 w 2437871"/>
                <a:gd name="connsiteY2866" fmla="*/ 157036 h 1574215"/>
                <a:gd name="connsiteX2867" fmla="*/ 475124 w 2437871"/>
                <a:gd name="connsiteY2867" fmla="*/ 157036 h 1574215"/>
                <a:gd name="connsiteX2868" fmla="*/ 161052 w 2437871"/>
                <a:gd name="connsiteY2868" fmla="*/ 475124 h 1574215"/>
                <a:gd name="connsiteX2869" fmla="*/ 157036 w 2437871"/>
                <a:gd name="connsiteY2869" fmla="*/ 475124 h 1574215"/>
                <a:gd name="connsiteX2870" fmla="*/ 157036 w 2437871"/>
                <a:gd name="connsiteY2870" fmla="*/ 549586 h 1574215"/>
                <a:gd name="connsiteX2871" fmla="*/ 161052 w 2437871"/>
                <a:gd name="connsiteY2871" fmla="*/ 549586 h 1574215"/>
                <a:gd name="connsiteX2872" fmla="*/ 161052 w 2437871"/>
                <a:gd name="connsiteY2872" fmla="*/ 475124 h 1574215"/>
                <a:gd name="connsiteX2873" fmla="*/ 1495737 w 2437871"/>
                <a:gd name="connsiteY2873" fmla="*/ 235514 h 1574215"/>
                <a:gd name="connsiteX2874" fmla="*/ 1495737 w 2437871"/>
                <a:gd name="connsiteY2874" fmla="*/ 161052 h 1574215"/>
                <a:gd name="connsiteX2875" fmla="*/ 1491721 w 2437871"/>
                <a:gd name="connsiteY2875" fmla="*/ 161052 h 1574215"/>
                <a:gd name="connsiteX2876" fmla="*/ 1491721 w 2437871"/>
                <a:gd name="connsiteY2876" fmla="*/ 235514 h 1574215"/>
                <a:gd name="connsiteX2877" fmla="*/ 1495737 w 2437871"/>
                <a:gd name="connsiteY2877" fmla="*/ 235514 h 1574215"/>
                <a:gd name="connsiteX2878" fmla="*/ 1574215 w 2437871"/>
                <a:gd name="connsiteY2878" fmla="*/ 235514 h 1574215"/>
                <a:gd name="connsiteX2879" fmla="*/ 1574215 w 2437871"/>
                <a:gd name="connsiteY2879" fmla="*/ 161052 h 1574215"/>
                <a:gd name="connsiteX2880" fmla="*/ 1570198 w 2437871"/>
                <a:gd name="connsiteY2880" fmla="*/ 161052 h 1574215"/>
                <a:gd name="connsiteX2881" fmla="*/ 1570198 w 2437871"/>
                <a:gd name="connsiteY2881" fmla="*/ 235514 h 1574215"/>
                <a:gd name="connsiteX2882" fmla="*/ 1574215 w 2437871"/>
                <a:gd name="connsiteY2882" fmla="*/ 235514 h 1574215"/>
                <a:gd name="connsiteX2883" fmla="*/ 1652773 w 2437871"/>
                <a:gd name="connsiteY2883" fmla="*/ 235514 h 1574215"/>
                <a:gd name="connsiteX2884" fmla="*/ 1652773 w 2437871"/>
                <a:gd name="connsiteY2884" fmla="*/ 161052 h 1574215"/>
                <a:gd name="connsiteX2885" fmla="*/ 1648756 w 2437871"/>
                <a:gd name="connsiteY2885" fmla="*/ 161052 h 1574215"/>
                <a:gd name="connsiteX2886" fmla="*/ 1648756 w 2437871"/>
                <a:gd name="connsiteY2886" fmla="*/ 235514 h 1574215"/>
                <a:gd name="connsiteX2887" fmla="*/ 1652773 w 2437871"/>
                <a:gd name="connsiteY2887" fmla="*/ 235514 h 1574215"/>
                <a:gd name="connsiteX2888" fmla="*/ 2045322 w 2437871"/>
                <a:gd name="connsiteY2888" fmla="*/ 235514 h 1574215"/>
                <a:gd name="connsiteX2889" fmla="*/ 2045322 w 2437871"/>
                <a:gd name="connsiteY2889" fmla="*/ 161052 h 1574215"/>
                <a:gd name="connsiteX2890" fmla="*/ 2041306 w 2437871"/>
                <a:gd name="connsiteY2890" fmla="*/ 161052 h 1574215"/>
                <a:gd name="connsiteX2891" fmla="*/ 2041306 w 2437871"/>
                <a:gd name="connsiteY2891" fmla="*/ 235514 h 1574215"/>
                <a:gd name="connsiteX2892" fmla="*/ 2045322 w 2437871"/>
                <a:gd name="connsiteY2892" fmla="*/ 235514 h 1574215"/>
                <a:gd name="connsiteX2893" fmla="*/ 1731250 w 2437871"/>
                <a:gd name="connsiteY2893" fmla="*/ 235514 h 1574215"/>
                <a:gd name="connsiteX2894" fmla="*/ 1731250 w 2437871"/>
                <a:gd name="connsiteY2894" fmla="*/ 161052 h 1574215"/>
                <a:gd name="connsiteX2895" fmla="*/ 1727234 w 2437871"/>
                <a:gd name="connsiteY2895" fmla="*/ 161052 h 1574215"/>
                <a:gd name="connsiteX2896" fmla="*/ 1727234 w 2437871"/>
                <a:gd name="connsiteY2896" fmla="*/ 235514 h 1574215"/>
                <a:gd name="connsiteX2897" fmla="*/ 1731250 w 2437871"/>
                <a:gd name="connsiteY2897" fmla="*/ 235514 h 1574215"/>
                <a:gd name="connsiteX2898" fmla="*/ 1260223 w 2437871"/>
                <a:gd name="connsiteY2898" fmla="*/ 235514 h 1574215"/>
                <a:gd name="connsiteX2899" fmla="*/ 1260223 w 2437871"/>
                <a:gd name="connsiteY2899" fmla="*/ 161052 h 1574215"/>
                <a:gd name="connsiteX2900" fmla="*/ 1256207 w 2437871"/>
                <a:gd name="connsiteY2900" fmla="*/ 161052 h 1574215"/>
                <a:gd name="connsiteX2901" fmla="*/ 1256207 w 2437871"/>
                <a:gd name="connsiteY2901" fmla="*/ 235514 h 1574215"/>
                <a:gd name="connsiteX2902" fmla="*/ 1260223 w 2437871"/>
                <a:gd name="connsiteY2902" fmla="*/ 235514 h 1574215"/>
                <a:gd name="connsiteX2903" fmla="*/ 1809809 w 2437871"/>
                <a:gd name="connsiteY2903" fmla="*/ 235514 h 1574215"/>
                <a:gd name="connsiteX2904" fmla="*/ 1809809 w 2437871"/>
                <a:gd name="connsiteY2904" fmla="*/ 161052 h 1574215"/>
                <a:gd name="connsiteX2905" fmla="*/ 1805792 w 2437871"/>
                <a:gd name="connsiteY2905" fmla="*/ 161052 h 1574215"/>
                <a:gd name="connsiteX2906" fmla="*/ 1805792 w 2437871"/>
                <a:gd name="connsiteY2906" fmla="*/ 235514 h 1574215"/>
                <a:gd name="connsiteX2907" fmla="*/ 1809809 w 2437871"/>
                <a:gd name="connsiteY2907" fmla="*/ 235514 h 1574215"/>
                <a:gd name="connsiteX2908" fmla="*/ 1181665 w 2437871"/>
                <a:gd name="connsiteY2908" fmla="*/ 235514 h 1574215"/>
                <a:gd name="connsiteX2909" fmla="*/ 1181665 w 2437871"/>
                <a:gd name="connsiteY2909" fmla="*/ 161052 h 1574215"/>
                <a:gd name="connsiteX2910" fmla="*/ 1177649 w 2437871"/>
                <a:gd name="connsiteY2910" fmla="*/ 161052 h 1574215"/>
                <a:gd name="connsiteX2911" fmla="*/ 1177649 w 2437871"/>
                <a:gd name="connsiteY2911" fmla="*/ 235514 h 1574215"/>
                <a:gd name="connsiteX2912" fmla="*/ 1181665 w 2437871"/>
                <a:gd name="connsiteY2912" fmla="*/ 235514 h 1574215"/>
                <a:gd name="connsiteX2913" fmla="*/ 1417259 w 2437871"/>
                <a:gd name="connsiteY2913" fmla="*/ 235514 h 1574215"/>
                <a:gd name="connsiteX2914" fmla="*/ 1417259 w 2437871"/>
                <a:gd name="connsiteY2914" fmla="*/ 161052 h 1574215"/>
                <a:gd name="connsiteX2915" fmla="*/ 1413243 w 2437871"/>
                <a:gd name="connsiteY2915" fmla="*/ 161052 h 1574215"/>
                <a:gd name="connsiteX2916" fmla="*/ 1413243 w 2437871"/>
                <a:gd name="connsiteY2916" fmla="*/ 235514 h 1574215"/>
                <a:gd name="connsiteX2917" fmla="*/ 1417259 w 2437871"/>
                <a:gd name="connsiteY2917" fmla="*/ 235514 h 1574215"/>
                <a:gd name="connsiteX2918" fmla="*/ 1338701 w 2437871"/>
                <a:gd name="connsiteY2918" fmla="*/ 235514 h 1574215"/>
                <a:gd name="connsiteX2919" fmla="*/ 1338701 w 2437871"/>
                <a:gd name="connsiteY2919" fmla="*/ 161052 h 1574215"/>
                <a:gd name="connsiteX2920" fmla="*/ 1334685 w 2437871"/>
                <a:gd name="connsiteY2920" fmla="*/ 161052 h 1574215"/>
                <a:gd name="connsiteX2921" fmla="*/ 1334685 w 2437871"/>
                <a:gd name="connsiteY2921" fmla="*/ 235514 h 1574215"/>
                <a:gd name="connsiteX2922" fmla="*/ 1338701 w 2437871"/>
                <a:gd name="connsiteY2922" fmla="*/ 235514 h 1574215"/>
                <a:gd name="connsiteX2923" fmla="*/ 396566 w 2437871"/>
                <a:gd name="connsiteY2923" fmla="*/ 235514 h 1574215"/>
                <a:gd name="connsiteX2924" fmla="*/ 396566 w 2437871"/>
                <a:gd name="connsiteY2924" fmla="*/ 161052 h 1574215"/>
                <a:gd name="connsiteX2925" fmla="*/ 392550 w 2437871"/>
                <a:gd name="connsiteY2925" fmla="*/ 161052 h 1574215"/>
                <a:gd name="connsiteX2926" fmla="*/ 392550 w 2437871"/>
                <a:gd name="connsiteY2926" fmla="*/ 235514 h 1574215"/>
                <a:gd name="connsiteX2927" fmla="*/ 396566 w 2437871"/>
                <a:gd name="connsiteY2927" fmla="*/ 235514 h 1574215"/>
                <a:gd name="connsiteX2928" fmla="*/ 867673 w 2437871"/>
                <a:gd name="connsiteY2928" fmla="*/ 235514 h 1574215"/>
                <a:gd name="connsiteX2929" fmla="*/ 867673 w 2437871"/>
                <a:gd name="connsiteY2929" fmla="*/ 161052 h 1574215"/>
                <a:gd name="connsiteX2930" fmla="*/ 863657 w 2437871"/>
                <a:gd name="connsiteY2930" fmla="*/ 161052 h 1574215"/>
                <a:gd name="connsiteX2931" fmla="*/ 863657 w 2437871"/>
                <a:gd name="connsiteY2931" fmla="*/ 235514 h 1574215"/>
                <a:gd name="connsiteX2932" fmla="*/ 867673 w 2437871"/>
                <a:gd name="connsiteY2932" fmla="*/ 235514 h 1574215"/>
                <a:gd name="connsiteX2933" fmla="*/ 789115 w 2437871"/>
                <a:gd name="connsiteY2933" fmla="*/ 235514 h 1574215"/>
                <a:gd name="connsiteX2934" fmla="*/ 789115 w 2437871"/>
                <a:gd name="connsiteY2934" fmla="*/ 161052 h 1574215"/>
                <a:gd name="connsiteX2935" fmla="*/ 785099 w 2437871"/>
                <a:gd name="connsiteY2935" fmla="*/ 161052 h 1574215"/>
                <a:gd name="connsiteX2936" fmla="*/ 785099 w 2437871"/>
                <a:gd name="connsiteY2936" fmla="*/ 235514 h 1574215"/>
                <a:gd name="connsiteX2937" fmla="*/ 789115 w 2437871"/>
                <a:gd name="connsiteY2937" fmla="*/ 235514 h 1574215"/>
                <a:gd name="connsiteX2938" fmla="*/ 475124 w 2437871"/>
                <a:gd name="connsiteY2938" fmla="*/ 235514 h 1574215"/>
                <a:gd name="connsiteX2939" fmla="*/ 475124 w 2437871"/>
                <a:gd name="connsiteY2939" fmla="*/ 161052 h 1574215"/>
                <a:gd name="connsiteX2940" fmla="*/ 471108 w 2437871"/>
                <a:gd name="connsiteY2940" fmla="*/ 161052 h 1574215"/>
                <a:gd name="connsiteX2941" fmla="*/ 471108 w 2437871"/>
                <a:gd name="connsiteY2941" fmla="*/ 235514 h 1574215"/>
                <a:gd name="connsiteX2942" fmla="*/ 475124 w 2437871"/>
                <a:gd name="connsiteY2942" fmla="*/ 235514 h 1574215"/>
                <a:gd name="connsiteX2943" fmla="*/ 710638 w 2437871"/>
                <a:gd name="connsiteY2943" fmla="*/ 235514 h 1574215"/>
                <a:gd name="connsiteX2944" fmla="*/ 710638 w 2437871"/>
                <a:gd name="connsiteY2944" fmla="*/ 161052 h 1574215"/>
                <a:gd name="connsiteX2945" fmla="*/ 706621 w 2437871"/>
                <a:gd name="connsiteY2945" fmla="*/ 161052 h 1574215"/>
                <a:gd name="connsiteX2946" fmla="*/ 706621 w 2437871"/>
                <a:gd name="connsiteY2946" fmla="*/ 235514 h 1574215"/>
                <a:gd name="connsiteX2947" fmla="*/ 710638 w 2437871"/>
                <a:gd name="connsiteY2947" fmla="*/ 235514 h 1574215"/>
                <a:gd name="connsiteX2948" fmla="*/ 553602 w 2437871"/>
                <a:gd name="connsiteY2948" fmla="*/ 235514 h 1574215"/>
                <a:gd name="connsiteX2949" fmla="*/ 553602 w 2437871"/>
                <a:gd name="connsiteY2949" fmla="*/ 161052 h 1574215"/>
                <a:gd name="connsiteX2950" fmla="*/ 549585 w 2437871"/>
                <a:gd name="connsiteY2950" fmla="*/ 161052 h 1574215"/>
                <a:gd name="connsiteX2951" fmla="*/ 549585 w 2437871"/>
                <a:gd name="connsiteY2951" fmla="*/ 235514 h 1574215"/>
                <a:gd name="connsiteX2952" fmla="*/ 553602 w 2437871"/>
                <a:gd name="connsiteY2952" fmla="*/ 235514 h 1574215"/>
                <a:gd name="connsiteX2953" fmla="*/ 1888286 w 2437871"/>
                <a:gd name="connsiteY2953" fmla="*/ 235514 h 1574215"/>
                <a:gd name="connsiteX2954" fmla="*/ 1888286 w 2437871"/>
                <a:gd name="connsiteY2954" fmla="*/ 161052 h 1574215"/>
                <a:gd name="connsiteX2955" fmla="*/ 1884270 w 2437871"/>
                <a:gd name="connsiteY2955" fmla="*/ 161052 h 1574215"/>
                <a:gd name="connsiteX2956" fmla="*/ 1884270 w 2437871"/>
                <a:gd name="connsiteY2956" fmla="*/ 235514 h 1574215"/>
                <a:gd name="connsiteX2957" fmla="*/ 1888286 w 2437871"/>
                <a:gd name="connsiteY2957" fmla="*/ 235514 h 1574215"/>
                <a:gd name="connsiteX2958" fmla="*/ 318088 w 2437871"/>
                <a:gd name="connsiteY2958" fmla="*/ 235514 h 1574215"/>
                <a:gd name="connsiteX2959" fmla="*/ 318088 w 2437871"/>
                <a:gd name="connsiteY2959" fmla="*/ 161052 h 1574215"/>
                <a:gd name="connsiteX2960" fmla="*/ 314072 w 2437871"/>
                <a:gd name="connsiteY2960" fmla="*/ 161052 h 1574215"/>
                <a:gd name="connsiteX2961" fmla="*/ 314072 w 2437871"/>
                <a:gd name="connsiteY2961" fmla="*/ 235514 h 1574215"/>
                <a:gd name="connsiteX2962" fmla="*/ 318088 w 2437871"/>
                <a:gd name="connsiteY2962" fmla="*/ 235514 h 1574215"/>
                <a:gd name="connsiteX2963" fmla="*/ 2198342 w 2437871"/>
                <a:gd name="connsiteY2963" fmla="*/ 314072 h 1574215"/>
                <a:gd name="connsiteX2964" fmla="*/ 2202358 w 2437871"/>
                <a:gd name="connsiteY2964" fmla="*/ 314072 h 1574215"/>
                <a:gd name="connsiteX2965" fmla="*/ 2202358 w 2437871"/>
                <a:gd name="connsiteY2965" fmla="*/ 239610 h 1574215"/>
                <a:gd name="connsiteX2966" fmla="*/ 2198342 w 2437871"/>
                <a:gd name="connsiteY2966" fmla="*/ 239610 h 1574215"/>
                <a:gd name="connsiteX2967" fmla="*/ 2198342 w 2437871"/>
                <a:gd name="connsiteY2967" fmla="*/ 314072 h 1574215"/>
                <a:gd name="connsiteX2968" fmla="*/ 1966764 w 2437871"/>
                <a:gd name="connsiteY2968" fmla="*/ 235514 h 1574215"/>
                <a:gd name="connsiteX2969" fmla="*/ 1966764 w 2437871"/>
                <a:gd name="connsiteY2969" fmla="*/ 161052 h 1574215"/>
                <a:gd name="connsiteX2970" fmla="*/ 1962748 w 2437871"/>
                <a:gd name="connsiteY2970" fmla="*/ 161052 h 1574215"/>
                <a:gd name="connsiteX2971" fmla="*/ 1962748 w 2437871"/>
                <a:gd name="connsiteY2971" fmla="*/ 235514 h 1574215"/>
                <a:gd name="connsiteX2972" fmla="*/ 1966764 w 2437871"/>
                <a:gd name="connsiteY2972" fmla="*/ 235514 h 1574215"/>
                <a:gd name="connsiteX2973" fmla="*/ 239530 w 2437871"/>
                <a:gd name="connsiteY2973" fmla="*/ 235514 h 1574215"/>
                <a:gd name="connsiteX2974" fmla="*/ 239530 w 2437871"/>
                <a:gd name="connsiteY2974" fmla="*/ 161052 h 1574215"/>
                <a:gd name="connsiteX2975" fmla="*/ 235514 w 2437871"/>
                <a:gd name="connsiteY2975" fmla="*/ 161052 h 1574215"/>
                <a:gd name="connsiteX2976" fmla="*/ 235514 w 2437871"/>
                <a:gd name="connsiteY2976" fmla="*/ 235514 h 1574215"/>
                <a:gd name="connsiteX2977" fmla="*/ 239530 w 2437871"/>
                <a:gd name="connsiteY2977" fmla="*/ 235514 h 1574215"/>
                <a:gd name="connsiteX2978" fmla="*/ 632080 w 2437871"/>
                <a:gd name="connsiteY2978" fmla="*/ 235514 h 1574215"/>
                <a:gd name="connsiteX2979" fmla="*/ 632080 w 2437871"/>
                <a:gd name="connsiteY2979" fmla="*/ 161052 h 1574215"/>
                <a:gd name="connsiteX2980" fmla="*/ 628063 w 2437871"/>
                <a:gd name="connsiteY2980" fmla="*/ 161052 h 1574215"/>
                <a:gd name="connsiteX2981" fmla="*/ 628063 w 2437871"/>
                <a:gd name="connsiteY2981" fmla="*/ 235514 h 1574215"/>
                <a:gd name="connsiteX2982" fmla="*/ 632080 w 2437871"/>
                <a:gd name="connsiteY2982" fmla="*/ 235514 h 1574215"/>
                <a:gd name="connsiteX2983" fmla="*/ 1103187 w 2437871"/>
                <a:gd name="connsiteY2983" fmla="*/ 235514 h 1574215"/>
                <a:gd name="connsiteX2984" fmla="*/ 1103187 w 2437871"/>
                <a:gd name="connsiteY2984" fmla="*/ 161052 h 1574215"/>
                <a:gd name="connsiteX2985" fmla="*/ 1099171 w 2437871"/>
                <a:gd name="connsiteY2985" fmla="*/ 161052 h 1574215"/>
                <a:gd name="connsiteX2986" fmla="*/ 1099171 w 2437871"/>
                <a:gd name="connsiteY2986" fmla="*/ 235514 h 1574215"/>
                <a:gd name="connsiteX2987" fmla="*/ 1103187 w 2437871"/>
                <a:gd name="connsiteY2987" fmla="*/ 235514 h 1574215"/>
                <a:gd name="connsiteX2988" fmla="*/ 785099 w 2437871"/>
                <a:gd name="connsiteY2988" fmla="*/ 1260224 h 1574215"/>
                <a:gd name="connsiteX2989" fmla="*/ 785099 w 2437871"/>
                <a:gd name="connsiteY2989" fmla="*/ 1334685 h 1574215"/>
                <a:gd name="connsiteX2990" fmla="*/ 789115 w 2437871"/>
                <a:gd name="connsiteY2990" fmla="*/ 1334685 h 1574215"/>
                <a:gd name="connsiteX2991" fmla="*/ 789115 w 2437871"/>
                <a:gd name="connsiteY2991" fmla="*/ 1260224 h 1574215"/>
                <a:gd name="connsiteX2992" fmla="*/ 785099 w 2437871"/>
                <a:gd name="connsiteY2992" fmla="*/ 1260224 h 1574215"/>
                <a:gd name="connsiteX2993" fmla="*/ 628063 w 2437871"/>
                <a:gd name="connsiteY2993" fmla="*/ 1260224 h 1574215"/>
                <a:gd name="connsiteX2994" fmla="*/ 628063 w 2437871"/>
                <a:gd name="connsiteY2994" fmla="*/ 1334685 h 1574215"/>
                <a:gd name="connsiteX2995" fmla="*/ 632080 w 2437871"/>
                <a:gd name="connsiteY2995" fmla="*/ 1334685 h 1574215"/>
                <a:gd name="connsiteX2996" fmla="*/ 632080 w 2437871"/>
                <a:gd name="connsiteY2996" fmla="*/ 1260224 h 1574215"/>
                <a:gd name="connsiteX2997" fmla="*/ 628063 w 2437871"/>
                <a:gd name="connsiteY2997" fmla="*/ 1260224 h 1574215"/>
                <a:gd name="connsiteX2998" fmla="*/ 549585 w 2437871"/>
                <a:gd name="connsiteY2998" fmla="*/ 1260224 h 1574215"/>
                <a:gd name="connsiteX2999" fmla="*/ 549585 w 2437871"/>
                <a:gd name="connsiteY2999" fmla="*/ 1334685 h 1574215"/>
                <a:gd name="connsiteX3000" fmla="*/ 553602 w 2437871"/>
                <a:gd name="connsiteY3000" fmla="*/ 1334685 h 1574215"/>
                <a:gd name="connsiteX3001" fmla="*/ 553602 w 2437871"/>
                <a:gd name="connsiteY3001" fmla="*/ 1260224 h 1574215"/>
                <a:gd name="connsiteX3002" fmla="*/ 549585 w 2437871"/>
                <a:gd name="connsiteY3002" fmla="*/ 1260224 h 1574215"/>
                <a:gd name="connsiteX3003" fmla="*/ 471108 w 2437871"/>
                <a:gd name="connsiteY3003" fmla="*/ 1260224 h 1574215"/>
                <a:gd name="connsiteX3004" fmla="*/ 471108 w 2437871"/>
                <a:gd name="connsiteY3004" fmla="*/ 1334685 h 1574215"/>
                <a:gd name="connsiteX3005" fmla="*/ 475124 w 2437871"/>
                <a:gd name="connsiteY3005" fmla="*/ 1334685 h 1574215"/>
                <a:gd name="connsiteX3006" fmla="*/ 475124 w 2437871"/>
                <a:gd name="connsiteY3006" fmla="*/ 1260224 h 1574215"/>
                <a:gd name="connsiteX3007" fmla="*/ 471108 w 2437871"/>
                <a:gd name="connsiteY3007" fmla="*/ 1260224 h 1574215"/>
                <a:gd name="connsiteX3008" fmla="*/ 1099171 w 2437871"/>
                <a:gd name="connsiteY3008" fmla="*/ 1260224 h 1574215"/>
                <a:gd name="connsiteX3009" fmla="*/ 1099171 w 2437871"/>
                <a:gd name="connsiteY3009" fmla="*/ 1334685 h 1574215"/>
                <a:gd name="connsiteX3010" fmla="*/ 1103187 w 2437871"/>
                <a:gd name="connsiteY3010" fmla="*/ 1334685 h 1574215"/>
                <a:gd name="connsiteX3011" fmla="*/ 1103187 w 2437871"/>
                <a:gd name="connsiteY3011" fmla="*/ 1260224 h 1574215"/>
                <a:gd name="connsiteX3012" fmla="*/ 1099171 w 2437871"/>
                <a:gd name="connsiteY3012" fmla="*/ 1260224 h 1574215"/>
                <a:gd name="connsiteX3013" fmla="*/ 392550 w 2437871"/>
                <a:gd name="connsiteY3013" fmla="*/ 1260224 h 1574215"/>
                <a:gd name="connsiteX3014" fmla="*/ 392550 w 2437871"/>
                <a:gd name="connsiteY3014" fmla="*/ 1334685 h 1574215"/>
                <a:gd name="connsiteX3015" fmla="*/ 396566 w 2437871"/>
                <a:gd name="connsiteY3015" fmla="*/ 1334685 h 1574215"/>
                <a:gd name="connsiteX3016" fmla="*/ 396566 w 2437871"/>
                <a:gd name="connsiteY3016" fmla="*/ 1260224 h 1574215"/>
                <a:gd name="connsiteX3017" fmla="*/ 392550 w 2437871"/>
                <a:gd name="connsiteY3017" fmla="*/ 1260224 h 1574215"/>
                <a:gd name="connsiteX3018" fmla="*/ 1020613 w 2437871"/>
                <a:gd name="connsiteY3018" fmla="*/ 1260224 h 1574215"/>
                <a:gd name="connsiteX3019" fmla="*/ 1020613 w 2437871"/>
                <a:gd name="connsiteY3019" fmla="*/ 1334685 h 1574215"/>
                <a:gd name="connsiteX3020" fmla="*/ 1024629 w 2437871"/>
                <a:gd name="connsiteY3020" fmla="*/ 1334685 h 1574215"/>
                <a:gd name="connsiteX3021" fmla="*/ 1024629 w 2437871"/>
                <a:gd name="connsiteY3021" fmla="*/ 1260224 h 1574215"/>
                <a:gd name="connsiteX3022" fmla="*/ 1020613 w 2437871"/>
                <a:gd name="connsiteY3022" fmla="*/ 1260224 h 1574215"/>
                <a:gd name="connsiteX3023" fmla="*/ 863657 w 2437871"/>
                <a:gd name="connsiteY3023" fmla="*/ 1260224 h 1574215"/>
                <a:gd name="connsiteX3024" fmla="*/ 863657 w 2437871"/>
                <a:gd name="connsiteY3024" fmla="*/ 1334685 h 1574215"/>
                <a:gd name="connsiteX3025" fmla="*/ 867673 w 2437871"/>
                <a:gd name="connsiteY3025" fmla="*/ 1334685 h 1574215"/>
                <a:gd name="connsiteX3026" fmla="*/ 867673 w 2437871"/>
                <a:gd name="connsiteY3026" fmla="*/ 1260224 h 1574215"/>
                <a:gd name="connsiteX3027" fmla="*/ 863657 w 2437871"/>
                <a:gd name="connsiteY3027" fmla="*/ 1260224 h 1574215"/>
                <a:gd name="connsiteX3028" fmla="*/ 942135 w 2437871"/>
                <a:gd name="connsiteY3028" fmla="*/ 1260224 h 1574215"/>
                <a:gd name="connsiteX3029" fmla="*/ 942135 w 2437871"/>
                <a:gd name="connsiteY3029" fmla="*/ 1334685 h 1574215"/>
                <a:gd name="connsiteX3030" fmla="*/ 946151 w 2437871"/>
                <a:gd name="connsiteY3030" fmla="*/ 1334685 h 1574215"/>
                <a:gd name="connsiteX3031" fmla="*/ 946151 w 2437871"/>
                <a:gd name="connsiteY3031" fmla="*/ 1260224 h 1574215"/>
                <a:gd name="connsiteX3032" fmla="*/ 942135 w 2437871"/>
                <a:gd name="connsiteY3032" fmla="*/ 1260224 h 1574215"/>
                <a:gd name="connsiteX3033" fmla="*/ 706621 w 2437871"/>
                <a:gd name="connsiteY3033" fmla="*/ 1260224 h 1574215"/>
                <a:gd name="connsiteX3034" fmla="*/ 706621 w 2437871"/>
                <a:gd name="connsiteY3034" fmla="*/ 1334685 h 1574215"/>
                <a:gd name="connsiteX3035" fmla="*/ 710638 w 2437871"/>
                <a:gd name="connsiteY3035" fmla="*/ 1334685 h 1574215"/>
                <a:gd name="connsiteX3036" fmla="*/ 710638 w 2437871"/>
                <a:gd name="connsiteY3036" fmla="*/ 1260224 h 1574215"/>
                <a:gd name="connsiteX3037" fmla="*/ 706621 w 2437871"/>
                <a:gd name="connsiteY3037" fmla="*/ 1260224 h 1574215"/>
                <a:gd name="connsiteX3038" fmla="*/ 2123800 w 2437871"/>
                <a:gd name="connsiteY3038" fmla="*/ 235514 h 1574215"/>
                <a:gd name="connsiteX3039" fmla="*/ 2123800 w 2437871"/>
                <a:gd name="connsiteY3039" fmla="*/ 161052 h 1574215"/>
                <a:gd name="connsiteX3040" fmla="*/ 2119784 w 2437871"/>
                <a:gd name="connsiteY3040" fmla="*/ 161052 h 1574215"/>
                <a:gd name="connsiteX3041" fmla="*/ 2119784 w 2437871"/>
                <a:gd name="connsiteY3041" fmla="*/ 235514 h 1574215"/>
                <a:gd name="connsiteX3042" fmla="*/ 2123800 w 2437871"/>
                <a:gd name="connsiteY3042" fmla="*/ 235514 h 1574215"/>
                <a:gd name="connsiteX3043" fmla="*/ 946151 w 2437871"/>
                <a:gd name="connsiteY3043" fmla="*/ 235514 h 1574215"/>
                <a:gd name="connsiteX3044" fmla="*/ 946151 w 2437871"/>
                <a:gd name="connsiteY3044" fmla="*/ 161052 h 1574215"/>
                <a:gd name="connsiteX3045" fmla="*/ 942135 w 2437871"/>
                <a:gd name="connsiteY3045" fmla="*/ 161052 h 1574215"/>
                <a:gd name="connsiteX3046" fmla="*/ 942135 w 2437871"/>
                <a:gd name="connsiteY3046" fmla="*/ 235514 h 1574215"/>
                <a:gd name="connsiteX3047" fmla="*/ 946151 w 2437871"/>
                <a:gd name="connsiteY3047" fmla="*/ 235514 h 1574215"/>
                <a:gd name="connsiteX3048" fmla="*/ 314072 w 2437871"/>
                <a:gd name="connsiteY3048" fmla="*/ 1260224 h 1574215"/>
                <a:gd name="connsiteX3049" fmla="*/ 314072 w 2437871"/>
                <a:gd name="connsiteY3049" fmla="*/ 1334685 h 1574215"/>
                <a:gd name="connsiteX3050" fmla="*/ 318088 w 2437871"/>
                <a:gd name="connsiteY3050" fmla="*/ 1334685 h 1574215"/>
                <a:gd name="connsiteX3051" fmla="*/ 318088 w 2437871"/>
                <a:gd name="connsiteY3051" fmla="*/ 1260224 h 1574215"/>
                <a:gd name="connsiteX3052" fmla="*/ 314072 w 2437871"/>
                <a:gd name="connsiteY3052" fmla="*/ 1260224 h 1574215"/>
                <a:gd name="connsiteX3053" fmla="*/ 2198342 w 2437871"/>
                <a:gd name="connsiteY3053" fmla="*/ 392550 h 1574215"/>
                <a:gd name="connsiteX3054" fmla="*/ 2202358 w 2437871"/>
                <a:gd name="connsiteY3054" fmla="*/ 392550 h 1574215"/>
                <a:gd name="connsiteX3055" fmla="*/ 2202358 w 2437871"/>
                <a:gd name="connsiteY3055" fmla="*/ 318088 h 1574215"/>
                <a:gd name="connsiteX3056" fmla="*/ 2198342 w 2437871"/>
                <a:gd name="connsiteY3056" fmla="*/ 318088 h 1574215"/>
                <a:gd name="connsiteX3057" fmla="*/ 2198342 w 2437871"/>
                <a:gd name="connsiteY3057" fmla="*/ 392550 h 1574215"/>
                <a:gd name="connsiteX3058" fmla="*/ 1024629 w 2437871"/>
                <a:gd name="connsiteY3058" fmla="*/ 235514 h 1574215"/>
                <a:gd name="connsiteX3059" fmla="*/ 1024629 w 2437871"/>
                <a:gd name="connsiteY3059" fmla="*/ 161052 h 1574215"/>
                <a:gd name="connsiteX3060" fmla="*/ 1020613 w 2437871"/>
                <a:gd name="connsiteY3060" fmla="*/ 161052 h 1574215"/>
                <a:gd name="connsiteX3061" fmla="*/ 1020613 w 2437871"/>
                <a:gd name="connsiteY3061" fmla="*/ 235514 h 1574215"/>
                <a:gd name="connsiteX3062" fmla="*/ 1024629 w 2437871"/>
                <a:gd name="connsiteY3062" fmla="*/ 235514 h 1574215"/>
                <a:gd name="connsiteX3063" fmla="*/ 1177649 w 2437871"/>
                <a:gd name="connsiteY3063" fmla="*/ 1260224 h 1574215"/>
                <a:gd name="connsiteX3064" fmla="*/ 1177649 w 2437871"/>
                <a:gd name="connsiteY3064" fmla="*/ 1334685 h 1574215"/>
                <a:gd name="connsiteX3065" fmla="*/ 1181665 w 2437871"/>
                <a:gd name="connsiteY3065" fmla="*/ 1334685 h 1574215"/>
                <a:gd name="connsiteX3066" fmla="*/ 1181665 w 2437871"/>
                <a:gd name="connsiteY3066" fmla="*/ 1260224 h 1574215"/>
                <a:gd name="connsiteX3067" fmla="*/ 1177649 w 2437871"/>
                <a:gd name="connsiteY3067" fmla="*/ 1260224 h 1574215"/>
                <a:gd name="connsiteX3068" fmla="*/ 235514 w 2437871"/>
                <a:gd name="connsiteY3068" fmla="*/ 1260224 h 1574215"/>
                <a:gd name="connsiteX3069" fmla="*/ 235514 w 2437871"/>
                <a:gd name="connsiteY3069" fmla="*/ 1334685 h 1574215"/>
                <a:gd name="connsiteX3070" fmla="*/ 239530 w 2437871"/>
                <a:gd name="connsiteY3070" fmla="*/ 1334685 h 1574215"/>
                <a:gd name="connsiteX3071" fmla="*/ 239530 w 2437871"/>
                <a:gd name="connsiteY3071" fmla="*/ 1260224 h 1574215"/>
                <a:gd name="connsiteX3072" fmla="*/ 235514 w 2437871"/>
                <a:gd name="connsiteY3072" fmla="*/ 1260224 h 1574215"/>
                <a:gd name="connsiteX3073" fmla="*/ 2198342 w 2437871"/>
                <a:gd name="connsiteY3073" fmla="*/ 471108 h 1574215"/>
                <a:gd name="connsiteX3074" fmla="*/ 2202358 w 2437871"/>
                <a:gd name="connsiteY3074" fmla="*/ 471108 h 1574215"/>
                <a:gd name="connsiteX3075" fmla="*/ 2202358 w 2437871"/>
                <a:gd name="connsiteY3075" fmla="*/ 396646 h 1574215"/>
                <a:gd name="connsiteX3076" fmla="*/ 2198342 w 2437871"/>
                <a:gd name="connsiteY3076" fmla="*/ 396646 h 1574215"/>
                <a:gd name="connsiteX3077" fmla="*/ 2198342 w 2437871"/>
                <a:gd name="connsiteY3077" fmla="*/ 471108 h 1574215"/>
                <a:gd name="connsiteX3078" fmla="*/ 2435864 w 2437871"/>
                <a:gd name="connsiteY3078" fmla="*/ 2008 h 1574215"/>
                <a:gd name="connsiteX3079" fmla="*/ 2435864 w 2437871"/>
                <a:gd name="connsiteY3079" fmla="*/ 4016 h 1574215"/>
                <a:gd name="connsiteX3080" fmla="*/ 2433856 w 2437871"/>
                <a:gd name="connsiteY3080" fmla="*/ 4016 h 1574215"/>
                <a:gd name="connsiteX3081" fmla="*/ 2433856 w 2437871"/>
                <a:gd name="connsiteY3081" fmla="*/ 78478 h 1574215"/>
                <a:gd name="connsiteX3082" fmla="*/ 2435864 w 2437871"/>
                <a:gd name="connsiteY3082" fmla="*/ 78478 h 1574215"/>
                <a:gd name="connsiteX3083" fmla="*/ 2435864 w 2437871"/>
                <a:gd name="connsiteY3083" fmla="*/ 82494 h 1574215"/>
                <a:gd name="connsiteX3084" fmla="*/ 2433856 w 2437871"/>
                <a:gd name="connsiteY3084" fmla="*/ 82494 h 1574215"/>
                <a:gd name="connsiteX3085" fmla="*/ 2433856 w 2437871"/>
                <a:gd name="connsiteY3085" fmla="*/ 156956 h 1574215"/>
                <a:gd name="connsiteX3086" fmla="*/ 2435864 w 2437871"/>
                <a:gd name="connsiteY3086" fmla="*/ 156956 h 1574215"/>
                <a:gd name="connsiteX3087" fmla="*/ 2435864 w 2437871"/>
                <a:gd name="connsiteY3087" fmla="*/ 160972 h 1574215"/>
                <a:gd name="connsiteX3088" fmla="*/ 2433856 w 2437871"/>
                <a:gd name="connsiteY3088" fmla="*/ 160972 h 1574215"/>
                <a:gd name="connsiteX3089" fmla="*/ 2433856 w 2437871"/>
                <a:gd name="connsiteY3089" fmla="*/ 235433 h 1574215"/>
                <a:gd name="connsiteX3090" fmla="*/ 2435864 w 2437871"/>
                <a:gd name="connsiteY3090" fmla="*/ 235433 h 1574215"/>
                <a:gd name="connsiteX3091" fmla="*/ 2435864 w 2437871"/>
                <a:gd name="connsiteY3091" fmla="*/ 239450 h 1574215"/>
                <a:gd name="connsiteX3092" fmla="*/ 2433856 w 2437871"/>
                <a:gd name="connsiteY3092" fmla="*/ 239450 h 1574215"/>
                <a:gd name="connsiteX3093" fmla="*/ 2433856 w 2437871"/>
                <a:gd name="connsiteY3093" fmla="*/ 313911 h 1574215"/>
                <a:gd name="connsiteX3094" fmla="*/ 2435864 w 2437871"/>
                <a:gd name="connsiteY3094" fmla="*/ 313911 h 1574215"/>
                <a:gd name="connsiteX3095" fmla="*/ 2435864 w 2437871"/>
                <a:gd name="connsiteY3095" fmla="*/ 317928 h 1574215"/>
                <a:gd name="connsiteX3096" fmla="*/ 2433856 w 2437871"/>
                <a:gd name="connsiteY3096" fmla="*/ 317928 h 1574215"/>
                <a:gd name="connsiteX3097" fmla="*/ 2433856 w 2437871"/>
                <a:gd name="connsiteY3097" fmla="*/ 392389 h 1574215"/>
                <a:gd name="connsiteX3098" fmla="*/ 2435864 w 2437871"/>
                <a:gd name="connsiteY3098" fmla="*/ 392389 h 1574215"/>
                <a:gd name="connsiteX3099" fmla="*/ 2435864 w 2437871"/>
                <a:gd name="connsiteY3099" fmla="*/ 396405 h 1574215"/>
                <a:gd name="connsiteX3100" fmla="*/ 2433856 w 2437871"/>
                <a:gd name="connsiteY3100" fmla="*/ 396405 h 1574215"/>
                <a:gd name="connsiteX3101" fmla="*/ 2433856 w 2437871"/>
                <a:gd name="connsiteY3101" fmla="*/ 470867 h 1574215"/>
                <a:gd name="connsiteX3102" fmla="*/ 2435864 w 2437871"/>
                <a:gd name="connsiteY3102" fmla="*/ 470867 h 1574215"/>
                <a:gd name="connsiteX3103" fmla="*/ 2435864 w 2437871"/>
                <a:gd name="connsiteY3103" fmla="*/ 474883 h 1574215"/>
                <a:gd name="connsiteX3104" fmla="*/ 2433856 w 2437871"/>
                <a:gd name="connsiteY3104" fmla="*/ 474883 h 1574215"/>
                <a:gd name="connsiteX3105" fmla="*/ 2433856 w 2437871"/>
                <a:gd name="connsiteY3105" fmla="*/ 549345 h 1574215"/>
                <a:gd name="connsiteX3106" fmla="*/ 2435864 w 2437871"/>
                <a:gd name="connsiteY3106" fmla="*/ 549345 h 1574215"/>
                <a:gd name="connsiteX3107" fmla="*/ 2435864 w 2437871"/>
                <a:gd name="connsiteY3107" fmla="*/ 553361 h 1574215"/>
                <a:gd name="connsiteX3108" fmla="*/ 2433856 w 2437871"/>
                <a:gd name="connsiteY3108" fmla="*/ 553361 h 1574215"/>
                <a:gd name="connsiteX3109" fmla="*/ 2433856 w 2437871"/>
                <a:gd name="connsiteY3109" fmla="*/ 627823 h 1574215"/>
                <a:gd name="connsiteX3110" fmla="*/ 2435864 w 2437871"/>
                <a:gd name="connsiteY3110" fmla="*/ 627823 h 1574215"/>
                <a:gd name="connsiteX3111" fmla="*/ 2435864 w 2437871"/>
                <a:gd name="connsiteY3111" fmla="*/ 631839 h 1574215"/>
                <a:gd name="connsiteX3112" fmla="*/ 2433856 w 2437871"/>
                <a:gd name="connsiteY3112" fmla="*/ 631839 h 1574215"/>
                <a:gd name="connsiteX3113" fmla="*/ 2433856 w 2437871"/>
                <a:gd name="connsiteY3113" fmla="*/ 706300 h 1574215"/>
                <a:gd name="connsiteX3114" fmla="*/ 2435864 w 2437871"/>
                <a:gd name="connsiteY3114" fmla="*/ 706300 h 1574215"/>
                <a:gd name="connsiteX3115" fmla="*/ 2435864 w 2437871"/>
                <a:gd name="connsiteY3115" fmla="*/ 710317 h 1574215"/>
                <a:gd name="connsiteX3116" fmla="*/ 2433856 w 2437871"/>
                <a:gd name="connsiteY3116" fmla="*/ 710317 h 1574215"/>
                <a:gd name="connsiteX3117" fmla="*/ 2433856 w 2437871"/>
                <a:gd name="connsiteY3117" fmla="*/ 784778 h 1574215"/>
                <a:gd name="connsiteX3118" fmla="*/ 2435864 w 2437871"/>
                <a:gd name="connsiteY3118" fmla="*/ 784778 h 1574215"/>
                <a:gd name="connsiteX3119" fmla="*/ 2435864 w 2437871"/>
                <a:gd name="connsiteY3119" fmla="*/ 788795 h 1574215"/>
                <a:gd name="connsiteX3120" fmla="*/ 2433856 w 2437871"/>
                <a:gd name="connsiteY3120" fmla="*/ 788795 h 1574215"/>
                <a:gd name="connsiteX3121" fmla="*/ 2433856 w 2437871"/>
                <a:gd name="connsiteY3121" fmla="*/ 863256 h 1574215"/>
                <a:gd name="connsiteX3122" fmla="*/ 2435864 w 2437871"/>
                <a:gd name="connsiteY3122" fmla="*/ 863256 h 1574215"/>
                <a:gd name="connsiteX3123" fmla="*/ 2435864 w 2437871"/>
                <a:gd name="connsiteY3123" fmla="*/ 867272 h 1574215"/>
                <a:gd name="connsiteX3124" fmla="*/ 2433856 w 2437871"/>
                <a:gd name="connsiteY3124" fmla="*/ 867272 h 1574215"/>
                <a:gd name="connsiteX3125" fmla="*/ 2433856 w 2437871"/>
                <a:gd name="connsiteY3125" fmla="*/ 941734 h 1574215"/>
                <a:gd name="connsiteX3126" fmla="*/ 2435864 w 2437871"/>
                <a:gd name="connsiteY3126" fmla="*/ 941734 h 1574215"/>
                <a:gd name="connsiteX3127" fmla="*/ 2435864 w 2437871"/>
                <a:gd name="connsiteY3127" fmla="*/ 945750 h 1574215"/>
                <a:gd name="connsiteX3128" fmla="*/ 2433856 w 2437871"/>
                <a:gd name="connsiteY3128" fmla="*/ 945750 h 1574215"/>
                <a:gd name="connsiteX3129" fmla="*/ 2433856 w 2437871"/>
                <a:gd name="connsiteY3129" fmla="*/ 1020212 h 1574215"/>
                <a:gd name="connsiteX3130" fmla="*/ 2435864 w 2437871"/>
                <a:gd name="connsiteY3130" fmla="*/ 1020212 h 1574215"/>
                <a:gd name="connsiteX3131" fmla="*/ 2435864 w 2437871"/>
                <a:gd name="connsiteY3131" fmla="*/ 1024228 h 1574215"/>
                <a:gd name="connsiteX3132" fmla="*/ 2433856 w 2437871"/>
                <a:gd name="connsiteY3132" fmla="*/ 1024228 h 1574215"/>
                <a:gd name="connsiteX3133" fmla="*/ 2433856 w 2437871"/>
                <a:gd name="connsiteY3133" fmla="*/ 1098690 h 1574215"/>
                <a:gd name="connsiteX3134" fmla="*/ 2435864 w 2437871"/>
                <a:gd name="connsiteY3134" fmla="*/ 1098690 h 1574215"/>
                <a:gd name="connsiteX3135" fmla="*/ 2435864 w 2437871"/>
                <a:gd name="connsiteY3135" fmla="*/ 1102706 h 1574215"/>
                <a:gd name="connsiteX3136" fmla="*/ 2433856 w 2437871"/>
                <a:gd name="connsiteY3136" fmla="*/ 1102706 h 1574215"/>
                <a:gd name="connsiteX3137" fmla="*/ 2433856 w 2437871"/>
                <a:gd name="connsiteY3137" fmla="*/ 1177167 h 1574215"/>
                <a:gd name="connsiteX3138" fmla="*/ 2435864 w 2437871"/>
                <a:gd name="connsiteY3138" fmla="*/ 1177167 h 1574215"/>
                <a:gd name="connsiteX3139" fmla="*/ 2435864 w 2437871"/>
                <a:gd name="connsiteY3139" fmla="*/ 1181184 h 1574215"/>
                <a:gd name="connsiteX3140" fmla="*/ 2433856 w 2437871"/>
                <a:gd name="connsiteY3140" fmla="*/ 1181184 h 1574215"/>
                <a:gd name="connsiteX3141" fmla="*/ 2433856 w 2437871"/>
                <a:gd name="connsiteY3141" fmla="*/ 1255645 h 1574215"/>
                <a:gd name="connsiteX3142" fmla="*/ 2435864 w 2437871"/>
                <a:gd name="connsiteY3142" fmla="*/ 1255645 h 1574215"/>
                <a:gd name="connsiteX3143" fmla="*/ 2435864 w 2437871"/>
                <a:gd name="connsiteY3143" fmla="*/ 1259662 h 1574215"/>
                <a:gd name="connsiteX3144" fmla="*/ 2433856 w 2437871"/>
                <a:gd name="connsiteY3144" fmla="*/ 1259662 h 1574215"/>
                <a:gd name="connsiteX3145" fmla="*/ 2433856 w 2437871"/>
                <a:gd name="connsiteY3145" fmla="*/ 1334123 h 1574215"/>
                <a:gd name="connsiteX3146" fmla="*/ 2435864 w 2437871"/>
                <a:gd name="connsiteY3146" fmla="*/ 1334123 h 1574215"/>
                <a:gd name="connsiteX3147" fmla="*/ 2435864 w 2437871"/>
                <a:gd name="connsiteY3147" fmla="*/ 1338139 h 1574215"/>
                <a:gd name="connsiteX3148" fmla="*/ 2433856 w 2437871"/>
                <a:gd name="connsiteY3148" fmla="*/ 1338139 h 1574215"/>
                <a:gd name="connsiteX3149" fmla="*/ 2433856 w 2437871"/>
                <a:gd name="connsiteY3149" fmla="*/ 1412601 h 1574215"/>
                <a:gd name="connsiteX3150" fmla="*/ 2435864 w 2437871"/>
                <a:gd name="connsiteY3150" fmla="*/ 1412601 h 1574215"/>
                <a:gd name="connsiteX3151" fmla="*/ 2435864 w 2437871"/>
                <a:gd name="connsiteY3151" fmla="*/ 1416617 h 1574215"/>
                <a:gd name="connsiteX3152" fmla="*/ 2433856 w 2437871"/>
                <a:gd name="connsiteY3152" fmla="*/ 1416617 h 1574215"/>
                <a:gd name="connsiteX3153" fmla="*/ 2433856 w 2437871"/>
                <a:gd name="connsiteY3153" fmla="*/ 1491079 h 1574215"/>
                <a:gd name="connsiteX3154" fmla="*/ 2435864 w 2437871"/>
                <a:gd name="connsiteY3154" fmla="*/ 1491079 h 1574215"/>
                <a:gd name="connsiteX3155" fmla="*/ 2435864 w 2437871"/>
                <a:gd name="connsiteY3155" fmla="*/ 1495095 h 1574215"/>
                <a:gd name="connsiteX3156" fmla="*/ 2433856 w 2437871"/>
                <a:gd name="connsiteY3156" fmla="*/ 1495095 h 1574215"/>
                <a:gd name="connsiteX3157" fmla="*/ 2433856 w 2437871"/>
                <a:gd name="connsiteY3157" fmla="*/ 1559677 h 1574215"/>
                <a:gd name="connsiteX3158" fmla="*/ 2437872 w 2437871"/>
                <a:gd name="connsiteY3158" fmla="*/ 1559677 h 1574215"/>
                <a:gd name="connsiteX3159" fmla="*/ 2437872 w 2437871"/>
                <a:gd name="connsiteY3159" fmla="*/ 2008 h 1574215"/>
                <a:gd name="connsiteX3160" fmla="*/ 2435864 w 2437871"/>
                <a:gd name="connsiteY3160" fmla="*/ 2008 h 1574215"/>
                <a:gd name="connsiteX3161" fmla="*/ 2202358 w 2437871"/>
                <a:gd name="connsiteY3161" fmla="*/ 235514 h 1574215"/>
                <a:gd name="connsiteX3162" fmla="*/ 2202358 w 2437871"/>
                <a:gd name="connsiteY3162" fmla="*/ 161052 h 1574215"/>
                <a:gd name="connsiteX3163" fmla="*/ 2198342 w 2437871"/>
                <a:gd name="connsiteY3163" fmla="*/ 161052 h 1574215"/>
                <a:gd name="connsiteX3164" fmla="*/ 2198342 w 2437871"/>
                <a:gd name="connsiteY3164" fmla="*/ 235514 h 1574215"/>
                <a:gd name="connsiteX3165" fmla="*/ 2202358 w 2437871"/>
                <a:gd name="connsiteY3165" fmla="*/ 235514 h 1574215"/>
                <a:gd name="connsiteX3166" fmla="*/ 4016 w 2437871"/>
                <a:gd name="connsiteY3166" fmla="*/ 4016 h 1574215"/>
                <a:gd name="connsiteX3167" fmla="*/ 78478 w 2437871"/>
                <a:gd name="connsiteY3167" fmla="*/ 4016 h 1574215"/>
                <a:gd name="connsiteX3168" fmla="*/ 78478 w 2437871"/>
                <a:gd name="connsiteY3168" fmla="*/ 2008 h 1574215"/>
                <a:gd name="connsiteX3169" fmla="*/ 82494 w 2437871"/>
                <a:gd name="connsiteY3169" fmla="*/ 2008 h 1574215"/>
                <a:gd name="connsiteX3170" fmla="*/ 82494 w 2437871"/>
                <a:gd name="connsiteY3170" fmla="*/ 4016 h 1574215"/>
                <a:gd name="connsiteX3171" fmla="*/ 156956 w 2437871"/>
                <a:gd name="connsiteY3171" fmla="*/ 4016 h 1574215"/>
                <a:gd name="connsiteX3172" fmla="*/ 156956 w 2437871"/>
                <a:gd name="connsiteY3172" fmla="*/ 2008 h 1574215"/>
                <a:gd name="connsiteX3173" fmla="*/ 160972 w 2437871"/>
                <a:gd name="connsiteY3173" fmla="*/ 2008 h 1574215"/>
                <a:gd name="connsiteX3174" fmla="*/ 160972 w 2437871"/>
                <a:gd name="connsiteY3174" fmla="*/ 4016 h 1574215"/>
                <a:gd name="connsiteX3175" fmla="*/ 235433 w 2437871"/>
                <a:gd name="connsiteY3175" fmla="*/ 4016 h 1574215"/>
                <a:gd name="connsiteX3176" fmla="*/ 235433 w 2437871"/>
                <a:gd name="connsiteY3176" fmla="*/ 2008 h 1574215"/>
                <a:gd name="connsiteX3177" fmla="*/ 239450 w 2437871"/>
                <a:gd name="connsiteY3177" fmla="*/ 2008 h 1574215"/>
                <a:gd name="connsiteX3178" fmla="*/ 239450 w 2437871"/>
                <a:gd name="connsiteY3178" fmla="*/ 4016 h 1574215"/>
                <a:gd name="connsiteX3179" fmla="*/ 313911 w 2437871"/>
                <a:gd name="connsiteY3179" fmla="*/ 4016 h 1574215"/>
                <a:gd name="connsiteX3180" fmla="*/ 313911 w 2437871"/>
                <a:gd name="connsiteY3180" fmla="*/ 2008 h 1574215"/>
                <a:gd name="connsiteX3181" fmla="*/ 317927 w 2437871"/>
                <a:gd name="connsiteY3181" fmla="*/ 2008 h 1574215"/>
                <a:gd name="connsiteX3182" fmla="*/ 317927 w 2437871"/>
                <a:gd name="connsiteY3182" fmla="*/ 4016 h 1574215"/>
                <a:gd name="connsiteX3183" fmla="*/ 392389 w 2437871"/>
                <a:gd name="connsiteY3183" fmla="*/ 4016 h 1574215"/>
                <a:gd name="connsiteX3184" fmla="*/ 392389 w 2437871"/>
                <a:gd name="connsiteY3184" fmla="*/ 2008 h 1574215"/>
                <a:gd name="connsiteX3185" fmla="*/ 396405 w 2437871"/>
                <a:gd name="connsiteY3185" fmla="*/ 2008 h 1574215"/>
                <a:gd name="connsiteX3186" fmla="*/ 396405 w 2437871"/>
                <a:gd name="connsiteY3186" fmla="*/ 4016 h 1574215"/>
                <a:gd name="connsiteX3187" fmla="*/ 470867 w 2437871"/>
                <a:gd name="connsiteY3187" fmla="*/ 4016 h 1574215"/>
                <a:gd name="connsiteX3188" fmla="*/ 470867 w 2437871"/>
                <a:gd name="connsiteY3188" fmla="*/ 2008 h 1574215"/>
                <a:gd name="connsiteX3189" fmla="*/ 474883 w 2437871"/>
                <a:gd name="connsiteY3189" fmla="*/ 2008 h 1574215"/>
                <a:gd name="connsiteX3190" fmla="*/ 474883 w 2437871"/>
                <a:gd name="connsiteY3190" fmla="*/ 4016 h 1574215"/>
                <a:gd name="connsiteX3191" fmla="*/ 549345 w 2437871"/>
                <a:gd name="connsiteY3191" fmla="*/ 4016 h 1574215"/>
                <a:gd name="connsiteX3192" fmla="*/ 549345 w 2437871"/>
                <a:gd name="connsiteY3192" fmla="*/ 2008 h 1574215"/>
                <a:gd name="connsiteX3193" fmla="*/ 553361 w 2437871"/>
                <a:gd name="connsiteY3193" fmla="*/ 2008 h 1574215"/>
                <a:gd name="connsiteX3194" fmla="*/ 553361 w 2437871"/>
                <a:gd name="connsiteY3194" fmla="*/ 4016 h 1574215"/>
                <a:gd name="connsiteX3195" fmla="*/ 627822 w 2437871"/>
                <a:gd name="connsiteY3195" fmla="*/ 4016 h 1574215"/>
                <a:gd name="connsiteX3196" fmla="*/ 627822 w 2437871"/>
                <a:gd name="connsiteY3196" fmla="*/ 2008 h 1574215"/>
                <a:gd name="connsiteX3197" fmla="*/ 631839 w 2437871"/>
                <a:gd name="connsiteY3197" fmla="*/ 2008 h 1574215"/>
                <a:gd name="connsiteX3198" fmla="*/ 631839 w 2437871"/>
                <a:gd name="connsiteY3198" fmla="*/ 4016 h 1574215"/>
                <a:gd name="connsiteX3199" fmla="*/ 706300 w 2437871"/>
                <a:gd name="connsiteY3199" fmla="*/ 4016 h 1574215"/>
                <a:gd name="connsiteX3200" fmla="*/ 706300 w 2437871"/>
                <a:gd name="connsiteY3200" fmla="*/ 2008 h 1574215"/>
                <a:gd name="connsiteX3201" fmla="*/ 710316 w 2437871"/>
                <a:gd name="connsiteY3201" fmla="*/ 2008 h 1574215"/>
                <a:gd name="connsiteX3202" fmla="*/ 710316 w 2437871"/>
                <a:gd name="connsiteY3202" fmla="*/ 4016 h 1574215"/>
                <a:gd name="connsiteX3203" fmla="*/ 784778 w 2437871"/>
                <a:gd name="connsiteY3203" fmla="*/ 4016 h 1574215"/>
                <a:gd name="connsiteX3204" fmla="*/ 784778 w 2437871"/>
                <a:gd name="connsiteY3204" fmla="*/ 2008 h 1574215"/>
                <a:gd name="connsiteX3205" fmla="*/ 788794 w 2437871"/>
                <a:gd name="connsiteY3205" fmla="*/ 2008 h 1574215"/>
                <a:gd name="connsiteX3206" fmla="*/ 788794 w 2437871"/>
                <a:gd name="connsiteY3206" fmla="*/ 4016 h 1574215"/>
                <a:gd name="connsiteX3207" fmla="*/ 863256 w 2437871"/>
                <a:gd name="connsiteY3207" fmla="*/ 4016 h 1574215"/>
                <a:gd name="connsiteX3208" fmla="*/ 863256 w 2437871"/>
                <a:gd name="connsiteY3208" fmla="*/ 2008 h 1574215"/>
                <a:gd name="connsiteX3209" fmla="*/ 867272 w 2437871"/>
                <a:gd name="connsiteY3209" fmla="*/ 2008 h 1574215"/>
                <a:gd name="connsiteX3210" fmla="*/ 867272 w 2437871"/>
                <a:gd name="connsiteY3210" fmla="*/ 4016 h 1574215"/>
                <a:gd name="connsiteX3211" fmla="*/ 941733 w 2437871"/>
                <a:gd name="connsiteY3211" fmla="*/ 4016 h 1574215"/>
                <a:gd name="connsiteX3212" fmla="*/ 941733 w 2437871"/>
                <a:gd name="connsiteY3212" fmla="*/ 2008 h 1574215"/>
                <a:gd name="connsiteX3213" fmla="*/ 945750 w 2437871"/>
                <a:gd name="connsiteY3213" fmla="*/ 2008 h 1574215"/>
                <a:gd name="connsiteX3214" fmla="*/ 945750 w 2437871"/>
                <a:gd name="connsiteY3214" fmla="*/ 4016 h 1574215"/>
                <a:gd name="connsiteX3215" fmla="*/ 1020211 w 2437871"/>
                <a:gd name="connsiteY3215" fmla="*/ 4016 h 1574215"/>
                <a:gd name="connsiteX3216" fmla="*/ 1020211 w 2437871"/>
                <a:gd name="connsiteY3216" fmla="*/ 2008 h 1574215"/>
                <a:gd name="connsiteX3217" fmla="*/ 1024227 w 2437871"/>
                <a:gd name="connsiteY3217" fmla="*/ 2008 h 1574215"/>
                <a:gd name="connsiteX3218" fmla="*/ 1024227 w 2437871"/>
                <a:gd name="connsiteY3218" fmla="*/ 4016 h 1574215"/>
                <a:gd name="connsiteX3219" fmla="*/ 1098689 w 2437871"/>
                <a:gd name="connsiteY3219" fmla="*/ 4016 h 1574215"/>
                <a:gd name="connsiteX3220" fmla="*/ 1098689 w 2437871"/>
                <a:gd name="connsiteY3220" fmla="*/ 2008 h 1574215"/>
                <a:gd name="connsiteX3221" fmla="*/ 1102705 w 2437871"/>
                <a:gd name="connsiteY3221" fmla="*/ 2008 h 1574215"/>
                <a:gd name="connsiteX3222" fmla="*/ 1102705 w 2437871"/>
                <a:gd name="connsiteY3222" fmla="*/ 4016 h 1574215"/>
                <a:gd name="connsiteX3223" fmla="*/ 1177167 w 2437871"/>
                <a:gd name="connsiteY3223" fmla="*/ 4016 h 1574215"/>
                <a:gd name="connsiteX3224" fmla="*/ 1177167 w 2437871"/>
                <a:gd name="connsiteY3224" fmla="*/ 2008 h 1574215"/>
                <a:gd name="connsiteX3225" fmla="*/ 1181183 w 2437871"/>
                <a:gd name="connsiteY3225" fmla="*/ 2008 h 1574215"/>
                <a:gd name="connsiteX3226" fmla="*/ 1181183 w 2437871"/>
                <a:gd name="connsiteY3226" fmla="*/ 4016 h 1574215"/>
                <a:gd name="connsiteX3227" fmla="*/ 1255645 w 2437871"/>
                <a:gd name="connsiteY3227" fmla="*/ 4016 h 1574215"/>
                <a:gd name="connsiteX3228" fmla="*/ 1255645 w 2437871"/>
                <a:gd name="connsiteY3228" fmla="*/ 2008 h 1574215"/>
                <a:gd name="connsiteX3229" fmla="*/ 1259661 w 2437871"/>
                <a:gd name="connsiteY3229" fmla="*/ 2008 h 1574215"/>
                <a:gd name="connsiteX3230" fmla="*/ 1259661 w 2437871"/>
                <a:gd name="connsiteY3230" fmla="*/ 4016 h 1574215"/>
                <a:gd name="connsiteX3231" fmla="*/ 1334122 w 2437871"/>
                <a:gd name="connsiteY3231" fmla="*/ 4016 h 1574215"/>
                <a:gd name="connsiteX3232" fmla="*/ 1334122 w 2437871"/>
                <a:gd name="connsiteY3232" fmla="*/ 2008 h 1574215"/>
                <a:gd name="connsiteX3233" fmla="*/ 1338139 w 2437871"/>
                <a:gd name="connsiteY3233" fmla="*/ 2008 h 1574215"/>
                <a:gd name="connsiteX3234" fmla="*/ 1338139 w 2437871"/>
                <a:gd name="connsiteY3234" fmla="*/ 4016 h 1574215"/>
                <a:gd name="connsiteX3235" fmla="*/ 1412600 w 2437871"/>
                <a:gd name="connsiteY3235" fmla="*/ 4016 h 1574215"/>
                <a:gd name="connsiteX3236" fmla="*/ 1412600 w 2437871"/>
                <a:gd name="connsiteY3236" fmla="*/ 2008 h 1574215"/>
                <a:gd name="connsiteX3237" fmla="*/ 1416616 w 2437871"/>
                <a:gd name="connsiteY3237" fmla="*/ 2008 h 1574215"/>
                <a:gd name="connsiteX3238" fmla="*/ 1416616 w 2437871"/>
                <a:gd name="connsiteY3238" fmla="*/ 4016 h 1574215"/>
                <a:gd name="connsiteX3239" fmla="*/ 1491078 w 2437871"/>
                <a:gd name="connsiteY3239" fmla="*/ 4016 h 1574215"/>
                <a:gd name="connsiteX3240" fmla="*/ 1491078 w 2437871"/>
                <a:gd name="connsiteY3240" fmla="*/ 2008 h 1574215"/>
                <a:gd name="connsiteX3241" fmla="*/ 1495094 w 2437871"/>
                <a:gd name="connsiteY3241" fmla="*/ 2008 h 1574215"/>
                <a:gd name="connsiteX3242" fmla="*/ 1495094 w 2437871"/>
                <a:gd name="connsiteY3242" fmla="*/ 4016 h 1574215"/>
                <a:gd name="connsiteX3243" fmla="*/ 1569556 w 2437871"/>
                <a:gd name="connsiteY3243" fmla="*/ 4016 h 1574215"/>
                <a:gd name="connsiteX3244" fmla="*/ 1569556 w 2437871"/>
                <a:gd name="connsiteY3244" fmla="*/ 2008 h 1574215"/>
                <a:gd name="connsiteX3245" fmla="*/ 1573572 w 2437871"/>
                <a:gd name="connsiteY3245" fmla="*/ 2008 h 1574215"/>
                <a:gd name="connsiteX3246" fmla="*/ 1573572 w 2437871"/>
                <a:gd name="connsiteY3246" fmla="*/ 4016 h 1574215"/>
                <a:gd name="connsiteX3247" fmla="*/ 1648033 w 2437871"/>
                <a:gd name="connsiteY3247" fmla="*/ 4016 h 1574215"/>
                <a:gd name="connsiteX3248" fmla="*/ 1648033 w 2437871"/>
                <a:gd name="connsiteY3248" fmla="*/ 2008 h 1574215"/>
                <a:gd name="connsiteX3249" fmla="*/ 1652050 w 2437871"/>
                <a:gd name="connsiteY3249" fmla="*/ 2008 h 1574215"/>
                <a:gd name="connsiteX3250" fmla="*/ 1652050 w 2437871"/>
                <a:gd name="connsiteY3250" fmla="*/ 4016 h 1574215"/>
                <a:gd name="connsiteX3251" fmla="*/ 1726511 w 2437871"/>
                <a:gd name="connsiteY3251" fmla="*/ 4016 h 1574215"/>
                <a:gd name="connsiteX3252" fmla="*/ 1726511 w 2437871"/>
                <a:gd name="connsiteY3252" fmla="*/ 2008 h 1574215"/>
                <a:gd name="connsiteX3253" fmla="*/ 1730528 w 2437871"/>
                <a:gd name="connsiteY3253" fmla="*/ 2008 h 1574215"/>
                <a:gd name="connsiteX3254" fmla="*/ 1730528 w 2437871"/>
                <a:gd name="connsiteY3254" fmla="*/ 4016 h 1574215"/>
                <a:gd name="connsiteX3255" fmla="*/ 1804989 w 2437871"/>
                <a:gd name="connsiteY3255" fmla="*/ 4016 h 1574215"/>
                <a:gd name="connsiteX3256" fmla="*/ 1804989 w 2437871"/>
                <a:gd name="connsiteY3256" fmla="*/ 2008 h 1574215"/>
                <a:gd name="connsiteX3257" fmla="*/ 1809005 w 2437871"/>
                <a:gd name="connsiteY3257" fmla="*/ 2008 h 1574215"/>
                <a:gd name="connsiteX3258" fmla="*/ 1809005 w 2437871"/>
                <a:gd name="connsiteY3258" fmla="*/ 4016 h 1574215"/>
                <a:gd name="connsiteX3259" fmla="*/ 1883467 w 2437871"/>
                <a:gd name="connsiteY3259" fmla="*/ 4016 h 1574215"/>
                <a:gd name="connsiteX3260" fmla="*/ 1883467 w 2437871"/>
                <a:gd name="connsiteY3260" fmla="*/ 2008 h 1574215"/>
                <a:gd name="connsiteX3261" fmla="*/ 1887483 w 2437871"/>
                <a:gd name="connsiteY3261" fmla="*/ 2008 h 1574215"/>
                <a:gd name="connsiteX3262" fmla="*/ 1887483 w 2437871"/>
                <a:gd name="connsiteY3262" fmla="*/ 4016 h 1574215"/>
                <a:gd name="connsiteX3263" fmla="*/ 1961945 w 2437871"/>
                <a:gd name="connsiteY3263" fmla="*/ 4016 h 1574215"/>
                <a:gd name="connsiteX3264" fmla="*/ 1961945 w 2437871"/>
                <a:gd name="connsiteY3264" fmla="*/ 2008 h 1574215"/>
                <a:gd name="connsiteX3265" fmla="*/ 1965961 w 2437871"/>
                <a:gd name="connsiteY3265" fmla="*/ 2008 h 1574215"/>
                <a:gd name="connsiteX3266" fmla="*/ 1965961 w 2437871"/>
                <a:gd name="connsiteY3266" fmla="*/ 4016 h 1574215"/>
                <a:gd name="connsiteX3267" fmla="*/ 2040422 w 2437871"/>
                <a:gd name="connsiteY3267" fmla="*/ 4016 h 1574215"/>
                <a:gd name="connsiteX3268" fmla="*/ 2040422 w 2437871"/>
                <a:gd name="connsiteY3268" fmla="*/ 2008 h 1574215"/>
                <a:gd name="connsiteX3269" fmla="*/ 2044439 w 2437871"/>
                <a:gd name="connsiteY3269" fmla="*/ 2008 h 1574215"/>
                <a:gd name="connsiteX3270" fmla="*/ 2044439 w 2437871"/>
                <a:gd name="connsiteY3270" fmla="*/ 4016 h 1574215"/>
                <a:gd name="connsiteX3271" fmla="*/ 2118900 w 2437871"/>
                <a:gd name="connsiteY3271" fmla="*/ 4016 h 1574215"/>
                <a:gd name="connsiteX3272" fmla="*/ 2118900 w 2437871"/>
                <a:gd name="connsiteY3272" fmla="*/ 2008 h 1574215"/>
                <a:gd name="connsiteX3273" fmla="*/ 2122917 w 2437871"/>
                <a:gd name="connsiteY3273" fmla="*/ 2008 h 1574215"/>
                <a:gd name="connsiteX3274" fmla="*/ 2122917 w 2437871"/>
                <a:gd name="connsiteY3274" fmla="*/ 4016 h 1574215"/>
                <a:gd name="connsiteX3275" fmla="*/ 2197378 w 2437871"/>
                <a:gd name="connsiteY3275" fmla="*/ 4016 h 1574215"/>
                <a:gd name="connsiteX3276" fmla="*/ 2197378 w 2437871"/>
                <a:gd name="connsiteY3276" fmla="*/ 2008 h 1574215"/>
                <a:gd name="connsiteX3277" fmla="*/ 2201394 w 2437871"/>
                <a:gd name="connsiteY3277" fmla="*/ 2008 h 1574215"/>
                <a:gd name="connsiteX3278" fmla="*/ 2201394 w 2437871"/>
                <a:gd name="connsiteY3278" fmla="*/ 4016 h 1574215"/>
                <a:gd name="connsiteX3279" fmla="*/ 2275856 w 2437871"/>
                <a:gd name="connsiteY3279" fmla="*/ 4016 h 1574215"/>
                <a:gd name="connsiteX3280" fmla="*/ 2275856 w 2437871"/>
                <a:gd name="connsiteY3280" fmla="*/ 2008 h 1574215"/>
                <a:gd name="connsiteX3281" fmla="*/ 2279872 w 2437871"/>
                <a:gd name="connsiteY3281" fmla="*/ 2008 h 1574215"/>
                <a:gd name="connsiteX3282" fmla="*/ 2279872 w 2437871"/>
                <a:gd name="connsiteY3282" fmla="*/ 4016 h 1574215"/>
                <a:gd name="connsiteX3283" fmla="*/ 2354334 w 2437871"/>
                <a:gd name="connsiteY3283" fmla="*/ 4016 h 1574215"/>
                <a:gd name="connsiteX3284" fmla="*/ 2354334 w 2437871"/>
                <a:gd name="connsiteY3284" fmla="*/ 2008 h 1574215"/>
                <a:gd name="connsiteX3285" fmla="*/ 2358350 w 2437871"/>
                <a:gd name="connsiteY3285" fmla="*/ 2008 h 1574215"/>
                <a:gd name="connsiteX3286" fmla="*/ 2358350 w 2437871"/>
                <a:gd name="connsiteY3286" fmla="*/ 4016 h 1574215"/>
                <a:gd name="connsiteX3287" fmla="*/ 2432811 w 2437871"/>
                <a:gd name="connsiteY3287" fmla="*/ 4016 h 1574215"/>
                <a:gd name="connsiteX3288" fmla="*/ 2432811 w 2437871"/>
                <a:gd name="connsiteY3288" fmla="*/ 2008 h 1574215"/>
                <a:gd name="connsiteX3289" fmla="*/ 2434819 w 2437871"/>
                <a:gd name="connsiteY3289" fmla="*/ 2008 h 1574215"/>
                <a:gd name="connsiteX3290" fmla="*/ 2434819 w 2437871"/>
                <a:gd name="connsiteY3290" fmla="*/ 0 h 1574215"/>
                <a:gd name="connsiteX3291" fmla="*/ 2008 w 2437871"/>
                <a:gd name="connsiteY3291" fmla="*/ 0 h 1574215"/>
                <a:gd name="connsiteX3292" fmla="*/ 2008 w 2437871"/>
                <a:gd name="connsiteY3292" fmla="*/ 2008 h 1574215"/>
                <a:gd name="connsiteX3293" fmla="*/ 4016 w 2437871"/>
                <a:gd name="connsiteY3293" fmla="*/ 2008 h 1574215"/>
                <a:gd name="connsiteX3294" fmla="*/ 4016 w 2437871"/>
                <a:gd name="connsiteY3294" fmla="*/ 4016 h 1574215"/>
                <a:gd name="connsiteX3295" fmla="*/ 1570198 w 2437871"/>
                <a:gd name="connsiteY3295" fmla="*/ 82494 h 1574215"/>
                <a:gd name="connsiteX3296" fmla="*/ 1570198 w 2437871"/>
                <a:gd name="connsiteY3296" fmla="*/ 78478 h 1574215"/>
                <a:gd name="connsiteX3297" fmla="*/ 1495737 w 2437871"/>
                <a:gd name="connsiteY3297" fmla="*/ 78478 h 1574215"/>
                <a:gd name="connsiteX3298" fmla="*/ 1495737 w 2437871"/>
                <a:gd name="connsiteY3298" fmla="*/ 82494 h 1574215"/>
                <a:gd name="connsiteX3299" fmla="*/ 1570198 w 2437871"/>
                <a:gd name="connsiteY3299" fmla="*/ 82494 h 1574215"/>
                <a:gd name="connsiteX3300" fmla="*/ 314072 w 2437871"/>
                <a:gd name="connsiteY3300" fmla="*/ 82494 h 1574215"/>
                <a:gd name="connsiteX3301" fmla="*/ 314072 w 2437871"/>
                <a:gd name="connsiteY3301" fmla="*/ 78478 h 1574215"/>
                <a:gd name="connsiteX3302" fmla="*/ 239610 w 2437871"/>
                <a:gd name="connsiteY3302" fmla="*/ 78478 h 1574215"/>
                <a:gd name="connsiteX3303" fmla="*/ 239610 w 2437871"/>
                <a:gd name="connsiteY3303" fmla="*/ 82494 h 1574215"/>
                <a:gd name="connsiteX3304" fmla="*/ 314072 w 2437871"/>
                <a:gd name="connsiteY3304" fmla="*/ 82494 h 1574215"/>
                <a:gd name="connsiteX3305" fmla="*/ 1648756 w 2437871"/>
                <a:gd name="connsiteY3305" fmla="*/ 82494 h 1574215"/>
                <a:gd name="connsiteX3306" fmla="*/ 1648756 w 2437871"/>
                <a:gd name="connsiteY3306" fmla="*/ 78478 h 1574215"/>
                <a:gd name="connsiteX3307" fmla="*/ 1574295 w 2437871"/>
                <a:gd name="connsiteY3307" fmla="*/ 78478 h 1574215"/>
                <a:gd name="connsiteX3308" fmla="*/ 1574295 w 2437871"/>
                <a:gd name="connsiteY3308" fmla="*/ 82494 h 1574215"/>
                <a:gd name="connsiteX3309" fmla="*/ 1648756 w 2437871"/>
                <a:gd name="connsiteY3309" fmla="*/ 82494 h 1574215"/>
                <a:gd name="connsiteX3310" fmla="*/ 1727234 w 2437871"/>
                <a:gd name="connsiteY3310" fmla="*/ 82494 h 1574215"/>
                <a:gd name="connsiteX3311" fmla="*/ 1727234 w 2437871"/>
                <a:gd name="connsiteY3311" fmla="*/ 78478 h 1574215"/>
                <a:gd name="connsiteX3312" fmla="*/ 1652773 w 2437871"/>
                <a:gd name="connsiteY3312" fmla="*/ 78478 h 1574215"/>
                <a:gd name="connsiteX3313" fmla="*/ 1652773 w 2437871"/>
                <a:gd name="connsiteY3313" fmla="*/ 82494 h 1574215"/>
                <a:gd name="connsiteX3314" fmla="*/ 1727234 w 2437871"/>
                <a:gd name="connsiteY3314" fmla="*/ 82494 h 1574215"/>
                <a:gd name="connsiteX3315" fmla="*/ 1413243 w 2437871"/>
                <a:gd name="connsiteY3315" fmla="*/ 82494 h 1574215"/>
                <a:gd name="connsiteX3316" fmla="*/ 1413243 w 2437871"/>
                <a:gd name="connsiteY3316" fmla="*/ 78478 h 1574215"/>
                <a:gd name="connsiteX3317" fmla="*/ 1338781 w 2437871"/>
                <a:gd name="connsiteY3317" fmla="*/ 78478 h 1574215"/>
                <a:gd name="connsiteX3318" fmla="*/ 1338781 w 2437871"/>
                <a:gd name="connsiteY3318" fmla="*/ 82494 h 1574215"/>
                <a:gd name="connsiteX3319" fmla="*/ 1413243 w 2437871"/>
                <a:gd name="connsiteY3319" fmla="*/ 82494 h 1574215"/>
                <a:gd name="connsiteX3320" fmla="*/ 1491721 w 2437871"/>
                <a:gd name="connsiteY3320" fmla="*/ 82494 h 1574215"/>
                <a:gd name="connsiteX3321" fmla="*/ 1491721 w 2437871"/>
                <a:gd name="connsiteY3321" fmla="*/ 78478 h 1574215"/>
                <a:gd name="connsiteX3322" fmla="*/ 1417259 w 2437871"/>
                <a:gd name="connsiteY3322" fmla="*/ 78478 h 1574215"/>
                <a:gd name="connsiteX3323" fmla="*/ 1417259 w 2437871"/>
                <a:gd name="connsiteY3323" fmla="*/ 82494 h 1574215"/>
                <a:gd name="connsiteX3324" fmla="*/ 1491721 w 2437871"/>
                <a:gd name="connsiteY3324" fmla="*/ 82494 h 1574215"/>
                <a:gd name="connsiteX3325" fmla="*/ 1256207 w 2437871"/>
                <a:gd name="connsiteY3325" fmla="*/ 82494 h 1574215"/>
                <a:gd name="connsiteX3326" fmla="*/ 1256207 w 2437871"/>
                <a:gd name="connsiteY3326" fmla="*/ 78478 h 1574215"/>
                <a:gd name="connsiteX3327" fmla="*/ 1181745 w 2437871"/>
                <a:gd name="connsiteY3327" fmla="*/ 78478 h 1574215"/>
                <a:gd name="connsiteX3328" fmla="*/ 1181745 w 2437871"/>
                <a:gd name="connsiteY3328" fmla="*/ 82494 h 1574215"/>
                <a:gd name="connsiteX3329" fmla="*/ 1256207 w 2437871"/>
                <a:gd name="connsiteY3329" fmla="*/ 82494 h 1574215"/>
                <a:gd name="connsiteX3330" fmla="*/ 157036 w 2437871"/>
                <a:gd name="connsiteY3330" fmla="*/ 82494 h 1574215"/>
                <a:gd name="connsiteX3331" fmla="*/ 157036 w 2437871"/>
                <a:gd name="connsiteY3331" fmla="*/ 78478 h 1574215"/>
                <a:gd name="connsiteX3332" fmla="*/ 82574 w 2437871"/>
                <a:gd name="connsiteY3332" fmla="*/ 78478 h 1574215"/>
                <a:gd name="connsiteX3333" fmla="*/ 82574 w 2437871"/>
                <a:gd name="connsiteY3333" fmla="*/ 82494 h 1574215"/>
                <a:gd name="connsiteX3334" fmla="*/ 157036 w 2437871"/>
                <a:gd name="connsiteY3334" fmla="*/ 82494 h 1574215"/>
                <a:gd name="connsiteX3335" fmla="*/ 1334685 w 2437871"/>
                <a:gd name="connsiteY3335" fmla="*/ 82494 h 1574215"/>
                <a:gd name="connsiteX3336" fmla="*/ 1334685 w 2437871"/>
                <a:gd name="connsiteY3336" fmla="*/ 78478 h 1574215"/>
                <a:gd name="connsiteX3337" fmla="*/ 1260223 w 2437871"/>
                <a:gd name="connsiteY3337" fmla="*/ 78478 h 1574215"/>
                <a:gd name="connsiteX3338" fmla="*/ 1260223 w 2437871"/>
                <a:gd name="connsiteY3338" fmla="*/ 82494 h 1574215"/>
                <a:gd name="connsiteX3339" fmla="*/ 1334685 w 2437871"/>
                <a:gd name="connsiteY3339" fmla="*/ 82494 h 1574215"/>
                <a:gd name="connsiteX3340" fmla="*/ 1805792 w 2437871"/>
                <a:gd name="connsiteY3340" fmla="*/ 82494 h 1574215"/>
                <a:gd name="connsiteX3341" fmla="*/ 1805792 w 2437871"/>
                <a:gd name="connsiteY3341" fmla="*/ 78478 h 1574215"/>
                <a:gd name="connsiteX3342" fmla="*/ 1731331 w 2437871"/>
                <a:gd name="connsiteY3342" fmla="*/ 78478 h 1574215"/>
                <a:gd name="connsiteX3343" fmla="*/ 1731331 w 2437871"/>
                <a:gd name="connsiteY3343" fmla="*/ 82494 h 1574215"/>
                <a:gd name="connsiteX3344" fmla="*/ 1805792 w 2437871"/>
                <a:gd name="connsiteY3344" fmla="*/ 82494 h 1574215"/>
                <a:gd name="connsiteX3345" fmla="*/ 2355378 w 2437871"/>
                <a:gd name="connsiteY3345" fmla="*/ 82494 h 1574215"/>
                <a:gd name="connsiteX3346" fmla="*/ 2355378 w 2437871"/>
                <a:gd name="connsiteY3346" fmla="*/ 78478 h 1574215"/>
                <a:gd name="connsiteX3347" fmla="*/ 2280916 w 2437871"/>
                <a:gd name="connsiteY3347" fmla="*/ 78478 h 1574215"/>
                <a:gd name="connsiteX3348" fmla="*/ 2280916 w 2437871"/>
                <a:gd name="connsiteY3348" fmla="*/ 82494 h 1574215"/>
                <a:gd name="connsiteX3349" fmla="*/ 2355378 w 2437871"/>
                <a:gd name="connsiteY3349" fmla="*/ 82494 h 1574215"/>
                <a:gd name="connsiteX3350" fmla="*/ 2276820 w 2437871"/>
                <a:gd name="connsiteY3350" fmla="*/ 82494 h 1574215"/>
                <a:gd name="connsiteX3351" fmla="*/ 2276820 w 2437871"/>
                <a:gd name="connsiteY3351" fmla="*/ 78478 h 1574215"/>
                <a:gd name="connsiteX3352" fmla="*/ 2202358 w 2437871"/>
                <a:gd name="connsiteY3352" fmla="*/ 78478 h 1574215"/>
                <a:gd name="connsiteX3353" fmla="*/ 2202358 w 2437871"/>
                <a:gd name="connsiteY3353" fmla="*/ 82494 h 1574215"/>
                <a:gd name="connsiteX3354" fmla="*/ 2276820 w 2437871"/>
                <a:gd name="connsiteY3354" fmla="*/ 82494 h 1574215"/>
                <a:gd name="connsiteX3355" fmla="*/ 1177649 w 2437871"/>
                <a:gd name="connsiteY3355" fmla="*/ 82494 h 1574215"/>
                <a:gd name="connsiteX3356" fmla="*/ 1177649 w 2437871"/>
                <a:gd name="connsiteY3356" fmla="*/ 78478 h 1574215"/>
                <a:gd name="connsiteX3357" fmla="*/ 1103187 w 2437871"/>
                <a:gd name="connsiteY3357" fmla="*/ 78478 h 1574215"/>
                <a:gd name="connsiteX3358" fmla="*/ 1103187 w 2437871"/>
                <a:gd name="connsiteY3358" fmla="*/ 82494 h 1574215"/>
                <a:gd name="connsiteX3359" fmla="*/ 1177649 w 2437871"/>
                <a:gd name="connsiteY3359" fmla="*/ 82494 h 1574215"/>
                <a:gd name="connsiteX3360" fmla="*/ 2198342 w 2437871"/>
                <a:gd name="connsiteY3360" fmla="*/ 82494 h 1574215"/>
                <a:gd name="connsiteX3361" fmla="*/ 2198342 w 2437871"/>
                <a:gd name="connsiteY3361" fmla="*/ 78478 h 1574215"/>
                <a:gd name="connsiteX3362" fmla="*/ 2123880 w 2437871"/>
                <a:gd name="connsiteY3362" fmla="*/ 78478 h 1574215"/>
                <a:gd name="connsiteX3363" fmla="*/ 2123880 w 2437871"/>
                <a:gd name="connsiteY3363" fmla="*/ 82494 h 1574215"/>
                <a:gd name="connsiteX3364" fmla="*/ 2198342 w 2437871"/>
                <a:gd name="connsiteY3364" fmla="*/ 82494 h 1574215"/>
                <a:gd name="connsiteX3365" fmla="*/ 2359394 w 2437871"/>
                <a:gd name="connsiteY3365" fmla="*/ 82494 h 1574215"/>
                <a:gd name="connsiteX3366" fmla="*/ 2433856 w 2437871"/>
                <a:gd name="connsiteY3366" fmla="*/ 82494 h 1574215"/>
                <a:gd name="connsiteX3367" fmla="*/ 2433856 w 2437871"/>
                <a:gd name="connsiteY3367" fmla="*/ 78478 h 1574215"/>
                <a:gd name="connsiteX3368" fmla="*/ 2359394 w 2437871"/>
                <a:gd name="connsiteY3368" fmla="*/ 78478 h 1574215"/>
                <a:gd name="connsiteX3369" fmla="*/ 2359394 w 2437871"/>
                <a:gd name="connsiteY3369" fmla="*/ 82494 h 1574215"/>
                <a:gd name="connsiteX3370" fmla="*/ 78478 w 2437871"/>
                <a:gd name="connsiteY3370" fmla="*/ 78478 h 1574215"/>
                <a:gd name="connsiteX3371" fmla="*/ 4016 w 2437871"/>
                <a:gd name="connsiteY3371" fmla="*/ 78478 h 1574215"/>
                <a:gd name="connsiteX3372" fmla="*/ 4016 w 2437871"/>
                <a:gd name="connsiteY3372" fmla="*/ 82494 h 1574215"/>
                <a:gd name="connsiteX3373" fmla="*/ 78478 w 2437871"/>
                <a:gd name="connsiteY3373" fmla="*/ 82494 h 1574215"/>
                <a:gd name="connsiteX3374" fmla="*/ 78478 w 2437871"/>
                <a:gd name="connsiteY3374" fmla="*/ 78478 h 1574215"/>
                <a:gd name="connsiteX3375" fmla="*/ 1962748 w 2437871"/>
                <a:gd name="connsiteY3375" fmla="*/ 82494 h 1574215"/>
                <a:gd name="connsiteX3376" fmla="*/ 1962748 w 2437871"/>
                <a:gd name="connsiteY3376" fmla="*/ 78478 h 1574215"/>
                <a:gd name="connsiteX3377" fmla="*/ 1888286 w 2437871"/>
                <a:gd name="connsiteY3377" fmla="*/ 78478 h 1574215"/>
                <a:gd name="connsiteX3378" fmla="*/ 1888286 w 2437871"/>
                <a:gd name="connsiteY3378" fmla="*/ 82494 h 1574215"/>
                <a:gd name="connsiteX3379" fmla="*/ 1962748 w 2437871"/>
                <a:gd name="connsiteY3379" fmla="*/ 82494 h 1574215"/>
                <a:gd name="connsiteX3380" fmla="*/ 2119784 w 2437871"/>
                <a:gd name="connsiteY3380" fmla="*/ 82494 h 1574215"/>
                <a:gd name="connsiteX3381" fmla="*/ 2119784 w 2437871"/>
                <a:gd name="connsiteY3381" fmla="*/ 78478 h 1574215"/>
                <a:gd name="connsiteX3382" fmla="*/ 2045322 w 2437871"/>
                <a:gd name="connsiteY3382" fmla="*/ 78478 h 1574215"/>
                <a:gd name="connsiteX3383" fmla="*/ 2045322 w 2437871"/>
                <a:gd name="connsiteY3383" fmla="*/ 82494 h 1574215"/>
                <a:gd name="connsiteX3384" fmla="*/ 2119784 w 2437871"/>
                <a:gd name="connsiteY3384" fmla="*/ 82494 h 1574215"/>
                <a:gd name="connsiteX3385" fmla="*/ 1884270 w 2437871"/>
                <a:gd name="connsiteY3385" fmla="*/ 82494 h 1574215"/>
                <a:gd name="connsiteX3386" fmla="*/ 1884270 w 2437871"/>
                <a:gd name="connsiteY3386" fmla="*/ 78478 h 1574215"/>
                <a:gd name="connsiteX3387" fmla="*/ 1809809 w 2437871"/>
                <a:gd name="connsiteY3387" fmla="*/ 78478 h 1574215"/>
                <a:gd name="connsiteX3388" fmla="*/ 1809809 w 2437871"/>
                <a:gd name="connsiteY3388" fmla="*/ 82494 h 1574215"/>
                <a:gd name="connsiteX3389" fmla="*/ 1884270 w 2437871"/>
                <a:gd name="connsiteY3389" fmla="*/ 82494 h 1574215"/>
                <a:gd name="connsiteX3390" fmla="*/ 2041306 w 2437871"/>
                <a:gd name="connsiteY3390" fmla="*/ 82494 h 1574215"/>
                <a:gd name="connsiteX3391" fmla="*/ 2041306 w 2437871"/>
                <a:gd name="connsiteY3391" fmla="*/ 78478 h 1574215"/>
                <a:gd name="connsiteX3392" fmla="*/ 1966844 w 2437871"/>
                <a:gd name="connsiteY3392" fmla="*/ 78478 h 1574215"/>
                <a:gd name="connsiteX3393" fmla="*/ 1966844 w 2437871"/>
                <a:gd name="connsiteY3393" fmla="*/ 82494 h 1574215"/>
                <a:gd name="connsiteX3394" fmla="*/ 2041306 w 2437871"/>
                <a:gd name="connsiteY3394" fmla="*/ 82494 h 1574215"/>
                <a:gd name="connsiteX3395" fmla="*/ 392550 w 2437871"/>
                <a:gd name="connsiteY3395" fmla="*/ 82494 h 1574215"/>
                <a:gd name="connsiteX3396" fmla="*/ 392550 w 2437871"/>
                <a:gd name="connsiteY3396" fmla="*/ 78478 h 1574215"/>
                <a:gd name="connsiteX3397" fmla="*/ 318088 w 2437871"/>
                <a:gd name="connsiteY3397" fmla="*/ 78478 h 1574215"/>
                <a:gd name="connsiteX3398" fmla="*/ 318088 w 2437871"/>
                <a:gd name="connsiteY3398" fmla="*/ 82494 h 1574215"/>
                <a:gd name="connsiteX3399" fmla="*/ 392550 w 2437871"/>
                <a:gd name="connsiteY3399" fmla="*/ 82494 h 1574215"/>
                <a:gd name="connsiteX3400" fmla="*/ 1099171 w 2437871"/>
                <a:gd name="connsiteY3400" fmla="*/ 82494 h 1574215"/>
                <a:gd name="connsiteX3401" fmla="*/ 1099171 w 2437871"/>
                <a:gd name="connsiteY3401" fmla="*/ 78478 h 1574215"/>
                <a:gd name="connsiteX3402" fmla="*/ 1024709 w 2437871"/>
                <a:gd name="connsiteY3402" fmla="*/ 78478 h 1574215"/>
                <a:gd name="connsiteX3403" fmla="*/ 1024709 w 2437871"/>
                <a:gd name="connsiteY3403" fmla="*/ 82494 h 1574215"/>
                <a:gd name="connsiteX3404" fmla="*/ 1099171 w 2437871"/>
                <a:gd name="connsiteY3404" fmla="*/ 82494 h 1574215"/>
                <a:gd name="connsiteX3405" fmla="*/ 706621 w 2437871"/>
                <a:gd name="connsiteY3405" fmla="*/ 82494 h 1574215"/>
                <a:gd name="connsiteX3406" fmla="*/ 706621 w 2437871"/>
                <a:gd name="connsiteY3406" fmla="*/ 78478 h 1574215"/>
                <a:gd name="connsiteX3407" fmla="*/ 632160 w 2437871"/>
                <a:gd name="connsiteY3407" fmla="*/ 78478 h 1574215"/>
                <a:gd name="connsiteX3408" fmla="*/ 632160 w 2437871"/>
                <a:gd name="connsiteY3408" fmla="*/ 82494 h 1574215"/>
                <a:gd name="connsiteX3409" fmla="*/ 706621 w 2437871"/>
                <a:gd name="connsiteY3409" fmla="*/ 82494 h 1574215"/>
                <a:gd name="connsiteX3410" fmla="*/ 471108 w 2437871"/>
                <a:gd name="connsiteY3410" fmla="*/ 82494 h 1574215"/>
                <a:gd name="connsiteX3411" fmla="*/ 471108 w 2437871"/>
                <a:gd name="connsiteY3411" fmla="*/ 78478 h 1574215"/>
                <a:gd name="connsiteX3412" fmla="*/ 396646 w 2437871"/>
                <a:gd name="connsiteY3412" fmla="*/ 78478 h 1574215"/>
                <a:gd name="connsiteX3413" fmla="*/ 396646 w 2437871"/>
                <a:gd name="connsiteY3413" fmla="*/ 82494 h 1574215"/>
                <a:gd name="connsiteX3414" fmla="*/ 471108 w 2437871"/>
                <a:gd name="connsiteY3414" fmla="*/ 82494 h 1574215"/>
                <a:gd name="connsiteX3415" fmla="*/ 549585 w 2437871"/>
                <a:gd name="connsiteY3415" fmla="*/ 82494 h 1574215"/>
                <a:gd name="connsiteX3416" fmla="*/ 549585 w 2437871"/>
                <a:gd name="connsiteY3416" fmla="*/ 78478 h 1574215"/>
                <a:gd name="connsiteX3417" fmla="*/ 475124 w 2437871"/>
                <a:gd name="connsiteY3417" fmla="*/ 78478 h 1574215"/>
                <a:gd name="connsiteX3418" fmla="*/ 475124 w 2437871"/>
                <a:gd name="connsiteY3418" fmla="*/ 82494 h 1574215"/>
                <a:gd name="connsiteX3419" fmla="*/ 549585 w 2437871"/>
                <a:gd name="connsiteY3419" fmla="*/ 82494 h 1574215"/>
                <a:gd name="connsiteX3420" fmla="*/ 1020613 w 2437871"/>
                <a:gd name="connsiteY3420" fmla="*/ 82494 h 1574215"/>
                <a:gd name="connsiteX3421" fmla="*/ 1020613 w 2437871"/>
                <a:gd name="connsiteY3421" fmla="*/ 78478 h 1574215"/>
                <a:gd name="connsiteX3422" fmla="*/ 946151 w 2437871"/>
                <a:gd name="connsiteY3422" fmla="*/ 78478 h 1574215"/>
                <a:gd name="connsiteX3423" fmla="*/ 946151 w 2437871"/>
                <a:gd name="connsiteY3423" fmla="*/ 82494 h 1574215"/>
                <a:gd name="connsiteX3424" fmla="*/ 1020613 w 2437871"/>
                <a:gd name="connsiteY3424" fmla="*/ 82494 h 1574215"/>
                <a:gd name="connsiteX3425" fmla="*/ 628063 w 2437871"/>
                <a:gd name="connsiteY3425" fmla="*/ 82494 h 1574215"/>
                <a:gd name="connsiteX3426" fmla="*/ 628063 w 2437871"/>
                <a:gd name="connsiteY3426" fmla="*/ 78478 h 1574215"/>
                <a:gd name="connsiteX3427" fmla="*/ 553602 w 2437871"/>
                <a:gd name="connsiteY3427" fmla="*/ 78478 h 1574215"/>
                <a:gd name="connsiteX3428" fmla="*/ 553602 w 2437871"/>
                <a:gd name="connsiteY3428" fmla="*/ 82494 h 1574215"/>
                <a:gd name="connsiteX3429" fmla="*/ 628063 w 2437871"/>
                <a:gd name="connsiteY3429" fmla="*/ 82494 h 1574215"/>
                <a:gd name="connsiteX3430" fmla="*/ 785099 w 2437871"/>
                <a:gd name="connsiteY3430" fmla="*/ 82494 h 1574215"/>
                <a:gd name="connsiteX3431" fmla="*/ 785099 w 2437871"/>
                <a:gd name="connsiteY3431" fmla="*/ 78478 h 1574215"/>
                <a:gd name="connsiteX3432" fmla="*/ 710638 w 2437871"/>
                <a:gd name="connsiteY3432" fmla="*/ 78478 h 1574215"/>
                <a:gd name="connsiteX3433" fmla="*/ 710638 w 2437871"/>
                <a:gd name="connsiteY3433" fmla="*/ 82494 h 1574215"/>
                <a:gd name="connsiteX3434" fmla="*/ 785099 w 2437871"/>
                <a:gd name="connsiteY3434" fmla="*/ 82494 h 1574215"/>
                <a:gd name="connsiteX3435" fmla="*/ 235514 w 2437871"/>
                <a:gd name="connsiteY3435" fmla="*/ 82494 h 1574215"/>
                <a:gd name="connsiteX3436" fmla="*/ 235514 w 2437871"/>
                <a:gd name="connsiteY3436" fmla="*/ 78478 h 1574215"/>
                <a:gd name="connsiteX3437" fmla="*/ 161052 w 2437871"/>
                <a:gd name="connsiteY3437" fmla="*/ 78478 h 1574215"/>
                <a:gd name="connsiteX3438" fmla="*/ 161052 w 2437871"/>
                <a:gd name="connsiteY3438" fmla="*/ 82494 h 1574215"/>
                <a:gd name="connsiteX3439" fmla="*/ 235514 w 2437871"/>
                <a:gd name="connsiteY3439" fmla="*/ 82494 h 1574215"/>
                <a:gd name="connsiteX3440" fmla="*/ 863657 w 2437871"/>
                <a:gd name="connsiteY3440" fmla="*/ 82494 h 1574215"/>
                <a:gd name="connsiteX3441" fmla="*/ 863657 w 2437871"/>
                <a:gd name="connsiteY3441" fmla="*/ 78478 h 1574215"/>
                <a:gd name="connsiteX3442" fmla="*/ 789196 w 2437871"/>
                <a:gd name="connsiteY3442" fmla="*/ 78478 h 1574215"/>
                <a:gd name="connsiteX3443" fmla="*/ 789196 w 2437871"/>
                <a:gd name="connsiteY3443" fmla="*/ 82494 h 1574215"/>
                <a:gd name="connsiteX3444" fmla="*/ 863657 w 2437871"/>
                <a:gd name="connsiteY3444" fmla="*/ 82494 h 1574215"/>
                <a:gd name="connsiteX3445" fmla="*/ 942135 w 2437871"/>
                <a:gd name="connsiteY3445" fmla="*/ 82494 h 1574215"/>
                <a:gd name="connsiteX3446" fmla="*/ 942135 w 2437871"/>
                <a:gd name="connsiteY3446" fmla="*/ 78478 h 1574215"/>
                <a:gd name="connsiteX3447" fmla="*/ 867673 w 2437871"/>
                <a:gd name="connsiteY3447" fmla="*/ 78478 h 1574215"/>
                <a:gd name="connsiteX3448" fmla="*/ 867673 w 2437871"/>
                <a:gd name="connsiteY3448" fmla="*/ 82494 h 1574215"/>
                <a:gd name="connsiteX3449" fmla="*/ 942135 w 2437871"/>
                <a:gd name="connsiteY3449" fmla="*/ 82494 h 1574215"/>
                <a:gd name="connsiteX3450" fmla="*/ 392550 w 2437871"/>
                <a:gd name="connsiteY3450" fmla="*/ 161052 h 1574215"/>
                <a:gd name="connsiteX3451" fmla="*/ 392550 w 2437871"/>
                <a:gd name="connsiteY3451" fmla="*/ 157036 h 1574215"/>
                <a:gd name="connsiteX3452" fmla="*/ 318088 w 2437871"/>
                <a:gd name="connsiteY3452" fmla="*/ 157036 h 1574215"/>
                <a:gd name="connsiteX3453" fmla="*/ 318088 w 2437871"/>
                <a:gd name="connsiteY3453" fmla="*/ 161052 h 1574215"/>
                <a:gd name="connsiteX3454" fmla="*/ 392550 w 2437871"/>
                <a:gd name="connsiteY3454" fmla="*/ 161052 h 1574215"/>
                <a:gd name="connsiteX3455" fmla="*/ 1491721 w 2437871"/>
                <a:gd name="connsiteY3455" fmla="*/ 161052 h 1574215"/>
                <a:gd name="connsiteX3456" fmla="*/ 1491721 w 2437871"/>
                <a:gd name="connsiteY3456" fmla="*/ 157036 h 1574215"/>
                <a:gd name="connsiteX3457" fmla="*/ 1417259 w 2437871"/>
                <a:gd name="connsiteY3457" fmla="*/ 157036 h 1574215"/>
                <a:gd name="connsiteX3458" fmla="*/ 1417259 w 2437871"/>
                <a:gd name="connsiteY3458" fmla="*/ 161052 h 1574215"/>
                <a:gd name="connsiteX3459" fmla="*/ 1491721 w 2437871"/>
                <a:gd name="connsiteY3459" fmla="*/ 161052 h 1574215"/>
                <a:gd name="connsiteX3460" fmla="*/ 1570198 w 2437871"/>
                <a:gd name="connsiteY3460" fmla="*/ 161052 h 1574215"/>
                <a:gd name="connsiteX3461" fmla="*/ 1570198 w 2437871"/>
                <a:gd name="connsiteY3461" fmla="*/ 157036 h 1574215"/>
                <a:gd name="connsiteX3462" fmla="*/ 1495737 w 2437871"/>
                <a:gd name="connsiteY3462" fmla="*/ 157036 h 1574215"/>
                <a:gd name="connsiteX3463" fmla="*/ 1495737 w 2437871"/>
                <a:gd name="connsiteY3463" fmla="*/ 161052 h 1574215"/>
                <a:gd name="connsiteX3464" fmla="*/ 1570198 w 2437871"/>
                <a:gd name="connsiteY3464" fmla="*/ 161052 h 1574215"/>
                <a:gd name="connsiteX3465" fmla="*/ 2198342 w 2437871"/>
                <a:gd name="connsiteY3465" fmla="*/ 161052 h 1574215"/>
                <a:gd name="connsiteX3466" fmla="*/ 2198342 w 2437871"/>
                <a:gd name="connsiteY3466" fmla="*/ 157036 h 1574215"/>
                <a:gd name="connsiteX3467" fmla="*/ 2123880 w 2437871"/>
                <a:gd name="connsiteY3467" fmla="*/ 157036 h 1574215"/>
                <a:gd name="connsiteX3468" fmla="*/ 2123880 w 2437871"/>
                <a:gd name="connsiteY3468" fmla="*/ 161052 h 1574215"/>
                <a:gd name="connsiteX3469" fmla="*/ 2198342 w 2437871"/>
                <a:gd name="connsiteY3469" fmla="*/ 161052 h 1574215"/>
                <a:gd name="connsiteX3470" fmla="*/ 2276820 w 2437871"/>
                <a:gd name="connsiteY3470" fmla="*/ 161052 h 1574215"/>
                <a:gd name="connsiteX3471" fmla="*/ 2276820 w 2437871"/>
                <a:gd name="connsiteY3471" fmla="*/ 157036 h 1574215"/>
                <a:gd name="connsiteX3472" fmla="*/ 2202358 w 2437871"/>
                <a:gd name="connsiteY3472" fmla="*/ 157036 h 1574215"/>
                <a:gd name="connsiteX3473" fmla="*/ 2202358 w 2437871"/>
                <a:gd name="connsiteY3473" fmla="*/ 161052 h 1574215"/>
                <a:gd name="connsiteX3474" fmla="*/ 2276820 w 2437871"/>
                <a:gd name="connsiteY3474" fmla="*/ 161052 h 1574215"/>
                <a:gd name="connsiteX3475" fmla="*/ 1334685 w 2437871"/>
                <a:gd name="connsiteY3475" fmla="*/ 161052 h 1574215"/>
                <a:gd name="connsiteX3476" fmla="*/ 1334685 w 2437871"/>
                <a:gd name="connsiteY3476" fmla="*/ 157036 h 1574215"/>
                <a:gd name="connsiteX3477" fmla="*/ 1260223 w 2437871"/>
                <a:gd name="connsiteY3477" fmla="*/ 157036 h 1574215"/>
                <a:gd name="connsiteX3478" fmla="*/ 1260223 w 2437871"/>
                <a:gd name="connsiteY3478" fmla="*/ 161052 h 1574215"/>
                <a:gd name="connsiteX3479" fmla="*/ 1334685 w 2437871"/>
                <a:gd name="connsiteY3479" fmla="*/ 161052 h 1574215"/>
                <a:gd name="connsiteX3480" fmla="*/ 1413243 w 2437871"/>
                <a:gd name="connsiteY3480" fmla="*/ 161052 h 1574215"/>
                <a:gd name="connsiteX3481" fmla="*/ 1413243 w 2437871"/>
                <a:gd name="connsiteY3481" fmla="*/ 157036 h 1574215"/>
                <a:gd name="connsiteX3482" fmla="*/ 1338781 w 2437871"/>
                <a:gd name="connsiteY3482" fmla="*/ 157036 h 1574215"/>
                <a:gd name="connsiteX3483" fmla="*/ 1338781 w 2437871"/>
                <a:gd name="connsiteY3483" fmla="*/ 161052 h 1574215"/>
                <a:gd name="connsiteX3484" fmla="*/ 1413243 w 2437871"/>
                <a:gd name="connsiteY3484" fmla="*/ 161052 h 1574215"/>
                <a:gd name="connsiteX3485" fmla="*/ 1256207 w 2437871"/>
                <a:gd name="connsiteY3485" fmla="*/ 161052 h 1574215"/>
                <a:gd name="connsiteX3486" fmla="*/ 1256207 w 2437871"/>
                <a:gd name="connsiteY3486" fmla="*/ 157036 h 1574215"/>
                <a:gd name="connsiteX3487" fmla="*/ 1181745 w 2437871"/>
                <a:gd name="connsiteY3487" fmla="*/ 157036 h 1574215"/>
                <a:gd name="connsiteX3488" fmla="*/ 1181745 w 2437871"/>
                <a:gd name="connsiteY3488" fmla="*/ 161052 h 1574215"/>
                <a:gd name="connsiteX3489" fmla="*/ 1256207 w 2437871"/>
                <a:gd name="connsiteY3489" fmla="*/ 161052 h 1574215"/>
                <a:gd name="connsiteX3490" fmla="*/ 1884270 w 2437871"/>
                <a:gd name="connsiteY3490" fmla="*/ 161052 h 1574215"/>
                <a:gd name="connsiteX3491" fmla="*/ 1884270 w 2437871"/>
                <a:gd name="connsiteY3491" fmla="*/ 157036 h 1574215"/>
                <a:gd name="connsiteX3492" fmla="*/ 1809809 w 2437871"/>
                <a:gd name="connsiteY3492" fmla="*/ 157036 h 1574215"/>
                <a:gd name="connsiteX3493" fmla="*/ 1809809 w 2437871"/>
                <a:gd name="connsiteY3493" fmla="*/ 161052 h 1574215"/>
                <a:gd name="connsiteX3494" fmla="*/ 1884270 w 2437871"/>
                <a:gd name="connsiteY3494" fmla="*/ 161052 h 1574215"/>
                <a:gd name="connsiteX3495" fmla="*/ 2041306 w 2437871"/>
                <a:gd name="connsiteY3495" fmla="*/ 161052 h 1574215"/>
                <a:gd name="connsiteX3496" fmla="*/ 2041306 w 2437871"/>
                <a:gd name="connsiteY3496" fmla="*/ 157036 h 1574215"/>
                <a:gd name="connsiteX3497" fmla="*/ 1966844 w 2437871"/>
                <a:gd name="connsiteY3497" fmla="*/ 157036 h 1574215"/>
                <a:gd name="connsiteX3498" fmla="*/ 1966844 w 2437871"/>
                <a:gd name="connsiteY3498" fmla="*/ 161052 h 1574215"/>
                <a:gd name="connsiteX3499" fmla="*/ 2041306 w 2437871"/>
                <a:gd name="connsiteY3499" fmla="*/ 161052 h 1574215"/>
                <a:gd name="connsiteX3500" fmla="*/ 1962748 w 2437871"/>
                <a:gd name="connsiteY3500" fmla="*/ 161052 h 1574215"/>
                <a:gd name="connsiteX3501" fmla="*/ 1962748 w 2437871"/>
                <a:gd name="connsiteY3501" fmla="*/ 157036 h 1574215"/>
                <a:gd name="connsiteX3502" fmla="*/ 1888286 w 2437871"/>
                <a:gd name="connsiteY3502" fmla="*/ 157036 h 1574215"/>
                <a:gd name="connsiteX3503" fmla="*/ 1888286 w 2437871"/>
                <a:gd name="connsiteY3503" fmla="*/ 161052 h 1574215"/>
                <a:gd name="connsiteX3504" fmla="*/ 1962748 w 2437871"/>
                <a:gd name="connsiteY3504" fmla="*/ 161052 h 1574215"/>
                <a:gd name="connsiteX3505" fmla="*/ 157036 w 2437871"/>
                <a:gd name="connsiteY3505" fmla="*/ 157036 h 1574215"/>
                <a:gd name="connsiteX3506" fmla="*/ 82574 w 2437871"/>
                <a:gd name="connsiteY3506" fmla="*/ 157036 h 1574215"/>
                <a:gd name="connsiteX3507" fmla="*/ 82574 w 2437871"/>
                <a:gd name="connsiteY3507" fmla="*/ 161052 h 1574215"/>
                <a:gd name="connsiteX3508" fmla="*/ 157036 w 2437871"/>
                <a:gd name="connsiteY3508" fmla="*/ 161052 h 1574215"/>
                <a:gd name="connsiteX3509" fmla="*/ 157036 w 2437871"/>
                <a:gd name="connsiteY3509" fmla="*/ 157036 h 1574215"/>
                <a:gd name="connsiteX3510" fmla="*/ 1727234 w 2437871"/>
                <a:gd name="connsiteY3510" fmla="*/ 161052 h 1574215"/>
                <a:gd name="connsiteX3511" fmla="*/ 1727234 w 2437871"/>
                <a:gd name="connsiteY3511" fmla="*/ 157036 h 1574215"/>
                <a:gd name="connsiteX3512" fmla="*/ 1652773 w 2437871"/>
                <a:gd name="connsiteY3512" fmla="*/ 157036 h 1574215"/>
                <a:gd name="connsiteX3513" fmla="*/ 1652773 w 2437871"/>
                <a:gd name="connsiteY3513" fmla="*/ 161052 h 1574215"/>
                <a:gd name="connsiteX3514" fmla="*/ 1727234 w 2437871"/>
                <a:gd name="connsiteY3514" fmla="*/ 161052 h 1574215"/>
                <a:gd name="connsiteX3515" fmla="*/ 2119784 w 2437871"/>
                <a:gd name="connsiteY3515" fmla="*/ 161052 h 1574215"/>
                <a:gd name="connsiteX3516" fmla="*/ 2119784 w 2437871"/>
                <a:gd name="connsiteY3516" fmla="*/ 157036 h 1574215"/>
                <a:gd name="connsiteX3517" fmla="*/ 2045322 w 2437871"/>
                <a:gd name="connsiteY3517" fmla="*/ 157036 h 1574215"/>
                <a:gd name="connsiteX3518" fmla="*/ 2045322 w 2437871"/>
                <a:gd name="connsiteY3518" fmla="*/ 161052 h 1574215"/>
                <a:gd name="connsiteX3519" fmla="*/ 2119784 w 2437871"/>
                <a:gd name="connsiteY3519" fmla="*/ 161052 h 1574215"/>
                <a:gd name="connsiteX3520" fmla="*/ 1648756 w 2437871"/>
                <a:gd name="connsiteY3520" fmla="*/ 161052 h 1574215"/>
                <a:gd name="connsiteX3521" fmla="*/ 1648756 w 2437871"/>
                <a:gd name="connsiteY3521" fmla="*/ 157036 h 1574215"/>
                <a:gd name="connsiteX3522" fmla="*/ 1574295 w 2437871"/>
                <a:gd name="connsiteY3522" fmla="*/ 157036 h 1574215"/>
                <a:gd name="connsiteX3523" fmla="*/ 1574295 w 2437871"/>
                <a:gd name="connsiteY3523" fmla="*/ 161052 h 1574215"/>
                <a:gd name="connsiteX3524" fmla="*/ 1648756 w 2437871"/>
                <a:gd name="connsiteY3524" fmla="*/ 161052 h 1574215"/>
                <a:gd name="connsiteX3525" fmla="*/ 471108 w 2437871"/>
                <a:gd name="connsiteY3525" fmla="*/ 161052 h 1574215"/>
                <a:gd name="connsiteX3526" fmla="*/ 471108 w 2437871"/>
                <a:gd name="connsiteY3526" fmla="*/ 157036 h 1574215"/>
                <a:gd name="connsiteX3527" fmla="*/ 396646 w 2437871"/>
                <a:gd name="connsiteY3527" fmla="*/ 157036 h 1574215"/>
                <a:gd name="connsiteX3528" fmla="*/ 396646 w 2437871"/>
                <a:gd name="connsiteY3528" fmla="*/ 161052 h 1574215"/>
                <a:gd name="connsiteX3529" fmla="*/ 471108 w 2437871"/>
                <a:gd name="connsiteY3529" fmla="*/ 161052 h 1574215"/>
                <a:gd name="connsiteX3530" fmla="*/ 1805792 w 2437871"/>
                <a:gd name="connsiteY3530" fmla="*/ 161052 h 1574215"/>
                <a:gd name="connsiteX3531" fmla="*/ 1805792 w 2437871"/>
                <a:gd name="connsiteY3531" fmla="*/ 157036 h 1574215"/>
                <a:gd name="connsiteX3532" fmla="*/ 1731331 w 2437871"/>
                <a:gd name="connsiteY3532" fmla="*/ 157036 h 1574215"/>
                <a:gd name="connsiteX3533" fmla="*/ 1731331 w 2437871"/>
                <a:gd name="connsiteY3533" fmla="*/ 161052 h 1574215"/>
                <a:gd name="connsiteX3534" fmla="*/ 1805792 w 2437871"/>
                <a:gd name="connsiteY3534" fmla="*/ 161052 h 1574215"/>
                <a:gd name="connsiteX3535" fmla="*/ 1099171 w 2437871"/>
                <a:gd name="connsiteY3535" fmla="*/ 161052 h 1574215"/>
                <a:gd name="connsiteX3536" fmla="*/ 1099171 w 2437871"/>
                <a:gd name="connsiteY3536" fmla="*/ 157036 h 1574215"/>
                <a:gd name="connsiteX3537" fmla="*/ 1024709 w 2437871"/>
                <a:gd name="connsiteY3537" fmla="*/ 157036 h 1574215"/>
                <a:gd name="connsiteX3538" fmla="*/ 1024709 w 2437871"/>
                <a:gd name="connsiteY3538" fmla="*/ 161052 h 1574215"/>
                <a:gd name="connsiteX3539" fmla="*/ 1099171 w 2437871"/>
                <a:gd name="connsiteY3539" fmla="*/ 161052 h 1574215"/>
                <a:gd name="connsiteX3540" fmla="*/ 628063 w 2437871"/>
                <a:gd name="connsiteY3540" fmla="*/ 161052 h 1574215"/>
                <a:gd name="connsiteX3541" fmla="*/ 628063 w 2437871"/>
                <a:gd name="connsiteY3541" fmla="*/ 157036 h 1574215"/>
                <a:gd name="connsiteX3542" fmla="*/ 553602 w 2437871"/>
                <a:gd name="connsiteY3542" fmla="*/ 157036 h 1574215"/>
                <a:gd name="connsiteX3543" fmla="*/ 553602 w 2437871"/>
                <a:gd name="connsiteY3543" fmla="*/ 161052 h 1574215"/>
                <a:gd name="connsiteX3544" fmla="*/ 628063 w 2437871"/>
                <a:gd name="connsiteY3544" fmla="*/ 161052 h 1574215"/>
                <a:gd name="connsiteX3545" fmla="*/ 78478 w 2437871"/>
                <a:gd name="connsiteY3545" fmla="*/ 157036 h 1574215"/>
                <a:gd name="connsiteX3546" fmla="*/ 4016 w 2437871"/>
                <a:gd name="connsiteY3546" fmla="*/ 157036 h 1574215"/>
                <a:gd name="connsiteX3547" fmla="*/ 4016 w 2437871"/>
                <a:gd name="connsiteY3547" fmla="*/ 161052 h 1574215"/>
                <a:gd name="connsiteX3548" fmla="*/ 78478 w 2437871"/>
                <a:gd name="connsiteY3548" fmla="*/ 161052 h 1574215"/>
                <a:gd name="connsiteX3549" fmla="*/ 78478 w 2437871"/>
                <a:gd name="connsiteY3549" fmla="*/ 157036 h 1574215"/>
                <a:gd name="connsiteX3550" fmla="*/ 2280836 w 2437871"/>
                <a:gd name="connsiteY3550" fmla="*/ 161052 h 1574215"/>
                <a:gd name="connsiteX3551" fmla="*/ 2355298 w 2437871"/>
                <a:gd name="connsiteY3551" fmla="*/ 161052 h 1574215"/>
                <a:gd name="connsiteX3552" fmla="*/ 2355298 w 2437871"/>
                <a:gd name="connsiteY3552" fmla="*/ 157036 h 1574215"/>
                <a:gd name="connsiteX3553" fmla="*/ 2280836 w 2437871"/>
                <a:gd name="connsiteY3553" fmla="*/ 157036 h 1574215"/>
                <a:gd name="connsiteX3554" fmla="*/ 2280836 w 2437871"/>
                <a:gd name="connsiteY3554" fmla="*/ 161052 h 1574215"/>
                <a:gd name="connsiteX3555" fmla="*/ 942135 w 2437871"/>
                <a:gd name="connsiteY3555" fmla="*/ 161052 h 1574215"/>
                <a:gd name="connsiteX3556" fmla="*/ 942135 w 2437871"/>
                <a:gd name="connsiteY3556" fmla="*/ 157036 h 1574215"/>
                <a:gd name="connsiteX3557" fmla="*/ 867673 w 2437871"/>
                <a:gd name="connsiteY3557" fmla="*/ 157036 h 1574215"/>
                <a:gd name="connsiteX3558" fmla="*/ 867673 w 2437871"/>
                <a:gd name="connsiteY3558" fmla="*/ 161052 h 1574215"/>
                <a:gd name="connsiteX3559" fmla="*/ 942135 w 2437871"/>
                <a:gd name="connsiteY3559" fmla="*/ 161052 h 1574215"/>
                <a:gd name="connsiteX3560" fmla="*/ 2359394 w 2437871"/>
                <a:gd name="connsiteY3560" fmla="*/ 161052 h 1574215"/>
                <a:gd name="connsiteX3561" fmla="*/ 2433856 w 2437871"/>
                <a:gd name="connsiteY3561" fmla="*/ 161052 h 1574215"/>
                <a:gd name="connsiteX3562" fmla="*/ 2433856 w 2437871"/>
                <a:gd name="connsiteY3562" fmla="*/ 157036 h 1574215"/>
                <a:gd name="connsiteX3563" fmla="*/ 2359394 w 2437871"/>
                <a:gd name="connsiteY3563" fmla="*/ 157036 h 1574215"/>
                <a:gd name="connsiteX3564" fmla="*/ 2359394 w 2437871"/>
                <a:gd name="connsiteY3564" fmla="*/ 161052 h 1574215"/>
                <a:gd name="connsiteX3565" fmla="*/ 785099 w 2437871"/>
                <a:gd name="connsiteY3565" fmla="*/ 161052 h 1574215"/>
                <a:gd name="connsiteX3566" fmla="*/ 785099 w 2437871"/>
                <a:gd name="connsiteY3566" fmla="*/ 157036 h 1574215"/>
                <a:gd name="connsiteX3567" fmla="*/ 710638 w 2437871"/>
                <a:gd name="connsiteY3567" fmla="*/ 157036 h 1574215"/>
                <a:gd name="connsiteX3568" fmla="*/ 710638 w 2437871"/>
                <a:gd name="connsiteY3568" fmla="*/ 161052 h 1574215"/>
                <a:gd name="connsiteX3569" fmla="*/ 785099 w 2437871"/>
                <a:gd name="connsiteY3569" fmla="*/ 161052 h 1574215"/>
                <a:gd name="connsiteX3570" fmla="*/ 863657 w 2437871"/>
                <a:gd name="connsiteY3570" fmla="*/ 161052 h 1574215"/>
                <a:gd name="connsiteX3571" fmla="*/ 863657 w 2437871"/>
                <a:gd name="connsiteY3571" fmla="*/ 157036 h 1574215"/>
                <a:gd name="connsiteX3572" fmla="*/ 789196 w 2437871"/>
                <a:gd name="connsiteY3572" fmla="*/ 157036 h 1574215"/>
                <a:gd name="connsiteX3573" fmla="*/ 789196 w 2437871"/>
                <a:gd name="connsiteY3573" fmla="*/ 161052 h 1574215"/>
                <a:gd name="connsiteX3574" fmla="*/ 863657 w 2437871"/>
                <a:gd name="connsiteY3574" fmla="*/ 161052 h 1574215"/>
                <a:gd name="connsiteX3575" fmla="*/ 235514 w 2437871"/>
                <a:gd name="connsiteY3575" fmla="*/ 161052 h 1574215"/>
                <a:gd name="connsiteX3576" fmla="*/ 235514 w 2437871"/>
                <a:gd name="connsiteY3576" fmla="*/ 157036 h 1574215"/>
                <a:gd name="connsiteX3577" fmla="*/ 161052 w 2437871"/>
                <a:gd name="connsiteY3577" fmla="*/ 157036 h 1574215"/>
                <a:gd name="connsiteX3578" fmla="*/ 161052 w 2437871"/>
                <a:gd name="connsiteY3578" fmla="*/ 161052 h 1574215"/>
                <a:gd name="connsiteX3579" fmla="*/ 235514 w 2437871"/>
                <a:gd name="connsiteY3579" fmla="*/ 161052 h 1574215"/>
                <a:gd name="connsiteX3580" fmla="*/ 314072 w 2437871"/>
                <a:gd name="connsiteY3580" fmla="*/ 161052 h 1574215"/>
                <a:gd name="connsiteX3581" fmla="*/ 314072 w 2437871"/>
                <a:gd name="connsiteY3581" fmla="*/ 157036 h 1574215"/>
                <a:gd name="connsiteX3582" fmla="*/ 239610 w 2437871"/>
                <a:gd name="connsiteY3582" fmla="*/ 157036 h 1574215"/>
                <a:gd name="connsiteX3583" fmla="*/ 239610 w 2437871"/>
                <a:gd name="connsiteY3583" fmla="*/ 161052 h 1574215"/>
                <a:gd name="connsiteX3584" fmla="*/ 314072 w 2437871"/>
                <a:gd name="connsiteY3584" fmla="*/ 161052 h 1574215"/>
                <a:gd name="connsiteX3585" fmla="*/ 706621 w 2437871"/>
                <a:gd name="connsiteY3585" fmla="*/ 161052 h 1574215"/>
                <a:gd name="connsiteX3586" fmla="*/ 706621 w 2437871"/>
                <a:gd name="connsiteY3586" fmla="*/ 157036 h 1574215"/>
                <a:gd name="connsiteX3587" fmla="*/ 632160 w 2437871"/>
                <a:gd name="connsiteY3587" fmla="*/ 157036 h 1574215"/>
                <a:gd name="connsiteX3588" fmla="*/ 632160 w 2437871"/>
                <a:gd name="connsiteY3588" fmla="*/ 161052 h 1574215"/>
                <a:gd name="connsiteX3589" fmla="*/ 706621 w 2437871"/>
                <a:gd name="connsiteY3589" fmla="*/ 161052 h 1574215"/>
                <a:gd name="connsiteX3590" fmla="*/ 1020613 w 2437871"/>
                <a:gd name="connsiteY3590" fmla="*/ 161052 h 1574215"/>
                <a:gd name="connsiteX3591" fmla="*/ 1020613 w 2437871"/>
                <a:gd name="connsiteY3591" fmla="*/ 157036 h 1574215"/>
                <a:gd name="connsiteX3592" fmla="*/ 946151 w 2437871"/>
                <a:gd name="connsiteY3592" fmla="*/ 157036 h 1574215"/>
                <a:gd name="connsiteX3593" fmla="*/ 946151 w 2437871"/>
                <a:gd name="connsiteY3593" fmla="*/ 161052 h 1574215"/>
                <a:gd name="connsiteX3594" fmla="*/ 1020613 w 2437871"/>
                <a:gd name="connsiteY3594" fmla="*/ 161052 h 1574215"/>
                <a:gd name="connsiteX3595" fmla="*/ 549585 w 2437871"/>
                <a:gd name="connsiteY3595" fmla="*/ 161052 h 1574215"/>
                <a:gd name="connsiteX3596" fmla="*/ 549585 w 2437871"/>
                <a:gd name="connsiteY3596" fmla="*/ 157036 h 1574215"/>
                <a:gd name="connsiteX3597" fmla="*/ 475124 w 2437871"/>
                <a:gd name="connsiteY3597" fmla="*/ 157036 h 1574215"/>
                <a:gd name="connsiteX3598" fmla="*/ 475124 w 2437871"/>
                <a:gd name="connsiteY3598" fmla="*/ 161052 h 1574215"/>
                <a:gd name="connsiteX3599" fmla="*/ 549585 w 2437871"/>
                <a:gd name="connsiteY3599" fmla="*/ 161052 h 1574215"/>
                <a:gd name="connsiteX3600" fmla="*/ 1177649 w 2437871"/>
                <a:gd name="connsiteY3600" fmla="*/ 161052 h 1574215"/>
                <a:gd name="connsiteX3601" fmla="*/ 1177649 w 2437871"/>
                <a:gd name="connsiteY3601" fmla="*/ 157036 h 1574215"/>
                <a:gd name="connsiteX3602" fmla="*/ 1103187 w 2437871"/>
                <a:gd name="connsiteY3602" fmla="*/ 157036 h 1574215"/>
                <a:gd name="connsiteX3603" fmla="*/ 1103187 w 2437871"/>
                <a:gd name="connsiteY3603" fmla="*/ 161052 h 1574215"/>
                <a:gd name="connsiteX3604" fmla="*/ 1177649 w 2437871"/>
                <a:gd name="connsiteY3604" fmla="*/ 161052 h 1574215"/>
                <a:gd name="connsiteX3605" fmla="*/ 785099 w 2437871"/>
                <a:gd name="connsiteY3605" fmla="*/ 239530 h 1574215"/>
                <a:gd name="connsiteX3606" fmla="*/ 785099 w 2437871"/>
                <a:gd name="connsiteY3606" fmla="*/ 235514 h 1574215"/>
                <a:gd name="connsiteX3607" fmla="*/ 710638 w 2437871"/>
                <a:gd name="connsiteY3607" fmla="*/ 235514 h 1574215"/>
                <a:gd name="connsiteX3608" fmla="*/ 710638 w 2437871"/>
                <a:gd name="connsiteY3608" fmla="*/ 239530 h 1574215"/>
                <a:gd name="connsiteX3609" fmla="*/ 785099 w 2437871"/>
                <a:gd name="connsiteY3609" fmla="*/ 239530 h 1574215"/>
                <a:gd name="connsiteX3610" fmla="*/ 1805792 w 2437871"/>
                <a:gd name="connsiteY3610" fmla="*/ 239530 h 1574215"/>
                <a:gd name="connsiteX3611" fmla="*/ 1805792 w 2437871"/>
                <a:gd name="connsiteY3611" fmla="*/ 235514 h 1574215"/>
                <a:gd name="connsiteX3612" fmla="*/ 1731331 w 2437871"/>
                <a:gd name="connsiteY3612" fmla="*/ 235514 h 1574215"/>
                <a:gd name="connsiteX3613" fmla="*/ 1731331 w 2437871"/>
                <a:gd name="connsiteY3613" fmla="*/ 239530 h 1574215"/>
                <a:gd name="connsiteX3614" fmla="*/ 1805792 w 2437871"/>
                <a:gd name="connsiteY3614" fmla="*/ 239530 h 1574215"/>
                <a:gd name="connsiteX3615" fmla="*/ 863657 w 2437871"/>
                <a:gd name="connsiteY3615" fmla="*/ 239530 h 1574215"/>
                <a:gd name="connsiteX3616" fmla="*/ 863657 w 2437871"/>
                <a:gd name="connsiteY3616" fmla="*/ 235514 h 1574215"/>
                <a:gd name="connsiteX3617" fmla="*/ 789196 w 2437871"/>
                <a:gd name="connsiteY3617" fmla="*/ 235514 h 1574215"/>
                <a:gd name="connsiteX3618" fmla="*/ 789196 w 2437871"/>
                <a:gd name="connsiteY3618" fmla="*/ 239530 h 1574215"/>
                <a:gd name="connsiteX3619" fmla="*/ 863657 w 2437871"/>
                <a:gd name="connsiteY3619" fmla="*/ 239530 h 1574215"/>
                <a:gd name="connsiteX3620" fmla="*/ 942135 w 2437871"/>
                <a:gd name="connsiteY3620" fmla="*/ 239530 h 1574215"/>
                <a:gd name="connsiteX3621" fmla="*/ 942135 w 2437871"/>
                <a:gd name="connsiteY3621" fmla="*/ 235514 h 1574215"/>
                <a:gd name="connsiteX3622" fmla="*/ 867673 w 2437871"/>
                <a:gd name="connsiteY3622" fmla="*/ 235514 h 1574215"/>
                <a:gd name="connsiteX3623" fmla="*/ 867673 w 2437871"/>
                <a:gd name="connsiteY3623" fmla="*/ 239530 h 1574215"/>
                <a:gd name="connsiteX3624" fmla="*/ 942135 w 2437871"/>
                <a:gd name="connsiteY3624" fmla="*/ 239530 h 1574215"/>
                <a:gd name="connsiteX3625" fmla="*/ 314072 w 2437871"/>
                <a:gd name="connsiteY3625" fmla="*/ 239530 h 1574215"/>
                <a:gd name="connsiteX3626" fmla="*/ 314072 w 2437871"/>
                <a:gd name="connsiteY3626" fmla="*/ 235514 h 1574215"/>
                <a:gd name="connsiteX3627" fmla="*/ 239610 w 2437871"/>
                <a:gd name="connsiteY3627" fmla="*/ 235514 h 1574215"/>
                <a:gd name="connsiteX3628" fmla="*/ 239610 w 2437871"/>
                <a:gd name="connsiteY3628" fmla="*/ 239530 h 1574215"/>
                <a:gd name="connsiteX3629" fmla="*/ 314072 w 2437871"/>
                <a:gd name="connsiteY3629" fmla="*/ 239530 h 1574215"/>
                <a:gd name="connsiteX3630" fmla="*/ 392550 w 2437871"/>
                <a:gd name="connsiteY3630" fmla="*/ 239530 h 1574215"/>
                <a:gd name="connsiteX3631" fmla="*/ 392550 w 2437871"/>
                <a:gd name="connsiteY3631" fmla="*/ 235514 h 1574215"/>
                <a:gd name="connsiteX3632" fmla="*/ 318088 w 2437871"/>
                <a:gd name="connsiteY3632" fmla="*/ 235514 h 1574215"/>
                <a:gd name="connsiteX3633" fmla="*/ 318088 w 2437871"/>
                <a:gd name="connsiteY3633" fmla="*/ 239530 h 1574215"/>
                <a:gd name="connsiteX3634" fmla="*/ 392550 w 2437871"/>
                <a:gd name="connsiteY3634" fmla="*/ 239530 h 1574215"/>
                <a:gd name="connsiteX3635" fmla="*/ 2119784 w 2437871"/>
                <a:gd name="connsiteY3635" fmla="*/ 239530 h 1574215"/>
                <a:gd name="connsiteX3636" fmla="*/ 2119784 w 2437871"/>
                <a:gd name="connsiteY3636" fmla="*/ 235514 h 1574215"/>
                <a:gd name="connsiteX3637" fmla="*/ 2045322 w 2437871"/>
                <a:gd name="connsiteY3637" fmla="*/ 235514 h 1574215"/>
                <a:gd name="connsiteX3638" fmla="*/ 2045322 w 2437871"/>
                <a:gd name="connsiteY3638" fmla="*/ 239530 h 1574215"/>
                <a:gd name="connsiteX3639" fmla="*/ 2119784 w 2437871"/>
                <a:gd name="connsiteY3639" fmla="*/ 239530 h 1574215"/>
                <a:gd name="connsiteX3640" fmla="*/ 157036 w 2437871"/>
                <a:gd name="connsiteY3640" fmla="*/ 235514 h 1574215"/>
                <a:gd name="connsiteX3641" fmla="*/ 82574 w 2437871"/>
                <a:gd name="connsiteY3641" fmla="*/ 235514 h 1574215"/>
                <a:gd name="connsiteX3642" fmla="*/ 82574 w 2437871"/>
                <a:gd name="connsiteY3642" fmla="*/ 239530 h 1574215"/>
                <a:gd name="connsiteX3643" fmla="*/ 157036 w 2437871"/>
                <a:gd name="connsiteY3643" fmla="*/ 239530 h 1574215"/>
                <a:gd name="connsiteX3644" fmla="*/ 157036 w 2437871"/>
                <a:gd name="connsiteY3644" fmla="*/ 235514 h 1574215"/>
                <a:gd name="connsiteX3645" fmla="*/ 1884270 w 2437871"/>
                <a:gd name="connsiteY3645" fmla="*/ 239530 h 1574215"/>
                <a:gd name="connsiteX3646" fmla="*/ 1884270 w 2437871"/>
                <a:gd name="connsiteY3646" fmla="*/ 235514 h 1574215"/>
                <a:gd name="connsiteX3647" fmla="*/ 1809809 w 2437871"/>
                <a:gd name="connsiteY3647" fmla="*/ 235514 h 1574215"/>
                <a:gd name="connsiteX3648" fmla="*/ 1809809 w 2437871"/>
                <a:gd name="connsiteY3648" fmla="*/ 239530 h 1574215"/>
                <a:gd name="connsiteX3649" fmla="*/ 1884270 w 2437871"/>
                <a:gd name="connsiteY3649" fmla="*/ 239530 h 1574215"/>
                <a:gd name="connsiteX3650" fmla="*/ 2198342 w 2437871"/>
                <a:gd name="connsiteY3650" fmla="*/ 239530 h 1574215"/>
                <a:gd name="connsiteX3651" fmla="*/ 2198342 w 2437871"/>
                <a:gd name="connsiteY3651" fmla="*/ 235514 h 1574215"/>
                <a:gd name="connsiteX3652" fmla="*/ 2123880 w 2437871"/>
                <a:gd name="connsiteY3652" fmla="*/ 235514 h 1574215"/>
                <a:gd name="connsiteX3653" fmla="*/ 2123880 w 2437871"/>
                <a:gd name="connsiteY3653" fmla="*/ 239530 h 1574215"/>
                <a:gd name="connsiteX3654" fmla="*/ 2198342 w 2437871"/>
                <a:gd name="connsiteY3654" fmla="*/ 239530 h 1574215"/>
                <a:gd name="connsiteX3655" fmla="*/ 2041306 w 2437871"/>
                <a:gd name="connsiteY3655" fmla="*/ 239530 h 1574215"/>
                <a:gd name="connsiteX3656" fmla="*/ 2041306 w 2437871"/>
                <a:gd name="connsiteY3656" fmla="*/ 235514 h 1574215"/>
                <a:gd name="connsiteX3657" fmla="*/ 1966844 w 2437871"/>
                <a:gd name="connsiteY3657" fmla="*/ 235514 h 1574215"/>
                <a:gd name="connsiteX3658" fmla="*/ 1966844 w 2437871"/>
                <a:gd name="connsiteY3658" fmla="*/ 239530 h 1574215"/>
                <a:gd name="connsiteX3659" fmla="*/ 2041306 w 2437871"/>
                <a:gd name="connsiteY3659" fmla="*/ 239530 h 1574215"/>
                <a:gd name="connsiteX3660" fmla="*/ 549585 w 2437871"/>
                <a:gd name="connsiteY3660" fmla="*/ 239530 h 1574215"/>
                <a:gd name="connsiteX3661" fmla="*/ 549585 w 2437871"/>
                <a:gd name="connsiteY3661" fmla="*/ 235514 h 1574215"/>
                <a:gd name="connsiteX3662" fmla="*/ 475124 w 2437871"/>
                <a:gd name="connsiteY3662" fmla="*/ 235514 h 1574215"/>
                <a:gd name="connsiteX3663" fmla="*/ 475124 w 2437871"/>
                <a:gd name="connsiteY3663" fmla="*/ 239530 h 1574215"/>
                <a:gd name="connsiteX3664" fmla="*/ 549585 w 2437871"/>
                <a:gd name="connsiteY3664" fmla="*/ 239530 h 1574215"/>
                <a:gd name="connsiteX3665" fmla="*/ 2359394 w 2437871"/>
                <a:gd name="connsiteY3665" fmla="*/ 239530 h 1574215"/>
                <a:gd name="connsiteX3666" fmla="*/ 2433856 w 2437871"/>
                <a:gd name="connsiteY3666" fmla="*/ 239530 h 1574215"/>
                <a:gd name="connsiteX3667" fmla="*/ 2433856 w 2437871"/>
                <a:gd name="connsiteY3667" fmla="*/ 235514 h 1574215"/>
                <a:gd name="connsiteX3668" fmla="*/ 2359394 w 2437871"/>
                <a:gd name="connsiteY3668" fmla="*/ 235514 h 1574215"/>
                <a:gd name="connsiteX3669" fmla="*/ 2359394 w 2437871"/>
                <a:gd name="connsiteY3669" fmla="*/ 239530 h 1574215"/>
                <a:gd name="connsiteX3670" fmla="*/ 706621 w 2437871"/>
                <a:gd name="connsiteY3670" fmla="*/ 239530 h 1574215"/>
                <a:gd name="connsiteX3671" fmla="*/ 706621 w 2437871"/>
                <a:gd name="connsiteY3671" fmla="*/ 235514 h 1574215"/>
                <a:gd name="connsiteX3672" fmla="*/ 632160 w 2437871"/>
                <a:gd name="connsiteY3672" fmla="*/ 235514 h 1574215"/>
                <a:gd name="connsiteX3673" fmla="*/ 632160 w 2437871"/>
                <a:gd name="connsiteY3673" fmla="*/ 239530 h 1574215"/>
                <a:gd name="connsiteX3674" fmla="*/ 706621 w 2437871"/>
                <a:gd name="connsiteY3674" fmla="*/ 239530 h 1574215"/>
                <a:gd name="connsiteX3675" fmla="*/ 471108 w 2437871"/>
                <a:gd name="connsiteY3675" fmla="*/ 239530 h 1574215"/>
                <a:gd name="connsiteX3676" fmla="*/ 471108 w 2437871"/>
                <a:gd name="connsiteY3676" fmla="*/ 235514 h 1574215"/>
                <a:gd name="connsiteX3677" fmla="*/ 396646 w 2437871"/>
                <a:gd name="connsiteY3677" fmla="*/ 235514 h 1574215"/>
                <a:gd name="connsiteX3678" fmla="*/ 396646 w 2437871"/>
                <a:gd name="connsiteY3678" fmla="*/ 239530 h 1574215"/>
                <a:gd name="connsiteX3679" fmla="*/ 471108 w 2437871"/>
                <a:gd name="connsiteY3679" fmla="*/ 239530 h 1574215"/>
                <a:gd name="connsiteX3680" fmla="*/ 1962748 w 2437871"/>
                <a:gd name="connsiteY3680" fmla="*/ 239530 h 1574215"/>
                <a:gd name="connsiteX3681" fmla="*/ 1962748 w 2437871"/>
                <a:gd name="connsiteY3681" fmla="*/ 235514 h 1574215"/>
                <a:gd name="connsiteX3682" fmla="*/ 1888286 w 2437871"/>
                <a:gd name="connsiteY3682" fmla="*/ 235514 h 1574215"/>
                <a:gd name="connsiteX3683" fmla="*/ 1888286 w 2437871"/>
                <a:gd name="connsiteY3683" fmla="*/ 239530 h 1574215"/>
                <a:gd name="connsiteX3684" fmla="*/ 1962748 w 2437871"/>
                <a:gd name="connsiteY3684" fmla="*/ 239530 h 1574215"/>
                <a:gd name="connsiteX3685" fmla="*/ 628063 w 2437871"/>
                <a:gd name="connsiteY3685" fmla="*/ 239530 h 1574215"/>
                <a:gd name="connsiteX3686" fmla="*/ 628063 w 2437871"/>
                <a:gd name="connsiteY3686" fmla="*/ 235514 h 1574215"/>
                <a:gd name="connsiteX3687" fmla="*/ 553602 w 2437871"/>
                <a:gd name="connsiteY3687" fmla="*/ 235514 h 1574215"/>
                <a:gd name="connsiteX3688" fmla="*/ 553602 w 2437871"/>
                <a:gd name="connsiteY3688" fmla="*/ 239530 h 1574215"/>
                <a:gd name="connsiteX3689" fmla="*/ 628063 w 2437871"/>
                <a:gd name="connsiteY3689" fmla="*/ 239530 h 1574215"/>
                <a:gd name="connsiteX3690" fmla="*/ 1099171 w 2437871"/>
                <a:gd name="connsiteY3690" fmla="*/ 239530 h 1574215"/>
                <a:gd name="connsiteX3691" fmla="*/ 1099171 w 2437871"/>
                <a:gd name="connsiteY3691" fmla="*/ 235514 h 1574215"/>
                <a:gd name="connsiteX3692" fmla="*/ 1024709 w 2437871"/>
                <a:gd name="connsiteY3692" fmla="*/ 235514 h 1574215"/>
                <a:gd name="connsiteX3693" fmla="*/ 1024709 w 2437871"/>
                <a:gd name="connsiteY3693" fmla="*/ 239530 h 1574215"/>
                <a:gd name="connsiteX3694" fmla="*/ 1099171 w 2437871"/>
                <a:gd name="connsiteY3694" fmla="*/ 239530 h 1574215"/>
                <a:gd name="connsiteX3695" fmla="*/ 1020613 w 2437871"/>
                <a:gd name="connsiteY3695" fmla="*/ 239530 h 1574215"/>
                <a:gd name="connsiteX3696" fmla="*/ 1020613 w 2437871"/>
                <a:gd name="connsiteY3696" fmla="*/ 235514 h 1574215"/>
                <a:gd name="connsiteX3697" fmla="*/ 946151 w 2437871"/>
                <a:gd name="connsiteY3697" fmla="*/ 235514 h 1574215"/>
                <a:gd name="connsiteX3698" fmla="*/ 946151 w 2437871"/>
                <a:gd name="connsiteY3698" fmla="*/ 239530 h 1574215"/>
                <a:gd name="connsiteX3699" fmla="*/ 1020613 w 2437871"/>
                <a:gd name="connsiteY3699" fmla="*/ 239530 h 1574215"/>
                <a:gd name="connsiteX3700" fmla="*/ 2280836 w 2437871"/>
                <a:gd name="connsiteY3700" fmla="*/ 239530 h 1574215"/>
                <a:gd name="connsiteX3701" fmla="*/ 2355298 w 2437871"/>
                <a:gd name="connsiteY3701" fmla="*/ 239530 h 1574215"/>
                <a:gd name="connsiteX3702" fmla="*/ 2355298 w 2437871"/>
                <a:gd name="connsiteY3702" fmla="*/ 235514 h 1574215"/>
                <a:gd name="connsiteX3703" fmla="*/ 2280836 w 2437871"/>
                <a:gd name="connsiteY3703" fmla="*/ 235514 h 1574215"/>
                <a:gd name="connsiteX3704" fmla="*/ 2280836 w 2437871"/>
                <a:gd name="connsiteY3704" fmla="*/ 239530 h 1574215"/>
                <a:gd name="connsiteX3705" fmla="*/ 1491721 w 2437871"/>
                <a:gd name="connsiteY3705" fmla="*/ 239530 h 1574215"/>
                <a:gd name="connsiteX3706" fmla="*/ 1491721 w 2437871"/>
                <a:gd name="connsiteY3706" fmla="*/ 235514 h 1574215"/>
                <a:gd name="connsiteX3707" fmla="*/ 1417259 w 2437871"/>
                <a:gd name="connsiteY3707" fmla="*/ 235514 h 1574215"/>
                <a:gd name="connsiteX3708" fmla="*/ 1417259 w 2437871"/>
                <a:gd name="connsiteY3708" fmla="*/ 239530 h 1574215"/>
                <a:gd name="connsiteX3709" fmla="*/ 1491721 w 2437871"/>
                <a:gd name="connsiteY3709" fmla="*/ 239530 h 1574215"/>
                <a:gd name="connsiteX3710" fmla="*/ 1413243 w 2437871"/>
                <a:gd name="connsiteY3710" fmla="*/ 239530 h 1574215"/>
                <a:gd name="connsiteX3711" fmla="*/ 1413243 w 2437871"/>
                <a:gd name="connsiteY3711" fmla="*/ 235514 h 1574215"/>
                <a:gd name="connsiteX3712" fmla="*/ 1338781 w 2437871"/>
                <a:gd name="connsiteY3712" fmla="*/ 235514 h 1574215"/>
                <a:gd name="connsiteX3713" fmla="*/ 1338781 w 2437871"/>
                <a:gd name="connsiteY3713" fmla="*/ 239530 h 1574215"/>
                <a:gd name="connsiteX3714" fmla="*/ 1413243 w 2437871"/>
                <a:gd name="connsiteY3714" fmla="*/ 239530 h 1574215"/>
                <a:gd name="connsiteX3715" fmla="*/ 2202358 w 2437871"/>
                <a:gd name="connsiteY3715" fmla="*/ 239530 h 1574215"/>
                <a:gd name="connsiteX3716" fmla="*/ 2276820 w 2437871"/>
                <a:gd name="connsiteY3716" fmla="*/ 239530 h 1574215"/>
                <a:gd name="connsiteX3717" fmla="*/ 2276820 w 2437871"/>
                <a:gd name="connsiteY3717" fmla="*/ 235514 h 1574215"/>
                <a:gd name="connsiteX3718" fmla="*/ 2202358 w 2437871"/>
                <a:gd name="connsiteY3718" fmla="*/ 235514 h 1574215"/>
                <a:gd name="connsiteX3719" fmla="*/ 2202358 w 2437871"/>
                <a:gd name="connsiteY3719" fmla="*/ 239530 h 1574215"/>
                <a:gd name="connsiteX3720" fmla="*/ 1334685 w 2437871"/>
                <a:gd name="connsiteY3720" fmla="*/ 239530 h 1574215"/>
                <a:gd name="connsiteX3721" fmla="*/ 1334685 w 2437871"/>
                <a:gd name="connsiteY3721" fmla="*/ 235514 h 1574215"/>
                <a:gd name="connsiteX3722" fmla="*/ 1260223 w 2437871"/>
                <a:gd name="connsiteY3722" fmla="*/ 235514 h 1574215"/>
                <a:gd name="connsiteX3723" fmla="*/ 1260223 w 2437871"/>
                <a:gd name="connsiteY3723" fmla="*/ 239530 h 1574215"/>
                <a:gd name="connsiteX3724" fmla="*/ 1334685 w 2437871"/>
                <a:gd name="connsiteY3724" fmla="*/ 239530 h 1574215"/>
                <a:gd name="connsiteX3725" fmla="*/ 78478 w 2437871"/>
                <a:gd name="connsiteY3725" fmla="*/ 235514 h 1574215"/>
                <a:gd name="connsiteX3726" fmla="*/ 4016 w 2437871"/>
                <a:gd name="connsiteY3726" fmla="*/ 235514 h 1574215"/>
                <a:gd name="connsiteX3727" fmla="*/ 4016 w 2437871"/>
                <a:gd name="connsiteY3727" fmla="*/ 239530 h 1574215"/>
                <a:gd name="connsiteX3728" fmla="*/ 78478 w 2437871"/>
                <a:gd name="connsiteY3728" fmla="*/ 239530 h 1574215"/>
                <a:gd name="connsiteX3729" fmla="*/ 78478 w 2437871"/>
                <a:gd name="connsiteY3729" fmla="*/ 235514 h 1574215"/>
                <a:gd name="connsiteX3730" fmla="*/ 1648756 w 2437871"/>
                <a:gd name="connsiteY3730" fmla="*/ 239530 h 1574215"/>
                <a:gd name="connsiteX3731" fmla="*/ 1648756 w 2437871"/>
                <a:gd name="connsiteY3731" fmla="*/ 235514 h 1574215"/>
                <a:gd name="connsiteX3732" fmla="*/ 1574295 w 2437871"/>
                <a:gd name="connsiteY3732" fmla="*/ 235514 h 1574215"/>
                <a:gd name="connsiteX3733" fmla="*/ 1574295 w 2437871"/>
                <a:gd name="connsiteY3733" fmla="*/ 239530 h 1574215"/>
                <a:gd name="connsiteX3734" fmla="*/ 1648756 w 2437871"/>
                <a:gd name="connsiteY3734" fmla="*/ 239530 h 1574215"/>
                <a:gd name="connsiteX3735" fmla="*/ 1727234 w 2437871"/>
                <a:gd name="connsiteY3735" fmla="*/ 239530 h 1574215"/>
                <a:gd name="connsiteX3736" fmla="*/ 1727234 w 2437871"/>
                <a:gd name="connsiteY3736" fmla="*/ 235514 h 1574215"/>
                <a:gd name="connsiteX3737" fmla="*/ 1652773 w 2437871"/>
                <a:gd name="connsiteY3737" fmla="*/ 235514 h 1574215"/>
                <a:gd name="connsiteX3738" fmla="*/ 1652773 w 2437871"/>
                <a:gd name="connsiteY3738" fmla="*/ 239530 h 1574215"/>
                <a:gd name="connsiteX3739" fmla="*/ 1727234 w 2437871"/>
                <a:gd name="connsiteY3739" fmla="*/ 239530 h 1574215"/>
                <a:gd name="connsiteX3740" fmla="*/ 1570198 w 2437871"/>
                <a:gd name="connsiteY3740" fmla="*/ 239530 h 1574215"/>
                <a:gd name="connsiteX3741" fmla="*/ 1570198 w 2437871"/>
                <a:gd name="connsiteY3741" fmla="*/ 235514 h 1574215"/>
                <a:gd name="connsiteX3742" fmla="*/ 1495737 w 2437871"/>
                <a:gd name="connsiteY3742" fmla="*/ 235514 h 1574215"/>
                <a:gd name="connsiteX3743" fmla="*/ 1495737 w 2437871"/>
                <a:gd name="connsiteY3743" fmla="*/ 239530 h 1574215"/>
                <a:gd name="connsiteX3744" fmla="*/ 1570198 w 2437871"/>
                <a:gd name="connsiteY3744" fmla="*/ 239530 h 1574215"/>
                <a:gd name="connsiteX3745" fmla="*/ 235514 w 2437871"/>
                <a:gd name="connsiteY3745" fmla="*/ 235514 h 1574215"/>
                <a:gd name="connsiteX3746" fmla="*/ 161052 w 2437871"/>
                <a:gd name="connsiteY3746" fmla="*/ 235514 h 1574215"/>
                <a:gd name="connsiteX3747" fmla="*/ 161052 w 2437871"/>
                <a:gd name="connsiteY3747" fmla="*/ 239530 h 1574215"/>
                <a:gd name="connsiteX3748" fmla="*/ 235514 w 2437871"/>
                <a:gd name="connsiteY3748" fmla="*/ 239530 h 1574215"/>
                <a:gd name="connsiteX3749" fmla="*/ 235514 w 2437871"/>
                <a:gd name="connsiteY3749" fmla="*/ 235514 h 1574215"/>
                <a:gd name="connsiteX3750" fmla="*/ 1256207 w 2437871"/>
                <a:gd name="connsiteY3750" fmla="*/ 239530 h 1574215"/>
                <a:gd name="connsiteX3751" fmla="*/ 1256207 w 2437871"/>
                <a:gd name="connsiteY3751" fmla="*/ 235514 h 1574215"/>
                <a:gd name="connsiteX3752" fmla="*/ 1181745 w 2437871"/>
                <a:gd name="connsiteY3752" fmla="*/ 235514 h 1574215"/>
                <a:gd name="connsiteX3753" fmla="*/ 1181745 w 2437871"/>
                <a:gd name="connsiteY3753" fmla="*/ 239530 h 1574215"/>
                <a:gd name="connsiteX3754" fmla="*/ 1256207 w 2437871"/>
                <a:gd name="connsiteY3754" fmla="*/ 239530 h 1574215"/>
                <a:gd name="connsiteX3755" fmla="*/ 1177649 w 2437871"/>
                <a:gd name="connsiteY3755" fmla="*/ 239530 h 1574215"/>
                <a:gd name="connsiteX3756" fmla="*/ 1177649 w 2437871"/>
                <a:gd name="connsiteY3756" fmla="*/ 235514 h 1574215"/>
                <a:gd name="connsiteX3757" fmla="*/ 1103187 w 2437871"/>
                <a:gd name="connsiteY3757" fmla="*/ 235514 h 1574215"/>
                <a:gd name="connsiteX3758" fmla="*/ 1103187 w 2437871"/>
                <a:gd name="connsiteY3758" fmla="*/ 239530 h 1574215"/>
                <a:gd name="connsiteX3759" fmla="*/ 1177649 w 2437871"/>
                <a:gd name="connsiteY3759" fmla="*/ 239530 h 1574215"/>
                <a:gd name="connsiteX3760" fmla="*/ 942135 w 2437871"/>
                <a:gd name="connsiteY3760" fmla="*/ 318088 h 1574215"/>
                <a:gd name="connsiteX3761" fmla="*/ 942135 w 2437871"/>
                <a:gd name="connsiteY3761" fmla="*/ 314072 h 1574215"/>
                <a:gd name="connsiteX3762" fmla="*/ 867673 w 2437871"/>
                <a:gd name="connsiteY3762" fmla="*/ 314072 h 1574215"/>
                <a:gd name="connsiteX3763" fmla="*/ 867673 w 2437871"/>
                <a:gd name="connsiteY3763" fmla="*/ 318088 h 1574215"/>
                <a:gd name="connsiteX3764" fmla="*/ 942135 w 2437871"/>
                <a:gd name="connsiteY3764" fmla="*/ 318088 h 1574215"/>
                <a:gd name="connsiteX3765" fmla="*/ 863657 w 2437871"/>
                <a:gd name="connsiteY3765" fmla="*/ 318088 h 1574215"/>
                <a:gd name="connsiteX3766" fmla="*/ 863657 w 2437871"/>
                <a:gd name="connsiteY3766" fmla="*/ 314072 h 1574215"/>
                <a:gd name="connsiteX3767" fmla="*/ 789196 w 2437871"/>
                <a:gd name="connsiteY3767" fmla="*/ 314072 h 1574215"/>
                <a:gd name="connsiteX3768" fmla="*/ 789196 w 2437871"/>
                <a:gd name="connsiteY3768" fmla="*/ 318088 h 1574215"/>
                <a:gd name="connsiteX3769" fmla="*/ 863657 w 2437871"/>
                <a:gd name="connsiteY3769" fmla="*/ 318088 h 1574215"/>
                <a:gd name="connsiteX3770" fmla="*/ 785099 w 2437871"/>
                <a:gd name="connsiteY3770" fmla="*/ 318088 h 1574215"/>
                <a:gd name="connsiteX3771" fmla="*/ 785099 w 2437871"/>
                <a:gd name="connsiteY3771" fmla="*/ 314072 h 1574215"/>
                <a:gd name="connsiteX3772" fmla="*/ 710638 w 2437871"/>
                <a:gd name="connsiteY3772" fmla="*/ 314072 h 1574215"/>
                <a:gd name="connsiteX3773" fmla="*/ 710638 w 2437871"/>
                <a:gd name="connsiteY3773" fmla="*/ 318088 h 1574215"/>
                <a:gd name="connsiteX3774" fmla="*/ 785099 w 2437871"/>
                <a:gd name="connsiteY3774" fmla="*/ 318088 h 1574215"/>
                <a:gd name="connsiteX3775" fmla="*/ 1099171 w 2437871"/>
                <a:gd name="connsiteY3775" fmla="*/ 318088 h 1574215"/>
                <a:gd name="connsiteX3776" fmla="*/ 1099171 w 2437871"/>
                <a:gd name="connsiteY3776" fmla="*/ 314072 h 1574215"/>
                <a:gd name="connsiteX3777" fmla="*/ 1024709 w 2437871"/>
                <a:gd name="connsiteY3777" fmla="*/ 314072 h 1574215"/>
                <a:gd name="connsiteX3778" fmla="*/ 1024709 w 2437871"/>
                <a:gd name="connsiteY3778" fmla="*/ 318088 h 1574215"/>
                <a:gd name="connsiteX3779" fmla="*/ 1099171 w 2437871"/>
                <a:gd name="connsiteY3779" fmla="*/ 318088 h 1574215"/>
                <a:gd name="connsiteX3780" fmla="*/ 1020613 w 2437871"/>
                <a:gd name="connsiteY3780" fmla="*/ 318088 h 1574215"/>
                <a:gd name="connsiteX3781" fmla="*/ 1020613 w 2437871"/>
                <a:gd name="connsiteY3781" fmla="*/ 314072 h 1574215"/>
                <a:gd name="connsiteX3782" fmla="*/ 946151 w 2437871"/>
                <a:gd name="connsiteY3782" fmla="*/ 314072 h 1574215"/>
                <a:gd name="connsiteX3783" fmla="*/ 946151 w 2437871"/>
                <a:gd name="connsiteY3783" fmla="*/ 318088 h 1574215"/>
                <a:gd name="connsiteX3784" fmla="*/ 1020613 w 2437871"/>
                <a:gd name="connsiteY3784" fmla="*/ 318088 h 1574215"/>
                <a:gd name="connsiteX3785" fmla="*/ 1177649 w 2437871"/>
                <a:gd name="connsiteY3785" fmla="*/ 318088 h 1574215"/>
                <a:gd name="connsiteX3786" fmla="*/ 1177649 w 2437871"/>
                <a:gd name="connsiteY3786" fmla="*/ 314072 h 1574215"/>
                <a:gd name="connsiteX3787" fmla="*/ 1103187 w 2437871"/>
                <a:gd name="connsiteY3787" fmla="*/ 314072 h 1574215"/>
                <a:gd name="connsiteX3788" fmla="*/ 1103187 w 2437871"/>
                <a:gd name="connsiteY3788" fmla="*/ 318088 h 1574215"/>
                <a:gd name="connsiteX3789" fmla="*/ 1177649 w 2437871"/>
                <a:gd name="connsiteY3789" fmla="*/ 318088 h 1574215"/>
                <a:gd name="connsiteX3790" fmla="*/ 78478 w 2437871"/>
                <a:gd name="connsiteY3790" fmla="*/ 314072 h 1574215"/>
                <a:gd name="connsiteX3791" fmla="*/ 4016 w 2437871"/>
                <a:gd name="connsiteY3791" fmla="*/ 314072 h 1574215"/>
                <a:gd name="connsiteX3792" fmla="*/ 4016 w 2437871"/>
                <a:gd name="connsiteY3792" fmla="*/ 318088 h 1574215"/>
                <a:gd name="connsiteX3793" fmla="*/ 78478 w 2437871"/>
                <a:gd name="connsiteY3793" fmla="*/ 318088 h 1574215"/>
                <a:gd name="connsiteX3794" fmla="*/ 78478 w 2437871"/>
                <a:gd name="connsiteY3794" fmla="*/ 314072 h 1574215"/>
                <a:gd name="connsiteX3795" fmla="*/ 471108 w 2437871"/>
                <a:gd name="connsiteY3795" fmla="*/ 318088 h 1574215"/>
                <a:gd name="connsiteX3796" fmla="*/ 471108 w 2437871"/>
                <a:gd name="connsiteY3796" fmla="*/ 314072 h 1574215"/>
                <a:gd name="connsiteX3797" fmla="*/ 396646 w 2437871"/>
                <a:gd name="connsiteY3797" fmla="*/ 314072 h 1574215"/>
                <a:gd name="connsiteX3798" fmla="*/ 396646 w 2437871"/>
                <a:gd name="connsiteY3798" fmla="*/ 318088 h 1574215"/>
                <a:gd name="connsiteX3799" fmla="*/ 471108 w 2437871"/>
                <a:gd name="connsiteY3799" fmla="*/ 318088 h 1574215"/>
                <a:gd name="connsiteX3800" fmla="*/ 392550 w 2437871"/>
                <a:gd name="connsiteY3800" fmla="*/ 318088 h 1574215"/>
                <a:gd name="connsiteX3801" fmla="*/ 392550 w 2437871"/>
                <a:gd name="connsiteY3801" fmla="*/ 314072 h 1574215"/>
                <a:gd name="connsiteX3802" fmla="*/ 318088 w 2437871"/>
                <a:gd name="connsiteY3802" fmla="*/ 314072 h 1574215"/>
                <a:gd name="connsiteX3803" fmla="*/ 318088 w 2437871"/>
                <a:gd name="connsiteY3803" fmla="*/ 318088 h 1574215"/>
                <a:gd name="connsiteX3804" fmla="*/ 392550 w 2437871"/>
                <a:gd name="connsiteY3804" fmla="*/ 318088 h 1574215"/>
                <a:gd name="connsiteX3805" fmla="*/ 706621 w 2437871"/>
                <a:gd name="connsiteY3805" fmla="*/ 318088 h 1574215"/>
                <a:gd name="connsiteX3806" fmla="*/ 706621 w 2437871"/>
                <a:gd name="connsiteY3806" fmla="*/ 314072 h 1574215"/>
                <a:gd name="connsiteX3807" fmla="*/ 632160 w 2437871"/>
                <a:gd name="connsiteY3807" fmla="*/ 314072 h 1574215"/>
                <a:gd name="connsiteX3808" fmla="*/ 632160 w 2437871"/>
                <a:gd name="connsiteY3808" fmla="*/ 318088 h 1574215"/>
                <a:gd name="connsiteX3809" fmla="*/ 706621 w 2437871"/>
                <a:gd name="connsiteY3809" fmla="*/ 318088 h 1574215"/>
                <a:gd name="connsiteX3810" fmla="*/ 157036 w 2437871"/>
                <a:gd name="connsiteY3810" fmla="*/ 314072 h 1574215"/>
                <a:gd name="connsiteX3811" fmla="*/ 82574 w 2437871"/>
                <a:gd name="connsiteY3811" fmla="*/ 314072 h 1574215"/>
                <a:gd name="connsiteX3812" fmla="*/ 82574 w 2437871"/>
                <a:gd name="connsiteY3812" fmla="*/ 318088 h 1574215"/>
                <a:gd name="connsiteX3813" fmla="*/ 157036 w 2437871"/>
                <a:gd name="connsiteY3813" fmla="*/ 318088 h 1574215"/>
                <a:gd name="connsiteX3814" fmla="*/ 157036 w 2437871"/>
                <a:gd name="connsiteY3814" fmla="*/ 314072 h 1574215"/>
                <a:gd name="connsiteX3815" fmla="*/ 2123800 w 2437871"/>
                <a:gd name="connsiteY3815" fmla="*/ 318088 h 1574215"/>
                <a:gd name="connsiteX3816" fmla="*/ 2198262 w 2437871"/>
                <a:gd name="connsiteY3816" fmla="*/ 318088 h 1574215"/>
                <a:gd name="connsiteX3817" fmla="*/ 2198262 w 2437871"/>
                <a:gd name="connsiteY3817" fmla="*/ 314072 h 1574215"/>
                <a:gd name="connsiteX3818" fmla="*/ 2123800 w 2437871"/>
                <a:gd name="connsiteY3818" fmla="*/ 314072 h 1574215"/>
                <a:gd name="connsiteX3819" fmla="*/ 2123800 w 2437871"/>
                <a:gd name="connsiteY3819" fmla="*/ 318088 h 1574215"/>
                <a:gd name="connsiteX3820" fmla="*/ 1256207 w 2437871"/>
                <a:gd name="connsiteY3820" fmla="*/ 318088 h 1574215"/>
                <a:gd name="connsiteX3821" fmla="*/ 1256207 w 2437871"/>
                <a:gd name="connsiteY3821" fmla="*/ 314072 h 1574215"/>
                <a:gd name="connsiteX3822" fmla="*/ 1181745 w 2437871"/>
                <a:gd name="connsiteY3822" fmla="*/ 314072 h 1574215"/>
                <a:gd name="connsiteX3823" fmla="*/ 1181745 w 2437871"/>
                <a:gd name="connsiteY3823" fmla="*/ 318088 h 1574215"/>
                <a:gd name="connsiteX3824" fmla="*/ 1256207 w 2437871"/>
                <a:gd name="connsiteY3824" fmla="*/ 318088 h 1574215"/>
                <a:gd name="connsiteX3825" fmla="*/ 628063 w 2437871"/>
                <a:gd name="connsiteY3825" fmla="*/ 318088 h 1574215"/>
                <a:gd name="connsiteX3826" fmla="*/ 628063 w 2437871"/>
                <a:gd name="connsiteY3826" fmla="*/ 314072 h 1574215"/>
                <a:gd name="connsiteX3827" fmla="*/ 553602 w 2437871"/>
                <a:gd name="connsiteY3827" fmla="*/ 314072 h 1574215"/>
                <a:gd name="connsiteX3828" fmla="*/ 553602 w 2437871"/>
                <a:gd name="connsiteY3828" fmla="*/ 318088 h 1574215"/>
                <a:gd name="connsiteX3829" fmla="*/ 628063 w 2437871"/>
                <a:gd name="connsiteY3829" fmla="*/ 318088 h 1574215"/>
                <a:gd name="connsiteX3830" fmla="*/ 549585 w 2437871"/>
                <a:gd name="connsiteY3830" fmla="*/ 318088 h 1574215"/>
                <a:gd name="connsiteX3831" fmla="*/ 549585 w 2437871"/>
                <a:gd name="connsiteY3831" fmla="*/ 314072 h 1574215"/>
                <a:gd name="connsiteX3832" fmla="*/ 475124 w 2437871"/>
                <a:gd name="connsiteY3832" fmla="*/ 314072 h 1574215"/>
                <a:gd name="connsiteX3833" fmla="*/ 475124 w 2437871"/>
                <a:gd name="connsiteY3833" fmla="*/ 318088 h 1574215"/>
                <a:gd name="connsiteX3834" fmla="*/ 549585 w 2437871"/>
                <a:gd name="connsiteY3834" fmla="*/ 318088 h 1574215"/>
                <a:gd name="connsiteX3835" fmla="*/ 314072 w 2437871"/>
                <a:gd name="connsiteY3835" fmla="*/ 314072 h 1574215"/>
                <a:gd name="connsiteX3836" fmla="*/ 239610 w 2437871"/>
                <a:gd name="connsiteY3836" fmla="*/ 314072 h 1574215"/>
                <a:gd name="connsiteX3837" fmla="*/ 239610 w 2437871"/>
                <a:gd name="connsiteY3837" fmla="*/ 318088 h 1574215"/>
                <a:gd name="connsiteX3838" fmla="*/ 314072 w 2437871"/>
                <a:gd name="connsiteY3838" fmla="*/ 318088 h 1574215"/>
                <a:gd name="connsiteX3839" fmla="*/ 314072 w 2437871"/>
                <a:gd name="connsiteY3839" fmla="*/ 314072 h 1574215"/>
                <a:gd name="connsiteX3840" fmla="*/ 2041306 w 2437871"/>
                <a:gd name="connsiteY3840" fmla="*/ 318088 h 1574215"/>
                <a:gd name="connsiteX3841" fmla="*/ 2041306 w 2437871"/>
                <a:gd name="connsiteY3841" fmla="*/ 314072 h 1574215"/>
                <a:gd name="connsiteX3842" fmla="*/ 1966844 w 2437871"/>
                <a:gd name="connsiteY3842" fmla="*/ 314072 h 1574215"/>
                <a:gd name="connsiteX3843" fmla="*/ 1966844 w 2437871"/>
                <a:gd name="connsiteY3843" fmla="*/ 318088 h 1574215"/>
                <a:gd name="connsiteX3844" fmla="*/ 2041306 w 2437871"/>
                <a:gd name="connsiteY3844" fmla="*/ 318088 h 1574215"/>
                <a:gd name="connsiteX3845" fmla="*/ 2202358 w 2437871"/>
                <a:gd name="connsiteY3845" fmla="*/ 318088 h 1574215"/>
                <a:gd name="connsiteX3846" fmla="*/ 2276820 w 2437871"/>
                <a:gd name="connsiteY3846" fmla="*/ 318088 h 1574215"/>
                <a:gd name="connsiteX3847" fmla="*/ 2276820 w 2437871"/>
                <a:gd name="connsiteY3847" fmla="*/ 314072 h 1574215"/>
                <a:gd name="connsiteX3848" fmla="*/ 2202358 w 2437871"/>
                <a:gd name="connsiteY3848" fmla="*/ 314072 h 1574215"/>
                <a:gd name="connsiteX3849" fmla="*/ 2202358 w 2437871"/>
                <a:gd name="connsiteY3849" fmla="*/ 318088 h 1574215"/>
                <a:gd name="connsiteX3850" fmla="*/ 1805792 w 2437871"/>
                <a:gd name="connsiteY3850" fmla="*/ 318088 h 1574215"/>
                <a:gd name="connsiteX3851" fmla="*/ 1805792 w 2437871"/>
                <a:gd name="connsiteY3851" fmla="*/ 314072 h 1574215"/>
                <a:gd name="connsiteX3852" fmla="*/ 1731331 w 2437871"/>
                <a:gd name="connsiteY3852" fmla="*/ 314072 h 1574215"/>
                <a:gd name="connsiteX3853" fmla="*/ 1731331 w 2437871"/>
                <a:gd name="connsiteY3853" fmla="*/ 318088 h 1574215"/>
                <a:gd name="connsiteX3854" fmla="*/ 1805792 w 2437871"/>
                <a:gd name="connsiteY3854" fmla="*/ 318088 h 1574215"/>
                <a:gd name="connsiteX3855" fmla="*/ 1884270 w 2437871"/>
                <a:gd name="connsiteY3855" fmla="*/ 318088 h 1574215"/>
                <a:gd name="connsiteX3856" fmla="*/ 1884270 w 2437871"/>
                <a:gd name="connsiteY3856" fmla="*/ 314072 h 1574215"/>
                <a:gd name="connsiteX3857" fmla="*/ 1809809 w 2437871"/>
                <a:gd name="connsiteY3857" fmla="*/ 314072 h 1574215"/>
                <a:gd name="connsiteX3858" fmla="*/ 1809809 w 2437871"/>
                <a:gd name="connsiteY3858" fmla="*/ 318088 h 1574215"/>
                <a:gd name="connsiteX3859" fmla="*/ 1884270 w 2437871"/>
                <a:gd name="connsiteY3859" fmla="*/ 318088 h 1574215"/>
                <a:gd name="connsiteX3860" fmla="*/ 1648756 w 2437871"/>
                <a:gd name="connsiteY3860" fmla="*/ 318088 h 1574215"/>
                <a:gd name="connsiteX3861" fmla="*/ 1648756 w 2437871"/>
                <a:gd name="connsiteY3861" fmla="*/ 314072 h 1574215"/>
                <a:gd name="connsiteX3862" fmla="*/ 1574295 w 2437871"/>
                <a:gd name="connsiteY3862" fmla="*/ 314072 h 1574215"/>
                <a:gd name="connsiteX3863" fmla="*/ 1574295 w 2437871"/>
                <a:gd name="connsiteY3863" fmla="*/ 318088 h 1574215"/>
                <a:gd name="connsiteX3864" fmla="*/ 1648756 w 2437871"/>
                <a:gd name="connsiteY3864" fmla="*/ 318088 h 1574215"/>
                <a:gd name="connsiteX3865" fmla="*/ 1727234 w 2437871"/>
                <a:gd name="connsiteY3865" fmla="*/ 318088 h 1574215"/>
                <a:gd name="connsiteX3866" fmla="*/ 1727234 w 2437871"/>
                <a:gd name="connsiteY3866" fmla="*/ 314072 h 1574215"/>
                <a:gd name="connsiteX3867" fmla="*/ 1652773 w 2437871"/>
                <a:gd name="connsiteY3867" fmla="*/ 314072 h 1574215"/>
                <a:gd name="connsiteX3868" fmla="*/ 1652773 w 2437871"/>
                <a:gd name="connsiteY3868" fmla="*/ 318088 h 1574215"/>
                <a:gd name="connsiteX3869" fmla="*/ 1727234 w 2437871"/>
                <a:gd name="connsiteY3869" fmla="*/ 318088 h 1574215"/>
                <a:gd name="connsiteX3870" fmla="*/ 1962748 w 2437871"/>
                <a:gd name="connsiteY3870" fmla="*/ 318088 h 1574215"/>
                <a:gd name="connsiteX3871" fmla="*/ 1962748 w 2437871"/>
                <a:gd name="connsiteY3871" fmla="*/ 314072 h 1574215"/>
                <a:gd name="connsiteX3872" fmla="*/ 1888286 w 2437871"/>
                <a:gd name="connsiteY3872" fmla="*/ 314072 h 1574215"/>
                <a:gd name="connsiteX3873" fmla="*/ 1888286 w 2437871"/>
                <a:gd name="connsiteY3873" fmla="*/ 318088 h 1574215"/>
                <a:gd name="connsiteX3874" fmla="*/ 1962748 w 2437871"/>
                <a:gd name="connsiteY3874" fmla="*/ 318088 h 1574215"/>
                <a:gd name="connsiteX3875" fmla="*/ 2359394 w 2437871"/>
                <a:gd name="connsiteY3875" fmla="*/ 318088 h 1574215"/>
                <a:gd name="connsiteX3876" fmla="*/ 2433856 w 2437871"/>
                <a:gd name="connsiteY3876" fmla="*/ 318088 h 1574215"/>
                <a:gd name="connsiteX3877" fmla="*/ 2433856 w 2437871"/>
                <a:gd name="connsiteY3877" fmla="*/ 314072 h 1574215"/>
                <a:gd name="connsiteX3878" fmla="*/ 2359394 w 2437871"/>
                <a:gd name="connsiteY3878" fmla="*/ 314072 h 1574215"/>
                <a:gd name="connsiteX3879" fmla="*/ 2359394 w 2437871"/>
                <a:gd name="connsiteY3879" fmla="*/ 318088 h 1574215"/>
                <a:gd name="connsiteX3880" fmla="*/ 2119784 w 2437871"/>
                <a:gd name="connsiteY3880" fmla="*/ 318088 h 1574215"/>
                <a:gd name="connsiteX3881" fmla="*/ 2119784 w 2437871"/>
                <a:gd name="connsiteY3881" fmla="*/ 314072 h 1574215"/>
                <a:gd name="connsiteX3882" fmla="*/ 2045322 w 2437871"/>
                <a:gd name="connsiteY3882" fmla="*/ 314072 h 1574215"/>
                <a:gd name="connsiteX3883" fmla="*/ 2045322 w 2437871"/>
                <a:gd name="connsiteY3883" fmla="*/ 318088 h 1574215"/>
                <a:gd name="connsiteX3884" fmla="*/ 2119784 w 2437871"/>
                <a:gd name="connsiteY3884" fmla="*/ 318088 h 1574215"/>
                <a:gd name="connsiteX3885" fmla="*/ 235514 w 2437871"/>
                <a:gd name="connsiteY3885" fmla="*/ 314072 h 1574215"/>
                <a:gd name="connsiteX3886" fmla="*/ 161052 w 2437871"/>
                <a:gd name="connsiteY3886" fmla="*/ 314072 h 1574215"/>
                <a:gd name="connsiteX3887" fmla="*/ 161052 w 2437871"/>
                <a:gd name="connsiteY3887" fmla="*/ 318088 h 1574215"/>
                <a:gd name="connsiteX3888" fmla="*/ 235514 w 2437871"/>
                <a:gd name="connsiteY3888" fmla="*/ 318088 h 1574215"/>
                <a:gd name="connsiteX3889" fmla="*/ 235514 w 2437871"/>
                <a:gd name="connsiteY3889" fmla="*/ 314072 h 1574215"/>
                <a:gd name="connsiteX3890" fmla="*/ 1413243 w 2437871"/>
                <a:gd name="connsiteY3890" fmla="*/ 318088 h 1574215"/>
                <a:gd name="connsiteX3891" fmla="*/ 1413243 w 2437871"/>
                <a:gd name="connsiteY3891" fmla="*/ 314072 h 1574215"/>
                <a:gd name="connsiteX3892" fmla="*/ 1338781 w 2437871"/>
                <a:gd name="connsiteY3892" fmla="*/ 314072 h 1574215"/>
                <a:gd name="connsiteX3893" fmla="*/ 1338781 w 2437871"/>
                <a:gd name="connsiteY3893" fmla="*/ 318088 h 1574215"/>
                <a:gd name="connsiteX3894" fmla="*/ 1413243 w 2437871"/>
                <a:gd name="connsiteY3894" fmla="*/ 318088 h 1574215"/>
                <a:gd name="connsiteX3895" fmla="*/ 1334685 w 2437871"/>
                <a:gd name="connsiteY3895" fmla="*/ 318088 h 1574215"/>
                <a:gd name="connsiteX3896" fmla="*/ 1334685 w 2437871"/>
                <a:gd name="connsiteY3896" fmla="*/ 314072 h 1574215"/>
                <a:gd name="connsiteX3897" fmla="*/ 1260223 w 2437871"/>
                <a:gd name="connsiteY3897" fmla="*/ 314072 h 1574215"/>
                <a:gd name="connsiteX3898" fmla="*/ 1260223 w 2437871"/>
                <a:gd name="connsiteY3898" fmla="*/ 318088 h 1574215"/>
                <a:gd name="connsiteX3899" fmla="*/ 1334685 w 2437871"/>
                <a:gd name="connsiteY3899" fmla="*/ 318088 h 1574215"/>
                <a:gd name="connsiteX3900" fmla="*/ 1570198 w 2437871"/>
                <a:gd name="connsiteY3900" fmla="*/ 318088 h 1574215"/>
                <a:gd name="connsiteX3901" fmla="*/ 1570198 w 2437871"/>
                <a:gd name="connsiteY3901" fmla="*/ 314072 h 1574215"/>
                <a:gd name="connsiteX3902" fmla="*/ 1495737 w 2437871"/>
                <a:gd name="connsiteY3902" fmla="*/ 314072 h 1574215"/>
                <a:gd name="connsiteX3903" fmla="*/ 1495737 w 2437871"/>
                <a:gd name="connsiteY3903" fmla="*/ 318088 h 1574215"/>
                <a:gd name="connsiteX3904" fmla="*/ 1570198 w 2437871"/>
                <a:gd name="connsiteY3904" fmla="*/ 318088 h 1574215"/>
                <a:gd name="connsiteX3905" fmla="*/ 1491721 w 2437871"/>
                <a:gd name="connsiteY3905" fmla="*/ 318088 h 1574215"/>
                <a:gd name="connsiteX3906" fmla="*/ 1491721 w 2437871"/>
                <a:gd name="connsiteY3906" fmla="*/ 314072 h 1574215"/>
                <a:gd name="connsiteX3907" fmla="*/ 1417259 w 2437871"/>
                <a:gd name="connsiteY3907" fmla="*/ 314072 h 1574215"/>
                <a:gd name="connsiteX3908" fmla="*/ 1417259 w 2437871"/>
                <a:gd name="connsiteY3908" fmla="*/ 318088 h 1574215"/>
                <a:gd name="connsiteX3909" fmla="*/ 1491721 w 2437871"/>
                <a:gd name="connsiteY3909" fmla="*/ 318088 h 1574215"/>
                <a:gd name="connsiteX3910" fmla="*/ 2280836 w 2437871"/>
                <a:gd name="connsiteY3910" fmla="*/ 318088 h 1574215"/>
                <a:gd name="connsiteX3911" fmla="*/ 2355298 w 2437871"/>
                <a:gd name="connsiteY3911" fmla="*/ 318088 h 1574215"/>
                <a:gd name="connsiteX3912" fmla="*/ 2355298 w 2437871"/>
                <a:gd name="connsiteY3912" fmla="*/ 314072 h 1574215"/>
                <a:gd name="connsiteX3913" fmla="*/ 2280836 w 2437871"/>
                <a:gd name="connsiteY3913" fmla="*/ 314072 h 1574215"/>
                <a:gd name="connsiteX3914" fmla="*/ 2280836 w 2437871"/>
                <a:gd name="connsiteY3914" fmla="*/ 318088 h 1574215"/>
                <a:gd name="connsiteX3915" fmla="*/ 392550 w 2437871"/>
                <a:gd name="connsiteY3915" fmla="*/ 392550 h 1574215"/>
                <a:gd name="connsiteX3916" fmla="*/ 318088 w 2437871"/>
                <a:gd name="connsiteY3916" fmla="*/ 392550 h 1574215"/>
                <a:gd name="connsiteX3917" fmla="*/ 318088 w 2437871"/>
                <a:gd name="connsiteY3917" fmla="*/ 396566 h 1574215"/>
                <a:gd name="connsiteX3918" fmla="*/ 392550 w 2437871"/>
                <a:gd name="connsiteY3918" fmla="*/ 396566 h 1574215"/>
                <a:gd name="connsiteX3919" fmla="*/ 392550 w 2437871"/>
                <a:gd name="connsiteY3919" fmla="*/ 392550 h 1574215"/>
                <a:gd name="connsiteX3920" fmla="*/ 1570198 w 2437871"/>
                <a:gd name="connsiteY3920" fmla="*/ 396566 h 1574215"/>
                <a:gd name="connsiteX3921" fmla="*/ 1570198 w 2437871"/>
                <a:gd name="connsiteY3921" fmla="*/ 392550 h 1574215"/>
                <a:gd name="connsiteX3922" fmla="*/ 1495737 w 2437871"/>
                <a:gd name="connsiteY3922" fmla="*/ 392550 h 1574215"/>
                <a:gd name="connsiteX3923" fmla="*/ 1495737 w 2437871"/>
                <a:gd name="connsiteY3923" fmla="*/ 396566 h 1574215"/>
                <a:gd name="connsiteX3924" fmla="*/ 1570198 w 2437871"/>
                <a:gd name="connsiteY3924" fmla="*/ 396566 h 1574215"/>
                <a:gd name="connsiteX3925" fmla="*/ 1177649 w 2437871"/>
                <a:gd name="connsiteY3925" fmla="*/ 396566 h 1574215"/>
                <a:gd name="connsiteX3926" fmla="*/ 1177649 w 2437871"/>
                <a:gd name="connsiteY3926" fmla="*/ 392550 h 1574215"/>
                <a:gd name="connsiteX3927" fmla="*/ 1103187 w 2437871"/>
                <a:gd name="connsiteY3927" fmla="*/ 392550 h 1574215"/>
                <a:gd name="connsiteX3928" fmla="*/ 1103187 w 2437871"/>
                <a:gd name="connsiteY3928" fmla="*/ 396566 h 1574215"/>
                <a:gd name="connsiteX3929" fmla="*/ 1177649 w 2437871"/>
                <a:gd name="connsiteY3929" fmla="*/ 396566 h 1574215"/>
                <a:gd name="connsiteX3930" fmla="*/ 1334685 w 2437871"/>
                <a:gd name="connsiteY3930" fmla="*/ 396566 h 1574215"/>
                <a:gd name="connsiteX3931" fmla="*/ 1334685 w 2437871"/>
                <a:gd name="connsiteY3931" fmla="*/ 392550 h 1574215"/>
                <a:gd name="connsiteX3932" fmla="*/ 1260223 w 2437871"/>
                <a:gd name="connsiteY3932" fmla="*/ 392550 h 1574215"/>
                <a:gd name="connsiteX3933" fmla="*/ 1260223 w 2437871"/>
                <a:gd name="connsiteY3933" fmla="*/ 396566 h 1574215"/>
                <a:gd name="connsiteX3934" fmla="*/ 1334685 w 2437871"/>
                <a:gd name="connsiteY3934" fmla="*/ 396566 h 1574215"/>
                <a:gd name="connsiteX3935" fmla="*/ 1256207 w 2437871"/>
                <a:gd name="connsiteY3935" fmla="*/ 396566 h 1574215"/>
                <a:gd name="connsiteX3936" fmla="*/ 1256207 w 2437871"/>
                <a:gd name="connsiteY3936" fmla="*/ 392550 h 1574215"/>
                <a:gd name="connsiteX3937" fmla="*/ 1181745 w 2437871"/>
                <a:gd name="connsiteY3937" fmla="*/ 392550 h 1574215"/>
                <a:gd name="connsiteX3938" fmla="*/ 1181745 w 2437871"/>
                <a:gd name="connsiteY3938" fmla="*/ 396566 h 1574215"/>
                <a:gd name="connsiteX3939" fmla="*/ 1256207 w 2437871"/>
                <a:gd name="connsiteY3939" fmla="*/ 396566 h 1574215"/>
                <a:gd name="connsiteX3940" fmla="*/ 1727234 w 2437871"/>
                <a:gd name="connsiteY3940" fmla="*/ 396566 h 1574215"/>
                <a:gd name="connsiteX3941" fmla="*/ 1727234 w 2437871"/>
                <a:gd name="connsiteY3941" fmla="*/ 392550 h 1574215"/>
                <a:gd name="connsiteX3942" fmla="*/ 1652773 w 2437871"/>
                <a:gd name="connsiteY3942" fmla="*/ 392550 h 1574215"/>
                <a:gd name="connsiteX3943" fmla="*/ 1652773 w 2437871"/>
                <a:gd name="connsiteY3943" fmla="*/ 396566 h 1574215"/>
                <a:gd name="connsiteX3944" fmla="*/ 1727234 w 2437871"/>
                <a:gd name="connsiteY3944" fmla="*/ 396566 h 1574215"/>
                <a:gd name="connsiteX3945" fmla="*/ 314072 w 2437871"/>
                <a:gd name="connsiteY3945" fmla="*/ 392550 h 1574215"/>
                <a:gd name="connsiteX3946" fmla="*/ 239610 w 2437871"/>
                <a:gd name="connsiteY3946" fmla="*/ 392550 h 1574215"/>
                <a:gd name="connsiteX3947" fmla="*/ 239610 w 2437871"/>
                <a:gd name="connsiteY3947" fmla="*/ 396566 h 1574215"/>
                <a:gd name="connsiteX3948" fmla="*/ 314072 w 2437871"/>
                <a:gd name="connsiteY3948" fmla="*/ 396566 h 1574215"/>
                <a:gd name="connsiteX3949" fmla="*/ 314072 w 2437871"/>
                <a:gd name="connsiteY3949" fmla="*/ 392550 h 1574215"/>
                <a:gd name="connsiteX3950" fmla="*/ 2202358 w 2437871"/>
                <a:gd name="connsiteY3950" fmla="*/ 396566 h 1574215"/>
                <a:gd name="connsiteX3951" fmla="*/ 2276820 w 2437871"/>
                <a:gd name="connsiteY3951" fmla="*/ 396566 h 1574215"/>
                <a:gd name="connsiteX3952" fmla="*/ 2276820 w 2437871"/>
                <a:gd name="connsiteY3952" fmla="*/ 392550 h 1574215"/>
                <a:gd name="connsiteX3953" fmla="*/ 2202358 w 2437871"/>
                <a:gd name="connsiteY3953" fmla="*/ 392550 h 1574215"/>
                <a:gd name="connsiteX3954" fmla="*/ 2202358 w 2437871"/>
                <a:gd name="connsiteY3954" fmla="*/ 396566 h 1574215"/>
                <a:gd name="connsiteX3955" fmla="*/ 1099171 w 2437871"/>
                <a:gd name="connsiteY3955" fmla="*/ 396566 h 1574215"/>
                <a:gd name="connsiteX3956" fmla="*/ 1099171 w 2437871"/>
                <a:gd name="connsiteY3956" fmla="*/ 392550 h 1574215"/>
                <a:gd name="connsiteX3957" fmla="*/ 1024709 w 2437871"/>
                <a:gd name="connsiteY3957" fmla="*/ 392550 h 1574215"/>
                <a:gd name="connsiteX3958" fmla="*/ 1024709 w 2437871"/>
                <a:gd name="connsiteY3958" fmla="*/ 396566 h 1574215"/>
                <a:gd name="connsiteX3959" fmla="*/ 1099171 w 2437871"/>
                <a:gd name="connsiteY3959" fmla="*/ 396566 h 1574215"/>
                <a:gd name="connsiteX3960" fmla="*/ 235514 w 2437871"/>
                <a:gd name="connsiteY3960" fmla="*/ 392550 h 1574215"/>
                <a:gd name="connsiteX3961" fmla="*/ 161052 w 2437871"/>
                <a:gd name="connsiteY3961" fmla="*/ 392550 h 1574215"/>
                <a:gd name="connsiteX3962" fmla="*/ 161052 w 2437871"/>
                <a:gd name="connsiteY3962" fmla="*/ 396566 h 1574215"/>
                <a:gd name="connsiteX3963" fmla="*/ 235514 w 2437871"/>
                <a:gd name="connsiteY3963" fmla="*/ 396566 h 1574215"/>
                <a:gd name="connsiteX3964" fmla="*/ 235514 w 2437871"/>
                <a:gd name="connsiteY3964" fmla="*/ 392550 h 1574215"/>
                <a:gd name="connsiteX3965" fmla="*/ 1491721 w 2437871"/>
                <a:gd name="connsiteY3965" fmla="*/ 396566 h 1574215"/>
                <a:gd name="connsiteX3966" fmla="*/ 1491721 w 2437871"/>
                <a:gd name="connsiteY3966" fmla="*/ 392550 h 1574215"/>
                <a:gd name="connsiteX3967" fmla="*/ 1417259 w 2437871"/>
                <a:gd name="connsiteY3967" fmla="*/ 392550 h 1574215"/>
                <a:gd name="connsiteX3968" fmla="*/ 1417259 w 2437871"/>
                <a:gd name="connsiteY3968" fmla="*/ 396566 h 1574215"/>
                <a:gd name="connsiteX3969" fmla="*/ 1491721 w 2437871"/>
                <a:gd name="connsiteY3969" fmla="*/ 396566 h 1574215"/>
                <a:gd name="connsiteX3970" fmla="*/ 1884270 w 2437871"/>
                <a:gd name="connsiteY3970" fmla="*/ 396566 h 1574215"/>
                <a:gd name="connsiteX3971" fmla="*/ 1884270 w 2437871"/>
                <a:gd name="connsiteY3971" fmla="*/ 392550 h 1574215"/>
                <a:gd name="connsiteX3972" fmla="*/ 1809809 w 2437871"/>
                <a:gd name="connsiteY3972" fmla="*/ 392550 h 1574215"/>
                <a:gd name="connsiteX3973" fmla="*/ 1809809 w 2437871"/>
                <a:gd name="connsiteY3973" fmla="*/ 396566 h 1574215"/>
                <a:gd name="connsiteX3974" fmla="*/ 1884270 w 2437871"/>
                <a:gd name="connsiteY3974" fmla="*/ 396566 h 1574215"/>
                <a:gd name="connsiteX3975" fmla="*/ 2045322 w 2437871"/>
                <a:gd name="connsiteY3975" fmla="*/ 396566 h 1574215"/>
                <a:gd name="connsiteX3976" fmla="*/ 2119784 w 2437871"/>
                <a:gd name="connsiteY3976" fmla="*/ 396566 h 1574215"/>
                <a:gd name="connsiteX3977" fmla="*/ 2119784 w 2437871"/>
                <a:gd name="connsiteY3977" fmla="*/ 392550 h 1574215"/>
                <a:gd name="connsiteX3978" fmla="*/ 2045322 w 2437871"/>
                <a:gd name="connsiteY3978" fmla="*/ 392550 h 1574215"/>
                <a:gd name="connsiteX3979" fmla="*/ 2045322 w 2437871"/>
                <a:gd name="connsiteY3979" fmla="*/ 396566 h 1574215"/>
                <a:gd name="connsiteX3980" fmla="*/ 1805792 w 2437871"/>
                <a:gd name="connsiteY3980" fmla="*/ 396566 h 1574215"/>
                <a:gd name="connsiteX3981" fmla="*/ 1805792 w 2437871"/>
                <a:gd name="connsiteY3981" fmla="*/ 392550 h 1574215"/>
                <a:gd name="connsiteX3982" fmla="*/ 1731331 w 2437871"/>
                <a:gd name="connsiteY3982" fmla="*/ 392550 h 1574215"/>
                <a:gd name="connsiteX3983" fmla="*/ 1731331 w 2437871"/>
                <a:gd name="connsiteY3983" fmla="*/ 396566 h 1574215"/>
                <a:gd name="connsiteX3984" fmla="*/ 1805792 w 2437871"/>
                <a:gd name="connsiteY3984" fmla="*/ 396566 h 1574215"/>
                <a:gd name="connsiteX3985" fmla="*/ 1413243 w 2437871"/>
                <a:gd name="connsiteY3985" fmla="*/ 396566 h 1574215"/>
                <a:gd name="connsiteX3986" fmla="*/ 1413243 w 2437871"/>
                <a:gd name="connsiteY3986" fmla="*/ 392550 h 1574215"/>
                <a:gd name="connsiteX3987" fmla="*/ 1338781 w 2437871"/>
                <a:gd name="connsiteY3987" fmla="*/ 392550 h 1574215"/>
                <a:gd name="connsiteX3988" fmla="*/ 1338781 w 2437871"/>
                <a:gd name="connsiteY3988" fmla="*/ 396566 h 1574215"/>
                <a:gd name="connsiteX3989" fmla="*/ 1413243 w 2437871"/>
                <a:gd name="connsiteY3989" fmla="*/ 396566 h 1574215"/>
                <a:gd name="connsiteX3990" fmla="*/ 2041306 w 2437871"/>
                <a:gd name="connsiteY3990" fmla="*/ 396566 h 1574215"/>
                <a:gd name="connsiteX3991" fmla="*/ 2041306 w 2437871"/>
                <a:gd name="connsiteY3991" fmla="*/ 392550 h 1574215"/>
                <a:gd name="connsiteX3992" fmla="*/ 1966844 w 2437871"/>
                <a:gd name="connsiteY3992" fmla="*/ 392550 h 1574215"/>
                <a:gd name="connsiteX3993" fmla="*/ 1966844 w 2437871"/>
                <a:gd name="connsiteY3993" fmla="*/ 396566 h 1574215"/>
                <a:gd name="connsiteX3994" fmla="*/ 2041306 w 2437871"/>
                <a:gd name="connsiteY3994" fmla="*/ 396566 h 1574215"/>
                <a:gd name="connsiteX3995" fmla="*/ 1962748 w 2437871"/>
                <a:gd name="connsiteY3995" fmla="*/ 396566 h 1574215"/>
                <a:gd name="connsiteX3996" fmla="*/ 1962748 w 2437871"/>
                <a:gd name="connsiteY3996" fmla="*/ 392550 h 1574215"/>
                <a:gd name="connsiteX3997" fmla="*/ 1888286 w 2437871"/>
                <a:gd name="connsiteY3997" fmla="*/ 392550 h 1574215"/>
                <a:gd name="connsiteX3998" fmla="*/ 1888286 w 2437871"/>
                <a:gd name="connsiteY3998" fmla="*/ 396566 h 1574215"/>
                <a:gd name="connsiteX3999" fmla="*/ 1962748 w 2437871"/>
                <a:gd name="connsiteY3999" fmla="*/ 396566 h 1574215"/>
                <a:gd name="connsiteX4000" fmla="*/ 78478 w 2437871"/>
                <a:gd name="connsiteY4000" fmla="*/ 392550 h 1574215"/>
                <a:gd name="connsiteX4001" fmla="*/ 4016 w 2437871"/>
                <a:gd name="connsiteY4001" fmla="*/ 392550 h 1574215"/>
                <a:gd name="connsiteX4002" fmla="*/ 4016 w 2437871"/>
                <a:gd name="connsiteY4002" fmla="*/ 396566 h 1574215"/>
                <a:gd name="connsiteX4003" fmla="*/ 78478 w 2437871"/>
                <a:gd name="connsiteY4003" fmla="*/ 396566 h 1574215"/>
                <a:gd name="connsiteX4004" fmla="*/ 78478 w 2437871"/>
                <a:gd name="connsiteY4004" fmla="*/ 392550 h 1574215"/>
                <a:gd name="connsiteX4005" fmla="*/ 1648756 w 2437871"/>
                <a:gd name="connsiteY4005" fmla="*/ 396566 h 1574215"/>
                <a:gd name="connsiteX4006" fmla="*/ 1648756 w 2437871"/>
                <a:gd name="connsiteY4006" fmla="*/ 392550 h 1574215"/>
                <a:gd name="connsiteX4007" fmla="*/ 1574295 w 2437871"/>
                <a:gd name="connsiteY4007" fmla="*/ 392550 h 1574215"/>
                <a:gd name="connsiteX4008" fmla="*/ 1574295 w 2437871"/>
                <a:gd name="connsiteY4008" fmla="*/ 396566 h 1574215"/>
                <a:gd name="connsiteX4009" fmla="*/ 1648756 w 2437871"/>
                <a:gd name="connsiteY4009" fmla="*/ 396566 h 1574215"/>
                <a:gd name="connsiteX4010" fmla="*/ 1020613 w 2437871"/>
                <a:gd name="connsiteY4010" fmla="*/ 396566 h 1574215"/>
                <a:gd name="connsiteX4011" fmla="*/ 1020613 w 2437871"/>
                <a:gd name="connsiteY4011" fmla="*/ 392550 h 1574215"/>
                <a:gd name="connsiteX4012" fmla="*/ 946151 w 2437871"/>
                <a:gd name="connsiteY4012" fmla="*/ 392550 h 1574215"/>
                <a:gd name="connsiteX4013" fmla="*/ 946151 w 2437871"/>
                <a:gd name="connsiteY4013" fmla="*/ 396566 h 1574215"/>
                <a:gd name="connsiteX4014" fmla="*/ 1020613 w 2437871"/>
                <a:gd name="connsiteY4014" fmla="*/ 396566 h 1574215"/>
                <a:gd name="connsiteX4015" fmla="*/ 2280836 w 2437871"/>
                <a:gd name="connsiteY4015" fmla="*/ 396566 h 1574215"/>
                <a:gd name="connsiteX4016" fmla="*/ 2355298 w 2437871"/>
                <a:gd name="connsiteY4016" fmla="*/ 396566 h 1574215"/>
                <a:gd name="connsiteX4017" fmla="*/ 2355298 w 2437871"/>
                <a:gd name="connsiteY4017" fmla="*/ 392550 h 1574215"/>
                <a:gd name="connsiteX4018" fmla="*/ 2280836 w 2437871"/>
                <a:gd name="connsiteY4018" fmla="*/ 392550 h 1574215"/>
                <a:gd name="connsiteX4019" fmla="*/ 2280836 w 2437871"/>
                <a:gd name="connsiteY4019" fmla="*/ 396566 h 1574215"/>
                <a:gd name="connsiteX4020" fmla="*/ 2123800 w 2437871"/>
                <a:gd name="connsiteY4020" fmla="*/ 396566 h 1574215"/>
                <a:gd name="connsiteX4021" fmla="*/ 2198262 w 2437871"/>
                <a:gd name="connsiteY4021" fmla="*/ 396566 h 1574215"/>
                <a:gd name="connsiteX4022" fmla="*/ 2198262 w 2437871"/>
                <a:gd name="connsiteY4022" fmla="*/ 392550 h 1574215"/>
                <a:gd name="connsiteX4023" fmla="*/ 2123800 w 2437871"/>
                <a:gd name="connsiteY4023" fmla="*/ 392550 h 1574215"/>
                <a:gd name="connsiteX4024" fmla="*/ 2123800 w 2437871"/>
                <a:gd name="connsiteY4024" fmla="*/ 396566 h 1574215"/>
                <a:gd name="connsiteX4025" fmla="*/ 549585 w 2437871"/>
                <a:gd name="connsiteY4025" fmla="*/ 396566 h 1574215"/>
                <a:gd name="connsiteX4026" fmla="*/ 549585 w 2437871"/>
                <a:gd name="connsiteY4026" fmla="*/ 392550 h 1574215"/>
                <a:gd name="connsiteX4027" fmla="*/ 475124 w 2437871"/>
                <a:gd name="connsiteY4027" fmla="*/ 392550 h 1574215"/>
                <a:gd name="connsiteX4028" fmla="*/ 475124 w 2437871"/>
                <a:gd name="connsiteY4028" fmla="*/ 396566 h 1574215"/>
                <a:gd name="connsiteX4029" fmla="*/ 549585 w 2437871"/>
                <a:gd name="connsiteY4029" fmla="*/ 396566 h 1574215"/>
                <a:gd name="connsiteX4030" fmla="*/ 706621 w 2437871"/>
                <a:gd name="connsiteY4030" fmla="*/ 396566 h 1574215"/>
                <a:gd name="connsiteX4031" fmla="*/ 706621 w 2437871"/>
                <a:gd name="connsiteY4031" fmla="*/ 392550 h 1574215"/>
                <a:gd name="connsiteX4032" fmla="*/ 632160 w 2437871"/>
                <a:gd name="connsiteY4032" fmla="*/ 392550 h 1574215"/>
                <a:gd name="connsiteX4033" fmla="*/ 632160 w 2437871"/>
                <a:gd name="connsiteY4033" fmla="*/ 396566 h 1574215"/>
                <a:gd name="connsiteX4034" fmla="*/ 706621 w 2437871"/>
                <a:gd name="connsiteY4034" fmla="*/ 396566 h 1574215"/>
                <a:gd name="connsiteX4035" fmla="*/ 942135 w 2437871"/>
                <a:gd name="connsiteY4035" fmla="*/ 396566 h 1574215"/>
                <a:gd name="connsiteX4036" fmla="*/ 942135 w 2437871"/>
                <a:gd name="connsiteY4036" fmla="*/ 392550 h 1574215"/>
                <a:gd name="connsiteX4037" fmla="*/ 867673 w 2437871"/>
                <a:gd name="connsiteY4037" fmla="*/ 392550 h 1574215"/>
                <a:gd name="connsiteX4038" fmla="*/ 867673 w 2437871"/>
                <a:gd name="connsiteY4038" fmla="*/ 396566 h 1574215"/>
                <a:gd name="connsiteX4039" fmla="*/ 942135 w 2437871"/>
                <a:gd name="connsiteY4039" fmla="*/ 396566 h 1574215"/>
                <a:gd name="connsiteX4040" fmla="*/ 628063 w 2437871"/>
                <a:gd name="connsiteY4040" fmla="*/ 396566 h 1574215"/>
                <a:gd name="connsiteX4041" fmla="*/ 628063 w 2437871"/>
                <a:gd name="connsiteY4041" fmla="*/ 392550 h 1574215"/>
                <a:gd name="connsiteX4042" fmla="*/ 553602 w 2437871"/>
                <a:gd name="connsiteY4042" fmla="*/ 392550 h 1574215"/>
                <a:gd name="connsiteX4043" fmla="*/ 553602 w 2437871"/>
                <a:gd name="connsiteY4043" fmla="*/ 396566 h 1574215"/>
                <a:gd name="connsiteX4044" fmla="*/ 628063 w 2437871"/>
                <a:gd name="connsiteY4044" fmla="*/ 396566 h 1574215"/>
                <a:gd name="connsiteX4045" fmla="*/ 785099 w 2437871"/>
                <a:gd name="connsiteY4045" fmla="*/ 396566 h 1574215"/>
                <a:gd name="connsiteX4046" fmla="*/ 785099 w 2437871"/>
                <a:gd name="connsiteY4046" fmla="*/ 392550 h 1574215"/>
                <a:gd name="connsiteX4047" fmla="*/ 710638 w 2437871"/>
                <a:gd name="connsiteY4047" fmla="*/ 392550 h 1574215"/>
                <a:gd name="connsiteX4048" fmla="*/ 710638 w 2437871"/>
                <a:gd name="connsiteY4048" fmla="*/ 396566 h 1574215"/>
                <a:gd name="connsiteX4049" fmla="*/ 785099 w 2437871"/>
                <a:gd name="connsiteY4049" fmla="*/ 396566 h 1574215"/>
                <a:gd name="connsiteX4050" fmla="*/ 2359394 w 2437871"/>
                <a:gd name="connsiteY4050" fmla="*/ 396566 h 1574215"/>
                <a:gd name="connsiteX4051" fmla="*/ 2433856 w 2437871"/>
                <a:gd name="connsiteY4051" fmla="*/ 396566 h 1574215"/>
                <a:gd name="connsiteX4052" fmla="*/ 2433856 w 2437871"/>
                <a:gd name="connsiteY4052" fmla="*/ 392550 h 1574215"/>
                <a:gd name="connsiteX4053" fmla="*/ 2359394 w 2437871"/>
                <a:gd name="connsiteY4053" fmla="*/ 392550 h 1574215"/>
                <a:gd name="connsiteX4054" fmla="*/ 2359394 w 2437871"/>
                <a:gd name="connsiteY4054" fmla="*/ 396566 h 1574215"/>
                <a:gd name="connsiteX4055" fmla="*/ 157036 w 2437871"/>
                <a:gd name="connsiteY4055" fmla="*/ 392550 h 1574215"/>
                <a:gd name="connsiteX4056" fmla="*/ 82574 w 2437871"/>
                <a:gd name="connsiteY4056" fmla="*/ 392550 h 1574215"/>
                <a:gd name="connsiteX4057" fmla="*/ 82574 w 2437871"/>
                <a:gd name="connsiteY4057" fmla="*/ 396566 h 1574215"/>
                <a:gd name="connsiteX4058" fmla="*/ 157036 w 2437871"/>
                <a:gd name="connsiteY4058" fmla="*/ 396566 h 1574215"/>
                <a:gd name="connsiteX4059" fmla="*/ 157036 w 2437871"/>
                <a:gd name="connsiteY4059" fmla="*/ 392550 h 1574215"/>
                <a:gd name="connsiteX4060" fmla="*/ 863657 w 2437871"/>
                <a:gd name="connsiteY4060" fmla="*/ 396566 h 1574215"/>
                <a:gd name="connsiteX4061" fmla="*/ 863657 w 2437871"/>
                <a:gd name="connsiteY4061" fmla="*/ 392550 h 1574215"/>
                <a:gd name="connsiteX4062" fmla="*/ 789196 w 2437871"/>
                <a:gd name="connsiteY4062" fmla="*/ 392550 h 1574215"/>
                <a:gd name="connsiteX4063" fmla="*/ 789196 w 2437871"/>
                <a:gd name="connsiteY4063" fmla="*/ 396566 h 1574215"/>
                <a:gd name="connsiteX4064" fmla="*/ 863657 w 2437871"/>
                <a:gd name="connsiteY4064" fmla="*/ 396566 h 1574215"/>
                <a:gd name="connsiteX4065" fmla="*/ 471108 w 2437871"/>
                <a:gd name="connsiteY4065" fmla="*/ 396566 h 1574215"/>
                <a:gd name="connsiteX4066" fmla="*/ 471108 w 2437871"/>
                <a:gd name="connsiteY4066" fmla="*/ 392550 h 1574215"/>
                <a:gd name="connsiteX4067" fmla="*/ 396646 w 2437871"/>
                <a:gd name="connsiteY4067" fmla="*/ 392550 h 1574215"/>
                <a:gd name="connsiteX4068" fmla="*/ 396646 w 2437871"/>
                <a:gd name="connsiteY4068" fmla="*/ 396566 h 1574215"/>
                <a:gd name="connsiteX4069" fmla="*/ 471108 w 2437871"/>
                <a:gd name="connsiteY4069" fmla="*/ 396566 h 1574215"/>
                <a:gd name="connsiteX4070" fmla="*/ 1962748 w 2437871"/>
                <a:gd name="connsiteY4070" fmla="*/ 475124 h 1574215"/>
                <a:gd name="connsiteX4071" fmla="*/ 1962748 w 2437871"/>
                <a:gd name="connsiteY4071" fmla="*/ 471108 h 1574215"/>
                <a:gd name="connsiteX4072" fmla="*/ 1888286 w 2437871"/>
                <a:gd name="connsiteY4072" fmla="*/ 471108 h 1574215"/>
                <a:gd name="connsiteX4073" fmla="*/ 1888286 w 2437871"/>
                <a:gd name="connsiteY4073" fmla="*/ 475124 h 1574215"/>
                <a:gd name="connsiteX4074" fmla="*/ 1962748 w 2437871"/>
                <a:gd name="connsiteY4074" fmla="*/ 475124 h 1574215"/>
                <a:gd name="connsiteX4075" fmla="*/ 471108 w 2437871"/>
                <a:gd name="connsiteY4075" fmla="*/ 471108 h 1574215"/>
                <a:gd name="connsiteX4076" fmla="*/ 396646 w 2437871"/>
                <a:gd name="connsiteY4076" fmla="*/ 471108 h 1574215"/>
                <a:gd name="connsiteX4077" fmla="*/ 396646 w 2437871"/>
                <a:gd name="connsiteY4077" fmla="*/ 475124 h 1574215"/>
                <a:gd name="connsiteX4078" fmla="*/ 471108 w 2437871"/>
                <a:gd name="connsiteY4078" fmla="*/ 475124 h 1574215"/>
                <a:gd name="connsiteX4079" fmla="*/ 471108 w 2437871"/>
                <a:gd name="connsiteY4079" fmla="*/ 471108 h 1574215"/>
                <a:gd name="connsiteX4080" fmla="*/ 1334685 w 2437871"/>
                <a:gd name="connsiteY4080" fmla="*/ 475124 h 1574215"/>
                <a:gd name="connsiteX4081" fmla="*/ 1334685 w 2437871"/>
                <a:gd name="connsiteY4081" fmla="*/ 471108 h 1574215"/>
                <a:gd name="connsiteX4082" fmla="*/ 1260223 w 2437871"/>
                <a:gd name="connsiteY4082" fmla="*/ 471108 h 1574215"/>
                <a:gd name="connsiteX4083" fmla="*/ 1260223 w 2437871"/>
                <a:gd name="connsiteY4083" fmla="*/ 475124 h 1574215"/>
                <a:gd name="connsiteX4084" fmla="*/ 1334685 w 2437871"/>
                <a:gd name="connsiteY4084" fmla="*/ 475124 h 1574215"/>
                <a:gd name="connsiteX4085" fmla="*/ 942135 w 2437871"/>
                <a:gd name="connsiteY4085" fmla="*/ 475124 h 1574215"/>
                <a:gd name="connsiteX4086" fmla="*/ 942135 w 2437871"/>
                <a:gd name="connsiteY4086" fmla="*/ 471108 h 1574215"/>
                <a:gd name="connsiteX4087" fmla="*/ 867673 w 2437871"/>
                <a:gd name="connsiteY4087" fmla="*/ 471108 h 1574215"/>
                <a:gd name="connsiteX4088" fmla="*/ 867673 w 2437871"/>
                <a:gd name="connsiteY4088" fmla="*/ 475124 h 1574215"/>
                <a:gd name="connsiteX4089" fmla="*/ 942135 w 2437871"/>
                <a:gd name="connsiteY4089" fmla="*/ 475124 h 1574215"/>
                <a:gd name="connsiteX4090" fmla="*/ 2359394 w 2437871"/>
                <a:gd name="connsiteY4090" fmla="*/ 475124 h 1574215"/>
                <a:gd name="connsiteX4091" fmla="*/ 2433856 w 2437871"/>
                <a:gd name="connsiteY4091" fmla="*/ 475124 h 1574215"/>
                <a:gd name="connsiteX4092" fmla="*/ 2433856 w 2437871"/>
                <a:gd name="connsiteY4092" fmla="*/ 471108 h 1574215"/>
                <a:gd name="connsiteX4093" fmla="*/ 2359394 w 2437871"/>
                <a:gd name="connsiteY4093" fmla="*/ 471108 h 1574215"/>
                <a:gd name="connsiteX4094" fmla="*/ 2359394 w 2437871"/>
                <a:gd name="connsiteY4094" fmla="*/ 475124 h 1574215"/>
                <a:gd name="connsiteX4095" fmla="*/ 1727234 w 2437871"/>
                <a:gd name="connsiteY4095" fmla="*/ 475124 h 1574215"/>
                <a:gd name="connsiteX4096" fmla="*/ 1727234 w 2437871"/>
                <a:gd name="connsiteY4096" fmla="*/ 471108 h 1574215"/>
                <a:gd name="connsiteX4097" fmla="*/ 1652773 w 2437871"/>
                <a:gd name="connsiteY4097" fmla="*/ 471108 h 1574215"/>
                <a:gd name="connsiteX4098" fmla="*/ 1652773 w 2437871"/>
                <a:gd name="connsiteY4098" fmla="*/ 475124 h 1574215"/>
                <a:gd name="connsiteX4099" fmla="*/ 1727234 w 2437871"/>
                <a:gd name="connsiteY4099" fmla="*/ 475124 h 1574215"/>
                <a:gd name="connsiteX4100" fmla="*/ 157036 w 2437871"/>
                <a:gd name="connsiteY4100" fmla="*/ 471108 h 1574215"/>
                <a:gd name="connsiteX4101" fmla="*/ 82574 w 2437871"/>
                <a:gd name="connsiteY4101" fmla="*/ 471108 h 1574215"/>
                <a:gd name="connsiteX4102" fmla="*/ 82574 w 2437871"/>
                <a:gd name="connsiteY4102" fmla="*/ 475124 h 1574215"/>
                <a:gd name="connsiteX4103" fmla="*/ 157036 w 2437871"/>
                <a:gd name="connsiteY4103" fmla="*/ 475124 h 1574215"/>
                <a:gd name="connsiteX4104" fmla="*/ 157036 w 2437871"/>
                <a:gd name="connsiteY4104" fmla="*/ 471108 h 1574215"/>
                <a:gd name="connsiteX4105" fmla="*/ 1491721 w 2437871"/>
                <a:gd name="connsiteY4105" fmla="*/ 475124 h 1574215"/>
                <a:gd name="connsiteX4106" fmla="*/ 1491721 w 2437871"/>
                <a:gd name="connsiteY4106" fmla="*/ 471108 h 1574215"/>
                <a:gd name="connsiteX4107" fmla="*/ 1417259 w 2437871"/>
                <a:gd name="connsiteY4107" fmla="*/ 471108 h 1574215"/>
                <a:gd name="connsiteX4108" fmla="*/ 1417259 w 2437871"/>
                <a:gd name="connsiteY4108" fmla="*/ 475124 h 1574215"/>
                <a:gd name="connsiteX4109" fmla="*/ 1491721 w 2437871"/>
                <a:gd name="connsiteY4109" fmla="*/ 475124 h 1574215"/>
                <a:gd name="connsiteX4110" fmla="*/ 1648756 w 2437871"/>
                <a:gd name="connsiteY4110" fmla="*/ 475124 h 1574215"/>
                <a:gd name="connsiteX4111" fmla="*/ 1648756 w 2437871"/>
                <a:gd name="connsiteY4111" fmla="*/ 471108 h 1574215"/>
                <a:gd name="connsiteX4112" fmla="*/ 1574295 w 2437871"/>
                <a:gd name="connsiteY4112" fmla="*/ 471108 h 1574215"/>
                <a:gd name="connsiteX4113" fmla="*/ 1574295 w 2437871"/>
                <a:gd name="connsiteY4113" fmla="*/ 475124 h 1574215"/>
                <a:gd name="connsiteX4114" fmla="*/ 1648756 w 2437871"/>
                <a:gd name="connsiteY4114" fmla="*/ 475124 h 1574215"/>
                <a:gd name="connsiteX4115" fmla="*/ 2123800 w 2437871"/>
                <a:gd name="connsiteY4115" fmla="*/ 475124 h 1574215"/>
                <a:gd name="connsiteX4116" fmla="*/ 2198262 w 2437871"/>
                <a:gd name="connsiteY4116" fmla="*/ 475124 h 1574215"/>
                <a:gd name="connsiteX4117" fmla="*/ 2198262 w 2437871"/>
                <a:gd name="connsiteY4117" fmla="*/ 471108 h 1574215"/>
                <a:gd name="connsiteX4118" fmla="*/ 2123800 w 2437871"/>
                <a:gd name="connsiteY4118" fmla="*/ 471108 h 1574215"/>
                <a:gd name="connsiteX4119" fmla="*/ 2123800 w 2437871"/>
                <a:gd name="connsiteY4119" fmla="*/ 475124 h 1574215"/>
                <a:gd name="connsiteX4120" fmla="*/ 1413243 w 2437871"/>
                <a:gd name="connsiteY4120" fmla="*/ 475124 h 1574215"/>
                <a:gd name="connsiteX4121" fmla="*/ 1413243 w 2437871"/>
                <a:gd name="connsiteY4121" fmla="*/ 471108 h 1574215"/>
                <a:gd name="connsiteX4122" fmla="*/ 1338781 w 2437871"/>
                <a:gd name="connsiteY4122" fmla="*/ 471108 h 1574215"/>
                <a:gd name="connsiteX4123" fmla="*/ 1338781 w 2437871"/>
                <a:gd name="connsiteY4123" fmla="*/ 475124 h 1574215"/>
                <a:gd name="connsiteX4124" fmla="*/ 1413243 w 2437871"/>
                <a:gd name="connsiteY4124" fmla="*/ 475124 h 1574215"/>
                <a:gd name="connsiteX4125" fmla="*/ 2280836 w 2437871"/>
                <a:gd name="connsiteY4125" fmla="*/ 475124 h 1574215"/>
                <a:gd name="connsiteX4126" fmla="*/ 2355298 w 2437871"/>
                <a:gd name="connsiteY4126" fmla="*/ 475124 h 1574215"/>
                <a:gd name="connsiteX4127" fmla="*/ 2355298 w 2437871"/>
                <a:gd name="connsiteY4127" fmla="*/ 471108 h 1574215"/>
                <a:gd name="connsiteX4128" fmla="*/ 2280836 w 2437871"/>
                <a:gd name="connsiteY4128" fmla="*/ 471108 h 1574215"/>
                <a:gd name="connsiteX4129" fmla="*/ 2280836 w 2437871"/>
                <a:gd name="connsiteY4129" fmla="*/ 475124 h 1574215"/>
                <a:gd name="connsiteX4130" fmla="*/ 314072 w 2437871"/>
                <a:gd name="connsiteY4130" fmla="*/ 471108 h 1574215"/>
                <a:gd name="connsiteX4131" fmla="*/ 239610 w 2437871"/>
                <a:gd name="connsiteY4131" fmla="*/ 471108 h 1574215"/>
                <a:gd name="connsiteX4132" fmla="*/ 239610 w 2437871"/>
                <a:gd name="connsiteY4132" fmla="*/ 475124 h 1574215"/>
                <a:gd name="connsiteX4133" fmla="*/ 314072 w 2437871"/>
                <a:gd name="connsiteY4133" fmla="*/ 475124 h 1574215"/>
                <a:gd name="connsiteX4134" fmla="*/ 314072 w 2437871"/>
                <a:gd name="connsiteY4134" fmla="*/ 471108 h 1574215"/>
                <a:gd name="connsiteX4135" fmla="*/ 392550 w 2437871"/>
                <a:gd name="connsiteY4135" fmla="*/ 471108 h 1574215"/>
                <a:gd name="connsiteX4136" fmla="*/ 318088 w 2437871"/>
                <a:gd name="connsiteY4136" fmla="*/ 471108 h 1574215"/>
                <a:gd name="connsiteX4137" fmla="*/ 318088 w 2437871"/>
                <a:gd name="connsiteY4137" fmla="*/ 475124 h 1574215"/>
                <a:gd name="connsiteX4138" fmla="*/ 392550 w 2437871"/>
                <a:gd name="connsiteY4138" fmla="*/ 475124 h 1574215"/>
                <a:gd name="connsiteX4139" fmla="*/ 392550 w 2437871"/>
                <a:gd name="connsiteY4139" fmla="*/ 471108 h 1574215"/>
                <a:gd name="connsiteX4140" fmla="*/ 1570198 w 2437871"/>
                <a:gd name="connsiteY4140" fmla="*/ 475124 h 1574215"/>
                <a:gd name="connsiteX4141" fmla="*/ 1570198 w 2437871"/>
                <a:gd name="connsiteY4141" fmla="*/ 471108 h 1574215"/>
                <a:gd name="connsiteX4142" fmla="*/ 1495737 w 2437871"/>
                <a:gd name="connsiteY4142" fmla="*/ 471108 h 1574215"/>
                <a:gd name="connsiteX4143" fmla="*/ 1495737 w 2437871"/>
                <a:gd name="connsiteY4143" fmla="*/ 475124 h 1574215"/>
                <a:gd name="connsiteX4144" fmla="*/ 1570198 w 2437871"/>
                <a:gd name="connsiteY4144" fmla="*/ 475124 h 1574215"/>
                <a:gd name="connsiteX4145" fmla="*/ 628063 w 2437871"/>
                <a:gd name="connsiteY4145" fmla="*/ 475124 h 1574215"/>
                <a:gd name="connsiteX4146" fmla="*/ 628063 w 2437871"/>
                <a:gd name="connsiteY4146" fmla="*/ 471108 h 1574215"/>
                <a:gd name="connsiteX4147" fmla="*/ 553602 w 2437871"/>
                <a:gd name="connsiteY4147" fmla="*/ 471108 h 1574215"/>
                <a:gd name="connsiteX4148" fmla="*/ 553602 w 2437871"/>
                <a:gd name="connsiteY4148" fmla="*/ 475124 h 1574215"/>
                <a:gd name="connsiteX4149" fmla="*/ 628063 w 2437871"/>
                <a:gd name="connsiteY4149" fmla="*/ 475124 h 1574215"/>
                <a:gd name="connsiteX4150" fmla="*/ 1020613 w 2437871"/>
                <a:gd name="connsiteY4150" fmla="*/ 475124 h 1574215"/>
                <a:gd name="connsiteX4151" fmla="*/ 1020613 w 2437871"/>
                <a:gd name="connsiteY4151" fmla="*/ 471108 h 1574215"/>
                <a:gd name="connsiteX4152" fmla="*/ 946151 w 2437871"/>
                <a:gd name="connsiteY4152" fmla="*/ 471108 h 1574215"/>
                <a:gd name="connsiteX4153" fmla="*/ 946151 w 2437871"/>
                <a:gd name="connsiteY4153" fmla="*/ 475124 h 1574215"/>
                <a:gd name="connsiteX4154" fmla="*/ 1020613 w 2437871"/>
                <a:gd name="connsiteY4154" fmla="*/ 475124 h 1574215"/>
                <a:gd name="connsiteX4155" fmla="*/ 78478 w 2437871"/>
                <a:gd name="connsiteY4155" fmla="*/ 471108 h 1574215"/>
                <a:gd name="connsiteX4156" fmla="*/ 4016 w 2437871"/>
                <a:gd name="connsiteY4156" fmla="*/ 471108 h 1574215"/>
                <a:gd name="connsiteX4157" fmla="*/ 4016 w 2437871"/>
                <a:gd name="connsiteY4157" fmla="*/ 475124 h 1574215"/>
                <a:gd name="connsiteX4158" fmla="*/ 78478 w 2437871"/>
                <a:gd name="connsiteY4158" fmla="*/ 475124 h 1574215"/>
                <a:gd name="connsiteX4159" fmla="*/ 78478 w 2437871"/>
                <a:gd name="connsiteY4159" fmla="*/ 471108 h 1574215"/>
                <a:gd name="connsiteX4160" fmla="*/ 2202358 w 2437871"/>
                <a:gd name="connsiteY4160" fmla="*/ 475124 h 1574215"/>
                <a:gd name="connsiteX4161" fmla="*/ 2276820 w 2437871"/>
                <a:gd name="connsiteY4161" fmla="*/ 475124 h 1574215"/>
                <a:gd name="connsiteX4162" fmla="*/ 2276820 w 2437871"/>
                <a:gd name="connsiteY4162" fmla="*/ 471108 h 1574215"/>
                <a:gd name="connsiteX4163" fmla="*/ 2202358 w 2437871"/>
                <a:gd name="connsiteY4163" fmla="*/ 471108 h 1574215"/>
                <a:gd name="connsiteX4164" fmla="*/ 2202358 w 2437871"/>
                <a:gd name="connsiteY4164" fmla="*/ 475124 h 1574215"/>
                <a:gd name="connsiteX4165" fmla="*/ 549585 w 2437871"/>
                <a:gd name="connsiteY4165" fmla="*/ 475124 h 1574215"/>
                <a:gd name="connsiteX4166" fmla="*/ 549585 w 2437871"/>
                <a:gd name="connsiteY4166" fmla="*/ 471108 h 1574215"/>
                <a:gd name="connsiteX4167" fmla="*/ 475124 w 2437871"/>
                <a:gd name="connsiteY4167" fmla="*/ 471108 h 1574215"/>
                <a:gd name="connsiteX4168" fmla="*/ 475124 w 2437871"/>
                <a:gd name="connsiteY4168" fmla="*/ 475124 h 1574215"/>
                <a:gd name="connsiteX4169" fmla="*/ 549585 w 2437871"/>
                <a:gd name="connsiteY4169" fmla="*/ 475124 h 1574215"/>
                <a:gd name="connsiteX4170" fmla="*/ 706621 w 2437871"/>
                <a:gd name="connsiteY4170" fmla="*/ 475124 h 1574215"/>
                <a:gd name="connsiteX4171" fmla="*/ 706621 w 2437871"/>
                <a:gd name="connsiteY4171" fmla="*/ 471108 h 1574215"/>
                <a:gd name="connsiteX4172" fmla="*/ 632160 w 2437871"/>
                <a:gd name="connsiteY4172" fmla="*/ 471108 h 1574215"/>
                <a:gd name="connsiteX4173" fmla="*/ 632160 w 2437871"/>
                <a:gd name="connsiteY4173" fmla="*/ 475124 h 1574215"/>
                <a:gd name="connsiteX4174" fmla="*/ 706621 w 2437871"/>
                <a:gd name="connsiteY4174" fmla="*/ 475124 h 1574215"/>
                <a:gd name="connsiteX4175" fmla="*/ 785099 w 2437871"/>
                <a:gd name="connsiteY4175" fmla="*/ 475124 h 1574215"/>
                <a:gd name="connsiteX4176" fmla="*/ 785099 w 2437871"/>
                <a:gd name="connsiteY4176" fmla="*/ 471108 h 1574215"/>
                <a:gd name="connsiteX4177" fmla="*/ 710638 w 2437871"/>
                <a:gd name="connsiteY4177" fmla="*/ 471108 h 1574215"/>
                <a:gd name="connsiteX4178" fmla="*/ 710638 w 2437871"/>
                <a:gd name="connsiteY4178" fmla="*/ 475124 h 1574215"/>
                <a:gd name="connsiteX4179" fmla="*/ 785099 w 2437871"/>
                <a:gd name="connsiteY4179" fmla="*/ 475124 h 1574215"/>
                <a:gd name="connsiteX4180" fmla="*/ 2045322 w 2437871"/>
                <a:gd name="connsiteY4180" fmla="*/ 475124 h 1574215"/>
                <a:gd name="connsiteX4181" fmla="*/ 2119784 w 2437871"/>
                <a:gd name="connsiteY4181" fmla="*/ 475124 h 1574215"/>
                <a:gd name="connsiteX4182" fmla="*/ 2119784 w 2437871"/>
                <a:gd name="connsiteY4182" fmla="*/ 471108 h 1574215"/>
                <a:gd name="connsiteX4183" fmla="*/ 2045322 w 2437871"/>
                <a:gd name="connsiteY4183" fmla="*/ 471108 h 1574215"/>
                <a:gd name="connsiteX4184" fmla="*/ 2045322 w 2437871"/>
                <a:gd name="connsiteY4184" fmla="*/ 475124 h 1574215"/>
                <a:gd name="connsiteX4185" fmla="*/ 1884270 w 2437871"/>
                <a:gd name="connsiteY4185" fmla="*/ 475124 h 1574215"/>
                <a:gd name="connsiteX4186" fmla="*/ 1884270 w 2437871"/>
                <a:gd name="connsiteY4186" fmla="*/ 471108 h 1574215"/>
                <a:gd name="connsiteX4187" fmla="*/ 1809809 w 2437871"/>
                <a:gd name="connsiteY4187" fmla="*/ 471108 h 1574215"/>
                <a:gd name="connsiteX4188" fmla="*/ 1809809 w 2437871"/>
                <a:gd name="connsiteY4188" fmla="*/ 475124 h 1574215"/>
                <a:gd name="connsiteX4189" fmla="*/ 1884270 w 2437871"/>
                <a:gd name="connsiteY4189" fmla="*/ 475124 h 1574215"/>
                <a:gd name="connsiteX4190" fmla="*/ 1805792 w 2437871"/>
                <a:gd name="connsiteY4190" fmla="*/ 475124 h 1574215"/>
                <a:gd name="connsiteX4191" fmla="*/ 1805792 w 2437871"/>
                <a:gd name="connsiteY4191" fmla="*/ 471108 h 1574215"/>
                <a:gd name="connsiteX4192" fmla="*/ 1731331 w 2437871"/>
                <a:gd name="connsiteY4192" fmla="*/ 471108 h 1574215"/>
                <a:gd name="connsiteX4193" fmla="*/ 1731331 w 2437871"/>
                <a:gd name="connsiteY4193" fmla="*/ 475124 h 1574215"/>
                <a:gd name="connsiteX4194" fmla="*/ 1805792 w 2437871"/>
                <a:gd name="connsiteY4194" fmla="*/ 475124 h 1574215"/>
                <a:gd name="connsiteX4195" fmla="*/ 1177649 w 2437871"/>
                <a:gd name="connsiteY4195" fmla="*/ 475124 h 1574215"/>
                <a:gd name="connsiteX4196" fmla="*/ 1177649 w 2437871"/>
                <a:gd name="connsiteY4196" fmla="*/ 471108 h 1574215"/>
                <a:gd name="connsiteX4197" fmla="*/ 1103187 w 2437871"/>
                <a:gd name="connsiteY4197" fmla="*/ 471108 h 1574215"/>
                <a:gd name="connsiteX4198" fmla="*/ 1103187 w 2437871"/>
                <a:gd name="connsiteY4198" fmla="*/ 475124 h 1574215"/>
                <a:gd name="connsiteX4199" fmla="*/ 1177649 w 2437871"/>
                <a:gd name="connsiteY4199" fmla="*/ 475124 h 1574215"/>
                <a:gd name="connsiteX4200" fmla="*/ 235514 w 2437871"/>
                <a:gd name="connsiteY4200" fmla="*/ 471108 h 1574215"/>
                <a:gd name="connsiteX4201" fmla="*/ 161052 w 2437871"/>
                <a:gd name="connsiteY4201" fmla="*/ 471108 h 1574215"/>
                <a:gd name="connsiteX4202" fmla="*/ 161052 w 2437871"/>
                <a:gd name="connsiteY4202" fmla="*/ 475124 h 1574215"/>
                <a:gd name="connsiteX4203" fmla="*/ 235514 w 2437871"/>
                <a:gd name="connsiteY4203" fmla="*/ 475124 h 1574215"/>
                <a:gd name="connsiteX4204" fmla="*/ 235514 w 2437871"/>
                <a:gd name="connsiteY4204" fmla="*/ 471108 h 1574215"/>
                <a:gd name="connsiteX4205" fmla="*/ 1256207 w 2437871"/>
                <a:gd name="connsiteY4205" fmla="*/ 475124 h 1574215"/>
                <a:gd name="connsiteX4206" fmla="*/ 1256207 w 2437871"/>
                <a:gd name="connsiteY4206" fmla="*/ 471108 h 1574215"/>
                <a:gd name="connsiteX4207" fmla="*/ 1181745 w 2437871"/>
                <a:gd name="connsiteY4207" fmla="*/ 471108 h 1574215"/>
                <a:gd name="connsiteX4208" fmla="*/ 1181745 w 2437871"/>
                <a:gd name="connsiteY4208" fmla="*/ 475124 h 1574215"/>
                <a:gd name="connsiteX4209" fmla="*/ 1256207 w 2437871"/>
                <a:gd name="connsiteY4209" fmla="*/ 475124 h 1574215"/>
                <a:gd name="connsiteX4210" fmla="*/ 1966764 w 2437871"/>
                <a:gd name="connsiteY4210" fmla="*/ 475124 h 1574215"/>
                <a:gd name="connsiteX4211" fmla="*/ 2041226 w 2437871"/>
                <a:gd name="connsiteY4211" fmla="*/ 475124 h 1574215"/>
                <a:gd name="connsiteX4212" fmla="*/ 2041226 w 2437871"/>
                <a:gd name="connsiteY4212" fmla="*/ 471108 h 1574215"/>
                <a:gd name="connsiteX4213" fmla="*/ 1966764 w 2437871"/>
                <a:gd name="connsiteY4213" fmla="*/ 471108 h 1574215"/>
                <a:gd name="connsiteX4214" fmla="*/ 1966764 w 2437871"/>
                <a:gd name="connsiteY4214" fmla="*/ 475124 h 1574215"/>
                <a:gd name="connsiteX4215" fmla="*/ 863657 w 2437871"/>
                <a:gd name="connsiteY4215" fmla="*/ 475124 h 1574215"/>
                <a:gd name="connsiteX4216" fmla="*/ 863657 w 2437871"/>
                <a:gd name="connsiteY4216" fmla="*/ 471108 h 1574215"/>
                <a:gd name="connsiteX4217" fmla="*/ 789196 w 2437871"/>
                <a:gd name="connsiteY4217" fmla="*/ 471108 h 1574215"/>
                <a:gd name="connsiteX4218" fmla="*/ 789196 w 2437871"/>
                <a:gd name="connsiteY4218" fmla="*/ 475124 h 1574215"/>
                <a:gd name="connsiteX4219" fmla="*/ 863657 w 2437871"/>
                <a:gd name="connsiteY4219" fmla="*/ 475124 h 1574215"/>
                <a:gd name="connsiteX4220" fmla="*/ 1099171 w 2437871"/>
                <a:gd name="connsiteY4220" fmla="*/ 475124 h 1574215"/>
                <a:gd name="connsiteX4221" fmla="*/ 1099171 w 2437871"/>
                <a:gd name="connsiteY4221" fmla="*/ 471108 h 1574215"/>
                <a:gd name="connsiteX4222" fmla="*/ 1024709 w 2437871"/>
                <a:gd name="connsiteY4222" fmla="*/ 471108 h 1574215"/>
                <a:gd name="connsiteX4223" fmla="*/ 1024709 w 2437871"/>
                <a:gd name="connsiteY4223" fmla="*/ 475124 h 1574215"/>
                <a:gd name="connsiteX4224" fmla="*/ 1099171 w 2437871"/>
                <a:gd name="connsiteY4224" fmla="*/ 475124 h 1574215"/>
                <a:gd name="connsiteX4225" fmla="*/ 2280836 w 2437871"/>
                <a:gd name="connsiteY4225" fmla="*/ 553602 h 1574215"/>
                <a:gd name="connsiteX4226" fmla="*/ 2355298 w 2437871"/>
                <a:gd name="connsiteY4226" fmla="*/ 553602 h 1574215"/>
                <a:gd name="connsiteX4227" fmla="*/ 2355298 w 2437871"/>
                <a:gd name="connsiteY4227" fmla="*/ 549586 h 1574215"/>
                <a:gd name="connsiteX4228" fmla="*/ 2280836 w 2437871"/>
                <a:gd name="connsiteY4228" fmla="*/ 549586 h 1574215"/>
                <a:gd name="connsiteX4229" fmla="*/ 2280836 w 2437871"/>
                <a:gd name="connsiteY4229" fmla="*/ 553602 h 1574215"/>
                <a:gd name="connsiteX4230" fmla="*/ 785099 w 2437871"/>
                <a:gd name="connsiteY4230" fmla="*/ 553602 h 1574215"/>
                <a:gd name="connsiteX4231" fmla="*/ 785099 w 2437871"/>
                <a:gd name="connsiteY4231" fmla="*/ 549586 h 1574215"/>
                <a:gd name="connsiteX4232" fmla="*/ 710638 w 2437871"/>
                <a:gd name="connsiteY4232" fmla="*/ 549586 h 1574215"/>
                <a:gd name="connsiteX4233" fmla="*/ 710638 w 2437871"/>
                <a:gd name="connsiteY4233" fmla="*/ 553602 h 1574215"/>
                <a:gd name="connsiteX4234" fmla="*/ 785099 w 2437871"/>
                <a:gd name="connsiteY4234" fmla="*/ 553602 h 1574215"/>
                <a:gd name="connsiteX4235" fmla="*/ 1099171 w 2437871"/>
                <a:gd name="connsiteY4235" fmla="*/ 553602 h 1574215"/>
                <a:gd name="connsiteX4236" fmla="*/ 1099171 w 2437871"/>
                <a:gd name="connsiteY4236" fmla="*/ 549586 h 1574215"/>
                <a:gd name="connsiteX4237" fmla="*/ 1024709 w 2437871"/>
                <a:gd name="connsiteY4237" fmla="*/ 549586 h 1574215"/>
                <a:gd name="connsiteX4238" fmla="*/ 1024709 w 2437871"/>
                <a:gd name="connsiteY4238" fmla="*/ 553602 h 1574215"/>
                <a:gd name="connsiteX4239" fmla="*/ 1099171 w 2437871"/>
                <a:gd name="connsiteY4239" fmla="*/ 553602 h 1574215"/>
                <a:gd name="connsiteX4240" fmla="*/ 1884270 w 2437871"/>
                <a:gd name="connsiteY4240" fmla="*/ 553602 h 1574215"/>
                <a:gd name="connsiteX4241" fmla="*/ 1884270 w 2437871"/>
                <a:gd name="connsiteY4241" fmla="*/ 549586 h 1574215"/>
                <a:gd name="connsiteX4242" fmla="*/ 1809809 w 2437871"/>
                <a:gd name="connsiteY4242" fmla="*/ 549586 h 1574215"/>
                <a:gd name="connsiteX4243" fmla="*/ 1809809 w 2437871"/>
                <a:gd name="connsiteY4243" fmla="*/ 553602 h 1574215"/>
                <a:gd name="connsiteX4244" fmla="*/ 1884270 w 2437871"/>
                <a:gd name="connsiteY4244" fmla="*/ 553602 h 1574215"/>
                <a:gd name="connsiteX4245" fmla="*/ 2123800 w 2437871"/>
                <a:gd name="connsiteY4245" fmla="*/ 553602 h 1574215"/>
                <a:gd name="connsiteX4246" fmla="*/ 2198262 w 2437871"/>
                <a:gd name="connsiteY4246" fmla="*/ 553602 h 1574215"/>
                <a:gd name="connsiteX4247" fmla="*/ 2198262 w 2437871"/>
                <a:gd name="connsiteY4247" fmla="*/ 549586 h 1574215"/>
                <a:gd name="connsiteX4248" fmla="*/ 2123800 w 2437871"/>
                <a:gd name="connsiteY4248" fmla="*/ 549586 h 1574215"/>
                <a:gd name="connsiteX4249" fmla="*/ 2123800 w 2437871"/>
                <a:gd name="connsiteY4249" fmla="*/ 553602 h 1574215"/>
                <a:gd name="connsiteX4250" fmla="*/ 942135 w 2437871"/>
                <a:gd name="connsiteY4250" fmla="*/ 553602 h 1574215"/>
                <a:gd name="connsiteX4251" fmla="*/ 942135 w 2437871"/>
                <a:gd name="connsiteY4251" fmla="*/ 549586 h 1574215"/>
                <a:gd name="connsiteX4252" fmla="*/ 867673 w 2437871"/>
                <a:gd name="connsiteY4252" fmla="*/ 549586 h 1574215"/>
                <a:gd name="connsiteX4253" fmla="*/ 867673 w 2437871"/>
                <a:gd name="connsiteY4253" fmla="*/ 553602 h 1574215"/>
                <a:gd name="connsiteX4254" fmla="*/ 942135 w 2437871"/>
                <a:gd name="connsiteY4254" fmla="*/ 553602 h 1574215"/>
                <a:gd name="connsiteX4255" fmla="*/ 549585 w 2437871"/>
                <a:gd name="connsiteY4255" fmla="*/ 549586 h 1574215"/>
                <a:gd name="connsiteX4256" fmla="*/ 475124 w 2437871"/>
                <a:gd name="connsiteY4256" fmla="*/ 549586 h 1574215"/>
                <a:gd name="connsiteX4257" fmla="*/ 475124 w 2437871"/>
                <a:gd name="connsiteY4257" fmla="*/ 553602 h 1574215"/>
                <a:gd name="connsiteX4258" fmla="*/ 549585 w 2437871"/>
                <a:gd name="connsiteY4258" fmla="*/ 553602 h 1574215"/>
                <a:gd name="connsiteX4259" fmla="*/ 549585 w 2437871"/>
                <a:gd name="connsiteY4259" fmla="*/ 549586 h 1574215"/>
                <a:gd name="connsiteX4260" fmla="*/ 863657 w 2437871"/>
                <a:gd name="connsiteY4260" fmla="*/ 553602 h 1574215"/>
                <a:gd name="connsiteX4261" fmla="*/ 863657 w 2437871"/>
                <a:gd name="connsiteY4261" fmla="*/ 549586 h 1574215"/>
                <a:gd name="connsiteX4262" fmla="*/ 789196 w 2437871"/>
                <a:gd name="connsiteY4262" fmla="*/ 549586 h 1574215"/>
                <a:gd name="connsiteX4263" fmla="*/ 789196 w 2437871"/>
                <a:gd name="connsiteY4263" fmla="*/ 553602 h 1574215"/>
                <a:gd name="connsiteX4264" fmla="*/ 863657 w 2437871"/>
                <a:gd name="connsiteY4264" fmla="*/ 553602 h 1574215"/>
                <a:gd name="connsiteX4265" fmla="*/ 1805792 w 2437871"/>
                <a:gd name="connsiteY4265" fmla="*/ 553602 h 1574215"/>
                <a:gd name="connsiteX4266" fmla="*/ 1805792 w 2437871"/>
                <a:gd name="connsiteY4266" fmla="*/ 549586 h 1574215"/>
                <a:gd name="connsiteX4267" fmla="*/ 1731331 w 2437871"/>
                <a:gd name="connsiteY4267" fmla="*/ 549586 h 1574215"/>
                <a:gd name="connsiteX4268" fmla="*/ 1731331 w 2437871"/>
                <a:gd name="connsiteY4268" fmla="*/ 553602 h 1574215"/>
                <a:gd name="connsiteX4269" fmla="*/ 1805792 w 2437871"/>
                <a:gd name="connsiteY4269" fmla="*/ 553602 h 1574215"/>
                <a:gd name="connsiteX4270" fmla="*/ 1020613 w 2437871"/>
                <a:gd name="connsiteY4270" fmla="*/ 553602 h 1574215"/>
                <a:gd name="connsiteX4271" fmla="*/ 1020613 w 2437871"/>
                <a:gd name="connsiteY4271" fmla="*/ 549586 h 1574215"/>
                <a:gd name="connsiteX4272" fmla="*/ 946151 w 2437871"/>
                <a:gd name="connsiteY4272" fmla="*/ 549586 h 1574215"/>
                <a:gd name="connsiteX4273" fmla="*/ 946151 w 2437871"/>
                <a:gd name="connsiteY4273" fmla="*/ 553602 h 1574215"/>
                <a:gd name="connsiteX4274" fmla="*/ 1020613 w 2437871"/>
                <a:gd name="connsiteY4274" fmla="*/ 553602 h 1574215"/>
                <a:gd name="connsiteX4275" fmla="*/ 1491721 w 2437871"/>
                <a:gd name="connsiteY4275" fmla="*/ 553602 h 1574215"/>
                <a:gd name="connsiteX4276" fmla="*/ 1491721 w 2437871"/>
                <a:gd name="connsiteY4276" fmla="*/ 549586 h 1574215"/>
                <a:gd name="connsiteX4277" fmla="*/ 1417259 w 2437871"/>
                <a:gd name="connsiteY4277" fmla="*/ 549586 h 1574215"/>
                <a:gd name="connsiteX4278" fmla="*/ 1417259 w 2437871"/>
                <a:gd name="connsiteY4278" fmla="*/ 553602 h 1574215"/>
                <a:gd name="connsiteX4279" fmla="*/ 1491721 w 2437871"/>
                <a:gd name="connsiteY4279" fmla="*/ 553602 h 1574215"/>
                <a:gd name="connsiteX4280" fmla="*/ 1966764 w 2437871"/>
                <a:gd name="connsiteY4280" fmla="*/ 553602 h 1574215"/>
                <a:gd name="connsiteX4281" fmla="*/ 2041226 w 2437871"/>
                <a:gd name="connsiteY4281" fmla="*/ 553602 h 1574215"/>
                <a:gd name="connsiteX4282" fmla="*/ 2041226 w 2437871"/>
                <a:gd name="connsiteY4282" fmla="*/ 549586 h 1574215"/>
                <a:gd name="connsiteX4283" fmla="*/ 1966764 w 2437871"/>
                <a:gd name="connsiteY4283" fmla="*/ 549586 h 1574215"/>
                <a:gd name="connsiteX4284" fmla="*/ 1966764 w 2437871"/>
                <a:gd name="connsiteY4284" fmla="*/ 553602 h 1574215"/>
                <a:gd name="connsiteX4285" fmla="*/ 2045322 w 2437871"/>
                <a:gd name="connsiteY4285" fmla="*/ 553602 h 1574215"/>
                <a:gd name="connsiteX4286" fmla="*/ 2119784 w 2437871"/>
                <a:gd name="connsiteY4286" fmla="*/ 553602 h 1574215"/>
                <a:gd name="connsiteX4287" fmla="*/ 2119784 w 2437871"/>
                <a:gd name="connsiteY4287" fmla="*/ 549586 h 1574215"/>
                <a:gd name="connsiteX4288" fmla="*/ 2045322 w 2437871"/>
                <a:gd name="connsiteY4288" fmla="*/ 549586 h 1574215"/>
                <a:gd name="connsiteX4289" fmla="*/ 2045322 w 2437871"/>
                <a:gd name="connsiteY4289" fmla="*/ 553602 h 1574215"/>
                <a:gd name="connsiteX4290" fmla="*/ 2202358 w 2437871"/>
                <a:gd name="connsiteY4290" fmla="*/ 553602 h 1574215"/>
                <a:gd name="connsiteX4291" fmla="*/ 2276820 w 2437871"/>
                <a:gd name="connsiteY4291" fmla="*/ 553602 h 1574215"/>
                <a:gd name="connsiteX4292" fmla="*/ 2276820 w 2437871"/>
                <a:gd name="connsiteY4292" fmla="*/ 549586 h 1574215"/>
                <a:gd name="connsiteX4293" fmla="*/ 2202358 w 2437871"/>
                <a:gd name="connsiteY4293" fmla="*/ 549586 h 1574215"/>
                <a:gd name="connsiteX4294" fmla="*/ 2202358 w 2437871"/>
                <a:gd name="connsiteY4294" fmla="*/ 553602 h 1574215"/>
                <a:gd name="connsiteX4295" fmla="*/ 471108 w 2437871"/>
                <a:gd name="connsiteY4295" fmla="*/ 549586 h 1574215"/>
                <a:gd name="connsiteX4296" fmla="*/ 396646 w 2437871"/>
                <a:gd name="connsiteY4296" fmla="*/ 549586 h 1574215"/>
                <a:gd name="connsiteX4297" fmla="*/ 396646 w 2437871"/>
                <a:gd name="connsiteY4297" fmla="*/ 553602 h 1574215"/>
                <a:gd name="connsiteX4298" fmla="*/ 471108 w 2437871"/>
                <a:gd name="connsiteY4298" fmla="*/ 553602 h 1574215"/>
                <a:gd name="connsiteX4299" fmla="*/ 471108 w 2437871"/>
                <a:gd name="connsiteY4299" fmla="*/ 549586 h 1574215"/>
                <a:gd name="connsiteX4300" fmla="*/ 706621 w 2437871"/>
                <a:gd name="connsiteY4300" fmla="*/ 553602 h 1574215"/>
                <a:gd name="connsiteX4301" fmla="*/ 706621 w 2437871"/>
                <a:gd name="connsiteY4301" fmla="*/ 549586 h 1574215"/>
                <a:gd name="connsiteX4302" fmla="*/ 632160 w 2437871"/>
                <a:gd name="connsiteY4302" fmla="*/ 549586 h 1574215"/>
                <a:gd name="connsiteX4303" fmla="*/ 632160 w 2437871"/>
                <a:gd name="connsiteY4303" fmla="*/ 553602 h 1574215"/>
                <a:gd name="connsiteX4304" fmla="*/ 706621 w 2437871"/>
                <a:gd name="connsiteY4304" fmla="*/ 553602 h 1574215"/>
                <a:gd name="connsiteX4305" fmla="*/ 157036 w 2437871"/>
                <a:gd name="connsiteY4305" fmla="*/ 549586 h 1574215"/>
                <a:gd name="connsiteX4306" fmla="*/ 82574 w 2437871"/>
                <a:gd name="connsiteY4306" fmla="*/ 549586 h 1574215"/>
                <a:gd name="connsiteX4307" fmla="*/ 82574 w 2437871"/>
                <a:gd name="connsiteY4307" fmla="*/ 553602 h 1574215"/>
                <a:gd name="connsiteX4308" fmla="*/ 157036 w 2437871"/>
                <a:gd name="connsiteY4308" fmla="*/ 553602 h 1574215"/>
                <a:gd name="connsiteX4309" fmla="*/ 157036 w 2437871"/>
                <a:gd name="connsiteY4309" fmla="*/ 549586 h 1574215"/>
                <a:gd name="connsiteX4310" fmla="*/ 1177649 w 2437871"/>
                <a:gd name="connsiteY4310" fmla="*/ 553602 h 1574215"/>
                <a:gd name="connsiteX4311" fmla="*/ 1177649 w 2437871"/>
                <a:gd name="connsiteY4311" fmla="*/ 549586 h 1574215"/>
                <a:gd name="connsiteX4312" fmla="*/ 1103187 w 2437871"/>
                <a:gd name="connsiteY4312" fmla="*/ 549586 h 1574215"/>
                <a:gd name="connsiteX4313" fmla="*/ 1103187 w 2437871"/>
                <a:gd name="connsiteY4313" fmla="*/ 553602 h 1574215"/>
                <a:gd name="connsiteX4314" fmla="*/ 1177649 w 2437871"/>
                <a:gd name="connsiteY4314" fmla="*/ 553602 h 1574215"/>
                <a:gd name="connsiteX4315" fmla="*/ 1413243 w 2437871"/>
                <a:gd name="connsiteY4315" fmla="*/ 553602 h 1574215"/>
                <a:gd name="connsiteX4316" fmla="*/ 1413243 w 2437871"/>
                <a:gd name="connsiteY4316" fmla="*/ 549586 h 1574215"/>
                <a:gd name="connsiteX4317" fmla="*/ 1338781 w 2437871"/>
                <a:gd name="connsiteY4317" fmla="*/ 549586 h 1574215"/>
                <a:gd name="connsiteX4318" fmla="*/ 1338781 w 2437871"/>
                <a:gd name="connsiteY4318" fmla="*/ 553602 h 1574215"/>
                <a:gd name="connsiteX4319" fmla="*/ 1413243 w 2437871"/>
                <a:gd name="connsiteY4319" fmla="*/ 553602 h 1574215"/>
                <a:gd name="connsiteX4320" fmla="*/ 1256207 w 2437871"/>
                <a:gd name="connsiteY4320" fmla="*/ 553602 h 1574215"/>
                <a:gd name="connsiteX4321" fmla="*/ 1256207 w 2437871"/>
                <a:gd name="connsiteY4321" fmla="*/ 549586 h 1574215"/>
                <a:gd name="connsiteX4322" fmla="*/ 1181745 w 2437871"/>
                <a:gd name="connsiteY4322" fmla="*/ 549586 h 1574215"/>
                <a:gd name="connsiteX4323" fmla="*/ 1181745 w 2437871"/>
                <a:gd name="connsiteY4323" fmla="*/ 553602 h 1574215"/>
                <a:gd name="connsiteX4324" fmla="*/ 1256207 w 2437871"/>
                <a:gd name="connsiteY4324" fmla="*/ 553602 h 1574215"/>
                <a:gd name="connsiteX4325" fmla="*/ 314072 w 2437871"/>
                <a:gd name="connsiteY4325" fmla="*/ 549586 h 1574215"/>
                <a:gd name="connsiteX4326" fmla="*/ 239610 w 2437871"/>
                <a:gd name="connsiteY4326" fmla="*/ 549586 h 1574215"/>
                <a:gd name="connsiteX4327" fmla="*/ 239610 w 2437871"/>
                <a:gd name="connsiteY4327" fmla="*/ 553602 h 1574215"/>
                <a:gd name="connsiteX4328" fmla="*/ 314072 w 2437871"/>
                <a:gd name="connsiteY4328" fmla="*/ 553602 h 1574215"/>
                <a:gd name="connsiteX4329" fmla="*/ 314072 w 2437871"/>
                <a:gd name="connsiteY4329" fmla="*/ 549586 h 1574215"/>
                <a:gd name="connsiteX4330" fmla="*/ 2359394 w 2437871"/>
                <a:gd name="connsiteY4330" fmla="*/ 553602 h 1574215"/>
                <a:gd name="connsiteX4331" fmla="*/ 2433856 w 2437871"/>
                <a:gd name="connsiteY4331" fmla="*/ 553602 h 1574215"/>
                <a:gd name="connsiteX4332" fmla="*/ 2433856 w 2437871"/>
                <a:gd name="connsiteY4332" fmla="*/ 549586 h 1574215"/>
                <a:gd name="connsiteX4333" fmla="*/ 2359394 w 2437871"/>
                <a:gd name="connsiteY4333" fmla="*/ 549586 h 1574215"/>
                <a:gd name="connsiteX4334" fmla="*/ 2359394 w 2437871"/>
                <a:gd name="connsiteY4334" fmla="*/ 553602 h 1574215"/>
                <a:gd name="connsiteX4335" fmla="*/ 1334685 w 2437871"/>
                <a:gd name="connsiteY4335" fmla="*/ 553602 h 1574215"/>
                <a:gd name="connsiteX4336" fmla="*/ 1334685 w 2437871"/>
                <a:gd name="connsiteY4336" fmla="*/ 549586 h 1574215"/>
                <a:gd name="connsiteX4337" fmla="*/ 1260223 w 2437871"/>
                <a:gd name="connsiteY4337" fmla="*/ 549586 h 1574215"/>
                <a:gd name="connsiteX4338" fmla="*/ 1260223 w 2437871"/>
                <a:gd name="connsiteY4338" fmla="*/ 553602 h 1574215"/>
                <a:gd name="connsiteX4339" fmla="*/ 1334685 w 2437871"/>
                <a:gd name="connsiteY4339" fmla="*/ 553602 h 1574215"/>
                <a:gd name="connsiteX4340" fmla="*/ 1727234 w 2437871"/>
                <a:gd name="connsiteY4340" fmla="*/ 553602 h 1574215"/>
                <a:gd name="connsiteX4341" fmla="*/ 1727234 w 2437871"/>
                <a:gd name="connsiteY4341" fmla="*/ 549586 h 1574215"/>
                <a:gd name="connsiteX4342" fmla="*/ 1652773 w 2437871"/>
                <a:gd name="connsiteY4342" fmla="*/ 549586 h 1574215"/>
                <a:gd name="connsiteX4343" fmla="*/ 1652773 w 2437871"/>
                <a:gd name="connsiteY4343" fmla="*/ 553602 h 1574215"/>
                <a:gd name="connsiteX4344" fmla="*/ 1727234 w 2437871"/>
                <a:gd name="connsiteY4344" fmla="*/ 553602 h 1574215"/>
                <a:gd name="connsiteX4345" fmla="*/ 235514 w 2437871"/>
                <a:gd name="connsiteY4345" fmla="*/ 549586 h 1574215"/>
                <a:gd name="connsiteX4346" fmla="*/ 161052 w 2437871"/>
                <a:gd name="connsiteY4346" fmla="*/ 549586 h 1574215"/>
                <a:gd name="connsiteX4347" fmla="*/ 161052 w 2437871"/>
                <a:gd name="connsiteY4347" fmla="*/ 553602 h 1574215"/>
                <a:gd name="connsiteX4348" fmla="*/ 235514 w 2437871"/>
                <a:gd name="connsiteY4348" fmla="*/ 553602 h 1574215"/>
                <a:gd name="connsiteX4349" fmla="*/ 235514 w 2437871"/>
                <a:gd name="connsiteY4349" fmla="*/ 549586 h 1574215"/>
                <a:gd name="connsiteX4350" fmla="*/ 1570198 w 2437871"/>
                <a:gd name="connsiteY4350" fmla="*/ 553602 h 1574215"/>
                <a:gd name="connsiteX4351" fmla="*/ 1570198 w 2437871"/>
                <a:gd name="connsiteY4351" fmla="*/ 549586 h 1574215"/>
                <a:gd name="connsiteX4352" fmla="*/ 1495737 w 2437871"/>
                <a:gd name="connsiteY4352" fmla="*/ 549586 h 1574215"/>
                <a:gd name="connsiteX4353" fmla="*/ 1495737 w 2437871"/>
                <a:gd name="connsiteY4353" fmla="*/ 553602 h 1574215"/>
                <a:gd name="connsiteX4354" fmla="*/ 1570198 w 2437871"/>
                <a:gd name="connsiteY4354" fmla="*/ 553602 h 1574215"/>
                <a:gd name="connsiteX4355" fmla="*/ 392550 w 2437871"/>
                <a:gd name="connsiteY4355" fmla="*/ 549586 h 1574215"/>
                <a:gd name="connsiteX4356" fmla="*/ 318088 w 2437871"/>
                <a:gd name="connsiteY4356" fmla="*/ 549586 h 1574215"/>
                <a:gd name="connsiteX4357" fmla="*/ 318088 w 2437871"/>
                <a:gd name="connsiteY4357" fmla="*/ 553602 h 1574215"/>
                <a:gd name="connsiteX4358" fmla="*/ 392550 w 2437871"/>
                <a:gd name="connsiteY4358" fmla="*/ 553602 h 1574215"/>
                <a:gd name="connsiteX4359" fmla="*/ 392550 w 2437871"/>
                <a:gd name="connsiteY4359" fmla="*/ 549586 h 1574215"/>
                <a:gd name="connsiteX4360" fmla="*/ 1648756 w 2437871"/>
                <a:gd name="connsiteY4360" fmla="*/ 553602 h 1574215"/>
                <a:gd name="connsiteX4361" fmla="*/ 1648756 w 2437871"/>
                <a:gd name="connsiteY4361" fmla="*/ 549586 h 1574215"/>
                <a:gd name="connsiteX4362" fmla="*/ 1574295 w 2437871"/>
                <a:gd name="connsiteY4362" fmla="*/ 549586 h 1574215"/>
                <a:gd name="connsiteX4363" fmla="*/ 1574295 w 2437871"/>
                <a:gd name="connsiteY4363" fmla="*/ 553602 h 1574215"/>
                <a:gd name="connsiteX4364" fmla="*/ 1648756 w 2437871"/>
                <a:gd name="connsiteY4364" fmla="*/ 553602 h 1574215"/>
                <a:gd name="connsiteX4365" fmla="*/ 1888286 w 2437871"/>
                <a:gd name="connsiteY4365" fmla="*/ 553602 h 1574215"/>
                <a:gd name="connsiteX4366" fmla="*/ 1962748 w 2437871"/>
                <a:gd name="connsiteY4366" fmla="*/ 553602 h 1574215"/>
                <a:gd name="connsiteX4367" fmla="*/ 1962748 w 2437871"/>
                <a:gd name="connsiteY4367" fmla="*/ 549586 h 1574215"/>
                <a:gd name="connsiteX4368" fmla="*/ 1888286 w 2437871"/>
                <a:gd name="connsiteY4368" fmla="*/ 549586 h 1574215"/>
                <a:gd name="connsiteX4369" fmla="*/ 1888286 w 2437871"/>
                <a:gd name="connsiteY4369" fmla="*/ 553602 h 1574215"/>
                <a:gd name="connsiteX4370" fmla="*/ 78478 w 2437871"/>
                <a:gd name="connsiteY4370" fmla="*/ 549586 h 1574215"/>
                <a:gd name="connsiteX4371" fmla="*/ 4016 w 2437871"/>
                <a:gd name="connsiteY4371" fmla="*/ 549586 h 1574215"/>
                <a:gd name="connsiteX4372" fmla="*/ 4016 w 2437871"/>
                <a:gd name="connsiteY4372" fmla="*/ 553602 h 1574215"/>
                <a:gd name="connsiteX4373" fmla="*/ 78478 w 2437871"/>
                <a:gd name="connsiteY4373" fmla="*/ 553602 h 1574215"/>
                <a:gd name="connsiteX4374" fmla="*/ 78478 w 2437871"/>
                <a:gd name="connsiteY4374" fmla="*/ 549586 h 1574215"/>
                <a:gd name="connsiteX4375" fmla="*/ 628063 w 2437871"/>
                <a:gd name="connsiteY4375" fmla="*/ 553602 h 1574215"/>
                <a:gd name="connsiteX4376" fmla="*/ 628063 w 2437871"/>
                <a:gd name="connsiteY4376" fmla="*/ 549586 h 1574215"/>
                <a:gd name="connsiteX4377" fmla="*/ 553602 w 2437871"/>
                <a:gd name="connsiteY4377" fmla="*/ 549586 h 1574215"/>
                <a:gd name="connsiteX4378" fmla="*/ 553602 w 2437871"/>
                <a:gd name="connsiteY4378" fmla="*/ 553602 h 1574215"/>
                <a:gd name="connsiteX4379" fmla="*/ 628063 w 2437871"/>
                <a:gd name="connsiteY4379" fmla="*/ 553602 h 1574215"/>
                <a:gd name="connsiteX4380" fmla="*/ 863657 w 2437871"/>
                <a:gd name="connsiteY4380" fmla="*/ 632080 h 1574215"/>
                <a:gd name="connsiteX4381" fmla="*/ 863657 w 2437871"/>
                <a:gd name="connsiteY4381" fmla="*/ 628064 h 1574215"/>
                <a:gd name="connsiteX4382" fmla="*/ 789196 w 2437871"/>
                <a:gd name="connsiteY4382" fmla="*/ 628064 h 1574215"/>
                <a:gd name="connsiteX4383" fmla="*/ 789196 w 2437871"/>
                <a:gd name="connsiteY4383" fmla="*/ 632080 h 1574215"/>
                <a:gd name="connsiteX4384" fmla="*/ 863657 w 2437871"/>
                <a:gd name="connsiteY4384" fmla="*/ 632080 h 1574215"/>
                <a:gd name="connsiteX4385" fmla="*/ 628063 w 2437871"/>
                <a:gd name="connsiteY4385" fmla="*/ 628064 h 1574215"/>
                <a:gd name="connsiteX4386" fmla="*/ 553602 w 2437871"/>
                <a:gd name="connsiteY4386" fmla="*/ 628064 h 1574215"/>
                <a:gd name="connsiteX4387" fmla="*/ 553602 w 2437871"/>
                <a:gd name="connsiteY4387" fmla="*/ 632080 h 1574215"/>
                <a:gd name="connsiteX4388" fmla="*/ 628063 w 2437871"/>
                <a:gd name="connsiteY4388" fmla="*/ 632080 h 1574215"/>
                <a:gd name="connsiteX4389" fmla="*/ 628063 w 2437871"/>
                <a:gd name="connsiteY4389" fmla="*/ 628064 h 1574215"/>
                <a:gd name="connsiteX4390" fmla="*/ 1888286 w 2437871"/>
                <a:gd name="connsiteY4390" fmla="*/ 632080 h 1574215"/>
                <a:gd name="connsiteX4391" fmla="*/ 1962748 w 2437871"/>
                <a:gd name="connsiteY4391" fmla="*/ 632080 h 1574215"/>
                <a:gd name="connsiteX4392" fmla="*/ 1962748 w 2437871"/>
                <a:gd name="connsiteY4392" fmla="*/ 628064 h 1574215"/>
                <a:gd name="connsiteX4393" fmla="*/ 1888286 w 2437871"/>
                <a:gd name="connsiteY4393" fmla="*/ 628064 h 1574215"/>
                <a:gd name="connsiteX4394" fmla="*/ 1888286 w 2437871"/>
                <a:gd name="connsiteY4394" fmla="*/ 632080 h 1574215"/>
                <a:gd name="connsiteX4395" fmla="*/ 157036 w 2437871"/>
                <a:gd name="connsiteY4395" fmla="*/ 628064 h 1574215"/>
                <a:gd name="connsiteX4396" fmla="*/ 82574 w 2437871"/>
                <a:gd name="connsiteY4396" fmla="*/ 628064 h 1574215"/>
                <a:gd name="connsiteX4397" fmla="*/ 82574 w 2437871"/>
                <a:gd name="connsiteY4397" fmla="*/ 632080 h 1574215"/>
                <a:gd name="connsiteX4398" fmla="*/ 157036 w 2437871"/>
                <a:gd name="connsiteY4398" fmla="*/ 632080 h 1574215"/>
                <a:gd name="connsiteX4399" fmla="*/ 157036 w 2437871"/>
                <a:gd name="connsiteY4399" fmla="*/ 628064 h 1574215"/>
                <a:gd name="connsiteX4400" fmla="*/ 549585 w 2437871"/>
                <a:gd name="connsiteY4400" fmla="*/ 628064 h 1574215"/>
                <a:gd name="connsiteX4401" fmla="*/ 475124 w 2437871"/>
                <a:gd name="connsiteY4401" fmla="*/ 628064 h 1574215"/>
                <a:gd name="connsiteX4402" fmla="*/ 475124 w 2437871"/>
                <a:gd name="connsiteY4402" fmla="*/ 632080 h 1574215"/>
                <a:gd name="connsiteX4403" fmla="*/ 549585 w 2437871"/>
                <a:gd name="connsiteY4403" fmla="*/ 632080 h 1574215"/>
                <a:gd name="connsiteX4404" fmla="*/ 549585 w 2437871"/>
                <a:gd name="connsiteY4404" fmla="*/ 628064 h 1574215"/>
                <a:gd name="connsiteX4405" fmla="*/ 1805792 w 2437871"/>
                <a:gd name="connsiteY4405" fmla="*/ 632080 h 1574215"/>
                <a:gd name="connsiteX4406" fmla="*/ 1805792 w 2437871"/>
                <a:gd name="connsiteY4406" fmla="*/ 628064 h 1574215"/>
                <a:gd name="connsiteX4407" fmla="*/ 1731331 w 2437871"/>
                <a:gd name="connsiteY4407" fmla="*/ 628064 h 1574215"/>
                <a:gd name="connsiteX4408" fmla="*/ 1731331 w 2437871"/>
                <a:gd name="connsiteY4408" fmla="*/ 632080 h 1574215"/>
                <a:gd name="connsiteX4409" fmla="*/ 1805792 w 2437871"/>
                <a:gd name="connsiteY4409" fmla="*/ 632080 h 1574215"/>
                <a:gd name="connsiteX4410" fmla="*/ 942135 w 2437871"/>
                <a:gd name="connsiteY4410" fmla="*/ 632080 h 1574215"/>
                <a:gd name="connsiteX4411" fmla="*/ 942135 w 2437871"/>
                <a:gd name="connsiteY4411" fmla="*/ 628064 h 1574215"/>
                <a:gd name="connsiteX4412" fmla="*/ 867673 w 2437871"/>
                <a:gd name="connsiteY4412" fmla="*/ 628064 h 1574215"/>
                <a:gd name="connsiteX4413" fmla="*/ 867673 w 2437871"/>
                <a:gd name="connsiteY4413" fmla="*/ 632080 h 1574215"/>
                <a:gd name="connsiteX4414" fmla="*/ 942135 w 2437871"/>
                <a:gd name="connsiteY4414" fmla="*/ 632080 h 1574215"/>
                <a:gd name="connsiteX4415" fmla="*/ 2359394 w 2437871"/>
                <a:gd name="connsiteY4415" fmla="*/ 632080 h 1574215"/>
                <a:gd name="connsiteX4416" fmla="*/ 2433856 w 2437871"/>
                <a:gd name="connsiteY4416" fmla="*/ 632080 h 1574215"/>
                <a:gd name="connsiteX4417" fmla="*/ 2433856 w 2437871"/>
                <a:gd name="connsiteY4417" fmla="*/ 628064 h 1574215"/>
                <a:gd name="connsiteX4418" fmla="*/ 2359394 w 2437871"/>
                <a:gd name="connsiteY4418" fmla="*/ 628064 h 1574215"/>
                <a:gd name="connsiteX4419" fmla="*/ 2359394 w 2437871"/>
                <a:gd name="connsiteY4419" fmla="*/ 632080 h 1574215"/>
                <a:gd name="connsiteX4420" fmla="*/ 235514 w 2437871"/>
                <a:gd name="connsiteY4420" fmla="*/ 628064 h 1574215"/>
                <a:gd name="connsiteX4421" fmla="*/ 161052 w 2437871"/>
                <a:gd name="connsiteY4421" fmla="*/ 628064 h 1574215"/>
                <a:gd name="connsiteX4422" fmla="*/ 161052 w 2437871"/>
                <a:gd name="connsiteY4422" fmla="*/ 632080 h 1574215"/>
                <a:gd name="connsiteX4423" fmla="*/ 235514 w 2437871"/>
                <a:gd name="connsiteY4423" fmla="*/ 632080 h 1574215"/>
                <a:gd name="connsiteX4424" fmla="*/ 235514 w 2437871"/>
                <a:gd name="connsiteY4424" fmla="*/ 628064 h 1574215"/>
                <a:gd name="connsiteX4425" fmla="*/ 1491721 w 2437871"/>
                <a:gd name="connsiteY4425" fmla="*/ 632080 h 1574215"/>
                <a:gd name="connsiteX4426" fmla="*/ 1491721 w 2437871"/>
                <a:gd name="connsiteY4426" fmla="*/ 628064 h 1574215"/>
                <a:gd name="connsiteX4427" fmla="*/ 1417259 w 2437871"/>
                <a:gd name="connsiteY4427" fmla="*/ 628064 h 1574215"/>
                <a:gd name="connsiteX4428" fmla="*/ 1417259 w 2437871"/>
                <a:gd name="connsiteY4428" fmla="*/ 632080 h 1574215"/>
                <a:gd name="connsiteX4429" fmla="*/ 1491721 w 2437871"/>
                <a:gd name="connsiteY4429" fmla="*/ 632080 h 1574215"/>
                <a:gd name="connsiteX4430" fmla="*/ 314072 w 2437871"/>
                <a:gd name="connsiteY4430" fmla="*/ 628064 h 1574215"/>
                <a:gd name="connsiteX4431" fmla="*/ 239610 w 2437871"/>
                <a:gd name="connsiteY4431" fmla="*/ 628064 h 1574215"/>
                <a:gd name="connsiteX4432" fmla="*/ 239610 w 2437871"/>
                <a:gd name="connsiteY4432" fmla="*/ 632080 h 1574215"/>
                <a:gd name="connsiteX4433" fmla="*/ 314072 w 2437871"/>
                <a:gd name="connsiteY4433" fmla="*/ 632080 h 1574215"/>
                <a:gd name="connsiteX4434" fmla="*/ 314072 w 2437871"/>
                <a:gd name="connsiteY4434" fmla="*/ 628064 h 1574215"/>
                <a:gd name="connsiteX4435" fmla="*/ 785099 w 2437871"/>
                <a:gd name="connsiteY4435" fmla="*/ 632080 h 1574215"/>
                <a:gd name="connsiteX4436" fmla="*/ 785099 w 2437871"/>
                <a:gd name="connsiteY4436" fmla="*/ 628064 h 1574215"/>
                <a:gd name="connsiteX4437" fmla="*/ 710638 w 2437871"/>
                <a:gd name="connsiteY4437" fmla="*/ 628064 h 1574215"/>
                <a:gd name="connsiteX4438" fmla="*/ 710638 w 2437871"/>
                <a:gd name="connsiteY4438" fmla="*/ 632080 h 1574215"/>
                <a:gd name="connsiteX4439" fmla="*/ 785099 w 2437871"/>
                <a:gd name="connsiteY4439" fmla="*/ 632080 h 1574215"/>
                <a:gd name="connsiteX4440" fmla="*/ 2045322 w 2437871"/>
                <a:gd name="connsiteY4440" fmla="*/ 632080 h 1574215"/>
                <a:gd name="connsiteX4441" fmla="*/ 2119784 w 2437871"/>
                <a:gd name="connsiteY4441" fmla="*/ 632080 h 1574215"/>
                <a:gd name="connsiteX4442" fmla="*/ 2119784 w 2437871"/>
                <a:gd name="connsiteY4442" fmla="*/ 628064 h 1574215"/>
                <a:gd name="connsiteX4443" fmla="*/ 2045322 w 2437871"/>
                <a:gd name="connsiteY4443" fmla="*/ 628064 h 1574215"/>
                <a:gd name="connsiteX4444" fmla="*/ 2045322 w 2437871"/>
                <a:gd name="connsiteY4444" fmla="*/ 632080 h 1574215"/>
                <a:gd name="connsiteX4445" fmla="*/ 1020613 w 2437871"/>
                <a:gd name="connsiteY4445" fmla="*/ 632080 h 1574215"/>
                <a:gd name="connsiteX4446" fmla="*/ 1020613 w 2437871"/>
                <a:gd name="connsiteY4446" fmla="*/ 628064 h 1574215"/>
                <a:gd name="connsiteX4447" fmla="*/ 946151 w 2437871"/>
                <a:gd name="connsiteY4447" fmla="*/ 628064 h 1574215"/>
                <a:gd name="connsiteX4448" fmla="*/ 946151 w 2437871"/>
                <a:gd name="connsiteY4448" fmla="*/ 632080 h 1574215"/>
                <a:gd name="connsiteX4449" fmla="*/ 1020613 w 2437871"/>
                <a:gd name="connsiteY4449" fmla="*/ 632080 h 1574215"/>
                <a:gd name="connsiteX4450" fmla="*/ 706621 w 2437871"/>
                <a:gd name="connsiteY4450" fmla="*/ 632080 h 1574215"/>
                <a:gd name="connsiteX4451" fmla="*/ 706621 w 2437871"/>
                <a:gd name="connsiteY4451" fmla="*/ 628064 h 1574215"/>
                <a:gd name="connsiteX4452" fmla="*/ 632160 w 2437871"/>
                <a:gd name="connsiteY4452" fmla="*/ 628064 h 1574215"/>
                <a:gd name="connsiteX4453" fmla="*/ 632160 w 2437871"/>
                <a:gd name="connsiteY4453" fmla="*/ 632080 h 1574215"/>
                <a:gd name="connsiteX4454" fmla="*/ 706621 w 2437871"/>
                <a:gd name="connsiteY4454" fmla="*/ 632080 h 1574215"/>
                <a:gd name="connsiteX4455" fmla="*/ 471108 w 2437871"/>
                <a:gd name="connsiteY4455" fmla="*/ 628064 h 1574215"/>
                <a:gd name="connsiteX4456" fmla="*/ 396646 w 2437871"/>
                <a:gd name="connsiteY4456" fmla="*/ 628064 h 1574215"/>
                <a:gd name="connsiteX4457" fmla="*/ 396646 w 2437871"/>
                <a:gd name="connsiteY4457" fmla="*/ 632080 h 1574215"/>
                <a:gd name="connsiteX4458" fmla="*/ 471108 w 2437871"/>
                <a:gd name="connsiteY4458" fmla="*/ 632080 h 1574215"/>
                <a:gd name="connsiteX4459" fmla="*/ 471108 w 2437871"/>
                <a:gd name="connsiteY4459" fmla="*/ 628064 h 1574215"/>
                <a:gd name="connsiteX4460" fmla="*/ 1413243 w 2437871"/>
                <a:gd name="connsiteY4460" fmla="*/ 632080 h 1574215"/>
                <a:gd name="connsiteX4461" fmla="*/ 1413243 w 2437871"/>
                <a:gd name="connsiteY4461" fmla="*/ 628064 h 1574215"/>
                <a:gd name="connsiteX4462" fmla="*/ 1338781 w 2437871"/>
                <a:gd name="connsiteY4462" fmla="*/ 628064 h 1574215"/>
                <a:gd name="connsiteX4463" fmla="*/ 1338781 w 2437871"/>
                <a:gd name="connsiteY4463" fmla="*/ 632080 h 1574215"/>
                <a:gd name="connsiteX4464" fmla="*/ 1413243 w 2437871"/>
                <a:gd name="connsiteY4464" fmla="*/ 632080 h 1574215"/>
                <a:gd name="connsiteX4465" fmla="*/ 1256207 w 2437871"/>
                <a:gd name="connsiteY4465" fmla="*/ 632080 h 1574215"/>
                <a:gd name="connsiteX4466" fmla="*/ 1256207 w 2437871"/>
                <a:gd name="connsiteY4466" fmla="*/ 628064 h 1574215"/>
                <a:gd name="connsiteX4467" fmla="*/ 1181745 w 2437871"/>
                <a:gd name="connsiteY4467" fmla="*/ 628064 h 1574215"/>
                <a:gd name="connsiteX4468" fmla="*/ 1181745 w 2437871"/>
                <a:gd name="connsiteY4468" fmla="*/ 632080 h 1574215"/>
                <a:gd name="connsiteX4469" fmla="*/ 1256207 w 2437871"/>
                <a:gd name="connsiteY4469" fmla="*/ 632080 h 1574215"/>
                <a:gd name="connsiteX4470" fmla="*/ 392550 w 2437871"/>
                <a:gd name="connsiteY4470" fmla="*/ 628064 h 1574215"/>
                <a:gd name="connsiteX4471" fmla="*/ 318088 w 2437871"/>
                <a:gd name="connsiteY4471" fmla="*/ 628064 h 1574215"/>
                <a:gd name="connsiteX4472" fmla="*/ 318088 w 2437871"/>
                <a:gd name="connsiteY4472" fmla="*/ 632080 h 1574215"/>
                <a:gd name="connsiteX4473" fmla="*/ 392550 w 2437871"/>
                <a:gd name="connsiteY4473" fmla="*/ 632080 h 1574215"/>
                <a:gd name="connsiteX4474" fmla="*/ 392550 w 2437871"/>
                <a:gd name="connsiteY4474" fmla="*/ 628064 h 1574215"/>
                <a:gd name="connsiteX4475" fmla="*/ 1334685 w 2437871"/>
                <a:gd name="connsiteY4475" fmla="*/ 632080 h 1574215"/>
                <a:gd name="connsiteX4476" fmla="*/ 1334685 w 2437871"/>
                <a:gd name="connsiteY4476" fmla="*/ 628064 h 1574215"/>
                <a:gd name="connsiteX4477" fmla="*/ 1260223 w 2437871"/>
                <a:gd name="connsiteY4477" fmla="*/ 628064 h 1574215"/>
                <a:gd name="connsiteX4478" fmla="*/ 1260223 w 2437871"/>
                <a:gd name="connsiteY4478" fmla="*/ 632080 h 1574215"/>
                <a:gd name="connsiteX4479" fmla="*/ 1334685 w 2437871"/>
                <a:gd name="connsiteY4479" fmla="*/ 632080 h 1574215"/>
                <a:gd name="connsiteX4480" fmla="*/ 1177649 w 2437871"/>
                <a:gd name="connsiteY4480" fmla="*/ 632080 h 1574215"/>
                <a:gd name="connsiteX4481" fmla="*/ 1177649 w 2437871"/>
                <a:gd name="connsiteY4481" fmla="*/ 628064 h 1574215"/>
                <a:gd name="connsiteX4482" fmla="*/ 1103187 w 2437871"/>
                <a:gd name="connsiteY4482" fmla="*/ 628064 h 1574215"/>
                <a:gd name="connsiteX4483" fmla="*/ 1103187 w 2437871"/>
                <a:gd name="connsiteY4483" fmla="*/ 632080 h 1574215"/>
                <a:gd name="connsiteX4484" fmla="*/ 1177649 w 2437871"/>
                <a:gd name="connsiteY4484" fmla="*/ 632080 h 1574215"/>
                <a:gd name="connsiteX4485" fmla="*/ 1099171 w 2437871"/>
                <a:gd name="connsiteY4485" fmla="*/ 632080 h 1574215"/>
                <a:gd name="connsiteX4486" fmla="*/ 1099171 w 2437871"/>
                <a:gd name="connsiteY4486" fmla="*/ 628064 h 1574215"/>
                <a:gd name="connsiteX4487" fmla="*/ 1024709 w 2437871"/>
                <a:gd name="connsiteY4487" fmla="*/ 628064 h 1574215"/>
                <a:gd name="connsiteX4488" fmla="*/ 1024709 w 2437871"/>
                <a:gd name="connsiteY4488" fmla="*/ 632080 h 1574215"/>
                <a:gd name="connsiteX4489" fmla="*/ 1099171 w 2437871"/>
                <a:gd name="connsiteY4489" fmla="*/ 632080 h 1574215"/>
                <a:gd name="connsiteX4490" fmla="*/ 1809809 w 2437871"/>
                <a:gd name="connsiteY4490" fmla="*/ 632080 h 1574215"/>
                <a:gd name="connsiteX4491" fmla="*/ 1884270 w 2437871"/>
                <a:gd name="connsiteY4491" fmla="*/ 632080 h 1574215"/>
                <a:gd name="connsiteX4492" fmla="*/ 1884270 w 2437871"/>
                <a:gd name="connsiteY4492" fmla="*/ 628064 h 1574215"/>
                <a:gd name="connsiteX4493" fmla="*/ 1809809 w 2437871"/>
                <a:gd name="connsiteY4493" fmla="*/ 628064 h 1574215"/>
                <a:gd name="connsiteX4494" fmla="*/ 1809809 w 2437871"/>
                <a:gd name="connsiteY4494" fmla="*/ 632080 h 1574215"/>
                <a:gd name="connsiteX4495" fmla="*/ 78478 w 2437871"/>
                <a:gd name="connsiteY4495" fmla="*/ 628064 h 1574215"/>
                <a:gd name="connsiteX4496" fmla="*/ 4016 w 2437871"/>
                <a:gd name="connsiteY4496" fmla="*/ 628064 h 1574215"/>
                <a:gd name="connsiteX4497" fmla="*/ 4016 w 2437871"/>
                <a:gd name="connsiteY4497" fmla="*/ 632080 h 1574215"/>
                <a:gd name="connsiteX4498" fmla="*/ 78478 w 2437871"/>
                <a:gd name="connsiteY4498" fmla="*/ 632080 h 1574215"/>
                <a:gd name="connsiteX4499" fmla="*/ 78478 w 2437871"/>
                <a:gd name="connsiteY4499" fmla="*/ 628064 h 1574215"/>
                <a:gd name="connsiteX4500" fmla="*/ 1570198 w 2437871"/>
                <a:gd name="connsiteY4500" fmla="*/ 632080 h 1574215"/>
                <a:gd name="connsiteX4501" fmla="*/ 1570198 w 2437871"/>
                <a:gd name="connsiteY4501" fmla="*/ 628064 h 1574215"/>
                <a:gd name="connsiteX4502" fmla="*/ 1495737 w 2437871"/>
                <a:gd name="connsiteY4502" fmla="*/ 628064 h 1574215"/>
                <a:gd name="connsiteX4503" fmla="*/ 1495737 w 2437871"/>
                <a:gd name="connsiteY4503" fmla="*/ 632080 h 1574215"/>
                <a:gd name="connsiteX4504" fmla="*/ 1570198 w 2437871"/>
                <a:gd name="connsiteY4504" fmla="*/ 632080 h 1574215"/>
                <a:gd name="connsiteX4505" fmla="*/ 1648756 w 2437871"/>
                <a:gd name="connsiteY4505" fmla="*/ 632080 h 1574215"/>
                <a:gd name="connsiteX4506" fmla="*/ 1648756 w 2437871"/>
                <a:gd name="connsiteY4506" fmla="*/ 628064 h 1574215"/>
                <a:gd name="connsiteX4507" fmla="*/ 1574295 w 2437871"/>
                <a:gd name="connsiteY4507" fmla="*/ 628064 h 1574215"/>
                <a:gd name="connsiteX4508" fmla="*/ 1574295 w 2437871"/>
                <a:gd name="connsiteY4508" fmla="*/ 632080 h 1574215"/>
                <a:gd name="connsiteX4509" fmla="*/ 1648756 w 2437871"/>
                <a:gd name="connsiteY4509" fmla="*/ 632080 h 1574215"/>
                <a:gd name="connsiteX4510" fmla="*/ 2123800 w 2437871"/>
                <a:gd name="connsiteY4510" fmla="*/ 632080 h 1574215"/>
                <a:gd name="connsiteX4511" fmla="*/ 2198262 w 2437871"/>
                <a:gd name="connsiteY4511" fmla="*/ 632080 h 1574215"/>
                <a:gd name="connsiteX4512" fmla="*/ 2198262 w 2437871"/>
                <a:gd name="connsiteY4512" fmla="*/ 628064 h 1574215"/>
                <a:gd name="connsiteX4513" fmla="*/ 2123800 w 2437871"/>
                <a:gd name="connsiteY4513" fmla="*/ 628064 h 1574215"/>
                <a:gd name="connsiteX4514" fmla="*/ 2123800 w 2437871"/>
                <a:gd name="connsiteY4514" fmla="*/ 632080 h 1574215"/>
                <a:gd name="connsiteX4515" fmla="*/ 1966764 w 2437871"/>
                <a:gd name="connsiteY4515" fmla="*/ 632080 h 1574215"/>
                <a:gd name="connsiteX4516" fmla="*/ 2041226 w 2437871"/>
                <a:gd name="connsiteY4516" fmla="*/ 632080 h 1574215"/>
                <a:gd name="connsiteX4517" fmla="*/ 2041226 w 2437871"/>
                <a:gd name="connsiteY4517" fmla="*/ 628064 h 1574215"/>
                <a:gd name="connsiteX4518" fmla="*/ 1966764 w 2437871"/>
                <a:gd name="connsiteY4518" fmla="*/ 628064 h 1574215"/>
                <a:gd name="connsiteX4519" fmla="*/ 1966764 w 2437871"/>
                <a:gd name="connsiteY4519" fmla="*/ 632080 h 1574215"/>
                <a:gd name="connsiteX4520" fmla="*/ 2202358 w 2437871"/>
                <a:gd name="connsiteY4520" fmla="*/ 632080 h 1574215"/>
                <a:gd name="connsiteX4521" fmla="*/ 2276820 w 2437871"/>
                <a:gd name="connsiteY4521" fmla="*/ 632080 h 1574215"/>
                <a:gd name="connsiteX4522" fmla="*/ 2276820 w 2437871"/>
                <a:gd name="connsiteY4522" fmla="*/ 628064 h 1574215"/>
                <a:gd name="connsiteX4523" fmla="*/ 2202358 w 2437871"/>
                <a:gd name="connsiteY4523" fmla="*/ 628064 h 1574215"/>
                <a:gd name="connsiteX4524" fmla="*/ 2202358 w 2437871"/>
                <a:gd name="connsiteY4524" fmla="*/ 632080 h 1574215"/>
                <a:gd name="connsiteX4525" fmla="*/ 2280836 w 2437871"/>
                <a:gd name="connsiteY4525" fmla="*/ 632080 h 1574215"/>
                <a:gd name="connsiteX4526" fmla="*/ 2355298 w 2437871"/>
                <a:gd name="connsiteY4526" fmla="*/ 632080 h 1574215"/>
                <a:gd name="connsiteX4527" fmla="*/ 2355298 w 2437871"/>
                <a:gd name="connsiteY4527" fmla="*/ 628064 h 1574215"/>
                <a:gd name="connsiteX4528" fmla="*/ 2280836 w 2437871"/>
                <a:gd name="connsiteY4528" fmla="*/ 628064 h 1574215"/>
                <a:gd name="connsiteX4529" fmla="*/ 2280836 w 2437871"/>
                <a:gd name="connsiteY4529" fmla="*/ 632080 h 1574215"/>
                <a:gd name="connsiteX4530" fmla="*/ 1727234 w 2437871"/>
                <a:gd name="connsiteY4530" fmla="*/ 632080 h 1574215"/>
                <a:gd name="connsiteX4531" fmla="*/ 1727234 w 2437871"/>
                <a:gd name="connsiteY4531" fmla="*/ 628064 h 1574215"/>
                <a:gd name="connsiteX4532" fmla="*/ 1652773 w 2437871"/>
                <a:gd name="connsiteY4532" fmla="*/ 628064 h 1574215"/>
                <a:gd name="connsiteX4533" fmla="*/ 1652773 w 2437871"/>
                <a:gd name="connsiteY4533" fmla="*/ 632080 h 1574215"/>
                <a:gd name="connsiteX4534" fmla="*/ 1727234 w 2437871"/>
                <a:gd name="connsiteY4534" fmla="*/ 632080 h 1574215"/>
                <a:gd name="connsiteX4535" fmla="*/ 2202358 w 2437871"/>
                <a:gd name="connsiteY4535" fmla="*/ 710638 h 1574215"/>
                <a:gd name="connsiteX4536" fmla="*/ 2276820 w 2437871"/>
                <a:gd name="connsiteY4536" fmla="*/ 710638 h 1574215"/>
                <a:gd name="connsiteX4537" fmla="*/ 2276820 w 2437871"/>
                <a:gd name="connsiteY4537" fmla="*/ 706622 h 1574215"/>
                <a:gd name="connsiteX4538" fmla="*/ 2202358 w 2437871"/>
                <a:gd name="connsiteY4538" fmla="*/ 706622 h 1574215"/>
                <a:gd name="connsiteX4539" fmla="*/ 2202358 w 2437871"/>
                <a:gd name="connsiteY4539" fmla="*/ 710638 h 1574215"/>
                <a:gd name="connsiteX4540" fmla="*/ 785099 w 2437871"/>
                <a:gd name="connsiteY4540" fmla="*/ 710638 h 1574215"/>
                <a:gd name="connsiteX4541" fmla="*/ 785099 w 2437871"/>
                <a:gd name="connsiteY4541" fmla="*/ 706622 h 1574215"/>
                <a:gd name="connsiteX4542" fmla="*/ 710638 w 2437871"/>
                <a:gd name="connsiteY4542" fmla="*/ 706622 h 1574215"/>
                <a:gd name="connsiteX4543" fmla="*/ 710638 w 2437871"/>
                <a:gd name="connsiteY4543" fmla="*/ 710638 h 1574215"/>
                <a:gd name="connsiteX4544" fmla="*/ 785099 w 2437871"/>
                <a:gd name="connsiteY4544" fmla="*/ 710638 h 1574215"/>
                <a:gd name="connsiteX4545" fmla="*/ 863657 w 2437871"/>
                <a:gd name="connsiteY4545" fmla="*/ 710638 h 1574215"/>
                <a:gd name="connsiteX4546" fmla="*/ 863657 w 2437871"/>
                <a:gd name="connsiteY4546" fmla="*/ 706622 h 1574215"/>
                <a:gd name="connsiteX4547" fmla="*/ 789196 w 2437871"/>
                <a:gd name="connsiteY4547" fmla="*/ 706622 h 1574215"/>
                <a:gd name="connsiteX4548" fmla="*/ 789196 w 2437871"/>
                <a:gd name="connsiteY4548" fmla="*/ 710638 h 1574215"/>
                <a:gd name="connsiteX4549" fmla="*/ 863657 w 2437871"/>
                <a:gd name="connsiteY4549" fmla="*/ 710638 h 1574215"/>
                <a:gd name="connsiteX4550" fmla="*/ 157036 w 2437871"/>
                <a:gd name="connsiteY4550" fmla="*/ 706622 h 1574215"/>
                <a:gd name="connsiteX4551" fmla="*/ 82574 w 2437871"/>
                <a:gd name="connsiteY4551" fmla="*/ 706622 h 1574215"/>
                <a:gd name="connsiteX4552" fmla="*/ 82574 w 2437871"/>
                <a:gd name="connsiteY4552" fmla="*/ 710638 h 1574215"/>
                <a:gd name="connsiteX4553" fmla="*/ 157036 w 2437871"/>
                <a:gd name="connsiteY4553" fmla="*/ 710638 h 1574215"/>
                <a:gd name="connsiteX4554" fmla="*/ 157036 w 2437871"/>
                <a:gd name="connsiteY4554" fmla="*/ 706622 h 1574215"/>
                <a:gd name="connsiteX4555" fmla="*/ 628063 w 2437871"/>
                <a:gd name="connsiteY4555" fmla="*/ 706622 h 1574215"/>
                <a:gd name="connsiteX4556" fmla="*/ 553602 w 2437871"/>
                <a:gd name="connsiteY4556" fmla="*/ 706622 h 1574215"/>
                <a:gd name="connsiteX4557" fmla="*/ 553602 w 2437871"/>
                <a:gd name="connsiteY4557" fmla="*/ 710638 h 1574215"/>
                <a:gd name="connsiteX4558" fmla="*/ 628063 w 2437871"/>
                <a:gd name="connsiteY4558" fmla="*/ 710638 h 1574215"/>
                <a:gd name="connsiteX4559" fmla="*/ 628063 w 2437871"/>
                <a:gd name="connsiteY4559" fmla="*/ 706622 h 1574215"/>
                <a:gd name="connsiteX4560" fmla="*/ 1491721 w 2437871"/>
                <a:gd name="connsiteY4560" fmla="*/ 710638 h 1574215"/>
                <a:gd name="connsiteX4561" fmla="*/ 1491721 w 2437871"/>
                <a:gd name="connsiteY4561" fmla="*/ 706622 h 1574215"/>
                <a:gd name="connsiteX4562" fmla="*/ 1417259 w 2437871"/>
                <a:gd name="connsiteY4562" fmla="*/ 706622 h 1574215"/>
                <a:gd name="connsiteX4563" fmla="*/ 1417259 w 2437871"/>
                <a:gd name="connsiteY4563" fmla="*/ 710638 h 1574215"/>
                <a:gd name="connsiteX4564" fmla="*/ 1491721 w 2437871"/>
                <a:gd name="connsiteY4564" fmla="*/ 710638 h 1574215"/>
                <a:gd name="connsiteX4565" fmla="*/ 1648756 w 2437871"/>
                <a:gd name="connsiteY4565" fmla="*/ 710638 h 1574215"/>
                <a:gd name="connsiteX4566" fmla="*/ 1648756 w 2437871"/>
                <a:gd name="connsiteY4566" fmla="*/ 706622 h 1574215"/>
                <a:gd name="connsiteX4567" fmla="*/ 1574295 w 2437871"/>
                <a:gd name="connsiteY4567" fmla="*/ 706622 h 1574215"/>
                <a:gd name="connsiteX4568" fmla="*/ 1574295 w 2437871"/>
                <a:gd name="connsiteY4568" fmla="*/ 710638 h 1574215"/>
                <a:gd name="connsiteX4569" fmla="*/ 1648756 w 2437871"/>
                <a:gd name="connsiteY4569" fmla="*/ 710638 h 1574215"/>
                <a:gd name="connsiteX4570" fmla="*/ 1570198 w 2437871"/>
                <a:gd name="connsiteY4570" fmla="*/ 710638 h 1574215"/>
                <a:gd name="connsiteX4571" fmla="*/ 1570198 w 2437871"/>
                <a:gd name="connsiteY4571" fmla="*/ 706622 h 1574215"/>
                <a:gd name="connsiteX4572" fmla="*/ 1495737 w 2437871"/>
                <a:gd name="connsiteY4572" fmla="*/ 706622 h 1574215"/>
                <a:gd name="connsiteX4573" fmla="*/ 1495737 w 2437871"/>
                <a:gd name="connsiteY4573" fmla="*/ 710638 h 1574215"/>
                <a:gd name="connsiteX4574" fmla="*/ 1570198 w 2437871"/>
                <a:gd name="connsiteY4574" fmla="*/ 710638 h 1574215"/>
                <a:gd name="connsiteX4575" fmla="*/ 1727234 w 2437871"/>
                <a:gd name="connsiteY4575" fmla="*/ 710638 h 1574215"/>
                <a:gd name="connsiteX4576" fmla="*/ 1727234 w 2437871"/>
                <a:gd name="connsiteY4576" fmla="*/ 706622 h 1574215"/>
                <a:gd name="connsiteX4577" fmla="*/ 1652773 w 2437871"/>
                <a:gd name="connsiteY4577" fmla="*/ 706622 h 1574215"/>
                <a:gd name="connsiteX4578" fmla="*/ 1652773 w 2437871"/>
                <a:gd name="connsiteY4578" fmla="*/ 710638 h 1574215"/>
                <a:gd name="connsiteX4579" fmla="*/ 1727234 w 2437871"/>
                <a:gd name="connsiteY4579" fmla="*/ 710638 h 1574215"/>
                <a:gd name="connsiteX4580" fmla="*/ 2123800 w 2437871"/>
                <a:gd name="connsiteY4580" fmla="*/ 710638 h 1574215"/>
                <a:gd name="connsiteX4581" fmla="*/ 2198262 w 2437871"/>
                <a:gd name="connsiteY4581" fmla="*/ 710638 h 1574215"/>
                <a:gd name="connsiteX4582" fmla="*/ 2198262 w 2437871"/>
                <a:gd name="connsiteY4582" fmla="*/ 706622 h 1574215"/>
                <a:gd name="connsiteX4583" fmla="*/ 2123800 w 2437871"/>
                <a:gd name="connsiteY4583" fmla="*/ 706622 h 1574215"/>
                <a:gd name="connsiteX4584" fmla="*/ 2123800 w 2437871"/>
                <a:gd name="connsiteY4584" fmla="*/ 710638 h 1574215"/>
                <a:gd name="connsiteX4585" fmla="*/ 1966764 w 2437871"/>
                <a:gd name="connsiteY4585" fmla="*/ 710638 h 1574215"/>
                <a:gd name="connsiteX4586" fmla="*/ 2041226 w 2437871"/>
                <a:gd name="connsiteY4586" fmla="*/ 710638 h 1574215"/>
                <a:gd name="connsiteX4587" fmla="*/ 2041226 w 2437871"/>
                <a:gd name="connsiteY4587" fmla="*/ 706622 h 1574215"/>
                <a:gd name="connsiteX4588" fmla="*/ 1966764 w 2437871"/>
                <a:gd name="connsiteY4588" fmla="*/ 706622 h 1574215"/>
                <a:gd name="connsiteX4589" fmla="*/ 1966764 w 2437871"/>
                <a:gd name="connsiteY4589" fmla="*/ 710638 h 1574215"/>
                <a:gd name="connsiteX4590" fmla="*/ 1731250 w 2437871"/>
                <a:gd name="connsiteY4590" fmla="*/ 710638 h 1574215"/>
                <a:gd name="connsiteX4591" fmla="*/ 1805712 w 2437871"/>
                <a:gd name="connsiteY4591" fmla="*/ 710638 h 1574215"/>
                <a:gd name="connsiteX4592" fmla="*/ 1805712 w 2437871"/>
                <a:gd name="connsiteY4592" fmla="*/ 706622 h 1574215"/>
                <a:gd name="connsiteX4593" fmla="*/ 1731250 w 2437871"/>
                <a:gd name="connsiteY4593" fmla="*/ 706622 h 1574215"/>
                <a:gd name="connsiteX4594" fmla="*/ 1731250 w 2437871"/>
                <a:gd name="connsiteY4594" fmla="*/ 710638 h 1574215"/>
                <a:gd name="connsiteX4595" fmla="*/ 549585 w 2437871"/>
                <a:gd name="connsiteY4595" fmla="*/ 706622 h 1574215"/>
                <a:gd name="connsiteX4596" fmla="*/ 475124 w 2437871"/>
                <a:gd name="connsiteY4596" fmla="*/ 706622 h 1574215"/>
                <a:gd name="connsiteX4597" fmla="*/ 475124 w 2437871"/>
                <a:gd name="connsiteY4597" fmla="*/ 710638 h 1574215"/>
                <a:gd name="connsiteX4598" fmla="*/ 549585 w 2437871"/>
                <a:gd name="connsiteY4598" fmla="*/ 710638 h 1574215"/>
                <a:gd name="connsiteX4599" fmla="*/ 549585 w 2437871"/>
                <a:gd name="connsiteY4599" fmla="*/ 706622 h 1574215"/>
                <a:gd name="connsiteX4600" fmla="*/ 392550 w 2437871"/>
                <a:gd name="connsiteY4600" fmla="*/ 706622 h 1574215"/>
                <a:gd name="connsiteX4601" fmla="*/ 318088 w 2437871"/>
                <a:gd name="connsiteY4601" fmla="*/ 706622 h 1574215"/>
                <a:gd name="connsiteX4602" fmla="*/ 318088 w 2437871"/>
                <a:gd name="connsiteY4602" fmla="*/ 710638 h 1574215"/>
                <a:gd name="connsiteX4603" fmla="*/ 392550 w 2437871"/>
                <a:gd name="connsiteY4603" fmla="*/ 710638 h 1574215"/>
                <a:gd name="connsiteX4604" fmla="*/ 392550 w 2437871"/>
                <a:gd name="connsiteY4604" fmla="*/ 706622 h 1574215"/>
                <a:gd name="connsiteX4605" fmla="*/ 314072 w 2437871"/>
                <a:gd name="connsiteY4605" fmla="*/ 706622 h 1574215"/>
                <a:gd name="connsiteX4606" fmla="*/ 239610 w 2437871"/>
                <a:gd name="connsiteY4606" fmla="*/ 706622 h 1574215"/>
                <a:gd name="connsiteX4607" fmla="*/ 239610 w 2437871"/>
                <a:gd name="connsiteY4607" fmla="*/ 710638 h 1574215"/>
                <a:gd name="connsiteX4608" fmla="*/ 314072 w 2437871"/>
                <a:gd name="connsiteY4608" fmla="*/ 710638 h 1574215"/>
                <a:gd name="connsiteX4609" fmla="*/ 314072 w 2437871"/>
                <a:gd name="connsiteY4609" fmla="*/ 706622 h 1574215"/>
                <a:gd name="connsiteX4610" fmla="*/ 1413243 w 2437871"/>
                <a:gd name="connsiteY4610" fmla="*/ 710638 h 1574215"/>
                <a:gd name="connsiteX4611" fmla="*/ 1413243 w 2437871"/>
                <a:gd name="connsiteY4611" fmla="*/ 706622 h 1574215"/>
                <a:gd name="connsiteX4612" fmla="*/ 1338781 w 2437871"/>
                <a:gd name="connsiteY4612" fmla="*/ 706622 h 1574215"/>
                <a:gd name="connsiteX4613" fmla="*/ 1338781 w 2437871"/>
                <a:gd name="connsiteY4613" fmla="*/ 710638 h 1574215"/>
                <a:gd name="connsiteX4614" fmla="*/ 1413243 w 2437871"/>
                <a:gd name="connsiteY4614" fmla="*/ 710638 h 1574215"/>
                <a:gd name="connsiteX4615" fmla="*/ 2045322 w 2437871"/>
                <a:gd name="connsiteY4615" fmla="*/ 710638 h 1574215"/>
                <a:gd name="connsiteX4616" fmla="*/ 2119784 w 2437871"/>
                <a:gd name="connsiteY4616" fmla="*/ 710638 h 1574215"/>
                <a:gd name="connsiteX4617" fmla="*/ 2119784 w 2437871"/>
                <a:gd name="connsiteY4617" fmla="*/ 706622 h 1574215"/>
                <a:gd name="connsiteX4618" fmla="*/ 2045322 w 2437871"/>
                <a:gd name="connsiteY4618" fmla="*/ 706622 h 1574215"/>
                <a:gd name="connsiteX4619" fmla="*/ 2045322 w 2437871"/>
                <a:gd name="connsiteY4619" fmla="*/ 710638 h 1574215"/>
                <a:gd name="connsiteX4620" fmla="*/ 1334685 w 2437871"/>
                <a:gd name="connsiteY4620" fmla="*/ 710638 h 1574215"/>
                <a:gd name="connsiteX4621" fmla="*/ 1334685 w 2437871"/>
                <a:gd name="connsiteY4621" fmla="*/ 706622 h 1574215"/>
                <a:gd name="connsiteX4622" fmla="*/ 1260223 w 2437871"/>
                <a:gd name="connsiteY4622" fmla="*/ 706622 h 1574215"/>
                <a:gd name="connsiteX4623" fmla="*/ 1260223 w 2437871"/>
                <a:gd name="connsiteY4623" fmla="*/ 710638 h 1574215"/>
                <a:gd name="connsiteX4624" fmla="*/ 1334685 w 2437871"/>
                <a:gd name="connsiteY4624" fmla="*/ 710638 h 1574215"/>
                <a:gd name="connsiteX4625" fmla="*/ 78478 w 2437871"/>
                <a:gd name="connsiteY4625" fmla="*/ 706622 h 1574215"/>
                <a:gd name="connsiteX4626" fmla="*/ 4016 w 2437871"/>
                <a:gd name="connsiteY4626" fmla="*/ 706622 h 1574215"/>
                <a:gd name="connsiteX4627" fmla="*/ 4016 w 2437871"/>
                <a:gd name="connsiteY4627" fmla="*/ 710638 h 1574215"/>
                <a:gd name="connsiteX4628" fmla="*/ 78478 w 2437871"/>
                <a:gd name="connsiteY4628" fmla="*/ 710638 h 1574215"/>
                <a:gd name="connsiteX4629" fmla="*/ 78478 w 2437871"/>
                <a:gd name="connsiteY4629" fmla="*/ 706622 h 1574215"/>
                <a:gd name="connsiteX4630" fmla="*/ 1888286 w 2437871"/>
                <a:gd name="connsiteY4630" fmla="*/ 710638 h 1574215"/>
                <a:gd name="connsiteX4631" fmla="*/ 1962748 w 2437871"/>
                <a:gd name="connsiteY4631" fmla="*/ 710638 h 1574215"/>
                <a:gd name="connsiteX4632" fmla="*/ 1962748 w 2437871"/>
                <a:gd name="connsiteY4632" fmla="*/ 706622 h 1574215"/>
                <a:gd name="connsiteX4633" fmla="*/ 1888286 w 2437871"/>
                <a:gd name="connsiteY4633" fmla="*/ 706622 h 1574215"/>
                <a:gd name="connsiteX4634" fmla="*/ 1888286 w 2437871"/>
                <a:gd name="connsiteY4634" fmla="*/ 710638 h 1574215"/>
                <a:gd name="connsiteX4635" fmla="*/ 1099171 w 2437871"/>
                <a:gd name="connsiteY4635" fmla="*/ 710638 h 1574215"/>
                <a:gd name="connsiteX4636" fmla="*/ 1099171 w 2437871"/>
                <a:gd name="connsiteY4636" fmla="*/ 706622 h 1574215"/>
                <a:gd name="connsiteX4637" fmla="*/ 1024709 w 2437871"/>
                <a:gd name="connsiteY4637" fmla="*/ 706622 h 1574215"/>
                <a:gd name="connsiteX4638" fmla="*/ 1024709 w 2437871"/>
                <a:gd name="connsiteY4638" fmla="*/ 710638 h 1574215"/>
                <a:gd name="connsiteX4639" fmla="*/ 1099171 w 2437871"/>
                <a:gd name="connsiteY4639" fmla="*/ 710638 h 1574215"/>
                <a:gd name="connsiteX4640" fmla="*/ 471108 w 2437871"/>
                <a:gd name="connsiteY4640" fmla="*/ 706622 h 1574215"/>
                <a:gd name="connsiteX4641" fmla="*/ 396646 w 2437871"/>
                <a:gd name="connsiteY4641" fmla="*/ 706622 h 1574215"/>
                <a:gd name="connsiteX4642" fmla="*/ 396646 w 2437871"/>
                <a:gd name="connsiteY4642" fmla="*/ 710638 h 1574215"/>
                <a:gd name="connsiteX4643" fmla="*/ 471108 w 2437871"/>
                <a:gd name="connsiteY4643" fmla="*/ 710638 h 1574215"/>
                <a:gd name="connsiteX4644" fmla="*/ 471108 w 2437871"/>
                <a:gd name="connsiteY4644" fmla="*/ 706622 h 1574215"/>
                <a:gd name="connsiteX4645" fmla="*/ 942135 w 2437871"/>
                <a:gd name="connsiteY4645" fmla="*/ 710638 h 1574215"/>
                <a:gd name="connsiteX4646" fmla="*/ 942135 w 2437871"/>
                <a:gd name="connsiteY4646" fmla="*/ 706622 h 1574215"/>
                <a:gd name="connsiteX4647" fmla="*/ 867673 w 2437871"/>
                <a:gd name="connsiteY4647" fmla="*/ 706622 h 1574215"/>
                <a:gd name="connsiteX4648" fmla="*/ 867673 w 2437871"/>
                <a:gd name="connsiteY4648" fmla="*/ 710638 h 1574215"/>
                <a:gd name="connsiteX4649" fmla="*/ 942135 w 2437871"/>
                <a:gd name="connsiteY4649" fmla="*/ 710638 h 1574215"/>
                <a:gd name="connsiteX4650" fmla="*/ 235514 w 2437871"/>
                <a:gd name="connsiteY4650" fmla="*/ 706622 h 1574215"/>
                <a:gd name="connsiteX4651" fmla="*/ 161052 w 2437871"/>
                <a:gd name="connsiteY4651" fmla="*/ 706622 h 1574215"/>
                <a:gd name="connsiteX4652" fmla="*/ 161052 w 2437871"/>
                <a:gd name="connsiteY4652" fmla="*/ 710638 h 1574215"/>
                <a:gd name="connsiteX4653" fmla="*/ 235514 w 2437871"/>
                <a:gd name="connsiteY4653" fmla="*/ 710638 h 1574215"/>
                <a:gd name="connsiteX4654" fmla="*/ 235514 w 2437871"/>
                <a:gd name="connsiteY4654" fmla="*/ 706622 h 1574215"/>
                <a:gd name="connsiteX4655" fmla="*/ 1020613 w 2437871"/>
                <a:gd name="connsiteY4655" fmla="*/ 710638 h 1574215"/>
                <a:gd name="connsiteX4656" fmla="*/ 1020613 w 2437871"/>
                <a:gd name="connsiteY4656" fmla="*/ 706622 h 1574215"/>
                <a:gd name="connsiteX4657" fmla="*/ 946151 w 2437871"/>
                <a:gd name="connsiteY4657" fmla="*/ 706622 h 1574215"/>
                <a:gd name="connsiteX4658" fmla="*/ 946151 w 2437871"/>
                <a:gd name="connsiteY4658" fmla="*/ 710638 h 1574215"/>
                <a:gd name="connsiteX4659" fmla="*/ 1020613 w 2437871"/>
                <a:gd name="connsiteY4659" fmla="*/ 710638 h 1574215"/>
                <a:gd name="connsiteX4660" fmla="*/ 1256207 w 2437871"/>
                <a:gd name="connsiteY4660" fmla="*/ 710638 h 1574215"/>
                <a:gd name="connsiteX4661" fmla="*/ 1256207 w 2437871"/>
                <a:gd name="connsiteY4661" fmla="*/ 706622 h 1574215"/>
                <a:gd name="connsiteX4662" fmla="*/ 1181745 w 2437871"/>
                <a:gd name="connsiteY4662" fmla="*/ 706622 h 1574215"/>
                <a:gd name="connsiteX4663" fmla="*/ 1181745 w 2437871"/>
                <a:gd name="connsiteY4663" fmla="*/ 710638 h 1574215"/>
                <a:gd name="connsiteX4664" fmla="*/ 1256207 w 2437871"/>
                <a:gd name="connsiteY4664" fmla="*/ 710638 h 1574215"/>
                <a:gd name="connsiteX4665" fmla="*/ 706621 w 2437871"/>
                <a:gd name="connsiteY4665" fmla="*/ 706622 h 1574215"/>
                <a:gd name="connsiteX4666" fmla="*/ 632160 w 2437871"/>
                <a:gd name="connsiteY4666" fmla="*/ 706622 h 1574215"/>
                <a:gd name="connsiteX4667" fmla="*/ 632160 w 2437871"/>
                <a:gd name="connsiteY4667" fmla="*/ 710638 h 1574215"/>
                <a:gd name="connsiteX4668" fmla="*/ 706621 w 2437871"/>
                <a:gd name="connsiteY4668" fmla="*/ 710638 h 1574215"/>
                <a:gd name="connsiteX4669" fmla="*/ 706621 w 2437871"/>
                <a:gd name="connsiteY4669" fmla="*/ 706622 h 1574215"/>
                <a:gd name="connsiteX4670" fmla="*/ 2359394 w 2437871"/>
                <a:gd name="connsiteY4670" fmla="*/ 710638 h 1574215"/>
                <a:gd name="connsiteX4671" fmla="*/ 2433856 w 2437871"/>
                <a:gd name="connsiteY4671" fmla="*/ 710638 h 1574215"/>
                <a:gd name="connsiteX4672" fmla="*/ 2433856 w 2437871"/>
                <a:gd name="connsiteY4672" fmla="*/ 706622 h 1574215"/>
                <a:gd name="connsiteX4673" fmla="*/ 2359394 w 2437871"/>
                <a:gd name="connsiteY4673" fmla="*/ 706622 h 1574215"/>
                <a:gd name="connsiteX4674" fmla="*/ 2359394 w 2437871"/>
                <a:gd name="connsiteY4674" fmla="*/ 710638 h 1574215"/>
                <a:gd name="connsiteX4675" fmla="*/ 1809809 w 2437871"/>
                <a:gd name="connsiteY4675" fmla="*/ 710638 h 1574215"/>
                <a:gd name="connsiteX4676" fmla="*/ 1884270 w 2437871"/>
                <a:gd name="connsiteY4676" fmla="*/ 710638 h 1574215"/>
                <a:gd name="connsiteX4677" fmla="*/ 1884270 w 2437871"/>
                <a:gd name="connsiteY4677" fmla="*/ 706622 h 1574215"/>
                <a:gd name="connsiteX4678" fmla="*/ 1809809 w 2437871"/>
                <a:gd name="connsiteY4678" fmla="*/ 706622 h 1574215"/>
                <a:gd name="connsiteX4679" fmla="*/ 1809809 w 2437871"/>
                <a:gd name="connsiteY4679" fmla="*/ 710638 h 1574215"/>
                <a:gd name="connsiteX4680" fmla="*/ 2280836 w 2437871"/>
                <a:gd name="connsiteY4680" fmla="*/ 710638 h 1574215"/>
                <a:gd name="connsiteX4681" fmla="*/ 2355298 w 2437871"/>
                <a:gd name="connsiteY4681" fmla="*/ 710638 h 1574215"/>
                <a:gd name="connsiteX4682" fmla="*/ 2355298 w 2437871"/>
                <a:gd name="connsiteY4682" fmla="*/ 706622 h 1574215"/>
                <a:gd name="connsiteX4683" fmla="*/ 2280836 w 2437871"/>
                <a:gd name="connsiteY4683" fmla="*/ 706622 h 1574215"/>
                <a:gd name="connsiteX4684" fmla="*/ 2280836 w 2437871"/>
                <a:gd name="connsiteY4684" fmla="*/ 710638 h 1574215"/>
                <a:gd name="connsiteX4685" fmla="*/ 1177649 w 2437871"/>
                <a:gd name="connsiteY4685" fmla="*/ 710638 h 1574215"/>
                <a:gd name="connsiteX4686" fmla="*/ 1177649 w 2437871"/>
                <a:gd name="connsiteY4686" fmla="*/ 706622 h 1574215"/>
                <a:gd name="connsiteX4687" fmla="*/ 1103187 w 2437871"/>
                <a:gd name="connsiteY4687" fmla="*/ 706622 h 1574215"/>
                <a:gd name="connsiteX4688" fmla="*/ 1103187 w 2437871"/>
                <a:gd name="connsiteY4688" fmla="*/ 710638 h 1574215"/>
                <a:gd name="connsiteX4689" fmla="*/ 1177649 w 2437871"/>
                <a:gd name="connsiteY4689" fmla="*/ 710638 h 1574215"/>
                <a:gd name="connsiteX4690" fmla="*/ 1652773 w 2437871"/>
                <a:gd name="connsiteY4690" fmla="*/ 785100 h 1574215"/>
                <a:gd name="connsiteX4691" fmla="*/ 1652773 w 2437871"/>
                <a:gd name="connsiteY4691" fmla="*/ 789116 h 1574215"/>
                <a:gd name="connsiteX4692" fmla="*/ 1727234 w 2437871"/>
                <a:gd name="connsiteY4692" fmla="*/ 789116 h 1574215"/>
                <a:gd name="connsiteX4693" fmla="*/ 1727234 w 2437871"/>
                <a:gd name="connsiteY4693" fmla="*/ 785100 h 1574215"/>
                <a:gd name="connsiteX4694" fmla="*/ 1652773 w 2437871"/>
                <a:gd name="connsiteY4694" fmla="*/ 785100 h 1574215"/>
                <a:gd name="connsiteX4695" fmla="*/ 1495737 w 2437871"/>
                <a:gd name="connsiteY4695" fmla="*/ 785100 h 1574215"/>
                <a:gd name="connsiteX4696" fmla="*/ 1495737 w 2437871"/>
                <a:gd name="connsiteY4696" fmla="*/ 789116 h 1574215"/>
                <a:gd name="connsiteX4697" fmla="*/ 1570198 w 2437871"/>
                <a:gd name="connsiteY4697" fmla="*/ 789116 h 1574215"/>
                <a:gd name="connsiteX4698" fmla="*/ 1570198 w 2437871"/>
                <a:gd name="connsiteY4698" fmla="*/ 785100 h 1574215"/>
                <a:gd name="connsiteX4699" fmla="*/ 1495737 w 2437871"/>
                <a:gd name="connsiteY4699" fmla="*/ 785100 h 1574215"/>
                <a:gd name="connsiteX4700" fmla="*/ 2359394 w 2437871"/>
                <a:gd name="connsiteY4700" fmla="*/ 789116 h 1574215"/>
                <a:gd name="connsiteX4701" fmla="*/ 2433856 w 2437871"/>
                <a:gd name="connsiteY4701" fmla="*/ 789116 h 1574215"/>
                <a:gd name="connsiteX4702" fmla="*/ 2433856 w 2437871"/>
                <a:gd name="connsiteY4702" fmla="*/ 785100 h 1574215"/>
                <a:gd name="connsiteX4703" fmla="*/ 2359394 w 2437871"/>
                <a:gd name="connsiteY4703" fmla="*/ 785100 h 1574215"/>
                <a:gd name="connsiteX4704" fmla="*/ 2359394 w 2437871"/>
                <a:gd name="connsiteY4704" fmla="*/ 789116 h 1574215"/>
                <a:gd name="connsiteX4705" fmla="*/ 1338701 w 2437871"/>
                <a:gd name="connsiteY4705" fmla="*/ 785100 h 1574215"/>
                <a:gd name="connsiteX4706" fmla="*/ 1338701 w 2437871"/>
                <a:gd name="connsiteY4706" fmla="*/ 789116 h 1574215"/>
                <a:gd name="connsiteX4707" fmla="*/ 1413162 w 2437871"/>
                <a:gd name="connsiteY4707" fmla="*/ 789116 h 1574215"/>
                <a:gd name="connsiteX4708" fmla="*/ 1413162 w 2437871"/>
                <a:gd name="connsiteY4708" fmla="*/ 785100 h 1574215"/>
                <a:gd name="connsiteX4709" fmla="*/ 1338701 w 2437871"/>
                <a:gd name="connsiteY4709" fmla="*/ 785100 h 1574215"/>
                <a:gd name="connsiteX4710" fmla="*/ 1417259 w 2437871"/>
                <a:gd name="connsiteY4710" fmla="*/ 785100 h 1574215"/>
                <a:gd name="connsiteX4711" fmla="*/ 1417259 w 2437871"/>
                <a:gd name="connsiteY4711" fmla="*/ 789116 h 1574215"/>
                <a:gd name="connsiteX4712" fmla="*/ 1491721 w 2437871"/>
                <a:gd name="connsiteY4712" fmla="*/ 789116 h 1574215"/>
                <a:gd name="connsiteX4713" fmla="*/ 1491721 w 2437871"/>
                <a:gd name="connsiteY4713" fmla="*/ 785100 h 1574215"/>
                <a:gd name="connsiteX4714" fmla="*/ 1417259 w 2437871"/>
                <a:gd name="connsiteY4714" fmla="*/ 785100 h 1574215"/>
                <a:gd name="connsiteX4715" fmla="*/ 2045322 w 2437871"/>
                <a:gd name="connsiteY4715" fmla="*/ 789116 h 1574215"/>
                <a:gd name="connsiteX4716" fmla="*/ 2119784 w 2437871"/>
                <a:gd name="connsiteY4716" fmla="*/ 789116 h 1574215"/>
                <a:gd name="connsiteX4717" fmla="*/ 2119784 w 2437871"/>
                <a:gd name="connsiteY4717" fmla="*/ 785100 h 1574215"/>
                <a:gd name="connsiteX4718" fmla="*/ 2045322 w 2437871"/>
                <a:gd name="connsiteY4718" fmla="*/ 785100 h 1574215"/>
                <a:gd name="connsiteX4719" fmla="*/ 2045322 w 2437871"/>
                <a:gd name="connsiteY4719" fmla="*/ 789116 h 1574215"/>
                <a:gd name="connsiteX4720" fmla="*/ 706621 w 2437871"/>
                <a:gd name="connsiteY4720" fmla="*/ 785100 h 1574215"/>
                <a:gd name="connsiteX4721" fmla="*/ 632160 w 2437871"/>
                <a:gd name="connsiteY4721" fmla="*/ 785100 h 1574215"/>
                <a:gd name="connsiteX4722" fmla="*/ 632160 w 2437871"/>
                <a:gd name="connsiteY4722" fmla="*/ 789116 h 1574215"/>
                <a:gd name="connsiteX4723" fmla="*/ 706621 w 2437871"/>
                <a:gd name="connsiteY4723" fmla="*/ 789116 h 1574215"/>
                <a:gd name="connsiteX4724" fmla="*/ 706621 w 2437871"/>
                <a:gd name="connsiteY4724" fmla="*/ 785100 h 1574215"/>
                <a:gd name="connsiteX4725" fmla="*/ 1260223 w 2437871"/>
                <a:gd name="connsiteY4725" fmla="*/ 785100 h 1574215"/>
                <a:gd name="connsiteX4726" fmla="*/ 1260223 w 2437871"/>
                <a:gd name="connsiteY4726" fmla="*/ 789116 h 1574215"/>
                <a:gd name="connsiteX4727" fmla="*/ 1334685 w 2437871"/>
                <a:gd name="connsiteY4727" fmla="*/ 789116 h 1574215"/>
                <a:gd name="connsiteX4728" fmla="*/ 1334685 w 2437871"/>
                <a:gd name="connsiteY4728" fmla="*/ 785100 h 1574215"/>
                <a:gd name="connsiteX4729" fmla="*/ 1260223 w 2437871"/>
                <a:gd name="connsiteY4729" fmla="*/ 785100 h 1574215"/>
                <a:gd name="connsiteX4730" fmla="*/ 1731250 w 2437871"/>
                <a:gd name="connsiteY4730" fmla="*/ 789116 h 1574215"/>
                <a:gd name="connsiteX4731" fmla="*/ 1805712 w 2437871"/>
                <a:gd name="connsiteY4731" fmla="*/ 789116 h 1574215"/>
                <a:gd name="connsiteX4732" fmla="*/ 1805712 w 2437871"/>
                <a:gd name="connsiteY4732" fmla="*/ 785100 h 1574215"/>
                <a:gd name="connsiteX4733" fmla="*/ 1731250 w 2437871"/>
                <a:gd name="connsiteY4733" fmla="*/ 785100 h 1574215"/>
                <a:gd name="connsiteX4734" fmla="*/ 1731250 w 2437871"/>
                <a:gd name="connsiteY4734" fmla="*/ 789116 h 1574215"/>
                <a:gd name="connsiteX4735" fmla="*/ 157036 w 2437871"/>
                <a:gd name="connsiteY4735" fmla="*/ 785100 h 1574215"/>
                <a:gd name="connsiteX4736" fmla="*/ 82574 w 2437871"/>
                <a:gd name="connsiteY4736" fmla="*/ 785100 h 1574215"/>
                <a:gd name="connsiteX4737" fmla="*/ 82574 w 2437871"/>
                <a:gd name="connsiteY4737" fmla="*/ 789116 h 1574215"/>
                <a:gd name="connsiteX4738" fmla="*/ 157036 w 2437871"/>
                <a:gd name="connsiteY4738" fmla="*/ 789116 h 1574215"/>
                <a:gd name="connsiteX4739" fmla="*/ 157036 w 2437871"/>
                <a:gd name="connsiteY4739" fmla="*/ 785100 h 1574215"/>
                <a:gd name="connsiteX4740" fmla="*/ 1966764 w 2437871"/>
                <a:gd name="connsiteY4740" fmla="*/ 789116 h 1574215"/>
                <a:gd name="connsiteX4741" fmla="*/ 2041226 w 2437871"/>
                <a:gd name="connsiteY4741" fmla="*/ 789116 h 1574215"/>
                <a:gd name="connsiteX4742" fmla="*/ 2041226 w 2437871"/>
                <a:gd name="connsiteY4742" fmla="*/ 785100 h 1574215"/>
                <a:gd name="connsiteX4743" fmla="*/ 1966764 w 2437871"/>
                <a:gd name="connsiteY4743" fmla="*/ 785100 h 1574215"/>
                <a:gd name="connsiteX4744" fmla="*/ 1966764 w 2437871"/>
                <a:gd name="connsiteY4744" fmla="*/ 789116 h 1574215"/>
                <a:gd name="connsiteX4745" fmla="*/ 2123800 w 2437871"/>
                <a:gd name="connsiteY4745" fmla="*/ 789116 h 1574215"/>
                <a:gd name="connsiteX4746" fmla="*/ 2198262 w 2437871"/>
                <a:gd name="connsiteY4746" fmla="*/ 789116 h 1574215"/>
                <a:gd name="connsiteX4747" fmla="*/ 2198262 w 2437871"/>
                <a:gd name="connsiteY4747" fmla="*/ 785100 h 1574215"/>
                <a:gd name="connsiteX4748" fmla="*/ 2123800 w 2437871"/>
                <a:gd name="connsiteY4748" fmla="*/ 785100 h 1574215"/>
                <a:gd name="connsiteX4749" fmla="*/ 2123800 w 2437871"/>
                <a:gd name="connsiteY4749" fmla="*/ 789116 h 1574215"/>
                <a:gd name="connsiteX4750" fmla="*/ 1574215 w 2437871"/>
                <a:gd name="connsiteY4750" fmla="*/ 785100 h 1574215"/>
                <a:gd name="connsiteX4751" fmla="*/ 1574215 w 2437871"/>
                <a:gd name="connsiteY4751" fmla="*/ 789116 h 1574215"/>
                <a:gd name="connsiteX4752" fmla="*/ 1648676 w 2437871"/>
                <a:gd name="connsiteY4752" fmla="*/ 789116 h 1574215"/>
                <a:gd name="connsiteX4753" fmla="*/ 1648676 w 2437871"/>
                <a:gd name="connsiteY4753" fmla="*/ 785100 h 1574215"/>
                <a:gd name="connsiteX4754" fmla="*/ 1574215 w 2437871"/>
                <a:gd name="connsiteY4754" fmla="*/ 785100 h 1574215"/>
                <a:gd name="connsiteX4755" fmla="*/ 789115 w 2437871"/>
                <a:gd name="connsiteY4755" fmla="*/ 785100 h 1574215"/>
                <a:gd name="connsiteX4756" fmla="*/ 789115 w 2437871"/>
                <a:gd name="connsiteY4756" fmla="*/ 789116 h 1574215"/>
                <a:gd name="connsiteX4757" fmla="*/ 863577 w 2437871"/>
                <a:gd name="connsiteY4757" fmla="*/ 789116 h 1574215"/>
                <a:gd name="connsiteX4758" fmla="*/ 863577 w 2437871"/>
                <a:gd name="connsiteY4758" fmla="*/ 785100 h 1574215"/>
                <a:gd name="connsiteX4759" fmla="*/ 789115 w 2437871"/>
                <a:gd name="connsiteY4759" fmla="*/ 785100 h 1574215"/>
                <a:gd name="connsiteX4760" fmla="*/ 867673 w 2437871"/>
                <a:gd name="connsiteY4760" fmla="*/ 785100 h 1574215"/>
                <a:gd name="connsiteX4761" fmla="*/ 867673 w 2437871"/>
                <a:gd name="connsiteY4761" fmla="*/ 789116 h 1574215"/>
                <a:gd name="connsiteX4762" fmla="*/ 942135 w 2437871"/>
                <a:gd name="connsiteY4762" fmla="*/ 789116 h 1574215"/>
                <a:gd name="connsiteX4763" fmla="*/ 942135 w 2437871"/>
                <a:gd name="connsiteY4763" fmla="*/ 785100 h 1574215"/>
                <a:gd name="connsiteX4764" fmla="*/ 867673 w 2437871"/>
                <a:gd name="connsiteY4764" fmla="*/ 785100 h 1574215"/>
                <a:gd name="connsiteX4765" fmla="*/ 2202358 w 2437871"/>
                <a:gd name="connsiteY4765" fmla="*/ 789116 h 1574215"/>
                <a:gd name="connsiteX4766" fmla="*/ 2276820 w 2437871"/>
                <a:gd name="connsiteY4766" fmla="*/ 789116 h 1574215"/>
                <a:gd name="connsiteX4767" fmla="*/ 2276820 w 2437871"/>
                <a:gd name="connsiteY4767" fmla="*/ 785100 h 1574215"/>
                <a:gd name="connsiteX4768" fmla="*/ 2202358 w 2437871"/>
                <a:gd name="connsiteY4768" fmla="*/ 785100 h 1574215"/>
                <a:gd name="connsiteX4769" fmla="*/ 2202358 w 2437871"/>
                <a:gd name="connsiteY4769" fmla="*/ 789116 h 1574215"/>
                <a:gd name="connsiteX4770" fmla="*/ 2280836 w 2437871"/>
                <a:gd name="connsiteY4770" fmla="*/ 789116 h 1574215"/>
                <a:gd name="connsiteX4771" fmla="*/ 2355298 w 2437871"/>
                <a:gd name="connsiteY4771" fmla="*/ 789116 h 1574215"/>
                <a:gd name="connsiteX4772" fmla="*/ 2355298 w 2437871"/>
                <a:gd name="connsiteY4772" fmla="*/ 785100 h 1574215"/>
                <a:gd name="connsiteX4773" fmla="*/ 2280836 w 2437871"/>
                <a:gd name="connsiteY4773" fmla="*/ 785100 h 1574215"/>
                <a:gd name="connsiteX4774" fmla="*/ 2280836 w 2437871"/>
                <a:gd name="connsiteY4774" fmla="*/ 789116 h 1574215"/>
                <a:gd name="connsiteX4775" fmla="*/ 1181665 w 2437871"/>
                <a:gd name="connsiteY4775" fmla="*/ 785100 h 1574215"/>
                <a:gd name="connsiteX4776" fmla="*/ 1181665 w 2437871"/>
                <a:gd name="connsiteY4776" fmla="*/ 789116 h 1574215"/>
                <a:gd name="connsiteX4777" fmla="*/ 1256127 w 2437871"/>
                <a:gd name="connsiteY4777" fmla="*/ 789116 h 1574215"/>
                <a:gd name="connsiteX4778" fmla="*/ 1256127 w 2437871"/>
                <a:gd name="connsiteY4778" fmla="*/ 785100 h 1574215"/>
                <a:gd name="connsiteX4779" fmla="*/ 1181665 w 2437871"/>
                <a:gd name="connsiteY4779" fmla="*/ 785100 h 1574215"/>
                <a:gd name="connsiteX4780" fmla="*/ 314072 w 2437871"/>
                <a:gd name="connsiteY4780" fmla="*/ 785100 h 1574215"/>
                <a:gd name="connsiteX4781" fmla="*/ 239610 w 2437871"/>
                <a:gd name="connsiteY4781" fmla="*/ 785100 h 1574215"/>
                <a:gd name="connsiteX4782" fmla="*/ 239610 w 2437871"/>
                <a:gd name="connsiteY4782" fmla="*/ 789116 h 1574215"/>
                <a:gd name="connsiteX4783" fmla="*/ 314072 w 2437871"/>
                <a:gd name="connsiteY4783" fmla="*/ 789116 h 1574215"/>
                <a:gd name="connsiteX4784" fmla="*/ 314072 w 2437871"/>
                <a:gd name="connsiteY4784" fmla="*/ 785100 h 1574215"/>
                <a:gd name="connsiteX4785" fmla="*/ 471108 w 2437871"/>
                <a:gd name="connsiteY4785" fmla="*/ 785100 h 1574215"/>
                <a:gd name="connsiteX4786" fmla="*/ 396646 w 2437871"/>
                <a:gd name="connsiteY4786" fmla="*/ 785100 h 1574215"/>
                <a:gd name="connsiteX4787" fmla="*/ 396646 w 2437871"/>
                <a:gd name="connsiteY4787" fmla="*/ 789116 h 1574215"/>
                <a:gd name="connsiteX4788" fmla="*/ 471108 w 2437871"/>
                <a:gd name="connsiteY4788" fmla="*/ 789116 h 1574215"/>
                <a:gd name="connsiteX4789" fmla="*/ 471108 w 2437871"/>
                <a:gd name="connsiteY4789" fmla="*/ 785100 h 1574215"/>
                <a:gd name="connsiteX4790" fmla="*/ 1024629 w 2437871"/>
                <a:gd name="connsiteY4790" fmla="*/ 785100 h 1574215"/>
                <a:gd name="connsiteX4791" fmla="*/ 1024629 w 2437871"/>
                <a:gd name="connsiteY4791" fmla="*/ 789116 h 1574215"/>
                <a:gd name="connsiteX4792" fmla="*/ 1099091 w 2437871"/>
                <a:gd name="connsiteY4792" fmla="*/ 789116 h 1574215"/>
                <a:gd name="connsiteX4793" fmla="*/ 1099091 w 2437871"/>
                <a:gd name="connsiteY4793" fmla="*/ 785100 h 1574215"/>
                <a:gd name="connsiteX4794" fmla="*/ 1024629 w 2437871"/>
                <a:gd name="connsiteY4794" fmla="*/ 785100 h 1574215"/>
                <a:gd name="connsiteX4795" fmla="*/ 1103187 w 2437871"/>
                <a:gd name="connsiteY4795" fmla="*/ 785100 h 1574215"/>
                <a:gd name="connsiteX4796" fmla="*/ 1103187 w 2437871"/>
                <a:gd name="connsiteY4796" fmla="*/ 789116 h 1574215"/>
                <a:gd name="connsiteX4797" fmla="*/ 1177649 w 2437871"/>
                <a:gd name="connsiteY4797" fmla="*/ 789116 h 1574215"/>
                <a:gd name="connsiteX4798" fmla="*/ 1177649 w 2437871"/>
                <a:gd name="connsiteY4798" fmla="*/ 785100 h 1574215"/>
                <a:gd name="connsiteX4799" fmla="*/ 1103187 w 2437871"/>
                <a:gd name="connsiteY4799" fmla="*/ 785100 h 1574215"/>
                <a:gd name="connsiteX4800" fmla="*/ 235514 w 2437871"/>
                <a:gd name="connsiteY4800" fmla="*/ 785100 h 1574215"/>
                <a:gd name="connsiteX4801" fmla="*/ 161052 w 2437871"/>
                <a:gd name="connsiteY4801" fmla="*/ 785100 h 1574215"/>
                <a:gd name="connsiteX4802" fmla="*/ 161052 w 2437871"/>
                <a:gd name="connsiteY4802" fmla="*/ 789116 h 1574215"/>
                <a:gd name="connsiteX4803" fmla="*/ 235514 w 2437871"/>
                <a:gd name="connsiteY4803" fmla="*/ 789116 h 1574215"/>
                <a:gd name="connsiteX4804" fmla="*/ 235514 w 2437871"/>
                <a:gd name="connsiteY4804" fmla="*/ 785100 h 1574215"/>
                <a:gd name="connsiteX4805" fmla="*/ 1809809 w 2437871"/>
                <a:gd name="connsiteY4805" fmla="*/ 789116 h 1574215"/>
                <a:gd name="connsiteX4806" fmla="*/ 1884270 w 2437871"/>
                <a:gd name="connsiteY4806" fmla="*/ 789116 h 1574215"/>
                <a:gd name="connsiteX4807" fmla="*/ 1884270 w 2437871"/>
                <a:gd name="connsiteY4807" fmla="*/ 785100 h 1574215"/>
                <a:gd name="connsiteX4808" fmla="*/ 1809809 w 2437871"/>
                <a:gd name="connsiteY4808" fmla="*/ 785100 h 1574215"/>
                <a:gd name="connsiteX4809" fmla="*/ 1809809 w 2437871"/>
                <a:gd name="connsiteY4809" fmla="*/ 789116 h 1574215"/>
                <a:gd name="connsiteX4810" fmla="*/ 1888286 w 2437871"/>
                <a:gd name="connsiteY4810" fmla="*/ 789116 h 1574215"/>
                <a:gd name="connsiteX4811" fmla="*/ 1962748 w 2437871"/>
                <a:gd name="connsiteY4811" fmla="*/ 789116 h 1574215"/>
                <a:gd name="connsiteX4812" fmla="*/ 1962748 w 2437871"/>
                <a:gd name="connsiteY4812" fmla="*/ 785100 h 1574215"/>
                <a:gd name="connsiteX4813" fmla="*/ 1888286 w 2437871"/>
                <a:gd name="connsiteY4813" fmla="*/ 785100 h 1574215"/>
                <a:gd name="connsiteX4814" fmla="*/ 1888286 w 2437871"/>
                <a:gd name="connsiteY4814" fmla="*/ 789116 h 1574215"/>
                <a:gd name="connsiteX4815" fmla="*/ 946151 w 2437871"/>
                <a:gd name="connsiteY4815" fmla="*/ 785100 h 1574215"/>
                <a:gd name="connsiteX4816" fmla="*/ 946151 w 2437871"/>
                <a:gd name="connsiteY4816" fmla="*/ 789116 h 1574215"/>
                <a:gd name="connsiteX4817" fmla="*/ 1020613 w 2437871"/>
                <a:gd name="connsiteY4817" fmla="*/ 789116 h 1574215"/>
                <a:gd name="connsiteX4818" fmla="*/ 1020613 w 2437871"/>
                <a:gd name="connsiteY4818" fmla="*/ 785100 h 1574215"/>
                <a:gd name="connsiteX4819" fmla="*/ 946151 w 2437871"/>
                <a:gd name="connsiteY4819" fmla="*/ 785100 h 1574215"/>
                <a:gd name="connsiteX4820" fmla="*/ 710638 w 2437871"/>
                <a:gd name="connsiteY4820" fmla="*/ 785100 h 1574215"/>
                <a:gd name="connsiteX4821" fmla="*/ 710638 w 2437871"/>
                <a:gd name="connsiteY4821" fmla="*/ 789116 h 1574215"/>
                <a:gd name="connsiteX4822" fmla="*/ 785099 w 2437871"/>
                <a:gd name="connsiteY4822" fmla="*/ 789116 h 1574215"/>
                <a:gd name="connsiteX4823" fmla="*/ 785099 w 2437871"/>
                <a:gd name="connsiteY4823" fmla="*/ 785100 h 1574215"/>
                <a:gd name="connsiteX4824" fmla="*/ 710638 w 2437871"/>
                <a:gd name="connsiteY4824" fmla="*/ 785100 h 1574215"/>
                <a:gd name="connsiteX4825" fmla="*/ 549585 w 2437871"/>
                <a:gd name="connsiteY4825" fmla="*/ 785100 h 1574215"/>
                <a:gd name="connsiteX4826" fmla="*/ 475124 w 2437871"/>
                <a:gd name="connsiteY4826" fmla="*/ 785100 h 1574215"/>
                <a:gd name="connsiteX4827" fmla="*/ 475124 w 2437871"/>
                <a:gd name="connsiteY4827" fmla="*/ 789116 h 1574215"/>
                <a:gd name="connsiteX4828" fmla="*/ 549585 w 2437871"/>
                <a:gd name="connsiteY4828" fmla="*/ 789116 h 1574215"/>
                <a:gd name="connsiteX4829" fmla="*/ 549585 w 2437871"/>
                <a:gd name="connsiteY4829" fmla="*/ 785100 h 1574215"/>
                <a:gd name="connsiteX4830" fmla="*/ 392550 w 2437871"/>
                <a:gd name="connsiteY4830" fmla="*/ 785100 h 1574215"/>
                <a:gd name="connsiteX4831" fmla="*/ 318088 w 2437871"/>
                <a:gd name="connsiteY4831" fmla="*/ 785100 h 1574215"/>
                <a:gd name="connsiteX4832" fmla="*/ 318088 w 2437871"/>
                <a:gd name="connsiteY4832" fmla="*/ 789116 h 1574215"/>
                <a:gd name="connsiteX4833" fmla="*/ 392550 w 2437871"/>
                <a:gd name="connsiteY4833" fmla="*/ 789116 h 1574215"/>
                <a:gd name="connsiteX4834" fmla="*/ 392550 w 2437871"/>
                <a:gd name="connsiteY4834" fmla="*/ 785100 h 1574215"/>
                <a:gd name="connsiteX4835" fmla="*/ 78478 w 2437871"/>
                <a:gd name="connsiteY4835" fmla="*/ 785100 h 1574215"/>
                <a:gd name="connsiteX4836" fmla="*/ 4016 w 2437871"/>
                <a:gd name="connsiteY4836" fmla="*/ 785100 h 1574215"/>
                <a:gd name="connsiteX4837" fmla="*/ 4016 w 2437871"/>
                <a:gd name="connsiteY4837" fmla="*/ 789116 h 1574215"/>
                <a:gd name="connsiteX4838" fmla="*/ 78478 w 2437871"/>
                <a:gd name="connsiteY4838" fmla="*/ 789116 h 1574215"/>
                <a:gd name="connsiteX4839" fmla="*/ 78478 w 2437871"/>
                <a:gd name="connsiteY4839" fmla="*/ 785100 h 1574215"/>
                <a:gd name="connsiteX4840" fmla="*/ 628063 w 2437871"/>
                <a:gd name="connsiteY4840" fmla="*/ 785100 h 1574215"/>
                <a:gd name="connsiteX4841" fmla="*/ 553602 w 2437871"/>
                <a:gd name="connsiteY4841" fmla="*/ 785100 h 1574215"/>
                <a:gd name="connsiteX4842" fmla="*/ 553602 w 2437871"/>
                <a:gd name="connsiteY4842" fmla="*/ 789116 h 1574215"/>
                <a:gd name="connsiteX4843" fmla="*/ 628063 w 2437871"/>
                <a:gd name="connsiteY4843" fmla="*/ 789116 h 1574215"/>
                <a:gd name="connsiteX4844" fmla="*/ 628063 w 2437871"/>
                <a:gd name="connsiteY4844" fmla="*/ 785100 h 1574215"/>
                <a:gd name="connsiteX4845" fmla="*/ 628063 w 2437871"/>
                <a:gd name="connsiteY4845" fmla="*/ 863658 h 1574215"/>
                <a:gd name="connsiteX4846" fmla="*/ 553602 w 2437871"/>
                <a:gd name="connsiteY4846" fmla="*/ 863658 h 1574215"/>
                <a:gd name="connsiteX4847" fmla="*/ 553602 w 2437871"/>
                <a:gd name="connsiteY4847" fmla="*/ 867674 h 1574215"/>
                <a:gd name="connsiteX4848" fmla="*/ 628063 w 2437871"/>
                <a:gd name="connsiteY4848" fmla="*/ 867674 h 1574215"/>
                <a:gd name="connsiteX4849" fmla="*/ 628063 w 2437871"/>
                <a:gd name="connsiteY4849" fmla="*/ 863658 h 1574215"/>
                <a:gd name="connsiteX4850" fmla="*/ 1417259 w 2437871"/>
                <a:gd name="connsiteY4850" fmla="*/ 863658 h 1574215"/>
                <a:gd name="connsiteX4851" fmla="*/ 1417259 w 2437871"/>
                <a:gd name="connsiteY4851" fmla="*/ 867674 h 1574215"/>
                <a:gd name="connsiteX4852" fmla="*/ 1491721 w 2437871"/>
                <a:gd name="connsiteY4852" fmla="*/ 867674 h 1574215"/>
                <a:gd name="connsiteX4853" fmla="*/ 1491721 w 2437871"/>
                <a:gd name="connsiteY4853" fmla="*/ 863658 h 1574215"/>
                <a:gd name="connsiteX4854" fmla="*/ 1417259 w 2437871"/>
                <a:gd name="connsiteY4854" fmla="*/ 863658 h 1574215"/>
                <a:gd name="connsiteX4855" fmla="*/ 1024629 w 2437871"/>
                <a:gd name="connsiteY4855" fmla="*/ 863658 h 1574215"/>
                <a:gd name="connsiteX4856" fmla="*/ 1024629 w 2437871"/>
                <a:gd name="connsiteY4856" fmla="*/ 867674 h 1574215"/>
                <a:gd name="connsiteX4857" fmla="*/ 1099091 w 2437871"/>
                <a:gd name="connsiteY4857" fmla="*/ 867674 h 1574215"/>
                <a:gd name="connsiteX4858" fmla="*/ 1099091 w 2437871"/>
                <a:gd name="connsiteY4858" fmla="*/ 863658 h 1574215"/>
                <a:gd name="connsiteX4859" fmla="*/ 1024629 w 2437871"/>
                <a:gd name="connsiteY4859" fmla="*/ 863658 h 1574215"/>
                <a:gd name="connsiteX4860" fmla="*/ 946151 w 2437871"/>
                <a:gd name="connsiteY4860" fmla="*/ 863658 h 1574215"/>
                <a:gd name="connsiteX4861" fmla="*/ 946151 w 2437871"/>
                <a:gd name="connsiteY4861" fmla="*/ 867674 h 1574215"/>
                <a:gd name="connsiteX4862" fmla="*/ 1020613 w 2437871"/>
                <a:gd name="connsiteY4862" fmla="*/ 867674 h 1574215"/>
                <a:gd name="connsiteX4863" fmla="*/ 1020613 w 2437871"/>
                <a:gd name="connsiteY4863" fmla="*/ 863658 h 1574215"/>
                <a:gd name="connsiteX4864" fmla="*/ 946151 w 2437871"/>
                <a:gd name="connsiteY4864" fmla="*/ 863658 h 1574215"/>
                <a:gd name="connsiteX4865" fmla="*/ 1103187 w 2437871"/>
                <a:gd name="connsiteY4865" fmla="*/ 863658 h 1574215"/>
                <a:gd name="connsiteX4866" fmla="*/ 1103187 w 2437871"/>
                <a:gd name="connsiteY4866" fmla="*/ 867674 h 1574215"/>
                <a:gd name="connsiteX4867" fmla="*/ 1177649 w 2437871"/>
                <a:gd name="connsiteY4867" fmla="*/ 867674 h 1574215"/>
                <a:gd name="connsiteX4868" fmla="*/ 1177649 w 2437871"/>
                <a:gd name="connsiteY4868" fmla="*/ 863658 h 1574215"/>
                <a:gd name="connsiteX4869" fmla="*/ 1103187 w 2437871"/>
                <a:gd name="connsiteY4869" fmla="*/ 863658 h 1574215"/>
                <a:gd name="connsiteX4870" fmla="*/ 867673 w 2437871"/>
                <a:gd name="connsiteY4870" fmla="*/ 863658 h 1574215"/>
                <a:gd name="connsiteX4871" fmla="*/ 867673 w 2437871"/>
                <a:gd name="connsiteY4871" fmla="*/ 867674 h 1574215"/>
                <a:gd name="connsiteX4872" fmla="*/ 942135 w 2437871"/>
                <a:gd name="connsiteY4872" fmla="*/ 867674 h 1574215"/>
                <a:gd name="connsiteX4873" fmla="*/ 942135 w 2437871"/>
                <a:gd name="connsiteY4873" fmla="*/ 863658 h 1574215"/>
                <a:gd name="connsiteX4874" fmla="*/ 867673 w 2437871"/>
                <a:gd name="connsiteY4874" fmla="*/ 863658 h 1574215"/>
                <a:gd name="connsiteX4875" fmla="*/ 2359394 w 2437871"/>
                <a:gd name="connsiteY4875" fmla="*/ 867674 h 1574215"/>
                <a:gd name="connsiteX4876" fmla="*/ 2433856 w 2437871"/>
                <a:gd name="connsiteY4876" fmla="*/ 867674 h 1574215"/>
                <a:gd name="connsiteX4877" fmla="*/ 2433856 w 2437871"/>
                <a:gd name="connsiteY4877" fmla="*/ 863658 h 1574215"/>
                <a:gd name="connsiteX4878" fmla="*/ 2359394 w 2437871"/>
                <a:gd name="connsiteY4878" fmla="*/ 863658 h 1574215"/>
                <a:gd name="connsiteX4879" fmla="*/ 2359394 w 2437871"/>
                <a:gd name="connsiteY4879" fmla="*/ 867674 h 1574215"/>
                <a:gd name="connsiteX4880" fmla="*/ 632080 w 2437871"/>
                <a:gd name="connsiteY4880" fmla="*/ 863658 h 1574215"/>
                <a:gd name="connsiteX4881" fmla="*/ 632080 w 2437871"/>
                <a:gd name="connsiteY4881" fmla="*/ 867674 h 1574215"/>
                <a:gd name="connsiteX4882" fmla="*/ 706541 w 2437871"/>
                <a:gd name="connsiteY4882" fmla="*/ 867674 h 1574215"/>
                <a:gd name="connsiteX4883" fmla="*/ 706541 w 2437871"/>
                <a:gd name="connsiteY4883" fmla="*/ 863658 h 1574215"/>
                <a:gd name="connsiteX4884" fmla="*/ 632080 w 2437871"/>
                <a:gd name="connsiteY4884" fmla="*/ 863658 h 1574215"/>
                <a:gd name="connsiteX4885" fmla="*/ 789115 w 2437871"/>
                <a:gd name="connsiteY4885" fmla="*/ 863658 h 1574215"/>
                <a:gd name="connsiteX4886" fmla="*/ 789115 w 2437871"/>
                <a:gd name="connsiteY4886" fmla="*/ 867674 h 1574215"/>
                <a:gd name="connsiteX4887" fmla="*/ 863577 w 2437871"/>
                <a:gd name="connsiteY4887" fmla="*/ 867674 h 1574215"/>
                <a:gd name="connsiteX4888" fmla="*/ 863577 w 2437871"/>
                <a:gd name="connsiteY4888" fmla="*/ 863658 h 1574215"/>
                <a:gd name="connsiteX4889" fmla="*/ 789115 w 2437871"/>
                <a:gd name="connsiteY4889" fmla="*/ 863658 h 1574215"/>
                <a:gd name="connsiteX4890" fmla="*/ 710638 w 2437871"/>
                <a:gd name="connsiteY4890" fmla="*/ 863658 h 1574215"/>
                <a:gd name="connsiteX4891" fmla="*/ 710638 w 2437871"/>
                <a:gd name="connsiteY4891" fmla="*/ 867674 h 1574215"/>
                <a:gd name="connsiteX4892" fmla="*/ 785099 w 2437871"/>
                <a:gd name="connsiteY4892" fmla="*/ 867674 h 1574215"/>
                <a:gd name="connsiteX4893" fmla="*/ 785099 w 2437871"/>
                <a:gd name="connsiteY4893" fmla="*/ 863658 h 1574215"/>
                <a:gd name="connsiteX4894" fmla="*/ 710638 w 2437871"/>
                <a:gd name="connsiteY4894" fmla="*/ 863658 h 1574215"/>
                <a:gd name="connsiteX4895" fmla="*/ 1574215 w 2437871"/>
                <a:gd name="connsiteY4895" fmla="*/ 863658 h 1574215"/>
                <a:gd name="connsiteX4896" fmla="*/ 1574215 w 2437871"/>
                <a:gd name="connsiteY4896" fmla="*/ 867674 h 1574215"/>
                <a:gd name="connsiteX4897" fmla="*/ 1648676 w 2437871"/>
                <a:gd name="connsiteY4897" fmla="*/ 867674 h 1574215"/>
                <a:gd name="connsiteX4898" fmla="*/ 1648676 w 2437871"/>
                <a:gd name="connsiteY4898" fmla="*/ 863658 h 1574215"/>
                <a:gd name="connsiteX4899" fmla="*/ 1574215 w 2437871"/>
                <a:gd name="connsiteY4899" fmla="*/ 863658 h 1574215"/>
                <a:gd name="connsiteX4900" fmla="*/ 1731250 w 2437871"/>
                <a:gd name="connsiteY4900" fmla="*/ 863658 h 1574215"/>
                <a:gd name="connsiteX4901" fmla="*/ 1731250 w 2437871"/>
                <a:gd name="connsiteY4901" fmla="*/ 867674 h 1574215"/>
                <a:gd name="connsiteX4902" fmla="*/ 1805712 w 2437871"/>
                <a:gd name="connsiteY4902" fmla="*/ 867674 h 1574215"/>
                <a:gd name="connsiteX4903" fmla="*/ 1805712 w 2437871"/>
                <a:gd name="connsiteY4903" fmla="*/ 863658 h 1574215"/>
                <a:gd name="connsiteX4904" fmla="*/ 1731250 w 2437871"/>
                <a:gd name="connsiteY4904" fmla="*/ 863658 h 1574215"/>
                <a:gd name="connsiteX4905" fmla="*/ 1652773 w 2437871"/>
                <a:gd name="connsiteY4905" fmla="*/ 863658 h 1574215"/>
                <a:gd name="connsiteX4906" fmla="*/ 1652773 w 2437871"/>
                <a:gd name="connsiteY4906" fmla="*/ 867674 h 1574215"/>
                <a:gd name="connsiteX4907" fmla="*/ 1727234 w 2437871"/>
                <a:gd name="connsiteY4907" fmla="*/ 867674 h 1574215"/>
                <a:gd name="connsiteX4908" fmla="*/ 1727234 w 2437871"/>
                <a:gd name="connsiteY4908" fmla="*/ 863658 h 1574215"/>
                <a:gd name="connsiteX4909" fmla="*/ 1652773 w 2437871"/>
                <a:gd name="connsiteY4909" fmla="*/ 863658 h 1574215"/>
                <a:gd name="connsiteX4910" fmla="*/ 78478 w 2437871"/>
                <a:gd name="connsiteY4910" fmla="*/ 863658 h 1574215"/>
                <a:gd name="connsiteX4911" fmla="*/ 4016 w 2437871"/>
                <a:gd name="connsiteY4911" fmla="*/ 863658 h 1574215"/>
                <a:gd name="connsiteX4912" fmla="*/ 4016 w 2437871"/>
                <a:gd name="connsiteY4912" fmla="*/ 867674 h 1574215"/>
                <a:gd name="connsiteX4913" fmla="*/ 78478 w 2437871"/>
                <a:gd name="connsiteY4913" fmla="*/ 867674 h 1574215"/>
                <a:gd name="connsiteX4914" fmla="*/ 78478 w 2437871"/>
                <a:gd name="connsiteY4914" fmla="*/ 863658 h 1574215"/>
                <a:gd name="connsiteX4915" fmla="*/ 549585 w 2437871"/>
                <a:gd name="connsiteY4915" fmla="*/ 863658 h 1574215"/>
                <a:gd name="connsiteX4916" fmla="*/ 475124 w 2437871"/>
                <a:gd name="connsiteY4916" fmla="*/ 863658 h 1574215"/>
                <a:gd name="connsiteX4917" fmla="*/ 475124 w 2437871"/>
                <a:gd name="connsiteY4917" fmla="*/ 867674 h 1574215"/>
                <a:gd name="connsiteX4918" fmla="*/ 549585 w 2437871"/>
                <a:gd name="connsiteY4918" fmla="*/ 867674 h 1574215"/>
                <a:gd name="connsiteX4919" fmla="*/ 549585 w 2437871"/>
                <a:gd name="connsiteY4919" fmla="*/ 863658 h 1574215"/>
                <a:gd name="connsiteX4920" fmla="*/ 1338701 w 2437871"/>
                <a:gd name="connsiteY4920" fmla="*/ 863658 h 1574215"/>
                <a:gd name="connsiteX4921" fmla="*/ 1338701 w 2437871"/>
                <a:gd name="connsiteY4921" fmla="*/ 867674 h 1574215"/>
                <a:gd name="connsiteX4922" fmla="*/ 1413162 w 2437871"/>
                <a:gd name="connsiteY4922" fmla="*/ 867674 h 1574215"/>
                <a:gd name="connsiteX4923" fmla="*/ 1413162 w 2437871"/>
                <a:gd name="connsiteY4923" fmla="*/ 863658 h 1574215"/>
                <a:gd name="connsiteX4924" fmla="*/ 1338701 w 2437871"/>
                <a:gd name="connsiteY4924" fmla="*/ 863658 h 1574215"/>
                <a:gd name="connsiteX4925" fmla="*/ 1260223 w 2437871"/>
                <a:gd name="connsiteY4925" fmla="*/ 863658 h 1574215"/>
                <a:gd name="connsiteX4926" fmla="*/ 1260223 w 2437871"/>
                <a:gd name="connsiteY4926" fmla="*/ 867674 h 1574215"/>
                <a:gd name="connsiteX4927" fmla="*/ 1334685 w 2437871"/>
                <a:gd name="connsiteY4927" fmla="*/ 867674 h 1574215"/>
                <a:gd name="connsiteX4928" fmla="*/ 1334685 w 2437871"/>
                <a:gd name="connsiteY4928" fmla="*/ 863658 h 1574215"/>
                <a:gd name="connsiteX4929" fmla="*/ 1260223 w 2437871"/>
                <a:gd name="connsiteY4929" fmla="*/ 863658 h 1574215"/>
                <a:gd name="connsiteX4930" fmla="*/ 1181665 w 2437871"/>
                <a:gd name="connsiteY4930" fmla="*/ 863658 h 1574215"/>
                <a:gd name="connsiteX4931" fmla="*/ 1181665 w 2437871"/>
                <a:gd name="connsiteY4931" fmla="*/ 867674 h 1574215"/>
                <a:gd name="connsiteX4932" fmla="*/ 1256127 w 2437871"/>
                <a:gd name="connsiteY4932" fmla="*/ 867674 h 1574215"/>
                <a:gd name="connsiteX4933" fmla="*/ 1256127 w 2437871"/>
                <a:gd name="connsiteY4933" fmla="*/ 863658 h 1574215"/>
                <a:gd name="connsiteX4934" fmla="*/ 1181665 w 2437871"/>
                <a:gd name="connsiteY4934" fmla="*/ 863658 h 1574215"/>
                <a:gd name="connsiteX4935" fmla="*/ 1495737 w 2437871"/>
                <a:gd name="connsiteY4935" fmla="*/ 863658 h 1574215"/>
                <a:gd name="connsiteX4936" fmla="*/ 1495737 w 2437871"/>
                <a:gd name="connsiteY4936" fmla="*/ 867674 h 1574215"/>
                <a:gd name="connsiteX4937" fmla="*/ 1570198 w 2437871"/>
                <a:gd name="connsiteY4937" fmla="*/ 867674 h 1574215"/>
                <a:gd name="connsiteX4938" fmla="*/ 1570198 w 2437871"/>
                <a:gd name="connsiteY4938" fmla="*/ 863658 h 1574215"/>
                <a:gd name="connsiteX4939" fmla="*/ 1495737 w 2437871"/>
                <a:gd name="connsiteY4939" fmla="*/ 863658 h 1574215"/>
                <a:gd name="connsiteX4940" fmla="*/ 1809809 w 2437871"/>
                <a:gd name="connsiteY4940" fmla="*/ 867674 h 1574215"/>
                <a:gd name="connsiteX4941" fmla="*/ 1884270 w 2437871"/>
                <a:gd name="connsiteY4941" fmla="*/ 867674 h 1574215"/>
                <a:gd name="connsiteX4942" fmla="*/ 1884270 w 2437871"/>
                <a:gd name="connsiteY4942" fmla="*/ 863658 h 1574215"/>
                <a:gd name="connsiteX4943" fmla="*/ 1809809 w 2437871"/>
                <a:gd name="connsiteY4943" fmla="*/ 863658 h 1574215"/>
                <a:gd name="connsiteX4944" fmla="*/ 1809809 w 2437871"/>
                <a:gd name="connsiteY4944" fmla="*/ 867674 h 1574215"/>
                <a:gd name="connsiteX4945" fmla="*/ 1888286 w 2437871"/>
                <a:gd name="connsiteY4945" fmla="*/ 867674 h 1574215"/>
                <a:gd name="connsiteX4946" fmla="*/ 1962748 w 2437871"/>
                <a:gd name="connsiteY4946" fmla="*/ 867674 h 1574215"/>
                <a:gd name="connsiteX4947" fmla="*/ 1962748 w 2437871"/>
                <a:gd name="connsiteY4947" fmla="*/ 863658 h 1574215"/>
                <a:gd name="connsiteX4948" fmla="*/ 1888286 w 2437871"/>
                <a:gd name="connsiteY4948" fmla="*/ 863658 h 1574215"/>
                <a:gd name="connsiteX4949" fmla="*/ 1888286 w 2437871"/>
                <a:gd name="connsiteY4949" fmla="*/ 867674 h 1574215"/>
                <a:gd name="connsiteX4950" fmla="*/ 235514 w 2437871"/>
                <a:gd name="connsiteY4950" fmla="*/ 863658 h 1574215"/>
                <a:gd name="connsiteX4951" fmla="*/ 161052 w 2437871"/>
                <a:gd name="connsiteY4951" fmla="*/ 863658 h 1574215"/>
                <a:gd name="connsiteX4952" fmla="*/ 161052 w 2437871"/>
                <a:gd name="connsiteY4952" fmla="*/ 867674 h 1574215"/>
                <a:gd name="connsiteX4953" fmla="*/ 235514 w 2437871"/>
                <a:gd name="connsiteY4953" fmla="*/ 867674 h 1574215"/>
                <a:gd name="connsiteX4954" fmla="*/ 235514 w 2437871"/>
                <a:gd name="connsiteY4954" fmla="*/ 863658 h 1574215"/>
                <a:gd name="connsiteX4955" fmla="*/ 157036 w 2437871"/>
                <a:gd name="connsiteY4955" fmla="*/ 863658 h 1574215"/>
                <a:gd name="connsiteX4956" fmla="*/ 82574 w 2437871"/>
                <a:gd name="connsiteY4956" fmla="*/ 863658 h 1574215"/>
                <a:gd name="connsiteX4957" fmla="*/ 82574 w 2437871"/>
                <a:gd name="connsiteY4957" fmla="*/ 867674 h 1574215"/>
                <a:gd name="connsiteX4958" fmla="*/ 157036 w 2437871"/>
                <a:gd name="connsiteY4958" fmla="*/ 867674 h 1574215"/>
                <a:gd name="connsiteX4959" fmla="*/ 157036 w 2437871"/>
                <a:gd name="connsiteY4959" fmla="*/ 863658 h 1574215"/>
                <a:gd name="connsiteX4960" fmla="*/ 1966764 w 2437871"/>
                <a:gd name="connsiteY4960" fmla="*/ 867674 h 1574215"/>
                <a:gd name="connsiteX4961" fmla="*/ 2041226 w 2437871"/>
                <a:gd name="connsiteY4961" fmla="*/ 867674 h 1574215"/>
                <a:gd name="connsiteX4962" fmla="*/ 2041226 w 2437871"/>
                <a:gd name="connsiteY4962" fmla="*/ 863658 h 1574215"/>
                <a:gd name="connsiteX4963" fmla="*/ 1966764 w 2437871"/>
                <a:gd name="connsiteY4963" fmla="*/ 863658 h 1574215"/>
                <a:gd name="connsiteX4964" fmla="*/ 1966764 w 2437871"/>
                <a:gd name="connsiteY4964" fmla="*/ 867674 h 1574215"/>
                <a:gd name="connsiteX4965" fmla="*/ 2045322 w 2437871"/>
                <a:gd name="connsiteY4965" fmla="*/ 867674 h 1574215"/>
                <a:gd name="connsiteX4966" fmla="*/ 2119784 w 2437871"/>
                <a:gd name="connsiteY4966" fmla="*/ 867674 h 1574215"/>
                <a:gd name="connsiteX4967" fmla="*/ 2119784 w 2437871"/>
                <a:gd name="connsiteY4967" fmla="*/ 863658 h 1574215"/>
                <a:gd name="connsiteX4968" fmla="*/ 2045322 w 2437871"/>
                <a:gd name="connsiteY4968" fmla="*/ 863658 h 1574215"/>
                <a:gd name="connsiteX4969" fmla="*/ 2045322 w 2437871"/>
                <a:gd name="connsiteY4969" fmla="*/ 867674 h 1574215"/>
                <a:gd name="connsiteX4970" fmla="*/ 2123800 w 2437871"/>
                <a:gd name="connsiteY4970" fmla="*/ 867674 h 1574215"/>
                <a:gd name="connsiteX4971" fmla="*/ 2198262 w 2437871"/>
                <a:gd name="connsiteY4971" fmla="*/ 867674 h 1574215"/>
                <a:gd name="connsiteX4972" fmla="*/ 2198262 w 2437871"/>
                <a:gd name="connsiteY4972" fmla="*/ 863658 h 1574215"/>
                <a:gd name="connsiteX4973" fmla="*/ 2123800 w 2437871"/>
                <a:gd name="connsiteY4973" fmla="*/ 863658 h 1574215"/>
                <a:gd name="connsiteX4974" fmla="*/ 2123800 w 2437871"/>
                <a:gd name="connsiteY4974" fmla="*/ 867674 h 1574215"/>
                <a:gd name="connsiteX4975" fmla="*/ 2280836 w 2437871"/>
                <a:gd name="connsiteY4975" fmla="*/ 867674 h 1574215"/>
                <a:gd name="connsiteX4976" fmla="*/ 2355298 w 2437871"/>
                <a:gd name="connsiteY4976" fmla="*/ 867674 h 1574215"/>
                <a:gd name="connsiteX4977" fmla="*/ 2355298 w 2437871"/>
                <a:gd name="connsiteY4977" fmla="*/ 863658 h 1574215"/>
                <a:gd name="connsiteX4978" fmla="*/ 2280836 w 2437871"/>
                <a:gd name="connsiteY4978" fmla="*/ 863658 h 1574215"/>
                <a:gd name="connsiteX4979" fmla="*/ 2280836 w 2437871"/>
                <a:gd name="connsiteY4979" fmla="*/ 867674 h 1574215"/>
                <a:gd name="connsiteX4980" fmla="*/ 2202358 w 2437871"/>
                <a:gd name="connsiteY4980" fmla="*/ 867674 h 1574215"/>
                <a:gd name="connsiteX4981" fmla="*/ 2276820 w 2437871"/>
                <a:gd name="connsiteY4981" fmla="*/ 867674 h 1574215"/>
                <a:gd name="connsiteX4982" fmla="*/ 2276820 w 2437871"/>
                <a:gd name="connsiteY4982" fmla="*/ 863658 h 1574215"/>
                <a:gd name="connsiteX4983" fmla="*/ 2202358 w 2437871"/>
                <a:gd name="connsiteY4983" fmla="*/ 863658 h 1574215"/>
                <a:gd name="connsiteX4984" fmla="*/ 2202358 w 2437871"/>
                <a:gd name="connsiteY4984" fmla="*/ 867674 h 1574215"/>
                <a:gd name="connsiteX4985" fmla="*/ 392550 w 2437871"/>
                <a:gd name="connsiteY4985" fmla="*/ 863658 h 1574215"/>
                <a:gd name="connsiteX4986" fmla="*/ 318088 w 2437871"/>
                <a:gd name="connsiteY4986" fmla="*/ 863658 h 1574215"/>
                <a:gd name="connsiteX4987" fmla="*/ 318088 w 2437871"/>
                <a:gd name="connsiteY4987" fmla="*/ 867674 h 1574215"/>
                <a:gd name="connsiteX4988" fmla="*/ 392550 w 2437871"/>
                <a:gd name="connsiteY4988" fmla="*/ 867674 h 1574215"/>
                <a:gd name="connsiteX4989" fmla="*/ 392550 w 2437871"/>
                <a:gd name="connsiteY4989" fmla="*/ 863658 h 1574215"/>
                <a:gd name="connsiteX4990" fmla="*/ 471108 w 2437871"/>
                <a:gd name="connsiteY4990" fmla="*/ 863658 h 1574215"/>
                <a:gd name="connsiteX4991" fmla="*/ 396646 w 2437871"/>
                <a:gd name="connsiteY4991" fmla="*/ 863658 h 1574215"/>
                <a:gd name="connsiteX4992" fmla="*/ 396646 w 2437871"/>
                <a:gd name="connsiteY4992" fmla="*/ 867674 h 1574215"/>
                <a:gd name="connsiteX4993" fmla="*/ 471108 w 2437871"/>
                <a:gd name="connsiteY4993" fmla="*/ 867674 h 1574215"/>
                <a:gd name="connsiteX4994" fmla="*/ 471108 w 2437871"/>
                <a:gd name="connsiteY4994" fmla="*/ 863658 h 1574215"/>
                <a:gd name="connsiteX4995" fmla="*/ 314072 w 2437871"/>
                <a:gd name="connsiteY4995" fmla="*/ 863658 h 1574215"/>
                <a:gd name="connsiteX4996" fmla="*/ 239610 w 2437871"/>
                <a:gd name="connsiteY4996" fmla="*/ 863658 h 1574215"/>
                <a:gd name="connsiteX4997" fmla="*/ 239610 w 2437871"/>
                <a:gd name="connsiteY4997" fmla="*/ 867674 h 1574215"/>
                <a:gd name="connsiteX4998" fmla="*/ 314072 w 2437871"/>
                <a:gd name="connsiteY4998" fmla="*/ 867674 h 1574215"/>
                <a:gd name="connsiteX4999" fmla="*/ 314072 w 2437871"/>
                <a:gd name="connsiteY4999" fmla="*/ 863658 h 1574215"/>
                <a:gd name="connsiteX5000" fmla="*/ 1652773 w 2437871"/>
                <a:gd name="connsiteY5000" fmla="*/ 942136 h 1574215"/>
                <a:gd name="connsiteX5001" fmla="*/ 1652773 w 2437871"/>
                <a:gd name="connsiteY5001" fmla="*/ 946152 h 1574215"/>
                <a:gd name="connsiteX5002" fmla="*/ 1727234 w 2437871"/>
                <a:gd name="connsiteY5002" fmla="*/ 946152 h 1574215"/>
                <a:gd name="connsiteX5003" fmla="*/ 1727234 w 2437871"/>
                <a:gd name="connsiteY5003" fmla="*/ 942136 h 1574215"/>
                <a:gd name="connsiteX5004" fmla="*/ 1652773 w 2437871"/>
                <a:gd name="connsiteY5004" fmla="*/ 942136 h 1574215"/>
                <a:gd name="connsiteX5005" fmla="*/ 632080 w 2437871"/>
                <a:gd name="connsiteY5005" fmla="*/ 942136 h 1574215"/>
                <a:gd name="connsiteX5006" fmla="*/ 632080 w 2437871"/>
                <a:gd name="connsiteY5006" fmla="*/ 946152 h 1574215"/>
                <a:gd name="connsiteX5007" fmla="*/ 706541 w 2437871"/>
                <a:gd name="connsiteY5007" fmla="*/ 946152 h 1574215"/>
                <a:gd name="connsiteX5008" fmla="*/ 706541 w 2437871"/>
                <a:gd name="connsiteY5008" fmla="*/ 942136 h 1574215"/>
                <a:gd name="connsiteX5009" fmla="*/ 632080 w 2437871"/>
                <a:gd name="connsiteY5009" fmla="*/ 942136 h 1574215"/>
                <a:gd name="connsiteX5010" fmla="*/ 1495737 w 2437871"/>
                <a:gd name="connsiteY5010" fmla="*/ 942136 h 1574215"/>
                <a:gd name="connsiteX5011" fmla="*/ 1495737 w 2437871"/>
                <a:gd name="connsiteY5011" fmla="*/ 946152 h 1574215"/>
                <a:gd name="connsiteX5012" fmla="*/ 1570198 w 2437871"/>
                <a:gd name="connsiteY5012" fmla="*/ 946152 h 1574215"/>
                <a:gd name="connsiteX5013" fmla="*/ 1570198 w 2437871"/>
                <a:gd name="connsiteY5013" fmla="*/ 942136 h 1574215"/>
                <a:gd name="connsiteX5014" fmla="*/ 1495737 w 2437871"/>
                <a:gd name="connsiteY5014" fmla="*/ 942136 h 1574215"/>
                <a:gd name="connsiteX5015" fmla="*/ 1574215 w 2437871"/>
                <a:gd name="connsiteY5015" fmla="*/ 942136 h 1574215"/>
                <a:gd name="connsiteX5016" fmla="*/ 1574215 w 2437871"/>
                <a:gd name="connsiteY5016" fmla="*/ 946152 h 1574215"/>
                <a:gd name="connsiteX5017" fmla="*/ 1648676 w 2437871"/>
                <a:gd name="connsiteY5017" fmla="*/ 946152 h 1574215"/>
                <a:gd name="connsiteX5018" fmla="*/ 1648676 w 2437871"/>
                <a:gd name="connsiteY5018" fmla="*/ 942136 h 1574215"/>
                <a:gd name="connsiteX5019" fmla="*/ 1574215 w 2437871"/>
                <a:gd name="connsiteY5019" fmla="*/ 942136 h 1574215"/>
                <a:gd name="connsiteX5020" fmla="*/ 1731250 w 2437871"/>
                <a:gd name="connsiteY5020" fmla="*/ 942136 h 1574215"/>
                <a:gd name="connsiteX5021" fmla="*/ 1731250 w 2437871"/>
                <a:gd name="connsiteY5021" fmla="*/ 946152 h 1574215"/>
                <a:gd name="connsiteX5022" fmla="*/ 1805712 w 2437871"/>
                <a:gd name="connsiteY5022" fmla="*/ 946152 h 1574215"/>
                <a:gd name="connsiteX5023" fmla="*/ 1805712 w 2437871"/>
                <a:gd name="connsiteY5023" fmla="*/ 942136 h 1574215"/>
                <a:gd name="connsiteX5024" fmla="*/ 1731250 w 2437871"/>
                <a:gd name="connsiteY5024" fmla="*/ 942136 h 1574215"/>
                <a:gd name="connsiteX5025" fmla="*/ 710638 w 2437871"/>
                <a:gd name="connsiteY5025" fmla="*/ 942136 h 1574215"/>
                <a:gd name="connsiteX5026" fmla="*/ 710638 w 2437871"/>
                <a:gd name="connsiteY5026" fmla="*/ 946152 h 1574215"/>
                <a:gd name="connsiteX5027" fmla="*/ 785099 w 2437871"/>
                <a:gd name="connsiteY5027" fmla="*/ 946152 h 1574215"/>
                <a:gd name="connsiteX5028" fmla="*/ 785099 w 2437871"/>
                <a:gd name="connsiteY5028" fmla="*/ 942136 h 1574215"/>
                <a:gd name="connsiteX5029" fmla="*/ 710638 w 2437871"/>
                <a:gd name="connsiteY5029" fmla="*/ 942136 h 1574215"/>
                <a:gd name="connsiteX5030" fmla="*/ 553602 w 2437871"/>
                <a:gd name="connsiteY5030" fmla="*/ 942136 h 1574215"/>
                <a:gd name="connsiteX5031" fmla="*/ 553602 w 2437871"/>
                <a:gd name="connsiteY5031" fmla="*/ 946152 h 1574215"/>
                <a:gd name="connsiteX5032" fmla="*/ 628063 w 2437871"/>
                <a:gd name="connsiteY5032" fmla="*/ 946152 h 1574215"/>
                <a:gd name="connsiteX5033" fmla="*/ 628063 w 2437871"/>
                <a:gd name="connsiteY5033" fmla="*/ 942136 h 1574215"/>
                <a:gd name="connsiteX5034" fmla="*/ 553602 w 2437871"/>
                <a:gd name="connsiteY5034" fmla="*/ 942136 h 1574215"/>
                <a:gd name="connsiteX5035" fmla="*/ 1809809 w 2437871"/>
                <a:gd name="connsiteY5035" fmla="*/ 942136 h 1574215"/>
                <a:gd name="connsiteX5036" fmla="*/ 1809809 w 2437871"/>
                <a:gd name="connsiteY5036" fmla="*/ 946152 h 1574215"/>
                <a:gd name="connsiteX5037" fmla="*/ 1884270 w 2437871"/>
                <a:gd name="connsiteY5037" fmla="*/ 946152 h 1574215"/>
                <a:gd name="connsiteX5038" fmla="*/ 1884270 w 2437871"/>
                <a:gd name="connsiteY5038" fmla="*/ 942136 h 1574215"/>
                <a:gd name="connsiteX5039" fmla="*/ 1809809 w 2437871"/>
                <a:gd name="connsiteY5039" fmla="*/ 942136 h 1574215"/>
                <a:gd name="connsiteX5040" fmla="*/ 1338701 w 2437871"/>
                <a:gd name="connsiteY5040" fmla="*/ 942136 h 1574215"/>
                <a:gd name="connsiteX5041" fmla="*/ 1338701 w 2437871"/>
                <a:gd name="connsiteY5041" fmla="*/ 946152 h 1574215"/>
                <a:gd name="connsiteX5042" fmla="*/ 1413162 w 2437871"/>
                <a:gd name="connsiteY5042" fmla="*/ 946152 h 1574215"/>
                <a:gd name="connsiteX5043" fmla="*/ 1413162 w 2437871"/>
                <a:gd name="connsiteY5043" fmla="*/ 942136 h 1574215"/>
                <a:gd name="connsiteX5044" fmla="*/ 1338701 w 2437871"/>
                <a:gd name="connsiteY5044" fmla="*/ 942136 h 1574215"/>
                <a:gd name="connsiteX5045" fmla="*/ 1417259 w 2437871"/>
                <a:gd name="connsiteY5045" fmla="*/ 942136 h 1574215"/>
                <a:gd name="connsiteX5046" fmla="*/ 1417259 w 2437871"/>
                <a:gd name="connsiteY5046" fmla="*/ 946152 h 1574215"/>
                <a:gd name="connsiteX5047" fmla="*/ 1491721 w 2437871"/>
                <a:gd name="connsiteY5047" fmla="*/ 946152 h 1574215"/>
                <a:gd name="connsiteX5048" fmla="*/ 1491721 w 2437871"/>
                <a:gd name="connsiteY5048" fmla="*/ 942136 h 1574215"/>
                <a:gd name="connsiteX5049" fmla="*/ 1417259 w 2437871"/>
                <a:gd name="connsiteY5049" fmla="*/ 942136 h 1574215"/>
                <a:gd name="connsiteX5050" fmla="*/ 1181665 w 2437871"/>
                <a:gd name="connsiteY5050" fmla="*/ 942136 h 1574215"/>
                <a:gd name="connsiteX5051" fmla="*/ 1181665 w 2437871"/>
                <a:gd name="connsiteY5051" fmla="*/ 946152 h 1574215"/>
                <a:gd name="connsiteX5052" fmla="*/ 1256127 w 2437871"/>
                <a:gd name="connsiteY5052" fmla="*/ 946152 h 1574215"/>
                <a:gd name="connsiteX5053" fmla="*/ 1256127 w 2437871"/>
                <a:gd name="connsiteY5053" fmla="*/ 942136 h 1574215"/>
                <a:gd name="connsiteX5054" fmla="*/ 1181665 w 2437871"/>
                <a:gd name="connsiteY5054" fmla="*/ 942136 h 1574215"/>
                <a:gd name="connsiteX5055" fmla="*/ 789115 w 2437871"/>
                <a:gd name="connsiteY5055" fmla="*/ 942136 h 1574215"/>
                <a:gd name="connsiteX5056" fmla="*/ 789115 w 2437871"/>
                <a:gd name="connsiteY5056" fmla="*/ 946152 h 1574215"/>
                <a:gd name="connsiteX5057" fmla="*/ 863577 w 2437871"/>
                <a:gd name="connsiteY5057" fmla="*/ 946152 h 1574215"/>
                <a:gd name="connsiteX5058" fmla="*/ 863577 w 2437871"/>
                <a:gd name="connsiteY5058" fmla="*/ 942136 h 1574215"/>
                <a:gd name="connsiteX5059" fmla="*/ 789115 w 2437871"/>
                <a:gd name="connsiteY5059" fmla="*/ 942136 h 1574215"/>
                <a:gd name="connsiteX5060" fmla="*/ 1260223 w 2437871"/>
                <a:gd name="connsiteY5060" fmla="*/ 942136 h 1574215"/>
                <a:gd name="connsiteX5061" fmla="*/ 1260223 w 2437871"/>
                <a:gd name="connsiteY5061" fmla="*/ 946152 h 1574215"/>
                <a:gd name="connsiteX5062" fmla="*/ 1334685 w 2437871"/>
                <a:gd name="connsiteY5062" fmla="*/ 946152 h 1574215"/>
                <a:gd name="connsiteX5063" fmla="*/ 1334685 w 2437871"/>
                <a:gd name="connsiteY5063" fmla="*/ 942136 h 1574215"/>
                <a:gd name="connsiteX5064" fmla="*/ 1260223 w 2437871"/>
                <a:gd name="connsiteY5064" fmla="*/ 942136 h 1574215"/>
                <a:gd name="connsiteX5065" fmla="*/ 1103187 w 2437871"/>
                <a:gd name="connsiteY5065" fmla="*/ 942136 h 1574215"/>
                <a:gd name="connsiteX5066" fmla="*/ 1103187 w 2437871"/>
                <a:gd name="connsiteY5066" fmla="*/ 946152 h 1574215"/>
                <a:gd name="connsiteX5067" fmla="*/ 1177649 w 2437871"/>
                <a:gd name="connsiteY5067" fmla="*/ 946152 h 1574215"/>
                <a:gd name="connsiteX5068" fmla="*/ 1177649 w 2437871"/>
                <a:gd name="connsiteY5068" fmla="*/ 942136 h 1574215"/>
                <a:gd name="connsiteX5069" fmla="*/ 1103187 w 2437871"/>
                <a:gd name="connsiteY5069" fmla="*/ 942136 h 1574215"/>
                <a:gd name="connsiteX5070" fmla="*/ 946151 w 2437871"/>
                <a:gd name="connsiteY5070" fmla="*/ 942136 h 1574215"/>
                <a:gd name="connsiteX5071" fmla="*/ 946151 w 2437871"/>
                <a:gd name="connsiteY5071" fmla="*/ 946152 h 1574215"/>
                <a:gd name="connsiteX5072" fmla="*/ 1020613 w 2437871"/>
                <a:gd name="connsiteY5072" fmla="*/ 946152 h 1574215"/>
                <a:gd name="connsiteX5073" fmla="*/ 1020613 w 2437871"/>
                <a:gd name="connsiteY5073" fmla="*/ 942136 h 1574215"/>
                <a:gd name="connsiteX5074" fmla="*/ 946151 w 2437871"/>
                <a:gd name="connsiteY5074" fmla="*/ 942136 h 1574215"/>
                <a:gd name="connsiteX5075" fmla="*/ 471108 w 2437871"/>
                <a:gd name="connsiteY5075" fmla="*/ 942136 h 1574215"/>
                <a:gd name="connsiteX5076" fmla="*/ 396646 w 2437871"/>
                <a:gd name="connsiteY5076" fmla="*/ 942136 h 1574215"/>
                <a:gd name="connsiteX5077" fmla="*/ 396646 w 2437871"/>
                <a:gd name="connsiteY5077" fmla="*/ 946152 h 1574215"/>
                <a:gd name="connsiteX5078" fmla="*/ 471108 w 2437871"/>
                <a:gd name="connsiteY5078" fmla="*/ 946152 h 1574215"/>
                <a:gd name="connsiteX5079" fmla="*/ 471108 w 2437871"/>
                <a:gd name="connsiteY5079" fmla="*/ 942136 h 1574215"/>
                <a:gd name="connsiteX5080" fmla="*/ 867673 w 2437871"/>
                <a:gd name="connsiteY5080" fmla="*/ 942136 h 1574215"/>
                <a:gd name="connsiteX5081" fmla="*/ 867673 w 2437871"/>
                <a:gd name="connsiteY5081" fmla="*/ 946152 h 1574215"/>
                <a:gd name="connsiteX5082" fmla="*/ 942135 w 2437871"/>
                <a:gd name="connsiteY5082" fmla="*/ 946152 h 1574215"/>
                <a:gd name="connsiteX5083" fmla="*/ 942135 w 2437871"/>
                <a:gd name="connsiteY5083" fmla="*/ 942136 h 1574215"/>
                <a:gd name="connsiteX5084" fmla="*/ 867673 w 2437871"/>
                <a:gd name="connsiteY5084" fmla="*/ 942136 h 1574215"/>
                <a:gd name="connsiteX5085" fmla="*/ 1024629 w 2437871"/>
                <a:gd name="connsiteY5085" fmla="*/ 942136 h 1574215"/>
                <a:gd name="connsiteX5086" fmla="*/ 1024629 w 2437871"/>
                <a:gd name="connsiteY5086" fmla="*/ 946152 h 1574215"/>
                <a:gd name="connsiteX5087" fmla="*/ 1099091 w 2437871"/>
                <a:gd name="connsiteY5087" fmla="*/ 946152 h 1574215"/>
                <a:gd name="connsiteX5088" fmla="*/ 1099091 w 2437871"/>
                <a:gd name="connsiteY5088" fmla="*/ 942136 h 1574215"/>
                <a:gd name="connsiteX5089" fmla="*/ 1024629 w 2437871"/>
                <a:gd name="connsiteY5089" fmla="*/ 942136 h 1574215"/>
                <a:gd name="connsiteX5090" fmla="*/ 157036 w 2437871"/>
                <a:gd name="connsiteY5090" fmla="*/ 942136 h 1574215"/>
                <a:gd name="connsiteX5091" fmla="*/ 82574 w 2437871"/>
                <a:gd name="connsiteY5091" fmla="*/ 942136 h 1574215"/>
                <a:gd name="connsiteX5092" fmla="*/ 82574 w 2437871"/>
                <a:gd name="connsiteY5092" fmla="*/ 946152 h 1574215"/>
                <a:gd name="connsiteX5093" fmla="*/ 157036 w 2437871"/>
                <a:gd name="connsiteY5093" fmla="*/ 946152 h 1574215"/>
                <a:gd name="connsiteX5094" fmla="*/ 157036 w 2437871"/>
                <a:gd name="connsiteY5094" fmla="*/ 942136 h 1574215"/>
                <a:gd name="connsiteX5095" fmla="*/ 2202358 w 2437871"/>
                <a:gd name="connsiteY5095" fmla="*/ 946152 h 1574215"/>
                <a:gd name="connsiteX5096" fmla="*/ 2276820 w 2437871"/>
                <a:gd name="connsiteY5096" fmla="*/ 946152 h 1574215"/>
                <a:gd name="connsiteX5097" fmla="*/ 2276820 w 2437871"/>
                <a:gd name="connsiteY5097" fmla="*/ 942136 h 1574215"/>
                <a:gd name="connsiteX5098" fmla="*/ 2202358 w 2437871"/>
                <a:gd name="connsiteY5098" fmla="*/ 942136 h 1574215"/>
                <a:gd name="connsiteX5099" fmla="*/ 2202358 w 2437871"/>
                <a:gd name="connsiteY5099" fmla="*/ 946152 h 1574215"/>
                <a:gd name="connsiteX5100" fmla="*/ 2359394 w 2437871"/>
                <a:gd name="connsiteY5100" fmla="*/ 946152 h 1574215"/>
                <a:gd name="connsiteX5101" fmla="*/ 2433856 w 2437871"/>
                <a:gd name="connsiteY5101" fmla="*/ 946152 h 1574215"/>
                <a:gd name="connsiteX5102" fmla="*/ 2433856 w 2437871"/>
                <a:gd name="connsiteY5102" fmla="*/ 942136 h 1574215"/>
                <a:gd name="connsiteX5103" fmla="*/ 2359394 w 2437871"/>
                <a:gd name="connsiteY5103" fmla="*/ 942136 h 1574215"/>
                <a:gd name="connsiteX5104" fmla="*/ 2359394 w 2437871"/>
                <a:gd name="connsiteY5104" fmla="*/ 946152 h 1574215"/>
                <a:gd name="connsiteX5105" fmla="*/ 314072 w 2437871"/>
                <a:gd name="connsiteY5105" fmla="*/ 942136 h 1574215"/>
                <a:gd name="connsiteX5106" fmla="*/ 239610 w 2437871"/>
                <a:gd name="connsiteY5106" fmla="*/ 942136 h 1574215"/>
                <a:gd name="connsiteX5107" fmla="*/ 239610 w 2437871"/>
                <a:gd name="connsiteY5107" fmla="*/ 946152 h 1574215"/>
                <a:gd name="connsiteX5108" fmla="*/ 314072 w 2437871"/>
                <a:gd name="connsiteY5108" fmla="*/ 946152 h 1574215"/>
                <a:gd name="connsiteX5109" fmla="*/ 314072 w 2437871"/>
                <a:gd name="connsiteY5109" fmla="*/ 942136 h 1574215"/>
                <a:gd name="connsiteX5110" fmla="*/ 392550 w 2437871"/>
                <a:gd name="connsiteY5110" fmla="*/ 942136 h 1574215"/>
                <a:gd name="connsiteX5111" fmla="*/ 318088 w 2437871"/>
                <a:gd name="connsiteY5111" fmla="*/ 942136 h 1574215"/>
                <a:gd name="connsiteX5112" fmla="*/ 318088 w 2437871"/>
                <a:gd name="connsiteY5112" fmla="*/ 946152 h 1574215"/>
                <a:gd name="connsiteX5113" fmla="*/ 392550 w 2437871"/>
                <a:gd name="connsiteY5113" fmla="*/ 946152 h 1574215"/>
                <a:gd name="connsiteX5114" fmla="*/ 392550 w 2437871"/>
                <a:gd name="connsiteY5114" fmla="*/ 942136 h 1574215"/>
                <a:gd name="connsiteX5115" fmla="*/ 1888286 w 2437871"/>
                <a:gd name="connsiteY5115" fmla="*/ 946152 h 1574215"/>
                <a:gd name="connsiteX5116" fmla="*/ 1962748 w 2437871"/>
                <a:gd name="connsiteY5116" fmla="*/ 946152 h 1574215"/>
                <a:gd name="connsiteX5117" fmla="*/ 1962748 w 2437871"/>
                <a:gd name="connsiteY5117" fmla="*/ 942136 h 1574215"/>
                <a:gd name="connsiteX5118" fmla="*/ 1888286 w 2437871"/>
                <a:gd name="connsiteY5118" fmla="*/ 942136 h 1574215"/>
                <a:gd name="connsiteX5119" fmla="*/ 1888286 w 2437871"/>
                <a:gd name="connsiteY5119" fmla="*/ 946152 h 1574215"/>
                <a:gd name="connsiteX5120" fmla="*/ 549585 w 2437871"/>
                <a:gd name="connsiteY5120" fmla="*/ 942136 h 1574215"/>
                <a:gd name="connsiteX5121" fmla="*/ 475124 w 2437871"/>
                <a:gd name="connsiteY5121" fmla="*/ 942136 h 1574215"/>
                <a:gd name="connsiteX5122" fmla="*/ 475124 w 2437871"/>
                <a:gd name="connsiteY5122" fmla="*/ 946152 h 1574215"/>
                <a:gd name="connsiteX5123" fmla="*/ 549585 w 2437871"/>
                <a:gd name="connsiteY5123" fmla="*/ 946152 h 1574215"/>
                <a:gd name="connsiteX5124" fmla="*/ 549585 w 2437871"/>
                <a:gd name="connsiteY5124" fmla="*/ 942136 h 1574215"/>
                <a:gd name="connsiteX5125" fmla="*/ 2123800 w 2437871"/>
                <a:gd name="connsiteY5125" fmla="*/ 946152 h 1574215"/>
                <a:gd name="connsiteX5126" fmla="*/ 2198262 w 2437871"/>
                <a:gd name="connsiteY5126" fmla="*/ 946152 h 1574215"/>
                <a:gd name="connsiteX5127" fmla="*/ 2198262 w 2437871"/>
                <a:gd name="connsiteY5127" fmla="*/ 942136 h 1574215"/>
                <a:gd name="connsiteX5128" fmla="*/ 2123800 w 2437871"/>
                <a:gd name="connsiteY5128" fmla="*/ 942136 h 1574215"/>
                <a:gd name="connsiteX5129" fmla="*/ 2123800 w 2437871"/>
                <a:gd name="connsiteY5129" fmla="*/ 946152 h 1574215"/>
                <a:gd name="connsiteX5130" fmla="*/ 235514 w 2437871"/>
                <a:gd name="connsiteY5130" fmla="*/ 942136 h 1574215"/>
                <a:gd name="connsiteX5131" fmla="*/ 161052 w 2437871"/>
                <a:gd name="connsiteY5131" fmla="*/ 942136 h 1574215"/>
                <a:gd name="connsiteX5132" fmla="*/ 161052 w 2437871"/>
                <a:gd name="connsiteY5132" fmla="*/ 946152 h 1574215"/>
                <a:gd name="connsiteX5133" fmla="*/ 235514 w 2437871"/>
                <a:gd name="connsiteY5133" fmla="*/ 946152 h 1574215"/>
                <a:gd name="connsiteX5134" fmla="*/ 235514 w 2437871"/>
                <a:gd name="connsiteY5134" fmla="*/ 942136 h 1574215"/>
                <a:gd name="connsiteX5135" fmla="*/ 1966764 w 2437871"/>
                <a:gd name="connsiteY5135" fmla="*/ 946152 h 1574215"/>
                <a:gd name="connsiteX5136" fmla="*/ 2041226 w 2437871"/>
                <a:gd name="connsiteY5136" fmla="*/ 946152 h 1574215"/>
                <a:gd name="connsiteX5137" fmla="*/ 2041226 w 2437871"/>
                <a:gd name="connsiteY5137" fmla="*/ 942136 h 1574215"/>
                <a:gd name="connsiteX5138" fmla="*/ 1966764 w 2437871"/>
                <a:gd name="connsiteY5138" fmla="*/ 942136 h 1574215"/>
                <a:gd name="connsiteX5139" fmla="*/ 1966764 w 2437871"/>
                <a:gd name="connsiteY5139" fmla="*/ 946152 h 1574215"/>
                <a:gd name="connsiteX5140" fmla="*/ 2045322 w 2437871"/>
                <a:gd name="connsiteY5140" fmla="*/ 946152 h 1574215"/>
                <a:gd name="connsiteX5141" fmla="*/ 2119784 w 2437871"/>
                <a:gd name="connsiteY5141" fmla="*/ 946152 h 1574215"/>
                <a:gd name="connsiteX5142" fmla="*/ 2119784 w 2437871"/>
                <a:gd name="connsiteY5142" fmla="*/ 942136 h 1574215"/>
                <a:gd name="connsiteX5143" fmla="*/ 2045322 w 2437871"/>
                <a:gd name="connsiteY5143" fmla="*/ 942136 h 1574215"/>
                <a:gd name="connsiteX5144" fmla="*/ 2045322 w 2437871"/>
                <a:gd name="connsiteY5144" fmla="*/ 946152 h 1574215"/>
                <a:gd name="connsiteX5145" fmla="*/ 2280836 w 2437871"/>
                <a:gd name="connsiteY5145" fmla="*/ 946152 h 1574215"/>
                <a:gd name="connsiteX5146" fmla="*/ 2355298 w 2437871"/>
                <a:gd name="connsiteY5146" fmla="*/ 946152 h 1574215"/>
                <a:gd name="connsiteX5147" fmla="*/ 2355298 w 2437871"/>
                <a:gd name="connsiteY5147" fmla="*/ 942136 h 1574215"/>
                <a:gd name="connsiteX5148" fmla="*/ 2280836 w 2437871"/>
                <a:gd name="connsiteY5148" fmla="*/ 942136 h 1574215"/>
                <a:gd name="connsiteX5149" fmla="*/ 2280836 w 2437871"/>
                <a:gd name="connsiteY5149" fmla="*/ 946152 h 1574215"/>
                <a:gd name="connsiteX5150" fmla="*/ 78478 w 2437871"/>
                <a:gd name="connsiteY5150" fmla="*/ 942136 h 1574215"/>
                <a:gd name="connsiteX5151" fmla="*/ 4016 w 2437871"/>
                <a:gd name="connsiteY5151" fmla="*/ 942136 h 1574215"/>
                <a:gd name="connsiteX5152" fmla="*/ 4016 w 2437871"/>
                <a:gd name="connsiteY5152" fmla="*/ 946152 h 1574215"/>
                <a:gd name="connsiteX5153" fmla="*/ 78478 w 2437871"/>
                <a:gd name="connsiteY5153" fmla="*/ 946152 h 1574215"/>
                <a:gd name="connsiteX5154" fmla="*/ 78478 w 2437871"/>
                <a:gd name="connsiteY5154" fmla="*/ 942136 h 1574215"/>
                <a:gd name="connsiteX5155" fmla="*/ 1652773 w 2437871"/>
                <a:gd name="connsiteY5155" fmla="*/ 1020613 h 1574215"/>
                <a:gd name="connsiteX5156" fmla="*/ 1652773 w 2437871"/>
                <a:gd name="connsiteY5156" fmla="*/ 1024630 h 1574215"/>
                <a:gd name="connsiteX5157" fmla="*/ 1727234 w 2437871"/>
                <a:gd name="connsiteY5157" fmla="*/ 1024630 h 1574215"/>
                <a:gd name="connsiteX5158" fmla="*/ 1727234 w 2437871"/>
                <a:gd name="connsiteY5158" fmla="*/ 1020613 h 1574215"/>
                <a:gd name="connsiteX5159" fmla="*/ 1652773 w 2437871"/>
                <a:gd name="connsiteY5159" fmla="*/ 1020613 h 1574215"/>
                <a:gd name="connsiteX5160" fmla="*/ 1731250 w 2437871"/>
                <a:gd name="connsiteY5160" fmla="*/ 1020613 h 1574215"/>
                <a:gd name="connsiteX5161" fmla="*/ 1731250 w 2437871"/>
                <a:gd name="connsiteY5161" fmla="*/ 1024630 h 1574215"/>
                <a:gd name="connsiteX5162" fmla="*/ 1805712 w 2437871"/>
                <a:gd name="connsiteY5162" fmla="*/ 1024630 h 1574215"/>
                <a:gd name="connsiteX5163" fmla="*/ 1805712 w 2437871"/>
                <a:gd name="connsiteY5163" fmla="*/ 1020613 h 1574215"/>
                <a:gd name="connsiteX5164" fmla="*/ 1731250 w 2437871"/>
                <a:gd name="connsiteY5164" fmla="*/ 1020613 h 1574215"/>
                <a:gd name="connsiteX5165" fmla="*/ 1574215 w 2437871"/>
                <a:gd name="connsiteY5165" fmla="*/ 1020613 h 1574215"/>
                <a:gd name="connsiteX5166" fmla="*/ 1574215 w 2437871"/>
                <a:gd name="connsiteY5166" fmla="*/ 1024630 h 1574215"/>
                <a:gd name="connsiteX5167" fmla="*/ 1648676 w 2437871"/>
                <a:gd name="connsiteY5167" fmla="*/ 1024630 h 1574215"/>
                <a:gd name="connsiteX5168" fmla="*/ 1648676 w 2437871"/>
                <a:gd name="connsiteY5168" fmla="*/ 1020613 h 1574215"/>
                <a:gd name="connsiteX5169" fmla="*/ 1574215 w 2437871"/>
                <a:gd name="connsiteY5169" fmla="*/ 1020613 h 1574215"/>
                <a:gd name="connsiteX5170" fmla="*/ 1338701 w 2437871"/>
                <a:gd name="connsiteY5170" fmla="*/ 1020613 h 1574215"/>
                <a:gd name="connsiteX5171" fmla="*/ 1338701 w 2437871"/>
                <a:gd name="connsiteY5171" fmla="*/ 1024630 h 1574215"/>
                <a:gd name="connsiteX5172" fmla="*/ 1413162 w 2437871"/>
                <a:gd name="connsiteY5172" fmla="*/ 1024630 h 1574215"/>
                <a:gd name="connsiteX5173" fmla="*/ 1413162 w 2437871"/>
                <a:gd name="connsiteY5173" fmla="*/ 1020613 h 1574215"/>
                <a:gd name="connsiteX5174" fmla="*/ 1338701 w 2437871"/>
                <a:gd name="connsiteY5174" fmla="*/ 1020613 h 1574215"/>
                <a:gd name="connsiteX5175" fmla="*/ 1417259 w 2437871"/>
                <a:gd name="connsiteY5175" fmla="*/ 1020613 h 1574215"/>
                <a:gd name="connsiteX5176" fmla="*/ 1417259 w 2437871"/>
                <a:gd name="connsiteY5176" fmla="*/ 1024630 h 1574215"/>
                <a:gd name="connsiteX5177" fmla="*/ 1491721 w 2437871"/>
                <a:gd name="connsiteY5177" fmla="*/ 1024630 h 1574215"/>
                <a:gd name="connsiteX5178" fmla="*/ 1491721 w 2437871"/>
                <a:gd name="connsiteY5178" fmla="*/ 1020613 h 1574215"/>
                <a:gd name="connsiteX5179" fmla="*/ 1417259 w 2437871"/>
                <a:gd name="connsiteY5179" fmla="*/ 1020613 h 1574215"/>
                <a:gd name="connsiteX5180" fmla="*/ 1181665 w 2437871"/>
                <a:gd name="connsiteY5180" fmla="*/ 1020613 h 1574215"/>
                <a:gd name="connsiteX5181" fmla="*/ 1181665 w 2437871"/>
                <a:gd name="connsiteY5181" fmla="*/ 1024630 h 1574215"/>
                <a:gd name="connsiteX5182" fmla="*/ 1256127 w 2437871"/>
                <a:gd name="connsiteY5182" fmla="*/ 1024630 h 1574215"/>
                <a:gd name="connsiteX5183" fmla="*/ 1256127 w 2437871"/>
                <a:gd name="connsiteY5183" fmla="*/ 1020613 h 1574215"/>
                <a:gd name="connsiteX5184" fmla="*/ 1181665 w 2437871"/>
                <a:gd name="connsiteY5184" fmla="*/ 1020613 h 1574215"/>
                <a:gd name="connsiteX5185" fmla="*/ 1103187 w 2437871"/>
                <a:gd name="connsiteY5185" fmla="*/ 1020613 h 1574215"/>
                <a:gd name="connsiteX5186" fmla="*/ 1103187 w 2437871"/>
                <a:gd name="connsiteY5186" fmla="*/ 1024630 h 1574215"/>
                <a:gd name="connsiteX5187" fmla="*/ 1177649 w 2437871"/>
                <a:gd name="connsiteY5187" fmla="*/ 1024630 h 1574215"/>
                <a:gd name="connsiteX5188" fmla="*/ 1177649 w 2437871"/>
                <a:gd name="connsiteY5188" fmla="*/ 1020613 h 1574215"/>
                <a:gd name="connsiteX5189" fmla="*/ 1103187 w 2437871"/>
                <a:gd name="connsiteY5189" fmla="*/ 1020613 h 1574215"/>
                <a:gd name="connsiteX5190" fmla="*/ 1260223 w 2437871"/>
                <a:gd name="connsiteY5190" fmla="*/ 1020613 h 1574215"/>
                <a:gd name="connsiteX5191" fmla="*/ 1260223 w 2437871"/>
                <a:gd name="connsiteY5191" fmla="*/ 1024630 h 1574215"/>
                <a:gd name="connsiteX5192" fmla="*/ 1334685 w 2437871"/>
                <a:gd name="connsiteY5192" fmla="*/ 1024630 h 1574215"/>
                <a:gd name="connsiteX5193" fmla="*/ 1334685 w 2437871"/>
                <a:gd name="connsiteY5193" fmla="*/ 1020613 h 1574215"/>
                <a:gd name="connsiteX5194" fmla="*/ 1260223 w 2437871"/>
                <a:gd name="connsiteY5194" fmla="*/ 1020613 h 1574215"/>
                <a:gd name="connsiteX5195" fmla="*/ 1024629 w 2437871"/>
                <a:gd name="connsiteY5195" fmla="*/ 1020613 h 1574215"/>
                <a:gd name="connsiteX5196" fmla="*/ 1024629 w 2437871"/>
                <a:gd name="connsiteY5196" fmla="*/ 1024630 h 1574215"/>
                <a:gd name="connsiteX5197" fmla="*/ 1099091 w 2437871"/>
                <a:gd name="connsiteY5197" fmla="*/ 1024630 h 1574215"/>
                <a:gd name="connsiteX5198" fmla="*/ 1099091 w 2437871"/>
                <a:gd name="connsiteY5198" fmla="*/ 1020613 h 1574215"/>
                <a:gd name="connsiteX5199" fmla="*/ 1024629 w 2437871"/>
                <a:gd name="connsiteY5199" fmla="*/ 1020613 h 1574215"/>
                <a:gd name="connsiteX5200" fmla="*/ 1966764 w 2437871"/>
                <a:gd name="connsiteY5200" fmla="*/ 1024630 h 1574215"/>
                <a:gd name="connsiteX5201" fmla="*/ 2041226 w 2437871"/>
                <a:gd name="connsiteY5201" fmla="*/ 1024630 h 1574215"/>
                <a:gd name="connsiteX5202" fmla="*/ 2041226 w 2437871"/>
                <a:gd name="connsiteY5202" fmla="*/ 1020613 h 1574215"/>
                <a:gd name="connsiteX5203" fmla="*/ 1966764 w 2437871"/>
                <a:gd name="connsiteY5203" fmla="*/ 1020613 h 1574215"/>
                <a:gd name="connsiteX5204" fmla="*/ 1966764 w 2437871"/>
                <a:gd name="connsiteY5204" fmla="*/ 1024630 h 1574215"/>
                <a:gd name="connsiteX5205" fmla="*/ 157036 w 2437871"/>
                <a:gd name="connsiteY5205" fmla="*/ 1020613 h 1574215"/>
                <a:gd name="connsiteX5206" fmla="*/ 82574 w 2437871"/>
                <a:gd name="connsiteY5206" fmla="*/ 1020613 h 1574215"/>
                <a:gd name="connsiteX5207" fmla="*/ 82574 w 2437871"/>
                <a:gd name="connsiteY5207" fmla="*/ 1024630 h 1574215"/>
                <a:gd name="connsiteX5208" fmla="*/ 157036 w 2437871"/>
                <a:gd name="connsiteY5208" fmla="*/ 1024630 h 1574215"/>
                <a:gd name="connsiteX5209" fmla="*/ 157036 w 2437871"/>
                <a:gd name="connsiteY5209" fmla="*/ 1020613 h 1574215"/>
                <a:gd name="connsiteX5210" fmla="*/ 471108 w 2437871"/>
                <a:gd name="connsiteY5210" fmla="*/ 1020613 h 1574215"/>
                <a:gd name="connsiteX5211" fmla="*/ 396646 w 2437871"/>
                <a:gd name="connsiteY5211" fmla="*/ 1020613 h 1574215"/>
                <a:gd name="connsiteX5212" fmla="*/ 396646 w 2437871"/>
                <a:gd name="connsiteY5212" fmla="*/ 1024630 h 1574215"/>
                <a:gd name="connsiteX5213" fmla="*/ 471108 w 2437871"/>
                <a:gd name="connsiteY5213" fmla="*/ 1024630 h 1574215"/>
                <a:gd name="connsiteX5214" fmla="*/ 471108 w 2437871"/>
                <a:gd name="connsiteY5214" fmla="*/ 1020613 h 1574215"/>
                <a:gd name="connsiteX5215" fmla="*/ 78478 w 2437871"/>
                <a:gd name="connsiteY5215" fmla="*/ 1020613 h 1574215"/>
                <a:gd name="connsiteX5216" fmla="*/ 4016 w 2437871"/>
                <a:gd name="connsiteY5216" fmla="*/ 1020613 h 1574215"/>
                <a:gd name="connsiteX5217" fmla="*/ 4016 w 2437871"/>
                <a:gd name="connsiteY5217" fmla="*/ 1024630 h 1574215"/>
                <a:gd name="connsiteX5218" fmla="*/ 78478 w 2437871"/>
                <a:gd name="connsiteY5218" fmla="*/ 1024630 h 1574215"/>
                <a:gd name="connsiteX5219" fmla="*/ 78478 w 2437871"/>
                <a:gd name="connsiteY5219" fmla="*/ 1020613 h 1574215"/>
                <a:gd name="connsiteX5220" fmla="*/ 1888286 w 2437871"/>
                <a:gd name="connsiteY5220" fmla="*/ 1020613 h 1574215"/>
                <a:gd name="connsiteX5221" fmla="*/ 1888286 w 2437871"/>
                <a:gd name="connsiteY5221" fmla="*/ 1024630 h 1574215"/>
                <a:gd name="connsiteX5222" fmla="*/ 1962748 w 2437871"/>
                <a:gd name="connsiteY5222" fmla="*/ 1024630 h 1574215"/>
                <a:gd name="connsiteX5223" fmla="*/ 1962748 w 2437871"/>
                <a:gd name="connsiteY5223" fmla="*/ 1020613 h 1574215"/>
                <a:gd name="connsiteX5224" fmla="*/ 1888286 w 2437871"/>
                <a:gd name="connsiteY5224" fmla="*/ 1020613 h 1574215"/>
                <a:gd name="connsiteX5225" fmla="*/ 1809809 w 2437871"/>
                <a:gd name="connsiteY5225" fmla="*/ 1020613 h 1574215"/>
                <a:gd name="connsiteX5226" fmla="*/ 1809809 w 2437871"/>
                <a:gd name="connsiteY5226" fmla="*/ 1024630 h 1574215"/>
                <a:gd name="connsiteX5227" fmla="*/ 1884270 w 2437871"/>
                <a:gd name="connsiteY5227" fmla="*/ 1024630 h 1574215"/>
                <a:gd name="connsiteX5228" fmla="*/ 1884270 w 2437871"/>
                <a:gd name="connsiteY5228" fmla="*/ 1020613 h 1574215"/>
                <a:gd name="connsiteX5229" fmla="*/ 1809809 w 2437871"/>
                <a:gd name="connsiteY5229" fmla="*/ 1020613 h 1574215"/>
                <a:gd name="connsiteX5230" fmla="*/ 2280836 w 2437871"/>
                <a:gd name="connsiteY5230" fmla="*/ 1024630 h 1574215"/>
                <a:gd name="connsiteX5231" fmla="*/ 2355298 w 2437871"/>
                <a:gd name="connsiteY5231" fmla="*/ 1024630 h 1574215"/>
                <a:gd name="connsiteX5232" fmla="*/ 2355298 w 2437871"/>
                <a:gd name="connsiteY5232" fmla="*/ 1020613 h 1574215"/>
                <a:gd name="connsiteX5233" fmla="*/ 2280836 w 2437871"/>
                <a:gd name="connsiteY5233" fmla="*/ 1020613 h 1574215"/>
                <a:gd name="connsiteX5234" fmla="*/ 2280836 w 2437871"/>
                <a:gd name="connsiteY5234" fmla="*/ 1024630 h 1574215"/>
                <a:gd name="connsiteX5235" fmla="*/ 1495737 w 2437871"/>
                <a:gd name="connsiteY5235" fmla="*/ 1020613 h 1574215"/>
                <a:gd name="connsiteX5236" fmla="*/ 1495737 w 2437871"/>
                <a:gd name="connsiteY5236" fmla="*/ 1024630 h 1574215"/>
                <a:gd name="connsiteX5237" fmla="*/ 1570198 w 2437871"/>
                <a:gd name="connsiteY5237" fmla="*/ 1024630 h 1574215"/>
                <a:gd name="connsiteX5238" fmla="*/ 1570198 w 2437871"/>
                <a:gd name="connsiteY5238" fmla="*/ 1020613 h 1574215"/>
                <a:gd name="connsiteX5239" fmla="*/ 1495737 w 2437871"/>
                <a:gd name="connsiteY5239" fmla="*/ 1020613 h 1574215"/>
                <a:gd name="connsiteX5240" fmla="*/ 314072 w 2437871"/>
                <a:gd name="connsiteY5240" fmla="*/ 1020613 h 1574215"/>
                <a:gd name="connsiteX5241" fmla="*/ 239610 w 2437871"/>
                <a:gd name="connsiteY5241" fmla="*/ 1020613 h 1574215"/>
                <a:gd name="connsiteX5242" fmla="*/ 239610 w 2437871"/>
                <a:gd name="connsiteY5242" fmla="*/ 1024630 h 1574215"/>
                <a:gd name="connsiteX5243" fmla="*/ 314072 w 2437871"/>
                <a:gd name="connsiteY5243" fmla="*/ 1024630 h 1574215"/>
                <a:gd name="connsiteX5244" fmla="*/ 314072 w 2437871"/>
                <a:gd name="connsiteY5244" fmla="*/ 1020613 h 1574215"/>
                <a:gd name="connsiteX5245" fmla="*/ 2202358 w 2437871"/>
                <a:gd name="connsiteY5245" fmla="*/ 1024630 h 1574215"/>
                <a:gd name="connsiteX5246" fmla="*/ 2276820 w 2437871"/>
                <a:gd name="connsiteY5246" fmla="*/ 1024630 h 1574215"/>
                <a:gd name="connsiteX5247" fmla="*/ 2276820 w 2437871"/>
                <a:gd name="connsiteY5247" fmla="*/ 1020613 h 1574215"/>
                <a:gd name="connsiteX5248" fmla="*/ 2202358 w 2437871"/>
                <a:gd name="connsiteY5248" fmla="*/ 1020613 h 1574215"/>
                <a:gd name="connsiteX5249" fmla="*/ 2202358 w 2437871"/>
                <a:gd name="connsiteY5249" fmla="*/ 1024630 h 1574215"/>
                <a:gd name="connsiteX5250" fmla="*/ 2123800 w 2437871"/>
                <a:gd name="connsiteY5250" fmla="*/ 1024630 h 1574215"/>
                <a:gd name="connsiteX5251" fmla="*/ 2198262 w 2437871"/>
                <a:gd name="connsiteY5251" fmla="*/ 1024630 h 1574215"/>
                <a:gd name="connsiteX5252" fmla="*/ 2198262 w 2437871"/>
                <a:gd name="connsiteY5252" fmla="*/ 1020613 h 1574215"/>
                <a:gd name="connsiteX5253" fmla="*/ 2123800 w 2437871"/>
                <a:gd name="connsiteY5253" fmla="*/ 1020613 h 1574215"/>
                <a:gd name="connsiteX5254" fmla="*/ 2123800 w 2437871"/>
                <a:gd name="connsiteY5254" fmla="*/ 1024630 h 1574215"/>
                <a:gd name="connsiteX5255" fmla="*/ 789115 w 2437871"/>
                <a:gd name="connsiteY5255" fmla="*/ 1020613 h 1574215"/>
                <a:gd name="connsiteX5256" fmla="*/ 789115 w 2437871"/>
                <a:gd name="connsiteY5256" fmla="*/ 1024630 h 1574215"/>
                <a:gd name="connsiteX5257" fmla="*/ 863577 w 2437871"/>
                <a:gd name="connsiteY5257" fmla="*/ 1024630 h 1574215"/>
                <a:gd name="connsiteX5258" fmla="*/ 863577 w 2437871"/>
                <a:gd name="connsiteY5258" fmla="*/ 1020613 h 1574215"/>
                <a:gd name="connsiteX5259" fmla="*/ 789115 w 2437871"/>
                <a:gd name="connsiteY5259" fmla="*/ 1020613 h 1574215"/>
                <a:gd name="connsiteX5260" fmla="*/ 2359394 w 2437871"/>
                <a:gd name="connsiteY5260" fmla="*/ 1024630 h 1574215"/>
                <a:gd name="connsiteX5261" fmla="*/ 2433856 w 2437871"/>
                <a:gd name="connsiteY5261" fmla="*/ 1024630 h 1574215"/>
                <a:gd name="connsiteX5262" fmla="*/ 2433856 w 2437871"/>
                <a:gd name="connsiteY5262" fmla="*/ 1020613 h 1574215"/>
                <a:gd name="connsiteX5263" fmla="*/ 2359394 w 2437871"/>
                <a:gd name="connsiteY5263" fmla="*/ 1020613 h 1574215"/>
                <a:gd name="connsiteX5264" fmla="*/ 2359394 w 2437871"/>
                <a:gd name="connsiteY5264" fmla="*/ 1024630 h 1574215"/>
                <a:gd name="connsiteX5265" fmla="*/ 710638 w 2437871"/>
                <a:gd name="connsiteY5265" fmla="*/ 1020613 h 1574215"/>
                <a:gd name="connsiteX5266" fmla="*/ 710638 w 2437871"/>
                <a:gd name="connsiteY5266" fmla="*/ 1024630 h 1574215"/>
                <a:gd name="connsiteX5267" fmla="*/ 785099 w 2437871"/>
                <a:gd name="connsiteY5267" fmla="*/ 1024630 h 1574215"/>
                <a:gd name="connsiteX5268" fmla="*/ 785099 w 2437871"/>
                <a:gd name="connsiteY5268" fmla="*/ 1020613 h 1574215"/>
                <a:gd name="connsiteX5269" fmla="*/ 710638 w 2437871"/>
                <a:gd name="connsiteY5269" fmla="*/ 1020613 h 1574215"/>
                <a:gd name="connsiteX5270" fmla="*/ 475124 w 2437871"/>
                <a:gd name="connsiteY5270" fmla="*/ 1020613 h 1574215"/>
                <a:gd name="connsiteX5271" fmla="*/ 475124 w 2437871"/>
                <a:gd name="connsiteY5271" fmla="*/ 1024630 h 1574215"/>
                <a:gd name="connsiteX5272" fmla="*/ 549585 w 2437871"/>
                <a:gd name="connsiteY5272" fmla="*/ 1024630 h 1574215"/>
                <a:gd name="connsiteX5273" fmla="*/ 549585 w 2437871"/>
                <a:gd name="connsiteY5273" fmla="*/ 1020613 h 1574215"/>
                <a:gd name="connsiteX5274" fmla="*/ 475124 w 2437871"/>
                <a:gd name="connsiteY5274" fmla="*/ 1020613 h 1574215"/>
                <a:gd name="connsiteX5275" fmla="*/ 235514 w 2437871"/>
                <a:gd name="connsiteY5275" fmla="*/ 1020613 h 1574215"/>
                <a:gd name="connsiteX5276" fmla="*/ 161052 w 2437871"/>
                <a:gd name="connsiteY5276" fmla="*/ 1020613 h 1574215"/>
                <a:gd name="connsiteX5277" fmla="*/ 161052 w 2437871"/>
                <a:gd name="connsiteY5277" fmla="*/ 1024630 h 1574215"/>
                <a:gd name="connsiteX5278" fmla="*/ 235514 w 2437871"/>
                <a:gd name="connsiteY5278" fmla="*/ 1024630 h 1574215"/>
                <a:gd name="connsiteX5279" fmla="*/ 235514 w 2437871"/>
                <a:gd name="connsiteY5279" fmla="*/ 1020613 h 1574215"/>
                <a:gd name="connsiteX5280" fmla="*/ 392550 w 2437871"/>
                <a:gd name="connsiteY5280" fmla="*/ 1020613 h 1574215"/>
                <a:gd name="connsiteX5281" fmla="*/ 318088 w 2437871"/>
                <a:gd name="connsiteY5281" fmla="*/ 1020613 h 1574215"/>
                <a:gd name="connsiteX5282" fmla="*/ 318088 w 2437871"/>
                <a:gd name="connsiteY5282" fmla="*/ 1024630 h 1574215"/>
                <a:gd name="connsiteX5283" fmla="*/ 392550 w 2437871"/>
                <a:gd name="connsiteY5283" fmla="*/ 1024630 h 1574215"/>
                <a:gd name="connsiteX5284" fmla="*/ 392550 w 2437871"/>
                <a:gd name="connsiteY5284" fmla="*/ 1020613 h 1574215"/>
                <a:gd name="connsiteX5285" fmla="*/ 2045322 w 2437871"/>
                <a:gd name="connsiteY5285" fmla="*/ 1024630 h 1574215"/>
                <a:gd name="connsiteX5286" fmla="*/ 2119784 w 2437871"/>
                <a:gd name="connsiteY5286" fmla="*/ 1024630 h 1574215"/>
                <a:gd name="connsiteX5287" fmla="*/ 2119784 w 2437871"/>
                <a:gd name="connsiteY5287" fmla="*/ 1020613 h 1574215"/>
                <a:gd name="connsiteX5288" fmla="*/ 2045322 w 2437871"/>
                <a:gd name="connsiteY5288" fmla="*/ 1020613 h 1574215"/>
                <a:gd name="connsiteX5289" fmla="*/ 2045322 w 2437871"/>
                <a:gd name="connsiteY5289" fmla="*/ 1024630 h 1574215"/>
                <a:gd name="connsiteX5290" fmla="*/ 553602 w 2437871"/>
                <a:gd name="connsiteY5290" fmla="*/ 1020613 h 1574215"/>
                <a:gd name="connsiteX5291" fmla="*/ 553602 w 2437871"/>
                <a:gd name="connsiteY5291" fmla="*/ 1024630 h 1574215"/>
                <a:gd name="connsiteX5292" fmla="*/ 628063 w 2437871"/>
                <a:gd name="connsiteY5292" fmla="*/ 1024630 h 1574215"/>
                <a:gd name="connsiteX5293" fmla="*/ 628063 w 2437871"/>
                <a:gd name="connsiteY5293" fmla="*/ 1020613 h 1574215"/>
                <a:gd name="connsiteX5294" fmla="*/ 553602 w 2437871"/>
                <a:gd name="connsiteY5294" fmla="*/ 1020613 h 1574215"/>
                <a:gd name="connsiteX5295" fmla="*/ 946151 w 2437871"/>
                <a:gd name="connsiteY5295" fmla="*/ 1020613 h 1574215"/>
                <a:gd name="connsiteX5296" fmla="*/ 946151 w 2437871"/>
                <a:gd name="connsiteY5296" fmla="*/ 1024630 h 1574215"/>
                <a:gd name="connsiteX5297" fmla="*/ 1020613 w 2437871"/>
                <a:gd name="connsiteY5297" fmla="*/ 1024630 h 1574215"/>
                <a:gd name="connsiteX5298" fmla="*/ 1020613 w 2437871"/>
                <a:gd name="connsiteY5298" fmla="*/ 1020613 h 1574215"/>
                <a:gd name="connsiteX5299" fmla="*/ 946151 w 2437871"/>
                <a:gd name="connsiteY5299" fmla="*/ 1020613 h 1574215"/>
                <a:gd name="connsiteX5300" fmla="*/ 632080 w 2437871"/>
                <a:gd name="connsiteY5300" fmla="*/ 1020613 h 1574215"/>
                <a:gd name="connsiteX5301" fmla="*/ 632080 w 2437871"/>
                <a:gd name="connsiteY5301" fmla="*/ 1024630 h 1574215"/>
                <a:gd name="connsiteX5302" fmla="*/ 706541 w 2437871"/>
                <a:gd name="connsiteY5302" fmla="*/ 1024630 h 1574215"/>
                <a:gd name="connsiteX5303" fmla="*/ 706541 w 2437871"/>
                <a:gd name="connsiteY5303" fmla="*/ 1020613 h 1574215"/>
                <a:gd name="connsiteX5304" fmla="*/ 632080 w 2437871"/>
                <a:gd name="connsiteY5304" fmla="*/ 1020613 h 1574215"/>
                <a:gd name="connsiteX5305" fmla="*/ 867673 w 2437871"/>
                <a:gd name="connsiteY5305" fmla="*/ 1020613 h 1574215"/>
                <a:gd name="connsiteX5306" fmla="*/ 867673 w 2437871"/>
                <a:gd name="connsiteY5306" fmla="*/ 1024630 h 1574215"/>
                <a:gd name="connsiteX5307" fmla="*/ 942135 w 2437871"/>
                <a:gd name="connsiteY5307" fmla="*/ 1024630 h 1574215"/>
                <a:gd name="connsiteX5308" fmla="*/ 942135 w 2437871"/>
                <a:gd name="connsiteY5308" fmla="*/ 1020613 h 1574215"/>
                <a:gd name="connsiteX5309" fmla="*/ 867673 w 2437871"/>
                <a:gd name="connsiteY5309" fmla="*/ 1020613 h 1574215"/>
                <a:gd name="connsiteX5310" fmla="*/ 1652773 w 2437871"/>
                <a:gd name="connsiteY5310" fmla="*/ 1099172 h 1574215"/>
                <a:gd name="connsiteX5311" fmla="*/ 1652773 w 2437871"/>
                <a:gd name="connsiteY5311" fmla="*/ 1103188 h 1574215"/>
                <a:gd name="connsiteX5312" fmla="*/ 1727234 w 2437871"/>
                <a:gd name="connsiteY5312" fmla="*/ 1103188 h 1574215"/>
                <a:gd name="connsiteX5313" fmla="*/ 1727234 w 2437871"/>
                <a:gd name="connsiteY5313" fmla="*/ 1099172 h 1574215"/>
                <a:gd name="connsiteX5314" fmla="*/ 1652773 w 2437871"/>
                <a:gd name="connsiteY5314" fmla="*/ 1099172 h 1574215"/>
                <a:gd name="connsiteX5315" fmla="*/ 2045322 w 2437871"/>
                <a:gd name="connsiteY5315" fmla="*/ 1103188 h 1574215"/>
                <a:gd name="connsiteX5316" fmla="*/ 2119784 w 2437871"/>
                <a:gd name="connsiteY5316" fmla="*/ 1103188 h 1574215"/>
                <a:gd name="connsiteX5317" fmla="*/ 2119784 w 2437871"/>
                <a:gd name="connsiteY5317" fmla="*/ 1099172 h 1574215"/>
                <a:gd name="connsiteX5318" fmla="*/ 2045322 w 2437871"/>
                <a:gd name="connsiteY5318" fmla="*/ 1099172 h 1574215"/>
                <a:gd name="connsiteX5319" fmla="*/ 2045322 w 2437871"/>
                <a:gd name="connsiteY5319" fmla="*/ 1103188 h 1574215"/>
                <a:gd name="connsiteX5320" fmla="*/ 1338701 w 2437871"/>
                <a:gd name="connsiteY5320" fmla="*/ 1099172 h 1574215"/>
                <a:gd name="connsiteX5321" fmla="*/ 1338701 w 2437871"/>
                <a:gd name="connsiteY5321" fmla="*/ 1103188 h 1574215"/>
                <a:gd name="connsiteX5322" fmla="*/ 1413162 w 2437871"/>
                <a:gd name="connsiteY5322" fmla="*/ 1103188 h 1574215"/>
                <a:gd name="connsiteX5323" fmla="*/ 1413162 w 2437871"/>
                <a:gd name="connsiteY5323" fmla="*/ 1099172 h 1574215"/>
                <a:gd name="connsiteX5324" fmla="*/ 1338701 w 2437871"/>
                <a:gd name="connsiteY5324" fmla="*/ 1099172 h 1574215"/>
                <a:gd name="connsiteX5325" fmla="*/ 1181665 w 2437871"/>
                <a:gd name="connsiteY5325" fmla="*/ 1099172 h 1574215"/>
                <a:gd name="connsiteX5326" fmla="*/ 1181665 w 2437871"/>
                <a:gd name="connsiteY5326" fmla="*/ 1103188 h 1574215"/>
                <a:gd name="connsiteX5327" fmla="*/ 1256127 w 2437871"/>
                <a:gd name="connsiteY5327" fmla="*/ 1103188 h 1574215"/>
                <a:gd name="connsiteX5328" fmla="*/ 1256127 w 2437871"/>
                <a:gd name="connsiteY5328" fmla="*/ 1099172 h 1574215"/>
                <a:gd name="connsiteX5329" fmla="*/ 1181665 w 2437871"/>
                <a:gd name="connsiteY5329" fmla="*/ 1099172 h 1574215"/>
                <a:gd name="connsiteX5330" fmla="*/ 1495737 w 2437871"/>
                <a:gd name="connsiteY5330" fmla="*/ 1099172 h 1574215"/>
                <a:gd name="connsiteX5331" fmla="*/ 1495737 w 2437871"/>
                <a:gd name="connsiteY5331" fmla="*/ 1103188 h 1574215"/>
                <a:gd name="connsiteX5332" fmla="*/ 1570198 w 2437871"/>
                <a:gd name="connsiteY5332" fmla="*/ 1103188 h 1574215"/>
                <a:gd name="connsiteX5333" fmla="*/ 1570198 w 2437871"/>
                <a:gd name="connsiteY5333" fmla="*/ 1099172 h 1574215"/>
                <a:gd name="connsiteX5334" fmla="*/ 1495737 w 2437871"/>
                <a:gd name="connsiteY5334" fmla="*/ 1099172 h 1574215"/>
                <a:gd name="connsiteX5335" fmla="*/ 1103187 w 2437871"/>
                <a:gd name="connsiteY5335" fmla="*/ 1099172 h 1574215"/>
                <a:gd name="connsiteX5336" fmla="*/ 1103187 w 2437871"/>
                <a:gd name="connsiteY5336" fmla="*/ 1103188 h 1574215"/>
                <a:gd name="connsiteX5337" fmla="*/ 1177649 w 2437871"/>
                <a:gd name="connsiteY5337" fmla="*/ 1103188 h 1574215"/>
                <a:gd name="connsiteX5338" fmla="*/ 1177649 w 2437871"/>
                <a:gd name="connsiteY5338" fmla="*/ 1099172 h 1574215"/>
                <a:gd name="connsiteX5339" fmla="*/ 1103187 w 2437871"/>
                <a:gd name="connsiteY5339" fmla="*/ 1099172 h 1574215"/>
                <a:gd name="connsiteX5340" fmla="*/ 946151 w 2437871"/>
                <a:gd name="connsiteY5340" fmla="*/ 1099172 h 1574215"/>
                <a:gd name="connsiteX5341" fmla="*/ 946151 w 2437871"/>
                <a:gd name="connsiteY5341" fmla="*/ 1103188 h 1574215"/>
                <a:gd name="connsiteX5342" fmla="*/ 1020613 w 2437871"/>
                <a:gd name="connsiteY5342" fmla="*/ 1103188 h 1574215"/>
                <a:gd name="connsiteX5343" fmla="*/ 1020613 w 2437871"/>
                <a:gd name="connsiteY5343" fmla="*/ 1099172 h 1574215"/>
                <a:gd name="connsiteX5344" fmla="*/ 946151 w 2437871"/>
                <a:gd name="connsiteY5344" fmla="*/ 1099172 h 1574215"/>
                <a:gd name="connsiteX5345" fmla="*/ 1024629 w 2437871"/>
                <a:gd name="connsiteY5345" fmla="*/ 1099172 h 1574215"/>
                <a:gd name="connsiteX5346" fmla="*/ 1024629 w 2437871"/>
                <a:gd name="connsiteY5346" fmla="*/ 1103188 h 1574215"/>
                <a:gd name="connsiteX5347" fmla="*/ 1099091 w 2437871"/>
                <a:gd name="connsiteY5347" fmla="*/ 1103188 h 1574215"/>
                <a:gd name="connsiteX5348" fmla="*/ 1099091 w 2437871"/>
                <a:gd name="connsiteY5348" fmla="*/ 1099172 h 1574215"/>
                <a:gd name="connsiteX5349" fmla="*/ 1024629 w 2437871"/>
                <a:gd name="connsiteY5349" fmla="*/ 1099172 h 1574215"/>
                <a:gd name="connsiteX5350" fmla="*/ 1260223 w 2437871"/>
                <a:gd name="connsiteY5350" fmla="*/ 1099172 h 1574215"/>
                <a:gd name="connsiteX5351" fmla="*/ 1260223 w 2437871"/>
                <a:gd name="connsiteY5351" fmla="*/ 1103188 h 1574215"/>
                <a:gd name="connsiteX5352" fmla="*/ 1334685 w 2437871"/>
                <a:gd name="connsiteY5352" fmla="*/ 1103188 h 1574215"/>
                <a:gd name="connsiteX5353" fmla="*/ 1334685 w 2437871"/>
                <a:gd name="connsiteY5353" fmla="*/ 1099172 h 1574215"/>
                <a:gd name="connsiteX5354" fmla="*/ 1260223 w 2437871"/>
                <a:gd name="connsiteY5354" fmla="*/ 1099172 h 1574215"/>
                <a:gd name="connsiteX5355" fmla="*/ 1417259 w 2437871"/>
                <a:gd name="connsiteY5355" fmla="*/ 1099172 h 1574215"/>
                <a:gd name="connsiteX5356" fmla="*/ 1417259 w 2437871"/>
                <a:gd name="connsiteY5356" fmla="*/ 1103188 h 1574215"/>
                <a:gd name="connsiteX5357" fmla="*/ 1491721 w 2437871"/>
                <a:gd name="connsiteY5357" fmla="*/ 1103188 h 1574215"/>
                <a:gd name="connsiteX5358" fmla="*/ 1491721 w 2437871"/>
                <a:gd name="connsiteY5358" fmla="*/ 1099172 h 1574215"/>
                <a:gd name="connsiteX5359" fmla="*/ 1417259 w 2437871"/>
                <a:gd name="connsiteY5359" fmla="*/ 1099172 h 1574215"/>
                <a:gd name="connsiteX5360" fmla="*/ 1809809 w 2437871"/>
                <a:gd name="connsiteY5360" fmla="*/ 1099172 h 1574215"/>
                <a:gd name="connsiteX5361" fmla="*/ 1809809 w 2437871"/>
                <a:gd name="connsiteY5361" fmla="*/ 1103188 h 1574215"/>
                <a:gd name="connsiteX5362" fmla="*/ 1884270 w 2437871"/>
                <a:gd name="connsiteY5362" fmla="*/ 1103188 h 1574215"/>
                <a:gd name="connsiteX5363" fmla="*/ 1884270 w 2437871"/>
                <a:gd name="connsiteY5363" fmla="*/ 1099172 h 1574215"/>
                <a:gd name="connsiteX5364" fmla="*/ 1809809 w 2437871"/>
                <a:gd name="connsiteY5364" fmla="*/ 1099172 h 1574215"/>
                <a:gd name="connsiteX5365" fmla="*/ 1731250 w 2437871"/>
                <a:gd name="connsiteY5365" fmla="*/ 1099172 h 1574215"/>
                <a:gd name="connsiteX5366" fmla="*/ 1731250 w 2437871"/>
                <a:gd name="connsiteY5366" fmla="*/ 1103188 h 1574215"/>
                <a:gd name="connsiteX5367" fmla="*/ 1805712 w 2437871"/>
                <a:gd name="connsiteY5367" fmla="*/ 1103188 h 1574215"/>
                <a:gd name="connsiteX5368" fmla="*/ 1805712 w 2437871"/>
                <a:gd name="connsiteY5368" fmla="*/ 1099172 h 1574215"/>
                <a:gd name="connsiteX5369" fmla="*/ 1731250 w 2437871"/>
                <a:gd name="connsiteY5369" fmla="*/ 1099172 h 1574215"/>
                <a:gd name="connsiteX5370" fmla="*/ 314072 w 2437871"/>
                <a:gd name="connsiteY5370" fmla="*/ 1099172 h 1574215"/>
                <a:gd name="connsiteX5371" fmla="*/ 239610 w 2437871"/>
                <a:gd name="connsiteY5371" fmla="*/ 1099172 h 1574215"/>
                <a:gd name="connsiteX5372" fmla="*/ 239610 w 2437871"/>
                <a:gd name="connsiteY5372" fmla="*/ 1103188 h 1574215"/>
                <a:gd name="connsiteX5373" fmla="*/ 314072 w 2437871"/>
                <a:gd name="connsiteY5373" fmla="*/ 1103188 h 1574215"/>
                <a:gd name="connsiteX5374" fmla="*/ 314072 w 2437871"/>
                <a:gd name="connsiteY5374" fmla="*/ 1099172 h 1574215"/>
                <a:gd name="connsiteX5375" fmla="*/ 78478 w 2437871"/>
                <a:gd name="connsiteY5375" fmla="*/ 1099172 h 1574215"/>
                <a:gd name="connsiteX5376" fmla="*/ 4016 w 2437871"/>
                <a:gd name="connsiteY5376" fmla="*/ 1099172 h 1574215"/>
                <a:gd name="connsiteX5377" fmla="*/ 4016 w 2437871"/>
                <a:gd name="connsiteY5377" fmla="*/ 1103188 h 1574215"/>
                <a:gd name="connsiteX5378" fmla="*/ 78478 w 2437871"/>
                <a:gd name="connsiteY5378" fmla="*/ 1103188 h 1574215"/>
                <a:gd name="connsiteX5379" fmla="*/ 78478 w 2437871"/>
                <a:gd name="connsiteY5379" fmla="*/ 1099172 h 1574215"/>
                <a:gd name="connsiteX5380" fmla="*/ 1888286 w 2437871"/>
                <a:gd name="connsiteY5380" fmla="*/ 1099172 h 1574215"/>
                <a:gd name="connsiteX5381" fmla="*/ 1888286 w 2437871"/>
                <a:gd name="connsiteY5381" fmla="*/ 1103188 h 1574215"/>
                <a:gd name="connsiteX5382" fmla="*/ 1962748 w 2437871"/>
                <a:gd name="connsiteY5382" fmla="*/ 1103188 h 1574215"/>
                <a:gd name="connsiteX5383" fmla="*/ 1962748 w 2437871"/>
                <a:gd name="connsiteY5383" fmla="*/ 1099172 h 1574215"/>
                <a:gd name="connsiteX5384" fmla="*/ 1888286 w 2437871"/>
                <a:gd name="connsiteY5384" fmla="*/ 1099172 h 1574215"/>
                <a:gd name="connsiteX5385" fmla="*/ 2202358 w 2437871"/>
                <a:gd name="connsiteY5385" fmla="*/ 1103188 h 1574215"/>
                <a:gd name="connsiteX5386" fmla="*/ 2276820 w 2437871"/>
                <a:gd name="connsiteY5386" fmla="*/ 1103188 h 1574215"/>
                <a:gd name="connsiteX5387" fmla="*/ 2276820 w 2437871"/>
                <a:gd name="connsiteY5387" fmla="*/ 1099172 h 1574215"/>
                <a:gd name="connsiteX5388" fmla="*/ 2202358 w 2437871"/>
                <a:gd name="connsiteY5388" fmla="*/ 1099172 h 1574215"/>
                <a:gd name="connsiteX5389" fmla="*/ 2202358 w 2437871"/>
                <a:gd name="connsiteY5389" fmla="*/ 1103188 h 1574215"/>
                <a:gd name="connsiteX5390" fmla="*/ 2359394 w 2437871"/>
                <a:gd name="connsiteY5390" fmla="*/ 1103188 h 1574215"/>
                <a:gd name="connsiteX5391" fmla="*/ 2433856 w 2437871"/>
                <a:gd name="connsiteY5391" fmla="*/ 1103188 h 1574215"/>
                <a:gd name="connsiteX5392" fmla="*/ 2433856 w 2437871"/>
                <a:gd name="connsiteY5392" fmla="*/ 1099172 h 1574215"/>
                <a:gd name="connsiteX5393" fmla="*/ 2359394 w 2437871"/>
                <a:gd name="connsiteY5393" fmla="*/ 1099172 h 1574215"/>
                <a:gd name="connsiteX5394" fmla="*/ 2359394 w 2437871"/>
                <a:gd name="connsiteY5394" fmla="*/ 1103188 h 1574215"/>
                <a:gd name="connsiteX5395" fmla="*/ 392550 w 2437871"/>
                <a:gd name="connsiteY5395" fmla="*/ 1099172 h 1574215"/>
                <a:gd name="connsiteX5396" fmla="*/ 318088 w 2437871"/>
                <a:gd name="connsiteY5396" fmla="*/ 1099172 h 1574215"/>
                <a:gd name="connsiteX5397" fmla="*/ 318088 w 2437871"/>
                <a:gd name="connsiteY5397" fmla="*/ 1103188 h 1574215"/>
                <a:gd name="connsiteX5398" fmla="*/ 392550 w 2437871"/>
                <a:gd name="connsiteY5398" fmla="*/ 1103188 h 1574215"/>
                <a:gd name="connsiteX5399" fmla="*/ 392550 w 2437871"/>
                <a:gd name="connsiteY5399" fmla="*/ 1099172 h 1574215"/>
                <a:gd name="connsiteX5400" fmla="*/ 1966764 w 2437871"/>
                <a:gd name="connsiteY5400" fmla="*/ 1099172 h 1574215"/>
                <a:gd name="connsiteX5401" fmla="*/ 1966764 w 2437871"/>
                <a:gd name="connsiteY5401" fmla="*/ 1103188 h 1574215"/>
                <a:gd name="connsiteX5402" fmla="*/ 2041226 w 2437871"/>
                <a:gd name="connsiteY5402" fmla="*/ 1103188 h 1574215"/>
                <a:gd name="connsiteX5403" fmla="*/ 2041226 w 2437871"/>
                <a:gd name="connsiteY5403" fmla="*/ 1099172 h 1574215"/>
                <a:gd name="connsiteX5404" fmla="*/ 1966764 w 2437871"/>
                <a:gd name="connsiteY5404" fmla="*/ 1099172 h 1574215"/>
                <a:gd name="connsiteX5405" fmla="*/ 2123800 w 2437871"/>
                <a:gd name="connsiteY5405" fmla="*/ 1103188 h 1574215"/>
                <a:gd name="connsiteX5406" fmla="*/ 2198262 w 2437871"/>
                <a:gd name="connsiteY5406" fmla="*/ 1103188 h 1574215"/>
                <a:gd name="connsiteX5407" fmla="*/ 2198262 w 2437871"/>
                <a:gd name="connsiteY5407" fmla="*/ 1099172 h 1574215"/>
                <a:gd name="connsiteX5408" fmla="*/ 2123800 w 2437871"/>
                <a:gd name="connsiteY5408" fmla="*/ 1099172 h 1574215"/>
                <a:gd name="connsiteX5409" fmla="*/ 2123800 w 2437871"/>
                <a:gd name="connsiteY5409" fmla="*/ 1103188 h 1574215"/>
                <a:gd name="connsiteX5410" fmla="*/ 867673 w 2437871"/>
                <a:gd name="connsiteY5410" fmla="*/ 1099172 h 1574215"/>
                <a:gd name="connsiteX5411" fmla="*/ 867673 w 2437871"/>
                <a:gd name="connsiteY5411" fmla="*/ 1103188 h 1574215"/>
                <a:gd name="connsiteX5412" fmla="*/ 942135 w 2437871"/>
                <a:gd name="connsiteY5412" fmla="*/ 1103188 h 1574215"/>
                <a:gd name="connsiteX5413" fmla="*/ 942135 w 2437871"/>
                <a:gd name="connsiteY5413" fmla="*/ 1099172 h 1574215"/>
                <a:gd name="connsiteX5414" fmla="*/ 867673 w 2437871"/>
                <a:gd name="connsiteY5414" fmla="*/ 1099172 h 1574215"/>
                <a:gd name="connsiteX5415" fmla="*/ 235514 w 2437871"/>
                <a:gd name="connsiteY5415" fmla="*/ 1099172 h 1574215"/>
                <a:gd name="connsiteX5416" fmla="*/ 161052 w 2437871"/>
                <a:gd name="connsiteY5416" fmla="*/ 1099172 h 1574215"/>
                <a:gd name="connsiteX5417" fmla="*/ 161052 w 2437871"/>
                <a:gd name="connsiteY5417" fmla="*/ 1103188 h 1574215"/>
                <a:gd name="connsiteX5418" fmla="*/ 235514 w 2437871"/>
                <a:gd name="connsiteY5418" fmla="*/ 1103188 h 1574215"/>
                <a:gd name="connsiteX5419" fmla="*/ 235514 w 2437871"/>
                <a:gd name="connsiteY5419" fmla="*/ 1099172 h 1574215"/>
                <a:gd name="connsiteX5420" fmla="*/ 1574215 w 2437871"/>
                <a:gd name="connsiteY5420" fmla="*/ 1099172 h 1574215"/>
                <a:gd name="connsiteX5421" fmla="*/ 1574215 w 2437871"/>
                <a:gd name="connsiteY5421" fmla="*/ 1103188 h 1574215"/>
                <a:gd name="connsiteX5422" fmla="*/ 1648676 w 2437871"/>
                <a:gd name="connsiteY5422" fmla="*/ 1103188 h 1574215"/>
                <a:gd name="connsiteX5423" fmla="*/ 1648676 w 2437871"/>
                <a:gd name="connsiteY5423" fmla="*/ 1099172 h 1574215"/>
                <a:gd name="connsiteX5424" fmla="*/ 1574215 w 2437871"/>
                <a:gd name="connsiteY5424" fmla="*/ 1099172 h 1574215"/>
                <a:gd name="connsiteX5425" fmla="*/ 475124 w 2437871"/>
                <a:gd name="connsiteY5425" fmla="*/ 1099172 h 1574215"/>
                <a:gd name="connsiteX5426" fmla="*/ 475124 w 2437871"/>
                <a:gd name="connsiteY5426" fmla="*/ 1103188 h 1574215"/>
                <a:gd name="connsiteX5427" fmla="*/ 549585 w 2437871"/>
                <a:gd name="connsiteY5427" fmla="*/ 1103188 h 1574215"/>
                <a:gd name="connsiteX5428" fmla="*/ 549585 w 2437871"/>
                <a:gd name="connsiteY5428" fmla="*/ 1099172 h 1574215"/>
                <a:gd name="connsiteX5429" fmla="*/ 475124 w 2437871"/>
                <a:gd name="connsiteY5429" fmla="*/ 1099172 h 1574215"/>
                <a:gd name="connsiteX5430" fmla="*/ 553602 w 2437871"/>
                <a:gd name="connsiteY5430" fmla="*/ 1099172 h 1574215"/>
                <a:gd name="connsiteX5431" fmla="*/ 553602 w 2437871"/>
                <a:gd name="connsiteY5431" fmla="*/ 1103188 h 1574215"/>
                <a:gd name="connsiteX5432" fmla="*/ 628063 w 2437871"/>
                <a:gd name="connsiteY5432" fmla="*/ 1103188 h 1574215"/>
                <a:gd name="connsiteX5433" fmla="*/ 628063 w 2437871"/>
                <a:gd name="connsiteY5433" fmla="*/ 1099172 h 1574215"/>
                <a:gd name="connsiteX5434" fmla="*/ 553602 w 2437871"/>
                <a:gd name="connsiteY5434" fmla="*/ 1099172 h 1574215"/>
                <a:gd name="connsiteX5435" fmla="*/ 710638 w 2437871"/>
                <a:gd name="connsiteY5435" fmla="*/ 1099172 h 1574215"/>
                <a:gd name="connsiteX5436" fmla="*/ 710638 w 2437871"/>
                <a:gd name="connsiteY5436" fmla="*/ 1103188 h 1574215"/>
                <a:gd name="connsiteX5437" fmla="*/ 785099 w 2437871"/>
                <a:gd name="connsiteY5437" fmla="*/ 1103188 h 1574215"/>
                <a:gd name="connsiteX5438" fmla="*/ 785099 w 2437871"/>
                <a:gd name="connsiteY5438" fmla="*/ 1099172 h 1574215"/>
                <a:gd name="connsiteX5439" fmla="*/ 710638 w 2437871"/>
                <a:gd name="connsiteY5439" fmla="*/ 1099172 h 1574215"/>
                <a:gd name="connsiteX5440" fmla="*/ 632080 w 2437871"/>
                <a:gd name="connsiteY5440" fmla="*/ 1099172 h 1574215"/>
                <a:gd name="connsiteX5441" fmla="*/ 632080 w 2437871"/>
                <a:gd name="connsiteY5441" fmla="*/ 1103188 h 1574215"/>
                <a:gd name="connsiteX5442" fmla="*/ 706541 w 2437871"/>
                <a:gd name="connsiteY5442" fmla="*/ 1103188 h 1574215"/>
                <a:gd name="connsiteX5443" fmla="*/ 706541 w 2437871"/>
                <a:gd name="connsiteY5443" fmla="*/ 1099172 h 1574215"/>
                <a:gd name="connsiteX5444" fmla="*/ 632080 w 2437871"/>
                <a:gd name="connsiteY5444" fmla="*/ 1099172 h 1574215"/>
                <a:gd name="connsiteX5445" fmla="*/ 157036 w 2437871"/>
                <a:gd name="connsiteY5445" fmla="*/ 1099172 h 1574215"/>
                <a:gd name="connsiteX5446" fmla="*/ 82574 w 2437871"/>
                <a:gd name="connsiteY5446" fmla="*/ 1099172 h 1574215"/>
                <a:gd name="connsiteX5447" fmla="*/ 82574 w 2437871"/>
                <a:gd name="connsiteY5447" fmla="*/ 1103188 h 1574215"/>
                <a:gd name="connsiteX5448" fmla="*/ 157036 w 2437871"/>
                <a:gd name="connsiteY5448" fmla="*/ 1103188 h 1574215"/>
                <a:gd name="connsiteX5449" fmla="*/ 157036 w 2437871"/>
                <a:gd name="connsiteY5449" fmla="*/ 1099172 h 1574215"/>
                <a:gd name="connsiteX5450" fmla="*/ 396566 w 2437871"/>
                <a:gd name="connsiteY5450" fmla="*/ 1099172 h 1574215"/>
                <a:gd name="connsiteX5451" fmla="*/ 396566 w 2437871"/>
                <a:gd name="connsiteY5451" fmla="*/ 1103188 h 1574215"/>
                <a:gd name="connsiteX5452" fmla="*/ 471027 w 2437871"/>
                <a:gd name="connsiteY5452" fmla="*/ 1103188 h 1574215"/>
                <a:gd name="connsiteX5453" fmla="*/ 471027 w 2437871"/>
                <a:gd name="connsiteY5453" fmla="*/ 1099172 h 1574215"/>
                <a:gd name="connsiteX5454" fmla="*/ 396566 w 2437871"/>
                <a:gd name="connsiteY5454" fmla="*/ 1099172 h 1574215"/>
                <a:gd name="connsiteX5455" fmla="*/ 2280836 w 2437871"/>
                <a:gd name="connsiteY5455" fmla="*/ 1103188 h 1574215"/>
                <a:gd name="connsiteX5456" fmla="*/ 2355298 w 2437871"/>
                <a:gd name="connsiteY5456" fmla="*/ 1103188 h 1574215"/>
                <a:gd name="connsiteX5457" fmla="*/ 2355298 w 2437871"/>
                <a:gd name="connsiteY5457" fmla="*/ 1099172 h 1574215"/>
                <a:gd name="connsiteX5458" fmla="*/ 2280836 w 2437871"/>
                <a:gd name="connsiteY5458" fmla="*/ 1099172 h 1574215"/>
                <a:gd name="connsiteX5459" fmla="*/ 2280836 w 2437871"/>
                <a:gd name="connsiteY5459" fmla="*/ 1103188 h 1574215"/>
                <a:gd name="connsiteX5460" fmla="*/ 789115 w 2437871"/>
                <a:gd name="connsiteY5460" fmla="*/ 1099172 h 1574215"/>
                <a:gd name="connsiteX5461" fmla="*/ 789115 w 2437871"/>
                <a:gd name="connsiteY5461" fmla="*/ 1103188 h 1574215"/>
                <a:gd name="connsiteX5462" fmla="*/ 863577 w 2437871"/>
                <a:gd name="connsiteY5462" fmla="*/ 1103188 h 1574215"/>
                <a:gd name="connsiteX5463" fmla="*/ 863577 w 2437871"/>
                <a:gd name="connsiteY5463" fmla="*/ 1099172 h 1574215"/>
                <a:gd name="connsiteX5464" fmla="*/ 789115 w 2437871"/>
                <a:gd name="connsiteY5464" fmla="*/ 1099172 h 1574215"/>
                <a:gd name="connsiteX5465" fmla="*/ 632080 w 2437871"/>
                <a:gd name="connsiteY5465" fmla="*/ 1177649 h 1574215"/>
                <a:gd name="connsiteX5466" fmla="*/ 632080 w 2437871"/>
                <a:gd name="connsiteY5466" fmla="*/ 1181666 h 1574215"/>
                <a:gd name="connsiteX5467" fmla="*/ 706541 w 2437871"/>
                <a:gd name="connsiteY5467" fmla="*/ 1181666 h 1574215"/>
                <a:gd name="connsiteX5468" fmla="*/ 706541 w 2437871"/>
                <a:gd name="connsiteY5468" fmla="*/ 1177649 h 1574215"/>
                <a:gd name="connsiteX5469" fmla="*/ 632080 w 2437871"/>
                <a:gd name="connsiteY5469" fmla="*/ 1177649 h 1574215"/>
                <a:gd name="connsiteX5470" fmla="*/ 1495737 w 2437871"/>
                <a:gd name="connsiteY5470" fmla="*/ 1177649 h 1574215"/>
                <a:gd name="connsiteX5471" fmla="*/ 1495737 w 2437871"/>
                <a:gd name="connsiteY5471" fmla="*/ 1181666 h 1574215"/>
                <a:gd name="connsiteX5472" fmla="*/ 1570198 w 2437871"/>
                <a:gd name="connsiteY5472" fmla="*/ 1181666 h 1574215"/>
                <a:gd name="connsiteX5473" fmla="*/ 1570198 w 2437871"/>
                <a:gd name="connsiteY5473" fmla="*/ 1177649 h 1574215"/>
                <a:gd name="connsiteX5474" fmla="*/ 1495737 w 2437871"/>
                <a:gd name="connsiteY5474" fmla="*/ 1177649 h 1574215"/>
                <a:gd name="connsiteX5475" fmla="*/ 1417259 w 2437871"/>
                <a:gd name="connsiteY5475" fmla="*/ 1177649 h 1574215"/>
                <a:gd name="connsiteX5476" fmla="*/ 1417259 w 2437871"/>
                <a:gd name="connsiteY5476" fmla="*/ 1181666 h 1574215"/>
                <a:gd name="connsiteX5477" fmla="*/ 1491721 w 2437871"/>
                <a:gd name="connsiteY5477" fmla="*/ 1181666 h 1574215"/>
                <a:gd name="connsiteX5478" fmla="*/ 1491721 w 2437871"/>
                <a:gd name="connsiteY5478" fmla="*/ 1177649 h 1574215"/>
                <a:gd name="connsiteX5479" fmla="*/ 1417259 w 2437871"/>
                <a:gd name="connsiteY5479" fmla="*/ 1177649 h 1574215"/>
                <a:gd name="connsiteX5480" fmla="*/ 710638 w 2437871"/>
                <a:gd name="connsiteY5480" fmla="*/ 1177649 h 1574215"/>
                <a:gd name="connsiteX5481" fmla="*/ 710638 w 2437871"/>
                <a:gd name="connsiteY5481" fmla="*/ 1181666 h 1574215"/>
                <a:gd name="connsiteX5482" fmla="*/ 785099 w 2437871"/>
                <a:gd name="connsiteY5482" fmla="*/ 1181666 h 1574215"/>
                <a:gd name="connsiteX5483" fmla="*/ 785099 w 2437871"/>
                <a:gd name="connsiteY5483" fmla="*/ 1177649 h 1574215"/>
                <a:gd name="connsiteX5484" fmla="*/ 710638 w 2437871"/>
                <a:gd name="connsiteY5484" fmla="*/ 1177649 h 1574215"/>
                <a:gd name="connsiteX5485" fmla="*/ 1574215 w 2437871"/>
                <a:gd name="connsiteY5485" fmla="*/ 1177649 h 1574215"/>
                <a:gd name="connsiteX5486" fmla="*/ 1574215 w 2437871"/>
                <a:gd name="connsiteY5486" fmla="*/ 1181666 h 1574215"/>
                <a:gd name="connsiteX5487" fmla="*/ 1648676 w 2437871"/>
                <a:gd name="connsiteY5487" fmla="*/ 1181666 h 1574215"/>
                <a:gd name="connsiteX5488" fmla="*/ 1648676 w 2437871"/>
                <a:gd name="connsiteY5488" fmla="*/ 1177649 h 1574215"/>
                <a:gd name="connsiteX5489" fmla="*/ 1574215 w 2437871"/>
                <a:gd name="connsiteY5489" fmla="*/ 1177649 h 1574215"/>
                <a:gd name="connsiteX5490" fmla="*/ 1652773 w 2437871"/>
                <a:gd name="connsiteY5490" fmla="*/ 1177649 h 1574215"/>
                <a:gd name="connsiteX5491" fmla="*/ 1652773 w 2437871"/>
                <a:gd name="connsiteY5491" fmla="*/ 1181666 h 1574215"/>
                <a:gd name="connsiteX5492" fmla="*/ 1727234 w 2437871"/>
                <a:gd name="connsiteY5492" fmla="*/ 1181666 h 1574215"/>
                <a:gd name="connsiteX5493" fmla="*/ 1727234 w 2437871"/>
                <a:gd name="connsiteY5493" fmla="*/ 1177649 h 1574215"/>
                <a:gd name="connsiteX5494" fmla="*/ 1652773 w 2437871"/>
                <a:gd name="connsiteY5494" fmla="*/ 1177649 h 1574215"/>
                <a:gd name="connsiteX5495" fmla="*/ 1731250 w 2437871"/>
                <a:gd name="connsiteY5495" fmla="*/ 1177649 h 1574215"/>
                <a:gd name="connsiteX5496" fmla="*/ 1731250 w 2437871"/>
                <a:gd name="connsiteY5496" fmla="*/ 1181666 h 1574215"/>
                <a:gd name="connsiteX5497" fmla="*/ 1805712 w 2437871"/>
                <a:gd name="connsiteY5497" fmla="*/ 1181666 h 1574215"/>
                <a:gd name="connsiteX5498" fmla="*/ 1805712 w 2437871"/>
                <a:gd name="connsiteY5498" fmla="*/ 1177649 h 1574215"/>
                <a:gd name="connsiteX5499" fmla="*/ 1731250 w 2437871"/>
                <a:gd name="connsiteY5499" fmla="*/ 1177649 h 1574215"/>
                <a:gd name="connsiteX5500" fmla="*/ 2359394 w 2437871"/>
                <a:gd name="connsiteY5500" fmla="*/ 1181666 h 1574215"/>
                <a:gd name="connsiteX5501" fmla="*/ 2433856 w 2437871"/>
                <a:gd name="connsiteY5501" fmla="*/ 1181666 h 1574215"/>
                <a:gd name="connsiteX5502" fmla="*/ 2433856 w 2437871"/>
                <a:gd name="connsiteY5502" fmla="*/ 1177649 h 1574215"/>
                <a:gd name="connsiteX5503" fmla="*/ 2359394 w 2437871"/>
                <a:gd name="connsiteY5503" fmla="*/ 1177649 h 1574215"/>
                <a:gd name="connsiteX5504" fmla="*/ 2359394 w 2437871"/>
                <a:gd name="connsiteY5504" fmla="*/ 1181666 h 1574215"/>
                <a:gd name="connsiteX5505" fmla="*/ 867673 w 2437871"/>
                <a:gd name="connsiteY5505" fmla="*/ 1177649 h 1574215"/>
                <a:gd name="connsiteX5506" fmla="*/ 867673 w 2437871"/>
                <a:gd name="connsiteY5506" fmla="*/ 1181666 h 1574215"/>
                <a:gd name="connsiteX5507" fmla="*/ 942135 w 2437871"/>
                <a:gd name="connsiteY5507" fmla="*/ 1181666 h 1574215"/>
                <a:gd name="connsiteX5508" fmla="*/ 942135 w 2437871"/>
                <a:gd name="connsiteY5508" fmla="*/ 1177649 h 1574215"/>
                <a:gd name="connsiteX5509" fmla="*/ 867673 w 2437871"/>
                <a:gd name="connsiteY5509" fmla="*/ 1177649 h 1574215"/>
                <a:gd name="connsiteX5510" fmla="*/ 1024629 w 2437871"/>
                <a:gd name="connsiteY5510" fmla="*/ 1177649 h 1574215"/>
                <a:gd name="connsiteX5511" fmla="*/ 1024629 w 2437871"/>
                <a:gd name="connsiteY5511" fmla="*/ 1181666 h 1574215"/>
                <a:gd name="connsiteX5512" fmla="*/ 1099091 w 2437871"/>
                <a:gd name="connsiteY5512" fmla="*/ 1181666 h 1574215"/>
                <a:gd name="connsiteX5513" fmla="*/ 1099091 w 2437871"/>
                <a:gd name="connsiteY5513" fmla="*/ 1177649 h 1574215"/>
                <a:gd name="connsiteX5514" fmla="*/ 1024629 w 2437871"/>
                <a:gd name="connsiteY5514" fmla="*/ 1177649 h 1574215"/>
                <a:gd name="connsiteX5515" fmla="*/ 789115 w 2437871"/>
                <a:gd name="connsiteY5515" fmla="*/ 1177649 h 1574215"/>
                <a:gd name="connsiteX5516" fmla="*/ 789115 w 2437871"/>
                <a:gd name="connsiteY5516" fmla="*/ 1181666 h 1574215"/>
                <a:gd name="connsiteX5517" fmla="*/ 863577 w 2437871"/>
                <a:gd name="connsiteY5517" fmla="*/ 1181666 h 1574215"/>
                <a:gd name="connsiteX5518" fmla="*/ 863577 w 2437871"/>
                <a:gd name="connsiteY5518" fmla="*/ 1177649 h 1574215"/>
                <a:gd name="connsiteX5519" fmla="*/ 789115 w 2437871"/>
                <a:gd name="connsiteY5519" fmla="*/ 1177649 h 1574215"/>
                <a:gd name="connsiteX5520" fmla="*/ 78478 w 2437871"/>
                <a:gd name="connsiteY5520" fmla="*/ 1177649 h 1574215"/>
                <a:gd name="connsiteX5521" fmla="*/ 4016 w 2437871"/>
                <a:gd name="connsiteY5521" fmla="*/ 1177649 h 1574215"/>
                <a:gd name="connsiteX5522" fmla="*/ 4016 w 2437871"/>
                <a:gd name="connsiteY5522" fmla="*/ 1181666 h 1574215"/>
                <a:gd name="connsiteX5523" fmla="*/ 78478 w 2437871"/>
                <a:gd name="connsiteY5523" fmla="*/ 1181666 h 1574215"/>
                <a:gd name="connsiteX5524" fmla="*/ 78478 w 2437871"/>
                <a:gd name="connsiteY5524" fmla="*/ 1177649 h 1574215"/>
                <a:gd name="connsiteX5525" fmla="*/ 1103187 w 2437871"/>
                <a:gd name="connsiteY5525" fmla="*/ 1177649 h 1574215"/>
                <a:gd name="connsiteX5526" fmla="*/ 1103187 w 2437871"/>
                <a:gd name="connsiteY5526" fmla="*/ 1181666 h 1574215"/>
                <a:gd name="connsiteX5527" fmla="*/ 1177649 w 2437871"/>
                <a:gd name="connsiteY5527" fmla="*/ 1181666 h 1574215"/>
                <a:gd name="connsiteX5528" fmla="*/ 1177649 w 2437871"/>
                <a:gd name="connsiteY5528" fmla="*/ 1177649 h 1574215"/>
                <a:gd name="connsiteX5529" fmla="*/ 1103187 w 2437871"/>
                <a:gd name="connsiteY5529" fmla="*/ 1177649 h 1574215"/>
                <a:gd name="connsiteX5530" fmla="*/ 1338701 w 2437871"/>
                <a:gd name="connsiteY5530" fmla="*/ 1177649 h 1574215"/>
                <a:gd name="connsiteX5531" fmla="*/ 1338701 w 2437871"/>
                <a:gd name="connsiteY5531" fmla="*/ 1181666 h 1574215"/>
                <a:gd name="connsiteX5532" fmla="*/ 1413162 w 2437871"/>
                <a:gd name="connsiteY5532" fmla="*/ 1181666 h 1574215"/>
                <a:gd name="connsiteX5533" fmla="*/ 1413162 w 2437871"/>
                <a:gd name="connsiteY5533" fmla="*/ 1177649 h 1574215"/>
                <a:gd name="connsiteX5534" fmla="*/ 1338701 w 2437871"/>
                <a:gd name="connsiteY5534" fmla="*/ 1177649 h 1574215"/>
                <a:gd name="connsiteX5535" fmla="*/ 553602 w 2437871"/>
                <a:gd name="connsiteY5535" fmla="*/ 1177649 h 1574215"/>
                <a:gd name="connsiteX5536" fmla="*/ 553602 w 2437871"/>
                <a:gd name="connsiteY5536" fmla="*/ 1181666 h 1574215"/>
                <a:gd name="connsiteX5537" fmla="*/ 628063 w 2437871"/>
                <a:gd name="connsiteY5537" fmla="*/ 1181666 h 1574215"/>
                <a:gd name="connsiteX5538" fmla="*/ 628063 w 2437871"/>
                <a:gd name="connsiteY5538" fmla="*/ 1177649 h 1574215"/>
                <a:gd name="connsiteX5539" fmla="*/ 553602 w 2437871"/>
                <a:gd name="connsiteY5539" fmla="*/ 1177649 h 1574215"/>
                <a:gd name="connsiteX5540" fmla="*/ 1181665 w 2437871"/>
                <a:gd name="connsiteY5540" fmla="*/ 1177649 h 1574215"/>
                <a:gd name="connsiteX5541" fmla="*/ 1181665 w 2437871"/>
                <a:gd name="connsiteY5541" fmla="*/ 1181666 h 1574215"/>
                <a:gd name="connsiteX5542" fmla="*/ 1256127 w 2437871"/>
                <a:gd name="connsiteY5542" fmla="*/ 1181666 h 1574215"/>
                <a:gd name="connsiteX5543" fmla="*/ 1256127 w 2437871"/>
                <a:gd name="connsiteY5543" fmla="*/ 1177649 h 1574215"/>
                <a:gd name="connsiteX5544" fmla="*/ 1181665 w 2437871"/>
                <a:gd name="connsiteY5544" fmla="*/ 1177649 h 1574215"/>
                <a:gd name="connsiteX5545" fmla="*/ 1260223 w 2437871"/>
                <a:gd name="connsiteY5545" fmla="*/ 1177649 h 1574215"/>
                <a:gd name="connsiteX5546" fmla="*/ 1260223 w 2437871"/>
                <a:gd name="connsiteY5546" fmla="*/ 1181666 h 1574215"/>
                <a:gd name="connsiteX5547" fmla="*/ 1334685 w 2437871"/>
                <a:gd name="connsiteY5547" fmla="*/ 1181666 h 1574215"/>
                <a:gd name="connsiteX5548" fmla="*/ 1334685 w 2437871"/>
                <a:gd name="connsiteY5548" fmla="*/ 1177649 h 1574215"/>
                <a:gd name="connsiteX5549" fmla="*/ 1260223 w 2437871"/>
                <a:gd name="connsiteY5549" fmla="*/ 1177649 h 1574215"/>
                <a:gd name="connsiteX5550" fmla="*/ 946151 w 2437871"/>
                <a:gd name="connsiteY5550" fmla="*/ 1177649 h 1574215"/>
                <a:gd name="connsiteX5551" fmla="*/ 946151 w 2437871"/>
                <a:gd name="connsiteY5551" fmla="*/ 1181666 h 1574215"/>
                <a:gd name="connsiteX5552" fmla="*/ 1020613 w 2437871"/>
                <a:gd name="connsiteY5552" fmla="*/ 1181666 h 1574215"/>
                <a:gd name="connsiteX5553" fmla="*/ 1020613 w 2437871"/>
                <a:gd name="connsiteY5553" fmla="*/ 1177649 h 1574215"/>
                <a:gd name="connsiteX5554" fmla="*/ 946151 w 2437871"/>
                <a:gd name="connsiteY5554" fmla="*/ 1177649 h 1574215"/>
                <a:gd name="connsiteX5555" fmla="*/ 2123800 w 2437871"/>
                <a:gd name="connsiteY5555" fmla="*/ 1181666 h 1574215"/>
                <a:gd name="connsiteX5556" fmla="*/ 2198262 w 2437871"/>
                <a:gd name="connsiteY5556" fmla="*/ 1181666 h 1574215"/>
                <a:gd name="connsiteX5557" fmla="*/ 2198262 w 2437871"/>
                <a:gd name="connsiteY5557" fmla="*/ 1177649 h 1574215"/>
                <a:gd name="connsiteX5558" fmla="*/ 2123800 w 2437871"/>
                <a:gd name="connsiteY5558" fmla="*/ 1177649 h 1574215"/>
                <a:gd name="connsiteX5559" fmla="*/ 2123800 w 2437871"/>
                <a:gd name="connsiteY5559" fmla="*/ 1181666 h 1574215"/>
                <a:gd name="connsiteX5560" fmla="*/ 235514 w 2437871"/>
                <a:gd name="connsiteY5560" fmla="*/ 1177649 h 1574215"/>
                <a:gd name="connsiteX5561" fmla="*/ 161052 w 2437871"/>
                <a:gd name="connsiteY5561" fmla="*/ 1177649 h 1574215"/>
                <a:gd name="connsiteX5562" fmla="*/ 161052 w 2437871"/>
                <a:gd name="connsiteY5562" fmla="*/ 1181666 h 1574215"/>
                <a:gd name="connsiteX5563" fmla="*/ 235514 w 2437871"/>
                <a:gd name="connsiteY5563" fmla="*/ 1181666 h 1574215"/>
                <a:gd name="connsiteX5564" fmla="*/ 235514 w 2437871"/>
                <a:gd name="connsiteY5564" fmla="*/ 1177649 h 1574215"/>
                <a:gd name="connsiteX5565" fmla="*/ 2202358 w 2437871"/>
                <a:gd name="connsiteY5565" fmla="*/ 1181666 h 1574215"/>
                <a:gd name="connsiteX5566" fmla="*/ 2276820 w 2437871"/>
                <a:gd name="connsiteY5566" fmla="*/ 1181666 h 1574215"/>
                <a:gd name="connsiteX5567" fmla="*/ 2276820 w 2437871"/>
                <a:gd name="connsiteY5567" fmla="*/ 1177649 h 1574215"/>
                <a:gd name="connsiteX5568" fmla="*/ 2202358 w 2437871"/>
                <a:gd name="connsiteY5568" fmla="*/ 1177649 h 1574215"/>
                <a:gd name="connsiteX5569" fmla="*/ 2202358 w 2437871"/>
                <a:gd name="connsiteY5569" fmla="*/ 1181666 h 1574215"/>
                <a:gd name="connsiteX5570" fmla="*/ 314072 w 2437871"/>
                <a:gd name="connsiteY5570" fmla="*/ 1177649 h 1574215"/>
                <a:gd name="connsiteX5571" fmla="*/ 239610 w 2437871"/>
                <a:gd name="connsiteY5571" fmla="*/ 1177649 h 1574215"/>
                <a:gd name="connsiteX5572" fmla="*/ 239610 w 2437871"/>
                <a:gd name="connsiteY5572" fmla="*/ 1181666 h 1574215"/>
                <a:gd name="connsiteX5573" fmla="*/ 314072 w 2437871"/>
                <a:gd name="connsiteY5573" fmla="*/ 1181666 h 1574215"/>
                <a:gd name="connsiteX5574" fmla="*/ 314072 w 2437871"/>
                <a:gd name="connsiteY5574" fmla="*/ 1177649 h 1574215"/>
                <a:gd name="connsiteX5575" fmla="*/ 157036 w 2437871"/>
                <a:gd name="connsiteY5575" fmla="*/ 1177649 h 1574215"/>
                <a:gd name="connsiteX5576" fmla="*/ 82574 w 2437871"/>
                <a:gd name="connsiteY5576" fmla="*/ 1177649 h 1574215"/>
                <a:gd name="connsiteX5577" fmla="*/ 82574 w 2437871"/>
                <a:gd name="connsiteY5577" fmla="*/ 1181666 h 1574215"/>
                <a:gd name="connsiteX5578" fmla="*/ 157036 w 2437871"/>
                <a:gd name="connsiteY5578" fmla="*/ 1181666 h 1574215"/>
                <a:gd name="connsiteX5579" fmla="*/ 157036 w 2437871"/>
                <a:gd name="connsiteY5579" fmla="*/ 1177649 h 1574215"/>
                <a:gd name="connsiteX5580" fmla="*/ 2280836 w 2437871"/>
                <a:gd name="connsiteY5580" fmla="*/ 1181666 h 1574215"/>
                <a:gd name="connsiteX5581" fmla="*/ 2355298 w 2437871"/>
                <a:gd name="connsiteY5581" fmla="*/ 1181666 h 1574215"/>
                <a:gd name="connsiteX5582" fmla="*/ 2355298 w 2437871"/>
                <a:gd name="connsiteY5582" fmla="*/ 1177649 h 1574215"/>
                <a:gd name="connsiteX5583" fmla="*/ 2280836 w 2437871"/>
                <a:gd name="connsiteY5583" fmla="*/ 1177649 h 1574215"/>
                <a:gd name="connsiteX5584" fmla="*/ 2280836 w 2437871"/>
                <a:gd name="connsiteY5584" fmla="*/ 1181666 h 1574215"/>
                <a:gd name="connsiteX5585" fmla="*/ 318088 w 2437871"/>
                <a:gd name="connsiteY5585" fmla="*/ 1177649 h 1574215"/>
                <a:gd name="connsiteX5586" fmla="*/ 318088 w 2437871"/>
                <a:gd name="connsiteY5586" fmla="*/ 1181666 h 1574215"/>
                <a:gd name="connsiteX5587" fmla="*/ 392550 w 2437871"/>
                <a:gd name="connsiteY5587" fmla="*/ 1181666 h 1574215"/>
                <a:gd name="connsiteX5588" fmla="*/ 392550 w 2437871"/>
                <a:gd name="connsiteY5588" fmla="*/ 1177649 h 1574215"/>
                <a:gd name="connsiteX5589" fmla="*/ 318088 w 2437871"/>
                <a:gd name="connsiteY5589" fmla="*/ 1177649 h 1574215"/>
                <a:gd name="connsiteX5590" fmla="*/ 396566 w 2437871"/>
                <a:gd name="connsiteY5590" fmla="*/ 1177649 h 1574215"/>
                <a:gd name="connsiteX5591" fmla="*/ 396566 w 2437871"/>
                <a:gd name="connsiteY5591" fmla="*/ 1181666 h 1574215"/>
                <a:gd name="connsiteX5592" fmla="*/ 471027 w 2437871"/>
                <a:gd name="connsiteY5592" fmla="*/ 1181666 h 1574215"/>
                <a:gd name="connsiteX5593" fmla="*/ 471027 w 2437871"/>
                <a:gd name="connsiteY5593" fmla="*/ 1177649 h 1574215"/>
                <a:gd name="connsiteX5594" fmla="*/ 396566 w 2437871"/>
                <a:gd name="connsiteY5594" fmla="*/ 1177649 h 1574215"/>
                <a:gd name="connsiteX5595" fmla="*/ 1888286 w 2437871"/>
                <a:gd name="connsiteY5595" fmla="*/ 1177649 h 1574215"/>
                <a:gd name="connsiteX5596" fmla="*/ 1888286 w 2437871"/>
                <a:gd name="connsiteY5596" fmla="*/ 1181666 h 1574215"/>
                <a:gd name="connsiteX5597" fmla="*/ 1962748 w 2437871"/>
                <a:gd name="connsiteY5597" fmla="*/ 1181666 h 1574215"/>
                <a:gd name="connsiteX5598" fmla="*/ 1962748 w 2437871"/>
                <a:gd name="connsiteY5598" fmla="*/ 1177649 h 1574215"/>
                <a:gd name="connsiteX5599" fmla="*/ 1888286 w 2437871"/>
                <a:gd name="connsiteY5599" fmla="*/ 1177649 h 1574215"/>
                <a:gd name="connsiteX5600" fmla="*/ 1966764 w 2437871"/>
                <a:gd name="connsiteY5600" fmla="*/ 1177649 h 1574215"/>
                <a:gd name="connsiteX5601" fmla="*/ 1966764 w 2437871"/>
                <a:gd name="connsiteY5601" fmla="*/ 1181666 h 1574215"/>
                <a:gd name="connsiteX5602" fmla="*/ 2041226 w 2437871"/>
                <a:gd name="connsiteY5602" fmla="*/ 1181666 h 1574215"/>
                <a:gd name="connsiteX5603" fmla="*/ 2041226 w 2437871"/>
                <a:gd name="connsiteY5603" fmla="*/ 1177649 h 1574215"/>
                <a:gd name="connsiteX5604" fmla="*/ 1966764 w 2437871"/>
                <a:gd name="connsiteY5604" fmla="*/ 1177649 h 1574215"/>
                <a:gd name="connsiteX5605" fmla="*/ 475124 w 2437871"/>
                <a:gd name="connsiteY5605" fmla="*/ 1177649 h 1574215"/>
                <a:gd name="connsiteX5606" fmla="*/ 475124 w 2437871"/>
                <a:gd name="connsiteY5606" fmla="*/ 1181666 h 1574215"/>
                <a:gd name="connsiteX5607" fmla="*/ 549585 w 2437871"/>
                <a:gd name="connsiteY5607" fmla="*/ 1181666 h 1574215"/>
                <a:gd name="connsiteX5608" fmla="*/ 549585 w 2437871"/>
                <a:gd name="connsiteY5608" fmla="*/ 1177649 h 1574215"/>
                <a:gd name="connsiteX5609" fmla="*/ 475124 w 2437871"/>
                <a:gd name="connsiteY5609" fmla="*/ 1177649 h 1574215"/>
                <a:gd name="connsiteX5610" fmla="*/ 1809809 w 2437871"/>
                <a:gd name="connsiteY5610" fmla="*/ 1177649 h 1574215"/>
                <a:gd name="connsiteX5611" fmla="*/ 1809809 w 2437871"/>
                <a:gd name="connsiteY5611" fmla="*/ 1181666 h 1574215"/>
                <a:gd name="connsiteX5612" fmla="*/ 1884270 w 2437871"/>
                <a:gd name="connsiteY5612" fmla="*/ 1181666 h 1574215"/>
                <a:gd name="connsiteX5613" fmla="*/ 1884270 w 2437871"/>
                <a:gd name="connsiteY5613" fmla="*/ 1177649 h 1574215"/>
                <a:gd name="connsiteX5614" fmla="*/ 1809809 w 2437871"/>
                <a:gd name="connsiteY5614" fmla="*/ 1177649 h 1574215"/>
                <a:gd name="connsiteX5615" fmla="*/ 2045322 w 2437871"/>
                <a:gd name="connsiteY5615" fmla="*/ 1177649 h 1574215"/>
                <a:gd name="connsiteX5616" fmla="*/ 2045322 w 2437871"/>
                <a:gd name="connsiteY5616" fmla="*/ 1181666 h 1574215"/>
                <a:gd name="connsiteX5617" fmla="*/ 2119784 w 2437871"/>
                <a:gd name="connsiteY5617" fmla="*/ 1181666 h 1574215"/>
                <a:gd name="connsiteX5618" fmla="*/ 2119784 w 2437871"/>
                <a:gd name="connsiteY5618" fmla="*/ 1177649 h 1574215"/>
                <a:gd name="connsiteX5619" fmla="*/ 2045322 w 2437871"/>
                <a:gd name="connsiteY5619" fmla="*/ 1177649 h 1574215"/>
                <a:gd name="connsiteX5620" fmla="*/ 1103187 w 2437871"/>
                <a:gd name="connsiteY5620" fmla="*/ 1256208 h 1574215"/>
                <a:gd name="connsiteX5621" fmla="*/ 1103187 w 2437871"/>
                <a:gd name="connsiteY5621" fmla="*/ 1260224 h 1574215"/>
                <a:gd name="connsiteX5622" fmla="*/ 1177649 w 2437871"/>
                <a:gd name="connsiteY5622" fmla="*/ 1260224 h 1574215"/>
                <a:gd name="connsiteX5623" fmla="*/ 1177649 w 2437871"/>
                <a:gd name="connsiteY5623" fmla="*/ 1256208 h 1574215"/>
                <a:gd name="connsiteX5624" fmla="*/ 1103187 w 2437871"/>
                <a:gd name="connsiteY5624" fmla="*/ 1256208 h 1574215"/>
                <a:gd name="connsiteX5625" fmla="*/ 946151 w 2437871"/>
                <a:gd name="connsiteY5625" fmla="*/ 1256208 h 1574215"/>
                <a:gd name="connsiteX5626" fmla="*/ 946151 w 2437871"/>
                <a:gd name="connsiteY5626" fmla="*/ 1260224 h 1574215"/>
                <a:gd name="connsiteX5627" fmla="*/ 1020613 w 2437871"/>
                <a:gd name="connsiteY5627" fmla="*/ 1260224 h 1574215"/>
                <a:gd name="connsiteX5628" fmla="*/ 1020613 w 2437871"/>
                <a:gd name="connsiteY5628" fmla="*/ 1256208 h 1574215"/>
                <a:gd name="connsiteX5629" fmla="*/ 946151 w 2437871"/>
                <a:gd name="connsiteY5629" fmla="*/ 1256208 h 1574215"/>
                <a:gd name="connsiteX5630" fmla="*/ 1024629 w 2437871"/>
                <a:gd name="connsiteY5630" fmla="*/ 1256208 h 1574215"/>
                <a:gd name="connsiteX5631" fmla="*/ 1024629 w 2437871"/>
                <a:gd name="connsiteY5631" fmla="*/ 1260224 h 1574215"/>
                <a:gd name="connsiteX5632" fmla="*/ 1099091 w 2437871"/>
                <a:gd name="connsiteY5632" fmla="*/ 1260224 h 1574215"/>
                <a:gd name="connsiteX5633" fmla="*/ 1099091 w 2437871"/>
                <a:gd name="connsiteY5633" fmla="*/ 1256208 h 1574215"/>
                <a:gd name="connsiteX5634" fmla="*/ 1024629 w 2437871"/>
                <a:gd name="connsiteY5634" fmla="*/ 1256208 h 1574215"/>
                <a:gd name="connsiteX5635" fmla="*/ 867673 w 2437871"/>
                <a:gd name="connsiteY5635" fmla="*/ 1256208 h 1574215"/>
                <a:gd name="connsiteX5636" fmla="*/ 867673 w 2437871"/>
                <a:gd name="connsiteY5636" fmla="*/ 1260224 h 1574215"/>
                <a:gd name="connsiteX5637" fmla="*/ 942135 w 2437871"/>
                <a:gd name="connsiteY5637" fmla="*/ 1260224 h 1574215"/>
                <a:gd name="connsiteX5638" fmla="*/ 942135 w 2437871"/>
                <a:gd name="connsiteY5638" fmla="*/ 1256208 h 1574215"/>
                <a:gd name="connsiteX5639" fmla="*/ 867673 w 2437871"/>
                <a:gd name="connsiteY5639" fmla="*/ 1256208 h 1574215"/>
                <a:gd name="connsiteX5640" fmla="*/ 789115 w 2437871"/>
                <a:gd name="connsiteY5640" fmla="*/ 1256208 h 1574215"/>
                <a:gd name="connsiteX5641" fmla="*/ 789115 w 2437871"/>
                <a:gd name="connsiteY5641" fmla="*/ 1260224 h 1574215"/>
                <a:gd name="connsiteX5642" fmla="*/ 863577 w 2437871"/>
                <a:gd name="connsiteY5642" fmla="*/ 1260224 h 1574215"/>
                <a:gd name="connsiteX5643" fmla="*/ 863577 w 2437871"/>
                <a:gd name="connsiteY5643" fmla="*/ 1256208 h 1574215"/>
                <a:gd name="connsiteX5644" fmla="*/ 789115 w 2437871"/>
                <a:gd name="connsiteY5644" fmla="*/ 1256208 h 1574215"/>
                <a:gd name="connsiteX5645" fmla="*/ 1495737 w 2437871"/>
                <a:gd name="connsiteY5645" fmla="*/ 1256208 h 1574215"/>
                <a:gd name="connsiteX5646" fmla="*/ 1495737 w 2437871"/>
                <a:gd name="connsiteY5646" fmla="*/ 1260224 h 1574215"/>
                <a:gd name="connsiteX5647" fmla="*/ 1570198 w 2437871"/>
                <a:gd name="connsiteY5647" fmla="*/ 1260224 h 1574215"/>
                <a:gd name="connsiteX5648" fmla="*/ 1570198 w 2437871"/>
                <a:gd name="connsiteY5648" fmla="*/ 1256208 h 1574215"/>
                <a:gd name="connsiteX5649" fmla="*/ 1495737 w 2437871"/>
                <a:gd name="connsiteY5649" fmla="*/ 1256208 h 1574215"/>
                <a:gd name="connsiteX5650" fmla="*/ 1338701 w 2437871"/>
                <a:gd name="connsiteY5650" fmla="*/ 1256208 h 1574215"/>
                <a:gd name="connsiteX5651" fmla="*/ 1338701 w 2437871"/>
                <a:gd name="connsiteY5651" fmla="*/ 1260224 h 1574215"/>
                <a:gd name="connsiteX5652" fmla="*/ 1413162 w 2437871"/>
                <a:gd name="connsiteY5652" fmla="*/ 1260224 h 1574215"/>
                <a:gd name="connsiteX5653" fmla="*/ 1413162 w 2437871"/>
                <a:gd name="connsiteY5653" fmla="*/ 1256208 h 1574215"/>
                <a:gd name="connsiteX5654" fmla="*/ 1338701 w 2437871"/>
                <a:gd name="connsiteY5654" fmla="*/ 1256208 h 1574215"/>
                <a:gd name="connsiteX5655" fmla="*/ 1417259 w 2437871"/>
                <a:gd name="connsiteY5655" fmla="*/ 1256208 h 1574215"/>
                <a:gd name="connsiteX5656" fmla="*/ 1417259 w 2437871"/>
                <a:gd name="connsiteY5656" fmla="*/ 1260224 h 1574215"/>
                <a:gd name="connsiteX5657" fmla="*/ 1491721 w 2437871"/>
                <a:gd name="connsiteY5657" fmla="*/ 1260224 h 1574215"/>
                <a:gd name="connsiteX5658" fmla="*/ 1491721 w 2437871"/>
                <a:gd name="connsiteY5658" fmla="*/ 1256208 h 1574215"/>
                <a:gd name="connsiteX5659" fmla="*/ 1417259 w 2437871"/>
                <a:gd name="connsiteY5659" fmla="*/ 1256208 h 1574215"/>
                <a:gd name="connsiteX5660" fmla="*/ 1181665 w 2437871"/>
                <a:gd name="connsiteY5660" fmla="*/ 1256208 h 1574215"/>
                <a:gd name="connsiteX5661" fmla="*/ 1181665 w 2437871"/>
                <a:gd name="connsiteY5661" fmla="*/ 1260224 h 1574215"/>
                <a:gd name="connsiteX5662" fmla="*/ 1256127 w 2437871"/>
                <a:gd name="connsiteY5662" fmla="*/ 1260224 h 1574215"/>
                <a:gd name="connsiteX5663" fmla="*/ 1256127 w 2437871"/>
                <a:gd name="connsiteY5663" fmla="*/ 1256208 h 1574215"/>
                <a:gd name="connsiteX5664" fmla="*/ 1181665 w 2437871"/>
                <a:gd name="connsiteY5664" fmla="*/ 1256208 h 1574215"/>
                <a:gd name="connsiteX5665" fmla="*/ 1260223 w 2437871"/>
                <a:gd name="connsiteY5665" fmla="*/ 1256208 h 1574215"/>
                <a:gd name="connsiteX5666" fmla="*/ 1260223 w 2437871"/>
                <a:gd name="connsiteY5666" fmla="*/ 1260224 h 1574215"/>
                <a:gd name="connsiteX5667" fmla="*/ 1334685 w 2437871"/>
                <a:gd name="connsiteY5667" fmla="*/ 1260224 h 1574215"/>
                <a:gd name="connsiteX5668" fmla="*/ 1334685 w 2437871"/>
                <a:gd name="connsiteY5668" fmla="*/ 1256208 h 1574215"/>
                <a:gd name="connsiteX5669" fmla="*/ 1260223 w 2437871"/>
                <a:gd name="connsiteY5669" fmla="*/ 1256208 h 1574215"/>
                <a:gd name="connsiteX5670" fmla="*/ 396566 w 2437871"/>
                <a:gd name="connsiteY5670" fmla="*/ 1256208 h 1574215"/>
                <a:gd name="connsiteX5671" fmla="*/ 396566 w 2437871"/>
                <a:gd name="connsiteY5671" fmla="*/ 1260224 h 1574215"/>
                <a:gd name="connsiteX5672" fmla="*/ 471027 w 2437871"/>
                <a:gd name="connsiteY5672" fmla="*/ 1260224 h 1574215"/>
                <a:gd name="connsiteX5673" fmla="*/ 471027 w 2437871"/>
                <a:gd name="connsiteY5673" fmla="*/ 1256208 h 1574215"/>
                <a:gd name="connsiteX5674" fmla="*/ 396566 w 2437871"/>
                <a:gd name="connsiteY5674" fmla="*/ 1256208 h 1574215"/>
                <a:gd name="connsiteX5675" fmla="*/ 78478 w 2437871"/>
                <a:gd name="connsiteY5675" fmla="*/ 1256208 h 1574215"/>
                <a:gd name="connsiteX5676" fmla="*/ 4016 w 2437871"/>
                <a:gd name="connsiteY5676" fmla="*/ 1256208 h 1574215"/>
                <a:gd name="connsiteX5677" fmla="*/ 4016 w 2437871"/>
                <a:gd name="connsiteY5677" fmla="*/ 1260224 h 1574215"/>
                <a:gd name="connsiteX5678" fmla="*/ 78478 w 2437871"/>
                <a:gd name="connsiteY5678" fmla="*/ 1260224 h 1574215"/>
                <a:gd name="connsiteX5679" fmla="*/ 78478 w 2437871"/>
                <a:gd name="connsiteY5679" fmla="*/ 1256208 h 1574215"/>
                <a:gd name="connsiteX5680" fmla="*/ 318088 w 2437871"/>
                <a:gd name="connsiteY5680" fmla="*/ 1256208 h 1574215"/>
                <a:gd name="connsiteX5681" fmla="*/ 318088 w 2437871"/>
                <a:gd name="connsiteY5681" fmla="*/ 1260224 h 1574215"/>
                <a:gd name="connsiteX5682" fmla="*/ 392550 w 2437871"/>
                <a:gd name="connsiteY5682" fmla="*/ 1260224 h 1574215"/>
                <a:gd name="connsiteX5683" fmla="*/ 392550 w 2437871"/>
                <a:gd name="connsiteY5683" fmla="*/ 1256208 h 1574215"/>
                <a:gd name="connsiteX5684" fmla="*/ 318088 w 2437871"/>
                <a:gd name="connsiteY5684" fmla="*/ 1256208 h 1574215"/>
                <a:gd name="connsiteX5685" fmla="*/ 1574215 w 2437871"/>
                <a:gd name="connsiteY5685" fmla="*/ 1256208 h 1574215"/>
                <a:gd name="connsiteX5686" fmla="*/ 1574215 w 2437871"/>
                <a:gd name="connsiteY5686" fmla="*/ 1260224 h 1574215"/>
                <a:gd name="connsiteX5687" fmla="*/ 1648676 w 2437871"/>
                <a:gd name="connsiteY5687" fmla="*/ 1260224 h 1574215"/>
                <a:gd name="connsiteX5688" fmla="*/ 1648676 w 2437871"/>
                <a:gd name="connsiteY5688" fmla="*/ 1256208 h 1574215"/>
                <a:gd name="connsiteX5689" fmla="*/ 1574215 w 2437871"/>
                <a:gd name="connsiteY5689" fmla="*/ 1256208 h 1574215"/>
                <a:gd name="connsiteX5690" fmla="*/ 710638 w 2437871"/>
                <a:gd name="connsiteY5690" fmla="*/ 1256208 h 1574215"/>
                <a:gd name="connsiteX5691" fmla="*/ 710638 w 2437871"/>
                <a:gd name="connsiteY5691" fmla="*/ 1260224 h 1574215"/>
                <a:gd name="connsiteX5692" fmla="*/ 785099 w 2437871"/>
                <a:gd name="connsiteY5692" fmla="*/ 1260224 h 1574215"/>
                <a:gd name="connsiteX5693" fmla="*/ 785099 w 2437871"/>
                <a:gd name="connsiteY5693" fmla="*/ 1256208 h 1574215"/>
                <a:gd name="connsiteX5694" fmla="*/ 710638 w 2437871"/>
                <a:gd name="connsiteY5694" fmla="*/ 1256208 h 1574215"/>
                <a:gd name="connsiteX5695" fmla="*/ 239530 w 2437871"/>
                <a:gd name="connsiteY5695" fmla="*/ 1256208 h 1574215"/>
                <a:gd name="connsiteX5696" fmla="*/ 239530 w 2437871"/>
                <a:gd name="connsiteY5696" fmla="*/ 1260224 h 1574215"/>
                <a:gd name="connsiteX5697" fmla="*/ 313991 w 2437871"/>
                <a:gd name="connsiteY5697" fmla="*/ 1260224 h 1574215"/>
                <a:gd name="connsiteX5698" fmla="*/ 313991 w 2437871"/>
                <a:gd name="connsiteY5698" fmla="*/ 1256208 h 1574215"/>
                <a:gd name="connsiteX5699" fmla="*/ 239530 w 2437871"/>
                <a:gd name="connsiteY5699" fmla="*/ 1256208 h 1574215"/>
                <a:gd name="connsiteX5700" fmla="*/ 235514 w 2437871"/>
                <a:gd name="connsiteY5700" fmla="*/ 1256208 h 1574215"/>
                <a:gd name="connsiteX5701" fmla="*/ 161052 w 2437871"/>
                <a:gd name="connsiteY5701" fmla="*/ 1256208 h 1574215"/>
                <a:gd name="connsiteX5702" fmla="*/ 161052 w 2437871"/>
                <a:gd name="connsiteY5702" fmla="*/ 1260224 h 1574215"/>
                <a:gd name="connsiteX5703" fmla="*/ 235514 w 2437871"/>
                <a:gd name="connsiteY5703" fmla="*/ 1260224 h 1574215"/>
                <a:gd name="connsiteX5704" fmla="*/ 235514 w 2437871"/>
                <a:gd name="connsiteY5704" fmla="*/ 1256208 h 1574215"/>
                <a:gd name="connsiteX5705" fmla="*/ 553602 w 2437871"/>
                <a:gd name="connsiteY5705" fmla="*/ 1256208 h 1574215"/>
                <a:gd name="connsiteX5706" fmla="*/ 553602 w 2437871"/>
                <a:gd name="connsiteY5706" fmla="*/ 1260224 h 1574215"/>
                <a:gd name="connsiteX5707" fmla="*/ 628063 w 2437871"/>
                <a:gd name="connsiteY5707" fmla="*/ 1260224 h 1574215"/>
                <a:gd name="connsiteX5708" fmla="*/ 628063 w 2437871"/>
                <a:gd name="connsiteY5708" fmla="*/ 1256208 h 1574215"/>
                <a:gd name="connsiteX5709" fmla="*/ 553602 w 2437871"/>
                <a:gd name="connsiteY5709" fmla="*/ 1256208 h 1574215"/>
                <a:gd name="connsiteX5710" fmla="*/ 632080 w 2437871"/>
                <a:gd name="connsiteY5710" fmla="*/ 1256208 h 1574215"/>
                <a:gd name="connsiteX5711" fmla="*/ 632080 w 2437871"/>
                <a:gd name="connsiteY5711" fmla="*/ 1260224 h 1574215"/>
                <a:gd name="connsiteX5712" fmla="*/ 706541 w 2437871"/>
                <a:gd name="connsiteY5712" fmla="*/ 1260224 h 1574215"/>
                <a:gd name="connsiteX5713" fmla="*/ 706541 w 2437871"/>
                <a:gd name="connsiteY5713" fmla="*/ 1256208 h 1574215"/>
                <a:gd name="connsiteX5714" fmla="*/ 632080 w 2437871"/>
                <a:gd name="connsiteY5714" fmla="*/ 1256208 h 1574215"/>
                <a:gd name="connsiteX5715" fmla="*/ 2359394 w 2437871"/>
                <a:gd name="connsiteY5715" fmla="*/ 1260224 h 1574215"/>
                <a:gd name="connsiteX5716" fmla="*/ 2433856 w 2437871"/>
                <a:gd name="connsiteY5716" fmla="*/ 1260224 h 1574215"/>
                <a:gd name="connsiteX5717" fmla="*/ 2433856 w 2437871"/>
                <a:gd name="connsiteY5717" fmla="*/ 1256208 h 1574215"/>
                <a:gd name="connsiteX5718" fmla="*/ 2359394 w 2437871"/>
                <a:gd name="connsiteY5718" fmla="*/ 1256208 h 1574215"/>
                <a:gd name="connsiteX5719" fmla="*/ 2359394 w 2437871"/>
                <a:gd name="connsiteY5719" fmla="*/ 1260224 h 1574215"/>
                <a:gd name="connsiteX5720" fmla="*/ 2202358 w 2437871"/>
                <a:gd name="connsiteY5720" fmla="*/ 1260224 h 1574215"/>
                <a:gd name="connsiteX5721" fmla="*/ 2276820 w 2437871"/>
                <a:gd name="connsiteY5721" fmla="*/ 1260224 h 1574215"/>
                <a:gd name="connsiteX5722" fmla="*/ 2276820 w 2437871"/>
                <a:gd name="connsiteY5722" fmla="*/ 1256208 h 1574215"/>
                <a:gd name="connsiteX5723" fmla="*/ 2202358 w 2437871"/>
                <a:gd name="connsiteY5723" fmla="*/ 1256208 h 1574215"/>
                <a:gd name="connsiteX5724" fmla="*/ 2202358 w 2437871"/>
                <a:gd name="connsiteY5724" fmla="*/ 1260224 h 1574215"/>
                <a:gd name="connsiteX5725" fmla="*/ 475124 w 2437871"/>
                <a:gd name="connsiteY5725" fmla="*/ 1256208 h 1574215"/>
                <a:gd name="connsiteX5726" fmla="*/ 475124 w 2437871"/>
                <a:gd name="connsiteY5726" fmla="*/ 1260224 h 1574215"/>
                <a:gd name="connsiteX5727" fmla="*/ 549585 w 2437871"/>
                <a:gd name="connsiteY5727" fmla="*/ 1260224 h 1574215"/>
                <a:gd name="connsiteX5728" fmla="*/ 549585 w 2437871"/>
                <a:gd name="connsiteY5728" fmla="*/ 1256208 h 1574215"/>
                <a:gd name="connsiteX5729" fmla="*/ 475124 w 2437871"/>
                <a:gd name="connsiteY5729" fmla="*/ 1256208 h 1574215"/>
                <a:gd name="connsiteX5730" fmla="*/ 1966764 w 2437871"/>
                <a:gd name="connsiteY5730" fmla="*/ 1256208 h 1574215"/>
                <a:gd name="connsiteX5731" fmla="*/ 1966764 w 2437871"/>
                <a:gd name="connsiteY5731" fmla="*/ 1260224 h 1574215"/>
                <a:gd name="connsiteX5732" fmla="*/ 2041226 w 2437871"/>
                <a:gd name="connsiteY5732" fmla="*/ 1260224 h 1574215"/>
                <a:gd name="connsiteX5733" fmla="*/ 2041226 w 2437871"/>
                <a:gd name="connsiteY5733" fmla="*/ 1256208 h 1574215"/>
                <a:gd name="connsiteX5734" fmla="*/ 1966764 w 2437871"/>
                <a:gd name="connsiteY5734" fmla="*/ 1256208 h 1574215"/>
                <a:gd name="connsiteX5735" fmla="*/ 2123800 w 2437871"/>
                <a:gd name="connsiteY5735" fmla="*/ 1256208 h 1574215"/>
                <a:gd name="connsiteX5736" fmla="*/ 2123800 w 2437871"/>
                <a:gd name="connsiteY5736" fmla="*/ 1260224 h 1574215"/>
                <a:gd name="connsiteX5737" fmla="*/ 2198262 w 2437871"/>
                <a:gd name="connsiteY5737" fmla="*/ 1260224 h 1574215"/>
                <a:gd name="connsiteX5738" fmla="*/ 2198262 w 2437871"/>
                <a:gd name="connsiteY5738" fmla="*/ 1256208 h 1574215"/>
                <a:gd name="connsiteX5739" fmla="*/ 2123800 w 2437871"/>
                <a:gd name="connsiteY5739" fmla="*/ 1256208 h 1574215"/>
                <a:gd name="connsiteX5740" fmla="*/ 2045322 w 2437871"/>
                <a:gd name="connsiteY5740" fmla="*/ 1256208 h 1574215"/>
                <a:gd name="connsiteX5741" fmla="*/ 2045322 w 2437871"/>
                <a:gd name="connsiteY5741" fmla="*/ 1260224 h 1574215"/>
                <a:gd name="connsiteX5742" fmla="*/ 2119784 w 2437871"/>
                <a:gd name="connsiteY5742" fmla="*/ 1260224 h 1574215"/>
                <a:gd name="connsiteX5743" fmla="*/ 2119784 w 2437871"/>
                <a:gd name="connsiteY5743" fmla="*/ 1256208 h 1574215"/>
                <a:gd name="connsiteX5744" fmla="*/ 2045322 w 2437871"/>
                <a:gd name="connsiteY5744" fmla="*/ 1256208 h 1574215"/>
                <a:gd name="connsiteX5745" fmla="*/ 1731250 w 2437871"/>
                <a:gd name="connsiteY5745" fmla="*/ 1256208 h 1574215"/>
                <a:gd name="connsiteX5746" fmla="*/ 1731250 w 2437871"/>
                <a:gd name="connsiteY5746" fmla="*/ 1260224 h 1574215"/>
                <a:gd name="connsiteX5747" fmla="*/ 1805712 w 2437871"/>
                <a:gd name="connsiteY5747" fmla="*/ 1260224 h 1574215"/>
                <a:gd name="connsiteX5748" fmla="*/ 1805712 w 2437871"/>
                <a:gd name="connsiteY5748" fmla="*/ 1256208 h 1574215"/>
                <a:gd name="connsiteX5749" fmla="*/ 1731250 w 2437871"/>
                <a:gd name="connsiteY5749" fmla="*/ 1256208 h 1574215"/>
                <a:gd name="connsiteX5750" fmla="*/ 1888286 w 2437871"/>
                <a:gd name="connsiteY5750" fmla="*/ 1256208 h 1574215"/>
                <a:gd name="connsiteX5751" fmla="*/ 1888286 w 2437871"/>
                <a:gd name="connsiteY5751" fmla="*/ 1260224 h 1574215"/>
                <a:gd name="connsiteX5752" fmla="*/ 1962748 w 2437871"/>
                <a:gd name="connsiteY5752" fmla="*/ 1260224 h 1574215"/>
                <a:gd name="connsiteX5753" fmla="*/ 1962748 w 2437871"/>
                <a:gd name="connsiteY5753" fmla="*/ 1256208 h 1574215"/>
                <a:gd name="connsiteX5754" fmla="*/ 1888286 w 2437871"/>
                <a:gd name="connsiteY5754" fmla="*/ 1256208 h 1574215"/>
                <a:gd name="connsiteX5755" fmla="*/ 1809809 w 2437871"/>
                <a:gd name="connsiteY5755" fmla="*/ 1256208 h 1574215"/>
                <a:gd name="connsiteX5756" fmla="*/ 1809809 w 2437871"/>
                <a:gd name="connsiteY5756" fmla="*/ 1260224 h 1574215"/>
                <a:gd name="connsiteX5757" fmla="*/ 1884270 w 2437871"/>
                <a:gd name="connsiteY5757" fmla="*/ 1260224 h 1574215"/>
                <a:gd name="connsiteX5758" fmla="*/ 1884270 w 2437871"/>
                <a:gd name="connsiteY5758" fmla="*/ 1256208 h 1574215"/>
                <a:gd name="connsiteX5759" fmla="*/ 1809809 w 2437871"/>
                <a:gd name="connsiteY5759" fmla="*/ 1256208 h 1574215"/>
                <a:gd name="connsiteX5760" fmla="*/ 2280836 w 2437871"/>
                <a:gd name="connsiteY5760" fmla="*/ 1260224 h 1574215"/>
                <a:gd name="connsiteX5761" fmla="*/ 2355298 w 2437871"/>
                <a:gd name="connsiteY5761" fmla="*/ 1260224 h 1574215"/>
                <a:gd name="connsiteX5762" fmla="*/ 2355298 w 2437871"/>
                <a:gd name="connsiteY5762" fmla="*/ 1256208 h 1574215"/>
                <a:gd name="connsiteX5763" fmla="*/ 2280836 w 2437871"/>
                <a:gd name="connsiteY5763" fmla="*/ 1256208 h 1574215"/>
                <a:gd name="connsiteX5764" fmla="*/ 2280836 w 2437871"/>
                <a:gd name="connsiteY5764" fmla="*/ 1260224 h 1574215"/>
                <a:gd name="connsiteX5765" fmla="*/ 1652773 w 2437871"/>
                <a:gd name="connsiteY5765" fmla="*/ 1256208 h 1574215"/>
                <a:gd name="connsiteX5766" fmla="*/ 1652773 w 2437871"/>
                <a:gd name="connsiteY5766" fmla="*/ 1260224 h 1574215"/>
                <a:gd name="connsiteX5767" fmla="*/ 1727234 w 2437871"/>
                <a:gd name="connsiteY5767" fmla="*/ 1260224 h 1574215"/>
                <a:gd name="connsiteX5768" fmla="*/ 1727234 w 2437871"/>
                <a:gd name="connsiteY5768" fmla="*/ 1256208 h 1574215"/>
                <a:gd name="connsiteX5769" fmla="*/ 1652773 w 2437871"/>
                <a:gd name="connsiteY5769" fmla="*/ 1256208 h 1574215"/>
                <a:gd name="connsiteX5770" fmla="*/ 157036 w 2437871"/>
                <a:gd name="connsiteY5770" fmla="*/ 1256208 h 1574215"/>
                <a:gd name="connsiteX5771" fmla="*/ 82574 w 2437871"/>
                <a:gd name="connsiteY5771" fmla="*/ 1256208 h 1574215"/>
                <a:gd name="connsiteX5772" fmla="*/ 82574 w 2437871"/>
                <a:gd name="connsiteY5772" fmla="*/ 1260224 h 1574215"/>
                <a:gd name="connsiteX5773" fmla="*/ 157036 w 2437871"/>
                <a:gd name="connsiteY5773" fmla="*/ 1260224 h 1574215"/>
                <a:gd name="connsiteX5774" fmla="*/ 157036 w 2437871"/>
                <a:gd name="connsiteY5774" fmla="*/ 1256208 h 1574215"/>
                <a:gd name="connsiteX5775" fmla="*/ 946151 w 2437871"/>
                <a:gd name="connsiteY5775" fmla="*/ 1334685 h 1574215"/>
                <a:gd name="connsiteX5776" fmla="*/ 946151 w 2437871"/>
                <a:gd name="connsiteY5776" fmla="*/ 1338702 h 1574215"/>
                <a:gd name="connsiteX5777" fmla="*/ 1020613 w 2437871"/>
                <a:gd name="connsiteY5777" fmla="*/ 1338702 h 1574215"/>
                <a:gd name="connsiteX5778" fmla="*/ 1020613 w 2437871"/>
                <a:gd name="connsiteY5778" fmla="*/ 1334685 h 1574215"/>
                <a:gd name="connsiteX5779" fmla="*/ 946151 w 2437871"/>
                <a:gd name="connsiteY5779" fmla="*/ 1334685 h 1574215"/>
                <a:gd name="connsiteX5780" fmla="*/ 1338701 w 2437871"/>
                <a:gd name="connsiteY5780" fmla="*/ 1334685 h 1574215"/>
                <a:gd name="connsiteX5781" fmla="*/ 1338701 w 2437871"/>
                <a:gd name="connsiteY5781" fmla="*/ 1338702 h 1574215"/>
                <a:gd name="connsiteX5782" fmla="*/ 1413162 w 2437871"/>
                <a:gd name="connsiteY5782" fmla="*/ 1338702 h 1574215"/>
                <a:gd name="connsiteX5783" fmla="*/ 1413162 w 2437871"/>
                <a:gd name="connsiteY5783" fmla="*/ 1334685 h 1574215"/>
                <a:gd name="connsiteX5784" fmla="*/ 1338701 w 2437871"/>
                <a:gd name="connsiteY5784" fmla="*/ 1334685 h 1574215"/>
                <a:gd name="connsiteX5785" fmla="*/ 161052 w 2437871"/>
                <a:gd name="connsiteY5785" fmla="*/ 1334685 h 1574215"/>
                <a:gd name="connsiteX5786" fmla="*/ 161052 w 2437871"/>
                <a:gd name="connsiteY5786" fmla="*/ 1338702 h 1574215"/>
                <a:gd name="connsiteX5787" fmla="*/ 235514 w 2437871"/>
                <a:gd name="connsiteY5787" fmla="*/ 1338702 h 1574215"/>
                <a:gd name="connsiteX5788" fmla="*/ 235514 w 2437871"/>
                <a:gd name="connsiteY5788" fmla="*/ 1334685 h 1574215"/>
                <a:gd name="connsiteX5789" fmla="*/ 161052 w 2437871"/>
                <a:gd name="connsiteY5789" fmla="*/ 1334685 h 1574215"/>
                <a:gd name="connsiteX5790" fmla="*/ 2045322 w 2437871"/>
                <a:gd name="connsiteY5790" fmla="*/ 1334685 h 1574215"/>
                <a:gd name="connsiteX5791" fmla="*/ 2045322 w 2437871"/>
                <a:gd name="connsiteY5791" fmla="*/ 1338702 h 1574215"/>
                <a:gd name="connsiteX5792" fmla="*/ 2119784 w 2437871"/>
                <a:gd name="connsiteY5792" fmla="*/ 1338702 h 1574215"/>
                <a:gd name="connsiteX5793" fmla="*/ 2119784 w 2437871"/>
                <a:gd name="connsiteY5793" fmla="*/ 1334685 h 1574215"/>
                <a:gd name="connsiteX5794" fmla="*/ 2045322 w 2437871"/>
                <a:gd name="connsiteY5794" fmla="*/ 1334685 h 1574215"/>
                <a:gd name="connsiteX5795" fmla="*/ 475124 w 2437871"/>
                <a:gd name="connsiteY5795" fmla="*/ 1334685 h 1574215"/>
                <a:gd name="connsiteX5796" fmla="*/ 475124 w 2437871"/>
                <a:gd name="connsiteY5796" fmla="*/ 1338702 h 1574215"/>
                <a:gd name="connsiteX5797" fmla="*/ 549585 w 2437871"/>
                <a:gd name="connsiteY5797" fmla="*/ 1338702 h 1574215"/>
                <a:gd name="connsiteX5798" fmla="*/ 549585 w 2437871"/>
                <a:gd name="connsiteY5798" fmla="*/ 1334685 h 1574215"/>
                <a:gd name="connsiteX5799" fmla="*/ 475124 w 2437871"/>
                <a:gd name="connsiteY5799" fmla="*/ 1334685 h 1574215"/>
                <a:gd name="connsiteX5800" fmla="*/ 1966764 w 2437871"/>
                <a:gd name="connsiteY5800" fmla="*/ 1334685 h 1574215"/>
                <a:gd name="connsiteX5801" fmla="*/ 1966764 w 2437871"/>
                <a:gd name="connsiteY5801" fmla="*/ 1338702 h 1574215"/>
                <a:gd name="connsiteX5802" fmla="*/ 2041226 w 2437871"/>
                <a:gd name="connsiteY5802" fmla="*/ 1338702 h 1574215"/>
                <a:gd name="connsiteX5803" fmla="*/ 2041226 w 2437871"/>
                <a:gd name="connsiteY5803" fmla="*/ 1334685 h 1574215"/>
                <a:gd name="connsiteX5804" fmla="*/ 1966764 w 2437871"/>
                <a:gd name="connsiteY5804" fmla="*/ 1334685 h 1574215"/>
                <a:gd name="connsiteX5805" fmla="*/ 2202358 w 2437871"/>
                <a:gd name="connsiteY5805" fmla="*/ 1334685 h 1574215"/>
                <a:gd name="connsiteX5806" fmla="*/ 2202358 w 2437871"/>
                <a:gd name="connsiteY5806" fmla="*/ 1338702 h 1574215"/>
                <a:gd name="connsiteX5807" fmla="*/ 2276820 w 2437871"/>
                <a:gd name="connsiteY5807" fmla="*/ 1338702 h 1574215"/>
                <a:gd name="connsiteX5808" fmla="*/ 2276820 w 2437871"/>
                <a:gd name="connsiteY5808" fmla="*/ 1334685 h 1574215"/>
                <a:gd name="connsiteX5809" fmla="*/ 2202358 w 2437871"/>
                <a:gd name="connsiteY5809" fmla="*/ 1334685 h 1574215"/>
                <a:gd name="connsiteX5810" fmla="*/ 2123800 w 2437871"/>
                <a:gd name="connsiteY5810" fmla="*/ 1334685 h 1574215"/>
                <a:gd name="connsiteX5811" fmla="*/ 2123800 w 2437871"/>
                <a:gd name="connsiteY5811" fmla="*/ 1338702 h 1574215"/>
                <a:gd name="connsiteX5812" fmla="*/ 2198262 w 2437871"/>
                <a:gd name="connsiteY5812" fmla="*/ 1338702 h 1574215"/>
                <a:gd name="connsiteX5813" fmla="*/ 2198262 w 2437871"/>
                <a:gd name="connsiteY5813" fmla="*/ 1334685 h 1574215"/>
                <a:gd name="connsiteX5814" fmla="*/ 2123800 w 2437871"/>
                <a:gd name="connsiteY5814" fmla="*/ 1334685 h 1574215"/>
                <a:gd name="connsiteX5815" fmla="*/ 318088 w 2437871"/>
                <a:gd name="connsiteY5815" fmla="*/ 1334685 h 1574215"/>
                <a:gd name="connsiteX5816" fmla="*/ 318088 w 2437871"/>
                <a:gd name="connsiteY5816" fmla="*/ 1338702 h 1574215"/>
                <a:gd name="connsiteX5817" fmla="*/ 392550 w 2437871"/>
                <a:gd name="connsiteY5817" fmla="*/ 1338702 h 1574215"/>
                <a:gd name="connsiteX5818" fmla="*/ 392550 w 2437871"/>
                <a:gd name="connsiteY5818" fmla="*/ 1334685 h 1574215"/>
                <a:gd name="connsiteX5819" fmla="*/ 318088 w 2437871"/>
                <a:gd name="connsiteY5819" fmla="*/ 1334685 h 1574215"/>
                <a:gd name="connsiteX5820" fmla="*/ 1103187 w 2437871"/>
                <a:gd name="connsiteY5820" fmla="*/ 1334685 h 1574215"/>
                <a:gd name="connsiteX5821" fmla="*/ 1103187 w 2437871"/>
                <a:gd name="connsiteY5821" fmla="*/ 1338702 h 1574215"/>
                <a:gd name="connsiteX5822" fmla="*/ 1177649 w 2437871"/>
                <a:gd name="connsiteY5822" fmla="*/ 1338702 h 1574215"/>
                <a:gd name="connsiteX5823" fmla="*/ 1177649 w 2437871"/>
                <a:gd name="connsiteY5823" fmla="*/ 1334685 h 1574215"/>
                <a:gd name="connsiteX5824" fmla="*/ 1103187 w 2437871"/>
                <a:gd name="connsiteY5824" fmla="*/ 1334685 h 1574215"/>
                <a:gd name="connsiteX5825" fmla="*/ 239530 w 2437871"/>
                <a:gd name="connsiteY5825" fmla="*/ 1334685 h 1574215"/>
                <a:gd name="connsiteX5826" fmla="*/ 239530 w 2437871"/>
                <a:gd name="connsiteY5826" fmla="*/ 1338702 h 1574215"/>
                <a:gd name="connsiteX5827" fmla="*/ 313991 w 2437871"/>
                <a:gd name="connsiteY5827" fmla="*/ 1338702 h 1574215"/>
                <a:gd name="connsiteX5828" fmla="*/ 313991 w 2437871"/>
                <a:gd name="connsiteY5828" fmla="*/ 1334685 h 1574215"/>
                <a:gd name="connsiteX5829" fmla="*/ 239530 w 2437871"/>
                <a:gd name="connsiteY5829" fmla="*/ 1334685 h 1574215"/>
                <a:gd name="connsiteX5830" fmla="*/ 1260223 w 2437871"/>
                <a:gd name="connsiteY5830" fmla="*/ 1334685 h 1574215"/>
                <a:gd name="connsiteX5831" fmla="*/ 1260223 w 2437871"/>
                <a:gd name="connsiteY5831" fmla="*/ 1338702 h 1574215"/>
                <a:gd name="connsiteX5832" fmla="*/ 1334685 w 2437871"/>
                <a:gd name="connsiteY5832" fmla="*/ 1338702 h 1574215"/>
                <a:gd name="connsiteX5833" fmla="*/ 1334685 w 2437871"/>
                <a:gd name="connsiteY5833" fmla="*/ 1334685 h 1574215"/>
                <a:gd name="connsiteX5834" fmla="*/ 1260223 w 2437871"/>
                <a:gd name="connsiteY5834" fmla="*/ 1334685 h 1574215"/>
                <a:gd name="connsiteX5835" fmla="*/ 396566 w 2437871"/>
                <a:gd name="connsiteY5835" fmla="*/ 1334685 h 1574215"/>
                <a:gd name="connsiteX5836" fmla="*/ 396566 w 2437871"/>
                <a:gd name="connsiteY5836" fmla="*/ 1338702 h 1574215"/>
                <a:gd name="connsiteX5837" fmla="*/ 471027 w 2437871"/>
                <a:gd name="connsiteY5837" fmla="*/ 1338702 h 1574215"/>
                <a:gd name="connsiteX5838" fmla="*/ 471027 w 2437871"/>
                <a:gd name="connsiteY5838" fmla="*/ 1334685 h 1574215"/>
                <a:gd name="connsiteX5839" fmla="*/ 396566 w 2437871"/>
                <a:gd name="connsiteY5839" fmla="*/ 1334685 h 1574215"/>
                <a:gd name="connsiteX5840" fmla="*/ 1888286 w 2437871"/>
                <a:gd name="connsiteY5840" fmla="*/ 1334685 h 1574215"/>
                <a:gd name="connsiteX5841" fmla="*/ 1888286 w 2437871"/>
                <a:gd name="connsiteY5841" fmla="*/ 1338702 h 1574215"/>
                <a:gd name="connsiteX5842" fmla="*/ 1962748 w 2437871"/>
                <a:gd name="connsiteY5842" fmla="*/ 1338702 h 1574215"/>
                <a:gd name="connsiteX5843" fmla="*/ 1962748 w 2437871"/>
                <a:gd name="connsiteY5843" fmla="*/ 1334685 h 1574215"/>
                <a:gd name="connsiteX5844" fmla="*/ 1888286 w 2437871"/>
                <a:gd name="connsiteY5844" fmla="*/ 1334685 h 1574215"/>
                <a:gd name="connsiteX5845" fmla="*/ 1181665 w 2437871"/>
                <a:gd name="connsiteY5845" fmla="*/ 1334685 h 1574215"/>
                <a:gd name="connsiteX5846" fmla="*/ 1181665 w 2437871"/>
                <a:gd name="connsiteY5846" fmla="*/ 1338702 h 1574215"/>
                <a:gd name="connsiteX5847" fmla="*/ 1256127 w 2437871"/>
                <a:gd name="connsiteY5847" fmla="*/ 1338702 h 1574215"/>
                <a:gd name="connsiteX5848" fmla="*/ 1256127 w 2437871"/>
                <a:gd name="connsiteY5848" fmla="*/ 1334685 h 1574215"/>
                <a:gd name="connsiteX5849" fmla="*/ 1181665 w 2437871"/>
                <a:gd name="connsiteY5849" fmla="*/ 1334685 h 1574215"/>
                <a:gd name="connsiteX5850" fmla="*/ 1024629 w 2437871"/>
                <a:gd name="connsiteY5850" fmla="*/ 1334685 h 1574215"/>
                <a:gd name="connsiteX5851" fmla="*/ 1024629 w 2437871"/>
                <a:gd name="connsiteY5851" fmla="*/ 1338702 h 1574215"/>
                <a:gd name="connsiteX5852" fmla="*/ 1099091 w 2437871"/>
                <a:gd name="connsiteY5852" fmla="*/ 1338702 h 1574215"/>
                <a:gd name="connsiteX5853" fmla="*/ 1099091 w 2437871"/>
                <a:gd name="connsiteY5853" fmla="*/ 1334685 h 1574215"/>
                <a:gd name="connsiteX5854" fmla="*/ 1024629 w 2437871"/>
                <a:gd name="connsiteY5854" fmla="*/ 1334685 h 1574215"/>
                <a:gd name="connsiteX5855" fmla="*/ 710638 w 2437871"/>
                <a:gd name="connsiteY5855" fmla="*/ 1334685 h 1574215"/>
                <a:gd name="connsiteX5856" fmla="*/ 710638 w 2437871"/>
                <a:gd name="connsiteY5856" fmla="*/ 1338702 h 1574215"/>
                <a:gd name="connsiteX5857" fmla="*/ 785099 w 2437871"/>
                <a:gd name="connsiteY5857" fmla="*/ 1338702 h 1574215"/>
                <a:gd name="connsiteX5858" fmla="*/ 785099 w 2437871"/>
                <a:gd name="connsiteY5858" fmla="*/ 1334685 h 1574215"/>
                <a:gd name="connsiteX5859" fmla="*/ 710638 w 2437871"/>
                <a:gd name="connsiteY5859" fmla="*/ 1334685 h 1574215"/>
                <a:gd name="connsiteX5860" fmla="*/ 1652773 w 2437871"/>
                <a:gd name="connsiteY5860" fmla="*/ 1334685 h 1574215"/>
                <a:gd name="connsiteX5861" fmla="*/ 1652773 w 2437871"/>
                <a:gd name="connsiteY5861" fmla="*/ 1338702 h 1574215"/>
                <a:gd name="connsiteX5862" fmla="*/ 1727234 w 2437871"/>
                <a:gd name="connsiteY5862" fmla="*/ 1338702 h 1574215"/>
                <a:gd name="connsiteX5863" fmla="*/ 1727234 w 2437871"/>
                <a:gd name="connsiteY5863" fmla="*/ 1334685 h 1574215"/>
                <a:gd name="connsiteX5864" fmla="*/ 1652773 w 2437871"/>
                <a:gd name="connsiteY5864" fmla="*/ 1334685 h 1574215"/>
                <a:gd name="connsiteX5865" fmla="*/ 2280836 w 2437871"/>
                <a:gd name="connsiteY5865" fmla="*/ 1338702 h 1574215"/>
                <a:gd name="connsiteX5866" fmla="*/ 2355298 w 2437871"/>
                <a:gd name="connsiteY5866" fmla="*/ 1338702 h 1574215"/>
                <a:gd name="connsiteX5867" fmla="*/ 2355298 w 2437871"/>
                <a:gd name="connsiteY5867" fmla="*/ 1334685 h 1574215"/>
                <a:gd name="connsiteX5868" fmla="*/ 2280836 w 2437871"/>
                <a:gd name="connsiteY5868" fmla="*/ 1334685 h 1574215"/>
                <a:gd name="connsiteX5869" fmla="*/ 2280836 w 2437871"/>
                <a:gd name="connsiteY5869" fmla="*/ 1338702 h 1574215"/>
                <a:gd name="connsiteX5870" fmla="*/ 157036 w 2437871"/>
                <a:gd name="connsiteY5870" fmla="*/ 1334685 h 1574215"/>
                <a:gd name="connsiteX5871" fmla="*/ 82574 w 2437871"/>
                <a:gd name="connsiteY5871" fmla="*/ 1334685 h 1574215"/>
                <a:gd name="connsiteX5872" fmla="*/ 82574 w 2437871"/>
                <a:gd name="connsiteY5872" fmla="*/ 1338702 h 1574215"/>
                <a:gd name="connsiteX5873" fmla="*/ 157036 w 2437871"/>
                <a:gd name="connsiteY5873" fmla="*/ 1338702 h 1574215"/>
                <a:gd name="connsiteX5874" fmla="*/ 157036 w 2437871"/>
                <a:gd name="connsiteY5874" fmla="*/ 1334685 h 1574215"/>
                <a:gd name="connsiteX5875" fmla="*/ 1809809 w 2437871"/>
                <a:gd name="connsiteY5875" fmla="*/ 1334685 h 1574215"/>
                <a:gd name="connsiteX5876" fmla="*/ 1809809 w 2437871"/>
                <a:gd name="connsiteY5876" fmla="*/ 1338702 h 1574215"/>
                <a:gd name="connsiteX5877" fmla="*/ 1884270 w 2437871"/>
                <a:gd name="connsiteY5877" fmla="*/ 1338702 h 1574215"/>
                <a:gd name="connsiteX5878" fmla="*/ 1884270 w 2437871"/>
                <a:gd name="connsiteY5878" fmla="*/ 1334685 h 1574215"/>
                <a:gd name="connsiteX5879" fmla="*/ 1809809 w 2437871"/>
                <a:gd name="connsiteY5879" fmla="*/ 1334685 h 1574215"/>
                <a:gd name="connsiteX5880" fmla="*/ 1495737 w 2437871"/>
                <a:gd name="connsiteY5880" fmla="*/ 1334685 h 1574215"/>
                <a:gd name="connsiteX5881" fmla="*/ 1495737 w 2437871"/>
                <a:gd name="connsiteY5881" fmla="*/ 1338702 h 1574215"/>
                <a:gd name="connsiteX5882" fmla="*/ 1570198 w 2437871"/>
                <a:gd name="connsiteY5882" fmla="*/ 1338702 h 1574215"/>
                <a:gd name="connsiteX5883" fmla="*/ 1570198 w 2437871"/>
                <a:gd name="connsiteY5883" fmla="*/ 1334685 h 1574215"/>
                <a:gd name="connsiteX5884" fmla="*/ 1495737 w 2437871"/>
                <a:gd name="connsiteY5884" fmla="*/ 1334685 h 1574215"/>
                <a:gd name="connsiteX5885" fmla="*/ 789115 w 2437871"/>
                <a:gd name="connsiteY5885" fmla="*/ 1334685 h 1574215"/>
                <a:gd name="connsiteX5886" fmla="*/ 789115 w 2437871"/>
                <a:gd name="connsiteY5886" fmla="*/ 1338702 h 1574215"/>
                <a:gd name="connsiteX5887" fmla="*/ 863577 w 2437871"/>
                <a:gd name="connsiteY5887" fmla="*/ 1338702 h 1574215"/>
                <a:gd name="connsiteX5888" fmla="*/ 863577 w 2437871"/>
                <a:gd name="connsiteY5888" fmla="*/ 1334685 h 1574215"/>
                <a:gd name="connsiteX5889" fmla="*/ 789115 w 2437871"/>
                <a:gd name="connsiteY5889" fmla="*/ 1334685 h 1574215"/>
                <a:gd name="connsiteX5890" fmla="*/ 1731250 w 2437871"/>
                <a:gd name="connsiteY5890" fmla="*/ 1334685 h 1574215"/>
                <a:gd name="connsiteX5891" fmla="*/ 1731250 w 2437871"/>
                <a:gd name="connsiteY5891" fmla="*/ 1338702 h 1574215"/>
                <a:gd name="connsiteX5892" fmla="*/ 1805712 w 2437871"/>
                <a:gd name="connsiteY5892" fmla="*/ 1338702 h 1574215"/>
                <a:gd name="connsiteX5893" fmla="*/ 1805712 w 2437871"/>
                <a:gd name="connsiteY5893" fmla="*/ 1334685 h 1574215"/>
                <a:gd name="connsiteX5894" fmla="*/ 1731250 w 2437871"/>
                <a:gd name="connsiteY5894" fmla="*/ 1334685 h 1574215"/>
                <a:gd name="connsiteX5895" fmla="*/ 2359394 w 2437871"/>
                <a:gd name="connsiteY5895" fmla="*/ 1338702 h 1574215"/>
                <a:gd name="connsiteX5896" fmla="*/ 2433856 w 2437871"/>
                <a:gd name="connsiteY5896" fmla="*/ 1338702 h 1574215"/>
                <a:gd name="connsiteX5897" fmla="*/ 2433856 w 2437871"/>
                <a:gd name="connsiteY5897" fmla="*/ 1334685 h 1574215"/>
                <a:gd name="connsiteX5898" fmla="*/ 2359394 w 2437871"/>
                <a:gd name="connsiteY5898" fmla="*/ 1334685 h 1574215"/>
                <a:gd name="connsiteX5899" fmla="*/ 2359394 w 2437871"/>
                <a:gd name="connsiteY5899" fmla="*/ 1338702 h 1574215"/>
                <a:gd name="connsiteX5900" fmla="*/ 553602 w 2437871"/>
                <a:gd name="connsiteY5900" fmla="*/ 1334685 h 1574215"/>
                <a:gd name="connsiteX5901" fmla="*/ 553602 w 2437871"/>
                <a:gd name="connsiteY5901" fmla="*/ 1338702 h 1574215"/>
                <a:gd name="connsiteX5902" fmla="*/ 628063 w 2437871"/>
                <a:gd name="connsiteY5902" fmla="*/ 1338702 h 1574215"/>
                <a:gd name="connsiteX5903" fmla="*/ 628063 w 2437871"/>
                <a:gd name="connsiteY5903" fmla="*/ 1334685 h 1574215"/>
                <a:gd name="connsiteX5904" fmla="*/ 553602 w 2437871"/>
                <a:gd name="connsiteY5904" fmla="*/ 1334685 h 1574215"/>
                <a:gd name="connsiteX5905" fmla="*/ 78478 w 2437871"/>
                <a:gd name="connsiteY5905" fmla="*/ 1334685 h 1574215"/>
                <a:gd name="connsiteX5906" fmla="*/ 4016 w 2437871"/>
                <a:gd name="connsiteY5906" fmla="*/ 1334685 h 1574215"/>
                <a:gd name="connsiteX5907" fmla="*/ 4016 w 2437871"/>
                <a:gd name="connsiteY5907" fmla="*/ 1338702 h 1574215"/>
                <a:gd name="connsiteX5908" fmla="*/ 78478 w 2437871"/>
                <a:gd name="connsiteY5908" fmla="*/ 1338702 h 1574215"/>
                <a:gd name="connsiteX5909" fmla="*/ 78478 w 2437871"/>
                <a:gd name="connsiteY5909" fmla="*/ 1334685 h 1574215"/>
                <a:gd name="connsiteX5910" fmla="*/ 1574215 w 2437871"/>
                <a:gd name="connsiteY5910" fmla="*/ 1334685 h 1574215"/>
                <a:gd name="connsiteX5911" fmla="*/ 1574215 w 2437871"/>
                <a:gd name="connsiteY5911" fmla="*/ 1338702 h 1574215"/>
                <a:gd name="connsiteX5912" fmla="*/ 1648676 w 2437871"/>
                <a:gd name="connsiteY5912" fmla="*/ 1338702 h 1574215"/>
                <a:gd name="connsiteX5913" fmla="*/ 1648676 w 2437871"/>
                <a:gd name="connsiteY5913" fmla="*/ 1334685 h 1574215"/>
                <a:gd name="connsiteX5914" fmla="*/ 1574215 w 2437871"/>
                <a:gd name="connsiteY5914" fmla="*/ 1334685 h 1574215"/>
                <a:gd name="connsiteX5915" fmla="*/ 1417259 w 2437871"/>
                <a:gd name="connsiteY5915" fmla="*/ 1334685 h 1574215"/>
                <a:gd name="connsiteX5916" fmla="*/ 1417259 w 2437871"/>
                <a:gd name="connsiteY5916" fmla="*/ 1338702 h 1574215"/>
                <a:gd name="connsiteX5917" fmla="*/ 1491721 w 2437871"/>
                <a:gd name="connsiteY5917" fmla="*/ 1338702 h 1574215"/>
                <a:gd name="connsiteX5918" fmla="*/ 1491721 w 2437871"/>
                <a:gd name="connsiteY5918" fmla="*/ 1334685 h 1574215"/>
                <a:gd name="connsiteX5919" fmla="*/ 1417259 w 2437871"/>
                <a:gd name="connsiteY5919" fmla="*/ 1334685 h 1574215"/>
                <a:gd name="connsiteX5920" fmla="*/ 632080 w 2437871"/>
                <a:gd name="connsiteY5920" fmla="*/ 1334685 h 1574215"/>
                <a:gd name="connsiteX5921" fmla="*/ 632080 w 2437871"/>
                <a:gd name="connsiteY5921" fmla="*/ 1338702 h 1574215"/>
                <a:gd name="connsiteX5922" fmla="*/ 706541 w 2437871"/>
                <a:gd name="connsiteY5922" fmla="*/ 1338702 h 1574215"/>
                <a:gd name="connsiteX5923" fmla="*/ 706541 w 2437871"/>
                <a:gd name="connsiteY5923" fmla="*/ 1334685 h 1574215"/>
                <a:gd name="connsiteX5924" fmla="*/ 632080 w 2437871"/>
                <a:gd name="connsiteY5924" fmla="*/ 1334685 h 1574215"/>
                <a:gd name="connsiteX5925" fmla="*/ 867673 w 2437871"/>
                <a:gd name="connsiteY5925" fmla="*/ 1334685 h 1574215"/>
                <a:gd name="connsiteX5926" fmla="*/ 867673 w 2437871"/>
                <a:gd name="connsiteY5926" fmla="*/ 1338702 h 1574215"/>
                <a:gd name="connsiteX5927" fmla="*/ 942135 w 2437871"/>
                <a:gd name="connsiteY5927" fmla="*/ 1338702 h 1574215"/>
                <a:gd name="connsiteX5928" fmla="*/ 942135 w 2437871"/>
                <a:gd name="connsiteY5928" fmla="*/ 1334685 h 1574215"/>
                <a:gd name="connsiteX5929" fmla="*/ 867673 w 2437871"/>
                <a:gd name="connsiteY5929" fmla="*/ 1334685 h 1574215"/>
                <a:gd name="connsiteX5930" fmla="*/ 2359394 w 2437871"/>
                <a:gd name="connsiteY5930" fmla="*/ 1417260 h 1574215"/>
                <a:gd name="connsiteX5931" fmla="*/ 2433856 w 2437871"/>
                <a:gd name="connsiteY5931" fmla="*/ 1417260 h 1574215"/>
                <a:gd name="connsiteX5932" fmla="*/ 2433856 w 2437871"/>
                <a:gd name="connsiteY5932" fmla="*/ 1413244 h 1574215"/>
                <a:gd name="connsiteX5933" fmla="*/ 2359394 w 2437871"/>
                <a:gd name="connsiteY5933" fmla="*/ 1413244 h 1574215"/>
                <a:gd name="connsiteX5934" fmla="*/ 2359394 w 2437871"/>
                <a:gd name="connsiteY5934" fmla="*/ 1417260 h 1574215"/>
                <a:gd name="connsiteX5935" fmla="*/ 1260223 w 2437871"/>
                <a:gd name="connsiteY5935" fmla="*/ 1413244 h 1574215"/>
                <a:gd name="connsiteX5936" fmla="*/ 1260223 w 2437871"/>
                <a:gd name="connsiteY5936" fmla="*/ 1417260 h 1574215"/>
                <a:gd name="connsiteX5937" fmla="*/ 1334685 w 2437871"/>
                <a:gd name="connsiteY5937" fmla="*/ 1417260 h 1574215"/>
                <a:gd name="connsiteX5938" fmla="*/ 1334685 w 2437871"/>
                <a:gd name="connsiteY5938" fmla="*/ 1413244 h 1574215"/>
                <a:gd name="connsiteX5939" fmla="*/ 1260223 w 2437871"/>
                <a:gd name="connsiteY5939" fmla="*/ 1413244 h 1574215"/>
                <a:gd name="connsiteX5940" fmla="*/ 1338701 w 2437871"/>
                <a:gd name="connsiteY5940" fmla="*/ 1413244 h 1574215"/>
                <a:gd name="connsiteX5941" fmla="*/ 1338701 w 2437871"/>
                <a:gd name="connsiteY5941" fmla="*/ 1417260 h 1574215"/>
                <a:gd name="connsiteX5942" fmla="*/ 1413162 w 2437871"/>
                <a:gd name="connsiteY5942" fmla="*/ 1417260 h 1574215"/>
                <a:gd name="connsiteX5943" fmla="*/ 1413162 w 2437871"/>
                <a:gd name="connsiteY5943" fmla="*/ 1413244 h 1574215"/>
                <a:gd name="connsiteX5944" fmla="*/ 1338701 w 2437871"/>
                <a:gd name="connsiteY5944" fmla="*/ 1413244 h 1574215"/>
                <a:gd name="connsiteX5945" fmla="*/ 1181665 w 2437871"/>
                <a:gd name="connsiteY5945" fmla="*/ 1413244 h 1574215"/>
                <a:gd name="connsiteX5946" fmla="*/ 1181665 w 2437871"/>
                <a:gd name="connsiteY5946" fmla="*/ 1417260 h 1574215"/>
                <a:gd name="connsiteX5947" fmla="*/ 1256127 w 2437871"/>
                <a:gd name="connsiteY5947" fmla="*/ 1417260 h 1574215"/>
                <a:gd name="connsiteX5948" fmla="*/ 1256127 w 2437871"/>
                <a:gd name="connsiteY5948" fmla="*/ 1413244 h 1574215"/>
                <a:gd name="connsiteX5949" fmla="*/ 1181665 w 2437871"/>
                <a:gd name="connsiteY5949" fmla="*/ 1413244 h 1574215"/>
                <a:gd name="connsiteX5950" fmla="*/ 1495737 w 2437871"/>
                <a:gd name="connsiteY5950" fmla="*/ 1413244 h 1574215"/>
                <a:gd name="connsiteX5951" fmla="*/ 1495737 w 2437871"/>
                <a:gd name="connsiteY5951" fmla="*/ 1417260 h 1574215"/>
                <a:gd name="connsiteX5952" fmla="*/ 1570198 w 2437871"/>
                <a:gd name="connsiteY5952" fmla="*/ 1417260 h 1574215"/>
                <a:gd name="connsiteX5953" fmla="*/ 1570198 w 2437871"/>
                <a:gd name="connsiteY5953" fmla="*/ 1413244 h 1574215"/>
                <a:gd name="connsiteX5954" fmla="*/ 1495737 w 2437871"/>
                <a:gd name="connsiteY5954" fmla="*/ 1413244 h 1574215"/>
                <a:gd name="connsiteX5955" fmla="*/ 161052 w 2437871"/>
                <a:gd name="connsiteY5955" fmla="*/ 1413244 h 1574215"/>
                <a:gd name="connsiteX5956" fmla="*/ 161052 w 2437871"/>
                <a:gd name="connsiteY5956" fmla="*/ 1417260 h 1574215"/>
                <a:gd name="connsiteX5957" fmla="*/ 235514 w 2437871"/>
                <a:gd name="connsiteY5957" fmla="*/ 1417260 h 1574215"/>
                <a:gd name="connsiteX5958" fmla="*/ 235514 w 2437871"/>
                <a:gd name="connsiteY5958" fmla="*/ 1413244 h 1574215"/>
                <a:gd name="connsiteX5959" fmla="*/ 161052 w 2437871"/>
                <a:gd name="connsiteY5959" fmla="*/ 1413244 h 1574215"/>
                <a:gd name="connsiteX5960" fmla="*/ 239530 w 2437871"/>
                <a:gd name="connsiteY5960" fmla="*/ 1413244 h 1574215"/>
                <a:gd name="connsiteX5961" fmla="*/ 239530 w 2437871"/>
                <a:gd name="connsiteY5961" fmla="*/ 1417260 h 1574215"/>
                <a:gd name="connsiteX5962" fmla="*/ 313991 w 2437871"/>
                <a:gd name="connsiteY5962" fmla="*/ 1417260 h 1574215"/>
                <a:gd name="connsiteX5963" fmla="*/ 313991 w 2437871"/>
                <a:gd name="connsiteY5963" fmla="*/ 1413244 h 1574215"/>
                <a:gd name="connsiteX5964" fmla="*/ 239530 w 2437871"/>
                <a:gd name="connsiteY5964" fmla="*/ 1413244 h 1574215"/>
                <a:gd name="connsiteX5965" fmla="*/ 78478 w 2437871"/>
                <a:gd name="connsiteY5965" fmla="*/ 1413244 h 1574215"/>
                <a:gd name="connsiteX5966" fmla="*/ 4016 w 2437871"/>
                <a:gd name="connsiteY5966" fmla="*/ 1413244 h 1574215"/>
                <a:gd name="connsiteX5967" fmla="*/ 4016 w 2437871"/>
                <a:gd name="connsiteY5967" fmla="*/ 1417260 h 1574215"/>
                <a:gd name="connsiteX5968" fmla="*/ 78478 w 2437871"/>
                <a:gd name="connsiteY5968" fmla="*/ 1417260 h 1574215"/>
                <a:gd name="connsiteX5969" fmla="*/ 78478 w 2437871"/>
                <a:gd name="connsiteY5969" fmla="*/ 1413244 h 1574215"/>
                <a:gd name="connsiteX5970" fmla="*/ 82494 w 2437871"/>
                <a:gd name="connsiteY5970" fmla="*/ 1413244 h 1574215"/>
                <a:gd name="connsiteX5971" fmla="*/ 82494 w 2437871"/>
                <a:gd name="connsiteY5971" fmla="*/ 1417260 h 1574215"/>
                <a:gd name="connsiteX5972" fmla="*/ 156956 w 2437871"/>
                <a:gd name="connsiteY5972" fmla="*/ 1417260 h 1574215"/>
                <a:gd name="connsiteX5973" fmla="*/ 156956 w 2437871"/>
                <a:gd name="connsiteY5973" fmla="*/ 1413244 h 1574215"/>
                <a:gd name="connsiteX5974" fmla="*/ 82494 w 2437871"/>
                <a:gd name="connsiteY5974" fmla="*/ 1413244 h 1574215"/>
                <a:gd name="connsiteX5975" fmla="*/ 1574215 w 2437871"/>
                <a:gd name="connsiteY5975" fmla="*/ 1413244 h 1574215"/>
                <a:gd name="connsiteX5976" fmla="*/ 1574215 w 2437871"/>
                <a:gd name="connsiteY5976" fmla="*/ 1417260 h 1574215"/>
                <a:gd name="connsiteX5977" fmla="*/ 1648676 w 2437871"/>
                <a:gd name="connsiteY5977" fmla="*/ 1417260 h 1574215"/>
                <a:gd name="connsiteX5978" fmla="*/ 1648676 w 2437871"/>
                <a:gd name="connsiteY5978" fmla="*/ 1413244 h 1574215"/>
                <a:gd name="connsiteX5979" fmla="*/ 1574215 w 2437871"/>
                <a:gd name="connsiteY5979" fmla="*/ 1413244 h 1574215"/>
                <a:gd name="connsiteX5980" fmla="*/ 1417259 w 2437871"/>
                <a:gd name="connsiteY5980" fmla="*/ 1413244 h 1574215"/>
                <a:gd name="connsiteX5981" fmla="*/ 1417259 w 2437871"/>
                <a:gd name="connsiteY5981" fmla="*/ 1417260 h 1574215"/>
                <a:gd name="connsiteX5982" fmla="*/ 1491721 w 2437871"/>
                <a:gd name="connsiteY5982" fmla="*/ 1417260 h 1574215"/>
                <a:gd name="connsiteX5983" fmla="*/ 1491721 w 2437871"/>
                <a:gd name="connsiteY5983" fmla="*/ 1413244 h 1574215"/>
                <a:gd name="connsiteX5984" fmla="*/ 1417259 w 2437871"/>
                <a:gd name="connsiteY5984" fmla="*/ 1413244 h 1574215"/>
                <a:gd name="connsiteX5985" fmla="*/ 946151 w 2437871"/>
                <a:gd name="connsiteY5985" fmla="*/ 1413244 h 1574215"/>
                <a:gd name="connsiteX5986" fmla="*/ 946151 w 2437871"/>
                <a:gd name="connsiteY5986" fmla="*/ 1417260 h 1574215"/>
                <a:gd name="connsiteX5987" fmla="*/ 1020613 w 2437871"/>
                <a:gd name="connsiteY5987" fmla="*/ 1417260 h 1574215"/>
                <a:gd name="connsiteX5988" fmla="*/ 1020613 w 2437871"/>
                <a:gd name="connsiteY5988" fmla="*/ 1413244 h 1574215"/>
                <a:gd name="connsiteX5989" fmla="*/ 946151 w 2437871"/>
                <a:gd name="connsiteY5989" fmla="*/ 1413244 h 1574215"/>
                <a:gd name="connsiteX5990" fmla="*/ 396566 w 2437871"/>
                <a:gd name="connsiteY5990" fmla="*/ 1413244 h 1574215"/>
                <a:gd name="connsiteX5991" fmla="*/ 396566 w 2437871"/>
                <a:gd name="connsiteY5991" fmla="*/ 1417260 h 1574215"/>
                <a:gd name="connsiteX5992" fmla="*/ 471027 w 2437871"/>
                <a:gd name="connsiteY5992" fmla="*/ 1417260 h 1574215"/>
                <a:gd name="connsiteX5993" fmla="*/ 471027 w 2437871"/>
                <a:gd name="connsiteY5993" fmla="*/ 1413244 h 1574215"/>
                <a:gd name="connsiteX5994" fmla="*/ 396566 w 2437871"/>
                <a:gd name="connsiteY5994" fmla="*/ 1413244 h 1574215"/>
                <a:gd name="connsiteX5995" fmla="*/ 1652773 w 2437871"/>
                <a:gd name="connsiteY5995" fmla="*/ 1413244 h 1574215"/>
                <a:gd name="connsiteX5996" fmla="*/ 1652773 w 2437871"/>
                <a:gd name="connsiteY5996" fmla="*/ 1417260 h 1574215"/>
                <a:gd name="connsiteX5997" fmla="*/ 1727234 w 2437871"/>
                <a:gd name="connsiteY5997" fmla="*/ 1417260 h 1574215"/>
                <a:gd name="connsiteX5998" fmla="*/ 1727234 w 2437871"/>
                <a:gd name="connsiteY5998" fmla="*/ 1413244 h 1574215"/>
                <a:gd name="connsiteX5999" fmla="*/ 1652773 w 2437871"/>
                <a:gd name="connsiteY5999" fmla="*/ 1413244 h 1574215"/>
                <a:gd name="connsiteX6000" fmla="*/ 318088 w 2437871"/>
                <a:gd name="connsiteY6000" fmla="*/ 1413244 h 1574215"/>
                <a:gd name="connsiteX6001" fmla="*/ 318088 w 2437871"/>
                <a:gd name="connsiteY6001" fmla="*/ 1417260 h 1574215"/>
                <a:gd name="connsiteX6002" fmla="*/ 392550 w 2437871"/>
                <a:gd name="connsiteY6002" fmla="*/ 1417260 h 1574215"/>
                <a:gd name="connsiteX6003" fmla="*/ 392550 w 2437871"/>
                <a:gd name="connsiteY6003" fmla="*/ 1413244 h 1574215"/>
                <a:gd name="connsiteX6004" fmla="*/ 318088 w 2437871"/>
                <a:gd name="connsiteY6004" fmla="*/ 1413244 h 1574215"/>
                <a:gd name="connsiteX6005" fmla="*/ 2280836 w 2437871"/>
                <a:gd name="connsiteY6005" fmla="*/ 1413244 h 1574215"/>
                <a:gd name="connsiteX6006" fmla="*/ 2280836 w 2437871"/>
                <a:gd name="connsiteY6006" fmla="*/ 1417260 h 1574215"/>
                <a:gd name="connsiteX6007" fmla="*/ 2355298 w 2437871"/>
                <a:gd name="connsiteY6007" fmla="*/ 1417260 h 1574215"/>
                <a:gd name="connsiteX6008" fmla="*/ 2355298 w 2437871"/>
                <a:gd name="connsiteY6008" fmla="*/ 1413244 h 1574215"/>
                <a:gd name="connsiteX6009" fmla="*/ 2280836 w 2437871"/>
                <a:gd name="connsiteY6009" fmla="*/ 1413244 h 1574215"/>
                <a:gd name="connsiteX6010" fmla="*/ 2202358 w 2437871"/>
                <a:gd name="connsiteY6010" fmla="*/ 1413244 h 1574215"/>
                <a:gd name="connsiteX6011" fmla="*/ 2202358 w 2437871"/>
                <a:gd name="connsiteY6011" fmla="*/ 1417260 h 1574215"/>
                <a:gd name="connsiteX6012" fmla="*/ 2276820 w 2437871"/>
                <a:gd name="connsiteY6012" fmla="*/ 1417260 h 1574215"/>
                <a:gd name="connsiteX6013" fmla="*/ 2276820 w 2437871"/>
                <a:gd name="connsiteY6013" fmla="*/ 1413244 h 1574215"/>
                <a:gd name="connsiteX6014" fmla="*/ 2202358 w 2437871"/>
                <a:gd name="connsiteY6014" fmla="*/ 1413244 h 1574215"/>
                <a:gd name="connsiteX6015" fmla="*/ 1024629 w 2437871"/>
                <a:gd name="connsiteY6015" fmla="*/ 1413244 h 1574215"/>
                <a:gd name="connsiteX6016" fmla="*/ 1024629 w 2437871"/>
                <a:gd name="connsiteY6016" fmla="*/ 1417260 h 1574215"/>
                <a:gd name="connsiteX6017" fmla="*/ 1099091 w 2437871"/>
                <a:gd name="connsiteY6017" fmla="*/ 1417260 h 1574215"/>
                <a:gd name="connsiteX6018" fmla="*/ 1099091 w 2437871"/>
                <a:gd name="connsiteY6018" fmla="*/ 1413244 h 1574215"/>
                <a:gd name="connsiteX6019" fmla="*/ 1024629 w 2437871"/>
                <a:gd name="connsiteY6019" fmla="*/ 1413244 h 1574215"/>
                <a:gd name="connsiteX6020" fmla="*/ 1103187 w 2437871"/>
                <a:gd name="connsiteY6020" fmla="*/ 1413244 h 1574215"/>
                <a:gd name="connsiteX6021" fmla="*/ 1103187 w 2437871"/>
                <a:gd name="connsiteY6021" fmla="*/ 1417260 h 1574215"/>
                <a:gd name="connsiteX6022" fmla="*/ 1177649 w 2437871"/>
                <a:gd name="connsiteY6022" fmla="*/ 1417260 h 1574215"/>
                <a:gd name="connsiteX6023" fmla="*/ 1177649 w 2437871"/>
                <a:gd name="connsiteY6023" fmla="*/ 1413244 h 1574215"/>
                <a:gd name="connsiteX6024" fmla="*/ 1103187 w 2437871"/>
                <a:gd name="connsiteY6024" fmla="*/ 1413244 h 1574215"/>
                <a:gd name="connsiteX6025" fmla="*/ 632080 w 2437871"/>
                <a:gd name="connsiteY6025" fmla="*/ 1413244 h 1574215"/>
                <a:gd name="connsiteX6026" fmla="*/ 632080 w 2437871"/>
                <a:gd name="connsiteY6026" fmla="*/ 1417260 h 1574215"/>
                <a:gd name="connsiteX6027" fmla="*/ 706541 w 2437871"/>
                <a:gd name="connsiteY6027" fmla="*/ 1417260 h 1574215"/>
                <a:gd name="connsiteX6028" fmla="*/ 706541 w 2437871"/>
                <a:gd name="connsiteY6028" fmla="*/ 1413244 h 1574215"/>
                <a:gd name="connsiteX6029" fmla="*/ 632080 w 2437871"/>
                <a:gd name="connsiteY6029" fmla="*/ 1413244 h 1574215"/>
                <a:gd name="connsiteX6030" fmla="*/ 789115 w 2437871"/>
                <a:gd name="connsiteY6030" fmla="*/ 1413244 h 1574215"/>
                <a:gd name="connsiteX6031" fmla="*/ 789115 w 2437871"/>
                <a:gd name="connsiteY6031" fmla="*/ 1417260 h 1574215"/>
                <a:gd name="connsiteX6032" fmla="*/ 863577 w 2437871"/>
                <a:gd name="connsiteY6032" fmla="*/ 1417260 h 1574215"/>
                <a:gd name="connsiteX6033" fmla="*/ 863577 w 2437871"/>
                <a:gd name="connsiteY6033" fmla="*/ 1413244 h 1574215"/>
                <a:gd name="connsiteX6034" fmla="*/ 789115 w 2437871"/>
                <a:gd name="connsiteY6034" fmla="*/ 1413244 h 1574215"/>
                <a:gd name="connsiteX6035" fmla="*/ 710638 w 2437871"/>
                <a:gd name="connsiteY6035" fmla="*/ 1413244 h 1574215"/>
                <a:gd name="connsiteX6036" fmla="*/ 710638 w 2437871"/>
                <a:gd name="connsiteY6036" fmla="*/ 1417260 h 1574215"/>
                <a:gd name="connsiteX6037" fmla="*/ 785099 w 2437871"/>
                <a:gd name="connsiteY6037" fmla="*/ 1417260 h 1574215"/>
                <a:gd name="connsiteX6038" fmla="*/ 785099 w 2437871"/>
                <a:gd name="connsiteY6038" fmla="*/ 1413244 h 1574215"/>
                <a:gd name="connsiteX6039" fmla="*/ 710638 w 2437871"/>
                <a:gd name="connsiteY6039" fmla="*/ 1413244 h 1574215"/>
                <a:gd name="connsiteX6040" fmla="*/ 475124 w 2437871"/>
                <a:gd name="connsiteY6040" fmla="*/ 1413244 h 1574215"/>
                <a:gd name="connsiteX6041" fmla="*/ 475124 w 2437871"/>
                <a:gd name="connsiteY6041" fmla="*/ 1417260 h 1574215"/>
                <a:gd name="connsiteX6042" fmla="*/ 549585 w 2437871"/>
                <a:gd name="connsiteY6042" fmla="*/ 1417260 h 1574215"/>
                <a:gd name="connsiteX6043" fmla="*/ 549585 w 2437871"/>
                <a:gd name="connsiteY6043" fmla="*/ 1413244 h 1574215"/>
                <a:gd name="connsiteX6044" fmla="*/ 475124 w 2437871"/>
                <a:gd name="connsiteY6044" fmla="*/ 1413244 h 1574215"/>
                <a:gd name="connsiteX6045" fmla="*/ 553602 w 2437871"/>
                <a:gd name="connsiteY6045" fmla="*/ 1413244 h 1574215"/>
                <a:gd name="connsiteX6046" fmla="*/ 553602 w 2437871"/>
                <a:gd name="connsiteY6046" fmla="*/ 1417260 h 1574215"/>
                <a:gd name="connsiteX6047" fmla="*/ 628063 w 2437871"/>
                <a:gd name="connsiteY6047" fmla="*/ 1417260 h 1574215"/>
                <a:gd name="connsiteX6048" fmla="*/ 628063 w 2437871"/>
                <a:gd name="connsiteY6048" fmla="*/ 1413244 h 1574215"/>
                <a:gd name="connsiteX6049" fmla="*/ 553602 w 2437871"/>
                <a:gd name="connsiteY6049" fmla="*/ 1413244 h 1574215"/>
                <a:gd name="connsiteX6050" fmla="*/ 867673 w 2437871"/>
                <a:gd name="connsiteY6050" fmla="*/ 1413244 h 1574215"/>
                <a:gd name="connsiteX6051" fmla="*/ 867673 w 2437871"/>
                <a:gd name="connsiteY6051" fmla="*/ 1417260 h 1574215"/>
                <a:gd name="connsiteX6052" fmla="*/ 942135 w 2437871"/>
                <a:gd name="connsiteY6052" fmla="*/ 1417260 h 1574215"/>
                <a:gd name="connsiteX6053" fmla="*/ 942135 w 2437871"/>
                <a:gd name="connsiteY6053" fmla="*/ 1413244 h 1574215"/>
                <a:gd name="connsiteX6054" fmla="*/ 867673 w 2437871"/>
                <a:gd name="connsiteY6054" fmla="*/ 1413244 h 1574215"/>
                <a:gd name="connsiteX6055" fmla="*/ 1731250 w 2437871"/>
                <a:gd name="connsiteY6055" fmla="*/ 1413244 h 1574215"/>
                <a:gd name="connsiteX6056" fmla="*/ 1731250 w 2437871"/>
                <a:gd name="connsiteY6056" fmla="*/ 1417260 h 1574215"/>
                <a:gd name="connsiteX6057" fmla="*/ 1805712 w 2437871"/>
                <a:gd name="connsiteY6057" fmla="*/ 1417260 h 1574215"/>
                <a:gd name="connsiteX6058" fmla="*/ 1805712 w 2437871"/>
                <a:gd name="connsiteY6058" fmla="*/ 1413244 h 1574215"/>
                <a:gd name="connsiteX6059" fmla="*/ 1731250 w 2437871"/>
                <a:gd name="connsiteY6059" fmla="*/ 1413244 h 1574215"/>
                <a:gd name="connsiteX6060" fmla="*/ 1888286 w 2437871"/>
                <a:gd name="connsiteY6060" fmla="*/ 1413244 h 1574215"/>
                <a:gd name="connsiteX6061" fmla="*/ 1888286 w 2437871"/>
                <a:gd name="connsiteY6061" fmla="*/ 1417260 h 1574215"/>
                <a:gd name="connsiteX6062" fmla="*/ 1962748 w 2437871"/>
                <a:gd name="connsiteY6062" fmla="*/ 1417260 h 1574215"/>
                <a:gd name="connsiteX6063" fmla="*/ 1962748 w 2437871"/>
                <a:gd name="connsiteY6063" fmla="*/ 1413244 h 1574215"/>
                <a:gd name="connsiteX6064" fmla="*/ 1888286 w 2437871"/>
                <a:gd name="connsiteY6064" fmla="*/ 1413244 h 1574215"/>
                <a:gd name="connsiteX6065" fmla="*/ 1809809 w 2437871"/>
                <a:gd name="connsiteY6065" fmla="*/ 1413244 h 1574215"/>
                <a:gd name="connsiteX6066" fmla="*/ 1809809 w 2437871"/>
                <a:gd name="connsiteY6066" fmla="*/ 1417260 h 1574215"/>
                <a:gd name="connsiteX6067" fmla="*/ 1884270 w 2437871"/>
                <a:gd name="connsiteY6067" fmla="*/ 1417260 h 1574215"/>
                <a:gd name="connsiteX6068" fmla="*/ 1884270 w 2437871"/>
                <a:gd name="connsiteY6068" fmla="*/ 1413244 h 1574215"/>
                <a:gd name="connsiteX6069" fmla="*/ 1809809 w 2437871"/>
                <a:gd name="connsiteY6069" fmla="*/ 1413244 h 1574215"/>
                <a:gd name="connsiteX6070" fmla="*/ 2045322 w 2437871"/>
                <a:gd name="connsiteY6070" fmla="*/ 1413244 h 1574215"/>
                <a:gd name="connsiteX6071" fmla="*/ 2045322 w 2437871"/>
                <a:gd name="connsiteY6071" fmla="*/ 1417260 h 1574215"/>
                <a:gd name="connsiteX6072" fmla="*/ 2119784 w 2437871"/>
                <a:gd name="connsiteY6072" fmla="*/ 1417260 h 1574215"/>
                <a:gd name="connsiteX6073" fmla="*/ 2119784 w 2437871"/>
                <a:gd name="connsiteY6073" fmla="*/ 1413244 h 1574215"/>
                <a:gd name="connsiteX6074" fmla="*/ 2045322 w 2437871"/>
                <a:gd name="connsiteY6074" fmla="*/ 1413244 h 1574215"/>
                <a:gd name="connsiteX6075" fmla="*/ 1966764 w 2437871"/>
                <a:gd name="connsiteY6075" fmla="*/ 1413244 h 1574215"/>
                <a:gd name="connsiteX6076" fmla="*/ 1966764 w 2437871"/>
                <a:gd name="connsiteY6076" fmla="*/ 1417260 h 1574215"/>
                <a:gd name="connsiteX6077" fmla="*/ 2041226 w 2437871"/>
                <a:gd name="connsiteY6077" fmla="*/ 1417260 h 1574215"/>
                <a:gd name="connsiteX6078" fmla="*/ 2041226 w 2437871"/>
                <a:gd name="connsiteY6078" fmla="*/ 1413244 h 1574215"/>
                <a:gd name="connsiteX6079" fmla="*/ 1966764 w 2437871"/>
                <a:gd name="connsiteY6079" fmla="*/ 1413244 h 1574215"/>
                <a:gd name="connsiteX6080" fmla="*/ 2123800 w 2437871"/>
                <a:gd name="connsiteY6080" fmla="*/ 1413244 h 1574215"/>
                <a:gd name="connsiteX6081" fmla="*/ 2123800 w 2437871"/>
                <a:gd name="connsiteY6081" fmla="*/ 1417260 h 1574215"/>
                <a:gd name="connsiteX6082" fmla="*/ 2198262 w 2437871"/>
                <a:gd name="connsiteY6082" fmla="*/ 1417260 h 1574215"/>
                <a:gd name="connsiteX6083" fmla="*/ 2198262 w 2437871"/>
                <a:gd name="connsiteY6083" fmla="*/ 1413244 h 1574215"/>
                <a:gd name="connsiteX6084" fmla="*/ 2123800 w 2437871"/>
                <a:gd name="connsiteY6084" fmla="*/ 1413244 h 1574215"/>
                <a:gd name="connsiteX6085" fmla="*/ 867673 w 2437871"/>
                <a:gd name="connsiteY6085" fmla="*/ 1491721 h 1574215"/>
                <a:gd name="connsiteX6086" fmla="*/ 867673 w 2437871"/>
                <a:gd name="connsiteY6086" fmla="*/ 1495738 h 1574215"/>
                <a:gd name="connsiteX6087" fmla="*/ 942135 w 2437871"/>
                <a:gd name="connsiteY6087" fmla="*/ 1495738 h 1574215"/>
                <a:gd name="connsiteX6088" fmla="*/ 942135 w 2437871"/>
                <a:gd name="connsiteY6088" fmla="*/ 1491721 h 1574215"/>
                <a:gd name="connsiteX6089" fmla="*/ 867673 w 2437871"/>
                <a:gd name="connsiteY6089" fmla="*/ 1491721 h 1574215"/>
                <a:gd name="connsiteX6090" fmla="*/ 1731250 w 2437871"/>
                <a:gd name="connsiteY6090" fmla="*/ 1491721 h 1574215"/>
                <a:gd name="connsiteX6091" fmla="*/ 1731250 w 2437871"/>
                <a:gd name="connsiteY6091" fmla="*/ 1495738 h 1574215"/>
                <a:gd name="connsiteX6092" fmla="*/ 1805712 w 2437871"/>
                <a:gd name="connsiteY6092" fmla="*/ 1495738 h 1574215"/>
                <a:gd name="connsiteX6093" fmla="*/ 1805712 w 2437871"/>
                <a:gd name="connsiteY6093" fmla="*/ 1491721 h 1574215"/>
                <a:gd name="connsiteX6094" fmla="*/ 1731250 w 2437871"/>
                <a:gd name="connsiteY6094" fmla="*/ 1491721 h 1574215"/>
                <a:gd name="connsiteX6095" fmla="*/ 239530 w 2437871"/>
                <a:gd name="connsiteY6095" fmla="*/ 1491721 h 1574215"/>
                <a:gd name="connsiteX6096" fmla="*/ 239530 w 2437871"/>
                <a:gd name="connsiteY6096" fmla="*/ 1495738 h 1574215"/>
                <a:gd name="connsiteX6097" fmla="*/ 313991 w 2437871"/>
                <a:gd name="connsiteY6097" fmla="*/ 1495738 h 1574215"/>
                <a:gd name="connsiteX6098" fmla="*/ 313991 w 2437871"/>
                <a:gd name="connsiteY6098" fmla="*/ 1491721 h 1574215"/>
                <a:gd name="connsiteX6099" fmla="*/ 239530 w 2437871"/>
                <a:gd name="connsiteY6099" fmla="*/ 1491721 h 1574215"/>
                <a:gd name="connsiteX6100" fmla="*/ 710638 w 2437871"/>
                <a:gd name="connsiteY6100" fmla="*/ 1491721 h 1574215"/>
                <a:gd name="connsiteX6101" fmla="*/ 710638 w 2437871"/>
                <a:gd name="connsiteY6101" fmla="*/ 1495738 h 1574215"/>
                <a:gd name="connsiteX6102" fmla="*/ 785099 w 2437871"/>
                <a:gd name="connsiteY6102" fmla="*/ 1495738 h 1574215"/>
                <a:gd name="connsiteX6103" fmla="*/ 785099 w 2437871"/>
                <a:gd name="connsiteY6103" fmla="*/ 1491721 h 1574215"/>
                <a:gd name="connsiteX6104" fmla="*/ 710638 w 2437871"/>
                <a:gd name="connsiteY6104" fmla="*/ 1491721 h 1574215"/>
                <a:gd name="connsiteX6105" fmla="*/ 1652773 w 2437871"/>
                <a:gd name="connsiteY6105" fmla="*/ 1491721 h 1574215"/>
                <a:gd name="connsiteX6106" fmla="*/ 1652773 w 2437871"/>
                <a:gd name="connsiteY6106" fmla="*/ 1495738 h 1574215"/>
                <a:gd name="connsiteX6107" fmla="*/ 1727234 w 2437871"/>
                <a:gd name="connsiteY6107" fmla="*/ 1495738 h 1574215"/>
                <a:gd name="connsiteX6108" fmla="*/ 1727234 w 2437871"/>
                <a:gd name="connsiteY6108" fmla="*/ 1491721 h 1574215"/>
                <a:gd name="connsiteX6109" fmla="*/ 1652773 w 2437871"/>
                <a:gd name="connsiteY6109" fmla="*/ 1491721 h 1574215"/>
                <a:gd name="connsiteX6110" fmla="*/ 2045322 w 2437871"/>
                <a:gd name="connsiteY6110" fmla="*/ 1491721 h 1574215"/>
                <a:gd name="connsiteX6111" fmla="*/ 2045322 w 2437871"/>
                <a:gd name="connsiteY6111" fmla="*/ 1495738 h 1574215"/>
                <a:gd name="connsiteX6112" fmla="*/ 2119784 w 2437871"/>
                <a:gd name="connsiteY6112" fmla="*/ 1495738 h 1574215"/>
                <a:gd name="connsiteX6113" fmla="*/ 2119784 w 2437871"/>
                <a:gd name="connsiteY6113" fmla="*/ 1491721 h 1574215"/>
                <a:gd name="connsiteX6114" fmla="*/ 2045322 w 2437871"/>
                <a:gd name="connsiteY6114" fmla="*/ 1491721 h 1574215"/>
                <a:gd name="connsiteX6115" fmla="*/ 1417259 w 2437871"/>
                <a:gd name="connsiteY6115" fmla="*/ 1491721 h 1574215"/>
                <a:gd name="connsiteX6116" fmla="*/ 1417259 w 2437871"/>
                <a:gd name="connsiteY6116" fmla="*/ 1495738 h 1574215"/>
                <a:gd name="connsiteX6117" fmla="*/ 1491721 w 2437871"/>
                <a:gd name="connsiteY6117" fmla="*/ 1495738 h 1574215"/>
                <a:gd name="connsiteX6118" fmla="*/ 1491721 w 2437871"/>
                <a:gd name="connsiteY6118" fmla="*/ 1491721 h 1574215"/>
                <a:gd name="connsiteX6119" fmla="*/ 1417259 w 2437871"/>
                <a:gd name="connsiteY6119" fmla="*/ 1491721 h 1574215"/>
                <a:gd name="connsiteX6120" fmla="*/ 789115 w 2437871"/>
                <a:gd name="connsiteY6120" fmla="*/ 1491721 h 1574215"/>
                <a:gd name="connsiteX6121" fmla="*/ 789115 w 2437871"/>
                <a:gd name="connsiteY6121" fmla="*/ 1495738 h 1574215"/>
                <a:gd name="connsiteX6122" fmla="*/ 863577 w 2437871"/>
                <a:gd name="connsiteY6122" fmla="*/ 1495738 h 1574215"/>
                <a:gd name="connsiteX6123" fmla="*/ 863577 w 2437871"/>
                <a:gd name="connsiteY6123" fmla="*/ 1491721 h 1574215"/>
                <a:gd name="connsiteX6124" fmla="*/ 789115 w 2437871"/>
                <a:gd name="connsiteY6124" fmla="*/ 1491721 h 1574215"/>
                <a:gd name="connsiteX6125" fmla="*/ 946151 w 2437871"/>
                <a:gd name="connsiteY6125" fmla="*/ 1491721 h 1574215"/>
                <a:gd name="connsiteX6126" fmla="*/ 946151 w 2437871"/>
                <a:gd name="connsiteY6126" fmla="*/ 1495738 h 1574215"/>
                <a:gd name="connsiteX6127" fmla="*/ 1020613 w 2437871"/>
                <a:gd name="connsiteY6127" fmla="*/ 1495738 h 1574215"/>
                <a:gd name="connsiteX6128" fmla="*/ 1020613 w 2437871"/>
                <a:gd name="connsiteY6128" fmla="*/ 1491721 h 1574215"/>
                <a:gd name="connsiteX6129" fmla="*/ 946151 w 2437871"/>
                <a:gd name="connsiteY6129" fmla="*/ 1491721 h 1574215"/>
                <a:gd name="connsiteX6130" fmla="*/ 632080 w 2437871"/>
                <a:gd name="connsiteY6130" fmla="*/ 1491721 h 1574215"/>
                <a:gd name="connsiteX6131" fmla="*/ 632080 w 2437871"/>
                <a:gd name="connsiteY6131" fmla="*/ 1495738 h 1574215"/>
                <a:gd name="connsiteX6132" fmla="*/ 706541 w 2437871"/>
                <a:gd name="connsiteY6132" fmla="*/ 1495738 h 1574215"/>
                <a:gd name="connsiteX6133" fmla="*/ 706541 w 2437871"/>
                <a:gd name="connsiteY6133" fmla="*/ 1491721 h 1574215"/>
                <a:gd name="connsiteX6134" fmla="*/ 632080 w 2437871"/>
                <a:gd name="connsiteY6134" fmla="*/ 1491721 h 1574215"/>
                <a:gd name="connsiteX6135" fmla="*/ 1495737 w 2437871"/>
                <a:gd name="connsiteY6135" fmla="*/ 1491721 h 1574215"/>
                <a:gd name="connsiteX6136" fmla="*/ 1495737 w 2437871"/>
                <a:gd name="connsiteY6136" fmla="*/ 1495738 h 1574215"/>
                <a:gd name="connsiteX6137" fmla="*/ 1570198 w 2437871"/>
                <a:gd name="connsiteY6137" fmla="*/ 1495738 h 1574215"/>
                <a:gd name="connsiteX6138" fmla="*/ 1570198 w 2437871"/>
                <a:gd name="connsiteY6138" fmla="*/ 1491721 h 1574215"/>
                <a:gd name="connsiteX6139" fmla="*/ 1495737 w 2437871"/>
                <a:gd name="connsiteY6139" fmla="*/ 1491721 h 1574215"/>
                <a:gd name="connsiteX6140" fmla="*/ 2123800 w 2437871"/>
                <a:gd name="connsiteY6140" fmla="*/ 1491721 h 1574215"/>
                <a:gd name="connsiteX6141" fmla="*/ 2123800 w 2437871"/>
                <a:gd name="connsiteY6141" fmla="*/ 1495738 h 1574215"/>
                <a:gd name="connsiteX6142" fmla="*/ 2198262 w 2437871"/>
                <a:gd name="connsiteY6142" fmla="*/ 1495738 h 1574215"/>
                <a:gd name="connsiteX6143" fmla="*/ 2198262 w 2437871"/>
                <a:gd name="connsiteY6143" fmla="*/ 1491721 h 1574215"/>
                <a:gd name="connsiteX6144" fmla="*/ 2123800 w 2437871"/>
                <a:gd name="connsiteY6144" fmla="*/ 1491721 h 1574215"/>
                <a:gd name="connsiteX6145" fmla="*/ 4016 w 2437871"/>
                <a:gd name="connsiteY6145" fmla="*/ 1491721 h 1574215"/>
                <a:gd name="connsiteX6146" fmla="*/ 4016 w 2437871"/>
                <a:gd name="connsiteY6146" fmla="*/ 1495738 h 1574215"/>
                <a:gd name="connsiteX6147" fmla="*/ 78478 w 2437871"/>
                <a:gd name="connsiteY6147" fmla="*/ 1495738 h 1574215"/>
                <a:gd name="connsiteX6148" fmla="*/ 78478 w 2437871"/>
                <a:gd name="connsiteY6148" fmla="*/ 1491721 h 1574215"/>
                <a:gd name="connsiteX6149" fmla="*/ 4016 w 2437871"/>
                <a:gd name="connsiteY6149" fmla="*/ 1491721 h 1574215"/>
                <a:gd name="connsiteX6150" fmla="*/ 2359394 w 2437871"/>
                <a:gd name="connsiteY6150" fmla="*/ 1491721 h 1574215"/>
                <a:gd name="connsiteX6151" fmla="*/ 2359394 w 2437871"/>
                <a:gd name="connsiteY6151" fmla="*/ 1495738 h 1574215"/>
                <a:gd name="connsiteX6152" fmla="*/ 2433856 w 2437871"/>
                <a:gd name="connsiteY6152" fmla="*/ 1495738 h 1574215"/>
                <a:gd name="connsiteX6153" fmla="*/ 2433856 w 2437871"/>
                <a:gd name="connsiteY6153" fmla="*/ 1491721 h 1574215"/>
                <a:gd name="connsiteX6154" fmla="*/ 2359394 w 2437871"/>
                <a:gd name="connsiteY6154" fmla="*/ 1491721 h 1574215"/>
                <a:gd name="connsiteX6155" fmla="*/ 161052 w 2437871"/>
                <a:gd name="connsiteY6155" fmla="*/ 1491721 h 1574215"/>
                <a:gd name="connsiteX6156" fmla="*/ 161052 w 2437871"/>
                <a:gd name="connsiteY6156" fmla="*/ 1495738 h 1574215"/>
                <a:gd name="connsiteX6157" fmla="*/ 235514 w 2437871"/>
                <a:gd name="connsiteY6157" fmla="*/ 1495738 h 1574215"/>
                <a:gd name="connsiteX6158" fmla="*/ 235514 w 2437871"/>
                <a:gd name="connsiteY6158" fmla="*/ 1491721 h 1574215"/>
                <a:gd name="connsiteX6159" fmla="*/ 161052 w 2437871"/>
                <a:gd name="connsiteY6159" fmla="*/ 1491721 h 1574215"/>
                <a:gd name="connsiteX6160" fmla="*/ 82494 w 2437871"/>
                <a:gd name="connsiteY6160" fmla="*/ 1491721 h 1574215"/>
                <a:gd name="connsiteX6161" fmla="*/ 82494 w 2437871"/>
                <a:gd name="connsiteY6161" fmla="*/ 1495738 h 1574215"/>
                <a:gd name="connsiteX6162" fmla="*/ 156956 w 2437871"/>
                <a:gd name="connsiteY6162" fmla="*/ 1495738 h 1574215"/>
                <a:gd name="connsiteX6163" fmla="*/ 156956 w 2437871"/>
                <a:gd name="connsiteY6163" fmla="*/ 1491721 h 1574215"/>
                <a:gd name="connsiteX6164" fmla="*/ 82494 w 2437871"/>
                <a:gd name="connsiteY6164" fmla="*/ 1491721 h 1574215"/>
                <a:gd name="connsiteX6165" fmla="*/ 1574215 w 2437871"/>
                <a:gd name="connsiteY6165" fmla="*/ 1491721 h 1574215"/>
                <a:gd name="connsiteX6166" fmla="*/ 1574215 w 2437871"/>
                <a:gd name="connsiteY6166" fmla="*/ 1495738 h 1574215"/>
                <a:gd name="connsiteX6167" fmla="*/ 1648676 w 2437871"/>
                <a:gd name="connsiteY6167" fmla="*/ 1495738 h 1574215"/>
                <a:gd name="connsiteX6168" fmla="*/ 1648676 w 2437871"/>
                <a:gd name="connsiteY6168" fmla="*/ 1491721 h 1574215"/>
                <a:gd name="connsiteX6169" fmla="*/ 1574215 w 2437871"/>
                <a:gd name="connsiteY6169" fmla="*/ 1491721 h 1574215"/>
                <a:gd name="connsiteX6170" fmla="*/ 475124 w 2437871"/>
                <a:gd name="connsiteY6170" fmla="*/ 1491721 h 1574215"/>
                <a:gd name="connsiteX6171" fmla="*/ 475124 w 2437871"/>
                <a:gd name="connsiteY6171" fmla="*/ 1495738 h 1574215"/>
                <a:gd name="connsiteX6172" fmla="*/ 549585 w 2437871"/>
                <a:gd name="connsiteY6172" fmla="*/ 1495738 h 1574215"/>
                <a:gd name="connsiteX6173" fmla="*/ 549585 w 2437871"/>
                <a:gd name="connsiteY6173" fmla="*/ 1491721 h 1574215"/>
                <a:gd name="connsiteX6174" fmla="*/ 475124 w 2437871"/>
                <a:gd name="connsiteY6174" fmla="*/ 1491721 h 1574215"/>
                <a:gd name="connsiteX6175" fmla="*/ 2202358 w 2437871"/>
                <a:gd name="connsiteY6175" fmla="*/ 1491721 h 1574215"/>
                <a:gd name="connsiteX6176" fmla="*/ 2202358 w 2437871"/>
                <a:gd name="connsiteY6176" fmla="*/ 1495738 h 1574215"/>
                <a:gd name="connsiteX6177" fmla="*/ 2276820 w 2437871"/>
                <a:gd name="connsiteY6177" fmla="*/ 1495738 h 1574215"/>
                <a:gd name="connsiteX6178" fmla="*/ 2276820 w 2437871"/>
                <a:gd name="connsiteY6178" fmla="*/ 1491721 h 1574215"/>
                <a:gd name="connsiteX6179" fmla="*/ 2202358 w 2437871"/>
                <a:gd name="connsiteY6179" fmla="*/ 1491721 h 1574215"/>
                <a:gd name="connsiteX6180" fmla="*/ 2280836 w 2437871"/>
                <a:gd name="connsiteY6180" fmla="*/ 1491721 h 1574215"/>
                <a:gd name="connsiteX6181" fmla="*/ 2280836 w 2437871"/>
                <a:gd name="connsiteY6181" fmla="*/ 1495738 h 1574215"/>
                <a:gd name="connsiteX6182" fmla="*/ 2355298 w 2437871"/>
                <a:gd name="connsiteY6182" fmla="*/ 1495738 h 1574215"/>
                <a:gd name="connsiteX6183" fmla="*/ 2355298 w 2437871"/>
                <a:gd name="connsiteY6183" fmla="*/ 1491721 h 1574215"/>
                <a:gd name="connsiteX6184" fmla="*/ 2280836 w 2437871"/>
                <a:gd name="connsiteY6184" fmla="*/ 1491721 h 1574215"/>
                <a:gd name="connsiteX6185" fmla="*/ 1260223 w 2437871"/>
                <a:gd name="connsiteY6185" fmla="*/ 1491721 h 1574215"/>
                <a:gd name="connsiteX6186" fmla="*/ 1260223 w 2437871"/>
                <a:gd name="connsiteY6186" fmla="*/ 1495738 h 1574215"/>
                <a:gd name="connsiteX6187" fmla="*/ 1334685 w 2437871"/>
                <a:gd name="connsiteY6187" fmla="*/ 1495738 h 1574215"/>
                <a:gd name="connsiteX6188" fmla="*/ 1334685 w 2437871"/>
                <a:gd name="connsiteY6188" fmla="*/ 1491721 h 1574215"/>
                <a:gd name="connsiteX6189" fmla="*/ 1260223 w 2437871"/>
                <a:gd name="connsiteY6189" fmla="*/ 1491721 h 1574215"/>
                <a:gd name="connsiteX6190" fmla="*/ 553602 w 2437871"/>
                <a:gd name="connsiteY6190" fmla="*/ 1491721 h 1574215"/>
                <a:gd name="connsiteX6191" fmla="*/ 553602 w 2437871"/>
                <a:gd name="connsiteY6191" fmla="*/ 1495738 h 1574215"/>
                <a:gd name="connsiteX6192" fmla="*/ 628063 w 2437871"/>
                <a:gd name="connsiteY6192" fmla="*/ 1495738 h 1574215"/>
                <a:gd name="connsiteX6193" fmla="*/ 628063 w 2437871"/>
                <a:gd name="connsiteY6193" fmla="*/ 1491721 h 1574215"/>
                <a:gd name="connsiteX6194" fmla="*/ 553602 w 2437871"/>
                <a:gd name="connsiteY6194" fmla="*/ 1491721 h 1574215"/>
                <a:gd name="connsiteX6195" fmla="*/ 318088 w 2437871"/>
                <a:gd name="connsiteY6195" fmla="*/ 1491721 h 1574215"/>
                <a:gd name="connsiteX6196" fmla="*/ 318088 w 2437871"/>
                <a:gd name="connsiteY6196" fmla="*/ 1495738 h 1574215"/>
                <a:gd name="connsiteX6197" fmla="*/ 392550 w 2437871"/>
                <a:gd name="connsiteY6197" fmla="*/ 1495738 h 1574215"/>
                <a:gd name="connsiteX6198" fmla="*/ 392550 w 2437871"/>
                <a:gd name="connsiteY6198" fmla="*/ 1491721 h 1574215"/>
                <a:gd name="connsiteX6199" fmla="*/ 318088 w 2437871"/>
                <a:gd name="connsiteY6199" fmla="*/ 1491721 h 1574215"/>
                <a:gd name="connsiteX6200" fmla="*/ 396566 w 2437871"/>
                <a:gd name="connsiteY6200" fmla="*/ 1491721 h 1574215"/>
                <a:gd name="connsiteX6201" fmla="*/ 396566 w 2437871"/>
                <a:gd name="connsiteY6201" fmla="*/ 1495738 h 1574215"/>
                <a:gd name="connsiteX6202" fmla="*/ 471027 w 2437871"/>
                <a:gd name="connsiteY6202" fmla="*/ 1495738 h 1574215"/>
                <a:gd name="connsiteX6203" fmla="*/ 471027 w 2437871"/>
                <a:gd name="connsiteY6203" fmla="*/ 1491721 h 1574215"/>
                <a:gd name="connsiteX6204" fmla="*/ 396566 w 2437871"/>
                <a:gd name="connsiteY6204" fmla="*/ 1491721 h 1574215"/>
                <a:gd name="connsiteX6205" fmla="*/ 1966764 w 2437871"/>
                <a:gd name="connsiteY6205" fmla="*/ 1491721 h 1574215"/>
                <a:gd name="connsiteX6206" fmla="*/ 1966764 w 2437871"/>
                <a:gd name="connsiteY6206" fmla="*/ 1495738 h 1574215"/>
                <a:gd name="connsiteX6207" fmla="*/ 2041226 w 2437871"/>
                <a:gd name="connsiteY6207" fmla="*/ 1495738 h 1574215"/>
                <a:gd name="connsiteX6208" fmla="*/ 2041226 w 2437871"/>
                <a:gd name="connsiteY6208" fmla="*/ 1491721 h 1574215"/>
                <a:gd name="connsiteX6209" fmla="*/ 1966764 w 2437871"/>
                <a:gd name="connsiteY6209" fmla="*/ 1491721 h 1574215"/>
                <a:gd name="connsiteX6210" fmla="*/ 1338701 w 2437871"/>
                <a:gd name="connsiteY6210" fmla="*/ 1491721 h 1574215"/>
                <a:gd name="connsiteX6211" fmla="*/ 1338701 w 2437871"/>
                <a:gd name="connsiteY6211" fmla="*/ 1495738 h 1574215"/>
                <a:gd name="connsiteX6212" fmla="*/ 1413162 w 2437871"/>
                <a:gd name="connsiteY6212" fmla="*/ 1495738 h 1574215"/>
                <a:gd name="connsiteX6213" fmla="*/ 1413162 w 2437871"/>
                <a:gd name="connsiteY6213" fmla="*/ 1491721 h 1574215"/>
                <a:gd name="connsiteX6214" fmla="*/ 1338701 w 2437871"/>
                <a:gd name="connsiteY6214" fmla="*/ 1491721 h 1574215"/>
                <a:gd name="connsiteX6215" fmla="*/ 1024629 w 2437871"/>
                <a:gd name="connsiteY6215" fmla="*/ 1491721 h 1574215"/>
                <a:gd name="connsiteX6216" fmla="*/ 1024629 w 2437871"/>
                <a:gd name="connsiteY6216" fmla="*/ 1495738 h 1574215"/>
                <a:gd name="connsiteX6217" fmla="*/ 1099091 w 2437871"/>
                <a:gd name="connsiteY6217" fmla="*/ 1495738 h 1574215"/>
                <a:gd name="connsiteX6218" fmla="*/ 1099091 w 2437871"/>
                <a:gd name="connsiteY6218" fmla="*/ 1491721 h 1574215"/>
                <a:gd name="connsiteX6219" fmla="*/ 1024629 w 2437871"/>
                <a:gd name="connsiteY6219" fmla="*/ 1491721 h 1574215"/>
                <a:gd name="connsiteX6220" fmla="*/ 1103187 w 2437871"/>
                <a:gd name="connsiteY6220" fmla="*/ 1491721 h 1574215"/>
                <a:gd name="connsiteX6221" fmla="*/ 1103187 w 2437871"/>
                <a:gd name="connsiteY6221" fmla="*/ 1495738 h 1574215"/>
                <a:gd name="connsiteX6222" fmla="*/ 1177649 w 2437871"/>
                <a:gd name="connsiteY6222" fmla="*/ 1495738 h 1574215"/>
                <a:gd name="connsiteX6223" fmla="*/ 1177649 w 2437871"/>
                <a:gd name="connsiteY6223" fmla="*/ 1491721 h 1574215"/>
                <a:gd name="connsiteX6224" fmla="*/ 1103187 w 2437871"/>
                <a:gd name="connsiteY6224" fmla="*/ 1491721 h 1574215"/>
                <a:gd name="connsiteX6225" fmla="*/ 1809809 w 2437871"/>
                <a:gd name="connsiteY6225" fmla="*/ 1491721 h 1574215"/>
                <a:gd name="connsiteX6226" fmla="*/ 1809809 w 2437871"/>
                <a:gd name="connsiteY6226" fmla="*/ 1495738 h 1574215"/>
                <a:gd name="connsiteX6227" fmla="*/ 1884270 w 2437871"/>
                <a:gd name="connsiteY6227" fmla="*/ 1495738 h 1574215"/>
                <a:gd name="connsiteX6228" fmla="*/ 1884270 w 2437871"/>
                <a:gd name="connsiteY6228" fmla="*/ 1491721 h 1574215"/>
                <a:gd name="connsiteX6229" fmla="*/ 1809809 w 2437871"/>
                <a:gd name="connsiteY6229" fmla="*/ 1491721 h 1574215"/>
                <a:gd name="connsiteX6230" fmla="*/ 1888286 w 2437871"/>
                <a:gd name="connsiteY6230" fmla="*/ 1491721 h 1574215"/>
                <a:gd name="connsiteX6231" fmla="*/ 1888286 w 2437871"/>
                <a:gd name="connsiteY6231" fmla="*/ 1495738 h 1574215"/>
                <a:gd name="connsiteX6232" fmla="*/ 1962748 w 2437871"/>
                <a:gd name="connsiteY6232" fmla="*/ 1495738 h 1574215"/>
                <a:gd name="connsiteX6233" fmla="*/ 1962748 w 2437871"/>
                <a:gd name="connsiteY6233" fmla="*/ 1491721 h 1574215"/>
                <a:gd name="connsiteX6234" fmla="*/ 1888286 w 2437871"/>
                <a:gd name="connsiteY6234" fmla="*/ 1491721 h 1574215"/>
                <a:gd name="connsiteX6235" fmla="*/ 1181665 w 2437871"/>
                <a:gd name="connsiteY6235" fmla="*/ 1491721 h 1574215"/>
                <a:gd name="connsiteX6236" fmla="*/ 1181665 w 2437871"/>
                <a:gd name="connsiteY6236" fmla="*/ 1495738 h 1574215"/>
                <a:gd name="connsiteX6237" fmla="*/ 1256127 w 2437871"/>
                <a:gd name="connsiteY6237" fmla="*/ 1495738 h 1574215"/>
                <a:gd name="connsiteX6238" fmla="*/ 1256127 w 2437871"/>
                <a:gd name="connsiteY6238" fmla="*/ 1491721 h 1574215"/>
                <a:gd name="connsiteX6239" fmla="*/ 1181665 w 2437871"/>
                <a:gd name="connsiteY6239" fmla="*/ 1491721 h 1574215"/>
                <a:gd name="connsiteX6240" fmla="*/ 2008 w 2437871"/>
                <a:gd name="connsiteY6240" fmla="*/ 1574215 h 1574215"/>
                <a:gd name="connsiteX6241" fmla="*/ 2435864 w 2437871"/>
                <a:gd name="connsiteY6241" fmla="*/ 1574215 h 1574215"/>
                <a:gd name="connsiteX6242" fmla="*/ 2435864 w 2437871"/>
                <a:gd name="connsiteY6242" fmla="*/ 1570199 h 1574215"/>
                <a:gd name="connsiteX6243" fmla="*/ 2008 w 2437871"/>
                <a:gd name="connsiteY6243" fmla="*/ 1570199 h 1574215"/>
                <a:gd name="connsiteX6244" fmla="*/ 2008 w 2437871"/>
                <a:gd name="connsiteY6244" fmla="*/ 1574215 h 157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Lst>
              <a:rect l="l" t="t" r="r" b="b"/>
              <a:pathLst>
                <a:path w="2437871" h="1574215">
                  <a:moveTo>
                    <a:pt x="785099" y="1181666"/>
                  </a:moveTo>
                  <a:lnTo>
                    <a:pt x="785099" y="1256127"/>
                  </a:lnTo>
                  <a:lnTo>
                    <a:pt x="789115" y="1256127"/>
                  </a:lnTo>
                  <a:lnTo>
                    <a:pt x="789115" y="1181666"/>
                  </a:lnTo>
                  <a:lnTo>
                    <a:pt x="785099" y="1181666"/>
                  </a:lnTo>
                  <a:close/>
                  <a:moveTo>
                    <a:pt x="1020613" y="1181666"/>
                  </a:moveTo>
                  <a:lnTo>
                    <a:pt x="1020613" y="1256127"/>
                  </a:lnTo>
                  <a:lnTo>
                    <a:pt x="1024629" y="1256127"/>
                  </a:lnTo>
                  <a:lnTo>
                    <a:pt x="1024629" y="1181666"/>
                  </a:lnTo>
                  <a:lnTo>
                    <a:pt x="1020613" y="1181666"/>
                  </a:lnTo>
                  <a:close/>
                  <a:moveTo>
                    <a:pt x="1099171" y="946152"/>
                  </a:moveTo>
                  <a:lnTo>
                    <a:pt x="1099171" y="1020613"/>
                  </a:lnTo>
                  <a:lnTo>
                    <a:pt x="1103187" y="1020613"/>
                  </a:lnTo>
                  <a:lnTo>
                    <a:pt x="1103187" y="946152"/>
                  </a:lnTo>
                  <a:lnTo>
                    <a:pt x="1099171" y="946152"/>
                  </a:lnTo>
                  <a:close/>
                  <a:moveTo>
                    <a:pt x="1574215" y="471108"/>
                  </a:moveTo>
                  <a:lnTo>
                    <a:pt x="1574215" y="396646"/>
                  </a:lnTo>
                  <a:lnTo>
                    <a:pt x="1570198" y="396646"/>
                  </a:lnTo>
                  <a:lnTo>
                    <a:pt x="1570198" y="471108"/>
                  </a:lnTo>
                  <a:lnTo>
                    <a:pt x="1574215" y="471108"/>
                  </a:lnTo>
                  <a:close/>
                  <a:moveTo>
                    <a:pt x="1099171" y="867674"/>
                  </a:moveTo>
                  <a:lnTo>
                    <a:pt x="1099171" y="942136"/>
                  </a:lnTo>
                  <a:lnTo>
                    <a:pt x="1103187" y="942136"/>
                  </a:lnTo>
                  <a:lnTo>
                    <a:pt x="1103187" y="867674"/>
                  </a:lnTo>
                  <a:lnTo>
                    <a:pt x="1099171" y="867674"/>
                  </a:lnTo>
                  <a:close/>
                  <a:moveTo>
                    <a:pt x="1809809" y="471108"/>
                  </a:moveTo>
                  <a:lnTo>
                    <a:pt x="1809809" y="396646"/>
                  </a:lnTo>
                  <a:lnTo>
                    <a:pt x="1805792" y="396646"/>
                  </a:lnTo>
                  <a:lnTo>
                    <a:pt x="1805792" y="471108"/>
                  </a:lnTo>
                  <a:lnTo>
                    <a:pt x="1809809" y="471108"/>
                  </a:lnTo>
                  <a:close/>
                  <a:moveTo>
                    <a:pt x="1888286" y="471108"/>
                  </a:moveTo>
                  <a:lnTo>
                    <a:pt x="1888286" y="396646"/>
                  </a:lnTo>
                  <a:lnTo>
                    <a:pt x="1884270" y="396646"/>
                  </a:lnTo>
                  <a:lnTo>
                    <a:pt x="1884270" y="471108"/>
                  </a:lnTo>
                  <a:lnTo>
                    <a:pt x="1888286" y="471108"/>
                  </a:lnTo>
                  <a:close/>
                  <a:moveTo>
                    <a:pt x="942135" y="946152"/>
                  </a:moveTo>
                  <a:lnTo>
                    <a:pt x="942135" y="1020613"/>
                  </a:lnTo>
                  <a:lnTo>
                    <a:pt x="946151" y="1020613"/>
                  </a:lnTo>
                  <a:lnTo>
                    <a:pt x="946151" y="946152"/>
                  </a:lnTo>
                  <a:lnTo>
                    <a:pt x="942135" y="946152"/>
                  </a:lnTo>
                  <a:close/>
                  <a:moveTo>
                    <a:pt x="1024629" y="706622"/>
                  </a:moveTo>
                  <a:lnTo>
                    <a:pt x="1024629" y="632160"/>
                  </a:lnTo>
                  <a:lnTo>
                    <a:pt x="1020613" y="632160"/>
                  </a:lnTo>
                  <a:lnTo>
                    <a:pt x="1020613" y="706622"/>
                  </a:lnTo>
                  <a:lnTo>
                    <a:pt x="1024629" y="706622"/>
                  </a:lnTo>
                  <a:close/>
                  <a:moveTo>
                    <a:pt x="1020613" y="946152"/>
                  </a:moveTo>
                  <a:lnTo>
                    <a:pt x="1020613" y="1020613"/>
                  </a:lnTo>
                  <a:lnTo>
                    <a:pt x="1024629" y="1020613"/>
                  </a:lnTo>
                  <a:lnTo>
                    <a:pt x="1024629" y="946152"/>
                  </a:lnTo>
                  <a:lnTo>
                    <a:pt x="1020613" y="946152"/>
                  </a:lnTo>
                  <a:close/>
                  <a:moveTo>
                    <a:pt x="706621" y="867674"/>
                  </a:moveTo>
                  <a:lnTo>
                    <a:pt x="706621" y="942136"/>
                  </a:lnTo>
                  <a:lnTo>
                    <a:pt x="710638" y="942136"/>
                  </a:lnTo>
                  <a:lnTo>
                    <a:pt x="710638" y="867674"/>
                  </a:lnTo>
                  <a:lnTo>
                    <a:pt x="706621" y="867674"/>
                  </a:lnTo>
                  <a:close/>
                  <a:moveTo>
                    <a:pt x="863657" y="1181666"/>
                  </a:moveTo>
                  <a:lnTo>
                    <a:pt x="863657" y="1256127"/>
                  </a:lnTo>
                  <a:lnTo>
                    <a:pt x="867673" y="1256127"/>
                  </a:lnTo>
                  <a:lnTo>
                    <a:pt x="867673" y="1181666"/>
                  </a:lnTo>
                  <a:lnTo>
                    <a:pt x="863657" y="1181666"/>
                  </a:lnTo>
                  <a:close/>
                  <a:moveTo>
                    <a:pt x="1652773" y="471108"/>
                  </a:moveTo>
                  <a:lnTo>
                    <a:pt x="1652773" y="396646"/>
                  </a:lnTo>
                  <a:lnTo>
                    <a:pt x="1648756" y="396646"/>
                  </a:lnTo>
                  <a:lnTo>
                    <a:pt x="1648756" y="471108"/>
                  </a:lnTo>
                  <a:lnTo>
                    <a:pt x="1652773" y="471108"/>
                  </a:lnTo>
                  <a:close/>
                  <a:moveTo>
                    <a:pt x="1731250" y="471108"/>
                  </a:moveTo>
                  <a:lnTo>
                    <a:pt x="1731250" y="396646"/>
                  </a:lnTo>
                  <a:lnTo>
                    <a:pt x="1727234" y="396646"/>
                  </a:lnTo>
                  <a:lnTo>
                    <a:pt x="1727234" y="471108"/>
                  </a:lnTo>
                  <a:lnTo>
                    <a:pt x="1731250" y="471108"/>
                  </a:lnTo>
                  <a:close/>
                  <a:moveTo>
                    <a:pt x="867673" y="706622"/>
                  </a:moveTo>
                  <a:lnTo>
                    <a:pt x="867673" y="632160"/>
                  </a:lnTo>
                  <a:lnTo>
                    <a:pt x="863657" y="632160"/>
                  </a:lnTo>
                  <a:lnTo>
                    <a:pt x="863657" y="706622"/>
                  </a:lnTo>
                  <a:lnTo>
                    <a:pt x="867673" y="706622"/>
                  </a:lnTo>
                  <a:close/>
                  <a:moveTo>
                    <a:pt x="789115" y="706622"/>
                  </a:moveTo>
                  <a:lnTo>
                    <a:pt x="789115" y="632160"/>
                  </a:lnTo>
                  <a:lnTo>
                    <a:pt x="785099" y="632160"/>
                  </a:lnTo>
                  <a:lnTo>
                    <a:pt x="785099" y="706622"/>
                  </a:lnTo>
                  <a:lnTo>
                    <a:pt x="789115" y="706622"/>
                  </a:lnTo>
                  <a:close/>
                  <a:moveTo>
                    <a:pt x="946151" y="706622"/>
                  </a:moveTo>
                  <a:lnTo>
                    <a:pt x="946151" y="632160"/>
                  </a:lnTo>
                  <a:lnTo>
                    <a:pt x="942135" y="632160"/>
                  </a:lnTo>
                  <a:lnTo>
                    <a:pt x="942135" y="706622"/>
                  </a:lnTo>
                  <a:lnTo>
                    <a:pt x="946151" y="706622"/>
                  </a:lnTo>
                  <a:close/>
                  <a:moveTo>
                    <a:pt x="942135" y="1181666"/>
                  </a:moveTo>
                  <a:lnTo>
                    <a:pt x="942135" y="1256127"/>
                  </a:lnTo>
                  <a:lnTo>
                    <a:pt x="946151" y="1256127"/>
                  </a:lnTo>
                  <a:lnTo>
                    <a:pt x="946151" y="1181666"/>
                  </a:lnTo>
                  <a:lnTo>
                    <a:pt x="942135" y="1181666"/>
                  </a:lnTo>
                  <a:close/>
                  <a:moveTo>
                    <a:pt x="1099171" y="1181666"/>
                  </a:moveTo>
                  <a:lnTo>
                    <a:pt x="1099171" y="1256127"/>
                  </a:lnTo>
                  <a:lnTo>
                    <a:pt x="1103187" y="1256127"/>
                  </a:lnTo>
                  <a:lnTo>
                    <a:pt x="1103187" y="1181666"/>
                  </a:lnTo>
                  <a:lnTo>
                    <a:pt x="1099171" y="1181666"/>
                  </a:lnTo>
                  <a:close/>
                  <a:moveTo>
                    <a:pt x="475124" y="946152"/>
                  </a:moveTo>
                  <a:lnTo>
                    <a:pt x="471108" y="946152"/>
                  </a:lnTo>
                  <a:lnTo>
                    <a:pt x="471108" y="1020613"/>
                  </a:lnTo>
                  <a:lnTo>
                    <a:pt x="475124" y="1020613"/>
                  </a:lnTo>
                  <a:lnTo>
                    <a:pt x="475124" y="946152"/>
                  </a:lnTo>
                  <a:close/>
                  <a:moveTo>
                    <a:pt x="1413243" y="1181666"/>
                  </a:moveTo>
                  <a:lnTo>
                    <a:pt x="1413243" y="1256127"/>
                  </a:lnTo>
                  <a:lnTo>
                    <a:pt x="1417259" y="1256127"/>
                  </a:lnTo>
                  <a:lnTo>
                    <a:pt x="1417259" y="1181666"/>
                  </a:lnTo>
                  <a:lnTo>
                    <a:pt x="1413243" y="1181666"/>
                  </a:lnTo>
                  <a:close/>
                  <a:moveTo>
                    <a:pt x="1966764" y="471108"/>
                  </a:moveTo>
                  <a:lnTo>
                    <a:pt x="1966764" y="396646"/>
                  </a:lnTo>
                  <a:lnTo>
                    <a:pt x="1962748" y="396646"/>
                  </a:lnTo>
                  <a:lnTo>
                    <a:pt x="1962748" y="471108"/>
                  </a:lnTo>
                  <a:lnTo>
                    <a:pt x="1966764" y="471108"/>
                  </a:lnTo>
                  <a:close/>
                  <a:moveTo>
                    <a:pt x="475124" y="867674"/>
                  </a:moveTo>
                  <a:lnTo>
                    <a:pt x="471108" y="867674"/>
                  </a:lnTo>
                  <a:lnTo>
                    <a:pt x="471108" y="942136"/>
                  </a:lnTo>
                  <a:lnTo>
                    <a:pt x="475124" y="942136"/>
                  </a:lnTo>
                  <a:lnTo>
                    <a:pt x="475124" y="867674"/>
                  </a:lnTo>
                  <a:close/>
                  <a:moveTo>
                    <a:pt x="1260223" y="706622"/>
                  </a:moveTo>
                  <a:lnTo>
                    <a:pt x="1260223" y="632160"/>
                  </a:lnTo>
                  <a:lnTo>
                    <a:pt x="1256207" y="632160"/>
                  </a:lnTo>
                  <a:lnTo>
                    <a:pt x="1256207" y="706622"/>
                  </a:lnTo>
                  <a:lnTo>
                    <a:pt x="1260223" y="706622"/>
                  </a:lnTo>
                  <a:close/>
                  <a:moveTo>
                    <a:pt x="1338701" y="706622"/>
                  </a:moveTo>
                  <a:lnTo>
                    <a:pt x="1338701" y="632160"/>
                  </a:lnTo>
                  <a:lnTo>
                    <a:pt x="1334685" y="632160"/>
                  </a:lnTo>
                  <a:lnTo>
                    <a:pt x="1334685" y="706622"/>
                  </a:lnTo>
                  <a:lnTo>
                    <a:pt x="1338701" y="706622"/>
                  </a:lnTo>
                  <a:close/>
                  <a:moveTo>
                    <a:pt x="1417259" y="706622"/>
                  </a:moveTo>
                  <a:lnTo>
                    <a:pt x="1417259" y="632160"/>
                  </a:lnTo>
                  <a:lnTo>
                    <a:pt x="1413243" y="632160"/>
                  </a:lnTo>
                  <a:lnTo>
                    <a:pt x="1413243" y="706622"/>
                  </a:lnTo>
                  <a:lnTo>
                    <a:pt x="1417259" y="706622"/>
                  </a:lnTo>
                  <a:close/>
                  <a:moveTo>
                    <a:pt x="1334685" y="1181666"/>
                  </a:moveTo>
                  <a:lnTo>
                    <a:pt x="1334685" y="1256127"/>
                  </a:lnTo>
                  <a:lnTo>
                    <a:pt x="1338701" y="1256127"/>
                  </a:lnTo>
                  <a:lnTo>
                    <a:pt x="1338701" y="1181666"/>
                  </a:lnTo>
                  <a:lnTo>
                    <a:pt x="1334685" y="1181666"/>
                  </a:lnTo>
                  <a:close/>
                  <a:moveTo>
                    <a:pt x="475124" y="710638"/>
                  </a:moveTo>
                  <a:lnTo>
                    <a:pt x="471108" y="710638"/>
                  </a:lnTo>
                  <a:lnTo>
                    <a:pt x="471108" y="785100"/>
                  </a:lnTo>
                  <a:lnTo>
                    <a:pt x="475124" y="785100"/>
                  </a:lnTo>
                  <a:lnTo>
                    <a:pt x="475124" y="710638"/>
                  </a:lnTo>
                  <a:close/>
                  <a:moveTo>
                    <a:pt x="1491721" y="1181666"/>
                  </a:moveTo>
                  <a:lnTo>
                    <a:pt x="1491721" y="1256127"/>
                  </a:lnTo>
                  <a:lnTo>
                    <a:pt x="1495737" y="1256127"/>
                  </a:lnTo>
                  <a:lnTo>
                    <a:pt x="1495737" y="1181666"/>
                  </a:lnTo>
                  <a:lnTo>
                    <a:pt x="1491721" y="1181666"/>
                  </a:lnTo>
                  <a:close/>
                  <a:moveTo>
                    <a:pt x="475124" y="789116"/>
                  </a:moveTo>
                  <a:lnTo>
                    <a:pt x="471108" y="789116"/>
                  </a:lnTo>
                  <a:lnTo>
                    <a:pt x="471108" y="863577"/>
                  </a:lnTo>
                  <a:lnTo>
                    <a:pt x="475124" y="863577"/>
                  </a:lnTo>
                  <a:lnTo>
                    <a:pt x="475124" y="789116"/>
                  </a:lnTo>
                  <a:close/>
                  <a:moveTo>
                    <a:pt x="1962748" y="1020613"/>
                  </a:moveTo>
                  <a:lnTo>
                    <a:pt x="1966764" y="1020613"/>
                  </a:lnTo>
                  <a:lnTo>
                    <a:pt x="1966764" y="946152"/>
                  </a:lnTo>
                  <a:lnTo>
                    <a:pt x="1962748" y="946152"/>
                  </a:lnTo>
                  <a:lnTo>
                    <a:pt x="1962748" y="1020613"/>
                  </a:lnTo>
                  <a:close/>
                  <a:moveTo>
                    <a:pt x="1962748" y="628064"/>
                  </a:moveTo>
                  <a:lnTo>
                    <a:pt x="1966764" y="628064"/>
                  </a:lnTo>
                  <a:lnTo>
                    <a:pt x="1966764" y="553602"/>
                  </a:lnTo>
                  <a:lnTo>
                    <a:pt x="1962748" y="553602"/>
                  </a:lnTo>
                  <a:lnTo>
                    <a:pt x="1962748" y="628064"/>
                  </a:lnTo>
                  <a:close/>
                  <a:moveTo>
                    <a:pt x="1177649" y="1181666"/>
                  </a:moveTo>
                  <a:lnTo>
                    <a:pt x="1177649" y="1256127"/>
                  </a:lnTo>
                  <a:lnTo>
                    <a:pt x="1181665" y="1256127"/>
                  </a:lnTo>
                  <a:lnTo>
                    <a:pt x="1181665" y="1181666"/>
                  </a:lnTo>
                  <a:lnTo>
                    <a:pt x="1177649" y="1181666"/>
                  </a:lnTo>
                  <a:close/>
                  <a:moveTo>
                    <a:pt x="1103187" y="706622"/>
                  </a:moveTo>
                  <a:lnTo>
                    <a:pt x="1103187" y="632160"/>
                  </a:lnTo>
                  <a:lnTo>
                    <a:pt x="1099171" y="632160"/>
                  </a:lnTo>
                  <a:lnTo>
                    <a:pt x="1099171" y="706622"/>
                  </a:lnTo>
                  <a:lnTo>
                    <a:pt x="1103187" y="706622"/>
                  </a:lnTo>
                  <a:close/>
                  <a:moveTo>
                    <a:pt x="1962748" y="942136"/>
                  </a:moveTo>
                  <a:lnTo>
                    <a:pt x="1966764" y="942136"/>
                  </a:lnTo>
                  <a:lnTo>
                    <a:pt x="1966764" y="867674"/>
                  </a:lnTo>
                  <a:lnTo>
                    <a:pt x="1962748" y="867674"/>
                  </a:lnTo>
                  <a:lnTo>
                    <a:pt x="1962748" y="942136"/>
                  </a:lnTo>
                  <a:close/>
                  <a:moveTo>
                    <a:pt x="1962748" y="549586"/>
                  </a:moveTo>
                  <a:lnTo>
                    <a:pt x="1966764" y="549586"/>
                  </a:lnTo>
                  <a:lnTo>
                    <a:pt x="1966764" y="475124"/>
                  </a:lnTo>
                  <a:lnTo>
                    <a:pt x="1962748" y="475124"/>
                  </a:lnTo>
                  <a:lnTo>
                    <a:pt x="1962748" y="549586"/>
                  </a:lnTo>
                  <a:close/>
                  <a:moveTo>
                    <a:pt x="1962748" y="706622"/>
                  </a:moveTo>
                  <a:lnTo>
                    <a:pt x="1966764" y="706622"/>
                  </a:lnTo>
                  <a:lnTo>
                    <a:pt x="1966764" y="632160"/>
                  </a:lnTo>
                  <a:lnTo>
                    <a:pt x="1962748" y="632160"/>
                  </a:lnTo>
                  <a:lnTo>
                    <a:pt x="1962748" y="706622"/>
                  </a:lnTo>
                  <a:close/>
                  <a:moveTo>
                    <a:pt x="1962748" y="863658"/>
                  </a:moveTo>
                  <a:lnTo>
                    <a:pt x="1966764" y="863658"/>
                  </a:lnTo>
                  <a:lnTo>
                    <a:pt x="1966764" y="789196"/>
                  </a:lnTo>
                  <a:lnTo>
                    <a:pt x="1962748" y="789196"/>
                  </a:lnTo>
                  <a:lnTo>
                    <a:pt x="1962748" y="863658"/>
                  </a:lnTo>
                  <a:close/>
                  <a:moveTo>
                    <a:pt x="1962748" y="785100"/>
                  </a:moveTo>
                  <a:lnTo>
                    <a:pt x="1966764" y="785100"/>
                  </a:lnTo>
                  <a:lnTo>
                    <a:pt x="1966764" y="710638"/>
                  </a:lnTo>
                  <a:lnTo>
                    <a:pt x="1962748" y="710638"/>
                  </a:lnTo>
                  <a:lnTo>
                    <a:pt x="1962748" y="785100"/>
                  </a:lnTo>
                  <a:close/>
                  <a:moveTo>
                    <a:pt x="1181665" y="706622"/>
                  </a:moveTo>
                  <a:lnTo>
                    <a:pt x="1181665" y="632160"/>
                  </a:lnTo>
                  <a:lnTo>
                    <a:pt x="1177649" y="632160"/>
                  </a:lnTo>
                  <a:lnTo>
                    <a:pt x="1177649" y="706622"/>
                  </a:lnTo>
                  <a:lnTo>
                    <a:pt x="1181665" y="706622"/>
                  </a:lnTo>
                  <a:close/>
                  <a:moveTo>
                    <a:pt x="1256207" y="1181666"/>
                  </a:moveTo>
                  <a:lnTo>
                    <a:pt x="1256207" y="1256127"/>
                  </a:lnTo>
                  <a:lnTo>
                    <a:pt x="1260223" y="1256127"/>
                  </a:lnTo>
                  <a:lnTo>
                    <a:pt x="1260223" y="1181666"/>
                  </a:lnTo>
                  <a:lnTo>
                    <a:pt x="1256207" y="1181666"/>
                  </a:lnTo>
                  <a:close/>
                  <a:moveTo>
                    <a:pt x="942135" y="789116"/>
                  </a:moveTo>
                  <a:lnTo>
                    <a:pt x="942135" y="863577"/>
                  </a:lnTo>
                  <a:lnTo>
                    <a:pt x="946151" y="863577"/>
                  </a:lnTo>
                  <a:lnTo>
                    <a:pt x="946151" y="789116"/>
                  </a:lnTo>
                  <a:lnTo>
                    <a:pt x="942135" y="789116"/>
                  </a:lnTo>
                  <a:close/>
                  <a:moveTo>
                    <a:pt x="1962748" y="1024630"/>
                  </a:moveTo>
                  <a:lnTo>
                    <a:pt x="1962748" y="1099091"/>
                  </a:lnTo>
                  <a:lnTo>
                    <a:pt x="1966764" y="1099091"/>
                  </a:lnTo>
                  <a:lnTo>
                    <a:pt x="1966764" y="1024630"/>
                  </a:lnTo>
                  <a:lnTo>
                    <a:pt x="1962748" y="1024630"/>
                  </a:lnTo>
                  <a:close/>
                  <a:moveTo>
                    <a:pt x="710638" y="471108"/>
                  </a:moveTo>
                  <a:lnTo>
                    <a:pt x="710638" y="396646"/>
                  </a:lnTo>
                  <a:lnTo>
                    <a:pt x="706621" y="396646"/>
                  </a:lnTo>
                  <a:lnTo>
                    <a:pt x="706621" y="471108"/>
                  </a:lnTo>
                  <a:lnTo>
                    <a:pt x="710638" y="471108"/>
                  </a:lnTo>
                  <a:close/>
                  <a:moveTo>
                    <a:pt x="396566" y="553602"/>
                  </a:moveTo>
                  <a:lnTo>
                    <a:pt x="392550" y="553602"/>
                  </a:lnTo>
                  <a:lnTo>
                    <a:pt x="392550" y="628064"/>
                  </a:lnTo>
                  <a:lnTo>
                    <a:pt x="396566" y="628064"/>
                  </a:lnTo>
                  <a:lnTo>
                    <a:pt x="396566" y="553602"/>
                  </a:lnTo>
                  <a:close/>
                  <a:moveTo>
                    <a:pt x="1020613" y="789116"/>
                  </a:moveTo>
                  <a:lnTo>
                    <a:pt x="1020613" y="863577"/>
                  </a:lnTo>
                  <a:lnTo>
                    <a:pt x="1024629" y="863577"/>
                  </a:lnTo>
                  <a:lnTo>
                    <a:pt x="1024629" y="789116"/>
                  </a:lnTo>
                  <a:lnTo>
                    <a:pt x="1020613" y="789116"/>
                  </a:lnTo>
                  <a:close/>
                  <a:moveTo>
                    <a:pt x="632080" y="471108"/>
                  </a:moveTo>
                  <a:lnTo>
                    <a:pt x="632080" y="396646"/>
                  </a:lnTo>
                  <a:lnTo>
                    <a:pt x="628063" y="396646"/>
                  </a:lnTo>
                  <a:lnTo>
                    <a:pt x="628063" y="471108"/>
                  </a:lnTo>
                  <a:lnTo>
                    <a:pt x="632080" y="471108"/>
                  </a:lnTo>
                  <a:close/>
                  <a:moveTo>
                    <a:pt x="549585" y="946152"/>
                  </a:moveTo>
                  <a:lnTo>
                    <a:pt x="549585" y="1020613"/>
                  </a:lnTo>
                  <a:lnTo>
                    <a:pt x="553602" y="1020613"/>
                  </a:lnTo>
                  <a:lnTo>
                    <a:pt x="553602" y="946152"/>
                  </a:lnTo>
                  <a:lnTo>
                    <a:pt x="549585" y="946152"/>
                  </a:lnTo>
                  <a:close/>
                  <a:moveTo>
                    <a:pt x="1495737" y="706622"/>
                  </a:moveTo>
                  <a:lnTo>
                    <a:pt x="1495737" y="632160"/>
                  </a:lnTo>
                  <a:lnTo>
                    <a:pt x="1491721" y="632160"/>
                  </a:lnTo>
                  <a:lnTo>
                    <a:pt x="1491721" y="706622"/>
                  </a:lnTo>
                  <a:lnTo>
                    <a:pt x="1495737" y="706622"/>
                  </a:lnTo>
                  <a:close/>
                  <a:moveTo>
                    <a:pt x="867673" y="471108"/>
                  </a:moveTo>
                  <a:lnTo>
                    <a:pt x="867673" y="396646"/>
                  </a:lnTo>
                  <a:lnTo>
                    <a:pt x="863657" y="396646"/>
                  </a:lnTo>
                  <a:lnTo>
                    <a:pt x="863657" y="471108"/>
                  </a:lnTo>
                  <a:lnTo>
                    <a:pt x="867673" y="471108"/>
                  </a:lnTo>
                  <a:close/>
                  <a:moveTo>
                    <a:pt x="863657" y="789116"/>
                  </a:moveTo>
                  <a:lnTo>
                    <a:pt x="863657" y="863577"/>
                  </a:lnTo>
                  <a:lnTo>
                    <a:pt x="867673" y="863577"/>
                  </a:lnTo>
                  <a:lnTo>
                    <a:pt x="867673" y="789116"/>
                  </a:lnTo>
                  <a:lnTo>
                    <a:pt x="863657" y="789116"/>
                  </a:lnTo>
                  <a:close/>
                  <a:moveTo>
                    <a:pt x="789115" y="471108"/>
                  </a:moveTo>
                  <a:lnTo>
                    <a:pt x="789115" y="396646"/>
                  </a:lnTo>
                  <a:lnTo>
                    <a:pt x="785099" y="396646"/>
                  </a:lnTo>
                  <a:lnTo>
                    <a:pt x="785099" y="471108"/>
                  </a:lnTo>
                  <a:lnTo>
                    <a:pt x="789115" y="471108"/>
                  </a:lnTo>
                  <a:close/>
                  <a:moveTo>
                    <a:pt x="396566" y="475124"/>
                  </a:moveTo>
                  <a:lnTo>
                    <a:pt x="392550" y="475124"/>
                  </a:lnTo>
                  <a:lnTo>
                    <a:pt x="392550" y="549586"/>
                  </a:lnTo>
                  <a:lnTo>
                    <a:pt x="396566" y="549586"/>
                  </a:lnTo>
                  <a:lnTo>
                    <a:pt x="396566" y="475124"/>
                  </a:lnTo>
                  <a:close/>
                  <a:moveTo>
                    <a:pt x="553602" y="471108"/>
                  </a:moveTo>
                  <a:lnTo>
                    <a:pt x="553602" y="396646"/>
                  </a:lnTo>
                  <a:lnTo>
                    <a:pt x="549585" y="396646"/>
                  </a:lnTo>
                  <a:lnTo>
                    <a:pt x="549585" y="471108"/>
                  </a:lnTo>
                  <a:lnTo>
                    <a:pt x="553602" y="471108"/>
                  </a:lnTo>
                  <a:close/>
                  <a:moveTo>
                    <a:pt x="475124" y="314072"/>
                  </a:moveTo>
                  <a:lnTo>
                    <a:pt x="475124" y="239610"/>
                  </a:lnTo>
                  <a:lnTo>
                    <a:pt x="471108" y="239610"/>
                  </a:lnTo>
                  <a:lnTo>
                    <a:pt x="471108" y="314072"/>
                  </a:lnTo>
                  <a:lnTo>
                    <a:pt x="475124" y="314072"/>
                  </a:lnTo>
                  <a:close/>
                  <a:moveTo>
                    <a:pt x="628063" y="946152"/>
                  </a:moveTo>
                  <a:lnTo>
                    <a:pt x="628063" y="1020613"/>
                  </a:lnTo>
                  <a:lnTo>
                    <a:pt x="632080" y="1020613"/>
                  </a:lnTo>
                  <a:lnTo>
                    <a:pt x="632080" y="946152"/>
                  </a:lnTo>
                  <a:lnTo>
                    <a:pt x="628063" y="946152"/>
                  </a:lnTo>
                  <a:close/>
                  <a:moveTo>
                    <a:pt x="553602" y="314072"/>
                  </a:moveTo>
                  <a:lnTo>
                    <a:pt x="553602" y="239610"/>
                  </a:lnTo>
                  <a:lnTo>
                    <a:pt x="549585" y="239610"/>
                  </a:lnTo>
                  <a:lnTo>
                    <a:pt x="549585" y="314072"/>
                  </a:lnTo>
                  <a:lnTo>
                    <a:pt x="553602" y="314072"/>
                  </a:lnTo>
                  <a:close/>
                  <a:moveTo>
                    <a:pt x="475124" y="471108"/>
                  </a:moveTo>
                  <a:lnTo>
                    <a:pt x="475124" y="396646"/>
                  </a:lnTo>
                  <a:lnTo>
                    <a:pt x="471108" y="396646"/>
                  </a:lnTo>
                  <a:lnTo>
                    <a:pt x="471108" y="471108"/>
                  </a:lnTo>
                  <a:lnTo>
                    <a:pt x="475124" y="471108"/>
                  </a:lnTo>
                  <a:close/>
                  <a:moveTo>
                    <a:pt x="1177649" y="789116"/>
                  </a:moveTo>
                  <a:lnTo>
                    <a:pt x="1177649" y="863577"/>
                  </a:lnTo>
                  <a:lnTo>
                    <a:pt x="1181665" y="863577"/>
                  </a:lnTo>
                  <a:lnTo>
                    <a:pt x="1181665" y="789116"/>
                  </a:lnTo>
                  <a:lnTo>
                    <a:pt x="1177649" y="789116"/>
                  </a:lnTo>
                  <a:close/>
                  <a:moveTo>
                    <a:pt x="396566" y="632080"/>
                  </a:moveTo>
                  <a:lnTo>
                    <a:pt x="392550" y="632080"/>
                  </a:lnTo>
                  <a:lnTo>
                    <a:pt x="392550" y="706541"/>
                  </a:lnTo>
                  <a:lnTo>
                    <a:pt x="396566" y="706541"/>
                  </a:lnTo>
                  <a:lnTo>
                    <a:pt x="396566" y="632080"/>
                  </a:lnTo>
                  <a:close/>
                  <a:moveTo>
                    <a:pt x="396566" y="314072"/>
                  </a:moveTo>
                  <a:lnTo>
                    <a:pt x="396566" y="239610"/>
                  </a:lnTo>
                  <a:lnTo>
                    <a:pt x="392550" y="239610"/>
                  </a:lnTo>
                  <a:lnTo>
                    <a:pt x="392550" y="314072"/>
                  </a:lnTo>
                  <a:lnTo>
                    <a:pt x="396566" y="314072"/>
                  </a:lnTo>
                  <a:close/>
                  <a:moveTo>
                    <a:pt x="1099171" y="789116"/>
                  </a:moveTo>
                  <a:lnTo>
                    <a:pt x="1099171" y="863577"/>
                  </a:lnTo>
                  <a:lnTo>
                    <a:pt x="1103187" y="863577"/>
                  </a:lnTo>
                  <a:lnTo>
                    <a:pt x="1103187" y="789116"/>
                  </a:lnTo>
                  <a:lnTo>
                    <a:pt x="1099171" y="789116"/>
                  </a:lnTo>
                  <a:close/>
                  <a:moveTo>
                    <a:pt x="318088" y="314072"/>
                  </a:moveTo>
                  <a:lnTo>
                    <a:pt x="318088" y="239610"/>
                  </a:lnTo>
                  <a:lnTo>
                    <a:pt x="314072" y="239610"/>
                  </a:lnTo>
                  <a:lnTo>
                    <a:pt x="314072" y="314072"/>
                  </a:lnTo>
                  <a:lnTo>
                    <a:pt x="318088" y="314072"/>
                  </a:lnTo>
                  <a:close/>
                  <a:moveTo>
                    <a:pt x="1570198" y="946152"/>
                  </a:moveTo>
                  <a:lnTo>
                    <a:pt x="1570198" y="1020613"/>
                  </a:lnTo>
                  <a:lnTo>
                    <a:pt x="1574215" y="1020613"/>
                  </a:lnTo>
                  <a:lnTo>
                    <a:pt x="1574215" y="946152"/>
                  </a:lnTo>
                  <a:lnTo>
                    <a:pt x="1570198" y="946152"/>
                  </a:lnTo>
                  <a:close/>
                  <a:moveTo>
                    <a:pt x="1260223" y="471108"/>
                  </a:moveTo>
                  <a:lnTo>
                    <a:pt x="1260223" y="396646"/>
                  </a:lnTo>
                  <a:lnTo>
                    <a:pt x="1256207" y="396646"/>
                  </a:lnTo>
                  <a:lnTo>
                    <a:pt x="1256207" y="471108"/>
                  </a:lnTo>
                  <a:lnTo>
                    <a:pt x="1260223" y="471108"/>
                  </a:lnTo>
                  <a:close/>
                  <a:moveTo>
                    <a:pt x="2041306" y="471108"/>
                  </a:moveTo>
                  <a:lnTo>
                    <a:pt x="2045322" y="471108"/>
                  </a:lnTo>
                  <a:lnTo>
                    <a:pt x="2045322" y="396646"/>
                  </a:lnTo>
                  <a:lnTo>
                    <a:pt x="2041306" y="396646"/>
                  </a:lnTo>
                  <a:lnTo>
                    <a:pt x="2041306" y="471108"/>
                  </a:lnTo>
                  <a:close/>
                  <a:moveTo>
                    <a:pt x="549585" y="1181666"/>
                  </a:moveTo>
                  <a:lnTo>
                    <a:pt x="549585" y="1256127"/>
                  </a:lnTo>
                  <a:lnTo>
                    <a:pt x="553602" y="1256127"/>
                  </a:lnTo>
                  <a:lnTo>
                    <a:pt x="553602" y="1181666"/>
                  </a:lnTo>
                  <a:lnTo>
                    <a:pt x="549585" y="1181666"/>
                  </a:lnTo>
                  <a:close/>
                  <a:moveTo>
                    <a:pt x="1338701" y="471108"/>
                  </a:moveTo>
                  <a:lnTo>
                    <a:pt x="1338701" y="396646"/>
                  </a:lnTo>
                  <a:lnTo>
                    <a:pt x="1334685" y="396646"/>
                  </a:lnTo>
                  <a:lnTo>
                    <a:pt x="1334685" y="471108"/>
                  </a:lnTo>
                  <a:lnTo>
                    <a:pt x="1338701" y="471108"/>
                  </a:lnTo>
                  <a:close/>
                  <a:moveTo>
                    <a:pt x="785099" y="946152"/>
                  </a:moveTo>
                  <a:lnTo>
                    <a:pt x="785099" y="1020613"/>
                  </a:lnTo>
                  <a:lnTo>
                    <a:pt x="789115" y="1020613"/>
                  </a:lnTo>
                  <a:lnTo>
                    <a:pt x="789115" y="946152"/>
                  </a:lnTo>
                  <a:lnTo>
                    <a:pt x="785099" y="946152"/>
                  </a:lnTo>
                  <a:close/>
                  <a:moveTo>
                    <a:pt x="706621" y="1181666"/>
                  </a:moveTo>
                  <a:lnTo>
                    <a:pt x="706621" y="1256127"/>
                  </a:lnTo>
                  <a:lnTo>
                    <a:pt x="710638" y="1256127"/>
                  </a:lnTo>
                  <a:lnTo>
                    <a:pt x="710638" y="1181666"/>
                  </a:lnTo>
                  <a:lnTo>
                    <a:pt x="706621" y="1181666"/>
                  </a:lnTo>
                  <a:close/>
                  <a:moveTo>
                    <a:pt x="1495737" y="471108"/>
                  </a:moveTo>
                  <a:lnTo>
                    <a:pt x="1495737" y="396646"/>
                  </a:lnTo>
                  <a:lnTo>
                    <a:pt x="1491721" y="396646"/>
                  </a:lnTo>
                  <a:lnTo>
                    <a:pt x="1491721" y="471108"/>
                  </a:lnTo>
                  <a:lnTo>
                    <a:pt x="1495737" y="471108"/>
                  </a:lnTo>
                  <a:close/>
                  <a:moveTo>
                    <a:pt x="946151" y="471108"/>
                  </a:moveTo>
                  <a:lnTo>
                    <a:pt x="946151" y="396646"/>
                  </a:lnTo>
                  <a:lnTo>
                    <a:pt x="942135" y="396646"/>
                  </a:lnTo>
                  <a:lnTo>
                    <a:pt x="942135" y="471108"/>
                  </a:lnTo>
                  <a:lnTo>
                    <a:pt x="946151" y="471108"/>
                  </a:lnTo>
                  <a:close/>
                  <a:moveTo>
                    <a:pt x="471108" y="1181666"/>
                  </a:moveTo>
                  <a:lnTo>
                    <a:pt x="471108" y="1256127"/>
                  </a:lnTo>
                  <a:lnTo>
                    <a:pt x="475124" y="1256127"/>
                  </a:lnTo>
                  <a:lnTo>
                    <a:pt x="475124" y="1181666"/>
                  </a:lnTo>
                  <a:lnTo>
                    <a:pt x="471108" y="1181666"/>
                  </a:lnTo>
                  <a:close/>
                  <a:moveTo>
                    <a:pt x="628063" y="1181666"/>
                  </a:moveTo>
                  <a:lnTo>
                    <a:pt x="628063" y="1256127"/>
                  </a:lnTo>
                  <a:lnTo>
                    <a:pt x="632080" y="1256127"/>
                  </a:lnTo>
                  <a:lnTo>
                    <a:pt x="632080" y="1181666"/>
                  </a:lnTo>
                  <a:lnTo>
                    <a:pt x="628063" y="1181666"/>
                  </a:lnTo>
                  <a:close/>
                  <a:moveTo>
                    <a:pt x="710638" y="706622"/>
                  </a:moveTo>
                  <a:lnTo>
                    <a:pt x="710638" y="632160"/>
                  </a:lnTo>
                  <a:lnTo>
                    <a:pt x="706621" y="632160"/>
                  </a:lnTo>
                  <a:lnTo>
                    <a:pt x="706621" y="706622"/>
                  </a:lnTo>
                  <a:lnTo>
                    <a:pt x="710638" y="706622"/>
                  </a:lnTo>
                  <a:close/>
                  <a:moveTo>
                    <a:pt x="1417259" y="471108"/>
                  </a:moveTo>
                  <a:lnTo>
                    <a:pt x="1417259" y="396646"/>
                  </a:lnTo>
                  <a:lnTo>
                    <a:pt x="1413243" y="396646"/>
                  </a:lnTo>
                  <a:lnTo>
                    <a:pt x="1413243" y="471108"/>
                  </a:lnTo>
                  <a:lnTo>
                    <a:pt x="1417259" y="471108"/>
                  </a:lnTo>
                  <a:close/>
                  <a:moveTo>
                    <a:pt x="1177649" y="867674"/>
                  </a:moveTo>
                  <a:lnTo>
                    <a:pt x="1177649" y="942136"/>
                  </a:lnTo>
                  <a:lnTo>
                    <a:pt x="1181665" y="942136"/>
                  </a:lnTo>
                  <a:lnTo>
                    <a:pt x="1181665" y="867674"/>
                  </a:lnTo>
                  <a:lnTo>
                    <a:pt x="1177649" y="867674"/>
                  </a:lnTo>
                  <a:close/>
                  <a:moveTo>
                    <a:pt x="706621" y="946152"/>
                  </a:moveTo>
                  <a:lnTo>
                    <a:pt x="706621" y="1020613"/>
                  </a:lnTo>
                  <a:lnTo>
                    <a:pt x="710638" y="1020613"/>
                  </a:lnTo>
                  <a:lnTo>
                    <a:pt x="710638" y="946152"/>
                  </a:lnTo>
                  <a:lnTo>
                    <a:pt x="706621" y="946152"/>
                  </a:lnTo>
                  <a:close/>
                  <a:moveTo>
                    <a:pt x="1024629" y="471108"/>
                  </a:moveTo>
                  <a:lnTo>
                    <a:pt x="1024629" y="396646"/>
                  </a:lnTo>
                  <a:lnTo>
                    <a:pt x="1020613" y="396646"/>
                  </a:lnTo>
                  <a:lnTo>
                    <a:pt x="1020613" y="471108"/>
                  </a:lnTo>
                  <a:lnTo>
                    <a:pt x="1024629" y="471108"/>
                  </a:lnTo>
                  <a:close/>
                  <a:moveTo>
                    <a:pt x="314072" y="1181666"/>
                  </a:moveTo>
                  <a:lnTo>
                    <a:pt x="314072" y="1256127"/>
                  </a:lnTo>
                  <a:lnTo>
                    <a:pt x="318088" y="1256127"/>
                  </a:lnTo>
                  <a:lnTo>
                    <a:pt x="318088" y="1181666"/>
                  </a:lnTo>
                  <a:lnTo>
                    <a:pt x="314072" y="1181666"/>
                  </a:lnTo>
                  <a:close/>
                  <a:moveTo>
                    <a:pt x="628063" y="867674"/>
                  </a:moveTo>
                  <a:lnTo>
                    <a:pt x="628063" y="942136"/>
                  </a:lnTo>
                  <a:lnTo>
                    <a:pt x="632080" y="942136"/>
                  </a:lnTo>
                  <a:lnTo>
                    <a:pt x="632080" y="867674"/>
                  </a:lnTo>
                  <a:lnTo>
                    <a:pt x="628063" y="867674"/>
                  </a:lnTo>
                  <a:close/>
                  <a:moveTo>
                    <a:pt x="785099" y="789116"/>
                  </a:moveTo>
                  <a:lnTo>
                    <a:pt x="785099" y="863577"/>
                  </a:lnTo>
                  <a:lnTo>
                    <a:pt x="789115" y="863577"/>
                  </a:lnTo>
                  <a:lnTo>
                    <a:pt x="789115" y="789116"/>
                  </a:lnTo>
                  <a:lnTo>
                    <a:pt x="785099" y="789116"/>
                  </a:lnTo>
                  <a:close/>
                  <a:moveTo>
                    <a:pt x="392550" y="1181666"/>
                  </a:moveTo>
                  <a:lnTo>
                    <a:pt x="392550" y="1256127"/>
                  </a:lnTo>
                  <a:lnTo>
                    <a:pt x="396566" y="1256127"/>
                  </a:lnTo>
                  <a:lnTo>
                    <a:pt x="396566" y="1181666"/>
                  </a:lnTo>
                  <a:lnTo>
                    <a:pt x="392550" y="1181666"/>
                  </a:lnTo>
                  <a:close/>
                  <a:moveTo>
                    <a:pt x="396566" y="396566"/>
                  </a:moveTo>
                  <a:lnTo>
                    <a:pt x="392550" y="396566"/>
                  </a:lnTo>
                  <a:lnTo>
                    <a:pt x="392550" y="471028"/>
                  </a:lnTo>
                  <a:lnTo>
                    <a:pt x="396566" y="471028"/>
                  </a:lnTo>
                  <a:lnTo>
                    <a:pt x="396566" y="396566"/>
                  </a:lnTo>
                  <a:close/>
                  <a:moveTo>
                    <a:pt x="1103187" y="471108"/>
                  </a:moveTo>
                  <a:lnTo>
                    <a:pt x="1103187" y="396646"/>
                  </a:lnTo>
                  <a:lnTo>
                    <a:pt x="1099171" y="396646"/>
                  </a:lnTo>
                  <a:lnTo>
                    <a:pt x="1099171" y="471108"/>
                  </a:lnTo>
                  <a:lnTo>
                    <a:pt x="1103187" y="471108"/>
                  </a:lnTo>
                  <a:close/>
                  <a:moveTo>
                    <a:pt x="706621" y="789116"/>
                  </a:moveTo>
                  <a:lnTo>
                    <a:pt x="706621" y="863577"/>
                  </a:lnTo>
                  <a:lnTo>
                    <a:pt x="710638" y="863577"/>
                  </a:lnTo>
                  <a:lnTo>
                    <a:pt x="710638" y="789116"/>
                  </a:lnTo>
                  <a:lnTo>
                    <a:pt x="706621" y="789116"/>
                  </a:lnTo>
                  <a:close/>
                  <a:moveTo>
                    <a:pt x="1181665" y="471108"/>
                  </a:moveTo>
                  <a:lnTo>
                    <a:pt x="1181665" y="396646"/>
                  </a:lnTo>
                  <a:lnTo>
                    <a:pt x="1177649" y="396646"/>
                  </a:lnTo>
                  <a:lnTo>
                    <a:pt x="1177649" y="471108"/>
                  </a:lnTo>
                  <a:lnTo>
                    <a:pt x="1181665" y="471108"/>
                  </a:lnTo>
                  <a:close/>
                  <a:moveTo>
                    <a:pt x="2119784" y="1560319"/>
                  </a:moveTo>
                  <a:lnTo>
                    <a:pt x="2123800" y="1560319"/>
                  </a:lnTo>
                  <a:lnTo>
                    <a:pt x="2123800" y="1495738"/>
                  </a:lnTo>
                  <a:lnTo>
                    <a:pt x="2119784" y="1495738"/>
                  </a:lnTo>
                  <a:lnTo>
                    <a:pt x="2119784" y="1560319"/>
                  </a:lnTo>
                  <a:close/>
                  <a:moveTo>
                    <a:pt x="239530" y="553602"/>
                  </a:moveTo>
                  <a:lnTo>
                    <a:pt x="235514" y="553602"/>
                  </a:lnTo>
                  <a:lnTo>
                    <a:pt x="235514" y="628064"/>
                  </a:lnTo>
                  <a:lnTo>
                    <a:pt x="239530" y="628064"/>
                  </a:lnTo>
                  <a:lnTo>
                    <a:pt x="239530" y="553602"/>
                  </a:lnTo>
                  <a:close/>
                  <a:moveTo>
                    <a:pt x="1491721" y="1560319"/>
                  </a:moveTo>
                  <a:lnTo>
                    <a:pt x="1495737" y="1560319"/>
                  </a:lnTo>
                  <a:lnTo>
                    <a:pt x="1495737" y="1495738"/>
                  </a:lnTo>
                  <a:lnTo>
                    <a:pt x="1491721" y="1495738"/>
                  </a:lnTo>
                  <a:lnTo>
                    <a:pt x="1491721" y="1560319"/>
                  </a:lnTo>
                  <a:close/>
                  <a:moveTo>
                    <a:pt x="1413243" y="1560319"/>
                  </a:moveTo>
                  <a:lnTo>
                    <a:pt x="1417259" y="1560319"/>
                  </a:lnTo>
                  <a:lnTo>
                    <a:pt x="1417259" y="1495738"/>
                  </a:lnTo>
                  <a:lnTo>
                    <a:pt x="1413243" y="1495738"/>
                  </a:lnTo>
                  <a:lnTo>
                    <a:pt x="1413243" y="1560319"/>
                  </a:lnTo>
                  <a:close/>
                  <a:moveTo>
                    <a:pt x="239530" y="475124"/>
                  </a:moveTo>
                  <a:lnTo>
                    <a:pt x="235514" y="475124"/>
                  </a:lnTo>
                  <a:lnTo>
                    <a:pt x="235514" y="549586"/>
                  </a:lnTo>
                  <a:lnTo>
                    <a:pt x="239530" y="549586"/>
                  </a:lnTo>
                  <a:lnTo>
                    <a:pt x="239530" y="475124"/>
                  </a:lnTo>
                  <a:close/>
                  <a:moveTo>
                    <a:pt x="1570198" y="1560319"/>
                  </a:moveTo>
                  <a:lnTo>
                    <a:pt x="1574215" y="1560319"/>
                  </a:lnTo>
                  <a:lnTo>
                    <a:pt x="1574215" y="1495738"/>
                  </a:lnTo>
                  <a:lnTo>
                    <a:pt x="1570198" y="1495738"/>
                  </a:lnTo>
                  <a:lnTo>
                    <a:pt x="1570198" y="1560319"/>
                  </a:lnTo>
                  <a:close/>
                  <a:moveTo>
                    <a:pt x="239530" y="396566"/>
                  </a:moveTo>
                  <a:lnTo>
                    <a:pt x="235514" y="396566"/>
                  </a:lnTo>
                  <a:lnTo>
                    <a:pt x="235514" y="471028"/>
                  </a:lnTo>
                  <a:lnTo>
                    <a:pt x="239530" y="471028"/>
                  </a:lnTo>
                  <a:lnTo>
                    <a:pt x="239530" y="396566"/>
                  </a:lnTo>
                  <a:close/>
                  <a:moveTo>
                    <a:pt x="628063" y="1560319"/>
                  </a:moveTo>
                  <a:lnTo>
                    <a:pt x="632080" y="1560319"/>
                  </a:lnTo>
                  <a:lnTo>
                    <a:pt x="632080" y="1495738"/>
                  </a:lnTo>
                  <a:lnTo>
                    <a:pt x="628063" y="1495738"/>
                  </a:lnTo>
                  <a:lnTo>
                    <a:pt x="628063" y="1560319"/>
                  </a:lnTo>
                  <a:close/>
                  <a:moveTo>
                    <a:pt x="239530" y="789116"/>
                  </a:moveTo>
                  <a:lnTo>
                    <a:pt x="235514" y="789116"/>
                  </a:lnTo>
                  <a:lnTo>
                    <a:pt x="235514" y="863577"/>
                  </a:lnTo>
                  <a:lnTo>
                    <a:pt x="239530" y="863577"/>
                  </a:lnTo>
                  <a:lnTo>
                    <a:pt x="239530" y="789116"/>
                  </a:lnTo>
                  <a:close/>
                  <a:moveTo>
                    <a:pt x="239530" y="710638"/>
                  </a:moveTo>
                  <a:lnTo>
                    <a:pt x="235514" y="710638"/>
                  </a:lnTo>
                  <a:lnTo>
                    <a:pt x="235514" y="785100"/>
                  </a:lnTo>
                  <a:lnTo>
                    <a:pt x="239530" y="785100"/>
                  </a:lnTo>
                  <a:lnTo>
                    <a:pt x="239530" y="710638"/>
                  </a:lnTo>
                  <a:close/>
                  <a:moveTo>
                    <a:pt x="1648756" y="1560319"/>
                  </a:moveTo>
                  <a:lnTo>
                    <a:pt x="1652773" y="1560319"/>
                  </a:lnTo>
                  <a:lnTo>
                    <a:pt x="1652773" y="1495738"/>
                  </a:lnTo>
                  <a:lnTo>
                    <a:pt x="1648756" y="1495738"/>
                  </a:lnTo>
                  <a:lnTo>
                    <a:pt x="1648756" y="1560319"/>
                  </a:lnTo>
                  <a:close/>
                  <a:moveTo>
                    <a:pt x="239530" y="632080"/>
                  </a:moveTo>
                  <a:lnTo>
                    <a:pt x="235514" y="632080"/>
                  </a:lnTo>
                  <a:lnTo>
                    <a:pt x="235514" y="706541"/>
                  </a:lnTo>
                  <a:lnTo>
                    <a:pt x="239530" y="706541"/>
                  </a:lnTo>
                  <a:lnTo>
                    <a:pt x="239530" y="632080"/>
                  </a:lnTo>
                  <a:close/>
                  <a:moveTo>
                    <a:pt x="863657" y="1560319"/>
                  </a:moveTo>
                  <a:lnTo>
                    <a:pt x="867673" y="1560319"/>
                  </a:lnTo>
                  <a:lnTo>
                    <a:pt x="867673" y="1495738"/>
                  </a:lnTo>
                  <a:lnTo>
                    <a:pt x="863657" y="1495738"/>
                  </a:lnTo>
                  <a:lnTo>
                    <a:pt x="863657" y="1560319"/>
                  </a:lnTo>
                  <a:close/>
                  <a:moveTo>
                    <a:pt x="1805792" y="1560319"/>
                  </a:moveTo>
                  <a:lnTo>
                    <a:pt x="1809809" y="1560319"/>
                  </a:lnTo>
                  <a:lnTo>
                    <a:pt x="1809809" y="1495738"/>
                  </a:lnTo>
                  <a:lnTo>
                    <a:pt x="1805792" y="1495738"/>
                  </a:lnTo>
                  <a:lnTo>
                    <a:pt x="1805792" y="1560319"/>
                  </a:lnTo>
                  <a:close/>
                  <a:moveTo>
                    <a:pt x="942135" y="1560319"/>
                  </a:moveTo>
                  <a:lnTo>
                    <a:pt x="946151" y="1560319"/>
                  </a:lnTo>
                  <a:lnTo>
                    <a:pt x="946151" y="1495738"/>
                  </a:lnTo>
                  <a:lnTo>
                    <a:pt x="942135" y="1495738"/>
                  </a:lnTo>
                  <a:lnTo>
                    <a:pt x="942135" y="1560319"/>
                  </a:lnTo>
                  <a:close/>
                  <a:moveTo>
                    <a:pt x="785099" y="1560319"/>
                  </a:moveTo>
                  <a:lnTo>
                    <a:pt x="789115" y="1560319"/>
                  </a:lnTo>
                  <a:lnTo>
                    <a:pt x="789115" y="1495738"/>
                  </a:lnTo>
                  <a:lnTo>
                    <a:pt x="785099" y="1495738"/>
                  </a:lnTo>
                  <a:lnTo>
                    <a:pt x="785099" y="1560319"/>
                  </a:lnTo>
                  <a:close/>
                  <a:moveTo>
                    <a:pt x="706621" y="1560319"/>
                  </a:moveTo>
                  <a:lnTo>
                    <a:pt x="710638" y="1560319"/>
                  </a:lnTo>
                  <a:lnTo>
                    <a:pt x="710638" y="1495738"/>
                  </a:lnTo>
                  <a:lnTo>
                    <a:pt x="706621" y="1495738"/>
                  </a:lnTo>
                  <a:lnTo>
                    <a:pt x="706621" y="1560319"/>
                  </a:lnTo>
                  <a:close/>
                  <a:moveTo>
                    <a:pt x="1020613" y="1560319"/>
                  </a:moveTo>
                  <a:lnTo>
                    <a:pt x="1024629" y="1560319"/>
                  </a:lnTo>
                  <a:lnTo>
                    <a:pt x="1024629" y="1495738"/>
                  </a:lnTo>
                  <a:lnTo>
                    <a:pt x="1020613" y="1495738"/>
                  </a:lnTo>
                  <a:lnTo>
                    <a:pt x="1020613" y="1560319"/>
                  </a:lnTo>
                  <a:close/>
                  <a:moveTo>
                    <a:pt x="239530" y="239530"/>
                  </a:moveTo>
                  <a:lnTo>
                    <a:pt x="235514" y="239530"/>
                  </a:lnTo>
                  <a:lnTo>
                    <a:pt x="235514" y="313992"/>
                  </a:lnTo>
                  <a:lnTo>
                    <a:pt x="239530" y="313992"/>
                  </a:lnTo>
                  <a:lnTo>
                    <a:pt x="239530" y="239530"/>
                  </a:lnTo>
                  <a:close/>
                  <a:moveTo>
                    <a:pt x="1256207" y="1560319"/>
                  </a:moveTo>
                  <a:lnTo>
                    <a:pt x="1260223" y="1560319"/>
                  </a:lnTo>
                  <a:lnTo>
                    <a:pt x="1260223" y="1495738"/>
                  </a:lnTo>
                  <a:lnTo>
                    <a:pt x="1256207" y="1495738"/>
                  </a:lnTo>
                  <a:lnTo>
                    <a:pt x="1256207" y="1560319"/>
                  </a:lnTo>
                  <a:close/>
                  <a:moveTo>
                    <a:pt x="239530" y="318088"/>
                  </a:moveTo>
                  <a:lnTo>
                    <a:pt x="235514" y="318088"/>
                  </a:lnTo>
                  <a:lnTo>
                    <a:pt x="235514" y="392550"/>
                  </a:lnTo>
                  <a:lnTo>
                    <a:pt x="239530" y="392550"/>
                  </a:lnTo>
                  <a:lnTo>
                    <a:pt x="239530" y="318088"/>
                  </a:lnTo>
                  <a:close/>
                  <a:moveTo>
                    <a:pt x="1177649" y="1560319"/>
                  </a:moveTo>
                  <a:lnTo>
                    <a:pt x="1181665" y="1560319"/>
                  </a:lnTo>
                  <a:lnTo>
                    <a:pt x="1181665" y="1495738"/>
                  </a:lnTo>
                  <a:lnTo>
                    <a:pt x="1177649" y="1495738"/>
                  </a:lnTo>
                  <a:lnTo>
                    <a:pt x="1177649" y="1560319"/>
                  </a:lnTo>
                  <a:close/>
                  <a:moveTo>
                    <a:pt x="1099171" y="1560319"/>
                  </a:moveTo>
                  <a:lnTo>
                    <a:pt x="1103187" y="1560319"/>
                  </a:lnTo>
                  <a:lnTo>
                    <a:pt x="1103187" y="1495738"/>
                  </a:lnTo>
                  <a:lnTo>
                    <a:pt x="1099171" y="1495738"/>
                  </a:lnTo>
                  <a:lnTo>
                    <a:pt x="1099171" y="1560319"/>
                  </a:lnTo>
                  <a:close/>
                  <a:moveTo>
                    <a:pt x="1334685" y="1560319"/>
                  </a:moveTo>
                  <a:lnTo>
                    <a:pt x="1338701" y="1560319"/>
                  </a:lnTo>
                  <a:lnTo>
                    <a:pt x="1338701" y="1495738"/>
                  </a:lnTo>
                  <a:lnTo>
                    <a:pt x="1334685" y="1495738"/>
                  </a:lnTo>
                  <a:lnTo>
                    <a:pt x="1334685" y="1560319"/>
                  </a:lnTo>
                  <a:close/>
                  <a:moveTo>
                    <a:pt x="1727234" y="1560319"/>
                  </a:moveTo>
                  <a:lnTo>
                    <a:pt x="1731250" y="1560319"/>
                  </a:lnTo>
                  <a:lnTo>
                    <a:pt x="1731250" y="1495738"/>
                  </a:lnTo>
                  <a:lnTo>
                    <a:pt x="1727234" y="1495738"/>
                  </a:lnTo>
                  <a:lnTo>
                    <a:pt x="1727234" y="1560319"/>
                  </a:lnTo>
                  <a:close/>
                  <a:moveTo>
                    <a:pt x="1648756" y="946152"/>
                  </a:moveTo>
                  <a:lnTo>
                    <a:pt x="1648756" y="1020613"/>
                  </a:lnTo>
                  <a:lnTo>
                    <a:pt x="1652773" y="1020613"/>
                  </a:lnTo>
                  <a:lnTo>
                    <a:pt x="1652773" y="946152"/>
                  </a:lnTo>
                  <a:lnTo>
                    <a:pt x="1648756" y="946152"/>
                  </a:lnTo>
                  <a:close/>
                  <a:moveTo>
                    <a:pt x="2198342" y="1099172"/>
                  </a:moveTo>
                  <a:lnTo>
                    <a:pt x="2202358" y="1099172"/>
                  </a:lnTo>
                  <a:lnTo>
                    <a:pt x="2202358" y="1024710"/>
                  </a:lnTo>
                  <a:lnTo>
                    <a:pt x="2198342" y="1024710"/>
                  </a:lnTo>
                  <a:lnTo>
                    <a:pt x="2198342" y="1099172"/>
                  </a:lnTo>
                  <a:close/>
                  <a:moveTo>
                    <a:pt x="2198342" y="1177649"/>
                  </a:moveTo>
                  <a:lnTo>
                    <a:pt x="2202358" y="1177649"/>
                  </a:lnTo>
                  <a:lnTo>
                    <a:pt x="2202358" y="1103188"/>
                  </a:lnTo>
                  <a:lnTo>
                    <a:pt x="2198342" y="1103188"/>
                  </a:lnTo>
                  <a:lnTo>
                    <a:pt x="2198342" y="1177649"/>
                  </a:lnTo>
                  <a:close/>
                  <a:moveTo>
                    <a:pt x="2276820" y="1560319"/>
                  </a:moveTo>
                  <a:lnTo>
                    <a:pt x="2280836" y="1560319"/>
                  </a:lnTo>
                  <a:lnTo>
                    <a:pt x="2280836" y="1495738"/>
                  </a:lnTo>
                  <a:lnTo>
                    <a:pt x="2276820" y="1495738"/>
                  </a:lnTo>
                  <a:lnTo>
                    <a:pt x="2276820" y="1560319"/>
                  </a:lnTo>
                  <a:close/>
                  <a:moveTo>
                    <a:pt x="2355378" y="1560319"/>
                  </a:moveTo>
                  <a:lnTo>
                    <a:pt x="2359394" y="1560319"/>
                  </a:lnTo>
                  <a:lnTo>
                    <a:pt x="2359394" y="1495738"/>
                  </a:lnTo>
                  <a:lnTo>
                    <a:pt x="2355378" y="1495738"/>
                  </a:lnTo>
                  <a:lnTo>
                    <a:pt x="2355378" y="1560319"/>
                  </a:lnTo>
                  <a:close/>
                  <a:moveTo>
                    <a:pt x="239530" y="867674"/>
                  </a:moveTo>
                  <a:lnTo>
                    <a:pt x="235514" y="867674"/>
                  </a:lnTo>
                  <a:lnTo>
                    <a:pt x="235514" y="942136"/>
                  </a:lnTo>
                  <a:lnTo>
                    <a:pt x="239530" y="942136"/>
                  </a:lnTo>
                  <a:lnTo>
                    <a:pt x="239530" y="867674"/>
                  </a:lnTo>
                  <a:close/>
                  <a:moveTo>
                    <a:pt x="2198342" y="628064"/>
                  </a:moveTo>
                  <a:lnTo>
                    <a:pt x="2202358" y="628064"/>
                  </a:lnTo>
                  <a:lnTo>
                    <a:pt x="2202358" y="553602"/>
                  </a:lnTo>
                  <a:lnTo>
                    <a:pt x="2198342" y="553602"/>
                  </a:lnTo>
                  <a:lnTo>
                    <a:pt x="2198342" y="628064"/>
                  </a:lnTo>
                  <a:close/>
                  <a:moveTo>
                    <a:pt x="2198342" y="706622"/>
                  </a:moveTo>
                  <a:lnTo>
                    <a:pt x="2202358" y="706622"/>
                  </a:lnTo>
                  <a:lnTo>
                    <a:pt x="2202358" y="632160"/>
                  </a:lnTo>
                  <a:lnTo>
                    <a:pt x="2198342" y="632160"/>
                  </a:lnTo>
                  <a:lnTo>
                    <a:pt x="2198342" y="706622"/>
                  </a:lnTo>
                  <a:close/>
                  <a:moveTo>
                    <a:pt x="2198342" y="785100"/>
                  </a:moveTo>
                  <a:lnTo>
                    <a:pt x="2202358" y="785100"/>
                  </a:lnTo>
                  <a:lnTo>
                    <a:pt x="2202358" y="710638"/>
                  </a:lnTo>
                  <a:lnTo>
                    <a:pt x="2198342" y="710638"/>
                  </a:lnTo>
                  <a:lnTo>
                    <a:pt x="2198342" y="785100"/>
                  </a:lnTo>
                  <a:close/>
                  <a:moveTo>
                    <a:pt x="2198342" y="863658"/>
                  </a:moveTo>
                  <a:lnTo>
                    <a:pt x="2202358" y="863658"/>
                  </a:lnTo>
                  <a:lnTo>
                    <a:pt x="2202358" y="789196"/>
                  </a:lnTo>
                  <a:lnTo>
                    <a:pt x="2198342" y="789196"/>
                  </a:lnTo>
                  <a:lnTo>
                    <a:pt x="2198342" y="863658"/>
                  </a:lnTo>
                  <a:close/>
                  <a:moveTo>
                    <a:pt x="2198342" y="942136"/>
                  </a:moveTo>
                  <a:lnTo>
                    <a:pt x="2202358" y="942136"/>
                  </a:lnTo>
                  <a:lnTo>
                    <a:pt x="2202358" y="867674"/>
                  </a:lnTo>
                  <a:lnTo>
                    <a:pt x="2198342" y="867674"/>
                  </a:lnTo>
                  <a:lnTo>
                    <a:pt x="2198342" y="942136"/>
                  </a:lnTo>
                  <a:close/>
                  <a:moveTo>
                    <a:pt x="2198342" y="1020613"/>
                  </a:moveTo>
                  <a:lnTo>
                    <a:pt x="2202358" y="1020613"/>
                  </a:lnTo>
                  <a:lnTo>
                    <a:pt x="2202358" y="946152"/>
                  </a:lnTo>
                  <a:lnTo>
                    <a:pt x="2198342" y="946152"/>
                  </a:lnTo>
                  <a:lnTo>
                    <a:pt x="2198342" y="1020613"/>
                  </a:lnTo>
                  <a:close/>
                  <a:moveTo>
                    <a:pt x="2041306" y="1560319"/>
                  </a:moveTo>
                  <a:lnTo>
                    <a:pt x="2045322" y="1560319"/>
                  </a:lnTo>
                  <a:lnTo>
                    <a:pt x="2045322" y="1495738"/>
                  </a:lnTo>
                  <a:lnTo>
                    <a:pt x="2041306" y="1495738"/>
                  </a:lnTo>
                  <a:lnTo>
                    <a:pt x="2041306" y="1560319"/>
                  </a:lnTo>
                  <a:close/>
                  <a:moveTo>
                    <a:pt x="1570198" y="1181666"/>
                  </a:moveTo>
                  <a:lnTo>
                    <a:pt x="1570198" y="1256127"/>
                  </a:lnTo>
                  <a:lnTo>
                    <a:pt x="1574215" y="1256127"/>
                  </a:lnTo>
                  <a:lnTo>
                    <a:pt x="1574215" y="1181666"/>
                  </a:lnTo>
                  <a:lnTo>
                    <a:pt x="1570198" y="1181666"/>
                  </a:lnTo>
                  <a:close/>
                  <a:moveTo>
                    <a:pt x="239530" y="1024630"/>
                  </a:moveTo>
                  <a:lnTo>
                    <a:pt x="235514" y="1024630"/>
                  </a:lnTo>
                  <a:lnTo>
                    <a:pt x="235514" y="1099091"/>
                  </a:lnTo>
                  <a:lnTo>
                    <a:pt x="239530" y="1099091"/>
                  </a:lnTo>
                  <a:lnTo>
                    <a:pt x="239530" y="1024630"/>
                  </a:lnTo>
                  <a:close/>
                  <a:moveTo>
                    <a:pt x="2198342" y="1256208"/>
                  </a:moveTo>
                  <a:lnTo>
                    <a:pt x="2202358" y="1256208"/>
                  </a:lnTo>
                  <a:lnTo>
                    <a:pt x="2202358" y="1181746"/>
                  </a:lnTo>
                  <a:lnTo>
                    <a:pt x="2198342" y="1181746"/>
                  </a:lnTo>
                  <a:lnTo>
                    <a:pt x="2198342" y="1256208"/>
                  </a:lnTo>
                  <a:close/>
                  <a:moveTo>
                    <a:pt x="1884270" y="1560319"/>
                  </a:moveTo>
                  <a:lnTo>
                    <a:pt x="1888286" y="1560319"/>
                  </a:lnTo>
                  <a:lnTo>
                    <a:pt x="1888286" y="1495738"/>
                  </a:lnTo>
                  <a:lnTo>
                    <a:pt x="1884270" y="1495738"/>
                  </a:lnTo>
                  <a:lnTo>
                    <a:pt x="1884270" y="1560319"/>
                  </a:lnTo>
                  <a:close/>
                  <a:moveTo>
                    <a:pt x="239530" y="946152"/>
                  </a:moveTo>
                  <a:lnTo>
                    <a:pt x="235514" y="946152"/>
                  </a:lnTo>
                  <a:lnTo>
                    <a:pt x="235514" y="1020613"/>
                  </a:lnTo>
                  <a:lnTo>
                    <a:pt x="239530" y="1020613"/>
                  </a:lnTo>
                  <a:lnTo>
                    <a:pt x="239530" y="946152"/>
                  </a:lnTo>
                  <a:close/>
                  <a:moveTo>
                    <a:pt x="2198342" y="1560319"/>
                  </a:moveTo>
                  <a:lnTo>
                    <a:pt x="2202358" y="1560319"/>
                  </a:lnTo>
                  <a:lnTo>
                    <a:pt x="2202358" y="1495738"/>
                  </a:lnTo>
                  <a:lnTo>
                    <a:pt x="2198342" y="1495738"/>
                  </a:lnTo>
                  <a:lnTo>
                    <a:pt x="2198342" y="1560319"/>
                  </a:lnTo>
                  <a:close/>
                  <a:moveTo>
                    <a:pt x="239530" y="1181666"/>
                  </a:moveTo>
                  <a:lnTo>
                    <a:pt x="235514" y="1181666"/>
                  </a:lnTo>
                  <a:lnTo>
                    <a:pt x="235514" y="1256127"/>
                  </a:lnTo>
                  <a:lnTo>
                    <a:pt x="239530" y="1256127"/>
                  </a:lnTo>
                  <a:lnTo>
                    <a:pt x="239530" y="1181666"/>
                  </a:lnTo>
                  <a:close/>
                  <a:moveTo>
                    <a:pt x="632080" y="314072"/>
                  </a:moveTo>
                  <a:lnTo>
                    <a:pt x="632080" y="239610"/>
                  </a:lnTo>
                  <a:lnTo>
                    <a:pt x="628063" y="239610"/>
                  </a:lnTo>
                  <a:lnTo>
                    <a:pt x="628063" y="314072"/>
                  </a:lnTo>
                  <a:lnTo>
                    <a:pt x="632080" y="314072"/>
                  </a:lnTo>
                  <a:close/>
                  <a:moveTo>
                    <a:pt x="239530" y="1103188"/>
                  </a:moveTo>
                  <a:lnTo>
                    <a:pt x="235514" y="1103188"/>
                  </a:lnTo>
                  <a:lnTo>
                    <a:pt x="235514" y="1177649"/>
                  </a:lnTo>
                  <a:lnTo>
                    <a:pt x="239530" y="1177649"/>
                  </a:lnTo>
                  <a:lnTo>
                    <a:pt x="239530" y="1103188"/>
                  </a:lnTo>
                  <a:close/>
                  <a:moveTo>
                    <a:pt x="1962748" y="1560319"/>
                  </a:moveTo>
                  <a:lnTo>
                    <a:pt x="1966764" y="1560319"/>
                  </a:lnTo>
                  <a:lnTo>
                    <a:pt x="1966764" y="1495738"/>
                  </a:lnTo>
                  <a:lnTo>
                    <a:pt x="1962748" y="1495738"/>
                  </a:lnTo>
                  <a:lnTo>
                    <a:pt x="1962748" y="1560319"/>
                  </a:lnTo>
                  <a:close/>
                  <a:moveTo>
                    <a:pt x="1884270" y="1181666"/>
                  </a:moveTo>
                  <a:lnTo>
                    <a:pt x="1884270" y="1256127"/>
                  </a:lnTo>
                  <a:lnTo>
                    <a:pt x="1888286" y="1256127"/>
                  </a:lnTo>
                  <a:lnTo>
                    <a:pt x="1888286" y="1181666"/>
                  </a:lnTo>
                  <a:lnTo>
                    <a:pt x="1884270" y="1181666"/>
                  </a:lnTo>
                  <a:close/>
                  <a:moveTo>
                    <a:pt x="1570198" y="710638"/>
                  </a:moveTo>
                  <a:lnTo>
                    <a:pt x="1570198" y="785100"/>
                  </a:lnTo>
                  <a:lnTo>
                    <a:pt x="1574215" y="785100"/>
                  </a:lnTo>
                  <a:lnTo>
                    <a:pt x="1574215" y="710638"/>
                  </a:lnTo>
                  <a:lnTo>
                    <a:pt x="1570198" y="710638"/>
                  </a:lnTo>
                  <a:close/>
                  <a:moveTo>
                    <a:pt x="1805792" y="1181666"/>
                  </a:moveTo>
                  <a:lnTo>
                    <a:pt x="1805792" y="1256127"/>
                  </a:lnTo>
                  <a:lnTo>
                    <a:pt x="1809809" y="1256127"/>
                  </a:lnTo>
                  <a:lnTo>
                    <a:pt x="1809809" y="1181666"/>
                  </a:lnTo>
                  <a:lnTo>
                    <a:pt x="1805792" y="1181666"/>
                  </a:lnTo>
                  <a:close/>
                  <a:moveTo>
                    <a:pt x="1256207" y="946152"/>
                  </a:moveTo>
                  <a:lnTo>
                    <a:pt x="1256207" y="1020613"/>
                  </a:lnTo>
                  <a:lnTo>
                    <a:pt x="1260223" y="1020613"/>
                  </a:lnTo>
                  <a:lnTo>
                    <a:pt x="1260223" y="946152"/>
                  </a:lnTo>
                  <a:lnTo>
                    <a:pt x="1256207" y="946152"/>
                  </a:lnTo>
                  <a:close/>
                  <a:moveTo>
                    <a:pt x="1648756" y="710638"/>
                  </a:moveTo>
                  <a:lnTo>
                    <a:pt x="1648756" y="785100"/>
                  </a:lnTo>
                  <a:lnTo>
                    <a:pt x="1652773" y="785100"/>
                  </a:lnTo>
                  <a:lnTo>
                    <a:pt x="1652773" y="710638"/>
                  </a:lnTo>
                  <a:lnTo>
                    <a:pt x="1648756" y="710638"/>
                  </a:lnTo>
                  <a:close/>
                  <a:moveTo>
                    <a:pt x="1020613" y="867674"/>
                  </a:moveTo>
                  <a:lnTo>
                    <a:pt x="1020613" y="942136"/>
                  </a:lnTo>
                  <a:lnTo>
                    <a:pt x="1024629" y="942136"/>
                  </a:lnTo>
                  <a:lnTo>
                    <a:pt x="1024629" y="867674"/>
                  </a:lnTo>
                  <a:lnTo>
                    <a:pt x="1020613" y="867674"/>
                  </a:lnTo>
                  <a:close/>
                  <a:moveTo>
                    <a:pt x="1413243" y="710638"/>
                  </a:moveTo>
                  <a:lnTo>
                    <a:pt x="1413243" y="785100"/>
                  </a:lnTo>
                  <a:lnTo>
                    <a:pt x="1417259" y="785100"/>
                  </a:lnTo>
                  <a:lnTo>
                    <a:pt x="1417259" y="710638"/>
                  </a:lnTo>
                  <a:lnTo>
                    <a:pt x="1413243" y="710638"/>
                  </a:lnTo>
                  <a:close/>
                  <a:moveTo>
                    <a:pt x="1334685" y="946152"/>
                  </a:moveTo>
                  <a:lnTo>
                    <a:pt x="1334685" y="1020613"/>
                  </a:lnTo>
                  <a:lnTo>
                    <a:pt x="1338701" y="1020613"/>
                  </a:lnTo>
                  <a:lnTo>
                    <a:pt x="1338701" y="946152"/>
                  </a:lnTo>
                  <a:lnTo>
                    <a:pt x="1334685" y="946152"/>
                  </a:lnTo>
                  <a:close/>
                  <a:moveTo>
                    <a:pt x="1491721" y="710638"/>
                  </a:moveTo>
                  <a:lnTo>
                    <a:pt x="1491721" y="785100"/>
                  </a:lnTo>
                  <a:lnTo>
                    <a:pt x="1495737" y="785100"/>
                  </a:lnTo>
                  <a:lnTo>
                    <a:pt x="1495737" y="710638"/>
                  </a:lnTo>
                  <a:lnTo>
                    <a:pt x="1491721" y="710638"/>
                  </a:lnTo>
                  <a:close/>
                  <a:moveTo>
                    <a:pt x="1177649" y="946152"/>
                  </a:moveTo>
                  <a:lnTo>
                    <a:pt x="1177649" y="1020613"/>
                  </a:lnTo>
                  <a:lnTo>
                    <a:pt x="1181665" y="1020613"/>
                  </a:lnTo>
                  <a:lnTo>
                    <a:pt x="1181665" y="946152"/>
                  </a:lnTo>
                  <a:lnTo>
                    <a:pt x="1177649" y="946152"/>
                  </a:lnTo>
                  <a:close/>
                  <a:moveTo>
                    <a:pt x="1962748" y="1181666"/>
                  </a:moveTo>
                  <a:lnTo>
                    <a:pt x="1962748" y="1256127"/>
                  </a:lnTo>
                  <a:lnTo>
                    <a:pt x="1966764" y="1256127"/>
                  </a:lnTo>
                  <a:lnTo>
                    <a:pt x="1966764" y="1181666"/>
                  </a:lnTo>
                  <a:lnTo>
                    <a:pt x="1962748" y="1181666"/>
                  </a:lnTo>
                  <a:close/>
                  <a:moveTo>
                    <a:pt x="1731250" y="706622"/>
                  </a:moveTo>
                  <a:lnTo>
                    <a:pt x="1731250" y="632160"/>
                  </a:lnTo>
                  <a:lnTo>
                    <a:pt x="1727234" y="632160"/>
                  </a:lnTo>
                  <a:lnTo>
                    <a:pt x="1727234" y="706622"/>
                  </a:lnTo>
                  <a:lnTo>
                    <a:pt x="1731250" y="706622"/>
                  </a:lnTo>
                  <a:close/>
                  <a:moveTo>
                    <a:pt x="1648756" y="1181666"/>
                  </a:moveTo>
                  <a:lnTo>
                    <a:pt x="1648756" y="1256127"/>
                  </a:lnTo>
                  <a:lnTo>
                    <a:pt x="1652773" y="1256127"/>
                  </a:lnTo>
                  <a:lnTo>
                    <a:pt x="1652773" y="1181666"/>
                  </a:lnTo>
                  <a:lnTo>
                    <a:pt x="1648756" y="1181666"/>
                  </a:lnTo>
                  <a:close/>
                  <a:moveTo>
                    <a:pt x="475124" y="553602"/>
                  </a:moveTo>
                  <a:lnTo>
                    <a:pt x="471108" y="553602"/>
                  </a:lnTo>
                  <a:lnTo>
                    <a:pt x="471108" y="628064"/>
                  </a:lnTo>
                  <a:lnTo>
                    <a:pt x="475124" y="628064"/>
                  </a:lnTo>
                  <a:lnTo>
                    <a:pt x="475124" y="553602"/>
                  </a:lnTo>
                  <a:close/>
                  <a:moveTo>
                    <a:pt x="475124" y="632080"/>
                  </a:moveTo>
                  <a:lnTo>
                    <a:pt x="471108" y="632080"/>
                  </a:lnTo>
                  <a:lnTo>
                    <a:pt x="471108" y="706541"/>
                  </a:lnTo>
                  <a:lnTo>
                    <a:pt x="475124" y="706541"/>
                  </a:lnTo>
                  <a:lnTo>
                    <a:pt x="475124" y="632080"/>
                  </a:lnTo>
                  <a:close/>
                  <a:moveTo>
                    <a:pt x="1574215" y="706622"/>
                  </a:moveTo>
                  <a:lnTo>
                    <a:pt x="1574215" y="632160"/>
                  </a:lnTo>
                  <a:lnTo>
                    <a:pt x="1570198" y="632160"/>
                  </a:lnTo>
                  <a:lnTo>
                    <a:pt x="1570198" y="706622"/>
                  </a:lnTo>
                  <a:lnTo>
                    <a:pt x="1574215" y="706622"/>
                  </a:lnTo>
                  <a:close/>
                  <a:moveTo>
                    <a:pt x="1652773" y="706622"/>
                  </a:moveTo>
                  <a:lnTo>
                    <a:pt x="1652773" y="632160"/>
                  </a:lnTo>
                  <a:lnTo>
                    <a:pt x="1648756" y="632160"/>
                  </a:lnTo>
                  <a:lnTo>
                    <a:pt x="1648756" y="706622"/>
                  </a:lnTo>
                  <a:lnTo>
                    <a:pt x="1652773" y="706622"/>
                  </a:lnTo>
                  <a:close/>
                  <a:moveTo>
                    <a:pt x="475124" y="475124"/>
                  </a:moveTo>
                  <a:lnTo>
                    <a:pt x="471108" y="475124"/>
                  </a:lnTo>
                  <a:lnTo>
                    <a:pt x="471108" y="549586"/>
                  </a:lnTo>
                  <a:lnTo>
                    <a:pt x="475124" y="549586"/>
                  </a:lnTo>
                  <a:lnTo>
                    <a:pt x="475124" y="475124"/>
                  </a:lnTo>
                  <a:close/>
                  <a:moveTo>
                    <a:pt x="1727234" y="1181666"/>
                  </a:moveTo>
                  <a:lnTo>
                    <a:pt x="1727234" y="1256127"/>
                  </a:lnTo>
                  <a:lnTo>
                    <a:pt x="1731250" y="1256127"/>
                  </a:lnTo>
                  <a:lnTo>
                    <a:pt x="1731250" y="1181666"/>
                  </a:lnTo>
                  <a:lnTo>
                    <a:pt x="1727234" y="1181666"/>
                  </a:lnTo>
                  <a:close/>
                  <a:moveTo>
                    <a:pt x="1727234" y="785100"/>
                  </a:moveTo>
                  <a:lnTo>
                    <a:pt x="1731250" y="785100"/>
                  </a:lnTo>
                  <a:lnTo>
                    <a:pt x="1731250" y="710638"/>
                  </a:lnTo>
                  <a:lnTo>
                    <a:pt x="1727234" y="710638"/>
                  </a:lnTo>
                  <a:lnTo>
                    <a:pt x="1727234" y="785100"/>
                  </a:lnTo>
                  <a:close/>
                  <a:moveTo>
                    <a:pt x="1334685" y="710638"/>
                  </a:moveTo>
                  <a:lnTo>
                    <a:pt x="1334685" y="785100"/>
                  </a:lnTo>
                  <a:lnTo>
                    <a:pt x="1338701" y="785100"/>
                  </a:lnTo>
                  <a:lnTo>
                    <a:pt x="1338701" y="710638"/>
                  </a:lnTo>
                  <a:lnTo>
                    <a:pt x="1334685" y="710638"/>
                  </a:lnTo>
                  <a:close/>
                  <a:moveTo>
                    <a:pt x="710638" y="710638"/>
                  </a:moveTo>
                  <a:lnTo>
                    <a:pt x="706621" y="710638"/>
                  </a:lnTo>
                  <a:lnTo>
                    <a:pt x="706621" y="785100"/>
                  </a:lnTo>
                  <a:lnTo>
                    <a:pt x="710638" y="785100"/>
                  </a:lnTo>
                  <a:lnTo>
                    <a:pt x="710638" y="710638"/>
                  </a:lnTo>
                  <a:close/>
                  <a:moveTo>
                    <a:pt x="1020613" y="710638"/>
                  </a:moveTo>
                  <a:lnTo>
                    <a:pt x="1020613" y="785100"/>
                  </a:lnTo>
                  <a:lnTo>
                    <a:pt x="1024629" y="785100"/>
                  </a:lnTo>
                  <a:lnTo>
                    <a:pt x="1024629" y="710638"/>
                  </a:lnTo>
                  <a:lnTo>
                    <a:pt x="1020613" y="710638"/>
                  </a:lnTo>
                  <a:close/>
                  <a:moveTo>
                    <a:pt x="785099" y="710638"/>
                  </a:moveTo>
                  <a:lnTo>
                    <a:pt x="785099" y="785100"/>
                  </a:lnTo>
                  <a:lnTo>
                    <a:pt x="789115" y="785100"/>
                  </a:lnTo>
                  <a:lnTo>
                    <a:pt x="789115" y="710638"/>
                  </a:lnTo>
                  <a:lnTo>
                    <a:pt x="785099" y="710638"/>
                  </a:lnTo>
                  <a:close/>
                  <a:moveTo>
                    <a:pt x="78478" y="1560319"/>
                  </a:moveTo>
                  <a:lnTo>
                    <a:pt x="82494" y="1560319"/>
                  </a:lnTo>
                  <a:lnTo>
                    <a:pt x="82494" y="1495738"/>
                  </a:lnTo>
                  <a:lnTo>
                    <a:pt x="78478" y="1495738"/>
                  </a:lnTo>
                  <a:lnTo>
                    <a:pt x="78478" y="1560319"/>
                  </a:lnTo>
                  <a:close/>
                  <a:moveTo>
                    <a:pt x="863657" y="867674"/>
                  </a:moveTo>
                  <a:lnTo>
                    <a:pt x="863657" y="942136"/>
                  </a:lnTo>
                  <a:lnTo>
                    <a:pt x="867673" y="942136"/>
                  </a:lnTo>
                  <a:lnTo>
                    <a:pt x="867673" y="867674"/>
                  </a:lnTo>
                  <a:lnTo>
                    <a:pt x="863657" y="867674"/>
                  </a:lnTo>
                  <a:close/>
                  <a:moveTo>
                    <a:pt x="863657" y="710638"/>
                  </a:moveTo>
                  <a:lnTo>
                    <a:pt x="863657" y="785100"/>
                  </a:lnTo>
                  <a:lnTo>
                    <a:pt x="867673" y="785100"/>
                  </a:lnTo>
                  <a:lnTo>
                    <a:pt x="867673" y="710638"/>
                  </a:lnTo>
                  <a:lnTo>
                    <a:pt x="863657" y="710638"/>
                  </a:lnTo>
                  <a:close/>
                  <a:moveTo>
                    <a:pt x="1727234" y="946152"/>
                  </a:moveTo>
                  <a:lnTo>
                    <a:pt x="1727234" y="1020613"/>
                  </a:lnTo>
                  <a:lnTo>
                    <a:pt x="1731250" y="1020613"/>
                  </a:lnTo>
                  <a:lnTo>
                    <a:pt x="1731250" y="946152"/>
                  </a:lnTo>
                  <a:lnTo>
                    <a:pt x="1727234" y="946152"/>
                  </a:lnTo>
                  <a:close/>
                  <a:moveTo>
                    <a:pt x="157036" y="1560319"/>
                  </a:moveTo>
                  <a:lnTo>
                    <a:pt x="161052" y="1560319"/>
                  </a:lnTo>
                  <a:lnTo>
                    <a:pt x="161052" y="1495738"/>
                  </a:lnTo>
                  <a:lnTo>
                    <a:pt x="157036" y="1495738"/>
                  </a:lnTo>
                  <a:lnTo>
                    <a:pt x="157036" y="1560319"/>
                  </a:lnTo>
                  <a:close/>
                  <a:moveTo>
                    <a:pt x="392550" y="1560319"/>
                  </a:moveTo>
                  <a:lnTo>
                    <a:pt x="396566" y="1560319"/>
                  </a:lnTo>
                  <a:lnTo>
                    <a:pt x="396566" y="1495738"/>
                  </a:lnTo>
                  <a:lnTo>
                    <a:pt x="392550" y="1495738"/>
                  </a:lnTo>
                  <a:lnTo>
                    <a:pt x="392550" y="1560319"/>
                  </a:lnTo>
                  <a:close/>
                  <a:moveTo>
                    <a:pt x="471108" y="1560319"/>
                  </a:moveTo>
                  <a:lnTo>
                    <a:pt x="475124" y="1560319"/>
                  </a:lnTo>
                  <a:lnTo>
                    <a:pt x="475124" y="1495738"/>
                  </a:lnTo>
                  <a:lnTo>
                    <a:pt x="471108" y="1495738"/>
                  </a:lnTo>
                  <a:lnTo>
                    <a:pt x="471108" y="1560319"/>
                  </a:lnTo>
                  <a:close/>
                  <a:moveTo>
                    <a:pt x="235514" y="1560319"/>
                  </a:moveTo>
                  <a:lnTo>
                    <a:pt x="239530" y="1560319"/>
                  </a:lnTo>
                  <a:lnTo>
                    <a:pt x="239530" y="1495738"/>
                  </a:lnTo>
                  <a:lnTo>
                    <a:pt x="235514" y="1495738"/>
                  </a:lnTo>
                  <a:lnTo>
                    <a:pt x="235514" y="1560319"/>
                  </a:lnTo>
                  <a:close/>
                  <a:moveTo>
                    <a:pt x="314072" y="1560319"/>
                  </a:moveTo>
                  <a:lnTo>
                    <a:pt x="318088" y="1560319"/>
                  </a:lnTo>
                  <a:lnTo>
                    <a:pt x="318088" y="1495738"/>
                  </a:lnTo>
                  <a:lnTo>
                    <a:pt x="314072" y="1495738"/>
                  </a:lnTo>
                  <a:lnTo>
                    <a:pt x="314072" y="1560319"/>
                  </a:lnTo>
                  <a:close/>
                  <a:moveTo>
                    <a:pt x="1491721" y="946152"/>
                  </a:moveTo>
                  <a:lnTo>
                    <a:pt x="1491721" y="1020613"/>
                  </a:lnTo>
                  <a:lnTo>
                    <a:pt x="1495737" y="1020613"/>
                  </a:lnTo>
                  <a:lnTo>
                    <a:pt x="1495737" y="946152"/>
                  </a:lnTo>
                  <a:lnTo>
                    <a:pt x="1491721" y="946152"/>
                  </a:lnTo>
                  <a:close/>
                  <a:moveTo>
                    <a:pt x="1413243" y="946152"/>
                  </a:moveTo>
                  <a:lnTo>
                    <a:pt x="1413243" y="1020613"/>
                  </a:lnTo>
                  <a:lnTo>
                    <a:pt x="1417259" y="1020613"/>
                  </a:lnTo>
                  <a:lnTo>
                    <a:pt x="1417259" y="946152"/>
                  </a:lnTo>
                  <a:lnTo>
                    <a:pt x="1413243" y="946152"/>
                  </a:lnTo>
                  <a:close/>
                  <a:moveTo>
                    <a:pt x="2119784" y="1181666"/>
                  </a:moveTo>
                  <a:lnTo>
                    <a:pt x="2119784" y="1256127"/>
                  </a:lnTo>
                  <a:lnTo>
                    <a:pt x="2123800" y="1256127"/>
                  </a:lnTo>
                  <a:lnTo>
                    <a:pt x="2123800" y="1181666"/>
                  </a:lnTo>
                  <a:lnTo>
                    <a:pt x="2119784" y="1181666"/>
                  </a:lnTo>
                  <a:close/>
                  <a:moveTo>
                    <a:pt x="1177649" y="710638"/>
                  </a:moveTo>
                  <a:lnTo>
                    <a:pt x="1177649" y="785100"/>
                  </a:lnTo>
                  <a:lnTo>
                    <a:pt x="1181665" y="785100"/>
                  </a:lnTo>
                  <a:lnTo>
                    <a:pt x="1181665" y="710638"/>
                  </a:lnTo>
                  <a:lnTo>
                    <a:pt x="1177649" y="710638"/>
                  </a:lnTo>
                  <a:close/>
                  <a:moveTo>
                    <a:pt x="2041306" y="1181666"/>
                  </a:moveTo>
                  <a:lnTo>
                    <a:pt x="2041306" y="1256127"/>
                  </a:lnTo>
                  <a:lnTo>
                    <a:pt x="2045322" y="1256127"/>
                  </a:lnTo>
                  <a:lnTo>
                    <a:pt x="2045322" y="1181666"/>
                  </a:lnTo>
                  <a:lnTo>
                    <a:pt x="2041306" y="1181666"/>
                  </a:lnTo>
                  <a:close/>
                  <a:moveTo>
                    <a:pt x="1256207" y="710638"/>
                  </a:moveTo>
                  <a:lnTo>
                    <a:pt x="1256207" y="785100"/>
                  </a:lnTo>
                  <a:lnTo>
                    <a:pt x="1260223" y="785100"/>
                  </a:lnTo>
                  <a:lnTo>
                    <a:pt x="1260223" y="710638"/>
                  </a:lnTo>
                  <a:lnTo>
                    <a:pt x="1256207" y="710638"/>
                  </a:lnTo>
                  <a:close/>
                  <a:moveTo>
                    <a:pt x="785099" y="867674"/>
                  </a:moveTo>
                  <a:lnTo>
                    <a:pt x="785099" y="942136"/>
                  </a:lnTo>
                  <a:lnTo>
                    <a:pt x="789115" y="942136"/>
                  </a:lnTo>
                  <a:lnTo>
                    <a:pt x="789115" y="867674"/>
                  </a:lnTo>
                  <a:lnTo>
                    <a:pt x="785099" y="867674"/>
                  </a:lnTo>
                  <a:close/>
                  <a:moveTo>
                    <a:pt x="1099171" y="710638"/>
                  </a:moveTo>
                  <a:lnTo>
                    <a:pt x="1099171" y="785100"/>
                  </a:lnTo>
                  <a:lnTo>
                    <a:pt x="1103187" y="785100"/>
                  </a:lnTo>
                  <a:lnTo>
                    <a:pt x="1103187" y="710638"/>
                  </a:lnTo>
                  <a:lnTo>
                    <a:pt x="1099171" y="710638"/>
                  </a:lnTo>
                  <a:close/>
                  <a:moveTo>
                    <a:pt x="549585" y="1560319"/>
                  </a:moveTo>
                  <a:lnTo>
                    <a:pt x="553602" y="1560319"/>
                  </a:lnTo>
                  <a:lnTo>
                    <a:pt x="553602" y="1495738"/>
                  </a:lnTo>
                  <a:lnTo>
                    <a:pt x="549585" y="1495738"/>
                  </a:lnTo>
                  <a:lnTo>
                    <a:pt x="549585" y="1560319"/>
                  </a:lnTo>
                  <a:close/>
                  <a:moveTo>
                    <a:pt x="1884270" y="946152"/>
                  </a:moveTo>
                  <a:lnTo>
                    <a:pt x="1884270" y="1020613"/>
                  </a:lnTo>
                  <a:lnTo>
                    <a:pt x="1888286" y="1020613"/>
                  </a:lnTo>
                  <a:lnTo>
                    <a:pt x="1888286" y="946152"/>
                  </a:lnTo>
                  <a:lnTo>
                    <a:pt x="1884270" y="946152"/>
                  </a:lnTo>
                  <a:close/>
                  <a:moveTo>
                    <a:pt x="1805792" y="946152"/>
                  </a:moveTo>
                  <a:lnTo>
                    <a:pt x="1805792" y="1020613"/>
                  </a:lnTo>
                  <a:lnTo>
                    <a:pt x="1809809" y="1020613"/>
                  </a:lnTo>
                  <a:lnTo>
                    <a:pt x="1809809" y="946152"/>
                  </a:lnTo>
                  <a:lnTo>
                    <a:pt x="1805792" y="946152"/>
                  </a:lnTo>
                  <a:close/>
                  <a:moveTo>
                    <a:pt x="942135" y="710638"/>
                  </a:moveTo>
                  <a:lnTo>
                    <a:pt x="942135" y="785100"/>
                  </a:lnTo>
                  <a:lnTo>
                    <a:pt x="946151" y="785100"/>
                  </a:lnTo>
                  <a:lnTo>
                    <a:pt x="946151" y="710638"/>
                  </a:lnTo>
                  <a:lnTo>
                    <a:pt x="942135" y="710638"/>
                  </a:lnTo>
                  <a:close/>
                  <a:moveTo>
                    <a:pt x="863657" y="946152"/>
                  </a:moveTo>
                  <a:lnTo>
                    <a:pt x="863657" y="1020613"/>
                  </a:lnTo>
                  <a:lnTo>
                    <a:pt x="867673" y="1020613"/>
                  </a:lnTo>
                  <a:lnTo>
                    <a:pt x="867673" y="946152"/>
                  </a:lnTo>
                  <a:lnTo>
                    <a:pt x="863657" y="946152"/>
                  </a:lnTo>
                  <a:close/>
                  <a:moveTo>
                    <a:pt x="396566" y="392550"/>
                  </a:moveTo>
                  <a:lnTo>
                    <a:pt x="396566" y="318088"/>
                  </a:lnTo>
                  <a:lnTo>
                    <a:pt x="392550" y="318088"/>
                  </a:lnTo>
                  <a:lnTo>
                    <a:pt x="392550" y="392550"/>
                  </a:lnTo>
                  <a:lnTo>
                    <a:pt x="396566" y="392550"/>
                  </a:lnTo>
                  <a:close/>
                  <a:moveTo>
                    <a:pt x="1495737" y="628064"/>
                  </a:moveTo>
                  <a:lnTo>
                    <a:pt x="1495737" y="553602"/>
                  </a:lnTo>
                  <a:lnTo>
                    <a:pt x="1491721" y="553602"/>
                  </a:lnTo>
                  <a:lnTo>
                    <a:pt x="1491721" y="628064"/>
                  </a:lnTo>
                  <a:lnTo>
                    <a:pt x="1495737" y="628064"/>
                  </a:lnTo>
                  <a:close/>
                  <a:moveTo>
                    <a:pt x="1256207" y="867674"/>
                  </a:moveTo>
                  <a:lnTo>
                    <a:pt x="1256207" y="942136"/>
                  </a:lnTo>
                  <a:lnTo>
                    <a:pt x="1260223" y="942136"/>
                  </a:lnTo>
                  <a:lnTo>
                    <a:pt x="1260223" y="867674"/>
                  </a:lnTo>
                  <a:lnTo>
                    <a:pt x="1256207" y="867674"/>
                  </a:lnTo>
                  <a:close/>
                  <a:moveTo>
                    <a:pt x="632080" y="628064"/>
                  </a:moveTo>
                  <a:lnTo>
                    <a:pt x="632080" y="553602"/>
                  </a:lnTo>
                  <a:lnTo>
                    <a:pt x="628063" y="553602"/>
                  </a:lnTo>
                  <a:lnTo>
                    <a:pt x="628063" y="628064"/>
                  </a:lnTo>
                  <a:lnTo>
                    <a:pt x="632080" y="628064"/>
                  </a:lnTo>
                  <a:close/>
                  <a:moveTo>
                    <a:pt x="1809809" y="549586"/>
                  </a:moveTo>
                  <a:lnTo>
                    <a:pt x="1809809" y="475124"/>
                  </a:lnTo>
                  <a:lnTo>
                    <a:pt x="1805792" y="475124"/>
                  </a:lnTo>
                  <a:lnTo>
                    <a:pt x="1805792" y="549586"/>
                  </a:lnTo>
                  <a:lnTo>
                    <a:pt x="1809809" y="549586"/>
                  </a:lnTo>
                  <a:close/>
                  <a:moveTo>
                    <a:pt x="1099171" y="1024630"/>
                  </a:moveTo>
                  <a:lnTo>
                    <a:pt x="1099171" y="1099091"/>
                  </a:lnTo>
                  <a:lnTo>
                    <a:pt x="1103187" y="1099091"/>
                  </a:lnTo>
                  <a:lnTo>
                    <a:pt x="1103187" y="1024630"/>
                  </a:lnTo>
                  <a:lnTo>
                    <a:pt x="1099171" y="1024630"/>
                  </a:lnTo>
                  <a:close/>
                  <a:moveTo>
                    <a:pt x="1491721" y="867674"/>
                  </a:moveTo>
                  <a:lnTo>
                    <a:pt x="1491721" y="942136"/>
                  </a:lnTo>
                  <a:lnTo>
                    <a:pt x="1495737" y="942136"/>
                  </a:lnTo>
                  <a:lnTo>
                    <a:pt x="1495737" y="867674"/>
                  </a:lnTo>
                  <a:lnTo>
                    <a:pt x="1491721" y="867674"/>
                  </a:lnTo>
                  <a:close/>
                  <a:moveTo>
                    <a:pt x="553602" y="392550"/>
                  </a:moveTo>
                  <a:lnTo>
                    <a:pt x="553602" y="318088"/>
                  </a:lnTo>
                  <a:lnTo>
                    <a:pt x="549585" y="318088"/>
                  </a:lnTo>
                  <a:lnTo>
                    <a:pt x="549585" y="392550"/>
                  </a:lnTo>
                  <a:lnTo>
                    <a:pt x="553602" y="392550"/>
                  </a:lnTo>
                  <a:close/>
                  <a:moveTo>
                    <a:pt x="1731250" y="549586"/>
                  </a:moveTo>
                  <a:lnTo>
                    <a:pt x="1731250" y="475124"/>
                  </a:lnTo>
                  <a:lnTo>
                    <a:pt x="1727234" y="475124"/>
                  </a:lnTo>
                  <a:lnTo>
                    <a:pt x="1727234" y="549586"/>
                  </a:lnTo>
                  <a:lnTo>
                    <a:pt x="1731250" y="549586"/>
                  </a:lnTo>
                  <a:close/>
                  <a:moveTo>
                    <a:pt x="2041306" y="863658"/>
                  </a:moveTo>
                  <a:lnTo>
                    <a:pt x="2045322" y="863658"/>
                  </a:lnTo>
                  <a:lnTo>
                    <a:pt x="2045322" y="789196"/>
                  </a:lnTo>
                  <a:lnTo>
                    <a:pt x="2041306" y="789196"/>
                  </a:lnTo>
                  <a:lnTo>
                    <a:pt x="2041306" y="863658"/>
                  </a:lnTo>
                  <a:close/>
                  <a:moveTo>
                    <a:pt x="1574215" y="628064"/>
                  </a:moveTo>
                  <a:lnTo>
                    <a:pt x="1574215" y="553602"/>
                  </a:lnTo>
                  <a:lnTo>
                    <a:pt x="1570198" y="553602"/>
                  </a:lnTo>
                  <a:lnTo>
                    <a:pt x="1570198" y="628064"/>
                  </a:lnTo>
                  <a:lnTo>
                    <a:pt x="1574215" y="628064"/>
                  </a:lnTo>
                  <a:close/>
                  <a:moveTo>
                    <a:pt x="867673" y="392550"/>
                  </a:moveTo>
                  <a:lnTo>
                    <a:pt x="867673" y="318088"/>
                  </a:lnTo>
                  <a:lnTo>
                    <a:pt x="863657" y="318088"/>
                  </a:lnTo>
                  <a:lnTo>
                    <a:pt x="863657" y="392550"/>
                  </a:lnTo>
                  <a:lnTo>
                    <a:pt x="867673" y="392550"/>
                  </a:lnTo>
                  <a:close/>
                  <a:moveTo>
                    <a:pt x="1020613" y="1024630"/>
                  </a:moveTo>
                  <a:lnTo>
                    <a:pt x="1020613" y="1099091"/>
                  </a:lnTo>
                  <a:lnTo>
                    <a:pt x="1024629" y="1099091"/>
                  </a:lnTo>
                  <a:lnTo>
                    <a:pt x="1024629" y="1024630"/>
                  </a:lnTo>
                  <a:lnTo>
                    <a:pt x="1020613" y="1024630"/>
                  </a:lnTo>
                  <a:close/>
                  <a:moveTo>
                    <a:pt x="1884270" y="628064"/>
                  </a:moveTo>
                  <a:lnTo>
                    <a:pt x="1888286" y="628064"/>
                  </a:lnTo>
                  <a:lnTo>
                    <a:pt x="1888286" y="553602"/>
                  </a:lnTo>
                  <a:lnTo>
                    <a:pt x="1884270" y="553602"/>
                  </a:lnTo>
                  <a:lnTo>
                    <a:pt x="1884270" y="628064"/>
                  </a:lnTo>
                  <a:close/>
                  <a:moveTo>
                    <a:pt x="789115" y="392550"/>
                  </a:moveTo>
                  <a:lnTo>
                    <a:pt x="789115" y="318088"/>
                  </a:lnTo>
                  <a:lnTo>
                    <a:pt x="785099" y="318088"/>
                  </a:lnTo>
                  <a:lnTo>
                    <a:pt x="785099" y="392550"/>
                  </a:lnTo>
                  <a:lnTo>
                    <a:pt x="789115" y="392550"/>
                  </a:lnTo>
                  <a:close/>
                  <a:moveTo>
                    <a:pt x="1884270" y="706622"/>
                  </a:moveTo>
                  <a:lnTo>
                    <a:pt x="1888286" y="706622"/>
                  </a:lnTo>
                  <a:lnTo>
                    <a:pt x="1888286" y="632160"/>
                  </a:lnTo>
                  <a:lnTo>
                    <a:pt x="1884270" y="632160"/>
                  </a:lnTo>
                  <a:lnTo>
                    <a:pt x="1884270" y="706622"/>
                  </a:lnTo>
                  <a:close/>
                  <a:moveTo>
                    <a:pt x="946151" y="392550"/>
                  </a:moveTo>
                  <a:lnTo>
                    <a:pt x="946151" y="318088"/>
                  </a:lnTo>
                  <a:lnTo>
                    <a:pt x="942135" y="318088"/>
                  </a:lnTo>
                  <a:lnTo>
                    <a:pt x="942135" y="392550"/>
                  </a:lnTo>
                  <a:lnTo>
                    <a:pt x="946151" y="392550"/>
                  </a:lnTo>
                  <a:close/>
                  <a:moveTo>
                    <a:pt x="632080" y="392550"/>
                  </a:moveTo>
                  <a:lnTo>
                    <a:pt x="632080" y="318088"/>
                  </a:lnTo>
                  <a:lnTo>
                    <a:pt x="628063" y="318088"/>
                  </a:lnTo>
                  <a:lnTo>
                    <a:pt x="628063" y="392550"/>
                  </a:lnTo>
                  <a:lnTo>
                    <a:pt x="632080" y="392550"/>
                  </a:lnTo>
                  <a:close/>
                  <a:moveTo>
                    <a:pt x="1417259" y="628064"/>
                  </a:moveTo>
                  <a:lnTo>
                    <a:pt x="1417259" y="553602"/>
                  </a:lnTo>
                  <a:lnTo>
                    <a:pt x="1413243" y="553602"/>
                  </a:lnTo>
                  <a:lnTo>
                    <a:pt x="1413243" y="628064"/>
                  </a:lnTo>
                  <a:lnTo>
                    <a:pt x="1417259" y="628064"/>
                  </a:lnTo>
                  <a:close/>
                  <a:moveTo>
                    <a:pt x="1177649" y="1024630"/>
                  </a:moveTo>
                  <a:lnTo>
                    <a:pt x="1177649" y="1099091"/>
                  </a:lnTo>
                  <a:lnTo>
                    <a:pt x="1181665" y="1099091"/>
                  </a:lnTo>
                  <a:lnTo>
                    <a:pt x="1181665" y="1024630"/>
                  </a:lnTo>
                  <a:lnTo>
                    <a:pt x="1177649" y="1024630"/>
                  </a:lnTo>
                  <a:close/>
                  <a:moveTo>
                    <a:pt x="1888286" y="549586"/>
                  </a:moveTo>
                  <a:lnTo>
                    <a:pt x="1888286" y="475124"/>
                  </a:lnTo>
                  <a:lnTo>
                    <a:pt x="1884270" y="475124"/>
                  </a:lnTo>
                  <a:lnTo>
                    <a:pt x="1884270" y="549586"/>
                  </a:lnTo>
                  <a:lnTo>
                    <a:pt x="1888286" y="549586"/>
                  </a:lnTo>
                  <a:close/>
                  <a:moveTo>
                    <a:pt x="710638" y="392550"/>
                  </a:moveTo>
                  <a:lnTo>
                    <a:pt x="710638" y="318088"/>
                  </a:lnTo>
                  <a:lnTo>
                    <a:pt x="706621" y="318088"/>
                  </a:lnTo>
                  <a:lnTo>
                    <a:pt x="706621" y="392550"/>
                  </a:lnTo>
                  <a:lnTo>
                    <a:pt x="710638" y="392550"/>
                  </a:lnTo>
                  <a:close/>
                  <a:moveTo>
                    <a:pt x="549585" y="1103188"/>
                  </a:moveTo>
                  <a:lnTo>
                    <a:pt x="549585" y="1177649"/>
                  </a:lnTo>
                  <a:lnTo>
                    <a:pt x="553602" y="1177649"/>
                  </a:lnTo>
                  <a:lnTo>
                    <a:pt x="553602" y="1103188"/>
                  </a:lnTo>
                  <a:lnTo>
                    <a:pt x="549585" y="1103188"/>
                  </a:lnTo>
                  <a:close/>
                  <a:moveTo>
                    <a:pt x="1805792" y="706622"/>
                  </a:moveTo>
                  <a:lnTo>
                    <a:pt x="1809809" y="706622"/>
                  </a:lnTo>
                  <a:lnTo>
                    <a:pt x="1809809" y="632160"/>
                  </a:lnTo>
                  <a:lnTo>
                    <a:pt x="1805792" y="632160"/>
                  </a:lnTo>
                  <a:lnTo>
                    <a:pt x="1805792" y="706622"/>
                  </a:lnTo>
                  <a:close/>
                  <a:moveTo>
                    <a:pt x="785099" y="1103188"/>
                  </a:moveTo>
                  <a:lnTo>
                    <a:pt x="785099" y="1177649"/>
                  </a:lnTo>
                  <a:lnTo>
                    <a:pt x="789115" y="1177649"/>
                  </a:lnTo>
                  <a:lnTo>
                    <a:pt x="789115" y="1103188"/>
                  </a:lnTo>
                  <a:lnTo>
                    <a:pt x="785099" y="1103188"/>
                  </a:lnTo>
                  <a:close/>
                  <a:moveTo>
                    <a:pt x="863657" y="1103188"/>
                  </a:moveTo>
                  <a:lnTo>
                    <a:pt x="863657" y="1177649"/>
                  </a:lnTo>
                  <a:lnTo>
                    <a:pt x="867673" y="1177649"/>
                  </a:lnTo>
                  <a:lnTo>
                    <a:pt x="867673" y="1103188"/>
                  </a:lnTo>
                  <a:lnTo>
                    <a:pt x="863657" y="1103188"/>
                  </a:lnTo>
                  <a:close/>
                  <a:moveTo>
                    <a:pt x="706621" y="1103188"/>
                  </a:moveTo>
                  <a:lnTo>
                    <a:pt x="706621" y="1177649"/>
                  </a:lnTo>
                  <a:lnTo>
                    <a:pt x="710638" y="1177649"/>
                  </a:lnTo>
                  <a:lnTo>
                    <a:pt x="710638" y="1103188"/>
                  </a:lnTo>
                  <a:lnTo>
                    <a:pt x="706621" y="1103188"/>
                  </a:lnTo>
                  <a:close/>
                  <a:moveTo>
                    <a:pt x="942135" y="867674"/>
                  </a:moveTo>
                  <a:lnTo>
                    <a:pt x="942135" y="942136"/>
                  </a:lnTo>
                  <a:lnTo>
                    <a:pt x="946151" y="942136"/>
                  </a:lnTo>
                  <a:lnTo>
                    <a:pt x="946151" y="867674"/>
                  </a:lnTo>
                  <a:lnTo>
                    <a:pt x="942135" y="867674"/>
                  </a:lnTo>
                  <a:close/>
                  <a:moveTo>
                    <a:pt x="1020613" y="1103188"/>
                  </a:moveTo>
                  <a:lnTo>
                    <a:pt x="1020613" y="1177649"/>
                  </a:lnTo>
                  <a:lnTo>
                    <a:pt x="1024629" y="1177649"/>
                  </a:lnTo>
                  <a:lnTo>
                    <a:pt x="1024629" y="1103188"/>
                  </a:lnTo>
                  <a:lnTo>
                    <a:pt x="1020613" y="1103188"/>
                  </a:lnTo>
                  <a:close/>
                  <a:moveTo>
                    <a:pt x="1417259" y="549586"/>
                  </a:moveTo>
                  <a:lnTo>
                    <a:pt x="1417259" y="475124"/>
                  </a:lnTo>
                  <a:lnTo>
                    <a:pt x="1413243" y="475124"/>
                  </a:lnTo>
                  <a:lnTo>
                    <a:pt x="1413243" y="549586"/>
                  </a:lnTo>
                  <a:lnTo>
                    <a:pt x="1417259" y="549586"/>
                  </a:lnTo>
                  <a:close/>
                  <a:moveTo>
                    <a:pt x="1809809" y="628064"/>
                  </a:moveTo>
                  <a:lnTo>
                    <a:pt x="1809809" y="553602"/>
                  </a:lnTo>
                  <a:lnTo>
                    <a:pt x="1805792" y="553602"/>
                  </a:lnTo>
                  <a:lnTo>
                    <a:pt x="1805792" y="628064"/>
                  </a:lnTo>
                  <a:lnTo>
                    <a:pt x="1809809" y="628064"/>
                  </a:lnTo>
                  <a:close/>
                  <a:moveTo>
                    <a:pt x="863657" y="1024630"/>
                  </a:moveTo>
                  <a:lnTo>
                    <a:pt x="863657" y="1099091"/>
                  </a:lnTo>
                  <a:lnTo>
                    <a:pt x="867673" y="1099091"/>
                  </a:lnTo>
                  <a:lnTo>
                    <a:pt x="867673" y="1024630"/>
                  </a:lnTo>
                  <a:lnTo>
                    <a:pt x="863657" y="1024630"/>
                  </a:lnTo>
                  <a:close/>
                  <a:moveTo>
                    <a:pt x="942135" y="1103188"/>
                  </a:moveTo>
                  <a:lnTo>
                    <a:pt x="942135" y="1177649"/>
                  </a:lnTo>
                  <a:lnTo>
                    <a:pt x="946151" y="1177649"/>
                  </a:lnTo>
                  <a:lnTo>
                    <a:pt x="946151" y="1103188"/>
                  </a:lnTo>
                  <a:lnTo>
                    <a:pt x="942135" y="1103188"/>
                  </a:lnTo>
                  <a:close/>
                  <a:moveTo>
                    <a:pt x="1805792" y="785100"/>
                  </a:moveTo>
                  <a:lnTo>
                    <a:pt x="1809809" y="785100"/>
                  </a:lnTo>
                  <a:lnTo>
                    <a:pt x="1809809" y="710638"/>
                  </a:lnTo>
                  <a:lnTo>
                    <a:pt x="1805792" y="710638"/>
                  </a:lnTo>
                  <a:lnTo>
                    <a:pt x="1805792" y="785100"/>
                  </a:lnTo>
                  <a:close/>
                  <a:moveTo>
                    <a:pt x="392550" y="1103188"/>
                  </a:moveTo>
                  <a:lnTo>
                    <a:pt x="392550" y="1177649"/>
                  </a:lnTo>
                  <a:lnTo>
                    <a:pt x="396566" y="1177649"/>
                  </a:lnTo>
                  <a:lnTo>
                    <a:pt x="396566" y="1103188"/>
                  </a:lnTo>
                  <a:lnTo>
                    <a:pt x="392550" y="1103188"/>
                  </a:lnTo>
                  <a:close/>
                  <a:moveTo>
                    <a:pt x="1574215" y="549586"/>
                  </a:moveTo>
                  <a:lnTo>
                    <a:pt x="1574215" y="475124"/>
                  </a:lnTo>
                  <a:lnTo>
                    <a:pt x="1570198" y="475124"/>
                  </a:lnTo>
                  <a:lnTo>
                    <a:pt x="1570198" y="549586"/>
                  </a:lnTo>
                  <a:lnTo>
                    <a:pt x="1574215" y="549586"/>
                  </a:lnTo>
                  <a:close/>
                  <a:moveTo>
                    <a:pt x="1652773" y="628064"/>
                  </a:moveTo>
                  <a:lnTo>
                    <a:pt x="1652773" y="553602"/>
                  </a:lnTo>
                  <a:lnTo>
                    <a:pt x="1648756" y="553602"/>
                  </a:lnTo>
                  <a:lnTo>
                    <a:pt x="1648756" y="628064"/>
                  </a:lnTo>
                  <a:lnTo>
                    <a:pt x="1652773" y="628064"/>
                  </a:lnTo>
                  <a:close/>
                  <a:moveTo>
                    <a:pt x="2041306" y="942136"/>
                  </a:moveTo>
                  <a:lnTo>
                    <a:pt x="2045322" y="942136"/>
                  </a:lnTo>
                  <a:lnTo>
                    <a:pt x="2045322" y="867674"/>
                  </a:lnTo>
                  <a:lnTo>
                    <a:pt x="2041306" y="867674"/>
                  </a:lnTo>
                  <a:lnTo>
                    <a:pt x="2041306" y="942136"/>
                  </a:lnTo>
                  <a:close/>
                  <a:moveTo>
                    <a:pt x="1652773" y="549586"/>
                  </a:moveTo>
                  <a:lnTo>
                    <a:pt x="1652773" y="475124"/>
                  </a:lnTo>
                  <a:lnTo>
                    <a:pt x="1648756" y="475124"/>
                  </a:lnTo>
                  <a:lnTo>
                    <a:pt x="1648756" y="549586"/>
                  </a:lnTo>
                  <a:lnTo>
                    <a:pt x="1652773" y="549586"/>
                  </a:lnTo>
                  <a:close/>
                  <a:moveTo>
                    <a:pt x="1731250" y="628064"/>
                  </a:moveTo>
                  <a:lnTo>
                    <a:pt x="1731250" y="553602"/>
                  </a:lnTo>
                  <a:lnTo>
                    <a:pt x="1727234" y="553602"/>
                  </a:lnTo>
                  <a:lnTo>
                    <a:pt x="1727234" y="628064"/>
                  </a:lnTo>
                  <a:lnTo>
                    <a:pt x="1731250" y="628064"/>
                  </a:lnTo>
                  <a:close/>
                  <a:moveTo>
                    <a:pt x="1884270" y="785100"/>
                  </a:moveTo>
                  <a:lnTo>
                    <a:pt x="1888286" y="785100"/>
                  </a:lnTo>
                  <a:lnTo>
                    <a:pt x="1888286" y="710638"/>
                  </a:lnTo>
                  <a:lnTo>
                    <a:pt x="1884270" y="710638"/>
                  </a:lnTo>
                  <a:lnTo>
                    <a:pt x="1884270" y="785100"/>
                  </a:lnTo>
                  <a:close/>
                  <a:moveTo>
                    <a:pt x="1805792" y="1024630"/>
                  </a:moveTo>
                  <a:lnTo>
                    <a:pt x="1805792" y="1099091"/>
                  </a:lnTo>
                  <a:lnTo>
                    <a:pt x="1809809" y="1099091"/>
                  </a:lnTo>
                  <a:lnTo>
                    <a:pt x="1809809" y="1024630"/>
                  </a:lnTo>
                  <a:lnTo>
                    <a:pt x="1805792" y="1024630"/>
                  </a:lnTo>
                  <a:close/>
                  <a:moveTo>
                    <a:pt x="471108" y="1103188"/>
                  </a:moveTo>
                  <a:lnTo>
                    <a:pt x="471108" y="1177649"/>
                  </a:lnTo>
                  <a:lnTo>
                    <a:pt x="475124" y="1177649"/>
                  </a:lnTo>
                  <a:lnTo>
                    <a:pt x="475124" y="1103188"/>
                  </a:lnTo>
                  <a:lnTo>
                    <a:pt x="471108" y="1103188"/>
                  </a:lnTo>
                  <a:close/>
                  <a:moveTo>
                    <a:pt x="1495737" y="549586"/>
                  </a:moveTo>
                  <a:lnTo>
                    <a:pt x="1495737" y="475124"/>
                  </a:lnTo>
                  <a:lnTo>
                    <a:pt x="1491721" y="475124"/>
                  </a:lnTo>
                  <a:lnTo>
                    <a:pt x="1491721" y="549586"/>
                  </a:lnTo>
                  <a:lnTo>
                    <a:pt x="1495737" y="549586"/>
                  </a:lnTo>
                  <a:close/>
                  <a:moveTo>
                    <a:pt x="942135" y="1024630"/>
                  </a:moveTo>
                  <a:lnTo>
                    <a:pt x="942135" y="1099091"/>
                  </a:lnTo>
                  <a:lnTo>
                    <a:pt x="946151" y="1099091"/>
                  </a:lnTo>
                  <a:lnTo>
                    <a:pt x="946151" y="1024630"/>
                  </a:lnTo>
                  <a:lnTo>
                    <a:pt x="942135" y="1024630"/>
                  </a:lnTo>
                  <a:close/>
                  <a:moveTo>
                    <a:pt x="553602" y="710638"/>
                  </a:moveTo>
                  <a:lnTo>
                    <a:pt x="549585" y="710638"/>
                  </a:lnTo>
                  <a:lnTo>
                    <a:pt x="549585" y="785100"/>
                  </a:lnTo>
                  <a:lnTo>
                    <a:pt x="553602" y="785100"/>
                  </a:lnTo>
                  <a:lnTo>
                    <a:pt x="553602" y="710638"/>
                  </a:lnTo>
                  <a:close/>
                  <a:moveTo>
                    <a:pt x="2041306" y="628064"/>
                  </a:moveTo>
                  <a:lnTo>
                    <a:pt x="2045322" y="628064"/>
                  </a:lnTo>
                  <a:lnTo>
                    <a:pt x="2045322" y="553602"/>
                  </a:lnTo>
                  <a:lnTo>
                    <a:pt x="2041306" y="553602"/>
                  </a:lnTo>
                  <a:lnTo>
                    <a:pt x="2041306" y="628064"/>
                  </a:lnTo>
                  <a:close/>
                  <a:moveTo>
                    <a:pt x="1024629" y="392550"/>
                  </a:moveTo>
                  <a:lnTo>
                    <a:pt x="1024629" y="318088"/>
                  </a:lnTo>
                  <a:lnTo>
                    <a:pt x="1020613" y="318088"/>
                  </a:lnTo>
                  <a:lnTo>
                    <a:pt x="1020613" y="392550"/>
                  </a:lnTo>
                  <a:lnTo>
                    <a:pt x="1024629" y="392550"/>
                  </a:lnTo>
                  <a:close/>
                  <a:moveTo>
                    <a:pt x="1570198" y="1024630"/>
                  </a:moveTo>
                  <a:lnTo>
                    <a:pt x="1570198" y="1099091"/>
                  </a:lnTo>
                  <a:lnTo>
                    <a:pt x="1574215" y="1099091"/>
                  </a:lnTo>
                  <a:lnTo>
                    <a:pt x="1574215" y="1024630"/>
                  </a:lnTo>
                  <a:lnTo>
                    <a:pt x="1570198" y="1024630"/>
                  </a:lnTo>
                  <a:close/>
                  <a:moveTo>
                    <a:pt x="946151" y="628064"/>
                  </a:moveTo>
                  <a:lnTo>
                    <a:pt x="946151" y="553602"/>
                  </a:lnTo>
                  <a:lnTo>
                    <a:pt x="942135" y="553602"/>
                  </a:lnTo>
                  <a:lnTo>
                    <a:pt x="942135" y="628064"/>
                  </a:lnTo>
                  <a:lnTo>
                    <a:pt x="946151" y="628064"/>
                  </a:lnTo>
                  <a:close/>
                  <a:moveTo>
                    <a:pt x="1805792" y="867674"/>
                  </a:moveTo>
                  <a:lnTo>
                    <a:pt x="1805792" y="942136"/>
                  </a:lnTo>
                  <a:lnTo>
                    <a:pt x="1809809" y="942136"/>
                  </a:lnTo>
                  <a:lnTo>
                    <a:pt x="1809809" y="867674"/>
                  </a:lnTo>
                  <a:lnTo>
                    <a:pt x="1805792" y="867674"/>
                  </a:lnTo>
                  <a:close/>
                  <a:moveTo>
                    <a:pt x="1570198" y="867674"/>
                  </a:moveTo>
                  <a:lnTo>
                    <a:pt x="1570198" y="942136"/>
                  </a:lnTo>
                  <a:lnTo>
                    <a:pt x="1574215" y="942136"/>
                  </a:lnTo>
                  <a:lnTo>
                    <a:pt x="1574215" y="867674"/>
                  </a:lnTo>
                  <a:lnTo>
                    <a:pt x="1570198" y="867674"/>
                  </a:lnTo>
                  <a:close/>
                  <a:moveTo>
                    <a:pt x="1024629" y="628064"/>
                  </a:moveTo>
                  <a:lnTo>
                    <a:pt x="1024629" y="553602"/>
                  </a:lnTo>
                  <a:lnTo>
                    <a:pt x="1020613" y="553602"/>
                  </a:lnTo>
                  <a:lnTo>
                    <a:pt x="1020613" y="628064"/>
                  </a:lnTo>
                  <a:lnTo>
                    <a:pt x="1024629" y="628064"/>
                  </a:lnTo>
                  <a:close/>
                  <a:moveTo>
                    <a:pt x="1491721" y="1024630"/>
                  </a:moveTo>
                  <a:lnTo>
                    <a:pt x="1491721" y="1099091"/>
                  </a:lnTo>
                  <a:lnTo>
                    <a:pt x="1495737" y="1099091"/>
                  </a:lnTo>
                  <a:lnTo>
                    <a:pt x="1495737" y="1024630"/>
                  </a:lnTo>
                  <a:lnTo>
                    <a:pt x="1491721" y="1024630"/>
                  </a:lnTo>
                  <a:close/>
                  <a:moveTo>
                    <a:pt x="867673" y="628064"/>
                  </a:moveTo>
                  <a:lnTo>
                    <a:pt x="867673" y="553602"/>
                  </a:lnTo>
                  <a:lnTo>
                    <a:pt x="863657" y="553602"/>
                  </a:lnTo>
                  <a:lnTo>
                    <a:pt x="863657" y="628064"/>
                  </a:lnTo>
                  <a:lnTo>
                    <a:pt x="867673" y="628064"/>
                  </a:lnTo>
                  <a:close/>
                  <a:moveTo>
                    <a:pt x="1731250" y="392550"/>
                  </a:moveTo>
                  <a:lnTo>
                    <a:pt x="1731250" y="318088"/>
                  </a:lnTo>
                  <a:lnTo>
                    <a:pt x="1727234" y="318088"/>
                  </a:lnTo>
                  <a:lnTo>
                    <a:pt x="1727234" y="392550"/>
                  </a:lnTo>
                  <a:lnTo>
                    <a:pt x="1731250" y="392550"/>
                  </a:lnTo>
                  <a:close/>
                  <a:moveTo>
                    <a:pt x="2041306" y="706622"/>
                  </a:moveTo>
                  <a:lnTo>
                    <a:pt x="2045322" y="706622"/>
                  </a:lnTo>
                  <a:lnTo>
                    <a:pt x="2045322" y="632160"/>
                  </a:lnTo>
                  <a:lnTo>
                    <a:pt x="2041306" y="632160"/>
                  </a:lnTo>
                  <a:lnTo>
                    <a:pt x="2041306" y="706622"/>
                  </a:lnTo>
                  <a:close/>
                  <a:moveTo>
                    <a:pt x="1888286" y="392550"/>
                  </a:moveTo>
                  <a:lnTo>
                    <a:pt x="1888286" y="318088"/>
                  </a:lnTo>
                  <a:lnTo>
                    <a:pt x="1884270" y="318088"/>
                  </a:lnTo>
                  <a:lnTo>
                    <a:pt x="1884270" y="392550"/>
                  </a:lnTo>
                  <a:lnTo>
                    <a:pt x="1888286" y="392550"/>
                  </a:lnTo>
                  <a:close/>
                  <a:moveTo>
                    <a:pt x="1648756" y="867674"/>
                  </a:moveTo>
                  <a:lnTo>
                    <a:pt x="1648756" y="942136"/>
                  </a:lnTo>
                  <a:lnTo>
                    <a:pt x="1652773" y="942136"/>
                  </a:lnTo>
                  <a:lnTo>
                    <a:pt x="1652773" y="867674"/>
                  </a:lnTo>
                  <a:lnTo>
                    <a:pt x="1648756" y="867674"/>
                  </a:lnTo>
                  <a:close/>
                  <a:moveTo>
                    <a:pt x="2041306" y="549586"/>
                  </a:moveTo>
                  <a:lnTo>
                    <a:pt x="2045322" y="549586"/>
                  </a:lnTo>
                  <a:lnTo>
                    <a:pt x="2045322" y="475124"/>
                  </a:lnTo>
                  <a:lnTo>
                    <a:pt x="2041306" y="475124"/>
                  </a:lnTo>
                  <a:lnTo>
                    <a:pt x="2041306" y="549586"/>
                  </a:lnTo>
                  <a:close/>
                  <a:moveTo>
                    <a:pt x="789115" y="628064"/>
                  </a:moveTo>
                  <a:lnTo>
                    <a:pt x="789115" y="553602"/>
                  </a:lnTo>
                  <a:lnTo>
                    <a:pt x="785099" y="553602"/>
                  </a:lnTo>
                  <a:lnTo>
                    <a:pt x="785099" y="628064"/>
                  </a:lnTo>
                  <a:lnTo>
                    <a:pt x="789115" y="628064"/>
                  </a:lnTo>
                  <a:close/>
                  <a:moveTo>
                    <a:pt x="2045322" y="392550"/>
                  </a:moveTo>
                  <a:lnTo>
                    <a:pt x="2045322" y="318088"/>
                  </a:lnTo>
                  <a:lnTo>
                    <a:pt x="2041306" y="318088"/>
                  </a:lnTo>
                  <a:lnTo>
                    <a:pt x="2041306" y="392550"/>
                  </a:lnTo>
                  <a:lnTo>
                    <a:pt x="2045322" y="392550"/>
                  </a:lnTo>
                  <a:close/>
                  <a:moveTo>
                    <a:pt x="710638" y="628064"/>
                  </a:moveTo>
                  <a:lnTo>
                    <a:pt x="710638" y="553602"/>
                  </a:lnTo>
                  <a:lnTo>
                    <a:pt x="706621" y="553602"/>
                  </a:lnTo>
                  <a:lnTo>
                    <a:pt x="706621" y="628064"/>
                  </a:lnTo>
                  <a:lnTo>
                    <a:pt x="710638" y="628064"/>
                  </a:lnTo>
                  <a:close/>
                  <a:moveTo>
                    <a:pt x="1648756" y="1024630"/>
                  </a:moveTo>
                  <a:lnTo>
                    <a:pt x="1648756" y="1099091"/>
                  </a:lnTo>
                  <a:lnTo>
                    <a:pt x="1652773" y="1099091"/>
                  </a:lnTo>
                  <a:lnTo>
                    <a:pt x="1652773" y="1024630"/>
                  </a:lnTo>
                  <a:lnTo>
                    <a:pt x="1648756" y="1024630"/>
                  </a:lnTo>
                  <a:close/>
                  <a:moveTo>
                    <a:pt x="1727234" y="1024630"/>
                  </a:moveTo>
                  <a:lnTo>
                    <a:pt x="1727234" y="1099091"/>
                  </a:lnTo>
                  <a:lnTo>
                    <a:pt x="1731250" y="1099091"/>
                  </a:lnTo>
                  <a:lnTo>
                    <a:pt x="1731250" y="1024630"/>
                  </a:lnTo>
                  <a:lnTo>
                    <a:pt x="1727234" y="1024630"/>
                  </a:lnTo>
                  <a:close/>
                  <a:moveTo>
                    <a:pt x="1727234" y="867674"/>
                  </a:moveTo>
                  <a:lnTo>
                    <a:pt x="1727234" y="942136"/>
                  </a:lnTo>
                  <a:lnTo>
                    <a:pt x="1731250" y="942136"/>
                  </a:lnTo>
                  <a:lnTo>
                    <a:pt x="1731250" y="867674"/>
                  </a:lnTo>
                  <a:lnTo>
                    <a:pt x="1727234" y="867674"/>
                  </a:lnTo>
                  <a:close/>
                  <a:moveTo>
                    <a:pt x="1966764" y="392550"/>
                  </a:moveTo>
                  <a:lnTo>
                    <a:pt x="1966764" y="318088"/>
                  </a:lnTo>
                  <a:lnTo>
                    <a:pt x="1962748" y="318088"/>
                  </a:lnTo>
                  <a:lnTo>
                    <a:pt x="1962748" y="392550"/>
                  </a:lnTo>
                  <a:lnTo>
                    <a:pt x="1966764" y="392550"/>
                  </a:lnTo>
                  <a:close/>
                  <a:moveTo>
                    <a:pt x="1652773" y="392550"/>
                  </a:moveTo>
                  <a:lnTo>
                    <a:pt x="1652773" y="318088"/>
                  </a:lnTo>
                  <a:lnTo>
                    <a:pt x="1648756" y="318088"/>
                  </a:lnTo>
                  <a:lnTo>
                    <a:pt x="1648756" y="392550"/>
                  </a:lnTo>
                  <a:lnTo>
                    <a:pt x="1652773" y="392550"/>
                  </a:lnTo>
                  <a:close/>
                  <a:moveTo>
                    <a:pt x="1809809" y="392550"/>
                  </a:moveTo>
                  <a:lnTo>
                    <a:pt x="1809809" y="318088"/>
                  </a:lnTo>
                  <a:lnTo>
                    <a:pt x="1805792" y="318088"/>
                  </a:lnTo>
                  <a:lnTo>
                    <a:pt x="1805792" y="392550"/>
                  </a:lnTo>
                  <a:lnTo>
                    <a:pt x="1809809" y="392550"/>
                  </a:lnTo>
                  <a:close/>
                  <a:moveTo>
                    <a:pt x="1338701" y="392550"/>
                  </a:moveTo>
                  <a:lnTo>
                    <a:pt x="1338701" y="318088"/>
                  </a:lnTo>
                  <a:lnTo>
                    <a:pt x="1334685" y="318088"/>
                  </a:lnTo>
                  <a:lnTo>
                    <a:pt x="1334685" y="392550"/>
                  </a:lnTo>
                  <a:lnTo>
                    <a:pt x="1338701" y="392550"/>
                  </a:lnTo>
                  <a:close/>
                  <a:moveTo>
                    <a:pt x="1884270" y="942136"/>
                  </a:moveTo>
                  <a:lnTo>
                    <a:pt x="1888286" y="942136"/>
                  </a:lnTo>
                  <a:lnTo>
                    <a:pt x="1888286" y="867674"/>
                  </a:lnTo>
                  <a:lnTo>
                    <a:pt x="1884270" y="867674"/>
                  </a:lnTo>
                  <a:lnTo>
                    <a:pt x="1884270" y="942136"/>
                  </a:lnTo>
                  <a:close/>
                  <a:moveTo>
                    <a:pt x="1260223" y="628064"/>
                  </a:moveTo>
                  <a:lnTo>
                    <a:pt x="1260223" y="553602"/>
                  </a:lnTo>
                  <a:lnTo>
                    <a:pt x="1256207" y="553602"/>
                  </a:lnTo>
                  <a:lnTo>
                    <a:pt x="1256207" y="628064"/>
                  </a:lnTo>
                  <a:lnTo>
                    <a:pt x="1260223" y="628064"/>
                  </a:lnTo>
                  <a:close/>
                  <a:moveTo>
                    <a:pt x="1260223" y="392550"/>
                  </a:moveTo>
                  <a:lnTo>
                    <a:pt x="1260223" y="318088"/>
                  </a:lnTo>
                  <a:lnTo>
                    <a:pt x="1256207" y="318088"/>
                  </a:lnTo>
                  <a:lnTo>
                    <a:pt x="1256207" y="392550"/>
                  </a:lnTo>
                  <a:lnTo>
                    <a:pt x="1260223" y="392550"/>
                  </a:lnTo>
                  <a:close/>
                  <a:moveTo>
                    <a:pt x="1334685" y="1024630"/>
                  </a:moveTo>
                  <a:lnTo>
                    <a:pt x="1334685" y="1099091"/>
                  </a:lnTo>
                  <a:lnTo>
                    <a:pt x="1338701" y="1099091"/>
                  </a:lnTo>
                  <a:lnTo>
                    <a:pt x="1338701" y="1024630"/>
                  </a:lnTo>
                  <a:lnTo>
                    <a:pt x="1334685" y="1024630"/>
                  </a:lnTo>
                  <a:close/>
                  <a:moveTo>
                    <a:pt x="553602" y="867674"/>
                  </a:moveTo>
                  <a:lnTo>
                    <a:pt x="549585" y="867674"/>
                  </a:lnTo>
                  <a:lnTo>
                    <a:pt x="549585" y="942136"/>
                  </a:lnTo>
                  <a:lnTo>
                    <a:pt x="553602" y="942136"/>
                  </a:lnTo>
                  <a:lnTo>
                    <a:pt x="553602" y="867674"/>
                  </a:lnTo>
                  <a:close/>
                  <a:moveTo>
                    <a:pt x="1103187" y="392550"/>
                  </a:moveTo>
                  <a:lnTo>
                    <a:pt x="1103187" y="318088"/>
                  </a:lnTo>
                  <a:lnTo>
                    <a:pt x="1099171" y="318088"/>
                  </a:lnTo>
                  <a:lnTo>
                    <a:pt x="1099171" y="392550"/>
                  </a:lnTo>
                  <a:lnTo>
                    <a:pt x="1103187" y="392550"/>
                  </a:lnTo>
                  <a:close/>
                  <a:moveTo>
                    <a:pt x="1338701" y="628064"/>
                  </a:moveTo>
                  <a:lnTo>
                    <a:pt x="1338701" y="553602"/>
                  </a:lnTo>
                  <a:lnTo>
                    <a:pt x="1334685" y="553602"/>
                  </a:lnTo>
                  <a:lnTo>
                    <a:pt x="1334685" y="628064"/>
                  </a:lnTo>
                  <a:lnTo>
                    <a:pt x="1338701" y="628064"/>
                  </a:lnTo>
                  <a:close/>
                  <a:moveTo>
                    <a:pt x="2041306" y="785100"/>
                  </a:moveTo>
                  <a:lnTo>
                    <a:pt x="2045322" y="785100"/>
                  </a:lnTo>
                  <a:lnTo>
                    <a:pt x="2045322" y="710638"/>
                  </a:lnTo>
                  <a:lnTo>
                    <a:pt x="2041306" y="710638"/>
                  </a:lnTo>
                  <a:lnTo>
                    <a:pt x="2041306" y="785100"/>
                  </a:lnTo>
                  <a:close/>
                  <a:moveTo>
                    <a:pt x="1256207" y="1024630"/>
                  </a:moveTo>
                  <a:lnTo>
                    <a:pt x="1256207" y="1099091"/>
                  </a:lnTo>
                  <a:lnTo>
                    <a:pt x="1260223" y="1099091"/>
                  </a:lnTo>
                  <a:lnTo>
                    <a:pt x="1260223" y="1024630"/>
                  </a:lnTo>
                  <a:lnTo>
                    <a:pt x="1256207" y="1024630"/>
                  </a:lnTo>
                  <a:close/>
                  <a:moveTo>
                    <a:pt x="1181665" y="392550"/>
                  </a:moveTo>
                  <a:lnTo>
                    <a:pt x="1181665" y="318088"/>
                  </a:lnTo>
                  <a:lnTo>
                    <a:pt x="1177649" y="318088"/>
                  </a:lnTo>
                  <a:lnTo>
                    <a:pt x="1177649" y="392550"/>
                  </a:lnTo>
                  <a:lnTo>
                    <a:pt x="1181665" y="392550"/>
                  </a:lnTo>
                  <a:close/>
                  <a:moveTo>
                    <a:pt x="1884270" y="863658"/>
                  </a:moveTo>
                  <a:lnTo>
                    <a:pt x="1888286" y="863658"/>
                  </a:lnTo>
                  <a:lnTo>
                    <a:pt x="1888286" y="789196"/>
                  </a:lnTo>
                  <a:lnTo>
                    <a:pt x="1884270" y="789196"/>
                  </a:lnTo>
                  <a:lnTo>
                    <a:pt x="1884270" y="863658"/>
                  </a:lnTo>
                  <a:close/>
                  <a:moveTo>
                    <a:pt x="1103187" y="628064"/>
                  </a:moveTo>
                  <a:lnTo>
                    <a:pt x="1103187" y="553602"/>
                  </a:lnTo>
                  <a:lnTo>
                    <a:pt x="1099171" y="553602"/>
                  </a:lnTo>
                  <a:lnTo>
                    <a:pt x="1099171" y="628064"/>
                  </a:lnTo>
                  <a:lnTo>
                    <a:pt x="1103187" y="628064"/>
                  </a:lnTo>
                  <a:close/>
                  <a:moveTo>
                    <a:pt x="1417259" y="392550"/>
                  </a:moveTo>
                  <a:lnTo>
                    <a:pt x="1417259" y="318088"/>
                  </a:lnTo>
                  <a:lnTo>
                    <a:pt x="1413243" y="318088"/>
                  </a:lnTo>
                  <a:lnTo>
                    <a:pt x="1413243" y="392550"/>
                  </a:lnTo>
                  <a:lnTo>
                    <a:pt x="1417259" y="392550"/>
                  </a:lnTo>
                  <a:close/>
                  <a:moveTo>
                    <a:pt x="1413243" y="1024630"/>
                  </a:moveTo>
                  <a:lnTo>
                    <a:pt x="1413243" y="1099091"/>
                  </a:lnTo>
                  <a:lnTo>
                    <a:pt x="1417259" y="1099091"/>
                  </a:lnTo>
                  <a:lnTo>
                    <a:pt x="1417259" y="1024630"/>
                  </a:lnTo>
                  <a:lnTo>
                    <a:pt x="1413243" y="1024630"/>
                  </a:lnTo>
                  <a:close/>
                  <a:moveTo>
                    <a:pt x="553602" y="553602"/>
                  </a:moveTo>
                  <a:lnTo>
                    <a:pt x="549585" y="553602"/>
                  </a:lnTo>
                  <a:lnTo>
                    <a:pt x="549585" y="628064"/>
                  </a:lnTo>
                  <a:lnTo>
                    <a:pt x="553602" y="628064"/>
                  </a:lnTo>
                  <a:lnTo>
                    <a:pt x="553602" y="553602"/>
                  </a:lnTo>
                  <a:close/>
                  <a:moveTo>
                    <a:pt x="1574215" y="392550"/>
                  </a:moveTo>
                  <a:lnTo>
                    <a:pt x="1574215" y="318088"/>
                  </a:lnTo>
                  <a:lnTo>
                    <a:pt x="1570198" y="318088"/>
                  </a:lnTo>
                  <a:lnTo>
                    <a:pt x="1570198" y="392550"/>
                  </a:lnTo>
                  <a:lnTo>
                    <a:pt x="1574215" y="392550"/>
                  </a:lnTo>
                  <a:close/>
                  <a:moveTo>
                    <a:pt x="553602" y="632080"/>
                  </a:moveTo>
                  <a:lnTo>
                    <a:pt x="549585" y="632080"/>
                  </a:lnTo>
                  <a:lnTo>
                    <a:pt x="549585" y="706541"/>
                  </a:lnTo>
                  <a:lnTo>
                    <a:pt x="553602" y="706541"/>
                  </a:lnTo>
                  <a:lnTo>
                    <a:pt x="553602" y="632080"/>
                  </a:lnTo>
                  <a:close/>
                  <a:moveTo>
                    <a:pt x="1181665" y="628064"/>
                  </a:moveTo>
                  <a:lnTo>
                    <a:pt x="1181665" y="553602"/>
                  </a:lnTo>
                  <a:lnTo>
                    <a:pt x="1177649" y="553602"/>
                  </a:lnTo>
                  <a:lnTo>
                    <a:pt x="1177649" y="628064"/>
                  </a:lnTo>
                  <a:lnTo>
                    <a:pt x="1181665" y="628064"/>
                  </a:lnTo>
                  <a:close/>
                  <a:moveTo>
                    <a:pt x="1495737" y="392550"/>
                  </a:moveTo>
                  <a:lnTo>
                    <a:pt x="1495737" y="318088"/>
                  </a:lnTo>
                  <a:lnTo>
                    <a:pt x="1491721" y="318088"/>
                  </a:lnTo>
                  <a:lnTo>
                    <a:pt x="1491721" y="392550"/>
                  </a:lnTo>
                  <a:lnTo>
                    <a:pt x="1495737" y="392550"/>
                  </a:lnTo>
                  <a:close/>
                  <a:moveTo>
                    <a:pt x="553602" y="789116"/>
                  </a:moveTo>
                  <a:lnTo>
                    <a:pt x="549585" y="789116"/>
                  </a:lnTo>
                  <a:lnTo>
                    <a:pt x="549585" y="863577"/>
                  </a:lnTo>
                  <a:lnTo>
                    <a:pt x="553602" y="863577"/>
                  </a:lnTo>
                  <a:lnTo>
                    <a:pt x="553602" y="789116"/>
                  </a:lnTo>
                  <a:close/>
                  <a:moveTo>
                    <a:pt x="1099171" y="1103188"/>
                  </a:moveTo>
                  <a:lnTo>
                    <a:pt x="1099171" y="1177649"/>
                  </a:lnTo>
                  <a:lnTo>
                    <a:pt x="1103187" y="1177649"/>
                  </a:lnTo>
                  <a:lnTo>
                    <a:pt x="1103187" y="1103188"/>
                  </a:lnTo>
                  <a:lnTo>
                    <a:pt x="1099171" y="1103188"/>
                  </a:lnTo>
                  <a:close/>
                  <a:moveTo>
                    <a:pt x="475124" y="392550"/>
                  </a:moveTo>
                  <a:lnTo>
                    <a:pt x="475124" y="318088"/>
                  </a:lnTo>
                  <a:lnTo>
                    <a:pt x="471108" y="318088"/>
                  </a:lnTo>
                  <a:lnTo>
                    <a:pt x="471108" y="392550"/>
                  </a:lnTo>
                  <a:lnTo>
                    <a:pt x="475124" y="392550"/>
                  </a:lnTo>
                  <a:close/>
                  <a:moveTo>
                    <a:pt x="471108" y="1024630"/>
                  </a:moveTo>
                  <a:lnTo>
                    <a:pt x="471108" y="1099091"/>
                  </a:lnTo>
                  <a:lnTo>
                    <a:pt x="475124" y="1099091"/>
                  </a:lnTo>
                  <a:lnTo>
                    <a:pt x="475124" y="1024630"/>
                  </a:lnTo>
                  <a:lnTo>
                    <a:pt x="471108" y="1024630"/>
                  </a:lnTo>
                  <a:close/>
                  <a:moveTo>
                    <a:pt x="1888286" y="314072"/>
                  </a:moveTo>
                  <a:lnTo>
                    <a:pt x="1888286" y="239610"/>
                  </a:lnTo>
                  <a:lnTo>
                    <a:pt x="1884270" y="239610"/>
                  </a:lnTo>
                  <a:lnTo>
                    <a:pt x="1884270" y="314072"/>
                  </a:lnTo>
                  <a:lnTo>
                    <a:pt x="1888286" y="314072"/>
                  </a:lnTo>
                  <a:close/>
                  <a:moveTo>
                    <a:pt x="396566" y="946152"/>
                  </a:moveTo>
                  <a:lnTo>
                    <a:pt x="392550" y="946152"/>
                  </a:lnTo>
                  <a:lnTo>
                    <a:pt x="392550" y="1020613"/>
                  </a:lnTo>
                  <a:lnTo>
                    <a:pt x="396566" y="1020613"/>
                  </a:lnTo>
                  <a:lnTo>
                    <a:pt x="396566" y="946152"/>
                  </a:lnTo>
                  <a:close/>
                  <a:moveTo>
                    <a:pt x="789115" y="549586"/>
                  </a:moveTo>
                  <a:lnTo>
                    <a:pt x="789115" y="475124"/>
                  </a:lnTo>
                  <a:lnTo>
                    <a:pt x="785099" y="475124"/>
                  </a:lnTo>
                  <a:lnTo>
                    <a:pt x="785099" y="549586"/>
                  </a:lnTo>
                  <a:lnTo>
                    <a:pt x="789115" y="549586"/>
                  </a:lnTo>
                  <a:close/>
                  <a:moveTo>
                    <a:pt x="1491721" y="789116"/>
                  </a:moveTo>
                  <a:lnTo>
                    <a:pt x="1491721" y="863577"/>
                  </a:lnTo>
                  <a:lnTo>
                    <a:pt x="1495737" y="863577"/>
                  </a:lnTo>
                  <a:lnTo>
                    <a:pt x="1495737" y="789116"/>
                  </a:lnTo>
                  <a:lnTo>
                    <a:pt x="1491721" y="789116"/>
                  </a:lnTo>
                  <a:close/>
                  <a:moveTo>
                    <a:pt x="1731250" y="314072"/>
                  </a:moveTo>
                  <a:lnTo>
                    <a:pt x="1731250" y="239610"/>
                  </a:lnTo>
                  <a:lnTo>
                    <a:pt x="1727234" y="239610"/>
                  </a:lnTo>
                  <a:lnTo>
                    <a:pt x="1727234" y="314072"/>
                  </a:lnTo>
                  <a:lnTo>
                    <a:pt x="1731250" y="314072"/>
                  </a:lnTo>
                  <a:close/>
                  <a:moveTo>
                    <a:pt x="1652773" y="314072"/>
                  </a:moveTo>
                  <a:lnTo>
                    <a:pt x="1652773" y="239610"/>
                  </a:lnTo>
                  <a:lnTo>
                    <a:pt x="1648756" y="239610"/>
                  </a:lnTo>
                  <a:lnTo>
                    <a:pt x="1648756" y="314072"/>
                  </a:lnTo>
                  <a:lnTo>
                    <a:pt x="1652773" y="314072"/>
                  </a:lnTo>
                  <a:close/>
                  <a:moveTo>
                    <a:pt x="1884270" y="1024630"/>
                  </a:moveTo>
                  <a:lnTo>
                    <a:pt x="1884270" y="1099091"/>
                  </a:lnTo>
                  <a:lnTo>
                    <a:pt x="1888286" y="1099091"/>
                  </a:lnTo>
                  <a:lnTo>
                    <a:pt x="1888286" y="1024630"/>
                  </a:lnTo>
                  <a:lnTo>
                    <a:pt x="1884270" y="1024630"/>
                  </a:lnTo>
                  <a:close/>
                  <a:moveTo>
                    <a:pt x="2045322" y="314072"/>
                  </a:moveTo>
                  <a:lnTo>
                    <a:pt x="2045322" y="239610"/>
                  </a:lnTo>
                  <a:lnTo>
                    <a:pt x="2041306" y="239610"/>
                  </a:lnTo>
                  <a:lnTo>
                    <a:pt x="2041306" y="314072"/>
                  </a:lnTo>
                  <a:lnTo>
                    <a:pt x="2045322" y="314072"/>
                  </a:lnTo>
                  <a:close/>
                  <a:moveTo>
                    <a:pt x="867673" y="549586"/>
                  </a:moveTo>
                  <a:lnTo>
                    <a:pt x="867673" y="475124"/>
                  </a:lnTo>
                  <a:lnTo>
                    <a:pt x="863657" y="475124"/>
                  </a:lnTo>
                  <a:lnTo>
                    <a:pt x="863657" y="549586"/>
                  </a:lnTo>
                  <a:lnTo>
                    <a:pt x="867673" y="549586"/>
                  </a:lnTo>
                  <a:close/>
                  <a:moveTo>
                    <a:pt x="2119784" y="1020613"/>
                  </a:moveTo>
                  <a:lnTo>
                    <a:pt x="2123800" y="1020613"/>
                  </a:lnTo>
                  <a:lnTo>
                    <a:pt x="2123800" y="946152"/>
                  </a:lnTo>
                  <a:lnTo>
                    <a:pt x="2119784" y="946152"/>
                  </a:lnTo>
                  <a:lnTo>
                    <a:pt x="2119784" y="1020613"/>
                  </a:lnTo>
                  <a:close/>
                  <a:moveTo>
                    <a:pt x="1966764" y="314072"/>
                  </a:moveTo>
                  <a:lnTo>
                    <a:pt x="1966764" y="239610"/>
                  </a:lnTo>
                  <a:lnTo>
                    <a:pt x="1962748" y="239610"/>
                  </a:lnTo>
                  <a:lnTo>
                    <a:pt x="1962748" y="314072"/>
                  </a:lnTo>
                  <a:lnTo>
                    <a:pt x="1966764" y="314072"/>
                  </a:lnTo>
                  <a:close/>
                  <a:moveTo>
                    <a:pt x="946151" y="549586"/>
                  </a:moveTo>
                  <a:lnTo>
                    <a:pt x="946151" y="475124"/>
                  </a:lnTo>
                  <a:lnTo>
                    <a:pt x="942135" y="475124"/>
                  </a:lnTo>
                  <a:lnTo>
                    <a:pt x="942135" y="549586"/>
                  </a:lnTo>
                  <a:lnTo>
                    <a:pt x="946151" y="549586"/>
                  </a:lnTo>
                  <a:close/>
                  <a:moveTo>
                    <a:pt x="1805792" y="863658"/>
                  </a:moveTo>
                  <a:lnTo>
                    <a:pt x="1809809" y="863658"/>
                  </a:lnTo>
                  <a:lnTo>
                    <a:pt x="1809809" y="789196"/>
                  </a:lnTo>
                  <a:lnTo>
                    <a:pt x="1805792" y="789196"/>
                  </a:lnTo>
                  <a:lnTo>
                    <a:pt x="1805792" y="863658"/>
                  </a:lnTo>
                  <a:close/>
                  <a:moveTo>
                    <a:pt x="2119784" y="628064"/>
                  </a:moveTo>
                  <a:lnTo>
                    <a:pt x="2123800" y="628064"/>
                  </a:lnTo>
                  <a:lnTo>
                    <a:pt x="2123800" y="553602"/>
                  </a:lnTo>
                  <a:lnTo>
                    <a:pt x="2119784" y="553602"/>
                  </a:lnTo>
                  <a:lnTo>
                    <a:pt x="2119784" y="628064"/>
                  </a:lnTo>
                  <a:close/>
                  <a:moveTo>
                    <a:pt x="2119784" y="942136"/>
                  </a:moveTo>
                  <a:lnTo>
                    <a:pt x="2123800" y="942136"/>
                  </a:lnTo>
                  <a:lnTo>
                    <a:pt x="2123800" y="867674"/>
                  </a:lnTo>
                  <a:lnTo>
                    <a:pt x="2119784" y="867674"/>
                  </a:lnTo>
                  <a:lnTo>
                    <a:pt x="2119784" y="942136"/>
                  </a:lnTo>
                  <a:close/>
                  <a:moveTo>
                    <a:pt x="2119784" y="863658"/>
                  </a:moveTo>
                  <a:lnTo>
                    <a:pt x="2123800" y="863658"/>
                  </a:lnTo>
                  <a:lnTo>
                    <a:pt x="2123800" y="789196"/>
                  </a:lnTo>
                  <a:lnTo>
                    <a:pt x="2119784" y="789196"/>
                  </a:lnTo>
                  <a:lnTo>
                    <a:pt x="2119784" y="863658"/>
                  </a:lnTo>
                  <a:close/>
                  <a:moveTo>
                    <a:pt x="2119784" y="706622"/>
                  </a:moveTo>
                  <a:lnTo>
                    <a:pt x="2123800" y="706622"/>
                  </a:lnTo>
                  <a:lnTo>
                    <a:pt x="2123800" y="632160"/>
                  </a:lnTo>
                  <a:lnTo>
                    <a:pt x="2119784" y="632160"/>
                  </a:lnTo>
                  <a:lnTo>
                    <a:pt x="2119784" y="706622"/>
                  </a:lnTo>
                  <a:close/>
                  <a:moveTo>
                    <a:pt x="2119784" y="549586"/>
                  </a:moveTo>
                  <a:lnTo>
                    <a:pt x="2123800" y="549586"/>
                  </a:lnTo>
                  <a:lnTo>
                    <a:pt x="2123800" y="475124"/>
                  </a:lnTo>
                  <a:lnTo>
                    <a:pt x="2119784" y="475124"/>
                  </a:lnTo>
                  <a:lnTo>
                    <a:pt x="2119784" y="549586"/>
                  </a:lnTo>
                  <a:close/>
                  <a:moveTo>
                    <a:pt x="2123800" y="314072"/>
                  </a:moveTo>
                  <a:lnTo>
                    <a:pt x="2123800" y="239610"/>
                  </a:lnTo>
                  <a:lnTo>
                    <a:pt x="2119784" y="239610"/>
                  </a:lnTo>
                  <a:lnTo>
                    <a:pt x="2119784" y="314072"/>
                  </a:lnTo>
                  <a:lnTo>
                    <a:pt x="2123800" y="314072"/>
                  </a:lnTo>
                  <a:close/>
                  <a:moveTo>
                    <a:pt x="2119784" y="392550"/>
                  </a:moveTo>
                  <a:lnTo>
                    <a:pt x="2123800" y="392550"/>
                  </a:lnTo>
                  <a:lnTo>
                    <a:pt x="2123800" y="318088"/>
                  </a:lnTo>
                  <a:lnTo>
                    <a:pt x="2119784" y="318088"/>
                  </a:lnTo>
                  <a:lnTo>
                    <a:pt x="2119784" y="392550"/>
                  </a:lnTo>
                  <a:close/>
                  <a:moveTo>
                    <a:pt x="2119784" y="471108"/>
                  </a:moveTo>
                  <a:lnTo>
                    <a:pt x="2123800" y="471108"/>
                  </a:lnTo>
                  <a:lnTo>
                    <a:pt x="2123800" y="396646"/>
                  </a:lnTo>
                  <a:lnTo>
                    <a:pt x="2119784" y="396646"/>
                  </a:lnTo>
                  <a:lnTo>
                    <a:pt x="2119784" y="471108"/>
                  </a:lnTo>
                  <a:close/>
                  <a:moveTo>
                    <a:pt x="1809809" y="314072"/>
                  </a:moveTo>
                  <a:lnTo>
                    <a:pt x="1809809" y="239610"/>
                  </a:lnTo>
                  <a:lnTo>
                    <a:pt x="1805792" y="239610"/>
                  </a:lnTo>
                  <a:lnTo>
                    <a:pt x="1805792" y="314072"/>
                  </a:lnTo>
                  <a:lnTo>
                    <a:pt x="1809809" y="314072"/>
                  </a:lnTo>
                  <a:close/>
                  <a:moveTo>
                    <a:pt x="1024629" y="314072"/>
                  </a:moveTo>
                  <a:lnTo>
                    <a:pt x="1024629" y="239610"/>
                  </a:lnTo>
                  <a:lnTo>
                    <a:pt x="1020613" y="239610"/>
                  </a:lnTo>
                  <a:lnTo>
                    <a:pt x="1020613" y="314072"/>
                  </a:lnTo>
                  <a:lnTo>
                    <a:pt x="1024629" y="314072"/>
                  </a:lnTo>
                  <a:close/>
                  <a:moveTo>
                    <a:pt x="632080" y="549586"/>
                  </a:moveTo>
                  <a:lnTo>
                    <a:pt x="632080" y="475124"/>
                  </a:lnTo>
                  <a:lnTo>
                    <a:pt x="628063" y="475124"/>
                  </a:lnTo>
                  <a:lnTo>
                    <a:pt x="628063" y="549586"/>
                  </a:lnTo>
                  <a:lnTo>
                    <a:pt x="632080" y="549586"/>
                  </a:lnTo>
                  <a:close/>
                  <a:moveTo>
                    <a:pt x="946151" y="314072"/>
                  </a:moveTo>
                  <a:lnTo>
                    <a:pt x="946151" y="239610"/>
                  </a:lnTo>
                  <a:lnTo>
                    <a:pt x="942135" y="239610"/>
                  </a:lnTo>
                  <a:lnTo>
                    <a:pt x="942135" y="314072"/>
                  </a:lnTo>
                  <a:lnTo>
                    <a:pt x="946151" y="314072"/>
                  </a:lnTo>
                  <a:close/>
                  <a:moveTo>
                    <a:pt x="1103187" y="314072"/>
                  </a:moveTo>
                  <a:lnTo>
                    <a:pt x="1103187" y="239610"/>
                  </a:lnTo>
                  <a:lnTo>
                    <a:pt x="1099171" y="239610"/>
                  </a:lnTo>
                  <a:lnTo>
                    <a:pt x="1099171" y="314072"/>
                  </a:lnTo>
                  <a:lnTo>
                    <a:pt x="1103187" y="314072"/>
                  </a:lnTo>
                  <a:close/>
                  <a:moveTo>
                    <a:pt x="396566" y="789116"/>
                  </a:moveTo>
                  <a:lnTo>
                    <a:pt x="392550" y="789116"/>
                  </a:lnTo>
                  <a:lnTo>
                    <a:pt x="392550" y="863577"/>
                  </a:lnTo>
                  <a:lnTo>
                    <a:pt x="396566" y="863577"/>
                  </a:lnTo>
                  <a:lnTo>
                    <a:pt x="396566" y="789116"/>
                  </a:lnTo>
                  <a:close/>
                  <a:moveTo>
                    <a:pt x="553602" y="549586"/>
                  </a:moveTo>
                  <a:lnTo>
                    <a:pt x="553602" y="475124"/>
                  </a:lnTo>
                  <a:lnTo>
                    <a:pt x="549585" y="475124"/>
                  </a:lnTo>
                  <a:lnTo>
                    <a:pt x="549585" y="549586"/>
                  </a:lnTo>
                  <a:lnTo>
                    <a:pt x="553602" y="549586"/>
                  </a:lnTo>
                  <a:close/>
                  <a:moveTo>
                    <a:pt x="710638" y="314072"/>
                  </a:moveTo>
                  <a:lnTo>
                    <a:pt x="710638" y="239610"/>
                  </a:lnTo>
                  <a:lnTo>
                    <a:pt x="706621" y="239610"/>
                  </a:lnTo>
                  <a:lnTo>
                    <a:pt x="706621" y="314072"/>
                  </a:lnTo>
                  <a:lnTo>
                    <a:pt x="710638" y="314072"/>
                  </a:lnTo>
                  <a:close/>
                  <a:moveTo>
                    <a:pt x="396566" y="710638"/>
                  </a:moveTo>
                  <a:lnTo>
                    <a:pt x="392550" y="710638"/>
                  </a:lnTo>
                  <a:lnTo>
                    <a:pt x="392550" y="785100"/>
                  </a:lnTo>
                  <a:lnTo>
                    <a:pt x="396566" y="785100"/>
                  </a:lnTo>
                  <a:lnTo>
                    <a:pt x="396566" y="710638"/>
                  </a:lnTo>
                  <a:close/>
                  <a:moveTo>
                    <a:pt x="789115" y="314072"/>
                  </a:moveTo>
                  <a:lnTo>
                    <a:pt x="789115" y="239610"/>
                  </a:lnTo>
                  <a:lnTo>
                    <a:pt x="785099" y="239610"/>
                  </a:lnTo>
                  <a:lnTo>
                    <a:pt x="785099" y="314072"/>
                  </a:lnTo>
                  <a:lnTo>
                    <a:pt x="789115" y="314072"/>
                  </a:lnTo>
                  <a:close/>
                  <a:moveTo>
                    <a:pt x="1256207" y="789116"/>
                  </a:moveTo>
                  <a:lnTo>
                    <a:pt x="1256207" y="863577"/>
                  </a:lnTo>
                  <a:lnTo>
                    <a:pt x="1260223" y="863577"/>
                  </a:lnTo>
                  <a:lnTo>
                    <a:pt x="1260223" y="789116"/>
                  </a:lnTo>
                  <a:lnTo>
                    <a:pt x="1256207" y="789116"/>
                  </a:lnTo>
                  <a:close/>
                  <a:moveTo>
                    <a:pt x="867673" y="314072"/>
                  </a:moveTo>
                  <a:lnTo>
                    <a:pt x="867673" y="239610"/>
                  </a:lnTo>
                  <a:lnTo>
                    <a:pt x="863657" y="239610"/>
                  </a:lnTo>
                  <a:lnTo>
                    <a:pt x="863657" y="314072"/>
                  </a:lnTo>
                  <a:lnTo>
                    <a:pt x="867673" y="314072"/>
                  </a:lnTo>
                  <a:close/>
                  <a:moveTo>
                    <a:pt x="1495737" y="314072"/>
                  </a:moveTo>
                  <a:lnTo>
                    <a:pt x="1495737" y="239610"/>
                  </a:lnTo>
                  <a:lnTo>
                    <a:pt x="1491721" y="239610"/>
                  </a:lnTo>
                  <a:lnTo>
                    <a:pt x="1491721" y="314072"/>
                  </a:lnTo>
                  <a:lnTo>
                    <a:pt x="1495737" y="314072"/>
                  </a:lnTo>
                  <a:close/>
                  <a:moveTo>
                    <a:pt x="1417259" y="314072"/>
                  </a:moveTo>
                  <a:lnTo>
                    <a:pt x="1417259" y="239610"/>
                  </a:lnTo>
                  <a:lnTo>
                    <a:pt x="1413243" y="239610"/>
                  </a:lnTo>
                  <a:lnTo>
                    <a:pt x="1413243" y="314072"/>
                  </a:lnTo>
                  <a:lnTo>
                    <a:pt x="1417259" y="314072"/>
                  </a:lnTo>
                  <a:close/>
                  <a:moveTo>
                    <a:pt x="396566" y="867674"/>
                  </a:moveTo>
                  <a:lnTo>
                    <a:pt x="392550" y="867674"/>
                  </a:lnTo>
                  <a:lnTo>
                    <a:pt x="392550" y="942136"/>
                  </a:lnTo>
                  <a:lnTo>
                    <a:pt x="396566" y="942136"/>
                  </a:lnTo>
                  <a:lnTo>
                    <a:pt x="396566" y="867674"/>
                  </a:lnTo>
                  <a:close/>
                  <a:moveTo>
                    <a:pt x="710638" y="549586"/>
                  </a:moveTo>
                  <a:lnTo>
                    <a:pt x="710638" y="475124"/>
                  </a:lnTo>
                  <a:lnTo>
                    <a:pt x="706621" y="475124"/>
                  </a:lnTo>
                  <a:lnTo>
                    <a:pt x="706621" y="549586"/>
                  </a:lnTo>
                  <a:lnTo>
                    <a:pt x="710638" y="549586"/>
                  </a:lnTo>
                  <a:close/>
                  <a:moveTo>
                    <a:pt x="1574215" y="314072"/>
                  </a:moveTo>
                  <a:lnTo>
                    <a:pt x="1574215" y="239610"/>
                  </a:lnTo>
                  <a:lnTo>
                    <a:pt x="1570198" y="239610"/>
                  </a:lnTo>
                  <a:lnTo>
                    <a:pt x="1570198" y="314072"/>
                  </a:lnTo>
                  <a:lnTo>
                    <a:pt x="1574215" y="314072"/>
                  </a:lnTo>
                  <a:close/>
                  <a:moveTo>
                    <a:pt x="1413243" y="789116"/>
                  </a:moveTo>
                  <a:lnTo>
                    <a:pt x="1413243" y="863577"/>
                  </a:lnTo>
                  <a:lnTo>
                    <a:pt x="1417259" y="863577"/>
                  </a:lnTo>
                  <a:lnTo>
                    <a:pt x="1417259" y="789116"/>
                  </a:lnTo>
                  <a:lnTo>
                    <a:pt x="1413243" y="789116"/>
                  </a:lnTo>
                  <a:close/>
                  <a:moveTo>
                    <a:pt x="1334685" y="867674"/>
                  </a:moveTo>
                  <a:lnTo>
                    <a:pt x="1334685" y="942136"/>
                  </a:lnTo>
                  <a:lnTo>
                    <a:pt x="1338701" y="942136"/>
                  </a:lnTo>
                  <a:lnTo>
                    <a:pt x="1338701" y="867674"/>
                  </a:lnTo>
                  <a:lnTo>
                    <a:pt x="1334685" y="867674"/>
                  </a:lnTo>
                  <a:close/>
                  <a:moveTo>
                    <a:pt x="1260223" y="314072"/>
                  </a:moveTo>
                  <a:lnTo>
                    <a:pt x="1260223" y="239610"/>
                  </a:lnTo>
                  <a:lnTo>
                    <a:pt x="1256207" y="239610"/>
                  </a:lnTo>
                  <a:lnTo>
                    <a:pt x="1256207" y="314072"/>
                  </a:lnTo>
                  <a:lnTo>
                    <a:pt x="1260223" y="314072"/>
                  </a:lnTo>
                  <a:close/>
                  <a:moveTo>
                    <a:pt x="1334685" y="789116"/>
                  </a:moveTo>
                  <a:lnTo>
                    <a:pt x="1334685" y="863577"/>
                  </a:lnTo>
                  <a:lnTo>
                    <a:pt x="1338701" y="863577"/>
                  </a:lnTo>
                  <a:lnTo>
                    <a:pt x="1338701" y="789116"/>
                  </a:lnTo>
                  <a:lnTo>
                    <a:pt x="1334685" y="789116"/>
                  </a:lnTo>
                  <a:close/>
                  <a:moveTo>
                    <a:pt x="1338701" y="314072"/>
                  </a:moveTo>
                  <a:lnTo>
                    <a:pt x="1338701" y="239610"/>
                  </a:lnTo>
                  <a:lnTo>
                    <a:pt x="1334685" y="239610"/>
                  </a:lnTo>
                  <a:lnTo>
                    <a:pt x="1334685" y="314072"/>
                  </a:lnTo>
                  <a:lnTo>
                    <a:pt x="1338701" y="314072"/>
                  </a:lnTo>
                  <a:close/>
                  <a:moveTo>
                    <a:pt x="1181665" y="314072"/>
                  </a:moveTo>
                  <a:lnTo>
                    <a:pt x="1181665" y="239610"/>
                  </a:lnTo>
                  <a:lnTo>
                    <a:pt x="1177649" y="239610"/>
                  </a:lnTo>
                  <a:lnTo>
                    <a:pt x="1177649" y="314072"/>
                  </a:lnTo>
                  <a:lnTo>
                    <a:pt x="1181665" y="314072"/>
                  </a:lnTo>
                  <a:close/>
                  <a:moveTo>
                    <a:pt x="2119784" y="785100"/>
                  </a:moveTo>
                  <a:lnTo>
                    <a:pt x="2123800" y="785100"/>
                  </a:lnTo>
                  <a:lnTo>
                    <a:pt x="2123800" y="710638"/>
                  </a:lnTo>
                  <a:lnTo>
                    <a:pt x="2119784" y="710638"/>
                  </a:lnTo>
                  <a:lnTo>
                    <a:pt x="2119784" y="785100"/>
                  </a:lnTo>
                  <a:close/>
                  <a:moveTo>
                    <a:pt x="1338701" y="549586"/>
                  </a:moveTo>
                  <a:lnTo>
                    <a:pt x="1338701" y="475124"/>
                  </a:lnTo>
                  <a:lnTo>
                    <a:pt x="1334685" y="475124"/>
                  </a:lnTo>
                  <a:lnTo>
                    <a:pt x="1334685" y="549586"/>
                  </a:lnTo>
                  <a:lnTo>
                    <a:pt x="1338701" y="549586"/>
                  </a:lnTo>
                  <a:close/>
                  <a:moveTo>
                    <a:pt x="1805792" y="1103188"/>
                  </a:moveTo>
                  <a:lnTo>
                    <a:pt x="1805792" y="1177649"/>
                  </a:lnTo>
                  <a:lnTo>
                    <a:pt x="1809809" y="1177649"/>
                  </a:lnTo>
                  <a:lnTo>
                    <a:pt x="1809809" y="1103188"/>
                  </a:lnTo>
                  <a:lnTo>
                    <a:pt x="1805792" y="1103188"/>
                  </a:lnTo>
                  <a:close/>
                  <a:moveTo>
                    <a:pt x="1727234" y="1103188"/>
                  </a:moveTo>
                  <a:lnTo>
                    <a:pt x="1727234" y="1177649"/>
                  </a:lnTo>
                  <a:lnTo>
                    <a:pt x="1731250" y="1177649"/>
                  </a:lnTo>
                  <a:lnTo>
                    <a:pt x="1731250" y="1103188"/>
                  </a:lnTo>
                  <a:lnTo>
                    <a:pt x="1727234" y="1103188"/>
                  </a:lnTo>
                  <a:close/>
                  <a:moveTo>
                    <a:pt x="1648756" y="1103188"/>
                  </a:moveTo>
                  <a:lnTo>
                    <a:pt x="1648756" y="1177649"/>
                  </a:lnTo>
                  <a:lnTo>
                    <a:pt x="1652773" y="1177649"/>
                  </a:lnTo>
                  <a:lnTo>
                    <a:pt x="1652773" y="1103188"/>
                  </a:lnTo>
                  <a:lnTo>
                    <a:pt x="1648756" y="1103188"/>
                  </a:lnTo>
                  <a:close/>
                  <a:moveTo>
                    <a:pt x="1570198" y="1103188"/>
                  </a:moveTo>
                  <a:lnTo>
                    <a:pt x="1570198" y="1177649"/>
                  </a:lnTo>
                  <a:lnTo>
                    <a:pt x="1574215" y="1177649"/>
                  </a:lnTo>
                  <a:lnTo>
                    <a:pt x="1574215" y="1103188"/>
                  </a:lnTo>
                  <a:lnTo>
                    <a:pt x="1570198" y="1103188"/>
                  </a:lnTo>
                  <a:close/>
                  <a:moveTo>
                    <a:pt x="2119784" y="1099172"/>
                  </a:moveTo>
                  <a:lnTo>
                    <a:pt x="2123800" y="1099172"/>
                  </a:lnTo>
                  <a:lnTo>
                    <a:pt x="2123800" y="1024710"/>
                  </a:lnTo>
                  <a:lnTo>
                    <a:pt x="2119784" y="1024710"/>
                  </a:lnTo>
                  <a:lnTo>
                    <a:pt x="2119784" y="1099172"/>
                  </a:lnTo>
                  <a:close/>
                  <a:moveTo>
                    <a:pt x="1962748" y="1103188"/>
                  </a:moveTo>
                  <a:lnTo>
                    <a:pt x="1962748" y="1177649"/>
                  </a:lnTo>
                  <a:lnTo>
                    <a:pt x="1966764" y="1177649"/>
                  </a:lnTo>
                  <a:lnTo>
                    <a:pt x="1966764" y="1103188"/>
                  </a:lnTo>
                  <a:lnTo>
                    <a:pt x="1962748" y="1103188"/>
                  </a:lnTo>
                  <a:close/>
                  <a:moveTo>
                    <a:pt x="2041306" y="1099172"/>
                  </a:moveTo>
                  <a:lnTo>
                    <a:pt x="2045322" y="1099172"/>
                  </a:lnTo>
                  <a:lnTo>
                    <a:pt x="2045322" y="1024710"/>
                  </a:lnTo>
                  <a:lnTo>
                    <a:pt x="2041306" y="1024710"/>
                  </a:lnTo>
                  <a:lnTo>
                    <a:pt x="2041306" y="1099172"/>
                  </a:lnTo>
                  <a:close/>
                  <a:moveTo>
                    <a:pt x="706621" y="1024630"/>
                  </a:moveTo>
                  <a:lnTo>
                    <a:pt x="706621" y="1099091"/>
                  </a:lnTo>
                  <a:lnTo>
                    <a:pt x="710638" y="1099091"/>
                  </a:lnTo>
                  <a:lnTo>
                    <a:pt x="710638" y="1024630"/>
                  </a:lnTo>
                  <a:lnTo>
                    <a:pt x="706621" y="1024630"/>
                  </a:lnTo>
                  <a:close/>
                  <a:moveTo>
                    <a:pt x="1260223" y="549586"/>
                  </a:moveTo>
                  <a:lnTo>
                    <a:pt x="1260223" y="475124"/>
                  </a:lnTo>
                  <a:lnTo>
                    <a:pt x="1256207" y="475124"/>
                  </a:lnTo>
                  <a:lnTo>
                    <a:pt x="1256207" y="549586"/>
                  </a:lnTo>
                  <a:lnTo>
                    <a:pt x="1260223" y="549586"/>
                  </a:lnTo>
                  <a:close/>
                  <a:moveTo>
                    <a:pt x="1884270" y="1103188"/>
                  </a:moveTo>
                  <a:lnTo>
                    <a:pt x="1884270" y="1177649"/>
                  </a:lnTo>
                  <a:lnTo>
                    <a:pt x="1888286" y="1177649"/>
                  </a:lnTo>
                  <a:lnTo>
                    <a:pt x="1888286" y="1103188"/>
                  </a:lnTo>
                  <a:lnTo>
                    <a:pt x="1884270" y="1103188"/>
                  </a:lnTo>
                  <a:close/>
                  <a:moveTo>
                    <a:pt x="1256207" y="1103188"/>
                  </a:moveTo>
                  <a:lnTo>
                    <a:pt x="1256207" y="1177649"/>
                  </a:lnTo>
                  <a:lnTo>
                    <a:pt x="1260223" y="1177649"/>
                  </a:lnTo>
                  <a:lnTo>
                    <a:pt x="1260223" y="1103188"/>
                  </a:lnTo>
                  <a:lnTo>
                    <a:pt x="1256207" y="1103188"/>
                  </a:lnTo>
                  <a:close/>
                  <a:moveTo>
                    <a:pt x="2041306" y="1103188"/>
                  </a:moveTo>
                  <a:lnTo>
                    <a:pt x="2041306" y="1177649"/>
                  </a:lnTo>
                  <a:lnTo>
                    <a:pt x="2045322" y="1177649"/>
                  </a:lnTo>
                  <a:lnTo>
                    <a:pt x="2045322" y="1103188"/>
                  </a:lnTo>
                  <a:lnTo>
                    <a:pt x="2041306" y="1103188"/>
                  </a:lnTo>
                  <a:close/>
                  <a:moveTo>
                    <a:pt x="632080" y="789116"/>
                  </a:moveTo>
                  <a:lnTo>
                    <a:pt x="628063" y="789116"/>
                  </a:lnTo>
                  <a:lnTo>
                    <a:pt x="628063" y="863577"/>
                  </a:lnTo>
                  <a:lnTo>
                    <a:pt x="632080" y="863577"/>
                  </a:lnTo>
                  <a:lnTo>
                    <a:pt x="632080" y="789116"/>
                  </a:lnTo>
                  <a:close/>
                  <a:moveTo>
                    <a:pt x="1177649" y="1103188"/>
                  </a:moveTo>
                  <a:lnTo>
                    <a:pt x="1177649" y="1177649"/>
                  </a:lnTo>
                  <a:lnTo>
                    <a:pt x="1181665" y="1177649"/>
                  </a:lnTo>
                  <a:lnTo>
                    <a:pt x="1181665" y="1103188"/>
                  </a:lnTo>
                  <a:lnTo>
                    <a:pt x="1177649" y="1103188"/>
                  </a:lnTo>
                  <a:close/>
                  <a:moveTo>
                    <a:pt x="2198342" y="549586"/>
                  </a:moveTo>
                  <a:lnTo>
                    <a:pt x="2202358" y="549586"/>
                  </a:lnTo>
                  <a:lnTo>
                    <a:pt x="2202358" y="475124"/>
                  </a:lnTo>
                  <a:lnTo>
                    <a:pt x="2198342" y="475124"/>
                  </a:lnTo>
                  <a:lnTo>
                    <a:pt x="2198342" y="549586"/>
                  </a:lnTo>
                  <a:close/>
                  <a:moveTo>
                    <a:pt x="1334685" y="1103188"/>
                  </a:moveTo>
                  <a:lnTo>
                    <a:pt x="1334685" y="1177649"/>
                  </a:lnTo>
                  <a:lnTo>
                    <a:pt x="1338701" y="1177649"/>
                  </a:lnTo>
                  <a:lnTo>
                    <a:pt x="1338701" y="1103188"/>
                  </a:lnTo>
                  <a:lnTo>
                    <a:pt x="1334685" y="1103188"/>
                  </a:lnTo>
                  <a:close/>
                  <a:moveTo>
                    <a:pt x="632080" y="710638"/>
                  </a:moveTo>
                  <a:lnTo>
                    <a:pt x="628063" y="710638"/>
                  </a:lnTo>
                  <a:lnTo>
                    <a:pt x="628063" y="785100"/>
                  </a:lnTo>
                  <a:lnTo>
                    <a:pt x="632080" y="785100"/>
                  </a:lnTo>
                  <a:lnTo>
                    <a:pt x="632080" y="710638"/>
                  </a:lnTo>
                  <a:close/>
                  <a:moveTo>
                    <a:pt x="1491721" y="1103188"/>
                  </a:moveTo>
                  <a:lnTo>
                    <a:pt x="1491721" y="1177649"/>
                  </a:lnTo>
                  <a:lnTo>
                    <a:pt x="1495737" y="1177649"/>
                  </a:lnTo>
                  <a:lnTo>
                    <a:pt x="1495737" y="1103188"/>
                  </a:lnTo>
                  <a:lnTo>
                    <a:pt x="1491721" y="1103188"/>
                  </a:lnTo>
                  <a:close/>
                  <a:moveTo>
                    <a:pt x="785099" y="1024630"/>
                  </a:moveTo>
                  <a:lnTo>
                    <a:pt x="785099" y="1099091"/>
                  </a:lnTo>
                  <a:lnTo>
                    <a:pt x="789115" y="1099091"/>
                  </a:lnTo>
                  <a:lnTo>
                    <a:pt x="789115" y="1024630"/>
                  </a:lnTo>
                  <a:lnTo>
                    <a:pt x="785099" y="1024630"/>
                  </a:lnTo>
                  <a:close/>
                  <a:moveTo>
                    <a:pt x="1413243" y="1103188"/>
                  </a:moveTo>
                  <a:lnTo>
                    <a:pt x="1413243" y="1177649"/>
                  </a:lnTo>
                  <a:lnTo>
                    <a:pt x="1417259" y="1177649"/>
                  </a:lnTo>
                  <a:lnTo>
                    <a:pt x="1417259" y="1103188"/>
                  </a:lnTo>
                  <a:lnTo>
                    <a:pt x="1413243" y="1103188"/>
                  </a:lnTo>
                  <a:close/>
                  <a:moveTo>
                    <a:pt x="2041306" y="1020613"/>
                  </a:moveTo>
                  <a:lnTo>
                    <a:pt x="2045322" y="1020613"/>
                  </a:lnTo>
                  <a:lnTo>
                    <a:pt x="2045322" y="946152"/>
                  </a:lnTo>
                  <a:lnTo>
                    <a:pt x="2041306" y="946152"/>
                  </a:lnTo>
                  <a:lnTo>
                    <a:pt x="2041306" y="1020613"/>
                  </a:lnTo>
                  <a:close/>
                  <a:moveTo>
                    <a:pt x="632080" y="632080"/>
                  </a:moveTo>
                  <a:lnTo>
                    <a:pt x="628063" y="632080"/>
                  </a:lnTo>
                  <a:lnTo>
                    <a:pt x="628063" y="706541"/>
                  </a:lnTo>
                  <a:lnTo>
                    <a:pt x="632080" y="706541"/>
                  </a:lnTo>
                  <a:lnTo>
                    <a:pt x="632080" y="632080"/>
                  </a:lnTo>
                  <a:close/>
                  <a:moveTo>
                    <a:pt x="318088" y="789116"/>
                  </a:moveTo>
                  <a:lnTo>
                    <a:pt x="314072" y="789116"/>
                  </a:lnTo>
                  <a:lnTo>
                    <a:pt x="314072" y="863577"/>
                  </a:lnTo>
                  <a:lnTo>
                    <a:pt x="318088" y="863577"/>
                  </a:lnTo>
                  <a:lnTo>
                    <a:pt x="318088" y="789116"/>
                  </a:lnTo>
                  <a:close/>
                  <a:moveTo>
                    <a:pt x="1181665" y="549586"/>
                  </a:moveTo>
                  <a:lnTo>
                    <a:pt x="1181665" y="475124"/>
                  </a:lnTo>
                  <a:lnTo>
                    <a:pt x="1177649" y="475124"/>
                  </a:lnTo>
                  <a:lnTo>
                    <a:pt x="1177649" y="549586"/>
                  </a:lnTo>
                  <a:lnTo>
                    <a:pt x="1181665" y="549586"/>
                  </a:lnTo>
                  <a:close/>
                  <a:moveTo>
                    <a:pt x="318088" y="632080"/>
                  </a:moveTo>
                  <a:lnTo>
                    <a:pt x="314072" y="632080"/>
                  </a:lnTo>
                  <a:lnTo>
                    <a:pt x="314072" y="706541"/>
                  </a:lnTo>
                  <a:lnTo>
                    <a:pt x="318088" y="706541"/>
                  </a:lnTo>
                  <a:lnTo>
                    <a:pt x="318088" y="632080"/>
                  </a:lnTo>
                  <a:close/>
                  <a:moveTo>
                    <a:pt x="318088" y="475124"/>
                  </a:moveTo>
                  <a:lnTo>
                    <a:pt x="314072" y="475124"/>
                  </a:lnTo>
                  <a:lnTo>
                    <a:pt x="314072" y="549586"/>
                  </a:lnTo>
                  <a:lnTo>
                    <a:pt x="318088" y="549586"/>
                  </a:lnTo>
                  <a:lnTo>
                    <a:pt x="318088" y="475124"/>
                  </a:lnTo>
                  <a:close/>
                  <a:moveTo>
                    <a:pt x="318088" y="553602"/>
                  </a:moveTo>
                  <a:lnTo>
                    <a:pt x="314072" y="553602"/>
                  </a:lnTo>
                  <a:lnTo>
                    <a:pt x="314072" y="628064"/>
                  </a:lnTo>
                  <a:lnTo>
                    <a:pt x="318088" y="628064"/>
                  </a:lnTo>
                  <a:lnTo>
                    <a:pt x="318088" y="553602"/>
                  </a:lnTo>
                  <a:close/>
                  <a:moveTo>
                    <a:pt x="318088" y="867674"/>
                  </a:moveTo>
                  <a:lnTo>
                    <a:pt x="314072" y="867674"/>
                  </a:lnTo>
                  <a:lnTo>
                    <a:pt x="314072" y="942136"/>
                  </a:lnTo>
                  <a:lnTo>
                    <a:pt x="318088" y="942136"/>
                  </a:lnTo>
                  <a:lnTo>
                    <a:pt x="318088" y="867674"/>
                  </a:lnTo>
                  <a:close/>
                  <a:moveTo>
                    <a:pt x="2119784" y="1177649"/>
                  </a:moveTo>
                  <a:lnTo>
                    <a:pt x="2123800" y="1177649"/>
                  </a:lnTo>
                  <a:lnTo>
                    <a:pt x="2123800" y="1103188"/>
                  </a:lnTo>
                  <a:lnTo>
                    <a:pt x="2119784" y="1103188"/>
                  </a:lnTo>
                  <a:lnTo>
                    <a:pt x="2119784" y="1177649"/>
                  </a:lnTo>
                  <a:close/>
                  <a:moveTo>
                    <a:pt x="318088" y="396566"/>
                  </a:moveTo>
                  <a:lnTo>
                    <a:pt x="314072" y="396566"/>
                  </a:lnTo>
                  <a:lnTo>
                    <a:pt x="314072" y="471028"/>
                  </a:lnTo>
                  <a:lnTo>
                    <a:pt x="318088" y="471028"/>
                  </a:lnTo>
                  <a:lnTo>
                    <a:pt x="318088" y="396566"/>
                  </a:lnTo>
                  <a:close/>
                  <a:moveTo>
                    <a:pt x="318088" y="1103188"/>
                  </a:moveTo>
                  <a:lnTo>
                    <a:pt x="314072" y="1103188"/>
                  </a:lnTo>
                  <a:lnTo>
                    <a:pt x="314072" y="1177649"/>
                  </a:lnTo>
                  <a:lnTo>
                    <a:pt x="318088" y="1177649"/>
                  </a:lnTo>
                  <a:lnTo>
                    <a:pt x="318088" y="1103188"/>
                  </a:lnTo>
                  <a:close/>
                  <a:moveTo>
                    <a:pt x="318088" y="1024630"/>
                  </a:moveTo>
                  <a:lnTo>
                    <a:pt x="314072" y="1024630"/>
                  </a:lnTo>
                  <a:lnTo>
                    <a:pt x="314072" y="1099091"/>
                  </a:lnTo>
                  <a:lnTo>
                    <a:pt x="318088" y="1099091"/>
                  </a:lnTo>
                  <a:lnTo>
                    <a:pt x="318088" y="1024630"/>
                  </a:lnTo>
                  <a:close/>
                  <a:moveTo>
                    <a:pt x="318088" y="946152"/>
                  </a:moveTo>
                  <a:lnTo>
                    <a:pt x="314072" y="946152"/>
                  </a:lnTo>
                  <a:lnTo>
                    <a:pt x="314072" y="1020613"/>
                  </a:lnTo>
                  <a:lnTo>
                    <a:pt x="318088" y="1020613"/>
                  </a:lnTo>
                  <a:lnTo>
                    <a:pt x="318088" y="946152"/>
                  </a:lnTo>
                  <a:close/>
                  <a:moveTo>
                    <a:pt x="318088" y="710638"/>
                  </a:moveTo>
                  <a:lnTo>
                    <a:pt x="314072" y="710638"/>
                  </a:lnTo>
                  <a:lnTo>
                    <a:pt x="314072" y="785100"/>
                  </a:lnTo>
                  <a:lnTo>
                    <a:pt x="318088" y="785100"/>
                  </a:lnTo>
                  <a:lnTo>
                    <a:pt x="318088" y="710638"/>
                  </a:lnTo>
                  <a:close/>
                  <a:moveTo>
                    <a:pt x="396566" y="1024630"/>
                  </a:moveTo>
                  <a:lnTo>
                    <a:pt x="392550" y="1024630"/>
                  </a:lnTo>
                  <a:lnTo>
                    <a:pt x="392550" y="1099091"/>
                  </a:lnTo>
                  <a:lnTo>
                    <a:pt x="396566" y="1099091"/>
                  </a:lnTo>
                  <a:lnTo>
                    <a:pt x="396566" y="1024630"/>
                  </a:lnTo>
                  <a:close/>
                  <a:moveTo>
                    <a:pt x="318088" y="318088"/>
                  </a:moveTo>
                  <a:lnTo>
                    <a:pt x="314072" y="318088"/>
                  </a:lnTo>
                  <a:lnTo>
                    <a:pt x="314072" y="392550"/>
                  </a:lnTo>
                  <a:lnTo>
                    <a:pt x="318088" y="392550"/>
                  </a:lnTo>
                  <a:lnTo>
                    <a:pt x="318088" y="318088"/>
                  </a:lnTo>
                  <a:close/>
                  <a:moveTo>
                    <a:pt x="1103187" y="549586"/>
                  </a:moveTo>
                  <a:lnTo>
                    <a:pt x="1103187" y="475124"/>
                  </a:lnTo>
                  <a:lnTo>
                    <a:pt x="1099171" y="475124"/>
                  </a:lnTo>
                  <a:lnTo>
                    <a:pt x="1099171" y="549586"/>
                  </a:lnTo>
                  <a:lnTo>
                    <a:pt x="1103187" y="549586"/>
                  </a:lnTo>
                  <a:close/>
                  <a:moveTo>
                    <a:pt x="1727234" y="789116"/>
                  </a:moveTo>
                  <a:lnTo>
                    <a:pt x="1727234" y="863577"/>
                  </a:lnTo>
                  <a:lnTo>
                    <a:pt x="1731250" y="863577"/>
                  </a:lnTo>
                  <a:lnTo>
                    <a:pt x="1731250" y="789116"/>
                  </a:lnTo>
                  <a:lnTo>
                    <a:pt x="1727234" y="789116"/>
                  </a:lnTo>
                  <a:close/>
                  <a:moveTo>
                    <a:pt x="1413243" y="867674"/>
                  </a:moveTo>
                  <a:lnTo>
                    <a:pt x="1413243" y="942136"/>
                  </a:lnTo>
                  <a:lnTo>
                    <a:pt x="1417259" y="942136"/>
                  </a:lnTo>
                  <a:lnTo>
                    <a:pt x="1417259" y="867674"/>
                  </a:lnTo>
                  <a:lnTo>
                    <a:pt x="1413243" y="867674"/>
                  </a:lnTo>
                  <a:close/>
                  <a:moveTo>
                    <a:pt x="628063" y="1024630"/>
                  </a:moveTo>
                  <a:lnTo>
                    <a:pt x="628063" y="1099091"/>
                  </a:lnTo>
                  <a:lnTo>
                    <a:pt x="632080" y="1099091"/>
                  </a:lnTo>
                  <a:lnTo>
                    <a:pt x="632080" y="1024630"/>
                  </a:lnTo>
                  <a:lnTo>
                    <a:pt x="628063" y="1024630"/>
                  </a:lnTo>
                  <a:close/>
                  <a:moveTo>
                    <a:pt x="549585" y="1024630"/>
                  </a:moveTo>
                  <a:lnTo>
                    <a:pt x="549585" y="1099091"/>
                  </a:lnTo>
                  <a:lnTo>
                    <a:pt x="553602" y="1099091"/>
                  </a:lnTo>
                  <a:lnTo>
                    <a:pt x="553602" y="1024630"/>
                  </a:lnTo>
                  <a:lnTo>
                    <a:pt x="549585" y="1024630"/>
                  </a:lnTo>
                  <a:close/>
                  <a:moveTo>
                    <a:pt x="1570198" y="789116"/>
                  </a:moveTo>
                  <a:lnTo>
                    <a:pt x="1570198" y="863577"/>
                  </a:lnTo>
                  <a:lnTo>
                    <a:pt x="1574215" y="863577"/>
                  </a:lnTo>
                  <a:lnTo>
                    <a:pt x="1574215" y="789116"/>
                  </a:lnTo>
                  <a:lnTo>
                    <a:pt x="1570198" y="789116"/>
                  </a:lnTo>
                  <a:close/>
                  <a:moveTo>
                    <a:pt x="1648756" y="789116"/>
                  </a:moveTo>
                  <a:lnTo>
                    <a:pt x="1648756" y="863577"/>
                  </a:lnTo>
                  <a:lnTo>
                    <a:pt x="1652773" y="863577"/>
                  </a:lnTo>
                  <a:lnTo>
                    <a:pt x="1652773" y="789116"/>
                  </a:lnTo>
                  <a:lnTo>
                    <a:pt x="1648756" y="789116"/>
                  </a:lnTo>
                  <a:close/>
                  <a:moveTo>
                    <a:pt x="1024629" y="549586"/>
                  </a:moveTo>
                  <a:lnTo>
                    <a:pt x="1024629" y="475124"/>
                  </a:lnTo>
                  <a:lnTo>
                    <a:pt x="1020613" y="475124"/>
                  </a:lnTo>
                  <a:lnTo>
                    <a:pt x="1020613" y="549586"/>
                  </a:lnTo>
                  <a:lnTo>
                    <a:pt x="1024629" y="549586"/>
                  </a:lnTo>
                  <a:close/>
                  <a:moveTo>
                    <a:pt x="628063" y="1103188"/>
                  </a:moveTo>
                  <a:lnTo>
                    <a:pt x="628063" y="1177649"/>
                  </a:lnTo>
                  <a:lnTo>
                    <a:pt x="632080" y="1177649"/>
                  </a:lnTo>
                  <a:lnTo>
                    <a:pt x="632080" y="1103188"/>
                  </a:lnTo>
                  <a:lnTo>
                    <a:pt x="628063" y="1103188"/>
                  </a:lnTo>
                  <a:close/>
                  <a:moveTo>
                    <a:pt x="2276820" y="942136"/>
                  </a:moveTo>
                  <a:lnTo>
                    <a:pt x="2280836" y="942136"/>
                  </a:lnTo>
                  <a:lnTo>
                    <a:pt x="2280836" y="867674"/>
                  </a:lnTo>
                  <a:lnTo>
                    <a:pt x="2276820" y="867674"/>
                  </a:lnTo>
                  <a:lnTo>
                    <a:pt x="2276820" y="942136"/>
                  </a:lnTo>
                  <a:close/>
                  <a:moveTo>
                    <a:pt x="2276820" y="863658"/>
                  </a:moveTo>
                  <a:lnTo>
                    <a:pt x="2280836" y="863658"/>
                  </a:lnTo>
                  <a:lnTo>
                    <a:pt x="2280836" y="789196"/>
                  </a:lnTo>
                  <a:lnTo>
                    <a:pt x="2276820" y="789196"/>
                  </a:lnTo>
                  <a:lnTo>
                    <a:pt x="2276820" y="863658"/>
                  </a:lnTo>
                  <a:close/>
                  <a:moveTo>
                    <a:pt x="2276820" y="1256208"/>
                  </a:moveTo>
                  <a:lnTo>
                    <a:pt x="2280836" y="1256208"/>
                  </a:lnTo>
                  <a:lnTo>
                    <a:pt x="2280836" y="1181746"/>
                  </a:lnTo>
                  <a:lnTo>
                    <a:pt x="2276820" y="1181746"/>
                  </a:lnTo>
                  <a:lnTo>
                    <a:pt x="2276820" y="1256208"/>
                  </a:lnTo>
                  <a:close/>
                  <a:moveTo>
                    <a:pt x="2276820" y="785100"/>
                  </a:moveTo>
                  <a:lnTo>
                    <a:pt x="2280836" y="785100"/>
                  </a:lnTo>
                  <a:lnTo>
                    <a:pt x="2280836" y="710638"/>
                  </a:lnTo>
                  <a:lnTo>
                    <a:pt x="2276820" y="710638"/>
                  </a:lnTo>
                  <a:lnTo>
                    <a:pt x="2276820" y="785100"/>
                  </a:lnTo>
                  <a:close/>
                  <a:moveTo>
                    <a:pt x="2276820" y="1099172"/>
                  </a:moveTo>
                  <a:lnTo>
                    <a:pt x="2280836" y="1099172"/>
                  </a:lnTo>
                  <a:lnTo>
                    <a:pt x="2280836" y="1024710"/>
                  </a:lnTo>
                  <a:lnTo>
                    <a:pt x="2276820" y="1024710"/>
                  </a:lnTo>
                  <a:lnTo>
                    <a:pt x="2276820" y="1099172"/>
                  </a:lnTo>
                  <a:close/>
                  <a:moveTo>
                    <a:pt x="161052" y="1181666"/>
                  </a:moveTo>
                  <a:lnTo>
                    <a:pt x="157036" y="1181666"/>
                  </a:lnTo>
                  <a:lnTo>
                    <a:pt x="157036" y="1256127"/>
                  </a:lnTo>
                  <a:lnTo>
                    <a:pt x="161052" y="1256127"/>
                  </a:lnTo>
                  <a:lnTo>
                    <a:pt x="161052" y="1181666"/>
                  </a:lnTo>
                  <a:close/>
                  <a:moveTo>
                    <a:pt x="2276820" y="1020613"/>
                  </a:moveTo>
                  <a:lnTo>
                    <a:pt x="2280836" y="1020613"/>
                  </a:lnTo>
                  <a:lnTo>
                    <a:pt x="2280836" y="946152"/>
                  </a:lnTo>
                  <a:lnTo>
                    <a:pt x="2276820" y="946152"/>
                  </a:lnTo>
                  <a:lnTo>
                    <a:pt x="2276820" y="1020613"/>
                  </a:lnTo>
                  <a:close/>
                  <a:moveTo>
                    <a:pt x="2276820" y="706622"/>
                  </a:moveTo>
                  <a:lnTo>
                    <a:pt x="2280836" y="706622"/>
                  </a:lnTo>
                  <a:lnTo>
                    <a:pt x="2280836" y="632160"/>
                  </a:lnTo>
                  <a:lnTo>
                    <a:pt x="2276820" y="632160"/>
                  </a:lnTo>
                  <a:lnTo>
                    <a:pt x="2276820" y="706622"/>
                  </a:lnTo>
                  <a:close/>
                  <a:moveTo>
                    <a:pt x="2276820" y="471108"/>
                  </a:moveTo>
                  <a:lnTo>
                    <a:pt x="2280836" y="471108"/>
                  </a:lnTo>
                  <a:lnTo>
                    <a:pt x="2280836" y="396646"/>
                  </a:lnTo>
                  <a:lnTo>
                    <a:pt x="2276820" y="396646"/>
                  </a:lnTo>
                  <a:lnTo>
                    <a:pt x="2276820" y="471108"/>
                  </a:lnTo>
                  <a:close/>
                  <a:moveTo>
                    <a:pt x="2276820" y="392550"/>
                  </a:moveTo>
                  <a:lnTo>
                    <a:pt x="2280836" y="392550"/>
                  </a:lnTo>
                  <a:lnTo>
                    <a:pt x="2280836" y="318088"/>
                  </a:lnTo>
                  <a:lnTo>
                    <a:pt x="2276820" y="318088"/>
                  </a:lnTo>
                  <a:lnTo>
                    <a:pt x="2276820" y="392550"/>
                  </a:lnTo>
                  <a:close/>
                  <a:moveTo>
                    <a:pt x="2276820" y="549586"/>
                  </a:moveTo>
                  <a:lnTo>
                    <a:pt x="2280836" y="549586"/>
                  </a:lnTo>
                  <a:lnTo>
                    <a:pt x="2280836" y="475124"/>
                  </a:lnTo>
                  <a:lnTo>
                    <a:pt x="2276820" y="475124"/>
                  </a:lnTo>
                  <a:lnTo>
                    <a:pt x="2276820" y="549586"/>
                  </a:lnTo>
                  <a:close/>
                  <a:moveTo>
                    <a:pt x="2276820" y="628064"/>
                  </a:moveTo>
                  <a:lnTo>
                    <a:pt x="2280836" y="628064"/>
                  </a:lnTo>
                  <a:lnTo>
                    <a:pt x="2280836" y="553602"/>
                  </a:lnTo>
                  <a:lnTo>
                    <a:pt x="2276820" y="553602"/>
                  </a:lnTo>
                  <a:lnTo>
                    <a:pt x="2276820" y="628064"/>
                  </a:lnTo>
                  <a:close/>
                  <a:moveTo>
                    <a:pt x="2276820" y="1334685"/>
                  </a:moveTo>
                  <a:lnTo>
                    <a:pt x="2280836" y="1334685"/>
                  </a:lnTo>
                  <a:lnTo>
                    <a:pt x="2280836" y="1260224"/>
                  </a:lnTo>
                  <a:lnTo>
                    <a:pt x="2276820" y="1260224"/>
                  </a:lnTo>
                  <a:lnTo>
                    <a:pt x="2276820" y="1334685"/>
                  </a:lnTo>
                  <a:close/>
                  <a:moveTo>
                    <a:pt x="628063" y="1417260"/>
                  </a:moveTo>
                  <a:lnTo>
                    <a:pt x="628063" y="1491721"/>
                  </a:lnTo>
                  <a:lnTo>
                    <a:pt x="632080" y="1491721"/>
                  </a:lnTo>
                  <a:lnTo>
                    <a:pt x="632080" y="1417260"/>
                  </a:lnTo>
                  <a:lnTo>
                    <a:pt x="628063" y="1417260"/>
                  </a:lnTo>
                  <a:close/>
                  <a:moveTo>
                    <a:pt x="471108" y="1417260"/>
                  </a:moveTo>
                  <a:lnTo>
                    <a:pt x="471108" y="1491721"/>
                  </a:lnTo>
                  <a:lnTo>
                    <a:pt x="475124" y="1491721"/>
                  </a:lnTo>
                  <a:lnTo>
                    <a:pt x="475124" y="1417260"/>
                  </a:lnTo>
                  <a:lnTo>
                    <a:pt x="471108" y="1417260"/>
                  </a:lnTo>
                  <a:close/>
                  <a:moveTo>
                    <a:pt x="549585" y="1417260"/>
                  </a:moveTo>
                  <a:lnTo>
                    <a:pt x="549585" y="1491721"/>
                  </a:lnTo>
                  <a:lnTo>
                    <a:pt x="553602" y="1491721"/>
                  </a:lnTo>
                  <a:lnTo>
                    <a:pt x="553602" y="1417260"/>
                  </a:lnTo>
                  <a:lnTo>
                    <a:pt x="549585" y="1417260"/>
                  </a:lnTo>
                  <a:close/>
                  <a:moveTo>
                    <a:pt x="161052" y="1260224"/>
                  </a:moveTo>
                  <a:lnTo>
                    <a:pt x="157036" y="1260224"/>
                  </a:lnTo>
                  <a:lnTo>
                    <a:pt x="157036" y="1334685"/>
                  </a:lnTo>
                  <a:lnTo>
                    <a:pt x="161052" y="1334685"/>
                  </a:lnTo>
                  <a:lnTo>
                    <a:pt x="161052" y="1260224"/>
                  </a:lnTo>
                  <a:close/>
                  <a:moveTo>
                    <a:pt x="706621" y="1417260"/>
                  </a:moveTo>
                  <a:lnTo>
                    <a:pt x="706621" y="1491721"/>
                  </a:lnTo>
                  <a:lnTo>
                    <a:pt x="710638" y="1491721"/>
                  </a:lnTo>
                  <a:lnTo>
                    <a:pt x="710638" y="1417260"/>
                  </a:lnTo>
                  <a:lnTo>
                    <a:pt x="706621" y="1417260"/>
                  </a:lnTo>
                  <a:close/>
                  <a:moveTo>
                    <a:pt x="2276820" y="314072"/>
                  </a:moveTo>
                  <a:lnTo>
                    <a:pt x="2280836" y="314072"/>
                  </a:lnTo>
                  <a:lnTo>
                    <a:pt x="2280836" y="239610"/>
                  </a:lnTo>
                  <a:lnTo>
                    <a:pt x="2276820" y="239610"/>
                  </a:lnTo>
                  <a:lnTo>
                    <a:pt x="2276820" y="314072"/>
                  </a:lnTo>
                  <a:close/>
                  <a:moveTo>
                    <a:pt x="157036" y="1417260"/>
                  </a:moveTo>
                  <a:lnTo>
                    <a:pt x="157036" y="1491721"/>
                  </a:lnTo>
                  <a:lnTo>
                    <a:pt x="161052" y="1491721"/>
                  </a:lnTo>
                  <a:lnTo>
                    <a:pt x="161052" y="1417260"/>
                  </a:lnTo>
                  <a:lnTo>
                    <a:pt x="157036" y="1417260"/>
                  </a:lnTo>
                  <a:close/>
                  <a:moveTo>
                    <a:pt x="78478" y="1417260"/>
                  </a:moveTo>
                  <a:lnTo>
                    <a:pt x="78478" y="1491721"/>
                  </a:lnTo>
                  <a:lnTo>
                    <a:pt x="82494" y="1491721"/>
                  </a:lnTo>
                  <a:lnTo>
                    <a:pt x="82494" y="1417260"/>
                  </a:lnTo>
                  <a:lnTo>
                    <a:pt x="78478" y="1417260"/>
                  </a:lnTo>
                  <a:close/>
                  <a:moveTo>
                    <a:pt x="392550" y="1417260"/>
                  </a:moveTo>
                  <a:lnTo>
                    <a:pt x="392550" y="1491721"/>
                  </a:lnTo>
                  <a:lnTo>
                    <a:pt x="396566" y="1491721"/>
                  </a:lnTo>
                  <a:lnTo>
                    <a:pt x="396566" y="1417260"/>
                  </a:lnTo>
                  <a:lnTo>
                    <a:pt x="392550" y="1417260"/>
                  </a:lnTo>
                  <a:close/>
                  <a:moveTo>
                    <a:pt x="235514" y="1417260"/>
                  </a:moveTo>
                  <a:lnTo>
                    <a:pt x="235514" y="1491721"/>
                  </a:lnTo>
                  <a:lnTo>
                    <a:pt x="239530" y="1491721"/>
                  </a:lnTo>
                  <a:lnTo>
                    <a:pt x="239530" y="1417260"/>
                  </a:lnTo>
                  <a:lnTo>
                    <a:pt x="235514" y="1417260"/>
                  </a:lnTo>
                  <a:close/>
                  <a:moveTo>
                    <a:pt x="314072" y="1417260"/>
                  </a:moveTo>
                  <a:lnTo>
                    <a:pt x="314072" y="1491721"/>
                  </a:lnTo>
                  <a:lnTo>
                    <a:pt x="318088" y="1491721"/>
                  </a:lnTo>
                  <a:lnTo>
                    <a:pt x="318088" y="1417260"/>
                  </a:lnTo>
                  <a:lnTo>
                    <a:pt x="314072" y="1417260"/>
                  </a:lnTo>
                  <a:close/>
                  <a:moveTo>
                    <a:pt x="2276820" y="1177649"/>
                  </a:moveTo>
                  <a:lnTo>
                    <a:pt x="2280836" y="1177649"/>
                  </a:lnTo>
                  <a:lnTo>
                    <a:pt x="2280836" y="1103188"/>
                  </a:lnTo>
                  <a:lnTo>
                    <a:pt x="2276820" y="1103188"/>
                  </a:lnTo>
                  <a:lnTo>
                    <a:pt x="2276820" y="1177649"/>
                  </a:lnTo>
                  <a:close/>
                  <a:moveTo>
                    <a:pt x="1103187" y="157036"/>
                  </a:moveTo>
                  <a:lnTo>
                    <a:pt x="1103187" y="82574"/>
                  </a:lnTo>
                  <a:lnTo>
                    <a:pt x="1099171" y="82574"/>
                  </a:lnTo>
                  <a:lnTo>
                    <a:pt x="1099171" y="157036"/>
                  </a:lnTo>
                  <a:lnTo>
                    <a:pt x="1103187" y="157036"/>
                  </a:lnTo>
                  <a:close/>
                  <a:moveTo>
                    <a:pt x="1181665" y="157036"/>
                  </a:moveTo>
                  <a:lnTo>
                    <a:pt x="1181665" y="82574"/>
                  </a:lnTo>
                  <a:lnTo>
                    <a:pt x="1177649" y="82574"/>
                  </a:lnTo>
                  <a:lnTo>
                    <a:pt x="1177649" y="157036"/>
                  </a:lnTo>
                  <a:lnTo>
                    <a:pt x="1181665" y="157036"/>
                  </a:lnTo>
                  <a:close/>
                  <a:moveTo>
                    <a:pt x="1417259" y="157036"/>
                  </a:moveTo>
                  <a:lnTo>
                    <a:pt x="1417259" y="82574"/>
                  </a:lnTo>
                  <a:lnTo>
                    <a:pt x="1413243" y="82574"/>
                  </a:lnTo>
                  <a:lnTo>
                    <a:pt x="1413243" y="157036"/>
                  </a:lnTo>
                  <a:lnTo>
                    <a:pt x="1417259" y="157036"/>
                  </a:lnTo>
                  <a:close/>
                  <a:moveTo>
                    <a:pt x="1024629" y="157036"/>
                  </a:moveTo>
                  <a:lnTo>
                    <a:pt x="1024629" y="82574"/>
                  </a:lnTo>
                  <a:lnTo>
                    <a:pt x="1020613" y="82574"/>
                  </a:lnTo>
                  <a:lnTo>
                    <a:pt x="1020613" y="157036"/>
                  </a:lnTo>
                  <a:lnTo>
                    <a:pt x="1024629" y="157036"/>
                  </a:lnTo>
                  <a:close/>
                  <a:moveTo>
                    <a:pt x="1338701" y="157036"/>
                  </a:moveTo>
                  <a:lnTo>
                    <a:pt x="1338701" y="82574"/>
                  </a:lnTo>
                  <a:lnTo>
                    <a:pt x="1334685" y="82574"/>
                  </a:lnTo>
                  <a:lnTo>
                    <a:pt x="1334685" y="157036"/>
                  </a:lnTo>
                  <a:lnTo>
                    <a:pt x="1338701" y="157036"/>
                  </a:lnTo>
                  <a:close/>
                  <a:moveTo>
                    <a:pt x="1260223" y="157036"/>
                  </a:moveTo>
                  <a:lnTo>
                    <a:pt x="1260223" y="82574"/>
                  </a:lnTo>
                  <a:lnTo>
                    <a:pt x="1256207" y="82574"/>
                  </a:lnTo>
                  <a:lnTo>
                    <a:pt x="1256207" y="157036"/>
                  </a:lnTo>
                  <a:lnTo>
                    <a:pt x="1260223" y="157036"/>
                  </a:lnTo>
                  <a:close/>
                  <a:moveTo>
                    <a:pt x="632080" y="157036"/>
                  </a:moveTo>
                  <a:lnTo>
                    <a:pt x="632080" y="82574"/>
                  </a:lnTo>
                  <a:lnTo>
                    <a:pt x="628063" y="82574"/>
                  </a:lnTo>
                  <a:lnTo>
                    <a:pt x="628063" y="157036"/>
                  </a:lnTo>
                  <a:lnTo>
                    <a:pt x="632080" y="157036"/>
                  </a:lnTo>
                  <a:close/>
                  <a:moveTo>
                    <a:pt x="946151" y="157036"/>
                  </a:moveTo>
                  <a:lnTo>
                    <a:pt x="946151" y="82574"/>
                  </a:lnTo>
                  <a:lnTo>
                    <a:pt x="942135" y="82574"/>
                  </a:lnTo>
                  <a:lnTo>
                    <a:pt x="942135" y="157036"/>
                  </a:lnTo>
                  <a:lnTo>
                    <a:pt x="946151" y="157036"/>
                  </a:lnTo>
                  <a:close/>
                  <a:moveTo>
                    <a:pt x="710638" y="157036"/>
                  </a:moveTo>
                  <a:lnTo>
                    <a:pt x="710638" y="82574"/>
                  </a:lnTo>
                  <a:lnTo>
                    <a:pt x="706621" y="82574"/>
                  </a:lnTo>
                  <a:lnTo>
                    <a:pt x="706621" y="157036"/>
                  </a:lnTo>
                  <a:lnTo>
                    <a:pt x="710638" y="157036"/>
                  </a:lnTo>
                  <a:close/>
                  <a:moveTo>
                    <a:pt x="789115" y="157036"/>
                  </a:moveTo>
                  <a:lnTo>
                    <a:pt x="789115" y="82574"/>
                  </a:lnTo>
                  <a:lnTo>
                    <a:pt x="785099" y="82574"/>
                  </a:lnTo>
                  <a:lnTo>
                    <a:pt x="785099" y="157036"/>
                  </a:lnTo>
                  <a:lnTo>
                    <a:pt x="789115" y="157036"/>
                  </a:lnTo>
                  <a:close/>
                  <a:moveTo>
                    <a:pt x="867673" y="157036"/>
                  </a:moveTo>
                  <a:lnTo>
                    <a:pt x="867673" y="82574"/>
                  </a:lnTo>
                  <a:lnTo>
                    <a:pt x="863657" y="82574"/>
                  </a:lnTo>
                  <a:lnTo>
                    <a:pt x="863657" y="157036"/>
                  </a:lnTo>
                  <a:lnTo>
                    <a:pt x="867673" y="157036"/>
                  </a:lnTo>
                  <a:close/>
                  <a:moveTo>
                    <a:pt x="1652773" y="157036"/>
                  </a:moveTo>
                  <a:lnTo>
                    <a:pt x="1652773" y="82574"/>
                  </a:lnTo>
                  <a:lnTo>
                    <a:pt x="1648756" y="82574"/>
                  </a:lnTo>
                  <a:lnTo>
                    <a:pt x="1648756" y="157036"/>
                  </a:lnTo>
                  <a:lnTo>
                    <a:pt x="1652773" y="157036"/>
                  </a:lnTo>
                  <a:close/>
                  <a:moveTo>
                    <a:pt x="2045322" y="157036"/>
                  </a:moveTo>
                  <a:lnTo>
                    <a:pt x="2045322" y="82574"/>
                  </a:lnTo>
                  <a:lnTo>
                    <a:pt x="2041306" y="82574"/>
                  </a:lnTo>
                  <a:lnTo>
                    <a:pt x="2041306" y="157036"/>
                  </a:lnTo>
                  <a:lnTo>
                    <a:pt x="2045322" y="157036"/>
                  </a:lnTo>
                  <a:close/>
                  <a:moveTo>
                    <a:pt x="1495737" y="157036"/>
                  </a:moveTo>
                  <a:lnTo>
                    <a:pt x="1495737" y="82574"/>
                  </a:lnTo>
                  <a:lnTo>
                    <a:pt x="1491721" y="82574"/>
                  </a:lnTo>
                  <a:lnTo>
                    <a:pt x="1491721" y="157036"/>
                  </a:lnTo>
                  <a:lnTo>
                    <a:pt x="1495737" y="157036"/>
                  </a:lnTo>
                  <a:close/>
                  <a:moveTo>
                    <a:pt x="1256207" y="1260224"/>
                  </a:moveTo>
                  <a:lnTo>
                    <a:pt x="1256207" y="1334685"/>
                  </a:lnTo>
                  <a:lnTo>
                    <a:pt x="1260223" y="1334685"/>
                  </a:lnTo>
                  <a:lnTo>
                    <a:pt x="1260223" y="1260224"/>
                  </a:lnTo>
                  <a:lnTo>
                    <a:pt x="1256207" y="1260224"/>
                  </a:lnTo>
                  <a:close/>
                  <a:moveTo>
                    <a:pt x="1966764" y="157036"/>
                  </a:moveTo>
                  <a:lnTo>
                    <a:pt x="1966764" y="82574"/>
                  </a:lnTo>
                  <a:lnTo>
                    <a:pt x="1962748" y="82574"/>
                  </a:lnTo>
                  <a:lnTo>
                    <a:pt x="1962748" y="157036"/>
                  </a:lnTo>
                  <a:lnTo>
                    <a:pt x="1966764" y="157036"/>
                  </a:lnTo>
                  <a:close/>
                  <a:moveTo>
                    <a:pt x="2280836" y="157036"/>
                  </a:moveTo>
                  <a:lnTo>
                    <a:pt x="2280836" y="82574"/>
                  </a:lnTo>
                  <a:lnTo>
                    <a:pt x="2276820" y="82574"/>
                  </a:lnTo>
                  <a:lnTo>
                    <a:pt x="2276820" y="157036"/>
                  </a:lnTo>
                  <a:lnTo>
                    <a:pt x="2280836" y="157036"/>
                  </a:lnTo>
                  <a:close/>
                  <a:moveTo>
                    <a:pt x="2123800" y="157036"/>
                  </a:moveTo>
                  <a:lnTo>
                    <a:pt x="2123800" y="82574"/>
                  </a:lnTo>
                  <a:lnTo>
                    <a:pt x="2119784" y="82574"/>
                  </a:lnTo>
                  <a:lnTo>
                    <a:pt x="2119784" y="157036"/>
                  </a:lnTo>
                  <a:lnTo>
                    <a:pt x="2123800" y="157036"/>
                  </a:lnTo>
                  <a:close/>
                  <a:moveTo>
                    <a:pt x="2276820" y="235514"/>
                  </a:moveTo>
                  <a:lnTo>
                    <a:pt x="2280836" y="235514"/>
                  </a:lnTo>
                  <a:lnTo>
                    <a:pt x="2280836" y="161052"/>
                  </a:lnTo>
                  <a:lnTo>
                    <a:pt x="2276820" y="161052"/>
                  </a:lnTo>
                  <a:lnTo>
                    <a:pt x="2276820" y="235514"/>
                  </a:lnTo>
                  <a:close/>
                  <a:moveTo>
                    <a:pt x="1574215" y="157036"/>
                  </a:moveTo>
                  <a:lnTo>
                    <a:pt x="1574215" y="82574"/>
                  </a:lnTo>
                  <a:lnTo>
                    <a:pt x="1570198" y="82574"/>
                  </a:lnTo>
                  <a:lnTo>
                    <a:pt x="1570198" y="157036"/>
                  </a:lnTo>
                  <a:lnTo>
                    <a:pt x="1574215" y="157036"/>
                  </a:lnTo>
                  <a:close/>
                  <a:moveTo>
                    <a:pt x="1888286" y="157036"/>
                  </a:moveTo>
                  <a:lnTo>
                    <a:pt x="1888286" y="82574"/>
                  </a:lnTo>
                  <a:lnTo>
                    <a:pt x="1884270" y="82574"/>
                  </a:lnTo>
                  <a:lnTo>
                    <a:pt x="1884270" y="157036"/>
                  </a:lnTo>
                  <a:lnTo>
                    <a:pt x="1888286" y="157036"/>
                  </a:lnTo>
                  <a:close/>
                  <a:moveTo>
                    <a:pt x="1731250" y="157036"/>
                  </a:moveTo>
                  <a:lnTo>
                    <a:pt x="1731250" y="82574"/>
                  </a:lnTo>
                  <a:lnTo>
                    <a:pt x="1727234" y="82574"/>
                  </a:lnTo>
                  <a:lnTo>
                    <a:pt x="1727234" y="157036"/>
                  </a:lnTo>
                  <a:lnTo>
                    <a:pt x="1731250" y="157036"/>
                  </a:lnTo>
                  <a:close/>
                  <a:moveTo>
                    <a:pt x="1809809" y="157036"/>
                  </a:moveTo>
                  <a:lnTo>
                    <a:pt x="1809809" y="82574"/>
                  </a:lnTo>
                  <a:lnTo>
                    <a:pt x="1805792" y="82574"/>
                  </a:lnTo>
                  <a:lnTo>
                    <a:pt x="1805792" y="157036"/>
                  </a:lnTo>
                  <a:lnTo>
                    <a:pt x="1809809" y="157036"/>
                  </a:lnTo>
                  <a:close/>
                  <a:moveTo>
                    <a:pt x="1570198" y="1417260"/>
                  </a:moveTo>
                  <a:lnTo>
                    <a:pt x="1570198" y="1491721"/>
                  </a:lnTo>
                  <a:lnTo>
                    <a:pt x="1574215" y="1491721"/>
                  </a:lnTo>
                  <a:lnTo>
                    <a:pt x="1574215" y="1417260"/>
                  </a:lnTo>
                  <a:lnTo>
                    <a:pt x="1570198" y="1417260"/>
                  </a:lnTo>
                  <a:close/>
                  <a:moveTo>
                    <a:pt x="161052" y="318088"/>
                  </a:moveTo>
                  <a:lnTo>
                    <a:pt x="157036" y="318088"/>
                  </a:lnTo>
                  <a:lnTo>
                    <a:pt x="157036" y="392550"/>
                  </a:lnTo>
                  <a:lnTo>
                    <a:pt x="161052" y="392550"/>
                  </a:lnTo>
                  <a:lnTo>
                    <a:pt x="161052" y="318088"/>
                  </a:lnTo>
                  <a:close/>
                  <a:moveTo>
                    <a:pt x="161052" y="396566"/>
                  </a:moveTo>
                  <a:lnTo>
                    <a:pt x="157036" y="396566"/>
                  </a:lnTo>
                  <a:lnTo>
                    <a:pt x="157036" y="471028"/>
                  </a:lnTo>
                  <a:lnTo>
                    <a:pt x="161052" y="471028"/>
                  </a:lnTo>
                  <a:lnTo>
                    <a:pt x="161052" y="396566"/>
                  </a:lnTo>
                  <a:close/>
                  <a:moveTo>
                    <a:pt x="2198342" y="1417260"/>
                  </a:moveTo>
                  <a:lnTo>
                    <a:pt x="2198342" y="1491721"/>
                  </a:lnTo>
                  <a:lnTo>
                    <a:pt x="2202358" y="1491721"/>
                  </a:lnTo>
                  <a:lnTo>
                    <a:pt x="2202358" y="1417260"/>
                  </a:lnTo>
                  <a:lnTo>
                    <a:pt x="2198342" y="1417260"/>
                  </a:lnTo>
                  <a:close/>
                  <a:moveTo>
                    <a:pt x="161052" y="161052"/>
                  </a:moveTo>
                  <a:lnTo>
                    <a:pt x="157036" y="161052"/>
                  </a:lnTo>
                  <a:lnTo>
                    <a:pt x="157036" y="235514"/>
                  </a:lnTo>
                  <a:lnTo>
                    <a:pt x="161052" y="235514"/>
                  </a:lnTo>
                  <a:lnTo>
                    <a:pt x="161052" y="161052"/>
                  </a:lnTo>
                  <a:close/>
                  <a:moveTo>
                    <a:pt x="82494" y="1024630"/>
                  </a:moveTo>
                  <a:lnTo>
                    <a:pt x="78478" y="1024630"/>
                  </a:lnTo>
                  <a:lnTo>
                    <a:pt x="78478" y="1099091"/>
                  </a:lnTo>
                  <a:lnTo>
                    <a:pt x="82494" y="1099091"/>
                  </a:lnTo>
                  <a:lnTo>
                    <a:pt x="82494" y="1024630"/>
                  </a:lnTo>
                  <a:close/>
                  <a:moveTo>
                    <a:pt x="161052" y="239530"/>
                  </a:moveTo>
                  <a:lnTo>
                    <a:pt x="157036" y="239530"/>
                  </a:lnTo>
                  <a:lnTo>
                    <a:pt x="157036" y="313992"/>
                  </a:lnTo>
                  <a:lnTo>
                    <a:pt x="161052" y="313992"/>
                  </a:lnTo>
                  <a:lnTo>
                    <a:pt x="161052" y="239530"/>
                  </a:lnTo>
                  <a:close/>
                  <a:moveTo>
                    <a:pt x="2276820" y="1417260"/>
                  </a:moveTo>
                  <a:lnTo>
                    <a:pt x="2276820" y="1491721"/>
                  </a:lnTo>
                  <a:lnTo>
                    <a:pt x="2280836" y="1491721"/>
                  </a:lnTo>
                  <a:lnTo>
                    <a:pt x="2280836" y="1417260"/>
                  </a:lnTo>
                  <a:lnTo>
                    <a:pt x="2276820" y="1417260"/>
                  </a:lnTo>
                  <a:close/>
                  <a:moveTo>
                    <a:pt x="161052" y="553602"/>
                  </a:moveTo>
                  <a:lnTo>
                    <a:pt x="157036" y="553602"/>
                  </a:lnTo>
                  <a:lnTo>
                    <a:pt x="157036" y="628064"/>
                  </a:lnTo>
                  <a:lnTo>
                    <a:pt x="161052" y="628064"/>
                  </a:lnTo>
                  <a:lnTo>
                    <a:pt x="161052" y="553602"/>
                  </a:lnTo>
                  <a:close/>
                  <a:moveTo>
                    <a:pt x="2355378" y="1417260"/>
                  </a:moveTo>
                  <a:lnTo>
                    <a:pt x="2355378" y="1491721"/>
                  </a:lnTo>
                  <a:lnTo>
                    <a:pt x="2359394" y="1491721"/>
                  </a:lnTo>
                  <a:lnTo>
                    <a:pt x="2359394" y="1417260"/>
                  </a:lnTo>
                  <a:lnTo>
                    <a:pt x="2355378" y="1417260"/>
                  </a:lnTo>
                  <a:close/>
                  <a:moveTo>
                    <a:pt x="2008" y="1491721"/>
                  </a:moveTo>
                  <a:lnTo>
                    <a:pt x="4016" y="1491721"/>
                  </a:lnTo>
                  <a:lnTo>
                    <a:pt x="4016" y="1417260"/>
                  </a:lnTo>
                  <a:lnTo>
                    <a:pt x="2008" y="1417260"/>
                  </a:lnTo>
                  <a:lnTo>
                    <a:pt x="2008" y="1413244"/>
                  </a:lnTo>
                  <a:lnTo>
                    <a:pt x="4016" y="1413244"/>
                  </a:lnTo>
                  <a:lnTo>
                    <a:pt x="4016" y="1338782"/>
                  </a:lnTo>
                  <a:lnTo>
                    <a:pt x="2008" y="1338782"/>
                  </a:lnTo>
                  <a:lnTo>
                    <a:pt x="2008" y="1334766"/>
                  </a:lnTo>
                  <a:lnTo>
                    <a:pt x="4016" y="1334766"/>
                  </a:lnTo>
                  <a:lnTo>
                    <a:pt x="4016" y="1260304"/>
                  </a:lnTo>
                  <a:lnTo>
                    <a:pt x="2008" y="1260304"/>
                  </a:lnTo>
                  <a:lnTo>
                    <a:pt x="2008" y="1256288"/>
                  </a:lnTo>
                  <a:lnTo>
                    <a:pt x="4016" y="1256288"/>
                  </a:lnTo>
                  <a:lnTo>
                    <a:pt x="4016" y="1181826"/>
                  </a:lnTo>
                  <a:lnTo>
                    <a:pt x="2008" y="1181826"/>
                  </a:lnTo>
                  <a:lnTo>
                    <a:pt x="2008" y="1177810"/>
                  </a:lnTo>
                  <a:lnTo>
                    <a:pt x="4016" y="1177810"/>
                  </a:lnTo>
                  <a:lnTo>
                    <a:pt x="4016" y="1103348"/>
                  </a:lnTo>
                  <a:lnTo>
                    <a:pt x="2008" y="1103348"/>
                  </a:lnTo>
                  <a:lnTo>
                    <a:pt x="2008" y="1099332"/>
                  </a:lnTo>
                  <a:lnTo>
                    <a:pt x="4016" y="1099332"/>
                  </a:lnTo>
                  <a:lnTo>
                    <a:pt x="4016" y="1024871"/>
                  </a:lnTo>
                  <a:lnTo>
                    <a:pt x="2008" y="1024871"/>
                  </a:lnTo>
                  <a:lnTo>
                    <a:pt x="2008" y="1020854"/>
                  </a:lnTo>
                  <a:lnTo>
                    <a:pt x="4016" y="1020854"/>
                  </a:lnTo>
                  <a:lnTo>
                    <a:pt x="4016" y="946393"/>
                  </a:lnTo>
                  <a:lnTo>
                    <a:pt x="2008" y="946393"/>
                  </a:lnTo>
                  <a:lnTo>
                    <a:pt x="2008" y="942377"/>
                  </a:lnTo>
                  <a:lnTo>
                    <a:pt x="4016" y="942377"/>
                  </a:lnTo>
                  <a:lnTo>
                    <a:pt x="4016" y="867915"/>
                  </a:lnTo>
                  <a:lnTo>
                    <a:pt x="2008" y="867915"/>
                  </a:lnTo>
                  <a:lnTo>
                    <a:pt x="2008" y="863899"/>
                  </a:lnTo>
                  <a:lnTo>
                    <a:pt x="4016" y="863899"/>
                  </a:lnTo>
                  <a:lnTo>
                    <a:pt x="4016" y="789437"/>
                  </a:lnTo>
                  <a:lnTo>
                    <a:pt x="2008" y="789437"/>
                  </a:lnTo>
                  <a:lnTo>
                    <a:pt x="2008" y="785421"/>
                  </a:lnTo>
                  <a:lnTo>
                    <a:pt x="4016" y="785421"/>
                  </a:lnTo>
                  <a:lnTo>
                    <a:pt x="4016" y="710959"/>
                  </a:lnTo>
                  <a:lnTo>
                    <a:pt x="2008" y="710959"/>
                  </a:lnTo>
                  <a:lnTo>
                    <a:pt x="2008" y="706943"/>
                  </a:lnTo>
                  <a:lnTo>
                    <a:pt x="4016" y="706943"/>
                  </a:lnTo>
                  <a:lnTo>
                    <a:pt x="4016" y="632481"/>
                  </a:lnTo>
                  <a:lnTo>
                    <a:pt x="2008" y="632481"/>
                  </a:lnTo>
                  <a:lnTo>
                    <a:pt x="2008" y="628465"/>
                  </a:lnTo>
                  <a:lnTo>
                    <a:pt x="4016" y="628465"/>
                  </a:lnTo>
                  <a:lnTo>
                    <a:pt x="4016" y="554004"/>
                  </a:lnTo>
                  <a:lnTo>
                    <a:pt x="2008" y="554004"/>
                  </a:lnTo>
                  <a:lnTo>
                    <a:pt x="2008" y="549987"/>
                  </a:lnTo>
                  <a:lnTo>
                    <a:pt x="4016" y="549987"/>
                  </a:lnTo>
                  <a:lnTo>
                    <a:pt x="4016" y="475526"/>
                  </a:lnTo>
                  <a:lnTo>
                    <a:pt x="2008" y="475526"/>
                  </a:lnTo>
                  <a:lnTo>
                    <a:pt x="2008" y="471510"/>
                  </a:lnTo>
                  <a:lnTo>
                    <a:pt x="4016" y="471510"/>
                  </a:lnTo>
                  <a:lnTo>
                    <a:pt x="4016" y="397048"/>
                  </a:lnTo>
                  <a:lnTo>
                    <a:pt x="2008" y="397048"/>
                  </a:lnTo>
                  <a:lnTo>
                    <a:pt x="2008" y="393032"/>
                  </a:lnTo>
                  <a:lnTo>
                    <a:pt x="4016" y="393032"/>
                  </a:lnTo>
                  <a:lnTo>
                    <a:pt x="4016" y="318570"/>
                  </a:lnTo>
                  <a:lnTo>
                    <a:pt x="2008" y="318570"/>
                  </a:lnTo>
                  <a:lnTo>
                    <a:pt x="2008" y="314554"/>
                  </a:lnTo>
                  <a:lnTo>
                    <a:pt x="4016" y="314554"/>
                  </a:lnTo>
                  <a:lnTo>
                    <a:pt x="4016" y="240092"/>
                  </a:lnTo>
                  <a:lnTo>
                    <a:pt x="2008" y="240092"/>
                  </a:lnTo>
                  <a:lnTo>
                    <a:pt x="2008" y="236076"/>
                  </a:lnTo>
                  <a:lnTo>
                    <a:pt x="4016" y="236076"/>
                  </a:lnTo>
                  <a:lnTo>
                    <a:pt x="4016" y="161615"/>
                  </a:lnTo>
                  <a:lnTo>
                    <a:pt x="2008" y="161615"/>
                  </a:lnTo>
                  <a:lnTo>
                    <a:pt x="2008" y="157598"/>
                  </a:lnTo>
                  <a:lnTo>
                    <a:pt x="4016" y="157598"/>
                  </a:lnTo>
                  <a:lnTo>
                    <a:pt x="4016" y="83137"/>
                  </a:lnTo>
                  <a:lnTo>
                    <a:pt x="2008" y="83137"/>
                  </a:lnTo>
                  <a:lnTo>
                    <a:pt x="2008" y="79120"/>
                  </a:lnTo>
                  <a:lnTo>
                    <a:pt x="4016" y="79120"/>
                  </a:lnTo>
                  <a:lnTo>
                    <a:pt x="4016" y="4016"/>
                  </a:lnTo>
                  <a:lnTo>
                    <a:pt x="2008" y="4016"/>
                  </a:lnTo>
                  <a:lnTo>
                    <a:pt x="2008" y="2008"/>
                  </a:lnTo>
                  <a:lnTo>
                    <a:pt x="0" y="2008"/>
                  </a:lnTo>
                  <a:lnTo>
                    <a:pt x="0" y="1560319"/>
                  </a:lnTo>
                  <a:lnTo>
                    <a:pt x="4016" y="1560319"/>
                  </a:lnTo>
                  <a:lnTo>
                    <a:pt x="4016" y="1495738"/>
                  </a:lnTo>
                  <a:lnTo>
                    <a:pt x="2008" y="1495738"/>
                  </a:lnTo>
                  <a:lnTo>
                    <a:pt x="2008" y="1491721"/>
                  </a:lnTo>
                  <a:close/>
                  <a:moveTo>
                    <a:pt x="161052" y="632080"/>
                  </a:moveTo>
                  <a:lnTo>
                    <a:pt x="157036" y="632080"/>
                  </a:lnTo>
                  <a:lnTo>
                    <a:pt x="157036" y="706541"/>
                  </a:lnTo>
                  <a:lnTo>
                    <a:pt x="161052" y="706541"/>
                  </a:lnTo>
                  <a:lnTo>
                    <a:pt x="161052" y="632080"/>
                  </a:lnTo>
                  <a:close/>
                  <a:moveTo>
                    <a:pt x="2198342" y="1260224"/>
                  </a:moveTo>
                  <a:lnTo>
                    <a:pt x="2198342" y="1334685"/>
                  </a:lnTo>
                  <a:lnTo>
                    <a:pt x="2202358" y="1334685"/>
                  </a:lnTo>
                  <a:lnTo>
                    <a:pt x="2202358" y="1260224"/>
                  </a:lnTo>
                  <a:lnTo>
                    <a:pt x="2198342" y="1260224"/>
                  </a:lnTo>
                  <a:close/>
                  <a:moveTo>
                    <a:pt x="1491721" y="1260224"/>
                  </a:moveTo>
                  <a:lnTo>
                    <a:pt x="1491721" y="1334685"/>
                  </a:lnTo>
                  <a:lnTo>
                    <a:pt x="1495737" y="1334685"/>
                  </a:lnTo>
                  <a:lnTo>
                    <a:pt x="1495737" y="1260224"/>
                  </a:lnTo>
                  <a:lnTo>
                    <a:pt x="1491721" y="1260224"/>
                  </a:lnTo>
                  <a:close/>
                  <a:moveTo>
                    <a:pt x="1570198" y="1260224"/>
                  </a:moveTo>
                  <a:lnTo>
                    <a:pt x="1570198" y="1334685"/>
                  </a:lnTo>
                  <a:lnTo>
                    <a:pt x="1574215" y="1334685"/>
                  </a:lnTo>
                  <a:lnTo>
                    <a:pt x="1574215" y="1260224"/>
                  </a:lnTo>
                  <a:lnTo>
                    <a:pt x="1570198" y="1260224"/>
                  </a:lnTo>
                  <a:close/>
                  <a:moveTo>
                    <a:pt x="1334685" y="1260224"/>
                  </a:moveTo>
                  <a:lnTo>
                    <a:pt x="1334685" y="1334685"/>
                  </a:lnTo>
                  <a:lnTo>
                    <a:pt x="1338701" y="1334685"/>
                  </a:lnTo>
                  <a:lnTo>
                    <a:pt x="1338701" y="1260224"/>
                  </a:lnTo>
                  <a:lnTo>
                    <a:pt x="1334685" y="1260224"/>
                  </a:lnTo>
                  <a:close/>
                  <a:moveTo>
                    <a:pt x="1648756" y="1260224"/>
                  </a:moveTo>
                  <a:lnTo>
                    <a:pt x="1648756" y="1334685"/>
                  </a:lnTo>
                  <a:lnTo>
                    <a:pt x="1652773" y="1334685"/>
                  </a:lnTo>
                  <a:lnTo>
                    <a:pt x="1652773" y="1260224"/>
                  </a:lnTo>
                  <a:lnTo>
                    <a:pt x="1648756" y="1260224"/>
                  </a:lnTo>
                  <a:close/>
                  <a:moveTo>
                    <a:pt x="1413243" y="1260224"/>
                  </a:moveTo>
                  <a:lnTo>
                    <a:pt x="1413243" y="1334685"/>
                  </a:lnTo>
                  <a:lnTo>
                    <a:pt x="1417259" y="1334685"/>
                  </a:lnTo>
                  <a:lnTo>
                    <a:pt x="1417259" y="1260224"/>
                  </a:lnTo>
                  <a:lnTo>
                    <a:pt x="1413243" y="1260224"/>
                  </a:lnTo>
                  <a:close/>
                  <a:moveTo>
                    <a:pt x="2041306" y="1260224"/>
                  </a:moveTo>
                  <a:lnTo>
                    <a:pt x="2041306" y="1334685"/>
                  </a:lnTo>
                  <a:lnTo>
                    <a:pt x="2045322" y="1334685"/>
                  </a:lnTo>
                  <a:lnTo>
                    <a:pt x="2045322" y="1260224"/>
                  </a:lnTo>
                  <a:lnTo>
                    <a:pt x="2041306" y="1260224"/>
                  </a:lnTo>
                  <a:close/>
                  <a:moveTo>
                    <a:pt x="1727234" y="1260224"/>
                  </a:moveTo>
                  <a:lnTo>
                    <a:pt x="1727234" y="1334685"/>
                  </a:lnTo>
                  <a:lnTo>
                    <a:pt x="1731250" y="1334685"/>
                  </a:lnTo>
                  <a:lnTo>
                    <a:pt x="1731250" y="1260224"/>
                  </a:lnTo>
                  <a:lnTo>
                    <a:pt x="1727234" y="1260224"/>
                  </a:lnTo>
                  <a:close/>
                  <a:moveTo>
                    <a:pt x="2119784" y="1260224"/>
                  </a:moveTo>
                  <a:lnTo>
                    <a:pt x="2119784" y="1334685"/>
                  </a:lnTo>
                  <a:lnTo>
                    <a:pt x="2123800" y="1334685"/>
                  </a:lnTo>
                  <a:lnTo>
                    <a:pt x="2123800" y="1260224"/>
                  </a:lnTo>
                  <a:lnTo>
                    <a:pt x="2119784" y="1260224"/>
                  </a:lnTo>
                  <a:close/>
                  <a:moveTo>
                    <a:pt x="1962748" y="1260224"/>
                  </a:moveTo>
                  <a:lnTo>
                    <a:pt x="1962748" y="1334685"/>
                  </a:lnTo>
                  <a:lnTo>
                    <a:pt x="1966764" y="1334685"/>
                  </a:lnTo>
                  <a:lnTo>
                    <a:pt x="1966764" y="1260224"/>
                  </a:lnTo>
                  <a:lnTo>
                    <a:pt x="1962748" y="1260224"/>
                  </a:lnTo>
                  <a:close/>
                  <a:moveTo>
                    <a:pt x="1805792" y="1260224"/>
                  </a:moveTo>
                  <a:lnTo>
                    <a:pt x="1805792" y="1334685"/>
                  </a:lnTo>
                  <a:lnTo>
                    <a:pt x="1809809" y="1334685"/>
                  </a:lnTo>
                  <a:lnTo>
                    <a:pt x="1809809" y="1260224"/>
                  </a:lnTo>
                  <a:lnTo>
                    <a:pt x="1805792" y="1260224"/>
                  </a:lnTo>
                  <a:close/>
                  <a:moveTo>
                    <a:pt x="1884270" y="1260224"/>
                  </a:moveTo>
                  <a:lnTo>
                    <a:pt x="1884270" y="1334685"/>
                  </a:lnTo>
                  <a:lnTo>
                    <a:pt x="1888286" y="1334685"/>
                  </a:lnTo>
                  <a:lnTo>
                    <a:pt x="1888286" y="1260224"/>
                  </a:lnTo>
                  <a:lnTo>
                    <a:pt x="1884270" y="1260224"/>
                  </a:lnTo>
                  <a:close/>
                  <a:moveTo>
                    <a:pt x="161052" y="1024630"/>
                  </a:moveTo>
                  <a:lnTo>
                    <a:pt x="157036" y="1024630"/>
                  </a:lnTo>
                  <a:lnTo>
                    <a:pt x="157036" y="1099091"/>
                  </a:lnTo>
                  <a:lnTo>
                    <a:pt x="161052" y="1099091"/>
                  </a:lnTo>
                  <a:lnTo>
                    <a:pt x="161052" y="1024630"/>
                  </a:lnTo>
                  <a:close/>
                  <a:moveTo>
                    <a:pt x="1020613" y="1417260"/>
                  </a:moveTo>
                  <a:lnTo>
                    <a:pt x="1020613" y="1491721"/>
                  </a:lnTo>
                  <a:lnTo>
                    <a:pt x="1024629" y="1491721"/>
                  </a:lnTo>
                  <a:lnTo>
                    <a:pt x="1024629" y="1417260"/>
                  </a:lnTo>
                  <a:lnTo>
                    <a:pt x="1020613" y="1417260"/>
                  </a:lnTo>
                  <a:close/>
                  <a:moveTo>
                    <a:pt x="1099171" y="1417260"/>
                  </a:moveTo>
                  <a:lnTo>
                    <a:pt x="1099171" y="1491721"/>
                  </a:lnTo>
                  <a:lnTo>
                    <a:pt x="1103187" y="1491721"/>
                  </a:lnTo>
                  <a:lnTo>
                    <a:pt x="1103187" y="1417260"/>
                  </a:lnTo>
                  <a:lnTo>
                    <a:pt x="1099171" y="1417260"/>
                  </a:lnTo>
                  <a:close/>
                  <a:moveTo>
                    <a:pt x="161052" y="867674"/>
                  </a:moveTo>
                  <a:lnTo>
                    <a:pt x="157036" y="867674"/>
                  </a:lnTo>
                  <a:lnTo>
                    <a:pt x="157036" y="942136"/>
                  </a:lnTo>
                  <a:lnTo>
                    <a:pt x="161052" y="942136"/>
                  </a:lnTo>
                  <a:lnTo>
                    <a:pt x="161052" y="867674"/>
                  </a:lnTo>
                  <a:close/>
                  <a:moveTo>
                    <a:pt x="2119784" y="1417260"/>
                  </a:moveTo>
                  <a:lnTo>
                    <a:pt x="2119784" y="1491721"/>
                  </a:lnTo>
                  <a:lnTo>
                    <a:pt x="2123800" y="1491721"/>
                  </a:lnTo>
                  <a:lnTo>
                    <a:pt x="2123800" y="1417260"/>
                  </a:lnTo>
                  <a:lnTo>
                    <a:pt x="2119784" y="1417260"/>
                  </a:lnTo>
                  <a:close/>
                  <a:moveTo>
                    <a:pt x="1256207" y="1417260"/>
                  </a:moveTo>
                  <a:lnTo>
                    <a:pt x="1256207" y="1491721"/>
                  </a:lnTo>
                  <a:lnTo>
                    <a:pt x="1260223" y="1491721"/>
                  </a:lnTo>
                  <a:lnTo>
                    <a:pt x="1260223" y="1417260"/>
                  </a:lnTo>
                  <a:lnTo>
                    <a:pt x="1256207" y="1417260"/>
                  </a:lnTo>
                  <a:close/>
                  <a:moveTo>
                    <a:pt x="1177649" y="1417260"/>
                  </a:moveTo>
                  <a:lnTo>
                    <a:pt x="1177649" y="1491721"/>
                  </a:lnTo>
                  <a:lnTo>
                    <a:pt x="1181665" y="1491721"/>
                  </a:lnTo>
                  <a:lnTo>
                    <a:pt x="1181665" y="1417260"/>
                  </a:lnTo>
                  <a:lnTo>
                    <a:pt x="1177649" y="1417260"/>
                  </a:lnTo>
                  <a:close/>
                  <a:moveTo>
                    <a:pt x="863657" y="1417260"/>
                  </a:moveTo>
                  <a:lnTo>
                    <a:pt x="863657" y="1491721"/>
                  </a:lnTo>
                  <a:lnTo>
                    <a:pt x="867673" y="1491721"/>
                  </a:lnTo>
                  <a:lnTo>
                    <a:pt x="867673" y="1417260"/>
                  </a:lnTo>
                  <a:lnTo>
                    <a:pt x="863657" y="1417260"/>
                  </a:lnTo>
                  <a:close/>
                  <a:moveTo>
                    <a:pt x="161052" y="1103188"/>
                  </a:moveTo>
                  <a:lnTo>
                    <a:pt x="157036" y="1103188"/>
                  </a:lnTo>
                  <a:lnTo>
                    <a:pt x="157036" y="1177649"/>
                  </a:lnTo>
                  <a:lnTo>
                    <a:pt x="161052" y="1177649"/>
                  </a:lnTo>
                  <a:lnTo>
                    <a:pt x="161052" y="1103188"/>
                  </a:lnTo>
                  <a:close/>
                  <a:moveTo>
                    <a:pt x="942135" y="1417260"/>
                  </a:moveTo>
                  <a:lnTo>
                    <a:pt x="942135" y="1491721"/>
                  </a:lnTo>
                  <a:lnTo>
                    <a:pt x="946151" y="1491721"/>
                  </a:lnTo>
                  <a:lnTo>
                    <a:pt x="946151" y="1417260"/>
                  </a:lnTo>
                  <a:lnTo>
                    <a:pt x="942135" y="1417260"/>
                  </a:lnTo>
                  <a:close/>
                  <a:moveTo>
                    <a:pt x="161052" y="946152"/>
                  </a:moveTo>
                  <a:lnTo>
                    <a:pt x="157036" y="946152"/>
                  </a:lnTo>
                  <a:lnTo>
                    <a:pt x="157036" y="1020613"/>
                  </a:lnTo>
                  <a:lnTo>
                    <a:pt x="161052" y="1020613"/>
                  </a:lnTo>
                  <a:lnTo>
                    <a:pt x="161052" y="946152"/>
                  </a:lnTo>
                  <a:close/>
                  <a:moveTo>
                    <a:pt x="785099" y="1417260"/>
                  </a:moveTo>
                  <a:lnTo>
                    <a:pt x="785099" y="1491721"/>
                  </a:lnTo>
                  <a:lnTo>
                    <a:pt x="789115" y="1491721"/>
                  </a:lnTo>
                  <a:lnTo>
                    <a:pt x="789115" y="1417260"/>
                  </a:lnTo>
                  <a:lnTo>
                    <a:pt x="785099" y="1417260"/>
                  </a:lnTo>
                  <a:close/>
                  <a:moveTo>
                    <a:pt x="161052" y="789116"/>
                  </a:moveTo>
                  <a:lnTo>
                    <a:pt x="157036" y="789116"/>
                  </a:lnTo>
                  <a:lnTo>
                    <a:pt x="157036" y="863577"/>
                  </a:lnTo>
                  <a:lnTo>
                    <a:pt x="161052" y="863577"/>
                  </a:lnTo>
                  <a:lnTo>
                    <a:pt x="161052" y="789116"/>
                  </a:lnTo>
                  <a:close/>
                  <a:moveTo>
                    <a:pt x="1727234" y="1417260"/>
                  </a:moveTo>
                  <a:lnTo>
                    <a:pt x="1727234" y="1491721"/>
                  </a:lnTo>
                  <a:lnTo>
                    <a:pt x="1731250" y="1491721"/>
                  </a:lnTo>
                  <a:lnTo>
                    <a:pt x="1731250" y="1417260"/>
                  </a:lnTo>
                  <a:lnTo>
                    <a:pt x="1727234" y="1417260"/>
                  </a:lnTo>
                  <a:close/>
                  <a:moveTo>
                    <a:pt x="1805792" y="1417260"/>
                  </a:moveTo>
                  <a:lnTo>
                    <a:pt x="1805792" y="1491721"/>
                  </a:lnTo>
                  <a:lnTo>
                    <a:pt x="1809809" y="1491721"/>
                  </a:lnTo>
                  <a:lnTo>
                    <a:pt x="1809809" y="1417260"/>
                  </a:lnTo>
                  <a:lnTo>
                    <a:pt x="1805792" y="1417260"/>
                  </a:lnTo>
                  <a:close/>
                  <a:moveTo>
                    <a:pt x="1884270" y="1417260"/>
                  </a:moveTo>
                  <a:lnTo>
                    <a:pt x="1884270" y="1491721"/>
                  </a:lnTo>
                  <a:lnTo>
                    <a:pt x="1888286" y="1491721"/>
                  </a:lnTo>
                  <a:lnTo>
                    <a:pt x="1888286" y="1417260"/>
                  </a:lnTo>
                  <a:lnTo>
                    <a:pt x="1884270" y="1417260"/>
                  </a:lnTo>
                  <a:close/>
                  <a:moveTo>
                    <a:pt x="1962748" y="1417260"/>
                  </a:moveTo>
                  <a:lnTo>
                    <a:pt x="1962748" y="1491721"/>
                  </a:lnTo>
                  <a:lnTo>
                    <a:pt x="1966764" y="1491721"/>
                  </a:lnTo>
                  <a:lnTo>
                    <a:pt x="1966764" y="1417260"/>
                  </a:lnTo>
                  <a:lnTo>
                    <a:pt x="1962748" y="1417260"/>
                  </a:lnTo>
                  <a:close/>
                  <a:moveTo>
                    <a:pt x="2041306" y="1417260"/>
                  </a:moveTo>
                  <a:lnTo>
                    <a:pt x="2041306" y="1491721"/>
                  </a:lnTo>
                  <a:lnTo>
                    <a:pt x="2045322" y="1491721"/>
                  </a:lnTo>
                  <a:lnTo>
                    <a:pt x="2045322" y="1417260"/>
                  </a:lnTo>
                  <a:lnTo>
                    <a:pt x="2041306" y="1417260"/>
                  </a:lnTo>
                  <a:close/>
                  <a:moveTo>
                    <a:pt x="1491721" y="1417260"/>
                  </a:moveTo>
                  <a:lnTo>
                    <a:pt x="1491721" y="1491721"/>
                  </a:lnTo>
                  <a:lnTo>
                    <a:pt x="1495737" y="1491721"/>
                  </a:lnTo>
                  <a:lnTo>
                    <a:pt x="1495737" y="1417260"/>
                  </a:lnTo>
                  <a:lnTo>
                    <a:pt x="1491721" y="1417260"/>
                  </a:lnTo>
                  <a:close/>
                  <a:moveTo>
                    <a:pt x="1413243" y="1417260"/>
                  </a:moveTo>
                  <a:lnTo>
                    <a:pt x="1413243" y="1491721"/>
                  </a:lnTo>
                  <a:lnTo>
                    <a:pt x="1417259" y="1491721"/>
                  </a:lnTo>
                  <a:lnTo>
                    <a:pt x="1417259" y="1417260"/>
                  </a:lnTo>
                  <a:lnTo>
                    <a:pt x="1413243" y="1417260"/>
                  </a:lnTo>
                  <a:close/>
                  <a:moveTo>
                    <a:pt x="161052" y="710638"/>
                  </a:moveTo>
                  <a:lnTo>
                    <a:pt x="157036" y="710638"/>
                  </a:lnTo>
                  <a:lnTo>
                    <a:pt x="157036" y="785100"/>
                  </a:lnTo>
                  <a:lnTo>
                    <a:pt x="161052" y="785100"/>
                  </a:lnTo>
                  <a:lnTo>
                    <a:pt x="161052" y="710638"/>
                  </a:lnTo>
                  <a:close/>
                  <a:moveTo>
                    <a:pt x="553602" y="157036"/>
                  </a:moveTo>
                  <a:lnTo>
                    <a:pt x="553602" y="82574"/>
                  </a:lnTo>
                  <a:lnTo>
                    <a:pt x="549585" y="82574"/>
                  </a:lnTo>
                  <a:lnTo>
                    <a:pt x="549585" y="157036"/>
                  </a:lnTo>
                  <a:lnTo>
                    <a:pt x="553602" y="157036"/>
                  </a:lnTo>
                  <a:close/>
                  <a:moveTo>
                    <a:pt x="1334685" y="1417260"/>
                  </a:moveTo>
                  <a:lnTo>
                    <a:pt x="1334685" y="1491721"/>
                  </a:lnTo>
                  <a:lnTo>
                    <a:pt x="1338701" y="1491721"/>
                  </a:lnTo>
                  <a:lnTo>
                    <a:pt x="1338701" y="1417260"/>
                  </a:lnTo>
                  <a:lnTo>
                    <a:pt x="1334685" y="1417260"/>
                  </a:lnTo>
                  <a:close/>
                  <a:moveTo>
                    <a:pt x="1648756" y="1417260"/>
                  </a:moveTo>
                  <a:lnTo>
                    <a:pt x="1648756" y="1491721"/>
                  </a:lnTo>
                  <a:lnTo>
                    <a:pt x="1652773" y="1491721"/>
                  </a:lnTo>
                  <a:lnTo>
                    <a:pt x="1652773" y="1417260"/>
                  </a:lnTo>
                  <a:lnTo>
                    <a:pt x="1648756" y="1417260"/>
                  </a:lnTo>
                  <a:close/>
                  <a:moveTo>
                    <a:pt x="2202358" y="157036"/>
                  </a:moveTo>
                  <a:lnTo>
                    <a:pt x="2202358" y="82574"/>
                  </a:lnTo>
                  <a:lnTo>
                    <a:pt x="2198342" y="82574"/>
                  </a:lnTo>
                  <a:lnTo>
                    <a:pt x="2198342" y="157036"/>
                  </a:lnTo>
                  <a:lnTo>
                    <a:pt x="2202358" y="157036"/>
                  </a:lnTo>
                  <a:close/>
                  <a:moveTo>
                    <a:pt x="1334685" y="1338702"/>
                  </a:moveTo>
                  <a:lnTo>
                    <a:pt x="1334685" y="1413163"/>
                  </a:lnTo>
                  <a:lnTo>
                    <a:pt x="1338701" y="1413163"/>
                  </a:lnTo>
                  <a:lnTo>
                    <a:pt x="1338701" y="1338702"/>
                  </a:lnTo>
                  <a:lnTo>
                    <a:pt x="1334685" y="1338702"/>
                  </a:lnTo>
                  <a:close/>
                  <a:moveTo>
                    <a:pt x="1570198" y="1338702"/>
                  </a:moveTo>
                  <a:lnTo>
                    <a:pt x="1570198" y="1413163"/>
                  </a:lnTo>
                  <a:lnTo>
                    <a:pt x="1574215" y="1413163"/>
                  </a:lnTo>
                  <a:lnTo>
                    <a:pt x="1574215" y="1338702"/>
                  </a:lnTo>
                  <a:lnTo>
                    <a:pt x="1570198" y="1338702"/>
                  </a:lnTo>
                  <a:close/>
                  <a:moveTo>
                    <a:pt x="1491721" y="1338702"/>
                  </a:moveTo>
                  <a:lnTo>
                    <a:pt x="1491721" y="1413163"/>
                  </a:lnTo>
                  <a:lnTo>
                    <a:pt x="1495737" y="1413163"/>
                  </a:lnTo>
                  <a:lnTo>
                    <a:pt x="1495737" y="1338702"/>
                  </a:lnTo>
                  <a:lnTo>
                    <a:pt x="1491721" y="1338702"/>
                  </a:lnTo>
                  <a:close/>
                  <a:moveTo>
                    <a:pt x="1099171" y="1338702"/>
                  </a:moveTo>
                  <a:lnTo>
                    <a:pt x="1099171" y="1413163"/>
                  </a:lnTo>
                  <a:lnTo>
                    <a:pt x="1103187" y="1413163"/>
                  </a:lnTo>
                  <a:lnTo>
                    <a:pt x="1103187" y="1338702"/>
                  </a:lnTo>
                  <a:lnTo>
                    <a:pt x="1099171" y="1338702"/>
                  </a:lnTo>
                  <a:close/>
                  <a:moveTo>
                    <a:pt x="1256207" y="1338702"/>
                  </a:moveTo>
                  <a:lnTo>
                    <a:pt x="1256207" y="1413163"/>
                  </a:lnTo>
                  <a:lnTo>
                    <a:pt x="1260223" y="1413163"/>
                  </a:lnTo>
                  <a:lnTo>
                    <a:pt x="1260223" y="1338702"/>
                  </a:lnTo>
                  <a:lnTo>
                    <a:pt x="1256207" y="1338702"/>
                  </a:lnTo>
                  <a:close/>
                  <a:moveTo>
                    <a:pt x="2041306" y="1338702"/>
                  </a:moveTo>
                  <a:lnTo>
                    <a:pt x="2041306" y="1413163"/>
                  </a:lnTo>
                  <a:lnTo>
                    <a:pt x="2045322" y="1413163"/>
                  </a:lnTo>
                  <a:lnTo>
                    <a:pt x="2045322" y="1338702"/>
                  </a:lnTo>
                  <a:lnTo>
                    <a:pt x="2041306" y="1338702"/>
                  </a:lnTo>
                  <a:close/>
                  <a:moveTo>
                    <a:pt x="1413243" y="1338702"/>
                  </a:moveTo>
                  <a:lnTo>
                    <a:pt x="1413243" y="1413163"/>
                  </a:lnTo>
                  <a:lnTo>
                    <a:pt x="1417259" y="1413163"/>
                  </a:lnTo>
                  <a:lnTo>
                    <a:pt x="1417259" y="1338702"/>
                  </a:lnTo>
                  <a:lnTo>
                    <a:pt x="1413243" y="1338702"/>
                  </a:lnTo>
                  <a:close/>
                  <a:moveTo>
                    <a:pt x="1884270" y="1338702"/>
                  </a:moveTo>
                  <a:lnTo>
                    <a:pt x="1884270" y="1413163"/>
                  </a:lnTo>
                  <a:lnTo>
                    <a:pt x="1888286" y="1413163"/>
                  </a:lnTo>
                  <a:lnTo>
                    <a:pt x="1888286" y="1338702"/>
                  </a:lnTo>
                  <a:lnTo>
                    <a:pt x="1884270" y="1338702"/>
                  </a:lnTo>
                  <a:close/>
                  <a:moveTo>
                    <a:pt x="1962748" y="1338702"/>
                  </a:moveTo>
                  <a:lnTo>
                    <a:pt x="1962748" y="1413163"/>
                  </a:lnTo>
                  <a:lnTo>
                    <a:pt x="1966764" y="1413163"/>
                  </a:lnTo>
                  <a:lnTo>
                    <a:pt x="1966764" y="1338702"/>
                  </a:lnTo>
                  <a:lnTo>
                    <a:pt x="1962748" y="1338702"/>
                  </a:lnTo>
                  <a:close/>
                  <a:moveTo>
                    <a:pt x="1805792" y="1338702"/>
                  </a:moveTo>
                  <a:lnTo>
                    <a:pt x="1805792" y="1413163"/>
                  </a:lnTo>
                  <a:lnTo>
                    <a:pt x="1809809" y="1413163"/>
                  </a:lnTo>
                  <a:lnTo>
                    <a:pt x="1809809" y="1338702"/>
                  </a:lnTo>
                  <a:lnTo>
                    <a:pt x="1805792" y="1338702"/>
                  </a:lnTo>
                  <a:close/>
                  <a:moveTo>
                    <a:pt x="1648756" y="1338702"/>
                  </a:moveTo>
                  <a:lnTo>
                    <a:pt x="1648756" y="1413163"/>
                  </a:lnTo>
                  <a:lnTo>
                    <a:pt x="1652773" y="1413163"/>
                  </a:lnTo>
                  <a:lnTo>
                    <a:pt x="1652773" y="1338702"/>
                  </a:lnTo>
                  <a:lnTo>
                    <a:pt x="1648756" y="1338702"/>
                  </a:lnTo>
                  <a:close/>
                  <a:moveTo>
                    <a:pt x="1727234" y="1338702"/>
                  </a:moveTo>
                  <a:lnTo>
                    <a:pt x="1727234" y="1413163"/>
                  </a:lnTo>
                  <a:lnTo>
                    <a:pt x="1731250" y="1413163"/>
                  </a:lnTo>
                  <a:lnTo>
                    <a:pt x="1731250" y="1338702"/>
                  </a:lnTo>
                  <a:lnTo>
                    <a:pt x="1727234" y="1338702"/>
                  </a:lnTo>
                  <a:close/>
                  <a:moveTo>
                    <a:pt x="1177649" y="1338702"/>
                  </a:moveTo>
                  <a:lnTo>
                    <a:pt x="1177649" y="1413163"/>
                  </a:lnTo>
                  <a:lnTo>
                    <a:pt x="1181665" y="1413163"/>
                  </a:lnTo>
                  <a:lnTo>
                    <a:pt x="1181665" y="1338702"/>
                  </a:lnTo>
                  <a:lnTo>
                    <a:pt x="1177649" y="1338702"/>
                  </a:lnTo>
                  <a:close/>
                  <a:moveTo>
                    <a:pt x="392550" y="1338702"/>
                  </a:moveTo>
                  <a:lnTo>
                    <a:pt x="392550" y="1413163"/>
                  </a:lnTo>
                  <a:lnTo>
                    <a:pt x="396566" y="1413163"/>
                  </a:lnTo>
                  <a:lnTo>
                    <a:pt x="396566" y="1338702"/>
                  </a:lnTo>
                  <a:lnTo>
                    <a:pt x="392550" y="1338702"/>
                  </a:lnTo>
                  <a:close/>
                  <a:moveTo>
                    <a:pt x="471108" y="1338702"/>
                  </a:moveTo>
                  <a:lnTo>
                    <a:pt x="471108" y="1413163"/>
                  </a:lnTo>
                  <a:lnTo>
                    <a:pt x="475124" y="1413163"/>
                  </a:lnTo>
                  <a:lnTo>
                    <a:pt x="475124" y="1338702"/>
                  </a:lnTo>
                  <a:lnTo>
                    <a:pt x="471108" y="1338702"/>
                  </a:lnTo>
                  <a:close/>
                  <a:moveTo>
                    <a:pt x="1020613" y="1338702"/>
                  </a:moveTo>
                  <a:lnTo>
                    <a:pt x="1020613" y="1413163"/>
                  </a:lnTo>
                  <a:lnTo>
                    <a:pt x="1024629" y="1413163"/>
                  </a:lnTo>
                  <a:lnTo>
                    <a:pt x="1024629" y="1338702"/>
                  </a:lnTo>
                  <a:lnTo>
                    <a:pt x="1020613" y="1338702"/>
                  </a:lnTo>
                  <a:close/>
                  <a:moveTo>
                    <a:pt x="314072" y="1338702"/>
                  </a:moveTo>
                  <a:lnTo>
                    <a:pt x="314072" y="1413163"/>
                  </a:lnTo>
                  <a:lnTo>
                    <a:pt x="318088" y="1413163"/>
                  </a:lnTo>
                  <a:lnTo>
                    <a:pt x="318088" y="1338702"/>
                  </a:lnTo>
                  <a:lnTo>
                    <a:pt x="314072" y="1338702"/>
                  </a:lnTo>
                  <a:close/>
                  <a:moveTo>
                    <a:pt x="549585" y="1338702"/>
                  </a:moveTo>
                  <a:lnTo>
                    <a:pt x="549585" y="1413163"/>
                  </a:lnTo>
                  <a:lnTo>
                    <a:pt x="553602" y="1413163"/>
                  </a:lnTo>
                  <a:lnTo>
                    <a:pt x="553602" y="1338702"/>
                  </a:lnTo>
                  <a:lnTo>
                    <a:pt x="549585" y="1338702"/>
                  </a:lnTo>
                  <a:close/>
                  <a:moveTo>
                    <a:pt x="235514" y="1338702"/>
                  </a:moveTo>
                  <a:lnTo>
                    <a:pt x="235514" y="1413163"/>
                  </a:lnTo>
                  <a:lnTo>
                    <a:pt x="239530" y="1413163"/>
                  </a:lnTo>
                  <a:lnTo>
                    <a:pt x="239530" y="1338702"/>
                  </a:lnTo>
                  <a:lnTo>
                    <a:pt x="235514" y="1338702"/>
                  </a:lnTo>
                  <a:close/>
                  <a:moveTo>
                    <a:pt x="942135" y="1338702"/>
                  </a:moveTo>
                  <a:lnTo>
                    <a:pt x="942135" y="1413163"/>
                  </a:lnTo>
                  <a:lnTo>
                    <a:pt x="946151" y="1413163"/>
                  </a:lnTo>
                  <a:lnTo>
                    <a:pt x="946151" y="1338702"/>
                  </a:lnTo>
                  <a:lnTo>
                    <a:pt x="942135" y="1338702"/>
                  </a:lnTo>
                  <a:close/>
                  <a:moveTo>
                    <a:pt x="863657" y="1338702"/>
                  </a:moveTo>
                  <a:lnTo>
                    <a:pt x="863657" y="1413163"/>
                  </a:lnTo>
                  <a:lnTo>
                    <a:pt x="867673" y="1413163"/>
                  </a:lnTo>
                  <a:lnTo>
                    <a:pt x="867673" y="1338702"/>
                  </a:lnTo>
                  <a:lnTo>
                    <a:pt x="863657" y="1338702"/>
                  </a:lnTo>
                  <a:close/>
                  <a:moveTo>
                    <a:pt x="785099" y="1338702"/>
                  </a:moveTo>
                  <a:lnTo>
                    <a:pt x="785099" y="1413163"/>
                  </a:lnTo>
                  <a:lnTo>
                    <a:pt x="789115" y="1413163"/>
                  </a:lnTo>
                  <a:lnTo>
                    <a:pt x="789115" y="1338702"/>
                  </a:lnTo>
                  <a:lnTo>
                    <a:pt x="785099" y="1338702"/>
                  </a:lnTo>
                  <a:close/>
                  <a:moveTo>
                    <a:pt x="628063" y="1338702"/>
                  </a:moveTo>
                  <a:lnTo>
                    <a:pt x="628063" y="1413163"/>
                  </a:lnTo>
                  <a:lnTo>
                    <a:pt x="632080" y="1413163"/>
                  </a:lnTo>
                  <a:lnTo>
                    <a:pt x="632080" y="1338702"/>
                  </a:lnTo>
                  <a:lnTo>
                    <a:pt x="628063" y="1338702"/>
                  </a:lnTo>
                  <a:close/>
                  <a:moveTo>
                    <a:pt x="706621" y="1338702"/>
                  </a:moveTo>
                  <a:lnTo>
                    <a:pt x="706621" y="1413163"/>
                  </a:lnTo>
                  <a:lnTo>
                    <a:pt x="710638" y="1413163"/>
                  </a:lnTo>
                  <a:lnTo>
                    <a:pt x="710638" y="1338702"/>
                  </a:lnTo>
                  <a:lnTo>
                    <a:pt x="706621" y="1338702"/>
                  </a:lnTo>
                  <a:close/>
                  <a:moveTo>
                    <a:pt x="2355378" y="1177649"/>
                  </a:moveTo>
                  <a:lnTo>
                    <a:pt x="2359394" y="1177649"/>
                  </a:lnTo>
                  <a:lnTo>
                    <a:pt x="2359394" y="1103188"/>
                  </a:lnTo>
                  <a:lnTo>
                    <a:pt x="2355378" y="1103188"/>
                  </a:lnTo>
                  <a:lnTo>
                    <a:pt x="2355378" y="1177649"/>
                  </a:lnTo>
                  <a:close/>
                  <a:moveTo>
                    <a:pt x="82494" y="710638"/>
                  </a:moveTo>
                  <a:lnTo>
                    <a:pt x="78478" y="710638"/>
                  </a:lnTo>
                  <a:lnTo>
                    <a:pt x="78478" y="785100"/>
                  </a:lnTo>
                  <a:lnTo>
                    <a:pt x="82494" y="785100"/>
                  </a:lnTo>
                  <a:lnTo>
                    <a:pt x="82494" y="710638"/>
                  </a:lnTo>
                  <a:close/>
                  <a:moveTo>
                    <a:pt x="82494" y="632080"/>
                  </a:moveTo>
                  <a:lnTo>
                    <a:pt x="78478" y="632080"/>
                  </a:lnTo>
                  <a:lnTo>
                    <a:pt x="78478" y="706541"/>
                  </a:lnTo>
                  <a:lnTo>
                    <a:pt x="82494" y="706541"/>
                  </a:lnTo>
                  <a:lnTo>
                    <a:pt x="82494" y="632080"/>
                  </a:lnTo>
                  <a:close/>
                  <a:moveTo>
                    <a:pt x="82494" y="789116"/>
                  </a:moveTo>
                  <a:lnTo>
                    <a:pt x="78478" y="789116"/>
                  </a:lnTo>
                  <a:lnTo>
                    <a:pt x="78478" y="863577"/>
                  </a:lnTo>
                  <a:lnTo>
                    <a:pt x="82494" y="863577"/>
                  </a:lnTo>
                  <a:lnTo>
                    <a:pt x="82494" y="789116"/>
                  </a:lnTo>
                  <a:close/>
                  <a:moveTo>
                    <a:pt x="82494" y="553602"/>
                  </a:moveTo>
                  <a:lnTo>
                    <a:pt x="78478" y="553602"/>
                  </a:lnTo>
                  <a:lnTo>
                    <a:pt x="78478" y="628064"/>
                  </a:lnTo>
                  <a:lnTo>
                    <a:pt x="82494" y="628064"/>
                  </a:lnTo>
                  <a:lnTo>
                    <a:pt x="82494" y="553602"/>
                  </a:lnTo>
                  <a:close/>
                  <a:moveTo>
                    <a:pt x="82494" y="475124"/>
                  </a:moveTo>
                  <a:lnTo>
                    <a:pt x="78478" y="475124"/>
                  </a:lnTo>
                  <a:lnTo>
                    <a:pt x="78478" y="549586"/>
                  </a:lnTo>
                  <a:lnTo>
                    <a:pt x="82494" y="549586"/>
                  </a:lnTo>
                  <a:lnTo>
                    <a:pt x="82494" y="475124"/>
                  </a:lnTo>
                  <a:close/>
                  <a:moveTo>
                    <a:pt x="82494" y="1181666"/>
                  </a:moveTo>
                  <a:lnTo>
                    <a:pt x="78478" y="1181666"/>
                  </a:lnTo>
                  <a:lnTo>
                    <a:pt x="78478" y="1256127"/>
                  </a:lnTo>
                  <a:lnTo>
                    <a:pt x="82494" y="1256127"/>
                  </a:lnTo>
                  <a:lnTo>
                    <a:pt x="82494" y="1181666"/>
                  </a:lnTo>
                  <a:close/>
                  <a:moveTo>
                    <a:pt x="82494" y="1103188"/>
                  </a:moveTo>
                  <a:lnTo>
                    <a:pt x="78478" y="1103188"/>
                  </a:lnTo>
                  <a:lnTo>
                    <a:pt x="78478" y="1177649"/>
                  </a:lnTo>
                  <a:lnTo>
                    <a:pt x="82494" y="1177649"/>
                  </a:lnTo>
                  <a:lnTo>
                    <a:pt x="82494" y="1103188"/>
                  </a:lnTo>
                  <a:close/>
                  <a:moveTo>
                    <a:pt x="82494" y="946152"/>
                  </a:moveTo>
                  <a:lnTo>
                    <a:pt x="78478" y="946152"/>
                  </a:lnTo>
                  <a:lnTo>
                    <a:pt x="78478" y="1020613"/>
                  </a:lnTo>
                  <a:lnTo>
                    <a:pt x="82494" y="1020613"/>
                  </a:lnTo>
                  <a:lnTo>
                    <a:pt x="82494" y="946152"/>
                  </a:lnTo>
                  <a:close/>
                  <a:moveTo>
                    <a:pt x="82494" y="396566"/>
                  </a:moveTo>
                  <a:lnTo>
                    <a:pt x="78478" y="396566"/>
                  </a:lnTo>
                  <a:lnTo>
                    <a:pt x="78478" y="471028"/>
                  </a:lnTo>
                  <a:lnTo>
                    <a:pt x="82494" y="471028"/>
                  </a:lnTo>
                  <a:lnTo>
                    <a:pt x="82494" y="396566"/>
                  </a:lnTo>
                  <a:close/>
                  <a:moveTo>
                    <a:pt x="82494" y="867674"/>
                  </a:moveTo>
                  <a:lnTo>
                    <a:pt x="78478" y="867674"/>
                  </a:lnTo>
                  <a:lnTo>
                    <a:pt x="78478" y="942136"/>
                  </a:lnTo>
                  <a:lnTo>
                    <a:pt x="82494" y="942136"/>
                  </a:lnTo>
                  <a:lnTo>
                    <a:pt x="82494" y="867674"/>
                  </a:lnTo>
                  <a:close/>
                  <a:moveTo>
                    <a:pt x="82494" y="1260224"/>
                  </a:moveTo>
                  <a:lnTo>
                    <a:pt x="78478" y="1260224"/>
                  </a:lnTo>
                  <a:lnTo>
                    <a:pt x="78478" y="1334685"/>
                  </a:lnTo>
                  <a:lnTo>
                    <a:pt x="82494" y="1334685"/>
                  </a:lnTo>
                  <a:lnTo>
                    <a:pt x="82494" y="1260224"/>
                  </a:lnTo>
                  <a:close/>
                  <a:moveTo>
                    <a:pt x="2119784" y="1338702"/>
                  </a:moveTo>
                  <a:lnTo>
                    <a:pt x="2119784" y="1413163"/>
                  </a:lnTo>
                  <a:lnTo>
                    <a:pt x="2123800" y="1413163"/>
                  </a:lnTo>
                  <a:lnTo>
                    <a:pt x="2123800" y="1338702"/>
                  </a:lnTo>
                  <a:lnTo>
                    <a:pt x="2119784" y="1338702"/>
                  </a:lnTo>
                  <a:close/>
                  <a:moveTo>
                    <a:pt x="2355378" y="1099172"/>
                  </a:moveTo>
                  <a:lnTo>
                    <a:pt x="2359394" y="1099172"/>
                  </a:lnTo>
                  <a:lnTo>
                    <a:pt x="2359394" y="1024710"/>
                  </a:lnTo>
                  <a:lnTo>
                    <a:pt x="2355378" y="1024710"/>
                  </a:lnTo>
                  <a:lnTo>
                    <a:pt x="2355378" y="1099172"/>
                  </a:lnTo>
                  <a:close/>
                  <a:moveTo>
                    <a:pt x="2355378" y="1334685"/>
                  </a:moveTo>
                  <a:lnTo>
                    <a:pt x="2359394" y="1334685"/>
                  </a:lnTo>
                  <a:lnTo>
                    <a:pt x="2359394" y="1260224"/>
                  </a:lnTo>
                  <a:lnTo>
                    <a:pt x="2355378" y="1260224"/>
                  </a:lnTo>
                  <a:lnTo>
                    <a:pt x="2355378" y="1334685"/>
                  </a:lnTo>
                  <a:close/>
                  <a:moveTo>
                    <a:pt x="2355378" y="1256208"/>
                  </a:moveTo>
                  <a:lnTo>
                    <a:pt x="2359394" y="1256208"/>
                  </a:lnTo>
                  <a:lnTo>
                    <a:pt x="2359394" y="1181746"/>
                  </a:lnTo>
                  <a:lnTo>
                    <a:pt x="2355378" y="1181746"/>
                  </a:lnTo>
                  <a:lnTo>
                    <a:pt x="2355378" y="1256208"/>
                  </a:lnTo>
                  <a:close/>
                  <a:moveTo>
                    <a:pt x="2276820" y="1338702"/>
                  </a:moveTo>
                  <a:lnTo>
                    <a:pt x="2276820" y="1413163"/>
                  </a:lnTo>
                  <a:lnTo>
                    <a:pt x="2280836" y="1413163"/>
                  </a:lnTo>
                  <a:lnTo>
                    <a:pt x="2280836" y="1338702"/>
                  </a:lnTo>
                  <a:lnTo>
                    <a:pt x="2276820" y="1338702"/>
                  </a:lnTo>
                  <a:close/>
                  <a:moveTo>
                    <a:pt x="82494" y="1338702"/>
                  </a:moveTo>
                  <a:lnTo>
                    <a:pt x="78478" y="1338702"/>
                  </a:lnTo>
                  <a:lnTo>
                    <a:pt x="78478" y="1413163"/>
                  </a:lnTo>
                  <a:lnTo>
                    <a:pt x="82494" y="1413163"/>
                  </a:lnTo>
                  <a:lnTo>
                    <a:pt x="82494" y="1338702"/>
                  </a:lnTo>
                  <a:close/>
                  <a:moveTo>
                    <a:pt x="2198342" y="1338702"/>
                  </a:moveTo>
                  <a:lnTo>
                    <a:pt x="2198342" y="1413163"/>
                  </a:lnTo>
                  <a:lnTo>
                    <a:pt x="2202358" y="1413163"/>
                  </a:lnTo>
                  <a:lnTo>
                    <a:pt x="2202358" y="1338702"/>
                  </a:lnTo>
                  <a:lnTo>
                    <a:pt x="2198342" y="1338702"/>
                  </a:lnTo>
                  <a:close/>
                  <a:moveTo>
                    <a:pt x="82494" y="318088"/>
                  </a:moveTo>
                  <a:lnTo>
                    <a:pt x="78478" y="318088"/>
                  </a:lnTo>
                  <a:lnTo>
                    <a:pt x="78478" y="392550"/>
                  </a:lnTo>
                  <a:lnTo>
                    <a:pt x="82494" y="392550"/>
                  </a:lnTo>
                  <a:lnTo>
                    <a:pt x="82494" y="318088"/>
                  </a:lnTo>
                  <a:close/>
                  <a:moveTo>
                    <a:pt x="82494" y="239530"/>
                  </a:moveTo>
                  <a:lnTo>
                    <a:pt x="78478" y="239530"/>
                  </a:lnTo>
                  <a:lnTo>
                    <a:pt x="78478" y="313992"/>
                  </a:lnTo>
                  <a:lnTo>
                    <a:pt x="82494" y="313992"/>
                  </a:lnTo>
                  <a:lnTo>
                    <a:pt x="82494" y="239530"/>
                  </a:lnTo>
                  <a:close/>
                  <a:moveTo>
                    <a:pt x="2355378" y="1413244"/>
                  </a:moveTo>
                  <a:lnTo>
                    <a:pt x="2359394" y="1413244"/>
                  </a:lnTo>
                  <a:lnTo>
                    <a:pt x="2359394" y="1338782"/>
                  </a:lnTo>
                  <a:lnTo>
                    <a:pt x="2355378" y="1338782"/>
                  </a:lnTo>
                  <a:lnTo>
                    <a:pt x="2355378" y="1413244"/>
                  </a:lnTo>
                  <a:close/>
                  <a:moveTo>
                    <a:pt x="82494" y="82494"/>
                  </a:moveTo>
                  <a:lnTo>
                    <a:pt x="78478" y="82494"/>
                  </a:lnTo>
                  <a:lnTo>
                    <a:pt x="78478" y="156956"/>
                  </a:lnTo>
                  <a:lnTo>
                    <a:pt x="82494" y="156956"/>
                  </a:lnTo>
                  <a:lnTo>
                    <a:pt x="82494" y="82494"/>
                  </a:lnTo>
                  <a:close/>
                  <a:moveTo>
                    <a:pt x="82494" y="161052"/>
                  </a:moveTo>
                  <a:lnTo>
                    <a:pt x="78478" y="161052"/>
                  </a:lnTo>
                  <a:lnTo>
                    <a:pt x="78478" y="235514"/>
                  </a:lnTo>
                  <a:lnTo>
                    <a:pt x="82494" y="235514"/>
                  </a:lnTo>
                  <a:lnTo>
                    <a:pt x="82494" y="161052"/>
                  </a:lnTo>
                  <a:close/>
                  <a:moveTo>
                    <a:pt x="2355378" y="157036"/>
                  </a:moveTo>
                  <a:lnTo>
                    <a:pt x="2359394" y="157036"/>
                  </a:lnTo>
                  <a:lnTo>
                    <a:pt x="2359394" y="82574"/>
                  </a:lnTo>
                  <a:lnTo>
                    <a:pt x="2355378" y="82574"/>
                  </a:lnTo>
                  <a:lnTo>
                    <a:pt x="2355378" y="157036"/>
                  </a:lnTo>
                  <a:close/>
                  <a:moveTo>
                    <a:pt x="632080" y="78478"/>
                  </a:moveTo>
                  <a:lnTo>
                    <a:pt x="632080" y="4016"/>
                  </a:lnTo>
                  <a:lnTo>
                    <a:pt x="628063" y="4016"/>
                  </a:lnTo>
                  <a:lnTo>
                    <a:pt x="628063" y="78478"/>
                  </a:lnTo>
                  <a:lnTo>
                    <a:pt x="632080" y="78478"/>
                  </a:lnTo>
                  <a:close/>
                  <a:moveTo>
                    <a:pt x="946151" y="78478"/>
                  </a:moveTo>
                  <a:lnTo>
                    <a:pt x="946151" y="4016"/>
                  </a:lnTo>
                  <a:lnTo>
                    <a:pt x="942135" y="4016"/>
                  </a:lnTo>
                  <a:lnTo>
                    <a:pt x="942135" y="78478"/>
                  </a:lnTo>
                  <a:lnTo>
                    <a:pt x="946151" y="78478"/>
                  </a:lnTo>
                  <a:close/>
                  <a:moveTo>
                    <a:pt x="789115" y="78478"/>
                  </a:moveTo>
                  <a:lnTo>
                    <a:pt x="789115" y="4016"/>
                  </a:lnTo>
                  <a:lnTo>
                    <a:pt x="785099" y="4016"/>
                  </a:lnTo>
                  <a:lnTo>
                    <a:pt x="785099" y="78478"/>
                  </a:lnTo>
                  <a:lnTo>
                    <a:pt x="789115" y="78478"/>
                  </a:lnTo>
                  <a:close/>
                  <a:moveTo>
                    <a:pt x="710638" y="78478"/>
                  </a:moveTo>
                  <a:lnTo>
                    <a:pt x="710638" y="4016"/>
                  </a:lnTo>
                  <a:lnTo>
                    <a:pt x="706621" y="4016"/>
                  </a:lnTo>
                  <a:lnTo>
                    <a:pt x="706621" y="78478"/>
                  </a:lnTo>
                  <a:lnTo>
                    <a:pt x="710638" y="78478"/>
                  </a:lnTo>
                  <a:close/>
                  <a:moveTo>
                    <a:pt x="1024629" y="78478"/>
                  </a:moveTo>
                  <a:lnTo>
                    <a:pt x="1024629" y="4016"/>
                  </a:lnTo>
                  <a:lnTo>
                    <a:pt x="1020613" y="4016"/>
                  </a:lnTo>
                  <a:lnTo>
                    <a:pt x="1020613" y="78478"/>
                  </a:lnTo>
                  <a:lnTo>
                    <a:pt x="1024629" y="78478"/>
                  </a:lnTo>
                  <a:close/>
                  <a:moveTo>
                    <a:pt x="867673" y="78478"/>
                  </a:moveTo>
                  <a:lnTo>
                    <a:pt x="867673" y="4016"/>
                  </a:lnTo>
                  <a:lnTo>
                    <a:pt x="863657" y="4016"/>
                  </a:lnTo>
                  <a:lnTo>
                    <a:pt x="863657" y="78478"/>
                  </a:lnTo>
                  <a:lnTo>
                    <a:pt x="867673" y="78478"/>
                  </a:lnTo>
                  <a:close/>
                  <a:moveTo>
                    <a:pt x="157036" y="1338702"/>
                  </a:moveTo>
                  <a:lnTo>
                    <a:pt x="157036" y="1413163"/>
                  </a:lnTo>
                  <a:lnTo>
                    <a:pt x="161052" y="1413163"/>
                  </a:lnTo>
                  <a:lnTo>
                    <a:pt x="161052" y="1338702"/>
                  </a:lnTo>
                  <a:lnTo>
                    <a:pt x="157036" y="1338702"/>
                  </a:lnTo>
                  <a:close/>
                  <a:moveTo>
                    <a:pt x="1103187" y="78478"/>
                  </a:moveTo>
                  <a:lnTo>
                    <a:pt x="1103187" y="4016"/>
                  </a:lnTo>
                  <a:lnTo>
                    <a:pt x="1099171" y="4016"/>
                  </a:lnTo>
                  <a:lnTo>
                    <a:pt x="1099171" y="78478"/>
                  </a:lnTo>
                  <a:lnTo>
                    <a:pt x="1103187" y="78478"/>
                  </a:lnTo>
                  <a:close/>
                  <a:moveTo>
                    <a:pt x="1338701" y="78478"/>
                  </a:moveTo>
                  <a:lnTo>
                    <a:pt x="1338701" y="4016"/>
                  </a:lnTo>
                  <a:lnTo>
                    <a:pt x="1334685" y="4016"/>
                  </a:lnTo>
                  <a:lnTo>
                    <a:pt x="1334685" y="78478"/>
                  </a:lnTo>
                  <a:lnTo>
                    <a:pt x="1338701" y="78478"/>
                  </a:lnTo>
                  <a:close/>
                  <a:moveTo>
                    <a:pt x="1260223" y="78478"/>
                  </a:moveTo>
                  <a:lnTo>
                    <a:pt x="1260223" y="4016"/>
                  </a:lnTo>
                  <a:lnTo>
                    <a:pt x="1256207" y="4016"/>
                  </a:lnTo>
                  <a:lnTo>
                    <a:pt x="1256207" y="78478"/>
                  </a:lnTo>
                  <a:lnTo>
                    <a:pt x="1260223" y="78478"/>
                  </a:lnTo>
                  <a:close/>
                  <a:moveTo>
                    <a:pt x="1181665" y="78478"/>
                  </a:moveTo>
                  <a:lnTo>
                    <a:pt x="1181665" y="4016"/>
                  </a:lnTo>
                  <a:lnTo>
                    <a:pt x="1177649" y="4016"/>
                  </a:lnTo>
                  <a:lnTo>
                    <a:pt x="1177649" y="78478"/>
                  </a:lnTo>
                  <a:lnTo>
                    <a:pt x="1181665" y="78478"/>
                  </a:lnTo>
                  <a:close/>
                  <a:moveTo>
                    <a:pt x="318088" y="157036"/>
                  </a:moveTo>
                  <a:lnTo>
                    <a:pt x="318088" y="82574"/>
                  </a:lnTo>
                  <a:lnTo>
                    <a:pt x="314072" y="82574"/>
                  </a:lnTo>
                  <a:lnTo>
                    <a:pt x="314072" y="157036"/>
                  </a:lnTo>
                  <a:lnTo>
                    <a:pt x="318088" y="157036"/>
                  </a:lnTo>
                  <a:close/>
                  <a:moveTo>
                    <a:pt x="239530" y="157036"/>
                  </a:moveTo>
                  <a:lnTo>
                    <a:pt x="239530" y="82574"/>
                  </a:lnTo>
                  <a:lnTo>
                    <a:pt x="235514" y="82574"/>
                  </a:lnTo>
                  <a:lnTo>
                    <a:pt x="235514" y="157036"/>
                  </a:lnTo>
                  <a:lnTo>
                    <a:pt x="239530" y="157036"/>
                  </a:lnTo>
                  <a:close/>
                  <a:moveTo>
                    <a:pt x="82494" y="78478"/>
                  </a:moveTo>
                  <a:lnTo>
                    <a:pt x="82494" y="4016"/>
                  </a:lnTo>
                  <a:lnTo>
                    <a:pt x="78478" y="4016"/>
                  </a:lnTo>
                  <a:lnTo>
                    <a:pt x="78478" y="78478"/>
                  </a:lnTo>
                  <a:lnTo>
                    <a:pt x="82494" y="78478"/>
                  </a:lnTo>
                  <a:close/>
                  <a:moveTo>
                    <a:pt x="161052" y="157036"/>
                  </a:moveTo>
                  <a:lnTo>
                    <a:pt x="161052" y="82574"/>
                  </a:lnTo>
                  <a:lnTo>
                    <a:pt x="157036" y="82574"/>
                  </a:lnTo>
                  <a:lnTo>
                    <a:pt x="157036" y="157036"/>
                  </a:lnTo>
                  <a:lnTo>
                    <a:pt x="161052" y="157036"/>
                  </a:lnTo>
                  <a:close/>
                  <a:moveTo>
                    <a:pt x="396566" y="157036"/>
                  </a:moveTo>
                  <a:lnTo>
                    <a:pt x="396566" y="82574"/>
                  </a:lnTo>
                  <a:lnTo>
                    <a:pt x="392550" y="82574"/>
                  </a:lnTo>
                  <a:lnTo>
                    <a:pt x="392550" y="157036"/>
                  </a:lnTo>
                  <a:lnTo>
                    <a:pt x="396566" y="157036"/>
                  </a:lnTo>
                  <a:close/>
                  <a:moveTo>
                    <a:pt x="553602" y="78478"/>
                  </a:moveTo>
                  <a:lnTo>
                    <a:pt x="553602" y="4016"/>
                  </a:lnTo>
                  <a:lnTo>
                    <a:pt x="549585" y="4016"/>
                  </a:lnTo>
                  <a:lnTo>
                    <a:pt x="549585" y="78478"/>
                  </a:lnTo>
                  <a:lnTo>
                    <a:pt x="553602" y="78478"/>
                  </a:lnTo>
                  <a:close/>
                  <a:moveTo>
                    <a:pt x="1495737" y="78478"/>
                  </a:moveTo>
                  <a:lnTo>
                    <a:pt x="1495737" y="4016"/>
                  </a:lnTo>
                  <a:lnTo>
                    <a:pt x="1491721" y="4016"/>
                  </a:lnTo>
                  <a:lnTo>
                    <a:pt x="1491721" y="78478"/>
                  </a:lnTo>
                  <a:lnTo>
                    <a:pt x="1495737" y="78478"/>
                  </a:lnTo>
                  <a:close/>
                  <a:moveTo>
                    <a:pt x="396566" y="78478"/>
                  </a:moveTo>
                  <a:lnTo>
                    <a:pt x="396566" y="4016"/>
                  </a:lnTo>
                  <a:lnTo>
                    <a:pt x="392550" y="4016"/>
                  </a:lnTo>
                  <a:lnTo>
                    <a:pt x="392550" y="78478"/>
                  </a:lnTo>
                  <a:lnTo>
                    <a:pt x="396566" y="78478"/>
                  </a:lnTo>
                  <a:close/>
                  <a:moveTo>
                    <a:pt x="475124" y="78478"/>
                  </a:moveTo>
                  <a:lnTo>
                    <a:pt x="475124" y="4016"/>
                  </a:lnTo>
                  <a:lnTo>
                    <a:pt x="471108" y="4016"/>
                  </a:lnTo>
                  <a:lnTo>
                    <a:pt x="471108" y="78478"/>
                  </a:lnTo>
                  <a:lnTo>
                    <a:pt x="475124" y="78478"/>
                  </a:lnTo>
                  <a:close/>
                  <a:moveTo>
                    <a:pt x="161052" y="78478"/>
                  </a:moveTo>
                  <a:lnTo>
                    <a:pt x="161052" y="4016"/>
                  </a:lnTo>
                  <a:lnTo>
                    <a:pt x="157036" y="4016"/>
                  </a:lnTo>
                  <a:lnTo>
                    <a:pt x="157036" y="78478"/>
                  </a:lnTo>
                  <a:lnTo>
                    <a:pt x="161052" y="78478"/>
                  </a:lnTo>
                  <a:close/>
                  <a:moveTo>
                    <a:pt x="239530" y="78478"/>
                  </a:moveTo>
                  <a:lnTo>
                    <a:pt x="239530" y="4016"/>
                  </a:lnTo>
                  <a:lnTo>
                    <a:pt x="235514" y="4016"/>
                  </a:lnTo>
                  <a:lnTo>
                    <a:pt x="235514" y="78478"/>
                  </a:lnTo>
                  <a:lnTo>
                    <a:pt x="239530" y="78478"/>
                  </a:lnTo>
                  <a:close/>
                  <a:moveTo>
                    <a:pt x="318088" y="78478"/>
                  </a:moveTo>
                  <a:lnTo>
                    <a:pt x="318088" y="4016"/>
                  </a:lnTo>
                  <a:lnTo>
                    <a:pt x="314072" y="4016"/>
                  </a:lnTo>
                  <a:lnTo>
                    <a:pt x="314072" y="78478"/>
                  </a:lnTo>
                  <a:lnTo>
                    <a:pt x="318088" y="78478"/>
                  </a:lnTo>
                  <a:close/>
                  <a:moveTo>
                    <a:pt x="1417259" y="78478"/>
                  </a:moveTo>
                  <a:lnTo>
                    <a:pt x="1417259" y="4016"/>
                  </a:lnTo>
                  <a:lnTo>
                    <a:pt x="1413243" y="4016"/>
                  </a:lnTo>
                  <a:lnTo>
                    <a:pt x="1413243" y="78478"/>
                  </a:lnTo>
                  <a:lnTo>
                    <a:pt x="1417259" y="78478"/>
                  </a:lnTo>
                  <a:close/>
                  <a:moveTo>
                    <a:pt x="2355378" y="549586"/>
                  </a:moveTo>
                  <a:lnTo>
                    <a:pt x="2359394" y="549586"/>
                  </a:lnTo>
                  <a:lnTo>
                    <a:pt x="2359394" y="475124"/>
                  </a:lnTo>
                  <a:lnTo>
                    <a:pt x="2355378" y="475124"/>
                  </a:lnTo>
                  <a:lnTo>
                    <a:pt x="2355378" y="549586"/>
                  </a:lnTo>
                  <a:close/>
                  <a:moveTo>
                    <a:pt x="2355378" y="471108"/>
                  </a:moveTo>
                  <a:lnTo>
                    <a:pt x="2359394" y="471108"/>
                  </a:lnTo>
                  <a:lnTo>
                    <a:pt x="2359394" y="396646"/>
                  </a:lnTo>
                  <a:lnTo>
                    <a:pt x="2355378" y="396646"/>
                  </a:lnTo>
                  <a:lnTo>
                    <a:pt x="2355378" y="471108"/>
                  </a:lnTo>
                  <a:close/>
                  <a:moveTo>
                    <a:pt x="2355378" y="314072"/>
                  </a:moveTo>
                  <a:lnTo>
                    <a:pt x="2359394" y="314072"/>
                  </a:lnTo>
                  <a:lnTo>
                    <a:pt x="2359394" y="239610"/>
                  </a:lnTo>
                  <a:lnTo>
                    <a:pt x="2355378" y="239610"/>
                  </a:lnTo>
                  <a:lnTo>
                    <a:pt x="2355378" y="314072"/>
                  </a:lnTo>
                  <a:close/>
                  <a:moveTo>
                    <a:pt x="2355378" y="392550"/>
                  </a:moveTo>
                  <a:lnTo>
                    <a:pt x="2359394" y="392550"/>
                  </a:lnTo>
                  <a:lnTo>
                    <a:pt x="2359394" y="318088"/>
                  </a:lnTo>
                  <a:lnTo>
                    <a:pt x="2355378" y="318088"/>
                  </a:lnTo>
                  <a:lnTo>
                    <a:pt x="2355378" y="392550"/>
                  </a:lnTo>
                  <a:close/>
                  <a:moveTo>
                    <a:pt x="2355378" y="628064"/>
                  </a:moveTo>
                  <a:lnTo>
                    <a:pt x="2359394" y="628064"/>
                  </a:lnTo>
                  <a:lnTo>
                    <a:pt x="2359394" y="553602"/>
                  </a:lnTo>
                  <a:lnTo>
                    <a:pt x="2355378" y="553602"/>
                  </a:lnTo>
                  <a:lnTo>
                    <a:pt x="2355378" y="628064"/>
                  </a:lnTo>
                  <a:close/>
                  <a:moveTo>
                    <a:pt x="2355378" y="785100"/>
                  </a:moveTo>
                  <a:lnTo>
                    <a:pt x="2359394" y="785100"/>
                  </a:lnTo>
                  <a:lnTo>
                    <a:pt x="2359394" y="710638"/>
                  </a:lnTo>
                  <a:lnTo>
                    <a:pt x="2355378" y="710638"/>
                  </a:lnTo>
                  <a:lnTo>
                    <a:pt x="2355378" y="785100"/>
                  </a:lnTo>
                  <a:close/>
                  <a:moveTo>
                    <a:pt x="2355378" y="1020613"/>
                  </a:moveTo>
                  <a:lnTo>
                    <a:pt x="2359394" y="1020613"/>
                  </a:lnTo>
                  <a:lnTo>
                    <a:pt x="2359394" y="946152"/>
                  </a:lnTo>
                  <a:lnTo>
                    <a:pt x="2355378" y="946152"/>
                  </a:lnTo>
                  <a:lnTo>
                    <a:pt x="2355378" y="1020613"/>
                  </a:lnTo>
                  <a:close/>
                  <a:moveTo>
                    <a:pt x="2355378" y="942136"/>
                  </a:moveTo>
                  <a:lnTo>
                    <a:pt x="2359394" y="942136"/>
                  </a:lnTo>
                  <a:lnTo>
                    <a:pt x="2359394" y="867674"/>
                  </a:lnTo>
                  <a:lnTo>
                    <a:pt x="2355378" y="867674"/>
                  </a:lnTo>
                  <a:lnTo>
                    <a:pt x="2355378" y="942136"/>
                  </a:lnTo>
                  <a:close/>
                  <a:moveTo>
                    <a:pt x="2355378" y="235514"/>
                  </a:moveTo>
                  <a:lnTo>
                    <a:pt x="2359394" y="235514"/>
                  </a:lnTo>
                  <a:lnTo>
                    <a:pt x="2359394" y="161052"/>
                  </a:lnTo>
                  <a:lnTo>
                    <a:pt x="2355378" y="161052"/>
                  </a:lnTo>
                  <a:lnTo>
                    <a:pt x="2355378" y="235514"/>
                  </a:lnTo>
                  <a:close/>
                  <a:moveTo>
                    <a:pt x="2355378" y="706622"/>
                  </a:moveTo>
                  <a:lnTo>
                    <a:pt x="2359394" y="706622"/>
                  </a:lnTo>
                  <a:lnTo>
                    <a:pt x="2359394" y="632160"/>
                  </a:lnTo>
                  <a:lnTo>
                    <a:pt x="2355378" y="632160"/>
                  </a:lnTo>
                  <a:lnTo>
                    <a:pt x="2355378" y="706622"/>
                  </a:lnTo>
                  <a:close/>
                  <a:moveTo>
                    <a:pt x="2355378" y="863658"/>
                  </a:moveTo>
                  <a:lnTo>
                    <a:pt x="2359394" y="863658"/>
                  </a:lnTo>
                  <a:lnTo>
                    <a:pt x="2359394" y="789196"/>
                  </a:lnTo>
                  <a:lnTo>
                    <a:pt x="2355378" y="789196"/>
                  </a:lnTo>
                  <a:lnTo>
                    <a:pt x="2355378" y="863658"/>
                  </a:lnTo>
                  <a:close/>
                  <a:moveTo>
                    <a:pt x="1574215" y="78478"/>
                  </a:moveTo>
                  <a:lnTo>
                    <a:pt x="1574215" y="4016"/>
                  </a:lnTo>
                  <a:lnTo>
                    <a:pt x="1570198" y="4016"/>
                  </a:lnTo>
                  <a:lnTo>
                    <a:pt x="1570198" y="78478"/>
                  </a:lnTo>
                  <a:lnTo>
                    <a:pt x="1574215" y="78478"/>
                  </a:lnTo>
                  <a:close/>
                  <a:moveTo>
                    <a:pt x="1966764" y="78478"/>
                  </a:moveTo>
                  <a:lnTo>
                    <a:pt x="1966764" y="4016"/>
                  </a:lnTo>
                  <a:lnTo>
                    <a:pt x="1962748" y="4016"/>
                  </a:lnTo>
                  <a:lnTo>
                    <a:pt x="1962748" y="78478"/>
                  </a:lnTo>
                  <a:lnTo>
                    <a:pt x="1966764" y="78478"/>
                  </a:lnTo>
                  <a:close/>
                  <a:moveTo>
                    <a:pt x="1888286" y="78478"/>
                  </a:moveTo>
                  <a:lnTo>
                    <a:pt x="1888286" y="4016"/>
                  </a:lnTo>
                  <a:lnTo>
                    <a:pt x="1884270" y="4016"/>
                  </a:lnTo>
                  <a:lnTo>
                    <a:pt x="1884270" y="78478"/>
                  </a:lnTo>
                  <a:lnTo>
                    <a:pt x="1888286" y="78478"/>
                  </a:lnTo>
                  <a:close/>
                  <a:moveTo>
                    <a:pt x="1809809" y="78478"/>
                  </a:moveTo>
                  <a:lnTo>
                    <a:pt x="1809809" y="4016"/>
                  </a:lnTo>
                  <a:lnTo>
                    <a:pt x="1805792" y="4016"/>
                  </a:lnTo>
                  <a:lnTo>
                    <a:pt x="1805792" y="78478"/>
                  </a:lnTo>
                  <a:lnTo>
                    <a:pt x="1809809" y="78478"/>
                  </a:lnTo>
                  <a:close/>
                  <a:moveTo>
                    <a:pt x="1652773" y="78478"/>
                  </a:moveTo>
                  <a:lnTo>
                    <a:pt x="1652773" y="4016"/>
                  </a:lnTo>
                  <a:lnTo>
                    <a:pt x="1648756" y="4016"/>
                  </a:lnTo>
                  <a:lnTo>
                    <a:pt x="1648756" y="78478"/>
                  </a:lnTo>
                  <a:lnTo>
                    <a:pt x="1652773" y="78478"/>
                  </a:lnTo>
                  <a:close/>
                  <a:moveTo>
                    <a:pt x="1731250" y="78478"/>
                  </a:moveTo>
                  <a:lnTo>
                    <a:pt x="1731250" y="4016"/>
                  </a:lnTo>
                  <a:lnTo>
                    <a:pt x="1727234" y="4016"/>
                  </a:lnTo>
                  <a:lnTo>
                    <a:pt x="1727234" y="78478"/>
                  </a:lnTo>
                  <a:lnTo>
                    <a:pt x="1731250" y="78478"/>
                  </a:lnTo>
                  <a:close/>
                  <a:moveTo>
                    <a:pt x="2202358" y="78478"/>
                  </a:moveTo>
                  <a:lnTo>
                    <a:pt x="2202358" y="4016"/>
                  </a:lnTo>
                  <a:lnTo>
                    <a:pt x="2198342" y="4016"/>
                  </a:lnTo>
                  <a:lnTo>
                    <a:pt x="2198342" y="78478"/>
                  </a:lnTo>
                  <a:lnTo>
                    <a:pt x="2202358" y="78478"/>
                  </a:lnTo>
                  <a:close/>
                  <a:moveTo>
                    <a:pt x="2280836" y="78478"/>
                  </a:moveTo>
                  <a:lnTo>
                    <a:pt x="2280836" y="4016"/>
                  </a:lnTo>
                  <a:lnTo>
                    <a:pt x="2276820" y="4016"/>
                  </a:lnTo>
                  <a:lnTo>
                    <a:pt x="2276820" y="78478"/>
                  </a:lnTo>
                  <a:lnTo>
                    <a:pt x="2280836" y="78478"/>
                  </a:lnTo>
                  <a:close/>
                  <a:moveTo>
                    <a:pt x="2359394" y="78478"/>
                  </a:moveTo>
                  <a:lnTo>
                    <a:pt x="2359394" y="4016"/>
                  </a:lnTo>
                  <a:lnTo>
                    <a:pt x="2355378" y="4016"/>
                  </a:lnTo>
                  <a:lnTo>
                    <a:pt x="2355378" y="78478"/>
                  </a:lnTo>
                  <a:lnTo>
                    <a:pt x="2359394" y="78478"/>
                  </a:lnTo>
                  <a:close/>
                  <a:moveTo>
                    <a:pt x="2123800" y="78478"/>
                  </a:moveTo>
                  <a:lnTo>
                    <a:pt x="2123800" y="4016"/>
                  </a:lnTo>
                  <a:lnTo>
                    <a:pt x="2119784" y="4016"/>
                  </a:lnTo>
                  <a:lnTo>
                    <a:pt x="2119784" y="78478"/>
                  </a:lnTo>
                  <a:lnTo>
                    <a:pt x="2123800" y="78478"/>
                  </a:lnTo>
                  <a:close/>
                  <a:moveTo>
                    <a:pt x="2045322" y="78478"/>
                  </a:moveTo>
                  <a:lnTo>
                    <a:pt x="2045322" y="4016"/>
                  </a:lnTo>
                  <a:lnTo>
                    <a:pt x="2041306" y="4016"/>
                  </a:lnTo>
                  <a:lnTo>
                    <a:pt x="2041306" y="78478"/>
                  </a:lnTo>
                  <a:lnTo>
                    <a:pt x="2045322" y="78478"/>
                  </a:lnTo>
                  <a:close/>
                  <a:moveTo>
                    <a:pt x="475124" y="157036"/>
                  </a:moveTo>
                  <a:lnTo>
                    <a:pt x="475124" y="82574"/>
                  </a:lnTo>
                  <a:lnTo>
                    <a:pt x="471108" y="82574"/>
                  </a:lnTo>
                  <a:lnTo>
                    <a:pt x="471108" y="157036"/>
                  </a:lnTo>
                  <a:lnTo>
                    <a:pt x="475124" y="157036"/>
                  </a:lnTo>
                  <a:close/>
                  <a:moveTo>
                    <a:pt x="161052" y="475124"/>
                  </a:moveTo>
                  <a:lnTo>
                    <a:pt x="157036" y="475124"/>
                  </a:lnTo>
                  <a:lnTo>
                    <a:pt x="157036" y="549586"/>
                  </a:lnTo>
                  <a:lnTo>
                    <a:pt x="161052" y="549586"/>
                  </a:lnTo>
                  <a:lnTo>
                    <a:pt x="161052" y="475124"/>
                  </a:lnTo>
                  <a:close/>
                  <a:moveTo>
                    <a:pt x="1495737" y="235514"/>
                  </a:moveTo>
                  <a:lnTo>
                    <a:pt x="1495737" y="161052"/>
                  </a:lnTo>
                  <a:lnTo>
                    <a:pt x="1491721" y="161052"/>
                  </a:lnTo>
                  <a:lnTo>
                    <a:pt x="1491721" y="235514"/>
                  </a:lnTo>
                  <a:lnTo>
                    <a:pt x="1495737" y="235514"/>
                  </a:lnTo>
                  <a:close/>
                  <a:moveTo>
                    <a:pt x="1574215" y="235514"/>
                  </a:moveTo>
                  <a:lnTo>
                    <a:pt x="1574215" y="161052"/>
                  </a:lnTo>
                  <a:lnTo>
                    <a:pt x="1570198" y="161052"/>
                  </a:lnTo>
                  <a:lnTo>
                    <a:pt x="1570198" y="235514"/>
                  </a:lnTo>
                  <a:lnTo>
                    <a:pt x="1574215" y="235514"/>
                  </a:lnTo>
                  <a:close/>
                  <a:moveTo>
                    <a:pt x="1652773" y="235514"/>
                  </a:moveTo>
                  <a:lnTo>
                    <a:pt x="1652773" y="161052"/>
                  </a:lnTo>
                  <a:lnTo>
                    <a:pt x="1648756" y="161052"/>
                  </a:lnTo>
                  <a:lnTo>
                    <a:pt x="1648756" y="235514"/>
                  </a:lnTo>
                  <a:lnTo>
                    <a:pt x="1652773" y="235514"/>
                  </a:lnTo>
                  <a:close/>
                  <a:moveTo>
                    <a:pt x="2045322" y="235514"/>
                  </a:moveTo>
                  <a:lnTo>
                    <a:pt x="2045322" y="161052"/>
                  </a:lnTo>
                  <a:lnTo>
                    <a:pt x="2041306" y="161052"/>
                  </a:lnTo>
                  <a:lnTo>
                    <a:pt x="2041306" y="235514"/>
                  </a:lnTo>
                  <a:lnTo>
                    <a:pt x="2045322" y="235514"/>
                  </a:lnTo>
                  <a:close/>
                  <a:moveTo>
                    <a:pt x="1731250" y="235514"/>
                  </a:moveTo>
                  <a:lnTo>
                    <a:pt x="1731250" y="161052"/>
                  </a:lnTo>
                  <a:lnTo>
                    <a:pt x="1727234" y="161052"/>
                  </a:lnTo>
                  <a:lnTo>
                    <a:pt x="1727234" y="235514"/>
                  </a:lnTo>
                  <a:lnTo>
                    <a:pt x="1731250" y="235514"/>
                  </a:lnTo>
                  <a:close/>
                  <a:moveTo>
                    <a:pt x="1260223" y="235514"/>
                  </a:moveTo>
                  <a:lnTo>
                    <a:pt x="1260223" y="161052"/>
                  </a:lnTo>
                  <a:lnTo>
                    <a:pt x="1256207" y="161052"/>
                  </a:lnTo>
                  <a:lnTo>
                    <a:pt x="1256207" y="235514"/>
                  </a:lnTo>
                  <a:lnTo>
                    <a:pt x="1260223" y="235514"/>
                  </a:lnTo>
                  <a:close/>
                  <a:moveTo>
                    <a:pt x="1809809" y="235514"/>
                  </a:moveTo>
                  <a:lnTo>
                    <a:pt x="1809809" y="161052"/>
                  </a:lnTo>
                  <a:lnTo>
                    <a:pt x="1805792" y="161052"/>
                  </a:lnTo>
                  <a:lnTo>
                    <a:pt x="1805792" y="235514"/>
                  </a:lnTo>
                  <a:lnTo>
                    <a:pt x="1809809" y="235514"/>
                  </a:lnTo>
                  <a:close/>
                  <a:moveTo>
                    <a:pt x="1181665" y="235514"/>
                  </a:moveTo>
                  <a:lnTo>
                    <a:pt x="1181665" y="161052"/>
                  </a:lnTo>
                  <a:lnTo>
                    <a:pt x="1177649" y="161052"/>
                  </a:lnTo>
                  <a:lnTo>
                    <a:pt x="1177649" y="235514"/>
                  </a:lnTo>
                  <a:lnTo>
                    <a:pt x="1181665" y="235514"/>
                  </a:lnTo>
                  <a:close/>
                  <a:moveTo>
                    <a:pt x="1417259" y="235514"/>
                  </a:moveTo>
                  <a:lnTo>
                    <a:pt x="1417259" y="161052"/>
                  </a:lnTo>
                  <a:lnTo>
                    <a:pt x="1413243" y="161052"/>
                  </a:lnTo>
                  <a:lnTo>
                    <a:pt x="1413243" y="235514"/>
                  </a:lnTo>
                  <a:lnTo>
                    <a:pt x="1417259" y="235514"/>
                  </a:lnTo>
                  <a:close/>
                  <a:moveTo>
                    <a:pt x="1338701" y="235514"/>
                  </a:moveTo>
                  <a:lnTo>
                    <a:pt x="1338701" y="161052"/>
                  </a:lnTo>
                  <a:lnTo>
                    <a:pt x="1334685" y="161052"/>
                  </a:lnTo>
                  <a:lnTo>
                    <a:pt x="1334685" y="235514"/>
                  </a:lnTo>
                  <a:lnTo>
                    <a:pt x="1338701" y="235514"/>
                  </a:lnTo>
                  <a:close/>
                  <a:moveTo>
                    <a:pt x="396566" y="235514"/>
                  </a:moveTo>
                  <a:lnTo>
                    <a:pt x="396566" y="161052"/>
                  </a:lnTo>
                  <a:lnTo>
                    <a:pt x="392550" y="161052"/>
                  </a:lnTo>
                  <a:lnTo>
                    <a:pt x="392550" y="235514"/>
                  </a:lnTo>
                  <a:lnTo>
                    <a:pt x="396566" y="235514"/>
                  </a:lnTo>
                  <a:close/>
                  <a:moveTo>
                    <a:pt x="867673" y="235514"/>
                  </a:moveTo>
                  <a:lnTo>
                    <a:pt x="867673" y="161052"/>
                  </a:lnTo>
                  <a:lnTo>
                    <a:pt x="863657" y="161052"/>
                  </a:lnTo>
                  <a:lnTo>
                    <a:pt x="863657" y="235514"/>
                  </a:lnTo>
                  <a:lnTo>
                    <a:pt x="867673" y="235514"/>
                  </a:lnTo>
                  <a:close/>
                  <a:moveTo>
                    <a:pt x="789115" y="235514"/>
                  </a:moveTo>
                  <a:lnTo>
                    <a:pt x="789115" y="161052"/>
                  </a:lnTo>
                  <a:lnTo>
                    <a:pt x="785099" y="161052"/>
                  </a:lnTo>
                  <a:lnTo>
                    <a:pt x="785099" y="235514"/>
                  </a:lnTo>
                  <a:lnTo>
                    <a:pt x="789115" y="235514"/>
                  </a:lnTo>
                  <a:close/>
                  <a:moveTo>
                    <a:pt x="475124" y="235514"/>
                  </a:moveTo>
                  <a:lnTo>
                    <a:pt x="475124" y="161052"/>
                  </a:lnTo>
                  <a:lnTo>
                    <a:pt x="471108" y="161052"/>
                  </a:lnTo>
                  <a:lnTo>
                    <a:pt x="471108" y="235514"/>
                  </a:lnTo>
                  <a:lnTo>
                    <a:pt x="475124" y="235514"/>
                  </a:lnTo>
                  <a:close/>
                  <a:moveTo>
                    <a:pt x="710638" y="235514"/>
                  </a:moveTo>
                  <a:lnTo>
                    <a:pt x="710638" y="161052"/>
                  </a:lnTo>
                  <a:lnTo>
                    <a:pt x="706621" y="161052"/>
                  </a:lnTo>
                  <a:lnTo>
                    <a:pt x="706621" y="235514"/>
                  </a:lnTo>
                  <a:lnTo>
                    <a:pt x="710638" y="235514"/>
                  </a:lnTo>
                  <a:close/>
                  <a:moveTo>
                    <a:pt x="553602" y="235514"/>
                  </a:moveTo>
                  <a:lnTo>
                    <a:pt x="553602" y="161052"/>
                  </a:lnTo>
                  <a:lnTo>
                    <a:pt x="549585" y="161052"/>
                  </a:lnTo>
                  <a:lnTo>
                    <a:pt x="549585" y="235514"/>
                  </a:lnTo>
                  <a:lnTo>
                    <a:pt x="553602" y="235514"/>
                  </a:lnTo>
                  <a:close/>
                  <a:moveTo>
                    <a:pt x="1888286" y="235514"/>
                  </a:moveTo>
                  <a:lnTo>
                    <a:pt x="1888286" y="161052"/>
                  </a:lnTo>
                  <a:lnTo>
                    <a:pt x="1884270" y="161052"/>
                  </a:lnTo>
                  <a:lnTo>
                    <a:pt x="1884270" y="235514"/>
                  </a:lnTo>
                  <a:lnTo>
                    <a:pt x="1888286" y="235514"/>
                  </a:lnTo>
                  <a:close/>
                  <a:moveTo>
                    <a:pt x="318088" y="235514"/>
                  </a:moveTo>
                  <a:lnTo>
                    <a:pt x="318088" y="161052"/>
                  </a:lnTo>
                  <a:lnTo>
                    <a:pt x="314072" y="161052"/>
                  </a:lnTo>
                  <a:lnTo>
                    <a:pt x="314072" y="235514"/>
                  </a:lnTo>
                  <a:lnTo>
                    <a:pt x="318088" y="235514"/>
                  </a:lnTo>
                  <a:close/>
                  <a:moveTo>
                    <a:pt x="2198342" y="314072"/>
                  </a:moveTo>
                  <a:lnTo>
                    <a:pt x="2202358" y="314072"/>
                  </a:lnTo>
                  <a:lnTo>
                    <a:pt x="2202358" y="239610"/>
                  </a:lnTo>
                  <a:lnTo>
                    <a:pt x="2198342" y="239610"/>
                  </a:lnTo>
                  <a:lnTo>
                    <a:pt x="2198342" y="314072"/>
                  </a:lnTo>
                  <a:close/>
                  <a:moveTo>
                    <a:pt x="1966764" y="235514"/>
                  </a:moveTo>
                  <a:lnTo>
                    <a:pt x="1966764" y="161052"/>
                  </a:lnTo>
                  <a:lnTo>
                    <a:pt x="1962748" y="161052"/>
                  </a:lnTo>
                  <a:lnTo>
                    <a:pt x="1962748" y="235514"/>
                  </a:lnTo>
                  <a:lnTo>
                    <a:pt x="1966764" y="235514"/>
                  </a:lnTo>
                  <a:close/>
                  <a:moveTo>
                    <a:pt x="239530" y="235514"/>
                  </a:moveTo>
                  <a:lnTo>
                    <a:pt x="239530" y="161052"/>
                  </a:lnTo>
                  <a:lnTo>
                    <a:pt x="235514" y="161052"/>
                  </a:lnTo>
                  <a:lnTo>
                    <a:pt x="235514" y="235514"/>
                  </a:lnTo>
                  <a:lnTo>
                    <a:pt x="239530" y="235514"/>
                  </a:lnTo>
                  <a:close/>
                  <a:moveTo>
                    <a:pt x="632080" y="235514"/>
                  </a:moveTo>
                  <a:lnTo>
                    <a:pt x="632080" y="161052"/>
                  </a:lnTo>
                  <a:lnTo>
                    <a:pt x="628063" y="161052"/>
                  </a:lnTo>
                  <a:lnTo>
                    <a:pt x="628063" y="235514"/>
                  </a:lnTo>
                  <a:lnTo>
                    <a:pt x="632080" y="235514"/>
                  </a:lnTo>
                  <a:close/>
                  <a:moveTo>
                    <a:pt x="1103187" y="235514"/>
                  </a:moveTo>
                  <a:lnTo>
                    <a:pt x="1103187" y="161052"/>
                  </a:lnTo>
                  <a:lnTo>
                    <a:pt x="1099171" y="161052"/>
                  </a:lnTo>
                  <a:lnTo>
                    <a:pt x="1099171" y="235514"/>
                  </a:lnTo>
                  <a:lnTo>
                    <a:pt x="1103187" y="235514"/>
                  </a:lnTo>
                  <a:close/>
                  <a:moveTo>
                    <a:pt x="785099" y="1260224"/>
                  </a:moveTo>
                  <a:lnTo>
                    <a:pt x="785099" y="1334685"/>
                  </a:lnTo>
                  <a:lnTo>
                    <a:pt x="789115" y="1334685"/>
                  </a:lnTo>
                  <a:lnTo>
                    <a:pt x="789115" y="1260224"/>
                  </a:lnTo>
                  <a:lnTo>
                    <a:pt x="785099" y="1260224"/>
                  </a:lnTo>
                  <a:close/>
                  <a:moveTo>
                    <a:pt x="628063" y="1260224"/>
                  </a:moveTo>
                  <a:lnTo>
                    <a:pt x="628063" y="1334685"/>
                  </a:lnTo>
                  <a:lnTo>
                    <a:pt x="632080" y="1334685"/>
                  </a:lnTo>
                  <a:lnTo>
                    <a:pt x="632080" y="1260224"/>
                  </a:lnTo>
                  <a:lnTo>
                    <a:pt x="628063" y="1260224"/>
                  </a:lnTo>
                  <a:close/>
                  <a:moveTo>
                    <a:pt x="549585" y="1260224"/>
                  </a:moveTo>
                  <a:lnTo>
                    <a:pt x="549585" y="1334685"/>
                  </a:lnTo>
                  <a:lnTo>
                    <a:pt x="553602" y="1334685"/>
                  </a:lnTo>
                  <a:lnTo>
                    <a:pt x="553602" y="1260224"/>
                  </a:lnTo>
                  <a:lnTo>
                    <a:pt x="549585" y="1260224"/>
                  </a:lnTo>
                  <a:close/>
                  <a:moveTo>
                    <a:pt x="471108" y="1260224"/>
                  </a:moveTo>
                  <a:lnTo>
                    <a:pt x="471108" y="1334685"/>
                  </a:lnTo>
                  <a:lnTo>
                    <a:pt x="475124" y="1334685"/>
                  </a:lnTo>
                  <a:lnTo>
                    <a:pt x="475124" y="1260224"/>
                  </a:lnTo>
                  <a:lnTo>
                    <a:pt x="471108" y="1260224"/>
                  </a:lnTo>
                  <a:close/>
                  <a:moveTo>
                    <a:pt x="1099171" y="1260224"/>
                  </a:moveTo>
                  <a:lnTo>
                    <a:pt x="1099171" y="1334685"/>
                  </a:lnTo>
                  <a:lnTo>
                    <a:pt x="1103187" y="1334685"/>
                  </a:lnTo>
                  <a:lnTo>
                    <a:pt x="1103187" y="1260224"/>
                  </a:lnTo>
                  <a:lnTo>
                    <a:pt x="1099171" y="1260224"/>
                  </a:lnTo>
                  <a:close/>
                  <a:moveTo>
                    <a:pt x="392550" y="1260224"/>
                  </a:moveTo>
                  <a:lnTo>
                    <a:pt x="392550" y="1334685"/>
                  </a:lnTo>
                  <a:lnTo>
                    <a:pt x="396566" y="1334685"/>
                  </a:lnTo>
                  <a:lnTo>
                    <a:pt x="396566" y="1260224"/>
                  </a:lnTo>
                  <a:lnTo>
                    <a:pt x="392550" y="1260224"/>
                  </a:lnTo>
                  <a:close/>
                  <a:moveTo>
                    <a:pt x="1020613" y="1260224"/>
                  </a:moveTo>
                  <a:lnTo>
                    <a:pt x="1020613" y="1334685"/>
                  </a:lnTo>
                  <a:lnTo>
                    <a:pt x="1024629" y="1334685"/>
                  </a:lnTo>
                  <a:lnTo>
                    <a:pt x="1024629" y="1260224"/>
                  </a:lnTo>
                  <a:lnTo>
                    <a:pt x="1020613" y="1260224"/>
                  </a:lnTo>
                  <a:close/>
                  <a:moveTo>
                    <a:pt x="863657" y="1260224"/>
                  </a:moveTo>
                  <a:lnTo>
                    <a:pt x="863657" y="1334685"/>
                  </a:lnTo>
                  <a:lnTo>
                    <a:pt x="867673" y="1334685"/>
                  </a:lnTo>
                  <a:lnTo>
                    <a:pt x="867673" y="1260224"/>
                  </a:lnTo>
                  <a:lnTo>
                    <a:pt x="863657" y="1260224"/>
                  </a:lnTo>
                  <a:close/>
                  <a:moveTo>
                    <a:pt x="942135" y="1260224"/>
                  </a:moveTo>
                  <a:lnTo>
                    <a:pt x="942135" y="1334685"/>
                  </a:lnTo>
                  <a:lnTo>
                    <a:pt x="946151" y="1334685"/>
                  </a:lnTo>
                  <a:lnTo>
                    <a:pt x="946151" y="1260224"/>
                  </a:lnTo>
                  <a:lnTo>
                    <a:pt x="942135" y="1260224"/>
                  </a:lnTo>
                  <a:close/>
                  <a:moveTo>
                    <a:pt x="706621" y="1260224"/>
                  </a:moveTo>
                  <a:lnTo>
                    <a:pt x="706621" y="1334685"/>
                  </a:lnTo>
                  <a:lnTo>
                    <a:pt x="710638" y="1334685"/>
                  </a:lnTo>
                  <a:lnTo>
                    <a:pt x="710638" y="1260224"/>
                  </a:lnTo>
                  <a:lnTo>
                    <a:pt x="706621" y="1260224"/>
                  </a:lnTo>
                  <a:close/>
                  <a:moveTo>
                    <a:pt x="2123800" y="235514"/>
                  </a:moveTo>
                  <a:lnTo>
                    <a:pt x="2123800" y="161052"/>
                  </a:lnTo>
                  <a:lnTo>
                    <a:pt x="2119784" y="161052"/>
                  </a:lnTo>
                  <a:lnTo>
                    <a:pt x="2119784" y="235514"/>
                  </a:lnTo>
                  <a:lnTo>
                    <a:pt x="2123800" y="235514"/>
                  </a:lnTo>
                  <a:close/>
                  <a:moveTo>
                    <a:pt x="946151" y="235514"/>
                  </a:moveTo>
                  <a:lnTo>
                    <a:pt x="946151" y="161052"/>
                  </a:lnTo>
                  <a:lnTo>
                    <a:pt x="942135" y="161052"/>
                  </a:lnTo>
                  <a:lnTo>
                    <a:pt x="942135" y="235514"/>
                  </a:lnTo>
                  <a:lnTo>
                    <a:pt x="946151" y="235514"/>
                  </a:lnTo>
                  <a:close/>
                  <a:moveTo>
                    <a:pt x="314072" y="1260224"/>
                  </a:moveTo>
                  <a:lnTo>
                    <a:pt x="314072" y="1334685"/>
                  </a:lnTo>
                  <a:lnTo>
                    <a:pt x="318088" y="1334685"/>
                  </a:lnTo>
                  <a:lnTo>
                    <a:pt x="318088" y="1260224"/>
                  </a:lnTo>
                  <a:lnTo>
                    <a:pt x="314072" y="1260224"/>
                  </a:lnTo>
                  <a:close/>
                  <a:moveTo>
                    <a:pt x="2198342" y="392550"/>
                  </a:moveTo>
                  <a:lnTo>
                    <a:pt x="2202358" y="392550"/>
                  </a:lnTo>
                  <a:lnTo>
                    <a:pt x="2202358" y="318088"/>
                  </a:lnTo>
                  <a:lnTo>
                    <a:pt x="2198342" y="318088"/>
                  </a:lnTo>
                  <a:lnTo>
                    <a:pt x="2198342" y="392550"/>
                  </a:lnTo>
                  <a:close/>
                  <a:moveTo>
                    <a:pt x="1024629" y="235514"/>
                  </a:moveTo>
                  <a:lnTo>
                    <a:pt x="1024629" y="161052"/>
                  </a:lnTo>
                  <a:lnTo>
                    <a:pt x="1020613" y="161052"/>
                  </a:lnTo>
                  <a:lnTo>
                    <a:pt x="1020613" y="235514"/>
                  </a:lnTo>
                  <a:lnTo>
                    <a:pt x="1024629" y="235514"/>
                  </a:lnTo>
                  <a:close/>
                  <a:moveTo>
                    <a:pt x="1177649" y="1260224"/>
                  </a:moveTo>
                  <a:lnTo>
                    <a:pt x="1177649" y="1334685"/>
                  </a:lnTo>
                  <a:lnTo>
                    <a:pt x="1181665" y="1334685"/>
                  </a:lnTo>
                  <a:lnTo>
                    <a:pt x="1181665" y="1260224"/>
                  </a:lnTo>
                  <a:lnTo>
                    <a:pt x="1177649" y="1260224"/>
                  </a:lnTo>
                  <a:close/>
                  <a:moveTo>
                    <a:pt x="235514" y="1260224"/>
                  </a:moveTo>
                  <a:lnTo>
                    <a:pt x="235514" y="1334685"/>
                  </a:lnTo>
                  <a:lnTo>
                    <a:pt x="239530" y="1334685"/>
                  </a:lnTo>
                  <a:lnTo>
                    <a:pt x="239530" y="1260224"/>
                  </a:lnTo>
                  <a:lnTo>
                    <a:pt x="235514" y="1260224"/>
                  </a:lnTo>
                  <a:close/>
                  <a:moveTo>
                    <a:pt x="2198342" y="471108"/>
                  </a:moveTo>
                  <a:lnTo>
                    <a:pt x="2202358" y="471108"/>
                  </a:lnTo>
                  <a:lnTo>
                    <a:pt x="2202358" y="396646"/>
                  </a:lnTo>
                  <a:lnTo>
                    <a:pt x="2198342" y="396646"/>
                  </a:lnTo>
                  <a:lnTo>
                    <a:pt x="2198342" y="471108"/>
                  </a:lnTo>
                  <a:close/>
                  <a:moveTo>
                    <a:pt x="2435864" y="2008"/>
                  </a:moveTo>
                  <a:lnTo>
                    <a:pt x="2435864" y="4016"/>
                  </a:lnTo>
                  <a:lnTo>
                    <a:pt x="2433856" y="4016"/>
                  </a:lnTo>
                  <a:lnTo>
                    <a:pt x="2433856" y="78478"/>
                  </a:lnTo>
                  <a:lnTo>
                    <a:pt x="2435864" y="78478"/>
                  </a:lnTo>
                  <a:lnTo>
                    <a:pt x="2435864" y="82494"/>
                  </a:lnTo>
                  <a:lnTo>
                    <a:pt x="2433856" y="82494"/>
                  </a:lnTo>
                  <a:lnTo>
                    <a:pt x="2433856" y="156956"/>
                  </a:lnTo>
                  <a:lnTo>
                    <a:pt x="2435864" y="156956"/>
                  </a:lnTo>
                  <a:lnTo>
                    <a:pt x="2435864" y="160972"/>
                  </a:lnTo>
                  <a:lnTo>
                    <a:pt x="2433856" y="160972"/>
                  </a:lnTo>
                  <a:lnTo>
                    <a:pt x="2433856" y="235433"/>
                  </a:lnTo>
                  <a:lnTo>
                    <a:pt x="2435864" y="235433"/>
                  </a:lnTo>
                  <a:lnTo>
                    <a:pt x="2435864" y="239450"/>
                  </a:lnTo>
                  <a:lnTo>
                    <a:pt x="2433856" y="239450"/>
                  </a:lnTo>
                  <a:lnTo>
                    <a:pt x="2433856" y="313911"/>
                  </a:lnTo>
                  <a:lnTo>
                    <a:pt x="2435864" y="313911"/>
                  </a:lnTo>
                  <a:lnTo>
                    <a:pt x="2435864" y="317928"/>
                  </a:lnTo>
                  <a:lnTo>
                    <a:pt x="2433856" y="317928"/>
                  </a:lnTo>
                  <a:lnTo>
                    <a:pt x="2433856" y="392389"/>
                  </a:lnTo>
                  <a:lnTo>
                    <a:pt x="2435864" y="392389"/>
                  </a:lnTo>
                  <a:lnTo>
                    <a:pt x="2435864" y="396405"/>
                  </a:lnTo>
                  <a:lnTo>
                    <a:pt x="2433856" y="396405"/>
                  </a:lnTo>
                  <a:lnTo>
                    <a:pt x="2433856" y="470867"/>
                  </a:lnTo>
                  <a:lnTo>
                    <a:pt x="2435864" y="470867"/>
                  </a:lnTo>
                  <a:lnTo>
                    <a:pt x="2435864" y="474883"/>
                  </a:lnTo>
                  <a:lnTo>
                    <a:pt x="2433856" y="474883"/>
                  </a:lnTo>
                  <a:lnTo>
                    <a:pt x="2433856" y="549345"/>
                  </a:lnTo>
                  <a:lnTo>
                    <a:pt x="2435864" y="549345"/>
                  </a:lnTo>
                  <a:lnTo>
                    <a:pt x="2435864" y="553361"/>
                  </a:lnTo>
                  <a:lnTo>
                    <a:pt x="2433856" y="553361"/>
                  </a:lnTo>
                  <a:lnTo>
                    <a:pt x="2433856" y="627823"/>
                  </a:lnTo>
                  <a:lnTo>
                    <a:pt x="2435864" y="627823"/>
                  </a:lnTo>
                  <a:lnTo>
                    <a:pt x="2435864" y="631839"/>
                  </a:lnTo>
                  <a:lnTo>
                    <a:pt x="2433856" y="631839"/>
                  </a:lnTo>
                  <a:lnTo>
                    <a:pt x="2433856" y="706300"/>
                  </a:lnTo>
                  <a:lnTo>
                    <a:pt x="2435864" y="706300"/>
                  </a:lnTo>
                  <a:lnTo>
                    <a:pt x="2435864" y="710317"/>
                  </a:lnTo>
                  <a:lnTo>
                    <a:pt x="2433856" y="710317"/>
                  </a:lnTo>
                  <a:lnTo>
                    <a:pt x="2433856" y="784778"/>
                  </a:lnTo>
                  <a:lnTo>
                    <a:pt x="2435864" y="784778"/>
                  </a:lnTo>
                  <a:lnTo>
                    <a:pt x="2435864" y="788795"/>
                  </a:lnTo>
                  <a:lnTo>
                    <a:pt x="2433856" y="788795"/>
                  </a:lnTo>
                  <a:lnTo>
                    <a:pt x="2433856" y="863256"/>
                  </a:lnTo>
                  <a:lnTo>
                    <a:pt x="2435864" y="863256"/>
                  </a:lnTo>
                  <a:lnTo>
                    <a:pt x="2435864" y="867272"/>
                  </a:lnTo>
                  <a:lnTo>
                    <a:pt x="2433856" y="867272"/>
                  </a:lnTo>
                  <a:lnTo>
                    <a:pt x="2433856" y="941734"/>
                  </a:lnTo>
                  <a:lnTo>
                    <a:pt x="2435864" y="941734"/>
                  </a:lnTo>
                  <a:lnTo>
                    <a:pt x="2435864" y="945750"/>
                  </a:lnTo>
                  <a:lnTo>
                    <a:pt x="2433856" y="945750"/>
                  </a:lnTo>
                  <a:lnTo>
                    <a:pt x="2433856" y="1020212"/>
                  </a:lnTo>
                  <a:lnTo>
                    <a:pt x="2435864" y="1020212"/>
                  </a:lnTo>
                  <a:lnTo>
                    <a:pt x="2435864" y="1024228"/>
                  </a:lnTo>
                  <a:lnTo>
                    <a:pt x="2433856" y="1024228"/>
                  </a:lnTo>
                  <a:lnTo>
                    <a:pt x="2433856" y="1098690"/>
                  </a:lnTo>
                  <a:lnTo>
                    <a:pt x="2435864" y="1098690"/>
                  </a:lnTo>
                  <a:lnTo>
                    <a:pt x="2435864" y="1102706"/>
                  </a:lnTo>
                  <a:lnTo>
                    <a:pt x="2433856" y="1102706"/>
                  </a:lnTo>
                  <a:lnTo>
                    <a:pt x="2433856" y="1177167"/>
                  </a:lnTo>
                  <a:lnTo>
                    <a:pt x="2435864" y="1177167"/>
                  </a:lnTo>
                  <a:lnTo>
                    <a:pt x="2435864" y="1181184"/>
                  </a:lnTo>
                  <a:lnTo>
                    <a:pt x="2433856" y="1181184"/>
                  </a:lnTo>
                  <a:lnTo>
                    <a:pt x="2433856" y="1255645"/>
                  </a:lnTo>
                  <a:lnTo>
                    <a:pt x="2435864" y="1255645"/>
                  </a:lnTo>
                  <a:lnTo>
                    <a:pt x="2435864" y="1259662"/>
                  </a:lnTo>
                  <a:lnTo>
                    <a:pt x="2433856" y="1259662"/>
                  </a:lnTo>
                  <a:lnTo>
                    <a:pt x="2433856" y="1334123"/>
                  </a:lnTo>
                  <a:lnTo>
                    <a:pt x="2435864" y="1334123"/>
                  </a:lnTo>
                  <a:lnTo>
                    <a:pt x="2435864" y="1338139"/>
                  </a:lnTo>
                  <a:lnTo>
                    <a:pt x="2433856" y="1338139"/>
                  </a:lnTo>
                  <a:lnTo>
                    <a:pt x="2433856" y="1412601"/>
                  </a:lnTo>
                  <a:lnTo>
                    <a:pt x="2435864" y="1412601"/>
                  </a:lnTo>
                  <a:lnTo>
                    <a:pt x="2435864" y="1416617"/>
                  </a:lnTo>
                  <a:lnTo>
                    <a:pt x="2433856" y="1416617"/>
                  </a:lnTo>
                  <a:lnTo>
                    <a:pt x="2433856" y="1491079"/>
                  </a:lnTo>
                  <a:lnTo>
                    <a:pt x="2435864" y="1491079"/>
                  </a:lnTo>
                  <a:lnTo>
                    <a:pt x="2435864" y="1495095"/>
                  </a:lnTo>
                  <a:lnTo>
                    <a:pt x="2433856" y="1495095"/>
                  </a:lnTo>
                  <a:lnTo>
                    <a:pt x="2433856" y="1559677"/>
                  </a:lnTo>
                  <a:lnTo>
                    <a:pt x="2437872" y="1559677"/>
                  </a:lnTo>
                  <a:lnTo>
                    <a:pt x="2437872" y="2008"/>
                  </a:lnTo>
                  <a:lnTo>
                    <a:pt x="2435864" y="2008"/>
                  </a:lnTo>
                  <a:close/>
                  <a:moveTo>
                    <a:pt x="2202358" y="235514"/>
                  </a:moveTo>
                  <a:lnTo>
                    <a:pt x="2202358" y="161052"/>
                  </a:lnTo>
                  <a:lnTo>
                    <a:pt x="2198342" y="161052"/>
                  </a:lnTo>
                  <a:lnTo>
                    <a:pt x="2198342" y="235514"/>
                  </a:lnTo>
                  <a:lnTo>
                    <a:pt x="2202358" y="235514"/>
                  </a:lnTo>
                  <a:close/>
                  <a:moveTo>
                    <a:pt x="4016" y="4016"/>
                  </a:moveTo>
                  <a:lnTo>
                    <a:pt x="78478" y="4016"/>
                  </a:lnTo>
                  <a:lnTo>
                    <a:pt x="78478" y="2008"/>
                  </a:lnTo>
                  <a:lnTo>
                    <a:pt x="82494" y="2008"/>
                  </a:lnTo>
                  <a:lnTo>
                    <a:pt x="82494" y="4016"/>
                  </a:lnTo>
                  <a:lnTo>
                    <a:pt x="156956" y="4016"/>
                  </a:lnTo>
                  <a:lnTo>
                    <a:pt x="156956" y="2008"/>
                  </a:lnTo>
                  <a:lnTo>
                    <a:pt x="160972" y="2008"/>
                  </a:lnTo>
                  <a:lnTo>
                    <a:pt x="160972" y="4016"/>
                  </a:lnTo>
                  <a:lnTo>
                    <a:pt x="235433" y="4016"/>
                  </a:lnTo>
                  <a:lnTo>
                    <a:pt x="235433" y="2008"/>
                  </a:lnTo>
                  <a:lnTo>
                    <a:pt x="239450" y="2008"/>
                  </a:lnTo>
                  <a:lnTo>
                    <a:pt x="239450" y="4016"/>
                  </a:lnTo>
                  <a:lnTo>
                    <a:pt x="313911" y="4016"/>
                  </a:lnTo>
                  <a:lnTo>
                    <a:pt x="313911" y="2008"/>
                  </a:lnTo>
                  <a:lnTo>
                    <a:pt x="317927" y="2008"/>
                  </a:lnTo>
                  <a:lnTo>
                    <a:pt x="317927" y="4016"/>
                  </a:lnTo>
                  <a:lnTo>
                    <a:pt x="392389" y="4016"/>
                  </a:lnTo>
                  <a:lnTo>
                    <a:pt x="392389" y="2008"/>
                  </a:lnTo>
                  <a:lnTo>
                    <a:pt x="396405" y="2008"/>
                  </a:lnTo>
                  <a:lnTo>
                    <a:pt x="396405" y="4016"/>
                  </a:lnTo>
                  <a:lnTo>
                    <a:pt x="470867" y="4016"/>
                  </a:lnTo>
                  <a:lnTo>
                    <a:pt x="470867" y="2008"/>
                  </a:lnTo>
                  <a:lnTo>
                    <a:pt x="474883" y="2008"/>
                  </a:lnTo>
                  <a:lnTo>
                    <a:pt x="474883" y="4016"/>
                  </a:lnTo>
                  <a:lnTo>
                    <a:pt x="549345" y="4016"/>
                  </a:lnTo>
                  <a:lnTo>
                    <a:pt x="549345" y="2008"/>
                  </a:lnTo>
                  <a:lnTo>
                    <a:pt x="553361" y="2008"/>
                  </a:lnTo>
                  <a:lnTo>
                    <a:pt x="553361" y="4016"/>
                  </a:lnTo>
                  <a:lnTo>
                    <a:pt x="627822" y="4016"/>
                  </a:lnTo>
                  <a:lnTo>
                    <a:pt x="627822" y="2008"/>
                  </a:lnTo>
                  <a:lnTo>
                    <a:pt x="631839" y="2008"/>
                  </a:lnTo>
                  <a:lnTo>
                    <a:pt x="631839" y="4016"/>
                  </a:lnTo>
                  <a:lnTo>
                    <a:pt x="706300" y="4016"/>
                  </a:lnTo>
                  <a:lnTo>
                    <a:pt x="706300" y="2008"/>
                  </a:lnTo>
                  <a:lnTo>
                    <a:pt x="710316" y="2008"/>
                  </a:lnTo>
                  <a:lnTo>
                    <a:pt x="710316" y="4016"/>
                  </a:lnTo>
                  <a:lnTo>
                    <a:pt x="784778" y="4016"/>
                  </a:lnTo>
                  <a:lnTo>
                    <a:pt x="784778" y="2008"/>
                  </a:lnTo>
                  <a:lnTo>
                    <a:pt x="788794" y="2008"/>
                  </a:lnTo>
                  <a:lnTo>
                    <a:pt x="788794" y="4016"/>
                  </a:lnTo>
                  <a:lnTo>
                    <a:pt x="863256" y="4016"/>
                  </a:lnTo>
                  <a:lnTo>
                    <a:pt x="863256" y="2008"/>
                  </a:lnTo>
                  <a:lnTo>
                    <a:pt x="867272" y="2008"/>
                  </a:lnTo>
                  <a:lnTo>
                    <a:pt x="867272" y="4016"/>
                  </a:lnTo>
                  <a:lnTo>
                    <a:pt x="941733" y="4016"/>
                  </a:lnTo>
                  <a:lnTo>
                    <a:pt x="941733" y="2008"/>
                  </a:lnTo>
                  <a:lnTo>
                    <a:pt x="945750" y="2008"/>
                  </a:lnTo>
                  <a:lnTo>
                    <a:pt x="945750" y="4016"/>
                  </a:lnTo>
                  <a:lnTo>
                    <a:pt x="1020211" y="4016"/>
                  </a:lnTo>
                  <a:lnTo>
                    <a:pt x="1020211" y="2008"/>
                  </a:lnTo>
                  <a:lnTo>
                    <a:pt x="1024227" y="2008"/>
                  </a:lnTo>
                  <a:lnTo>
                    <a:pt x="1024227" y="4016"/>
                  </a:lnTo>
                  <a:lnTo>
                    <a:pt x="1098689" y="4016"/>
                  </a:lnTo>
                  <a:lnTo>
                    <a:pt x="1098689" y="2008"/>
                  </a:lnTo>
                  <a:lnTo>
                    <a:pt x="1102705" y="2008"/>
                  </a:lnTo>
                  <a:lnTo>
                    <a:pt x="1102705" y="4016"/>
                  </a:lnTo>
                  <a:lnTo>
                    <a:pt x="1177167" y="4016"/>
                  </a:lnTo>
                  <a:lnTo>
                    <a:pt x="1177167" y="2008"/>
                  </a:lnTo>
                  <a:lnTo>
                    <a:pt x="1181183" y="2008"/>
                  </a:lnTo>
                  <a:lnTo>
                    <a:pt x="1181183" y="4016"/>
                  </a:lnTo>
                  <a:lnTo>
                    <a:pt x="1255645" y="4016"/>
                  </a:lnTo>
                  <a:lnTo>
                    <a:pt x="1255645" y="2008"/>
                  </a:lnTo>
                  <a:lnTo>
                    <a:pt x="1259661" y="2008"/>
                  </a:lnTo>
                  <a:lnTo>
                    <a:pt x="1259661" y="4016"/>
                  </a:lnTo>
                  <a:lnTo>
                    <a:pt x="1334122" y="4016"/>
                  </a:lnTo>
                  <a:lnTo>
                    <a:pt x="1334122" y="2008"/>
                  </a:lnTo>
                  <a:lnTo>
                    <a:pt x="1338139" y="2008"/>
                  </a:lnTo>
                  <a:lnTo>
                    <a:pt x="1338139" y="4016"/>
                  </a:lnTo>
                  <a:lnTo>
                    <a:pt x="1412600" y="4016"/>
                  </a:lnTo>
                  <a:lnTo>
                    <a:pt x="1412600" y="2008"/>
                  </a:lnTo>
                  <a:lnTo>
                    <a:pt x="1416616" y="2008"/>
                  </a:lnTo>
                  <a:lnTo>
                    <a:pt x="1416616" y="4016"/>
                  </a:lnTo>
                  <a:lnTo>
                    <a:pt x="1491078" y="4016"/>
                  </a:lnTo>
                  <a:lnTo>
                    <a:pt x="1491078" y="2008"/>
                  </a:lnTo>
                  <a:lnTo>
                    <a:pt x="1495094" y="2008"/>
                  </a:lnTo>
                  <a:lnTo>
                    <a:pt x="1495094" y="4016"/>
                  </a:lnTo>
                  <a:lnTo>
                    <a:pt x="1569556" y="4016"/>
                  </a:lnTo>
                  <a:lnTo>
                    <a:pt x="1569556" y="2008"/>
                  </a:lnTo>
                  <a:lnTo>
                    <a:pt x="1573572" y="2008"/>
                  </a:lnTo>
                  <a:lnTo>
                    <a:pt x="1573572" y="4016"/>
                  </a:lnTo>
                  <a:lnTo>
                    <a:pt x="1648033" y="4016"/>
                  </a:lnTo>
                  <a:lnTo>
                    <a:pt x="1648033" y="2008"/>
                  </a:lnTo>
                  <a:lnTo>
                    <a:pt x="1652050" y="2008"/>
                  </a:lnTo>
                  <a:lnTo>
                    <a:pt x="1652050" y="4016"/>
                  </a:lnTo>
                  <a:lnTo>
                    <a:pt x="1726511" y="4016"/>
                  </a:lnTo>
                  <a:lnTo>
                    <a:pt x="1726511" y="2008"/>
                  </a:lnTo>
                  <a:lnTo>
                    <a:pt x="1730528" y="2008"/>
                  </a:lnTo>
                  <a:lnTo>
                    <a:pt x="1730528" y="4016"/>
                  </a:lnTo>
                  <a:lnTo>
                    <a:pt x="1804989" y="4016"/>
                  </a:lnTo>
                  <a:lnTo>
                    <a:pt x="1804989" y="2008"/>
                  </a:lnTo>
                  <a:lnTo>
                    <a:pt x="1809005" y="2008"/>
                  </a:lnTo>
                  <a:lnTo>
                    <a:pt x="1809005" y="4016"/>
                  </a:lnTo>
                  <a:lnTo>
                    <a:pt x="1883467" y="4016"/>
                  </a:lnTo>
                  <a:lnTo>
                    <a:pt x="1883467" y="2008"/>
                  </a:lnTo>
                  <a:lnTo>
                    <a:pt x="1887483" y="2008"/>
                  </a:lnTo>
                  <a:lnTo>
                    <a:pt x="1887483" y="4016"/>
                  </a:lnTo>
                  <a:lnTo>
                    <a:pt x="1961945" y="4016"/>
                  </a:lnTo>
                  <a:lnTo>
                    <a:pt x="1961945" y="2008"/>
                  </a:lnTo>
                  <a:lnTo>
                    <a:pt x="1965961" y="2008"/>
                  </a:lnTo>
                  <a:lnTo>
                    <a:pt x="1965961" y="4016"/>
                  </a:lnTo>
                  <a:lnTo>
                    <a:pt x="2040422" y="4016"/>
                  </a:lnTo>
                  <a:lnTo>
                    <a:pt x="2040422" y="2008"/>
                  </a:lnTo>
                  <a:lnTo>
                    <a:pt x="2044439" y="2008"/>
                  </a:lnTo>
                  <a:lnTo>
                    <a:pt x="2044439" y="4016"/>
                  </a:lnTo>
                  <a:lnTo>
                    <a:pt x="2118900" y="4016"/>
                  </a:lnTo>
                  <a:lnTo>
                    <a:pt x="2118900" y="2008"/>
                  </a:lnTo>
                  <a:lnTo>
                    <a:pt x="2122917" y="2008"/>
                  </a:lnTo>
                  <a:lnTo>
                    <a:pt x="2122917" y="4016"/>
                  </a:lnTo>
                  <a:lnTo>
                    <a:pt x="2197378" y="4016"/>
                  </a:lnTo>
                  <a:lnTo>
                    <a:pt x="2197378" y="2008"/>
                  </a:lnTo>
                  <a:lnTo>
                    <a:pt x="2201394" y="2008"/>
                  </a:lnTo>
                  <a:lnTo>
                    <a:pt x="2201394" y="4016"/>
                  </a:lnTo>
                  <a:lnTo>
                    <a:pt x="2275856" y="4016"/>
                  </a:lnTo>
                  <a:lnTo>
                    <a:pt x="2275856" y="2008"/>
                  </a:lnTo>
                  <a:lnTo>
                    <a:pt x="2279872" y="2008"/>
                  </a:lnTo>
                  <a:lnTo>
                    <a:pt x="2279872" y="4016"/>
                  </a:lnTo>
                  <a:lnTo>
                    <a:pt x="2354334" y="4016"/>
                  </a:lnTo>
                  <a:lnTo>
                    <a:pt x="2354334" y="2008"/>
                  </a:lnTo>
                  <a:lnTo>
                    <a:pt x="2358350" y="2008"/>
                  </a:lnTo>
                  <a:lnTo>
                    <a:pt x="2358350" y="4016"/>
                  </a:lnTo>
                  <a:lnTo>
                    <a:pt x="2432811" y="4016"/>
                  </a:lnTo>
                  <a:lnTo>
                    <a:pt x="2432811" y="2008"/>
                  </a:lnTo>
                  <a:lnTo>
                    <a:pt x="2434819" y="2008"/>
                  </a:lnTo>
                  <a:lnTo>
                    <a:pt x="2434819" y="0"/>
                  </a:lnTo>
                  <a:lnTo>
                    <a:pt x="2008" y="0"/>
                  </a:lnTo>
                  <a:lnTo>
                    <a:pt x="2008" y="2008"/>
                  </a:lnTo>
                  <a:lnTo>
                    <a:pt x="4016" y="2008"/>
                  </a:lnTo>
                  <a:lnTo>
                    <a:pt x="4016" y="4016"/>
                  </a:lnTo>
                  <a:close/>
                  <a:moveTo>
                    <a:pt x="1570198" y="82494"/>
                  </a:moveTo>
                  <a:lnTo>
                    <a:pt x="1570198" y="78478"/>
                  </a:lnTo>
                  <a:lnTo>
                    <a:pt x="1495737" y="78478"/>
                  </a:lnTo>
                  <a:lnTo>
                    <a:pt x="1495737" y="82494"/>
                  </a:lnTo>
                  <a:lnTo>
                    <a:pt x="1570198" y="82494"/>
                  </a:lnTo>
                  <a:close/>
                  <a:moveTo>
                    <a:pt x="314072" y="82494"/>
                  </a:moveTo>
                  <a:lnTo>
                    <a:pt x="314072" y="78478"/>
                  </a:lnTo>
                  <a:lnTo>
                    <a:pt x="239610" y="78478"/>
                  </a:lnTo>
                  <a:lnTo>
                    <a:pt x="239610" y="82494"/>
                  </a:lnTo>
                  <a:lnTo>
                    <a:pt x="314072" y="82494"/>
                  </a:lnTo>
                  <a:close/>
                  <a:moveTo>
                    <a:pt x="1648756" y="82494"/>
                  </a:moveTo>
                  <a:lnTo>
                    <a:pt x="1648756" y="78478"/>
                  </a:lnTo>
                  <a:lnTo>
                    <a:pt x="1574295" y="78478"/>
                  </a:lnTo>
                  <a:lnTo>
                    <a:pt x="1574295" y="82494"/>
                  </a:lnTo>
                  <a:lnTo>
                    <a:pt x="1648756" y="82494"/>
                  </a:lnTo>
                  <a:close/>
                  <a:moveTo>
                    <a:pt x="1727234" y="82494"/>
                  </a:moveTo>
                  <a:lnTo>
                    <a:pt x="1727234" y="78478"/>
                  </a:lnTo>
                  <a:lnTo>
                    <a:pt x="1652773" y="78478"/>
                  </a:lnTo>
                  <a:lnTo>
                    <a:pt x="1652773" y="82494"/>
                  </a:lnTo>
                  <a:lnTo>
                    <a:pt x="1727234" y="82494"/>
                  </a:lnTo>
                  <a:close/>
                  <a:moveTo>
                    <a:pt x="1413243" y="82494"/>
                  </a:moveTo>
                  <a:lnTo>
                    <a:pt x="1413243" y="78478"/>
                  </a:lnTo>
                  <a:lnTo>
                    <a:pt x="1338781" y="78478"/>
                  </a:lnTo>
                  <a:lnTo>
                    <a:pt x="1338781" y="82494"/>
                  </a:lnTo>
                  <a:lnTo>
                    <a:pt x="1413243" y="82494"/>
                  </a:lnTo>
                  <a:close/>
                  <a:moveTo>
                    <a:pt x="1491721" y="82494"/>
                  </a:moveTo>
                  <a:lnTo>
                    <a:pt x="1491721" y="78478"/>
                  </a:lnTo>
                  <a:lnTo>
                    <a:pt x="1417259" y="78478"/>
                  </a:lnTo>
                  <a:lnTo>
                    <a:pt x="1417259" y="82494"/>
                  </a:lnTo>
                  <a:lnTo>
                    <a:pt x="1491721" y="82494"/>
                  </a:lnTo>
                  <a:close/>
                  <a:moveTo>
                    <a:pt x="1256207" y="82494"/>
                  </a:moveTo>
                  <a:lnTo>
                    <a:pt x="1256207" y="78478"/>
                  </a:lnTo>
                  <a:lnTo>
                    <a:pt x="1181745" y="78478"/>
                  </a:lnTo>
                  <a:lnTo>
                    <a:pt x="1181745" y="82494"/>
                  </a:lnTo>
                  <a:lnTo>
                    <a:pt x="1256207" y="82494"/>
                  </a:lnTo>
                  <a:close/>
                  <a:moveTo>
                    <a:pt x="157036" y="82494"/>
                  </a:moveTo>
                  <a:lnTo>
                    <a:pt x="157036" y="78478"/>
                  </a:lnTo>
                  <a:lnTo>
                    <a:pt x="82574" y="78478"/>
                  </a:lnTo>
                  <a:lnTo>
                    <a:pt x="82574" y="82494"/>
                  </a:lnTo>
                  <a:lnTo>
                    <a:pt x="157036" y="82494"/>
                  </a:lnTo>
                  <a:close/>
                  <a:moveTo>
                    <a:pt x="1334685" y="82494"/>
                  </a:moveTo>
                  <a:lnTo>
                    <a:pt x="1334685" y="78478"/>
                  </a:lnTo>
                  <a:lnTo>
                    <a:pt x="1260223" y="78478"/>
                  </a:lnTo>
                  <a:lnTo>
                    <a:pt x="1260223" y="82494"/>
                  </a:lnTo>
                  <a:lnTo>
                    <a:pt x="1334685" y="82494"/>
                  </a:lnTo>
                  <a:close/>
                  <a:moveTo>
                    <a:pt x="1805792" y="82494"/>
                  </a:moveTo>
                  <a:lnTo>
                    <a:pt x="1805792" y="78478"/>
                  </a:lnTo>
                  <a:lnTo>
                    <a:pt x="1731331" y="78478"/>
                  </a:lnTo>
                  <a:lnTo>
                    <a:pt x="1731331" y="82494"/>
                  </a:lnTo>
                  <a:lnTo>
                    <a:pt x="1805792" y="82494"/>
                  </a:lnTo>
                  <a:close/>
                  <a:moveTo>
                    <a:pt x="2355378" y="82494"/>
                  </a:moveTo>
                  <a:lnTo>
                    <a:pt x="2355378" y="78478"/>
                  </a:lnTo>
                  <a:lnTo>
                    <a:pt x="2280916" y="78478"/>
                  </a:lnTo>
                  <a:lnTo>
                    <a:pt x="2280916" y="82494"/>
                  </a:lnTo>
                  <a:lnTo>
                    <a:pt x="2355378" y="82494"/>
                  </a:lnTo>
                  <a:close/>
                  <a:moveTo>
                    <a:pt x="2276820" y="82494"/>
                  </a:moveTo>
                  <a:lnTo>
                    <a:pt x="2276820" y="78478"/>
                  </a:lnTo>
                  <a:lnTo>
                    <a:pt x="2202358" y="78478"/>
                  </a:lnTo>
                  <a:lnTo>
                    <a:pt x="2202358" y="82494"/>
                  </a:lnTo>
                  <a:lnTo>
                    <a:pt x="2276820" y="82494"/>
                  </a:lnTo>
                  <a:close/>
                  <a:moveTo>
                    <a:pt x="1177649" y="82494"/>
                  </a:moveTo>
                  <a:lnTo>
                    <a:pt x="1177649" y="78478"/>
                  </a:lnTo>
                  <a:lnTo>
                    <a:pt x="1103187" y="78478"/>
                  </a:lnTo>
                  <a:lnTo>
                    <a:pt x="1103187" y="82494"/>
                  </a:lnTo>
                  <a:lnTo>
                    <a:pt x="1177649" y="82494"/>
                  </a:lnTo>
                  <a:close/>
                  <a:moveTo>
                    <a:pt x="2198342" y="82494"/>
                  </a:moveTo>
                  <a:lnTo>
                    <a:pt x="2198342" y="78478"/>
                  </a:lnTo>
                  <a:lnTo>
                    <a:pt x="2123880" y="78478"/>
                  </a:lnTo>
                  <a:lnTo>
                    <a:pt x="2123880" y="82494"/>
                  </a:lnTo>
                  <a:lnTo>
                    <a:pt x="2198342" y="82494"/>
                  </a:lnTo>
                  <a:close/>
                  <a:moveTo>
                    <a:pt x="2359394" y="82494"/>
                  </a:moveTo>
                  <a:lnTo>
                    <a:pt x="2433856" y="82494"/>
                  </a:lnTo>
                  <a:lnTo>
                    <a:pt x="2433856" y="78478"/>
                  </a:lnTo>
                  <a:lnTo>
                    <a:pt x="2359394" y="78478"/>
                  </a:lnTo>
                  <a:lnTo>
                    <a:pt x="2359394" y="82494"/>
                  </a:lnTo>
                  <a:close/>
                  <a:moveTo>
                    <a:pt x="78478" y="78478"/>
                  </a:moveTo>
                  <a:lnTo>
                    <a:pt x="4016" y="78478"/>
                  </a:lnTo>
                  <a:lnTo>
                    <a:pt x="4016" y="82494"/>
                  </a:lnTo>
                  <a:lnTo>
                    <a:pt x="78478" y="82494"/>
                  </a:lnTo>
                  <a:lnTo>
                    <a:pt x="78478" y="78478"/>
                  </a:lnTo>
                  <a:close/>
                  <a:moveTo>
                    <a:pt x="1962748" y="82494"/>
                  </a:moveTo>
                  <a:lnTo>
                    <a:pt x="1962748" y="78478"/>
                  </a:lnTo>
                  <a:lnTo>
                    <a:pt x="1888286" y="78478"/>
                  </a:lnTo>
                  <a:lnTo>
                    <a:pt x="1888286" y="82494"/>
                  </a:lnTo>
                  <a:lnTo>
                    <a:pt x="1962748" y="82494"/>
                  </a:lnTo>
                  <a:close/>
                  <a:moveTo>
                    <a:pt x="2119784" y="82494"/>
                  </a:moveTo>
                  <a:lnTo>
                    <a:pt x="2119784" y="78478"/>
                  </a:lnTo>
                  <a:lnTo>
                    <a:pt x="2045322" y="78478"/>
                  </a:lnTo>
                  <a:lnTo>
                    <a:pt x="2045322" y="82494"/>
                  </a:lnTo>
                  <a:lnTo>
                    <a:pt x="2119784" y="82494"/>
                  </a:lnTo>
                  <a:close/>
                  <a:moveTo>
                    <a:pt x="1884270" y="82494"/>
                  </a:moveTo>
                  <a:lnTo>
                    <a:pt x="1884270" y="78478"/>
                  </a:lnTo>
                  <a:lnTo>
                    <a:pt x="1809809" y="78478"/>
                  </a:lnTo>
                  <a:lnTo>
                    <a:pt x="1809809" y="82494"/>
                  </a:lnTo>
                  <a:lnTo>
                    <a:pt x="1884270" y="82494"/>
                  </a:lnTo>
                  <a:close/>
                  <a:moveTo>
                    <a:pt x="2041306" y="82494"/>
                  </a:moveTo>
                  <a:lnTo>
                    <a:pt x="2041306" y="78478"/>
                  </a:lnTo>
                  <a:lnTo>
                    <a:pt x="1966844" y="78478"/>
                  </a:lnTo>
                  <a:lnTo>
                    <a:pt x="1966844" y="82494"/>
                  </a:lnTo>
                  <a:lnTo>
                    <a:pt x="2041306" y="82494"/>
                  </a:lnTo>
                  <a:close/>
                  <a:moveTo>
                    <a:pt x="392550" y="82494"/>
                  </a:moveTo>
                  <a:lnTo>
                    <a:pt x="392550" y="78478"/>
                  </a:lnTo>
                  <a:lnTo>
                    <a:pt x="318088" y="78478"/>
                  </a:lnTo>
                  <a:lnTo>
                    <a:pt x="318088" y="82494"/>
                  </a:lnTo>
                  <a:lnTo>
                    <a:pt x="392550" y="82494"/>
                  </a:lnTo>
                  <a:close/>
                  <a:moveTo>
                    <a:pt x="1099171" y="82494"/>
                  </a:moveTo>
                  <a:lnTo>
                    <a:pt x="1099171" y="78478"/>
                  </a:lnTo>
                  <a:lnTo>
                    <a:pt x="1024709" y="78478"/>
                  </a:lnTo>
                  <a:lnTo>
                    <a:pt x="1024709" y="82494"/>
                  </a:lnTo>
                  <a:lnTo>
                    <a:pt x="1099171" y="82494"/>
                  </a:lnTo>
                  <a:close/>
                  <a:moveTo>
                    <a:pt x="706621" y="82494"/>
                  </a:moveTo>
                  <a:lnTo>
                    <a:pt x="706621" y="78478"/>
                  </a:lnTo>
                  <a:lnTo>
                    <a:pt x="632160" y="78478"/>
                  </a:lnTo>
                  <a:lnTo>
                    <a:pt x="632160" y="82494"/>
                  </a:lnTo>
                  <a:lnTo>
                    <a:pt x="706621" y="82494"/>
                  </a:lnTo>
                  <a:close/>
                  <a:moveTo>
                    <a:pt x="471108" y="82494"/>
                  </a:moveTo>
                  <a:lnTo>
                    <a:pt x="471108" y="78478"/>
                  </a:lnTo>
                  <a:lnTo>
                    <a:pt x="396646" y="78478"/>
                  </a:lnTo>
                  <a:lnTo>
                    <a:pt x="396646" y="82494"/>
                  </a:lnTo>
                  <a:lnTo>
                    <a:pt x="471108" y="82494"/>
                  </a:lnTo>
                  <a:close/>
                  <a:moveTo>
                    <a:pt x="549585" y="82494"/>
                  </a:moveTo>
                  <a:lnTo>
                    <a:pt x="549585" y="78478"/>
                  </a:lnTo>
                  <a:lnTo>
                    <a:pt x="475124" y="78478"/>
                  </a:lnTo>
                  <a:lnTo>
                    <a:pt x="475124" y="82494"/>
                  </a:lnTo>
                  <a:lnTo>
                    <a:pt x="549585" y="82494"/>
                  </a:lnTo>
                  <a:close/>
                  <a:moveTo>
                    <a:pt x="1020613" y="82494"/>
                  </a:moveTo>
                  <a:lnTo>
                    <a:pt x="1020613" y="78478"/>
                  </a:lnTo>
                  <a:lnTo>
                    <a:pt x="946151" y="78478"/>
                  </a:lnTo>
                  <a:lnTo>
                    <a:pt x="946151" y="82494"/>
                  </a:lnTo>
                  <a:lnTo>
                    <a:pt x="1020613" y="82494"/>
                  </a:lnTo>
                  <a:close/>
                  <a:moveTo>
                    <a:pt x="628063" y="82494"/>
                  </a:moveTo>
                  <a:lnTo>
                    <a:pt x="628063" y="78478"/>
                  </a:lnTo>
                  <a:lnTo>
                    <a:pt x="553602" y="78478"/>
                  </a:lnTo>
                  <a:lnTo>
                    <a:pt x="553602" y="82494"/>
                  </a:lnTo>
                  <a:lnTo>
                    <a:pt x="628063" y="82494"/>
                  </a:lnTo>
                  <a:close/>
                  <a:moveTo>
                    <a:pt x="785099" y="82494"/>
                  </a:moveTo>
                  <a:lnTo>
                    <a:pt x="785099" y="78478"/>
                  </a:lnTo>
                  <a:lnTo>
                    <a:pt x="710638" y="78478"/>
                  </a:lnTo>
                  <a:lnTo>
                    <a:pt x="710638" y="82494"/>
                  </a:lnTo>
                  <a:lnTo>
                    <a:pt x="785099" y="82494"/>
                  </a:lnTo>
                  <a:close/>
                  <a:moveTo>
                    <a:pt x="235514" y="82494"/>
                  </a:moveTo>
                  <a:lnTo>
                    <a:pt x="235514" y="78478"/>
                  </a:lnTo>
                  <a:lnTo>
                    <a:pt x="161052" y="78478"/>
                  </a:lnTo>
                  <a:lnTo>
                    <a:pt x="161052" y="82494"/>
                  </a:lnTo>
                  <a:lnTo>
                    <a:pt x="235514" y="82494"/>
                  </a:lnTo>
                  <a:close/>
                  <a:moveTo>
                    <a:pt x="863657" y="82494"/>
                  </a:moveTo>
                  <a:lnTo>
                    <a:pt x="863657" y="78478"/>
                  </a:lnTo>
                  <a:lnTo>
                    <a:pt x="789196" y="78478"/>
                  </a:lnTo>
                  <a:lnTo>
                    <a:pt x="789196" y="82494"/>
                  </a:lnTo>
                  <a:lnTo>
                    <a:pt x="863657" y="82494"/>
                  </a:lnTo>
                  <a:close/>
                  <a:moveTo>
                    <a:pt x="942135" y="82494"/>
                  </a:moveTo>
                  <a:lnTo>
                    <a:pt x="942135" y="78478"/>
                  </a:lnTo>
                  <a:lnTo>
                    <a:pt x="867673" y="78478"/>
                  </a:lnTo>
                  <a:lnTo>
                    <a:pt x="867673" y="82494"/>
                  </a:lnTo>
                  <a:lnTo>
                    <a:pt x="942135" y="82494"/>
                  </a:lnTo>
                  <a:close/>
                  <a:moveTo>
                    <a:pt x="392550" y="161052"/>
                  </a:moveTo>
                  <a:lnTo>
                    <a:pt x="392550" y="157036"/>
                  </a:lnTo>
                  <a:lnTo>
                    <a:pt x="318088" y="157036"/>
                  </a:lnTo>
                  <a:lnTo>
                    <a:pt x="318088" y="161052"/>
                  </a:lnTo>
                  <a:lnTo>
                    <a:pt x="392550" y="161052"/>
                  </a:lnTo>
                  <a:close/>
                  <a:moveTo>
                    <a:pt x="1491721" y="161052"/>
                  </a:moveTo>
                  <a:lnTo>
                    <a:pt x="1491721" y="157036"/>
                  </a:lnTo>
                  <a:lnTo>
                    <a:pt x="1417259" y="157036"/>
                  </a:lnTo>
                  <a:lnTo>
                    <a:pt x="1417259" y="161052"/>
                  </a:lnTo>
                  <a:lnTo>
                    <a:pt x="1491721" y="161052"/>
                  </a:lnTo>
                  <a:close/>
                  <a:moveTo>
                    <a:pt x="1570198" y="161052"/>
                  </a:moveTo>
                  <a:lnTo>
                    <a:pt x="1570198" y="157036"/>
                  </a:lnTo>
                  <a:lnTo>
                    <a:pt x="1495737" y="157036"/>
                  </a:lnTo>
                  <a:lnTo>
                    <a:pt x="1495737" y="161052"/>
                  </a:lnTo>
                  <a:lnTo>
                    <a:pt x="1570198" y="161052"/>
                  </a:lnTo>
                  <a:close/>
                  <a:moveTo>
                    <a:pt x="2198342" y="161052"/>
                  </a:moveTo>
                  <a:lnTo>
                    <a:pt x="2198342" y="157036"/>
                  </a:lnTo>
                  <a:lnTo>
                    <a:pt x="2123880" y="157036"/>
                  </a:lnTo>
                  <a:lnTo>
                    <a:pt x="2123880" y="161052"/>
                  </a:lnTo>
                  <a:lnTo>
                    <a:pt x="2198342" y="161052"/>
                  </a:lnTo>
                  <a:close/>
                  <a:moveTo>
                    <a:pt x="2276820" y="161052"/>
                  </a:moveTo>
                  <a:lnTo>
                    <a:pt x="2276820" y="157036"/>
                  </a:lnTo>
                  <a:lnTo>
                    <a:pt x="2202358" y="157036"/>
                  </a:lnTo>
                  <a:lnTo>
                    <a:pt x="2202358" y="161052"/>
                  </a:lnTo>
                  <a:lnTo>
                    <a:pt x="2276820" y="161052"/>
                  </a:lnTo>
                  <a:close/>
                  <a:moveTo>
                    <a:pt x="1334685" y="161052"/>
                  </a:moveTo>
                  <a:lnTo>
                    <a:pt x="1334685" y="157036"/>
                  </a:lnTo>
                  <a:lnTo>
                    <a:pt x="1260223" y="157036"/>
                  </a:lnTo>
                  <a:lnTo>
                    <a:pt x="1260223" y="161052"/>
                  </a:lnTo>
                  <a:lnTo>
                    <a:pt x="1334685" y="161052"/>
                  </a:lnTo>
                  <a:close/>
                  <a:moveTo>
                    <a:pt x="1413243" y="161052"/>
                  </a:moveTo>
                  <a:lnTo>
                    <a:pt x="1413243" y="157036"/>
                  </a:lnTo>
                  <a:lnTo>
                    <a:pt x="1338781" y="157036"/>
                  </a:lnTo>
                  <a:lnTo>
                    <a:pt x="1338781" y="161052"/>
                  </a:lnTo>
                  <a:lnTo>
                    <a:pt x="1413243" y="161052"/>
                  </a:lnTo>
                  <a:close/>
                  <a:moveTo>
                    <a:pt x="1256207" y="161052"/>
                  </a:moveTo>
                  <a:lnTo>
                    <a:pt x="1256207" y="157036"/>
                  </a:lnTo>
                  <a:lnTo>
                    <a:pt x="1181745" y="157036"/>
                  </a:lnTo>
                  <a:lnTo>
                    <a:pt x="1181745" y="161052"/>
                  </a:lnTo>
                  <a:lnTo>
                    <a:pt x="1256207" y="161052"/>
                  </a:lnTo>
                  <a:close/>
                  <a:moveTo>
                    <a:pt x="1884270" y="161052"/>
                  </a:moveTo>
                  <a:lnTo>
                    <a:pt x="1884270" y="157036"/>
                  </a:lnTo>
                  <a:lnTo>
                    <a:pt x="1809809" y="157036"/>
                  </a:lnTo>
                  <a:lnTo>
                    <a:pt x="1809809" y="161052"/>
                  </a:lnTo>
                  <a:lnTo>
                    <a:pt x="1884270" y="161052"/>
                  </a:lnTo>
                  <a:close/>
                  <a:moveTo>
                    <a:pt x="2041306" y="161052"/>
                  </a:moveTo>
                  <a:lnTo>
                    <a:pt x="2041306" y="157036"/>
                  </a:lnTo>
                  <a:lnTo>
                    <a:pt x="1966844" y="157036"/>
                  </a:lnTo>
                  <a:lnTo>
                    <a:pt x="1966844" y="161052"/>
                  </a:lnTo>
                  <a:lnTo>
                    <a:pt x="2041306" y="161052"/>
                  </a:lnTo>
                  <a:close/>
                  <a:moveTo>
                    <a:pt x="1962748" y="161052"/>
                  </a:moveTo>
                  <a:lnTo>
                    <a:pt x="1962748" y="157036"/>
                  </a:lnTo>
                  <a:lnTo>
                    <a:pt x="1888286" y="157036"/>
                  </a:lnTo>
                  <a:lnTo>
                    <a:pt x="1888286" y="161052"/>
                  </a:lnTo>
                  <a:lnTo>
                    <a:pt x="1962748" y="161052"/>
                  </a:lnTo>
                  <a:close/>
                  <a:moveTo>
                    <a:pt x="157036" y="157036"/>
                  </a:moveTo>
                  <a:lnTo>
                    <a:pt x="82574" y="157036"/>
                  </a:lnTo>
                  <a:lnTo>
                    <a:pt x="82574" y="161052"/>
                  </a:lnTo>
                  <a:lnTo>
                    <a:pt x="157036" y="161052"/>
                  </a:lnTo>
                  <a:lnTo>
                    <a:pt x="157036" y="157036"/>
                  </a:lnTo>
                  <a:close/>
                  <a:moveTo>
                    <a:pt x="1727234" y="161052"/>
                  </a:moveTo>
                  <a:lnTo>
                    <a:pt x="1727234" y="157036"/>
                  </a:lnTo>
                  <a:lnTo>
                    <a:pt x="1652773" y="157036"/>
                  </a:lnTo>
                  <a:lnTo>
                    <a:pt x="1652773" y="161052"/>
                  </a:lnTo>
                  <a:lnTo>
                    <a:pt x="1727234" y="161052"/>
                  </a:lnTo>
                  <a:close/>
                  <a:moveTo>
                    <a:pt x="2119784" y="161052"/>
                  </a:moveTo>
                  <a:lnTo>
                    <a:pt x="2119784" y="157036"/>
                  </a:lnTo>
                  <a:lnTo>
                    <a:pt x="2045322" y="157036"/>
                  </a:lnTo>
                  <a:lnTo>
                    <a:pt x="2045322" y="161052"/>
                  </a:lnTo>
                  <a:lnTo>
                    <a:pt x="2119784" y="161052"/>
                  </a:lnTo>
                  <a:close/>
                  <a:moveTo>
                    <a:pt x="1648756" y="161052"/>
                  </a:moveTo>
                  <a:lnTo>
                    <a:pt x="1648756" y="157036"/>
                  </a:lnTo>
                  <a:lnTo>
                    <a:pt x="1574295" y="157036"/>
                  </a:lnTo>
                  <a:lnTo>
                    <a:pt x="1574295" y="161052"/>
                  </a:lnTo>
                  <a:lnTo>
                    <a:pt x="1648756" y="161052"/>
                  </a:lnTo>
                  <a:close/>
                  <a:moveTo>
                    <a:pt x="471108" y="161052"/>
                  </a:moveTo>
                  <a:lnTo>
                    <a:pt x="471108" y="157036"/>
                  </a:lnTo>
                  <a:lnTo>
                    <a:pt x="396646" y="157036"/>
                  </a:lnTo>
                  <a:lnTo>
                    <a:pt x="396646" y="161052"/>
                  </a:lnTo>
                  <a:lnTo>
                    <a:pt x="471108" y="161052"/>
                  </a:lnTo>
                  <a:close/>
                  <a:moveTo>
                    <a:pt x="1805792" y="161052"/>
                  </a:moveTo>
                  <a:lnTo>
                    <a:pt x="1805792" y="157036"/>
                  </a:lnTo>
                  <a:lnTo>
                    <a:pt x="1731331" y="157036"/>
                  </a:lnTo>
                  <a:lnTo>
                    <a:pt x="1731331" y="161052"/>
                  </a:lnTo>
                  <a:lnTo>
                    <a:pt x="1805792" y="161052"/>
                  </a:lnTo>
                  <a:close/>
                  <a:moveTo>
                    <a:pt x="1099171" y="161052"/>
                  </a:moveTo>
                  <a:lnTo>
                    <a:pt x="1099171" y="157036"/>
                  </a:lnTo>
                  <a:lnTo>
                    <a:pt x="1024709" y="157036"/>
                  </a:lnTo>
                  <a:lnTo>
                    <a:pt x="1024709" y="161052"/>
                  </a:lnTo>
                  <a:lnTo>
                    <a:pt x="1099171" y="161052"/>
                  </a:lnTo>
                  <a:close/>
                  <a:moveTo>
                    <a:pt x="628063" y="161052"/>
                  </a:moveTo>
                  <a:lnTo>
                    <a:pt x="628063" y="157036"/>
                  </a:lnTo>
                  <a:lnTo>
                    <a:pt x="553602" y="157036"/>
                  </a:lnTo>
                  <a:lnTo>
                    <a:pt x="553602" y="161052"/>
                  </a:lnTo>
                  <a:lnTo>
                    <a:pt x="628063" y="161052"/>
                  </a:lnTo>
                  <a:close/>
                  <a:moveTo>
                    <a:pt x="78478" y="157036"/>
                  </a:moveTo>
                  <a:lnTo>
                    <a:pt x="4016" y="157036"/>
                  </a:lnTo>
                  <a:lnTo>
                    <a:pt x="4016" y="161052"/>
                  </a:lnTo>
                  <a:lnTo>
                    <a:pt x="78478" y="161052"/>
                  </a:lnTo>
                  <a:lnTo>
                    <a:pt x="78478" y="157036"/>
                  </a:lnTo>
                  <a:close/>
                  <a:moveTo>
                    <a:pt x="2280836" y="161052"/>
                  </a:moveTo>
                  <a:lnTo>
                    <a:pt x="2355298" y="161052"/>
                  </a:lnTo>
                  <a:lnTo>
                    <a:pt x="2355298" y="157036"/>
                  </a:lnTo>
                  <a:lnTo>
                    <a:pt x="2280836" y="157036"/>
                  </a:lnTo>
                  <a:lnTo>
                    <a:pt x="2280836" y="161052"/>
                  </a:lnTo>
                  <a:close/>
                  <a:moveTo>
                    <a:pt x="942135" y="161052"/>
                  </a:moveTo>
                  <a:lnTo>
                    <a:pt x="942135" y="157036"/>
                  </a:lnTo>
                  <a:lnTo>
                    <a:pt x="867673" y="157036"/>
                  </a:lnTo>
                  <a:lnTo>
                    <a:pt x="867673" y="161052"/>
                  </a:lnTo>
                  <a:lnTo>
                    <a:pt x="942135" y="161052"/>
                  </a:lnTo>
                  <a:close/>
                  <a:moveTo>
                    <a:pt x="2359394" y="161052"/>
                  </a:moveTo>
                  <a:lnTo>
                    <a:pt x="2433856" y="161052"/>
                  </a:lnTo>
                  <a:lnTo>
                    <a:pt x="2433856" y="157036"/>
                  </a:lnTo>
                  <a:lnTo>
                    <a:pt x="2359394" y="157036"/>
                  </a:lnTo>
                  <a:lnTo>
                    <a:pt x="2359394" y="161052"/>
                  </a:lnTo>
                  <a:close/>
                  <a:moveTo>
                    <a:pt x="785099" y="161052"/>
                  </a:moveTo>
                  <a:lnTo>
                    <a:pt x="785099" y="157036"/>
                  </a:lnTo>
                  <a:lnTo>
                    <a:pt x="710638" y="157036"/>
                  </a:lnTo>
                  <a:lnTo>
                    <a:pt x="710638" y="161052"/>
                  </a:lnTo>
                  <a:lnTo>
                    <a:pt x="785099" y="161052"/>
                  </a:lnTo>
                  <a:close/>
                  <a:moveTo>
                    <a:pt x="863657" y="161052"/>
                  </a:moveTo>
                  <a:lnTo>
                    <a:pt x="863657" y="157036"/>
                  </a:lnTo>
                  <a:lnTo>
                    <a:pt x="789196" y="157036"/>
                  </a:lnTo>
                  <a:lnTo>
                    <a:pt x="789196" y="161052"/>
                  </a:lnTo>
                  <a:lnTo>
                    <a:pt x="863657" y="161052"/>
                  </a:lnTo>
                  <a:close/>
                  <a:moveTo>
                    <a:pt x="235514" y="161052"/>
                  </a:moveTo>
                  <a:lnTo>
                    <a:pt x="235514" y="157036"/>
                  </a:lnTo>
                  <a:lnTo>
                    <a:pt x="161052" y="157036"/>
                  </a:lnTo>
                  <a:lnTo>
                    <a:pt x="161052" y="161052"/>
                  </a:lnTo>
                  <a:lnTo>
                    <a:pt x="235514" y="161052"/>
                  </a:lnTo>
                  <a:close/>
                  <a:moveTo>
                    <a:pt x="314072" y="161052"/>
                  </a:moveTo>
                  <a:lnTo>
                    <a:pt x="314072" y="157036"/>
                  </a:lnTo>
                  <a:lnTo>
                    <a:pt x="239610" y="157036"/>
                  </a:lnTo>
                  <a:lnTo>
                    <a:pt x="239610" y="161052"/>
                  </a:lnTo>
                  <a:lnTo>
                    <a:pt x="314072" y="161052"/>
                  </a:lnTo>
                  <a:close/>
                  <a:moveTo>
                    <a:pt x="706621" y="161052"/>
                  </a:moveTo>
                  <a:lnTo>
                    <a:pt x="706621" y="157036"/>
                  </a:lnTo>
                  <a:lnTo>
                    <a:pt x="632160" y="157036"/>
                  </a:lnTo>
                  <a:lnTo>
                    <a:pt x="632160" y="161052"/>
                  </a:lnTo>
                  <a:lnTo>
                    <a:pt x="706621" y="161052"/>
                  </a:lnTo>
                  <a:close/>
                  <a:moveTo>
                    <a:pt x="1020613" y="161052"/>
                  </a:moveTo>
                  <a:lnTo>
                    <a:pt x="1020613" y="157036"/>
                  </a:lnTo>
                  <a:lnTo>
                    <a:pt x="946151" y="157036"/>
                  </a:lnTo>
                  <a:lnTo>
                    <a:pt x="946151" y="161052"/>
                  </a:lnTo>
                  <a:lnTo>
                    <a:pt x="1020613" y="161052"/>
                  </a:lnTo>
                  <a:close/>
                  <a:moveTo>
                    <a:pt x="549585" y="161052"/>
                  </a:moveTo>
                  <a:lnTo>
                    <a:pt x="549585" y="157036"/>
                  </a:lnTo>
                  <a:lnTo>
                    <a:pt x="475124" y="157036"/>
                  </a:lnTo>
                  <a:lnTo>
                    <a:pt x="475124" y="161052"/>
                  </a:lnTo>
                  <a:lnTo>
                    <a:pt x="549585" y="161052"/>
                  </a:lnTo>
                  <a:close/>
                  <a:moveTo>
                    <a:pt x="1177649" y="161052"/>
                  </a:moveTo>
                  <a:lnTo>
                    <a:pt x="1177649" y="157036"/>
                  </a:lnTo>
                  <a:lnTo>
                    <a:pt x="1103187" y="157036"/>
                  </a:lnTo>
                  <a:lnTo>
                    <a:pt x="1103187" y="161052"/>
                  </a:lnTo>
                  <a:lnTo>
                    <a:pt x="1177649" y="161052"/>
                  </a:lnTo>
                  <a:close/>
                  <a:moveTo>
                    <a:pt x="785099" y="239530"/>
                  </a:moveTo>
                  <a:lnTo>
                    <a:pt x="785099" y="235514"/>
                  </a:lnTo>
                  <a:lnTo>
                    <a:pt x="710638" y="235514"/>
                  </a:lnTo>
                  <a:lnTo>
                    <a:pt x="710638" y="239530"/>
                  </a:lnTo>
                  <a:lnTo>
                    <a:pt x="785099" y="239530"/>
                  </a:lnTo>
                  <a:close/>
                  <a:moveTo>
                    <a:pt x="1805792" y="239530"/>
                  </a:moveTo>
                  <a:lnTo>
                    <a:pt x="1805792" y="235514"/>
                  </a:lnTo>
                  <a:lnTo>
                    <a:pt x="1731331" y="235514"/>
                  </a:lnTo>
                  <a:lnTo>
                    <a:pt x="1731331" y="239530"/>
                  </a:lnTo>
                  <a:lnTo>
                    <a:pt x="1805792" y="239530"/>
                  </a:lnTo>
                  <a:close/>
                  <a:moveTo>
                    <a:pt x="863657" y="239530"/>
                  </a:moveTo>
                  <a:lnTo>
                    <a:pt x="863657" y="235514"/>
                  </a:lnTo>
                  <a:lnTo>
                    <a:pt x="789196" y="235514"/>
                  </a:lnTo>
                  <a:lnTo>
                    <a:pt x="789196" y="239530"/>
                  </a:lnTo>
                  <a:lnTo>
                    <a:pt x="863657" y="239530"/>
                  </a:lnTo>
                  <a:close/>
                  <a:moveTo>
                    <a:pt x="942135" y="239530"/>
                  </a:moveTo>
                  <a:lnTo>
                    <a:pt x="942135" y="235514"/>
                  </a:lnTo>
                  <a:lnTo>
                    <a:pt x="867673" y="235514"/>
                  </a:lnTo>
                  <a:lnTo>
                    <a:pt x="867673" y="239530"/>
                  </a:lnTo>
                  <a:lnTo>
                    <a:pt x="942135" y="239530"/>
                  </a:lnTo>
                  <a:close/>
                  <a:moveTo>
                    <a:pt x="314072" y="239530"/>
                  </a:moveTo>
                  <a:lnTo>
                    <a:pt x="314072" y="235514"/>
                  </a:lnTo>
                  <a:lnTo>
                    <a:pt x="239610" y="235514"/>
                  </a:lnTo>
                  <a:lnTo>
                    <a:pt x="239610" y="239530"/>
                  </a:lnTo>
                  <a:lnTo>
                    <a:pt x="314072" y="239530"/>
                  </a:lnTo>
                  <a:close/>
                  <a:moveTo>
                    <a:pt x="392550" y="239530"/>
                  </a:moveTo>
                  <a:lnTo>
                    <a:pt x="392550" y="235514"/>
                  </a:lnTo>
                  <a:lnTo>
                    <a:pt x="318088" y="235514"/>
                  </a:lnTo>
                  <a:lnTo>
                    <a:pt x="318088" y="239530"/>
                  </a:lnTo>
                  <a:lnTo>
                    <a:pt x="392550" y="239530"/>
                  </a:lnTo>
                  <a:close/>
                  <a:moveTo>
                    <a:pt x="2119784" y="239530"/>
                  </a:moveTo>
                  <a:lnTo>
                    <a:pt x="2119784" y="235514"/>
                  </a:lnTo>
                  <a:lnTo>
                    <a:pt x="2045322" y="235514"/>
                  </a:lnTo>
                  <a:lnTo>
                    <a:pt x="2045322" y="239530"/>
                  </a:lnTo>
                  <a:lnTo>
                    <a:pt x="2119784" y="239530"/>
                  </a:lnTo>
                  <a:close/>
                  <a:moveTo>
                    <a:pt x="157036" y="235514"/>
                  </a:moveTo>
                  <a:lnTo>
                    <a:pt x="82574" y="235514"/>
                  </a:lnTo>
                  <a:lnTo>
                    <a:pt x="82574" y="239530"/>
                  </a:lnTo>
                  <a:lnTo>
                    <a:pt x="157036" y="239530"/>
                  </a:lnTo>
                  <a:lnTo>
                    <a:pt x="157036" y="235514"/>
                  </a:lnTo>
                  <a:close/>
                  <a:moveTo>
                    <a:pt x="1884270" y="239530"/>
                  </a:moveTo>
                  <a:lnTo>
                    <a:pt x="1884270" y="235514"/>
                  </a:lnTo>
                  <a:lnTo>
                    <a:pt x="1809809" y="235514"/>
                  </a:lnTo>
                  <a:lnTo>
                    <a:pt x="1809809" y="239530"/>
                  </a:lnTo>
                  <a:lnTo>
                    <a:pt x="1884270" y="239530"/>
                  </a:lnTo>
                  <a:close/>
                  <a:moveTo>
                    <a:pt x="2198342" y="239530"/>
                  </a:moveTo>
                  <a:lnTo>
                    <a:pt x="2198342" y="235514"/>
                  </a:lnTo>
                  <a:lnTo>
                    <a:pt x="2123880" y="235514"/>
                  </a:lnTo>
                  <a:lnTo>
                    <a:pt x="2123880" y="239530"/>
                  </a:lnTo>
                  <a:lnTo>
                    <a:pt x="2198342" y="239530"/>
                  </a:lnTo>
                  <a:close/>
                  <a:moveTo>
                    <a:pt x="2041306" y="239530"/>
                  </a:moveTo>
                  <a:lnTo>
                    <a:pt x="2041306" y="235514"/>
                  </a:lnTo>
                  <a:lnTo>
                    <a:pt x="1966844" y="235514"/>
                  </a:lnTo>
                  <a:lnTo>
                    <a:pt x="1966844" y="239530"/>
                  </a:lnTo>
                  <a:lnTo>
                    <a:pt x="2041306" y="239530"/>
                  </a:lnTo>
                  <a:close/>
                  <a:moveTo>
                    <a:pt x="549585" y="239530"/>
                  </a:moveTo>
                  <a:lnTo>
                    <a:pt x="549585" y="235514"/>
                  </a:lnTo>
                  <a:lnTo>
                    <a:pt x="475124" y="235514"/>
                  </a:lnTo>
                  <a:lnTo>
                    <a:pt x="475124" y="239530"/>
                  </a:lnTo>
                  <a:lnTo>
                    <a:pt x="549585" y="239530"/>
                  </a:lnTo>
                  <a:close/>
                  <a:moveTo>
                    <a:pt x="2359394" y="239530"/>
                  </a:moveTo>
                  <a:lnTo>
                    <a:pt x="2433856" y="239530"/>
                  </a:lnTo>
                  <a:lnTo>
                    <a:pt x="2433856" y="235514"/>
                  </a:lnTo>
                  <a:lnTo>
                    <a:pt x="2359394" y="235514"/>
                  </a:lnTo>
                  <a:lnTo>
                    <a:pt x="2359394" y="239530"/>
                  </a:lnTo>
                  <a:close/>
                  <a:moveTo>
                    <a:pt x="706621" y="239530"/>
                  </a:moveTo>
                  <a:lnTo>
                    <a:pt x="706621" y="235514"/>
                  </a:lnTo>
                  <a:lnTo>
                    <a:pt x="632160" y="235514"/>
                  </a:lnTo>
                  <a:lnTo>
                    <a:pt x="632160" y="239530"/>
                  </a:lnTo>
                  <a:lnTo>
                    <a:pt x="706621" y="239530"/>
                  </a:lnTo>
                  <a:close/>
                  <a:moveTo>
                    <a:pt x="471108" y="239530"/>
                  </a:moveTo>
                  <a:lnTo>
                    <a:pt x="471108" y="235514"/>
                  </a:lnTo>
                  <a:lnTo>
                    <a:pt x="396646" y="235514"/>
                  </a:lnTo>
                  <a:lnTo>
                    <a:pt x="396646" y="239530"/>
                  </a:lnTo>
                  <a:lnTo>
                    <a:pt x="471108" y="239530"/>
                  </a:lnTo>
                  <a:close/>
                  <a:moveTo>
                    <a:pt x="1962748" y="239530"/>
                  </a:moveTo>
                  <a:lnTo>
                    <a:pt x="1962748" y="235514"/>
                  </a:lnTo>
                  <a:lnTo>
                    <a:pt x="1888286" y="235514"/>
                  </a:lnTo>
                  <a:lnTo>
                    <a:pt x="1888286" y="239530"/>
                  </a:lnTo>
                  <a:lnTo>
                    <a:pt x="1962748" y="239530"/>
                  </a:lnTo>
                  <a:close/>
                  <a:moveTo>
                    <a:pt x="628063" y="239530"/>
                  </a:moveTo>
                  <a:lnTo>
                    <a:pt x="628063" y="235514"/>
                  </a:lnTo>
                  <a:lnTo>
                    <a:pt x="553602" y="235514"/>
                  </a:lnTo>
                  <a:lnTo>
                    <a:pt x="553602" y="239530"/>
                  </a:lnTo>
                  <a:lnTo>
                    <a:pt x="628063" y="239530"/>
                  </a:lnTo>
                  <a:close/>
                  <a:moveTo>
                    <a:pt x="1099171" y="239530"/>
                  </a:moveTo>
                  <a:lnTo>
                    <a:pt x="1099171" y="235514"/>
                  </a:lnTo>
                  <a:lnTo>
                    <a:pt x="1024709" y="235514"/>
                  </a:lnTo>
                  <a:lnTo>
                    <a:pt x="1024709" y="239530"/>
                  </a:lnTo>
                  <a:lnTo>
                    <a:pt x="1099171" y="239530"/>
                  </a:lnTo>
                  <a:close/>
                  <a:moveTo>
                    <a:pt x="1020613" y="239530"/>
                  </a:moveTo>
                  <a:lnTo>
                    <a:pt x="1020613" y="235514"/>
                  </a:lnTo>
                  <a:lnTo>
                    <a:pt x="946151" y="235514"/>
                  </a:lnTo>
                  <a:lnTo>
                    <a:pt x="946151" y="239530"/>
                  </a:lnTo>
                  <a:lnTo>
                    <a:pt x="1020613" y="239530"/>
                  </a:lnTo>
                  <a:close/>
                  <a:moveTo>
                    <a:pt x="2280836" y="239530"/>
                  </a:moveTo>
                  <a:lnTo>
                    <a:pt x="2355298" y="239530"/>
                  </a:lnTo>
                  <a:lnTo>
                    <a:pt x="2355298" y="235514"/>
                  </a:lnTo>
                  <a:lnTo>
                    <a:pt x="2280836" y="235514"/>
                  </a:lnTo>
                  <a:lnTo>
                    <a:pt x="2280836" y="239530"/>
                  </a:lnTo>
                  <a:close/>
                  <a:moveTo>
                    <a:pt x="1491721" y="239530"/>
                  </a:moveTo>
                  <a:lnTo>
                    <a:pt x="1491721" y="235514"/>
                  </a:lnTo>
                  <a:lnTo>
                    <a:pt x="1417259" y="235514"/>
                  </a:lnTo>
                  <a:lnTo>
                    <a:pt x="1417259" y="239530"/>
                  </a:lnTo>
                  <a:lnTo>
                    <a:pt x="1491721" y="239530"/>
                  </a:lnTo>
                  <a:close/>
                  <a:moveTo>
                    <a:pt x="1413243" y="239530"/>
                  </a:moveTo>
                  <a:lnTo>
                    <a:pt x="1413243" y="235514"/>
                  </a:lnTo>
                  <a:lnTo>
                    <a:pt x="1338781" y="235514"/>
                  </a:lnTo>
                  <a:lnTo>
                    <a:pt x="1338781" y="239530"/>
                  </a:lnTo>
                  <a:lnTo>
                    <a:pt x="1413243" y="239530"/>
                  </a:lnTo>
                  <a:close/>
                  <a:moveTo>
                    <a:pt x="2202358" y="239530"/>
                  </a:moveTo>
                  <a:lnTo>
                    <a:pt x="2276820" y="239530"/>
                  </a:lnTo>
                  <a:lnTo>
                    <a:pt x="2276820" y="235514"/>
                  </a:lnTo>
                  <a:lnTo>
                    <a:pt x="2202358" y="235514"/>
                  </a:lnTo>
                  <a:lnTo>
                    <a:pt x="2202358" y="239530"/>
                  </a:lnTo>
                  <a:close/>
                  <a:moveTo>
                    <a:pt x="1334685" y="239530"/>
                  </a:moveTo>
                  <a:lnTo>
                    <a:pt x="1334685" y="235514"/>
                  </a:lnTo>
                  <a:lnTo>
                    <a:pt x="1260223" y="235514"/>
                  </a:lnTo>
                  <a:lnTo>
                    <a:pt x="1260223" y="239530"/>
                  </a:lnTo>
                  <a:lnTo>
                    <a:pt x="1334685" y="239530"/>
                  </a:lnTo>
                  <a:close/>
                  <a:moveTo>
                    <a:pt x="78478" y="235514"/>
                  </a:moveTo>
                  <a:lnTo>
                    <a:pt x="4016" y="235514"/>
                  </a:lnTo>
                  <a:lnTo>
                    <a:pt x="4016" y="239530"/>
                  </a:lnTo>
                  <a:lnTo>
                    <a:pt x="78478" y="239530"/>
                  </a:lnTo>
                  <a:lnTo>
                    <a:pt x="78478" y="235514"/>
                  </a:lnTo>
                  <a:close/>
                  <a:moveTo>
                    <a:pt x="1648756" y="239530"/>
                  </a:moveTo>
                  <a:lnTo>
                    <a:pt x="1648756" y="235514"/>
                  </a:lnTo>
                  <a:lnTo>
                    <a:pt x="1574295" y="235514"/>
                  </a:lnTo>
                  <a:lnTo>
                    <a:pt x="1574295" y="239530"/>
                  </a:lnTo>
                  <a:lnTo>
                    <a:pt x="1648756" y="239530"/>
                  </a:lnTo>
                  <a:close/>
                  <a:moveTo>
                    <a:pt x="1727234" y="239530"/>
                  </a:moveTo>
                  <a:lnTo>
                    <a:pt x="1727234" y="235514"/>
                  </a:lnTo>
                  <a:lnTo>
                    <a:pt x="1652773" y="235514"/>
                  </a:lnTo>
                  <a:lnTo>
                    <a:pt x="1652773" y="239530"/>
                  </a:lnTo>
                  <a:lnTo>
                    <a:pt x="1727234" y="239530"/>
                  </a:lnTo>
                  <a:close/>
                  <a:moveTo>
                    <a:pt x="1570198" y="239530"/>
                  </a:moveTo>
                  <a:lnTo>
                    <a:pt x="1570198" y="235514"/>
                  </a:lnTo>
                  <a:lnTo>
                    <a:pt x="1495737" y="235514"/>
                  </a:lnTo>
                  <a:lnTo>
                    <a:pt x="1495737" y="239530"/>
                  </a:lnTo>
                  <a:lnTo>
                    <a:pt x="1570198" y="239530"/>
                  </a:lnTo>
                  <a:close/>
                  <a:moveTo>
                    <a:pt x="235514" y="235514"/>
                  </a:moveTo>
                  <a:lnTo>
                    <a:pt x="161052" y="235514"/>
                  </a:lnTo>
                  <a:lnTo>
                    <a:pt x="161052" y="239530"/>
                  </a:lnTo>
                  <a:lnTo>
                    <a:pt x="235514" y="239530"/>
                  </a:lnTo>
                  <a:lnTo>
                    <a:pt x="235514" y="235514"/>
                  </a:lnTo>
                  <a:close/>
                  <a:moveTo>
                    <a:pt x="1256207" y="239530"/>
                  </a:moveTo>
                  <a:lnTo>
                    <a:pt x="1256207" y="235514"/>
                  </a:lnTo>
                  <a:lnTo>
                    <a:pt x="1181745" y="235514"/>
                  </a:lnTo>
                  <a:lnTo>
                    <a:pt x="1181745" y="239530"/>
                  </a:lnTo>
                  <a:lnTo>
                    <a:pt x="1256207" y="239530"/>
                  </a:lnTo>
                  <a:close/>
                  <a:moveTo>
                    <a:pt x="1177649" y="239530"/>
                  </a:moveTo>
                  <a:lnTo>
                    <a:pt x="1177649" y="235514"/>
                  </a:lnTo>
                  <a:lnTo>
                    <a:pt x="1103187" y="235514"/>
                  </a:lnTo>
                  <a:lnTo>
                    <a:pt x="1103187" y="239530"/>
                  </a:lnTo>
                  <a:lnTo>
                    <a:pt x="1177649" y="239530"/>
                  </a:lnTo>
                  <a:close/>
                  <a:moveTo>
                    <a:pt x="942135" y="318088"/>
                  </a:moveTo>
                  <a:lnTo>
                    <a:pt x="942135" y="314072"/>
                  </a:lnTo>
                  <a:lnTo>
                    <a:pt x="867673" y="314072"/>
                  </a:lnTo>
                  <a:lnTo>
                    <a:pt x="867673" y="318088"/>
                  </a:lnTo>
                  <a:lnTo>
                    <a:pt x="942135" y="318088"/>
                  </a:lnTo>
                  <a:close/>
                  <a:moveTo>
                    <a:pt x="863657" y="318088"/>
                  </a:moveTo>
                  <a:lnTo>
                    <a:pt x="863657" y="314072"/>
                  </a:lnTo>
                  <a:lnTo>
                    <a:pt x="789196" y="314072"/>
                  </a:lnTo>
                  <a:lnTo>
                    <a:pt x="789196" y="318088"/>
                  </a:lnTo>
                  <a:lnTo>
                    <a:pt x="863657" y="318088"/>
                  </a:lnTo>
                  <a:close/>
                  <a:moveTo>
                    <a:pt x="785099" y="318088"/>
                  </a:moveTo>
                  <a:lnTo>
                    <a:pt x="785099" y="314072"/>
                  </a:lnTo>
                  <a:lnTo>
                    <a:pt x="710638" y="314072"/>
                  </a:lnTo>
                  <a:lnTo>
                    <a:pt x="710638" y="318088"/>
                  </a:lnTo>
                  <a:lnTo>
                    <a:pt x="785099" y="318088"/>
                  </a:lnTo>
                  <a:close/>
                  <a:moveTo>
                    <a:pt x="1099171" y="318088"/>
                  </a:moveTo>
                  <a:lnTo>
                    <a:pt x="1099171" y="314072"/>
                  </a:lnTo>
                  <a:lnTo>
                    <a:pt x="1024709" y="314072"/>
                  </a:lnTo>
                  <a:lnTo>
                    <a:pt x="1024709" y="318088"/>
                  </a:lnTo>
                  <a:lnTo>
                    <a:pt x="1099171" y="318088"/>
                  </a:lnTo>
                  <a:close/>
                  <a:moveTo>
                    <a:pt x="1020613" y="318088"/>
                  </a:moveTo>
                  <a:lnTo>
                    <a:pt x="1020613" y="314072"/>
                  </a:lnTo>
                  <a:lnTo>
                    <a:pt x="946151" y="314072"/>
                  </a:lnTo>
                  <a:lnTo>
                    <a:pt x="946151" y="318088"/>
                  </a:lnTo>
                  <a:lnTo>
                    <a:pt x="1020613" y="318088"/>
                  </a:lnTo>
                  <a:close/>
                  <a:moveTo>
                    <a:pt x="1177649" y="318088"/>
                  </a:moveTo>
                  <a:lnTo>
                    <a:pt x="1177649" y="314072"/>
                  </a:lnTo>
                  <a:lnTo>
                    <a:pt x="1103187" y="314072"/>
                  </a:lnTo>
                  <a:lnTo>
                    <a:pt x="1103187" y="318088"/>
                  </a:lnTo>
                  <a:lnTo>
                    <a:pt x="1177649" y="318088"/>
                  </a:lnTo>
                  <a:close/>
                  <a:moveTo>
                    <a:pt x="78478" y="314072"/>
                  </a:moveTo>
                  <a:lnTo>
                    <a:pt x="4016" y="314072"/>
                  </a:lnTo>
                  <a:lnTo>
                    <a:pt x="4016" y="318088"/>
                  </a:lnTo>
                  <a:lnTo>
                    <a:pt x="78478" y="318088"/>
                  </a:lnTo>
                  <a:lnTo>
                    <a:pt x="78478" y="314072"/>
                  </a:lnTo>
                  <a:close/>
                  <a:moveTo>
                    <a:pt x="471108" y="318088"/>
                  </a:moveTo>
                  <a:lnTo>
                    <a:pt x="471108" y="314072"/>
                  </a:lnTo>
                  <a:lnTo>
                    <a:pt x="396646" y="314072"/>
                  </a:lnTo>
                  <a:lnTo>
                    <a:pt x="396646" y="318088"/>
                  </a:lnTo>
                  <a:lnTo>
                    <a:pt x="471108" y="318088"/>
                  </a:lnTo>
                  <a:close/>
                  <a:moveTo>
                    <a:pt x="392550" y="318088"/>
                  </a:moveTo>
                  <a:lnTo>
                    <a:pt x="392550" y="314072"/>
                  </a:lnTo>
                  <a:lnTo>
                    <a:pt x="318088" y="314072"/>
                  </a:lnTo>
                  <a:lnTo>
                    <a:pt x="318088" y="318088"/>
                  </a:lnTo>
                  <a:lnTo>
                    <a:pt x="392550" y="318088"/>
                  </a:lnTo>
                  <a:close/>
                  <a:moveTo>
                    <a:pt x="706621" y="318088"/>
                  </a:moveTo>
                  <a:lnTo>
                    <a:pt x="706621" y="314072"/>
                  </a:lnTo>
                  <a:lnTo>
                    <a:pt x="632160" y="314072"/>
                  </a:lnTo>
                  <a:lnTo>
                    <a:pt x="632160" y="318088"/>
                  </a:lnTo>
                  <a:lnTo>
                    <a:pt x="706621" y="318088"/>
                  </a:lnTo>
                  <a:close/>
                  <a:moveTo>
                    <a:pt x="157036" y="314072"/>
                  </a:moveTo>
                  <a:lnTo>
                    <a:pt x="82574" y="314072"/>
                  </a:lnTo>
                  <a:lnTo>
                    <a:pt x="82574" y="318088"/>
                  </a:lnTo>
                  <a:lnTo>
                    <a:pt x="157036" y="318088"/>
                  </a:lnTo>
                  <a:lnTo>
                    <a:pt x="157036" y="314072"/>
                  </a:lnTo>
                  <a:close/>
                  <a:moveTo>
                    <a:pt x="2123800" y="318088"/>
                  </a:moveTo>
                  <a:lnTo>
                    <a:pt x="2198262" y="318088"/>
                  </a:lnTo>
                  <a:lnTo>
                    <a:pt x="2198262" y="314072"/>
                  </a:lnTo>
                  <a:lnTo>
                    <a:pt x="2123800" y="314072"/>
                  </a:lnTo>
                  <a:lnTo>
                    <a:pt x="2123800" y="318088"/>
                  </a:lnTo>
                  <a:close/>
                  <a:moveTo>
                    <a:pt x="1256207" y="318088"/>
                  </a:moveTo>
                  <a:lnTo>
                    <a:pt x="1256207" y="314072"/>
                  </a:lnTo>
                  <a:lnTo>
                    <a:pt x="1181745" y="314072"/>
                  </a:lnTo>
                  <a:lnTo>
                    <a:pt x="1181745" y="318088"/>
                  </a:lnTo>
                  <a:lnTo>
                    <a:pt x="1256207" y="318088"/>
                  </a:lnTo>
                  <a:close/>
                  <a:moveTo>
                    <a:pt x="628063" y="318088"/>
                  </a:moveTo>
                  <a:lnTo>
                    <a:pt x="628063" y="314072"/>
                  </a:lnTo>
                  <a:lnTo>
                    <a:pt x="553602" y="314072"/>
                  </a:lnTo>
                  <a:lnTo>
                    <a:pt x="553602" y="318088"/>
                  </a:lnTo>
                  <a:lnTo>
                    <a:pt x="628063" y="318088"/>
                  </a:lnTo>
                  <a:close/>
                  <a:moveTo>
                    <a:pt x="549585" y="318088"/>
                  </a:moveTo>
                  <a:lnTo>
                    <a:pt x="549585" y="314072"/>
                  </a:lnTo>
                  <a:lnTo>
                    <a:pt x="475124" y="314072"/>
                  </a:lnTo>
                  <a:lnTo>
                    <a:pt x="475124" y="318088"/>
                  </a:lnTo>
                  <a:lnTo>
                    <a:pt x="549585" y="318088"/>
                  </a:lnTo>
                  <a:close/>
                  <a:moveTo>
                    <a:pt x="314072" y="314072"/>
                  </a:moveTo>
                  <a:lnTo>
                    <a:pt x="239610" y="314072"/>
                  </a:lnTo>
                  <a:lnTo>
                    <a:pt x="239610" y="318088"/>
                  </a:lnTo>
                  <a:lnTo>
                    <a:pt x="314072" y="318088"/>
                  </a:lnTo>
                  <a:lnTo>
                    <a:pt x="314072" y="314072"/>
                  </a:lnTo>
                  <a:close/>
                  <a:moveTo>
                    <a:pt x="2041306" y="318088"/>
                  </a:moveTo>
                  <a:lnTo>
                    <a:pt x="2041306" y="314072"/>
                  </a:lnTo>
                  <a:lnTo>
                    <a:pt x="1966844" y="314072"/>
                  </a:lnTo>
                  <a:lnTo>
                    <a:pt x="1966844" y="318088"/>
                  </a:lnTo>
                  <a:lnTo>
                    <a:pt x="2041306" y="318088"/>
                  </a:lnTo>
                  <a:close/>
                  <a:moveTo>
                    <a:pt x="2202358" y="318088"/>
                  </a:moveTo>
                  <a:lnTo>
                    <a:pt x="2276820" y="318088"/>
                  </a:lnTo>
                  <a:lnTo>
                    <a:pt x="2276820" y="314072"/>
                  </a:lnTo>
                  <a:lnTo>
                    <a:pt x="2202358" y="314072"/>
                  </a:lnTo>
                  <a:lnTo>
                    <a:pt x="2202358" y="318088"/>
                  </a:lnTo>
                  <a:close/>
                  <a:moveTo>
                    <a:pt x="1805792" y="318088"/>
                  </a:moveTo>
                  <a:lnTo>
                    <a:pt x="1805792" y="314072"/>
                  </a:lnTo>
                  <a:lnTo>
                    <a:pt x="1731331" y="314072"/>
                  </a:lnTo>
                  <a:lnTo>
                    <a:pt x="1731331" y="318088"/>
                  </a:lnTo>
                  <a:lnTo>
                    <a:pt x="1805792" y="318088"/>
                  </a:lnTo>
                  <a:close/>
                  <a:moveTo>
                    <a:pt x="1884270" y="318088"/>
                  </a:moveTo>
                  <a:lnTo>
                    <a:pt x="1884270" y="314072"/>
                  </a:lnTo>
                  <a:lnTo>
                    <a:pt x="1809809" y="314072"/>
                  </a:lnTo>
                  <a:lnTo>
                    <a:pt x="1809809" y="318088"/>
                  </a:lnTo>
                  <a:lnTo>
                    <a:pt x="1884270" y="318088"/>
                  </a:lnTo>
                  <a:close/>
                  <a:moveTo>
                    <a:pt x="1648756" y="318088"/>
                  </a:moveTo>
                  <a:lnTo>
                    <a:pt x="1648756" y="314072"/>
                  </a:lnTo>
                  <a:lnTo>
                    <a:pt x="1574295" y="314072"/>
                  </a:lnTo>
                  <a:lnTo>
                    <a:pt x="1574295" y="318088"/>
                  </a:lnTo>
                  <a:lnTo>
                    <a:pt x="1648756" y="318088"/>
                  </a:lnTo>
                  <a:close/>
                  <a:moveTo>
                    <a:pt x="1727234" y="318088"/>
                  </a:moveTo>
                  <a:lnTo>
                    <a:pt x="1727234" y="314072"/>
                  </a:lnTo>
                  <a:lnTo>
                    <a:pt x="1652773" y="314072"/>
                  </a:lnTo>
                  <a:lnTo>
                    <a:pt x="1652773" y="318088"/>
                  </a:lnTo>
                  <a:lnTo>
                    <a:pt x="1727234" y="318088"/>
                  </a:lnTo>
                  <a:close/>
                  <a:moveTo>
                    <a:pt x="1962748" y="318088"/>
                  </a:moveTo>
                  <a:lnTo>
                    <a:pt x="1962748" y="314072"/>
                  </a:lnTo>
                  <a:lnTo>
                    <a:pt x="1888286" y="314072"/>
                  </a:lnTo>
                  <a:lnTo>
                    <a:pt x="1888286" y="318088"/>
                  </a:lnTo>
                  <a:lnTo>
                    <a:pt x="1962748" y="318088"/>
                  </a:lnTo>
                  <a:close/>
                  <a:moveTo>
                    <a:pt x="2359394" y="318088"/>
                  </a:moveTo>
                  <a:lnTo>
                    <a:pt x="2433856" y="318088"/>
                  </a:lnTo>
                  <a:lnTo>
                    <a:pt x="2433856" y="314072"/>
                  </a:lnTo>
                  <a:lnTo>
                    <a:pt x="2359394" y="314072"/>
                  </a:lnTo>
                  <a:lnTo>
                    <a:pt x="2359394" y="318088"/>
                  </a:lnTo>
                  <a:close/>
                  <a:moveTo>
                    <a:pt x="2119784" y="318088"/>
                  </a:moveTo>
                  <a:lnTo>
                    <a:pt x="2119784" y="314072"/>
                  </a:lnTo>
                  <a:lnTo>
                    <a:pt x="2045322" y="314072"/>
                  </a:lnTo>
                  <a:lnTo>
                    <a:pt x="2045322" y="318088"/>
                  </a:lnTo>
                  <a:lnTo>
                    <a:pt x="2119784" y="318088"/>
                  </a:lnTo>
                  <a:close/>
                  <a:moveTo>
                    <a:pt x="235514" y="314072"/>
                  </a:moveTo>
                  <a:lnTo>
                    <a:pt x="161052" y="314072"/>
                  </a:lnTo>
                  <a:lnTo>
                    <a:pt x="161052" y="318088"/>
                  </a:lnTo>
                  <a:lnTo>
                    <a:pt x="235514" y="318088"/>
                  </a:lnTo>
                  <a:lnTo>
                    <a:pt x="235514" y="314072"/>
                  </a:lnTo>
                  <a:close/>
                  <a:moveTo>
                    <a:pt x="1413243" y="318088"/>
                  </a:moveTo>
                  <a:lnTo>
                    <a:pt x="1413243" y="314072"/>
                  </a:lnTo>
                  <a:lnTo>
                    <a:pt x="1338781" y="314072"/>
                  </a:lnTo>
                  <a:lnTo>
                    <a:pt x="1338781" y="318088"/>
                  </a:lnTo>
                  <a:lnTo>
                    <a:pt x="1413243" y="318088"/>
                  </a:lnTo>
                  <a:close/>
                  <a:moveTo>
                    <a:pt x="1334685" y="318088"/>
                  </a:moveTo>
                  <a:lnTo>
                    <a:pt x="1334685" y="314072"/>
                  </a:lnTo>
                  <a:lnTo>
                    <a:pt x="1260223" y="314072"/>
                  </a:lnTo>
                  <a:lnTo>
                    <a:pt x="1260223" y="318088"/>
                  </a:lnTo>
                  <a:lnTo>
                    <a:pt x="1334685" y="318088"/>
                  </a:lnTo>
                  <a:close/>
                  <a:moveTo>
                    <a:pt x="1570198" y="318088"/>
                  </a:moveTo>
                  <a:lnTo>
                    <a:pt x="1570198" y="314072"/>
                  </a:lnTo>
                  <a:lnTo>
                    <a:pt x="1495737" y="314072"/>
                  </a:lnTo>
                  <a:lnTo>
                    <a:pt x="1495737" y="318088"/>
                  </a:lnTo>
                  <a:lnTo>
                    <a:pt x="1570198" y="318088"/>
                  </a:lnTo>
                  <a:close/>
                  <a:moveTo>
                    <a:pt x="1491721" y="318088"/>
                  </a:moveTo>
                  <a:lnTo>
                    <a:pt x="1491721" y="314072"/>
                  </a:lnTo>
                  <a:lnTo>
                    <a:pt x="1417259" y="314072"/>
                  </a:lnTo>
                  <a:lnTo>
                    <a:pt x="1417259" y="318088"/>
                  </a:lnTo>
                  <a:lnTo>
                    <a:pt x="1491721" y="318088"/>
                  </a:lnTo>
                  <a:close/>
                  <a:moveTo>
                    <a:pt x="2280836" y="318088"/>
                  </a:moveTo>
                  <a:lnTo>
                    <a:pt x="2355298" y="318088"/>
                  </a:lnTo>
                  <a:lnTo>
                    <a:pt x="2355298" y="314072"/>
                  </a:lnTo>
                  <a:lnTo>
                    <a:pt x="2280836" y="314072"/>
                  </a:lnTo>
                  <a:lnTo>
                    <a:pt x="2280836" y="318088"/>
                  </a:lnTo>
                  <a:close/>
                  <a:moveTo>
                    <a:pt x="392550" y="392550"/>
                  </a:moveTo>
                  <a:lnTo>
                    <a:pt x="318088" y="392550"/>
                  </a:lnTo>
                  <a:lnTo>
                    <a:pt x="318088" y="396566"/>
                  </a:lnTo>
                  <a:lnTo>
                    <a:pt x="392550" y="396566"/>
                  </a:lnTo>
                  <a:lnTo>
                    <a:pt x="392550" y="392550"/>
                  </a:lnTo>
                  <a:close/>
                  <a:moveTo>
                    <a:pt x="1570198" y="396566"/>
                  </a:moveTo>
                  <a:lnTo>
                    <a:pt x="1570198" y="392550"/>
                  </a:lnTo>
                  <a:lnTo>
                    <a:pt x="1495737" y="392550"/>
                  </a:lnTo>
                  <a:lnTo>
                    <a:pt x="1495737" y="396566"/>
                  </a:lnTo>
                  <a:lnTo>
                    <a:pt x="1570198" y="396566"/>
                  </a:lnTo>
                  <a:close/>
                  <a:moveTo>
                    <a:pt x="1177649" y="396566"/>
                  </a:moveTo>
                  <a:lnTo>
                    <a:pt x="1177649" y="392550"/>
                  </a:lnTo>
                  <a:lnTo>
                    <a:pt x="1103187" y="392550"/>
                  </a:lnTo>
                  <a:lnTo>
                    <a:pt x="1103187" y="396566"/>
                  </a:lnTo>
                  <a:lnTo>
                    <a:pt x="1177649" y="396566"/>
                  </a:lnTo>
                  <a:close/>
                  <a:moveTo>
                    <a:pt x="1334685" y="396566"/>
                  </a:moveTo>
                  <a:lnTo>
                    <a:pt x="1334685" y="392550"/>
                  </a:lnTo>
                  <a:lnTo>
                    <a:pt x="1260223" y="392550"/>
                  </a:lnTo>
                  <a:lnTo>
                    <a:pt x="1260223" y="396566"/>
                  </a:lnTo>
                  <a:lnTo>
                    <a:pt x="1334685" y="396566"/>
                  </a:lnTo>
                  <a:close/>
                  <a:moveTo>
                    <a:pt x="1256207" y="396566"/>
                  </a:moveTo>
                  <a:lnTo>
                    <a:pt x="1256207" y="392550"/>
                  </a:lnTo>
                  <a:lnTo>
                    <a:pt x="1181745" y="392550"/>
                  </a:lnTo>
                  <a:lnTo>
                    <a:pt x="1181745" y="396566"/>
                  </a:lnTo>
                  <a:lnTo>
                    <a:pt x="1256207" y="396566"/>
                  </a:lnTo>
                  <a:close/>
                  <a:moveTo>
                    <a:pt x="1727234" y="396566"/>
                  </a:moveTo>
                  <a:lnTo>
                    <a:pt x="1727234" y="392550"/>
                  </a:lnTo>
                  <a:lnTo>
                    <a:pt x="1652773" y="392550"/>
                  </a:lnTo>
                  <a:lnTo>
                    <a:pt x="1652773" y="396566"/>
                  </a:lnTo>
                  <a:lnTo>
                    <a:pt x="1727234" y="396566"/>
                  </a:lnTo>
                  <a:close/>
                  <a:moveTo>
                    <a:pt x="314072" y="392550"/>
                  </a:moveTo>
                  <a:lnTo>
                    <a:pt x="239610" y="392550"/>
                  </a:lnTo>
                  <a:lnTo>
                    <a:pt x="239610" y="396566"/>
                  </a:lnTo>
                  <a:lnTo>
                    <a:pt x="314072" y="396566"/>
                  </a:lnTo>
                  <a:lnTo>
                    <a:pt x="314072" y="392550"/>
                  </a:lnTo>
                  <a:close/>
                  <a:moveTo>
                    <a:pt x="2202358" y="396566"/>
                  </a:moveTo>
                  <a:lnTo>
                    <a:pt x="2276820" y="396566"/>
                  </a:lnTo>
                  <a:lnTo>
                    <a:pt x="2276820" y="392550"/>
                  </a:lnTo>
                  <a:lnTo>
                    <a:pt x="2202358" y="392550"/>
                  </a:lnTo>
                  <a:lnTo>
                    <a:pt x="2202358" y="396566"/>
                  </a:lnTo>
                  <a:close/>
                  <a:moveTo>
                    <a:pt x="1099171" y="396566"/>
                  </a:moveTo>
                  <a:lnTo>
                    <a:pt x="1099171" y="392550"/>
                  </a:lnTo>
                  <a:lnTo>
                    <a:pt x="1024709" y="392550"/>
                  </a:lnTo>
                  <a:lnTo>
                    <a:pt x="1024709" y="396566"/>
                  </a:lnTo>
                  <a:lnTo>
                    <a:pt x="1099171" y="396566"/>
                  </a:lnTo>
                  <a:close/>
                  <a:moveTo>
                    <a:pt x="235514" y="392550"/>
                  </a:moveTo>
                  <a:lnTo>
                    <a:pt x="161052" y="392550"/>
                  </a:lnTo>
                  <a:lnTo>
                    <a:pt x="161052" y="396566"/>
                  </a:lnTo>
                  <a:lnTo>
                    <a:pt x="235514" y="396566"/>
                  </a:lnTo>
                  <a:lnTo>
                    <a:pt x="235514" y="392550"/>
                  </a:lnTo>
                  <a:close/>
                  <a:moveTo>
                    <a:pt x="1491721" y="396566"/>
                  </a:moveTo>
                  <a:lnTo>
                    <a:pt x="1491721" y="392550"/>
                  </a:lnTo>
                  <a:lnTo>
                    <a:pt x="1417259" y="392550"/>
                  </a:lnTo>
                  <a:lnTo>
                    <a:pt x="1417259" y="396566"/>
                  </a:lnTo>
                  <a:lnTo>
                    <a:pt x="1491721" y="396566"/>
                  </a:lnTo>
                  <a:close/>
                  <a:moveTo>
                    <a:pt x="1884270" y="396566"/>
                  </a:moveTo>
                  <a:lnTo>
                    <a:pt x="1884270" y="392550"/>
                  </a:lnTo>
                  <a:lnTo>
                    <a:pt x="1809809" y="392550"/>
                  </a:lnTo>
                  <a:lnTo>
                    <a:pt x="1809809" y="396566"/>
                  </a:lnTo>
                  <a:lnTo>
                    <a:pt x="1884270" y="396566"/>
                  </a:lnTo>
                  <a:close/>
                  <a:moveTo>
                    <a:pt x="2045322" y="396566"/>
                  </a:moveTo>
                  <a:lnTo>
                    <a:pt x="2119784" y="396566"/>
                  </a:lnTo>
                  <a:lnTo>
                    <a:pt x="2119784" y="392550"/>
                  </a:lnTo>
                  <a:lnTo>
                    <a:pt x="2045322" y="392550"/>
                  </a:lnTo>
                  <a:lnTo>
                    <a:pt x="2045322" y="396566"/>
                  </a:lnTo>
                  <a:close/>
                  <a:moveTo>
                    <a:pt x="1805792" y="396566"/>
                  </a:moveTo>
                  <a:lnTo>
                    <a:pt x="1805792" y="392550"/>
                  </a:lnTo>
                  <a:lnTo>
                    <a:pt x="1731331" y="392550"/>
                  </a:lnTo>
                  <a:lnTo>
                    <a:pt x="1731331" y="396566"/>
                  </a:lnTo>
                  <a:lnTo>
                    <a:pt x="1805792" y="396566"/>
                  </a:lnTo>
                  <a:close/>
                  <a:moveTo>
                    <a:pt x="1413243" y="396566"/>
                  </a:moveTo>
                  <a:lnTo>
                    <a:pt x="1413243" y="392550"/>
                  </a:lnTo>
                  <a:lnTo>
                    <a:pt x="1338781" y="392550"/>
                  </a:lnTo>
                  <a:lnTo>
                    <a:pt x="1338781" y="396566"/>
                  </a:lnTo>
                  <a:lnTo>
                    <a:pt x="1413243" y="396566"/>
                  </a:lnTo>
                  <a:close/>
                  <a:moveTo>
                    <a:pt x="2041306" y="396566"/>
                  </a:moveTo>
                  <a:lnTo>
                    <a:pt x="2041306" y="392550"/>
                  </a:lnTo>
                  <a:lnTo>
                    <a:pt x="1966844" y="392550"/>
                  </a:lnTo>
                  <a:lnTo>
                    <a:pt x="1966844" y="396566"/>
                  </a:lnTo>
                  <a:lnTo>
                    <a:pt x="2041306" y="396566"/>
                  </a:lnTo>
                  <a:close/>
                  <a:moveTo>
                    <a:pt x="1962748" y="396566"/>
                  </a:moveTo>
                  <a:lnTo>
                    <a:pt x="1962748" y="392550"/>
                  </a:lnTo>
                  <a:lnTo>
                    <a:pt x="1888286" y="392550"/>
                  </a:lnTo>
                  <a:lnTo>
                    <a:pt x="1888286" y="396566"/>
                  </a:lnTo>
                  <a:lnTo>
                    <a:pt x="1962748" y="396566"/>
                  </a:lnTo>
                  <a:close/>
                  <a:moveTo>
                    <a:pt x="78478" y="392550"/>
                  </a:moveTo>
                  <a:lnTo>
                    <a:pt x="4016" y="392550"/>
                  </a:lnTo>
                  <a:lnTo>
                    <a:pt x="4016" y="396566"/>
                  </a:lnTo>
                  <a:lnTo>
                    <a:pt x="78478" y="396566"/>
                  </a:lnTo>
                  <a:lnTo>
                    <a:pt x="78478" y="392550"/>
                  </a:lnTo>
                  <a:close/>
                  <a:moveTo>
                    <a:pt x="1648756" y="396566"/>
                  </a:moveTo>
                  <a:lnTo>
                    <a:pt x="1648756" y="392550"/>
                  </a:lnTo>
                  <a:lnTo>
                    <a:pt x="1574295" y="392550"/>
                  </a:lnTo>
                  <a:lnTo>
                    <a:pt x="1574295" y="396566"/>
                  </a:lnTo>
                  <a:lnTo>
                    <a:pt x="1648756" y="396566"/>
                  </a:lnTo>
                  <a:close/>
                  <a:moveTo>
                    <a:pt x="1020613" y="396566"/>
                  </a:moveTo>
                  <a:lnTo>
                    <a:pt x="1020613" y="392550"/>
                  </a:lnTo>
                  <a:lnTo>
                    <a:pt x="946151" y="392550"/>
                  </a:lnTo>
                  <a:lnTo>
                    <a:pt x="946151" y="396566"/>
                  </a:lnTo>
                  <a:lnTo>
                    <a:pt x="1020613" y="396566"/>
                  </a:lnTo>
                  <a:close/>
                  <a:moveTo>
                    <a:pt x="2280836" y="396566"/>
                  </a:moveTo>
                  <a:lnTo>
                    <a:pt x="2355298" y="396566"/>
                  </a:lnTo>
                  <a:lnTo>
                    <a:pt x="2355298" y="392550"/>
                  </a:lnTo>
                  <a:lnTo>
                    <a:pt x="2280836" y="392550"/>
                  </a:lnTo>
                  <a:lnTo>
                    <a:pt x="2280836" y="396566"/>
                  </a:lnTo>
                  <a:close/>
                  <a:moveTo>
                    <a:pt x="2123800" y="396566"/>
                  </a:moveTo>
                  <a:lnTo>
                    <a:pt x="2198262" y="396566"/>
                  </a:lnTo>
                  <a:lnTo>
                    <a:pt x="2198262" y="392550"/>
                  </a:lnTo>
                  <a:lnTo>
                    <a:pt x="2123800" y="392550"/>
                  </a:lnTo>
                  <a:lnTo>
                    <a:pt x="2123800" y="396566"/>
                  </a:lnTo>
                  <a:close/>
                  <a:moveTo>
                    <a:pt x="549585" y="396566"/>
                  </a:moveTo>
                  <a:lnTo>
                    <a:pt x="549585" y="392550"/>
                  </a:lnTo>
                  <a:lnTo>
                    <a:pt x="475124" y="392550"/>
                  </a:lnTo>
                  <a:lnTo>
                    <a:pt x="475124" y="396566"/>
                  </a:lnTo>
                  <a:lnTo>
                    <a:pt x="549585" y="396566"/>
                  </a:lnTo>
                  <a:close/>
                  <a:moveTo>
                    <a:pt x="706621" y="396566"/>
                  </a:moveTo>
                  <a:lnTo>
                    <a:pt x="706621" y="392550"/>
                  </a:lnTo>
                  <a:lnTo>
                    <a:pt x="632160" y="392550"/>
                  </a:lnTo>
                  <a:lnTo>
                    <a:pt x="632160" y="396566"/>
                  </a:lnTo>
                  <a:lnTo>
                    <a:pt x="706621" y="396566"/>
                  </a:lnTo>
                  <a:close/>
                  <a:moveTo>
                    <a:pt x="942135" y="396566"/>
                  </a:moveTo>
                  <a:lnTo>
                    <a:pt x="942135" y="392550"/>
                  </a:lnTo>
                  <a:lnTo>
                    <a:pt x="867673" y="392550"/>
                  </a:lnTo>
                  <a:lnTo>
                    <a:pt x="867673" y="396566"/>
                  </a:lnTo>
                  <a:lnTo>
                    <a:pt x="942135" y="396566"/>
                  </a:lnTo>
                  <a:close/>
                  <a:moveTo>
                    <a:pt x="628063" y="396566"/>
                  </a:moveTo>
                  <a:lnTo>
                    <a:pt x="628063" y="392550"/>
                  </a:lnTo>
                  <a:lnTo>
                    <a:pt x="553602" y="392550"/>
                  </a:lnTo>
                  <a:lnTo>
                    <a:pt x="553602" y="396566"/>
                  </a:lnTo>
                  <a:lnTo>
                    <a:pt x="628063" y="396566"/>
                  </a:lnTo>
                  <a:close/>
                  <a:moveTo>
                    <a:pt x="785099" y="396566"/>
                  </a:moveTo>
                  <a:lnTo>
                    <a:pt x="785099" y="392550"/>
                  </a:lnTo>
                  <a:lnTo>
                    <a:pt x="710638" y="392550"/>
                  </a:lnTo>
                  <a:lnTo>
                    <a:pt x="710638" y="396566"/>
                  </a:lnTo>
                  <a:lnTo>
                    <a:pt x="785099" y="396566"/>
                  </a:lnTo>
                  <a:close/>
                  <a:moveTo>
                    <a:pt x="2359394" y="396566"/>
                  </a:moveTo>
                  <a:lnTo>
                    <a:pt x="2433856" y="396566"/>
                  </a:lnTo>
                  <a:lnTo>
                    <a:pt x="2433856" y="392550"/>
                  </a:lnTo>
                  <a:lnTo>
                    <a:pt x="2359394" y="392550"/>
                  </a:lnTo>
                  <a:lnTo>
                    <a:pt x="2359394" y="396566"/>
                  </a:lnTo>
                  <a:close/>
                  <a:moveTo>
                    <a:pt x="157036" y="392550"/>
                  </a:moveTo>
                  <a:lnTo>
                    <a:pt x="82574" y="392550"/>
                  </a:lnTo>
                  <a:lnTo>
                    <a:pt x="82574" y="396566"/>
                  </a:lnTo>
                  <a:lnTo>
                    <a:pt x="157036" y="396566"/>
                  </a:lnTo>
                  <a:lnTo>
                    <a:pt x="157036" y="392550"/>
                  </a:lnTo>
                  <a:close/>
                  <a:moveTo>
                    <a:pt x="863657" y="396566"/>
                  </a:moveTo>
                  <a:lnTo>
                    <a:pt x="863657" y="392550"/>
                  </a:lnTo>
                  <a:lnTo>
                    <a:pt x="789196" y="392550"/>
                  </a:lnTo>
                  <a:lnTo>
                    <a:pt x="789196" y="396566"/>
                  </a:lnTo>
                  <a:lnTo>
                    <a:pt x="863657" y="396566"/>
                  </a:lnTo>
                  <a:close/>
                  <a:moveTo>
                    <a:pt x="471108" y="396566"/>
                  </a:moveTo>
                  <a:lnTo>
                    <a:pt x="471108" y="392550"/>
                  </a:lnTo>
                  <a:lnTo>
                    <a:pt x="396646" y="392550"/>
                  </a:lnTo>
                  <a:lnTo>
                    <a:pt x="396646" y="396566"/>
                  </a:lnTo>
                  <a:lnTo>
                    <a:pt x="471108" y="396566"/>
                  </a:lnTo>
                  <a:close/>
                  <a:moveTo>
                    <a:pt x="1962748" y="475124"/>
                  </a:moveTo>
                  <a:lnTo>
                    <a:pt x="1962748" y="471108"/>
                  </a:lnTo>
                  <a:lnTo>
                    <a:pt x="1888286" y="471108"/>
                  </a:lnTo>
                  <a:lnTo>
                    <a:pt x="1888286" y="475124"/>
                  </a:lnTo>
                  <a:lnTo>
                    <a:pt x="1962748" y="475124"/>
                  </a:lnTo>
                  <a:close/>
                  <a:moveTo>
                    <a:pt x="471108" y="471108"/>
                  </a:moveTo>
                  <a:lnTo>
                    <a:pt x="396646" y="471108"/>
                  </a:lnTo>
                  <a:lnTo>
                    <a:pt x="396646" y="475124"/>
                  </a:lnTo>
                  <a:lnTo>
                    <a:pt x="471108" y="475124"/>
                  </a:lnTo>
                  <a:lnTo>
                    <a:pt x="471108" y="471108"/>
                  </a:lnTo>
                  <a:close/>
                  <a:moveTo>
                    <a:pt x="1334685" y="475124"/>
                  </a:moveTo>
                  <a:lnTo>
                    <a:pt x="1334685" y="471108"/>
                  </a:lnTo>
                  <a:lnTo>
                    <a:pt x="1260223" y="471108"/>
                  </a:lnTo>
                  <a:lnTo>
                    <a:pt x="1260223" y="475124"/>
                  </a:lnTo>
                  <a:lnTo>
                    <a:pt x="1334685" y="475124"/>
                  </a:lnTo>
                  <a:close/>
                  <a:moveTo>
                    <a:pt x="942135" y="475124"/>
                  </a:moveTo>
                  <a:lnTo>
                    <a:pt x="942135" y="471108"/>
                  </a:lnTo>
                  <a:lnTo>
                    <a:pt x="867673" y="471108"/>
                  </a:lnTo>
                  <a:lnTo>
                    <a:pt x="867673" y="475124"/>
                  </a:lnTo>
                  <a:lnTo>
                    <a:pt x="942135" y="475124"/>
                  </a:lnTo>
                  <a:close/>
                  <a:moveTo>
                    <a:pt x="2359394" y="475124"/>
                  </a:moveTo>
                  <a:lnTo>
                    <a:pt x="2433856" y="475124"/>
                  </a:lnTo>
                  <a:lnTo>
                    <a:pt x="2433856" y="471108"/>
                  </a:lnTo>
                  <a:lnTo>
                    <a:pt x="2359394" y="471108"/>
                  </a:lnTo>
                  <a:lnTo>
                    <a:pt x="2359394" y="475124"/>
                  </a:lnTo>
                  <a:close/>
                  <a:moveTo>
                    <a:pt x="1727234" y="475124"/>
                  </a:moveTo>
                  <a:lnTo>
                    <a:pt x="1727234" y="471108"/>
                  </a:lnTo>
                  <a:lnTo>
                    <a:pt x="1652773" y="471108"/>
                  </a:lnTo>
                  <a:lnTo>
                    <a:pt x="1652773" y="475124"/>
                  </a:lnTo>
                  <a:lnTo>
                    <a:pt x="1727234" y="475124"/>
                  </a:lnTo>
                  <a:close/>
                  <a:moveTo>
                    <a:pt x="157036" y="471108"/>
                  </a:moveTo>
                  <a:lnTo>
                    <a:pt x="82574" y="471108"/>
                  </a:lnTo>
                  <a:lnTo>
                    <a:pt x="82574" y="475124"/>
                  </a:lnTo>
                  <a:lnTo>
                    <a:pt x="157036" y="475124"/>
                  </a:lnTo>
                  <a:lnTo>
                    <a:pt x="157036" y="471108"/>
                  </a:lnTo>
                  <a:close/>
                  <a:moveTo>
                    <a:pt x="1491721" y="475124"/>
                  </a:moveTo>
                  <a:lnTo>
                    <a:pt x="1491721" y="471108"/>
                  </a:lnTo>
                  <a:lnTo>
                    <a:pt x="1417259" y="471108"/>
                  </a:lnTo>
                  <a:lnTo>
                    <a:pt x="1417259" y="475124"/>
                  </a:lnTo>
                  <a:lnTo>
                    <a:pt x="1491721" y="475124"/>
                  </a:lnTo>
                  <a:close/>
                  <a:moveTo>
                    <a:pt x="1648756" y="475124"/>
                  </a:moveTo>
                  <a:lnTo>
                    <a:pt x="1648756" y="471108"/>
                  </a:lnTo>
                  <a:lnTo>
                    <a:pt x="1574295" y="471108"/>
                  </a:lnTo>
                  <a:lnTo>
                    <a:pt x="1574295" y="475124"/>
                  </a:lnTo>
                  <a:lnTo>
                    <a:pt x="1648756" y="475124"/>
                  </a:lnTo>
                  <a:close/>
                  <a:moveTo>
                    <a:pt x="2123800" y="475124"/>
                  </a:moveTo>
                  <a:lnTo>
                    <a:pt x="2198262" y="475124"/>
                  </a:lnTo>
                  <a:lnTo>
                    <a:pt x="2198262" y="471108"/>
                  </a:lnTo>
                  <a:lnTo>
                    <a:pt x="2123800" y="471108"/>
                  </a:lnTo>
                  <a:lnTo>
                    <a:pt x="2123800" y="475124"/>
                  </a:lnTo>
                  <a:close/>
                  <a:moveTo>
                    <a:pt x="1413243" y="475124"/>
                  </a:moveTo>
                  <a:lnTo>
                    <a:pt x="1413243" y="471108"/>
                  </a:lnTo>
                  <a:lnTo>
                    <a:pt x="1338781" y="471108"/>
                  </a:lnTo>
                  <a:lnTo>
                    <a:pt x="1338781" y="475124"/>
                  </a:lnTo>
                  <a:lnTo>
                    <a:pt x="1413243" y="475124"/>
                  </a:lnTo>
                  <a:close/>
                  <a:moveTo>
                    <a:pt x="2280836" y="475124"/>
                  </a:moveTo>
                  <a:lnTo>
                    <a:pt x="2355298" y="475124"/>
                  </a:lnTo>
                  <a:lnTo>
                    <a:pt x="2355298" y="471108"/>
                  </a:lnTo>
                  <a:lnTo>
                    <a:pt x="2280836" y="471108"/>
                  </a:lnTo>
                  <a:lnTo>
                    <a:pt x="2280836" y="475124"/>
                  </a:lnTo>
                  <a:close/>
                  <a:moveTo>
                    <a:pt x="314072" y="471108"/>
                  </a:moveTo>
                  <a:lnTo>
                    <a:pt x="239610" y="471108"/>
                  </a:lnTo>
                  <a:lnTo>
                    <a:pt x="239610" y="475124"/>
                  </a:lnTo>
                  <a:lnTo>
                    <a:pt x="314072" y="475124"/>
                  </a:lnTo>
                  <a:lnTo>
                    <a:pt x="314072" y="471108"/>
                  </a:lnTo>
                  <a:close/>
                  <a:moveTo>
                    <a:pt x="392550" y="471108"/>
                  </a:moveTo>
                  <a:lnTo>
                    <a:pt x="318088" y="471108"/>
                  </a:lnTo>
                  <a:lnTo>
                    <a:pt x="318088" y="475124"/>
                  </a:lnTo>
                  <a:lnTo>
                    <a:pt x="392550" y="475124"/>
                  </a:lnTo>
                  <a:lnTo>
                    <a:pt x="392550" y="471108"/>
                  </a:lnTo>
                  <a:close/>
                  <a:moveTo>
                    <a:pt x="1570198" y="475124"/>
                  </a:moveTo>
                  <a:lnTo>
                    <a:pt x="1570198" y="471108"/>
                  </a:lnTo>
                  <a:lnTo>
                    <a:pt x="1495737" y="471108"/>
                  </a:lnTo>
                  <a:lnTo>
                    <a:pt x="1495737" y="475124"/>
                  </a:lnTo>
                  <a:lnTo>
                    <a:pt x="1570198" y="475124"/>
                  </a:lnTo>
                  <a:close/>
                  <a:moveTo>
                    <a:pt x="628063" y="475124"/>
                  </a:moveTo>
                  <a:lnTo>
                    <a:pt x="628063" y="471108"/>
                  </a:lnTo>
                  <a:lnTo>
                    <a:pt x="553602" y="471108"/>
                  </a:lnTo>
                  <a:lnTo>
                    <a:pt x="553602" y="475124"/>
                  </a:lnTo>
                  <a:lnTo>
                    <a:pt x="628063" y="475124"/>
                  </a:lnTo>
                  <a:close/>
                  <a:moveTo>
                    <a:pt x="1020613" y="475124"/>
                  </a:moveTo>
                  <a:lnTo>
                    <a:pt x="1020613" y="471108"/>
                  </a:lnTo>
                  <a:lnTo>
                    <a:pt x="946151" y="471108"/>
                  </a:lnTo>
                  <a:lnTo>
                    <a:pt x="946151" y="475124"/>
                  </a:lnTo>
                  <a:lnTo>
                    <a:pt x="1020613" y="475124"/>
                  </a:lnTo>
                  <a:close/>
                  <a:moveTo>
                    <a:pt x="78478" y="471108"/>
                  </a:moveTo>
                  <a:lnTo>
                    <a:pt x="4016" y="471108"/>
                  </a:lnTo>
                  <a:lnTo>
                    <a:pt x="4016" y="475124"/>
                  </a:lnTo>
                  <a:lnTo>
                    <a:pt x="78478" y="475124"/>
                  </a:lnTo>
                  <a:lnTo>
                    <a:pt x="78478" y="471108"/>
                  </a:lnTo>
                  <a:close/>
                  <a:moveTo>
                    <a:pt x="2202358" y="475124"/>
                  </a:moveTo>
                  <a:lnTo>
                    <a:pt x="2276820" y="475124"/>
                  </a:lnTo>
                  <a:lnTo>
                    <a:pt x="2276820" y="471108"/>
                  </a:lnTo>
                  <a:lnTo>
                    <a:pt x="2202358" y="471108"/>
                  </a:lnTo>
                  <a:lnTo>
                    <a:pt x="2202358" y="475124"/>
                  </a:lnTo>
                  <a:close/>
                  <a:moveTo>
                    <a:pt x="549585" y="475124"/>
                  </a:moveTo>
                  <a:lnTo>
                    <a:pt x="549585" y="471108"/>
                  </a:lnTo>
                  <a:lnTo>
                    <a:pt x="475124" y="471108"/>
                  </a:lnTo>
                  <a:lnTo>
                    <a:pt x="475124" y="475124"/>
                  </a:lnTo>
                  <a:lnTo>
                    <a:pt x="549585" y="475124"/>
                  </a:lnTo>
                  <a:close/>
                  <a:moveTo>
                    <a:pt x="706621" y="475124"/>
                  </a:moveTo>
                  <a:lnTo>
                    <a:pt x="706621" y="471108"/>
                  </a:lnTo>
                  <a:lnTo>
                    <a:pt x="632160" y="471108"/>
                  </a:lnTo>
                  <a:lnTo>
                    <a:pt x="632160" y="475124"/>
                  </a:lnTo>
                  <a:lnTo>
                    <a:pt x="706621" y="475124"/>
                  </a:lnTo>
                  <a:close/>
                  <a:moveTo>
                    <a:pt x="785099" y="475124"/>
                  </a:moveTo>
                  <a:lnTo>
                    <a:pt x="785099" y="471108"/>
                  </a:lnTo>
                  <a:lnTo>
                    <a:pt x="710638" y="471108"/>
                  </a:lnTo>
                  <a:lnTo>
                    <a:pt x="710638" y="475124"/>
                  </a:lnTo>
                  <a:lnTo>
                    <a:pt x="785099" y="475124"/>
                  </a:lnTo>
                  <a:close/>
                  <a:moveTo>
                    <a:pt x="2045322" y="475124"/>
                  </a:moveTo>
                  <a:lnTo>
                    <a:pt x="2119784" y="475124"/>
                  </a:lnTo>
                  <a:lnTo>
                    <a:pt x="2119784" y="471108"/>
                  </a:lnTo>
                  <a:lnTo>
                    <a:pt x="2045322" y="471108"/>
                  </a:lnTo>
                  <a:lnTo>
                    <a:pt x="2045322" y="475124"/>
                  </a:lnTo>
                  <a:close/>
                  <a:moveTo>
                    <a:pt x="1884270" y="475124"/>
                  </a:moveTo>
                  <a:lnTo>
                    <a:pt x="1884270" y="471108"/>
                  </a:lnTo>
                  <a:lnTo>
                    <a:pt x="1809809" y="471108"/>
                  </a:lnTo>
                  <a:lnTo>
                    <a:pt x="1809809" y="475124"/>
                  </a:lnTo>
                  <a:lnTo>
                    <a:pt x="1884270" y="475124"/>
                  </a:lnTo>
                  <a:close/>
                  <a:moveTo>
                    <a:pt x="1805792" y="475124"/>
                  </a:moveTo>
                  <a:lnTo>
                    <a:pt x="1805792" y="471108"/>
                  </a:lnTo>
                  <a:lnTo>
                    <a:pt x="1731331" y="471108"/>
                  </a:lnTo>
                  <a:lnTo>
                    <a:pt x="1731331" y="475124"/>
                  </a:lnTo>
                  <a:lnTo>
                    <a:pt x="1805792" y="475124"/>
                  </a:lnTo>
                  <a:close/>
                  <a:moveTo>
                    <a:pt x="1177649" y="475124"/>
                  </a:moveTo>
                  <a:lnTo>
                    <a:pt x="1177649" y="471108"/>
                  </a:lnTo>
                  <a:lnTo>
                    <a:pt x="1103187" y="471108"/>
                  </a:lnTo>
                  <a:lnTo>
                    <a:pt x="1103187" y="475124"/>
                  </a:lnTo>
                  <a:lnTo>
                    <a:pt x="1177649" y="475124"/>
                  </a:lnTo>
                  <a:close/>
                  <a:moveTo>
                    <a:pt x="235514" y="471108"/>
                  </a:moveTo>
                  <a:lnTo>
                    <a:pt x="161052" y="471108"/>
                  </a:lnTo>
                  <a:lnTo>
                    <a:pt x="161052" y="475124"/>
                  </a:lnTo>
                  <a:lnTo>
                    <a:pt x="235514" y="475124"/>
                  </a:lnTo>
                  <a:lnTo>
                    <a:pt x="235514" y="471108"/>
                  </a:lnTo>
                  <a:close/>
                  <a:moveTo>
                    <a:pt x="1256207" y="475124"/>
                  </a:moveTo>
                  <a:lnTo>
                    <a:pt x="1256207" y="471108"/>
                  </a:lnTo>
                  <a:lnTo>
                    <a:pt x="1181745" y="471108"/>
                  </a:lnTo>
                  <a:lnTo>
                    <a:pt x="1181745" y="475124"/>
                  </a:lnTo>
                  <a:lnTo>
                    <a:pt x="1256207" y="475124"/>
                  </a:lnTo>
                  <a:close/>
                  <a:moveTo>
                    <a:pt x="1966764" y="475124"/>
                  </a:moveTo>
                  <a:lnTo>
                    <a:pt x="2041226" y="475124"/>
                  </a:lnTo>
                  <a:lnTo>
                    <a:pt x="2041226" y="471108"/>
                  </a:lnTo>
                  <a:lnTo>
                    <a:pt x="1966764" y="471108"/>
                  </a:lnTo>
                  <a:lnTo>
                    <a:pt x="1966764" y="475124"/>
                  </a:lnTo>
                  <a:close/>
                  <a:moveTo>
                    <a:pt x="863657" y="475124"/>
                  </a:moveTo>
                  <a:lnTo>
                    <a:pt x="863657" y="471108"/>
                  </a:lnTo>
                  <a:lnTo>
                    <a:pt x="789196" y="471108"/>
                  </a:lnTo>
                  <a:lnTo>
                    <a:pt x="789196" y="475124"/>
                  </a:lnTo>
                  <a:lnTo>
                    <a:pt x="863657" y="475124"/>
                  </a:lnTo>
                  <a:close/>
                  <a:moveTo>
                    <a:pt x="1099171" y="475124"/>
                  </a:moveTo>
                  <a:lnTo>
                    <a:pt x="1099171" y="471108"/>
                  </a:lnTo>
                  <a:lnTo>
                    <a:pt x="1024709" y="471108"/>
                  </a:lnTo>
                  <a:lnTo>
                    <a:pt x="1024709" y="475124"/>
                  </a:lnTo>
                  <a:lnTo>
                    <a:pt x="1099171" y="475124"/>
                  </a:lnTo>
                  <a:close/>
                  <a:moveTo>
                    <a:pt x="2280836" y="553602"/>
                  </a:moveTo>
                  <a:lnTo>
                    <a:pt x="2355298" y="553602"/>
                  </a:lnTo>
                  <a:lnTo>
                    <a:pt x="2355298" y="549586"/>
                  </a:lnTo>
                  <a:lnTo>
                    <a:pt x="2280836" y="549586"/>
                  </a:lnTo>
                  <a:lnTo>
                    <a:pt x="2280836" y="553602"/>
                  </a:lnTo>
                  <a:close/>
                  <a:moveTo>
                    <a:pt x="785099" y="553602"/>
                  </a:moveTo>
                  <a:lnTo>
                    <a:pt x="785099" y="549586"/>
                  </a:lnTo>
                  <a:lnTo>
                    <a:pt x="710638" y="549586"/>
                  </a:lnTo>
                  <a:lnTo>
                    <a:pt x="710638" y="553602"/>
                  </a:lnTo>
                  <a:lnTo>
                    <a:pt x="785099" y="553602"/>
                  </a:lnTo>
                  <a:close/>
                  <a:moveTo>
                    <a:pt x="1099171" y="553602"/>
                  </a:moveTo>
                  <a:lnTo>
                    <a:pt x="1099171" y="549586"/>
                  </a:lnTo>
                  <a:lnTo>
                    <a:pt x="1024709" y="549586"/>
                  </a:lnTo>
                  <a:lnTo>
                    <a:pt x="1024709" y="553602"/>
                  </a:lnTo>
                  <a:lnTo>
                    <a:pt x="1099171" y="553602"/>
                  </a:lnTo>
                  <a:close/>
                  <a:moveTo>
                    <a:pt x="1884270" y="553602"/>
                  </a:moveTo>
                  <a:lnTo>
                    <a:pt x="1884270" y="549586"/>
                  </a:lnTo>
                  <a:lnTo>
                    <a:pt x="1809809" y="549586"/>
                  </a:lnTo>
                  <a:lnTo>
                    <a:pt x="1809809" y="553602"/>
                  </a:lnTo>
                  <a:lnTo>
                    <a:pt x="1884270" y="553602"/>
                  </a:lnTo>
                  <a:close/>
                  <a:moveTo>
                    <a:pt x="2123800" y="553602"/>
                  </a:moveTo>
                  <a:lnTo>
                    <a:pt x="2198262" y="553602"/>
                  </a:lnTo>
                  <a:lnTo>
                    <a:pt x="2198262" y="549586"/>
                  </a:lnTo>
                  <a:lnTo>
                    <a:pt x="2123800" y="549586"/>
                  </a:lnTo>
                  <a:lnTo>
                    <a:pt x="2123800" y="553602"/>
                  </a:lnTo>
                  <a:close/>
                  <a:moveTo>
                    <a:pt x="942135" y="553602"/>
                  </a:moveTo>
                  <a:lnTo>
                    <a:pt x="942135" y="549586"/>
                  </a:lnTo>
                  <a:lnTo>
                    <a:pt x="867673" y="549586"/>
                  </a:lnTo>
                  <a:lnTo>
                    <a:pt x="867673" y="553602"/>
                  </a:lnTo>
                  <a:lnTo>
                    <a:pt x="942135" y="553602"/>
                  </a:lnTo>
                  <a:close/>
                  <a:moveTo>
                    <a:pt x="549585" y="549586"/>
                  </a:moveTo>
                  <a:lnTo>
                    <a:pt x="475124" y="549586"/>
                  </a:lnTo>
                  <a:lnTo>
                    <a:pt x="475124" y="553602"/>
                  </a:lnTo>
                  <a:lnTo>
                    <a:pt x="549585" y="553602"/>
                  </a:lnTo>
                  <a:lnTo>
                    <a:pt x="549585" y="549586"/>
                  </a:lnTo>
                  <a:close/>
                  <a:moveTo>
                    <a:pt x="863657" y="553602"/>
                  </a:moveTo>
                  <a:lnTo>
                    <a:pt x="863657" y="549586"/>
                  </a:lnTo>
                  <a:lnTo>
                    <a:pt x="789196" y="549586"/>
                  </a:lnTo>
                  <a:lnTo>
                    <a:pt x="789196" y="553602"/>
                  </a:lnTo>
                  <a:lnTo>
                    <a:pt x="863657" y="553602"/>
                  </a:lnTo>
                  <a:close/>
                  <a:moveTo>
                    <a:pt x="1805792" y="553602"/>
                  </a:moveTo>
                  <a:lnTo>
                    <a:pt x="1805792" y="549586"/>
                  </a:lnTo>
                  <a:lnTo>
                    <a:pt x="1731331" y="549586"/>
                  </a:lnTo>
                  <a:lnTo>
                    <a:pt x="1731331" y="553602"/>
                  </a:lnTo>
                  <a:lnTo>
                    <a:pt x="1805792" y="553602"/>
                  </a:lnTo>
                  <a:close/>
                  <a:moveTo>
                    <a:pt x="1020613" y="553602"/>
                  </a:moveTo>
                  <a:lnTo>
                    <a:pt x="1020613" y="549586"/>
                  </a:lnTo>
                  <a:lnTo>
                    <a:pt x="946151" y="549586"/>
                  </a:lnTo>
                  <a:lnTo>
                    <a:pt x="946151" y="553602"/>
                  </a:lnTo>
                  <a:lnTo>
                    <a:pt x="1020613" y="553602"/>
                  </a:lnTo>
                  <a:close/>
                  <a:moveTo>
                    <a:pt x="1491721" y="553602"/>
                  </a:moveTo>
                  <a:lnTo>
                    <a:pt x="1491721" y="549586"/>
                  </a:lnTo>
                  <a:lnTo>
                    <a:pt x="1417259" y="549586"/>
                  </a:lnTo>
                  <a:lnTo>
                    <a:pt x="1417259" y="553602"/>
                  </a:lnTo>
                  <a:lnTo>
                    <a:pt x="1491721" y="553602"/>
                  </a:lnTo>
                  <a:close/>
                  <a:moveTo>
                    <a:pt x="1966764" y="553602"/>
                  </a:moveTo>
                  <a:lnTo>
                    <a:pt x="2041226" y="553602"/>
                  </a:lnTo>
                  <a:lnTo>
                    <a:pt x="2041226" y="549586"/>
                  </a:lnTo>
                  <a:lnTo>
                    <a:pt x="1966764" y="549586"/>
                  </a:lnTo>
                  <a:lnTo>
                    <a:pt x="1966764" y="553602"/>
                  </a:lnTo>
                  <a:close/>
                  <a:moveTo>
                    <a:pt x="2045322" y="553602"/>
                  </a:moveTo>
                  <a:lnTo>
                    <a:pt x="2119784" y="553602"/>
                  </a:lnTo>
                  <a:lnTo>
                    <a:pt x="2119784" y="549586"/>
                  </a:lnTo>
                  <a:lnTo>
                    <a:pt x="2045322" y="549586"/>
                  </a:lnTo>
                  <a:lnTo>
                    <a:pt x="2045322" y="553602"/>
                  </a:lnTo>
                  <a:close/>
                  <a:moveTo>
                    <a:pt x="2202358" y="553602"/>
                  </a:moveTo>
                  <a:lnTo>
                    <a:pt x="2276820" y="553602"/>
                  </a:lnTo>
                  <a:lnTo>
                    <a:pt x="2276820" y="549586"/>
                  </a:lnTo>
                  <a:lnTo>
                    <a:pt x="2202358" y="549586"/>
                  </a:lnTo>
                  <a:lnTo>
                    <a:pt x="2202358" y="553602"/>
                  </a:lnTo>
                  <a:close/>
                  <a:moveTo>
                    <a:pt x="471108" y="549586"/>
                  </a:moveTo>
                  <a:lnTo>
                    <a:pt x="396646" y="549586"/>
                  </a:lnTo>
                  <a:lnTo>
                    <a:pt x="396646" y="553602"/>
                  </a:lnTo>
                  <a:lnTo>
                    <a:pt x="471108" y="553602"/>
                  </a:lnTo>
                  <a:lnTo>
                    <a:pt x="471108" y="549586"/>
                  </a:lnTo>
                  <a:close/>
                  <a:moveTo>
                    <a:pt x="706621" y="553602"/>
                  </a:moveTo>
                  <a:lnTo>
                    <a:pt x="706621" y="549586"/>
                  </a:lnTo>
                  <a:lnTo>
                    <a:pt x="632160" y="549586"/>
                  </a:lnTo>
                  <a:lnTo>
                    <a:pt x="632160" y="553602"/>
                  </a:lnTo>
                  <a:lnTo>
                    <a:pt x="706621" y="553602"/>
                  </a:lnTo>
                  <a:close/>
                  <a:moveTo>
                    <a:pt x="157036" y="549586"/>
                  </a:moveTo>
                  <a:lnTo>
                    <a:pt x="82574" y="549586"/>
                  </a:lnTo>
                  <a:lnTo>
                    <a:pt x="82574" y="553602"/>
                  </a:lnTo>
                  <a:lnTo>
                    <a:pt x="157036" y="553602"/>
                  </a:lnTo>
                  <a:lnTo>
                    <a:pt x="157036" y="549586"/>
                  </a:lnTo>
                  <a:close/>
                  <a:moveTo>
                    <a:pt x="1177649" y="553602"/>
                  </a:moveTo>
                  <a:lnTo>
                    <a:pt x="1177649" y="549586"/>
                  </a:lnTo>
                  <a:lnTo>
                    <a:pt x="1103187" y="549586"/>
                  </a:lnTo>
                  <a:lnTo>
                    <a:pt x="1103187" y="553602"/>
                  </a:lnTo>
                  <a:lnTo>
                    <a:pt x="1177649" y="553602"/>
                  </a:lnTo>
                  <a:close/>
                  <a:moveTo>
                    <a:pt x="1413243" y="553602"/>
                  </a:moveTo>
                  <a:lnTo>
                    <a:pt x="1413243" y="549586"/>
                  </a:lnTo>
                  <a:lnTo>
                    <a:pt x="1338781" y="549586"/>
                  </a:lnTo>
                  <a:lnTo>
                    <a:pt x="1338781" y="553602"/>
                  </a:lnTo>
                  <a:lnTo>
                    <a:pt x="1413243" y="553602"/>
                  </a:lnTo>
                  <a:close/>
                  <a:moveTo>
                    <a:pt x="1256207" y="553602"/>
                  </a:moveTo>
                  <a:lnTo>
                    <a:pt x="1256207" y="549586"/>
                  </a:lnTo>
                  <a:lnTo>
                    <a:pt x="1181745" y="549586"/>
                  </a:lnTo>
                  <a:lnTo>
                    <a:pt x="1181745" y="553602"/>
                  </a:lnTo>
                  <a:lnTo>
                    <a:pt x="1256207" y="553602"/>
                  </a:lnTo>
                  <a:close/>
                  <a:moveTo>
                    <a:pt x="314072" y="549586"/>
                  </a:moveTo>
                  <a:lnTo>
                    <a:pt x="239610" y="549586"/>
                  </a:lnTo>
                  <a:lnTo>
                    <a:pt x="239610" y="553602"/>
                  </a:lnTo>
                  <a:lnTo>
                    <a:pt x="314072" y="553602"/>
                  </a:lnTo>
                  <a:lnTo>
                    <a:pt x="314072" y="549586"/>
                  </a:lnTo>
                  <a:close/>
                  <a:moveTo>
                    <a:pt x="2359394" y="553602"/>
                  </a:moveTo>
                  <a:lnTo>
                    <a:pt x="2433856" y="553602"/>
                  </a:lnTo>
                  <a:lnTo>
                    <a:pt x="2433856" y="549586"/>
                  </a:lnTo>
                  <a:lnTo>
                    <a:pt x="2359394" y="549586"/>
                  </a:lnTo>
                  <a:lnTo>
                    <a:pt x="2359394" y="553602"/>
                  </a:lnTo>
                  <a:close/>
                  <a:moveTo>
                    <a:pt x="1334685" y="553602"/>
                  </a:moveTo>
                  <a:lnTo>
                    <a:pt x="1334685" y="549586"/>
                  </a:lnTo>
                  <a:lnTo>
                    <a:pt x="1260223" y="549586"/>
                  </a:lnTo>
                  <a:lnTo>
                    <a:pt x="1260223" y="553602"/>
                  </a:lnTo>
                  <a:lnTo>
                    <a:pt x="1334685" y="553602"/>
                  </a:lnTo>
                  <a:close/>
                  <a:moveTo>
                    <a:pt x="1727234" y="553602"/>
                  </a:moveTo>
                  <a:lnTo>
                    <a:pt x="1727234" y="549586"/>
                  </a:lnTo>
                  <a:lnTo>
                    <a:pt x="1652773" y="549586"/>
                  </a:lnTo>
                  <a:lnTo>
                    <a:pt x="1652773" y="553602"/>
                  </a:lnTo>
                  <a:lnTo>
                    <a:pt x="1727234" y="553602"/>
                  </a:lnTo>
                  <a:close/>
                  <a:moveTo>
                    <a:pt x="235514" y="549586"/>
                  </a:moveTo>
                  <a:lnTo>
                    <a:pt x="161052" y="549586"/>
                  </a:lnTo>
                  <a:lnTo>
                    <a:pt x="161052" y="553602"/>
                  </a:lnTo>
                  <a:lnTo>
                    <a:pt x="235514" y="553602"/>
                  </a:lnTo>
                  <a:lnTo>
                    <a:pt x="235514" y="549586"/>
                  </a:lnTo>
                  <a:close/>
                  <a:moveTo>
                    <a:pt x="1570198" y="553602"/>
                  </a:moveTo>
                  <a:lnTo>
                    <a:pt x="1570198" y="549586"/>
                  </a:lnTo>
                  <a:lnTo>
                    <a:pt x="1495737" y="549586"/>
                  </a:lnTo>
                  <a:lnTo>
                    <a:pt x="1495737" y="553602"/>
                  </a:lnTo>
                  <a:lnTo>
                    <a:pt x="1570198" y="553602"/>
                  </a:lnTo>
                  <a:close/>
                  <a:moveTo>
                    <a:pt x="392550" y="549586"/>
                  </a:moveTo>
                  <a:lnTo>
                    <a:pt x="318088" y="549586"/>
                  </a:lnTo>
                  <a:lnTo>
                    <a:pt x="318088" y="553602"/>
                  </a:lnTo>
                  <a:lnTo>
                    <a:pt x="392550" y="553602"/>
                  </a:lnTo>
                  <a:lnTo>
                    <a:pt x="392550" y="549586"/>
                  </a:lnTo>
                  <a:close/>
                  <a:moveTo>
                    <a:pt x="1648756" y="553602"/>
                  </a:moveTo>
                  <a:lnTo>
                    <a:pt x="1648756" y="549586"/>
                  </a:lnTo>
                  <a:lnTo>
                    <a:pt x="1574295" y="549586"/>
                  </a:lnTo>
                  <a:lnTo>
                    <a:pt x="1574295" y="553602"/>
                  </a:lnTo>
                  <a:lnTo>
                    <a:pt x="1648756" y="553602"/>
                  </a:lnTo>
                  <a:close/>
                  <a:moveTo>
                    <a:pt x="1888286" y="553602"/>
                  </a:moveTo>
                  <a:lnTo>
                    <a:pt x="1962748" y="553602"/>
                  </a:lnTo>
                  <a:lnTo>
                    <a:pt x="1962748" y="549586"/>
                  </a:lnTo>
                  <a:lnTo>
                    <a:pt x="1888286" y="549586"/>
                  </a:lnTo>
                  <a:lnTo>
                    <a:pt x="1888286" y="553602"/>
                  </a:lnTo>
                  <a:close/>
                  <a:moveTo>
                    <a:pt x="78478" y="549586"/>
                  </a:moveTo>
                  <a:lnTo>
                    <a:pt x="4016" y="549586"/>
                  </a:lnTo>
                  <a:lnTo>
                    <a:pt x="4016" y="553602"/>
                  </a:lnTo>
                  <a:lnTo>
                    <a:pt x="78478" y="553602"/>
                  </a:lnTo>
                  <a:lnTo>
                    <a:pt x="78478" y="549586"/>
                  </a:lnTo>
                  <a:close/>
                  <a:moveTo>
                    <a:pt x="628063" y="553602"/>
                  </a:moveTo>
                  <a:lnTo>
                    <a:pt x="628063" y="549586"/>
                  </a:lnTo>
                  <a:lnTo>
                    <a:pt x="553602" y="549586"/>
                  </a:lnTo>
                  <a:lnTo>
                    <a:pt x="553602" y="553602"/>
                  </a:lnTo>
                  <a:lnTo>
                    <a:pt x="628063" y="553602"/>
                  </a:lnTo>
                  <a:close/>
                  <a:moveTo>
                    <a:pt x="863657" y="632080"/>
                  </a:moveTo>
                  <a:lnTo>
                    <a:pt x="863657" y="628064"/>
                  </a:lnTo>
                  <a:lnTo>
                    <a:pt x="789196" y="628064"/>
                  </a:lnTo>
                  <a:lnTo>
                    <a:pt x="789196" y="632080"/>
                  </a:lnTo>
                  <a:lnTo>
                    <a:pt x="863657" y="632080"/>
                  </a:lnTo>
                  <a:close/>
                  <a:moveTo>
                    <a:pt x="628063" y="628064"/>
                  </a:moveTo>
                  <a:lnTo>
                    <a:pt x="553602" y="628064"/>
                  </a:lnTo>
                  <a:lnTo>
                    <a:pt x="553602" y="632080"/>
                  </a:lnTo>
                  <a:lnTo>
                    <a:pt x="628063" y="632080"/>
                  </a:lnTo>
                  <a:lnTo>
                    <a:pt x="628063" y="628064"/>
                  </a:lnTo>
                  <a:close/>
                  <a:moveTo>
                    <a:pt x="1888286" y="632080"/>
                  </a:moveTo>
                  <a:lnTo>
                    <a:pt x="1962748" y="632080"/>
                  </a:lnTo>
                  <a:lnTo>
                    <a:pt x="1962748" y="628064"/>
                  </a:lnTo>
                  <a:lnTo>
                    <a:pt x="1888286" y="628064"/>
                  </a:lnTo>
                  <a:lnTo>
                    <a:pt x="1888286" y="632080"/>
                  </a:lnTo>
                  <a:close/>
                  <a:moveTo>
                    <a:pt x="157036" y="628064"/>
                  </a:moveTo>
                  <a:lnTo>
                    <a:pt x="82574" y="628064"/>
                  </a:lnTo>
                  <a:lnTo>
                    <a:pt x="82574" y="632080"/>
                  </a:lnTo>
                  <a:lnTo>
                    <a:pt x="157036" y="632080"/>
                  </a:lnTo>
                  <a:lnTo>
                    <a:pt x="157036" y="628064"/>
                  </a:lnTo>
                  <a:close/>
                  <a:moveTo>
                    <a:pt x="549585" y="628064"/>
                  </a:moveTo>
                  <a:lnTo>
                    <a:pt x="475124" y="628064"/>
                  </a:lnTo>
                  <a:lnTo>
                    <a:pt x="475124" y="632080"/>
                  </a:lnTo>
                  <a:lnTo>
                    <a:pt x="549585" y="632080"/>
                  </a:lnTo>
                  <a:lnTo>
                    <a:pt x="549585" y="628064"/>
                  </a:lnTo>
                  <a:close/>
                  <a:moveTo>
                    <a:pt x="1805792" y="632080"/>
                  </a:moveTo>
                  <a:lnTo>
                    <a:pt x="1805792" y="628064"/>
                  </a:lnTo>
                  <a:lnTo>
                    <a:pt x="1731331" y="628064"/>
                  </a:lnTo>
                  <a:lnTo>
                    <a:pt x="1731331" y="632080"/>
                  </a:lnTo>
                  <a:lnTo>
                    <a:pt x="1805792" y="632080"/>
                  </a:lnTo>
                  <a:close/>
                  <a:moveTo>
                    <a:pt x="942135" y="632080"/>
                  </a:moveTo>
                  <a:lnTo>
                    <a:pt x="942135" y="628064"/>
                  </a:lnTo>
                  <a:lnTo>
                    <a:pt x="867673" y="628064"/>
                  </a:lnTo>
                  <a:lnTo>
                    <a:pt x="867673" y="632080"/>
                  </a:lnTo>
                  <a:lnTo>
                    <a:pt x="942135" y="632080"/>
                  </a:lnTo>
                  <a:close/>
                  <a:moveTo>
                    <a:pt x="2359394" y="632080"/>
                  </a:moveTo>
                  <a:lnTo>
                    <a:pt x="2433856" y="632080"/>
                  </a:lnTo>
                  <a:lnTo>
                    <a:pt x="2433856" y="628064"/>
                  </a:lnTo>
                  <a:lnTo>
                    <a:pt x="2359394" y="628064"/>
                  </a:lnTo>
                  <a:lnTo>
                    <a:pt x="2359394" y="632080"/>
                  </a:lnTo>
                  <a:close/>
                  <a:moveTo>
                    <a:pt x="235514" y="628064"/>
                  </a:moveTo>
                  <a:lnTo>
                    <a:pt x="161052" y="628064"/>
                  </a:lnTo>
                  <a:lnTo>
                    <a:pt x="161052" y="632080"/>
                  </a:lnTo>
                  <a:lnTo>
                    <a:pt x="235514" y="632080"/>
                  </a:lnTo>
                  <a:lnTo>
                    <a:pt x="235514" y="628064"/>
                  </a:lnTo>
                  <a:close/>
                  <a:moveTo>
                    <a:pt x="1491721" y="632080"/>
                  </a:moveTo>
                  <a:lnTo>
                    <a:pt x="1491721" y="628064"/>
                  </a:lnTo>
                  <a:lnTo>
                    <a:pt x="1417259" y="628064"/>
                  </a:lnTo>
                  <a:lnTo>
                    <a:pt x="1417259" y="632080"/>
                  </a:lnTo>
                  <a:lnTo>
                    <a:pt x="1491721" y="632080"/>
                  </a:lnTo>
                  <a:close/>
                  <a:moveTo>
                    <a:pt x="314072" y="628064"/>
                  </a:moveTo>
                  <a:lnTo>
                    <a:pt x="239610" y="628064"/>
                  </a:lnTo>
                  <a:lnTo>
                    <a:pt x="239610" y="632080"/>
                  </a:lnTo>
                  <a:lnTo>
                    <a:pt x="314072" y="632080"/>
                  </a:lnTo>
                  <a:lnTo>
                    <a:pt x="314072" y="628064"/>
                  </a:lnTo>
                  <a:close/>
                  <a:moveTo>
                    <a:pt x="785099" y="632080"/>
                  </a:moveTo>
                  <a:lnTo>
                    <a:pt x="785099" y="628064"/>
                  </a:lnTo>
                  <a:lnTo>
                    <a:pt x="710638" y="628064"/>
                  </a:lnTo>
                  <a:lnTo>
                    <a:pt x="710638" y="632080"/>
                  </a:lnTo>
                  <a:lnTo>
                    <a:pt x="785099" y="632080"/>
                  </a:lnTo>
                  <a:close/>
                  <a:moveTo>
                    <a:pt x="2045322" y="632080"/>
                  </a:moveTo>
                  <a:lnTo>
                    <a:pt x="2119784" y="632080"/>
                  </a:lnTo>
                  <a:lnTo>
                    <a:pt x="2119784" y="628064"/>
                  </a:lnTo>
                  <a:lnTo>
                    <a:pt x="2045322" y="628064"/>
                  </a:lnTo>
                  <a:lnTo>
                    <a:pt x="2045322" y="632080"/>
                  </a:lnTo>
                  <a:close/>
                  <a:moveTo>
                    <a:pt x="1020613" y="632080"/>
                  </a:moveTo>
                  <a:lnTo>
                    <a:pt x="1020613" y="628064"/>
                  </a:lnTo>
                  <a:lnTo>
                    <a:pt x="946151" y="628064"/>
                  </a:lnTo>
                  <a:lnTo>
                    <a:pt x="946151" y="632080"/>
                  </a:lnTo>
                  <a:lnTo>
                    <a:pt x="1020613" y="632080"/>
                  </a:lnTo>
                  <a:close/>
                  <a:moveTo>
                    <a:pt x="706621" y="632080"/>
                  </a:moveTo>
                  <a:lnTo>
                    <a:pt x="706621" y="628064"/>
                  </a:lnTo>
                  <a:lnTo>
                    <a:pt x="632160" y="628064"/>
                  </a:lnTo>
                  <a:lnTo>
                    <a:pt x="632160" y="632080"/>
                  </a:lnTo>
                  <a:lnTo>
                    <a:pt x="706621" y="632080"/>
                  </a:lnTo>
                  <a:close/>
                  <a:moveTo>
                    <a:pt x="471108" y="628064"/>
                  </a:moveTo>
                  <a:lnTo>
                    <a:pt x="396646" y="628064"/>
                  </a:lnTo>
                  <a:lnTo>
                    <a:pt x="396646" y="632080"/>
                  </a:lnTo>
                  <a:lnTo>
                    <a:pt x="471108" y="632080"/>
                  </a:lnTo>
                  <a:lnTo>
                    <a:pt x="471108" y="628064"/>
                  </a:lnTo>
                  <a:close/>
                  <a:moveTo>
                    <a:pt x="1413243" y="632080"/>
                  </a:moveTo>
                  <a:lnTo>
                    <a:pt x="1413243" y="628064"/>
                  </a:lnTo>
                  <a:lnTo>
                    <a:pt x="1338781" y="628064"/>
                  </a:lnTo>
                  <a:lnTo>
                    <a:pt x="1338781" y="632080"/>
                  </a:lnTo>
                  <a:lnTo>
                    <a:pt x="1413243" y="632080"/>
                  </a:lnTo>
                  <a:close/>
                  <a:moveTo>
                    <a:pt x="1256207" y="632080"/>
                  </a:moveTo>
                  <a:lnTo>
                    <a:pt x="1256207" y="628064"/>
                  </a:lnTo>
                  <a:lnTo>
                    <a:pt x="1181745" y="628064"/>
                  </a:lnTo>
                  <a:lnTo>
                    <a:pt x="1181745" y="632080"/>
                  </a:lnTo>
                  <a:lnTo>
                    <a:pt x="1256207" y="632080"/>
                  </a:lnTo>
                  <a:close/>
                  <a:moveTo>
                    <a:pt x="392550" y="628064"/>
                  </a:moveTo>
                  <a:lnTo>
                    <a:pt x="318088" y="628064"/>
                  </a:lnTo>
                  <a:lnTo>
                    <a:pt x="318088" y="632080"/>
                  </a:lnTo>
                  <a:lnTo>
                    <a:pt x="392550" y="632080"/>
                  </a:lnTo>
                  <a:lnTo>
                    <a:pt x="392550" y="628064"/>
                  </a:lnTo>
                  <a:close/>
                  <a:moveTo>
                    <a:pt x="1334685" y="632080"/>
                  </a:moveTo>
                  <a:lnTo>
                    <a:pt x="1334685" y="628064"/>
                  </a:lnTo>
                  <a:lnTo>
                    <a:pt x="1260223" y="628064"/>
                  </a:lnTo>
                  <a:lnTo>
                    <a:pt x="1260223" y="632080"/>
                  </a:lnTo>
                  <a:lnTo>
                    <a:pt x="1334685" y="632080"/>
                  </a:lnTo>
                  <a:close/>
                  <a:moveTo>
                    <a:pt x="1177649" y="632080"/>
                  </a:moveTo>
                  <a:lnTo>
                    <a:pt x="1177649" y="628064"/>
                  </a:lnTo>
                  <a:lnTo>
                    <a:pt x="1103187" y="628064"/>
                  </a:lnTo>
                  <a:lnTo>
                    <a:pt x="1103187" y="632080"/>
                  </a:lnTo>
                  <a:lnTo>
                    <a:pt x="1177649" y="632080"/>
                  </a:lnTo>
                  <a:close/>
                  <a:moveTo>
                    <a:pt x="1099171" y="632080"/>
                  </a:moveTo>
                  <a:lnTo>
                    <a:pt x="1099171" y="628064"/>
                  </a:lnTo>
                  <a:lnTo>
                    <a:pt x="1024709" y="628064"/>
                  </a:lnTo>
                  <a:lnTo>
                    <a:pt x="1024709" y="632080"/>
                  </a:lnTo>
                  <a:lnTo>
                    <a:pt x="1099171" y="632080"/>
                  </a:lnTo>
                  <a:close/>
                  <a:moveTo>
                    <a:pt x="1809809" y="632080"/>
                  </a:moveTo>
                  <a:lnTo>
                    <a:pt x="1884270" y="632080"/>
                  </a:lnTo>
                  <a:lnTo>
                    <a:pt x="1884270" y="628064"/>
                  </a:lnTo>
                  <a:lnTo>
                    <a:pt x="1809809" y="628064"/>
                  </a:lnTo>
                  <a:lnTo>
                    <a:pt x="1809809" y="632080"/>
                  </a:lnTo>
                  <a:close/>
                  <a:moveTo>
                    <a:pt x="78478" y="628064"/>
                  </a:moveTo>
                  <a:lnTo>
                    <a:pt x="4016" y="628064"/>
                  </a:lnTo>
                  <a:lnTo>
                    <a:pt x="4016" y="632080"/>
                  </a:lnTo>
                  <a:lnTo>
                    <a:pt x="78478" y="632080"/>
                  </a:lnTo>
                  <a:lnTo>
                    <a:pt x="78478" y="628064"/>
                  </a:lnTo>
                  <a:close/>
                  <a:moveTo>
                    <a:pt x="1570198" y="632080"/>
                  </a:moveTo>
                  <a:lnTo>
                    <a:pt x="1570198" y="628064"/>
                  </a:lnTo>
                  <a:lnTo>
                    <a:pt x="1495737" y="628064"/>
                  </a:lnTo>
                  <a:lnTo>
                    <a:pt x="1495737" y="632080"/>
                  </a:lnTo>
                  <a:lnTo>
                    <a:pt x="1570198" y="632080"/>
                  </a:lnTo>
                  <a:close/>
                  <a:moveTo>
                    <a:pt x="1648756" y="632080"/>
                  </a:moveTo>
                  <a:lnTo>
                    <a:pt x="1648756" y="628064"/>
                  </a:lnTo>
                  <a:lnTo>
                    <a:pt x="1574295" y="628064"/>
                  </a:lnTo>
                  <a:lnTo>
                    <a:pt x="1574295" y="632080"/>
                  </a:lnTo>
                  <a:lnTo>
                    <a:pt x="1648756" y="632080"/>
                  </a:lnTo>
                  <a:close/>
                  <a:moveTo>
                    <a:pt x="2123800" y="632080"/>
                  </a:moveTo>
                  <a:lnTo>
                    <a:pt x="2198262" y="632080"/>
                  </a:lnTo>
                  <a:lnTo>
                    <a:pt x="2198262" y="628064"/>
                  </a:lnTo>
                  <a:lnTo>
                    <a:pt x="2123800" y="628064"/>
                  </a:lnTo>
                  <a:lnTo>
                    <a:pt x="2123800" y="632080"/>
                  </a:lnTo>
                  <a:close/>
                  <a:moveTo>
                    <a:pt x="1966764" y="632080"/>
                  </a:moveTo>
                  <a:lnTo>
                    <a:pt x="2041226" y="632080"/>
                  </a:lnTo>
                  <a:lnTo>
                    <a:pt x="2041226" y="628064"/>
                  </a:lnTo>
                  <a:lnTo>
                    <a:pt x="1966764" y="628064"/>
                  </a:lnTo>
                  <a:lnTo>
                    <a:pt x="1966764" y="632080"/>
                  </a:lnTo>
                  <a:close/>
                  <a:moveTo>
                    <a:pt x="2202358" y="632080"/>
                  </a:moveTo>
                  <a:lnTo>
                    <a:pt x="2276820" y="632080"/>
                  </a:lnTo>
                  <a:lnTo>
                    <a:pt x="2276820" y="628064"/>
                  </a:lnTo>
                  <a:lnTo>
                    <a:pt x="2202358" y="628064"/>
                  </a:lnTo>
                  <a:lnTo>
                    <a:pt x="2202358" y="632080"/>
                  </a:lnTo>
                  <a:close/>
                  <a:moveTo>
                    <a:pt x="2280836" y="632080"/>
                  </a:moveTo>
                  <a:lnTo>
                    <a:pt x="2355298" y="632080"/>
                  </a:lnTo>
                  <a:lnTo>
                    <a:pt x="2355298" y="628064"/>
                  </a:lnTo>
                  <a:lnTo>
                    <a:pt x="2280836" y="628064"/>
                  </a:lnTo>
                  <a:lnTo>
                    <a:pt x="2280836" y="632080"/>
                  </a:lnTo>
                  <a:close/>
                  <a:moveTo>
                    <a:pt x="1727234" y="632080"/>
                  </a:moveTo>
                  <a:lnTo>
                    <a:pt x="1727234" y="628064"/>
                  </a:lnTo>
                  <a:lnTo>
                    <a:pt x="1652773" y="628064"/>
                  </a:lnTo>
                  <a:lnTo>
                    <a:pt x="1652773" y="632080"/>
                  </a:lnTo>
                  <a:lnTo>
                    <a:pt x="1727234" y="632080"/>
                  </a:lnTo>
                  <a:close/>
                  <a:moveTo>
                    <a:pt x="2202358" y="710638"/>
                  </a:moveTo>
                  <a:lnTo>
                    <a:pt x="2276820" y="710638"/>
                  </a:lnTo>
                  <a:lnTo>
                    <a:pt x="2276820" y="706622"/>
                  </a:lnTo>
                  <a:lnTo>
                    <a:pt x="2202358" y="706622"/>
                  </a:lnTo>
                  <a:lnTo>
                    <a:pt x="2202358" y="710638"/>
                  </a:lnTo>
                  <a:close/>
                  <a:moveTo>
                    <a:pt x="785099" y="710638"/>
                  </a:moveTo>
                  <a:lnTo>
                    <a:pt x="785099" y="706622"/>
                  </a:lnTo>
                  <a:lnTo>
                    <a:pt x="710638" y="706622"/>
                  </a:lnTo>
                  <a:lnTo>
                    <a:pt x="710638" y="710638"/>
                  </a:lnTo>
                  <a:lnTo>
                    <a:pt x="785099" y="710638"/>
                  </a:lnTo>
                  <a:close/>
                  <a:moveTo>
                    <a:pt x="863657" y="710638"/>
                  </a:moveTo>
                  <a:lnTo>
                    <a:pt x="863657" y="706622"/>
                  </a:lnTo>
                  <a:lnTo>
                    <a:pt x="789196" y="706622"/>
                  </a:lnTo>
                  <a:lnTo>
                    <a:pt x="789196" y="710638"/>
                  </a:lnTo>
                  <a:lnTo>
                    <a:pt x="863657" y="710638"/>
                  </a:lnTo>
                  <a:close/>
                  <a:moveTo>
                    <a:pt x="157036" y="706622"/>
                  </a:moveTo>
                  <a:lnTo>
                    <a:pt x="82574" y="706622"/>
                  </a:lnTo>
                  <a:lnTo>
                    <a:pt x="82574" y="710638"/>
                  </a:lnTo>
                  <a:lnTo>
                    <a:pt x="157036" y="710638"/>
                  </a:lnTo>
                  <a:lnTo>
                    <a:pt x="157036" y="706622"/>
                  </a:lnTo>
                  <a:close/>
                  <a:moveTo>
                    <a:pt x="628063" y="706622"/>
                  </a:moveTo>
                  <a:lnTo>
                    <a:pt x="553602" y="706622"/>
                  </a:lnTo>
                  <a:lnTo>
                    <a:pt x="553602" y="710638"/>
                  </a:lnTo>
                  <a:lnTo>
                    <a:pt x="628063" y="710638"/>
                  </a:lnTo>
                  <a:lnTo>
                    <a:pt x="628063" y="706622"/>
                  </a:lnTo>
                  <a:close/>
                  <a:moveTo>
                    <a:pt x="1491721" y="710638"/>
                  </a:moveTo>
                  <a:lnTo>
                    <a:pt x="1491721" y="706622"/>
                  </a:lnTo>
                  <a:lnTo>
                    <a:pt x="1417259" y="706622"/>
                  </a:lnTo>
                  <a:lnTo>
                    <a:pt x="1417259" y="710638"/>
                  </a:lnTo>
                  <a:lnTo>
                    <a:pt x="1491721" y="710638"/>
                  </a:lnTo>
                  <a:close/>
                  <a:moveTo>
                    <a:pt x="1648756" y="710638"/>
                  </a:moveTo>
                  <a:lnTo>
                    <a:pt x="1648756" y="706622"/>
                  </a:lnTo>
                  <a:lnTo>
                    <a:pt x="1574295" y="706622"/>
                  </a:lnTo>
                  <a:lnTo>
                    <a:pt x="1574295" y="710638"/>
                  </a:lnTo>
                  <a:lnTo>
                    <a:pt x="1648756" y="710638"/>
                  </a:lnTo>
                  <a:close/>
                  <a:moveTo>
                    <a:pt x="1570198" y="710638"/>
                  </a:moveTo>
                  <a:lnTo>
                    <a:pt x="1570198" y="706622"/>
                  </a:lnTo>
                  <a:lnTo>
                    <a:pt x="1495737" y="706622"/>
                  </a:lnTo>
                  <a:lnTo>
                    <a:pt x="1495737" y="710638"/>
                  </a:lnTo>
                  <a:lnTo>
                    <a:pt x="1570198" y="710638"/>
                  </a:lnTo>
                  <a:close/>
                  <a:moveTo>
                    <a:pt x="1727234" y="710638"/>
                  </a:moveTo>
                  <a:lnTo>
                    <a:pt x="1727234" y="706622"/>
                  </a:lnTo>
                  <a:lnTo>
                    <a:pt x="1652773" y="706622"/>
                  </a:lnTo>
                  <a:lnTo>
                    <a:pt x="1652773" y="710638"/>
                  </a:lnTo>
                  <a:lnTo>
                    <a:pt x="1727234" y="710638"/>
                  </a:lnTo>
                  <a:close/>
                  <a:moveTo>
                    <a:pt x="2123800" y="710638"/>
                  </a:moveTo>
                  <a:lnTo>
                    <a:pt x="2198262" y="710638"/>
                  </a:lnTo>
                  <a:lnTo>
                    <a:pt x="2198262" y="706622"/>
                  </a:lnTo>
                  <a:lnTo>
                    <a:pt x="2123800" y="706622"/>
                  </a:lnTo>
                  <a:lnTo>
                    <a:pt x="2123800" y="710638"/>
                  </a:lnTo>
                  <a:close/>
                  <a:moveTo>
                    <a:pt x="1966764" y="710638"/>
                  </a:moveTo>
                  <a:lnTo>
                    <a:pt x="2041226" y="710638"/>
                  </a:lnTo>
                  <a:lnTo>
                    <a:pt x="2041226" y="706622"/>
                  </a:lnTo>
                  <a:lnTo>
                    <a:pt x="1966764" y="706622"/>
                  </a:lnTo>
                  <a:lnTo>
                    <a:pt x="1966764" y="710638"/>
                  </a:lnTo>
                  <a:close/>
                  <a:moveTo>
                    <a:pt x="1731250" y="710638"/>
                  </a:moveTo>
                  <a:lnTo>
                    <a:pt x="1805712" y="710638"/>
                  </a:lnTo>
                  <a:lnTo>
                    <a:pt x="1805712" y="706622"/>
                  </a:lnTo>
                  <a:lnTo>
                    <a:pt x="1731250" y="706622"/>
                  </a:lnTo>
                  <a:lnTo>
                    <a:pt x="1731250" y="710638"/>
                  </a:lnTo>
                  <a:close/>
                  <a:moveTo>
                    <a:pt x="549585" y="706622"/>
                  </a:moveTo>
                  <a:lnTo>
                    <a:pt x="475124" y="706622"/>
                  </a:lnTo>
                  <a:lnTo>
                    <a:pt x="475124" y="710638"/>
                  </a:lnTo>
                  <a:lnTo>
                    <a:pt x="549585" y="710638"/>
                  </a:lnTo>
                  <a:lnTo>
                    <a:pt x="549585" y="706622"/>
                  </a:lnTo>
                  <a:close/>
                  <a:moveTo>
                    <a:pt x="392550" y="706622"/>
                  </a:moveTo>
                  <a:lnTo>
                    <a:pt x="318088" y="706622"/>
                  </a:lnTo>
                  <a:lnTo>
                    <a:pt x="318088" y="710638"/>
                  </a:lnTo>
                  <a:lnTo>
                    <a:pt x="392550" y="710638"/>
                  </a:lnTo>
                  <a:lnTo>
                    <a:pt x="392550" y="706622"/>
                  </a:lnTo>
                  <a:close/>
                  <a:moveTo>
                    <a:pt x="314072" y="706622"/>
                  </a:moveTo>
                  <a:lnTo>
                    <a:pt x="239610" y="706622"/>
                  </a:lnTo>
                  <a:lnTo>
                    <a:pt x="239610" y="710638"/>
                  </a:lnTo>
                  <a:lnTo>
                    <a:pt x="314072" y="710638"/>
                  </a:lnTo>
                  <a:lnTo>
                    <a:pt x="314072" y="706622"/>
                  </a:lnTo>
                  <a:close/>
                  <a:moveTo>
                    <a:pt x="1413243" y="710638"/>
                  </a:moveTo>
                  <a:lnTo>
                    <a:pt x="1413243" y="706622"/>
                  </a:lnTo>
                  <a:lnTo>
                    <a:pt x="1338781" y="706622"/>
                  </a:lnTo>
                  <a:lnTo>
                    <a:pt x="1338781" y="710638"/>
                  </a:lnTo>
                  <a:lnTo>
                    <a:pt x="1413243" y="710638"/>
                  </a:lnTo>
                  <a:close/>
                  <a:moveTo>
                    <a:pt x="2045322" y="710638"/>
                  </a:moveTo>
                  <a:lnTo>
                    <a:pt x="2119784" y="710638"/>
                  </a:lnTo>
                  <a:lnTo>
                    <a:pt x="2119784" y="706622"/>
                  </a:lnTo>
                  <a:lnTo>
                    <a:pt x="2045322" y="706622"/>
                  </a:lnTo>
                  <a:lnTo>
                    <a:pt x="2045322" y="710638"/>
                  </a:lnTo>
                  <a:close/>
                  <a:moveTo>
                    <a:pt x="1334685" y="710638"/>
                  </a:moveTo>
                  <a:lnTo>
                    <a:pt x="1334685" y="706622"/>
                  </a:lnTo>
                  <a:lnTo>
                    <a:pt x="1260223" y="706622"/>
                  </a:lnTo>
                  <a:lnTo>
                    <a:pt x="1260223" y="710638"/>
                  </a:lnTo>
                  <a:lnTo>
                    <a:pt x="1334685" y="710638"/>
                  </a:lnTo>
                  <a:close/>
                  <a:moveTo>
                    <a:pt x="78478" y="706622"/>
                  </a:moveTo>
                  <a:lnTo>
                    <a:pt x="4016" y="706622"/>
                  </a:lnTo>
                  <a:lnTo>
                    <a:pt x="4016" y="710638"/>
                  </a:lnTo>
                  <a:lnTo>
                    <a:pt x="78478" y="710638"/>
                  </a:lnTo>
                  <a:lnTo>
                    <a:pt x="78478" y="706622"/>
                  </a:lnTo>
                  <a:close/>
                  <a:moveTo>
                    <a:pt x="1888286" y="710638"/>
                  </a:moveTo>
                  <a:lnTo>
                    <a:pt x="1962748" y="710638"/>
                  </a:lnTo>
                  <a:lnTo>
                    <a:pt x="1962748" y="706622"/>
                  </a:lnTo>
                  <a:lnTo>
                    <a:pt x="1888286" y="706622"/>
                  </a:lnTo>
                  <a:lnTo>
                    <a:pt x="1888286" y="710638"/>
                  </a:lnTo>
                  <a:close/>
                  <a:moveTo>
                    <a:pt x="1099171" y="710638"/>
                  </a:moveTo>
                  <a:lnTo>
                    <a:pt x="1099171" y="706622"/>
                  </a:lnTo>
                  <a:lnTo>
                    <a:pt x="1024709" y="706622"/>
                  </a:lnTo>
                  <a:lnTo>
                    <a:pt x="1024709" y="710638"/>
                  </a:lnTo>
                  <a:lnTo>
                    <a:pt x="1099171" y="710638"/>
                  </a:lnTo>
                  <a:close/>
                  <a:moveTo>
                    <a:pt x="471108" y="706622"/>
                  </a:moveTo>
                  <a:lnTo>
                    <a:pt x="396646" y="706622"/>
                  </a:lnTo>
                  <a:lnTo>
                    <a:pt x="396646" y="710638"/>
                  </a:lnTo>
                  <a:lnTo>
                    <a:pt x="471108" y="710638"/>
                  </a:lnTo>
                  <a:lnTo>
                    <a:pt x="471108" y="706622"/>
                  </a:lnTo>
                  <a:close/>
                  <a:moveTo>
                    <a:pt x="942135" y="710638"/>
                  </a:moveTo>
                  <a:lnTo>
                    <a:pt x="942135" y="706622"/>
                  </a:lnTo>
                  <a:lnTo>
                    <a:pt x="867673" y="706622"/>
                  </a:lnTo>
                  <a:lnTo>
                    <a:pt x="867673" y="710638"/>
                  </a:lnTo>
                  <a:lnTo>
                    <a:pt x="942135" y="710638"/>
                  </a:lnTo>
                  <a:close/>
                  <a:moveTo>
                    <a:pt x="235514" y="706622"/>
                  </a:moveTo>
                  <a:lnTo>
                    <a:pt x="161052" y="706622"/>
                  </a:lnTo>
                  <a:lnTo>
                    <a:pt x="161052" y="710638"/>
                  </a:lnTo>
                  <a:lnTo>
                    <a:pt x="235514" y="710638"/>
                  </a:lnTo>
                  <a:lnTo>
                    <a:pt x="235514" y="706622"/>
                  </a:lnTo>
                  <a:close/>
                  <a:moveTo>
                    <a:pt x="1020613" y="710638"/>
                  </a:moveTo>
                  <a:lnTo>
                    <a:pt x="1020613" y="706622"/>
                  </a:lnTo>
                  <a:lnTo>
                    <a:pt x="946151" y="706622"/>
                  </a:lnTo>
                  <a:lnTo>
                    <a:pt x="946151" y="710638"/>
                  </a:lnTo>
                  <a:lnTo>
                    <a:pt x="1020613" y="710638"/>
                  </a:lnTo>
                  <a:close/>
                  <a:moveTo>
                    <a:pt x="1256207" y="710638"/>
                  </a:moveTo>
                  <a:lnTo>
                    <a:pt x="1256207" y="706622"/>
                  </a:lnTo>
                  <a:lnTo>
                    <a:pt x="1181745" y="706622"/>
                  </a:lnTo>
                  <a:lnTo>
                    <a:pt x="1181745" y="710638"/>
                  </a:lnTo>
                  <a:lnTo>
                    <a:pt x="1256207" y="710638"/>
                  </a:lnTo>
                  <a:close/>
                  <a:moveTo>
                    <a:pt x="706621" y="706622"/>
                  </a:moveTo>
                  <a:lnTo>
                    <a:pt x="632160" y="706622"/>
                  </a:lnTo>
                  <a:lnTo>
                    <a:pt x="632160" y="710638"/>
                  </a:lnTo>
                  <a:lnTo>
                    <a:pt x="706621" y="710638"/>
                  </a:lnTo>
                  <a:lnTo>
                    <a:pt x="706621" y="706622"/>
                  </a:lnTo>
                  <a:close/>
                  <a:moveTo>
                    <a:pt x="2359394" y="710638"/>
                  </a:moveTo>
                  <a:lnTo>
                    <a:pt x="2433856" y="710638"/>
                  </a:lnTo>
                  <a:lnTo>
                    <a:pt x="2433856" y="706622"/>
                  </a:lnTo>
                  <a:lnTo>
                    <a:pt x="2359394" y="706622"/>
                  </a:lnTo>
                  <a:lnTo>
                    <a:pt x="2359394" y="710638"/>
                  </a:lnTo>
                  <a:close/>
                  <a:moveTo>
                    <a:pt x="1809809" y="710638"/>
                  </a:moveTo>
                  <a:lnTo>
                    <a:pt x="1884270" y="710638"/>
                  </a:lnTo>
                  <a:lnTo>
                    <a:pt x="1884270" y="706622"/>
                  </a:lnTo>
                  <a:lnTo>
                    <a:pt x="1809809" y="706622"/>
                  </a:lnTo>
                  <a:lnTo>
                    <a:pt x="1809809" y="710638"/>
                  </a:lnTo>
                  <a:close/>
                  <a:moveTo>
                    <a:pt x="2280836" y="710638"/>
                  </a:moveTo>
                  <a:lnTo>
                    <a:pt x="2355298" y="710638"/>
                  </a:lnTo>
                  <a:lnTo>
                    <a:pt x="2355298" y="706622"/>
                  </a:lnTo>
                  <a:lnTo>
                    <a:pt x="2280836" y="706622"/>
                  </a:lnTo>
                  <a:lnTo>
                    <a:pt x="2280836" y="710638"/>
                  </a:lnTo>
                  <a:close/>
                  <a:moveTo>
                    <a:pt x="1177649" y="710638"/>
                  </a:moveTo>
                  <a:lnTo>
                    <a:pt x="1177649" y="706622"/>
                  </a:lnTo>
                  <a:lnTo>
                    <a:pt x="1103187" y="706622"/>
                  </a:lnTo>
                  <a:lnTo>
                    <a:pt x="1103187" y="710638"/>
                  </a:lnTo>
                  <a:lnTo>
                    <a:pt x="1177649" y="710638"/>
                  </a:lnTo>
                  <a:close/>
                  <a:moveTo>
                    <a:pt x="1652773" y="785100"/>
                  </a:moveTo>
                  <a:lnTo>
                    <a:pt x="1652773" y="789116"/>
                  </a:lnTo>
                  <a:lnTo>
                    <a:pt x="1727234" y="789116"/>
                  </a:lnTo>
                  <a:lnTo>
                    <a:pt x="1727234" y="785100"/>
                  </a:lnTo>
                  <a:lnTo>
                    <a:pt x="1652773" y="785100"/>
                  </a:lnTo>
                  <a:close/>
                  <a:moveTo>
                    <a:pt x="1495737" y="785100"/>
                  </a:moveTo>
                  <a:lnTo>
                    <a:pt x="1495737" y="789116"/>
                  </a:lnTo>
                  <a:lnTo>
                    <a:pt x="1570198" y="789116"/>
                  </a:lnTo>
                  <a:lnTo>
                    <a:pt x="1570198" y="785100"/>
                  </a:lnTo>
                  <a:lnTo>
                    <a:pt x="1495737" y="785100"/>
                  </a:lnTo>
                  <a:close/>
                  <a:moveTo>
                    <a:pt x="2359394" y="789116"/>
                  </a:moveTo>
                  <a:lnTo>
                    <a:pt x="2433856" y="789116"/>
                  </a:lnTo>
                  <a:lnTo>
                    <a:pt x="2433856" y="785100"/>
                  </a:lnTo>
                  <a:lnTo>
                    <a:pt x="2359394" y="785100"/>
                  </a:lnTo>
                  <a:lnTo>
                    <a:pt x="2359394" y="789116"/>
                  </a:lnTo>
                  <a:close/>
                  <a:moveTo>
                    <a:pt x="1338701" y="785100"/>
                  </a:moveTo>
                  <a:lnTo>
                    <a:pt x="1338701" y="789116"/>
                  </a:lnTo>
                  <a:lnTo>
                    <a:pt x="1413162" y="789116"/>
                  </a:lnTo>
                  <a:lnTo>
                    <a:pt x="1413162" y="785100"/>
                  </a:lnTo>
                  <a:lnTo>
                    <a:pt x="1338701" y="785100"/>
                  </a:lnTo>
                  <a:close/>
                  <a:moveTo>
                    <a:pt x="1417259" y="785100"/>
                  </a:moveTo>
                  <a:lnTo>
                    <a:pt x="1417259" y="789116"/>
                  </a:lnTo>
                  <a:lnTo>
                    <a:pt x="1491721" y="789116"/>
                  </a:lnTo>
                  <a:lnTo>
                    <a:pt x="1491721" y="785100"/>
                  </a:lnTo>
                  <a:lnTo>
                    <a:pt x="1417259" y="785100"/>
                  </a:lnTo>
                  <a:close/>
                  <a:moveTo>
                    <a:pt x="2045322" y="789116"/>
                  </a:moveTo>
                  <a:lnTo>
                    <a:pt x="2119784" y="789116"/>
                  </a:lnTo>
                  <a:lnTo>
                    <a:pt x="2119784" y="785100"/>
                  </a:lnTo>
                  <a:lnTo>
                    <a:pt x="2045322" y="785100"/>
                  </a:lnTo>
                  <a:lnTo>
                    <a:pt x="2045322" y="789116"/>
                  </a:lnTo>
                  <a:close/>
                  <a:moveTo>
                    <a:pt x="706621" y="785100"/>
                  </a:moveTo>
                  <a:lnTo>
                    <a:pt x="632160" y="785100"/>
                  </a:lnTo>
                  <a:lnTo>
                    <a:pt x="632160" y="789116"/>
                  </a:lnTo>
                  <a:lnTo>
                    <a:pt x="706621" y="789116"/>
                  </a:lnTo>
                  <a:lnTo>
                    <a:pt x="706621" y="785100"/>
                  </a:lnTo>
                  <a:close/>
                  <a:moveTo>
                    <a:pt x="1260223" y="785100"/>
                  </a:moveTo>
                  <a:lnTo>
                    <a:pt x="1260223" y="789116"/>
                  </a:lnTo>
                  <a:lnTo>
                    <a:pt x="1334685" y="789116"/>
                  </a:lnTo>
                  <a:lnTo>
                    <a:pt x="1334685" y="785100"/>
                  </a:lnTo>
                  <a:lnTo>
                    <a:pt x="1260223" y="785100"/>
                  </a:lnTo>
                  <a:close/>
                  <a:moveTo>
                    <a:pt x="1731250" y="789116"/>
                  </a:moveTo>
                  <a:lnTo>
                    <a:pt x="1805712" y="789116"/>
                  </a:lnTo>
                  <a:lnTo>
                    <a:pt x="1805712" y="785100"/>
                  </a:lnTo>
                  <a:lnTo>
                    <a:pt x="1731250" y="785100"/>
                  </a:lnTo>
                  <a:lnTo>
                    <a:pt x="1731250" y="789116"/>
                  </a:lnTo>
                  <a:close/>
                  <a:moveTo>
                    <a:pt x="157036" y="785100"/>
                  </a:moveTo>
                  <a:lnTo>
                    <a:pt x="82574" y="785100"/>
                  </a:lnTo>
                  <a:lnTo>
                    <a:pt x="82574" y="789116"/>
                  </a:lnTo>
                  <a:lnTo>
                    <a:pt x="157036" y="789116"/>
                  </a:lnTo>
                  <a:lnTo>
                    <a:pt x="157036" y="785100"/>
                  </a:lnTo>
                  <a:close/>
                  <a:moveTo>
                    <a:pt x="1966764" y="789116"/>
                  </a:moveTo>
                  <a:lnTo>
                    <a:pt x="2041226" y="789116"/>
                  </a:lnTo>
                  <a:lnTo>
                    <a:pt x="2041226" y="785100"/>
                  </a:lnTo>
                  <a:lnTo>
                    <a:pt x="1966764" y="785100"/>
                  </a:lnTo>
                  <a:lnTo>
                    <a:pt x="1966764" y="789116"/>
                  </a:lnTo>
                  <a:close/>
                  <a:moveTo>
                    <a:pt x="2123800" y="789116"/>
                  </a:moveTo>
                  <a:lnTo>
                    <a:pt x="2198262" y="789116"/>
                  </a:lnTo>
                  <a:lnTo>
                    <a:pt x="2198262" y="785100"/>
                  </a:lnTo>
                  <a:lnTo>
                    <a:pt x="2123800" y="785100"/>
                  </a:lnTo>
                  <a:lnTo>
                    <a:pt x="2123800" y="789116"/>
                  </a:lnTo>
                  <a:close/>
                  <a:moveTo>
                    <a:pt x="1574215" y="785100"/>
                  </a:moveTo>
                  <a:lnTo>
                    <a:pt x="1574215" y="789116"/>
                  </a:lnTo>
                  <a:lnTo>
                    <a:pt x="1648676" y="789116"/>
                  </a:lnTo>
                  <a:lnTo>
                    <a:pt x="1648676" y="785100"/>
                  </a:lnTo>
                  <a:lnTo>
                    <a:pt x="1574215" y="785100"/>
                  </a:lnTo>
                  <a:close/>
                  <a:moveTo>
                    <a:pt x="789115" y="785100"/>
                  </a:moveTo>
                  <a:lnTo>
                    <a:pt x="789115" y="789116"/>
                  </a:lnTo>
                  <a:lnTo>
                    <a:pt x="863577" y="789116"/>
                  </a:lnTo>
                  <a:lnTo>
                    <a:pt x="863577" y="785100"/>
                  </a:lnTo>
                  <a:lnTo>
                    <a:pt x="789115" y="785100"/>
                  </a:lnTo>
                  <a:close/>
                  <a:moveTo>
                    <a:pt x="867673" y="785100"/>
                  </a:moveTo>
                  <a:lnTo>
                    <a:pt x="867673" y="789116"/>
                  </a:lnTo>
                  <a:lnTo>
                    <a:pt x="942135" y="789116"/>
                  </a:lnTo>
                  <a:lnTo>
                    <a:pt x="942135" y="785100"/>
                  </a:lnTo>
                  <a:lnTo>
                    <a:pt x="867673" y="785100"/>
                  </a:lnTo>
                  <a:close/>
                  <a:moveTo>
                    <a:pt x="2202358" y="789116"/>
                  </a:moveTo>
                  <a:lnTo>
                    <a:pt x="2276820" y="789116"/>
                  </a:lnTo>
                  <a:lnTo>
                    <a:pt x="2276820" y="785100"/>
                  </a:lnTo>
                  <a:lnTo>
                    <a:pt x="2202358" y="785100"/>
                  </a:lnTo>
                  <a:lnTo>
                    <a:pt x="2202358" y="789116"/>
                  </a:lnTo>
                  <a:close/>
                  <a:moveTo>
                    <a:pt x="2280836" y="789116"/>
                  </a:moveTo>
                  <a:lnTo>
                    <a:pt x="2355298" y="789116"/>
                  </a:lnTo>
                  <a:lnTo>
                    <a:pt x="2355298" y="785100"/>
                  </a:lnTo>
                  <a:lnTo>
                    <a:pt x="2280836" y="785100"/>
                  </a:lnTo>
                  <a:lnTo>
                    <a:pt x="2280836" y="789116"/>
                  </a:lnTo>
                  <a:close/>
                  <a:moveTo>
                    <a:pt x="1181665" y="785100"/>
                  </a:moveTo>
                  <a:lnTo>
                    <a:pt x="1181665" y="789116"/>
                  </a:lnTo>
                  <a:lnTo>
                    <a:pt x="1256127" y="789116"/>
                  </a:lnTo>
                  <a:lnTo>
                    <a:pt x="1256127" y="785100"/>
                  </a:lnTo>
                  <a:lnTo>
                    <a:pt x="1181665" y="785100"/>
                  </a:lnTo>
                  <a:close/>
                  <a:moveTo>
                    <a:pt x="314072" y="785100"/>
                  </a:moveTo>
                  <a:lnTo>
                    <a:pt x="239610" y="785100"/>
                  </a:lnTo>
                  <a:lnTo>
                    <a:pt x="239610" y="789116"/>
                  </a:lnTo>
                  <a:lnTo>
                    <a:pt x="314072" y="789116"/>
                  </a:lnTo>
                  <a:lnTo>
                    <a:pt x="314072" y="785100"/>
                  </a:lnTo>
                  <a:close/>
                  <a:moveTo>
                    <a:pt x="471108" y="785100"/>
                  </a:moveTo>
                  <a:lnTo>
                    <a:pt x="396646" y="785100"/>
                  </a:lnTo>
                  <a:lnTo>
                    <a:pt x="396646" y="789116"/>
                  </a:lnTo>
                  <a:lnTo>
                    <a:pt x="471108" y="789116"/>
                  </a:lnTo>
                  <a:lnTo>
                    <a:pt x="471108" y="785100"/>
                  </a:lnTo>
                  <a:close/>
                  <a:moveTo>
                    <a:pt x="1024629" y="785100"/>
                  </a:moveTo>
                  <a:lnTo>
                    <a:pt x="1024629" y="789116"/>
                  </a:lnTo>
                  <a:lnTo>
                    <a:pt x="1099091" y="789116"/>
                  </a:lnTo>
                  <a:lnTo>
                    <a:pt x="1099091" y="785100"/>
                  </a:lnTo>
                  <a:lnTo>
                    <a:pt x="1024629" y="785100"/>
                  </a:lnTo>
                  <a:close/>
                  <a:moveTo>
                    <a:pt x="1103187" y="785100"/>
                  </a:moveTo>
                  <a:lnTo>
                    <a:pt x="1103187" y="789116"/>
                  </a:lnTo>
                  <a:lnTo>
                    <a:pt x="1177649" y="789116"/>
                  </a:lnTo>
                  <a:lnTo>
                    <a:pt x="1177649" y="785100"/>
                  </a:lnTo>
                  <a:lnTo>
                    <a:pt x="1103187" y="785100"/>
                  </a:lnTo>
                  <a:close/>
                  <a:moveTo>
                    <a:pt x="235514" y="785100"/>
                  </a:moveTo>
                  <a:lnTo>
                    <a:pt x="161052" y="785100"/>
                  </a:lnTo>
                  <a:lnTo>
                    <a:pt x="161052" y="789116"/>
                  </a:lnTo>
                  <a:lnTo>
                    <a:pt x="235514" y="789116"/>
                  </a:lnTo>
                  <a:lnTo>
                    <a:pt x="235514" y="785100"/>
                  </a:lnTo>
                  <a:close/>
                  <a:moveTo>
                    <a:pt x="1809809" y="789116"/>
                  </a:moveTo>
                  <a:lnTo>
                    <a:pt x="1884270" y="789116"/>
                  </a:lnTo>
                  <a:lnTo>
                    <a:pt x="1884270" y="785100"/>
                  </a:lnTo>
                  <a:lnTo>
                    <a:pt x="1809809" y="785100"/>
                  </a:lnTo>
                  <a:lnTo>
                    <a:pt x="1809809" y="789116"/>
                  </a:lnTo>
                  <a:close/>
                  <a:moveTo>
                    <a:pt x="1888286" y="789116"/>
                  </a:moveTo>
                  <a:lnTo>
                    <a:pt x="1962748" y="789116"/>
                  </a:lnTo>
                  <a:lnTo>
                    <a:pt x="1962748" y="785100"/>
                  </a:lnTo>
                  <a:lnTo>
                    <a:pt x="1888286" y="785100"/>
                  </a:lnTo>
                  <a:lnTo>
                    <a:pt x="1888286" y="789116"/>
                  </a:lnTo>
                  <a:close/>
                  <a:moveTo>
                    <a:pt x="946151" y="785100"/>
                  </a:moveTo>
                  <a:lnTo>
                    <a:pt x="946151" y="789116"/>
                  </a:lnTo>
                  <a:lnTo>
                    <a:pt x="1020613" y="789116"/>
                  </a:lnTo>
                  <a:lnTo>
                    <a:pt x="1020613" y="785100"/>
                  </a:lnTo>
                  <a:lnTo>
                    <a:pt x="946151" y="785100"/>
                  </a:lnTo>
                  <a:close/>
                  <a:moveTo>
                    <a:pt x="710638" y="785100"/>
                  </a:moveTo>
                  <a:lnTo>
                    <a:pt x="710638" y="789116"/>
                  </a:lnTo>
                  <a:lnTo>
                    <a:pt x="785099" y="789116"/>
                  </a:lnTo>
                  <a:lnTo>
                    <a:pt x="785099" y="785100"/>
                  </a:lnTo>
                  <a:lnTo>
                    <a:pt x="710638" y="785100"/>
                  </a:lnTo>
                  <a:close/>
                  <a:moveTo>
                    <a:pt x="549585" y="785100"/>
                  </a:moveTo>
                  <a:lnTo>
                    <a:pt x="475124" y="785100"/>
                  </a:lnTo>
                  <a:lnTo>
                    <a:pt x="475124" y="789116"/>
                  </a:lnTo>
                  <a:lnTo>
                    <a:pt x="549585" y="789116"/>
                  </a:lnTo>
                  <a:lnTo>
                    <a:pt x="549585" y="785100"/>
                  </a:lnTo>
                  <a:close/>
                  <a:moveTo>
                    <a:pt x="392550" y="785100"/>
                  </a:moveTo>
                  <a:lnTo>
                    <a:pt x="318088" y="785100"/>
                  </a:lnTo>
                  <a:lnTo>
                    <a:pt x="318088" y="789116"/>
                  </a:lnTo>
                  <a:lnTo>
                    <a:pt x="392550" y="789116"/>
                  </a:lnTo>
                  <a:lnTo>
                    <a:pt x="392550" y="785100"/>
                  </a:lnTo>
                  <a:close/>
                  <a:moveTo>
                    <a:pt x="78478" y="785100"/>
                  </a:moveTo>
                  <a:lnTo>
                    <a:pt x="4016" y="785100"/>
                  </a:lnTo>
                  <a:lnTo>
                    <a:pt x="4016" y="789116"/>
                  </a:lnTo>
                  <a:lnTo>
                    <a:pt x="78478" y="789116"/>
                  </a:lnTo>
                  <a:lnTo>
                    <a:pt x="78478" y="785100"/>
                  </a:lnTo>
                  <a:close/>
                  <a:moveTo>
                    <a:pt x="628063" y="785100"/>
                  </a:moveTo>
                  <a:lnTo>
                    <a:pt x="553602" y="785100"/>
                  </a:lnTo>
                  <a:lnTo>
                    <a:pt x="553602" y="789116"/>
                  </a:lnTo>
                  <a:lnTo>
                    <a:pt x="628063" y="789116"/>
                  </a:lnTo>
                  <a:lnTo>
                    <a:pt x="628063" y="785100"/>
                  </a:lnTo>
                  <a:close/>
                  <a:moveTo>
                    <a:pt x="628063" y="863658"/>
                  </a:moveTo>
                  <a:lnTo>
                    <a:pt x="553602" y="863658"/>
                  </a:lnTo>
                  <a:lnTo>
                    <a:pt x="553602" y="867674"/>
                  </a:lnTo>
                  <a:lnTo>
                    <a:pt x="628063" y="867674"/>
                  </a:lnTo>
                  <a:lnTo>
                    <a:pt x="628063" y="863658"/>
                  </a:lnTo>
                  <a:close/>
                  <a:moveTo>
                    <a:pt x="1417259" y="863658"/>
                  </a:moveTo>
                  <a:lnTo>
                    <a:pt x="1417259" y="867674"/>
                  </a:lnTo>
                  <a:lnTo>
                    <a:pt x="1491721" y="867674"/>
                  </a:lnTo>
                  <a:lnTo>
                    <a:pt x="1491721" y="863658"/>
                  </a:lnTo>
                  <a:lnTo>
                    <a:pt x="1417259" y="863658"/>
                  </a:lnTo>
                  <a:close/>
                  <a:moveTo>
                    <a:pt x="1024629" y="863658"/>
                  </a:moveTo>
                  <a:lnTo>
                    <a:pt x="1024629" y="867674"/>
                  </a:lnTo>
                  <a:lnTo>
                    <a:pt x="1099091" y="867674"/>
                  </a:lnTo>
                  <a:lnTo>
                    <a:pt x="1099091" y="863658"/>
                  </a:lnTo>
                  <a:lnTo>
                    <a:pt x="1024629" y="863658"/>
                  </a:lnTo>
                  <a:close/>
                  <a:moveTo>
                    <a:pt x="946151" y="863658"/>
                  </a:moveTo>
                  <a:lnTo>
                    <a:pt x="946151" y="867674"/>
                  </a:lnTo>
                  <a:lnTo>
                    <a:pt x="1020613" y="867674"/>
                  </a:lnTo>
                  <a:lnTo>
                    <a:pt x="1020613" y="863658"/>
                  </a:lnTo>
                  <a:lnTo>
                    <a:pt x="946151" y="863658"/>
                  </a:lnTo>
                  <a:close/>
                  <a:moveTo>
                    <a:pt x="1103187" y="863658"/>
                  </a:moveTo>
                  <a:lnTo>
                    <a:pt x="1103187" y="867674"/>
                  </a:lnTo>
                  <a:lnTo>
                    <a:pt x="1177649" y="867674"/>
                  </a:lnTo>
                  <a:lnTo>
                    <a:pt x="1177649" y="863658"/>
                  </a:lnTo>
                  <a:lnTo>
                    <a:pt x="1103187" y="863658"/>
                  </a:lnTo>
                  <a:close/>
                  <a:moveTo>
                    <a:pt x="867673" y="863658"/>
                  </a:moveTo>
                  <a:lnTo>
                    <a:pt x="867673" y="867674"/>
                  </a:lnTo>
                  <a:lnTo>
                    <a:pt x="942135" y="867674"/>
                  </a:lnTo>
                  <a:lnTo>
                    <a:pt x="942135" y="863658"/>
                  </a:lnTo>
                  <a:lnTo>
                    <a:pt x="867673" y="863658"/>
                  </a:lnTo>
                  <a:close/>
                  <a:moveTo>
                    <a:pt x="2359394" y="867674"/>
                  </a:moveTo>
                  <a:lnTo>
                    <a:pt x="2433856" y="867674"/>
                  </a:lnTo>
                  <a:lnTo>
                    <a:pt x="2433856" y="863658"/>
                  </a:lnTo>
                  <a:lnTo>
                    <a:pt x="2359394" y="863658"/>
                  </a:lnTo>
                  <a:lnTo>
                    <a:pt x="2359394" y="867674"/>
                  </a:lnTo>
                  <a:close/>
                  <a:moveTo>
                    <a:pt x="632080" y="863658"/>
                  </a:moveTo>
                  <a:lnTo>
                    <a:pt x="632080" y="867674"/>
                  </a:lnTo>
                  <a:lnTo>
                    <a:pt x="706541" y="867674"/>
                  </a:lnTo>
                  <a:lnTo>
                    <a:pt x="706541" y="863658"/>
                  </a:lnTo>
                  <a:lnTo>
                    <a:pt x="632080" y="863658"/>
                  </a:lnTo>
                  <a:close/>
                  <a:moveTo>
                    <a:pt x="789115" y="863658"/>
                  </a:moveTo>
                  <a:lnTo>
                    <a:pt x="789115" y="867674"/>
                  </a:lnTo>
                  <a:lnTo>
                    <a:pt x="863577" y="867674"/>
                  </a:lnTo>
                  <a:lnTo>
                    <a:pt x="863577" y="863658"/>
                  </a:lnTo>
                  <a:lnTo>
                    <a:pt x="789115" y="863658"/>
                  </a:lnTo>
                  <a:close/>
                  <a:moveTo>
                    <a:pt x="710638" y="863658"/>
                  </a:moveTo>
                  <a:lnTo>
                    <a:pt x="710638" y="867674"/>
                  </a:lnTo>
                  <a:lnTo>
                    <a:pt x="785099" y="867674"/>
                  </a:lnTo>
                  <a:lnTo>
                    <a:pt x="785099" y="863658"/>
                  </a:lnTo>
                  <a:lnTo>
                    <a:pt x="710638" y="863658"/>
                  </a:lnTo>
                  <a:close/>
                  <a:moveTo>
                    <a:pt x="1574215" y="863658"/>
                  </a:moveTo>
                  <a:lnTo>
                    <a:pt x="1574215" y="867674"/>
                  </a:lnTo>
                  <a:lnTo>
                    <a:pt x="1648676" y="867674"/>
                  </a:lnTo>
                  <a:lnTo>
                    <a:pt x="1648676" y="863658"/>
                  </a:lnTo>
                  <a:lnTo>
                    <a:pt x="1574215" y="863658"/>
                  </a:lnTo>
                  <a:close/>
                  <a:moveTo>
                    <a:pt x="1731250" y="863658"/>
                  </a:moveTo>
                  <a:lnTo>
                    <a:pt x="1731250" y="867674"/>
                  </a:lnTo>
                  <a:lnTo>
                    <a:pt x="1805712" y="867674"/>
                  </a:lnTo>
                  <a:lnTo>
                    <a:pt x="1805712" y="863658"/>
                  </a:lnTo>
                  <a:lnTo>
                    <a:pt x="1731250" y="863658"/>
                  </a:lnTo>
                  <a:close/>
                  <a:moveTo>
                    <a:pt x="1652773" y="863658"/>
                  </a:moveTo>
                  <a:lnTo>
                    <a:pt x="1652773" y="867674"/>
                  </a:lnTo>
                  <a:lnTo>
                    <a:pt x="1727234" y="867674"/>
                  </a:lnTo>
                  <a:lnTo>
                    <a:pt x="1727234" y="863658"/>
                  </a:lnTo>
                  <a:lnTo>
                    <a:pt x="1652773" y="863658"/>
                  </a:lnTo>
                  <a:close/>
                  <a:moveTo>
                    <a:pt x="78478" y="863658"/>
                  </a:moveTo>
                  <a:lnTo>
                    <a:pt x="4016" y="863658"/>
                  </a:lnTo>
                  <a:lnTo>
                    <a:pt x="4016" y="867674"/>
                  </a:lnTo>
                  <a:lnTo>
                    <a:pt x="78478" y="867674"/>
                  </a:lnTo>
                  <a:lnTo>
                    <a:pt x="78478" y="863658"/>
                  </a:lnTo>
                  <a:close/>
                  <a:moveTo>
                    <a:pt x="549585" y="863658"/>
                  </a:moveTo>
                  <a:lnTo>
                    <a:pt x="475124" y="863658"/>
                  </a:lnTo>
                  <a:lnTo>
                    <a:pt x="475124" y="867674"/>
                  </a:lnTo>
                  <a:lnTo>
                    <a:pt x="549585" y="867674"/>
                  </a:lnTo>
                  <a:lnTo>
                    <a:pt x="549585" y="863658"/>
                  </a:lnTo>
                  <a:close/>
                  <a:moveTo>
                    <a:pt x="1338701" y="863658"/>
                  </a:moveTo>
                  <a:lnTo>
                    <a:pt x="1338701" y="867674"/>
                  </a:lnTo>
                  <a:lnTo>
                    <a:pt x="1413162" y="867674"/>
                  </a:lnTo>
                  <a:lnTo>
                    <a:pt x="1413162" y="863658"/>
                  </a:lnTo>
                  <a:lnTo>
                    <a:pt x="1338701" y="863658"/>
                  </a:lnTo>
                  <a:close/>
                  <a:moveTo>
                    <a:pt x="1260223" y="863658"/>
                  </a:moveTo>
                  <a:lnTo>
                    <a:pt x="1260223" y="867674"/>
                  </a:lnTo>
                  <a:lnTo>
                    <a:pt x="1334685" y="867674"/>
                  </a:lnTo>
                  <a:lnTo>
                    <a:pt x="1334685" y="863658"/>
                  </a:lnTo>
                  <a:lnTo>
                    <a:pt x="1260223" y="863658"/>
                  </a:lnTo>
                  <a:close/>
                  <a:moveTo>
                    <a:pt x="1181665" y="863658"/>
                  </a:moveTo>
                  <a:lnTo>
                    <a:pt x="1181665" y="867674"/>
                  </a:lnTo>
                  <a:lnTo>
                    <a:pt x="1256127" y="867674"/>
                  </a:lnTo>
                  <a:lnTo>
                    <a:pt x="1256127" y="863658"/>
                  </a:lnTo>
                  <a:lnTo>
                    <a:pt x="1181665" y="863658"/>
                  </a:lnTo>
                  <a:close/>
                  <a:moveTo>
                    <a:pt x="1495737" y="863658"/>
                  </a:moveTo>
                  <a:lnTo>
                    <a:pt x="1495737" y="867674"/>
                  </a:lnTo>
                  <a:lnTo>
                    <a:pt x="1570198" y="867674"/>
                  </a:lnTo>
                  <a:lnTo>
                    <a:pt x="1570198" y="863658"/>
                  </a:lnTo>
                  <a:lnTo>
                    <a:pt x="1495737" y="863658"/>
                  </a:lnTo>
                  <a:close/>
                  <a:moveTo>
                    <a:pt x="1809809" y="867674"/>
                  </a:moveTo>
                  <a:lnTo>
                    <a:pt x="1884270" y="867674"/>
                  </a:lnTo>
                  <a:lnTo>
                    <a:pt x="1884270" y="863658"/>
                  </a:lnTo>
                  <a:lnTo>
                    <a:pt x="1809809" y="863658"/>
                  </a:lnTo>
                  <a:lnTo>
                    <a:pt x="1809809" y="867674"/>
                  </a:lnTo>
                  <a:close/>
                  <a:moveTo>
                    <a:pt x="1888286" y="867674"/>
                  </a:moveTo>
                  <a:lnTo>
                    <a:pt x="1962748" y="867674"/>
                  </a:lnTo>
                  <a:lnTo>
                    <a:pt x="1962748" y="863658"/>
                  </a:lnTo>
                  <a:lnTo>
                    <a:pt x="1888286" y="863658"/>
                  </a:lnTo>
                  <a:lnTo>
                    <a:pt x="1888286" y="867674"/>
                  </a:lnTo>
                  <a:close/>
                  <a:moveTo>
                    <a:pt x="235514" y="863658"/>
                  </a:moveTo>
                  <a:lnTo>
                    <a:pt x="161052" y="863658"/>
                  </a:lnTo>
                  <a:lnTo>
                    <a:pt x="161052" y="867674"/>
                  </a:lnTo>
                  <a:lnTo>
                    <a:pt x="235514" y="867674"/>
                  </a:lnTo>
                  <a:lnTo>
                    <a:pt x="235514" y="863658"/>
                  </a:lnTo>
                  <a:close/>
                  <a:moveTo>
                    <a:pt x="157036" y="863658"/>
                  </a:moveTo>
                  <a:lnTo>
                    <a:pt x="82574" y="863658"/>
                  </a:lnTo>
                  <a:lnTo>
                    <a:pt x="82574" y="867674"/>
                  </a:lnTo>
                  <a:lnTo>
                    <a:pt x="157036" y="867674"/>
                  </a:lnTo>
                  <a:lnTo>
                    <a:pt x="157036" y="863658"/>
                  </a:lnTo>
                  <a:close/>
                  <a:moveTo>
                    <a:pt x="1966764" y="867674"/>
                  </a:moveTo>
                  <a:lnTo>
                    <a:pt x="2041226" y="867674"/>
                  </a:lnTo>
                  <a:lnTo>
                    <a:pt x="2041226" y="863658"/>
                  </a:lnTo>
                  <a:lnTo>
                    <a:pt x="1966764" y="863658"/>
                  </a:lnTo>
                  <a:lnTo>
                    <a:pt x="1966764" y="867674"/>
                  </a:lnTo>
                  <a:close/>
                  <a:moveTo>
                    <a:pt x="2045322" y="867674"/>
                  </a:moveTo>
                  <a:lnTo>
                    <a:pt x="2119784" y="867674"/>
                  </a:lnTo>
                  <a:lnTo>
                    <a:pt x="2119784" y="863658"/>
                  </a:lnTo>
                  <a:lnTo>
                    <a:pt x="2045322" y="863658"/>
                  </a:lnTo>
                  <a:lnTo>
                    <a:pt x="2045322" y="867674"/>
                  </a:lnTo>
                  <a:close/>
                  <a:moveTo>
                    <a:pt x="2123800" y="867674"/>
                  </a:moveTo>
                  <a:lnTo>
                    <a:pt x="2198262" y="867674"/>
                  </a:lnTo>
                  <a:lnTo>
                    <a:pt x="2198262" y="863658"/>
                  </a:lnTo>
                  <a:lnTo>
                    <a:pt x="2123800" y="863658"/>
                  </a:lnTo>
                  <a:lnTo>
                    <a:pt x="2123800" y="867674"/>
                  </a:lnTo>
                  <a:close/>
                  <a:moveTo>
                    <a:pt x="2280836" y="867674"/>
                  </a:moveTo>
                  <a:lnTo>
                    <a:pt x="2355298" y="867674"/>
                  </a:lnTo>
                  <a:lnTo>
                    <a:pt x="2355298" y="863658"/>
                  </a:lnTo>
                  <a:lnTo>
                    <a:pt x="2280836" y="863658"/>
                  </a:lnTo>
                  <a:lnTo>
                    <a:pt x="2280836" y="867674"/>
                  </a:lnTo>
                  <a:close/>
                  <a:moveTo>
                    <a:pt x="2202358" y="867674"/>
                  </a:moveTo>
                  <a:lnTo>
                    <a:pt x="2276820" y="867674"/>
                  </a:lnTo>
                  <a:lnTo>
                    <a:pt x="2276820" y="863658"/>
                  </a:lnTo>
                  <a:lnTo>
                    <a:pt x="2202358" y="863658"/>
                  </a:lnTo>
                  <a:lnTo>
                    <a:pt x="2202358" y="867674"/>
                  </a:lnTo>
                  <a:close/>
                  <a:moveTo>
                    <a:pt x="392550" y="863658"/>
                  </a:moveTo>
                  <a:lnTo>
                    <a:pt x="318088" y="863658"/>
                  </a:lnTo>
                  <a:lnTo>
                    <a:pt x="318088" y="867674"/>
                  </a:lnTo>
                  <a:lnTo>
                    <a:pt x="392550" y="867674"/>
                  </a:lnTo>
                  <a:lnTo>
                    <a:pt x="392550" y="863658"/>
                  </a:lnTo>
                  <a:close/>
                  <a:moveTo>
                    <a:pt x="471108" y="863658"/>
                  </a:moveTo>
                  <a:lnTo>
                    <a:pt x="396646" y="863658"/>
                  </a:lnTo>
                  <a:lnTo>
                    <a:pt x="396646" y="867674"/>
                  </a:lnTo>
                  <a:lnTo>
                    <a:pt x="471108" y="867674"/>
                  </a:lnTo>
                  <a:lnTo>
                    <a:pt x="471108" y="863658"/>
                  </a:lnTo>
                  <a:close/>
                  <a:moveTo>
                    <a:pt x="314072" y="863658"/>
                  </a:moveTo>
                  <a:lnTo>
                    <a:pt x="239610" y="863658"/>
                  </a:lnTo>
                  <a:lnTo>
                    <a:pt x="239610" y="867674"/>
                  </a:lnTo>
                  <a:lnTo>
                    <a:pt x="314072" y="867674"/>
                  </a:lnTo>
                  <a:lnTo>
                    <a:pt x="314072" y="863658"/>
                  </a:lnTo>
                  <a:close/>
                  <a:moveTo>
                    <a:pt x="1652773" y="942136"/>
                  </a:moveTo>
                  <a:lnTo>
                    <a:pt x="1652773" y="946152"/>
                  </a:lnTo>
                  <a:lnTo>
                    <a:pt x="1727234" y="946152"/>
                  </a:lnTo>
                  <a:lnTo>
                    <a:pt x="1727234" y="942136"/>
                  </a:lnTo>
                  <a:lnTo>
                    <a:pt x="1652773" y="942136"/>
                  </a:lnTo>
                  <a:close/>
                  <a:moveTo>
                    <a:pt x="632080" y="942136"/>
                  </a:moveTo>
                  <a:lnTo>
                    <a:pt x="632080" y="946152"/>
                  </a:lnTo>
                  <a:lnTo>
                    <a:pt x="706541" y="946152"/>
                  </a:lnTo>
                  <a:lnTo>
                    <a:pt x="706541" y="942136"/>
                  </a:lnTo>
                  <a:lnTo>
                    <a:pt x="632080" y="942136"/>
                  </a:lnTo>
                  <a:close/>
                  <a:moveTo>
                    <a:pt x="1495737" y="942136"/>
                  </a:moveTo>
                  <a:lnTo>
                    <a:pt x="1495737" y="946152"/>
                  </a:lnTo>
                  <a:lnTo>
                    <a:pt x="1570198" y="946152"/>
                  </a:lnTo>
                  <a:lnTo>
                    <a:pt x="1570198" y="942136"/>
                  </a:lnTo>
                  <a:lnTo>
                    <a:pt x="1495737" y="942136"/>
                  </a:lnTo>
                  <a:close/>
                  <a:moveTo>
                    <a:pt x="1574215" y="942136"/>
                  </a:moveTo>
                  <a:lnTo>
                    <a:pt x="1574215" y="946152"/>
                  </a:lnTo>
                  <a:lnTo>
                    <a:pt x="1648676" y="946152"/>
                  </a:lnTo>
                  <a:lnTo>
                    <a:pt x="1648676" y="942136"/>
                  </a:lnTo>
                  <a:lnTo>
                    <a:pt x="1574215" y="942136"/>
                  </a:lnTo>
                  <a:close/>
                  <a:moveTo>
                    <a:pt x="1731250" y="942136"/>
                  </a:moveTo>
                  <a:lnTo>
                    <a:pt x="1731250" y="946152"/>
                  </a:lnTo>
                  <a:lnTo>
                    <a:pt x="1805712" y="946152"/>
                  </a:lnTo>
                  <a:lnTo>
                    <a:pt x="1805712" y="942136"/>
                  </a:lnTo>
                  <a:lnTo>
                    <a:pt x="1731250" y="942136"/>
                  </a:lnTo>
                  <a:close/>
                  <a:moveTo>
                    <a:pt x="710638" y="942136"/>
                  </a:moveTo>
                  <a:lnTo>
                    <a:pt x="710638" y="946152"/>
                  </a:lnTo>
                  <a:lnTo>
                    <a:pt x="785099" y="946152"/>
                  </a:lnTo>
                  <a:lnTo>
                    <a:pt x="785099" y="942136"/>
                  </a:lnTo>
                  <a:lnTo>
                    <a:pt x="710638" y="942136"/>
                  </a:lnTo>
                  <a:close/>
                  <a:moveTo>
                    <a:pt x="553602" y="942136"/>
                  </a:moveTo>
                  <a:lnTo>
                    <a:pt x="553602" y="946152"/>
                  </a:lnTo>
                  <a:lnTo>
                    <a:pt x="628063" y="946152"/>
                  </a:lnTo>
                  <a:lnTo>
                    <a:pt x="628063" y="942136"/>
                  </a:lnTo>
                  <a:lnTo>
                    <a:pt x="553602" y="942136"/>
                  </a:lnTo>
                  <a:close/>
                  <a:moveTo>
                    <a:pt x="1809809" y="942136"/>
                  </a:moveTo>
                  <a:lnTo>
                    <a:pt x="1809809" y="946152"/>
                  </a:lnTo>
                  <a:lnTo>
                    <a:pt x="1884270" y="946152"/>
                  </a:lnTo>
                  <a:lnTo>
                    <a:pt x="1884270" y="942136"/>
                  </a:lnTo>
                  <a:lnTo>
                    <a:pt x="1809809" y="942136"/>
                  </a:lnTo>
                  <a:close/>
                  <a:moveTo>
                    <a:pt x="1338701" y="942136"/>
                  </a:moveTo>
                  <a:lnTo>
                    <a:pt x="1338701" y="946152"/>
                  </a:lnTo>
                  <a:lnTo>
                    <a:pt x="1413162" y="946152"/>
                  </a:lnTo>
                  <a:lnTo>
                    <a:pt x="1413162" y="942136"/>
                  </a:lnTo>
                  <a:lnTo>
                    <a:pt x="1338701" y="942136"/>
                  </a:lnTo>
                  <a:close/>
                  <a:moveTo>
                    <a:pt x="1417259" y="942136"/>
                  </a:moveTo>
                  <a:lnTo>
                    <a:pt x="1417259" y="946152"/>
                  </a:lnTo>
                  <a:lnTo>
                    <a:pt x="1491721" y="946152"/>
                  </a:lnTo>
                  <a:lnTo>
                    <a:pt x="1491721" y="942136"/>
                  </a:lnTo>
                  <a:lnTo>
                    <a:pt x="1417259" y="942136"/>
                  </a:lnTo>
                  <a:close/>
                  <a:moveTo>
                    <a:pt x="1181665" y="942136"/>
                  </a:moveTo>
                  <a:lnTo>
                    <a:pt x="1181665" y="946152"/>
                  </a:lnTo>
                  <a:lnTo>
                    <a:pt x="1256127" y="946152"/>
                  </a:lnTo>
                  <a:lnTo>
                    <a:pt x="1256127" y="942136"/>
                  </a:lnTo>
                  <a:lnTo>
                    <a:pt x="1181665" y="942136"/>
                  </a:lnTo>
                  <a:close/>
                  <a:moveTo>
                    <a:pt x="789115" y="942136"/>
                  </a:moveTo>
                  <a:lnTo>
                    <a:pt x="789115" y="946152"/>
                  </a:lnTo>
                  <a:lnTo>
                    <a:pt x="863577" y="946152"/>
                  </a:lnTo>
                  <a:lnTo>
                    <a:pt x="863577" y="942136"/>
                  </a:lnTo>
                  <a:lnTo>
                    <a:pt x="789115" y="942136"/>
                  </a:lnTo>
                  <a:close/>
                  <a:moveTo>
                    <a:pt x="1260223" y="942136"/>
                  </a:moveTo>
                  <a:lnTo>
                    <a:pt x="1260223" y="946152"/>
                  </a:lnTo>
                  <a:lnTo>
                    <a:pt x="1334685" y="946152"/>
                  </a:lnTo>
                  <a:lnTo>
                    <a:pt x="1334685" y="942136"/>
                  </a:lnTo>
                  <a:lnTo>
                    <a:pt x="1260223" y="942136"/>
                  </a:lnTo>
                  <a:close/>
                  <a:moveTo>
                    <a:pt x="1103187" y="942136"/>
                  </a:moveTo>
                  <a:lnTo>
                    <a:pt x="1103187" y="946152"/>
                  </a:lnTo>
                  <a:lnTo>
                    <a:pt x="1177649" y="946152"/>
                  </a:lnTo>
                  <a:lnTo>
                    <a:pt x="1177649" y="942136"/>
                  </a:lnTo>
                  <a:lnTo>
                    <a:pt x="1103187" y="942136"/>
                  </a:lnTo>
                  <a:close/>
                  <a:moveTo>
                    <a:pt x="946151" y="942136"/>
                  </a:moveTo>
                  <a:lnTo>
                    <a:pt x="946151" y="946152"/>
                  </a:lnTo>
                  <a:lnTo>
                    <a:pt x="1020613" y="946152"/>
                  </a:lnTo>
                  <a:lnTo>
                    <a:pt x="1020613" y="942136"/>
                  </a:lnTo>
                  <a:lnTo>
                    <a:pt x="946151" y="942136"/>
                  </a:lnTo>
                  <a:close/>
                  <a:moveTo>
                    <a:pt x="471108" y="942136"/>
                  </a:moveTo>
                  <a:lnTo>
                    <a:pt x="396646" y="942136"/>
                  </a:lnTo>
                  <a:lnTo>
                    <a:pt x="396646" y="946152"/>
                  </a:lnTo>
                  <a:lnTo>
                    <a:pt x="471108" y="946152"/>
                  </a:lnTo>
                  <a:lnTo>
                    <a:pt x="471108" y="942136"/>
                  </a:lnTo>
                  <a:close/>
                  <a:moveTo>
                    <a:pt x="867673" y="942136"/>
                  </a:moveTo>
                  <a:lnTo>
                    <a:pt x="867673" y="946152"/>
                  </a:lnTo>
                  <a:lnTo>
                    <a:pt x="942135" y="946152"/>
                  </a:lnTo>
                  <a:lnTo>
                    <a:pt x="942135" y="942136"/>
                  </a:lnTo>
                  <a:lnTo>
                    <a:pt x="867673" y="942136"/>
                  </a:lnTo>
                  <a:close/>
                  <a:moveTo>
                    <a:pt x="1024629" y="942136"/>
                  </a:moveTo>
                  <a:lnTo>
                    <a:pt x="1024629" y="946152"/>
                  </a:lnTo>
                  <a:lnTo>
                    <a:pt x="1099091" y="946152"/>
                  </a:lnTo>
                  <a:lnTo>
                    <a:pt x="1099091" y="942136"/>
                  </a:lnTo>
                  <a:lnTo>
                    <a:pt x="1024629" y="942136"/>
                  </a:lnTo>
                  <a:close/>
                  <a:moveTo>
                    <a:pt x="157036" y="942136"/>
                  </a:moveTo>
                  <a:lnTo>
                    <a:pt x="82574" y="942136"/>
                  </a:lnTo>
                  <a:lnTo>
                    <a:pt x="82574" y="946152"/>
                  </a:lnTo>
                  <a:lnTo>
                    <a:pt x="157036" y="946152"/>
                  </a:lnTo>
                  <a:lnTo>
                    <a:pt x="157036" y="942136"/>
                  </a:lnTo>
                  <a:close/>
                  <a:moveTo>
                    <a:pt x="2202358" y="946152"/>
                  </a:moveTo>
                  <a:lnTo>
                    <a:pt x="2276820" y="946152"/>
                  </a:lnTo>
                  <a:lnTo>
                    <a:pt x="2276820" y="942136"/>
                  </a:lnTo>
                  <a:lnTo>
                    <a:pt x="2202358" y="942136"/>
                  </a:lnTo>
                  <a:lnTo>
                    <a:pt x="2202358" y="946152"/>
                  </a:lnTo>
                  <a:close/>
                  <a:moveTo>
                    <a:pt x="2359394" y="946152"/>
                  </a:moveTo>
                  <a:lnTo>
                    <a:pt x="2433856" y="946152"/>
                  </a:lnTo>
                  <a:lnTo>
                    <a:pt x="2433856" y="942136"/>
                  </a:lnTo>
                  <a:lnTo>
                    <a:pt x="2359394" y="942136"/>
                  </a:lnTo>
                  <a:lnTo>
                    <a:pt x="2359394" y="946152"/>
                  </a:lnTo>
                  <a:close/>
                  <a:moveTo>
                    <a:pt x="314072" y="942136"/>
                  </a:moveTo>
                  <a:lnTo>
                    <a:pt x="239610" y="942136"/>
                  </a:lnTo>
                  <a:lnTo>
                    <a:pt x="239610" y="946152"/>
                  </a:lnTo>
                  <a:lnTo>
                    <a:pt x="314072" y="946152"/>
                  </a:lnTo>
                  <a:lnTo>
                    <a:pt x="314072" y="942136"/>
                  </a:lnTo>
                  <a:close/>
                  <a:moveTo>
                    <a:pt x="392550" y="942136"/>
                  </a:moveTo>
                  <a:lnTo>
                    <a:pt x="318088" y="942136"/>
                  </a:lnTo>
                  <a:lnTo>
                    <a:pt x="318088" y="946152"/>
                  </a:lnTo>
                  <a:lnTo>
                    <a:pt x="392550" y="946152"/>
                  </a:lnTo>
                  <a:lnTo>
                    <a:pt x="392550" y="942136"/>
                  </a:lnTo>
                  <a:close/>
                  <a:moveTo>
                    <a:pt x="1888286" y="946152"/>
                  </a:moveTo>
                  <a:lnTo>
                    <a:pt x="1962748" y="946152"/>
                  </a:lnTo>
                  <a:lnTo>
                    <a:pt x="1962748" y="942136"/>
                  </a:lnTo>
                  <a:lnTo>
                    <a:pt x="1888286" y="942136"/>
                  </a:lnTo>
                  <a:lnTo>
                    <a:pt x="1888286" y="946152"/>
                  </a:lnTo>
                  <a:close/>
                  <a:moveTo>
                    <a:pt x="549585" y="942136"/>
                  </a:moveTo>
                  <a:lnTo>
                    <a:pt x="475124" y="942136"/>
                  </a:lnTo>
                  <a:lnTo>
                    <a:pt x="475124" y="946152"/>
                  </a:lnTo>
                  <a:lnTo>
                    <a:pt x="549585" y="946152"/>
                  </a:lnTo>
                  <a:lnTo>
                    <a:pt x="549585" y="942136"/>
                  </a:lnTo>
                  <a:close/>
                  <a:moveTo>
                    <a:pt x="2123800" y="946152"/>
                  </a:moveTo>
                  <a:lnTo>
                    <a:pt x="2198262" y="946152"/>
                  </a:lnTo>
                  <a:lnTo>
                    <a:pt x="2198262" y="942136"/>
                  </a:lnTo>
                  <a:lnTo>
                    <a:pt x="2123800" y="942136"/>
                  </a:lnTo>
                  <a:lnTo>
                    <a:pt x="2123800" y="946152"/>
                  </a:lnTo>
                  <a:close/>
                  <a:moveTo>
                    <a:pt x="235514" y="942136"/>
                  </a:moveTo>
                  <a:lnTo>
                    <a:pt x="161052" y="942136"/>
                  </a:lnTo>
                  <a:lnTo>
                    <a:pt x="161052" y="946152"/>
                  </a:lnTo>
                  <a:lnTo>
                    <a:pt x="235514" y="946152"/>
                  </a:lnTo>
                  <a:lnTo>
                    <a:pt x="235514" y="942136"/>
                  </a:lnTo>
                  <a:close/>
                  <a:moveTo>
                    <a:pt x="1966764" y="946152"/>
                  </a:moveTo>
                  <a:lnTo>
                    <a:pt x="2041226" y="946152"/>
                  </a:lnTo>
                  <a:lnTo>
                    <a:pt x="2041226" y="942136"/>
                  </a:lnTo>
                  <a:lnTo>
                    <a:pt x="1966764" y="942136"/>
                  </a:lnTo>
                  <a:lnTo>
                    <a:pt x="1966764" y="946152"/>
                  </a:lnTo>
                  <a:close/>
                  <a:moveTo>
                    <a:pt x="2045322" y="946152"/>
                  </a:moveTo>
                  <a:lnTo>
                    <a:pt x="2119784" y="946152"/>
                  </a:lnTo>
                  <a:lnTo>
                    <a:pt x="2119784" y="942136"/>
                  </a:lnTo>
                  <a:lnTo>
                    <a:pt x="2045322" y="942136"/>
                  </a:lnTo>
                  <a:lnTo>
                    <a:pt x="2045322" y="946152"/>
                  </a:lnTo>
                  <a:close/>
                  <a:moveTo>
                    <a:pt x="2280836" y="946152"/>
                  </a:moveTo>
                  <a:lnTo>
                    <a:pt x="2355298" y="946152"/>
                  </a:lnTo>
                  <a:lnTo>
                    <a:pt x="2355298" y="942136"/>
                  </a:lnTo>
                  <a:lnTo>
                    <a:pt x="2280836" y="942136"/>
                  </a:lnTo>
                  <a:lnTo>
                    <a:pt x="2280836" y="946152"/>
                  </a:lnTo>
                  <a:close/>
                  <a:moveTo>
                    <a:pt x="78478" y="942136"/>
                  </a:moveTo>
                  <a:lnTo>
                    <a:pt x="4016" y="942136"/>
                  </a:lnTo>
                  <a:lnTo>
                    <a:pt x="4016" y="946152"/>
                  </a:lnTo>
                  <a:lnTo>
                    <a:pt x="78478" y="946152"/>
                  </a:lnTo>
                  <a:lnTo>
                    <a:pt x="78478" y="942136"/>
                  </a:lnTo>
                  <a:close/>
                  <a:moveTo>
                    <a:pt x="1652773" y="1020613"/>
                  </a:moveTo>
                  <a:lnTo>
                    <a:pt x="1652773" y="1024630"/>
                  </a:lnTo>
                  <a:lnTo>
                    <a:pt x="1727234" y="1024630"/>
                  </a:lnTo>
                  <a:lnTo>
                    <a:pt x="1727234" y="1020613"/>
                  </a:lnTo>
                  <a:lnTo>
                    <a:pt x="1652773" y="1020613"/>
                  </a:lnTo>
                  <a:close/>
                  <a:moveTo>
                    <a:pt x="1731250" y="1020613"/>
                  </a:moveTo>
                  <a:lnTo>
                    <a:pt x="1731250" y="1024630"/>
                  </a:lnTo>
                  <a:lnTo>
                    <a:pt x="1805712" y="1024630"/>
                  </a:lnTo>
                  <a:lnTo>
                    <a:pt x="1805712" y="1020613"/>
                  </a:lnTo>
                  <a:lnTo>
                    <a:pt x="1731250" y="1020613"/>
                  </a:lnTo>
                  <a:close/>
                  <a:moveTo>
                    <a:pt x="1574215" y="1020613"/>
                  </a:moveTo>
                  <a:lnTo>
                    <a:pt x="1574215" y="1024630"/>
                  </a:lnTo>
                  <a:lnTo>
                    <a:pt x="1648676" y="1024630"/>
                  </a:lnTo>
                  <a:lnTo>
                    <a:pt x="1648676" y="1020613"/>
                  </a:lnTo>
                  <a:lnTo>
                    <a:pt x="1574215" y="1020613"/>
                  </a:lnTo>
                  <a:close/>
                  <a:moveTo>
                    <a:pt x="1338701" y="1020613"/>
                  </a:moveTo>
                  <a:lnTo>
                    <a:pt x="1338701" y="1024630"/>
                  </a:lnTo>
                  <a:lnTo>
                    <a:pt x="1413162" y="1024630"/>
                  </a:lnTo>
                  <a:lnTo>
                    <a:pt x="1413162" y="1020613"/>
                  </a:lnTo>
                  <a:lnTo>
                    <a:pt x="1338701" y="1020613"/>
                  </a:lnTo>
                  <a:close/>
                  <a:moveTo>
                    <a:pt x="1417259" y="1020613"/>
                  </a:moveTo>
                  <a:lnTo>
                    <a:pt x="1417259" y="1024630"/>
                  </a:lnTo>
                  <a:lnTo>
                    <a:pt x="1491721" y="1024630"/>
                  </a:lnTo>
                  <a:lnTo>
                    <a:pt x="1491721" y="1020613"/>
                  </a:lnTo>
                  <a:lnTo>
                    <a:pt x="1417259" y="1020613"/>
                  </a:lnTo>
                  <a:close/>
                  <a:moveTo>
                    <a:pt x="1181665" y="1020613"/>
                  </a:moveTo>
                  <a:lnTo>
                    <a:pt x="1181665" y="1024630"/>
                  </a:lnTo>
                  <a:lnTo>
                    <a:pt x="1256127" y="1024630"/>
                  </a:lnTo>
                  <a:lnTo>
                    <a:pt x="1256127" y="1020613"/>
                  </a:lnTo>
                  <a:lnTo>
                    <a:pt x="1181665" y="1020613"/>
                  </a:lnTo>
                  <a:close/>
                  <a:moveTo>
                    <a:pt x="1103187" y="1020613"/>
                  </a:moveTo>
                  <a:lnTo>
                    <a:pt x="1103187" y="1024630"/>
                  </a:lnTo>
                  <a:lnTo>
                    <a:pt x="1177649" y="1024630"/>
                  </a:lnTo>
                  <a:lnTo>
                    <a:pt x="1177649" y="1020613"/>
                  </a:lnTo>
                  <a:lnTo>
                    <a:pt x="1103187" y="1020613"/>
                  </a:lnTo>
                  <a:close/>
                  <a:moveTo>
                    <a:pt x="1260223" y="1020613"/>
                  </a:moveTo>
                  <a:lnTo>
                    <a:pt x="1260223" y="1024630"/>
                  </a:lnTo>
                  <a:lnTo>
                    <a:pt x="1334685" y="1024630"/>
                  </a:lnTo>
                  <a:lnTo>
                    <a:pt x="1334685" y="1020613"/>
                  </a:lnTo>
                  <a:lnTo>
                    <a:pt x="1260223" y="1020613"/>
                  </a:lnTo>
                  <a:close/>
                  <a:moveTo>
                    <a:pt x="1024629" y="1020613"/>
                  </a:moveTo>
                  <a:lnTo>
                    <a:pt x="1024629" y="1024630"/>
                  </a:lnTo>
                  <a:lnTo>
                    <a:pt x="1099091" y="1024630"/>
                  </a:lnTo>
                  <a:lnTo>
                    <a:pt x="1099091" y="1020613"/>
                  </a:lnTo>
                  <a:lnTo>
                    <a:pt x="1024629" y="1020613"/>
                  </a:lnTo>
                  <a:close/>
                  <a:moveTo>
                    <a:pt x="1966764" y="1024630"/>
                  </a:moveTo>
                  <a:lnTo>
                    <a:pt x="2041226" y="1024630"/>
                  </a:lnTo>
                  <a:lnTo>
                    <a:pt x="2041226" y="1020613"/>
                  </a:lnTo>
                  <a:lnTo>
                    <a:pt x="1966764" y="1020613"/>
                  </a:lnTo>
                  <a:lnTo>
                    <a:pt x="1966764" y="1024630"/>
                  </a:lnTo>
                  <a:close/>
                  <a:moveTo>
                    <a:pt x="157036" y="1020613"/>
                  </a:moveTo>
                  <a:lnTo>
                    <a:pt x="82574" y="1020613"/>
                  </a:lnTo>
                  <a:lnTo>
                    <a:pt x="82574" y="1024630"/>
                  </a:lnTo>
                  <a:lnTo>
                    <a:pt x="157036" y="1024630"/>
                  </a:lnTo>
                  <a:lnTo>
                    <a:pt x="157036" y="1020613"/>
                  </a:lnTo>
                  <a:close/>
                  <a:moveTo>
                    <a:pt x="471108" y="1020613"/>
                  </a:moveTo>
                  <a:lnTo>
                    <a:pt x="396646" y="1020613"/>
                  </a:lnTo>
                  <a:lnTo>
                    <a:pt x="396646" y="1024630"/>
                  </a:lnTo>
                  <a:lnTo>
                    <a:pt x="471108" y="1024630"/>
                  </a:lnTo>
                  <a:lnTo>
                    <a:pt x="471108" y="1020613"/>
                  </a:lnTo>
                  <a:close/>
                  <a:moveTo>
                    <a:pt x="78478" y="1020613"/>
                  </a:moveTo>
                  <a:lnTo>
                    <a:pt x="4016" y="1020613"/>
                  </a:lnTo>
                  <a:lnTo>
                    <a:pt x="4016" y="1024630"/>
                  </a:lnTo>
                  <a:lnTo>
                    <a:pt x="78478" y="1024630"/>
                  </a:lnTo>
                  <a:lnTo>
                    <a:pt x="78478" y="1020613"/>
                  </a:lnTo>
                  <a:close/>
                  <a:moveTo>
                    <a:pt x="1888286" y="1020613"/>
                  </a:moveTo>
                  <a:lnTo>
                    <a:pt x="1888286" y="1024630"/>
                  </a:lnTo>
                  <a:lnTo>
                    <a:pt x="1962748" y="1024630"/>
                  </a:lnTo>
                  <a:lnTo>
                    <a:pt x="1962748" y="1020613"/>
                  </a:lnTo>
                  <a:lnTo>
                    <a:pt x="1888286" y="1020613"/>
                  </a:lnTo>
                  <a:close/>
                  <a:moveTo>
                    <a:pt x="1809809" y="1020613"/>
                  </a:moveTo>
                  <a:lnTo>
                    <a:pt x="1809809" y="1024630"/>
                  </a:lnTo>
                  <a:lnTo>
                    <a:pt x="1884270" y="1024630"/>
                  </a:lnTo>
                  <a:lnTo>
                    <a:pt x="1884270" y="1020613"/>
                  </a:lnTo>
                  <a:lnTo>
                    <a:pt x="1809809" y="1020613"/>
                  </a:lnTo>
                  <a:close/>
                  <a:moveTo>
                    <a:pt x="2280836" y="1024630"/>
                  </a:moveTo>
                  <a:lnTo>
                    <a:pt x="2355298" y="1024630"/>
                  </a:lnTo>
                  <a:lnTo>
                    <a:pt x="2355298" y="1020613"/>
                  </a:lnTo>
                  <a:lnTo>
                    <a:pt x="2280836" y="1020613"/>
                  </a:lnTo>
                  <a:lnTo>
                    <a:pt x="2280836" y="1024630"/>
                  </a:lnTo>
                  <a:close/>
                  <a:moveTo>
                    <a:pt x="1495737" y="1020613"/>
                  </a:moveTo>
                  <a:lnTo>
                    <a:pt x="1495737" y="1024630"/>
                  </a:lnTo>
                  <a:lnTo>
                    <a:pt x="1570198" y="1024630"/>
                  </a:lnTo>
                  <a:lnTo>
                    <a:pt x="1570198" y="1020613"/>
                  </a:lnTo>
                  <a:lnTo>
                    <a:pt x="1495737" y="1020613"/>
                  </a:lnTo>
                  <a:close/>
                  <a:moveTo>
                    <a:pt x="314072" y="1020613"/>
                  </a:moveTo>
                  <a:lnTo>
                    <a:pt x="239610" y="1020613"/>
                  </a:lnTo>
                  <a:lnTo>
                    <a:pt x="239610" y="1024630"/>
                  </a:lnTo>
                  <a:lnTo>
                    <a:pt x="314072" y="1024630"/>
                  </a:lnTo>
                  <a:lnTo>
                    <a:pt x="314072" y="1020613"/>
                  </a:lnTo>
                  <a:close/>
                  <a:moveTo>
                    <a:pt x="2202358" y="1024630"/>
                  </a:moveTo>
                  <a:lnTo>
                    <a:pt x="2276820" y="1024630"/>
                  </a:lnTo>
                  <a:lnTo>
                    <a:pt x="2276820" y="1020613"/>
                  </a:lnTo>
                  <a:lnTo>
                    <a:pt x="2202358" y="1020613"/>
                  </a:lnTo>
                  <a:lnTo>
                    <a:pt x="2202358" y="1024630"/>
                  </a:lnTo>
                  <a:close/>
                  <a:moveTo>
                    <a:pt x="2123800" y="1024630"/>
                  </a:moveTo>
                  <a:lnTo>
                    <a:pt x="2198262" y="1024630"/>
                  </a:lnTo>
                  <a:lnTo>
                    <a:pt x="2198262" y="1020613"/>
                  </a:lnTo>
                  <a:lnTo>
                    <a:pt x="2123800" y="1020613"/>
                  </a:lnTo>
                  <a:lnTo>
                    <a:pt x="2123800" y="1024630"/>
                  </a:lnTo>
                  <a:close/>
                  <a:moveTo>
                    <a:pt x="789115" y="1020613"/>
                  </a:moveTo>
                  <a:lnTo>
                    <a:pt x="789115" y="1024630"/>
                  </a:lnTo>
                  <a:lnTo>
                    <a:pt x="863577" y="1024630"/>
                  </a:lnTo>
                  <a:lnTo>
                    <a:pt x="863577" y="1020613"/>
                  </a:lnTo>
                  <a:lnTo>
                    <a:pt x="789115" y="1020613"/>
                  </a:lnTo>
                  <a:close/>
                  <a:moveTo>
                    <a:pt x="2359394" y="1024630"/>
                  </a:moveTo>
                  <a:lnTo>
                    <a:pt x="2433856" y="1024630"/>
                  </a:lnTo>
                  <a:lnTo>
                    <a:pt x="2433856" y="1020613"/>
                  </a:lnTo>
                  <a:lnTo>
                    <a:pt x="2359394" y="1020613"/>
                  </a:lnTo>
                  <a:lnTo>
                    <a:pt x="2359394" y="1024630"/>
                  </a:lnTo>
                  <a:close/>
                  <a:moveTo>
                    <a:pt x="710638" y="1020613"/>
                  </a:moveTo>
                  <a:lnTo>
                    <a:pt x="710638" y="1024630"/>
                  </a:lnTo>
                  <a:lnTo>
                    <a:pt x="785099" y="1024630"/>
                  </a:lnTo>
                  <a:lnTo>
                    <a:pt x="785099" y="1020613"/>
                  </a:lnTo>
                  <a:lnTo>
                    <a:pt x="710638" y="1020613"/>
                  </a:lnTo>
                  <a:close/>
                  <a:moveTo>
                    <a:pt x="475124" y="1020613"/>
                  </a:moveTo>
                  <a:lnTo>
                    <a:pt x="475124" y="1024630"/>
                  </a:lnTo>
                  <a:lnTo>
                    <a:pt x="549585" y="1024630"/>
                  </a:lnTo>
                  <a:lnTo>
                    <a:pt x="549585" y="1020613"/>
                  </a:lnTo>
                  <a:lnTo>
                    <a:pt x="475124" y="1020613"/>
                  </a:lnTo>
                  <a:close/>
                  <a:moveTo>
                    <a:pt x="235514" y="1020613"/>
                  </a:moveTo>
                  <a:lnTo>
                    <a:pt x="161052" y="1020613"/>
                  </a:lnTo>
                  <a:lnTo>
                    <a:pt x="161052" y="1024630"/>
                  </a:lnTo>
                  <a:lnTo>
                    <a:pt x="235514" y="1024630"/>
                  </a:lnTo>
                  <a:lnTo>
                    <a:pt x="235514" y="1020613"/>
                  </a:lnTo>
                  <a:close/>
                  <a:moveTo>
                    <a:pt x="392550" y="1020613"/>
                  </a:moveTo>
                  <a:lnTo>
                    <a:pt x="318088" y="1020613"/>
                  </a:lnTo>
                  <a:lnTo>
                    <a:pt x="318088" y="1024630"/>
                  </a:lnTo>
                  <a:lnTo>
                    <a:pt x="392550" y="1024630"/>
                  </a:lnTo>
                  <a:lnTo>
                    <a:pt x="392550" y="1020613"/>
                  </a:lnTo>
                  <a:close/>
                  <a:moveTo>
                    <a:pt x="2045322" y="1024630"/>
                  </a:moveTo>
                  <a:lnTo>
                    <a:pt x="2119784" y="1024630"/>
                  </a:lnTo>
                  <a:lnTo>
                    <a:pt x="2119784" y="1020613"/>
                  </a:lnTo>
                  <a:lnTo>
                    <a:pt x="2045322" y="1020613"/>
                  </a:lnTo>
                  <a:lnTo>
                    <a:pt x="2045322" y="1024630"/>
                  </a:lnTo>
                  <a:close/>
                  <a:moveTo>
                    <a:pt x="553602" y="1020613"/>
                  </a:moveTo>
                  <a:lnTo>
                    <a:pt x="553602" y="1024630"/>
                  </a:lnTo>
                  <a:lnTo>
                    <a:pt x="628063" y="1024630"/>
                  </a:lnTo>
                  <a:lnTo>
                    <a:pt x="628063" y="1020613"/>
                  </a:lnTo>
                  <a:lnTo>
                    <a:pt x="553602" y="1020613"/>
                  </a:lnTo>
                  <a:close/>
                  <a:moveTo>
                    <a:pt x="946151" y="1020613"/>
                  </a:moveTo>
                  <a:lnTo>
                    <a:pt x="946151" y="1024630"/>
                  </a:lnTo>
                  <a:lnTo>
                    <a:pt x="1020613" y="1024630"/>
                  </a:lnTo>
                  <a:lnTo>
                    <a:pt x="1020613" y="1020613"/>
                  </a:lnTo>
                  <a:lnTo>
                    <a:pt x="946151" y="1020613"/>
                  </a:lnTo>
                  <a:close/>
                  <a:moveTo>
                    <a:pt x="632080" y="1020613"/>
                  </a:moveTo>
                  <a:lnTo>
                    <a:pt x="632080" y="1024630"/>
                  </a:lnTo>
                  <a:lnTo>
                    <a:pt x="706541" y="1024630"/>
                  </a:lnTo>
                  <a:lnTo>
                    <a:pt x="706541" y="1020613"/>
                  </a:lnTo>
                  <a:lnTo>
                    <a:pt x="632080" y="1020613"/>
                  </a:lnTo>
                  <a:close/>
                  <a:moveTo>
                    <a:pt x="867673" y="1020613"/>
                  </a:moveTo>
                  <a:lnTo>
                    <a:pt x="867673" y="1024630"/>
                  </a:lnTo>
                  <a:lnTo>
                    <a:pt x="942135" y="1024630"/>
                  </a:lnTo>
                  <a:lnTo>
                    <a:pt x="942135" y="1020613"/>
                  </a:lnTo>
                  <a:lnTo>
                    <a:pt x="867673" y="1020613"/>
                  </a:lnTo>
                  <a:close/>
                  <a:moveTo>
                    <a:pt x="1652773" y="1099172"/>
                  </a:moveTo>
                  <a:lnTo>
                    <a:pt x="1652773" y="1103188"/>
                  </a:lnTo>
                  <a:lnTo>
                    <a:pt x="1727234" y="1103188"/>
                  </a:lnTo>
                  <a:lnTo>
                    <a:pt x="1727234" y="1099172"/>
                  </a:lnTo>
                  <a:lnTo>
                    <a:pt x="1652773" y="1099172"/>
                  </a:lnTo>
                  <a:close/>
                  <a:moveTo>
                    <a:pt x="2045322" y="1103188"/>
                  </a:moveTo>
                  <a:lnTo>
                    <a:pt x="2119784" y="1103188"/>
                  </a:lnTo>
                  <a:lnTo>
                    <a:pt x="2119784" y="1099172"/>
                  </a:lnTo>
                  <a:lnTo>
                    <a:pt x="2045322" y="1099172"/>
                  </a:lnTo>
                  <a:lnTo>
                    <a:pt x="2045322" y="1103188"/>
                  </a:lnTo>
                  <a:close/>
                  <a:moveTo>
                    <a:pt x="1338701" y="1099172"/>
                  </a:moveTo>
                  <a:lnTo>
                    <a:pt x="1338701" y="1103188"/>
                  </a:lnTo>
                  <a:lnTo>
                    <a:pt x="1413162" y="1103188"/>
                  </a:lnTo>
                  <a:lnTo>
                    <a:pt x="1413162" y="1099172"/>
                  </a:lnTo>
                  <a:lnTo>
                    <a:pt x="1338701" y="1099172"/>
                  </a:lnTo>
                  <a:close/>
                  <a:moveTo>
                    <a:pt x="1181665" y="1099172"/>
                  </a:moveTo>
                  <a:lnTo>
                    <a:pt x="1181665" y="1103188"/>
                  </a:lnTo>
                  <a:lnTo>
                    <a:pt x="1256127" y="1103188"/>
                  </a:lnTo>
                  <a:lnTo>
                    <a:pt x="1256127" y="1099172"/>
                  </a:lnTo>
                  <a:lnTo>
                    <a:pt x="1181665" y="1099172"/>
                  </a:lnTo>
                  <a:close/>
                  <a:moveTo>
                    <a:pt x="1495737" y="1099172"/>
                  </a:moveTo>
                  <a:lnTo>
                    <a:pt x="1495737" y="1103188"/>
                  </a:lnTo>
                  <a:lnTo>
                    <a:pt x="1570198" y="1103188"/>
                  </a:lnTo>
                  <a:lnTo>
                    <a:pt x="1570198" y="1099172"/>
                  </a:lnTo>
                  <a:lnTo>
                    <a:pt x="1495737" y="1099172"/>
                  </a:lnTo>
                  <a:close/>
                  <a:moveTo>
                    <a:pt x="1103187" y="1099172"/>
                  </a:moveTo>
                  <a:lnTo>
                    <a:pt x="1103187" y="1103188"/>
                  </a:lnTo>
                  <a:lnTo>
                    <a:pt x="1177649" y="1103188"/>
                  </a:lnTo>
                  <a:lnTo>
                    <a:pt x="1177649" y="1099172"/>
                  </a:lnTo>
                  <a:lnTo>
                    <a:pt x="1103187" y="1099172"/>
                  </a:lnTo>
                  <a:close/>
                  <a:moveTo>
                    <a:pt x="946151" y="1099172"/>
                  </a:moveTo>
                  <a:lnTo>
                    <a:pt x="946151" y="1103188"/>
                  </a:lnTo>
                  <a:lnTo>
                    <a:pt x="1020613" y="1103188"/>
                  </a:lnTo>
                  <a:lnTo>
                    <a:pt x="1020613" y="1099172"/>
                  </a:lnTo>
                  <a:lnTo>
                    <a:pt x="946151" y="1099172"/>
                  </a:lnTo>
                  <a:close/>
                  <a:moveTo>
                    <a:pt x="1024629" y="1099172"/>
                  </a:moveTo>
                  <a:lnTo>
                    <a:pt x="1024629" y="1103188"/>
                  </a:lnTo>
                  <a:lnTo>
                    <a:pt x="1099091" y="1103188"/>
                  </a:lnTo>
                  <a:lnTo>
                    <a:pt x="1099091" y="1099172"/>
                  </a:lnTo>
                  <a:lnTo>
                    <a:pt x="1024629" y="1099172"/>
                  </a:lnTo>
                  <a:close/>
                  <a:moveTo>
                    <a:pt x="1260223" y="1099172"/>
                  </a:moveTo>
                  <a:lnTo>
                    <a:pt x="1260223" y="1103188"/>
                  </a:lnTo>
                  <a:lnTo>
                    <a:pt x="1334685" y="1103188"/>
                  </a:lnTo>
                  <a:lnTo>
                    <a:pt x="1334685" y="1099172"/>
                  </a:lnTo>
                  <a:lnTo>
                    <a:pt x="1260223" y="1099172"/>
                  </a:lnTo>
                  <a:close/>
                  <a:moveTo>
                    <a:pt x="1417259" y="1099172"/>
                  </a:moveTo>
                  <a:lnTo>
                    <a:pt x="1417259" y="1103188"/>
                  </a:lnTo>
                  <a:lnTo>
                    <a:pt x="1491721" y="1103188"/>
                  </a:lnTo>
                  <a:lnTo>
                    <a:pt x="1491721" y="1099172"/>
                  </a:lnTo>
                  <a:lnTo>
                    <a:pt x="1417259" y="1099172"/>
                  </a:lnTo>
                  <a:close/>
                  <a:moveTo>
                    <a:pt x="1809809" y="1099172"/>
                  </a:moveTo>
                  <a:lnTo>
                    <a:pt x="1809809" y="1103188"/>
                  </a:lnTo>
                  <a:lnTo>
                    <a:pt x="1884270" y="1103188"/>
                  </a:lnTo>
                  <a:lnTo>
                    <a:pt x="1884270" y="1099172"/>
                  </a:lnTo>
                  <a:lnTo>
                    <a:pt x="1809809" y="1099172"/>
                  </a:lnTo>
                  <a:close/>
                  <a:moveTo>
                    <a:pt x="1731250" y="1099172"/>
                  </a:moveTo>
                  <a:lnTo>
                    <a:pt x="1731250" y="1103188"/>
                  </a:lnTo>
                  <a:lnTo>
                    <a:pt x="1805712" y="1103188"/>
                  </a:lnTo>
                  <a:lnTo>
                    <a:pt x="1805712" y="1099172"/>
                  </a:lnTo>
                  <a:lnTo>
                    <a:pt x="1731250" y="1099172"/>
                  </a:lnTo>
                  <a:close/>
                  <a:moveTo>
                    <a:pt x="314072" y="1099172"/>
                  </a:moveTo>
                  <a:lnTo>
                    <a:pt x="239610" y="1099172"/>
                  </a:lnTo>
                  <a:lnTo>
                    <a:pt x="239610" y="1103188"/>
                  </a:lnTo>
                  <a:lnTo>
                    <a:pt x="314072" y="1103188"/>
                  </a:lnTo>
                  <a:lnTo>
                    <a:pt x="314072" y="1099172"/>
                  </a:lnTo>
                  <a:close/>
                  <a:moveTo>
                    <a:pt x="78478" y="1099172"/>
                  </a:moveTo>
                  <a:lnTo>
                    <a:pt x="4016" y="1099172"/>
                  </a:lnTo>
                  <a:lnTo>
                    <a:pt x="4016" y="1103188"/>
                  </a:lnTo>
                  <a:lnTo>
                    <a:pt x="78478" y="1103188"/>
                  </a:lnTo>
                  <a:lnTo>
                    <a:pt x="78478" y="1099172"/>
                  </a:lnTo>
                  <a:close/>
                  <a:moveTo>
                    <a:pt x="1888286" y="1099172"/>
                  </a:moveTo>
                  <a:lnTo>
                    <a:pt x="1888286" y="1103188"/>
                  </a:lnTo>
                  <a:lnTo>
                    <a:pt x="1962748" y="1103188"/>
                  </a:lnTo>
                  <a:lnTo>
                    <a:pt x="1962748" y="1099172"/>
                  </a:lnTo>
                  <a:lnTo>
                    <a:pt x="1888286" y="1099172"/>
                  </a:lnTo>
                  <a:close/>
                  <a:moveTo>
                    <a:pt x="2202358" y="1103188"/>
                  </a:moveTo>
                  <a:lnTo>
                    <a:pt x="2276820" y="1103188"/>
                  </a:lnTo>
                  <a:lnTo>
                    <a:pt x="2276820" y="1099172"/>
                  </a:lnTo>
                  <a:lnTo>
                    <a:pt x="2202358" y="1099172"/>
                  </a:lnTo>
                  <a:lnTo>
                    <a:pt x="2202358" y="1103188"/>
                  </a:lnTo>
                  <a:close/>
                  <a:moveTo>
                    <a:pt x="2359394" y="1103188"/>
                  </a:moveTo>
                  <a:lnTo>
                    <a:pt x="2433856" y="1103188"/>
                  </a:lnTo>
                  <a:lnTo>
                    <a:pt x="2433856" y="1099172"/>
                  </a:lnTo>
                  <a:lnTo>
                    <a:pt x="2359394" y="1099172"/>
                  </a:lnTo>
                  <a:lnTo>
                    <a:pt x="2359394" y="1103188"/>
                  </a:lnTo>
                  <a:close/>
                  <a:moveTo>
                    <a:pt x="392550" y="1099172"/>
                  </a:moveTo>
                  <a:lnTo>
                    <a:pt x="318088" y="1099172"/>
                  </a:lnTo>
                  <a:lnTo>
                    <a:pt x="318088" y="1103188"/>
                  </a:lnTo>
                  <a:lnTo>
                    <a:pt x="392550" y="1103188"/>
                  </a:lnTo>
                  <a:lnTo>
                    <a:pt x="392550" y="1099172"/>
                  </a:lnTo>
                  <a:close/>
                  <a:moveTo>
                    <a:pt x="1966764" y="1099172"/>
                  </a:moveTo>
                  <a:lnTo>
                    <a:pt x="1966764" y="1103188"/>
                  </a:lnTo>
                  <a:lnTo>
                    <a:pt x="2041226" y="1103188"/>
                  </a:lnTo>
                  <a:lnTo>
                    <a:pt x="2041226" y="1099172"/>
                  </a:lnTo>
                  <a:lnTo>
                    <a:pt x="1966764" y="1099172"/>
                  </a:lnTo>
                  <a:close/>
                  <a:moveTo>
                    <a:pt x="2123800" y="1103188"/>
                  </a:moveTo>
                  <a:lnTo>
                    <a:pt x="2198262" y="1103188"/>
                  </a:lnTo>
                  <a:lnTo>
                    <a:pt x="2198262" y="1099172"/>
                  </a:lnTo>
                  <a:lnTo>
                    <a:pt x="2123800" y="1099172"/>
                  </a:lnTo>
                  <a:lnTo>
                    <a:pt x="2123800" y="1103188"/>
                  </a:lnTo>
                  <a:close/>
                  <a:moveTo>
                    <a:pt x="867673" y="1099172"/>
                  </a:moveTo>
                  <a:lnTo>
                    <a:pt x="867673" y="1103188"/>
                  </a:lnTo>
                  <a:lnTo>
                    <a:pt x="942135" y="1103188"/>
                  </a:lnTo>
                  <a:lnTo>
                    <a:pt x="942135" y="1099172"/>
                  </a:lnTo>
                  <a:lnTo>
                    <a:pt x="867673" y="1099172"/>
                  </a:lnTo>
                  <a:close/>
                  <a:moveTo>
                    <a:pt x="235514" y="1099172"/>
                  </a:moveTo>
                  <a:lnTo>
                    <a:pt x="161052" y="1099172"/>
                  </a:lnTo>
                  <a:lnTo>
                    <a:pt x="161052" y="1103188"/>
                  </a:lnTo>
                  <a:lnTo>
                    <a:pt x="235514" y="1103188"/>
                  </a:lnTo>
                  <a:lnTo>
                    <a:pt x="235514" y="1099172"/>
                  </a:lnTo>
                  <a:close/>
                  <a:moveTo>
                    <a:pt x="1574215" y="1099172"/>
                  </a:moveTo>
                  <a:lnTo>
                    <a:pt x="1574215" y="1103188"/>
                  </a:lnTo>
                  <a:lnTo>
                    <a:pt x="1648676" y="1103188"/>
                  </a:lnTo>
                  <a:lnTo>
                    <a:pt x="1648676" y="1099172"/>
                  </a:lnTo>
                  <a:lnTo>
                    <a:pt x="1574215" y="1099172"/>
                  </a:lnTo>
                  <a:close/>
                  <a:moveTo>
                    <a:pt x="475124" y="1099172"/>
                  </a:moveTo>
                  <a:lnTo>
                    <a:pt x="475124" y="1103188"/>
                  </a:lnTo>
                  <a:lnTo>
                    <a:pt x="549585" y="1103188"/>
                  </a:lnTo>
                  <a:lnTo>
                    <a:pt x="549585" y="1099172"/>
                  </a:lnTo>
                  <a:lnTo>
                    <a:pt x="475124" y="1099172"/>
                  </a:lnTo>
                  <a:close/>
                  <a:moveTo>
                    <a:pt x="553602" y="1099172"/>
                  </a:moveTo>
                  <a:lnTo>
                    <a:pt x="553602" y="1103188"/>
                  </a:lnTo>
                  <a:lnTo>
                    <a:pt x="628063" y="1103188"/>
                  </a:lnTo>
                  <a:lnTo>
                    <a:pt x="628063" y="1099172"/>
                  </a:lnTo>
                  <a:lnTo>
                    <a:pt x="553602" y="1099172"/>
                  </a:lnTo>
                  <a:close/>
                  <a:moveTo>
                    <a:pt x="710638" y="1099172"/>
                  </a:moveTo>
                  <a:lnTo>
                    <a:pt x="710638" y="1103188"/>
                  </a:lnTo>
                  <a:lnTo>
                    <a:pt x="785099" y="1103188"/>
                  </a:lnTo>
                  <a:lnTo>
                    <a:pt x="785099" y="1099172"/>
                  </a:lnTo>
                  <a:lnTo>
                    <a:pt x="710638" y="1099172"/>
                  </a:lnTo>
                  <a:close/>
                  <a:moveTo>
                    <a:pt x="632080" y="1099172"/>
                  </a:moveTo>
                  <a:lnTo>
                    <a:pt x="632080" y="1103188"/>
                  </a:lnTo>
                  <a:lnTo>
                    <a:pt x="706541" y="1103188"/>
                  </a:lnTo>
                  <a:lnTo>
                    <a:pt x="706541" y="1099172"/>
                  </a:lnTo>
                  <a:lnTo>
                    <a:pt x="632080" y="1099172"/>
                  </a:lnTo>
                  <a:close/>
                  <a:moveTo>
                    <a:pt x="157036" y="1099172"/>
                  </a:moveTo>
                  <a:lnTo>
                    <a:pt x="82574" y="1099172"/>
                  </a:lnTo>
                  <a:lnTo>
                    <a:pt x="82574" y="1103188"/>
                  </a:lnTo>
                  <a:lnTo>
                    <a:pt x="157036" y="1103188"/>
                  </a:lnTo>
                  <a:lnTo>
                    <a:pt x="157036" y="1099172"/>
                  </a:lnTo>
                  <a:close/>
                  <a:moveTo>
                    <a:pt x="396566" y="1099172"/>
                  </a:moveTo>
                  <a:lnTo>
                    <a:pt x="396566" y="1103188"/>
                  </a:lnTo>
                  <a:lnTo>
                    <a:pt x="471027" y="1103188"/>
                  </a:lnTo>
                  <a:lnTo>
                    <a:pt x="471027" y="1099172"/>
                  </a:lnTo>
                  <a:lnTo>
                    <a:pt x="396566" y="1099172"/>
                  </a:lnTo>
                  <a:close/>
                  <a:moveTo>
                    <a:pt x="2280836" y="1103188"/>
                  </a:moveTo>
                  <a:lnTo>
                    <a:pt x="2355298" y="1103188"/>
                  </a:lnTo>
                  <a:lnTo>
                    <a:pt x="2355298" y="1099172"/>
                  </a:lnTo>
                  <a:lnTo>
                    <a:pt x="2280836" y="1099172"/>
                  </a:lnTo>
                  <a:lnTo>
                    <a:pt x="2280836" y="1103188"/>
                  </a:lnTo>
                  <a:close/>
                  <a:moveTo>
                    <a:pt x="789115" y="1099172"/>
                  </a:moveTo>
                  <a:lnTo>
                    <a:pt x="789115" y="1103188"/>
                  </a:lnTo>
                  <a:lnTo>
                    <a:pt x="863577" y="1103188"/>
                  </a:lnTo>
                  <a:lnTo>
                    <a:pt x="863577" y="1099172"/>
                  </a:lnTo>
                  <a:lnTo>
                    <a:pt x="789115" y="1099172"/>
                  </a:lnTo>
                  <a:close/>
                  <a:moveTo>
                    <a:pt x="632080" y="1177649"/>
                  </a:moveTo>
                  <a:lnTo>
                    <a:pt x="632080" y="1181666"/>
                  </a:lnTo>
                  <a:lnTo>
                    <a:pt x="706541" y="1181666"/>
                  </a:lnTo>
                  <a:lnTo>
                    <a:pt x="706541" y="1177649"/>
                  </a:lnTo>
                  <a:lnTo>
                    <a:pt x="632080" y="1177649"/>
                  </a:lnTo>
                  <a:close/>
                  <a:moveTo>
                    <a:pt x="1495737" y="1177649"/>
                  </a:moveTo>
                  <a:lnTo>
                    <a:pt x="1495737" y="1181666"/>
                  </a:lnTo>
                  <a:lnTo>
                    <a:pt x="1570198" y="1181666"/>
                  </a:lnTo>
                  <a:lnTo>
                    <a:pt x="1570198" y="1177649"/>
                  </a:lnTo>
                  <a:lnTo>
                    <a:pt x="1495737" y="1177649"/>
                  </a:lnTo>
                  <a:close/>
                  <a:moveTo>
                    <a:pt x="1417259" y="1177649"/>
                  </a:moveTo>
                  <a:lnTo>
                    <a:pt x="1417259" y="1181666"/>
                  </a:lnTo>
                  <a:lnTo>
                    <a:pt x="1491721" y="1181666"/>
                  </a:lnTo>
                  <a:lnTo>
                    <a:pt x="1491721" y="1177649"/>
                  </a:lnTo>
                  <a:lnTo>
                    <a:pt x="1417259" y="1177649"/>
                  </a:lnTo>
                  <a:close/>
                  <a:moveTo>
                    <a:pt x="710638" y="1177649"/>
                  </a:moveTo>
                  <a:lnTo>
                    <a:pt x="710638" y="1181666"/>
                  </a:lnTo>
                  <a:lnTo>
                    <a:pt x="785099" y="1181666"/>
                  </a:lnTo>
                  <a:lnTo>
                    <a:pt x="785099" y="1177649"/>
                  </a:lnTo>
                  <a:lnTo>
                    <a:pt x="710638" y="1177649"/>
                  </a:lnTo>
                  <a:close/>
                  <a:moveTo>
                    <a:pt x="1574215" y="1177649"/>
                  </a:moveTo>
                  <a:lnTo>
                    <a:pt x="1574215" y="1181666"/>
                  </a:lnTo>
                  <a:lnTo>
                    <a:pt x="1648676" y="1181666"/>
                  </a:lnTo>
                  <a:lnTo>
                    <a:pt x="1648676" y="1177649"/>
                  </a:lnTo>
                  <a:lnTo>
                    <a:pt x="1574215" y="1177649"/>
                  </a:lnTo>
                  <a:close/>
                  <a:moveTo>
                    <a:pt x="1652773" y="1177649"/>
                  </a:moveTo>
                  <a:lnTo>
                    <a:pt x="1652773" y="1181666"/>
                  </a:lnTo>
                  <a:lnTo>
                    <a:pt x="1727234" y="1181666"/>
                  </a:lnTo>
                  <a:lnTo>
                    <a:pt x="1727234" y="1177649"/>
                  </a:lnTo>
                  <a:lnTo>
                    <a:pt x="1652773" y="1177649"/>
                  </a:lnTo>
                  <a:close/>
                  <a:moveTo>
                    <a:pt x="1731250" y="1177649"/>
                  </a:moveTo>
                  <a:lnTo>
                    <a:pt x="1731250" y="1181666"/>
                  </a:lnTo>
                  <a:lnTo>
                    <a:pt x="1805712" y="1181666"/>
                  </a:lnTo>
                  <a:lnTo>
                    <a:pt x="1805712" y="1177649"/>
                  </a:lnTo>
                  <a:lnTo>
                    <a:pt x="1731250" y="1177649"/>
                  </a:lnTo>
                  <a:close/>
                  <a:moveTo>
                    <a:pt x="2359394" y="1181666"/>
                  </a:moveTo>
                  <a:lnTo>
                    <a:pt x="2433856" y="1181666"/>
                  </a:lnTo>
                  <a:lnTo>
                    <a:pt x="2433856" y="1177649"/>
                  </a:lnTo>
                  <a:lnTo>
                    <a:pt x="2359394" y="1177649"/>
                  </a:lnTo>
                  <a:lnTo>
                    <a:pt x="2359394" y="1181666"/>
                  </a:lnTo>
                  <a:close/>
                  <a:moveTo>
                    <a:pt x="867673" y="1177649"/>
                  </a:moveTo>
                  <a:lnTo>
                    <a:pt x="867673" y="1181666"/>
                  </a:lnTo>
                  <a:lnTo>
                    <a:pt x="942135" y="1181666"/>
                  </a:lnTo>
                  <a:lnTo>
                    <a:pt x="942135" y="1177649"/>
                  </a:lnTo>
                  <a:lnTo>
                    <a:pt x="867673" y="1177649"/>
                  </a:lnTo>
                  <a:close/>
                  <a:moveTo>
                    <a:pt x="1024629" y="1177649"/>
                  </a:moveTo>
                  <a:lnTo>
                    <a:pt x="1024629" y="1181666"/>
                  </a:lnTo>
                  <a:lnTo>
                    <a:pt x="1099091" y="1181666"/>
                  </a:lnTo>
                  <a:lnTo>
                    <a:pt x="1099091" y="1177649"/>
                  </a:lnTo>
                  <a:lnTo>
                    <a:pt x="1024629" y="1177649"/>
                  </a:lnTo>
                  <a:close/>
                  <a:moveTo>
                    <a:pt x="789115" y="1177649"/>
                  </a:moveTo>
                  <a:lnTo>
                    <a:pt x="789115" y="1181666"/>
                  </a:lnTo>
                  <a:lnTo>
                    <a:pt x="863577" y="1181666"/>
                  </a:lnTo>
                  <a:lnTo>
                    <a:pt x="863577" y="1177649"/>
                  </a:lnTo>
                  <a:lnTo>
                    <a:pt x="789115" y="1177649"/>
                  </a:lnTo>
                  <a:close/>
                  <a:moveTo>
                    <a:pt x="78478" y="1177649"/>
                  </a:moveTo>
                  <a:lnTo>
                    <a:pt x="4016" y="1177649"/>
                  </a:lnTo>
                  <a:lnTo>
                    <a:pt x="4016" y="1181666"/>
                  </a:lnTo>
                  <a:lnTo>
                    <a:pt x="78478" y="1181666"/>
                  </a:lnTo>
                  <a:lnTo>
                    <a:pt x="78478" y="1177649"/>
                  </a:lnTo>
                  <a:close/>
                  <a:moveTo>
                    <a:pt x="1103187" y="1177649"/>
                  </a:moveTo>
                  <a:lnTo>
                    <a:pt x="1103187" y="1181666"/>
                  </a:lnTo>
                  <a:lnTo>
                    <a:pt x="1177649" y="1181666"/>
                  </a:lnTo>
                  <a:lnTo>
                    <a:pt x="1177649" y="1177649"/>
                  </a:lnTo>
                  <a:lnTo>
                    <a:pt x="1103187" y="1177649"/>
                  </a:lnTo>
                  <a:close/>
                  <a:moveTo>
                    <a:pt x="1338701" y="1177649"/>
                  </a:moveTo>
                  <a:lnTo>
                    <a:pt x="1338701" y="1181666"/>
                  </a:lnTo>
                  <a:lnTo>
                    <a:pt x="1413162" y="1181666"/>
                  </a:lnTo>
                  <a:lnTo>
                    <a:pt x="1413162" y="1177649"/>
                  </a:lnTo>
                  <a:lnTo>
                    <a:pt x="1338701" y="1177649"/>
                  </a:lnTo>
                  <a:close/>
                  <a:moveTo>
                    <a:pt x="553602" y="1177649"/>
                  </a:moveTo>
                  <a:lnTo>
                    <a:pt x="553602" y="1181666"/>
                  </a:lnTo>
                  <a:lnTo>
                    <a:pt x="628063" y="1181666"/>
                  </a:lnTo>
                  <a:lnTo>
                    <a:pt x="628063" y="1177649"/>
                  </a:lnTo>
                  <a:lnTo>
                    <a:pt x="553602" y="1177649"/>
                  </a:lnTo>
                  <a:close/>
                  <a:moveTo>
                    <a:pt x="1181665" y="1177649"/>
                  </a:moveTo>
                  <a:lnTo>
                    <a:pt x="1181665" y="1181666"/>
                  </a:lnTo>
                  <a:lnTo>
                    <a:pt x="1256127" y="1181666"/>
                  </a:lnTo>
                  <a:lnTo>
                    <a:pt x="1256127" y="1177649"/>
                  </a:lnTo>
                  <a:lnTo>
                    <a:pt x="1181665" y="1177649"/>
                  </a:lnTo>
                  <a:close/>
                  <a:moveTo>
                    <a:pt x="1260223" y="1177649"/>
                  </a:moveTo>
                  <a:lnTo>
                    <a:pt x="1260223" y="1181666"/>
                  </a:lnTo>
                  <a:lnTo>
                    <a:pt x="1334685" y="1181666"/>
                  </a:lnTo>
                  <a:lnTo>
                    <a:pt x="1334685" y="1177649"/>
                  </a:lnTo>
                  <a:lnTo>
                    <a:pt x="1260223" y="1177649"/>
                  </a:lnTo>
                  <a:close/>
                  <a:moveTo>
                    <a:pt x="946151" y="1177649"/>
                  </a:moveTo>
                  <a:lnTo>
                    <a:pt x="946151" y="1181666"/>
                  </a:lnTo>
                  <a:lnTo>
                    <a:pt x="1020613" y="1181666"/>
                  </a:lnTo>
                  <a:lnTo>
                    <a:pt x="1020613" y="1177649"/>
                  </a:lnTo>
                  <a:lnTo>
                    <a:pt x="946151" y="1177649"/>
                  </a:lnTo>
                  <a:close/>
                  <a:moveTo>
                    <a:pt x="2123800" y="1181666"/>
                  </a:moveTo>
                  <a:lnTo>
                    <a:pt x="2198262" y="1181666"/>
                  </a:lnTo>
                  <a:lnTo>
                    <a:pt x="2198262" y="1177649"/>
                  </a:lnTo>
                  <a:lnTo>
                    <a:pt x="2123800" y="1177649"/>
                  </a:lnTo>
                  <a:lnTo>
                    <a:pt x="2123800" y="1181666"/>
                  </a:lnTo>
                  <a:close/>
                  <a:moveTo>
                    <a:pt x="235514" y="1177649"/>
                  </a:moveTo>
                  <a:lnTo>
                    <a:pt x="161052" y="1177649"/>
                  </a:lnTo>
                  <a:lnTo>
                    <a:pt x="161052" y="1181666"/>
                  </a:lnTo>
                  <a:lnTo>
                    <a:pt x="235514" y="1181666"/>
                  </a:lnTo>
                  <a:lnTo>
                    <a:pt x="235514" y="1177649"/>
                  </a:lnTo>
                  <a:close/>
                  <a:moveTo>
                    <a:pt x="2202358" y="1181666"/>
                  </a:moveTo>
                  <a:lnTo>
                    <a:pt x="2276820" y="1181666"/>
                  </a:lnTo>
                  <a:lnTo>
                    <a:pt x="2276820" y="1177649"/>
                  </a:lnTo>
                  <a:lnTo>
                    <a:pt x="2202358" y="1177649"/>
                  </a:lnTo>
                  <a:lnTo>
                    <a:pt x="2202358" y="1181666"/>
                  </a:lnTo>
                  <a:close/>
                  <a:moveTo>
                    <a:pt x="314072" y="1177649"/>
                  </a:moveTo>
                  <a:lnTo>
                    <a:pt x="239610" y="1177649"/>
                  </a:lnTo>
                  <a:lnTo>
                    <a:pt x="239610" y="1181666"/>
                  </a:lnTo>
                  <a:lnTo>
                    <a:pt x="314072" y="1181666"/>
                  </a:lnTo>
                  <a:lnTo>
                    <a:pt x="314072" y="1177649"/>
                  </a:lnTo>
                  <a:close/>
                  <a:moveTo>
                    <a:pt x="157036" y="1177649"/>
                  </a:moveTo>
                  <a:lnTo>
                    <a:pt x="82574" y="1177649"/>
                  </a:lnTo>
                  <a:lnTo>
                    <a:pt x="82574" y="1181666"/>
                  </a:lnTo>
                  <a:lnTo>
                    <a:pt x="157036" y="1181666"/>
                  </a:lnTo>
                  <a:lnTo>
                    <a:pt x="157036" y="1177649"/>
                  </a:lnTo>
                  <a:close/>
                  <a:moveTo>
                    <a:pt x="2280836" y="1181666"/>
                  </a:moveTo>
                  <a:lnTo>
                    <a:pt x="2355298" y="1181666"/>
                  </a:lnTo>
                  <a:lnTo>
                    <a:pt x="2355298" y="1177649"/>
                  </a:lnTo>
                  <a:lnTo>
                    <a:pt x="2280836" y="1177649"/>
                  </a:lnTo>
                  <a:lnTo>
                    <a:pt x="2280836" y="1181666"/>
                  </a:lnTo>
                  <a:close/>
                  <a:moveTo>
                    <a:pt x="318088" y="1177649"/>
                  </a:moveTo>
                  <a:lnTo>
                    <a:pt x="318088" y="1181666"/>
                  </a:lnTo>
                  <a:lnTo>
                    <a:pt x="392550" y="1181666"/>
                  </a:lnTo>
                  <a:lnTo>
                    <a:pt x="392550" y="1177649"/>
                  </a:lnTo>
                  <a:lnTo>
                    <a:pt x="318088" y="1177649"/>
                  </a:lnTo>
                  <a:close/>
                  <a:moveTo>
                    <a:pt x="396566" y="1177649"/>
                  </a:moveTo>
                  <a:lnTo>
                    <a:pt x="396566" y="1181666"/>
                  </a:lnTo>
                  <a:lnTo>
                    <a:pt x="471027" y="1181666"/>
                  </a:lnTo>
                  <a:lnTo>
                    <a:pt x="471027" y="1177649"/>
                  </a:lnTo>
                  <a:lnTo>
                    <a:pt x="396566" y="1177649"/>
                  </a:lnTo>
                  <a:close/>
                  <a:moveTo>
                    <a:pt x="1888286" y="1177649"/>
                  </a:moveTo>
                  <a:lnTo>
                    <a:pt x="1888286" y="1181666"/>
                  </a:lnTo>
                  <a:lnTo>
                    <a:pt x="1962748" y="1181666"/>
                  </a:lnTo>
                  <a:lnTo>
                    <a:pt x="1962748" y="1177649"/>
                  </a:lnTo>
                  <a:lnTo>
                    <a:pt x="1888286" y="1177649"/>
                  </a:lnTo>
                  <a:close/>
                  <a:moveTo>
                    <a:pt x="1966764" y="1177649"/>
                  </a:moveTo>
                  <a:lnTo>
                    <a:pt x="1966764" y="1181666"/>
                  </a:lnTo>
                  <a:lnTo>
                    <a:pt x="2041226" y="1181666"/>
                  </a:lnTo>
                  <a:lnTo>
                    <a:pt x="2041226" y="1177649"/>
                  </a:lnTo>
                  <a:lnTo>
                    <a:pt x="1966764" y="1177649"/>
                  </a:lnTo>
                  <a:close/>
                  <a:moveTo>
                    <a:pt x="475124" y="1177649"/>
                  </a:moveTo>
                  <a:lnTo>
                    <a:pt x="475124" y="1181666"/>
                  </a:lnTo>
                  <a:lnTo>
                    <a:pt x="549585" y="1181666"/>
                  </a:lnTo>
                  <a:lnTo>
                    <a:pt x="549585" y="1177649"/>
                  </a:lnTo>
                  <a:lnTo>
                    <a:pt x="475124" y="1177649"/>
                  </a:lnTo>
                  <a:close/>
                  <a:moveTo>
                    <a:pt x="1809809" y="1177649"/>
                  </a:moveTo>
                  <a:lnTo>
                    <a:pt x="1809809" y="1181666"/>
                  </a:lnTo>
                  <a:lnTo>
                    <a:pt x="1884270" y="1181666"/>
                  </a:lnTo>
                  <a:lnTo>
                    <a:pt x="1884270" y="1177649"/>
                  </a:lnTo>
                  <a:lnTo>
                    <a:pt x="1809809" y="1177649"/>
                  </a:lnTo>
                  <a:close/>
                  <a:moveTo>
                    <a:pt x="2045322" y="1177649"/>
                  </a:moveTo>
                  <a:lnTo>
                    <a:pt x="2045322" y="1181666"/>
                  </a:lnTo>
                  <a:lnTo>
                    <a:pt x="2119784" y="1181666"/>
                  </a:lnTo>
                  <a:lnTo>
                    <a:pt x="2119784" y="1177649"/>
                  </a:lnTo>
                  <a:lnTo>
                    <a:pt x="2045322" y="1177649"/>
                  </a:lnTo>
                  <a:close/>
                  <a:moveTo>
                    <a:pt x="1103187" y="1256208"/>
                  </a:moveTo>
                  <a:lnTo>
                    <a:pt x="1103187" y="1260224"/>
                  </a:lnTo>
                  <a:lnTo>
                    <a:pt x="1177649" y="1260224"/>
                  </a:lnTo>
                  <a:lnTo>
                    <a:pt x="1177649" y="1256208"/>
                  </a:lnTo>
                  <a:lnTo>
                    <a:pt x="1103187" y="1256208"/>
                  </a:lnTo>
                  <a:close/>
                  <a:moveTo>
                    <a:pt x="946151" y="1256208"/>
                  </a:moveTo>
                  <a:lnTo>
                    <a:pt x="946151" y="1260224"/>
                  </a:lnTo>
                  <a:lnTo>
                    <a:pt x="1020613" y="1260224"/>
                  </a:lnTo>
                  <a:lnTo>
                    <a:pt x="1020613" y="1256208"/>
                  </a:lnTo>
                  <a:lnTo>
                    <a:pt x="946151" y="1256208"/>
                  </a:lnTo>
                  <a:close/>
                  <a:moveTo>
                    <a:pt x="1024629" y="1256208"/>
                  </a:moveTo>
                  <a:lnTo>
                    <a:pt x="1024629" y="1260224"/>
                  </a:lnTo>
                  <a:lnTo>
                    <a:pt x="1099091" y="1260224"/>
                  </a:lnTo>
                  <a:lnTo>
                    <a:pt x="1099091" y="1256208"/>
                  </a:lnTo>
                  <a:lnTo>
                    <a:pt x="1024629" y="1256208"/>
                  </a:lnTo>
                  <a:close/>
                  <a:moveTo>
                    <a:pt x="867673" y="1256208"/>
                  </a:moveTo>
                  <a:lnTo>
                    <a:pt x="867673" y="1260224"/>
                  </a:lnTo>
                  <a:lnTo>
                    <a:pt x="942135" y="1260224"/>
                  </a:lnTo>
                  <a:lnTo>
                    <a:pt x="942135" y="1256208"/>
                  </a:lnTo>
                  <a:lnTo>
                    <a:pt x="867673" y="1256208"/>
                  </a:lnTo>
                  <a:close/>
                  <a:moveTo>
                    <a:pt x="789115" y="1256208"/>
                  </a:moveTo>
                  <a:lnTo>
                    <a:pt x="789115" y="1260224"/>
                  </a:lnTo>
                  <a:lnTo>
                    <a:pt x="863577" y="1260224"/>
                  </a:lnTo>
                  <a:lnTo>
                    <a:pt x="863577" y="1256208"/>
                  </a:lnTo>
                  <a:lnTo>
                    <a:pt x="789115" y="1256208"/>
                  </a:lnTo>
                  <a:close/>
                  <a:moveTo>
                    <a:pt x="1495737" y="1256208"/>
                  </a:moveTo>
                  <a:lnTo>
                    <a:pt x="1495737" y="1260224"/>
                  </a:lnTo>
                  <a:lnTo>
                    <a:pt x="1570198" y="1260224"/>
                  </a:lnTo>
                  <a:lnTo>
                    <a:pt x="1570198" y="1256208"/>
                  </a:lnTo>
                  <a:lnTo>
                    <a:pt x="1495737" y="1256208"/>
                  </a:lnTo>
                  <a:close/>
                  <a:moveTo>
                    <a:pt x="1338701" y="1256208"/>
                  </a:moveTo>
                  <a:lnTo>
                    <a:pt x="1338701" y="1260224"/>
                  </a:lnTo>
                  <a:lnTo>
                    <a:pt x="1413162" y="1260224"/>
                  </a:lnTo>
                  <a:lnTo>
                    <a:pt x="1413162" y="1256208"/>
                  </a:lnTo>
                  <a:lnTo>
                    <a:pt x="1338701" y="1256208"/>
                  </a:lnTo>
                  <a:close/>
                  <a:moveTo>
                    <a:pt x="1417259" y="1256208"/>
                  </a:moveTo>
                  <a:lnTo>
                    <a:pt x="1417259" y="1260224"/>
                  </a:lnTo>
                  <a:lnTo>
                    <a:pt x="1491721" y="1260224"/>
                  </a:lnTo>
                  <a:lnTo>
                    <a:pt x="1491721" y="1256208"/>
                  </a:lnTo>
                  <a:lnTo>
                    <a:pt x="1417259" y="1256208"/>
                  </a:lnTo>
                  <a:close/>
                  <a:moveTo>
                    <a:pt x="1181665" y="1256208"/>
                  </a:moveTo>
                  <a:lnTo>
                    <a:pt x="1181665" y="1260224"/>
                  </a:lnTo>
                  <a:lnTo>
                    <a:pt x="1256127" y="1260224"/>
                  </a:lnTo>
                  <a:lnTo>
                    <a:pt x="1256127" y="1256208"/>
                  </a:lnTo>
                  <a:lnTo>
                    <a:pt x="1181665" y="1256208"/>
                  </a:lnTo>
                  <a:close/>
                  <a:moveTo>
                    <a:pt x="1260223" y="1256208"/>
                  </a:moveTo>
                  <a:lnTo>
                    <a:pt x="1260223" y="1260224"/>
                  </a:lnTo>
                  <a:lnTo>
                    <a:pt x="1334685" y="1260224"/>
                  </a:lnTo>
                  <a:lnTo>
                    <a:pt x="1334685" y="1256208"/>
                  </a:lnTo>
                  <a:lnTo>
                    <a:pt x="1260223" y="1256208"/>
                  </a:lnTo>
                  <a:close/>
                  <a:moveTo>
                    <a:pt x="396566" y="1256208"/>
                  </a:moveTo>
                  <a:lnTo>
                    <a:pt x="396566" y="1260224"/>
                  </a:lnTo>
                  <a:lnTo>
                    <a:pt x="471027" y="1260224"/>
                  </a:lnTo>
                  <a:lnTo>
                    <a:pt x="471027" y="1256208"/>
                  </a:lnTo>
                  <a:lnTo>
                    <a:pt x="396566" y="1256208"/>
                  </a:lnTo>
                  <a:close/>
                  <a:moveTo>
                    <a:pt x="78478" y="1256208"/>
                  </a:moveTo>
                  <a:lnTo>
                    <a:pt x="4016" y="1256208"/>
                  </a:lnTo>
                  <a:lnTo>
                    <a:pt x="4016" y="1260224"/>
                  </a:lnTo>
                  <a:lnTo>
                    <a:pt x="78478" y="1260224"/>
                  </a:lnTo>
                  <a:lnTo>
                    <a:pt x="78478" y="1256208"/>
                  </a:lnTo>
                  <a:close/>
                  <a:moveTo>
                    <a:pt x="318088" y="1256208"/>
                  </a:moveTo>
                  <a:lnTo>
                    <a:pt x="318088" y="1260224"/>
                  </a:lnTo>
                  <a:lnTo>
                    <a:pt x="392550" y="1260224"/>
                  </a:lnTo>
                  <a:lnTo>
                    <a:pt x="392550" y="1256208"/>
                  </a:lnTo>
                  <a:lnTo>
                    <a:pt x="318088" y="1256208"/>
                  </a:lnTo>
                  <a:close/>
                  <a:moveTo>
                    <a:pt x="1574215" y="1256208"/>
                  </a:moveTo>
                  <a:lnTo>
                    <a:pt x="1574215" y="1260224"/>
                  </a:lnTo>
                  <a:lnTo>
                    <a:pt x="1648676" y="1260224"/>
                  </a:lnTo>
                  <a:lnTo>
                    <a:pt x="1648676" y="1256208"/>
                  </a:lnTo>
                  <a:lnTo>
                    <a:pt x="1574215" y="1256208"/>
                  </a:lnTo>
                  <a:close/>
                  <a:moveTo>
                    <a:pt x="710638" y="1256208"/>
                  </a:moveTo>
                  <a:lnTo>
                    <a:pt x="710638" y="1260224"/>
                  </a:lnTo>
                  <a:lnTo>
                    <a:pt x="785099" y="1260224"/>
                  </a:lnTo>
                  <a:lnTo>
                    <a:pt x="785099" y="1256208"/>
                  </a:lnTo>
                  <a:lnTo>
                    <a:pt x="710638" y="1256208"/>
                  </a:lnTo>
                  <a:close/>
                  <a:moveTo>
                    <a:pt x="239530" y="1256208"/>
                  </a:moveTo>
                  <a:lnTo>
                    <a:pt x="239530" y="1260224"/>
                  </a:lnTo>
                  <a:lnTo>
                    <a:pt x="313991" y="1260224"/>
                  </a:lnTo>
                  <a:lnTo>
                    <a:pt x="313991" y="1256208"/>
                  </a:lnTo>
                  <a:lnTo>
                    <a:pt x="239530" y="1256208"/>
                  </a:lnTo>
                  <a:close/>
                  <a:moveTo>
                    <a:pt x="235514" y="1256208"/>
                  </a:moveTo>
                  <a:lnTo>
                    <a:pt x="161052" y="1256208"/>
                  </a:lnTo>
                  <a:lnTo>
                    <a:pt x="161052" y="1260224"/>
                  </a:lnTo>
                  <a:lnTo>
                    <a:pt x="235514" y="1260224"/>
                  </a:lnTo>
                  <a:lnTo>
                    <a:pt x="235514" y="1256208"/>
                  </a:lnTo>
                  <a:close/>
                  <a:moveTo>
                    <a:pt x="553602" y="1256208"/>
                  </a:moveTo>
                  <a:lnTo>
                    <a:pt x="553602" y="1260224"/>
                  </a:lnTo>
                  <a:lnTo>
                    <a:pt x="628063" y="1260224"/>
                  </a:lnTo>
                  <a:lnTo>
                    <a:pt x="628063" y="1256208"/>
                  </a:lnTo>
                  <a:lnTo>
                    <a:pt x="553602" y="1256208"/>
                  </a:lnTo>
                  <a:close/>
                  <a:moveTo>
                    <a:pt x="632080" y="1256208"/>
                  </a:moveTo>
                  <a:lnTo>
                    <a:pt x="632080" y="1260224"/>
                  </a:lnTo>
                  <a:lnTo>
                    <a:pt x="706541" y="1260224"/>
                  </a:lnTo>
                  <a:lnTo>
                    <a:pt x="706541" y="1256208"/>
                  </a:lnTo>
                  <a:lnTo>
                    <a:pt x="632080" y="1256208"/>
                  </a:lnTo>
                  <a:close/>
                  <a:moveTo>
                    <a:pt x="2359394" y="1260224"/>
                  </a:moveTo>
                  <a:lnTo>
                    <a:pt x="2433856" y="1260224"/>
                  </a:lnTo>
                  <a:lnTo>
                    <a:pt x="2433856" y="1256208"/>
                  </a:lnTo>
                  <a:lnTo>
                    <a:pt x="2359394" y="1256208"/>
                  </a:lnTo>
                  <a:lnTo>
                    <a:pt x="2359394" y="1260224"/>
                  </a:lnTo>
                  <a:close/>
                  <a:moveTo>
                    <a:pt x="2202358" y="1260224"/>
                  </a:moveTo>
                  <a:lnTo>
                    <a:pt x="2276820" y="1260224"/>
                  </a:lnTo>
                  <a:lnTo>
                    <a:pt x="2276820" y="1256208"/>
                  </a:lnTo>
                  <a:lnTo>
                    <a:pt x="2202358" y="1256208"/>
                  </a:lnTo>
                  <a:lnTo>
                    <a:pt x="2202358" y="1260224"/>
                  </a:lnTo>
                  <a:close/>
                  <a:moveTo>
                    <a:pt x="475124" y="1256208"/>
                  </a:moveTo>
                  <a:lnTo>
                    <a:pt x="475124" y="1260224"/>
                  </a:lnTo>
                  <a:lnTo>
                    <a:pt x="549585" y="1260224"/>
                  </a:lnTo>
                  <a:lnTo>
                    <a:pt x="549585" y="1256208"/>
                  </a:lnTo>
                  <a:lnTo>
                    <a:pt x="475124" y="1256208"/>
                  </a:lnTo>
                  <a:close/>
                  <a:moveTo>
                    <a:pt x="1966764" y="1256208"/>
                  </a:moveTo>
                  <a:lnTo>
                    <a:pt x="1966764" y="1260224"/>
                  </a:lnTo>
                  <a:lnTo>
                    <a:pt x="2041226" y="1260224"/>
                  </a:lnTo>
                  <a:lnTo>
                    <a:pt x="2041226" y="1256208"/>
                  </a:lnTo>
                  <a:lnTo>
                    <a:pt x="1966764" y="1256208"/>
                  </a:lnTo>
                  <a:close/>
                  <a:moveTo>
                    <a:pt x="2123800" y="1256208"/>
                  </a:moveTo>
                  <a:lnTo>
                    <a:pt x="2123800" y="1260224"/>
                  </a:lnTo>
                  <a:lnTo>
                    <a:pt x="2198262" y="1260224"/>
                  </a:lnTo>
                  <a:lnTo>
                    <a:pt x="2198262" y="1256208"/>
                  </a:lnTo>
                  <a:lnTo>
                    <a:pt x="2123800" y="1256208"/>
                  </a:lnTo>
                  <a:close/>
                  <a:moveTo>
                    <a:pt x="2045322" y="1256208"/>
                  </a:moveTo>
                  <a:lnTo>
                    <a:pt x="2045322" y="1260224"/>
                  </a:lnTo>
                  <a:lnTo>
                    <a:pt x="2119784" y="1260224"/>
                  </a:lnTo>
                  <a:lnTo>
                    <a:pt x="2119784" y="1256208"/>
                  </a:lnTo>
                  <a:lnTo>
                    <a:pt x="2045322" y="1256208"/>
                  </a:lnTo>
                  <a:close/>
                  <a:moveTo>
                    <a:pt x="1731250" y="1256208"/>
                  </a:moveTo>
                  <a:lnTo>
                    <a:pt x="1731250" y="1260224"/>
                  </a:lnTo>
                  <a:lnTo>
                    <a:pt x="1805712" y="1260224"/>
                  </a:lnTo>
                  <a:lnTo>
                    <a:pt x="1805712" y="1256208"/>
                  </a:lnTo>
                  <a:lnTo>
                    <a:pt x="1731250" y="1256208"/>
                  </a:lnTo>
                  <a:close/>
                  <a:moveTo>
                    <a:pt x="1888286" y="1256208"/>
                  </a:moveTo>
                  <a:lnTo>
                    <a:pt x="1888286" y="1260224"/>
                  </a:lnTo>
                  <a:lnTo>
                    <a:pt x="1962748" y="1260224"/>
                  </a:lnTo>
                  <a:lnTo>
                    <a:pt x="1962748" y="1256208"/>
                  </a:lnTo>
                  <a:lnTo>
                    <a:pt x="1888286" y="1256208"/>
                  </a:lnTo>
                  <a:close/>
                  <a:moveTo>
                    <a:pt x="1809809" y="1256208"/>
                  </a:moveTo>
                  <a:lnTo>
                    <a:pt x="1809809" y="1260224"/>
                  </a:lnTo>
                  <a:lnTo>
                    <a:pt x="1884270" y="1260224"/>
                  </a:lnTo>
                  <a:lnTo>
                    <a:pt x="1884270" y="1256208"/>
                  </a:lnTo>
                  <a:lnTo>
                    <a:pt x="1809809" y="1256208"/>
                  </a:lnTo>
                  <a:close/>
                  <a:moveTo>
                    <a:pt x="2280836" y="1260224"/>
                  </a:moveTo>
                  <a:lnTo>
                    <a:pt x="2355298" y="1260224"/>
                  </a:lnTo>
                  <a:lnTo>
                    <a:pt x="2355298" y="1256208"/>
                  </a:lnTo>
                  <a:lnTo>
                    <a:pt x="2280836" y="1256208"/>
                  </a:lnTo>
                  <a:lnTo>
                    <a:pt x="2280836" y="1260224"/>
                  </a:lnTo>
                  <a:close/>
                  <a:moveTo>
                    <a:pt x="1652773" y="1256208"/>
                  </a:moveTo>
                  <a:lnTo>
                    <a:pt x="1652773" y="1260224"/>
                  </a:lnTo>
                  <a:lnTo>
                    <a:pt x="1727234" y="1260224"/>
                  </a:lnTo>
                  <a:lnTo>
                    <a:pt x="1727234" y="1256208"/>
                  </a:lnTo>
                  <a:lnTo>
                    <a:pt x="1652773" y="1256208"/>
                  </a:lnTo>
                  <a:close/>
                  <a:moveTo>
                    <a:pt x="157036" y="1256208"/>
                  </a:moveTo>
                  <a:lnTo>
                    <a:pt x="82574" y="1256208"/>
                  </a:lnTo>
                  <a:lnTo>
                    <a:pt x="82574" y="1260224"/>
                  </a:lnTo>
                  <a:lnTo>
                    <a:pt x="157036" y="1260224"/>
                  </a:lnTo>
                  <a:lnTo>
                    <a:pt x="157036" y="1256208"/>
                  </a:lnTo>
                  <a:close/>
                  <a:moveTo>
                    <a:pt x="946151" y="1334685"/>
                  </a:moveTo>
                  <a:lnTo>
                    <a:pt x="946151" y="1338702"/>
                  </a:lnTo>
                  <a:lnTo>
                    <a:pt x="1020613" y="1338702"/>
                  </a:lnTo>
                  <a:lnTo>
                    <a:pt x="1020613" y="1334685"/>
                  </a:lnTo>
                  <a:lnTo>
                    <a:pt x="946151" y="1334685"/>
                  </a:lnTo>
                  <a:close/>
                  <a:moveTo>
                    <a:pt x="1338701" y="1334685"/>
                  </a:moveTo>
                  <a:lnTo>
                    <a:pt x="1338701" y="1338702"/>
                  </a:lnTo>
                  <a:lnTo>
                    <a:pt x="1413162" y="1338702"/>
                  </a:lnTo>
                  <a:lnTo>
                    <a:pt x="1413162" y="1334685"/>
                  </a:lnTo>
                  <a:lnTo>
                    <a:pt x="1338701" y="1334685"/>
                  </a:lnTo>
                  <a:close/>
                  <a:moveTo>
                    <a:pt x="161052" y="1334685"/>
                  </a:moveTo>
                  <a:lnTo>
                    <a:pt x="161052" y="1338702"/>
                  </a:lnTo>
                  <a:lnTo>
                    <a:pt x="235514" y="1338702"/>
                  </a:lnTo>
                  <a:lnTo>
                    <a:pt x="235514" y="1334685"/>
                  </a:lnTo>
                  <a:lnTo>
                    <a:pt x="161052" y="1334685"/>
                  </a:lnTo>
                  <a:close/>
                  <a:moveTo>
                    <a:pt x="2045322" y="1334685"/>
                  </a:moveTo>
                  <a:lnTo>
                    <a:pt x="2045322" y="1338702"/>
                  </a:lnTo>
                  <a:lnTo>
                    <a:pt x="2119784" y="1338702"/>
                  </a:lnTo>
                  <a:lnTo>
                    <a:pt x="2119784" y="1334685"/>
                  </a:lnTo>
                  <a:lnTo>
                    <a:pt x="2045322" y="1334685"/>
                  </a:lnTo>
                  <a:close/>
                  <a:moveTo>
                    <a:pt x="475124" y="1334685"/>
                  </a:moveTo>
                  <a:lnTo>
                    <a:pt x="475124" y="1338702"/>
                  </a:lnTo>
                  <a:lnTo>
                    <a:pt x="549585" y="1338702"/>
                  </a:lnTo>
                  <a:lnTo>
                    <a:pt x="549585" y="1334685"/>
                  </a:lnTo>
                  <a:lnTo>
                    <a:pt x="475124" y="1334685"/>
                  </a:lnTo>
                  <a:close/>
                  <a:moveTo>
                    <a:pt x="1966764" y="1334685"/>
                  </a:moveTo>
                  <a:lnTo>
                    <a:pt x="1966764" y="1338702"/>
                  </a:lnTo>
                  <a:lnTo>
                    <a:pt x="2041226" y="1338702"/>
                  </a:lnTo>
                  <a:lnTo>
                    <a:pt x="2041226" y="1334685"/>
                  </a:lnTo>
                  <a:lnTo>
                    <a:pt x="1966764" y="1334685"/>
                  </a:lnTo>
                  <a:close/>
                  <a:moveTo>
                    <a:pt x="2202358" y="1334685"/>
                  </a:moveTo>
                  <a:lnTo>
                    <a:pt x="2202358" y="1338702"/>
                  </a:lnTo>
                  <a:lnTo>
                    <a:pt x="2276820" y="1338702"/>
                  </a:lnTo>
                  <a:lnTo>
                    <a:pt x="2276820" y="1334685"/>
                  </a:lnTo>
                  <a:lnTo>
                    <a:pt x="2202358" y="1334685"/>
                  </a:lnTo>
                  <a:close/>
                  <a:moveTo>
                    <a:pt x="2123800" y="1334685"/>
                  </a:moveTo>
                  <a:lnTo>
                    <a:pt x="2123800" y="1338702"/>
                  </a:lnTo>
                  <a:lnTo>
                    <a:pt x="2198262" y="1338702"/>
                  </a:lnTo>
                  <a:lnTo>
                    <a:pt x="2198262" y="1334685"/>
                  </a:lnTo>
                  <a:lnTo>
                    <a:pt x="2123800" y="1334685"/>
                  </a:lnTo>
                  <a:close/>
                  <a:moveTo>
                    <a:pt x="318088" y="1334685"/>
                  </a:moveTo>
                  <a:lnTo>
                    <a:pt x="318088" y="1338702"/>
                  </a:lnTo>
                  <a:lnTo>
                    <a:pt x="392550" y="1338702"/>
                  </a:lnTo>
                  <a:lnTo>
                    <a:pt x="392550" y="1334685"/>
                  </a:lnTo>
                  <a:lnTo>
                    <a:pt x="318088" y="1334685"/>
                  </a:lnTo>
                  <a:close/>
                  <a:moveTo>
                    <a:pt x="1103187" y="1334685"/>
                  </a:moveTo>
                  <a:lnTo>
                    <a:pt x="1103187" y="1338702"/>
                  </a:lnTo>
                  <a:lnTo>
                    <a:pt x="1177649" y="1338702"/>
                  </a:lnTo>
                  <a:lnTo>
                    <a:pt x="1177649" y="1334685"/>
                  </a:lnTo>
                  <a:lnTo>
                    <a:pt x="1103187" y="1334685"/>
                  </a:lnTo>
                  <a:close/>
                  <a:moveTo>
                    <a:pt x="239530" y="1334685"/>
                  </a:moveTo>
                  <a:lnTo>
                    <a:pt x="239530" y="1338702"/>
                  </a:lnTo>
                  <a:lnTo>
                    <a:pt x="313991" y="1338702"/>
                  </a:lnTo>
                  <a:lnTo>
                    <a:pt x="313991" y="1334685"/>
                  </a:lnTo>
                  <a:lnTo>
                    <a:pt x="239530" y="1334685"/>
                  </a:lnTo>
                  <a:close/>
                  <a:moveTo>
                    <a:pt x="1260223" y="1334685"/>
                  </a:moveTo>
                  <a:lnTo>
                    <a:pt x="1260223" y="1338702"/>
                  </a:lnTo>
                  <a:lnTo>
                    <a:pt x="1334685" y="1338702"/>
                  </a:lnTo>
                  <a:lnTo>
                    <a:pt x="1334685" y="1334685"/>
                  </a:lnTo>
                  <a:lnTo>
                    <a:pt x="1260223" y="1334685"/>
                  </a:lnTo>
                  <a:close/>
                  <a:moveTo>
                    <a:pt x="396566" y="1334685"/>
                  </a:moveTo>
                  <a:lnTo>
                    <a:pt x="396566" y="1338702"/>
                  </a:lnTo>
                  <a:lnTo>
                    <a:pt x="471027" y="1338702"/>
                  </a:lnTo>
                  <a:lnTo>
                    <a:pt x="471027" y="1334685"/>
                  </a:lnTo>
                  <a:lnTo>
                    <a:pt x="396566" y="1334685"/>
                  </a:lnTo>
                  <a:close/>
                  <a:moveTo>
                    <a:pt x="1888286" y="1334685"/>
                  </a:moveTo>
                  <a:lnTo>
                    <a:pt x="1888286" y="1338702"/>
                  </a:lnTo>
                  <a:lnTo>
                    <a:pt x="1962748" y="1338702"/>
                  </a:lnTo>
                  <a:lnTo>
                    <a:pt x="1962748" y="1334685"/>
                  </a:lnTo>
                  <a:lnTo>
                    <a:pt x="1888286" y="1334685"/>
                  </a:lnTo>
                  <a:close/>
                  <a:moveTo>
                    <a:pt x="1181665" y="1334685"/>
                  </a:moveTo>
                  <a:lnTo>
                    <a:pt x="1181665" y="1338702"/>
                  </a:lnTo>
                  <a:lnTo>
                    <a:pt x="1256127" y="1338702"/>
                  </a:lnTo>
                  <a:lnTo>
                    <a:pt x="1256127" y="1334685"/>
                  </a:lnTo>
                  <a:lnTo>
                    <a:pt x="1181665" y="1334685"/>
                  </a:lnTo>
                  <a:close/>
                  <a:moveTo>
                    <a:pt x="1024629" y="1334685"/>
                  </a:moveTo>
                  <a:lnTo>
                    <a:pt x="1024629" y="1338702"/>
                  </a:lnTo>
                  <a:lnTo>
                    <a:pt x="1099091" y="1338702"/>
                  </a:lnTo>
                  <a:lnTo>
                    <a:pt x="1099091" y="1334685"/>
                  </a:lnTo>
                  <a:lnTo>
                    <a:pt x="1024629" y="1334685"/>
                  </a:lnTo>
                  <a:close/>
                  <a:moveTo>
                    <a:pt x="710638" y="1334685"/>
                  </a:moveTo>
                  <a:lnTo>
                    <a:pt x="710638" y="1338702"/>
                  </a:lnTo>
                  <a:lnTo>
                    <a:pt x="785099" y="1338702"/>
                  </a:lnTo>
                  <a:lnTo>
                    <a:pt x="785099" y="1334685"/>
                  </a:lnTo>
                  <a:lnTo>
                    <a:pt x="710638" y="1334685"/>
                  </a:lnTo>
                  <a:close/>
                  <a:moveTo>
                    <a:pt x="1652773" y="1334685"/>
                  </a:moveTo>
                  <a:lnTo>
                    <a:pt x="1652773" y="1338702"/>
                  </a:lnTo>
                  <a:lnTo>
                    <a:pt x="1727234" y="1338702"/>
                  </a:lnTo>
                  <a:lnTo>
                    <a:pt x="1727234" y="1334685"/>
                  </a:lnTo>
                  <a:lnTo>
                    <a:pt x="1652773" y="1334685"/>
                  </a:lnTo>
                  <a:close/>
                  <a:moveTo>
                    <a:pt x="2280836" y="1338702"/>
                  </a:moveTo>
                  <a:lnTo>
                    <a:pt x="2355298" y="1338702"/>
                  </a:lnTo>
                  <a:lnTo>
                    <a:pt x="2355298" y="1334685"/>
                  </a:lnTo>
                  <a:lnTo>
                    <a:pt x="2280836" y="1334685"/>
                  </a:lnTo>
                  <a:lnTo>
                    <a:pt x="2280836" y="1338702"/>
                  </a:lnTo>
                  <a:close/>
                  <a:moveTo>
                    <a:pt x="157036" y="1334685"/>
                  </a:moveTo>
                  <a:lnTo>
                    <a:pt x="82574" y="1334685"/>
                  </a:lnTo>
                  <a:lnTo>
                    <a:pt x="82574" y="1338702"/>
                  </a:lnTo>
                  <a:lnTo>
                    <a:pt x="157036" y="1338702"/>
                  </a:lnTo>
                  <a:lnTo>
                    <a:pt x="157036" y="1334685"/>
                  </a:lnTo>
                  <a:close/>
                  <a:moveTo>
                    <a:pt x="1809809" y="1334685"/>
                  </a:moveTo>
                  <a:lnTo>
                    <a:pt x="1809809" y="1338702"/>
                  </a:lnTo>
                  <a:lnTo>
                    <a:pt x="1884270" y="1338702"/>
                  </a:lnTo>
                  <a:lnTo>
                    <a:pt x="1884270" y="1334685"/>
                  </a:lnTo>
                  <a:lnTo>
                    <a:pt x="1809809" y="1334685"/>
                  </a:lnTo>
                  <a:close/>
                  <a:moveTo>
                    <a:pt x="1495737" y="1334685"/>
                  </a:moveTo>
                  <a:lnTo>
                    <a:pt x="1495737" y="1338702"/>
                  </a:lnTo>
                  <a:lnTo>
                    <a:pt x="1570198" y="1338702"/>
                  </a:lnTo>
                  <a:lnTo>
                    <a:pt x="1570198" y="1334685"/>
                  </a:lnTo>
                  <a:lnTo>
                    <a:pt x="1495737" y="1334685"/>
                  </a:lnTo>
                  <a:close/>
                  <a:moveTo>
                    <a:pt x="789115" y="1334685"/>
                  </a:moveTo>
                  <a:lnTo>
                    <a:pt x="789115" y="1338702"/>
                  </a:lnTo>
                  <a:lnTo>
                    <a:pt x="863577" y="1338702"/>
                  </a:lnTo>
                  <a:lnTo>
                    <a:pt x="863577" y="1334685"/>
                  </a:lnTo>
                  <a:lnTo>
                    <a:pt x="789115" y="1334685"/>
                  </a:lnTo>
                  <a:close/>
                  <a:moveTo>
                    <a:pt x="1731250" y="1334685"/>
                  </a:moveTo>
                  <a:lnTo>
                    <a:pt x="1731250" y="1338702"/>
                  </a:lnTo>
                  <a:lnTo>
                    <a:pt x="1805712" y="1338702"/>
                  </a:lnTo>
                  <a:lnTo>
                    <a:pt x="1805712" y="1334685"/>
                  </a:lnTo>
                  <a:lnTo>
                    <a:pt x="1731250" y="1334685"/>
                  </a:lnTo>
                  <a:close/>
                  <a:moveTo>
                    <a:pt x="2359394" y="1338702"/>
                  </a:moveTo>
                  <a:lnTo>
                    <a:pt x="2433856" y="1338702"/>
                  </a:lnTo>
                  <a:lnTo>
                    <a:pt x="2433856" y="1334685"/>
                  </a:lnTo>
                  <a:lnTo>
                    <a:pt x="2359394" y="1334685"/>
                  </a:lnTo>
                  <a:lnTo>
                    <a:pt x="2359394" y="1338702"/>
                  </a:lnTo>
                  <a:close/>
                  <a:moveTo>
                    <a:pt x="553602" y="1334685"/>
                  </a:moveTo>
                  <a:lnTo>
                    <a:pt x="553602" y="1338702"/>
                  </a:lnTo>
                  <a:lnTo>
                    <a:pt x="628063" y="1338702"/>
                  </a:lnTo>
                  <a:lnTo>
                    <a:pt x="628063" y="1334685"/>
                  </a:lnTo>
                  <a:lnTo>
                    <a:pt x="553602" y="1334685"/>
                  </a:lnTo>
                  <a:close/>
                  <a:moveTo>
                    <a:pt x="78478" y="1334685"/>
                  </a:moveTo>
                  <a:lnTo>
                    <a:pt x="4016" y="1334685"/>
                  </a:lnTo>
                  <a:lnTo>
                    <a:pt x="4016" y="1338702"/>
                  </a:lnTo>
                  <a:lnTo>
                    <a:pt x="78478" y="1338702"/>
                  </a:lnTo>
                  <a:lnTo>
                    <a:pt x="78478" y="1334685"/>
                  </a:lnTo>
                  <a:close/>
                  <a:moveTo>
                    <a:pt x="1574215" y="1334685"/>
                  </a:moveTo>
                  <a:lnTo>
                    <a:pt x="1574215" y="1338702"/>
                  </a:lnTo>
                  <a:lnTo>
                    <a:pt x="1648676" y="1338702"/>
                  </a:lnTo>
                  <a:lnTo>
                    <a:pt x="1648676" y="1334685"/>
                  </a:lnTo>
                  <a:lnTo>
                    <a:pt x="1574215" y="1334685"/>
                  </a:lnTo>
                  <a:close/>
                  <a:moveTo>
                    <a:pt x="1417259" y="1334685"/>
                  </a:moveTo>
                  <a:lnTo>
                    <a:pt x="1417259" y="1338702"/>
                  </a:lnTo>
                  <a:lnTo>
                    <a:pt x="1491721" y="1338702"/>
                  </a:lnTo>
                  <a:lnTo>
                    <a:pt x="1491721" y="1334685"/>
                  </a:lnTo>
                  <a:lnTo>
                    <a:pt x="1417259" y="1334685"/>
                  </a:lnTo>
                  <a:close/>
                  <a:moveTo>
                    <a:pt x="632080" y="1334685"/>
                  </a:moveTo>
                  <a:lnTo>
                    <a:pt x="632080" y="1338702"/>
                  </a:lnTo>
                  <a:lnTo>
                    <a:pt x="706541" y="1338702"/>
                  </a:lnTo>
                  <a:lnTo>
                    <a:pt x="706541" y="1334685"/>
                  </a:lnTo>
                  <a:lnTo>
                    <a:pt x="632080" y="1334685"/>
                  </a:lnTo>
                  <a:close/>
                  <a:moveTo>
                    <a:pt x="867673" y="1334685"/>
                  </a:moveTo>
                  <a:lnTo>
                    <a:pt x="867673" y="1338702"/>
                  </a:lnTo>
                  <a:lnTo>
                    <a:pt x="942135" y="1338702"/>
                  </a:lnTo>
                  <a:lnTo>
                    <a:pt x="942135" y="1334685"/>
                  </a:lnTo>
                  <a:lnTo>
                    <a:pt x="867673" y="1334685"/>
                  </a:lnTo>
                  <a:close/>
                  <a:moveTo>
                    <a:pt x="2359394" y="1417260"/>
                  </a:moveTo>
                  <a:lnTo>
                    <a:pt x="2433856" y="1417260"/>
                  </a:lnTo>
                  <a:lnTo>
                    <a:pt x="2433856" y="1413244"/>
                  </a:lnTo>
                  <a:lnTo>
                    <a:pt x="2359394" y="1413244"/>
                  </a:lnTo>
                  <a:lnTo>
                    <a:pt x="2359394" y="1417260"/>
                  </a:lnTo>
                  <a:close/>
                  <a:moveTo>
                    <a:pt x="1260223" y="1413244"/>
                  </a:moveTo>
                  <a:lnTo>
                    <a:pt x="1260223" y="1417260"/>
                  </a:lnTo>
                  <a:lnTo>
                    <a:pt x="1334685" y="1417260"/>
                  </a:lnTo>
                  <a:lnTo>
                    <a:pt x="1334685" y="1413244"/>
                  </a:lnTo>
                  <a:lnTo>
                    <a:pt x="1260223" y="1413244"/>
                  </a:lnTo>
                  <a:close/>
                  <a:moveTo>
                    <a:pt x="1338701" y="1413244"/>
                  </a:moveTo>
                  <a:lnTo>
                    <a:pt x="1338701" y="1417260"/>
                  </a:lnTo>
                  <a:lnTo>
                    <a:pt x="1413162" y="1417260"/>
                  </a:lnTo>
                  <a:lnTo>
                    <a:pt x="1413162" y="1413244"/>
                  </a:lnTo>
                  <a:lnTo>
                    <a:pt x="1338701" y="1413244"/>
                  </a:lnTo>
                  <a:close/>
                  <a:moveTo>
                    <a:pt x="1181665" y="1413244"/>
                  </a:moveTo>
                  <a:lnTo>
                    <a:pt x="1181665" y="1417260"/>
                  </a:lnTo>
                  <a:lnTo>
                    <a:pt x="1256127" y="1417260"/>
                  </a:lnTo>
                  <a:lnTo>
                    <a:pt x="1256127" y="1413244"/>
                  </a:lnTo>
                  <a:lnTo>
                    <a:pt x="1181665" y="1413244"/>
                  </a:lnTo>
                  <a:close/>
                  <a:moveTo>
                    <a:pt x="1495737" y="1413244"/>
                  </a:moveTo>
                  <a:lnTo>
                    <a:pt x="1495737" y="1417260"/>
                  </a:lnTo>
                  <a:lnTo>
                    <a:pt x="1570198" y="1417260"/>
                  </a:lnTo>
                  <a:lnTo>
                    <a:pt x="1570198" y="1413244"/>
                  </a:lnTo>
                  <a:lnTo>
                    <a:pt x="1495737" y="1413244"/>
                  </a:lnTo>
                  <a:close/>
                  <a:moveTo>
                    <a:pt x="161052" y="1413244"/>
                  </a:moveTo>
                  <a:lnTo>
                    <a:pt x="161052" y="1417260"/>
                  </a:lnTo>
                  <a:lnTo>
                    <a:pt x="235514" y="1417260"/>
                  </a:lnTo>
                  <a:lnTo>
                    <a:pt x="235514" y="1413244"/>
                  </a:lnTo>
                  <a:lnTo>
                    <a:pt x="161052" y="1413244"/>
                  </a:lnTo>
                  <a:close/>
                  <a:moveTo>
                    <a:pt x="239530" y="1413244"/>
                  </a:moveTo>
                  <a:lnTo>
                    <a:pt x="239530" y="1417260"/>
                  </a:lnTo>
                  <a:lnTo>
                    <a:pt x="313991" y="1417260"/>
                  </a:lnTo>
                  <a:lnTo>
                    <a:pt x="313991" y="1413244"/>
                  </a:lnTo>
                  <a:lnTo>
                    <a:pt x="239530" y="1413244"/>
                  </a:lnTo>
                  <a:close/>
                  <a:moveTo>
                    <a:pt x="78478" y="1413244"/>
                  </a:moveTo>
                  <a:lnTo>
                    <a:pt x="4016" y="1413244"/>
                  </a:lnTo>
                  <a:lnTo>
                    <a:pt x="4016" y="1417260"/>
                  </a:lnTo>
                  <a:lnTo>
                    <a:pt x="78478" y="1417260"/>
                  </a:lnTo>
                  <a:lnTo>
                    <a:pt x="78478" y="1413244"/>
                  </a:lnTo>
                  <a:close/>
                  <a:moveTo>
                    <a:pt x="82494" y="1413244"/>
                  </a:moveTo>
                  <a:lnTo>
                    <a:pt x="82494" y="1417260"/>
                  </a:lnTo>
                  <a:lnTo>
                    <a:pt x="156956" y="1417260"/>
                  </a:lnTo>
                  <a:lnTo>
                    <a:pt x="156956" y="1413244"/>
                  </a:lnTo>
                  <a:lnTo>
                    <a:pt x="82494" y="1413244"/>
                  </a:lnTo>
                  <a:close/>
                  <a:moveTo>
                    <a:pt x="1574215" y="1413244"/>
                  </a:moveTo>
                  <a:lnTo>
                    <a:pt x="1574215" y="1417260"/>
                  </a:lnTo>
                  <a:lnTo>
                    <a:pt x="1648676" y="1417260"/>
                  </a:lnTo>
                  <a:lnTo>
                    <a:pt x="1648676" y="1413244"/>
                  </a:lnTo>
                  <a:lnTo>
                    <a:pt x="1574215" y="1413244"/>
                  </a:lnTo>
                  <a:close/>
                  <a:moveTo>
                    <a:pt x="1417259" y="1413244"/>
                  </a:moveTo>
                  <a:lnTo>
                    <a:pt x="1417259" y="1417260"/>
                  </a:lnTo>
                  <a:lnTo>
                    <a:pt x="1491721" y="1417260"/>
                  </a:lnTo>
                  <a:lnTo>
                    <a:pt x="1491721" y="1413244"/>
                  </a:lnTo>
                  <a:lnTo>
                    <a:pt x="1417259" y="1413244"/>
                  </a:lnTo>
                  <a:close/>
                  <a:moveTo>
                    <a:pt x="946151" y="1413244"/>
                  </a:moveTo>
                  <a:lnTo>
                    <a:pt x="946151" y="1417260"/>
                  </a:lnTo>
                  <a:lnTo>
                    <a:pt x="1020613" y="1417260"/>
                  </a:lnTo>
                  <a:lnTo>
                    <a:pt x="1020613" y="1413244"/>
                  </a:lnTo>
                  <a:lnTo>
                    <a:pt x="946151" y="1413244"/>
                  </a:lnTo>
                  <a:close/>
                  <a:moveTo>
                    <a:pt x="396566" y="1413244"/>
                  </a:moveTo>
                  <a:lnTo>
                    <a:pt x="396566" y="1417260"/>
                  </a:lnTo>
                  <a:lnTo>
                    <a:pt x="471027" y="1417260"/>
                  </a:lnTo>
                  <a:lnTo>
                    <a:pt x="471027" y="1413244"/>
                  </a:lnTo>
                  <a:lnTo>
                    <a:pt x="396566" y="1413244"/>
                  </a:lnTo>
                  <a:close/>
                  <a:moveTo>
                    <a:pt x="1652773" y="1413244"/>
                  </a:moveTo>
                  <a:lnTo>
                    <a:pt x="1652773" y="1417260"/>
                  </a:lnTo>
                  <a:lnTo>
                    <a:pt x="1727234" y="1417260"/>
                  </a:lnTo>
                  <a:lnTo>
                    <a:pt x="1727234" y="1413244"/>
                  </a:lnTo>
                  <a:lnTo>
                    <a:pt x="1652773" y="1413244"/>
                  </a:lnTo>
                  <a:close/>
                  <a:moveTo>
                    <a:pt x="318088" y="1413244"/>
                  </a:moveTo>
                  <a:lnTo>
                    <a:pt x="318088" y="1417260"/>
                  </a:lnTo>
                  <a:lnTo>
                    <a:pt x="392550" y="1417260"/>
                  </a:lnTo>
                  <a:lnTo>
                    <a:pt x="392550" y="1413244"/>
                  </a:lnTo>
                  <a:lnTo>
                    <a:pt x="318088" y="1413244"/>
                  </a:lnTo>
                  <a:close/>
                  <a:moveTo>
                    <a:pt x="2280836" y="1413244"/>
                  </a:moveTo>
                  <a:lnTo>
                    <a:pt x="2280836" y="1417260"/>
                  </a:lnTo>
                  <a:lnTo>
                    <a:pt x="2355298" y="1417260"/>
                  </a:lnTo>
                  <a:lnTo>
                    <a:pt x="2355298" y="1413244"/>
                  </a:lnTo>
                  <a:lnTo>
                    <a:pt x="2280836" y="1413244"/>
                  </a:lnTo>
                  <a:close/>
                  <a:moveTo>
                    <a:pt x="2202358" y="1413244"/>
                  </a:moveTo>
                  <a:lnTo>
                    <a:pt x="2202358" y="1417260"/>
                  </a:lnTo>
                  <a:lnTo>
                    <a:pt x="2276820" y="1417260"/>
                  </a:lnTo>
                  <a:lnTo>
                    <a:pt x="2276820" y="1413244"/>
                  </a:lnTo>
                  <a:lnTo>
                    <a:pt x="2202358" y="1413244"/>
                  </a:lnTo>
                  <a:close/>
                  <a:moveTo>
                    <a:pt x="1024629" y="1413244"/>
                  </a:moveTo>
                  <a:lnTo>
                    <a:pt x="1024629" y="1417260"/>
                  </a:lnTo>
                  <a:lnTo>
                    <a:pt x="1099091" y="1417260"/>
                  </a:lnTo>
                  <a:lnTo>
                    <a:pt x="1099091" y="1413244"/>
                  </a:lnTo>
                  <a:lnTo>
                    <a:pt x="1024629" y="1413244"/>
                  </a:lnTo>
                  <a:close/>
                  <a:moveTo>
                    <a:pt x="1103187" y="1413244"/>
                  </a:moveTo>
                  <a:lnTo>
                    <a:pt x="1103187" y="1417260"/>
                  </a:lnTo>
                  <a:lnTo>
                    <a:pt x="1177649" y="1417260"/>
                  </a:lnTo>
                  <a:lnTo>
                    <a:pt x="1177649" y="1413244"/>
                  </a:lnTo>
                  <a:lnTo>
                    <a:pt x="1103187" y="1413244"/>
                  </a:lnTo>
                  <a:close/>
                  <a:moveTo>
                    <a:pt x="632080" y="1413244"/>
                  </a:moveTo>
                  <a:lnTo>
                    <a:pt x="632080" y="1417260"/>
                  </a:lnTo>
                  <a:lnTo>
                    <a:pt x="706541" y="1417260"/>
                  </a:lnTo>
                  <a:lnTo>
                    <a:pt x="706541" y="1413244"/>
                  </a:lnTo>
                  <a:lnTo>
                    <a:pt x="632080" y="1413244"/>
                  </a:lnTo>
                  <a:close/>
                  <a:moveTo>
                    <a:pt x="789115" y="1413244"/>
                  </a:moveTo>
                  <a:lnTo>
                    <a:pt x="789115" y="1417260"/>
                  </a:lnTo>
                  <a:lnTo>
                    <a:pt x="863577" y="1417260"/>
                  </a:lnTo>
                  <a:lnTo>
                    <a:pt x="863577" y="1413244"/>
                  </a:lnTo>
                  <a:lnTo>
                    <a:pt x="789115" y="1413244"/>
                  </a:lnTo>
                  <a:close/>
                  <a:moveTo>
                    <a:pt x="710638" y="1413244"/>
                  </a:moveTo>
                  <a:lnTo>
                    <a:pt x="710638" y="1417260"/>
                  </a:lnTo>
                  <a:lnTo>
                    <a:pt x="785099" y="1417260"/>
                  </a:lnTo>
                  <a:lnTo>
                    <a:pt x="785099" y="1413244"/>
                  </a:lnTo>
                  <a:lnTo>
                    <a:pt x="710638" y="1413244"/>
                  </a:lnTo>
                  <a:close/>
                  <a:moveTo>
                    <a:pt x="475124" y="1413244"/>
                  </a:moveTo>
                  <a:lnTo>
                    <a:pt x="475124" y="1417260"/>
                  </a:lnTo>
                  <a:lnTo>
                    <a:pt x="549585" y="1417260"/>
                  </a:lnTo>
                  <a:lnTo>
                    <a:pt x="549585" y="1413244"/>
                  </a:lnTo>
                  <a:lnTo>
                    <a:pt x="475124" y="1413244"/>
                  </a:lnTo>
                  <a:close/>
                  <a:moveTo>
                    <a:pt x="553602" y="1413244"/>
                  </a:moveTo>
                  <a:lnTo>
                    <a:pt x="553602" y="1417260"/>
                  </a:lnTo>
                  <a:lnTo>
                    <a:pt x="628063" y="1417260"/>
                  </a:lnTo>
                  <a:lnTo>
                    <a:pt x="628063" y="1413244"/>
                  </a:lnTo>
                  <a:lnTo>
                    <a:pt x="553602" y="1413244"/>
                  </a:lnTo>
                  <a:close/>
                  <a:moveTo>
                    <a:pt x="867673" y="1413244"/>
                  </a:moveTo>
                  <a:lnTo>
                    <a:pt x="867673" y="1417260"/>
                  </a:lnTo>
                  <a:lnTo>
                    <a:pt x="942135" y="1417260"/>
                  </a:lnTo>
                  <a:lnTo>
                    <a:pt x="942135" y="1413244"/>
                  </a:lnTo>
                  <a:lnTo>
                    <a:pt x="867673" y="1413244"/>
                  </a:lnTo>
                  <a:close/>
                  <a:moveTo>
                    <a:pt x="1731250" y="1413244"/>
                  </a:moveTo>
                  <a:lnTo>
                    <a:pt x="1731250" y="1417260"/>
                  </a:lnTo>
                  <a:lnTo>
                    <a:pt x="1805712" y="1417260"/>
                  </a:lnTo>
                  <a:lnTo>
                    <a:pt x="1805712" y="1413244"/>
                  </a:lnTo>
                  <a:lnTo>
                    <a:pt x="1731250" y="1413244"/>
                  </a:lnTo>
                  <a:close/>
                  <a:moveTo>
                    <a:pt x="1888286" y="1413244"/>
                  </a:moveTo>
                  <a:lnTo>
                    <a:pt x="1888286" y="1417260"/>
                  </a:lnTo>
                  <a:lnTo>
                    <a:pt x="1962748" y="1417260"/>
                  </a:lnTo>
                  <a:lnTo>
                    <a:pt x="1962748" y="1413244"/>
                  </a:lnTo>
                  <a:lnTo>
                    <a:pt x="1888286" y="1413244"/>
                  </a:lnTo>
                  <a:close/>
                  <a:moveTo>
                    <a:pt x="1809809" y="1413244"/>
                  </a:moveTo>
                  <a:lnTo>
                    <a:pt x="1809809" y="1417260"/>
                  </a:lnTo>
                  <a:lnTo>
                    <a:pt x="1884270" y="1417260"/>
                  </a:lnTo>
                  <a:lnTo>
                    <a:pt x="1884270" y="1413244"/>
                  </a:lnTo>
                  <a:lnTo>
                    <a:pt x="1809809" y="1413244"/>
                  </a:lnTo>
                  <a:close/>
                  <a:moveTo>
                    <a:pt x="2045322" y="1413244"/>
                  </a:moveTo>
                  <a:lnTo>
                    <a:pt x="2045322" y="1417260"/>
                  </a:lnTo>
                  <a:lnTo>
                    <a:pt x="2119784" y="1417260"/>
                  </a:lnTo>
                  <a:lnTo>
                    <a:pt x="2119784" y="1413244"/>
                  </a:lnTo>
                  <a:lnTo>
                    <a:pt x="2045322" y="1413244"/>
                  </a:lnTo>
                  <a:close/>
                  <a:moveTo>
                    <a:pt x="1966764" y="1413244"/>
                  </a:moveTo>
                  <a:lnTo>
                    <a:pt x="1966764" y="1417260"/>
                  </a:lnTo>
                  <a:lnTo>
                    <a:pt x="2041226" y="1417260"/>
                  </a:lnTo>
                  <a:lnTo>
                    <a:pt x="2041226" y="1413244"/>
                  </a:lnTo>
                  <a:lnTo>
                    <a:pt x="1966764" y="1413244"/>
                  </a:lnTo>
                  <a:close/>
                  <a:moveTo>
                    <a:pt x="2123800" y="1413244"/>
                  </a:moveTo>
                  <a:lnTo>
                    <a:pt x="2123800" y="1417260"/>
                  </a:lnTo>
                  <a:lnTo>
                    <a:pt x="2198262" y="1417260"/>
                  </a:lnTo>
                  <a:lnTo>
                    <a:pt x="2198262" y="1413244"/>
                  </a:lnTo>
                  <a:lnTo>
                    <a:pt x="2123800" y="1413244"/>
                  </a:lnTo>
                  <a:close/>
                  <a:moveTo>
                    <a:pt x="867673" y="1491721"/>
                  </a:moveTo>
                  <a:lnTo>
                    <a:pt x="867673" y="1495738"/>
                  </a:lnTo>
                  <a:lnTo>
                    <a:pt x="942135" y="1495738"/>
                  </a:lnTo>
                  <a:lnTo>
                    <a:pt x="942135" y="1491721"/>
                  </a:lnTo>
                  <a:lnTo>
                    <a:pt x="867673" y="1491721"/>
                  </a:lnTo>
                  <a:close/>
                  <a:moveTo>
                    <a:pt x="1731250" y="1491721"/>
                  </a:moveTo>
                  <a:lnTo>
                    <a:pt x="1731250" y="1495738"/>
                  </a:lnTo>
                  <a:lnTo>
                    <a:pt x="1805712" y="1495738"/>
                  </a:lnTo>
                  <a:lnTo>
                    <a:pt x="1805712" y="1491721"/>
                  </a:lnTo>
                  <a:lnTo>
                    <a:pt x="1731250" y="1491721"/>
                  </a:lnTo>
                  <a:close/>
                  <a:moveTo>
                    <a:pt x="239530" y="1491721"/>
                  </a:moveTo>
                  <a:lnTo>
                    <a:pt x="239530" y="1495738"/>
                  </a:lnTo>
                  <a:lnTo>
                    <a:pt x="313991" y="1495738"/>
                  </a:lnTo>
                  <a:lnTo>
                    <a:pt x="313991" y="1491721"/>
                  </a:lnTo>
                  <a:lnTo>
                    <a:pt x="239530" y="1491721"/>
                  </a:lnTo>
                  <a:close/>
                  <a:moveTo>
                    <a:pt x="710638" y="1491721"/>
                  </a:moveTo>
                  <a:lnTo>
                    <a:pt x="710638" y="1495738"/>
                  </a:lnTo>
                  <a:lnTo>
                    <a:pt x="785099" y="1495738"/>
                  </a:lnTo>
                  <a:lnTo>
                    <a:pt x="785099" y="1491721"/>
                  </a:lnTo>
                  <a:lnTo>
                    <a:pt x="710638" y="1491721"/>
                  </a:lnTo>
                  <a:close/>
                  <a:moveTo>
                    <a:pt x="1652773" y="1491721"/>
                  </a:moveTo>
                  <a:lnTo>
                    <a:pt x="1652773" y="1495738"/>
                  </a:lnTo>
                  <a:lnTo>
                    <a:pt x="1727234" y="1495738"/>
                  </a:lnTo>
                  <a:lnTo>
                    <a:pt x="1727234" y="1491721"/>
                  </a:lnTo>
                  <a:lnTo>
                    <a:pt x="1652773" y="1491721"/>
                  </a:lnTo>
                  <a:close/>
                  <a:moveTo>
                    <a:pt x="2045322" y="1491721"/>
                  </a:moveTo>
                  <a:lnTo>
                    <a:pt x="2045322" y="1495738"/>
                  </a:lnTo>
                  <a:lnTo>
                    <a:pt x="2119784" y="1495738"/>
                  </a:lnTo>
                  <a:lnTo>
                    <a:pt x="2119784" y="1491721"/>
                  </a:lnTo>
                  <a:lnTo>
                    <a:pt x="2045322" y="1491721"/>
                  </a:lnTo>
                  <a:close/>
                  <a:moveTo>
                    <a:pt x="1417259" y="1491721"/>
                  </a:moveTo>
                  <a:lnTo>
                    <a:pt x="1417259" y="1495738"/>
                  </a:lnTo>
                  <a:lnTo>
                    <a:pt x="1491721" y="1495738"/>
                  </a:lnTo>
                  <a:lnTo>
                    <a:pt x="1491721" y="1491721"/>
                  </a:lnTo>
                  <a:lnTo>
                    <a:pt x="1417259" y="1491721"/>
                  </a:lnTo>
                  <a:close/>
                  <a:moveTo>
                    <a:pt x="789115" y="1491721"/>
                  </a:moveTo>
                  <a:lnTo>
                    <a:pt x="789115" y="1495738"/>
                  </a:lnTo>
                  <a:lnTo>
                    <a:pt x="863577" y="1495738"/>
                  </a:lnTo>
                  <a:lnTo>
                    <a:pt x="863577" y="1491721"/>
                  </a:lnTo>
                  <a:lnTo>
                    <a:pt x="789115" y="1491721"/>
                  </a:lnTo>
                  <a:close/>
                  <a:moveTo>
                    <a:pt x="946151" y="1491721"/>
                  </a:moveTo>
                  <a:lnTo>
                    <a:pt x="946151" y="1495738"/>
                  </a:lnTo>
                  <a:lnTo>
                    <a:pt x="1020613" y="1495738"/>
                  </a:lnTo>
                  <a:lnTo>
                    <a:pt x="1020613" y="1491721"/>
                  </a:lnTo>
                  <a:lnTo>
                    <a:pt x="946151" y="1491721"/>
                  </a:lnTo>
                  <a:close/>
                  <a:moveTo>
                    <a:pt x="632080" y="1491721"/>
                  </a:moveTo>
                  <a:lnTo>
                    <a:pt x="632080" y="1495738"/>
                  </a:lnTo>
                  <a:lnTo>
                    <a:pt x="706541" y="1495738"/>
                  </a:lnTo>
                  <a:lnTo>
                    <a:pt x="706541" y="1491721"/>
                  </a:lnTo>
                  <a:lnTo>
                    <a:pt x="632080" y="1491721"/>
                  </a:lnTo>
                  <a:close/>
                  <a:moveTo>
                    <a:pt x="1495737" y="1491721"/>
                  </a:moveTo>
                  <a:lnTo>
                    <a:pt x="1495737" y="1495738"/>
                  </a:lnTo>
                  <a:lnTo>
                    <a:pt x="1570198" y="1495738"/>
                  </a:lnTo>
                  <a:lnTo>
                    <a:pt x="1570198" y="1491721"/>
                  </a:lnTo>
                  <a:lnTo>
                    <a:pt x="1495737" y="1491721"/>
                  </a:lnTo>
                  <a:close/>
                  <a:moveTo>
                    <a:pt x="2123800" y="1491721"/>
                  </a:moveTo>
                  <a:lnTo>
                    <a:pt x="2123800" y="1495738"/>
                  </a:lnTo>
                  <a:lnTo>
                    <a:pt x="2198262" y="1495738"/>
                  </a:lnTo>
                  <a:lnTo>
                    <a:pt x="2198262" y="1491721"/>
                  </a:lnTo>
                  <a:lnTo>
                    <a:pt x="2123800" y="1491721"/>
                  </a:lnTo>
                  <a:close/>
                  <a:moveTo>
                    <a:pt x="4016" y="1491721"/>
                  </a:moveTo>
                  <a:lnTo>
                    <a:pt x="4016" y="1495738"/>
                  </a:lnTo>
                  <a:lnTo>
                    <a:pt x="78478" y="1495738"/>
                  </a:lnTo>
                  <a:lnTo>
                    <a:pt x="78478" y="1491721"/>
                  </a:lnTo>
                  <a:lnTo>
                    <a:pt x="4016" y="1491721"/>
                  </a:lnTo>
                  <a:close/>
                  <a:moveTo>
                    <a:pt x="2359394" y="1491721"/>
                  </a:moveTo>
                  <a:lnTo>
                    <a:pt x="2359394" y="1495738"/>
                  </a:lnTo>
                  <a:lnTo>
                    <a:pt x="2433856" y="1495738"/>
                  </a:lnTo>
                  <a:lnTo>
                    <a:pt x="2433856" y="1491721"/>
                  </a:lnTo>
                  <a:lnTo>
                    <a:pt x="2359394" y="1491721"/>
                  </a:lnTo>
                  <a:close/>
                  <a:moveTo>
                    <a:pt x="161052" y="1491721"/>
                  </a:moveTo>
                  <a:lnTo>
                    <a:pt x="161052" y="1495738"/>
                  </a:lnTo>
                  <a:lnTo>
                    <a:pt x="235514" y="1495738"/>
                  </a:lnTo>
                  <a:lnTo>
                    <a:pt x="235514" y="1491721"/>
                  </a:lnTo>
                  <a:lnTo>
                    <a:pt x="161052" y="1491721"/>
                  </a:lnTo>
                  <a:close/>
                  <a:moveTo>
                    <a:pt x="82494" y="1491721"/>
                  </a:moveTo>
                  <a:lnTo>
                    <a:pt x="82494" y="1495738"/>
                  </a:lnTo>
                  <a:lnTo>
                    <a:pt x="156956" y="1495738"/>
                  </a:lnTo>
                  <a:lnTo>
                    <a:pt x="156956" y="1491721"/>
                  </a:lnTo>
                  <a:lnTo>
                    <a:pt x="82494" y="1491721"/>
                  </a:lnTo>
                  <a:close/>
                  <a:moveTo>
                    <a:pt x="1574215" y="1491721"/>
                  </a:moveTo>
                  <a:lnTo>
                    <a:pt x="1574215" y="1495738"/>
                  </a:lnTo>
                  <a:lnTo>
                    <a:pt x="1648676" y="1495738"/>
                  </a:lnTo>
                  <a:lnTo>
                    <a:pt x="1648676" y="1491721"/>
                  </a:lnTo>
                  <a:lnTo>
                    <a:pt x="1574215" y="1491721"/>
                  </a:lnTo>
                  <a:close/>
                  <a:moveTo>
                    <a:pt x="475124" y="1491721"/>
                  </a:moveTo>
                  <a:lnTo>
                    <a:pt x="475124" y="1495738"/>
                  </a:lnTo>
                  <a:lnTo>
                    <a:pt x="549585" y="1495738"/>
                  </a:lnTo>
                  <a:lnTo>
                    <a:pt x="549585" y="1491721"/>
                  </a:lnTo>
                  <a:lnTo>
                    <a:pt x="475124" y="1491721"/>
                  </a:lnTo>
                  <a:close/>
                  <a:moveTo>
                    <a:pt x="2202358" y="1491721"/>
                  </a:moveTo>
                  <a:lnTo>
                    <a:pt x="2202358" y="1495738"/>
                  </a:lnTo>
                  <a:lnTo>
                    <a:pt x="2276820" y="1495738"/>
                  </a:lnTo>
                  <a:lnTo>
                    <a:pt x="2276820" y="1491721"/>
                  </a:lnTo>
                  <a:lnTo>
                    <a:pt x="2202358" y="1491721"/>
                  </a:lnTo>
                  <a:close/>
                  <a:moveTo>
                    <a:pt x="2280836" y="1491721"/>
                  </a:moveTo>
                  <a:lnTo>
                    <a:pt x="2280836" y="1495738"/>
                  </a:lnTo>
                  <a:lnTo>
                    <a:pt x="2355298" y="1495738"/>
                  </a:lnTo>
                  <a:lnTo>
                    <a:pt x="2355298" y="1491721"/>
                  </a:lnTo>
                  <a:lnTo>
                    <a:pt x="2280836" y="1491721"/>
                  </a:lnTo>
                  <a:close/>
                  <a:moveTo>
                    <a:pt x="1260223" y="1491721"/>
                  </a:moveTo>
                  <a:lnTo>
                    <a:pt x="1260223" y="1495738"/>
                  </a:lnTo>
                  <a:lnTo>
                    <a:pt x="1334685" y="1495738"/>
                  </a:lnTo>
                  <a:lnTo>
                    <a:pt x="1334685" y="1491721"/>
                  </a:lnTo>
                  <a:lnTo>
                    <a:pt x="1260223" y="1491721"/>
                  </a:lnTo>
                  <a:close/>
                  <a:moveTo>
                    <a:pt x="553602" y="1491721"/>
                  </a:moveTo>
                  <a:lnTo>
                    <a:pt x="553602" y="1495738"/>
                  </a:lnTo>
                  <a:lnTo>
                    <a:pt x="628063" y="1495738"/>
                  </a:lnTo>
                  <a:lnTo>
                    <a:pt x="628063" y="1491721"/>
                  </a:lnTo>
                  <a:lnTo>
                    <a:pt x="553602" y="1491721"/>
                  </a:lnTo>
                  <a:close/>
                  <a:moveTo>
                    <a:pt x="318088" y="1491721"/>
                  </a:moveTo>
                  <a:lnTo>
                    <a:pt x="318088" y="1495738"/>
                  </a:lnTo>
                  <a:lnTo>
                    <a:pt x="392550" y="1495738"/>
                  </a:lnTo>
                  <a:lnTo>
                    <a:pt x="392550" y="1491721"/>
                  </a:lnTo>
                  <a:lnTo>
                    <a:pt x="318088" y="1491721"/>
                  </a:lnTo>
                  <a:close/>
                  <a:moveTo>
                    <a:pt x="396566" y="1491721"/>
                  </a:moveTo>
                  <a:lnTo>
                    <a:pt x="396566" y="1495738"/>
                  </a:lnTo>
                  <a:lnTo>
                    <a:pt x="471027" y="1495738"/>
                  </a:lnTo>
                  <a:lnTo>
                    <a:pt x="471027" y="1491721"/>
                  </a:lnTo>
                  <a:lnTo>
                    <a:pt x="396566" y="1491721"/>
                  </a:lnTo>
                  <a:close/>
                  <a:moveTo>
                    <a:pt x="1966764" y="1491721"/>
                  </a:moveTo>
                  <a:lnTo>
                    <a:pt x="1966764" y="1495738"/>
                  </a:lnTo>
                  <a:lnTo>
                    <a:pt x="2041226" y="1495738"/>
                  </a:lnTo>
                  <a:lnTo>
                    <a:pt x="2041226" y="1491721"/>
                  </a:lnTo>
                  <a:lnTo>
                    <a:pt x="1966764" y="1491721"/>
                  </a:lnTo>
                  <a:close/>
                  <a:moveTo>
                    <a:pt x="1338701" y="1491721"/>
                  </a:moveTo>
                  <a:lnTo>
                    <a:pt x="1338701" y="1495738"/>
                  </a:lnTo>
                  <a:lnTo>
                    <a:pt x="1413162" y="1495738"/>
                  </a:lnTo>
                  <a:lnTo>
                    <a:pt x="1413162" y="1491721"/>
                  </a:lnTo>
                  <a:lnTo>
                    <a:pt x="1338701" y="1491721"/>
                  </a:lnTo>
                  <a:close/>
                  <a:moveTo>
                    <a:pt x="1024629" y="1491721"/>
                  </a:moveTo>
                  <a:lnTo>
                    <a:pt x="1024629" y="1495738"/>
                  </a:lnTo>
                  <a:lnTo>
                    <a:pt x="1099091" y="1495738"/>
                  </a:lnTo>
                  <a:lnTo>
                    <a:pt x="1099091" y="1491721"/>
                  </a:lnTo>
                  <a:lnTo>
                    <a:pt x="1024629" y="1491721"/>
                  </a:lnTo>
                  <a:close/>
                  <a:moveTo>
                    <a:pt x="1103187" y="1491721"/>
                  </a:moveTo>
                  <a:lnTo>
                    <a:pt x="1103187" y="1495738"/>
                  </a:lnTo>
                  <a:lnTo>
                    <a:pt x="1177649" y="1495738"/>
                  </a:lnTo>
                  <a:lnTo>
                    <a:pt x="1177649" y="1491721"/>
                  </a:lnTo>
                  <a:lnTo>
                    <a:pt x="1103187" y="1491721"/>
                  </a:lnTo>
                  <a:close/>
                  <a:moveTo>
                    <a:pt x="1809809" y="1491721"/>
                  </a:moveTo>
                  <a:lnTo>
                    <a:pt x="1809809" y="1495738"/>
                  </a:lnTo>
                  <a:lnTo>
                    <a:pt x="1884270" y="1495738"/>
                  </a:lnTo>
                  <a:lnTo>
                    <a:pt x="1884270" y="1491721"/>
                  </a:lnTo>
                  <a:lnTo>
                    <a:pt x="1809809" y="1491721"/>
                  </a:lnTo>
                  <a:close/>
                  <a:moveTo>
                    <a:pt x="1888286" y="1491721"/>
                  </a:moveTo>
                  <a:lnTo>
                    <a:pt x="1888286" y="1495738"/>
                  </a:lnTo>
                  <a:lnTo>
                    <a:pt x="1962748" y="1495738"/>
                  </a:lnTo>
                  <a:lnTo>
                    <a:pt x="1962748" y="1491721"/>
                  </a:lnTo>
                  <a:lnTo>
                    <a:pt x="1888286" y="1491721"/>
                  </a:lnTo>
                  <a:close/>
                  <a:moveTo>
                    <a:pt x="1181665" y="1491721"/>
                  </a:moveTo>
                  <a:lnTo>
                    <a:pt x="1181665" y="1495738"/>
                  </a:lnTo>
                  <a:lnTo>
                    <a:pt x="1256127" y="1495738"/>
                  </a:lnTo>
                  <a:lnTo>
                    <a:pt x="1256127" y="1491721"/>
                  </a:lnTo>
                  <a:lnTo>
                    <a:pt x="1181665" y="1491721"/>
                  </a:lnTo>
                  <a:close/>
                  <a:moveTo>
                    <a:pt x="2008" y="1574215"/>
                  </a:moveTo>
                  <a:lnTo>
                    <a:pt x="2435864" y="1574215"/>
                  </a:lnTo>
                  <a:lnTo>
                    <a:pt x="2435864" y="1570199"/>
                  </a:lnTo>
                  <a:lnTo>
                    <a:pt x="2008" y="1570199"/>
                  </a:lnTo>
                  <a:lnTo>
                    <a:pt x="2008" y="1574215"/>
                  </a:lnTo>
                  <a:close/>
                </a:path>
              </a:pathLst>
            </a:custGeom>
            <a:gradFill>
              <a:gsLst>
                <a:gs pos="0">
                  <a:srgbClr val="FFFFFE">
                    <a:alpha val="15000"/>
                  </a:srgbClr>
                </a:gs>
                <a:gs pos="100000">
                  <a:srgbClr val="FFFFFE">
                    <a:alpha val="15000"/>
                  </a:srgbClr>
                </a:gs>
                <a:gs pos="73000">
                  <a:srgbClr val="FFFFFE">
                    <a:alpha val="0"/>
                  </a:srgbClr>
                </a:gs>
              </a:gsLst>
              <a:lin ang="2700000" scaled="0"/>
            </a:gradFill>
            <a:ln w="8021" cap="flat">
              <a:noFill/>
              <a:prstDash val="solid"/>
              <a:miter/>
            </a:ln>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1" name="Rectangle 10">
              <a:extLst>
                <a:ext uri="{FF2B5EF4-FFF2-40B4-BE49-F238E27FC236}">
                  <a16:creationId xmlns:a16="http://schemas.microsoft.com/office/drawing/2014/main" id="{B7CE4BA0-7AD3-2CDE-80B1-E9BDBE3E69B1}"/>
                </a:ext>
              </a:extLst>
            </p:cNvPr>
            <p:cNvSpPr/>
            <p:nvPr/>
          </p:nvSpPr>
          <p:spPr>
            <a:xfrm flipH="1">
              <a:off x="6983645" y="720668"/>
              <a:ext cx="675487" cy="108798"/>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2" name="Rectangle 11">
              <a:extLst>
                <a:ext uri="{FF2B5EF4-FFF2-40B4-BE49-F238E27FC236}">
                  <a16:creationId xmlns:a16="http://schemas.microsoft.com/office/drawing/2014/main" id="{359EEE93-7A9B-A953-7A70-CFBB395F2082}"/>
                </a:ext>
              </a:extLst>
            </p:cNvPr>
            <p:cNvSpPr/>
            <p:nvPr/>
          </p:nvSpPr>
          <p:spPr>
            <a:xfrm flipH="1">
              <a:off x="7313211" y="882492"/>
              <a:ext cx="345921" cy="54399"/>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3" name="Group 12">
              <a:extLst>
                <a:ext uri="{FF2B5EF4-FFF2-40B4-BE49-F238E27FC236}">
                  <a16:creationId xmlns:a16="http://schemas.microsoft.com/office/drawing/2014/main" id="{6889AF6A-B75A-D64A-13B5-3C718B2CEE16}"/>
                </a:ext>
              </a:extLst>
            </p:cNvPr>
            <p:cNvGrpSpPr/>
            <p:nvPr/>
          </p:nvGrpSpPr>
          <p:grpSpPr>
            <a:xfrm flipH="1">
              <a:off x="5038247" y="720668"/>
              <a:ext cx="61868" cy="138188"/>
              <a:chOff x="2988321" y="649812"/>
              <a:chExt cx="116670" cy="260585"/>
            </a:xfrm>
            <a:solidFill>
              <a:srgbClr val="FFFFFF">
                <a:alpha val="25000"/>
              </a:srgbClr>
            </a:solidFill>
          </p:grpSpPr>
          <p:sp>
            <p:nvSpPr>
              <p:cNvPr id="21" name="Oval 20">
                <a:extLst>
                  <a:ext uri="{FF2B5EF4-FFF2-40B4-BE49-F238E27FC236}">
                    <a16:creationId xmlns:a16="http://schemas.microsoft.com/office/drawing/2014/main" id="{5146CB71-6D4C-E7AA-8A2E-90B1EE6786BD}"/>
                  </a:ext>
                </a:extLst>
              </p:cNvPr>
              <p:cNvSpPr/>
              <p:nvPr/>
            </p:nvSpPr>
            <p:spPr>
              <a:xfrm>
                <a:off x="2988321" y="649812"/>
                <a:ext cx="116670" cy="116670"/>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Oval 22">
                <a:extLst>
                  <a:ext uri="{FF2B5EF4-FFF2-40B4-BE49-F238E27FC236}">
                    <a16:creationId xmlns:a16="http://schemas.microsoft.com/office/drawing/2014/main" id="{C634225D-8E49-C4B0-53CF-D29D4611A4BC}"/>
                  </a:ext>
                </a:extLst>
              </p:cNvPr>
              <p:cNvSpPr/>
              <p:nvPr/>
            </p:nvSpPr>
            <p:spPr>
              <a:xfrm>
                <a:off x="3006884" y="830849"/>
                <a:ext cx="79547" cy="79548"/>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 name="Rectangle 13">
              <a:extLst>
                <a:ext uri="{FF2B5EF4-FFF2-40B4-BE49-F238E27FC236}">
                  <a16:creationId xmlns:a16="http://schemas.microsoft.com/office/drawing/2014/main" id="{E4E0DD4F-ECEE-0BDC-13F4-3E12AE068CB5}"/>
                </a:ext>
              </a:extLst>
            </p:cNvPr>
            <p:cNvSpPr/>
            <p:nvPr/>
          </p:nvSpPr>
          <p:spPr>
            <a:xfrm flipH="1">
              <a:off x="5040367" y="1803676"/>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3C103C3E-06DD-1DDE-8677-FB0EDA7DFA15}"/>
                </a:ext>
              </a:extLst>
            </p:cNvPr>
            <p:cNvSpPr/>
            <p:nvPr/>
          </p:nvSpPr>
          <p:spPr>
            <a:xfrm flipH="1">
              <a:off x="5040369" y="1896733"/>
              <a:ext cx="345921" cy="42181"/>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C2683023-0523-89D0-F16B-EB0A5EAEA719}"/>
                </a:ext>
              </a:extLst>
            </p:cNvPr>
            <p:cNvSpPr/>
            <p:nvPr/>
          </p:nvSpPr>
          <p:spPr>
            <a:xfrm flipH="1">
              <a:off x="5040367" y="1710618"/>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7" name="Freeform: Shape 16">
              <a:extLst>
                <a:ext uri="{FF2B5EF4-FFF2-40B4-BE49-F238E27FC236}">
                  <a16:creationId xmlns:a16="http://schemas.microsoft.com/office/drawing/2014/main" id="{B096D00D-B521-0041-CE73-832E3C6BF8CC}"/>
                </a:ext>
              </a:extLst>
            </p:cNvPr>
            <p:cNvSpPr/>
            <p:nvPr/>
          </p:nvSpPr>
          <p:spPr>
            <a:xfrm flipV="1">
              <a:off x="5044117" y="1047149"/>
              <a:ext cx="0" cy="528288"/>
            </a:xfrm>
            <a:custGeom>
              <a:avLst/>
              <a:gdLst>
                <a:gd name="connsiteX0" fmla="*/ 0 w 727431"/>
                <a:gd name="connsiteY0" fmla="*/ 0 h 572596"/>
                <a:gd name="connsiteX1" fmla="*/ 0 w 727431"/>
                <a:gd name="connsiteY1" fmla="*/ 572596 h 572596"/>
                <a:gd name="connsiteX2" fmla="*/ 727431 w 727431"/>
                <a:gd name="connsiteY2" fmla="*/ 572596 h 572596"/>
                <a:gd name="connsiteX0" fmla="*/ 0 w 0"/>
                <a:gd name="connsiteY0" fmla="*/ 0 h 572596"/>
                <a:gd name="connsiteX1" fmla="*/ 0 w 0"/>
                <a:gd name="connsiteY1" fmla="*/ 572596 h 572596"/>
              </a:gdLst>
              <a:ahLst/>
              <a:cxnLst>
                <a:cxn ang="0">
                  <a:pos x="connsiteX0" y="connsiteY0"/>
                </a:cxn>
                <a:cxn ang="0">
                  <a:pos x="connsiteX1" y="connsiteY1"/>
                </a:cxn>
              </a:cxnLst>
              <a:rect l="l" t="t" r="r" b="b"/>
              <a:pathLst>
                <a:path h="572596">
                  <a:moveTo>
                    <a:pt x="0" y="0"/>
                  </a:moveTo>
                  <a:lnTo>
                    <a:pt x="0" y="572596"/>
                  </a:lnTo>
                </a:path>
              </a:pathLst>
            </a:custGeom>
            <a:noFill/>
            <a:ln w="9525" cap="flat" cmpd="sng" algn="ctr">
              <a:solidFill>
                <a:srgbClr val="CBB8F3">
                  <a:alpha val="25000"/>
                </a:srgbClr>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8" name="Plus 761">
              <a:extLst>
                <a:ext uri="{FF2B5EF4-FFF2-40B4-BE49-F238E27FC236}">
                  <a16:creationId xmlns:a16="http://schemas.microsoft.com/office/drawing/2014/main" id="{D073C0A0-52FF-9B5B-3D5E-CD9760DB609D}"/>
                </a:ext>
              </a:extLst>
            </p:cNvPr>
            <p:cNvSpPr/>
            <p:nvPr/>
          </p:nvSpPr>
          <p:spPr>
            <a:xfrm>
              <a:off x="7408584" y="1109240"/>
              <a:ext cx="237664" cy="237664"/>
            </a:xfrm>
            <a:prstGeom prst="mathPlus">
              <a:avLst>
                <a:gd name="adj1" fmla="val 4427"/>
              </a:avLst>
            </a:prstGeom>
            <a:solidFill>
              <a:srgbClr val="FFFFFF">
                <a:alpha val="45000"/>
              </a:srgbClr>
            </a:solidFill>
            <a:ln w="28575" cap="flat" cmpd="sng" algn="ctr">
              <a:noFill/>
              <a:prstDash val="solid"/>
              <a:miter lim="800000"/>
            </a:ln>
            <a:effectLst/>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9" name="Right Triangle 18">
              <a:extLst>
                <a:ext uri="{FF2B5EF4-FFF2-40B4-BE49-F238E27FC236}">
                  <a16:creationId xmlns:a16="http://schemas.microsoft.com/office/drawing/2014/main" id="{E7492953-375C-AE05-39FB-EC9B7B33CBEF}"/>
                </a:ext>
              </a:extLst>
            </p:cNvPr>
            <p:cNvSpPr/>
            <p:nvPr/>
          </p:nvSpPr>
          <p:spPr>
            <a:xfrm flipH="1" flipV="1">
              <a:off x="5012262" y="739981"/>
              <a:ext cx="2727716" cy="1627496"/>
            </a:xfrm>
            <a:prstGeom prst="rtTriangle">
              <a:avLst/>
            </a:prstGeom>
            <a:solidFill>
              <a:srgbClr val="FFFFFF">
                <a:alpha val="10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 name="TextBox 107">
              <a:extLst>
                <a:ext uri="{FF2B5EF4-FFF2-40B4-BE49-F238E27FC236}">
                  <a16:creationId xmlns:a16="http://schemas.microsoft.com/office/drawing/2014/main" id="{3574E49A-6ADD-D815-4FD7-52C764E1F8D5}"/>
                </a:ext>
              </a:extLst>
            </p:cNvPr>
            <p:cNvSpPr txBox="1"/>
            <p:nvPr/>
          </p:nvSpPr>
          <p:spPr>
            <a:xfrm flipH="1">
              <a:off x="5055326" y="733795"/>
              <a:ext cx="2612971" cy="355715"/>
            </a:xfrm>
            <a:prstGeom prst="rect">
              <a:avLst/>
            </a:prstGeom>
            <a:solidFill>
              <a:srgbClr val="DBB5FF">
                <a:alpha val="60000"/>
              </a:srgbClr>
            </a:solidFill>
          </p:spPr>
          <p:txBody>
            <a:bodyPr vert="horz" wrap="square" lIns="36000" tIns="45720" rIns="36000" bIns="45720" rtlCol="0" anchor="ctr">
              <a:noAutofit/>
            </a:bodyPr>
            <a:lstStyle>
              <a:defPPr>
                <a:defRPr lang="en-US"/>
              </a:defPPr>
              <a:lvl1pPr marL="0" marR="0" lvl="0" indent="0" algn="ctr" defTabSz="914400" rtl="0" eaLnBrk="1" fontAlgn="auto" latinLnBrk="0" hangingPunct="1">
                <a:lnSpc>
                  <a:spcPct val="100000"/>
                </a:lnSpc>
                <a:spcBef>
                  <a:spcPts val="0"/>
                </a:spcBef>
                <a:spcAft>
                  <a:spcPts val="0"/>
                </a:spcAft>
                <a:buClrTx/>
                <a:buSzTx/>
                <a:buFontTx/>
                <a:buNone/>
                <a:tabLst/>
                <a:defRPr kumimoji="0" sz="1300" b="1" i="0" u="none" strike="noStrike" kern="1200" cap="none" spc="0" normalizeH="0" baseline="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cs typeface="Gotham" panose="020B0604020202020204" charset="0"/>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rPr>
                <a:t>MIRV</a:t>
              </a:r>
              <a:endParaRPr kumimoji="0" lang="en-US"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endParaRPr>
            </a:p>
          </p:txBody>
        </p:sp>
      </p:grpSp>
      <p:sp>
        <p:nvSpPr>
          <p:cNvPr id="4" name="ZoneTexte 11">
            <a:extLst>
              <a:ext uri="{FF2B5EF4-FFF2-40B4-BE49-F238E27FC236}">
                <a16:creationId xmlns:a16="http://schemas.microsoft.com/office/drawing/2014/main" id="{0BF33D9F-AAC9-D9E9-35D2-6A603F3645D2}"/>
              </a:ext>
            </a:extLst>
          </p:cNvPr>
          <p:cNvSpPr txBox="1"/>
          <p:nvPr/>
        </p:nvSpPr>
        <p:spPr>
          <a:xfrm>
            <a:off x="10942079" y="1022055"/>
            <a:ext cx="6198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panose="020B0604020202020204" charset="0"/>
                <a:ea typeface="+mn-ea"/>
                <a:cs typeface="+mn-cs"/>
              </a:rPr>
              <a:t>DM4</a:t>
            </a:r>
          </a:p>
        </p:txBody>
      </p:sp>
      <p:sp>
        <p:nvSpPr>
          <p:cNvPr id="25" name="ZoneTexte 12">
            <a:extLst>
              <a:ext uri="{FF2B5EF4-FFF2-40B4-BE49-F238E27FC236}">
                <a16:creationId xmlns:a16="http://schemas.microsoft.com/office/drawing/2014/main" id="{D3FBA0B9-FA3D-08FA-ACDC-EF642804D77C}"/>
              </a:ext>
            </a:extLst>
          </p:cNvPr>
          <p:cNvSpPr txBox="1"/>
          <p:nvPr/>
        </p:nvSpPr>
        <p:spPr>
          <a:xfrm>
            <a:off x="10942079" y="702412"/>
            <a:ext cx="8801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FRα</a:t>
            </a:r>
          </a:p>
        </p:txBody>
      </p:sp>
      <p:sp>
        <p:nvSpPr>
          <p:cNvPr id="26" name="ZoneTexte 13">
            <a:extLst>
              <a:ext uri="{FF2B5EF4-FFF2-40B4-BE49-F238E27FC236}">
                <a16:creationId xmlns:a16="http://schemas.microsoft.com/office/drawing/2014/main" id="{E003F150-83E2-D368-737F-F37913F8D903}"/>
              </a:ext>
            </a:extLst>
          </p:cNvPr>
          <p:cNvSpPr txBox="1"/>
          <p:nvPr/>
        </p:nvSpPr>
        <p:spPr>
          <a:xfrm>
            <a:off x="10584443" y="1370405"/>
            <a:ext cx="121285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DAR: 3.5</a:t>
            </a:r>
          </a:p>
        </p:txBody>
      </p:sp>
      <p:pic>
        <p:nvPicPr>
          <p:cNvPr id="27" name="Graphic 26" descr="Target outline">
            <a:extLst>
              <a:ext uri="{FF2B5EF4-FFF2-40B4-BE49-F238E27FC236}">
                <a16:creationId xmlns:a16="http://schemas.microsoft.com/office/drawing/2014/main" id="{D16EF86D-F94F-C945-8727-E4F78622CF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697624" y="696700"/>
            <a:ext cx="318710" cy="318708"/>
          </a:xfrm>
          <a:prstGeom prst="rect">
            <a:avLst/>
          </a:prstGeom>
        </p:spPr>
      </p:pic>
      <p:pic>
        <p:nvPicPr>
          <p:cNvPr id="28" name="Graphic 27" descr="Gears outline">
            <a:extLst>
              <a:ext uri="{FF2B5EF4-FFF2-40B4-BE49-F238E27FC236}">
                <a16:creationId xmlns:a16="http://schemas.microsoft.com/office/drawing/2014/main" id="{9955F265-951D-E278-1E7E-8E7A988A283B}"/>
              </a:ext>
            </a:extLst>
          </p:cNvPr>
          <p:cNvPicPr>
            <a:picLocks noChangeAspect="1"/>
          </p:cNvPicPr>
          <p:nvPr/>
        </p:nvPicPr>
        <p:blipFill>
          <a:blip r:embed="rId5">
            <a:extLst>
              <a:ext uri="{96DAC541-7B7A-43D3-8B79-37D633B846F1}">
                <asvg:svgBlip xmlns:asvg="http://schemas.microsoft.com/office/drawing/2016/SVG/main" r:embed="rId6"/>
              </a:ext>
            </a:extLst>
          </a:blip>
          <a:srcRect l="69" r="69"/>
          <a:stretch/>
        </p:blipFill>
        <p:spPr>
          <a:xfrm>
            <a:off x="10687356" y="1032831"/>
            <a:ext cx="318268" cy="318708"/>
          </a:xfrm>
          <a:prstGeom prst="rect">
            <a:avLst/>
          </a:prstGeom>
        </p:spPr>
      </p:pic>
      <p:grpSp>
        <p:nvGrpSpPr>
          <p:cNvPr id="29" name="Group 28">
            <a:extLst>
              <a:ext uri="{FF2B5EF4-FFF2-40B4-BE49-F238E27FC236}">
                <a16:creationId xmlns:a16="http://schemas.microsoft.com/office/drawing/2014/main" id="{102BEC98-5C1F-63C2-1AF3-0BA87256FC21}"/>
              </a:ext>
            </a:extLst>
          </p:cNvPr>
          <p:cNvGrpSpPr>
            <a:grpSpLocks noChangeAspect="1"/>
          </p:cNvGrpSpPr>
          <p:nvPr/>
        </p:nvGrpSpPr>
        <p:grpSpPr>
          <a:xfrm>
            <a:off x="9805253" y="704694"/>
            <a:ext cx="676072" cy="823278"/>
            <a:chOff x="448087" y="1550302"/>
            <a:chExt cx="677223" cy="798756"/>
          </a:xfrm>
        </p:grpSpPr>
        <p:grpSp>
          <p:nvGrpSpPr>
            <p:cNvPr id="30" name="Group 29">
              <a:extLst>
                <a:ext uri="{FF2B5EF4-FFF2-40B4-BE49-F238E27FC236}">
                  <a16:creationId xmlns:a16="http://schemas.microsoft.com/office/drawing/2014/main" id="{81C9CF7E-7CE8-5BC6-17C1-EF3FF96C2353}"/>
                </a:ext>
              </a:extLst>
            </p:cNvPr>
            <p:cNvGrpSpPr>
              <a:grpSpLocks noChangeAspect="1"/>
            </p:cNvGrpSpPr>
            <p:nvPr/>
          </p:nvGrpSpPr>
          <p:grpSpPr>
            <a:xfrm>
              <a:off x="448087" y="1550302"/>
              <a:ext cx="677223" cy="756000"/>
              <a:chOff x="4971726" y="108672"/>
              <a:chExt cx="3548345" cy="3961121"/>
            </a:xfrm>
          </p:grpSpPr>
          <p:sp>
            <p:nvSpPr>
              <p:cNvPr id="36" name="Freeform 101">
                <a:extLst>
                  <a:ext uri="{FF2B5EF4-FFF2-40B4-BE49-F238E27FC236}">
                    <a16:creationId xmlns:a16="http://schemas.microsoft.com/office/drawing/2014/main" id="{30B3ECA3-BEE2-EC47-DBD0-5996A5D662A4}"/>
                  </a:ext>
                </a:extLst>
              </p:cNvPr>
              <p:cNvSpPr/>
              <p:nvPr/>
            </p:nvSpPr>
            <p:spPr>
              <a:xfrm rot="2400000" flipH="1">
                <a:off x="4971726" y="278723"/>
                <a:ext cx="3548345" cy="3791070"/>
              </a:xfrm>
              <a:custGeom>
                <a:avLst/>
                <a:gdLst>
                  <a:gd name="connsiteX0" fmla="*/ 1669343 w 3548345"/>
                  <a:gd name="connsiteY0" fmla="*/ 2223778 h 3791070"/>
                  <a:gd name="connsiteX1" fmla="*/ 1637807 w 3548345"/>
                  <a:gd name="connsiteY1" fmla="*/ 2261361 h 3791070"/>
                  <a:gd name="connsiteX2" fmla="*/ 1305225 w 3548345"/>
                  <a:gd name="connsiteY2" fmla="*/ 1982291 h 3791070"/>
                  <a:gd name="connsiteX3" fmla="*/ 1336760 w 3548345"/>
                  <a:gd name="connsiteY3" fmla="*/ 1944708 h 3791070"/>
                  <a:gd name="connsiteX4" fmla="*/ 3506300 w 3548345"/>
                  <a:gd name="connsiteY4" fmla="*/ 1637442 h 3791070"/>
                  <a:gd name="connsiteX5" fmla="*/ 3385250 w 3548345"/>
                  <a:gd name="connsiteY5" fmla="*/ 1610605 h 3791070"/>
                  <a:gd name="connsiteX6" fmla="*/ 2777019 w 3548345"/>
                  <a:gd name="connsiteY6" fmla="*/ 1717853 h 3791070"/>
                  <a:gd name="connsiteX7" fmla="*/ 2647199 w 3548345"/>
                  <a:gd name="connsiteY7" fmla="*/ 1841212 h 3791070"/>
                  <a:gd name="connsiteX8" fmla="*/ 2646802 w 3548345"/>
                  <a:gd name="connsiteY8" fmla="*/ 1857287 h 3791070"/>
                  <a:gd name="connsiteX9" fmla="*/ 2635852 w 3548345"/>
                  <a:gd name="connsiteY9" fmla="*/ 1829367 h 3791070"/>
                  <a:gd name="connsiteX10" fmla="*/ 2592720 w 3548345"/>
                  <a:gd name="connsiteY10" fmla="*/ 1784684 h 3791070"/>
                  <a:gd name="connsiteX11" fmla="*/ 2471670 w 3548345"/>
                  <a:gd name="connsiteY11" fmla="*/ 1757847 h 3791070"/>
                  <a:gd name="connsiteX12" fmla="*/ 1863438 w 3548345"/>
                  <a:gd name="connsiteY12" fmla="*/ 1865095 h 3791070"/>
                  <a:gd name="connsiteX13" fmla="*/ 1732031 w 3548345"/>
                  <a:gd name="connsiteY13" fmla="*/ 2052764 h 3791070"/>
                  <a:gd name="connsiteX14" fmla="*/ 1755518 w 3548345"/>
                  <a:gd name="connsiteY14" fmla="*/ 2112653 h 3791070"/>
                  <a:gd name="connsiteX15" fmla="*/ 1759300 w 3548345"/>
                  <a:gd name="connsiteY15" fmla="*/ 2116572 h 3791070"/>
                  <a:gd name="connsiteX16" fmla="*/ 1702268 w 3548345"/>
                  <a:gd name="connsiteY16" fmla="*/ 2184540 h 3791070"/>
                  <a:gd name="connsiteX17" fmla="*/ 1369685 w 3548345"/>
                  <a:gd name="connsiteY17" fmla="*/ 1905470 h 3791070"/>
                  <a:gd name="connsiteX18" fmla="*/ 1426717 w 3548345"/>
                  <a:gd name="connsiteY18" fmla="*/ 1837502 h 3791070"/>
                  <a:gd name="connsiteX19" fmla="*/ 1431233 w 3548345"/>
                  <a:gd name="connsiteY19" fmla="*/ 1840546 h 3791070"/>
                  <a:gd name="connsiteX20" fmla="*/ 1494290 w 3548345"/>
                  <a:gd name="connsiteY20" fmla="*/ 1853277 h 3791070"/>
                  <a:gd name="connsiteX21" fmla="*/ 1656290 w 3548345"/>
                  <a:gd name="connsiteY21" fmla="*/ 1691277 h 3791070"/>
                  <a:gd name="connsiteX22" fmla="*/ 1656290 w 3548345"/>
                  <a:gd name="connsiteY22" fmla="*/ 1073663 h 3791070"/>
                  <a:gd name="connsiteX23" fmla="*/ 1557348 w 3548345"/>
                  <a:gd name="connsiteY23" fmla="*/ 924393 h 3791070"/>
                  <a:gd name="connsiteX24" fmla="*/ 1527951 w 3548345"/>
                  <a:gd name="connsiteY24" fmla="*/ 918459 h 3791070"/>
                  <a:gd name="connsiteX25" fmla="*/ 1543712 w 3548345"/>
                  <a:gd name="connsiteY25" fmla="*/ 915277 h 3791070"/>
                  <a:gd name="connsiteX26" fmla="*/ 1642653 w 3548345"/>
                  <a:gd name="connsiteY26" fmla="*/ 766008 h 3791070"/>
                  <a:gd name="connsiteX27" fmla="*/ 1642653 w 3548345"/>
                  <a:gd name="connsiteY27" fmla="*/ 148394 h 3791070"/>
                  <a:gd name="connsiteX28" fmla="*/ 1595205 w 3548345"/>
                  <a:gd name="connsiteY28" fmla="*/ 33843 h 3791070"/>
                  <a:gd name="connsiteX29" fmla="*/ 1545009 w 3548345"/>
                  <a:gd name="connsiteY29" fmla="*/ 0 h 3791070"/>
                  <a:gd name="connsiteX30" fmla="*/ 1544965 w 3548345"/>
                  <a:gd name="connsiteY30" fmla="*/ 5233 h 3791070"/>
                  <a:gd name="connsiteX31" fmla="*/ 1483258 w 3548345"/>
                  <a:gd name="connsiteY31" fmla="*/ 150508 h 3791070"/>
                  <a:gd name="connsiteX32" fmla="*/ 1350906 w 3548345"/>
                  <a:gd name="connsiteY32" fmla="*/ 236505 h 3791070"/>
                  <a:gd name="connsiteX33" fmla="*/ 1318654 w 3548345"/>
                  <a:gd name="connsiteY33" fmla="*/ 242469 h 3791070"/>
                  <a:gd name="connsiteX34" fmla="*/ 1318654 w 3548345"/>
                  <a:gd name="connsiteY34" fmla="*/ 766007 h 3791070"/>
                  <a:gd name="connsiteX35" fmla="*/ 1417596 w 3548345"/>
                  <a:gd name="connsiteY35" fmla="*/ 915277 h 3791070"/>
                  <a:gd name="connsiteX36" fmla="*/ 1446993 w 3548345"/>
                  <a:gd name="connsiteY36" fmla="*/ 921212 h 3791070"/>
                  <a:gd name="connsiteX37" fmla="*/ 1431233 w 3548345"/>
                  <a:gd name="connsiteY37" fmla="*/ 924394 h 3791070"/>
                  <a:gd name="connsiteX38" fmla="*/ 1332290 w 3548345"/>
                  <a:gd name="connsiteY38" fmla="*/ 1073663 h 3791070"/>
                  <a:gd name="connsiteX39" fmla="*/ 1332290 w 3548345"/>
                  <a:gd name="connsiteY39" fmla="*/ 1691277 h 3791070"/>
                  <a:gd name="connsiteX40" fmla="*/ 1345021 w 3548345"/>
                  <a:gd name="connsiteY40" fmla="*/ 1754334 h 3791070"/>
                  <a:gd name="connsiteX41" fmla="*/ 1350525 w 3548345"/>
                  <a:gd name="connsiteY41" fmla="*/ 1762497 h 3791070"/>
                  <a:gd name="connsiteX42" fmla="*/ 1179579 w 3548345"/>
                  <a:gd name="connsiteY42" fmla="*/ 1768467 h 3791070"/>
                  <a:gd name="connsiteX43" fmla="*/ 1181639 w 3548345"/>
                  <a:gd name="connsiteY43" fmla="*/ 1827470 h 3791070"/>
                  <a:gd name="connsiteX44" fmla="*/ 1373903 w 3548345"/>
                  <a:gd name="connsiteY44" fmla="*/ 1820756 h 3791070"/>
                  <a:gd name="connsiteX45" fmla="*/ 1206095 w 3548345"/>
                  <a:gd name="connsiteY45" fmla="*/ 2020741 h 3791070"/>
                  <a:gd name="connsiteX46" fmla="*/ 1205646 w 3548345"/>
                  <a:gd name="connsiteY46" fmla="*/ 2020496 h 3791070"/>
                  <a:gd name="connsiteX47" fmla="*/ 1033903 w 3548345"/>
                  <a:gd name="connsiteY47" fmla="*/ 2071244 h 3791070"/>
                  <a:gd name="connsiteX48" fmla="*/ 621515 w 3548345"/>
                  <a:gd name="connsiteY48" fmla="*/ 2562710 h 3791070"/>
                  <a:gd name="connsiteX49" fmla="*/ 601361 w 3548345"/>
                  <a:gd name="connsiteY49" fmla="*/ 2740656 h 3791070"/>
                  <a:gd name="connsiteX50" fmla="*/ 606457 w 3548345"/>
                  <a:gd name="connsiteY50" fmla="*/ 2747044 h 3791070"/>
                  <a:gd name="connsiteX51" fmla="*/ 544879 w 3548345"/>
                  <a:gd name="connsiteY51" fmla="*/ 2740559 h 3791070"/>
                  <a:gd name="connsiteX52" fmla="*/ 434899 w 3548345"/>
                  <a:gd name="connsiteY52" fmla="*/ 2797811 h 3791070"/>
                  <a:gd name="connsiteX53" fmla="*/ 37904 w 3548345"/>
                  <a:gd name="connsiteY53" fmla="*/ 3270931 h 3791070"/>
                  <a:gd name="connsiteX54" fmla="*/ 57872 w 3548345"/>
                  <a:gd name="connsiteY54" fmla="*/ 3499162 h 3791070"/>
                  <a:gd name="connsiteX55" fmla="*/ 286103 w 3548345"/>
                  <a:gd name="connsiteY55" fmla="*/ 3479194 h 3791070"/>
                  <a:gd name="connsiteX56" fmla="*/ 683097 w 3548345"/>
                  <a:gd name="connsiteY56" fmla="*/ 3006074 h 3791070"/>
                  <a:gd name="connsiteX57" fmla="*/ 703251 w 3548345"/>
                  <a:gd name="connsiteY57" fmla="*/ 2828128 h 3791070"/>
                  <a:gd name="connsiteX58" fmla="*/ 698155 w 3548345"/>
                  <a:gd name="connsiteY58" fmla="*/ 2821741 h 3791070"/>
                  <a:gd name="connsiteX59" fmla="*/ 759733 w 3548345"/>
                  <a:gd name="connsiteY59" fmla="*/ 2828225 h 3791070"/>
                  <a:gd name="connsiteX60" fmla="*/ 869713 w 3548345"/>
                  <a:gd name="connsiteY60" fmla="*/ 2770973 h 3791070"/>
                  <a:gd name="connsiteX61" fmla="*/ 1282102 w 3548345"/>
                  <a:gd name="connsiteY61" fmla="*/ 2279507 h 3791070"/>
                  <a:gd name="connsiteX62" fmla="*/ 1262134 w 3548345"/>
                  <a:gd name="connsiteY62" fmla="*/ 2051277 h 3791070"/>
                  <a:gd name="connsiteX63" fmla="*/ 1251981 w 3548345"/>
                  <a:gd name="connsiteY63" fmla="*/ 2045744 h 3791070"/>
                  <a:gd name="connsiteX64" fmla="*/ 1272300 w 3548345"/>
                  <a:gd name="connsiteY64" fmla="*/ 2021529 h 3791070"/>
                  <a:gd name="connsiteX65" fmla="*/ 1604882 w 3548345"/>
                  <a:gd name="connsiteY65" fmla="*/ 2300599 h 3791070"/>
                  <a:gd name="connsiteX66" fmla="*/ 1584564 w 3548345"/>
                  <a:gd name="connsiteY66" fmla="*/ 2324814 h 3791070"/>
                  <a:gd name="connsiteX67" fmla="*/ 1577352 w 3548345"/>
                  <a:gd name="connsiteY67" fmla="*/ 2315776 h 3791070"/>
                  <a:gd name="connsiteX68" fmla="*/ 1349122 w 3548345"/>
                  <a:gd name="connsiteY68" fmla="*/ 2335744 h 3791070"/>
                  <a:gd name="connsiteX69" fmla="*/ 936733 w 3548345"/>
                  <a:gd name="connsiteY69" fmla="*/ 2827209 h 3791070"/>
                  <a:gd name="connsiteX70" fmla="*/ 899448 w 3548345"/>
                  <a:gd name="connsiteY70" fmla="*/ 2945460 h 3791070"/>
                  <a:gd name="connsiteX71" fmla="*/ 916527 w 3548345"/>
                  <a:gd name="connsiteY71" fmla="*/ 3004977 h 3791070"/>
                  <a:gd name="connsiteX72" fmla="*/ 909352 w 3548345"/>
                  <a:gd name="connsiteY72" fmla="*/ 3001067 h 3791070"/>
                  <a:gd name="connsiteX73" fmla="*/ 737609 w 3548345"/>
                  <a:gd name="connsiteY73" fmla="*/ 3051815 h 3791070"/>
                  <a:gd name="connsiteX74" fmla="*/ 340614 w 3548345"/>
                  <a:gd name="connsiteY74" fmla="*/ 3524935 h 3791070"/>
                  <a:gd name="connsiteX75" fmla="*/ 360582 w 3548345"/>
                  <a:gd name="connsiteY75" fmla="*/ 3753165 h 3791070"/>
                  <a:gd name="connsiteX76" fmla="*/ 588813 w 3548345"/>
                  <a:gd name="connsiteY76" fmla="*/ 3733198 h 3791070"/>
                  <a:gd name="connsiteX77" fmla="*/ 985807 w 3548345"/>
                  <a:gd name="connsiteY77" fmla="*/ 3260078 h 3791070"/>
                  <a:gd name="connsiteX78" fmla="*/ 1023092 w 3548345"/>
                  <a:gd name="connsiteY78" fmla="*/ 3141827 h 3791070"/>
                  <a:gd name="connsiteX79" fmla="*/ 1006013 w 3548345"/>
                  <a:gd name="connsiteY79" fmla="*/ 3082311 h 3791070"/>
                  <a:gd name="connsiteX80" fmla="*/ 1013188 w 3548345"/>
                  <a:gd name="connsiteY80" fmla="*/ 3086221 h 3791070"/>
                  <a:gd name="connsiteX81" fmla="*/ 1184931 w 3548345"/>
                  <a:gd name="connsiteY81" fmla="*/ 3035473 h 3791070"/>
                  <a:gd name="connsiteX82" fmla="*/ 1597320 w 3548345"/>
                  <a:gd name="connsiteY82" fmla="*/ 2544007 h 3791070"/>
                  <a:gd name="connsiteX83" fmla="*/ 1617474 w 3548345"/>
                  <a:gd name="connsiteY83" fmla="*/ 2366061 h 3791070"/>
                  <a:gd name="connsiteX84" fmla="*/ 1617155 w 3548345"/>
                  <a:gd name="connsiteY84" fmla="*/ 2365661 h 3791070"/>
                  <a:gd name="connsiteX85" fmla="*/ 1784962 w 3548345"/>
                  <a:gd name="connsiteY85" fmla="*/ 2165676 h 3791070"/>
                  <a:gd name="connsiteX86" fmla="*/ 1811737 w 3548345"/>
                  <a:gd name="connsiteY86" fmla="*/ 2356185 h 3791070"/>
                  <a:gd name="connsiteX87" fmla="*/ 1870201 w 3548345"/>
                  <a:gd name="connsiteY87" fmla="*/ 2347968 h 3791070"/>
                  <a:gd name="connsiteX88" fmla="*/ 1846396 w 3548345"/>
                  <a:gd name="connsiteY88" fmla="*/ 2178583 h 3791070"/>
                  <a:gd name="connsiteX89" fmla="*/ 1855390 w 3548345"/>
                  <a:gd name="connsiteY89" fmla="*/ 2182585 h 3791070"/>
                  <a:gd name="connsiteX90" fmla="*/ 1919701 w 3548345"/>
                  <a:gd name="connsiteY90" fmla="*/ 2184173 h 3791070"/>
                  <a:gd name="connsiteX91" fmla="*/ 2527931 w 3548345"/>
                  <a:gd name="connsiteY91" fmla="*/ 2076925 h 3791070"/>
                  <a:gd name="connsiteX92" fmla="*/ 2657752 w 3548345"/>
                  <a:gd name="connsiteY92" fmla="*/ 1953566 h 3791070"/>
                  <a:gd name="connsiteX93" fmla="*/ 2658149 w 3548345"/>
                  <a:gd name="connsiteY93" fmla="*/ 1937491 h 3791070"/>
                  <a:gd name="connsiteX94" fmla="*/ 2669099 w 3548345"/>
                  <a:gd name="connsiteY94" fmla="*/ 1965411 h 3791070"/>
                  <a:gd name="connsiteX95" fmla="*/ 2833281 w 3548345"/>
                  <a:gd name="connsiteY95" fmla="*/ 2036931 h 3791070"/>
                  <a:gd name="connsiteX96" fmla="*/ 3348866 w 3548345"/>
                  <a:gd name="connsiteY96" fmla="*/ 1946019 h 3791070"/>
                  <a:gd name="connsiteX97" fmla="*/ 3349138 w 3548345"/>
                  <a:gd name="connsiteY97" fmla="*/ 1913220 h 3791070"/>
                  <a:gd name="connsiteX98" fmla="*/ 3410846 w 3548345"/>
                  <a:gd name="connsiteY98" fmla="*/ 1767947 h 3791070"/>
                  <a:gd name="connsiteX99" fmla="*/ 3543199 w 3548345"/>
                  <a:gd name="connsiteY99" fmla="*/ 1681950 h 3791070"/>
                  <a:gd name="connsiteX100" fmla="*/ 3548345 w 3548345"/>
                  <a:gd name="connsiteY100" fmla="*/ 1680997 h 379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345" h="3791070">
                    <a:moveTo>
                      <a:pt x="1669343" y="2223778"/>
                    </a:moveTo>
                    <a:lnTo>
                      <a:pt x="1637807" y="2261361"/>
                    </a:lnTo>
                    <a:lnTo>
                      <a:pt x="1305225" y="1982291"/>
                    </a:lnTo>
                    <a:lnTo>
                      <a:pt x="1336760" y="1944708"/>
                    </a:lnTo>
                    <a:close/>
                    <a:moveTo>
                      <a:pt x="3506300" y="1637442"/>
                    </a:moveTo>
                    <a:cubicBezTo>
                      <a:pt x="3472339" y="1613662"/>
                      <a:pt x="3429305" y="1602837"/>
                      <a:pt x="3385250" y="1610605"/>
                    </a:cubicBezTo>
                    <a:lnTo>
                      <a:pt x="2777019" y="1717853"/>
                    </a:lnTo>
                    <a:cubicBezTo>
                      <a:pt x="2710936" y="1729505"/>
                      <a:pt x="2661321" y="1779681"/>
                      <a:pt x="2647199" y="1841212"/>
                    </a:cubicBezTo>
                    <a:lnTo>
                      <a:pt x="2646802" y="1857287"/>
                    </a:lnTo>
                    <a:lnTo>
                      <a:pt x="2635852" y="1829367"/>
                    </a:lnTo>
                    <a:cubicBezTo>
                      <a:pt x="2624414" y="1811703"/>
                      <a:pt x="2609701" y="1796574"/>
                      <a:pt x="2592720" y="1784684"/>
                    </a:cubicBezTo>
                    <a:cubicBezTo>
                      <a:pt x="2558759" y="1760903"/>
                      <a:pt x="2515725" y="1750079"/>
                      <a:pt x="2471670" y="1757847"/>
                    </a:cubicBezTo>
                    <a:lnTo>
                      <a:pt x="1863438" y="1865095"/>
                    </a:lnTo>
                    <a:cubicBezTo>
                      <a:pt x="1775328" y="1880631"/>
                      <a:pt x="1716494" y="1964654"/>
                      <a:pt x="1732031" y="2052764"/>
                    </a:cubicBezTo>
                    <a:cubicBezTo>
                      <a:pt x="1735915" y="2074792"/>
                      <a:pt x="1744079" y="2094990"/>
                      <a:pt x="1755518" y="2112653"/>
                    </a:cubicBezTo>
                    <a:lnTo>
                      <a:pt x="1759300" y="2116572"/>
                    </a:lnTo>
                    <a:lnTo>
                      <a:pt x="1702268" y="2184540"/>
                    </a:lnTo>
                    <a:lnTo>
                      <a:pt x="1369685" y="1905470"/>
                    </a:lnTo>
                    <a:lnTo>
                      <a:pt x="1426717" y="1837502"/>
                    </a:lnTo>
                    <a:lnTo>
                      <a:pt x="1431233" y="1840546"/>
                    </a:lnTo>
                    <a:cubicBezTo>
                      <a:pt x="1450614" y="1848743"/>
                      <a:pt x="1471923" y="1853277"/>
                      <a:pt x="1494290" y="1853277"/>
                    </a:cubicBezTo>
                    <a:cubicBezTo>
                      <a:pt x="1583760" y="1853277"/>
                      <a:pt x="1656290" y="1780746"/>
                      <a:pt x="1656290" y="1691277"/>
                    </a:cubicBezTo>
                    <a:lnTo>
                      <a:pt x="1656290" y="1073663"/>
                    </a:lnTo>
                    <a:cubicBezTo>
                      <a:pt x="1656290" y="1006560"/>
                      <a:pt x="1615492" y="948986"/>
                      <a:pt x="1557348" y="924393"/>
                    </a:cubicBezTo>
                    <a:lnTo>
                      <a:pt x="1527951" y="918459"/>
                    </a:lnTo>
                    <a:lnTo>
                      <a:pt x="1543712" y="915277"/>
                    </a:lnTo>
                    <a:cubicBezTo>
                      <a:pt x="1601856" y="890684"/>
                      <a:pt x="1642654" y="833110"/>
                      <a:pt x="1642653" y="766008"/>
                    </a:cubicBezTo>
                    <a:lnTo>
                      <a:pt x="1642653" y="148394"/>
                    </a:lnTo>
                    <a:cubicBezTo>
                      <a:pt x="1642654" y="103659"/>
                      <a:pt x="1624521" y="63159"/>
                      <a:pt x="1595205" y="33843"/>
                    </a:cubicBezTo>
                    <a:lnTo>
                      <a:pt x="1545009" y="0"/>
                    </a:lnTo>
                    <a:lnTo>
                      <a:pt x="1544965" y="5233"/>
                    </a:lnTo>
                    <a:cubicBezTo>
                      <a:pt x="1539569" y="56955"/>
                      <a:pt x="1519199" y="107675"/>
                      <a:pt x="1483258" y="150508"/>
                    </a:cubicBezTo>
                    <a:cubicBezTo>
                      <a:pt x="1447315" y="193343"/>
                      <a:pt x="1400905" y="222209"/>
                      <a:pt x="1350906" y="236505"/>
                    </a:cubicBezTo>
                    <a:lnTo>
                      <a:pt x="1318654" y="242469"/>
                    </a:lnTo>
                    <a:lnTo>
                      <a:pt x="1318654" y="766007"/>
                    </a:lnTo>
                    <a:cubicBezTo>
                      <a:pt x="1318654" y="833110"/>
                      <a:pt x="1359452" y="890684"/>
                      <a:pt x="1417596" y="915277"/>
                    </a:cubicBezTo>
                    <a:lnTo>
                      <a:pt x="1446993" y="921212"/>
                    </a:lnTo>
                    <a:lnTo>
                      <a:pt x="1431233" y="924394"/>
                    </a:lnTo>
                    <a:cubicBezTo>
                      <a:pt x="1373088" y="948987"/>
                      <a:pt x="1332290" y="1006560"/>
                      <a:pt x="1332290" y="1073663"/>
                    </a:cubicBezTo>
                    <a:lnTo>
                      <a:pt x="1332290" y="1691277"/>
                    </a:lnTo>
                    <a:cubicBezTo>
                      <a:pt x="1332290" y="1713644"/>
                      <a:pt x="1336824" y="1734953"/>
                      <a:pt x="1345021" y="1754334"/>
                    </a:cubicBezTo>
                    <a:lnTo>
                      <a:pt x="1350525" y="1762497"/>
                    </a:lnTo>
                    <a:lnTo>
                      <a:pt x="1179579" y="1768467"/>
                    </a:lnTo>
                    <a:lnTo>
                      <a:pt x="1181639" y="1827470"/>
                    </a:lnTo>
                    <a:lnTo>
                      <a:pt x="1373903" y="1820756"/>
                    </a:lnTo>
                    <a:lnTo>
                      <a:pt x="1206095" y="2020741"/>
                    </a:lnTo>
                    <a:lnTo>
                      <a:pt x="1205646" y="2020496"/>
                    </a:lnTo>
                    <a:cubicBezTo>
                      <a:pt x="1145297" y="2001961"/>
                      <a:pt x="1077036" y="2019841"/>
                      <a:pt x="1033903" y="2071244"/>
                    </a:cubicBezTo>
                    <a:lnTo>
                      <a:pt x="621515" y="2562710"/>
                    </a:lnTo>
                    <a:cubicBezTo>
                      <a:pt x="578382" y="2614114"/>
                      <a:pt x="572627" y="2684442"/>
                      <a:pt x="601361" y="2740656"/>
                    </a:cubicBezTo>
                    <a:lnTo>
                      <a:pt x="606457" y="2747044"/>
                    </a:lnTo>
                    <a:lnTo>
                      <a:pt x="544879" y="2740559"/>
                    </a:lnTo>
                    <a:cubicBezTo>
                      <a:pt x="503577" y="2744173"/>
                      <a:pt x="463654" y="2763542"/>
                      <a:pt x="434899" y="2797811"/>
                    </a:cubicBezTo>
                    <a:lnTo>
                      <a:pt x="37904" y="3270931"/>
                    </a:lnTo>
                    <a:cubicBezTo>
                      <a:pt x="-19606" y="3339469"/>
                      <a:pt x="-10666" y="3441651"/>
                      <a:pt x="57872" y="3499162"/>
                    </a:cubicBezTo>
                    <a:cubicBezTo>
                      <a:pt x="126410" y="3556672"/>
                      <a:pt x="228593" y="3547732"/>
                      <a:pt x="286103" y="3479194"/>
                    </a:cubicBezTo>
                    <a:lnTo>
                      <a:pt x="683097" y="3006074"/>
                    </a:lnTo>
                    <a:cubicBezTo>
                      <a:pt x="726230" y="2954671"/>
                      <a:pt x="731985" y="2884342"/>
                      <a:pt x="703251" y="2828128"/>
                    </a:cubicBezTo>
                    <a:lnTo>
                      <a:pt x="698155" y="2821741"/>
                    </a:lnTo>
                    <a:lnTo>
                      <a:pt x="759733" y="2828225"/>
                    </a:lnTo>
                    <a:cubicBezTo>
                      <a:pt x="801035" y="2824612"/>
                      <a:pt x="840958" y="2805242"/>
                      <a:pt x="869713" y="2770973"/>
                    </a:cubicBezTo>
                    <a:lnTo>
                      <a:pt x="1282102" y="2279507"/>
                    </a:lnTo>
                    <a:cubicBezTo>
                      <a:pt x="1339612" y="2210969"/>
                      <a:pt x="1330672" y="2108787"/>
                      <a:pt x="1262134" y="2051277"/>
                    </a:cubicBezTo>
                    <a:lnTo>
                      <a:pt x="1251981" y="2045744"/>
                    </a:lnTo>
                    <a:lnTo>
                      <a:pt x="1272300" y="2021529"/>
                    </a:lnTo>
                    <a:lnTo>
                      <a:pt x="1604882" y="2300599"/>
                    </a:lnTo>
                    <a:lnTo>
                      <a:pt x="1584564" y="2324814"/>
                    </a:lnTo>
                    <a:lnTo>
                      <a:pt x="1577352" y="2315776"/>
                    </a:lnTo>
                    <a:cubicBezTo>
                      <a:pt x="1508814" y="2258266"/>
                      <a:pt x="1406632" y="2267206"/>
                      <a:pt x="1349122" y="2335744"/>
                    </a:cubicBezTo>
                    <a:lnTo>
                      <a:pt x="936733" y="2827209"/>
                    </a:lnTo>
                    <a:cubicBezTo>
                      <a:pt x="907978" y="2861478"/>
                      <a:pt x="895835" y="2904159"/>
                      <a:pt x="899448" y="2945460"/>
                    </a:cubicBezTo>
                    <a:lnTo>
                      <a:pt x="916527" y="3004977"/>
                    </a:lnTo>
                    <a:lnTo>
                      <a:pt x="909352" y="3001067"/>
                    </a:lnTo>
                    <a:cubicBezTo>
                      <a:pt x="849003" y="2982532"/>
                      <a:pt x="780742" y="3000411"/>
                      <a:pt x="737609" y="3051815"/>
                    </a:cubicBezTo>
                    <a:lnTo>
                      <a:pt x="340614" y="3524935"/>
                    </a:lnTo>
                    <a:cubicBezTo>
                      <a:pt x="283104" y="3593473"/>
                      <a:pt x="292044" y="3695655"/>
                      <a:pt x="360582" y="3753165"/>
                    </a:cubicBezTo>
                    <a:cubicBezTo>
                      <a:pt x="429120" y="3810676"/>
                      <a:pt x="531303" y="3801736"/>
                      <a:pt x="588813" y="3733198"/>
                    </a:cubicBezTo>
                    <a:lnTo>
                      <a:pt x="985807" y="3260078"/>
                    </a:lnTo>
                    <a:cubicBezTo>
                      <a:pt x="1014563" y="3225809"/>
                      <a:pt x="1026705" y="3183129"/>
                      <a:pt x="1023092" y="3141827"/>
                    </a:cubicBezTo>
                    <a:lnTo>
                      <a:pt x="1006013" y="3082311"/>
                    </a:lnTo>
                    <a:lnTo>
                      <a:pt x="1013188" y="3086221"/>
                    </a:lnTo>
                    <a:cubicBezTo>
                      <a:pt x="1073538" y="3104756"/>
                      <a:pt x="1141799" y="3086876"/>
                      <a:pt x="1184931" y="3035473"/>
                    </a:cubicBezTo>
                    <a:lnTo>
                      <a:pt x="1597320" y="2544007"/>
                    </a:lnTo>
                    <a:cubicBezTo>
                      <a:pt x="1640453" y="2492603"/>
                      <a:pt x="1646207" y="2422275"/>
                      <a:pt x="1617474" y="2366061"/>
                    </a:cubicBezTo>
                    <a:lnTo>
                      <a:pt x="1617155" y="2365661"/>
                    </a:lnTo>
                    <a:lnTo>
                      <a:pt x="1784962" y="2165676"/>
                    </a:lnTo>
                    <a:lnTo>
                      <a:pt x="1811737" y="2356185"/>
                    </a:lnTo>
                    <a:lnTo>
                      <a:pt x="1870201" y="2347968"/>
                    </a:lnTo>
                    <a:lnTo>
                      <a:pt x="1846396" y="2178583"/>
                    </a:lnTo>
                    <a:lnTo>
                      <a:pt x="1855390" y="2182585"/>
                    </a:lnTo>
                    <a:cubicBezTo>
                      <a:pt x="1875901" y="2187292"/>
                      <a:pt x="1897673" y="2188057"/>
                      <a:pt x="1919701" y="2184173"/>
                    </a:cubicBezTo>
                    <a:lnTo>
                      <a:pt x="2527931" y="2076925"/>
                    </a:lnTo>
                    <a:cubicBezTo>
                      <a:pt x="2594014" y="2065273"/>
                      <a:pt x="2643629" y="2015097"/>
                      <a:pt x="2657752" y="1953566"/>
                    </a:cubicBezTo>
                    <a:lnTo>
                      <a:pt x="2658149" y="1937491"/>
                    </a:lnTo>
                    <a:lnTo>
                      <a:pt x="2669099" y="1965411"/>
                    </a:lnTo>
                    <a:cubicBezTo>
                      <a:pt x="2703414" y="2018402"/>
                      <a:pt x="2767198" y="2048583"/>
                      <a:pt x="2833281" y="2036931"/>
                    </a:cubicBezTo>
                    <a:lnTo>
                      <a:pt x="3348866" y="1946019"/>
                    </a:lnTo>
                    <a:lnTo>
                      <a:pt x="3349138" y="1913220"/>
                    </a:lnTo>
                    <a:cubicBezTo>
                      <a:pt x="3354536" y="1861499"/>
                      <a:pt x="3374904" y="1810781"/>
                      <a:pt x="3410846" y="1767947"/>
                    </a:cubicBezTo>
                    <a:cubicBezTo>
                      <a:pt x="3446788" y="1725113"/>
                      <a:pt x="3493200" y="1696246"/>
                      <a:pt x="3543199" y="1681950"/>
                    </a:cubicBezTo>
                    <a:lnTo>
                      <a:pt x="3548345" y="1680997"/>
                    </a:ln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7" name="Freeform 102">
                <a:extLst>
                  <a:ext uri="{FF2B5EF4-FFF2-40B4-BE49-F238E27FC236}">
                    <a16:creationId xmlns:a16="http://schemas.microsoft.com/office/drawing/2014/main" id="{5EA65ED8-6D7F-ED7E-B8A5-362AB4FC938F}"/>
                  </a:ext>
                </a:extLst>
              </p:cNvPr>
              <p:cNvSpPr/>
              <p:nvPr/>
            </p:nvSpPr>
            <p:spPr>
              <a:xfrm rot="19200000">
                <a:off x="5553762" y="108672"/>
                <a:ext cx="2725262" cy="2584861"/>
              </a:xfrm>
              <a:custGeom>
                <a:avLst/>
                <a:gdLst>
                  <a:gd name="connsiteX0" fmla="*/ 2725262 w 2725262"/>
                  <a:gd name="connsiteY0" fmla="*/ 2200122 h 2584861"/>
                  <a:gd name="connsiteX1" fmla="*/ 2725152 w 2725262"/>
                  <a:gd name="connsiteY1" fmla="*/ 2204524 h 2584861"/>
                  <a:gd name="connsiteX2" fmla="*/ 2595332 w 2725262"/>
                  <a:gd name="connsiteY2" fmla="*/ 2327884 h 2584861"/>
                  <a:gd name="connsiteX3" fmla="*/ 1987101 w 2725262"/>
                  <a:gd name="connsiteY3" fmla="*/ 2435131 h 2584861"/>
                  <a:gd name="connsiteX4" fmla="*/ 1822919 w 2725262"/>
                  <a:gd name="connsiteY4" fmla="*/ 2363612 h 2584861"/>
                  <a:gd name="connsiteX5" fmla="*/ 1811970 w 2725262"/>
                  <a:gd name="connsiteY5" fmla="*/ 2335694 h 2584861"/>
                  <a:gd name="connsiteX6" fmla="*/ 1811573 w 2725262"/>
                  <a:gd name="connsiteY6" fmla="*/ 2351766 h 2584861"/>
                  <a:gd name="connsiteX7" fmla="*/ 1681753 w 2725262"/>
                  <a:gd name="connsiteY7" fmla="*/ 2475126 h 2584861"/>
                  <a:gd name="connsiteX8" fmla="*/ 1073522 w 2725262"/>
                  <a:gd name="connsiteY8" fmla="*/ 2582373 h 2584861"/>
                  <a:gd name="connsiteX9" fmla="*/ 885852 w 2725262"/>
                  <a:gd name="connsiteY9" fmla="*/ 2450965 h 2584861"/>
                  <a:gd name="connsiteX10" fmla="*/ 1017260 w 2725262"/>
                  <a:gd name="connsiteY10" fmla="*/ 2263295 h 2584861"/>
                  <a:gd name="connsiteX11" fmla="*/ 1625490 w 2725262"/>
                  <a:gd name="connsiteY11" fmla="*/ 2156048 h 2584861"/>
                  <a:gd name="connsiteX12" fmla="*/ 1746541 w 2725262"/>
                  <a:gd name="connsiteY12" fmla="*/ 2182884 h 2584861"/>
                  <a:gd name="connsiteX13" fmla="*/ 1789673 w 2725262"/>
                  <a:gd name="connsiteY13" fmla="*/ 2227567 h 2584861"/>
                  <a:gd name="connsiteX14" fmla="*/ 1800622 w 2725262"/>
                  <a:gd name="connsiteY14" fmla="*/ 2255485 h 2584861"/>
                  <a:gd name="connsiteX15" fmla="*/ 1801019 w 2725262"/>
                  <a:gd name="connsiteY15" fmla="*/ 2239413 h 2584861"/>
                  <a:gd name="connsiteX16" fmla="*/ 1930839 w 2725262"/>
                  <a:gd name="connsiteY16" fmla="*/ 2116053 h 2584861"/>
                  <a:gd name="connsiteX17" fmla="*/ 2461140 w 2725262"/>
                  <a:gd name="connsiteY17" fmla="*/ 2022547 h 2584861"/>
                  <a:gd name="connsiteX18" fmla="*/ 2470494 w 2725262"/>
                  <a:gd name="connsiteY18" fmla="*/ 2055146 h 2584861"/>
                  <a:gd name="connsiteX19" fmla="*/ 2537360 w 2725262"/>
                  <a:gd name="connsiteY19" fmla="*/ 2138950 h 2584861"/>
                  <a:gd name="connsiteX20" fmla="*/ 2631502 w 2725262"/>
                  <a:gd name="connsiteY20" fmla="*/ 2190248 h 2584861"/>
                  <a:gd name="connsiteX21" fmla="*/ 103259 w 2725262"/>
                  <a:gd name="connsiteY21" fmla="*/ 0 h 2584861"/>
                  <a:gd name="connsiteX22" fmla="*/ 129264 w 2725262"/>
                  <a:gd name="connsiteY22" fmla="*/ 90621 h 2584861"/>
                  <a:gd name="connsiteX23" fmla="*/ 196130 w 2725262"/>
                  <a:gd name="connsiteY23" fmla="*/ 174425 h 2584861"/>
                  <a:gd name="connsiteX24" fmla="*/ 290272 w 2725262"/>
                  <a:gd name="connsiteY24" fmla="*/ 225722 h 2584861"/>
                  <a:gd name="connsiteX25" fmla="*/ 324000 w 2725262"/>
                  <a:gd name="connsiteY25" fmla="*/ 229274 h 2584861"/>
                  <a:gd name="connsiteX26" fmla="*/ 324000 w 2725262"/>
                  <a:gd name="connsiteY26" fmla="*/ 767755 h 2584861"/>
                  <a:gd name="connsiteX27" fmla="*/ 225058 w 2725262"/>
                  <a:gd name="connsiteY27" fmla="*/ 917024 h 2584861"/>
                  <a:gd name="connsiteX28" fmla="*/ 209299 w 2725262"/>
                  <a:gd name="connsiteY28" fmla="*/ 920206 h 2584861"/>
                  <a:gd name="connsiteX29" fmla="*/ 238694 w 2725262"/>
                  <a:gd name="connsiteY29" fmla="*/ 926140 h 2584861"/>
                  <a:gd name="connsiteX30" fmla="*/ 337636 w 2725262"/>
                  <a:gd name="connsiteY30" fmla="*/ 1075410 h 2584861"/>
                  <a:gd name="connsiteX31" fmla="*/ 337636 w 2725262"/>
                  <a:gd name="connsiteY31" fmla="*/ 1693024 h 2584861"/>
                  <a:gd name="connsiteX32" fmla="*/ 175636 w 2725262"/>
                  <a:gd name="connsiteY32" fmla="*/ 1855024 h 2584861"/>
                  <a:gd name="connsiteX33" fmla="*/ 13636 w 2725262"/>
                  <a:gd name="connsiteY33" fmla="*/ 1693024 h 2584861"/>
                  <a:gd name="connsiteX34" fmla="*/ 13636 w 2725262"/>
                  <a:gd name="connsiteY34" fmla="*/ 1075410 h 2584861"/>
                  <a:gd name="connsiteX35" fmla="*/ 112579 w 2725262"/>
                  <a:gd name="connsiteY35" fmla="*/ 926141 h 2584861"/>
                  <a:gd name="connsiteX36" fmla="*/ 128338 w 2725262"/>
                  <a:gd name="connsiteY36" fmla="*/ 922959 h 2584861"/>
                  <a:gd name="connsiteX37" fmla="*/ 98942 w 2725262"/>
                  <a:gd name="connsiteY37" fmla="*/ 917024 h 2584861"/>
                  <a:gd name="connsiteX38" fmla="*/ 0 w 2725262"/>
                  <a:gd name="connsiteY38" fmla="*/ 767755 h 2584861"/>
                  <a:gd name="connsiteX39" fmla="*/ 0 w 2725262"/>
                  <a:gd name="connsiteY39" fmla="*/ 150141 h 2584861"/>
                  <a:gd name="connsiteX40" fmla="*/ 98942 w 2725262"/>
                  <a:gd name="connsiteY40" fmla="*/ 872 h 258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25262" h="2584861">
                    <a:moveTo>
                      <a:pt x="2725262" y="2200122"/>
                    </a:moveTo>
                    <a:lnTo>
                      <a:pt x="2725152" y="2204524"/>
                    </a:lnTo>
                    <a:cubicBezTo>
                      <a:pt x="2711030" y="2266055"/>
                      <a:pt x="2661415" y="2316231"/>
                      <a:pt x="2595332" y="2327884"/>
                    </a:cubicBezTo>
                    <a:lnTo>
                      <a:pt x="1987101" y="2435131"/>
                    </a:lnTo>
                    <a:cubicBezTo>
                      <a:pt x="1921018" y="2446783"/>
                      <a:pt x="1857234" y="2416602"/>
                      <a:pt x="1822919" y="2363612"/>
                    </a:cubicBezTo>
                    <a:lnTo>
                      <a:pt x="1811970" y="2335694"/>
                    </a:lnTo>
                    <a:lnTo>
                      <a:pt x="1811573" y="2351766"/>
                    </a:lnTo>
                    <a:cubicBezTo>
                      <a:pt x="1797450" y="2413297"/>
                      <a:pt x="1747835" y="2463473"/>
                      <a:pt x="1681753" y="2475126"/>
                    </a:cubicBezTo>
                    <a:lnTo>
                      <a:pt x="1073522" y="2582373"/>
                    </a:lnTo>
                    <a:cubicBezTo>
                      <a:pt x="985411" y="2597909"/>
                      <a:pt x="901388" y="2539076"/>
                      <a:pt x="885852" y="2450965"/>
                    </a:cubicBezTo>
                    <a:cubicBezTo>
                      <a:pt x="870315" y="2362854"/>
                      <a:pt x="929149" y="2278832"/>
                      <a:pt x="1017260" y="2263295"/>
                    </a:cubicBezTo>
                    <a:lnTo>
                      <a:pt x="1625490" y="2156048"/>
                    </a:lnTo>
                    <a:cubicBezTo>
                      <a:pt x="1669546" y="2148280"/>
                      <a:pt x="1712579" y="2159104"/>
                      <a:pt x="1746541" y="2182884"/>
                    </a:cubicBezTo>
                    <a:cubicBezTo>
                      <a:pt x="1763522" y="2194774"/>
                      <a:pt x="1778235" y="2209903"/>
                      <a:pt x="1789673" y="2227567"/>
                    </a:cubicBezTo>
                    <a:lnTo>
                      <a:pt x="1800622" y="2255485"/>
                    </a:lnTo>
                    <a:lnTo>
                      <a:pt x="1801019" y="2239413"/>
                    </a:lnTo>
                    <a:cubicBezTo>
                      <a:pt x="1815142" y="2177881"/>
                      <a:pt x="1864756" y="2127705"/>
                      <a:pt x="1930839" y="2116053"/>
                    </a:cubicBezTo>
                    <a:lnTo>
                      <a:pt x="2461140" y="2022547"/>
                    </a:lnTo>
                    <a:lnTo>
                      <a:pt x="2470494" y="2055146"/>
                    </a:lnTo>
                    <a:cubicBezTo>
                      <a:pt x="2486456" y="2086374"/>
                      <a:pt x="2508804" y="2114988"/>
                      <a:pt x="2537360" y="2138950"/>
                    </a:cubicBezTo>
                    <a:cubicBezTo>
                      <a:pt x="2565917" y="2162911"/>
                      <a:pt x="2597976" y="2179951"/>
                      <a:pt x="2631502" y="2190248"/>
                    </a:cubicBezTo>
                    <a:close/>
                    <a:moveTo>
                      <a:pt x="103259" y="0"/>
                    </a:moveTo>
                    <a:lnTo>
                      <a:pt x="129264" y="90621"/>
                    </a:lnTo>
                    <a:cubicBezTo>
                      <a:pt x="145226" y="121849"/>
                      <a:pt x="167574" y="150463"/>
                      <a:pt x="196130" y="174425"/>
                    </a:cubicBezTo>
                    <a:cubicBezTo>
                      <a:pt x="224686" y="198386"/>
                      <a:pt x="256747" y="215426"/>
                      <a:pt x="290272" y="225722"/>
                    </a:cubicBezTo>
                    <a:lnTo>
                      <a:pt x="324000" y="229274"/>
                    </a:lnTo>
                    <a:lnTo>
                      <a:pt x="324000" y="767755"/>
                    </a:lnTo>
                    <a:cubicBezTo>
                      <a:pt x="324000" y="834858"/>
                      <a:pt x="283202" y="892431"/>
                      <a:pt x="225058" y="917024"/>
                    </a:cubicBezTo>
                    <a:lnTo>
                      <a:pt x="209299" y="920206"/>
                    </a:lnTo>
                    <a:lnTo>
                      <a:pt x="238694" y="926140"/>
                    </a:lnTo>
                    <a:cubicBezTo>
                      <a:pt x="296838" y="950734"/>
                      <a:pt x="337636" y="1008307"/>
                      <a:pt x="337636" y="1075410"/>
                    </a:cubicBezTo>
                    <a:lnTo>
                      <a:pt x="337636" y="1693024"/>
                    </a:lnTo>
                    <a:cubicBezTo>
                      <a:pt x="337636" y="1782494"/>
                      <a:pt x="265106" y="1855024"/>
                      <a:pt x="175636" y="1855024"/>
                    </a:cubicBezTo>
                    <a:cubicBezTo>
                      <a:pt x="86166" y="1855024"/>
                      <a:pt x="13636" y="1782494"/>
                      <a:pt x="13636" y="1693024"/>
                    </a:cubicBezTo>
                    <a:lnTo>
                      <a:pt x="13636" y="1075410"/>
                    </a:lnTo>
                    <a:cubicBezTo>
                      <a:pt x="13636" y="1008307"/>
                      <a:pt x="54435" y="950734"/>
                      <a:pt x="112579" y="926141"/>
                    </a:cubicBezTo>
                    <a:lnTo>
                      <a:pt x="128338" y="922959"/>
                    </a:lnTo>
                    <a:lnTo>
                      <a:pt x="98942" y="917024"/>
                    </a:lnTo>
                    <a:cubicBezTo>
                      <a:pt x="40798" y="892431"/>
                      <a:pt x="0" y="834858"/>
                      <a:pt x="0" y="767755"/>
                    </a:cubicBezTo>
                    <a:lnTo>
                      <a:pt x="0" y="150141"/>
                    </a:lnTo>
                    <a:cubicBezTo>
                      <a:pt x="0" y="83039"/>
                      <a:pt x="40798" y="25465"/>
                      <a:pt x="98942" y="872"/>
                    </a:cubicBez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nvGrpSpPr>
            <p:cNvPr id="31" name="Group 30">
              <a:extLst>
                <a:ext uri="{FF2B5EF4-FFF2-40B4-BE49-F238E27FC236}">
                  <a16:creationId xmlns:a16="http://schemas.microsoft.com/office/drawing/2014/main" id="{C64A6D81-310D-F642-D888-2A7D3D3497B1}"/>
                </a:ext>
              </a:extLst>
            </p:cNvPr>
            <p:cNvGrpSpPr/>
            <p:nvPr/>
          </p:nvGrpSpPr>
          <p:grpSpPr>
            <a:xfrm>
              <a:off x="643753" y="2061890"/>
              <a:ext cx="314773" cy="287168"/>
              <a:chOff x="643753" y="2061890"/>
              <a:chExt cx="314773" cy="287168"/>
            </a:xfrm>
          </p:grpSpPr>
          <p:sp>
            <p:nvSpPr>
              <p:cNvPr id="32" name="Explosion 1 94">
                <a:extLst>
                  <a:ext uri="{FF2B5EF4-FFF2-40B4-BE49-F238E27FC236}">
                    <a16:creationId xmlns:a16="http://schemas.microsoft.com/office/drawing/2014/main" id="{E7DE0EEE-2F77-E143-E281-AF02BEE38042}"/>
                  </a:ext>
                </a:extLst>
              </p:cNvPr>
              <p:cNvSpPr/>
              <p:nvPr/>
            </p:nvSpPr>
            <p:spPr>
              <a:xfrm>
                <a:off x="884852"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3" name="Explosion 1 96">
                <a:extLst>
                  <a:ext uri="{FF2B5EF4-FFF2-40B4-BE49-F238E27FC236}">
                    <a16:creationId xmlns:a16="http://schemas.microsoft.com/office/drawing/2014/main" id="{8C4D7518-F60E-7547-7110-9FB89921B799}"/>
                  </a:ext>
                </a:extLst>
              </p:cNvPr>
              <p:cNvSpPr/>
              <p:nvPr/>
            </p:nvSpPr>
            <p:spPr>
              <a:xfrm>
                <a:off x="886526" y="2241058"/>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4" name="Explosion 1 98">
                <a:extLst>
                  <a:ext uri="{FF2B5EF4-FFF2-40B4-BE49-F238E27FC236}">
                    <a16:creationId xmlns:a16="http://schemas.microsoft.com/office/drawing/2014/main" id="{BB01891D-0AF7-4054-2C1E-48C17BB9A43D}"/>
                  </a:ext>
                </a:extLst>
              </p:cNvPr>
              <p:cNvSpPr/>
              <p:nvPr/>
            </p:nvSpPr>
            <p:spPr>
              <a:xfrm>
                <a:off x="643753"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5" name="Explosion 1 100">
                <a:extLst>
                  <a:ext uri="{FF2B5EF4-FFF2-40B4-BE49-F238E27FC236}">
                    <a16:creationId xmlns:a16="http://schemas.microsoft.com/office/drawing/2014/main" id="{DA41D0E0-7723-0AD8-E1CB-83D72047861A}"/>
                  </a:ext>
                </a:extLst>
              </p:cNvPr>
              <p:cNvSpPr/>
              <p:nvPr/>
            </p:nvSpPr>
            <p:spPr>
              <a:xfrm>
                <a:off x="643753" y="2240395"/>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pic>
        <p:nvPicPr>
          <p:cNvPr id="43" name="Graphic 42" descr="Group of people outline">
            <a:extLst>
              <a:ext uri="{FF2B5EF4-FFF2-40B4-BE49-F238E27FC236}">
                <a16:creationId xmlns:a16="http://schemas.microsoft.com/office/drawing/2014/main" id="{E8B6BD90-18B4-B199-7AFA-412FD1588FD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469790" y="2462413"/>
            <a:ext cx="367823" cy="367823"/>
          </a:xfrm>
          <a:prstGeom prst="rect">
            <a:avLst/>
          </a:prstGeom>
        </p:spPr>
      </p:pic>
      <p:sp>
        <p:nvSpPr>
          <p:cNvPr id="44" name="Rounded Rectangle 21">
            <a:extLst>
              <a:ext uri="{FF2B5EF4-FFF2-40B4-BE49-F238E27FC236}">
                <a16:creationId xmlns:a16="http://schemas.microsoft.com/office/drawing/2014/main" id="{85060B3A-1933-2194-85EE-D736A10EA926}"/>
              </a:ext>
            </a:extLst>
          </p:cNvPr>
          <p:cNvSpPr/>
          <p:nvPr/>
        </p:nvSpPr>
        <p:spPr>
          <a:xfrm>
            <a:off x="4330521" y="5081290"/>
            <a:ext cx="4118153" cy="744075"/>
          </a:xfrm>
          <a:prstGeom prst="roundRect">
            <a:avLst>
              <a:gd name="adj" fmla="val 9005"/>
            </a:avLst>
          </a:prstGeom>
          <a:solidFill>
            <a:schemeClr val="bg1"/>
          </a:solidFill>
          <a:ln>
            <a:solidFill>
              <a:schemeClr val="bg1"/>
            </a:solid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a:ln>
                <a:noFill/>
              </a:ln>
              <a:solidFill>
                <a:srgbClr val="48008E"/>
              </a:solidFill>
              <a:effectLst/>
              <a:uLnTx/>
              <a:uFillTx/>
              <a:latin typeface="Gotham" pitchFamily="2" charset="0"/>
              <a:ea typeface="+mn-ea"/>
              <a:cs typeface="Gotham" pitchFamily="2" charset="0"/>
            </a:endParaRPr>
          </a:p>
        </p:txBody>
      </p:sp>
      <p:sp>
        <p:nvSpPr>
          <p:cNvPr id="62" name="TextBox 61">
            <a:extLst>
              <a:ext uri="{FF2B5EF4-FFF2-40B4-BE49-F238E27FC236}">
                <a16:creationId xmlns:a16="http://schemas.microsoft.com/office/drawing/2014/main" id="{BF0B3A8D-9C35-56FB-6AAD-6B0C6E55BAEB}"/>
              </a:ext>
            </a:extLst>
          </p:cNvPr>
          <p:cNvSpPr txBox="1"/>
          <p:nvPr/>
        </p:nvSpPr>
        <p:spPr>
          <a:xfrm>
            <a:off x="4381880" y="5130893"/>
            <a:ext cx="4015433"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sng"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Stratification Factors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IC chemotherapy: paclitaxel, PLD, or topotecan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0"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Prior lines of therapy: 1 </a:t>
            </a:r>
            <a:r>
              <a:rPr kumimoji="0" lang="en-GB" sz="1200" b="0" i="1"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vs</a:t>
            </a:r>
            <a:r>
              <a:rPr kumimoji="0" lang="en-GB" sz="1200" b="0"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 2 </a:t>
            </a:r>
            <a:r>
              <a:rPr kumimoji="0" lang="en-GB" sz="1200" b="0" i="1"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vs</a:t>
            </a:r>
            <a:r>
              <a:rPr kumimoji="0" lang="en-GB" sz="1200" b="0"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 3</a:t>
            </a:r>
          </a:p>
        </p:txBody>
      </p:sp>
    </p:spTree>
    <p:extLst>
      <p:ext uri="{BB962C8B-B14F-4D97-AF65-F5344CB8AC3E}">
        <p14:creationId xmlns:p14="http://schemas.microsoft.com/office/powerpoint/2010/main" val="54431853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C42F7B4-B217-E2B8-92EC-7EA1F30C34E0}"/>
              </a:ext>
            </a:extLst>
          </p:cNvPr>
          <p:cNvSpPr>
            <a:spLocks noGrp="1"/>
          </p:cNvSpPr>
          <p:nvPr>
            <p:ph type="body" sz="quarter" idx="14"/>
          </p:nvPr>
        </p:nvSpPr>
        <p:spPr>
          <a:xfrm>
            <a:off x="839788" y="527050"/>
            <a:ext cx="10801719" cy="495300"/>
          </a:xfrm>
        </p:spPr>
        <p:txBody>
          <a:bodyPr/>
          <a:lstStyle/>
          <a:p>
            <a:r>
              <a:rPr lang="en-GB" noProof="0"/>
              <a:t>MIRASOL: PFS and OS results</a:t>
            </a:r>
          </a:p>
        </p:txBody>
      </p:sp>
      <p:sp>
        <p:nvSpPr>
          <p:cNvPr id="49" name="Rounded Rectangle 1">
            <a:extLst>
              <a:ext uri="{FF2B5EF4-FFF2-40B4-BE49-F238E27FC236}">
                <a16:creationId xmlns:a16="http://schemas.microsoft.com/office/drawing/2014/main" id="{E2E5020B-9BB5-04F7-E0FB-96CE7502215E}"/>
              </a:ext>
            </a:extLst>
          </p:cNvPr>
          <p:cNvSpPr/>
          <p:nvPr/>
        </p:nvSpPr>
        <p:spPr>
          <a:xfrm>
            <a:off x="614917" y="2401355"/>
            <a:ext cx="5400638" cy="3459405"/>
          </a:xfrm>
          <a:prstGeom prst="roundRect">
            <a:avLst>
              <a:gd name="adj" fmla="val 3546"/>
            </a:avLst>
          </a:prstGeom>
          <a:solidFill>
            <a:schemeClr val="bg1"/>
          </a:solidFill>
          <a:ln w="22225">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61" name="Title 2">
            <a:extLst>
              <a:ext uri="{FF2B5EF4-FFF2-40B4-BE49-F238E27FC236}">
                <a16:creationId xmlns:a16="http://schemas.microsoft.com/office/drawing/2014/main" id="{2BC0910A-5808-F973-27BF-4EF224FB58DE}"/>
              </a:ext>
            </a:extLst>
          </p:cNvPr>
          <p:cNvSpPr txBox="1">
            <a:spLocks/>
          </p:cNvSpPr>
          <p:nvPr/>
        </p:nvSpPr>
        <p:spPr>
          <a:xfrm>
            <a:off x="818458" y="2482927"/>
            <a:ext cx="1637002" cy="201431"/>
          </a:xfrm>
          <a:prstGeom prst="rect">
            <a:avLst/>
          </a:prstGeom>
        </p:spPr>
        <p:txBody>
          <a:bodyPr vert="horz" lIns="121920" tIns="60960" rIns="121920" bIns="60960" rtlCol="0" anchor="ctr">
            <a:noAutofit/>
          </a:bodyPr>
          <a:lstStyle>
            <a:lvl1pPr algn="l" defTabSz="342900" rtl="0" eaLnBrk="1" latinLnBrk="0" hangingPunct="1">
              <a:spcBef>
                <a:spcPct val="0"/>
              </a:spcBef>
              <a:buNone/>
              <a:defRPr sz="2700" kern="1200">
                <a:solidFill>
                  <a:srgbClr val="C1002A"/>
                </a:solidFill>
                <a:latin typeface="Verdana" panose="020B0604030504040204" pitchFamily="34" charset="0"/>
                <a:ea typeface="Verdana" panose="020B0604030504040204" pitchFamily="34" charset="0"/>
                <a:cs typeface="Verdana" panose="020B0604030504040204" pitchFamily="34" charset="0"/>
              </a:defRPr>
            </a:lvl1pPr>
          </a:lstStyle>
          <a:p>
            <a:pPr marL="0" marR="0" lvl="0" indent="0" algn="l" defTabSz="342900" rtl="0" eaLnBrk="1" fontAlgn="auto" latinLnBrk="0" hangingPunct="1">
              <a:lnSpc>
                <a:spcPct val="100000"/>
              </a:lnSpc>
              <a:spcBef>
                <a:spcPct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Verdana" panose="020B0604030504040204" pitchFamily="34" charset="0"/>
                <a:cs typeface="Verdana" panose="020B0604030504040204" pitchFamily="34" charset="0"/>
              </a:rPr>
              <a:t>PFS by INV</a:t>
            </a:r>
          </a:p>
        </p:txBody>
      </p:sp>
      <p:sp>
        <p:nvSpPr>
          <p:cNvPr id="50" name="Rounded Rectangle 1">
            <a:extLst>
              <a:ext uri="{FF2B5EF4-FFF2-40B4-BE49-F238E27FC236}">
                <a16:creationId xmlns:a16="http://schemas.microsoft.com/office/drawing/2014/main" id="{6DC9E28A-3C3D-C364-DE58-27DFF81652EA}"/>
              </a:ext>
            </a:extLst>
          </p:cNvPr>
          <p:cNvSpPr/>
          <p:nvPr/>
        </p:nvSpPr>
        <p:spPr>
          <a:xfrm>
            <a:off x="6240869" y="2397320"/>
            <a:ext cx="5400638" cy="3463440"/>
          </a:xfrm>
          <a:prstGeom prst="roundRect">
            <a:avLst>
              <a:gd name="adj" fmla="val 3125"/>
            </a:avLst>
          </a:prstGeom>
          <a:solidFill>
            <a:schemeClr val="bg1"/>
          </a:solidFill>
          <a:ln w="22225">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62" name="Title 2">
            <a:extLst>
              <a:ext uri="{FF2B5EF4-FFF2-40B4-BE49-F238E27FC236}">
                <a16:creationId xmlns:a16="http://schemas.microsoft.com/office/drawing/2014/main" id="{4303EBA4-2FE0-5809-D681-B4BC4A257FF4}"/>
              </a:ext>
            </a:extLst>
          </p:cNvPr>
          <p:cNvSpPr txBox="1">
            <a:spLocks/>
          </p:cNvSpPr>
          <p:nvPr/>
        </p:nvSpPr>
        <p:spPr>
          <a:xfrm>
            <a:off x="6365417" y="2484309"/>
            <a:ext cx="2868042" cy="287884"/>
          </a:xfrm>
          <a:prstGeom prst="rect">
            <a:avLst/>
          </a:prstGeom>
        </p:spPr>
        <p:txBody>
          <a:bodyPr vert="horz" lIns="121920" tIns="60960" rIns="121920" bIns="60960" rtlCol="0" anchor="ctr">
            <a:noAutofit/>
          </a:bodyPr>
          <a:lstStyle>
            <a:lvl1pPr algn="l" defTabSz="342900" rtl="0" eaLnBrk="1" latinLnBrk="0" hangingPunct="1">
              <a:spcBef>
                <a:spcPct val="0"/>
              </a:spcBef>
              <a:buNone/>
              <a:defRPr sz="2700" kern="1200">
                <a:solidFill>
                  <a:srgbClr val="C1002A"/>
                </a:solidFill>
                <a:latin typeface="Verdana" panose="020B0604030504040204" pitchFamily="34" charset="0"/>
                <a:ea typeface="Verdana" panose="020B0604030504040204" pitchFamily="34" charset="0"/>
                <a:cs typeface="Verdana" panose="020B0604030504040204" pitchFamily="34" charset="0"/>
              </a:defRPr>
            </a:lvl1pPr>
          </a:lstStyle>
          <a:p>
            <a:pPr marL="0" marR="0" lvl="0" indent="0" algn="l" defTabSz="342900" rtl="0" eaLnBrk="1" fontAlgn="auto" latinLnBrk="0" hangingPunct="1">
              <a:lnSpc>
                <a:spcPct val="100000"/>
              </a:lnSpc>
              <a:spcBef>
                <a:spcPct val="0"/>
              </a:spcBef>
              <a:spcAft>
                <a:spcPts val="0"/>
              </a:spcAft>
              <a:buClrTx/>
              <a:buSzTx/>
              <a:buFontTx/>
              <a:buNone/>
              <a:tabLst/>
              <a:defRPr/>
            </a:pPr>
            <a:r>
              <a:rPr kumimoji="0" lang="en-GB" sz="1600" b="1" i="0" u="none" strike="noStrike" kern="1200" cap="none" spc="0" normalizeH="0" baseline="0" noProof="0">
                <a:ln>
                  <a:noFill/>
                </a:ln>
                <a:solidFill>
                  <a:srgbClr val="48008E"/>
                </a:solidFill>
                <a:effectLst/>
                <a:uLnTx/>
                <a:uFillTx/>
                <a:latin typeface="Gotham"/>
                <a:ea typeface="Verdana" panose="020B0604030504040204" pitchFamily="34" charset="0"/>
                <a:cs typeface="Verdana" panose="020B0604030504040204" pitchFamily="34" charset="0"/>
              </a:rPr>
              <a:t>OS</a:t>
            </a:r>
          </a:p>
        </p:txBody>
      </p:sp>
      <p:sp>
        <p:nvSpPr>
          <p:cNvPr id="11" name="Footer Placeholder 1">
            <a:extLst>
              <a:ext uri="{FF2B5EF4-FFF2-40B4-BE49-F238E27FC236}">
                <a16:creationId xmlns:a16="http://schemas.microsoft.com/office/drawing/2014/main" id="{14B87134-68E8-1DC7-8906-EA3A78B5CFB9}"/>
              </a:ext>
            </a:extLst>
          </p:cNvPr>
          <p:cNvSpPr txBox="1">
            <a:spLocks/>
          </p:cNvSpPr>
          <p:nvPr/>
        </p:nvSpPr>
        <p:spPr>
          <a:xfrm>
            <a:off x="290186" y="6274778"/>
            <a:ext cx="11611627" cy="501650"/>
          </a:xfrm>
          <a:prstGeom prst="rect">
            <a:avLst/>
          </a:prstGeom>
        </p:spPr>
        <p:txBody>
          <a:bodyPr vert="horz" lIns="91440" tIns="45720" rIns="91440" bIns="45720" rtlCol="0" anchor="ctr"/>
          <a:lstStyle>
            <a:defPPr>
              <a:defRPr lang="en-US"/>
            </a:defPPr>
            <a:lvl1pPr marL="0" algn="l" defTabSz="914400" rtl="0" eaLnBrk="1" latinLnBrk="0" hangingPunct="1">
              <a:defRPr sz="900"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dirty="0" err="1">
                <a:ln>
                  <a:noFill/>
                </a:ln>
                <a:solidFill>
                  <a:srgbClr val="020056"/>
                </a:solidFill>
                <a:effectLst/>
                <a:uLnTx/>
                <a:uFillTx/>
                <a:latin typeface="Gotham"/>
                <a:ea typeface="+mn-ea"/>
                <a:cs typeface="+mn-cs"/>
              </a:rPr>
              <a:t>a</a:t>
            </a:r>
            <a:r>
              <a:rPr kumimoji="0" lang="en-GB" sz="800" b="0" i="0" u="none" strike="noStrike" kern="1200" cap="none" spc="0" normalizeH="0" baseline="0" noProof="0" dirty="0" err="1">
                <a:ln>
                  <a:noFill/>
                </a:ln>
                <a:solidFill>
                  <a:srgbClr val="020056"/>
                </a:solidFill>
                <a:effectLst/>
                <a:uLnTx/>
                <a:uFillTx/>
                <a:latin typeface="Gotham"/>
                <a:ea typeface="+mn-ea"/>
                <a:cs typeface="+mn-cs"/>
              </a:rPr>
              <a:t>An</a:t>
            </a:r>
            <a:r>
              <a:rPr kumimoji="0" lang="en-GB" sz="800" b="0" i="0" u="none" strike="noStrike" kern="1200" cap="none" spc="0" normalizeH="0" baseline="0" noProof="0" dirty="0">
                <a:ln>
                  <a:noFill/>
                </a:ln>
                <a:solidFill>
                  <a:srgbClr val="020056"/>
                </a:solidFill>
                <a:effectLst/>
                <a:uLnTx/>
                <a:uFillTx/>
                <a:latin typeface="Gotham"/>
                <a:ea typeface="+mn-ea"/>
                <a:cs typeface="+mn-cs"/>
              </a:rPr>
              <a:t> objective response was defined as a complete or partial response.</a:t>
            </a:r>
            <a:endParaRPr kumimoji="0" lang="en-GB" sz="800" b="0" i="0" u="none" strike="noStrike" kern="1200" cap="none" spc="0" normalizeH="0" baseline="3000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CI, confidence interval; DAR, drug-to-antibody ratio; DM4, </a:t>
            </a:r>
            <a:r>
              <a:rPr kumimoji="0" lang="en-GB" sz="800" b="0" i="0" u="none" strike="noStrike" kern="1200" cap="none" spc="0" normalizeH="0" baseline="0" noProof="0" dirty="0" err="1">
                <a:ln>
                  <a:noFill/>
                </a:ln>
                <a:solidFill>
                  <a:srgbClr val="020056"/>
                </a:solidFill>
                <a:effectLst/>
                <a:uLnTx/>
                <a:uFillTx/>
                <a:latin typeface="Gotham"/>
                <a:ea typeface="+mn-ea"/>
                <a:cs typeface="+mn-cs"/>
              </a:rPr>
              <a:t>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FR</a:t>
            </a:r>
            <a:r>
              <a:rPr kumimoji="0" lang="el-GR" sz="800" b="0" i="0" u="none" strike="noStrike" kern="1200" cap="none" spc="0" normalizeH="0" baseline="0" noProof="0" dirty="0">
                <a:ln>
                  <a:noFill/>
                </a:ln>
                <a:solidFill>
                  <a:srgbClr val="020056"/>
                </a:solidFill>
                <a:effectLst/>
                <a:uLnTx/>
                <a:uFillTx/>
                <a:latin typeface="Gotham"/>
                <a:ea typeface="+mn-ea"/>
                <a:cs typeface="+mn-cs"/>
              </a:rPr>
              <a:t>α</a:t>
            </a:r>
            <a:r>
              <a:rPr kumimoji="0" lang="en-GB" sz="800" b="0" i="0" u="none" strike="noStrike" kern="1200" cap="none" spc="0" normalizeH="0" baseline="0" noProof="0" dirty="0">
                <a:ln>
                  <a:noFill/>
                </a:ln>
                <a:solidFill>
                  <a:srgbClr val="020056"/>
                </a:solidFill>
                <a:effectLst/>
                <a:uLnTx/>
                <a:uFillTx/>
                <a:latin typeface="Gotham"/>
                <a:ea typeface="+mn-ea"/>
                <a:cs typeface="+mn-cs"/>
              </a:rPr>
              <a:t>, folate receptor alpha; HR, hazard ratio; ICC, investigators choice chemotherapy; INV, investigator; ITT, intent-to-treat; MIRV, </a:t>
            </a:r>
            <a:r>
              <a:rPr kumimoji="0" lang="en-GB" sz="800" b="0" i="0" u="none" strike="noStrike" kern="1200" cap="none" spc="0" normalizeH="0" baseline="0" noProof="0" dirty="0" err="1">
                <a:ln>
                  <a:noFill/>
                </a:ln>
                <a:solidFill>
                  <a:srgbClr val="020056"/>
                </a:solidFill>
                <a:effectLst/>
                <a:uLnTx/>
                <a:uFillTx/>
                <a:latin typeface="Gotham"/>
                <a:ea typeface="+mn-ea"/>
                <a:cs typeface="+mn-cs"/>
              </a:rPr>
              <a:t>mirvetuximab</a:t>
            </a:r>
            <a:r>
              <a:rPr kumimoji="0" lang="en-GB" sz="800" b="0" i="0" u="none" strike="noStrike" kern="1200" cap="none" spc="0" normalizeH="0" baseline="0" noProof="0" dirty="0">
                <a:ln>
                  <a:noFill/>
                </a:ln>
                <a:solidFill>
                  <a:srgbClr val="020056"/>
                </a:solidFill>
                <a:effectLst/>
                <a:uLnTx/>
                <a:uFillTx/>
                <a:latin typeface="Gotham"/>
                <a:ea typeface="+mn-ea"/>
                <a:cs typeface="+mn-cs"/>
              </a:rPr>
              <a:t> </a:t>
            </a:r>
            <a:r>
              <a:rPr kumimoji="0" lang="en-GB" sz="800" b="0" i="0" u="none" strike="noStrike" kern="1200" cap="none" spc="0" normalizeH="0" baseline="0" noProof="0" dirty="0" err="1">
                <a:ln>
                  <a:noFill/>
                </a:ln>
                <a:solidFill>
                  <a:srgbClr val="020056"/>
                </a:solidFill>
                <a:effectLst/>
                <a:uLnTx/>
                <a:uFillTx/>
                <a:latin typeface="Gotham"/>
                <a:ea typeface="+mn-ea"/>
                <a:cs typeface="+mn-cs"/>
              </a:rPr>
              <a:t>soravtansine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a:t>
            </a:r>
            <a:r>
              <a:rPr kumimoji="0" lang="en-GB" sz="800" b="0" i="0" u="none" strike="noStrike" kern="1200" cap="none" spc="0" normalizeH="0" baseline="0" noProof="0" dirty="0" err="1">
                <a:ln>
                  <a:noFill/>
                </a:ln>
                <a:solidFill>
                  <a:srgbClr val="020056"/>
                </a:solidFill>
                <a:effectLst/>
                <a:uLnTx/>
                <a:uFillTx/>
                <a:latin typeface="Gotham"/>
                <a:ea typeface="+mn-ea"/>
                <a:cs typeface="+mn-cs"/>
              </a:rPr>
              <a:t>mOS</a:t>
            </a:r>
            <a:r>
              <a:rPr kumimoji="0" lang="en-GB" sz="800" b="0" i="0" u="none" strike="noStrike" kern="1200" cap="none" spc="0" normalizeH="0" baseline="0" noProof="0" dirty="0">
                <a:ln>
                  <a:noFill/>
                </a:ln>
                <a:solidFill>
                  <a:srgbClr val="020056"/>
                </a:solidFill>
                <a:effectLst/>
                <a:uLnTx/>
                <a:uFillTx/>
                <a:latin typeface="Gotham"/>
                <a:ea typeface="+mn-ea"/>
                <a:cs typeface="+mn-cs"/>
              </a:rPr>
              <a:t>, median overall survival; </a:t>
            </a:r>
            <a:r>
              <a:rPr kumimoji="0" lang="en-GB" sz="800" b="0" i="0" u="none" strike="noStrike" kern="1200" cap="none" spc="0" normalizeH="0" baseline="0" noProof="0" dirty="0" err="1">
                <a:ln>
                  <a:noFill/>
                </a:ln>
                <a:solidFill>
                  <a:srgbClr val="020056"/>
                </a:solidFill>
                <a:effectLst/>
                <a:uLnTx/>
                <a:uFillTx/>
                <a:latin typeface="Gotham"/>
                <a:ea typeface="+mn-ea"/>
                <a:cs typeface="+mn-cs"/>
              </a:rPr>
              <a:t>mPFS</a:t>
            </a:r>
            <a:r>
              <a:rPr kumimoji="0" lang="en-GB" sz="800" b="0" i="0" u="none" strike="noStrike" kern="1200" cap="none" spc="0" normalizeH="0" baseline="0" noProof="0" dirty="0">
                <a:ln>
                  <a:noFill/>
                </a:ln>
                <a:solidFill>
                  <a:srgbClr val="020056"/>
                </a:solidFill>
                <a:effectLst/>
                <a:uLnTx/>
                <a:uFillTx/>
                <a:latin typeface="Gotham"/>
                <a:ea typeface="+mn-ea"/>
                <a:cs typeface="+mn-cs"/>
              </a:rPr>
              <a:t>, median progression-free survival; ORR, objective response rate; OS, overall survival; PFS, progression-free survival; PROC, platinum-resistant ovarian cancer.</a:t>
            </a:r>
            <a:endParaRPr kumimoji="0" lang="el-GR" sz="800" b="0" i="0" u="none" strike="noStrike" kern="1200" cap="none" spc="0" normalizeH="0" baseline="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​1. Van Gorp T, et al. Presented at SGO Annual Meeting on Women’s Cancer, 2025.</a:t>
            </a:r>
          </a:p>
        </p:txBody>
      </p:sp>
      <p:sp>
        <p:nvSpPr>
          <p:cNvPr id="12" name="Rounded Rectangle 1">
            <a:extLst>
              <a:ext uri="{FF2B5EF4-FFF2-40B4-BE49-F238E27FC236}">
                <a16:creationId xmlns:a16="http://schemas.microsoft.com/office/drawing/2014/main" id="{6D34770C-29D2-EABA-D18F-DEFF98258C7F}"/>
              </a:ext>
            </a:extLst>
          </p:cNvPr>
          <p:cNvSpPr/>
          <p:nvPr/>
        </p:nvSpPr>
        <p:spPr>
          <a:xfrm>
            <a:off x="603091" y="1421430"/>
            <a:ext cx="6732313" cy="645981"/>
          </a:xfrm>
          <a:prstGeom prst="roundRect">
            <a:avLst>
              <a:gd name="adj" fmla="val 8340"/>
            </a:avLst>
          </a:prstGeom>
          <a:solidFill>
            <a:schemeClr val="bg1"/>
          </a:solidFill>
          <a:ln w="22225">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13" name="TextBox 12">
            <a:extLst>
              <a:ext uri="{FF2B5EF4-FFF2-40B4-BE49-F238E27FC236}">
                <a16:creationId xmlns:a16="http://schemas.microsoft.com/office/drawing/2014/main" id="{9B685206-B2A2-EB8B-9550-A600F97294B9}"/>
              </a:ext>
            </a:extLst>
          </p:cNvPr>
          <p:cNvSpPr txBox="1"/>
          <p:nvPr/>
        </p:nvSpPr>
        <p:spPr>
          <a:xfrm>
            <a:off x="603091" y="1599148"/>
            <a:ext cx="6732313" cy="307777"/>
          </a:xfrm>
          <a:prstGeom prst="rect">
            <a:avLst/>
          </a:prstGeom>
          <a:noFill/>
        </p:spPr>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ORR (by INV)</a:t>
            </a:r>
            <a:r>
              <a:rPr kumimoji="0" lang="en-GB" sz="1400" b="0" i="0" u="none" strike="noStrike" kern="1200" cap="none" spc="0" normalizeH="0" baseline="30000" noProof="0">
                <a:ln>
                  <a:noFill/>
                </a:ln>
                <a:solidFill>
                  <a:srgbClr val="48008E"/>
                </a:solidFill>
                <a:effectLst/>
                <a:uLnTx/>
                <a:uFillTx/>
                <a:latin typeface="Gotham" panose="020B0604020202020204" charset="0"/>
                <a:ea typeface="+mn-ea"/>
                <a:cs typeface="Gotham" panose="020B0604020202020204" charset="0"/>
              </a:rPr>
              <a:t>a</a:t>
            </a:r>
            <a:r>
              <a:rPr kumimoji="0" lang="en-GB" sz="1400" b="1"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 with MIRV was 41.9%, </a:t>
            </a:r>
            <a:r>
              <a:rPr kumimoji="0" lang="en-GB" sz="1400" b="0" i="0" u="none" strike="noStrike" kern="1200" cap="none" spc="0" normalizeH="0" baseline="0" noProof="0">
                <a:ln>
                  <a:noFill/>
                </a:ln>
                <a:solidFill>
                  <a:srgbClr val="48008E"/>
                </a:solidFill>
                <a:effectLst/>
                <a:uLnTx/>
                <a:uFillTx/>
                <a:latin typeface="Gotham" panose="020B0604020202020204" charset="0"/>
                <a:ea typeface="+mn-ea"/>
                <a:cs typeface="Gotham" panose="020B0604020202020204" charset="0"/>
              </a:rPr>
              <a:t>compared with 15.9% with ICC</a:t>
            </a:r>
            <a:endParaRPr kumimoji="0" lang="en-GB" sz="1400" b="0" i="0" u="none" strike="noStrike" kern="1200" cap="none" spc="0" normalizeH="0" baseline="30000" noProof="0">
              <a:ln>
                <a:noFill/>
              </a:ln>
              <a:solidFill>
                <a:srgbClr val="48008E"/>
              </a:solidFill>
              <a:effectLst/>
              <a:uLnTx/>
              <a:uFillTx/>
              <a:latin typeface="Gotham" panose="020B0604020202020204" charset="0"/>
              <a:ea typeface="+mn-ea"/>
              <a:cs typeface="Gotham" panose="020B0604020202020204" charset="0"/>
            </a:endParaRPr>
          </a:p>
        </p:txBody>
      </p:sp>
      <p:graphicFrame>
        <p:nvGraphicFramePr>
          <p:cNvPr id="56" name="Table 55">
            <a:extLst>
              <a:ext uri="{FF2B5EF4-FFF2-40B4-BE49-F238E27FC236}">
                <a16:creationId xmlns:a16="http://schemas.microsoft.com/office/drawing/2014/main" id="{D9913C54-0D93-B73D-DCCD-2C1136A95F8A}"/>
              </a:ext>
            </a:extLst>
          </p:cNvPr>
          <p:cNvGraphicFramePr>
            <a:graphicFrameLocks noGrp="1"/>
          </p:cNvGraphicFramePr>
          <p:nvPr/>
        </p:nvGraphicFramePr>
        <p:xfrm>
          <a:off x="3341347" y="2628251"/>
          <a:ext cx="2354585" cy="1106915"/>
        </p:xfrm>
        <a:graphic>
          <a:graphicData uri="http://schemas.openxmlformats.org/drawingml/2006/table">
            <a:tbl>
              <a:tblPr/>
              <a:tblGrid>
                <a:gridCol w="681442">
                  <a:extLst>
                    <a:ext uri="{9D8B030D-6E8A-4147-A177-3AD203B41FA5}">
                      <a16:colId xmlns:a16="http://schemas.microsoft.com/office/drawing/2014/main" val="379011589"/>
                    </a:ext>
                  </a:extLst>
                </a:gridCol>
                <a:gridCol w="861876">
                  <a:extLst>
                    <a:ext uri="{9D8B030D-6E8A-4147-A177-3AD203B41FA5}">
                      <a16:colId xmlns:a16="http://schemas.microsoft.com/office/drawing/2014/main" val="1528968499"/>
                    </a:ext>
                  </a:extLst>
                </a:gridCol>
                <a:gridCol w="811267">
                  <a:extLst>
                    <a:ext uri="{9D8B030D-6E8A-4147-A177-3AD203B41FA5}">
                      <a16:colId xmlns:a16="http://schemas.microsoft.com/office/drawing/2014/main" val="2729365896"/>
                    </a:ext>
                  </a:extLst>
                </a:gridCol>
              </a:tblGrid>
              <a:tr h="144935">
                <a:tc>
                  <a:txBody>
                    <a:bodyPr/>
                    <a:lstStyle/>
                    <a:p>
                      <a:pPr algn="ctr" fontAlgn="auto">
                        <a:lnSpc>
                          <a:spcPct val="100000"/>
                        </a:lnSpc>
                        <a:buNone/>
                      </a:pPr>
                      <a:r>
                        <a:rPr lang="en-GB" sz="800" b="1" i="0" noProof="0">
                          <a:solidFill>
                            <a:srgbClr val="FFFFFF"/>
                          </a:solidFill>
                          <a:effectLst/>
                          <a:latin typeface="Gotham" panose="020B0604020202020204" charset="0"/>
                        </a:rPr>
                        <a:t>​</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gridSpan="2">
                  <a:txBody>
                    <a:bodyPr/>
                    <a:lstStyle/>
                    <a:p>
                      <a:pPr algn="ctr" fontAlgn="base">
                        <a:lnSpc>
                          <a:spcPct val="100000"/>
                        </a:lnSpc>
                        <a:buNone/>
                      </a:pPr>
                      <a:r>
                        <a:rPr lang="en-GB" sz="800" b="1" i="0" noProof="0">
                          <a:solidFill>
                            <a:schemeClr val="accent4"/>
                          </a:solidFill>
                          <a:effectLst/>
                          <a:latin typeface="Gotham" panose="020B0604020202020204" charset="0"/>
                        </a:rPr>
                        <a:t>Final analysis</a:t>
                      </a:r>
                      <a:r>
                        <a:rPr lang="en-GB" sz="800" b="1" i="0" kern="1200" baseline="30000" noProof="0">
                          <a:solidFill>
                            <a:schemeClr val="accent4"/>
                          </a:solidFill>
                          <a:effectLst/>
                          <a:latin typeface="Gotham" panose="020B0604020202020204" charset="0"/>
                          <a:ea typeface="+mn-ea"/>
                          <a:cs typeface="+mn-cs"/>
                        </a:rPr>
                        <a:t>1,a​</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en-GB"/>
                    </a:p>
                  </a:txBody>
                  <a:tcPr/>
                </a:tc>
                <a:extLst>
                  <a:ext uri="{0D108BD9-81ED-4DB2-BD59-A6C34878D82A}">
                    <a16:rowId xmlns:a16="http://schemas.microsoft.com/office/drawing/2014/main" val="1972982222"/>
                  </a:ext>
                </a:extLst>
              </a:tr>
              <a:tr h="230023">
                <a:tc>
                  <a:txBody>
                    <a:bodyPr/>
                    <a:lstStyle/>
                    <a:p>
                      <a:pPr algn="ctr" fontAlgn="auto">
                        <a:lnSpc>
                          <a:spcPct val="100000"/>
                        </a:lnSpc>
                        <a:buNone/>
                      </a:pPr>
                      <a:r>
                        <a:rPr lang="en-GB" sz="800" b="0" i="0" noProof="0">
                          <a:solidFill>
                            <a:srgbClr val="000000"/>
                          </a:solidFill>
                          <a:effectLst/>
                          <a:latin typeface="Gotham" panose="020B0604020202020204" charset="0"/>
                        </a:rPr>
                        <a:t>​</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fontAlgn="base">
                        <a:lnSpc>
                          <a:spcPct val="100000"/>
                        </a:lnSpc>
                        <a:buNone/>
                      </a:pPr>
                      <a:r>
                        <a:rPr lang="en-GB" sz="800" b="1" i="0" noProof="0">
                          <a:solidFill>
                            <a:schemeClr val="bg1"/>
                          </a:solidFill>
                          <a:effectLst/>
                          <a:latin typeface="Gotham" panose="020B0604020202020204" charset="0"/>
                        </a:rPr>
                        <a:t>MIRV​</a:t>
                      </a:r>
                      <a:endParaRPr lang="en-GB" sz="1600" b="1" i="0" noProof="0">
                        <a:solidFill>
                          <a:schemeClr val="bg1"/>
                        </a:solidFill>
                        <a:effectLst/>
                      </a:endParaRPr>
                    </a:p>
                    <a:p>
                      <a:pPr algn="ctr" fontAlgn="base">
                        <a:lnSpc>
                          <a:spcPct val="100000"/>
                        </a:lnSpc>
                        <a:buNone/>
                      </a:pPr>
                      <a:r>
                        <a:rPr lang="en-GB" sz="800" b="1" i="0" noProof="0">
                          <a:solidFill>
                            <a:schemeClr val="bg1"/>
                          </a:solidFill>
                          <a:effectLst/>
                          <a:latin typeface="Gotham" panose="020B0604020202020204" charset="0"/>
                        </a:rPr>
                        <a:t>(n=227)​</a:t>
                      </a:r>
                      <a:endParaRPr lang="en-GB" sz="1600" b="1" i="0" noProof="0">
                        <a:solidFill>
                          <a:schemeClr val="bg1"/>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a:txBody>
                    <a:bodyPr/>
                    <a:lstStyle/>
                    <a:p>
                      <a:pPr algn="ctr" fontAlgn="base">
                        <a:lnSpc>
                          <a:spcPct val="100000"/>
                        </a:lnSpc>
                        <a:buNone/>
                      </a:pPr>
                      <a:r>
                        <a:rPr lang="en-GB" sz="800" b="1" i="0" noProof="0">
                          <a:solidFill>
                            <a:schemeClr val="bg1"/>
                          </a:solidFill>
                          <a:effectLst/>
                          <a:latin typeface="Gotham" panose="020B0604020202020204" charset="0"/>
                        </a:rPr>
                        <a:t>ICC​</a:t>
                      </a:r>
                      <a:endParaRPr lang="en-GB" sz="1600" b="1" i="0" noProof="0">
                        <a:solidFill>
                          <a:schemeClr val="bg1"/>
                        </a:solidFill>
                        <a:effectLst/>
                      </a:endParaRPr>
                    </a:p>
                    <a:p>
                      <a:pPr algn="ctr" fontAlgn="base">
                        <a:lnSpc>
                          <a:spcPct val="100000"/>
                        </a:lnSpc>
                        <a:buNone/>
                      </a:pPr>
                      <a:r>
                        <a:rPr lang="en-GB" sz="800" b="1" i="0" noProof="0">
                          <a:solidFill>
                            <a:schemeClr val="bg1"/>
                          </a:solidFill>
                          <a:effectLst/>
                          <a:latin typeface="Gotham" panose="020B0604020202020204" charset="0"/>
                        </a:rPr>
                        <a:t>(n=226)​</a:t>
                      </a:r>
                      <a:endParaRPr lang="en-GB" sz="1600" b="1" i="0" noProof="0">
                        <a:solidFill>
                          <a:schemeClr val="bg1"/>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2940820122"/>
                  </a:ext>
                </a:extLst>
              </a:tr>
              <a:tr h="315112">
                <a:tc>
                  <a:txBody>
                    <a:bodyPr/>
                    <a:lstStyle/>
                    <a:p>
                      <a:pPr algn="ctr" fontAlgn="base">
                        <a:lnSpc>
                          <a:spcPct val="100000"/>
                        </a:lnSpc>
                        <a:buNone/>
                      </a:pPr>
                      <a:r>
                        <a:rPr lang="en-GB" sz="800" b="1" i="0" noProof="0">
                          <a:solidFill>
                            <a:schemeClr val="accent4"/>
                          </a:solidFill>
                          <a:effectLst/>
                          <a:latin typeface="Gotham" panose="020B0604020202020204" charset="0"/>
                        </a:rPr>
                        <a:t>mPFS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(95% CI)</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fontAlgn="base">
                        <a:lnSpc>
                          <a:spcPct val="100000"/>
                        </a:lnSpc>
                        <a:buNone/>
                      </a:pPr>
                      <a:r>
                        <a:rPr lang="en-GB" sz="800" b="0" i="0" noProof="0">
                          <a:solidFill>
                            <a:schemeClr val="accent4"/>
                          </a:solidFill>
                          <a:effectLst/>
                          <a:latin typeface="Gotham" panose="020B0604020202020204" charset="0"/>
                        </a:rPr>
                        <a:t>5.59​</a:t>
                      </a:r>
                      <a:br>
                        <a:rPr lang="en-GB" sz="800" b="0" i="0" noProof="0">
                          <a:solidFill>
                            <a:schemeClr val="accent4"/>
                          </a:solidFill>
                          <a:effectLst/>
                          <a:latin typeface="Gotham" panose="020B0604020202020204" charset="0"/>
                        </a:rPr>
                      </a:br>
                      <a:r>
                        <a:rPr lang="en-GB" sz="800" b="0" i="0" noProof="0">
                          <a:solidFill>
                            <a:schemeClr val="accent4"/>
                          </a:solidFill>
                          <a:effectLst/>
                          <a:latin typeface="Gotham" panose="020B0604020202020204" charset="0"/>
                        </a:rPr>
                        <a:t>(4.34, 5.88)​</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fontAlgn="base">
                        <a:lnSpc>
                          <a:spcPct val="100000"/>
                        </a:lnSpc>
                        <a:buNone/>
                      </a:pPr>
                      <a:r>
                        <a:rPr lang="en-GB" sz="800" b="0" i="0" noProof="0">
                          <a:solidFill>
                            <a:schemeClr val="accent4"/>
                          </a:solidFill>
                          <a:effectLst/>
                          <a:latin typeface="Gotham" panose="020B0604020202020204" charset="0"/>
                        </a:rPr>
                        <a:t>3.98​</a:t>
                      </a:r>
                      <a:br>
                        <a:rPr lang="en-GB" sz="800" b="0" i="0" noProof="0">
                          <a:solidFill>
                            <a:schemeClr val="accent4"/>
                          </a:solidFill>
                          <a:effectLst/>
                          <a:latin typeface="Gotham" panose="020B0604020202020204" charset="0"/>
                        </a:rPr>
                      </a:br>
                      <a:r>
                        <a:rPr lang="en-GB" sz="800" b="0" i="0" noProof="0">
                          <a:solidFill>
                            <a:schemeClr val="accent4"/>
                          </a:solidFill>
                          <a:effectLst/>
                          <a:latin typeface="Gotham" panose="020B0604020202020204" charset="0"/>
                        </a:rPr>
                        <a:t>(2.86, 4.47)​</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99964736"/>
                  </a:ext>
                </a:extLst>
              </a:tr>
              <a:tr h="230023">
                <a:tc>
                  <a:txBody>
                    <a:bodyPr/>
                    <a:lstStyle/>
                    <a:p>
                      <a:pPr algn="ctr" fontAlgn="base">
                        <a:lnSpc>
                          <a:spcPct val="100000"/>
                        </a:lnSpc>
                        <a:buNone/>
                      </a:pPr>
                      <a:r>
                        <a:rPr lang="en-GB" sz="800" b="1" i="0" noProof="0">
                          <a:solidFill>
                            <a:schemeClr val="accent4"/>
                          </a:solidFill>
                          <a:effectLst/>
                          <a:latin typeface="Gotham" panose="020B0604020202020204" charset="0"/>
                        </a:rPr>
                        <a:t>HR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(95% CI)</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algn="ctr" fontAlgn="base">
                        <a:lnSpc>
                          <a:spcPct val="100000"/>
                        </a:lnSpc>
                        <a:buNone/>
                      </a:pPr>
                      <a:r>
                        <a:rPr lang="en-GB" sz="800" b="1" i="0" noProof="0">
                          <a:solidFill>
                            <a:schemeClr val="accent4"/>
                          </a:solidFill>
                          <a:effectLst/>
                          <a:latin typeface="Gotham" panose="020B0604020202020204" charset="0"/>
                        </a:rPr>
                        <a:t>0.63 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(0.51, 0.79)</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en-GB"/>
                    </a:p>
                  </a:txBody>
                  <a:tcPr/>
                </a:tc>
                <a:extLst>
                  <a:ext uri="{0D108BD9-81ED-4DB2-BD59-A6C34878D82A}">
                    <a16:rowId xmlns:a16="http://schemas.microsoft.com/office/drawing/2014/main" val="2988714149"/>
                  </a:ext>
                </a:extLst>
              </a:tr>
              <a:tr h="159188">
                <a:tc>
                  <a:txBody>
                    <a:bodyPr/>
                    <a:lstStyle/>
                    <a:p>
                      <a:pPr algn="ctr" fontAlgn="base">
                        <a:lnSpc>
                          <a:spcPct val="100000"/>
                        </a:lnSpc>
                        <a:buNone/>
                      </a:pPr>
                      <a:r>
                        <a:rPr lang="en-GB" sz="800" b="1" i="0" noProof="0">
                          <a:solidFill>
                            <a:schemeClr val="accent4"/>
                          </a:solidFill>
                          <a:effectLst/>
                          <a:latin typeface="Gotham" panose="020B0604020202020204" charset="0"/>
                        </a:rPr>
                        <a:t>P-value</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algn="ctr" fontAlgn="base">
                        <a:lnSpc>
                          <a:spcPct val="100000"/>
                        </a:lnSpc>
                        <a:buNone/>
                      </a:pPr>
                      <a:r>
                        <a:rPr lang="en-GB" sz="800" b="1" i="0" noProof="0" dirty="0">
                          <a:solidFill>
                            <a:schemeClr val="accent4"/>
                          </a:solidFill>
                          <a:effectLst/>
                          <a:latin typeface="Gotham" panose="020B0604020202020204" charset="0"/>
                        </a:rPr>
                        <a:t>&lt;0.0001*</a:t>
                      </a:r>
                      <a:r>
                        <a:rPr lang="en-GB" sz="800" b="0" i="0" noProof="0" dirty="0">
                          <a:solidFill>
                            <a:schemeClr val="accent4"/>
                          </a:solidFill>
                          <a:effectLst/>
                          <a:latin typeface="Gotham" panose="020B0604020202020204" charset="0"/>
                        </a:rPr>
                        <a:t>​</a:t>
                      </a:r>
                      <a:endParaRPr lang="en-GB" sz="1600" b="0" i="0" noProof="0" dirty="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en-GB"/>
                    </a:p>
                  </a:txBody>
                  <a:tcPr/>
                </a:tc>
                <a:extLst>
                  <a:ext uri="{0D108BD9-81ED-4DB2-BD59-A6C34878D82A}">
                    <a16:rowId xmlns:a16="http://schemas.microsoft.com/office/drawing/2014/main" val="1543476730"/>
                  </a:ext>
                </a:extLst>
              </a:tr>
            </a:tbl>
          </a:graphicData>
        </a:graphic>
      </p:graphicFrame>
      <p:pic>
        <p:nvPicPr>
          <p:cNvPr id="2" name="Picture 1">
            <a:extLst>
              <a:ext uri="{FF2B5EF4-FFF2-40B4-BE49-F238E27FC236}">
                <a16:creationId xmlns:a16="http://schemas.microsoft.com/office/drawing/2014/main" id="{7D55BB1F-1C61-027D-EFF3-FCB463302262}"/>
              </a:ext>
            </a:extLst>
          </p:cNvPr>
          <p:cNvPicPr>
            <a:picLocks noChangeAspect="1"/>
          </p:cNvPicPr>
          <p:nvPr/>
        </p:nvPicPr>
        <p:blipFill>
          <a:blip r:embed="rId3"/>
          <a:srcRect r="50649"/>
          <a:stretch>
            <a:fillRect/>
          </a:stretch>
        </p:blipFill>
        <p:spPr>
          <a:xfrm>
            <a:off x="753982" y="2862076"/>
            <a:ext cx="4814773" cy="2467569"/>
          </a:xfrm>
          <a:prstGeom prst="rect">
            <a:avLst/>
          </a:prstGeom>
        </p:spPr>
      </p:pic>
      <p:pic>
        <p:nvPicPr>
          <p:cNvPr id="4" name="Picture 3">
            <a:extLst>
              <a:ext uri="{FF2B5EF4-FFF2-40B4-BE49-F238E27FC236}">
                <a16:creationId xmlns:a16="http://schemas.microsoft.com/office/drawing/2014/main" id="{DACB113E-BE55-07E5-A6EC-6A935D2CB978}"/>
              </a:ext>
            </a:extLst>
          </p:cNvPr>
          <p:cNvPicPr>
            <a:picLocks noChangeAspect="1"/>
          </p:cNvPicPr>
          <p:nvPr/>
        </p:nvPicPr>
        <p:blipFill>
          <a:blip r:embed="rId4"/>
          <a:stretch>
            <a:fillRect/>
          </a:stretch>
        </p:blipFill>
        <p:spPr>
          <a:xfrm>
            <a:off x="328435" y="5225151"/>
            <a:ext cx="5465319" cy="623656"/>
          </a:xfrm>
          <a:prstGeom prst="rect">
            <a:avLst/>
          </a:prstGeom>
        </p:spPr>
      </p:pic>
      <p:sp>
        <p:nvSpPr>
          <p:cNvPr id="6" name="Rectangle 5">
            <a:extLst>
              <a:ext uri="{FF2B5EF4-FFF2-40B4-BE49-F238E27FC236}">
                <a16:creationId xmlns:a16="http://schemas.microsoft.com/office/drawing/2014/main" id="{022C3A19-599D-64BC-0984-7E35A296FD3A}"/>
              </a:ext>
            </a:extLst>
          </p:cNvPr>
          <p:cNvSpPr/>
          <p:nvPr/>
        </p:nvSpPr>
        <p:spPr>
          <a:xfrm>
            <a:off x="9527573" y="2807434"/>
            <a:ext cx="1963246" cy="131814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aphicFrame>
        <p:nvGraphicFramePr>
          <p:cNvPr id="57" name="Table 56">
            <a:extLst>
              <a:ext uri="{FF2B5EF4-FFF2-40B4-BE49-F238E27FC236}">
                <a16:creationId xmlns:a16="http://schemas.microsoft.com/office/drawing/2014/main" id="{AC1EDBB5-E4D6-A67C-2C1C-E9C899039AB7}"/>
              </a:ext>
            </a:extLst>
          </p:cNvPr>
          <p:cNvGraphicFramePr>
            <a:graphicFrameLocks noGrp="1"/>
          </p:cNvGraphicFramePr>
          <p:nvPr/>
        </p:nvGraphicFramePr>
        <p:xfrm>
          <a:off x="9218589" y="2578182"/>
          <a:ext cx="2313853" cy="1189453"/>
        </p:xfrm>
        <a:graphic>
          <a:graphicData uri="http://schemas.openxmlformats.org/drawingml/2006/table">
            <a:tbl>
              <a:tblPr/>
              <a:tblGrid>
                <a:gridCol w="686961">
                  <a:extLst>
                    <a:ext uri="{9D8B030D-6E8A-4147-A177-3AD203B41FA5}">
                      <a16:colId xmlns:a16="http://schemas.microsoft.com/office/drawing/2014/main" val="379011589"/>
                    </a:ext>
                  </a:extLst>
                </a:gridCol>
                <a:gridCol w="829659">
                  <a:extLst>
                    <a:ext uri="{9D8B030D-6E8A-4147-A177-3AD203B41FA5}">
                      <a16:colId xmlns:a16="http://schemas.microsoft.com/office/drawing/2014/main" val="1528968499"/>
                    </a:ext>
                  </a:extLst>
                </a:gridCol>
                <a:gridCol w="797233">
                  <a:extLst>
                    <a:ext uri="{9D8B030D-6E8A-4147-A177-3AD203B41FA5}">
                      <a16:colId xmlns:a16="http://schemas.microsoft.com/office/drawing/2014/main" val="2729365896"/>
                    </a:ext>
                  </a:extLst>
                </a:gridCol>
              </a:tblGrid>
              <a:tr h="234052">
                <a:tc>
                  <a:txBody>
                    <a:bodyPr/>
                    <a:lstStyle/>
                    <a:p>
                      <a:pPr algn="ctr" fontAlgn="auto">
                        <a:lnSpc>
                          <a:spcPct val="100000"/>
                        </a:lnSpc>
                        <a:buNone/>
                      </a:pPr>
                      <a:r>
                        <a:rPr lang="en-GB" sz="800" b="1" i="0" noProof="0">
                          <a:solidFill>
                            <a:srgbClr val="FFFFFF"/>
                          </a:solidFill>
                          <a:effectLst/>
                          <a:latin typeface="Gotham" panose="020B0604020202020204" charset="0"/>
                        </a:rPr>
                        <a:t>​</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gridSpan="2">
                  <a:txBody>
                    <a:bodyPr/>
                    <a:lstStyle/>
                    <a:p>
                      <a:pPr algn="ctr" fontAlgn="base">
                        <a:lnSpc>
                          <a:spcPct val="100000"/>
                        </a:lnSpc>
                        <a:buNone/>
                      </a:pPr>
                      <a:r>
                        <a:rPr lang="en-GB" sz="800" b="1" i="0" noProof="0">
                          <a:solidFill>
                            <a:schemeClr val="accent4"/>
                          </a:solidFill>
                          <a:effectLst/>
                          <a:latin typeface="Gotham" panose="020B0604020202020204" charset="0"/>
                        </a:rPr>
                        <a:t>Final analysis</a:t>
                      </a:r>
                      <a:r>
                        <a:rPr lang="en-GB" sz="800" b="1" i="0" kern="1200" baseline="30000" noProof="0">
                          <a:solidFill>
                            <a:schemeClr val="accent4"/>
                          </a:solidFill>
                          <a:effectLst/>
                          <a:latin typeface="Gotham" panose="020B0604020202020204" charset="0"/>
                          <a:ea typeface="+mn-ea"/>
                          <a:cs typeface="+mn-cs"/>
                        </a:rPr>
                        <a:t>1,a​</a:t>
                      </a:r>
                    </a:p>
                    <a:p>
                      <a:pPr algn="ctr" fontAlgn="base">
                        <a:lnSpc>
                          <a:spcPct val="100000"/>
                        </a:lnSpc>
                        <a:buNone/>
                      </a:pPr>
                      <a:r>
                        <a:rPr lang="en-GB" sz="800" b="1" i="0" noProof="0">
                          <a:solidFill>
                            <a:schemeClr val="accent4"/>
                          </a:solidFill>
                          <a:effectLst/>
                          <a:latin typeface="Gotham" panose="020B0604020202020204" charset="0"/>
                        </a:rPr>
                        <a:t>30.5-month follow-up​</a:t>
                      </a:r>
                      <a:endParaRPr lang="en-GB" sz="1600" b="1"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hMerge="1">
                  <a:txBody>
                    <a:bodyPr/>
                    <a:lstStyle/>
                    <a:p>
                      <a:endParaRPr lang="en-GB"/>
                    </a:p>
                  </a:txBody>
                  <a:tcPr/>
                </a:tc>
                <a:extLst>
                  <a:ext uri="{0D108BD9-81ED-4DB2-BD59-A6C34878D82A}">
                    <a16:rowId xmlns:a16="http://schemas.microsoft.com/office/drawing/2014/main" val="1972982222"/>
                  </a:ext>
                </a:extLst>
              </a:tr>
              <a:tr h="234052">
                <a:tc>
                  <a:txBody>
                    <a:bodyPr/>
                    <a:lstStyle/>
                    <a:p>
                      <a:pPr algn="ctr" fontAlgn="auto">
                        <a:lnSpc>
                          <a:spcPct val="100000"/>
                        </a:lnSpc>
                        <a:buNone/>
                      </a:pPr>
                      <a:r>
                        <a:rPr lang="en-GB" sz="800" b="0" i="0" noProof="0">
                          <a:solidFill>
                            <a:srgbClr val="000000"/>
                          </a:solidFill>
                          <a:effectLst/>
                          <a:latin typeface="Gotham" panose="020B0604020202020204" charset="0"/>
                        </a:rPr>
                        <a:t>​</a:t>
                      </a: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noFill/>
                  </a:tcPr>
                </a:tc>
                <a:tc>
                  <a:txBody>
                    <a:bodyPr/>
                    <a:lstStyle/>
                    <a:p>
                      <a:pPr algn="ctr" fontAlgn="base">
                        <a:lnSpc>
                          <a:spcPct val="100000"/>
                        </a:lnSpc>
                        <a:buNone/>
                      </a:pPr>
                      <a:r>
                        <a:rPr lang="en-GB" sz="800" b="1" i="0" noProof="0">
                          <a:solidFill>
                            <a:schemeClr val="bg1"/>
                          </a:solidFill>
                          <a:effectLst/>
                          <a:latin typeface="Gotham" panose="020B0604020202020204" charset="0"/>
                        </a:rPr>
                        <a:t>MIRV​</a:t>
                      </a:r>
                      <a:endParaRPr lang="en-GB" sz="1600" b="1" i="0" noProof="0">
                        <a:solidFill>
                          <a:schemeClr val="bg1"/>
                        </a:solidFill>
                        <a:effectLst/>
                      </a:endParaRPr>
                    </a:p>
                    <a:p>
                      <a:pPr algn="ctr" fontAlgn="base">
                        <a:lnSpc>
                          <a:spcPct val="100000"/>
                        </a:lnSpc>
                        <a:buNone/>
                      </a:pPr>
                      <a:r>
                        <a:rPr lang="en-GB" sz="800" b="1" i="0" noProof="0">
                          <a:solidFill>
                            <a:schemeClr val="bg1"/>
                          </a:solidFill>
                          <a:effectLst/>
                          <a:latin typeface="Gotham" panose="020B0604020202020204" charset="0"/>
                        </a:rPr>
                        <a:t>(n=227)</a:t>
                      </a:r>
                      <a:r>
                        <a:rPr lang="en-GB" sz="800" b="1" i="0" noProof="0">
                          <a:solidFill>
                            <a:schemeClr val="accent4"/>
                          </a:solidFill>
                          <a:effectLst/>
                          <a:latin typeface="Gotham" panose="020B0604020202020204" charset="0"/>
                        </a:rPr>
                        <a:t>​</a:t>
                      </a:r>
                      <a:endParaRPr lang="en-GB" sz="1600" b="1"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2"/>
                    </a:solidFill>
                  </a:tcPr>
                </a:tc>
                <a:tc>
                  <a:txBody>
                    <a:bodyPr/>
                    <a:lstStyle/>
                    <a:p>
                      <a:pPr algn="ctr" fontAlgn="base">
                        <a:lnSpc>
                          <a:spcPct val="100000"/>
                        </a:lnSpc>
                        <a:buNone/>
                      </a:pPr>
                      <a:r>
                        <a:rPr lang="en-GB" sz="800" b="1" i="0" noProof="0">
                          <a:solidFill>
                            <a:schemeClr val="bg1"/>
                          </a:solidFill>
                          <a:effectLst/>
                          <a:latin typeface="Gotham" panose="020B0604020202020204" charset="0"/>
                        </a:rPr>
                        <a:t>ICC​</a:t>
                      </a:r>
                      <a:endParaRPr lang="en-GB" sz="1600" b="1" i="0" noProof="0">
                        <a:solidFill>
                          <a:schemeClr val="bg1"/>
                        </a:solidFill>
                        <a:effectLst/>
                      </a:endParaRPr>
                    </a:p>
                    <a:p>
                      <a:pPr algn="ctr" fontAlgn="base">
                        <a:lnSpc>
                          <a:spcPct val="100000"/>
                        </a:lnSpc>
                        <a:buNone/>
                      </a:pPr>
                      <a:r>
                        <a:rPr lang="en-GB" sz="800" b="1" i="0" noProof="0">
                          <a:solidFill>
                            <a:schemeClr val="bg1"/>
                          </a:solidFill>
                          <a:effectLst/>
                          <a:latin typeface="Gotham" panose="020B0604020202020204" charset="0"/>
                        </a:rPr>
                        <a:t>(n=226)​</a:t>
                      </a:r>
                      <a:endParaRPr lang="en-GB" sz="1600" b="1" i="0" noProof="0">
                        <a:solidFill>
                          <a:schemeClr val="bg1"/>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2940820122"/>
                  </a:ext>
                </a:extLst>
              </a:tr>
              <a:tr h="329808">
                <a:tc>
                  <a:txBody>
                    <a:bodyPr/>
                    <a:lstStyle/>
                    <a:p>
                      <a:pPr algn="ctr" fontAlgn="base">
                        <a:lnSpc>
                          <a:spcPct val="100000"/>
                        </a:lnSpc>
                        <a:buNone/>
                      </a:pPr>
                      <a:r>
                        <a:rPr lang="en-GB" sz="800" b="1" i="0" noProof="0">
                          <a:solidFill>
                            <a:schemeClr val="accent4"/>
                          </a:solidFill>
                          <a:effectLst/>
                          <a:latin typeface="Gotham" panose="020B0604020202020204" charset="0"/>
                        </a:rPr>
                        <a:t>mOS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(95% CI)</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pPr algn="ctr" fontAlgn="base">
                        <a:lnSpc>
                          <a:spcPct val="100000"/>
                        </a:lnSpc>
                        <a:buNone/>
                      </a:pPr>
                      <a:r>
                        <a:rPr lang="en-GB" sz="800" b="0" i="0" noProof="0">
                          <a:solidFill>
                            <a:schemeClr val="accent4"/>
                          </a:solidFill>
                          <a:effectLst/>
                          <a:latin typeface="Gotham" panose="020B0604020202020204" charset="0"/>
                        </a:rPr>
                        <a:t>16.85 ​</a:t>
                      </a:r>
                      <a:br>
                        <a:rPr lang="en-GB" sz="800" b="0" i="0" noProof="0">
                          <a:solidFill>
                            <a:schemeClr val="accent4"/>
                          </a:solidFill>
                          <a:effectLst/>
                          <a:latin typeface="Gotham" panose="020B0604020202020204" charset="0"/>
                        </a:rPr>
                      </a:br>
                      <a:r>
                        <a:rPr lang="en-GB" sz="800" b="0" i="0" noProof="0">
                          <a:solidFill>
                            <a:schemeClr val="accent4"/>
                          </a:solidFill>
                          <a:effectLst/>
                          <a:latin typeface="Gotham" panose="020B0604020202020204" charset="0"/>
                        </a:rPr>
                        <a:t>(14.36, 19.78)​</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a:txBody>
                    <a:bodyPr/>
                    <a:lstStyle/>
                    <a:p>
                      <a:pPr algn="ctr" fontAlgn="base">
                        <a:lnSpc>
                          <a:spcPct val="100000"/>
                        </a:lnSpc>
                        <a:buNone/>
                      </a:pPr>
                      <a:r>
                        <a:rPr lang="en-GB" sz="800" b="0" i="0" noProof="0">
                          <a:solidFill>
                            <a:schemeClr val="accent4"/>
                          </a:solidFill>
                          <a:effectLst/>
                          <a:latin typeface="Gotham" panose="020B0604020202020204" charset="0"/>
                        </a:rPr>
                        <a:t>13.34​</a:t>
                      </a:r>
                      <a:br>
                        <a:rPr lang="en-GB" sz="800" b="0" i="0" noProof="0">
                          <a:solidFill>
                            <a:schemeClr val="accent4"/>
                          </a:solidFill>
                          <a:effectLst/>
                          <a:latin typeface="Gotham" panose="020B0604020202020204" charset="0"/>
                        </a:rPr>
                      </a:br>
                      <a:r>
                        <a:rPr lang="en-GB" sz="800" b="0" i="0" noProof="0">
                          <a:solidFill>
                            <a:schemeClr val="accent4"/>
                          </a:solidFill>
                          <a:effectLst/>
                          <a:latin typeface="Gotham" panose="020B0604020202020204" charset="0"/>
                        </a:rPr>
                        <a:t>(11.37, 15.15)​</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699964736"/>
                  </a:ext>
                </a:extLst>
              </a:tr>
              <a:tr h="234052">
                <a:tc>
                  <a:txBody>
                    <a:bodyPr/>
                    <a:lstStyle/>
                    <a:p>
                      <a:pPr algn="ctr" fontAlgn="base">
                        <a:lnSpc>
                          <a:spcPct val="100000"/>
                        </a:lnSpc>
                        <a:buNone/>
                      </a:pPr>
                      <a:r>
                        <a:rPr lang="en-GB" sz="800" b="1" i="0" noProof="0">
                          <a:solidFill>
                            <a:schemeClr val="accent4"/>
                          </a:solidFill>
                          <a:effectLst/>
                          <a:latin typeface="Gotham" panose="020B0604020202020204" charset="0"/>
                        </a:rPr>
                        <a:t>HR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(95% CI)</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algn="ctr" fontAlgn="base">
                        <a:lnSpc>
                          <a:spcPct val="100000"/>
                        </a:lnSpc>
                        <a:buNone/>
                      </a:pPr>
                      <a:r>
                        <a:rPr lang="en-GB" sz="800" b="1" i="0" noProof="0">
                          <a:solidFill>
                            <a:schemeClr val="accent4"/>
                          </a:solidFill>
                          <a:effectLst/>
                          <a:latin typeface="Gotham" panose="020B0604020202020204" charset="0"/>
                        </a:rPr>
                        <a:t>0.68 </a:t>
                      </a:r>
                      <a:r>
                        <a:rPr lang="en-GB" sz="800" b="0" i="0" noProof="0">
                          <a:solidFill>
                            <a:schemeClr val="accent4"/>
                          </a:solidFill>
                          <a:effectLst/>
                          <a:latin typeface="Gotham" panose="020B0604020202020204" charset="0"/>
                        </a:rPr>
                        <a:t>​</a:t>
                      </a:r>
                      <a:br>
                        <a:rPr lang="en-GB" sz="800" b="0" i="0" noProof="0">
                          <a:solidFill>
                            <a:schemeClr val="accent4"/>
                          </a:solidFill>
                          <a:effectLst/>
                          <a:latin typeface="Gotham" panose="020B0604020202020204" charset="0"/>
                        </a:rPr>
                      </a:br>
                      <a:r>
                        <a:rPr lang="en-GB" sz="800" b="1" i="0" noProof="0">
                          <a:solidFill>
                            <a:schemeClr val="accent4"/>
                          </a:solidFill>
                          <a:effectLst/>
                          <a:latin typeface="Gotham" panose="020B0604020202020204" charset="0"/>
                        </a:rPr>
                        <a:t>(0.54, 0.84)</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en-GB"/>
                    </a:p>
                  </a:txBody>
                  <a:tcPr/>
                </a:tc>
                <a:extLst>
                  <a:ext uri="{0D108BD9-81ED-4DB2-BD59-A6C34878D82A}">
                    <a16:rowId xmlns:a16="http://schemas.microsoft.com/office/drawing/2014/main" val="2988714149"/>
                  </a:ext>
                </a:extLst>
              </a:tr>
              <a:tr h="128125">
                <a:tc>
                  <a:txBody>
                    <a:bodyPr/>
                    <a:lstStyle/>
                    <a:p>
                      <a:pPr algn="ctr" fontAlgn="base">
                        <a:lnSpc>
                          <a:spcPct val="100000"/>
                        </a:lnSpc>
                        <a:buNone/>
                      </a:pPr>
                      <a:r>
                        <a:rPr lang="en-GB" sz="800" b="1" i="0" noProof="0">
                          <a:solidFill>
                            <a:schemeClr val="accent4"/>
                          </a:solidFill>
                          <a:effectLst/>
                          <a:latin typeface="Gotham" panose="020B0604020202020204" charset="0"/>
                        </a:rPr>
                        <a:t>P-value</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lumMod val="95000"/>
                      </a:schemeClr>
                    </a:solidFill>
                  </a:tcPr>
                </a:tc>
                <a:tc gridSpan="2">
                  <a:txBody>
                    <a:bodyPr/>
                    <a:lstStyle/>
                    <a:p>
                      <a:pPr algn="ctr" fontAlgn="base">
                        <a:lnSpc>
                          <a:spcPct val="100000"/>
                        </a:lnSpc>
                        <a:buNone/>
                      </a:pPr>
                      <a:r>
                        <a:rPr lang="en-GB" sz="800" b="1" i="0" noProof="0">
                          <a:solidFill>
                            <a:schemeClr val="accent4"/>
                          </a:solidFill>
                          <a:effectLst/>
                          <a:latin typeface="Gotham" panose="020B0604020202020204" charset="0"/>
                        </a:rPr>
                        <a:t>0.0004*</a:t>
                      </a:r>
                      <a:r>
                        <a:rPr lang="en-GB" sz="800" b="0" i="0" noProof="0">
                          <a:solidFill>
                            <a:schemeClr val="accent4"/>
                          </a:solidFill>
                          <a:effectLst/>
                          <a:latin typeface="Gotham" panose="020B0604020202020204" charset="0"/>
                        </a:rPr>
                        <a:t>​</a:t>
                      </a:r>
                      <a:endParaRPr lang="en-GB" sz="1600" b="0" i="0" noProof="0">
                        <a:solidFill>
                          <a:schemeClr val="accent4"/>
                        </a:solidFill>
                        <a:effectLst/>
                      </a:endParaRPr>
                    </a:p>
                  </a:txBody>
                  <a:tcPr marL="0" marR="0" marT="0" marB="0" anchor="ctr">
                    <a:lnL w="9525" cap="flat" cmpd="sng" algn="ctr">
                      <a:solidFill>
                        <a:schemeClr val="bg1">
                          <a:lumMod val="85000"/>
                        </a:schemeClr>
                      </a:solidFill>
                      <a:prstDash val="solid"/>
                      <a:round/>
                      <a:headEnd type="none" w="med" len="med"/>
                      <a:tailEnd type="none" w="med" len="med"/>
                    </a:lnL>
                    <a:lnR w="9525" cap="flat" cmpd="sng" algn="ctr">
                      <a:solidFill>
                        <a:schemeClr val="bg1">
                          <a:lumMod val="85000"/>
                        </a:schemeClr>
                      </a:solidFill>
                      <a:prstDash val="solid"/>
                      <a:round/>
                      <a:headEnd type="none" w="med" len="med"/>
                      <a:tailEnd type="none" w="med" len="med"/>
                    </a:lnR>
                    <a:lnT w="9525" cap="flat" cmpd="sng" algn="ctr">
                      <a:solidFill>
                        <a:schemeClr val="bg1">
                          <a:lumMod val="85000"/>
                        </a:schemeClr>
                      </a:solidFill>
                      <a:prstDash val="solid"/>
                      <a:round/>
                      <a:headEnd type="none" w="med" len="med"/>
                      <a:tailEnd type="none" w="med" len="med"/>
                    </a:lnT>
                    <a:lnB w="9525" cap="flat" cmpd="sng" algn="ctr">
                      <a:solidFill>
                        <a:schemeClr val="bg1">
                          <a:lumMod val="85000"/>
                        </a:schemeClr>
                      </a:solidFill>
                      <a:prstDash val="solid"/>
                      <a:round/>
                      <a:headEnd type="none" w="med" len="med"/>
                      <a:tailEnd type="none" w="med" len="med"/>
                    </a:lnB>
                    <a:solidFill>
                      <a:schemeClr val="bg1"/>
                    </a:solidFill>
                  </a:tcPr>
                </a:tc>
                <a:tc hMerge="1">
                  <a:txBody>
                    <a:bodyPr/>
                    <a:lstStyle/>
                    <a:p>
                      <a:endParaRPr lang="en-GB"/>
                    </a:p>
                  </a:txBody>
                  <a:tcPr/>
                </a:tc>
                <a:extLst>
                  <a:ext uri="{0D108BD9-81ED-4DB2-BD59-A6C34878D82A}">
                    <a16:rowId xmlns:a16="http://schemas.microsoft.com/office/drawing/2014/main" val="1543476730"/>
                  </a:ext>
                </a:extLst>
              </a:tr>
            </a:tbl>
          </a:graphicData>
        </a:graphic>
      </p:graphicFrame>
      <p:pic>
        <p:nvPicPr>
          <p:cNvPr id="19" name="Picture 18">
            <a:extLst>
              <a:ext uri="{FF2B5EF4-FFF2-40B4-BE49-F238E27FC236}">
                <a16:creationId xmlns:a16="http://schemas.microsoft.com/office/drawing/2014/main" id="{78CC4C2F-226C-FF49-F4A6-B7BBC1AE3410}"/>
              </a:ext>
            </a:extLst>
          </p:cNvPr>
          <p:cNvPicPr>
            <a:picLocks noChangeAspect="1"/>
          </p:cNvPicPr>
          <p:nvPr/>
        </p:nvPicPr>
        <p:blipFill>
          <a:blip r:embed="rId5"/>
          <a:srcRect l="50785"/>
          <a:stretch>
            <a:fillRect/>
          </a:stretch>
        </p:blipFill>
        <p:spPr>
          <a:xfrm>
            <a:off x="6484239" y="2493382"/>
            <a:ext cx="4649412" cy="3340271"/>
          </a:xfrm>
          <a:prstGeom prst="rect">
            <a:avLst/>
          </a:prstGeom>
        </p:spPr>
      </p:pic>
      <p:sp>
        <p:nvSpPr>
          <p:cNvPr id="3" name="Rectangle 2">
            <a:extLst>
              <a:ext uri="{FF2B5EF4-FFF2-40B4-BE49-F238E27FC236}">
                <a16:creationId xmlns:a16="http://schemas.microsoft.com/office/drawing/2014/main" id="{E219BBA1-B38F-2AC3-A41F-09C32D45A8A0}"/>
              </a:ext>
            </a:extLst>
          </p:cNvPr>
          <p:cNvSpPr/>
          <p:nvPr/>
        </p:nvSpPr>
        <p:spPr>
          <a:xfrm>
            <a:off x="9561214" y="367260"/>
            <a:ext cx="2168383" cy="1365126"/>
          </a:xfrm>
          <a:prstGeom prst="rect">
            <a:avLst/>
          </a:prstGeom>
          <a:solidFill>
            <a:schemeClr val="tx1"/>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nvGrpSpPr>
          <p:cNvPr id="7" name="Group 6">
            <a:extLst>
              <a:ext uri="{FF2B5EF4-FFF2-40B4-BE49-F238E27FC236}">
                <a16:creationId xmlns:a16="http://schemas.microsoft.com/office/drawing/2014/main" id="{FE57D574-A29F-F92C-FF38-1FE6B0CB6DBA}"/>
              </a:ext>
            </a:extLst>
          </p:cNvPr>
          <p:cNvGrpSpPr>
            <a:grpSpLocks noChangeAspect="1"/>
          </p:cNvGrpSpPr>
          <p:nvPr/>
        </p:nvGrpSpPr>
        <p:grpSpPr>
          <a:xfrm>
            <a:off x="9577315" y="348633"/>
            <a:ext cx="2154687" cy="1388255"/>
            <a:chOff x="4949142" y="643561"/>
            <a:chExt cx="2793955" cy="1800132"/>
          </a:xfrm>
        </p:grpSpPr>
        <p:sp>
          <p:nvSpPr>
            <p:cNvPr id="8" name="Rectangle 7">
              <a:extLst>
                <a:ext uri="{FF2B5EF4-FFF2-40B4-BE49-F238E27FC236}">
                  <a16:creationId xmlns:a16="http://schemas.microsoft.com/office/drawing/2014/main" id="{CB22D736-BB4F-63CB-DD37-C6FC658E6D26}"/>
                </a:ext>
              </a:extLst>
            </p:cNvPr>
            <p:cNvSpPr/>
            <p:nvPr/>
          </p:nvSpPr>
          <p:spPr>
            <a:xfrm flipH="1">
              <a:off x="4949142" y="649397"/>
              <a:ext cx="2793952" cy="1788458"/>
            </a:xfrm>
            <a:prstGeom prst="rect">
              <a:avLst/>
            </a:prstGeom>
            <a:gradFill flip="none" rotWithShape="1">
              <a:gsLst>
                <a:gs pos="32000">
                  <a:srgbClr val="B255FE">
                    <a:alpha val="0"/>
                    <a:lumMod val="0"/>
                    <a:lumOff val="100000"/>
                  </a:srgbClr>
                </a:gs>
                <a:gs pos="100000">
                  <a:srgbClr val="B255FE">
                    <a:lumMod val="0"/>
                    <a:lumOff val="100000"/>
                    <a:alpha val="26000"/>
                  </a:srgbClr>
                </a:gs>
              </a:gsLst>
              <a:lin ang="2700000" scaled="1"/>
              <a:tileRect/>
            </a:gradFill>
            <a:ln w="12700">
              <a:noFill/>
            </a:ln>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9" name="Rectangle 8">
              <a:extLst>
                <a:ext uri="{FF2B5EF4-FFF2-40B4-BE49-F238E27FC236}">
                  <a16:creationId xmlns:a16="http://schemas.microsoft.com/office/drawing/2014/main" id="{76EEC680-79CE-13E9-050D-67DFD5CD6665}"/>
                </a:ext>
              </a:extLst>
            </p:cNvPr>
            <p:cNvSpPr/>
            <p:nvPr/>
          </p:nvSpPr>
          <p:spPr>
            <a:xfrm flipH="1">
              <a:off x="4949145" y="649397"/>
              <a:ext cx="2793952" cy="1788458"/>
            </a:xfrm>
            <a:prstGeom prst="rect">
              <a:avLst/>
            </a:prstGeom>
            <a:solidFill>
              <a:srgbClr val="FFFFFF">
                <a:alpha val="2000"/>
              </a:srgbClr>
            </a:solidFill>
            <a:ln w="12700">
              <a:noFill/>
            </a:ln>
            <a:effectLst>
              <a:innerShdw blurRad="114300">
                <a:srgbClr val="FFC000"/>
              </a:innerShd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0" name="Rectangle 9">
              <a:extLst>
                <a:ext uri="{FF2B5EF4-FFF2-40B4-BE49-F238E27FC236}">
                  <a16:creationId xmlns:a16="http://schemas.microsoft.com/office/drawing/2014/main" id="{0C89DA83-CEDC-1991-3A03-6F994E524925}"/>
                </a:ext>
              </a:extLst>
            </p:cNvPr>
            <p:cNvSpPr/>
            <p:nvPr/>
          </p:nvSpPr>
          <p:spPr>
            <a:xfrm flipH="1">
              <a:off x="4949142" y="649397"/>
              <a:ext cx="2793952" cy="1788458"/>
            </a:xfrm>
            <a:prstGeom prst="rect">
              <a:avLst/>
            </a:prstGeom>
            <a:noFill/>
            <a:ln w="12700">
              <a:solidFill>
                <a:srgbClr val="FFFFFE">
                  <a:alpha val="40000"/>
                </a:srgbClr>
              </a:solidFill>
            </a:ln>
            <a:effectLst>
              <a:glow rad="76200">
                <a:srgbClr val="CBB8F3">
                  <a:alpha val="24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4" name="Graphic 65">
              <a:extLst>
                <a:ext uri="{FF2B5EF4-FFF2-40B4-BE49-F238E27FC236}">
                  <a16:creationId xmlns:a16="http://schemas.microsoft.com/office/drawing/2014/main" id="{1ACB23BA-E633-E5B4-1B47-F5AB79B85F49}"/>
                </a:ext>
              </a:extLst>
            </p:cNvPr>
            <p:cNvSpPr/>
            <p:nvPr/>
          </p:nvSpPr>
          <p:spPr>
            <a:xfrm flipH="1">
              <a:off x="4952251" y="643561"/>
              <a:ext cx="2787728" cy="1800132"/>
            </a:xfrm>
            <a:custGeom>
              <a:avLst/>
              <a:gdLst>
                <a:gd name="connsiteX0" fmla="*/ 785099 w 2437871"/>
                <a:gd name="connsiteY0" fmla="*/ 1181666 h 1574215"/>
                <a:gd name="connsiteX1" fmla="*/ 785099 w 2437871"/>
                <a:gd name="connsiteY1" fmla="*/ 1256127 h 1574215"/>
                <a:gd name="connsiteX2" fmla="*/ 789115 w 2437871"/>
                <a:gd name="connsiteY2" fmla="*/ 1256127 h 1574215"/>
                <a:gd name="connsiteX3" fmla="*/ 789115 w 2437871"/>
                <a:gd name="connsiteY3" fmla="*/ 1181666 h 1574215"/>
                <a:gd name="connsiteX4" fmla="*/ 785099 w 2437871"/>
                <a:gd name="connsiteY4" fmla="*/ 1181666 h 1574215"/>
                <a:gd name="connsiteX5" fmla="*/ 1020613 w 2437871"/>
                <a:gd name="connsiteY5" fmla="*/ 1181666 h 1574215"/>
                <a:gd name="connsiteX6" fmla="*/ 1020613 w 2437871"/>
                <a:gd name="connsiteY6" fmla="*/ 1256127 h 1574215"/>
                <a:gd name="connsiteX7" fmla="*/ 1024629 w 2437871"/>
                <a:gd name="connsiteY7" fmla="*/ 1256127 h 1574215"/>
                <a:gd name="connsiteX8" fmla="*/ 1024629 w 2437871"/>
                <a:gd name="connsiteY8" fmla="*/ 1181666 h 1574215"/>
                <a:gd name="connsiteX9" fmla="*/ 1020613 w 2437871"/>
                <a:gd name="connsiteY9" fmla="*/ 1181666 h 1574215"/>
                <a:gd name="connsiteX10" fmla="*/ 1099171 w 2437871"/>
                <a:gd name="connsiteY10" fmla="*/ 946152 h 1574215"/>
                <a:gd name="connsiteX11" fmla="*/ 1099171 w 2437871"/>
                <a:gd name="connsiteY11" fmla="*/ 1020613 h 1574215"/>
                <a:gd name="connsiteX12" fmla="*/ 1103187 w 2437871"/>
                <a:gd name="connsiteY12" fmla="*/ 1020613 h 1574215"/>
                <a:gd name="connsiteX13" fmla="*/ 1103187 w 2437871"/>
                <a:gd name="connsiteY13" fmla="*/ 946152 h 1574215"/>
                <a:gd name="connsiteX14" fmla="*/ 1099171 w 2437871"/>
                <a:gd name="connsiteY14" fmla="*/ 946152 h 1574215"/>
                <a:gd name="connsiteX15" fmla="*/ 1574215 w 2437871"/>
                <a:gd name="connsiteY15" fmla="*/ 471108 h 1574215"/>
                <a:gd name="connsiteX16" fmla="*/ 1574215 w 2437871"/>
                <a:gd name="connsiteY16" fmla="*/ 396646 h 1574215"/>
                <a:gd name="connsiteX17" fmla="*/ 1570198 w 2437871"/>
                <a:gd name="connsiteY17" fmla="*/ 396646 h 1574215"/>
                <a:gd name="connsiteX18" fmla="*/ 1570198 w 2437871"/>
                <a:gd name="connsiteY18" fmla="*/ 471108 h 1574215"/>
                <a:gd name="connsiteX19" fmla="*/ 1574215 w 2437871"/>
                <a:gd name="connsiteY19" fmla="*/ 471108 h 1574215"/>
                <a:gd name="connsiteX20" fmla="*/ 1099171 w 2437871"/>
                <a:gd name="connsiteY20" fmla="*/ 867674 h 1574215"/>
                <a:gd name="connsiteX21" fmla="*/ 1099171 w 2437871"/>
                <a:gd name="connsiteY21" fmla="*/ 942136 h 1574215"/>
                <a:gd name="connsiteX22" fmla="*/ 1103187 w 2437871"/>
                <a:gd name="connsiteY22" fmla="*/ 942136 h 1574215"/>
                <a:gd name="connsiteX23" fmla="*/ 1103187 w 2437871"/>
                <a:gd name="connsiteY23" fmla="*/ 867674 h 1574215"/>
                <a:gd name="connsiteX24" fmla="*/ 1099171 w 2437871"/>
                <a:gd name="connsiteY24" fmla="*/ 867674 h 1574215"/>
                <a:gd name="connsiteX25" fmla="*/ 1809809 w 2437871"/>
                <a:gd name="connsiteY25" fmla="*/ 471108 h 1574215"/>
                <a:gd name="connsiteX26" fmla="*/ 1809809 w 2437871"/>
                <a:gd name="connsiteY26" fmla="*/ 396646 h 1574215"/>
                <a:gd name="connsiteX27" fmla="*/ 1805792 w 2437871"/>
                <a:gd name="connsiteY27" fmla="*/ 396646 h 1574215"/>
                <a:gd name="connsiteX28" fmla="*/ 1805792 w 2437871"/>
                <a:gd name="connsiteY28" fmla="*/ 471108 h 1574215"/>
                <a:gd name="connsiteX29" fmla="*/ 1809809 w 2437871"/>
                <a:gd name="connsiteY29" fmla="*/ 471108 h 1574215"/>
                <a:gd name="connsiteX30" fmla="*/ 1888286 w 2437871"/>
                <a:gd name="connsiteY30" fmla="*/ 471108 h 1574215"/>
                <a:gd name="connsiteX31" fmla="*/ 1888286 w 2437871"/>
                <a:gd name="connsiteY31" fmla="*/ 396646 h 1574215"/>
                <a:gd name="connsiteX32" fmla="*/ 1884270 w 2437871"/>
                <a:gd name="connsiteY32" fmla="*/ 396646 h 1574215"/>
                <a:gd name="connsiteX33" fmla="*/ 1884270 w 2437871"/>
                <a:gd name="connsiteY33" fmla="*/ 471108 h 1574215"/>
                <a:gd name="connsiteX34" fmla="*/ 1888286 w 2437871"/>
                <a:gd name="connsiteY34" fmla="*/ 471108 h 1574215"/>
                <a:gd name="connsiteX35" fmla="*/ 942135 w 2437871"/>
                <a:gd name="connsiteY35" fmla="*/ 946152 h 1574215"/>
                <a:gd name="connsiteX36" fmla="*/ 942135 w 2437871"/>
                <a:gd name="connsiteY36" fmla="*/ 1020613 h 1574215"/>
                <a:gd name="connsiteX37" fmla="*/ 946151 w 2437871"/>
                <a:gd name="connsiteY37" fmla="*/ 1020613 h 1574215"/>
                <a:gd name="connsiteX38" fmla="*/ 946151 w 2437871"/>
                <a:gd name="connsiteY38" fmla="*/ 946152 h 1574215"/>
                <a:gd name="connsiteX39" fmla="*/ 942135 w 2437871"/>
                <a:gd name="connsiteY39" fmla="*/ 946152 h 1574215"/>
                <a:gd name="connsiteX40" fmla="*/ 1024629 w 2437871"/>
                <a:gd name="connsiteY40" fmla="*/ 706622 h 1574215"/>
                <a:gd name="connsiteX41" fmla="*/ 1024629 w 2437871"/>
                <a:gd name="connsiteY41" fmla="*/ 632160 h 1574215"/>
                <a:gd name="connsiteX42" fmla="*/ 1020613 w 2437871"/>
                <a:gd name="connsiteY42" fmla="*/ 632160 h 1574215"/>
                <a:gd name="connsiteX43" fmla="*/ 1020613 w 2437871"/>
                <a:gd name="connsiteY43" fmla="*/ 706622 h 1574215"/>
                <a:gd name="connsiteX44" fmla="*/ 1024629 w 2437871"/>
                <a:gd name="connsiteY44" fmla="*/ 706622 h 1574215"/>
                <a:gd name="connsiteX45" fmla="*/ 1020613 w 2437871"/>
                <a:gd name="connsiteY45" fmla="*/ 946152 h 1574215"/>
                <a:gd name="connsiteX46" fmla="*/ 1020613 w 2437871"/>
                <a:gd name="connsiteY46" fmla="*/ 1020613 h 1574215"/>
                <a:gd name="connsiteX47" fmla="*/ 1024629 w 2437871"/>
                <a:gd name="connsiteY47" fmla="*/ 1020613 h 1574215"/>
                <a:gd name="connsiteX48" fmla="*/ 1024629 w 2437871"/>
                <a:gd name="connsiteY48" fmla="*/ 946152 h 1574215"/>
                <a:gd name="connsiteX49" fmla="*/ 1020613 w 2437871"/>
                <a:gd name="connsiteY49" fmla="*/ 946152 h 1574215"/>
                <a:gd name="connsiteX50" fmla="*/ 706621 w 2437871"/>
                <a:gd name="connsiteY50" fmla="*/ 867674 h 1574215"/>
                <a:gd name="connsiteX51" fmla="*/ 706621 w 2437871"/>
                <a:gd name="connsiteY51" fmla="*/ 942136 h 1574215"/>
                <a:gd name="connsiteX52" fmla="*/ 710638 w 2437871"/>
                <a:gd name="connsiteY52" fmla="*/ 942136 h 1574215"/>
                <a:gd name="connsiteX53" fmla="*/ 710638 w 2437871"/>
                <a:gd name="connsiteY53" fmla="*/ 867674 h 1574215"/>
                <a:gd name="connsiteX54" fmla="*/ 706621 w 2437871"/>
                <a:gd name="connsiteY54" fmla="*/ 867674 h 1574215"/>
                <a:gd name="connsiteX55" fmla="*/ 863657 w 2437871"/>
                <a:gd name="connsiteY55" fmla="*/ 1181666 h 1574215"/>
                <a:gd name="connsiteX56" fmla="*/ 863657 w 2437871"/>
                <a:gd name="connsiteY56" fmla="*/ 1256127 h 1574215"/>
                <a:gd name="connsiteX57" fmla="*/ 867673 w 2437871"/>
                <a:gd name="connsiteY57" fmla="*/ 1256127 h 1574215"/>
                <a:gd name="connsiteX58" fmla="*/ 867673 w 2437871"/>
                <a:gd name="connsiteY58" fmla="*/ 1181666 h 1574215"/>
                <a:gd name="connsiteX59" fmla="*/ 863657 w 2437871"/>
                <a:gd name="connsiteY59" fmla="*/ 1181666 h 1574215"/>
                <a:gd name="connsiteX60" fmla="*/ 1652773 w 2437871"/>
                <a:gd name="connsiteY60" fmla="*/ 471108 h 1574215"/>
                <a:gd name="connsiteX61" fmla="*/ 1652773 w 2437871"/>
                <a:gd name="connsiteY61" fmla="*/ 396646 h 1574215"/>
                <a:gd name="connsiteX62" fmla="*/ 1648756 w 2437871"/>
                <a:gd name="connsiteY62" fmla="*/ 396646 h 1574215"/>
                <a:gd name="connsiteX63" fmla="*/ 1648756 w 2437871"/>
                <a:gd name="connsiteY63" fmla="*/ 471108 h 1574215"/>
                <a:gd name="connsiteX64" fmla="*/ 1652773 w 2437871"/>
                <a:gd name="connsiteY64" fmla="*/ 471108 h 1574215"/>
                <a:gd name="connsiteX65" fmla="*/ 1731250 w 2437871"/>
                <a:gd name="connsiteY65" fmla="*/ 471108 h 1574215"/>
                <a:gd name="connsiteX66" fmla="*/ 1731250 w 2437871"/>
                <a:gd name="connsiteY66" fmla="*/ 396646 h 1574215"/>
                <a:gd name="connsiteX67" fmla="*/ 1727234 w 2437871"/>
                <a:gd name="connsiteY67" fmla="*/ 396646 h 1574215"/>
                <a:gd name="connsiteX68" fmla="*/ 1727234 w 2437871"/>
                <a:gd name="connsiteY68" fmla="*/ 471108 h 1574215"/>
                <a:gd name="connsiteX69" fmla="*/ 1731250 w 2437871"/>
                <a:gd name="connsiteY69" fmla="*/ 471108 h 1574215"/>
                <a:gd name="connsiteX70" fmla="*/ 867673 w 2437871"/>
                <a:gd name="connsiteY70" fmla="*/ 706622 h 1574215"/>
                <a:gd name="connsiteX71" fmla="*/ 867673 w 2437871"/>
                <a:gd name="connsiteY71" fmla="*/ 632160 h 1574215"/>
                <a:gd name="connsiteX72" fmla="*/ 863657 w 2437871"/>
                <a:gd name="connsiteY72" fmla="*/ 632160 h 1574215"/>
                <a:gd name="connsiteX73" fmla="*/ 863657 w 2437871"/>
                <a:gd name="connsiteY73" fmla="*/ 706622 h 1574215"/>
                <a:gd name="connsiteX74" fmla="*/ 867673 w 2437871"/>
                <a:gd name="connsiteY74" fmla="*/ 706622 h 1574215"/>
                <a:gd name="connsiteX75" fmla="*/ 789115 w 2437871"/>
                <a:gd name="connsiteY75" fmla="*/ 706622 h 1574215"/>
                <a:gd name="connsiteX76" fmla="*/ 789115 w 2437871"/>
                <a:gd name="connsiteY76" fmla="*/ 632160 h 1574215"/>
                <a:gd name="connsiteX77" fmla="*/ 785099 w 2437871"/>
                <a:gd name="connsiteY77" fmla="*/ 632160 h 1574215"/>
                <a:gd name="connsiteX78" fmla="*/ 785099 w 2437871"/>
                <a:gd name="connsiteY78" fmla="*/ 706622 h 1574215"/>
                <a:gd name="connsiteX79" fmla="*/ 789115 w 2437871"/>
                <a:gd name="connsiteY79" fmla="*/ 706622 h 1574215"/>
                <a:gd name="connsiteX80" fmla="*/ 946151 w 2437871"/>
                <a:gd name="connsiteY80" fmla="*/ 706622 h 1574215"/>
                <a:gd name="connsiteX81" fmla="*/ 946151 w 2437871"/>
                <a:gd name="connsiteY81" fmla="*/ 632160 h 1574215"/>
                <a:gd name="connsiteX82" fmla="*/ 942135 w 2437871"/>
                <a:gd name="connsiteY82" fmla="*/ 632160 h 1574215"/>
                <a:gd name="connsiteX83" fmla="*/ 942135 w 2437871"/>
                <a:gd name="connsiteY83" fmla="*/ 706622 h 1574215"/>
                <a:gd name="connsiteX84" fmla="*/ 946151 w 2437871"/>
                <a:gd name="connsiteY84" fmla="*/ 706622 h 1574215"/>
                <a:gd name="connsiteX85" fmla="*/ 942135 w 2437871"/>
                <a:gd name="connsiteY85" fmla="*/ 1181666 h 1574215"/>
                <a:gd name="connsiteX86" fmla="*/ 942135 w 2437871"/>
                <a:gd name="connsiteY86" fmla="*/ 1256127 h 1574215"/>
                <a:gd name="connsiteX87" fmla="*/ 946151 w 2437871"/>
                <a:gd name="connsiteY87" fmla="*/ 1256127 h 1574215"/>
                <a:gd name="connsiteX88" fmla="*/ 946151 w 2437871"/>
                <a:gd name="connsiteY88" fmla="*/ 1181666 h 1574215"/>
                <a:gd name="connsiteX89" fmla="*/ 942135 w 2437871"/>
                <a:gd name="connsiteY89" fmla="*/ 1181666 h 1574215"/>
                <a:gd name="connsiteX90" fmla="*/ 1099171 w 2437871"/>
                <a:gd name="connsiteY90" fmla="*/ 1181666 h 1574215"/>
                <a:gd name="connsiteX91" fmla="*/ 1099171 w 2437871"/>
                <a:gd name="connsiteY91" fmla="*/ 1256127 h 1574215"/>
                <a:gd name="connsiteX92" fmla="*/ 1103187 w 2437871"/>
                <a:gd name="connsiteY92" fmla="*/ 1256127 h 1574215"/>
                <a:gd name="connsiteX93" fmla="*/ 1103187 w 2437871"/>
                <a:gd name="connsiteY93" fmla="*/ 1181666 h 1574215"/>
                <a:gd name="connsiteX94" fmla="*/ 1099171 w 2437871"/>
                <a:gd name="connsiteY94" fmla="*/ 1181666 h 1574215"/>
                <a:gd name="connsiteX95" fmla="*/ 475124 w 2437871"/>
                <a:gd name="connsiteY95" fmla="*/ 946152 h 1574215"/>
                <a:gd name="connsiteX96" fmla="*/ 471108 w 2437871"/>
                <a:gd name="connsiteY96" fmla="*/ 946152 h 1574215"/>
                <a:gd name="connsiteX97" fmla="*/ 471108 w 2437871"/>
                <a:gd name="connsiteY97" fmla="*/ 1020613 h 1574215"/>
                <a:gd name="connsiteX98" fmla="*/ 475124 w 2437871"/>
                <a:gd name="connsiteY98" fmla="*/ 1020613 h 1574215"/>
                <a:gd name="connsiteX99" fmla="*/ 475124 w 2437871"/>
                <a:gd name="connsiteY99" fmla="*/ 946152 h 1574215"/>
                <a:gd name="connsiteX100" fmla="*/ 1413243 w 2437871"/>
                <a:gd name="connsiteY100" fmla="*/ 1181666 h 1574215"/>
                <a:gd name="connsiteX101" fmla="*/ 1413243 w 2437871"/>
                <a:gd name="connsiteY101" fmla="*/ 1256127 h 1574215"/>
                <a:gd name="connsiteX102" fmla="*/ 1417259 w 2437871"/>
                <a:gd name="connsiteY102" fmla="*/ 1256127 h 1574215"/>
                <a:gd name="connsiteX103" fmla="*/ 1417259 w 2437871"/>
                <a:gd name="connsiteY103" fmla="*/ 1181666 h 1574215"/>
                <a:gd name="connsiteX104" fmla="*/ 1413243 w 2437871"/>
                <a:gd name="connsiteY104" fmla="*/ 1181666 h 1574215"/>
                <a:gd name="connsiteX105" fmla="*/ 1966764 w 2437871"/>
                <a:gd name="connsiteY105" fmla="*/ 471108 h 1574215"/>
                <a:gd name="connsiteX106" fmla="*/ 1966764 w 2437871"/>
                <a:gd name="connsiteY106" fmla="*/ 396646 h 1574215"/>
                <a:gd name="connsiteX107" fmla="*/ 1962748 w 2437871"/>
                <a:gd name="connsiteY107" fmla="*/ 396646 h 1574215"/>
                <a:gd name="connsiteX108" fmla="*/ 1962748 w 2437871"/>
                <a:gd name="connsiteY108" fmla="*/ 471108 h 1574215"/>
                <a:gd name="connsiteX109" fmla="*/ 1966764 w 2437871"/>
                <a:gd name="connsiteY109" fmla="*/ 471108 h 1574215"/>
                <a:gd name="connsiteX110" fmla="*/ 475124 w 2437871"/>
                <a:gd name="connsiteY110" fmla="*/ 867674 h 1574215"/>
                <a:gd name="connsiteX111" fmla="*/ 471108 w 2437871"/>
                <a:gd name="connsiteY111" fmla="*/ 867674 h 1574215"/>
                <a:gd name="connsiteX112" fmla="*/ 471108 w 2437871"/>
                <a:gd name="connsiteY112" fmla="*/ 942136 h 1574215"/>
                <a:gd name="connsiteX113" fmla="*/ 475124 w 2437871"/>
                <a:gd name="connsiteY113" fmla="*/ 942136 h 1574215"/>
                <a:gd name="connsiteX114" fmla="*/ 475124 w 2437871"/>
                <a:gd name="connsiteY114" fmla="*/ 867674 h 1574215"/>
                <a:gd name="connsiteX115" fmla="*/ 1260223 w 2437871"/>
                <a:gd name="connsiteY115" fmla="*/ 706622 h 1574215"/>
                <a:gd name="connsiteX116" fmla="*/ 1260223 w 2437871"/>
                <a:gd name="connsiteY116" fmla="*/ 632160 h 1574215"/>
                <a:gd name="connsiteX117" fmla="*/ 1256207 w 2437871"/>
                <a:gd name="connsiteY117" fmla="*/ 632160 h 1574215"/>
                <a:gd name="connsiteX118" fmla="*/ 1256207 w 2437871"/>
                <a:gd name="connsiteY118" fmla="*/ 706622 h 1574215"/>
                <a:gd name="connsiteX119" fmla="*/ 1260223 w 2437871"/>
                <a:gd name="connsiteY119" fmla="*/ 706622 h 1574215"/>
                <a:gd name="connsiteX120" fmla="*/ 1338701 w 2437871"/>
                <a:gd name="connsiteY120" fmla="*/ 706622 h 1574215"/>
                <a:gd name="connsiteX121" fmla="*/ 1338701 w 2437871"/>
                <a:gd name="connsiteY121" fmla="*/ 632160 h 1574215"/>
                <a:gd name="connsiteX122" fmla="*/ 1334685 w 2437871"/>
                <a:gd name="connsiteY122" fmla="*/ 632160 h 1574215"/>
                <a:gd name="connsiteX123" fmla="*/ 1334685 w 2437871"/>
                <a:gd name="connsiteY123" fmla="*/ 706622 h 1574215"/>
                <a:gd name="connsiteX124" fmla="*/ 1338701 w 2437871"/>
                <a:gd name="connsiteY124" fmla="*/ 706622 h 1574215"/>
                <a:gd name="connsiteX125" fmla="*/ 1417259 w 2437871"/>
                <a:gd name="connsiteY125" fmla="*/ 706622 h 1574215"/>
                <a:gd name="connsiteX126" fmla="*/ 1417259 w 2437871"/>
                <a:gd name="connsiteY126" fmla="*/ 632160 h 1574215"/>
                <a:gd name="connsiteX127" fmla="*/ 1413243 w 2437871"/>
                <a:gd name="connsiteY127" fmla="*/ 632160 h 1574215"/>
                <a:gd name="connsiteX128" fmla="*/ 1413243 w 2437871"/>
                <a:gd name="connsiteY128" fmla="*/ 706622 h 1574215"/>
                <a:gd name="connsiteX129" fmla="*/ 1417259 w 2437871"/>
                <a:gd name="connsiteY129" fmla="*/ 706622 h 1574215"/>
                <a:gd name="connsiteX130" fmla="*/ 1334685 w 2437871"/>
                <a:gd name="connsiteY130" fmla="*/ 1181666 h 1574215"/>
                <a:gd name="connsiteX131" fmla="*/ 1334685 w 2437871"/>
                <a:gd name="connsiteY131" fmla="*/ 1256127 h 1574215"/>
                <a:gd name="connsiteX132" fmla="*/ 1338701 w 2437871"/>
                <a:gd name="connsiteY132" fmla="*/ 1256127 h 1574215"/>
                <a:gd name="connsiteX133" fmla="*/ 1338701 w 2437871"/>
                <a:gd name="connsiteY133" fmla="*/ 1181666 h 1574215"/>
                <a:gd name="connsiteX134" fmla="*/ 1334685 w 2437871"/>
                <a:gd name="connsiteY134" fmla="*/ 1181666 h 1574215"/>
                <a:gd name="connsiteX135" fmla="*/ 475124 w 2437871"/>
                <a:gd name="connsiteY135" fmla="*/ 710638 h 1574215"/>
                <a:gd name="connsiteX136" fmla="*/ 471108 w 2437871"/>
                <a:gd name="connsiteY136" fmla="*/ 710638 h 1574215"/>
                <a:gd name="connsiteX137" fmla="*/ 471108 w 2437871"/>
                <a:gd name="connsiteY137" fmla="*/ 785100 h 1574215"/>
                <a:gd name="connsiteX138" fmla="*/ 475124 w 2437871"/>
                <a:gd name="connsiteY138" fmla="*/ 785100 h 1574215"/>
                <a:gd name="connsiteX139" fmla="*/ 475124 w 2437871"/>
                <a:gd name="connsiteY139" fmla="*/ 710638 h 1574215"/>
                <a:gd name="connsiteX140" fmla="*/ 1491721 w 2437871"/>
                <a:gd name="connsiteY140" fmla="*/ 1181666 h 1574215"/>
                <a:gd name="connsiteX141" fmla="*/ 1491721 w 2437871"/>
                <a:gd name="connsiteY141" fmla="*/ 1256127 h 1574215"/>
                <a:gd name="connsiteX142" fmla="*/ 1495737 w 2437871"/>
                <a:gd name="connsiteY142" fmla="*/ 1256127 h 1574215"/>
                <a:gd name="connsiteX143" fmla="*/ 1495737 w 2437871"/>
                <a:gd name="connsiteY143" fmla="*/ 1181666 h 1574215"/>
                <a:gd name="connsiteX144" fmla="*/ 1491721 w 2437871"/>
                <a:gd name="connsiteY144" fmla="*/ 1181666 h 1574215"/>
                <a:gd name="connsiteX145" fmla="*/ 475124 w 2437871"/>
                <a:gd name="connsiteY145" fmla="*/ 789116 h 1574215"/>
                <a:gd name="connsiteX146" fmla="*/ 471108 w 2437871"/>
                <a:gd name="connsiteY146" fmla="*/ 789116 h 1574215"/>
                <a:gd name="connsiteX147" fmla="*/ 471108 w 2437871"/>
                <a:gd name="connsiteY147" fmla="*/ 863577 h 1574215"/>
                <a:gd name="connsiteX148" fmla="*/ 475124 w 2437871"/>
                <a:gd name="connsiteY148" fmla="*/ 863577 h 1574215"/>
                <a:gd name="connsiteX149" fmla="*/ 475124 w 2437871"/>
                <a:gd name="connsiteY149" fmla="*/ 789116 h 1574215"/>
                <a:gd name="connsiteX150" fmla="*/ 1962748 w 2437871"/>
                <a:gd name="connsiteY150" fmla="*/ 1020613 h 1574215"/>
                <a:gd name="connsiteX151" fmla="*/ 1966764 w 2437871"/>
                <a:gd name="connsiteY151" fmla="*/ 1020613 h 1574215"/>
                <a:gd name="connsiteX152" fmla="*/ 1966764 w 2437871"/>
                <a:gd name="connsiteY152" fmla="*/ 946152 h 1574215"/>
                <a:gd name="connsiteX153" fmla="*/ 1962748 w 2437871"/>
                <a:gd name="connsiteY153" fmla="*/ 946152 h 1574215"/>
                <a:gd name="connsiteX154" fmla="*/ 1962748 w 2437871"/>
                <a:gd name="connsiteY154" fmla="*/ 1020613 h 1574215"/>
                <a:gd name="connsiteX155" fmla="*/ 1962748 w 2437871"/>
                <a:gd name="connsiteY155" fmla="*/ 628064 h 1574215"/>
                <a:gd name="connsiteX156" fmla="*/ 1966764 w 2437871"/>
                <a:gd name="connsiteY156" fmla="*/ 628064 h 1574215"/>
                <a:gd name="connsiteX157" fmla="*/ 1966764 w 2437871"/>
                <a:gd name="connsiteY157" fmla="*/ 553602 h 1574215"/>
                <a:gd name="connsiteX158" fmla="*/ 1962748 w 2437871"/>
                <a:gd name="connsiteY158" fmla="*/ 553602 h 1574215"/>
                <a:gd name="connsiteX159" fmla="*/ 1962748 w 2437871"/>
                <a:gd name="connsiteY159" fmla="*/ 628064 h 1574215"/>
                <a:gd name="connsiteX160" fmla="*/ 1177649 w 2437871"/>
                <a:gd name="connsiteY160" fmla="*/ 1181666 h 1574215"/>
                <a:gd name="connsiteX161" fmla="*/ 1177649 w 2437871"/>
                <a:gd name="connsiteY161" fmla="*/ 1256127 h 1574215"/>
                <a:gd name="connsiteX162" fmla="*/ 1181665 w 2437871"/>
                <a:gd name="connsiteY162" fmla="*/ 1256127 h 1574215"/>
                <a:gd name="connsiteX163" fmla="*/ 1181665 w 2437871"/>
                <a:gd name="connsiteY163" fmla="*/ 1181666 h 1574215"/>
                <a:gd name="connsiteX164" fmla="*/ 1177649 w 2437871"/>
                <a:gd name="connsiteY164" fmla="*/ 1181666 h 1574215"/>
                <a:gd name="connsiteX165" fmla="*/ 1103187 w 2437871"/>
                <a:gd name="connsiteY165" fmla="*/ 706622 h 1574215"/>
                <a:gd name="connsiteX166" fmla="*/ 1103187 w 2437871"/>
                <a:gd name="connsiteY166" fmla="*/ 632160 h 1574215"/>
                <a:gd name="connsiteX167" fmla="*/ 1099171 w 2437871"/>
                <a:gd name="connsiteY167" fmla="*/ 632160 h 1574215"/>
                <a:gd name="connsiteX168" fmla="*/ 1099171 w 2437871"/>
                <a:gd name="connsiteY168" fmla="*/ 706622 h 1574215"/>
                <a:gd name="connsiteX169" fmla="*/ 1103187 w 2437871"/>
                <a:gd name="connsiteY169" fmla="*/ 706622 h 1574215"/>
                <a:gd name="connsiteX170" fmla="*/ 1962748 w 2437871"/>
                <a:gd name="connsiteY170" fmla="*/ 942136 h 1574215"/>
                <a:gd name="connsiteX171" fmla="*/ 1966764 w 2437871"/>
                <a:gd name="connsiteY171" fmla="*/ 942136 h 1574215"/>
                <a:gd name="connsiteX172" fmla="*/ 1966764 w 2437871"/>
                <a:gd name="connsiteY172" fmla="*/ 867674 h 1574215"/>
                <a:gd name="connsiteX173" fmla="*/ 1962748 w 2437871"/>
                <a:gd name="connsiteY173" fmla="*/ 867674 h 1574215"/>
                <a:gd name="connsiteX174" fmla="*/ 1962748 w 2437871"/>
                <a:gd name="connsiteY174" fmla="*/ 942136 h 1574215"/>
                <a:gd name="connsiteX175" fmla="*/ 1962748 w 2437871"/>
                <a:gd name="connsiteY175" fmla="*/ 549586 h 1574215"/>
                <a:gd name="connsiteX176" fmla="*/ 1966764 w 2437871"/>
                <a:gd name="connsiteY176" fmla="*/ 549586 h 1574215"/>
                <a:gd name="connsiteX177" fmla="*/ 1966764 w 2437871"/>
                <a:gd name="connsiteY177" fmla="*/ 475124 h 1574215"/>
                <a:gd name="connsiteX178" fmla="*/ 1962748 w 2437871"/>
                <a:gd name="connsiteY178" fmla="*/ 475124 h 1574215"/>
                <a:gd name="connsiteX179" fmla="*/ 1962748 w 2437871"/>
                <a:gd name="connsiteY179" fmla="*/ 549586 h 1574215"/>
                <a:gd name="connsiteX180" fmla="*/ 1962748 w 2437871"/>
                <a:gd name="connsiteY180" fmla="*/ 706622 h 1574215"/>
                <a:gd name="connsiteX181" fmla="*/ 1966764 w 2437871"/>
                <a:gd name="connsiteY181" fmla="*/ 706622 h 1574215"/>
                <a:gd name="connsiteX182" fmla="*/ 1966764 w 2437871"/>
                <a:gd name="connsiteY182" fmla="*/ 632160 h 1574215"/>
                <a:gd name="connsiteX183" fmla="*/ 1962748 w 2437871"/>
                <a:gd name="connsiteY183" fmla="*/ 632160 h 1574215"/>
                <a:gd name="connsiteX184" fmla="*/ 1962748 w 2437871"/>
                <a:gd name="connsiteY184" fmla="*/ 706622 h 1574215"/>
                <a:gd name="connsiteX185" fmla="*/ 1962748 w 2437871"/>
                <a:gd name="connsiteY185" fmla="*/ 863658 h 1574215"/>
                <a:gd name="connsiteX186" fmla="*/ 1966764 w 2437871"/>
                <a:gd name="connsiteY186" fmla="*/ 863658 h 1574215"/>
                <a:gd name="connsiteX187" fmla="*/ 1966764 w 2437871"/>
                <a:gd name="connsiteY187" fmla="*/ 789196 h 1574215"/>
                <a:gd name="connsiteX188" fmla="*/ 1962748 w 2437871"/>
                <a:gd name="connsiteY188" fmla="*/ 789196 h 1574215"/>
                <a:gd name="connsiteX189" fmla="*/ 1962748 w 2437871"/>
                <a:gd name="connsiteY189" fmla="*/ 863658 h 1574215"/>
                <a:gd name="connsiteX190" fmla="*/ 1962748 w 2437871"/>
                <a:gd name="connsiteY190" fmla="*/ 785100 h 1574215"/>
                <a:gd name="connsiteX191" fmla="*/ 1966764 w 2437871"/>
                <a:gd name="connsiteY191" fmla="*/ 785100 h 1574215"/>
                <a:gd name="connsiteX192" fmla="*/ 1966764 w 2437871"/>
                <a:gd name="connsiteY192" fmla="*/ 710638 h 1574215"/>
                <a:gd name="connsiteX193" fmla="*/ 1962748 w 2437871"/>
                <a:gd name="connsiteY193" fmla="*/ 710638 h 1574215"/>
                <a:gd name="connsiteX194" fmla="*/ 1962748 w 2437871"/>
                <a:gd name="connsiteY194" fmla="*/ 785100 h 1574215"/>
                <a:gd name="connsiteX195" fmla="*/ 1181665 w 2437871"/>
                <a:gd name="connsiteY195" fmla="*/ 706622 h 1574215"/>
                <a:gd name="connsiteX196" fmla="*/ 1181665 w 2437871"/>
                <a:gd name="connsiteY196" fmla="*/ 632160 h 1574215"/>
                <a:gd name="connsiteX197" fmla="*/ 1177649 w 2437871"/>
                <a:gd name="connsiteY197" fmla="*/ 632160 h 1574215"/>
                <a:gd name="connsiteX198" fmla="*/ 1177649 w 2437871"/>
                <a:gd name="connsiteY198" fmla="*/ 706622 h 1574215"/>
                <a:gd name="connsiteX199" fmla="*/ 1181665 w 2437871"/>
                <a:gd name="connsiteY199" fmla="*/ 706622 h 1574215"/>
                <a:gd name="connsiteX200" fmla="*/ 1256207 w 2437871"/>
                <a:gd name="connsiteY200" fmla="*/ 1181666 h 1574215"/>
                <a:gd name="connsiteX201" fmla="*/ 1256207 w 2437871"/>
                <a:gd name="connsiteY201" fmla="*/ 1256127 h 1574215"/>
                <a:gd name="connsiteX202" fmla="*/ 1260223 w 2437871"/>
                <a:gd name="connsiteY202" fmla="*/ 1256127 h 1574215"/>
                <a:gd name="connsiteX203" fmla="*/ 1260223 w 2437871"/>
                <a:gd name="connsiteY203" fmla="*/ 1181666 h 1574215"/>
                <a:gd name="connsiteX204" fmla="*/ 1256207 w 2437871"/>
                <a:gd name="connsiteY204" fmla="*/ 1181666 h 1574215"/>
                <a:gd name="connsiteX205" fmla="*/ 942135 w 2437871"/>
                <a:gd name="connsiteY205" fmla="*/ 789116 h 1574215"/>
                <a:gd name="connsiteX206" fmla="*/ 942135 w 2437871"/>
                <a:gd name="connsiteY206" fmla="*/ 863577 h 1574215"/>
                <a:gd name="connsiteX207" fmla="*/ 946151 w 2437871"/>
                <a:gd name="connsiteY207" fmla="*/ 863577 h 1574215"/>
                <a:gd name="connsiteX208" fmla="*/ 946151 w 2437871"/>
                <a:gd name="connsiteY208" fmla="*/ 789116 h 1574215"/>
                <a:gd name="connsiteX209" fmla="*/ 942135 w 2437871"/>
                <a:gd name="connsiteY209" fmla="*/ 789116 h 1574215"/>
                <a:gd name="connsiteX210" fmla="*/ 1962748 w 2437871"/>
                <a:gd name="connsiteY210" fmla="*/ 1024630 h 1574215"/>
                <a:gd name="connsiteX211" fmla="*/ 1962748 w 2437871"/>
                <a:gd name="connsiteY211" fmla="*/ 1099091 h 1574215"/>
                <a:gd name="connsiteX212" fmla="*/ 1966764 w 2437871"/>
                <a:gd name="connsiteY212" fmla="*/ 1099091 h 1574215"/>
                <a:gd name="connsiteX213" fmla="*/ 1966764 w 2437871"/>
                <a:gd name="connsiteY213" fmla="*/ 1024630 h 1574215"/>
                <a:gd name="connsiteX214" fmla="*/ 1962748 w 2437871"/>
                <a:gd name="connsiteY214" fmla="*/ 1024630 h 1574215"/>
                <a:gd name="connsiteX215" fmla="*/ 710638 w 2437871"/>
                <a:gd name="connsiteY215" fmla="*/ 471108 h 1574215"/>
                <a:gd name="connsiteX216" fmla="*/ 710638 w 2437871"/>
                <a:gd name="connsiteY216" fmla="*/ 396646 h 1574215"/>
                <a:gd name="connsiteX217" fmla="*/ 706621 w 2437871"/>
                <a:gd name="connsiteY217" fmla="*/ 396646 h 1574215"/>
                <a:gd name="connsiteX218" fmla="*/ 706621 w 2437871"/>
                <a:gd name="connsiteY218" fmla="*/ 471108 h 1574215"/>
                <a:gd name="connsiteX219" fmla="*/ 710638 w 2437871"/>
                <a:gd name="connsiteY219" fmla="*/ 471108 h 1574215"/>
                <a:gd name="connsiteX220" fmla="*/ 396566 w 2437871"/>
                <a:gd name="connsiteY220" fmla="*/ 553602 h 1574215"/>
                <a:gd name="connsiteX221" fmla="*/ 392550 w 2437871"/>
                <a:gd name="connsiteY221" fmla="*/ 553602 h 1574215"/>
                <a:gd name="connsiteX222" fmla="*/ 392550 w 2437871"/>
                <a:gd name="connsiteY222" fmla="*/ 628064 h 1574215"/>
                <a:gd name="connsiteX223" fmla="*/ 396566 w 2437871"/>
                <a:gd name="connsiteY223" fmla="*/ 628064 h 1574215"/>
                <a:gd name="connsiteX224" fmla="*/ 396566 w 2437871"/>
                <a:gd name="connsiteY224" fmla="*/ 553602 h 1574215"/>
                <a:gd name="connsiteX225" fmla="*/ 1020613 w 2437871"/>
                <a:gd name="connsiteY225" fmla="*/ 789116 h 1574215"/>
                <a:gd name="connsiteX226" fmla="*/ 1020613 w 2437871"/>
                <a:gd name="connsiteY226" fmla="*/ 863577 h 1574215"/>
                <a:gd name="connsiteX227" fmla="*/ 1024629 w 2437871"/>
                <a:gd name="connsiteY227" fmla="*/ 863577 h 1574215"/>
                <a:gd name="connsiteX228" fmla="*/ 1024629 w 2437871"/>
                <a:gd name="connsiteY228" fmla="*/ 789116 h 1574215"/>
                <a:gd name="connsiteX229" fmla="*/ 1020613 w 2437871"/>
                <a:gd name="connsiteY229" fmla="*/ 789116 h 1574215"/>
                <a:gd name="connsiteX230" fmla="*/ 632080 w 2437871"/>
                <a:gd name="connsiteY230" fmla="*/ 471108 h 1574215"/>
                <a:gd name="connsiteX231" fmla="*/ 632080 w 2437871"/>
                <a:gd name="connsiteY231" fmla="*/ 396646 h 1574215"/>
                <a:gd name="connsiteX232" fmla="*/ 628063 w 2437871"/>
                <a:gd name="connsiteY232" fmla="*/ 396646 h 1574215"/>
                <a:gd name="connsiteX233" fmla="*/ 628063 w 2437871"/>
                <a:gd name="connsiteY233" fmla="*/ 471108 h 1574215"/>
                <a:gd name="connsiteX234" fmla="*/ 632080 w 2437871"/>
                <a:gd name="connsiteY234" fmla="*/ 471108 h 1574215"/>
                <a:gd name="connsiteX235" fmla="*/ 549585 w 2437871"/>
                <a:gd name="connsiteY235" fmla="*/ 946152 h 1574215"/>
                <a:gd name="connsiteX236" fmla="*/ 549585 w 2437871"/>
                <a:gd name="connsiteY236" fmla="*/ 1020613 h 1574215"/>
                <a:gd name="connsiteX237" fmla="*/ 553602 w 2437871"/>
                <a:gd name="connsiteY237" fmla="*/ 1020613 h 1574215"/>
                <a:gd name="connsiteX238" fmla="*/ 553602 w 2437871"/>
                <a:gd name="connsiteY238" fmla="*/ 946152 h 1574215"/>
                <a:gd name="connsiteX239" fmla="*/ 549585 w 2437871"/>
                <a:gd name="connsiteY239" fmla="*/ 946152 h 1574215"/>
                <a:gd name="connsiteX240" fmla="*/ 1495737 w 2437871"/>
                <a:gd name="connsiteY240" fmla="*/ 706622 h 1574215"/>
                <a:gd name="connsiteX241" fmla="*/ 1495737 w 2437871"/>
                <a:gd name="connsiteY241" fmla="*/ 632160 h 1574215"/>
                <a:gd name="connsiteX242" fmla="*/ 1491721 w 2437871"/>
                <a:gd name="connsiteY242" fmla="*/ 632160 h 1574215"/>
                <a:gd name="connsiteX243" fmla="*/ 1491721 w 2437871"/>
                <a:gd name="connsiteY243" fmla="*/ 706622 h 1574215"/>
                <a:gd name="connsiteX244" fmla="*/ 1495737 w 2437871"/>
                <a:gd name="connsiteY244" fmla="*/ 706622 h 1574215"/>
                <a:gd name="connsiteX245" fmla="*/ 867673 w 2437871"/>
                <a:gd name="connsiteY245" fmla="*/ 471108 h 1574215"/>
                <a:gd name="connsiteX246" fmla="*/ 867673 w 2437871"/>
                <a:gd name="connsiteY246" fmla="*/ 396646 h 1574215"/>
                <a:gd name="connsiteX247" fmla="*/ 863657 w 2437871"/>
                <a:gd name="connsiteY247" fmla="*/ 396646 h 1574215"/>
                <a:gd name="connsiteX248" fmla="*/ 863657 w 2437871"/>
                <a:gd name="connsiteY248" fmla="*/ 471108 h 1574215"/>
                <a:gd name="connsiteX249" fmla="*/ 867673 w 2437871"/>
                <a:gd name="connsiteY249" fmla="*/ 471108 h 1574215"/>
                <a:gd name="connsiteX250" fmla="*/ 863657 w 2437871"/>
                <a:gd name="connsiteY250" fmla="*/ 789116 h 1574215"/>
                <a:gd name="connsiteX251" fmla="*/ 863657 w 2437871"/>
                <a:gd name="connsiteY251" fmla="*/ 863577 h 1574215"/>
                <a:gd name="connsiteX252" fmla="*/ 867673 w 2437871"/>
                <a:gd name="connsiteY252" fmla="*/ 863577 h 1574215"/>
                <a:gd name="connsiteX253" fmla="*/ 867673 w 2437871"/>
                <a:gd name="connsiteY253" fmla="*/ 789116 h 1574215"/>
                <a:gd name="connsiteX254" fmla="*/ 863657 w 2437871"/>
                <a:gd name="connsiteY254" fmla="*/ 789116 h 1574215"/>
                <a:gd name="connsiteX255" fmla="*/ 789115 w 2437871"/>
                <a:gd name="connsiteY255" fmla="*/ 471108 h 1574215"/>
                <a:gd name="connsiteX256" fmla="*/ 789115 w 2437871"/>
                <a:gd name="connsiteY256" fmla="*/ 396646 h 1574215"/>
                <a:gd name="connsiteX257" fmla="*/ 785099 w 2437871"/>
                <a:gd name="connsiteY257" fmla="*/ 396646 h 1574215"/>
                <a:gd name="connsiteX258" fmla="*/ 785099 w 2437871"/>
                <a:gd name="connsiteY258" fmla="*/ 471108 h 1574215"/>
                <a:gd name="connsiteX259" fmla="*/ 789115 w 2437871"/>
                <a:gd name="connsiteY259" fmla="*/ 471108 h 1574215"/>
                <a:gd name="connsiteX260" fmla="*/ 396566 w 2437871"/>
                <a:gd name="connsiteY260" fmla="*/ 475124 h 1574215"/>
                <a:gd name="connsiteX261" fmla="*/ 392550 w 2437871"/>
                <a:gd name="connsiteY261" fmla="*/ 475124 h 1574215"/>
                <a:gd name="connsiteX262" fmla="*/ 392550 w 2437871"/>
                <a:gd name="connsiteY262" fmla="*/ 549586 h 1574215"/>
                <a:gd name="connsiteX263" fmla="*/ 396566 w 2437871"/>
                <a:gd name="connsiteY263" fmla="*/ 549586 h 1574215"/>
                <a:gd name="connsiteX264" fmla="*/ 396566 w 2437871"/>
                <a:gd name="connsiteY264" fmla="*/ 475124 h 1574215"/>
                <a:gd name="connsiteX265" fmla="*/ 553602 w 2437871"/>
                <a:gd name="connsiteY265" fmla="*/ 471108 h 1574215"/>
                <a:gd name="connsiteX266" fmla="*/ 553602 w 2437871"/>
                <a:gd name="connsiteY266" fmla="*/ 396646 h 1574215"/>
                <a:gd name="connsiteX267" fmla="*/ 549585 w 2437871"/>
                <a:gd name="connsiteY267" fmla="*/ 396646 h 1574215"/>
                <a:gd name="connsiteX268" fmla="*/ 549585 w 2437871"/>
                <a:gd name="connsiteY268" fmla="*/ 471108 h 1574215"/>
                <a:gd name="connsiteX269" fmla="*/ 553602 w 2437871"/>
                <a:gd name="connsiteY269" fmla="*/ 471108 h 1574215"/>
                <a:gd name="connsiteX270" fmla="*/ 475124 w 2437871"/>
                <a:gd name="connsiteY270" fmla="*/ 314072 h 1574215"/>
                <a:gd name="connsiteX271" fmla="*/ 475124 w 2437871"/>
                <a:gd name="connsiteY271" fmla="*/ 239610 h 1574215"/>
                <a:gd name="connsiteX272" fmla="*/ 471108 w 2437871"/>
                <a:gd name="connsiteY272" fmla="*/ 239610 h 1574215"/>
                <a:gd name="connsiteX273" fmla="*/ 471108 w 2437871"/>
                <a:gd name="connsiteY273" fmla="*/ 314072 h 1574215"/>
                <a:gd name="connsiteX274" fmla="*/ 475124 w 2437871"/>
                <a:gd name="connsiteY274" fmla="*/ 314072 h 1574215"/>
                <a:gd name="connsiteX275" fmla="*/ 628063 w 2437871"/>
                <a:gd name="connsiteY275" fmla="*/ 946152 h 1574215"/>
                <a:gd name="connsiteX276" fmla="*/ 628063 w 2437871"/>
                <a:gd name="connsiteY276" fmla="*/ 1020613 h 1574215"/>
                <a:gd name="connsiteX277" fmla="*/ 632080 w 2437871"/>
                <a:gd name="connsiteY277" fmla="*/ 1020613 h 1574215"/>
                <a:gd name="connsiteX278" fmla="*/ 632080 w 2437871"/>
                <a:gd name="connsiteY278" fmla="*/ 946152 h 1574215"/>
                <a:gd name="connsiteX279" fmla="*/ 628063 w 2437871"/>
                <a:gd name="connsiteY279" fmla="*/ 946152 h 1574215"/>
                <a:gd name="connsiteX280" fmla="*/ 553602 w 2437871"/>
                <a:gd name="connsiteY280" fmla="*/ 314072 h 1574215"/>
                <a:gd name="connsiteX281" fmla="*/ 553602 w 2437871"/>
                <a:gd name="connsiteY281" fmla="*/ 239610 h 1574215"/>
                <a:gd name="connsiteX282" fmla="*/ 549585 w 2437871"/>
                <a:gd name="connsiteY282" fmla="*/ 239610 h 1574215"/>
                <a:gd name="connsiteX283" fmla="*/ 549585 w 2437871"/>
                <a:gd name="connsiteY283" fmla="*/ 314072 h 1574215"/>
                <a:gd name="connsiteX284" fmla="*/ 553602 w 2437871"/>
                <a:gd name="connsiteY284" fmla="*/ 314072 h 1574215"/>
                <a:gd name="connsiteX285" fmla="*/ 475124 w 2437871"/>
                <a:gd name="connsiteY285" fmla="*/ 471108 h 1574215"/>
                <a:gd name="connsiteX286" fmla="*/ 475124 w 2437871"/>
                <a:gd name="connsiteY286" fmla="*/ 396646 h 1574215"/>
                <a:gd name="connsiteX287" fmla="*/ 471108 w 2437871"/>
                <a:gd name="connsiteY287" fmla="*/ 396646 h 1574215"/>
                <a:gd name="connsiteX288" fmla="*/ 471108 w 2437871"/>
                <a:gd name="connsiteY288" fmla="*/ 471108 h 1574215"/>
                <a:gd name="connsiteX289" fmla="*/ 475124 w 2437871"/>
                <a:gd name="connsiteY289" fmla="*/ 471108 h 1574215"/>
                <a:gd name="connsiteX290" fmla="*/ 1177649 w 2437871"/>
                <a:gd name="connsiteY290" fmla="*/ 789116 h 1574215"/>
                <a:gd name="connsiteX291" fmla="*/ 1177649 w 2437871"/>
                <a:gd name="connsiteY291" fmla="*/ 863577 h 1574215"/>
                <a:gd name="connsiteX292" fmla="*/ 1181665 w 2437871"/>
                <a:gd name="connsiteY292" fmla="*/ 863577 h 1574215"/>
                <a:gd name="connsiteX293" fmla="*/ 1181665 w 2437871"/>
                <a:gd name="connsiteY293" fmla="*/ 789116 h 1574215"/>
                <a:gd name="connsiteX294" fmla="*/ 1177649 w 2437871"/>
                <a:gd name="connsiteY294" fmla="*/ 789116 h 1574215"/>
                <a:gd name="connsiteX295" fmla="*/ 396566 w 2437871"/>
                <a:gd name="connsiteY295" fmla="*/ 632080 h 1574215"/>
                <a:gd name="connsiteX296" fmla="*/ 392550 w 2437871"/>
                <a:gd name="connsiteY296" fmla="*/ 632080 h 1574215"/>
                <a:gd name="connsiteX297" fmla="*/ 392550 w 2437871"/>
                <a:gd name="connsiteY297" fmla="*/ 706541 h 1574215"/>
                <a:gd name="connsiteX298" fmla="*/ 396566 w 2437871"/>
                <a:gd name="connsiteY298" fmla="*/ 706541 h 1574215"/>
                <a:gd name="connsiteX299" fmla="*/ 396566 w 2437871"/>
                <a:gd name="connsiteY299" fmla="*/ 632080 h 1574215"/>
                <a:gd name="connsiteX300" fmla="*/ 396566 w 2437871"/>
                <a:gd name="connsiteY300" fmla="*/ 314072 h 1574215"/>
                <a:gd name="connsiteX301" fmla="*/ 396566 w 2437871"/>
                <a:gd name="connsiteY301" fmla="*/ 239610 h 1574215"/>
                <a:gd name="connsiteX302" fmla="*/ 392550 w 2437871"/>
                <a:gd name="connsiteY302" fmla="*/ 239610 h 1574215"/>
                <a:gd name="connsiteX303" fmla="*/ 392550 w 2437871"/>
                <a:gd name="connsiteY303" fmla="*/ 314072 h 1574215"/>
                <a:gd name="connsiteX304" fmla="*/ 396566 w 2437871"/>
                <a:gd name="connsiteY304" fmla="*/ 314072 h 1574215"/>
                <a:gd name="connsiteX305" fmla="*/ 1099171 w 2437871"/>
                <a:gd name="connsiteY305" fmla="*/ 789116 h 1574215"/>
                <a:gd name="connsiteX306" fmla="*/ 1099171 w 2437871"/>
                <a:gd name="connsiteY306" fmla="*/ 863577 h 1574215"/>
                <a:gd name="connsiteX307" fmla="*/ 1103187 w 2437871"/>
                <a:gd name="connsiteY307" fmla="*/ 863577 h 1574215"/>
                <a:gd name="connsiteX308" fmla="*/ 1103187 w 2437871"/>
                <a:gd name="connsiteY308" fmla="*/ 789116 h 1574215"/>
                <a:gd name="connsiteX309" fmla="*/ 1099171 w 2437871"/>
                <a:gd name="connsiteY309" fmla="*/ 789116 h 1574215"/>
                <a:gd name="connsiteX310" fmla="*/ 318088 w 2437871"/>
                <a:gd name="connsiteY310" fmla="*/ 314072 h 1574215"/>
                <a:gd name="connsiteX311" fmla="*/ 318088 w 2437871"/>
                <a:gd name="connsiteY311" fmla="*/ 239610 h 1574215"/>
                <a:gd name="connsiteX312" fmla="*/ 314072 w 2437871"/>
                <a:gd name="connsiteY312" fmla="*/ 239610 h 1574215"/>
                <a:gd name="connsiteX313" fmla="*/ 314072 w 2437871"/>
                <a:gd name="connsiteY313" fmla="*/ 314072 h 1574215"/>
                <a:gd name="connsiteX314" fmla="*/ 318088 w 2437871"/>
                <a:gd name="connsiteY314" fmla="*/ 314072 h 1574215"/>
                <a:gd name="connsiteX315" fmla="*/ 1570198 w 2437871"/>
                <a:gd name="connsiteY315" fmla="*/ 946152 h 1574215"/>
                <a:gd name="connsiteX316" fmla="*/ 1570198 w 2437871"/>
                <a:gd name="connsiteY316" fmla="*/ 1020613 h 1574215"/>
                <a:gd name="connsiteX317" fmla="*/ 1574215 w 2437871"/>
                <a:gd name="connsiteY317" fmla="*/ 1020613 h 1574215"/>
                <a:gd name="connsiteX318" fmla="*/ 1574215 w 2437871"/>
                <a:gd name="connsiteY318" fmla="*/ 946152 h 1574215"/>
                <a:gd name="connsiteX319" fmla="*/ 1570198 w 2437871"/>
                <a:gd name="connsiteY319" fmla="*/ 946152 h 1574215"/>
                <a:gd name="connsiteX320" fmla="*/ 1260223 w 2437871"/>
                <a:gd name="connsiteY320" fmla="*/ 471108 h 1574215"/>
                <a:gd name="connsiteX321" fmla="*/ 1260223 w 2437871"/>
                <a:gd name="connsiteY321" fmla="*/ 396646 h 1574215"/>
                <a:gd name="connsiteX322" fmla="*/ 1256207 w 2437871"/>
                <a:gd name="connsiteY322" fmla="*/ 396646 h 1574215"/>
                <a:gd name="connsiteX323" fmla="*/ 1256207 w 2437871"/>
                <a:gd name="connsiteY323" fmla="*/ 471108 h 1574215"/>
                <a:gd name="connsiteX324" fmla="*/ 1260223 w 2437871"/>
                <a:gd name="connsiteY324" fmla="*/ 471108 h 1574215"/>
                <a:gd name="connsiteX325" fmla="*/ 2041306 w 2437871"/>
                <a:gd name="connsiteY325" fmla="*/ 471108 h 1574215"/>
                <a:gd name="connsiteX326" fmla="*/ 2045322 w 2437871"/>
                <a:gd name="connsiteY326" fmla="*/ 471108 h 1574215"/>
                <a:gd name="connsiteX327" fmla="*/ 2045322 w 2437871"/>
                <a:gd name="connsiteY327" fmla="*/ 396646 h 1574215"/>
                <a:gd name="connsiteX328" fmla="*/ 2041306 w 2437871"/>
                <a:gd name="connsiteY328" fmla="*/ 396646 h 1574215"/>
                <a:gd name="connsiteX329" fmla="*/ 2041306 w 2437871"/>
                <a:gd name="connsiteY329" fmla="*/ 471108 h 1574215"/>
                <a:gd name="connsiteX330" fmla="*/ 549585 w 2437871"/>
                <a:gd name="connsiteY330" fmla="*/ 1181666 h 1574215"/>
                <a:gd name="connsiteX331" fmla="*/ 549585 w 2437871"/>
                <a:gd name="connsiteY331" fmla="*/ 1256127 h 1574215"/>
                <a:gd name="connsiteX332" fmla="*/ 553602 w 2437871"/>
                <a:gd name="connsiteY332" fmla="*/ 1256127 h 1574215"/>
                <a:gd name="connsiteX333" fmla="*/ 553602 w 2437871"/>
                <a:gd name="connsiteY333" fmla="*/ 1181666 h 1574215"/>
                <a:gd name="connsiteX334" fmla="*/ 549585 w 2437871"/>
                <a:gd name="connsiteY334" fmla="*/ 1181666 h 1574215"/>
                <a:gd name="connsiteX335" fmla="*/ 1338701 w 2437871"/>
                <a:gd name="connsiteY335" fmla="*/ 471108 h 1574215"/>
                <a:gd name="connsiteX336" fmla="*/ 1338701 w 2437871"/>
                <a:gd name="connsiteY336" fmla="*/ 396646 h 1574215"/>
                <a:gd name="connsiteX337" fmla="*/ 1334685 w 2437871"/>
                <a:gd name="connsiteY337" fmla="*/ 396646 h 1574215"/>
                <a:gd name="connsiteX338" fmla="*/ 1334685 w 2437871"/>
                <a:gd name="connsiteY338" fmla="*/ 471108 h 1574215"/>
                <a:gd name="connsiteX339" fmla="*/ 1338701 w 2437871"/>
                <a:gd name="connsiteY339" fmla="*/ 471108 h 1574215"/>
                <a:gd name="connsiteX340" fmla="*/ 785099 w 2437871"/>
                <a:gd name="connsiteY340" fmla="*/ 946152 h 1574215"/>
                <a:gd name="connsiteX341" fmla="*/ 785099 w 2437871"/>
                <a:gd name="connsiteY341" fmla="*/ 1020613 h 1574215"/>
                <a:gd name="connsiteX342" fmla="*/ 789115 w 2437871"/>
                <a:gd name="connsiteY342" fmla="*/ 1020613 h 1574215"/>
                <a:gd name="connsiteX343" fmla="*/ 789115 w 2437871"/>
                <a:gd name="connsiteY343" fmla="*/ 946152 h 1574215"/>
                <a:gd name="connsiteX344" fmla="*/ 785099 w 2437871"/>
                <a:gd name="connsiteY344" fmla="*/ 946152 h 1574215"/>
                <a:gd name="connsiteX345" fmla="*/ 706621 w 2437871"/>
                <a:gd name="connsiteY345" fmla="*/ 1181666 h 1574215"/>
                <a:gd name="connsiteX346" fmla="*/ 706621 w 2437871"/>
                <a:gd name="connsiteY346" fmla="*/ 1256127 h 1574215"/>
                <a:gd name="connsiteX347" fmla="*/ 710638 w 2437871"/>
                <a:gd name="connsiteY347" fmla="*/ 1256127 h 1574215"/>
                <a:gd name="connsiteX348" fmla="*/ 710638 w 2437871"/>
                <a:gd name="connsiteY348" fmla="*/ 1181666 h 1574215"/>
                <a:gd name="connsiteX349" fmla="*/ 706621 w 2437871"/>
                <a:gd name="connsiteY349" fmla="*/ 1181666 h 1574215"/>
                <a:gd name="connsiteX350" fmla="*/ 1495737 w 2437871"/>
                <a:gd name="connsiteY350" fmla="*/ 471108 h 1574215"/>
                <a:gd name="connsiteX351" fmla="*/ 1495737 w 2437871"/>
                <a:gd name="connsiteY351" fmla="*/ 396646 h 1574215"/>
                <a:gd name="connsiteX352" fmla="*/ 1491721 w 2437871"/>
                <a:gd name="connsiteY352" fmla="*/ 396646 h 1574215"/>
                <a:gd name="connsiteX353" fmla="*/ 1491721 w 2437871"/>
                <a:gd name="connsiteY353" fmla="*/ 471108 h 1574215"/>
                <a:gd name="connsiteX354" fmla="*/ 1495737 w 2437871"/>
                <a:gd name="connsiteY354" fmla="*/ 471108 h 1574215"/>
                <a:gd name="connsiteX355" fmla="*/ 946151 w 2437871"/>
                <a:gd name="connsiteY355" fmla="*/ 471108 h 1574215"/>
                <a:gd name="connsiteX356" fmla="*/ 946151 w 2437871"/>
                <a:gd name="connsiteY356" fmla="*/ 396646 h 1574215"/>
                <a:gd name="connsiteX357" fmla="*/ 942135 w 2437871"/>
                <a:gd name="connsiteY357" fmla="*/ 396646 h 1574215"/>
                <a:gd name="connsiteX358" fmla="*/ 942135 w 2437871"/>
                <a:gd name="connsiteY358" fmla="*/ 471108 h 1574215"/>
                <a:gd name="connsiteX359" fmla="*/ 946151 w 2437871"/>
                <a:gd name="connsiteY359" fmla="*/ 471108 h 1574215"/>
                <a:gd name="connsiteX360" fmla="*/ 471108 w 2437871"/>
                <a:gd name="connsiteY360" fmla="*/ 1181666 h 1574215"/>
                <a:gd name="connsiteX361" fmla="*/ 471108 w 2437871"/>
                <a:gd name="connsiteY361" fmla="*/ 1256127 h 1574215"/>
                <a:gd name="connsiteX362" fmla="*/ 475124 w 2437871"/>
                <a:gd name="connsiteY362" fmla="*/ 1256127 h 1574215"/>
                <a:gd name="connsiteX363" fmla="*/ 475124 w 2437871"/>
                <a:gd name="connsiteY363" fmla="*/ 1181666 h 1574215"/>
                <a:gd name="connsiteX364" fmla="*/ 471108 w 2437871"/>
                <a:gd name="connsiteY364" fmla="*/ 1181666 h 1574215"/>
                <a:gd name="connsiteX365" fmla="*/ 628063 w 2437871"/>
                <a:gd name="connsiteY365" fmla="*/ 1181666 h 1574215"/>
                <a:gd name="connsiteX366" fmla="*/ 628063 w 2437871"/>
                <a:gd name="connsiteY366" fmla="*/ 1256127 h 1574215"/>
                <a:gd name="connsiteX367" fmla="*/ 632080 w 2437871"/>
                <a:gd name="connsiteY367" fmla="*/ 1256127 h 1574215"/>
                <a:gd name="connsiteX368" fmla="*/ 632080 w 2437871"/>
                <a:gd name="connsiteY368" fmla="*/ 1181666 h 1574215"/>
                <a:gd name="connsiteX369" fmla="*/ 628063 w 2437871"/>
                <a:gd name="connsiteY369" fmla="*/ 1181666 h 1574215"/>
                <a:gd name="connsiteX370" fmla="*/ 710638 w 2437871"/>
                <a:gd name="connsiteY370" fmla="*/ 706622 h 1574215"/>
                <a:gd name="connsiteX371" fmla="*/ 710638 w 2437871"/>
                <a:gd name="connsiteY371" fmla="*/ 632160 h 1574215"/>
                <a:gd name="connsiteX372" fmla="*/ 706621 w 2437871"/>
                <a:gd name="connsiteY372" fmla="*/ 632160 h 1574215"/>
                <a:gd name="connsiteX373" fmla="*/ 706621 w 2437871"/>
                <a:gd name="connsiteY373" fmla="*/ 706622 h 1574215"/>
                <a:gd name="connsiteX374" fmla="*/ 710638 w 2437871"/>
                <a:gd name="connsiteY374" fmla="*/ 706622 h 1574215"/>
                <a:gd name="connsiteX375" fmla="*/ 1417259 w 2437871"/>
                <a:gd name="connsiteY375" fmla="*/ 471108 h 1574215"/>
                <a:gd name="connsiteX376" fmla="*/ 1417259 w 2437871"/>
                <a:gd name="connsiteY376" fmla="*/ 396646 h 1574215"/>
                <a:gd name="connsiteX377" fmla="*/ 1413243 w 2437871"/>
                <a:gd name="connsiteY377" fmla="*/ 396646 h 1574215"/>
                <a:gd name="connsiteX378" fmla="*/ 1413243 w 2437871"/>
                <a:gd name="connsiteY378" fmla="*/ 471108 h 1574215"/>
                <a:gd name="connsiteX379" fmla="*/ 1417259 w 2437871"/>
                <a:gd name="connsiteY379" fmla="*/ 471108 h 1574215"/>
                <a:gd name="connsiteX380" fmla="*/ 1177649 w 2437871"/>
                <a:gd name="connsiteY380" fmla="*/ 867674 h 1574215"/>
                <a:gd name="connsiteX381" fmla="*/ 1177649 w 2437871"/>
                <a:gd name="connsiteY381" fmla="*/ 942136 h 1574215"/>
                <a:gd name="connsiteX382" fmla="*/ 1181665 w 2437871"/>
                <a:gd name="connsiteY382" fmla="*/ 942136 h 1574215"/>
                <a:gd name="connsiteX383" fmla="*/ 1181665 w 2437871"/>
                <a:gd name="connsiteY383" fmla="*/ 867674 h 1574215"/>
                <a:gd name="connsiteX384" fmla="*/ 1177649 w 2437871"/>
                <a:gd name="connsiteY384" fmla="*/ 867674 h 1574215"/>
                <a:gd name="connsiteX385" fmla="*/ 706621 w 2437871"/>
                <a:gd name="connsiteY385" fmla="*/ 946152 h 1574215"/>
                <a:gd name="connsiteX386" fmla="*/ 706621 w 2437871"/>
                <a:gd name="connsiteY386" fmla="*/ 1020613 h 1574215"/>
                <a:gd name="connsiteX387" fmla="*/ 710638 w 2437871"/>
                <a:gd name="connsiteY387" fmla="*/ 1020613 h 1574215"/>
                <a:gd name="connsiteX388" fmla="*/ 710638 w 2437871"/>
                <a:gd name="connsiteY388" fmla="*/ 946152 h 1574215"/>
                <a:gd name="connsiteX389" fmla="*/ 706621 w 2437871"/>
                <a:gd name="connsiteY389" fmla="*/ 946152 h 1574215"/>
                <a:gd name="connsiteX390" fmla="*/ 1024629 w 2437871"/>
                <a:gd name="connsiteY390" fmla="*/ 471108 h 1574215"/>
                <a:gd name="connsiteX391" fmla="*/ 1024629 w 2437871"/>
                <a:gd name="connsiteY391" fmla="*/ 396646 h 1574215"/>
                <a:gd name="connsiteX392" fmla="*/ 1020613 w 2437871"/>
                <a:gd name="connsiteY392" fmla="*/ 396646 h 1574215"/>
                <a:gd name="connsiteX393" fmla="*/ 1020613 w 2437871"/>
                <a:gd name="connsiteY393" fmla="*/ 471108 h 1574215"/>
                <a:gd name="connsiteX394" fmla="*/ 1024629 w 2437871"/>
                <a:gd name="connsiteY394" fmla="*/ 471108 h 1574215"/>
                <a:gd name="connsiteX395" fmla="*/ 314072 w 2437871"/>
                <a:gd name="connsiteY395" fmla="*/ 1181666 h 1574215"/>
                <a:gd name="connsiteX396" fmla="*/ 314072 w 2437871"/>
                <a:gd name="connsiteY396" fmla="*/ 1256127 h 1574215"/>
                <a:gd name="connsiteX397" fmla="*/ 318088 w 2437871"/>
                <a:gd name="connsiteY397" fmla="*/ 1256127 h 1574215"/>
                <a:gd name="connsiteX398" fmla="*/ 318088 w 2437871"/>
                <a:gd name="connsiteY398" fmla="*/ 1181666 h 1574215"/>
                <a:gd name="connsiteX399" fmla="*/ 314072 w 2437871"/>
                <a:gd name="connsiteY399" fmla="*/ 1181666 h 1574215"/>
                <a:gd name="connsiteX400" fmla="*/ 628063 w 2437871"/>
                <a:gd name="connsiteY400" fmla="*/ 867674 h 1574215"/>
                <a:gd name="connsiteX401" fmla="*/ 628063 w 2437871"/>
                <a:gd name="connsiteY401" fmla="*/ 942136 h 1574215"/>
                <a:gd name="connsiteX402" fmla="*/ 632080 w 2437871"/>
                <a:gd name="connsiteY402" fmla="*/ 942136 h 1574215"/>
                <a:gd name="connsiteX403" fmla="*/ 632080 w 2437871"/>
                <a:gd name="connsiteY403" fmla="*/ 867674 h 1574215"/>
                <a:gd name="connsiteX404" fmla="*/ 628063 w 2437871"/>
                <a:gd name="connsiteY404" fmla="*/ 867674 h 1574215"/>
                <a:gd name="connsiteX405" fmla="*/ 785099 w 2437871"/>
                <a:gd name="connsiteY405" fmla="*/ 789116 h 1574215"/>
                <a:gd name="connsiteX406" fmla="*/ 785099 w 2437871"/>
                <a:gd name="connsiteY406" fmla="*/ 863577 h 1574215"/>
                <a:gd name="connsiteX407" fmla="*/ 789115 w 2437871"/>
                <a:gd name="connsiteY407" fmla="*/ 863577 h 1574215"/>
                <a:gd name="connsiteX408" fmla="*/ 789115 w 2437871"/>
                <a:gd name="connsiteY408" fmla="*/ 789116 h 1574215"/>
                <a:gd name="connsiteX409" fmla="*/ 785099 w 2437871"/>
                <a:gd name="connsiteY409" fmla="*/ 789116 h 1574215"/>
                <a:gd name="connsiteX410" fmla="*/ 392550 w 2437871"/>
                <a:gd name="connsiteY410" fmla="*/ 1181666 h 1574215"/>
                <a:gd name="connsiteX411" fmla="*/ 392550 w 2437871"/>
                <a:gd name="connsiteY411" fmla="*/ 1256127 h 1574215"/>
                <a:gd name="connsiteX412" fmla="*/ 396566 w 2437871"/>
                <a:gd name="connsiteY412" fmla="*/ 1256127 h 1574215"/>
                <a:gd name="connsiteX413" fmla="*/ 396566 w 2437871"/>
                <a:gd name="connsiteY413" fmla="*/ 1181666 h 1574215"/>
                <a:gd name="connsiteX414" fmla="*/ 392550 w 2437871"/>
                <a:gd name="connsiteY414" fmla="*/ 1181666 h 1574215"/>
                <a:gd name="connsiteX415" fmla="*/ 396566 w 2437871"/>
                <a:gd name="connsiteY415" fmla="*/ 396566 h 1574215"/>
                <a:gd name="connsiteX416" fmla="*/ 392550 w 2437871"/>
                <a:gd name="connsiteY416" fmla="*/ 396566 h 1574215"/>
                <a:gd name="connsiteX417" fmla="*/ 392550 w 2437871"/>
                <a:gd name="connsiteY417" fmla="*/ 471028 h 1574215"/>
                <a:gd name="connsiteX418" fmla="*/ 396566 w 2437871"/>
                <a:gd name="connsiteY418" fmla="*/ 471028 h 1574215"/>
                <a:gd name="connsiteX419" fmla="*/ 396566 w 2437871"/>
                <a:gd name="connsiteY419" fmla="*/ 396566 h 1574215"/>
                <a:gd name="connsiteX420" fmla="*/ 1103187 w 2437871"/>
                <a:gd name="connsiteY420" fmla="*/ 471108 h 1574215"/>
                <a:gd name="connsiteX421" fmla="*/ 1103187 w 2437871"/>
                <a:gd name="connsiteY421" fmla="*/ 396646 h 1574215"/>
                <a:gd name="connsiteX422" fmla="*/ 1099171 w 2437871"/>
                <a:gd name="connsiteY422" fmla="*/ 396646 h 1574215"/>
                <a:gd name="connsiteX423" fmla="*/ 1099171 w 2437871"/>
                <a:gd name="connsiteY423" fmla="*/ 471108 h 1574215"/>
                <a:gd name="connsiteX424" fmla="*/ 1103187 w 2437871"/>
                <a:gd name="connsiteY424" fmla="*/ 471108 h 1574215"/>
                <a:gd name="connsiteX425" fmla="*/ 706621 w 2437871"/>
                <a:gd name="connsiteY425" fmla="*/ 789116 h 1574215"/>
                <a:gd name="connsiteX426" fmla="*/ 706621 w 2437871"/>
                <a:gd name="connsiteY426" fmla="*/ 863577 h 1574215"/>
                <a:gd name="connsiteX427" fmla="*/ 710638 w 2437871"/>
                <a:gd name="connsiteY427" fmla="*/ 863577 h 1574215"/>
                <a:gd name="connsiteX428" fmla="*/ 710638 w 2437871"/>
                <a:gd name="connsiteY428" fmla="*/ 789116 h 1574215"/>
                <a:gd name="connsiteX429" fmla="*/ 706621 w 2437871"/>
                <a:gd name="connsiteY429" fmla="*/ 789116 h 1574215"/>
                <a:gd name="connsiteX430" fmla="*/ 1181665 w 2437871"/>
                <a:gd name="connsiteY430" fmla="*/ 471108 h 1574215"/>
                <a:gd name="connsiteX431" fmla="*/ 1181665 w 2437871"/>
                <a:gd name="connsiteY431" fmla="*/ 396646 h 1574215"/>
                <a:gd name="connsiteX432" fmla="*/ 1177649 w 2437871"/>
                <a:gd name="connsiteY432" fmla="*/ 396646 h 1574215"/>
                <a:gd name="connsiteX433" fmla="*/ 1177649 w 2437871"/>
                <a:gd name="connsiteY433" fmla="*/ 471108 h 1574215"/>
                <a:gd name="connsiteX434" fmla="*/ 1181665 w 2437871"/>
                <a:gd name="connsiteY434" fmla="*/ 471108 h 1574215"/>
                <a:gd name="connsiteX435" fmla="*/ 2119784 w 2437871"/>
                <a:gd name="connsiteY435" fmla="*/ 1560319 h 1574215"/>
                <a:gd name="connsiteX436" fmla="*/ 2123800 w 2437871"/>
                <a:gd name="connsiteY436" fmla="*/ 1560319 h 1574215"/>
                <a:gd name="connsiteX437" fmla="*/ 2123800 w 2437871"/>
                <a:gd name="connsiteY437" fmla="*/ 1495738 h 1574215"/>
                <a:gd name="connsiteX438" fmla="*/ 2119784 w 2437871"/>
                <a:gd name="connsiteY438" fmla="*/ 1495738 h 1574215"/>
                <a:gd name="connsiteX439" fmla="*/ 2119784 w 2437871"/>
                <a:gd name="connsiteY439" fmla="*/ 1560319 h 1574215"/>
                <a:gd name="connsiteX440" fmla="*/ 239530 w 2437871"/>
                <a:gd name="connsiteY440" fmla="*/ 553602 h 1574215"/>
                <a:gd name="connsiteX441" fmla="*/ 235514 w 2437871"/>
                <a:gd name="connsiteY441" fmla="*/ 553602 h 1574215"/>
                <a:gd name="connsiteX442" fmla="*/ 235514 w 2437871"/>
                <a:gd name="connsiteY442" fmla="*/ 628064 h 1574215"/>
                <a:gd name="connsiteX443" fmla="*/ 239530 w 2437871"/>
                <a:gd name="connsiteY443" fmla="*/ 628064 h 1574215"/>
                <a:gd name="connsiteX444" fmla="*/ 239530 w 2437871"/>
                <a:gd name="connsiteY444" fmla="*/ 553602 h 1574215"/>
                <a:gd name="connsiteX445" fmla="*/ 1491721 w 2437871"/>
                <a:gd name="connsiteY445" fmla="*/ 1560319 h 1574215"/>
                <a:gd name="connsiteX446" fmla="*/ 1495737 w 2437871"/>
                <a:gd name="connsiteY446" fmla="*/ 1560319 h 1574215"/>
                <a:gd name="connsiteX447" fmla="*/ 1495737 w 2437871"/>
                <a:gd name="connsiteY447" fmla="*/ 1495738 h 1574215"/>
                <a:gd name="connsiteX448" fmla="*/ 1491721 w 2437871"/>
                <a:gd name="connsiteY448" fmla="*/ 1495738 h 1574215"/>
                <a:gd name="connsiteX449" fmla="*/ 1491721 w 2437871"/>
                <a:gd name="connsiteY449" fmla="*/ 1560319 h 1574215"/>
                <a:gd name="connsiteX450" fmla="*/ 1413243 w 2437871"/>
                <a:gd name="connsiteY450" fmla="*/ 1560319 h 1574215"/>
                <a:gd name="connsiteX451" fmla="*/ 1417259 w 2437871"/>
                <a:gd name="connsiteY451" fmla="*/ 1560319 h 1574215"/>
                <a:gd name="connsiteX452" fmla="*/ 1417259 w 2437871"/>
                <a:gd name="connsiteY452" fmla="*/ 1495738 h 1574215"/>
                <a:gd name="connsiteX453" fmla="*/ 1413243 w 2437871"/>
                <a:gd name="connsiteY453" fmla="*/ 1495738 h 1574215"/>
                <a:gd name="connsiteX454" fmla="*/ 1413243 w 2437871"/>
                <a:gd name="connsiteY454" fmla="*/ 1560319 h 1574215"/>
                <a:gd name="connsiteX455" fmla="*/ 239530 w 2437871"/>
                <a:gd name="connsiteY455" fmla="*/ 475124 h 1574215"/>
                <a:gd name="connsiteX456" fmla="*/ 235514 w 2437871"/>
                <a:gd name="connsiteY456" fmla="*/ 475124 h 1574215"/>
                <a:gd name="connsiteX457" fmla="*/ 235514 w 2437871"/>
                <a:gd name="connsiteY457" fmla="*/ 549586 h 1574215"/>
                <a:gd name="connsiteX458" fmla="*/ 239530 w 2437871"/>
                <a:gd name="connsiteY458" fmla="*/ 549586 h 1574215"/>
                <a:gd name="connsiteX459" fmla="*/ 239530 w 2437871"/>
                <a:gd name="connsiteY459" fmla="*/ 475124 h 1574215"/>
                <a:gd name="connsiteX460" fmla="*/ 1570198 w 2437871"/>
                <a:gd name="connsiteY460" fmla="*/ 1560319 h 1574215"/>
                <a:gd name="connsiteX461" fmla="*/ 1574215 w 2437871"/>
                <a:gd name="connsiteY461" fmla="*/ 1560319 h 1574215"/>
                <a:gd name="connsiteX462" fmla="*/ 1574215 w 2437871"/>
                <a:gd name="connsiteY462" fmla="*/ 1495738 h 1574215"/>
                <a:gd name="connsiteX463" fmla="*/ 1570198 w 2437871"/>
                <a:gd name="connsiteY463" fmla="*/ 1495738 h 1574215"/>
                <a:gd name="connsiteX464" fmla="*/ 1570198 w 2437871"/>
                <a:gd name="connsiteY464" fmla="*/ 1560319 h 1574215"/>
                <a:gd name="connsiteX465" fmla="*/ 239530 w 2437871"/>
                <a:gd name="connsiteY465" fmla="*/ 396566 h 1574215"/>
                <a:gd name="connsiteX466" fmla="*/ 235514 w 2437871"/>
                <a:gd name="connsiteY466" fmla="*/ 396566 h 1574215"/>
                <a:gd name="connsiteX467" fmla="*/ 235514 w 2437871"/>
                <a:gd name="connsiteY467" fmla="*/ 471028 h 1574215"/>
                <a:gd name="connsiteX468" fmla="*/ 239530 w 2437871"/>
                <a:gd name="connsiteY468" fmla="*/ 471028 h 1574215"/>
                <a:gd name="connsiteX469" fmla="*/ 239530 w 2437871"/>
                <a:gd name="connsiteY469" fmla="*/ 396566 h 1574215"/>
                <a:gd name="connsiteX470" fmla="*/ 628063 w 2437871"/>
                <a:gd name="connsiteY470" fmla="*/ 1560319 h 1574215"/>
                <a:gd name="connsiteX471" fmla="*/ 632080 w 2437871"/>
                <a:gd name="connsiteY471" fmla="*/ 1560319 h 1574215"/>
                <a:gd name="connsiteX472" fmla="*/ 632080 w 2437871"/>
                <a:gd name="connsiteY472" fmla="*/ 1495738 h 1574215"/>
                <a:gd name="connsiteX473" fmla="*/ 628063 w 2437871"/>
                <a:gd name="connsiteY473" fmla="*/ 1495738 h 1574215"/>
                <a:gd name="connsiteX474" fmla="*/ 628063 w 2437871"/>
                <a:gd name="connsiteY474" fmla="*/ 1560319 h 1574215"/>
                <a:gd name="connsiteX475" fmla="*/ 239530 w 2437871"/>
                <a:gd name="connsiteY475" fmla="*/ 789116 h 1574215"/>
                <a:gd name="connsiteX476" fmla="*/ 235514 w 2437871"/>
                <a:gd name="connsiteY476" fmla="*/ 789116 h 1574215"/>
                <a:gd name="connsiteX477" fmla="*/ 235514 w 2437871"/>
                <a:gd name="connsiteY477" fmla="*/ 863577 h 1574215"/>
                <a:gd name="connsiteX478" fmla="*/ 239530 w 2437871"/>
                <a:gd name="connsiteY478" fmla="*/ 863577 h 1574215"/>
                <a:gd name="connsiteX479" fmla="*/ 239530 w 2437871"/>
                <a:gd name="connsiteY479" fmla="*/ 789116 h 1574215"/>
                <a:gd name="connsiteX480" fmla="*/ 239530 w 2437871"/>
                <a:gd name="connsiteY480" fmla="*/ 710638 h 1574215"/>
                <a:gd name="connsiteX481" fmla="*/ 235514 w 2437871"/>
                <a:gd name="connsiteY481" fmla="*/ 710638 h 1574215"/>
                <a:gd name="connsiteX482" fmla="*/ 235514 w 2437871"/>
                <a:gd name="connsiteY482" fmla="*/ 785100 h 1574215"/>
                <a:gd name="connsiteX483" fmla="*/ 239530 w 2437871"/>
                <a:gd name="connsiteY483" fmla="*/ 785100 h 1574215"/>
                <a:gd name="connsiteX484" fmla="*/ 239530 w 2437871"/>
                <a:gd name="connsiteY484" fmla="*/ 710638 h 1574215"/>
                <a:gd name="connsiteX485" fmla="*/ 1648756 w 2437871"/>
                <a:gd name="connsiteY485" fmla="*/ 1560319 h 1574215"/>
                <a:gd name="connsiteX486" fmla="*/ 1652773 w 2437871"/>
                <a:gd name="connsiteY486" fmla="*/ 1560319 h 1574215"/>
                <a:gd name="connsiteX487" fmla="*/ 1652773 w 2437871"/>
                <a:gd name="connsiteY487" fmla="*/ 1495738 h 1574215"/>
                <a:gd name="connsiteX488" fmla="*/ 1648756 w 2437871"/>
                <a:gd name="connsiteY488" fmla="*/ 1495738 h 1574215"/>
                <a:gd name="connsiteX489" fmla="*/ 1648756 w 2437871"/>
                <a:gd name="connsiteY489" fmla="*/ 1560319 h 1574215"/>
                <a:gd name="connsiteX490" fmla="*/ 239530 w 2437871"/>
                <a:gd name="connsiteY490" fmla="*/ 632080 h 1574215"/>
                <a:gd name="connsiteX491" fmla="*/ 235514 w 2437871"/>
                <a:gd name="connsiteY491" fmla="*/ 632080 h 1574215"/>
                <a:gd name="connsiteX492" fmla="*/ 235514 w 2437871"/>
                <a:gd name="connsiteY492" fmla="*/ 706541 h 1574215"/>
                <a:gd name="connsiteX493" fmla="*/ 239530 w 2437871"/>
                <a:gd name="connsiteY493" fmla="*/ 706541 h 1574215"/>
                <a:gd name="connsiteX494" fmla="*/ 239530 w 2437871"/>
                <a:gd name="connsiteY494" fmla="*/ 632080 h 1574215"/>
                <a:gd name="connsiteX495" fmla="*/ 863657 w 2437871"/>
                <a:gd name="connsiteY495" fmla="*/ 1560319 h 1574215"/>
                <a:gd name="connsiteX496" fmla="*/ 867673 w 2437871"/>
                <a:gd name="connsiteY496" fmla="*/ 1560319 h 1574215"/>
                <a:gd name="connsiteX497" fmla="*/ 867673 w 2437871"/>
                <a:gd name="connsiteY497" fmla="*/ 1495738 h 1574215"/>
                <a:gd name="connsiteX498" fmla="*/ 863657 w 2437871"/>
                <a:gd name="connsiteY498" fmla="*/ 1495738 h 1574215"/>
                <a:gd name="connsiteX499" fmla="*/ 863657 w 2437871"/>
                <a:gd name="connsiteY499" fmla="*/ 1560319 h 1574215"/>
                <a:gd name="connsiteX500" fmla="*/ 1805792 w 2437871"/>
                <a:gd name="connsiteY500" fmla="*/ 1560319 h 1574215"/>
                <a:gd name="connsiteX501" fmla="*/ 1809809 w 2437871"/>
                <a:gd name="connsiteY501" fmla="*/ 1560319 h 1574215"/>
                <a:gd name="connsiteX502" fmla="*/ 1809809 w 2437871"/>
                <a:gd name="connsiteY502" fmla="*/ 1495738 h 1574215"/>
                <a:gd name="connsiteX503" fmla="*/ 1805792 w 2437871"/>
                <a:gd name="connsiteY503" fmla="*/ 1495738 h 1574215"/>
                <a:gd name="connsiteX504" fmla="*/ 1805792 w 2437871"/>
                <a:gd name="connsiteY504" fmla="*/ 1560319 h 1574215"/>
                <a:gd name="connsiteX505" fmla="*/ 942135 w 2437871"/>
                <a:gd name="connsiteY505" fmla="*/ 1560319 h 1574215"/>
                <a:gd name="connsiteX506" fmla="*/ 946151 w 2437871"/>
                <a:gd name="connsiteY506" fmla="*/ 1560319 h 1574215"/>
                <a:gd name="connsiteX507" fmla="*/ 946151 w 2437871"/>
                <a:gd name="connsiteY507" fmla="*/ 1495738 h 1574215"/>
                <a:gd name="connsiteX508" fmla="*/ 942135 w 2437871"/>
                <a:gd name="connsiteY508" fmla="*/ 1495738 h 1574215"/>
                <a:gd name="connsiteX509" fmla="*/ 942135 w 2437871"/>
                <a:gd name="connsiteY509" fmla="*/ 1560319 h 1574215"/>
                <a:gd name="connsiteX510" fmla="*/ 785099 w 2437871"/>
                <a:gd name="connsiteY510" fmla="*/ 1560319 h 1574215"/>
                <a:gd name="connsiteX511" fmla="*/ 789115 w 2437871"/>
                <a:gd name="connsiteY511" fmla="*/ 1560319 h 1574215"/>
                <a:gd name="connsiteX512" fmla="*/ 789115 w 2437871"/>
                <a:gd name="connsiteY512" fmla="*/ 1495738 h 1574215"/>
                <a:gd name="connsiteX513" fmla="*/ 785099 w 2437871"/>
                <a:gd name="connsiteY513" fmla="*/ 1495738 h 1574215"/>
                <a:gd name="connsiteX514" fmla="*/ 785099 w 2437871"/>
                <a:gd name="connsiteY514" fmla="*/ 1560319 h 1574215"/>
                <a:gd name="connsiteX515" fmla="*/ 706621 w 2437871"/>
                <a:gd name="connsiteY515" fmla="*/ 1560319 h 1574215"/>
                <a:gd name="connsiteX516" fmla="*/ 710638 w 2437871"/>
                <a:gd name="connsiteY516" fmla="*/ 1560319 h 1574215"/>
                <a:gd name="connsiteX517" fmla="*/ 710638 w 2437871"/>
                <a:gd name="connsiteY517" fmla="*/ 1495738 h 1574215"/>
                <a:gd name="connsiteX518" fmla="*/ 706621 w 2437871"/>
                <a:gd name="connsiteY518" fmla="*/ 1495738 h 1574215"/>
                <a:gd name="connsiteX519" fmla="*/ 706621 w 2437871"/>
                <a:gd name="connsiteY519" fmla="*/ 1560319 h 1574215"/>
                <a:gd name="connsiteX520" fmla="*/ 1020613 w 2437871"/>
                <a:gd name="connsiteY520" fmla="*/ 1560319 h 1574215"/>
                <a:gd name="connsiteX521" fmla="*/ 1024629 w 2437871"/>
                <a:gd name="connsiteY521" fmla="*/ 1560319 h 1574215"/>
                <a:gd name="connsiteX522" fmla="*/ 1024629 w 2437871"/>
                <a:gd name="connsiteY522" fmla="*/ 1495738 h 1574215"/>
                <a:gd name="connsiteX523" fmla="*/ 1020613 w 2437871"/>
                <a:gd name="connsiteY523" fmla="*/ 1495738 h 1574215"/>
                <a:gd name="connsiteX524" fmla="*/ 1020613 w 2437871"/>
                <a:gd name="connsiteY524" fmla="*/ 1560319 h 1574215"/>
                <a:gd name="connsiteX525" fmla="*/ 239530 w 2437871"/>
                <a:gd name="connsiteY525" fmla="*/ 239530 h 1574215"/>
                <a:gd name="connsiteX526" fmla="*/ 235514 w 2437871"/>
                <a:gd name="connsiteY526" fmla="*/ 239530 h 1574215"/>
                <a:gd name="connsiteX527" fmla="*/ 235514 w 2437871"/>
                <a:gd name="connsiteY527" fmla="*/ 313992 h 1574215"/>
                <a:gd name="connsiteX528" fmla="*/ 239530 w 2437871"/>
                <a:gd name="connsiteY528" fmla="*/ 313992 h 1574215"/>
                <a:gd name="connsiteX529" fmla="*/ 239530 w 2437871"/>
                <a:gd name="connsiteY529" fmla="*/ 239530 h 1574215"/>
                <a:gd name="connsiteX530" fmla="*/ 1256207 w 2437871"/>
                <a:gd name="connsiteY530" fmla="*/ 1560319 h 1574215"/>
                <a:gd name="connsiteX531" fmla="*/ 1260223 w 2437871"/>
                <a:gd name="connsiteY531" fmla="*/ 1560319 h 1574215"/>
                <a:gd name="connsiteX532" fmla="*/ 1260223 w 2437871"/>
                <a:gd name="connsiteY532" fmla="*/ 1495738 h 1574215"/>
                <a:gd name="connsiteX533" fmla="*/ 1256207 w 2437871"/>
                <a:gd name="connsiteY533" fmla="*/ 1495738 h 1574215"/>
                <a:gd name="connsiteX534" fmla="*/ 1256207 w 2437871"/>
                <a:gd name="connsiteY534" fmla="*/ 1560319 h 1574215"/>
                <a:gd name="connsiteX535" fmla="*/ 239530 w 2437871"/>
                <a:gd name="connsiteY535" fmla="*/ 318088 h 1574215"/>
                <a:gd name="connsiteX536" fmla="*/ 235514 w 2437871"/>
                <a:gd name="connsiteY536" fmla="*/ 318088 h 1574215"/>
                <a:gd name="connsiteX537" fmla="*/ 235514 w 2437871"/>
                <a:gd name="connsiteY537" fmla="*/ 392550 h 1574215"/>
                <a:gd name="connsiteX538" fmla="*/ 239530 w 2437871"/>
                <a:gd name="connsiteY538" fmla="*/ 392550 h 1574215"/>
                <a:gd name="connsiteX539" fmla="*/ 239530 w 2437871"/>
                <a:gd name="connsiteY539" fmla="*/ 318088 h 1574215"/>
                <a:gd name="connsiteX540" fmla="*/ 1177649 w 2437871"/>
                <a:gd name="connsiteY540" fmla="*/ 1560319 h 1574215"/>
                <a:gd name="connsiteX541" fmla="*/ 1181665 w 2437871"/>
                <a:gd name="connsiteY541" fmla="*/ 1560319 h 1574215"/>
                <a:gd name="connsiteX542" fmla="*/ 1181665 w 2437871"/>
                <a:gd name="connsiteY542" fmla="*/ 1495738 h 1574215"/>
                <a:gd name="connsiteX543" fmla="*/ 1177649 w 2437871"/>
                <a:gd name="connsiteY543" fmla="*/ 1495738 h 1574215"/>
                <a:gd name="connsiteX544" fmla="*/ 1177649 w 2437871"/>
                <a:gd name="connsiteY544" fmla="*/ 1560319 h 1574215"/>
                <a:gd name="connsiteX545" fmla="*/ 1099171 w 2437871"/>
                <a:gd name="connsiteY545" fmla="*/ 1560319 h 1574215"/>
                <a:gd name="connsiteX546" fmla="*/ 1103187 w 2437871"/>
                <a:gd name="connsiteY546" fmla="*/ 1560319 h 1574215"/>
                <a:gd name="connsiteX547" fmla="*/ 1103187 w 2437871"/>
                <a:gd name="connsiteY547" fmla="*/ 1495738 h 1574215"/>
                <a:gd name="connsiteX548" fmla="*/ 1099171 w 2437871"/>
                <a:gd name="connsiteY548" fmla="*/ 1495738 h 1574215"/>
                <a:gd name="connsiteX549" fmla="*/ 1099171 w 2437871"/>
                <a:gd name="connsiteY549" fmla="*/ 1560319 h 1574215"/>
                <a:gd name="connsiteX550" fmla="*/ 1334685 w 2437871"/>
                <a:gd name="connsiteY550" fmla="*/ 1560319 h 1574215"/>
                <a:gd name="connsiteX551" fmla="*/ 1338701 w 2437871"/>
                <a:gd name="connsiteY551" fmla="*/ 1560319 h 1574215"/>
                <a:gd name="connsiteX552" fmla="*/ 1338701 w 2437871"/>
                <a:gd name="connsiteY552" fmla="*/ 1495738 h 1574215"/>
                <a:gd name="connsiteX553" fmla="*/ 1334685 w 2437871"/>
                <a:gd name="connsiteY553" fmla="*/ 1495738 h 1574215"/>
                <a:gd name="connsiteX554" fmla="*/ 1334685 w 2437871"/>
                <a:gd name="connsiteY554" fmla="*/ 1560319 h 1574215"/>
                <a:gd name="connsiteX555" fmla="*/ 1727234 w 2437871"/>
                <a:gd name="connsiteY555" fmla="*/ 1560319 h 1574215"/>
                <a:gd name="connsiteX556" fmla="*/ 1731250 w 2437871"/>
                <a:gd name="connsiteY556" fmla="*/ 1560319 h 1574215"/>
                <a:gd name="connsiteX557" fmla="*/ 1731250 w 2437871"/>
                <a:gd name="connsiteY557" fmla="*/ 1495738 h 1574215"/>
                <a:gd name="connsiteX558" fmla="*/ 1727234 w 2437871"/>
                <a:gd name="connsiteY558" fmla="*/ 1495738 h 1574215"/>
                <a:gd name="connsiteX559" fmla="*/ 1727234 w 2437871"/>
                <a:gd name="connsiteY559" fmla="*/ 1560319 h 1574215"/>
                <a:gd name="connsiteX560" fmla="*/ 1648756 w 2437871"/>
                <a:gd name="connsiteY560" fmla="*/ 946152 h 1574215"/>
                <a:gd name="connsiteX561" fmla="*/ 1648756 w 2437871"/>
                <a:gd name="connsiteY561" fmla="*/ 1020613 h 1574215"/>
                <a:gd name="connsiteX562" fmla="*/ 1652773 w 2437871"/>
                <a:gd name="connsiteY562" fmla="*/ 1020613 h 1574215"/>
                <a:gd name="connsiteX563" fmla="*/ 1652773 w 2437871"/>
                <a:gd name="connsiteY563" fmla="*/ 946152 h 1574215"/>
                <a:gd name="connsiteX564" fmla="*/ 1648756 w 2437871"/>
                <a:gd name="connsiteY564" fmla="*/ 946152 h 1574215"/>
                <a:gd name="connsiteX565" fmla="*/ 2198342 w 2437871"/>
                <a:gd name="connsiteY565" fmla="*/ 1099172 h 1574215"/>
                <a:gd name="connsiteX566" fmla="*/ 2202358 w 2437871"/>
                <a:gd name="connsiteY566" fmla="*/ 1099172 h 1574215"/>
                <a:gd name="connsiteX567" fmla="*/ 2202358 w 2437871"/>
                <a:gd name="connsiteY567" fmla="*/ 1024710 h 1574215"/>
                <a:gd name="connsiteX568" fmla="*/ 2198342 w 2437871"/>
                <a:gd name="connsiteY568" fmla="*/ 1024710 h 1574215"/>
                <a:gd name="connsiteX569" fmla="*/ 2198342 w 2437871"/>
                <a:gd name="connsiteY569" fmla="*/ 1099172 h 1574215"/>
                <a:gd name="connsiteX570" fmla="*/ 2198342 w 2437871"/>
                <a:gd name="connsiteY570" fmla="*/ 1177649 h 1574215"/>
                <a:gd name="connsiteX571" fmla="*/ 2202358 w 2437871"/>
                <a:gd name="connsiteY571" fmla="*/ 1177649 h 1574215"/>
                <a:gd name="connsiteX572" fmla="*/ 2202358 w 2437871"/>
                <a:gd name="connsiteY572" fmla="*/ 1103188 h 1574215"/>
                <a:gd name="connsiteX573" fmla="*/ 2198342 w 2437871"/>
                <a:gd name="connsiteY573" fmla="*/ 1103188 h 1574215"/>
                <a:gd name="connsiteX574" fmla="*/ 2198342 w 2437871"/>
                <a:gd name="connsiteY574" fmla="*/ 1177649 h 1574215"/>
                <a:gd name="connsiteX575" fmla="*/ 2276820 w 2437871"/>
                <a:gd name="connsiteY575" fmla="*/ 1560319 h 1574215"/>
                <a:gd name="connsiteX576" fmla="*/ 2280836 w 2437871"/>
                <a:gd name="connsiteY576" fmla="*/ 1560319 h 1574215"/>
                <a:gd name="connsiteX577" fmla="*/ 2280836 w 2437871"/>
                <a:gd name="connsiteY577" fmla="*/ 1495738 h 1574215"/>
                <a:gd name="connsiteX578" fmla="*/ 2276820 w 2437871"/>
                <a:gd name="connsiteY578" fmla="*/ 1495738 h 1574215"/>
                <a:gd name="connsiteX579" fmla="*/ 2276820 w 2437871"/>
                <a:gd name="connsiteY579" fmla="*/ 1560319 h 1574215"/>
                <a:gd name="connsiteX580" fmla="*/ 2355378 w 2437871"/>
                <a:gd name="connsiteY580" fmla="*/ 1560319 h 1574215"/>
                <a:gd name="connsiteX581" fmla="*/ 2359394 w 2437871"/>
                <a:gd name="connsiteY581" fmla="*/ 1560319 h 1574215"/>
                <a:gd name="connsiteX582" fmla="*/ 2359394 w 2437871"/>
                <a:gd name="connsiteY582" fmla="*/ 1495738 h 1574215"/>
                <a:gd name="connsiteX583" fmla="*/ 2355378 w 2437871"/>
                <a:gd name="connsiteY583" fmla="*/ 1495738 h 1574215"/>
                <a:gd name="connsiteX584" fmla="*/ 2355378 w 2437871"/>
                <a:gd name="connsiteY584" fmla="*/ 1560319 h 1574215"/>
                <a:gd name="connsiteX585" fmla="*/ 239530 w 2437871"/>
                <a:gd name="connsiteY585" fmla="*/ 867674 h 1574215"/>
                <a:gd name="connsiteX586" fmla="*/ 235514 w 2437871"/>
                <a:gd name="connsiteY586" fmla="*/ 867674 h 1574215"/>
                <a:gd name="connsiteX587" fmla="*/ 235514 w 2437871"/>
                <a:gd name="connsiteY587" fmla="*/ 942136 h 1574215"/>
                <a:gd name="connsiteX588" fmla="*/ 239530 w 2437871"/>
                <a:gd name="connsiteY588" fmla="*/ 942136 h 1574215"/>
                <a:gd name="connsiteX589" fmla="*/ 239530 w 2437871"/>
                <a:gd name="connsiteY589" fmla="*/ 867674 h 1574215"/>
                <a:gd name="connsiteX590" fmla="*/ 2198342 w 2437871"/>
                <a:gd name="connsiteY590" fmla="*/ 628064 h 1574215"/>
                <a:gd name="connsiteX591" fmla="*/ 2202358 w 2437871"/>
                <a:gd name="connsiteY591" fmla="*/ 628064 h 1574215"/>
                <a:gd name="connsiteX592" fmla="*/ 2202358 w 2437871"/>
                <a:gd name="connsiteY592" fmla="*/ 553602 h 1574215"/>
                <a:gd name="connsiteX593" fmla="*/ 2198342 w 2437871"/>
                <a:gd name="connsiteY593" fmla="*/ 553602 h 1574215"/>
                <a:gd name="connsiteX594" fmla="*/ 2198342 w 2437871"/>
                <a:gd name="connsiteY594" fmla="*/ 628064 h 1574215"/>
                <a:gd name="connsiteX595" fmla="*/ 2198342 w 2437871"/>
                <a:gd name="connsiteY595" fmla="*/ 706622 h 1574215"/>
                <a:gd name="connsiteX596" fmla="*/ 2202358 w 2437871"/>
                <a:gd name="connsiteY596" fmla="*/ 706622 h 1574215"/>
                <a:gd name="connsiteX597" fmla="*/ 2202358 w 2437871"/>
                <a:gd name="connsiteY597" fmla="*/ 632160 h 1574215"/>
                <a:gd name="connsiteX598" fmla="*/ 2198342 w 2437871"/>
                <a:gd name="connsiteY598" fmla="*/ 632160 h 1574215"/>
                <a:gd name="connsiteX599" fmla="*/ 2198342 w 2437871"/>
                <a:gd name="connsiteY599" fmla="*/ 706622 h 1574215"/>
                <a:gd name="connsiteX600" fmla="*/ 2198342 w 2437871"/>
                <a:gd name="connsiteY600" fmla="*/ 785100 h 1574215"/>
                <a:gd name="connsiteX601" fmla="*/ 2202358 w 2437871"/>
                <a:gd name="connsiteY601" fmla="*/ 785100 h 1574215"/>
                <a:gd name="connsiteX602" fmla="*/ 2202358 w 2437871"/>
                <a:gd name="connsiteY602" fmla="*/ 710638 h 1574215"/>
                <a:gd name="connsiteX603" fmla="*/ 2198342 w 2437871"/>
                <a:gd name="connsiteY603" fmla="*/ 710638 h 1574215"/>
                <a:gd name="connsiteX604" fmla="*/ 2198342 w 2437871"/>
                <a:gd name="connsiteY604" fmla="*/ 785100 h 1574215"/>
                <a:gd name="connsiteX605" fmla="*/ 2198342 w 2437871"/>
                <a:gd name="connsiteY605" fmla="*/ 863658 h 1574215"/>
                <a:gd name="connsiteX606" fmla="*/ 2202358 w 2437871"/>
                <a:gd name="connsiteY606" fmla="*/ 863658 h 1574215"/>
                <a:gd name="connsiteX607" fmla="*/ 2202358 w 2437871"/>
                <a:gd name="connsiteY607" fmla="*/ 789196 h 1574215"/>
                <a:gd name="connsiteX608" fmla="*/ 2198342 w 2437871"/>
                <a:gd name="connsiteY608" fmla="*/ 789196 h 1574215"/>
                <a:gd name="connsiteX609" fmla="*/ 2198342 w 2437871"/>
                <a:gd name="connsiteY609" fmla="*/ 863658 h 1574215"/>
                <a:gd name="connsiteX610" fmla="*/ 2198342 w 2437871"/>
                <a:gd name="connsiteY610" fmla="*/ 942136 h 1574215"/>
                <a:gd name="connsiteX611" fmla="*/ 2202358 w 2437871"/>
                <a:gd name="connsiteY611" fmla="*/ 942136 h 1574215"/>
                <a:gd name="connsiteX612" fmla="*/ 2202358 w 2437871"/>
                <a:gd name="connsiteY612" fmla="*/ 867674 h 1574215"/>
                <a:gd name="connsiteX613" fmla="*/ 2198342 w 2437871"/>
                <a:gd name="connsiteY613" fmla="*/ 867674 h 1574215"/>
                <a:gd name="connsiteX614" fmla="*/ 2198342 w 2437871"/>
                <a:gd name="connsiteY614" fmla="*/ 942136 h 1574215"/>
                <a:gd name="connsiteX615" fmla="*/ 2198342 w 2437871"/>
                <a:gd name="connsiteY615" fmla="*/ 1020613 h 1574215"/>
                <a:gd name="connsiteX616" fmla="*/ 2202358 w 2437871"/>
                <a:gd name="connsiteY616" fmla="*/ 1020613 h 1574215"/>
                <a:gd name="connsiteX617" fmla="*/ 2202358 w 2437871"/>
                <a:gd name="connsiteY617" fmla="*/ 946152 h 1574215"/>
                <a:gd name="connsiteX618" fmla="*/ 2198342 w 2437871"/>
                <a:gd name="connsiteY618" fmla="*/ 946152 h 1574215"/>
                <a:gd name="connsiteX619" fmla="*/ 2198342 w 2437871"/>
                <a:gd name="connsiteY619" fmla="*/ 1020613 h 1574215"/>
                <a:gd name="connsiteX620" fmla="*/ 2041306 w 2437871"/>
                <a:gd name="connsiteY620" fmla="*/ 1560319 h 1574215"/>
                <a:gd name="connsiteX621" fmla="*/ 2045322 w 2437871"/>
                <a:gd name="connsiteY621" fmla="*/ 1560319 h 1574215"/>
                <a:gd name="connsiteX622" fmla="*/ 2045322 w 2437871"/>
                <a:gd name="connsiteY622" fmla="*/ 1495738 h 1574215"/>
                <a:gd name="connsiteX623" fmla="*/ 2041306 w 2437871"/>
                <a:gd name="connsiteY623" fmla="*/ 1495738 h 1574215"/>
                <a:gd name="connsiteX624" fmla="*/ 2041306 w 2437871"/>
                <a:gd name="connsiteY624" fmla="*/ 1560319 h 1574215"/>
                <a:gd name="connsiteX625" fmla="*/ 1570198 w 2437871"/>
                <a:gd name="connsiteY625" fmla="*/ 1181666 h 1574215"/>
                <a:gd name="connsiteX626" fmla="*/ 1570198 w 2437871"/>
                <a:gd name="connsiteY626" fmla="*/ 1256127 h 1574215"/>
                <a:gd name="connsiteX627" fmla="*/ 1574215 w 2437871"/>
                <a:gd name="connsiteY627" fmla="*/ 1256127 h 1574215"/>
                <a:gd name="connsiteX628" fmla="*/ 1574215 w 2437871"/>
                <a:gd name="connsiteY628" fmla="*/ 1181666 h 1574215"/>
                <a:gd name="connsiteX629" fmla="*/ 1570198 w 2437871"/>
                <a:gd name="connsiteY629" fmla="*/ 1181666 h 1574215"/>
                <a:gd name="connsiteX630" fmla="*/ 239530 w 2437871"/>
                <a:gd name="connsiteY630" fmla="*/ 1024630 h 1574215"/>
                <a:gd name="connsiteX631" fmla="*/ 235514 w 2437871"/>
                <a:gd name="connsiteY631" fmla="*/ 1024630 h 1574215"/>
                <a:gd name="connsiteX632" fmla="*/ 235514 w 2437871"/>
                <a:gd name="connsiteY632" fmla="*/ 1099091 h 1574215"/>
                <a:gd name="connsiteX633" fmla="*/ 239530 w 2437871"/>
                <a:gd name="connsiteY633" fmla="*/ 1099091 h 1574215"/>
                <a:gd name="connsiteX634" fmla="*/ 239530 w 2437871"/>
                <a:gd name="connsiteY634" fmla="*/ 1024630 h 1574215"/>
                <a:gd name="connsiteX635" fmla="*/ 2198342 w 2437871"/>
                <a:gd name="connsiteY635" fmla="*/ 1256208 h 1574215"/>
                <a:gd name="connsiteX636" fmla="*/ 2202358 w 2437871"/>
                <a:gd name="connsiteY636" fmla="*/ 1256208 h 1574215"/>
                <a:gd name="connsiteX637" fmla="*/ 2202358 w 2437871"/>
                <a:gd name="connsiteY637" fmla="*/ 1181746 h 1574215"/>
                <a:gd name="connsiteX638" fmla="*/ 2198342 w 2437871"/>
                <a:gd name="connsiteY638" fmla="*/ 1181746 h 1574215"/>
                <a:gd name="connsiteX639" fmla="*/ 2198342 w 2437871"/>
                <a:gd name="connsiteY639" fmla="*/ 1256208 h 1574215"/>
                <a:gd name="connsiteX640" fmla="*/ 1884270 w 2437871"/>
                <a:gd name="connsiteY640" fmla="*/ 1560319 h 1574215"/>
                <a:gd name="connsiteX641" fmla="*/ 1888286 w 2437871"/>
                <a:gd name="connsiteY641" fmla="*/ 1560319 h 1574215"/>
                <a:gd name="connsiteX642" fmla="*/ 1888286 w 2437871"/>
                <a:gd name="connsiteY642" fmla="*/ 1495738 h 1574215"/>
                <a:gd name="connsiteX643" fmla="*/ 1884270 w 2437871"/>
                <a:gd name="connsiteY643" fmla="*/ 1495738 h 1574215"/>
                <a:gd name="connsiteX644" fmla="*/ 1884270 w 2437871"/>
                <a:gd name="connsiteY644" fmla="*/ 1560319 h 1574215"/>
                <a:gd name="connsiteX645" fmla="*/ 239530 w 2437871"/>
                <a:gd name="connsiteY645" fmla="*/ 946152 h 1574215"/>
                <a:gd name="connsiteX646" fmla="*/ 235514 w 2437871"/>
                <a:gd name="connsiteY646" fmla="*/ 946152 h 1574215"/>
                <a:gd name="connsiteX647" fmla="*/ 235514 w 2437871"/>
                <a:gd name="connsiteY647" fmla="*/ 1020613 h 1574215"/>
                <a:gd name="connsiteX648" fmla="*/ 239530 w 2437871"/>
                <a:gd name="connsiteY648" fmla="*/ 1020613 h 1574215"/>
                <a:gd name="connsiteX649" fmla="*/ 239530 w 2437871"/>
                <a:gd name="connsiteY649" fmla="*/ 946152 h 1574215"/>
                <a:gd name="connsiteX650" fmla="*/ 2198342 w 2437871"/>
                <a:gd name="connsiteY650" fmla="*/ 1560319 h 1574215"/>
                <a:gd name="connsiteX651" fmla="*/ 2202358 w 2437871"/>
                <a:gd name="connsiteY651" fmla="*/ 1560319 h 1574215"/>
                <a:gd name="connsiteX652" fmla="*/ 2202358 w 2437871"/>
                <a:gd name="connsiteY652" fmla="*/ 1495738 h 1574215"/>
                <a:gd name="connsiteX653" fmla="*/ 2198342 w 2437871"/>
                <a:gd name="connsiteY653" fmla="*/ 1495738 h 1574215"/>
                <a:gd name="connsiteX654" fmla="*/ 2198342 w 2437871"/>
                <a:gd name="connsiteY654" fmla="*/ 1560319 h 1574215"/>
                <a:gd name="connsiteX655" fmla="*/ 239530 w 2437871"/>
                <a:gd name="connsiteY655" fmla="*/ 1181666 h 1574215"/>
                <a:gd name="connsiteX656" fmla="*/ 235514 w 2437871"/>
                <a:gd name="connsiteY656" fmla="*/ 1181666 h 1574215"/>
                <a:gd name="connsiteX657" fmla="*/ 235514 w 2437871"/>
                <a:gd name="connsiteY657" fmla="*/ 1256127 h 1574215"/>
                <a:gd name="connsiteX658" fmla="*/ 239530 w 2437871"/>
                <a:gd name="connsiteY658" fmla="*/ 1256127 h 1574215"/>
                <a:gd name="connsiteX659" fmla="*/ 239530 w 2437871"/>
                <a:gd name="connsiteY659" fmla="*/ 1181666 h 1574215"/>
                <a:gd name="connsiteX660" fmla="*/ 632080 w 2437871"/>
                <a:gd name="connsiteY660" fmla="*/ 314072 h 1574215"/>
                <a:gd name="connsiteX661" fmla="*/ 632080 w 2437871"/>
                <a:gd name="connsiteY661" fmla="*/ 239610 h 1574215"/>
                <a:gd name="connsiteX662" fmla="*/ 628063 w 2437871"/>
                <a:gd name="connsiteY662" fmla="*/ 239610 h 1574215"/>
                <a:gd name="connsiteX663" fmla="*/ 628063 w 2437871"/>
                <a:gd name="connsiteY663" fmla="*/ 314072 h 1574215"/>
                <a:gd name="connsiteX664" fmla="*/ 632080 w 2437871"/>
                <a:gd name="connsiteY664" fmla="*/ 314072 h 1574215"/>
                <a:gd name="connsiteX665" fmla="*/ 239530 w 2437871"/>
                <a:gd name="connsiteY665" fmla="*/ 1103188 h 1574215"/>
                <a:gd name="connsiteX666" fmla="*/ 235514 w 2437871"/>
                <a:gd name="connsiteY666" fmla="*/ 1103188 h 1574215"/>
                <a:gd name="connsiteX667" fmla="*/ 235514 w 2437871"/>
                <a:gd name="connsiteY667" fmla="*/ 1177649 h 1574215"/>
                <a:gd name="connsiteX668" fmla="*/ 239530 w 2437871"/>
                <a:gd name="connsiteY668" fmla="*/ 1177649 h 1574215"/>
                <a:gd name="connsiteX669" fmla="*/ 239530 w 2437871"/>
                <a:gd name="connsiteY669" fmla="*/ 1103188 h 1574215"/>
                <a:gd name="connsiteX670" fmla="*/ 1962748 w 2437871"/>
                <a:gd name="connsiteY670" fmla="*/ 1560319 h 1574215"/>
                <a:gd name="connsiteX671" fmla="*/ 1966764 w 2437871"/>
                <a:gd name="connsiteY671" fmla="*/ 1560319 h 1574215"/>
                <a:gd name="connsiteX672" fmla="*/ 1966764 w 2437871"/>
                <a:gd name="connsiteY672" fmla="*/ 1495738 h 1574215"/>
                <a:gd name="connsiteX673" fmla="*/ 1962748 w 2437871"/>
                <a:gd name="connsiteY673" fmla="*/ 1495738 h 1574215"/>
                <a:gd name="connsiteX674" fmla="*/ 1962748 w 2437871"/>
                <a:gd name="connsiteY674" fmla="*/ 1560319 h 1574215"/>
                <a:gd name="connsiteX675" fmla="*/ 1884270 w 2437871"/>
                <a:gd name="connsiteY675" fmla="*/ 1181666 h 1574215"/>
                <a:gd name="connsiteX676" fmla="*/ 1884270 w 2437871"/>
                <a:gd name="connsiteY676" fmla="*/ 1256127 h 1574215"/>
                <a:gd name="connsiteX677" fmla="*/ 1888286 w 2437871"/>
                <a:gd name="connsiteY677" fmla="*/ 1256127 h 1574215"/>
                <a:gd name="connsiteX678" fmla="*/ 1888286 w 2437871"/>
                <a:gd name="connsiteY678" fmla="*/ 1181666 h 1574215"/>
                <a:gd name="connsiteX679" fmla="*/ 1884270 w 2437871"/>
                <a:gd name="connsiteY679" fmla="*/ 1181666 h 1574215"/>
                <a:gd name="connsiteX680" fmla="*/ 1570198 w 2437871"/>
                <a:gd name="connsiteY680" fmla="*/ 710638 h 1574215"/>
                <a:gd name="connsiteX681" fmla="*/ 1570198 w 2437871"/>
                <a:gd name="connsiteY681" fmla="*/ 785100 h 1574215"/>
                <a:gd name="connsiteX682" fmla="*/ 1574215 w 2437871"/>
                <a:gd name="connsiteY682" fmla="*/ 785100 h 1574215"/>
                <a:gd name="connsiteX683" fmla="*/ 1574215 w 2437871"/>
                <a:gd name="connsiteY683" fmla="*/ 710638 h 1574215"/>
                <a:gd name="connsiteX684" fmla="*/ 1570198 w 2437871"/>
                <a:gd name="connsiteY684" fmla="*/ 710638 h 1574215"/>
                <a:gd name="connsiteX685" fmla="*/ 1805792 w 2437871"/>
                <a:gd name="connsiteY685" fmla="*/ 1181666 h 1574215"/>
                <a:gd name="connsiteX686" fmla="*/ 1805792 w 2437871"/>
                <a:gd name="connsiteY686" fmla="*/ 1256127 h 1574215"/>
                <a:gd name="connsiteX687" fmla="*/ 1809809 w 2437871"/>
                <a:gd name="connsiteY687" fmla="*/ 1256127 h 1574215"/>
                <a:gd name="connsiteX688" fmla="*/ 1809809 w 2437871"/>
                <a:gd name="connsiteY688" fmla="*/ 1181666 h 1574215"/>
                <a:gd name="connsiteX689" fmla="*/ 1805792 w 2437871"/>
                <a:gd name="connsiteY689" fmla="*/ 1181666 h 1574215"/>
                <a:gd name="connsiteX690" fmla="*/ 1256207 w 2437871"/>
                <a:gd name="connsiteY690" fmla="*/ 946152 h 1574215"/>
                <a:gd name="connsiteX691" fmla="*/ 1256207 w 2437871"/>
                <a:gd name="connsiteY691" fmla="*/ 1020613 h 1574215"/>
                <a:gd name="connsiteX692" fmla="*/ 1260223 w 2437871"/>
                <a:gd name="connsiteY692" fmla="*/ 1020613 h 1574215"/>
                <a:gd name="connsiteX693" fmla="*/ 1260223 w 2437871"/>
                <a:gd name="connsiteY693" fmla="*/ 946152 h 1574215"/>
                <a:gd name="connsiteX694" fmla="*/ 1256207 w 2437871"/>
                <a:gd name="connsiteY694" fmla="*/ 946152 h 1574215"/>
                <a:gd name="connsiteX695" fmla="*/ 1648756 w 2437871"/>
                <a:gd name="connsiteY695" fmla="*/ 710638 h 1574215"/>
                <a:gd name="connsiteX696" fmla="*/ 1648756 w 2437871"/>
                <a:gd name="connsiteY696" fmla="*/ 785100 h 1574215"/>
                <a:gd name="connsiteX697" fmla="*/ 1652773 w 2437871"/>
                <a:gd name="connsiteY697" fmla="*/ 785100 h 1574215"/>
                <a:gd name="connsiteX698" fmla="*/ 1652773 w 2437871"/>
                <a:gd name="connsiteY698" fmla="*/ 710638 h 1574215"/>
                <a:gd name="connsiteX699" fmla="*/ 1648756 w 2437871"/>
                <a:gd name="connsiteY699" fmla="*/ 710638 h 1574215"/>
                <a:gd name="connsiteX700" fmla="*/ 1020613 w 2437871"/>
                <a:gd name="connsiteY700" fmla="*/ 867674 h 1574215"/>
                <a:gd name="connsiteX701" fmla="*/ 1020613 w 2437871"/>
                <a:gd name="connsiteY701" fmla="*/ 942136 h 1574215"/>
                <a:gd name="connsiteX702" fmla="*/ 1024629 w 2437871"/>
                <a:gd name="connsiteY702" fmla="*/ 942136 h 1574215"/>
                <a:gd name="connsiteX703" fmla="*/ 1024629 w 2437871"/>
                <a:gd name="connsiteY703" fmla="*/ 867674 h 1574215"/>
                <a:gd name="connsiteX704" fmla="*/ 1020613 w 2437871"/>
                <a:gd name="connsiteY704" fmla="*/ 867674 h 1574215"/>
                <a:gd name="connsiteX705" fmla="*/ 1413243 w 2437871"/>
                <a:gd name="connsiteY705" fmla="*/ 710638 h 1574215"/>
                <a:gd name="connsiteX706" fmla="*/ 1413243 w 2437871"/>
                <a:gd name="connsiteY706" fmla="*/ 785100 h 1574215"/>
                <a:gd name="connsiteX707" fmla="*/ 1417259 w 2437871"/>
                <a:gd name="connsiteY707" fmla="*/ 785100 h 1574215"/>
                <a:gd name="connsiteX708" fmla="*/ 1417259 w 2437871"/>
                <a:gd name="connsiteY708" fmla="*/ 710638 h 1574215"/>
                <a:gd name="connsiteX709" fmla="*/ 1413243 w 2437871"/>
                <a:gd name="connsiteY709" fmla="*/ 710638 h 1574215"/>
                <a:gd name="connsiteX710" fmla="*/ 1334685 w 2437871"/>
                <a:gd name="connsiteY710" fmla="*/ 946152 h 1574215"/>
                <a:gd name="connsiteX711" fmla="*/ 1334685 w 2437871"/>
                <a:gd name="connsiteY711" fmla="*/ 1020613 h 1574215"/>
                <a:gd name="connsiteX712" fmla="*/ 1338701 w 2437871"/>
                <a:gd name="connsiteY712" fmla="*/ 1020613 h 1574215"/>
                <a:gd name="connsiteX713" fmla="*/ 1338701 w 2437871"/>
                <a:gd name="connsiteY713" fmla="*/ 946152 h 1574215"/>
                <a:gd name="connsiteX714" fmla="*/ 1334685 w 2437871"/>
                <a:gd name="connsiteY714" fmla="*/ 946152 h 1574215"/>
                <a:gd name="connsiteX715" fmla="*/ 1491721 w 2437871"/>
                <a:gd name="connsiteY715" fmla="*/ 710638 h 1574215"/>
                <a:gd name="connsiteX716" fmla="*/ 1491721 w 2437871"/>
                <a:gd name="connsiteY716" fmla="*/ 785100 h 1574215"/>
                <a:gd name="connsiteX717" fmla="*/ 1495737 w 2437871"/>
                <a:gd name="connsiteY717" fmla="*/ 785100 h 1574215"/>
                <a:gd name="connsiteX718" fmla="*/ 1495737 w 2437871"/>
                <a:gd name="connsiteY718" fmla="*/ 710638 h 1574215"/>
                <a:gd name="connsiteX719" fmla="*/ 1491721 w 2437871"/>
                <a:gd name="connsiteY719" fmla="*/ 710638 h 1574215"/>
                <a:gd name="connsiteX720" fmla="*/ 1177649 w 2437871"/>
                <a:gd name="connsiteY720" fmla="*/ 946152 h 1574215"/>
                <a:gd name="connsiteX721" fmla="*/ 1177649 w 2437871"/>
                <a:gd name="connsiteY721" fmla="*/ 1020613 h 1574215"/>
                <a:gd name="connsiteX722" fmla="*/ 1181665 w 2437871"/>
                <a:gd name="connsiteY722" fmla="*/ 1020613 h 1574215"/>
                <a:gd name="connsiteX723" fmla="*/ 1181665 w 2437871"/>
                <a:gd name="connsiteY723" fmla="*/ 946152 h 1574215"/>
                <a:gd name="connsiteX724" fmla="*/ 1177649 w 2437871"/>
                <a:gd name="connsiteY724" fmla="*/ 946152 h 1574215"/>
                <a:gd name="connsiteX725" fmla="*/ 1962748 w 2437871"/>
                <a:gd name="connsiteY725" fmla="*/ 1181666 h 1574215"/>
                <a:gd name="connsiteX726" fmla="*/ 1962748 w 2437871"/>
                <a:gd name="connsiteY726" fmla="*/ 1256127 h 1574215"/>
                <a:gd name="connsiteX727" fmla="*/ 1966764 w 2437871"/>
                <a:gd name="connsiteY727" fmla="*/ 1256127 h 1574215"/>
                <a:gd name="connsiteX728" fmla="*/ 1966764 w 2437871"/>
                <a:gd name="connsiteY728" fmla="*/ 1181666 h 1574215"/>
                <a:gd name="connsiteX729" fmla="*/ 1962748 w 2437871"/>
                <a:gd name="connsiteY729" fmla="*/ 1181666 h 1574215"/>
                <a:gd name="connsiteX730" fmla="*/ 1731250 w 2437871"/>
                <a:gd name="connsiteY730" fmla="*/ 706622 h 1574215"/>
                <a:gd name="connsiteX731" fmla="*/ 1731250 w 2437871"/>
                <a:gd name="connsiteY731" fmla="*/ 632160 h 1574215"/>
                <a:gd name="connsiteX732" fmla="*/ 1727234 w 2437871"/>
                <a:gd name="connsiteY732" fmla="*/ 632160 h 1574215"/>
                <a:gd name="connsiteX733" fmla="*/ 1727234 w 2437871"/>
                <a:gd name="connsiteY733" fmla="*/ 706622 h 1574215"/>
                <a:gd name="connsiteX734" fmla="*/ 1731250 w 2437871"/>
                <a:gd name="connsiteY734" fmla="*/ 706622 h 1574215"/>
                <a:gd name="connsiteX735" fmla="*/ 1648756 w 2437871"/>
                <a:gd name="connsiteY735" fmla="*/ 1181666 h 1574215"/>
                <a:gd name="connsiteX736" fmla="*/ 1648756 w 2437871"/>
                <a:gd name="connsiteY736" fmla="*/ 1256127 h 1574215"/>
                <a:gd name="connsiteX737" fmla="*/ 1652773 w 2437871"/>
                <a:gd name="connsiteY737" fmla="*/ 1256127 h 1574215"/>
                <a:gd name="connsiteX738" fmla="*/ 1652773 w 2437871"/>
                <a:gd name="connsiteY738" fmla="*/ 1181666 h 1574215"/>
                <a:gd name="connsiteX739" fmla="*/ 1648756 w 2437871"/>
                <a:gd name="connsiteY739" fmla="*/ 1181666 h 1574215"/>
                <a:gd name="connsiteX740" fmla="*/ 475124 w 2437871"/>
                <a:gd name="connsiteY740" fmla="*/ 553602 h 1574215"/>
                <a:gd name="connsiteX741" fmla="*/ 471108 w 2437871"/>
                <a:gd name="connsiteY741" fmla="*/ 553602 h 1574215"/>
                <a:gd name="connsiteX742" fmla="*/ 471108 w 2437871"/>
                <a:gd name="connsiteY742" fmla="*/ 628064 h 1574215"/>
                <a:gd name="connsiteX743" fmla="*/ 475124 w 2437871"/>
                <a:gd name="connsiteY743" fmla="*/ 628064 h 1574215"/>
                <a:gd name="connsiteX744" fmla="*/ 475124 w 2437871"/>
                <a:gd name="connsiteY744" fmla="*/ 553602 h 1574215"/>
                <a:gd name="connsiteX745" fmla="*/ 475124 w 2437871"/>
                <a:gd name="connsiteY745" fmla="*/ 632080 h 1574215"/>
                <a:gd name="connsiteX746" fmla="*/ 471108 w 2437871"/>
                <a:gd name="connsiteY746" fmla="*/ 632080 h 1574215"/>
                <a:gd name="connsiteX747" fmla="*/ 471108 w 2437871"/>
                <a:gd name="connsiteY747" fmla="*/ 706541 h 1574215"/>
                <a:gd name="connsiteX748" fmla="*/ 475124 w 2437871"/>
                <a:gd name="connsiteY748" fmla="*/ 706541 h 1574215"/>
                <a:gd name="connsiteX749" fmla="*/ 475124 w 2437871"/>
                <a:gd name="connsiteY749" fmla="*/ 632080 h 1574215"/>
                <a:gd name="connsiteX750" fmla="*/ 1574215 w 2437871"/>
                <a:gd name="connsiteY750" fmla="*/ 706622 h 1574215"/>
                <a:gd name="connsiteX751" fmla="*/ 1574215 w 2437871"/>
                <a:gd name="connsiteY751" fmla="*/ 632160 h 1574215"/>
                <a:gd name="connsiteX752" fmla="*/ 1570198 w 2437871"/>
                <a:gd name="connsiteY752" fmla="*/ 632160 h 1574215"/>
                <a:gd name="connsiteX753" fmla="*/ 1570198 w 2437871"/>
                <a:gd name="connsiteY753" fmla="*/ 706622 h 1574215"/>
                <a:gd name="connsiteX754" fmla="*/ 1574215 w 2437871"/>
                <a:gd name="connsiteY754" fmla="*/ 706622 h 1574215"/>
                <a:gd name="connsiteX755" fmla="*/ 1652773 w 2437871"/>
                <a:gd name="connsiteY755" fmla="*/ 706622 h 1574215"/>
                <a:gd name="connsiteX756" fmla="*/ 1652773 w 2437871"/>
                <a:gd name="connsiteY756" fmla="*/ 632160 h 1574215"/>
                <a:gd name="connsiteX757" fmla="*/ 1648756 w 2437871"/>
                <a:gd name="connsiteY757" fmla="*/ 632160 h 1574215"/>
                <a:gd name="connsiteX758" fmla="*/ 1648756 w 2437871"/>
                <a:gd name="connsiteY758" fmla="*/ 706622 h 1574215"/>
                <a:gd name="connsiteX759" fmla="*/ 1652773 w 2437871"/>
                <a:gd name="connsiteY759" fmla="*/ 706622 h 1574215"/>
                <a:gd name="connsiteX760" fmla="*/ 475124 w 2437871"/>
                <a:gd name="connsiteY760" fmla="*/ 475124 h 1574215"/>
                <a:gd name="connsiteX761" fmla="*/ 471108 w 2437871"/>
                <a:gd name="connsiteY761" fmla="*/ 475124 h 1574215"/>
                <a:gd name="connsiteX762" fmla="*/ 471108 w 2437871"/>
                <a:gd name="connsiteY762" fmla="*/ 549586 h 1574215"/>
                <a:gd name="connsiteX763" fmla="*/ 475124 w 2437871"/>
                <a:gd name="connsiteY763" fmla="*/ 549586 h 1574215"/>
                <a:gd name="connsiteX764" fmla="*/ 475124 w 2437871"/>
                <a:gd name="connsiteY764" fmla="*/ 475124 h 1574215"/>
                <a:gd name="connsiteX765" fmla="*/ 1727234 w 2437871"/>
                <a:gd name="connsiteY765" fmla="*/ 1181666 h 1574215"/>
                <a:gd name="connsiteX766" fmla="*/ 1727234 w 2437871"/>
                <a:gd name="connsiteY766" fmla="*/ 1256127 h 1574215"/>
                <a:gd name="connsiteX767" fmla="*/ 1731250 w 2437871"/>
                <a:gd name="connsiteY767" fmla="*/ 1256127 h 1574215"/>
                <a:gd name="connsiteX768" fmla="*/ 1731250 w 2437871"/>
                <a:gd name="connsiteY768" fmla="*/ 1181666 h 1574215"/>
                <a:gd name="connsiteX769" fmla="*/ 1727234 w 2437871"/>
                <a:gd name="connsiteY769" fmla="*/ 1181666 h 1574215"/>
                <a:gd name="connsiteX770" fmla="*/ 1727234 w 2437871"/>
                <a:gd name="connsiteY770" fmla="*/ 785100 h 1574215"/>
                <a:gd name="connsiteX771" fmla="*/ 1731250 w 2437871"/>
                <a:gd name="connsiteY771" fmla="*/ 785100 h 1574215"/>
                <a:gd name="connsiteX772" fmla="*/ 1731250 w 2437871"/>
                <a:gd name="connsiteY772" fmla="*/ 710638 h 1574215"/>
                <a:gd name="connsiteX773" fmla="*/ 1727234 w 2437871"/>
                <a:gd name="connsiteY773" fmla="*/ 710638 h 1574215"/>
                <a:gd name="connsiteX774" fmla="*/ 1727234 w 2437871"/>
                <a:gd name="connsiteY774" fmla="*/ 785100 h 1574215"/>
                <a:gd name="connsiteX775" fmla="*/ 1334685 w 2437871"/>
                <a:gd name="connsiteY775" fmla="*/ 710638 h 1574215"/>
                <a:gd name="connsiteX776" fmla="*/ 1334685 w 2437871"/>
                <a:gd name="connsiteY776" fmla="*/ 785100 h 1574215"/>
                <a:gd name="connsiteX777" fmla="*/ 1338701 w 2437871"/>
                <a:gd name="connsiteY777" fmla="*/ 785100 h 1574215"/>
                <a:gd name="connsiteX778" fmla="*/ 1338701 w 2437871"/>
                <a:gd name="connsiteY778" fmla="*/ 710638 h 1574215"/>
                <a:gd name="connsiteX779" fmla="*/ 1334685 w 2437871"/>
                <a:gd name="connsiteY779" fmla="*/ 710638 h 1574215"/>
                <a:gd name="connsiteX780" fmla="*/ 710638 w 2437871"/>
                <a:gd name="connsiteY780" fmla="*/ 710638 h 1574215"/>
                <a:gd name="connsiteX781" fmla="*/ 706621 w 2437871"/>
                <a:gd name="connsiteY781" fmla="*/ 710638 h 1574215"/>
                <a:gd name="connsiteX782" fmla="*/ 706621 w 2437871"/>
                <a:gd name="connsiteY782" fmla="*/ 785100 h 1574215"/>
                <a:gd name="connsiteX783" fmla="*/ 710638 w 2437871"/>
                <a:gd name="connsiteY783" fmla="*/ 785100 h 1574215"/>
                <a:gd name="connsiteX784" fmla="*/ 710638 w 2437871"/>
                <a:gd name="connsiteY784" fmla="*/ 710638 h 1574215"/>
                <a:gd name="connsiteX785" fmla="*/ 1020613 w 2437871"/>
                <a:gd name="connsiteY785" fmla="*/ 710638 h 1574215"/>
                <a:gd name="connsiteX786" fmla="*/ 1020613 w 2437871"/>
                <a:gd name="connsiteY786" fmla="*/ 785100 h 1574215"/>
                <a:gd name="connsiteX787" fmla="*/ 1024629 w 2437871"/>
                <a:gd name="connsiteY787" fmla="*/ 785100 h 1574215"/>
                <a:gd name="connsiteX788" fmla="*/ 1024629 w 2437871"/>
                <a:gd name="connsiteY788" fmla="*/ 710638 h 1574215"/>
                <a:gd name="connsiteX789" fmla="*/ 1020613 w 2437871"/>
                <a:gd name="connsiteY789" fmla="*/ 710638 h 1574215"/>
                <a:gd name="connsiteX790" fmla="*/ 785099 w 2437871"/>
                <a:gd name="connsiteY790" fmla="*/ 710638 h 1574215"/>
                <a:gd name="connsiteX791" fmla="*/ 785099 w 2437871"/>
                <a:gd name="connsiteY791" fmla="*/ 785100 h 1574215"/>
                <a:gd name="connsiteX792" fmla="*/ 789115 w 2437871"/>
                <a:gd name="connsiteY792" fmla="*/ 785100 h 1574215"/>
                <a:gd name="connsiteX793" fmla="*/ 789115 w 2437871"/>
                <a:gd name="connsiteY793" fmla="*/ 710638 h 1574215"/>
                <a:gd name="connsiteX794" fmla="*/ 785099 w 2437871"/>
                <a:gd name="connsiteY794" fmla="*/ 710638 h 1574215"/>
                <a:gd name="connsiteX795" fmla="*/ 78478 w 2437871"/>
                <a:gd name="connsiteY795" fmla="*/ 1560319 h 1574215"/>
                <a:gd name="connsiteX796" fmla="*/ 82494 w 2437871"/>
                <a:gd name="connsiteY796" fmla="*/ 1560319 h 1574215"/>
                <a:gd name="connsiteX797" fmla="*/ 82494 w 2437871"/>
                <a:gd name="connsiteY797" fmla="*/ 1495738 h 1574215"/>
                <a:gd name="connsiteX798" fmla="*/ 78478 w 2437871"/>
                <a:gd name="connsiteY798" fmla="*/ 1495738 h 1574215"/>
                <a:gd name="connsiteX799" fmla="*/ 78478 w 2437871"/>
                <a:gd name="connsiteY799" fmla="*/ 1560319 h 1574215"/>
                <a:gd name="connsiteX800" fmla="*/ 863657 w 2437871"/>
                <a:gd name="connsiteY800" fmla="*/ 867674 h 1574215"/>
                <a:gd name="connsiteX801" fmla="*/ 863657 w 2437871"/>
                <a:gd name="connsiteY801" fmla="*/ 942136 h 1574215"/>
                <a:gd name="connsiteX802" fmla="*/ 867673 w 2437871"/>
                <a:gd name="connsiteY802" fmla="*/ 942136 h 1574215"/>
                <a:gd name="connsiteX803" fmla="*/ 867673 w 2437871"/>
                <a:gd name="connsiteY803" fmla="*/ 867674 h 1574215"/>
                <a:gd name="connsiteX804" fmla="*/ 863657 w 2437871"/>
                <a:gd name="connsiteY804" fmla="*/ 867674 h 1574215"/>
                <a:gd name="connsiteX805" fmla="*/ 863657 w 2437871"/>
                <a:gd name="connsiteY805" fmla="*/ 710638 h 1574215"/>
                <a:gd name="connsiteX806" fmla="*/ 863657 w 2437871"/>
                <a:gd name="connsiteY806" fmla="*/ 785100 h 1574215"/>
                <a:gd name="connsiteX807" fmla="*/ 867673 w 2437871"/>
                <a:gd name="connsiteY807" fmla="*/ 785100 h 1574215"/>
                <a:gd name="connsiteX808" fmla="*/ 867673 w 2437871"/>
                <a:gd name="connsiteY808" fmla="*/ 710638 h 1574215"/>
                <a:gd name="connsiteX809" fmla="*/ 863657 w 2437871"/>
                <a:gd name="connsiteY809" fmla="*/ 710638 h 1574215"/>
                <a:gd name="connsiteX810" fmla="*/ 1727234 w 2437871"/>
                <a:gd name="connsiteY810" fmla="*/ 946152 h 1574215"/>
                <a:gd name="connsiteX811" fmla="*/ 1727234 w 2437871"/>
                <a:gd name="connsiteY811" fmla="*/ 1020613 h 1574215"/>
                <a:gd name="connsiteX812" fmla="*/ 1731250 w 2437871"/>
                <a:gd name="connsiteY812" fmla="*/ 1020613 h 1574215"/>
                <a:gd name="connsiteX813" fmla="*/ 1731250 w 2437871"/>
                <a:gd name="connsiteY813" fmla="*/ 946152 h 1574215"/>
                <a:gd name="connsiteX814" fmla="*/ 1727234 w 2437871"/>
                <a:gd name="connsiteY814" fmla="*/ 946152 h 1574215"/>
                <a:gd name="connsiteX815" fmla="*/ 157036 w 2437871"/>
                <a:gd name="connsiteY815" fmla="*/ 1560319 h 1574215"/>
                <a:gd name="connsiteX816" fmla="*/ 161052 w 2437871"/>
                <a:gd name="connsiteY816" fmla="*/ 1560319 h 1574215"/>
                <a:gd name="connsiteX817" fmla="*/ 161052 w 2437871"/>
                <a:gd name="connsiteY817" fmla="*/ 1495738 h 1574215"/>
                <a:gd name="connsiteX818" fmla="*/ 157036 w 2437871"/>
                <a:gd name="connsiteY818" fmla="*/ 1495738 h 1574215"/>
                <a:gd name="connsiteX819" fmla="*/ 157036 w 2437871"/>
                <a:gd name="connsiteY819" fmla="*/ 1560319 h 1574215"/>
                <a:gd name="connsiteX820" fmla="*/ 392550 w 2437871"/>
                <a:gd name="connsiteY820" fmla="*/ 1560319 h 1574215"/>
                <a:gd name="connsiteX821" fmla="*/ 396566 w 2437871"/>
                <a:gd name="connsiteY821" fmla="*/ 1560319 h 1574215"/>
                <a:gd name="connsiteX822" fmla="*/ 396566 w 2437871"/>
                <a:gd name="connsiteY822" fmla="*/ 1495738 h 1574215"/>
                <a:gd name="connsiteX823" fmla="*/ 392550 w 2437871"/>
                <a:gd name="connsiteY823" fmla="*/ 1495738 h 1574215"/>
                <a:gd name="connsiteX824" fmla="*/ 392550 w 2437871"/>
                <a:gd name="connsiteY824" fmla="*/ 1560319 h 1574215"/>
                <a:gd name="connsiteX825" fmla="*/ 471108 w 2437871"/>
                <a:gd name="connsiteY825" fmla="*/ 1560319 h 1574215"/>
                <a:gd name="connsiteX826" fmla="*/ 475124 w 2437871"/>
                <a:gd name="connsiteY826" fmla="*/ 1560319 h 1574215"/>
                <a:gd name="connsiteX827" fmla="*/ 475124 w 2437871"/>
                <a:gd name="connsiteY827" fmla="*/ 1495738 h 1574215"/>
                <a:gd name="connsiteX828" fmla="*/ 471108 w 2437871"/>
                <a:gd name="connsiteY828" fmla="*/ 1495738 h 1574215"/>
                <a:gd name="connsiteX829" fmla="*/ 471108 w 2437871"/>
                <a:gd name="connsiteY829" fmla="*/ 1560319 h 1574215"/>
                <a:gd name="connsiteX830" fmla="*/ 235514 w 2437871"/>
                <a:gd name="connsiteY830" fmla="*/ 1560319 h 1574215"/>
                <a:gd name="connsiteX831" fmla="*/ 239530 w 2437871"/>
                <a:gd name="connsiteY831" fmla="*/ 1560319 h 1574215"/>
                <a:gd name="connsiteX832" fmla="*/ 239530 w 2437871"/>
                <a:gd name="connsiteY832" fmla="*/ 1495738 h 1574215"/>
                <a:gd name="connsiteX833" fmla="*/ 235514 w 2437871"/>
                <a:gd name="connsiteY833" fmla="*/ 1495738 h 1574215"/>
                <a:gd name="connsiteX834" fmla="*/ 235514 w 2437871"/>
                <a:gd name="connsiteY834" fmla="*/ 1560319 h 1574215"/>
                <a:gd name="connsiteX835" fmla="*/ 314072 w 2437871"/>
                <a:gd name="connsiteY835" fmla="*/ 1560319 h 1574215"/>
                <a:gd name="connsiteX836" fmla="*/ 318088 w 2437871"/>
                <a:gd name="connsiteY836" fmla="*/ 1560319 h 1574215"/>
                <a:gd name="connsiteX837" fmla="*/ 318088 w 2437871"/>
                <a:gd name="connsiteY837" fmla="*/ 1495738 h 1574215"/>
                <a:gd name="connsiteX838" fmla="*/ 314072 w 2437871"/>
                <a:gd name="connsiteY838" fmla="*/ 1495738 h 1574215"/>
                <a:gd name="connsiteX839" fmla="*/ 314072 w 2437871"/>
                <a:gd name="connsiteY839" fmla="*/ 1560319 h 1574215"/>
                <a:gd name="connsiteX840" fmla="*/ 1491721 w 2437871"/>
                <a:gd name="connsiteY840" fmla="*/ 946152 h 1574215"/>
                <a:gd name="connsiteX841" fmla="*/ 1491721 w 2437871"/>
                <a:gd name="connsiteY841" fmla="*/ 1020613 h 1574215"/>
                <a:gd name="connsiteX842" fmla="*/ 1495737 w 2437871"/>
                <a:gd name="connsiteY842" fmla="*/ 1020613 h 1574215"/>
                <a:gd name="connsiteX843" fmla="*/ 1495737 w 2437871"/>
                <a:gd name="connsiteY843" fmla="*/ 946152 h 1574215"/>
                <a:gd name="connsiteX844" fmla="*/ 1491721 w 2437871"/>
                <a:gd name="connsiteY844" fmla="*/ 946152 h 1574215"/>
                <a:gd name="connsiteX845" fmla="*/ 1413243 w 2437871"/>
                <a:gd name="connsiteY845" fmla="*/ 946152 h 1574215"/>
                <a:gd name="connsiteX846" fmla="*/ 1413243 w 2437871"/>
                <a:gd name="connsiteY846" fmla="*/ 1020613 h 1574215"/>
                <a:gd name="connsiteX847" fmla="*/ 1417259 w 2437871"/>
                <a:gd name="connsiteY847" fmla="*/ 1020613 h 1574215"/>
                <a:gd name="connsiteX848" fmla="*/ 1417259 w 2437871"/>
                <a:gd name="connsiteY848" fmla="*/ 946152 h 1574215"/>
                <a:gd name="connsiteX849" fmla="*/ 1413243 w 2437871"/>
                <a:gd name="connsiteY849" fmla="*/ 946152 h 1574215"/>
                <a:gd name="connsiteX850" fmla="*/ 2119784 w 2437871"/>
                <a:gd name="connsiteY850" fmla="*/ 1181666 h 1574215"/>
                <a:gd name="connsiteX851" fmla="*/ 2119784 w 2437871"/>
                <a:gd name="connsiteY851" fmla="*/ 1256127 h 1574215"/>
                <a:gd name="connsiteX852" fmla="*/ 2123800 w 2437871"/>
                <a:gd name="connsiteY852" fmla="*/ 1256127 h 1574215"/>
                <a:gd name="connsiteX853" fmla="*/ 2123800 w 2437871"/>
                <a:gd name="connsiteY853" fmla="*/ 1181666 h 1574215"/>
                <a:gd name="connsiteX854" fmla="*/ 2119784 w 2437871"/>
                <a:gd name="connsiteY854" fmla="*/ 1181666 h 1574215"/>
                <a:gd name="connsiteX855" fmla="*/ 1177649 w 2437871"/>
                <a:gd name="connsiteY855" fmla="*/ 710638 h 1574215"/>
                <a:gd name="connsiteX856" fmla="*/ 1177649 w 2437871"/>
                <a:gd name="connsiteY856" fmla="*/ 785100 h 1574215"/>
                <a:gd name="connsiteX857" fmla="*/ 1181665 w 2437871"/>
                <a:gd name="connsiteY857" fmla="*/ 785100 h 1574215"/>
                <a:gd name="connsiteX858" fmla="*/ 1181665 w 2437871"/>
                <a:gd name="connsiteY858" fmla="*/ 710638 h 1574215"/>
                <a:gd name="connsiteX859" fmla="*/ 1177649 w 2437871"/>
                <a:gd name="connsiteY859" fmla="*/ 710638 h 1574215"/>
                <a:gd name="connsiteX860" fmla="*/ 2041306 w 2437871"/>
                <a:gd name="connsiteY860" fmla="*/ 1181666 h 1574215"/>
                <a:gd name="connsiteX861" fmla="*/ 2041306 w 2437871"/>
                <a:gd name="connsiteY861" fmla="*/ 1256127 h 1574215"/>
                <a:gd name="connsiteX862" fmla="*/ 2045322 w 2437871"/>
                <a:gd name="connsiteY862" fmla="*/ 1256127 h 1574215"/>
                <a:gd name="connsiteX863" fmla="*/ 2045322 w 2437871"/>
                <a:gd name="connsiteY863" fmla="*/ 1181666 h 1574215"/>
                <a:gd name="connsiteX864" fmla="*/ 2041306 w 2437871"/>
                <a:gd name="connsiteY864" fmla="*/ 1181666 h 1574215"/>
                <a:gd name="connsiteX865" fmla="*/ 1256207 w 2437871"/>
                <a:gd name="connsiteY865" fmla="*/ 710638 h 1574215"/>
                <a:gd name="connsiteX866" fmla="*/ 1256207 w 2437871"/>
                <a:gd name="connsiteY866" fmla="*/ 785100 h 1574215"/>
                <a:gd name="connsiteX867" fmla="*/ 1260223 w 2437871"/>
                <a:gd name="connsiteY867" fmla="*/ 785100 h 1574215"/>
                <a:gd name="connsiteX868" fmla="*/ 1260223 w 2437871"/>
                <a:gd name="connsiteY868" fmla="*/ 710638 h 1574215"/>
                <a:gd name="connsiteX869" fmla="*/ 1256207 w 2437871"/>
                <a:gd name="connsiteY869" fmla="*/ 710638 h 1574215"/>
                <a:gd name="connsiteX870" fmla="*/ 785099 w 2437871"/>
                <a:gd name="connsiteY870" fmla="*/ 867674 h 1574215"/>
                <a:gd name="connsiteX871" fmla="*/ 785099 w 2437871"/>
                <a:gd name="connsiteY871" fmla="*/ 942136 h 1574215"/>
                <a:gd name="connsiteX872" fmla="*/ 789115 w 2437871"/>
                <a:gd name="connsiteY872" fmla="*/ 942136 h 1574215"/>
                <a:gd name="connsiteX873" fmla="*/ 789115 w 2437871"/>
                <a:gd name="connsiteY873" fmla="*/ 867674 h 1574215"/>
                <a:gd name="connsiteX874" fmla="*/ 785099 w 2437871"/>
                <a:gd name="connsiteY874" fmla="*/ 867674 h 1574215"/>
                <a:gd name="connsiteX875" fmla="*/ 1099171 w 2437871"/>
                <a:gd name="connsiteY875" fmla="*/ 710638 h 1574215"/>
                <a:gd name="connsiteX876" fmla="*/ 1099171 w 2437871"/>
                <a:gd name="connsiteY876" fmla="*/ 785100 h 1574215"/>
                <a:gd name="connsiteX877" fmla="*/ 1103187 w 2437871"/>
                <a:gd name="connsiteY877" fmla="*/ 785100 h 1574215"/>
                <a:gd name="connsiteX878" fmla="*/ 1103187 w 2437871"/>
                <a:gd name="connsiteY878" fmla="*/ 710638 h 1574215"/>
                <a:gd name="connsiteX879" fmla="*/ 1099171 w 2437871"/>
                <a:gd name="connsiteY879" fmla="*/ 710638 h 1574215"/>
                <a:gd name="connsiteX880" fmla="*/ 549585 w 2437871"/>
                <a:gd name="connsiteY880" fmla="*/ 1560319 h 1574215"/>
                <a:gd name="connsiteX881" fmla="*/ 553602 w 2437871"/>
                <a:gd name="connsiteY881" fmla="*/ 1560319 h 1574215"/>
                <a:gd name="connsiteX882" fmla="*/ 553602 w 2437871"/>
                <a:gd name="connsiteY882" fmla="*/ 1495738 h 1574215"/>
                <a:gd name="connsiteX883" fmla="*/ 549585 w 2437871"/>
                <a:gd name="connsiteY883" fmla="*/ 1495738 h 1574215"/>
                <a:gd name="connsiteX884" fmla="*/ 549585 w 2437871"/>
                <a:gd name="connsiteY884" fmla="*/ 1560319 h 1574215"/>
                <a:gd name="connsiteX885" fmla="*/ 1884270 w 2437871"/>
                <a:gd name="connsiteY885" fmla="*/ 946152 h 1574215"/>
                <a:gd name="connsiteX886" fmla="*/ 1884270 w 2437871"/>
                <a:gd name="connsiteY886" fmla="*/ 1020613 h 1574215"/>
                <a:gd name="connsiteX887" fmla="*/ 1888286 w 2437871"/>
                <a:gd name="connsiteY887" fmla="*/ 1020613 h 1574215"/>
                <a:gd name="connsiteX888" fmla="*/ 1888286 w 2437871"/>
                <a:gd name="connsiteY888" fmla="*/ 946152 h 1574215"/>
                <a:gd name="connsiteX889" fmla="*/ 1884270 w 2437871"/>
                <a:gd name="connsiteY889" fmla="*/ 946152 h 1574215"/>
                <a:gd name="connsiteX890" fmla="*/ 1805792 w 2437871"/>
                <a:gd name="connsiteY890" fmla="*/ 946152 h 1574215"/>
                <a:gd name="connsiteX891" fmla="*/ 1805792 w 2437871"/>
                <a:gd name="connsiteY891" fmla="*/ 1020613 h 1574215"/>
                <a:gd name="connsiteX892" fmla="*/ 1809809 w 2437871"/>
                <a:gd name="connsiteY892" fmla="*/ 1020613 h 1574215"/>
                <a:gd name="connsiteX893" fmla="*/ 1809809 w 2437871"/>
                <a:gd name="connsiteY893" fmla="*/ 946152 h 1574215"/>
                <a:gd name="connsiteX894" fmla="*/ 1805792 w 2437871"/>
                <a:gd name="connsiteY894" fmla="*/ 946152 h 1574215"/>
                <a:gd name="connsiteX895" fmla="*/ 942135 w 2437871"/>
                <a:gd name="connsiteY895" fmla="*/ 710638 h 1574215"/>
                <a:gd name="connsiteX896" fmla="*/ 942135 w 2437871"/>
                <a:gd name="connsiteY896" fmla="*/ 785100 h 1574215"/>
                <a:gd name="connsiteX897" fmla="*/ 946151 w 2437871"/>
                <a:gd name="connsiteY897" fmla="*/ 785100 h 1574215"/>
                <a:gd name="connsiteX898" fmla="*/ 946151 w 2437871"/>
                <a:gd name="connsiteY898" fmla="*/ 710638 h 1574215"/>
                <a:gd name="connsiteX899" fmla="*/ 942135 w 2437871"/>
                <a:gd name="connsiteY899" fmla="*/ 710638 h 1574215"/>
                <a:gd name="connsiteX900" fmla="*/ 863657 w 2437871"/>
                <a:gd name="connsiteY900" fmla="*/ 946152 h 1574215"/>
                <a:gd name="connsiteX901" fmla="*/ 863657 w 2437871"/>
                <a:gd name="connsiteY901" fmla="*/ 1020613 h 1574215"/>
                <a:gd name="connsiteX902" fmla="*/ 867673 w 2437871"/>
                <a:gd name="connsiteY902" fmla="*/ 1020613 h 1574215"/>
                <a:gd name="connsiteX903" fmla="*/ 867673 w 2437871"/>
                <a:gd name="connsiteY903" fmla="*/ 946152 h 1574215"/>
                <a:gd name="connsiteX904" fmla="*/ 863657 w 2437871"/>
                <a:gd name="connsiteY904" fmla="*/ 946152 h 1574215"/>
                <a:gd name="connsiteX905" fmla="*/ 396566 w 2437871"/>
                <a:gd name="connsiteY905" fmla="*/ 392550 h 1574215"/>
                <a:gd name="connsiteX906" fmla="*/ 396566 w 2437871"/>
                <a:gd name="connsiteY906" fmla="*/ 318088 h 1574215"/>
                <a:gd name="connsiteX907" fmla="*/ 392550 w 2437871"/>
                <a:gd name="connsiteY907" fmla="*/ 318088 h 1574215"/>
                <a:gd name="connsiteX908" fmla="*/ 392550 w 2437871"/>
                <a:gd name="connsiteY908" fmla="*/ 392550 h 1574215"/>
                <a:gd name="connsiteX909" fmla="*/ 396566 w 2437871"/>
                <a:gd name="connsiteY909" fmla="*/ 392550 h 1574215"/>
                <a:gd name="connsiteX910" fmla="*/ 1495737 w 2437871"/>
                <a:gd name="connsiteY910" fmla="*/ 628064 h 1574215"/>
                <a:gd name="connsiteX911" fmla="*/ 1495737 w 2437871"/>
                <a:gd name="connsiteY911" fmla="*/ 553602 h 1574215"/>
                <a:gd name="connsiteX912" fmla="*/ 1491721 w 2437871"/>
                <a:gd name="connsiteY912" fmla="*/ 553602 h 1574215"/>
                <a:gd name="connsiteX913" fmla="*/ 1491721 w 2437871"/>
                <a:gd name="connsiteY913" fmla="*/ 628064 h 1574215"/>
                <a:gd name="connsiteX914" fmla="*/ 1495737 w 2437871"/>
                <a:gd name="connsiteY914" fmla="*/ 628064 h 1574215"/>
                <a:gd name="connsiteX915" fmla="*/ 1256207 w 2437871"/>
                <a:gd name="connsiteY915" fmla="*/ 867674 h 1574215"/>
                <a:gd name="connsiteX916" fmla="*/ 1256207 w 2437871"/>
                <a:gd name="connsiteY916" fmla="*/ 942136 h 1574215"/>
                <a:gd name="connsiteX917" fmla="*/ 1260223 w 2437871"/>
                <a:gd name="connsiteY917" fmla="*/ 942136 h 1574215"/>
                <a:gd name="connsiteX918" fmla="*/ 1260223 w 2437871"/>
                <a:gd name="connsiteY918" fmla="*/ 867674 h 1574215"/>
                <a:gd name="connsiteX919" fmla="*/ 1256207 w 2437871"/>
                <a:gd name="connsiteY919" fmla="*/ 867674 h 1574215"/>
                <a:gd name="connsiteX920" fmla="*/ 632080 w 2437871"/>
                <a:gd name="connsiteY920" fmla="*/ 628064 h 1574215"/>
                <a:gd name="connsiteX921" fmla="*/ 632080 w 2437871"/>
                <a:gd name="connsiteY921" fmla="*/ 553602 h 1574215"/>
                <a:gd name="connsiteX922" fmla="*/ 628063 w 2437871"/>
                <a:gd name="connsiteY922" fmla="*/ 553602 h 1574215"/>
                <a:gd name="connsiteX923" fmla="*/ 628063 w 2437871"/>
                <a:gd name="connsiteY923" fmla="*/ 628064 h 1574215"/>
                <a:gd name="connsiteX924" fmla="*/ 632080 w 2437871"/>
                <a:gd name="connsiteY924" fmla="*/ 628064 h 1574215"/>
                <a:gd name="connsiteX925" fmla="*/ 1809809 w 2437871"/>
                <a:gd name="connsiteY925" fmla="*/ 549586 h 1574215"/>
                <a:gd name="connsiteX926" fmla="*/ 1809809 w 2437871"/>
                <a:gd name="connsiteY926" fmla="*/ 475124 h 1574215"/>
                <a:gd name="connsiteX927" fmla="*/ 1805792 w 2437871"/>
                <a:gd name="connsiteY927" fmla="*/ 475124 h 1574215"/>
                <a:gd name="connsiteX928" fmla="*/ 1805792 w 2437871"/>
                <a:gd name="connsiteY928" fmla="*/ 549586 h 1574215"/>
                <a:gd name="connsiteX929" fmla="*/ 1809809 w 2437871"/>
                <a:gd name="connsiteY929" fmla="*/ 549586 h 1574215"/>
                <a:gd name="connsiteX930" fmla="*/ 1099171 w 2437871"/>
                <a:gd name="connsiteY930" fmla="*/ 1024630 h 1574215"/>
                <a:gd name="connsiteX931" fmla="*/ 1099171 w 2437871"/>
                <a:gd name="connsiteY931" fmla="*/ 1099091 h 1574215"/>
                <a:gd name="connsiteX932" fmla="*/ 1103187 w 2437871"/>
                <a:gd name="connsiteY932" fmla="*/ 1099091 h 1574215"/>
                <a:gd name="connsiteX933" fmla="*/ 1103187 w 2437871"/>
                <a:gd name="connsiteY933" fmla="*/ 1024630 h 1574215"/>
                <a:gd name="connsiteX934" fmla="*/ 1099171 w 2437871"/>
                <a:gd name="connsiteY934" fmla="*/ 1024630 h 1574215"/>
                <a:gd name="connsiteX935" fmla="*/ 1491721 w 2437871"/>
                <a:gd name="connsiteY935" fmla="*/ 867674 h 1574215"/>
                <a:gd name="connsiteX936" fmla="*/ 1491721 w 2437871"/>
                <a:gd name="connsiteY936" fmla="*/ 942136 h 1574215"/>
                <a:gd name="connsiteX937" fmla="*/ 1495737 w 2437871"/>
                <a:gd name="connsiteY937" fmla="*/ 942136 h 1574215"/>
                <a:gd name="connsiteX938" fmla="*/ 1495737 w 2437871"/>
                <a:gd name="connsiteY938" fmla="*/ 867674 h 1574215"/>
                <a:gd name="connsiteX939" fmla="*/ 1491721 w 2437871"/>
                <a:gd name="connsiteY939" fmla="*/ 867674 h 1574215"/>
                <a:gd name="connsiteX940" fmla="*/ 553602 w 2437871"/>
                <a:gd name="connsiteY940" fmla="*/ 392550 h 1574215"/>
                <a:gd name="connsiteX941" fmla="*/ 553602 w 2437871"/>
                <a:gd name="connsiteY941" fmla="*/ 318088 h 1574215"/>
                <a:gd name="connsiteX942" fmla="*/ 549585 w 2437871"/>
                <a:gd name="connsiteY942" fmla="*/ 318088 h 1574215"/>
                <a:gd name="connsiteX943" fmla="*/ 549585 w 2437871"/>
                <a:gd name="connsiteY943" fmla="*/ 392550 h 1574215"/>
                <a:gd name="connsiteX944" fmla="*/ 553602 w 2437871"/>
                <a:gd name="connsiteY944" fmla="*/ 392550 h 1574215"/>
                <a:gd name="connsiteX945" fmla="*/ 1731250 w 2437871"/>
                <a:gd name="connsiteY945" fmla="*/ 549586 h 1574215"/>
                <a:gd name="connsiteX946" fmla="*/ 1731250 w 2437871"/>
                <a:gd name="connsiteY946" fmla="*/ 475124 h 1574215"/>
                <a:gd name="connsiteX947" fmla="*/ 1727234 w 2437871"/>
                <a:gd name="connsiteY947" fmla="*/ 475124 h 1574215"/>
                <a:gd name="connsiteX948" fmla="*/ 1727234 w 2437871"/>
                <a:gd name="connsiteY948" fmla="*/ 549586 h 1574215"/>
                <a:gd name="connsiteX949" fmla="*/ 1731250 w 2437871"/>
                <a:gd name="connsiteY949" fmla="*/ 549586 h 1574215"/>
                <a:gd name="connsiteX950" fmla="*/ 2041306 w 2437871"/>
                <a:gd name="connsiteY950" fmla="*/ 863658 h 1574215"/>
                <a:gd name="connsiteX951" fmla="*/ 2045322 w 2437871"/>
                <a:gd name="connsiteY951" fmla="*/ 863658 h 1574215"/>
                <a:gd name="connsiteX952" fmla="*/ 2045322 w 2437871"/>
                <a:gd name="connsiteY952" fmla="*/ 789196 h 1574215"/>
                <a:gd name="connsiteX953" fmla="*/ 2041306 w 2437871"/>
                <a:gd name="connsiteY953" fmla="*/ 789196 h 1574215"/>
                <a:gd name="connsiteX954" fmla="*/ 2041306 w 2437871"/>
                <a:gd name="connsiteY954" fmla="*/ 863658 h 1574215"/>
                <a:gd name="connsiteX955" fmla="*/ 1574215 w 2437871"/>
                <a:gd name="connsiteY955" fmla="*/ 628064 h 1574215"/>
                <a:gd name="connsiteX956" fmla="*/ 1574215 w 2437871"/>
                <a:gd name="connsiteY956" fmla="*/ 553602 h 1574215"/>
                <a:gd name="connsiteX957" fmla="*/ 1570198 w 2437871"/>
                <a:gd name="connsiteY957" fmla="*/ 553602 h 1574215"/>
                <a:gd name="connsiteX958" fmla="*/ 1570198 w 2437871"/>
                <a:gd name="connsiteY958" fmla="*/ 628064 h 1574215"/>
                <a:gd name="connsiteX959" fmla="*/ 1574215 w 2437871"/>
                <a:gd name="connsiteY959" fmla="*/ 628064 h 1574215"/>
                <a:gd name="connsiteX960" fmla="*/ 867673 w 2437871"/>
                <a:gd name="connsiteY960" fmla="*/ 392550 h 1574215"/>
                <a:gd name="connsiteX961" fmla="*/ 867673 w 2437871"/>
                <a:gd name="connsiteY961" fmla="*/ 318088 h 1574215"/>
                <a:gd name="connsiteX962" fmla="*/ 863657 w 2437871"/>
                <a:gd name="connsiteY962" fmla="*/ 318088 h 1574215"/>
                <a:gd name="connsiteX963" fmla="*/ 863657 w 2437871"/>
                <a:gd name="connsiteY963" fmla="*/ 392550 h 1574215"/>
                <a:gd name="connsiteX964" fmla="*/ 867673 w 2437871"/>
                <a:gd name="connsiteY964" fmla="*/ 392550 h 1574215"/>
                <a:gd name="connsiteX965" fmla="*/ 1020613 w 2437871"/>
                <a:gd name="connsiteY965" fmla="*/ 1024630 h 1574215"/>
                <a:gd name="connsiteX966" fmla="*/ 1020613 w 2437871"/>
                <a:gd name="connsiteY966" fmla="*/ 1099091 h 1574215"/>
                <a:gd name="connsiteX967" fmla="*/ 1024629 w 2437871"/>
                <a:gd name="connsiteY967" fmla="*/ 1099091 h 1574215"/>
                <a:gd name="connsiteX968" fmla="*/ 1024629 w 2437871"/>
                <a:gd name="connsiteY968" fmla="*/ 1024630 h 1574215"/>
                <a:gd name="connsiteX969" fmla="*/ 1020613 w 2437871"/>
                <a:gd name="connsiteY969" fmla="*/ 1024630 h 1574215"/>
                <a:gd name="connsiteX970" fmla="*/ 1884270 w 2437871"/>
                <a:gd name="connsiteY970" fmla="*/ 628064 h 1574215"/>
                <a:gd name="connsiteX971" fmla="*/ 1888286 w 2437871"/>
                <a:gd name="connsiteY971" fmla="*/ 628064 h 1574215"/>
                <a:gd name="connsiteX972" fmla="*/ 1888286 w 2437871"/>
                <a:gd name="connsiteY972" fmla="*/ 553602 h 1574215"/>
                <a:gd name="connsiteX973" fmla="*/ 1884270 w 2437871"/>
                <a:gd name="connsiteY973" fmla="*/ 553602 h 1574215"/>
                <a:gd name="connsiteX974" fmla="*/ 1884270 w 2437871"/>
                <a:gd name="connsiteY974" fmla="*/ 628064 h 1574215"/>
                <a:gd name="connsiteX975" fmla="*/ 789115 w 2437871"/>
                <a:gd name="connsiteY975" fmla="*/ 392550 h 1574215"/>
                <a:gd name="connsiteX976" fmla="*/ 789115 w 2437871"/>
                <a:gd name="connsiteY976" fmla="*/ 318088 h 1574215"/>
                <a:gd name="connsiteX977" fmla="*/ 785099 w 2437871"/>
                <a:gd name="connsiteY977" fmla="*/ 318088 h 1574215"/>
                <a:gd name="connsiteX978" fmla="*/ 785099 w 2437871"/>
                <a:gd name="connsiteY978" fmla="*/ 392550 h 1574215"/>
                <a:gd name="connsiteX979" fmla="*/ 789115 w 2437871"/>
                <a:gd name="connsiteY979" fmla="*/ 392550 h 1574215"/>
                <a:gd name="connsiteX980" fmla="*/ 1884270 w 2437871"/>
                <a:gd name="connsiteY980" fmla="*/ 706622 h 1574215"/>
                <a:gd name="connsiteX981" fmla="*/ 1888286 w 2437871"/>
                <a:gd name="connsiteY981" fmla="*/ 706622 h 1574215"/>
                <a:gd name="connsiteX982" fmla="*/ 1888286 w 2437871"/>
                <a:gd name="connsiteY982" fmla="*/ 632160 h 1574215"/>
                <a:gd name="connsiteX983" fmla="*/ 1884270 w 2437871"/>
                <a:gd name="connsiteY983" fmla="*/ 632160 h 1574215"/>
                <a:gd name="connsiteX984" fmla="*/ 1884270 w 2437871"/>
                <a:gd name="connsiteY984" fmla="*/ 706622 h 1574215"/>
                <a:gd name="connsiteX985" fmla="*/ 946151 w 2437871"/>
                <a:gd name="connsiteY985" fmla="*/ 392550 h 1574215"/>
                <a:gd name="connsiteX986" fmla="*/ 946151 w 2437871"/>
                <a:gd name="connsiteY986" fmla="*/ 318088 h 1574215"/>
                <a:gd name="connsiteX987" fmla="*/ 942135 w 2437871"/>
                <a:gd name="connsiteY987" fmla="*/ 318088 h 1574215"/>
                <a:gd name="connsiteX988" fmla="*/ 942135 w 2437871"/>
                <a:gd name="connsiteY988" fmla="*/ 392550 h 1574215"/>
                <a:gd name="connsiteX989" fmla="*/ 946151 w 2437871"/>
                <a:gd name="connsiteY989" fmla="*/ 392550 h 1574215"/>
                <a:gd name="connsiteX990" fmla="*/ 632080 w 2437871"/>
                <a:gd name="connsiteY990" fmla="*/ 392550 h 1574215"/>
                <a:gd name="connsiteX991" fmla="*/ 632080 w 2437871"/>
                <a:gd name="connsiteY991" fmla="*/ 318088 h 1574215"/>
                <a:gd name="connsiteX992" fmla="*/ 628063 w 2437871"/>
                <a:gd name="connsiteY992" fmla="*/ 318088 h 1574215"/>
                <a:gd name="connsiteX993" fmla="*/ 628063 w 2437871"/>
                <a:gd name="connsiteY993" fmla="*/ 392550 h 1574215"/>
                <a:gd name="connsiteX994" fmla="*/ 632080 w 2437871"/>
                <a:gd name="connsiteY994" fmla="*/ 392550 h 1574215"/>
                <a:gd name="connsiteX995" fmla="*/ 1417259 w 2437871"/>
                <a:gd name="connsiteY995" fmla="*/ 628064 h 1574215"/>
                <a:gd name="connsiteX996" fmla="*/ 1417259 w 2437871"/>
                <a:gd name="connsiteY996" fmla="*/ 553602 h 1574215"/>
                <a:gd name="connsiteX997" fmla="*/ 1413243 w 2437871"/>
                <a:gd name="connsiteY997" fmla="*/ 553602 h 1574215"/>
                <a:gd name="connsiteX998" fmla="*/ 1413243 w 2437871"/>
                <a:gd name="connsiteY998" fmla="*/ 628064 h 1574215"/>
                <a:gd name="connsiteX999" fmla="*/ 1417259 w 2437871"/>
                <a:gd name="connsiteY999" fmla="*/ 628064 h 1574215"/>
                <a:gd name="connsiteX1000" fmla="*/ 1177649 w 2437871"/>
                <a:gd name="connsiteY1000" fmla="*/ 1024630 h 1574215"/>
                <a:gd name="connsiteX1001" fmla="*/ 1177649 w 2437871"/>
                <a:gd name="connsiteY1001" fmla="*/ 1099091 h 1574215"/>
                <a:gd name="connsiteX1002" fmla="*/ 1181665 w 2437871"/>
                <a:gd name="connsiteY1002" fmla="*/ 1099091 h 1574215"/>
                <a:gd name="connsiteX1003" fmla="*/ 1181665 w 2437871"/>
                <a:gd name="connsiteY1003" fmla="*/ 1024630 h 1574215"/>
                <a:gd name="connsiteX1004" fmla="*/ 1177649 w 2437871"/>
                <a:gd name="connsiteY1004" fmla="*/ 1024630 h 1574215"/>
                <a:gd name="connsiteX1005" fmla="*/ 1888286 w 2437871"/>
                <a:gd name="connsiteY1005" fmla="*/ 549586 h 1574215"/>
                <a:gd name="connsiteX1006" fmla="*/ 1888286 w 2437871"/>
                <a:gd name="connsiteY1006" fmla="*/ 475124 h 1574215"/>
                <a:gd name="connsiteX1007" fmla="*/ 1884270 w 2437871"/>
                <a:gd name="connsiteY1007" fmla="*/ 475124 h 1574215"/>
                <a:gd name="connsiteX1008" fmla="*/ 1884270 w 2437871"/>
                <a:gd name="connsiteY1008" fmla="*/ 549586 h 1574215"/>
                <a:gd name="connsiteX1009" fmla="*/ 1888286 w 2437871"/>
                <a:gd name="connsiteY1009" fmla="*/ 549586 h 1574215"/>
                <a:gd name="connsiteX1010" fmla="*/ 710638 w 2437871"/>
                <a:gd name="connsiteY1010" fmla="*/ 392550 h 1574215"/>
                <a:gd name="connsiteX1011" fmla="*/ 710638 w 2437871"/>
                <a:gd name="connsiteY1011" fmla="*/ 318088 h 1574215"/>
                <a:gd name="connsiteX1012" fmla="*/ 706621 w 2437871"/>
                <a:gd name="connsiteY1012" fmla="*/ 318088 h 1574215"/>
                <a:gd name="connsiteX1013" fmla="*/ 706621 w 2437871"/>
                <a:gd name="connsiteY1013" fmla="*/ 392550 h 1574215"/>
                <a:gd name="connsiteX1014" fmla="*/ 710638 w 2437871"/>
                <a:gd name="connsiteY1014" fmla="*/ 392550 h 1574215"/>
                <a:gd name="connsiteX1015" fmla="*/ 549585 w 2437871"/>
                <a:gd name="connsiteY1015" fmla="*/ 1103188 h 1574215"/>
                <a:gd name="connsiteX1016" fmla="*/ 549585 w 2437871"/>
                <a:gd name="connsiteY1016" fmla="*/ 1177649 h 1574215"/>
                <a:gd name="connsiteX1017" fmla="*/ 553602 w 2437871"/>
                <a:gd name="connsiteY1017" fmla="*/ 1177649 h 1574215"/>
                <a:gd name="connsiteX1018" fmla="*/ 553602 w 2437871"/>
                <a:gd name="connsiteY1018" fmla="*/ 1103188 h 1574215"/>
                <a:gd name="connsiteX1019" fmla="*/ 549585 w 2437871"/>
                <a:gd name="connsiteY1019" fmla="*/ 1103188 h 1574215"/>
                <a:gd name="connsiteX1020" fmla="*/ 1805792 w 2437871"/>
                <a:gd name="connsiteY1020" fmla="*/ 706622 h 1574215"/>
                <a:gd name="connsiteX1021" fmla="*/ 1809809 w 2437871"/>
                <a:gd name="connsiteY1021" fmla="*/ 706622 h 1574215"/>
                <a:gd name="connsiteX1022" fmla="*/ 1809809 w 2437871"/>
                <a:gd name="connsiteY1022" fmla="*/ 632160 h 1574215"/>
                <a:gd name="connsiteX1023" fmla="*/ 1805792 w 2437871"/>
                <a:gd name="connsiteY1023" fmla="*/ 632160 h 1574215"/>
                <a:gd name="connsiteX1024" fmla="*/ 1805792 w 2437871"/>
                <a:gd name="connsiteY1024" fmla="*/ 706622 h 1574215"/>
                <a:gd name="connsiteX1025" fmla="*/ 785099 w 2437871"/>
                <a:gd name="connsiteY1025" fmla="*/ 1103188 h 1574215"/>
                <a:gd name="connsiteX1026" fmla="*/ 785099 w 2437871"/>
                <a:gd name="connsiteY1026" fmla="*/ 1177649 h 1574215"/>
                <a:gd name="connsiteX1027" fmla="*/ 789115 w 2437871"/>
                <a:gd name="connsiteY1027" fmla="*/ 1177649 h 1574215"/>
                <a:gd name="connsiteX1028" fmla="*/ 789115 w 2437871"/>
                <a:gd name="connsiteY1028" fmla="*/ 1103188 h 1574215"/>
                <a:gd name="connsiteX1029" fmla="*/ 785099 w 2437871"/>
                <a:gd name="connsiteY1029" fmla="*/ 1103188 h 1574215"/>
                <a:gd name="connsiteX1030" fmla="*/ 863657 w 2437871"/>
                <a:gd name="connsiteY1030" fmla="*/ 1103188 h 1574215"/>
                <a:gd name="connsiteX1031" fmla="*/ 863657 w 2437871"/>
                <a:gd name="connsiteY1031" fmla="*/ 1177649 h 1574215"/>
                <a:gd name="connsiteX1032" fmla="*/ 867673 w 2437871"/>
                <a:gd name="connsiteY1032" fmla="*/ 1177649 h 1574215"/>
                <a:gd name="connsiteX1033" fmla="*/ 867673 w 2437871"/>
                <a:gd name="connsiteY1033" fmla="*/ 1103188 h 1574215"/>
                <a:gd name="connsiteX1034" fmla="*/ 863657 w 2437871"/>
                <a:gd name="connsiteY1034" fmla="*/ 1103188 h 1574215"/>
                <a:gd name="connsiteX1035" fmla="*/ 706621 w 2437871"/>
                <a:gd name="connsiteY1035" fmla="*/ 1103188 h 1574215"/>
                <a:gd name="connsiteX1036" fmla="*/ 706621 w 2437871"/>
                <a:gd name="connsiteY1036" fmla="*/ 1177649 h 1574215"/>
                <a:gd name="connsiteX1037" fmla="*/ 710638 w 2437871"/>
                <a:gd name="connsiteY1037" fmla="*/ 1177649 h 1574215"/>
                <a:gd name="connsiteX1038" fmla="*/ 710638 w 2437871"/>
                <a:gd name="connsiteY1038" fmla="*/ 1103188 h 1574215"/>
                <a:gd name="connsiteX1039" fmla="*/ 706621 w 2437871"/>
                <a:gd name="connsiteY1039" fmla="*/ 1103188 h 1574215"/>
                <a:gd name="connsiteX1040" fmla="*/ 942135 w 2437871"/>
                <a:gd name="connsiteY1040" fmla="*/ 867674 h 1574215"/>
                <a:gd name="connsiteX1041" fmla="*/ 942135 w 2437871"/>
                <a:gd name="connsiteY1041" fmla="*/ 942136 h 1574215"/>
                <a:gd name="connsiteX1042" fmla="*/ 946151 w 2437871"/>
                <a:gd name="connsiteY1042" fmla="*/ 942136 h 1574215"/>
                <a:gd name="connsiteX1043" fmla="*/ 946151 w 2437871"/>
                <a:gd name="connsiteY1043" fmla="*/ 867674 h 1574215"/>
                <a:gd name="connsiteX1044" fmla="*/ 942135 w 2437871"/>
                <a:gd name="connsiteY1044" fmla="*/ 867674 h 1574215"/>
                <a:gd name="connsiteX1045" fmla="*/ 1020613 w 2437871"/>
                <a:gd name="connsiteY1045" fmla="*/ 1103188 h 1574215"/>
                <a:gd name="connsiteX1046" fmla="*/ 1020613 w 2437871"/>
                <a:gd name="connsiteY1046" fmla="*/ 1177649 h 1574215"/>
                <a:gd name="connsiteX1047" fmla="*/ 1024629 w 2437871"/>
                <a:gd name="connsiteY1047" fmla="*/ 1177649 h 1574215"/>
                <a:gd name="connsiteX1048" fmla="*/ 1024629 w 2437871"/>
                <a:gd name="connsiteY1048" fmla="*/ 1103188 h 1574215"/>
                <a:gd name="connsiteX1049" fmla="*/ 1020613 w 2437871"/>
                <a:gd name="connsiteY1049" fmla="*/ 1103188 h 1574215"/>
                <a:gd name="connsiteX1050" fmla="*/ 1417259 w 2437871"/>
                <a:gd name="connsiteY1050" fmla="*/ 549586 h 1574215"/>
                <a:gd name="connsiteX1051" fmla="*/ 1417259 w 2437871"/>
                <a:gd name="connsiteY1051" fmla="*/ 475124 h 1574215"/>
                <a:gd name="connsiteX1052" fmla="*/ 1413243 w 2437871"/>
                <a:gd name="connsiteY1052" fmla="*/ 475124 h 1574215"/>
                <a:gd name="connsiteX1053" fmla="*/ 1413243 w 2437871"/>
                <a:gd name="connsiteY1053" fmla="*/ 549586 h 1574215"/>
                <a:gd name="connsiteX1054" fmla="*/ 1417259 w 2437871"/>
                <a:gd name="connsiteY1054" fmla="*/ 549586 h 1574215"/>
                <a:gd name="connsiteX1055" fmla="*/ 1809809 w 2437871"/>
                <a:gd name="connsiteY1055" fmla="*/ 628064 h 1574215"/>
                <a:gd name="connsiteX1056" fmla="*/ 1809809 w 2437871"/>
                <a:gd name="connsiteY1056" fmla="*/ 553602 h 1574215"/>
                <a:gd name="connsiteX1057" fmla="*/ 1805792 w 2437871"/>
                <a:gd name="connsiteY1057" fmla="*/ 553602 h 1574215"/>
                <a:gd name="connsiteX1058" fmla="*/ 1805792 w 2437871"/>
                <a:gd name="connsiteY1058" fmla="*/ 628064 h 1574215"/>
                <a:gd name="connsiteX1059" fmla="*/ 1809809 w 2437871"/>
                <a:gd name="connsiteY1059" fmla="*/ 628064 h 1574215"/>
                <a:gd name="connsiteX1060" fmla="*/ 863657 w 2437871"/>
                <a:gd name="connsiteY1060" fmla="*/ 1024630 h 1574215"/>
                <a:gd name="connsiteX1061" fmla="*/ 863657 w 2437871"/>
                <a:gd name="connsiteY1061" fmla="*/ 1099091 h 1574215"/>
                <a:gd name="connsiteX1062" fmla="*/ 867673 w 2437871"/>
                <a:gd name="connsiteY1062" fmla="*/ 1099091 h 1574215"/>
                <a:gd name="connsiteX1063" fmla="*/ 867673 w 2437871"/>
                <a:gd name="connsiteY1063" fmla="*/ 1024630 h 1574215"/>
                <a:gd name="connsiteX1064" fmla="*/ 863657 w 2437871"/>
                <a:gd name="connsiteY1064" fmla="*/ 1024630 h 1574215"/>
                <a:gd name="connsiteX1065" fmla="*/ 942135 w 2437871"/>
                <a:gd name="connsiteY1065" fmla="*/ 1103188 h 1574215"/>
                <a:gd name="connsiteX1066" fmla="*/ 942135 w 2437871"/>
                <a:gd name="connsiteY1066" fmla="*/ 1177649 h 1574215"/>
                <a:gd name="connsiteX1067" fmla="*/ 946151 w 2437871"/>
                <a:gd name="connsiteY1067" fmla="*/ 1177649 h 1574215"/>
                <a:gd name="connsiteX1068" fmla="*/ 946151 w 2437871"/>
                <a:gd name="connsiteY1068" fmla="*/ 1103188 h 1574215"/>
                <a:gd name="connsiteX1069" fmla="*/ 942135 w 2437871"/>
                <a:gd name="connsiteY1069" fmla="*/ 1103188 h 1574215"/>
                <a:gd name="connsiteX1070" fmla="*/ 1805792 w 2437871"/>
                <a:gd name="connsiteY1070" fmla="*/ 785100 h 1574215"/>
                <a:gd name="connsiteX1071" fmla="*/ 1809809 w 2437871"/>
                <a:gd name="connsiteY1071" fmla="*/ 785100 h 1574215"/>
                <a:gd name="connsiteX1072" fmla="*/ 1809809 w 2437871"/>
                <a:gd name="connsiteY1072" fmla="*/ 710638 h 1574215"/>
                <a:gd name="connsiteX1073" fmla="*/ 1805792 w 2437871"/>
                <a:gd name="connsiteY1073" fmla="*/ 710638 h 1574215"/>
                <a:gd name="connsiteX1074" fmla="*/ 1805792 w 2437871"/>
                <a:gd name="connsiteY1074" fmla="*/ 785100 h 1574215"/>
                <a:gd name="connsiteX1075" fmla="*/ 392550 w 2437871"/>
                <a:gd name="connsiteY1075" fmla="*/ 1103188 h 1574215"/>
                <a:gd name="connsiteX1076" fmla="*/ 392550 w 2437871"/>
                <a:gd name="connsiteY1076" fmla="*/ 1177649 h 1574215"/>
                <a:gd name="connsiteX1077" fmla="*/ 396566 w 2437871"/>
                <a:gd name="connsiteY1077" fmla="*/ 1177649 h 1574215"/>
                <a:gd name="connsiteX1078" fmla="*/ 396566 w 2437871"/>
                <a:gd name="connsiteY1078" fmla="*/ 1103188 h 1574215"/>
                <a:gd name="connsiteX1079" fmla="*/ 392550 w 2437871"/>
                <a:gd name="connsiteY1079" fmla="*/ 1103188 h 1574215"/>
                <a:gd name="connsiteX1080" fmla="*/ 1574215 w 2437871"/>
                <a:gd name="connsiteY1080" fmla="*/ 549586 h 1574215"/>
                <a:gd name="connsiteX1081" fmla="*/ 1574215 w 2437871"/>
                <a:gd name="connsiteY1081" fmla="*/ 475124 h 1574215"/>
                <a:gd name="connsiteX1082" fmla="*/ 1570198 w 2437871"/>
                <a:gd name="connsiteY1082" fmla="*/ 475124 h 1574215"/>
                <a:gd name="connsiteX1083" fmla="*/ 1570198 w 2437871"/>
                <a:gd name="connsiteY1083" fmla="*/ 549586 h 1574215"/>
                <a:gd name="connsiteX1084" fmla="*/ 1574215 w 2437871"/>
                <a:gd name="connsiteY1084" fmla="*/ 549586 h 1574215"/>
                <a:gd name="connsiteX1085" fmla="*/ 1652773 w 2437871"/>
                <a:gd name="connsiteY1085" fmla="*/ 628064 h 1574215"/>
                <a:gd name="connsiteX1086" fmla="*/ 1652773 w 2437871"/>
                <a:gd name="connsiteY1086" fmla="*/ 553602 h 1574215"/>
                <a:gd name="connsiteX1087" fmla="*/ 1648756 w 2437871"/>
                <a:gd name="connsiteY1087" fmla="*/ 553602 h 1574215"/>
                <a:gd name="connsiteX1088" fmla="*/ 1648756 w 2437871"/>
                <a:gd name="connsiteY1088" fmla="*/ 628064 h 1574215"/>
                <a:gd name="connsiteX1089" fmla="*/ 1652773 w 2437871"/>
                <a:gd name="connsiteY1089" fmla="*/ 628064 h 1574215"/>
                <a:gd name="connsiteX1090" fmla="*/ 2041306 w 2437871"/>
                <a:gd name="connsiteY1090" fmla="*/ 942136 h 1574215"/>
                <a:gd name="connsiteX1091" fmla="*/ 2045322 w 2437871"/>
                <a:gd name="connsiteY1091" fmla="*/ 942136 h 1574215"/>
                <a:gd name="connsiteX1092" fmla="*/ 2045322 w 2437871"/>
                <a:gd name="connsiteY1092" fmla="*/ 867674 h 1574215"/>
                <a:gd name="connsiteX1093" fmla="*/ 2041306 w 2437871"/>
                <a:gd name="connsiteY1093" fmla="*/ 867674 h 1574215"/>
                <a:gd name="connsiteX1094" fmla="*/ 2041306 w 2437871"/>
                <a:gd name="connsiteY1094" fmla="*/ 942136 h 1574215"/>
                <a:gd name="connsiteX1095" fmla="*/ 1652773 w 2437871"/>
                <a:gd name="connsiteY1095" fmla="*/ 549586 h 1574215"/>
                <a:gd name="connsiteX1096" fmla="*/ 1652773 w 2437871"/>
                <a:gd name="connsiteY1096" fmla="*/ 475124 h 1574215"/>
                <a:gd name="connsiteX1097" fmla="*/ 1648756 w 2437871"/>
                <a:gd name="connsiteY1097" fmla="*/ 475124 h 1574215"/>
                <a:gd name="connsiteX1098" fmla="*/ 1648756 w 2437871"/>
                <a:gd name="connsiteY1098" fmla="*/ 549586 h 1574215"/>
                <a:gd name="connsiteX1099" fmla="*/ 1652773 w 2437871"/>
                <a:gd name="connsiteY1099" fmla="*/ 549586 h 1574215"/>
                <a:gd name="connsiteX1100" fmla="*/ 1731250 w 2437871"/>
                <a:gd name="connsiteY1100" fmla="*/ 628064 h 1574215"/>
                <a:gd name="connsiteX1101" fmla="*/ 1731250 w 2437871"/>
                <a:gd name="connsiteY1101" fmla="*/ 553602 h 1574215"/>
                <a:gd name="connsiteX1102" fmla="*/ 1727234 w 2437871"/>
                <a:gd name="connsiteY1102" fmla="*/ 553602 h 1574215"/>
                <a:gd name="connsiteX1103" fmla="*/ 1727234 w 2437871"/>
                <a:gd name="connsiteY1103" fmla="*/ 628064 h 1574215"/>
                <a:gd name="connsiteX1104" fmla="*/ 1731250 w 2437871"/>
                <a:gd name="connsiteY1104" fmla="*/ 628064 h 1574215"/>
                <a:gd name="connsiteX1105" fmla="*/ 1884270 w 2437871"/>
                <a:gd name="connsiteY1105" fmla="*/ 785100 h 1574215"/>
                <a:gd name="connsiteX1106" fmla="*/ 1888286 w 2437871"/>
                <a:gd name="connsiteY1106" fmla="*/ 785100 h 1574215"/>
                <a:gd name="connsiteX1107" fmla="*/ 1888286 w 2437871"/>
                <a:gd name="connsiteY1107" fmla="*/ 710638 h 1574215"/>
                <a:gd name="connsiteX1108" fmla="*/ 1884270 w 2437871"/>
                <a:gd name="connsiteY1108" fmla="*/ 710638 h 1574215"/>
                <a:gd name="connsiteX1109" fmla="*/ 1884270 w 2437871"/>
                <a:gd name="connsiteY1109" fmla="*/ 785100 h 1574215"/>
                <a:gd name="connsiteX1110" fmla="*/ 1805792 w 2437871"/>
                <a:gd name="connsiteY1110" fmla="*/ 1024630 h 1574215"/>
                <a:gd name="connsiteX1111" fmla="*/ 1805792 w 2437871"/>
                <a:gd name="connsiteY1111" fmla="*/ 1099091 h 1574215"/>
                <a:gd name="connsiteX1112" fmla="*/ 1809809 w 2437871"/>
                <a:gd name="connsiteY1112" fmla="*/ 1099091 h 1574215"/>
                <a:gd name="connsiteX1113" fmla="*/ 1809809 w 2437871"/>
                <a:gd name="connsiteY1113" fmla="*/ 1024630 h 1574215"/>
                <a:gd name="connsiteX1114" fmla="*/ 1805792 w 2437871"/>
                <a:gd name="connsiteY1114" fmla="*/ 1024630 h 1574215"/>
                <a:gd name="connsiteX1115" fmla="*/ 471108 w 2437871"/>
                <a:gd name="connsiteY1115" fmla="*/ 1103188 h 1574215"/>
                <a:gd name="connsiteX1116" fmla="*/ 471108 w 2437871"/>
                <a:gd name="connsiteY1116" fmla="*/ 1177649 h 1574215"/>
                <a:gd name="connsiteX1117" fmla="*/ 475124 w 2437871"/>
                <a:gd name="connsiteY1117" fmla="*/ 1177649 h 1574215"/>
                <a:gd name="connsiteX1118" fmla="*/ 475124 w 2437871"/>
                <a:gd name="connsiteY1118" fmla="*/ 1103188 h 1574215"/>
                <a:gd name="connsiteX1119" fmla="*/ 471108 w 2437871"/>
                <a:gd name="connsiteY1119" fmla="*/ 1103188 h 1574215"/>
                <a:gd name="connsiteX1120" fmla="*/ 1495737 w 2437871"/>
                <a:gd name="connsiteY1120" fmla="*/ 549586 h 1574215"/>
                <a:gd name="connsiteX1121" fmla="*/ 1495737 w 2437871"/>
                <a:gd name="connsiteY1121" fmla="*/ 475124 h 1574215"/>
                <a:gd name="connsiteX1122" fmla="*/ 1491721 w 2437871"/>
                <a:gd name="connsiteY1122" fmla="*/ 475124 h 1574215"/>
                <a:gd name="connsiteX1123" fmla="*/ 1491721 w 2437871"/>
                <a:gd name="connsiteY1123" fmla="*/ 549586 h 1574215"/>
                <a:gd name="connsiteX1124" fmla="*/ 1495737 w 2437871"/>
                <a:gd name="connsiteY1124" fmla="*/ 549586 h 1574215"/>
                <a:gd name="connsiteX1125" fmla="*/ 942135 w 2437871"/>
                <a:gd name="connsiteY1125" fmla="*/ 1024630 h 1574215"/>
                <a:gd name="connsiteX1126" fmla="*/ 942135 w 2437871"/>
                <a:gd name="connsiteY1126" fmla="*/ 1099091 h 1574215"/>
                <a:gd name="connsiteX1127" fmla="*/ 946151 w 2437871"/>
                <a:gd name="connsiteY1127" fmla="*/ 1099091 h 1574215"/>
                <a:gd name="connsiteX1128" fmla="*/ 946151 w 2437871"/>
                <a:gd name="connsiteY1128" fmla="*/ 1024630 h 1574215"/>
                <a:gd name="connsiteX1129" fmla="*/ 942135 w 2437871"/>
                <a:gd name="connsiteY1129" fmla="*/ 1024630 h 1574215"/>
                <a:gd name="connsiteX1130" fmla="*/ 553602 w 2437871"/>
                <a:gd name="connsiteY1130" fmla="*/ 710638 h 1574215"/>
                <a:gd name="connsiteX1131" fmla="*/ 549585 w 2437871"/>
                <a:gd name="connsiteY1131" fmla="*/ 710638 h 1574215"/>
                <a:gd name="connsiteX1132" fmla="*/ 549585 w 2437871"/>
                <a:gd name="connsiteY1132" fmla="*/ 785100 h 1574215"/>
                <a:gd name="connsiteX1133" fmla="*/ 553602 w 2437871"/>
                <a:gd name="connsiteY1133" fmla="*/ 785100 h 1574215"/>
                <a:gd name="connsiteX1134" fmla="*/ 553602 w 2437871"/>
                <a:gd name="connsiteY1134" fmla="*/ 710638 h 1574215"/>
                <a:gd name="connsiteX1135" fmla="*/ 2041306 w 2437871"/>
                <a:gd name="connsiteY1135" fmla="*/ 628064 h 1574215"/>
                <a:gd name="connsiteX1136" fmla="*/ 2045322 w 2437871"/>
                <a:gd name="connsiteY1136" fmla="*/ 628064 h 1574215"/>
                <a:gd name="connsiteX1137" fmla="*/ 2045322 w 2437871"/>
                <a:gd name="connsiteY1137" fmla="*/ 553602 h 1574215"/>
                <a:gd name="connsiteX1138" fmla="*/ 2041306 w 2437871"/>
                <a:gd name="connsiteY1138" fmla="*/ 553602 h 1574215"/>
                <a:gd name="connsiteX1139" fmla="*/ 2041306 w 2437871"/>
                <a:gd name="connsiteY1139" fmla="*/ 628064 h 1574215"/>
                <a:gd name="connsiteX1140" fmla="*/ 1024629 w 2437871"/>
                <a:gd name="connsiteY1140" fmla="*/ 392550 h 1574215"/>
                <a:gd name="connsiteX1141" fmla="*/ 1024629 w 2437871"/>
                <a:gd name="connsiteY1141" fmla="*/ 318088 h 1574215"/>
                <a:gd name="connsiteX1142" fmla="*/ 1020613 w 2437871"/>
                <a:gd name="connsiteY1142" fmla="*/ 318088 h 1574215"/>
                <a:gd name="connsiteX1143" fmla="*/ 1020613 w 2437871"/>
                <a:gd name="connsiteY1143" fmla="*/ 392550 h 1574215"/>
                <a:gd name="connsiteX1144" fmla="*/ 1024629 w 2437871"/>
                <a:gd name="connsiteY1144" fmla="*/ 392550 h 1574215"/>
                <a:gd name="connsiteX1145" fmla="*/ 1570198 w 2437871"/>
                <a:gd name="connsiteY1145" fmla="*/ 1024630 h 1574215"/>
                <a:gd name="connsiteX1146" fmla="*/ 1570198 w 2437871"/>
                <a:gd name="connsiteY1146" fmla="*/ 1099091 h 1574215"/>
                <a:gd name="connsiteX1147" fmla="*/ 1574215 w 2437871"/>
                <a:gd name="connsiteY1147" fmla="*/ 1099091 h 1574215"/>
                <a:gd name="connsiteX1148" fmla="*/ 1574215 w 2437871"/>
                <a:gd name="connsiteY1148" fmla="*/ 1024630 h 1574215"/>
                <a:gd name="connsiteX1149" fmla="*/ 1570198 w 2437871"/>
                <a:gd name="connsiteY1149" fmla="*/ 1024630 h 1574215"/>
                <a:gd name="connsiteX1150" fmla="*/ 946151 w 2437871"/>
                <a:gd name="connsiteY1150" fmla="*/ 628064 h 1574215"/>
                <a:gd name="connsiteX1151" fmla="*/ 946151 w 2437871"/>
                <a:gd name="connsiteY1151" fmla="*/ 553602 h 1574215"/>
                <a:gd name="connsiteX1152" fmla="*/ 942135 w 2437871"/>
                <a:gd name="connsiteY1152" fmla="*/ 553602 h 1574215"/>
                <a:gd name="connsiteX1153" fmla="*/ 942135 w 2437871"/>
                <a:gd name="connsiteY1153" fmla="*/ 628064 h 1574215"/>
                <a:gd name="connsiteX1154" fmla="*/ 946151 w 2437871"/>
                <a:gd name="connsiteY1154" fmla="*/ 628064 h 1574215"/>
                <a:gd name="connsiteX1155" fmla="*/ 1805792 w 2437871"/>
                <a:gd name="connsiteY1155" fmla="*/ 867674 h 1574215"/>
                <a:gd name="connsiteX1156" fmla="*/ 1805792 w 2437871"/>
                <a:gd name="connsiteY1156" fmla="*/ 942136 h 1574215"/>
                <a:gd name="connsiteX1157" fmla="*/ 1809809 w 2437871"/>
                <a:gd name="connsiteY1157" fmla="*/ 942136 h 1574215"/>
                <a:gd name="connsiteX1158" fmla="*/ 1809809 w 2437871"/>
                <a:gd name="connsiteY1158" fmla="*/ 867674 h 1574215"/>
                <a:gd name="connsiteX1159" fmla="*/ 1805792 w 2437871"/>
                <a:gd name="connsiteY1159" fmla="*/ 867674 h 1574215"/>
                <a:gd name="connsiteX1160" fmla="*/ 1570198 w 2437871"/>
                <a:gd name="connsiteY1160" fmla="*/ 867674 h 1574215"/>
                <a:gd name="connsiteX1161" fmla="*/ 1570198 w 2437871"/>
                <a:gd name="connsiteY1161" fmla="*/ 942136 h 1574215"/>
                <a:gd name="connsiteX1162" fmla="*/ 1574215 w 2437871"/>
                <a:gd name="connsiteY1162" fmla="*/ 942136 h 1574215"/>
                <a:gd name="connsiteX1163" fmla="*/ 1574215 w 2437871"/>
                <a:gd name="connsiteY1163" fmla="*/ 867674 h 1574215"/>
                <a:gd name="connsiteX1164" fmla="*/ 1570198 w 2437871"/>
                <a:gd name="connsiteY1164" fmla="*/ 867674 h 1574215"/>
                <a:gd name="connsiteX1165" fmla="*/ 1024629 w 2437871"/>
                <a:gd name="connsiteY1165" fmla="*/ 628064 h 1574215"/>
                <a:gd name="connsiteX1166" fmla="*/ 1024629 w 2437871"/>
                <a:gd name="connsiteY1166" fmla="*/ 553602 h 1574215"/>
                <a:gd name="connsiteX1167" fmla="*/ 1020613 w 2437871"/>
                <a:gd name="connsiteY1167" fmla="*/ 553602 h 1574215"/>
                <a:gd name="connsiteX1168" fmla="*/ 1020613 w 2437871"/>
                <a:gd name="connsiteY1168" fmla="*/ 628064 h 1574215"/>
                <a:gd name="connsiteX1169" fmla="*/ 1024629 w 2437871"/>
                <a:gd name="connsiteY1169" fmla="*/ 628064 h 1574215"/>
                <a:gd name="connsiteX1170" fmla="*/ 1491721 w 2437871"/>
                <a:gd name="connsiteY1170" fmla="*/ 1024630 h 1574215"/>
                <a:gd name="connsiteX1171" fmla="*/ 1491721 w 2437871"/>
                <a:gd name="connsiteY1171" fmla="*/ 1099091 h 1574215"/>
                <a:gd name="connsiteX1172" fmla="*/ 1495737 w 2437871"/>
                <a:gd name="connsiteY1172" fmla="*/ 1099091 h 1574215"/>
                <a:gd name="connsiteX1173" fmla="*/ 1495737 w 2437871"/>
                <a:gd name="connsiteY1173" fmla="*/ 1024630 h 1574215"/>
                <a:gd name="connsiteX1174" fmla="*/ 1491721 w 2437871"/>
                <a:gd name="connsiteY1174" fmla="*/ 1024630 h 1574215"/>
                <a:gd name="connsiteX1175" fmla="*/ 867673 w 2437871"/>
                <a:gd name="connsiteY1175" fmla="*/ 628064 h 1574215"/>
                <a:gd name="connsiteX1176" fmla="*/ 867673 w 2437871"/>
                <a:gd name="connsiteY1176" fmla="*/ 553602 h 1574215"/>
                <a:gd name="connsiteX1177" fmla="*/ 863657 w 2437871"/>
                <a:gd name="connsiteY1177" fmla="*/ 553602 h 1574215"/>
                <a:gd name="connsiteX1178" fmla="*/ 863657 w 2437871"/>
                <a:gd name="connsiteY1178" fmla="*/ 628064 h 1574215"/>
                <a:gd name="connsiteX1179" fmla="*/ 867673 w 2437871"/>
                <a:gd name="connsiteY1179" fmla="*/ 628064 h 1574215"/>
                <a:gd name="connsiteX1180" fmla="*/ 1731250 w 2437871"/>
                <a:gd name="connsiteY1180" fmla="*/ 392550 h 1574215"/>
                <a:gd name="connsiteX1181" fmla="*/ 1731250 w 2437871"/>
                <a:gd name="connsiteY1181" fmla="*/ 318088 h 1574215"/>
                <a:gd name="connsiteX1182" fmla="*/ 1727234 w 2437871"/>
                <a:gd name="connsiteY1182" fmla="*/ 318088 h 1574215"/>
                <a:gd name="connsiteX1183" fmla="*/ 1727234 w 2437871"/>
                <a:gd name="connsiteY1183" fmla="*/ 392550 h 1574215"/>
                <a:gd name="connsiteX1184" fmla="*/ 1731250 w 2437871"/>
                <a:gd name="connsiteY1184" fmla="*/ 392550 h 1574215"/>
                <a:gd name="connsiteX1185" fmla="*/ 2041306 w 2437871"/>
                <a:gd name="connsiteY1185" fmla="*/ 706622 h 1574215"/>
                <a:gd name="connsiteX1186" fmla="*/ 2045322 w 2437871"/>
                <a:gd name="connsiteY1186" fmla="*/ 706622 h 1574215"/>
                <a:gd name="connsiteX1187" fmla="*/ 2045322 w 2437871"/>
                <a:gd name="connsiteY1187" fmla="*/ 632160 h 1574215"/>
                <a:gd name="connsiteX1188" fmla="*/ 2041306 w 2437871"/>
                <a:gd name="connsiteY1188" fmla="*/ 632160 h 1574215"/>
                <a:gd name="connsiteX1189" fmla="*/ 2041306 w 2437871"/>
                <a:gd name="connsiteY1189" fmla="*/ 706622 h 1574215"/>
                <a:gd name="connsiteX1190" fmla="*/ 1888286 w 2437871"/>
                <a:gd name="connsiteY1190" fmla="*/ 392550 h 1574215"/>
                <a:gd name="connsiteX1191" fmla="*/ 1888286 w 2437871"/>
                <a:gd name="connsiteY1191" fmla="*/ 318088 h 1574215"/>
                <a:gd name="connsiteX1192" fmla="*/ 1884270 w 2437871"/>
                <a:gd name="connsiteY1192" fmla="*/ 318088 h 1574215"/>
                <a:gd name="connsiteX1193" fmla="*/ 1884270 w 2437871"/>
                <a:gd name="connsiteY1193" fmla="*/ 392550 h 1574215"/>
                <a:gd name="connsiteX1194" fmla="*/ 1888286 w 2437871"/>
                <a:gd name="connsiteY1194" fmla="*/ 392550 h 1574215"/>
                <a:gd name="connsiteX1195" fmla="*/ 1648756 w 2437871"/>
                <a:gd name="connsiteY1195" fmla="*/ 867674 h 1574215"/>
                <a:gd name="connsiteX1196" fmla="*/ 1648756 w 2437871"/>
                <a:gd name="connsiteY1196" fmla="*/ 942136 h 1574215"/>
                <a:gd name="connsiteX1197" fmla="*/ 1652773 w 2437871"/>
                <a:gd name="connsiteY1197" fmla="*/ 942136 h 1574215"/>
                <a:gd name="connsiteX1198" fmla="*/ 1652773 w 2437871"/>
                <a:gd name="connsiteY1198" fmla="*/ 867674 h 1574215"/>
                <a:gd name="connsiteX1199" fmla="*/ 1648756 w 2437871"/>
                <a:gd name="connsiteY1199" fmla="*/ 867674 h 1574215"/>
                <a:gd name="connsiteX1200" fmla="*/ 2041306 w 2437871"/>
                <a:gd name="connsiteY1200" fmla="*/ 549586 h 1574215"/>
                <a:gd name="connsiteX1201" fmla="*/ 2045322 w 2437871"/>
                <a:gd name="connsiteY1201" fmla="*/ 549586 h 1574215"/>
                <a:gd name="connsiteX1202" fmla="*/ 2045322 w 2437871"/>
                <a:gd name="connsiteY1202" fmla="*/ 475124 h 1574215"/>
                <a:gd name="connsiteX1203" fmla="*/ 2041306 w 2437871"/>
                <a:gd name="connsiteY1203" fmla="*/ 475124 h 1574215"/>
                <a:gd name="connsiteX1204" fmla="*/ 2041306 w 2437871"/>
                <a:gd name="connsiteY1204" fmla="*/ 549586 h 1574215"/>
                <a:gd name="connsiteX1205" fmla="*/ 789115 w 2437871"/>
                <a:gd name="connsiteY1205" fmla="*/ 628064 h 1574215"/>
                <a:gd name="connsiteX1206" fmla="*/ 789115 w 2437871"/>
                <a:gd name="connsiteY1206" fmla="*/ 553602 h 1574215"/>
                <a:gd name="connsiteX1207" fmla="*/ 785099 w 2437871"/>
                <a:gd name="connsiteY1207" fmla="*/ 553602 h 1574215"/>
                <a:gd name="connsiteX1208" fmla="*/ 785099 w 2437871"/>
                <a:gd name="connsiteY1208" fmla="*/ 628064 h 1574215"/>
                <a:gd name="connsiteX1209" fmla="*/ 789115 w 2437871"/>
                <a:gd name="connsiteY1209" fmla="*/ 628064 h 1574215"/>
                <a:gd name="connsiteX1210" fmla="*/ 2045322 w 2437871"/>
                <a:gd name="connsiteY1210" fmla="*/ 392550 h 1574215"/>
                <a:gd name="connsiteX1211" fmla="*/ 2045322 w 2437871"/>
                <a:gd name="connsiteY1211" fmla="*/ 318088 h 1574215"/>
                <a:gd name="connsiteX1212" fmla="*/ 2041306 w 2437871"/>
                <a:gd name="connsiteY1212" fmla="*/ 318088 h 1574215"/>
                <a:gd name="connsiteX1213" fmla="*/ 2041306 w 2437871"/>
                <a:gd name="connsiteY1213" fmla="*/ 392550 h 1574215"/>
                <a:gd name="connsiteX1214" fmla="*/ 2045322 w 2437871"/>
                <a:gd name="connsiteY1214" fmla="*/ 392550 h 1574215"/>
                <a:gd name="connsiteX1215" fmla="*/ 710638 w 2437871"/>
                <a:gd name="connsiteY1215" fmla="*/ 628064 h 1574215"/>
                <a:gd name="connsiteX1216" fmla="*/ 710638 w 2437871"/>
                <a:gd name="connsiteY1216" fmla="*/ 553602 h 1574215"/>
                <a:gd name="connsiteX1217" fmla="*/ 706621 w 2437871"/>
                <a:gd name="connsiteY1217" fmla="*/ 553602 h 1574215"/>
                <a:gd name="connsiteX1218" fmla="*/ 706621 w 2437871"/>
                <a:gd name="connsiteY1218" fmla="*/ 628064 h 1574215"/>
                <a:gd name="connsiteX1219" fmla="*/ 710638 w 2437871"/>
                <a:gd name="connsiteY1219" fmla="*/ 628064 h 1574215"/>
                <a:gd name="connsiteX1220" fmla="*/ 1648756 w 2437871"/>
                <a:gd name="connsiteY1220" fmla="*/ 1024630 h 1574215"/>
                <a:gd name="connsiteX1221" fmla="*/ 1648756 w 2437871"/>
                <a:gd name="connsiteY1221" fmla="*/ 1099091 h 1574215"/>
                <a:gd name="connsiteX1222" fmla="*/ 1652773 w 2437871"/>
                <a:gd name="connsiteY1222" fmla="*/ 1099091 h 1574215"/>
                <a:gd name="connsiteX1223" fmla="*/ 1652773 w 2437871"/>
                <a:gd name="connsiteY1223" fmla="*/ 1024630 h 1574215"/>
                <a:gd name="connsiteX1224" fmla="*/ 1648756 w 2437871"/>
                <a:gd name="connsiteY1224" fmla="*/ 1024630 h 1574215"/>
                <a:gd name="connsiteX1225" fmla="*/ 1727234 w 2437871"/>
                <a:gd name="connsiteY1225" fmla="*/ 1024630 h 1574215"/>
                <a:gd name="connsiteX1226" fmla="*/ 1727234 w 2437871"/>
                <a:gd name="connsiteY1226" fmla="*/ 1099091 h 1574215"/>
                <a:gd name="connsiteX1227" fmla="*/ 1731250 w 2437871"/>
                <a:gd name="connsiteY1227" fmla="*/ 1099091 h 1574215"/>
                <a:gd name="connsiteX1228" fmla="*/ 1731250 w 2437871"/>
                <a:gd name="connsiteY1228" fmla="*/ 1024630 h 1574215"/>
                <a:gd name="connsiteX1229" fmla="*/ 1727234 w 2437871"/>
                <a:gd name="connsiteY1229" fmla="*/ 1024630 h 1574215"/>
                <a:gd name="connsiteX1230" fmla="*/ 1727234 w 2437871"/>
                <a:gd name="connsiteY1230" fmla="*/ 867674 h 1574215"/>
                <a:gd name="connsiteX1231" fmla="*/ 1727234 w 2437871"/>
                <a:gd name="connsiteY1231" fmla="*/ 942136 h 1574215"/>
                <a:gd name="connsiteX1232" fmla="*/ 1731250 w 2437871"/>
                <a:gd name="connsiteY1232" fmla="*/ 942136 h 1574215"/>
                <a:gd name="connsiteX1233" fmla="*/ 1731250 w 2437871"/>
                <a:gd name="connsiteY1233" fmla="*/ 867674 h 1574215"/>
                <a:gd name="connsiteX1234" fmla="*/ 1727234 w 2437871"/>
                <a:gd name="connsiteY1234" fmla="*/ 867674 h 1574215"/>
                <a:gd name="connsiteX1235" fmla="*/ 1966764 w 2437871"/>
                <a:gd name="connsiteY1235" fmla="*/ 392550 h 1574215"/>
                <a:gd name="connsiteX1236" fmla="*/ 1966764 w 2437871"/>
                <a:gd name="connsiteY1236" fmla="*/ 318088 h 1574215"/>
                <a:gd name="connsiteX1237" fmla="*/ 1962748 w 2437871"/>
                <a:gd name="connsiteY1237" fmla="*/ 318088 h 1574215"/>
                <a:gd name="connsiteX1238" fmla="*/ 1962748 w 2437871"/>
                <a:gd name="connsiteY1238" fmla="*/ 392550 h 1574215"/>
                <a:gd name="connsiteX1239" fmla="*/ 1966764 w 2437871"/>
                <a:gd name="connsiteY1239" fmla="*/ 392550 h 1574215"/>
                <a:gd name="connsiteX1240" fmla="*/ 1652773 w 2437871"/>
                <a:gd name="connsiteY1240" fmla="*/ 392550 h 1574215"/>
                <a:gd name="connsiteX1241" fmla="*/ 1652773 w 2437871"/>
                <a:gd name="connsiteY1241" fmla="*/ 318088 h 1574215"/>
                <a:gd name="connsiteX1242" fmla="*/ 1648756 w 2437871"/>
                <a:gd name="connsiteY1242" fmla="*/ 318088 h 1574215"/>
                <a:gd name="connsiteX1243" fmla="*/ 1648756 w 2437871"/>
                <a:gd name="connsiteY1243" fmla="*/ 392550 h 1574215"/>
                <a:gd name="connsiteX1244" fmla="*/ 1652773 w 2437871"/>
                <a:gd name="connsiteY1244" fmla="*/ 392550 h 1574215"/>
                <a:gd name="connsiteX1245" fmla="*/ 1809809 w 2437871"/>
                <a:gd name="connsiteY1245" fmla="*/ 392550 h 1574215"/>
                <a:gd name="connsiteX1246" fmla="*/ 1809809 w 2437871"/>
                <a:gd name="connsiteY1246" fmla="*/ 318088 h 1574215"/>
                <a:gd name="connsiteX1247" fmla="*/ 1805792 w 2437871"/>
                <a:gd name="connsiteY1247" fmla="*/ 318088 h 1574215"/>
                <a:gd name="connsiteX1248" fmla="*/ 1805792 w 2437871"/>
                <a:gd name="connsiteY1248" fmla="*/ 392550 h 1574215"/>
                <a:gd name="connsiteX1249" fmla="*/ 1809809 w 2437871"/>
                <a:gd name="connsiteY1249" fmla="*/ 392550 h 1574215"/>
                <a:gd name="connsiteX1250" fmla="*/ 1338701 w 2437871"/>
                <a:gd name="connsiteY1250" fmla="*/ 392550 h 1574215"/>
                <a:gd name="connsiteX1251" fmla="*/ 1338701 w 2437871"/>
                <a:gd name="connsiteY1251" fmla="*/ 318088 h 1574215"/>
                <a:gd name="connsiteX1252" fmla="*/ 1334685 w 2437871"/>
                <a:gd name="connsiteY1252" fmla="*/ 318088 h 1574215"/>
                <a:gd name="connsiteX1253" fmla="*/ 1334685 w 2437871"/>
                <a:gd name="connsiteY1253" fmla="*/ 392550 h 1574215"/>
                <a:gd name="connsiteX1254" fmla="*/ 1338701 w 2437871"/>
                <a:gd name="connsiteY1254" fmla="*/ 392550 h 1574215"/>
                <a:gd name="connsiteX1255" fmla="*/ 1884270 w 2437871"/>
                <a:gd name="connsiteY1255" fmla="*/ 942136 h 1574215"/>
                <a:gd name="connsiteX1256" fmla="*/ 1888286 w 2437871"/>
                <a:gd name="connsiteY1256" fmla="*/ 942136 h 1574215"/>
                <a:gd name="connsiteX1257" fmla="*/ 1888286 w 2437871"/>
                <a:gd name="connsiteY1257" fmla="*/ 867674 h 1574215"/>
                <a:gd name="connsiteX1258" fmla="*/ 1884270 w 2437871"/>
                <a:gd name="connsiteY1258" fmla="*/ 867674 h 1574215"/>
                <a:gd name="connsiteX1259" fmla="*/ 1884270 w 2437871"/>
                <a:gd name="connsiteY1259" fmla="*/ 942136 h 1574215"/>
                <a:gd name="connsiteX1260" fmla="*/ 1260223 w 2437871"/>
                <a:gd name="connsiteY1260" fmla="*/ 628064 h 1574215"/>
                <a:gd name="connsiteX1261" fmla="*/ 1260223 w 2437871"/>
                <a:gd name="connsiteY1261" fmla="*/ 553602 h 1574215"/>
                <a:gd name="connsiteX1262" fmla="*/ 1256207 w 2437871"/>
                <a:gd name="connsiteY1262" fmla="*/ 553602 h 1574215"/>
                <a:gd name="connsiteX1263" fmla="*/ 1256207 w 2437871"/>
                <a:gd name="connsiteY1263" fmla="*/ 628064 h 1574215"/>
                <a:gd name="connsiteX1264" fmla="*/ 1260223 w 2437871"/>
                <a:gd name="connsiteY1264" fmla="*/ 628064 h 1574215"/>
                <a:gd name="connsiteX1265" fmla="*/ 1260223 w 2437871"/>
                <a:gd name="connsiteY1265" fmla="*/ 392550 h 1574215"/>
                <a:gd name="connsiteX1266" fmla="*/ 1260223 w 2437871"/>
                <a:gd name="connsiteY1266" fmla="*/ 318088 h 1574215"/>
                <a:gd name="connsiteX1267" fmla="*/ 1256207 w 2437871"/>
                <a:gd name="connsiteY1267" fmla="*/ 318088 h 1574215"/>
                <a:gd name="connsiteX1268" fmla="*/ 1256207 w 2437871"/>
                <a:gd name="connsiteY1268" fmla="*/ 392550 h 1574215"/>
                <a:gd name="connsiteX1269" fmla="*/ 1260223 w 2437871"/>
                <a:gd name="connsiteY1269" fmla="*/ 392550 h 1574215"/>
                <a:gd name="connsiteX1270" fmla="*/ 1334685 w 2437871"/>
                <a:gd name="connsiteY1270" fmla="*/ 1024630 h 1574215"/>
                <a:gd name="connsiteX1271" fmla="*/ 1334685 w 2437871"/>
                <a:gd name="connsiteY1271" fmla="*/ 1099091 h 1574215"/>
                <a:gd name="connsiteX1272" fmla="*/ 1338701 w 2437871"/>
                <a:gd name="connsiteY1272" fmla="*/ 1099091 h 1574215"/>
                <a:gd name="connsiteX1273" fmla="*/ 1338701 w 2437871"/>
                <a:gd name="connsiteY1273" fmla="*/ 1024630 h 1574215"/>
                <a:gd name="connsiteX1274" fmla="*/ 1334685 w 2437871"/>
                <a:gd name="connsiteY1274" fmla="*/ 1024630 h 1574215"/>
                <a:gd name="connsiteX1275" fmla="*/ 553602 w 2437871"/>
                <a:gd name="connsiteY1275" fmla="*/ 867674 h 1574215"/>
                <a:gd name="connsiteX1276" fmla="*/ 549585 w 2437871"/>
                <a:gd name="connsiteY1276" fmla="*/ 867674 h 1574215"/>
                <a:gd name="connsiteX1277" fmla="*/ 549585 w 2437871"/>
                <a:gd name="connsiteY1277" fmla="*/ 942136 h 1574215"/>
                <a:gd name="connsiteX1278" fmla="*/ 553602 w 2437871"/>
                <a:gd name="connsiteY1278" fmla="*/ 942136 h 1574215"/>
                <a:gd name="connsiteX1279" fmla="*/ 553602 w 2437871"/>
                <a:gd name="connsiteY1279" fmla="*/ 867674 h 1574215"/>
                <a:gd name="connsiteX1280" fmla="*/ 1103187 w 2437871"/>
                <a:gd name="connsiteY1280" fmla="*/ 392550 h 1574215"/>
                <a:gd name="connsiteX1281" fmla="*/ 1103187 w 2437871"/>
                <a:gd name="connsiteY1281" fmla="*/ 318088 h 1574215"/>
                <a:gd name="connsiteX1282" fmla="*/ 1099171 w 2437871"/>
                <a:gd name="connsiteY1282" fmla="*/ 318088 h 1574215"/>
                <a:gd name="connsiteX1283" fmla="*/ 1099171 w 2437871"/>
                <a:gd name="connsiteY1283" fmla="*/ 392550 h 1574215"/>
                <a:gd name="connsiteX1284" fmla="*/ 1103187 w 2437871"/>
                <a:gd name="connsiteY1284" fmla="*/ 392550 h 1574215"/>
                <a:gd name="connsiteX1285" fmla="*/ 1338701 w 2437871"/>
                <a:gd name="connsiteY1285" fmla="*/ 628064 h 1574215"/>
                <a:gd name="connsiteX1286" fmla="*/ 1338701 w 2437871"/>
                <a:gd name="connsiteY1286" fmla="*/ 553602 h 1574215"/>
                <a:gd name="connsiteX1287" fmla="*/ 1334685 w 2437871"/>
                <a:gd name="connsiteY1287" fmla="*/ 553602 h 1574215"/>
                <a:gd name="connsiteX1288" fmla="*/ 1334685 w 2437871"/>
                <a:gd name="connsiteY1288" fmla="*/ 628064 h 1574215"/>
                <a:gd name="connsiteX1289" fmla="*/ 1338701 w 2437871"/>
                <a:gd name="connsiteY1289" fmla="*/ 628064 h 1574215"/>
                <a:gd name="connsiteX1290" fmla="*/ 2041306 w 2437871"/>
                <a:gd name="connsiteY1290" fmla="*/ 785100 h 1574215"/>
                <a:gd name="connsiteX1291" fmla="*/ 2045322 w 2437871"/>
                <a:gd name="connsiteY1291" fmla="*/ 785100 h 1574215"/>
                <a:gd name="connsiteX1292" fmla="*/ 2045322 w 2437871"/>
                <a:gd name="connsiteY1292" fmla="*/ 710638 h 1574215"/>
                <a:gd name="connsiteX1293" fmla="*/ 2041306 w 2437871"/>
                <a:gd name="connsiteY1293" fmla="*/ 710638 h 1574215"/>
                <a:gd name="connsiteX1294" fmla="*/ 2041306 w 2437871"/>
                <a:gd name="connsiteY1294" fmla="*/ 785100 h 1574215"/>
                <a:gd name="connsiteX1295" fmla="*/ 1256207 w 2437871"/>
                <a:gd name="connsiteY1295" fmla="*/ 1024630 h 1574215"/>
                <a:gd name="connsiteX1296" fmla="*/ 1256207 w 2437871"/>
                <a:gd name="connsiteY1296" fmla="*/ 1099091 h 1574215"/>
                <a:gd name="connsiteX1297" fmla="*/ 1260223 w 2437871"/>
                <a:gd name="connsiteY1297" fmla="*/ 1099091 h 1574215"/>
                <a:gd name="connsiteX1298" fmla="*/ 1260223 w 2437871"/>
                <a:gd name="connsiteY1298" fmla="*/ 1024630 h 1574215"/>
                <a:gd name="connsiteX1299" fmla="*/ 1256207 w 2437871"/>
                <a:gd name="connsiteY1299" fmla="*/ 1024630 h 1574215"/>
                <a:gd name="connsiteX1300" fmla="*/ 1181665 w 2437871"/>
                <a:gd name="connsiteY1300" fmla="*/ 392550 h 1574215"/>
                <a:gd name="connsiteX1301" fmla="*/ 1181665 w 2437871"/>
                <a:gd name="connsiteY1301" fmla="*/ 318088 h 1574215"/>
                <a:gd name="connsiteX1302" fmla="*/ 1177649 w 2437871"/>
                <a:gd name="connsiteY1302" fmla="*/ 318088 h 1574215"/>
                <a:gd name="connsiteX1303" fmla="*/ 1177649 w 2437871"/>
                <a:gd name="connsiteY1303" fmla="*/ 392550 h 1574215"/>
                <a:gd name="connsiteX1304" fmla="*/ 1181665 w 2437871"/>
                <a:gd name="connsiteY1304" fmla="*/ 392550 h 1574215"/>
                <a:gd name="connsiteX1305" fmla="*/ 1884270 w 2437871"/>
                <a:gd name="connsiteY1305" fmla="*/ 863658 h 1574215"/>
                <a:gd name="connsiteX1306" fmla="*/ 1888286 w 2437871"/>
                <a:gd name="connsiteY1306" fmla="*/ 863658 h 1574215"/>
                <a:gd name="connsiteX1307" fmla="*/ 1888286 w 2437871"/>
                <a:gd name="connsiteY1307" fmla="*/ 789196 h 1574215"/>
                <a:gd name="connsiteX1308" fmla="*/ 1884270 w 2437871"/>
                <a:gd name="connsiteY1308" fmla="*/ 789196 h 1574215"/>
                <a:gd name="connsiteX1309" fmla="*/ 1884270 w 2437871"/>
                <a:gd name="connsiteY1309" fmla="*/ 863658 h 1574215"/>
                <a:gd name="connsiteX1310" fmla="*/ 1103187 w 2437871"/>
                <a:gd name="connsiteY1310" fmla="*/ 628064 h 1574215"/>
                <a:gd name="connsiteX1311" fmla="*/ 1103187 w 2437871"/>
                <a:gd name="connsiteY1311" fmla="*/ 553602 h 1574215"/>
                <a:gd name="connsiteX1312" fmla="*/ 1099171 w 2437871"/>
                <a:gd name="connsiteY1312" fmla="*/ 553602 h 1574215"/>
                <a:gd name="connsiteX1313" fmla="*/ 1099171 w 2437871"/>
                <a:gd name="connsiteY1313" fmla="*/ 628064 h 1574215"/>
                <a:gd name="connsiteX1314" fmla="*/ 1103187 w 2437871"/>
                <a:gd name="connsiteY1314" fmla="*/ 628064 h 1574215"/>
                <a:gd name="connsiteX1315" fmla="*/ 1417259 w 2437871"/>
                <a:gd name="connsiteY1315" fmla="*/ 392550 h 1574215"/>
                <a:gd name="connsiteX1316" fmla="*/ 1417259 w 2437871"/>
                <a:gd name="connsiteY1316" fmla="*/ 318088 h 1574215"/>
                <a:gd name="connsiteX1317" fmla="*/ 1413243 w 2437871"/>
                <a:gd name="connsiteY1317" fmla="*/ 318088 h 1574215"/>
                <a:gd name="connsiteX1318" fmla="*/ 1413243 w 2437871"/>
                <a:gd name="connsiteY1318" fmla="*/ 392550 h 1574215"/>
                <a:gd name="connsiteX1319" fmla="*/ 1417259 w 2437871"/>
                <a:gd name="connsiteY1319" fmla="*/ 392550 h 1574215"/>
                <a:gd name="connsiteX1320" fmla="*/ 1413243 w 2437871"/>
                <a:gd name="connsiteY1320" fmla="*/ 1024630 h 1574215"/>
                <a:gd name="connsiteX1321" fmla="*/ 1413243 w 2437871"/>
                <a:gd name="connsiteY1321" fmla="*/ 1099091 h 1574215"/>
                <a:gd name="connsiteX1322" fmla="*/ 1417259 w 2437871"/>
                <a:gd name="connsiteY1322" fmla="*/ 1099091 h 1574215"/>
                <a:gd name="connsiteX1323" fmla="*/ 1417259 w 2437871"/>
                <a:gd name="connsiteY1323" fmla="*/ 1024630 h 1574215"/>
                <a:gd name="connsiteX1324" fmla="*/ 1413243 w 2437871"/>
                <a:gd name="connsiteY1324" fmla="*/ 1024630 h 1574215"/>
                <a:gd name="connsiteX1325" fmla="*/ 553602 w 2437871"/>
                <a:gd name="connsiteY1325" fmla="*/ 553602 h 1574215"/>
                <a:gd name="connsiteX1326" fmla="*/ 549585 w 2437871"/>
                <a:gd name="connsiteY1326" fmla="*/ 553602 h 1574215"/>
                <a:gd name="connsiteX1327" fmla="*/ 549585 w 2437871"/>
                <a:gd name="connsiteY1327" fmla="*/ 628064 h 1574215"/>
                <a:gd name="connsiteX1328" fmla="*/ 553602 w 2437871"/>
                <a:gd name="connsiteY1328" fmla="*/ 628064 h 1574215"/>
                <a:gd name="connsiteX1329" fmla="*/ 553602 w 2437871"/>
                <a:gd name="connsiteY1329" fmla="*/ 553602 h 1574215"/>
                <a:gd name="connsiteX1330" fmla="*/ 1574215 w 2437871"/>
                <a:gd name="connsiteY1330" fmla="*/ 392550 h 1574215"/>
                <a:gd name="connsiteX1331" fmla="*/ 1574215 w 2437871"/>
                <a:gd name="connsiteY1331" fmla="*/ 318088 h 1574215"/>
                <a:gd name="connsiteX1332" fmla="*/ 1570198 w 2437871"/>
                <a:gd name="connsiteY1332" fmla="*/ 318088 h 1574215"/>
                <a:gd name="connsiteX1333" fmla="*/ 1570198 w 2437871"/>
                <a:gd name="connsiteY1333" fmla="*/ 392550 h 1574215"/>
                <a:gd name="connsiteX1334" fmla="*/ 1574215 w 2437871"/>
                <a:gd name="connsiteY1334" fmla="*/ 392550 h 1574215"/>
                <a:gd name="connsiteX1335" fmla="*/ 553602 w 2437871"/>
                <a:gd name="connsiteY1335" fmla="*/ 632080 h 1574215"/>
                <a:gd name="connsiteX1336" fmla="*/ 549585 w 2437871"/>
                <a:gd name="connsiteY1336" fmla="*/ 632080 h 1574215"/>
                <a:gd name="connsiteX1337" fmla="*/ 549585 w 2437871"/>
                <a:gd name="connsiteY1337" fmla="*/ 706541 h 1574215"/>
                <a:gd name="connsiteX1338" fmla="*/ 553602 w 2437871"/>
                <a:gd name="connsiteY1338" fmla="*/ 706541 h 1574215"/>
                <a:gd name="connsiteX1339" fmla="*/ 553602 w 2437871"/>
                <a:gd name="connsiteY1339" fmla="*/ 632080 h 1574215"/>
                <a:gd name="connsiteX1340" fmla="*/ 1181665 w 2437871"/>
                <a:gd name="connsiteY1340" fmla="*/ 628064 h 1574215"/>
                <a:gd name="connsiteX1341" fmla="*/ 1181665 w 2437871"/>
                <a:gd name="connsiteY1341" fmla="*/ 553602 h 1574215"/>
                <a:gd name="connsiteX1342" fmla="*/ 1177649 w 2437871"/>
                <a:gd name="connsiteY1342" fmla="*/ 553602 h 1574215"/>
                <a:gd name="connsiteX1343" fmla="*/ 1177649 w 2437871"/>
                <a:gd name="connsiteY1343" fmla="*/ 628064 h 1574215"/>
                <a:gd name="connsiteX1344" fmla="*/ 1181665 w 2437871"/>
                <a:gd name="connsiteY1344" fmla="*/ 628064 h 1574215"/>
                <a:gd name="connsiteX1345" fmla="*/ 1495737 w 2437871"/>
                <a:gd name="connsiteY1345" fmla="*/ 392550 h 1574215"/>
                <a:gd name="connsiteX1346" fmla="*/ 1495737 w 2437871"/>
                <a:gd name="connsiteY1346" fmla="*/ 318088 h 1574215"/>
                <a:gd name="connsiteX1347" fmla="*/ 1491721 w 2437871"/>
                <a:gd name="connsiteY1347" fmla="*/ 318088 h 1574215"/>
                <a:gd name="connsiteX1348" fmla="*/ 1491721 w 2437871"/>
                <a:gd name="connsiteY1348" fmla="*/ 392550 h 1574215"/>
                <a:gd name="connsiteX1349" fmla="*/ 1495737 w 2437871"/>
                <a:gd name="connsiteY1349" fmla="*/ 392550 h 1574215"/>
                <a:gd name="connsiteX1350" fmla="*/ 553602 w 2437871"/>
                <a:gd name="connsiteY1350" fmla="*/ 789116 h 1574215"/>
                <a:gd name="connsiteX1351" fmla="*/ 549585 w 2437871"/>
                <a:gd name="connsiteY1351" fmla="*/ 789116 h 1574215"/>
                <a:gd name="connsiteX1352" fmla="*/ 549585 w 2437871"/>
                <a:gd name="connsiteY1352" fmla="*/ 863577 h 1574215"/>
                <a:gd name="connsiteX1353" fmla="*/ 553602 w 2437871"/>
                <a:gd name="connsiteY1353" fmla="*/ 863577 h 1574215"/>
                <a:gd name="connsiteX1354" fmla="*/ 553602 w 2437871"/>
                <a:gd name="connsiteY1354" fmla="*/ 789116 h 1574215"/>
                <a:gd name="connsiteX1355" fmla="*/ 1099171 w 2437871"/>
                <a:gd name="connsiteY1355" fmla="*/ 1103188 h 1574215"/>
                <a:gd name="connsiteX1356" fmla="*/ 1099171 w 2437871"/>
                <a:gd name="connsiteY1356" fmla="*/ 1177649 h 1574215"/>
                <a:gd name="connsiteX1357" fmla="*/ 1103187 w 2437871"/>
                <a:gd name="connsiteY1357" fmla="*/ 1177649 h 1574215"/>
                <a:gd name="connsiteX1358" fmla="*/ 1103187 w 2437871"/>
                <a:gd name="connsiteY1358" fmla="*/ 1103188 h 1574215"/>
                <a:gd name="connsiteX1359" fmla="*/ 1099171 w 2437871"/>
                <a:gd name="connsiteY1359" fmla="*/ 1103188 h 1574215"/>
                <a:gd name="connsiteX1360" fmla="*/ 475124 w 2437871"/>
                <a:gd name="connsiteY1360" fmla="*/ 392550 h 1574215"/>
                <a:gd name="connsiteX1361" fmla="*/ 475124 w 2437871"/>
                <a:gd name="connsiteY1361" fmla="*/ 318088 h 1574215"/>
                <a:gd name="connsiteX1362" fmla="*/ 471108 w 2437871"/>
                <a:gd name="connsiteY1362" fmla="*/ 318088 h 1574215"/>
                <a:gd name="connsiteX1363" fmla="*/ 471108 w 2437871"/>
                <a:gd name="connsiteY1363" fmla="*/ 392550 h 1574215"/>
                <a:gd name="connsiteX1364" fmla="*/ 475124 w 2437871"/>
                <a:gd name="connsiteY1364" fmla="*/ 392550 h 1574215"/>
                <a:gd name="connsiteX1365" fmla="*/ 471108 w 2437871"/>
                <a:gd name="connsiteY1365" fmla="*/ 1024630 h 1574215"/>
                <a:gd name="connsiteX1366" fmla="*/ 471108 w 2437871"/>
                <a:gd name="connsiteY1366" fmla="*/ 1099091 h 1574215"/>
                <a:gd name="connsiteX1367" fmla="*/ 475124 w 2437871"/>
                <a:gd name="connsiteY1367" fmla="*/ 1099091 h 1574215"/>
                <a:gd name="connsiteX1368" fmla="*/ 475124 w 2437871"/>
                <a:gd name="connsiteY1368" fmla="*/ 1024630 h 1574215"/>
                <a:gd name="connsiteX1369" fmla="*/ 471108 w 2437871"/>
                <a:gd name="connsiteY1369" fmla="*/ 1024630 h 1574215"/>
                <a:gd name="connsiteX1370" fmla="*/ 1888286 w 2437871"/>
                <a:gd name="connsiteY1370" fmla="*/ 314072 h 1574215"/>
                <a:gd name="connsiteX1371" fmla="*/ 1888286 w 2437871"/>
                <a:gd name="connsiteY1371" fmla="*/ 239610 h 1574215"/>
                <a:gd name="connsiteX1372" fmla="*/ 1884270 w 2437871"/>
                <a:gd name="connsiteY1372" fmla="*/ 239610 h 1574215"/>
                <a:gd name="connsiteX1373" fmla="*/ 1884270 w 2437871"/>
                <a:gd name="connsiteY1373" fmla="*/ 314072 h 1574215"/>
                <a:gd name="connsiteX1374" fmla="*/ 1888286 w 2437871"/>
                <a:gd name="connsiteY1374" fmla="*/ 314072 h 1574215"/>
                <a:gd name="connsiteX1375" fmla="*/ 396566 w 2437871"/>
                <a:gd name="connsiteY1375" fmla="*/ 946152 h 1574215"/>
                <a:gd name="connsiteX1376" fmla="*/ 392550 w 2437871"/>
                <a:gd name="connsiteY1376" fmla="*/ 946152 h 1574215"/>
                <a:gd name="connsiteX1377" fmla="*/ 392550 w 2437871"/>
                <a:gd name="connsiteY1377" fmla="*/ 1020613 h 1574215"/>
                <a:gd name="connsiteX1378" fmla="*/ 396566 w 2437871"/>
                <a:gd name="connsiteY1378" fmla="*/ 1020613 h 1574215"/>
                <a:gd name="connsiteX1379" fmla="*/ 396566 w 2437871"/>
                <a:gd name="connsiteY1379" fmla="*/ 946152 h 1574215"/>
                <a:gd name="connsiteX1380" fmla="*/ 789115 w 2437871"/>
                <a:gd name="connsiteY1380" fmla="*/ 549586 h 1574215"/>
                <a:gd name="connsiteX1381" fmla="*/ 789115 w 2437871"/>
                <a:gd name="connsiteY1381" fmla="*/ 475124 h 1574215"/>
                <a:gd name="connsiteX1382" fmla="*/ 785099 w 2437871"/>
                <a:gd name="connsiteY1382" fmla="*/ 475124 h 1574215"/>
                <a:gd name="connsiteX1383" fmla="*/ 785099 w 2437871"/>
                <a:gd name="connsiteY1383" fmla="*/ 549586 h 1574215"/>
                <a:gd name="connsiteX1384" fmla="*/ 789115 w 2437871"/>
                <a:gd name="connsiteY1384" fmla="*/ 549586 h 1574215"/>
                <a:gd name="connsiteX1385" fmla="*/ 1491721 w 2437871"/>
                <a:gd name="connsiteY1385" fmla="*/ 789116 h 1574215"/>
                <a:gd name="connsiteX1386" fmla="*/ 1491721 w 2437871"/>
                <a:gd name="connsiteY1386" fmla="*/ 863577 h 1574215"/>
                <a:gd name="connsiteX1387" fmla="*/ 1495737 w 2437871"/>
                <a:gd name="connsiteY1387" fmla="*/ 863577 h 1574215"/>
                <a:gd name="connsiteX1388" fmla="*/ 1495737 w 2437871"/>
                <a:gd name="connsiteY1388" fmla="*/ 789116 h 1574215"/>
                <a:gd name="connsiteX1389" fmla="*/ 1491721 w 2437871"/>
                <a:gd name="connsiteY1389" fmla="*/ 789116 h 1574215"/>
                <a:gd name="connsiteX1390" fmla="*/ 1731250 w 2437871"/>
                <a:gd name="connsiteY1390" fmla="*/ 314072 h 1574215"/>
                <a:gd name="connsiteX1391" fmla="*/ 1731250 w 2437871"/>
                <a:gd name="connsiteY1391" fmla="*/ 239610 h 1574215"/>
                <a:gd name="connsiteX1392" fmla="*/ 1727234 w 2437871"/>
                <a:gd name="connsiteY1392" fmla="*/ 239610 h 1574215"/>
                <a:gd name="connsiteX1393" fmla="*/ 1727234 w 2437871"/>
                <a:gd name="connsiteY1393" fmla="*/ 314072 h 1574215"/>
                <a:gd name="connsiteX1394" fmla="*/ 1731250 w 2437871"/>
                <a:gd name="connsiteY1394" fmla="*/ 314072 h 1574215"/>
                <a:gd name="connsiteX1395" fmla="*/ 1652773 w 2437871"/>
                <a:gd name="connsiteY1395" fmla="*/ 314072 h 1574215"/>
                <a:gd name="connsiteX1396" fmla="*/ 1652773 w 2437871"/>
                <a:gd name="connsiteY1396" fmla="*/ 239610 h 1574215"/>
                <a:gd name="connsiteX1397" fmla="*/ 1648756 w 2437871"/>
                <a:gd name="connsiteY1397" fmla="*/ 239610 h 1574215"/>
                <a:gd name="connsiteX1398" fmla="*/ 1648756 w 2437871"/>
                <a:gd name="connsiteY1398" fmla="*/ 314072 h 1574215"/>
                <a:gd name="connsiteX1399" fmla="*/ 1652773 w 2437871"/>
                <a:gd name="connsiteY1399" fmla="*/ 314072 h 1574215"/>
                <a:gd name="connsiteX1400" fmla="*/ 1884270 w 2437871"/>
                <a:gd name="connsiteY1400" fmla="*/ 1024630 h 1574215"/>
                <a:gd name="connsiteX1401" fmla="*/ 1884270 w 2437871"/>
                <a:gd name="connsiteY1401" fmla="*/ 1099091 h 1574215"/>
                <a:gd name="connsiteX1402" fmla="*/ 1888286 w 2437871"/>
                <a:gd name="connsiteY1402" fmla="*/ 1099091 h 1574215"/>
                <a:gd name="connsiteX1403" fmla="*/ 1888286 w 2437871"/>
                <a:gd name="connsiteY1403" fmla="*/ 1024630 h 1574215"/>
                <a:gd name="connsiteX1404" fmla="*/ 1884270 w 2437871"/>
                <a:gd name="connsiteY1404" fmla="*/ 1024630 h 1574215"/>
                <a:gd name="connsiteX1405" fmla="*/ 2045322 w 2437871"/>
                <a:gd name="connsiteY1405" fmla="*/ 314072 h 1574215"/>
                <a:gd name="connsiteX1406" fmla="*/ 2045322 w 2437871"/>
                <a:gd name="connsiteY1406" fmla="*/ 239610 h 1574215"/>
                <a:gd name="connsiteX1407" fmla="*/ 2041306 w 2437871"/>
                <a:gd name="connsiteY1407" fmla="*/ 239610 h 1574215"/>
                <a:gd name="connsiteX1408" fmla="*/ 2041306 w 2437871"/>
                <a:gd name="connsiteY1408" fmla="*/ 314072 h 1574215"/>
                <a:gd name="connsiteX1409" fmla="*/ 2045322 w 2437871"/>
                <a:gd name="connsiteY1409" fmla="*/ 314072 h 1574215"/>
                <a:gd name="connsiteX1410" fmla="*/ 867673 w 2437871"/>
                <a:gd name="connsiteY1410" fmla="*/ 549586 h 1574215"/>
                <a:gd name="connsiteX1411" fmla="*/ 867673 w 2437871"/>
                <a:gd name="connsiteY1411" fmla="*/ 475124 h 1574215"/>
                <a:gd name="connsiteX1412" fmla="*/ 863657 w 2437871"/>
                <a:gd name="connsiteY1412" fmla="*/ 475124 h 1574215"/>
                <a:gd name="connsiteX1413" fmla="*/ 863657 w 2437871"/>
                <a:gd name="connsiteY1413" fmla="*/ 549586 h 1574215"/>
                <a:gd name="connsiteX1414" fmla="*/ 867673 w 2437871"/>
                <a:gd name="connsiteY1414" fmla="*/ 549586 h 1574215"/>
                <a:gd name="connsiteX1415" fmla="*/ 2119784 w 2437871"/>
                <a:gd name="connsiteY1415" fmla="*/ 1020613 h 1574215"/>
                <a:gd name="connsiteX1416" fmla="*/ 2123800 w 2437871"/>
                <a:gd name="connsiteY1416" fmla="*/ 1020613 h 1574215"/>
                <a:gd name="connsiteX1417" fmla="*/ 2123800 w 2437871"/>
                <a:gd name="connsiteY1417" fmla="*/ 946152 h 1574215"/>
                <a:gd name="connsiteX1418" fmla="*/ 2119784 w 2437871"/>
                <a:gd name="connsiteY1418" fmla="*/ 946152 h 1574215"/>
                <a:gd name="connsiteX1419" fmla="*/ 2119784 w 2437871"/>
                <a:gd name="connsiteY1419" fmla="*/ 1020613 h 1574215"/>
                <a:gd name="connsiteX1420" fmla="*/ 1966764 w 2437871"/>
                <a:gd name="connsiteY1420" fmla="*/ 314072 h 1574215"/>
                <a:gd name="connsiteX1421" fmla="*/ 1966764 w 2437871"/>
                <a:gd name="connsiteY1421" fmla="*/ 239610 h 1574215"/>
                <a:gd name="connsiteX1422" fmla="*/ 1962748 w 2437871"/>
                <a:gd name="connsiteY1422" fmla="*/ 239610 h 1574215"/>
                <a:gd name="connsiteX1423" fmla="*/ 1962748 w 2437871"/>
                <a:gd name="connsiteY1423" fmla="*/ 314072 h 1574215"/>
                <a:gd name="connsiteX1424" fmla="*/ 1966764 w 2437871"/>
                <a:gd name="connsiteY1424" fmla="*/ 314072 h 1574215"/>
                <a:gd name="connsiteX1425" fmla="*/ 946151 w 2437871"/>
                <a:gd name="connsiteY1425" fmla="*/ 549586 h 1574215"/>
                <a:gd name="connsiteX1426" fmla="*/ 946151 w 2437871"/>
                <a:gd name="connsiteY1426" fmla="*/ 475124 h 1574215"/>
                <a:gd name="connsiteX1427" fmla="*/ 942135 w 2437871"/>
                <a:gd name="connsiteY1427" fmla="*/ 475124 h 1574215"/>
                <a:gd name="connsiteX1428" fmla="*/ 942135 w 2437871"/>
                <a:gd name="connsiteY1428" fmla="*/ 549586 h 1574215"/>
                <a:gd name="connsiteX1429" fmla="*/ 946151 w 2437871"/>
                <a:gd name="connsiteY1429" fmla="*/ 549586 h 1574215"/>
                <a:gd name="connsiteX1430" fmla="*/ 1805792 w 2437871"/>
                <a:gd name="connsiteY1430" fmla="*/ 863658 h 1574215"/>
                <a:gd name="connsiteX1431" fmla="*/ 1809809 w 2437871"/>
                <a:gd name="connsiteY1431" fmla="*/ 863658 h 1574215"/>
                <a:gd name="connsiteX1432" fmla="*/ 1809809 w 2437871"/>
                <a:gd name="connsiteY1432" fmla="*/ 789196 h 1574215"/>
                <a:gd name="connsiteX1433" fmla="*/ 1805792 w 2437871"/>
                <a:gd name="connsiteY1433" fmla="*/ 789196 h 1574215"/>
                <a:gd name="connsiteX1434" fmla="*/ 1805792 w 2437871"/>
                <a:gd name="connsiteY1434" fmla="*/ 863658 h 1574215"/>
                <a:gd name="connsiteX1435" fmla="*/ 2119784 w 2437871"/>
                <a:gd name="connsiteY1435" fmla="*/ 628064 h 1574215"/>
                <a:gd name="connsiteX1436" fmla="*/ 2123800 w 2437871"/>
                <a:gd name="connsiteY1436" fmla="*/ 628064 h 1574215"/>
                <a:gd name="connsiteX1437" fmla="*/ 2123800 w 2437871"/>
                <a:gd name="connsiteY1437" fmla="*/ 553602 h 1574215"/>
                <a:gd name="connsiteX1438" fmla="*/ 2119784 w 2437871"/>
                <a:gd name="connsiteY1438" fmla="*/ 553602 h 1574215"/>
                <a:gd name="connsiteX1439" fmla="*/ 2119784 w 2437871"/>
                <a:gd name="connsiteY1439" fmla="*/ 628064 h 1574215"/>
                <a:gd name="connsiteX1440" fmla="*/ 2119784 w 2437871"/>
                <a:gd name="connsiteY1440" fmla="*/ 942136 h 1574215"/>
                <a:gd name="connsiteX1441" fmla="*/ 2123800 w 2437871"/>
                <a:gd name="connsiteY1441" fmla="*/ 942136 h 1574215"/>
                <a:gd name="connsiteX1442" fmla="*/ 2123800 w 2437871"/>
                <a:gd name="connsiteY1442" fmla="*/ 867674 h 1574215"/>
                <a:gd name="connsiteX1443" fmla="*/ 2119784 w 2437871"/>
                <a:gd name="connsiteY1443" fmla="*/ 867674 h 1574215"/>
                <a:gd name="connsiteX1444" fmla="*/ 2119784 w 2437871"/>
                <a:gd name="connsiteY1444" fmla="*/ 942136 h 1574215"/>
                <a:gd name="connsiteX1445" fmla="*/ 2119784 w 2437871"/>
                <a:gd name="connsiteY1445" fmla="*/ 863658 h 1574215"/>
                <a:gd name="connsiteX1446" fmla="*/ 2123800 w 2437871"/>
                <a:gd name="connsiteY1446" fmla="*/ 863658 h 1574215"/>
                <a:gd name="connsiteX1447" fmla="*/ 2123800 w 2437871"/>
                <a:gd name="connsiteY1447" fmla="*/ 789196 h 1574215"/>
                <a:gd name="connsiteX1448" fmla="*/ 2119784 w 2437871"/>
                <a:gd name="connsiteY1448" fmla="*/ 789196 h 1574215"/>
                <a:gd name="connsiteX1449" fmla="*/ 2119784 w 2437871"/>
                <a:gd name="connsiteY1449" fmla="*/ 863658 h 1574215"/>
                <a:gd name="connsiteX1450" fmla="*/ 2119784 w 2437871"/>
                <a:gd name="connsiteY1450" fmla="*/ 706622 h 1574215"/>
                <a:gd name="connsiteX1451" fmla="*/ 2123800 w 2437871"/>
                <a:gd name="connsiteY1451" fmla="*/ 706622 h 1574215"/>
                <a:gd name="connsiteX1452" fmla="*/ 2123800 w 2437871"/>
                <a:gd name="connsiteY1452" fmla="*/ 632160 h 1574215"/>
                <a:gd name="connsiteX1453" fmla="*/ 2119784 w 2437871"/>
                <a:gd name="connsiteY1453" fmla="*/ 632160 h 1574215"/>
                <a:gd name="connsiteX1454" fmla="*/ 2119784 w 2437871"/>
                <a:gd name="connsiteY1454" fmla="*/ 706622 h 1574215"/>
                <a:gd name="connsiteX1455" fmla="*/ 2119784 w 2437871"/>
                <a:gd name="connsiteY1455" fmla="*/ 549586 h 1574215"/>
                <a:gd name="connsiteX1456" fmla="*/ 2123800 w 2437871"/>
                <a:gd name="connsiteY1456" fmla="*/ 549586 h 1574215"/>
                <a:gd name="connsiteX1457" fmla="*/ 2123800 w 2437871"/>
                <a:gd name="connsiteY1457" fmla="*/ 475124 h 1574215"/>
                <a:gd name="connsiteX1458" fmla="*/ 2119784 w 2437871"/>
                <a:gd name="connsiteY1458" fmla="*/ 475124 h 1574215"/>
                <a:gd name="connsiteX1459" fmla="*/ 2119784 w 2437871"/>
                <a:gd name="connsiteY1459" fmla="*/ 549586 h 1574215"/>
                <a:gd name="connsiteX1460" fmla="*/ 2123800 w 2437871"/>
                <a:gd name="connsiteY1460" fmla="*/ 314072 h 1574215"/>
                <a:gd name="connsiteX1461" fmla="*/ 2123800 w 2437871"/>
                <a:gd name="connsiteY1461" fmla="*/ 239610 h 1574215"/>
                <a:gd name="connsiteX1462" fmla="*/ 2119784 w 2437871"/>
                <a:gd name="connsiteY1462" fmla="*/ 239610 h 1574215"/>
                <a:gd name="connsiteX1463" fmla="*/ 2119784 w 2437871"/>
                <a:gd name="connsiteY1463" fmla="*/ 314072 h 1574215"/>
                <a:gd name="connsiteX1464" fmla="*/ 2123800 w 2437871"/>
                <a:gd name="connsiteY1464" fmla="*/ 314072 h 1574215"/>
                <a:gd name="connsiteX1465" fmla="*/ 2119784 w 2437871"/>
                <a:gd name="connsiteY1465" fmla="*/ 392550 h 1574215"/>
                <a:gd name="connsiteX1466" fmla="*/ 2123800 w 2437871"/>
                <a:gd name="connsiteY1466" fmla="*/ 392550 h 1574215"/>
                <a:gd name="connsiteX1467" fmla="*/ 2123800 w 2437871"/>
                <a:gd name="connsiteY1467" fmla="*/ 318088 h 1574215"/>
                <a:gd name="connsiteX1468" fmla="*/ 2119784 w 2437871"/>
                <a:gd name="connsiteY1468" fmla="*/ 318088 h 1574215"/>
                <a:gd name="connsiteX1469" fmla="*/ 2119784 w 2437871"/>
                <a:gd name="connsiteY1469" fmla="*/ 392550 h 1574215"/>
                <a:gd name="connsiteX1470" fmla="*/ 2119784 w 2437871"/>
                <a:gd name="connsiteY1470" fmla="*/ 471108 h 1574215"/>
                <a:gd name="connsiteX1471" fmla="*/ 2123800 w 2437871"/>
                <a:gd name="connsiteY1471" fmla="*/ 471108 h 1574215"/>
                <a:gd name="connsiteX1472" fmla="*/ 2123800 w 2437871"/>
                <a:gd name="connsiteY1472" fmla="*/ 396646 h 1574215"/>
                <a:gd name="connsiteX1473" fmla="*/ 2119784 w 2437871"/>
                <a:gd name="connsiteY1473" fmla="*/ 396646 h 1574215"/>
                <a:gd name="connsiteX1474" fmla="*/ 2119784 w 2437871"/>
                <a:gd name="connsiteY1474" fmla="*/ 471108 h 1574215"/>
                <a:gd name="connsiteX1475" fmla="*/ 1809809 w 2437871"/>
                <a:gd name="connsiteY1475" fmla="*/ 314072 h 1574215"/>
                <a:gd name="connsiteX1476" fmla="*/ 1809809 w 2437871"/>
                <a:gd name="connsiteY1476" fmla="*/ 239610 h 1574215"/>
                <a:gd name="connsiteX1477" fmla="*/ 1805792 w 2437871"/>
                <a:gd name="connsiteY1477" fmla="*/ 239610 h 1574215"/>
                <a:gd name="connsiteX1478" fmla="*/ 1805792 w 2437871"/>
                <a:gd name="connsiteY1478" fmla="*/ 314072 h 1574215"/>
                <a:gd name="connsiteX1479" fmla="*/ 1809809 w 2437871"/>
                <a:gd name="connsiteY1479" fmla="*/ 314072 h 1574215"/>
                <a:gd name="connsiteX1480" fmla="*/ 1024629 w 2437871"/>
                <a:gd name="connsiteY1480" fmla="*/ 314072 h 1574215"/>
                <a:gd name="connsiteX1481" fmla="*/ 1024629 w 2437871"/>
                <a:gd name="connsiteY1481" fmla="*/ 239610 h 1574215"/>
                <a:gd name="connsiteX1482" fmla="*/ 1020613 w 2437871"/>
                <a:gd name="connsiteY1482" fmla="*/ 239610 h 1574215"/>
                <a:gd name="connsiteX1483" fmla="*/ 1020613 w 2437871"/>
                <a:gd name="connsiteY1483" fmla="*/ 314072 h 1574215"/>
                <a:gd name="connsiteX1484" fmla="*/ 1024629 w 2437871"/>
                <a:gd name="connsiteY1484" fmla="*/ 314072 h 1574215"/>
                <a:gd name="connsiteX1485" fmla="*/ 632080 w 2437871"/>
                <a:gd name="connsiteY1485" fmla="*/ 549586 h 1574215"/>
                <a:gd name="connsiteX1486" fmla="*/ 632080 w 2437871"/>
                <a:gd name="connsiteY1486" fmla="*/ 475124 h 1574215"/>
                <a:gd name="connsiteX1487" fmla="*/ 628063 w 2437871"/>
                <a:gd name="connsiteY1487" fmla="*/ 475124 h 1574215"/>
                <a:gd name="connsiteX1488" fmla="*/ 628063 w 2437871"/>
                <a:gd name="connsiteY1488" fmla="*/ 549586 h 1574215"/>
                <a:gd name="connsiteX1489" fmla="*/ 632080 w 2437871"/>
                <a:gd name="connsiteY1489" fmla="*/ 549586 h 1574215"/>
                <a:gd name="connsiteX1490" fmla="*/ 946151 w 2437871"/>
                <a:gd name="connsiteY1490" fmla="*/ 314072 h 1574215"/>
                <a:gd name="connsiteX1491" fmla="*/ 946151 w 2437871"/>
                <a:gd name="connsiteY1491" fmla="*/ 239610 h 1574215"/>
                <a:gd name="connsiteX1492" fmla="*/ 942135 w 2437871"/>
                <a:gd name="connsiteY1492" fmla="*/ 239610 h 1574215"/>
                <a:gd name="connsiteX1493" fmla="*/ 942135 w 2437871"/>
                <a:gd name="connsiteY1493" fmla="*/ 314072 h 1574215"/>
                <a:gd name="connsiteX1494" fmla="*/ 946151 w 2437871"/>
                <a:gd name="connsiteY1494" fmla="*/ 314072 h 1574215"/>
                <a:gd name="connsiteX1495" fmla="*/ 1103187 w 2437871"/>
                <a:gd name="connsiteY1495" fmla="*/ 314072 h 1574215"/>
                <a:gd name="connsiteX1496" fmla="*/ 1103187 w 2437871"/>
                <a:gd name="connsiteY1496" fmla="*/ 239610 h 1574215"/>
                <a:gd name="connsiteX1497" fmla="*/ 1099171 w 2437871"/>
                <a:gd name="connsiteY1497" fmla="*/ 239610 h 1574215"/>
                <a:gd name="connsiteX1498" fmla="*/ 1099171 w 2437871"/>
                <a:gd name="connsiteY1498" fmla="*/ 314072 h 1574215"/>
                <a:gd name="connsiteX1499" fmla="*/ 1103187 w 2437871"/>
                <a:gd name="connsiteY1499" fmla="*/ 314072 h 1574215"/>
                <a:gd name="connsiteX1500" fmla="*/ 396566 w 2437871"/>
                <a:gd name="connsiteY1500" fmla="*/ 789116 h 1574215"/>
                <a:gd name="connsiteX1501" fmla="*/ 392550 w 2437871"/>
                <a:gd name="connsiteY1501" fmla="*/ 789116 h 1574215"/>
                <a:gd name="connsiteX1502" fmla="*/ 392550 w 2437871"/>
                <a:gd name="connsiteY1502" fmla="*/ 863577 h 1574215"/>
                <a:gd name="connsiteX1503" fmla="*/ 396566 w 2437871"/>
                <a:gd name="connsiteY1503" fmla="*/ 863577 h 1574215"/>
                <a:gd name="connsiteX1504" fmla="*/ 396566 w 2437871"/>
                <a:gd name="connsiteY1504" fmla="*/ 789116 h 1574215"/>
                <a:gd name="connsiteX1505" fmla="*/ 553602 w 2437871"/>
                <a:gd name="connsiteY1505" fmla="*/ 549586 h 1574215"/>
                <a:gd name="connsiteX1506" fmla="*/ 553602 w 2437871"/>
                <a:gd name="connsiteY1506" fmla="*/ 475124 h 1574215"/>
                <a:gd name="connsiteX1507" fmla="*/ 549585 w 2437871"/>
                <a:gd name="connsiteY1507" fmla="*/ 475124 h 1574215"/>
                <a:gd name="connsiteX1508" fmla="*/ 549585 w 2437871"/>
                <a:gd name="connsiteY1508" fmla="*/ 549586 h 1574215"/>
                <a:gd name="connsiteX1509" fmla="*/ 553602 w 2437871"/>
                <a:gd name="connsiteY1509" fmla="*/ 549586 h 1574215"/>
                <a:gd name="connsiteX1510" fmla="*/ 710638 w 2437871"/>
                <a:gd name="connsiteY1510" fmla="*/ 314072 h 1574215"/>
                <a:gd name="connsiteX1511" fmla="*/ 710638 w 2437871"/>
                <a:gd name="connsiteY1511" fmla="*/ 239610 h 1574215"/>
                <a:gd name="connsiteX1512" fmla="*/ 706621 w 2437871"/>
                <a:gd name="connsiteY1512" fmla="*/ 239610 h 1574215"/>
                <a:gd name="connsiteX1513" fmla="*/ 706621 w 2437871"/>
                <a:gd name="connsiteY1513" fmla="*/ 314072 h 1574215"/>
                <a:gd name="connsiteX1514" fmla="*/ 710638 w 2437871"/>
                <a:gd name="connsiteY1514" fmla="*/ 314072 h 1574215"/>
                <a:gd name="connsiteX1515" fmla="*/ 396566 w 2437871"/>
                <a:gd name="connsiteY1515" fmla="*/ 710638 h 1574215"/>
                <a:gd name="connsiteX1516" fmla="*/ 392550 w 2437871"/>
                <a:gd name="connsiteY1516" fmla="*/ 710638 h 1574215"/>
                <a:gd name="connsiteX1517" fmla="*/ 392550 w 2437871"/>
                <a:gd name="connsiteY1517" fmla="*/ 785100 h 1574215"/>
                <a:gd name="connsiteX1518" fmla="*/ 396566 w 2437871"/>
                <a:gd name="connsiteY1518" fmla="*/ 785100 h 1574215"/>
                <a:gd name="connsiteX1519" fmla="*/ 396566 w 2437871"/>
                <a:gd name="connsiteY1519" fmla="*/ 710638 h 1574215"/>
                <a:gd name="connsiteX1520" fmla="*/ 789115 w 2437871"/>
                <a:gd name="connsiteY1520" fmla="*/ 314072 h 1574215"/>
                <a:gd name="connsiteX1521" fmla="*/ 789115 w 2437871"/>
                <a:gd name="connsiteY1521" fmla="*/ 239610 h 1574215"/>
                <a:gd name="connsiteX1522" fmla="*/ 785099 w 2437871"/>
                <a:gd name="connsiteY1522" fmla="*/ 239610 h 1574215"/>
                <a:gd name="connsiteX1523" fmla="*/ 785099 w 2437871"/>
                <a:gd name="connsiteY1523" fmla="*/ 314072 h 1574215"/>
                <a:gd name="connsiteX1524" fmla="*/ 789115 w 2437871"/>
                <a:gd name="connsiteY1524" fmla="*/ 314072 h 1574215"/>
                <a:gd name="connsiteX1525" fmla="*/ 1256207 w 2437871"/>
                <a:gd name="connsiteY1525" fmla="*/ 789116 h 1574215"/>
                <a:gd name="connsiteX1526" fmla="*/ 1256207 w 2437871"/>
                <a:gd name="connsiteY1526" fmla="*/ 863577 h 1574215"/>
                <a:gd name="connsiteX1527" fmla="*/ 1260223 w 2437871"/>
                <a:gd name="connsiteY1527" fmla="*/ 863577 h 1574215"/>
                <a:gd name="connsiteX1528" fmla="*/ 1260223 w 2437871"/>
                <a:gd name="connsiteY1528" fmla="*/ 789116 h 1574215"/>
                <a:gd name="connsiteX1529" fmla="*/ 1256207 w 2437871"/>
                <a:gd name="connsiteY1529" fmla="*/ 789116 h 1574215"/>
                <a:gd name="connsiteX1530" fmla="*/ 867673 w 2437871"/>
                <a:gd name="connsiteY1530" fmla="*/ 314072 h 1574215"/>
                <a:gd name="connsiteX1531" fmla="*/ 867673 w 2437871"/>
                <a:gd name="connsiteY1531" fmla="*/ 239610 h 1574215"/>
                <a:gd name="connsiteX1532" fmla="*/ 863657 w 2437871"/>
                <a:gd name="connsiteY1532" fmla="*/ 239610 h 1574215"/>
                <a:gd name="connsiteX1533" fmla="*/ 863657 w 2437871"/>
                <a:gd name="connsiteY1533" fmla="*/ 314072 h 1574215"/>
                <a:gd name="connsiteX1534" fmla="*/ 867673 w 2437871"/>
                <a:gd name="connsiteY1534" fmla="*/ 314072 h 1574215"/>
                <a:gd name="connsiteX1535" fmla="*/ 1495737 w 2437871"/>
                <a:gd name="connsiteY1535" fmla="*/ 314072 h 1574215"/>
                <a:gd name="connsiteX1536" fmla="*/ 1495737 w 2437871"/>
                <a:gd name="connsiteY1536" fmla="*/ 239610 h 1574215"/>
                <a:gd name="connsiteX1537" fmla="*/ 1491721 w 2437871"/>
                <a:gd name="connsiteY1537" fmla="*/ 239610 h 1574215"/>
                <a:gd name="connsiteX1538" fmla="*/ 1491721 w 2437871"/>
                <a:gd name="connsiteY1538" fmla="*/ 314072 h 1574215"/>
                <a:gd name="connsiteX1539" fmla="*/ 1495737 w 2437871"/>
                <a:gd name="connsiteY1539" fmla="*/ 314072 h 1574215"/>
                <a:gd name="connsiteX1540" fmla="*/ 1417259 w 2437871"/>
                <a:gd name="connsiteY1540" fmla="*/ 314072 h 1574215"/>
                <a:gd name="connsiteX1541" fmla="*/ 1417259 w 2437871"/>
                <a:gd name="connsiteY1541" fmla="*/ 239610 h 1574215"/>
                <a:gd name="connsiteX1542" fmla="*/ 1413243 w 2437871"/>
                <a:gd name="connsiteY1542" fmla="*/ 239610 h 1574215"/>
                <a:gd name="connsiteX1543" fmla="*/ 1413243 w 2437871"/>
                <a:gd name="connsiteY1543" fmla="*/ 314072 h 1574215"/>
                <a:gd name="connsiteX1544" fmla="*/ 1417259 w 2437871"/>
                <a:gd name="connsiteY1544" fmla="*/ 314072 h 1574215"/>
                <a:gd name="connsiteX1545" fmla="*/ 396566 w 2437871"/>
                <a:gd name="connsiteY1545" fmla="*/ 867674 h 1574215"/>
                <a:gd name="connsiteX1546" fmla="*/ 392550 w 2437871"/>
                <a:gd name="connsiteY1546" fmla="*/ 867674 h 1574215"/>
                <a:gd name="connsiteX1547" fmla="*/ 392550 w 2437871"/>
                <a:gd name="connsiteY1547" fmla="*/ 942136 h 1574215"/>
                <a:gd name="connsiteX1548" fmla="*/ 396566 w 2437871"/>
                <a:gd name="connsiteY1548" fmla="*/ 942136 h 1574215"/>
                <a:gd name="connsiteX1549" fmla="*/ 396566 w 2437871"/>
                <a:gd name="connsiteY1549" fmla="*/ 867674 h 1574215"/>
                <a:gd name="connsiteX1550" fmla="*/ 710638 w 2437871"/>
                <a:gd name="connsiteY1550" fmla="*/ 549586 h 1574215"/>
                <a:gd name="connsiteX1551" fmla="*/ 710638 w 2437871"/>
                <a:gd name="connsiteY1551" fmla="*/ 475124 h 1574215"/>
                <a:gd name="connsiteX1552" fmla="*/ 706621 w 2437871"/>
                <a:gd name="connsiteY1552" fmla="*/ 475124 h 1574215"/>
                <a:gd name="connsiteX1553" fmla="*/ 706621 w 2437871"/>
                <a:gd name="connsiteY1553" fmla="*/ 549586 h 1574215"/>
                <a:gd name="connsiteX1554" fmla="*/ 710638 w 2437871"/>
                <a:gd name="connsiteY1554" fmla="*/ 549586 h 1574215"/>
                <a:gd name="connsiteX1555" fmla="*/ 1574215 w 2437871"/>
                <a:gd name="connsiteY1555" fmla="*/ 314072 h 1574215"/>
                <a:gd name="connsiteX1556" fmla="*/ 1574215 w 2437871"/>
                <a:gd name="connsiteY1556" fmla="*/ 239610 h 1574215"/>
                <a:gd name="connsiteX1557" fmla="*/ 1570198 w 2437871"/>
                <a:gd name="connsiteY1557" fmla="*/ 239610 h 1574215"/>
                <a:gd name="connsiteX1558" fmla="*/ 1570198 w 2437871"/>
                <a:gd name="connsiteY1558" fmla="*/ 314072 h 1574215"/>
                <a:gd name="connsiteX1559" fmla="*/ 1574215 w 2437871"/>
                <a:gd name="connsiteY1559" fmla="*/ 314072 h 1574215"/>
                <a:gd name="connsiteX1560" fmla="*/ 1413243 w 2437871"/>
                <a:gd name="connsiteY1560" fmla="*/ 789116 h 1574215"/>
                <a:gd name="connsiteX1561" fmla="*/ 1413243 w 2437871"/>
                <a:gd name="connsiteY1561" fmla="*/ 863577 h 1574215"/>
                <a:gd name="connsiteX1562" fmla="*/ 1417259 w 2437871"/>
                <a:gd name="connsiteY1562" fmla="*/ 863577 h 1574215"/>
                <a:gd name="connsiteX1563" fmla="*/ 1417259 w 2437871"/>
                <a:gd name="connsiteY1563" fmla="*/ 789116 h 1574215"/>
                <a:gd name="connsiteX1564" fmla="*/ 1413243 w 2437871"/>
                <a:gd name="connsiteY1564" fmla="*/ 789116 h 1574215"/>
                <a:gd name="connsiteX1565" fmla="*/ 1334685 w 2437871"/>
                <a:gd name="connsiteY1565" fmla="*/ 867674 h 1574215"/>
                <a:gd name="connsiteX1566" fmla="*/ 1334685 w 2437871"/>
                <a:gd name="connsiteY1566" fmla="*/ 942136 h 1574215"/>
                <a:gd name="connsiteX1567" fmla="*/ 1338701 w 2437871"/>
                <a:gd name="connsiteY1567" fmla="*/ 942136 h 1574215"/>
                <a:gd name="connsiteX1568" fmla="*/ 1338701 w 2437871"/>
                <a:gd name="connsiteY1568" fmla="*/ 867674 h 1574215"/>
                <a:gd name="connsiteX1569" fmla="*/ 1334685 w 2437871"/>
                <a:gd name="connsiteY1569" fmla="*/ 867674 h 1574215"/>
                <a:gd name="connsiteX1570" fmla="*/ 1260223 w 2437871"/>
                <a:gd name="connsiteY1570" fmla="*/ 314072 h 1574215"/>
                <a:gd name="connsiteX1571" fmla="*/ 1260223 w 2437871"/>
                <a:gd name="connsiteY1571" fmla="*/ 239610 h 1574215"/>
                <a:gd name="connsiteX1572" fmla="*/ 1256207 w 2437871"/>
                <a:gd name="connsiteY1572" fmla="*/ 239610 h 1574215"/>
                <a:gd name="connsiteX1573" fmla="*/ 1256207 w 2437871"/>
                <a:gd name="connsiteY1573" fmla="*/ 314072 h 1574215"/>
                <a:gd name="connsiteX1574" fmla="*/ 1260223 w 2437871"/>
                <a:gd name="connsiteY1574" fmla="*/ 314072 h 1574215"/>
                <a:gd name="connsiteX1575" fmla="*/ 1334685 w 2437871"/>
                <a:gd name="connsiteY1575" fmla="*/ 789116 h 1574215"/>
                <a:gd name="connsiteX1576" fmla="*/ 1334685 w 2437871"/>
                <a:gd name="connsiteY1576" fmla="*/ 863577 h 1574215"/>
                <a:gd name="connsiteX1577" fmla="*/ 1338701 w 2437871"/>
                <a:gd name="connsiteY1577" fmla="*/ 863577 h 1574215"/>
                <a:gd name="connsiteX1578" fmla="*/ 1338701 w 2437871"/>
                <a:gd name="connsiteY1578" fmla="*/ 789116 h 1574215"/>
                <a:gd name="connsiteX1579" fmla="*/ 1334685 w 2437871"/>
                <a:gd name="connsiteY1579" fmla="*/ 789116 h 1574215"/>
                <a:gd name="connsiteX1580" fmla="*/ 1338701 w 2437871"/>
                <a:gd name="connsiteY1580" fmla="*/ 314072 h 1574215"/>
                <a:gd name="connsiteX1581" fmla="*/ 1338701 w 2437871"/>
                <a:gd name="connsiteY1581" fmla="*/ 239610 h 1574215"/>
                <a:gd name="connsiteX1582" fmla="*/ 1334685 w 2437871"/>
                <a:gd name="connsiteY1582" fmla="*/ 239610 h 1574215"/>
                <a:gd name="connsiteX1583" fmla="*/ 1334685 w 2437871"/>
                <a:gd name="connsiteY1583" fmla="*/ 314072 h 1574215"/>
                <a:gd name="connsiteX1584" fmla="*/ 1338701 w 2437871"/>
                <a:gd name="connsiteY1584" fmla="*/ 314072 h 1574215"/>
                <a:gd name="connsiteX1585" fmla="*/ 1181665 w 2437871"/>
                <a:gd name="connsiteY1585" fmla="*/ 314072 h 1574215"/>
                <a:gd name="connsiteX1586" fmla="*/ 1181665 w 2437871"/>
                <a:gd name="connsiteY1586" fmla="*/ 239610 h 1574215"/>
                <a:gd name="connsiteX1587" fmla="*/ 1177649 w 2437871"/>
                <a:gd name="connsiteY1587" fmla="*/ 239610 h 1574215"/>
                <a:gd name="connsiteX1588" fmla="*/ 1177649 w 2437871"/>
                <a:gd name="connsiteY1588" fmla="*/ 314072 h 1574215"/>
                <a:gd name="connsiteX1589" fmla="*/ 1181665 w 2437871"/>
                <a:gd name="connsiteY1589" fmla="*/ 314072 h 1574215"/>
                <a:gd name="connsiteX1590" fmla="*/ 2119784 w 2437871"/>
                <a:gd name="connsiteY1590" fmla="*/ 785100 h 1574215"/>
                <a:gd name="connsiteX1591" fmla="*/ 2123800 w 2437871"/>
                <a:gd name="connsiteY1591" fmla="*/ 785100 h 1574215"/>
                <a:gd name="connsiteX1592" fmla="*/ 2123800 w 2437871"/>
                <a:gd name="connsiteY1592" fmla="*/ 710638 h 1574215"/>
                <a:gd name="connsiteX1593" fmla="*/ 2119784 w 2437871"/>
                <a:gd name="connsiteY1593" fmla="*/ 710638 h 1574215"/>
                <a:gd name="connsiteX1594" fmla="*/ 2119784 w 2437871"/>
                <a:gd name="connsiteY1594" fmla="*/ 785100 h 1574215"/>
                <a:gd name="connsiteX1595" fmla="*/ 1338701 w 2437871"/>
                <a:gd name="connsiteY1595" fmla="*/ 549586 h 1574215"/>
                <a:gd name="connsiteX1596" fmla="*/ 1338701 w 2437871"/>
                <a:gd name="connsiteY1596" fmla="*/ 475124 h 1574215"/>
                <a:gd name="connsiteX1597" fmla="*/ 1334685 w 2437871"/>
                <a:gd name="connsiteY1597" fmla="*/ 475124 h 1574215"/>
                <a:gd name="connsiteX1598" fmla="*/ 1334685 w 2437871"/>
                <a:gd name="connsiteY1598" fmla="*/ 549586 h 1574215"/>
                <a:gd name="connsiteX1599" fmla="*/ 1338701 w 2437871"/>
                <a:gd name="connsiteY1599" fmla="*/ 549586 h 1574215"/>
                <a:gd name="connsiteX1600" fmla="*/ 1805792 w 2437871"/>
                <a:gd name="connsiteY1600" fmla="*/ 1103188 h 1574215"/>
                <a:gd name="connsiteX1601" fmla="*/ 1805792 w 2437871"/>
                <a:gd name="connsiteY1601" fmla="*/ 1177649 h 1574215"/>
                <a:gd name="connsiteX1602" fmla="*/ 1809809 w 2437871"/>
                <a:gd name="connsiteY1602" fmla="*/ 1177649 h 1574215"/>
                <a:gd name="connsiteX1603" fmla="*/ 1809809 w 2437871"/>
                <a:gd name="connsiteY1603" fmla="*/ 1103188 h 1574215"/>
                <a:gd name="connsiteX1604" fmla="*/ 1805792 w 2437871"/>
                <a:gd name="connsiteY1604" fmla="*/ 1103188 h 1574215"/>
                <a:gd name="connsiteX1605" fmla="*/ 1727234 w 2437871"/>
                <a:gd name="connsiteY1605" fmla="*/ 1103188 h 1574215"/>
                <a:gd name="connsiteX1606" fmla="*/ 1727234 w 2437871"/>
                <a:gd name="connsiteY1606" fmla="*/ 1177649 h 1574215"/>
                <a:gd name="connsiteX1607" fmla="*/ 1731250 w 2437871"/>
                <a:gd name="connsiteY1607" fmla="*/ 1177649 h 1574215"/>
                <a:gd name="connsiteX1608" fmla="*/ 1731250 w 2437871"/>
                <a:gd name="connsiteY1608" fmla="*/ 1103188 h 1574215"/>
                <a:gd name="connsiteX1609" fmla="*/ 1727234 w 2437871"/>
                <a:gd name="connsiteY1609" fmla="*/ 1103188 h 1574215"/>
                <a:gd name="connsiteX1610" fmla="*/ 1648756 w 2437871"/>
                <a:gd name="connsiteY1610" fmla="*/ 1103188 h 1574215"/>
                <a:gd name="connsiteX1611" fmla="*/ 1648756 w 2437871"/>
                <a:gd name="connsiteY1611" fmla="*/ 1177649 h 1574215"/>
                <a:gd name="connsiteX1612" fmla="*/ 1652773 w 2437871"/>
                <a:gd name="connsiteY1612" fmla="*/ 1177649 h 1574215"/>
                <a:gd name="connsiteX1613" fmla="*/ 1652773 w 2437871"/>
                <a:gd name="connsiteY1613" fmla="*/ 1103188 h 1574215"/>
                <a:gd name="connsiteX1614" fmla="*/ 1648756 w 2437871"/>
                <a:gd name="connsiteY1614" fmla="*/ 1103188 h 1574215"/>
                <a:gd name="connsiteX1615" fmla="*/ 1570198 w 2437871"/>
                <a:gd name="connsiteY1615" fmla="*/ 1103188 h 1574215"/>
                <a:gd name="connsiteX1616" fmla="*/ 1570198 w 2437871"/>
                <a:gd name="connsiteY1616" fmla="*/ 1177649 h 1574215"/>
                <a:gd name="connsiteX1617" fmla="*/ 1574215 w 2437871"/>
                <a:gd name="connsiteY1617" fmla="*/ 1177649 h 1574215"/>
                <a:gd name="connsiteX1618" fmla="*/ 1574215 w 2437871"/>
                <a:gd name="connsiteY1618" fmla="*/ 1103188 h 1574215"/>
                <a:gd name="connsiteX1619" fmla="*/ 1570198 w 2437871"/>
                <a:gd name="connsiteY1619" fmla="*/ 1103188 h 1574215"/>
                <a:gd name="connsiteX1620" fmla="*/ 2119784 w 2437871"/>
                <a:gd name="connsiteY1620" fmla="*/ 1099172 h 1574215"/>
                <a:gd name="connsiteX1621" fmla="*/ 2123800 w 2437871"/>
                <a:gd name="connsiteY1621" fmla="*/ 1099172 h 1574215"/>
                <a:gd name="connsiteX1622" fmla="*/ 2123800 w 2437871"/>
                <a:gd name="connsiteY1622" fmla="*/ 1024710 h 1574215"/>
                <a:gd name="connsiteX1623" fmla="*/ 2119784 w 2437871"/>
                <a:gd name="connsiteY1623" fmla="*/ 1024710 h 1574215"/>
                <a:gd name="connsiteX1624" fmla="*/ 2119784 w 2437871"/>
                <a:gd name="connsiteY1624" fmla="*/ 1099172 h 1574215"/>
                <a:gd name="connsiteX1625" fmla="*/ 1962748 w 2437871"/>
                <a:gd name="connsiteY1625" fmla="*/ 1103188 h 1574215"/>
                <a:gd name="connsiteX1626" fmla="*/ 1962748 w 2437871"/>
                <a:gd name="connsiteY1626" fmla="*/ 1177649 h 1574215"/>
                <a:gd name="connsiteX1627" fmla="*/ 1966764 w 2437871"/>
                <a:gd name="connsiteY1627" fmla="*/ 1177649 h 1574215"/>
                <a:gd name="connsiteX1628" fmla="*/ 1966764 w 2437871"/>
                <a:gd name="connsiteY1628" fmla="*/ 1103188 h 1574215"/>
                <a:gd name="connsiteX1629" fmla="*/ 1962748 w 2437871"/>
                <a:gd name="connsiteY1629" fmla="*/ 1103188 h 1574215"/>
                <a:gd name="connsiteX1630" fmla="*/ 2041306 w 2437871"/>
                <a:gd name="connsiteY1630" fmla="*/ 1099172 h 1574215"/>
                <a:gd name="connsiteX1631" fmla="*/ 2045322 w 2437871"/>
                <a:gd name="connsiteY1631" fmla="*/ 1099172 h 1574215"/>
                <a:gd name="connsiteX1632" fmla="*/ 2045322 w 2437871"/>
                <a:gd name="connsiteY1632" fmla="*/ 1024710 h 1574215"/>
                <a:gd name="connsiteX1633" fmla="*/ 2041306 w 2437871"/>
                <a:gd name="connsiteY1633" fmla="*/ 1024710 h 1574215"/>
                <a:gd name="connsiteX1634" fmla="*/ 2041306 w 2437871"/>
                <a:gd name="connsiteY1634" fmla="*/ 1099172 h 1574215"/>
                <a:gd name="connsiteX1635" fmla="*/ 706621 w 2437871"/>
                <a:gd name="connsiteY1635" fmla="*/ 1024630 h 1574215"/>
                <a:gd name="connsiteX1636" fmla="*/ 706621 w 2437871"/>
                <a:gd name="connsiteY1636" fmla="*/ 1099091 h 1574215"/>
                <a:gd name="connsiteX1637" fmla="*/ 710638 w 2437871"/>
                <a:gd name="connsiteY1637" fmla="*/ 1099091 h 1574215"/>
                <a:gd name="connsiteX1638" fmla="*/ 710638 w 2437871"/>
                <a:gd name="connsiteY1638" fmla="*/ 1024630 h 1574215"/>
                <a:gd name="connsiteX1639" fmla="*/ 706621 w 2437871"/>
                <a:gd name="connsiteY1639" fmla="*/ 1024630 h 1574215"/>
                <a:gd name="connsiteX1640" fmla="*/ 1260223 w 2437871"/>
                <a:gd name="connsiteY1640" fmla="*/ 549586 h 1574215"/>
                <a:gd name="connsiteX1641" fmla="*/ 1260223 w 2437871"/>
                <a:gd name="connsiteY1641" fmla="*/ 475124 h 1574215"/>
                <a:gd name="connsiteX1642" fmla="*/ 1256207 w 2437871"/>
                <a:gd name="connsiteY1642" fmla="*/ 475124 h 1574215"/>
                <a:gd name="connsiteX1643" fmla="*/ 1256207 w 2437871"/>
                <a:gd name="connsiteY1643" fmla="*/ 549586 h 1574215"/>
                <a:gd name="connsiteX1644" fmla="*/ 1260223 w 2437871"/>
                <a:gd name="connsiteY1644" fmla="*/ 549586 h 1574215"/>
                <a:gd name="connsiteX1645" fmla="*/ 1884270 w 2437871"/>
                <a:gd name="connsiteY1645" fmla="*/ 1103188 h 1574215"/>
                <a:gd name="connsiteX1646" fmla="*/ 1884270 w 2437871"/>
                <a:gd name="connsiteY1646" fmla="*/ 1177649 h 1574215"/>
                <a:gd name="connsiteX1647" fmla="*/ 1888286 w 2437871"/>
                <a:gd name="connsiteY1647" fmla="*/ 1177649 h 1574215"/>
                <a:gd name="connsiteX1648" fmla="*/ 1888286 w 2437871"/>
                <a:gd name="connsiteY1648" fmla="*/ 1103188 h 1574215"/>
                <a:gd name="connsiteX1649" fmla="*/ 1884270 w 2437871"/>
                <a:gd name="connsiteY1649" fmla="*/ 1103188 h 1574215"/>
                <a:gd name="connsiteX1650" fmla="*/ 1256207 w 2437871"/>
                <a:gd name="connsiteY1650" fmla="*/ 1103188 h 1574215"/>
                <a:gd name="connsiteX1651" fmla="*/ 1256207 w 2437871"/>
                <a:gd name="connsiteY1651" fmla="*/ 1177649 h 1574215"/>
                <a:gd name="connsiteX1652" fmla="*/ 1260223 w 2437871"/>
                <a:gd name="connsiteY1652" fmla="*/ 1177649 h 1574215"/>
                <a:gd name="connsiteX1653" fmla="*/ 1260223 w 2437871"/>
                <a:gd name="connsiteY1653" fmla="*/ 1103188 h 1574215"/>
                <a:gd name="connsiteX1654" fmla="*/ 1256207 w 2437871"/>
                <a:gd name="connsiteY1654" fmla="*/ 1103188 h 1574215"/>
                <a:gd name="connsiteX1655" fmla="*/ 2041306 w 2437871"/>
                <a:gd name="connsiteY1655" fmla="*/ 1103188 h 1574215"/>
                <a:gd name="connsiteX1656" fmla="*/ 2041306 w 2437871"/>
                <a:gd name="connsiteY1656" fmla="*/ 1177649 h 1574215"/>
                <a:gd name="connsiteX1657" fmla="*/ 2045322 w 2437871"/>
                <a:gd name="connsiteY1657" fmla="*/ 1177649 h 1574215"/>
                <a:gd name="connsiteX1658" fmla="*/ 2045322 w 2437871"/>
                <a:gd name="connsiteY1658" fmla="*/ 1103188 h 1574215"/>
                <a:gd name="connsiteX1659" fmla="*/ 2041306 w 2437871"/>
                <a:gd name="connsiteY1659" fmla="*/ 1103188 h 1574215"/>
                <a:gd name="connsiteX1660" fmla="*/ 632080 w 2437871"/>
                <a:gd name="connsiteY1660" fmla="*/ 789116 h 1574215"/>
                <a:gd name="connsiteX1661" fmla="*/ 628063 w 2437871"/>
                <a:gd name="connsiteY1661" fmla="*/ 789116 h 1574215"/>
                <a:gd name="connsiteX1662" fmla="*/ 628063 w 2437871"/>
                <a:gd name="connsiteY1662" fmla="*/ 863577 h 1574215"/>
                <a:gd name="connsiteX1663" fmla="*/ 632080 w 2437871"/>
                <a:gd name="connsiteY1663" fmla="*/ 863577 h 1574215"/>
                <a:gd name="connsiteX1664" fmla="*/ 632080 w 2437871"/>
                <a:gd name="connsiteY1664" fmla="*/ 789116 h 1574215"/>
                <a:gd name="connsiteX1665" fmla="*/ 1177649 w 2437871"/>
                <a:gd name="connsiteY1665" fmla="*/ 1103188 h 1574215"/>
                <a:gd name="connsiteX1666" fmla="*/ 1177649 w 2437871"/>
                <a:gd name="connsiteY1666" fmla="*/ 1177649 h 1574215"/>
                <a:gd name="connsiteX1667" fmla="*/ 1181665 w 2437871"/>
                <a:gd name="connsiteY1667" fmla="*/ 1177649 h 1574215"/>
                <a:gd name="connsiteX1668" fmla="*/ 1181665 w 2437871"/>
                <a:gd name="connsiteY1668" fmla="*/ 1103188 h 1574215"/>
                <a:gd name="connsiteX1669" fmla="*/ 1177649 w 2437871"/>
                <a:gd name="connsiteY1669" fmla="*/ 1103188 h 1574215"/>
                <a:gd name="connsiteX1670" fmla="*/ 2198342 w 2437871"/>
                <a:gd name="connsiteY1670" fmla="*/ 549586 h 1574215"/>
                <a:gd name="connsiteX1671" fmla="*/ 2202358 w 2437871"/>
                <a:gd name="connsiteY1671" fmla="*/ 549586 h 1574215"/>
                <a:gd name="connsiteX1672" fmla="*/ 2202358 w 2437871"/>
                <a:gd name="connsiteY1672" fmla="*/ 475124 h 1574215"/>
                <a:gd name="connsiteX1673" fmla="*/ 2198342 w 2437871"/>
                <a:gd name="connsiteY1673" fmla="*/ 475124 h 1574215"/>
                <a:gd name="connsiteX1674" fmla="*/ 2198342 w 2437871"/>
                <a:gd name="connsiteY1674" fmla="*/ 549586 h 1574215"/>
                <a:gd name="connsiteX1675" fmla="*/ 1334685 w 2437871"/>
                <a:gd name="connsiteY1675" fmla="*/ 1103188 h 1574215"/>
                <a:gd name="connsiteX1676" fmla="*/ 1334685 w 2437871"/>
                <a:gd name="connsiteY1676" fmla="*/ 1177649 h 1574215"/>
                <a:gd name="connsiteX1677" fmla="*/ 1338701 w 2437871"/>
                <a:gd name="connsiteY1677" fmla="*/ 1177649 h 1574215"/>
                <a:gd name="connsiteX1678" fmla="*/ 1338701 w 2437871"/>
                <a:gd name="connsiteY1678" fmla="*/ 1103188 h 1574215"/>
                <a:gd name="connsiteX1679" fmla="*/ 1334685 w 2437871"/>
                <a:gd name="connsiteY1679" fmla="*/ 1103188 h 1574215"/>
                <a:gd name="connsiteX1680" fmla="*/ 632080 w 2437871"/>
                <a:gd name="connsiteY1680" fmla="*/ 710638 h 1574215"/>
                <a:gd name="connsiteX1681" fmla="*/ 628063 w 2437871"/>
                <a:gd name="connsiteY1681" fmla="*/ 710638 h 1574215"/>
                <a:gd name="connsiteX1682" fmla="*/ 628063 w 2437871"/>
                <a:gd name="connsiteY1682" fmla="*/ 785100 h 1574215"/>
                <a:gd name="connsiteX1683" fmla="*/ 632080 w 2437871"/>
                <a:gd name="connsiteY1683" fmla="*/ 785100 h 1574215"/>
                <a:gd name="connsiteX1684" fmla="*/ 632080 w 2437871"/>
                <a:gd name="connsiteY1684" fmla="*/ 710638 h 1574215"/>
                <a:gd name="connsiteX1685" fmla="*/ 1491721 w 2437871"/>
                <a:gd name="connsiteY1685" fmla="*/ 1103188 h 1574215"/>
                <a:gd name="connsiteX1686" fmla="*/ 1491721 w 2437871"/>
                <a:gd name="connsiteY1686" fmla="*/ 1177649 h 1574215"/>
                <a:gd name="connsiteX1687" fmla="*/ 1495737 w 2437871"/>
                <a:gd name="connsiteY1687" fmla="*/ 1177649 h 1574215"/>
                <a:gd name="connsiteX1688" fmla="*/ 1495737 w 2437871"/>
                <a:gd name="connsiteY1688" fmla="*/ 1103188 h 1574215"/>
                <a:gd name="connsiteX1689" fmla="*/ 1491721 w 2437871"/>
                <a:gd name="connsiteY1689" fmla="*/ 1103188 h 1574215"/>
                <a:gd name="connsiteX1690" fmla="*/ 785099 w 2437871"/>
                <a:gd name="connsiteY1690" fmla="*/ 1024630 h 1574215"/>
                <a:gd name="connsiteX1691" fmla="*/ 785099 w 2437871"/>
                <a:gd name="connsiteY1691" fmla="*/ 1099091 h 1574215"/>
                <a:gd name="connsiteX1692" fmla="*/ 789115 w 2437871"/>
                <a:gd name="connsiteY1692" fmla="*/ 1099091 h 1574215"/>
                <a:gd name="connsiteX1693" fmla="*/ 789115 w 2437871"/>
                <a:gd name="connsiteY1693" fmla="*/ 1024630 h 1574215"/>
                <a:gd name="connsiteX1694" fmla="*/ 785099 w 2437871"/>
                <a:gd name="connsiteY1694" fmla="*/ 1024630 h 1574215"/>
                <a:gd name="connsiteX1695" fmla="*/ 1413243 w 2437871"/>
                <a:gd name="connsiteY1695" fmla="*/ 1103188 h 1574215"/>
                <a:gd name="connsiteX1696" fmla="*/ 1413243 w 2437871"/>
                <a:gd name="connsiteY1696" fmla="*/ 1177649 h 1574215"/>
                <a:gd name="connsiteX1697" fmla="*/ 1417259 w 2437871"/>
                <a:gd name="connsiteY1697" fmla="*/ 1177649 h 1574215"/>
                <a:gd name="connsiteX1698" fmla="*/ 1417259 w 2437871"/>
                <a:gd name="connsiteY1698" fmla="*/ 1103188 h 1574215"/>
                <a:gd name="connsiteX1699" fmla="*/ 1413243 w 2437871"/>
                <a:gd name="connsiteY1699" fmla="*/ 1103188 h 1574215"/>
                <a:gd name="connsiteX1700" fmla="*/ 2041306 w 2437871"/>
                <a:gd name="connsiteY1700" fmla="*/ 1020613 h 1574215"/>
                <a:gd name="connsiteX1701" fmla="*/ 2045322 w 2437871"/>
                <a:gd name="connsiteY1701" fmla="*/ 1020613 h 1574215"/>
                <a:gd name="connsiteX1702" fmla="*/ 2045322 w 2437871"/>
                <a:gd name="connsiteY1702" fmla="*/ 946152 h 1574215"/>
                <a:gd name="connsiteX1703" fmla="*/ 2041306 w 2437871"/>
                <a:gd name="connsiteY1703" fmla="*/ 946152 h 1574215"/>
                <a:gd name="connsiteX1704" fmla="*/ 2041306 w 2437871"/>
                <a:gd name="connsiteY1704" fmla="*/ 1020613 h 1574215"/>
                <a:gd name="connsiteX1705" fmla="*/ 632080 w 2437871"/>
                <a:gd name="connsiteY1705" fmla="*/ 632080 h 1574215"/>
                <a:gd name="connsiteX1706" fmla="*/ 628063 w 2437871"/>
                <a:gd name="connsiteY1706" fmla="*/ 632080 h 1574215"/>
                <a:gd name="connsiteX1707" fmla="*/ 628063 w 2437871"/>
                <a:gd name="connsiteY1707" fmla="*/ 706541 h 1574215"/>
                <a:gd name="connsiteX1708" fmla="*/ 632080 w 2437871"/>
                <a:gd name="connsiteY1708" fmla="*/ 706541 h 1574215"/>
                <a:gd name="connsiteX1709" fmla="*/ 632080 w 2437871"/>
                <a:gd name="connsiteY1709" fmla="*/ 632080 h 1574215"/>
                <a:gd name="connsiteX1710" fmla="*/ 318088 w 2437871"/>
                <a:gd name="connsiteY1710" fmla="*/ 789116 h 1574215"/>
                <a:gd name="connsiteX1711" fmla="*/ 314072 w 2437871"/>
                <a:gd name="connsiteY1711" fmla="*/ 789116 h 1574215"/>
                <a:gd name="connsiteX1712" fmla="*/ 314072 w 2437871"/>
                <a:gd name="connsiteY1712" fmla="*/ 863577 h 1574215"/>
                <a:gd name="connsiteX1713" fmla="*/ 318088 w 2437871"/>
                <a:gd name="connsiteY1713" fmla="*/ 863577 h 1574215"/>
                <a:gd name="connsiteX1714" fmla="*/ 318088 w 2437871"/>
                <a:gd name="connsiteY1714" fmla="*/ 789116 h 1574215"/>
                <a:gd name="connsiteX1715" fmla="*/ 1181665 w 2437871"/>
                <a:gd name="connsiteY1715" fmla="*/ 549586 h 1574215"/>
                <a:gd name="connsiteX1716" fmla="*/ 1181665 w 2437871"/>
                <a:gd name="connsiteY1716" fmla="*/ 475124 h 1574215"/>
                <a:gd name="connsiteX1717" fmla="*/ 1177649 w 2437871"/>
                <a:gd name="connsiteY1717" fmla="*/ 475124 h 1574215"/>
                <a:gd name="connsiteX1718" fmla="*/ 1177649 w 2437871"/>
                <a:gd name="connsiteY1718" fmla="*/ 549586 h 1574215"/>
                <a:gd name="connsiteX1719" fmla="*/ 1181665 w 2437871"/>
                <a:gd name="connsiteY1719" fmla="*/ 549586 h 1574215"/>
                <a:gd name="connsiteX1720" fmla="*/ 318088 w 2437871"/>
                <a:gd name="connsiteY1720" fmla="*/ 632080 h 1574215"/>
                <a:gd name="connsiteX1721" fmla="*/ 314072 w 2437871"/>
                <a:gd name="connsiteY1721" fmla="*/ 632080 h 1574215"/>
                <a:gd name="connsiteX1722" fmla="*/ 314072 w 2437871"/>
                <a:gd name="connsiteY1722" fmla="*/ 706541 h 1574215"/>
                <a:gd name="connsiteX1723" fmla="*/ 318088 w 2437871"/>
                <a:gd name="connsiteY1723" fmla="*/ 706541 h 1574215"/>
                <a:gd name="connsiteX1724" fmla="*/ 318088 w 2437871"/>
                <a:gd name="connsiteY1724" fmla="*/ 632080 h 1574215"/>
                <a:gd name="connsiteX1725" fmla="*/ 318088 w 2437871"/>
                <a:gd name="connsiteY1725" fmla="*/ 475124 h 1574215"/>
                <a:gd name="connsiteX1726" fmla="*/ 314072 w 2437871"/>
                <a:gd name="connsiteY1726" fmla="*/ 475124 h 1574215"/>
                <a:gd name="connsiteX1727" fmla="*/ 314072 w 2437871"/>
                <a:gd name="connsiteY1727" fmla="*/ 549586 h 1574215"/>
                <a:gd name="connsiteX1728" fmla="*/ 318088 w 2437871"/>
                <a:gd name="connsiteY1728" fmla="*/ 549586 h 1574215"/>
                <a:gd name="connsiteX1729" fmla="*/ 318088 w 2437871"/>
                <a:gd name="connsiteY1729" fmla="*/ 475124 h 1574215"/>
                <a:gd name="connsiteX1730" fmla="*/ 318088 w 2437871"/>
                <a:gd name="connsiteY1730" fmla="*/ 553602 h 1574215"/>
                <a:gd name="connsiteX1731" fmla="*/ 314072 w 2437871"/>
                <a:gd name="connsiteY1731" fmla="*/ 553602 h 1574215"/>
                <a:gd name="connsiteX1732" fmla="*/ 314072 w 2437871"/>
                <a:gd name="connsiteY1732" fmla="*/ 628064 h 1574215"/>
                <a:gd name="connsiteX1733" fmla="*/ 318088 w 2437871"/>
                <a:gd name="connsiteY1733" fmla="*/ 628064 h 1574215"/>
                <a:gd name="connsiteX1734" fmla="*/ 318088 w 2437871"/>
                <a:gd name="connsiteY1734" fmla="*/ 553602 h 1574215"/>
                <a:gd name="connsiteX1735" fmla="*/ 318088 w 2437871"/>
                <a:gd name="connsiteY1735" fmla="*/ 867674 h 1574215"/>
                <a:gd name="connsiteX1736" fmla="*/ 314072 w 2437871"/>
                <a:gd name="connsiteY1736" fmla="*/ 867674 h 1574215"/>
                <a:gd name="connsiteX1737" fmla="*/ 314072 w 2437871"/>
                <a:gd name="connsiteY1737" fmla="*/ 942136 h 1574215"/>
                <a:gd name="connsiteX1738" fmla="*/ 318088 w 2437871"/>
                <a:gd name="connsiteY1738" fmla="*/ 942136 h 1574215"/>
                <a:gd name="connsiteX1739" fmla="*/ 318088 w 2437871"/>
                <a:gd name="connsiteY1739" fmla="*/ 867674 h 1574215"/>
                <a:gd name="connsiteX1740" fmla="*/ 2119784 w 2437871"/>
                <a:gd name="connsiteY1740" fmla="*/ 1177649 h 1574215"/>
                <a:gd name="connsiteX1741" fmla="*/ 2123800 w 2437871"/>
                <a:gd name="connsiteY1741" fmla="*/ 1177649 h 1574215"/>
                <a:gd name="connsiteX1742" fmla="*/ 2123800 w 2437871"/>
                <a:gd name="connsiteY1742" fmla="*/ 1103188 h 1574215"/>
                <a:gd name="connsiteX1743" fmla="*/ 2119784 w 2437871"/>
                <a:gd name="connsiteY1743" fmla="*/ 1103188 h 1574215"/>
                <a:gd name="connsiteX1744" fmla="*/ 2119784 w 2437871"/>
                <a:gd name="connsiteY1744" fmla="*/ 1177649 h 1574215"/>
                <a:gd name="connsiteX1745" fmla="*/ 318088 w 2437871"/>
                <a:gd name="connsiteY1745" fmla="*/ 396566 h 1574215"/>
                <a:gd name="connsiteX1746" fmla="*/ 314072 w 2437871"/>
                <a:gd name="connsiteY1746" fmla="*/ 396566 h 1574215"/>
                <a:gd name="connsiteX1747" fmla="*/ 314072 w 2437871"/>
                <a:gd name="connsiteY1747" fmla="*/ 471028 h 1574215"/>
                <a:gd name="connsiteX1748" fmla="*/ 318088 w 2437871"/>
                <a:gd name="connsiteY1748" fmla="*/ 471028 h 1574215"/>
                <a:gd name="connsiteX1749" fmla="*/ 318088 w 2437871"/>
                <a:gd name="connsiteY1749" fmla="*/ 396566 h 1574215"/>
                <a:gd name="connsiteX1750" fmla="*/ 318088 w 2437871"/>
                <a:gd name="connsiteY1750" fmla="*/ 1103188 h 1574215"/>
                <a:gd name="connsiteX1751" fmla="*/ 314072 w 2437871"/>
                <a:gd name="connsiteY1751" fmla="*/ 1103188 h 1574215"/>
                <a:gd name="connsiteX1752" fmla="*/ 314072 w 2437871"/>
                <a:gd name="connsiteY1752" fmla="*/ 1177649 h 1574215"/>
                <a:gd name="connsiteX1753" fmla="*/ 318088 w 2437871"/>
                <a:gd name="connsiteY1753" fmla="*/ 1177649 h 1574215"/>
                <a:gd name="connsiteX1754" fmla="*/ 318088 w 2437871"/>
                <a:gd name="connsiteY1754" fmla="*/ 1103188 h 1574215"/>
                <a:gd name="connsiteX1755" fmla="*/ 318088 w 2437871"/>
                <a:gd name="connsiteY1755" fmla="*/ 1024630 h 1574215"/>
                <a:gd name="connsiteX1756" fmla="*/ 314072 w 2437871"/>
                <a:gd name="connsiteY1756" fmla="*/ 1024630 h 1574215"/>
                <a:gd name="connsiteX1757" fmla="*/ 314072 w 2437871"/>
                <a:gd name="connsiteY1757" fmla="*/ 1099091 h 1574215"/>
                <a:gd name="connsiteX1758" fmla="*/ 318088 w 2437871"/>
                <a:gd name="connsiteY1758" fmla="*/ 1099091 h 1574215"/>
                <a:gd name="connsiteX1759" fmla="*/ 318088 w 2437871"/>
                <a:gd name="connsiteY1759" fmla="*/ 1024630 h 1574215"/>
                <a:gd name="connsiteX1760" fmla="*/ 318088 w 2437871"/>
                <a:gd name="connsiteY1760" fmla="*/ 946152 h 1574215"/>
                <a:gd name="connsiteX1761" fmla="*/ 314072 w 2437871"/>
                <a:gd name="connsiteY1761" fmla="*/ 946152 h 1574215"/>
                <a:gd name="connsiteX1762" fmla="*/ 314072 w 2437871"/>
                <a:gd name="connsiteY1762" fmla="*/ 1020613 h 1574215"/>
                <a:gd name="connsiteX1763" fmla="*/ 318088 w 2437871"/>
                <a:gd name="connsiteY1763" fmla="*/ 1020613 h 1574215"/>
                <a:gd name="connsiteX1764" fmla="*/ 318088 w 2437871"/>
                <a:gd name="connsiteY1764" fmla="*/ 946152 h 1574215"/>
                <a:gd name="connsiteX1765" fmla="*/ 318088 w 2437871"/>
                <a:gd name="connsiteY1765" fmla="*/ 710638 h 1574215"/>
                <a:gd name="connsiteX1766" fmla="*/ 314072 w 2437871"/>
                <a:gd name="connsiteY1766" fmla="*/ 710638 h 1574215"/>
                <a:gd name="connsiteX1767" fmla="*/ 314072 w 2437871"/>
                <a:gd name="connsiteY1767" fmla="*/ 785100 h 1574215"/>
                <a:gd name="connsiteX1768" fmla="*/ 318088 w 2437871"/>
                <a:gd name="connsiteY1768" fmla="*/ 785100 h 1574215"/>
                <a:gd name="connsiteX1769" fmla="*/ 318088 w 2437871"/>
                <a:gd name="connsiteY1769" fmla="*/ 710638 h 1574215"/>
                <a:gd name="connsiteX1770" fmla="*/ 396566 w 2437871"/>
                <a:gd name="connsiteY1770" fmla="*/ 1024630 h 1574215"/>
                <a:gd name="connsiteX1771" fmla="*/ 392550 w 2437871"/>
                <a:gd name="connsiteY1771" fmla="*/ 1024630 h 1574215"/>
                <a:gd name="connsiteX1772" fmla="*/ 392550 w 2437871"/>
                <a:gd name="connsiteY1772" fmla="*/ 1099091 h 1574215"/>
                <a:gd name="connsiteX1773" fmla="*/ 396566 w 2437871"/>
                <a:gd name="connsiteY1773" fmla="*/ 1099091 h 1574215"/>
                <a:gd name="connsiteX1774" fmla="*/ 396566 w 2437871"/>
                <a:gd name="connsiteY1774" fmla="*/ 1024630 h 1574215"/>
                <a:gd name="connsiteX1775" fmla="*/ 318088 w 2437871"/>
                <a:gd name="connsiteY1775" fmla="*/ 318088 h 1574215"/>
                <a:gd name="connsiteX1776" fmla="*/ 314072 w 2437871"/>
                <a:gd name="connsiteY1776" fmla="*/ 318088 h 1574215"/>
                <a:gd name="connsiteX1777" fmla="*/ 314072 w 2437871"/>
                <a:gd name="connsiteY1777" fmla="*/ 392550 h 1574215"/>
                <a:gd name="connsiteX1778" fmla="*/ 318088 w 2437871"/>
                <a:gd name="connsiteY1778" fmla="*/ 392550 h 1574215"/>
                <a:gd name="connsiteX1779" fmla="*/ 318088 w 2437871"/>
                <a:gd name="connsiteY1779" fmla="*/ 318088 h 1574215"/>
                <a:gd name="connsiteX1780" fmla="*/ 1103187 w 2437871"/>
                <a:gd name="connsiteY1780" fmla="*/ 549586 h 1574215"/>
                <a:gd name="connsiteX1781" fmla="*/ 1103187 w 2437871"/>
                <a:gd name="connsiteY1781" fmla="*/ 475124 h 1574215"/>
                <a:gd name="connsiteX1782" fmla="*/ 1099171 w 2437871"/>
                <a:gd name="connsiteY1782" fmla="*/ 475124 h 1574215"/>
                <a:gd name="connsiteX1783" fmla="*/ 1099171 w 2437871"/>
                <a:gd name="connsiteY1783" fmla="*/ 549586 h 1574215"/>
                <a:gd name="connsiteX1784" fmla="*/ 1103187 w 2437871"/>
                <a:gd name="connsiteY1784" fmla="*/ 549586 h 1574215"/>
                <a:gd name="connsiteX1785" fmla="*/ 1727234 w 2437871"/>
                <a:gd name="connsiteY1785" fmla="*/ 789116 h 1574215"/>
                <a:gd name="connsiteX1786" fmla="*/ 1727234 w 2437871"/>
                <a:gd name="connsiteY1786" fmla="*/ 863577 h 1574215"/>
                <a:gd name="connsiteX1787" fmla="*/ 1731250 w 2437871"/>
                <a:gd name="connsiteY1787" fmla="*/ 863577 h 1574215"/>
                <a:gd name="connsiteX1788" fmla="*/ 1731250 w 2437871"/>
                <a:gd name="connsiteY1788" fmla="*/ 789116 h 1574215"/>
                <a:gd name="connsiteX1789" fmla="*/ 1727234 w 2437871"/>
                <a:gd name="connsiteY1789" fmla="*/ 789116 h 1574215"/>
                <a:gd name="connsiteX1790" fmla="*/ 1413243 w 2437871"/>
                <a:gd name="connsiteY1790" fmla="*/ 867674 h 1574215"/>
                <a:gd name="connsiteX1791" fmla="*/ 1413243 w 2437871"/>
                <a:gd name="connsiteY1791" fmla="*/ 942136 h 1574215"/>
                <a:gd name="connsiteX1792" fmla="*/ 1417259 w 2437871"/>
                <a:gd name="connsiteY1792" fmla="*/ 942136 h 1574215"/>
                <a:gd name="connsiteX1793" fmla="*/ 1417259 w 2437871"/>
                <a:gd name="connsiteY1793" fmla="*/ 867674 h 1574215"/>
                <a:gd name="connsiteX1794" fmla="*/ 1413243 w 2437871"/>
                <a:gd name="connsiteY1794" fmla="*/ 867674 h 1574215"/>
                <a:gd name="connsiteX1795" fmla="*/ 628063 w 2437871"/>
                <a:gd name="connsiteY1795" fmla="*/ 1024630 h 1574215"/>
                <a:gd name="connsiteX1796" fmla="*/ 628063 w 2437871"/>
                <a:gd name="connsiteY1796" fmla="*/ 1099091 h 1574215"/>
                <a:gd name="connsiteX1797" fmla="*/ 632080 w 2437871"/>
                <a:gd name="connsiteY1797" fmla="*/ 1099091 h 1574215"/>
                <a:gd name="connsiteX1798" fmla="*/ 632080 w 2437871"/>
                <a:gd name="connsiteY1798" fmla="*/ 1024630 h 1574215"/>
                <a:gd name="connsiteX1799" fmla="*/ 628063 w 2437871"/>
                <a:gd name="connsiteY1799" fmla="*/ 1024630 h 1574215"/>
                <a:gd name="connsiteX1800" fmla="*/ 549585 w 2437871"/>
                <a:gd name="connsiteY1800" fmla="*/ 1024630 h 1574215"/>
                <a:gd name="connsiteX1801" fmla="*/ 549585 w 2437871"/>
                <a:gd name="connsiteY1801" fmla="*/ 1099091 h 1574215"/>
                <a:gd name="connsiteX1802" fmla="*/ 553602 w 2437871"/>
                <a:gd name="connsiteY1802" fmla="*/ 1099091 h 1574215"/>
                <a:gd name="connsiteX1803" fmla="*/ 553602 w 2437871"/>
                <a:gd name="connsiteY1803" fmla="*/ 1024630 h 1574215"/>
                <a:gd name="connsiteX1804" fmla="*/ 549585 w 2437871"/>
                <a:gd name="connsiteY1804" fmla="*/ 1024630 h 1574215"/>
                <a:gd name="connsiteX1805" fmla="*/ 1570198 w 2437871"/>
                <a:gd name="connsiteY1805" fmla="*/ 789116 h 1574215"/>
                <a:gd name="connsiteX1806" fmla="*/ 1570198 w 2437871"/>
                <a:gd name="connsiteY1806" fmla="*/ 863577 h 1574215"/>
                <a:gd name="connsiteX1807" fmla="*/ 1574215 w 2437871"/>
                <a:gd name="connsiteY1807" fmla="*/ 863577 h 1574215"/>
                <a:gd name="connsiteX1808" fmla="*/ 1574215 w 2437871"/>
                <a:gd name="connsiteY1808" fmla="*/ 789116 h 1574215"/>
                <a:gd name="connsiteX1809" fmla="*/ 1570198 w 2437871"/>
                <a:gd name="connsiteY1809" fmla="*/ 789116 h 1574215"/>
                <a:gd name="connsiteX1810" fmla="*/ 1648756 w 2437871"/>
                <a:gd name="connsiteY1810" fmla="*/ 789116 h 1574215"/>
                <a:gd name="connsiteX1811" fmla="*/ 1648756 w 2437871"/>
                <a:gd name="connsiteY1811" fmla="*/ 863577 h 1574215"/>
                <a:gd name="connsiteX1812" fmla="*/ 1652773 w 2437871"/>
                <a:gd name="connsiteY1812" fmla="*/ 863577 h 1574215"/>
                <a:gd name="connsiteX1813" fmla="*/ 1652773 w 2437871"/>
                <a:gd name="connsiteY1813" fmla="*/ 789116 h 1574215"/>
                <a:gd name="connsiteX1814" fmla="*/ 1648756 w 2437871"/>
                <a:gd name="connsiteY1814" fmla="*/ 789116 h 1574215"/>
                <a:gd name="connsiteX1815" fmla="*/ 1024629 w 2437871"/>
                <a:gd name="connsiteY1815" fmla="*/ 549586 h 1574215"/>
                <a:gd name="connsiteX1816" fmla="*/ 1024629 w 2437871"/>
                <a:gd name="connsiteY1816" fmla="*/ 475124 h 1574215"/>
                <a:gd name="connsiteX1817" fmla="*/ 1020613 w 2437871"/>
                <a:gd name="connsiteY1817" fmla="*/ 475124 h 1574215"/>
                <a:gd name="connsiteX1818" fmla="*/ 1020613 w 2437871"/>
                <a:gd name="connsiteY1818" fmla="*/ 549586 h 1574215"/>
                <a:gd name="connsiteX1819" fmla="*/ 1024629 w 2437871"/>
                <a:gd name="connsiteY1819" fmla="*/ 549586 h 1574215"/>
                <a:gd name="connsiteX1820" fmla="*/ 628063 w 2437871"/>
                <a:gd name="connsiteY1820" fmla="*/ 1103188 h 1574215"/>
                <a:gd name="connsiteX1821" fmla="*/ 628063 w 2437871"/>
                <a:gd name="connsiteY1821" fmla="*/ 1177649 h 1574215"/>
                <a:gd name="connsiteX1822" fmla="*/ 632080 w 2437871"/>
                <a:gd name="connsiteY1822" fmla="*/ 1177649 h 1574215"/>
                <a:gd name="connsiteX1823" fmla="*/ 632080 w 2437871"/>
                <a:gd name="connsiteY1823" fmla="*/ 1103188 h 1574215"/>
                <a:gd name="connsiteX1824" fmla="*/ 628063 w 2437871"/>
                <a:gd name="connsiteY1824" fmla="*/ 1103188 h 1574215"/>
                <a:gd name="connsiteX1825" fmla="*/ 2276820 w 2437871"/>
                <a:gd name="connsiteY1825" fmla="*/ 942136 h 1574215"/>
                <a:gd name="connsiteX1826" fmla="*/ 2280836 w 2437871"/>
                <a:gd name="connsiteY1826" fmla="*/ 942136 h 1574215"/>
                <a:gd name="connsiteX1827" fmla="*/ 2280836 w 2437871"/>
                <a:gd name="connsiteY1827" fmla="*/ 867674 h 1574215"/>
                <a:gd name="connsiteX1828" fmla="*/ 2276820 w 2437871"/>
                <a:gd name="connsiteY1828" fmla="*/ 867674 h 1574215"/>
                <a:gd name="connsiteX1829" fmla="*/ 2276820 w 2437871"/>
                <a:gd name="connsiteY1829" fmla="*/ 942136 h 1574215"/>
                <a:gd name="connsiteX1830" fmla="*/ 2276820 w 2437871"/>
                <a:gd name="connsiteY1830" fmla="*/ 863658 h 1574215"/>
                <a:gd name="connsiteX1831" fmla="*/ 2280836 w 2437871"/>
                <a:gd name="connsiteY1831" fmla="*/ 863658 h 1574215"/>
                <a:gd name="connsiteX1832" fmla="*/ 2280836 w 2437871"/>
                <a:gd name="connsiteY1832" fmla="*/ 789196 h 1574215"/>
                <a:gd name="connsiteX1833" fmla="*/ 2276820 w 2437871"/>
                <a:gd name="connsiteY1833" fmla="*/ 789196 h 1574215"/>
                <a:gd name="connsiteX1834" fmla="*/ 2276820 w 2437871"/>
                <a:gd name="connsiteY1834" fmla="*/ 863658 h 1574215"/>
                <a:gd name="connsiteX1835" fmla="*/ 2276820 w 2437871"/>
                <a:gd name="connsiteY1835" fmla="*/ 1256208 h 1574215"/>
                <a:gd name="connsiteX1836" fmla="*/ 2280836 w 2437871"/>
                <a:gd name="connsiteY1836" fmla="*/ 1256208 h 1574215"/>
                <a:gd name="connsiteX1837" fmla="*/ 2280836 w 2437871"/>
                <a:gd name="connsiteY1837" fmla="*/ 1181746 h 1574215"/>
                <a:gd name="connsiteX1838" fmla="*/ 2276820 w 2437871"/>
                <a:gd name="connsiteY1838" fmla="*/ 1181746 h 1574215"/>
                <a:gd name="connsiteX1839" fmla="*/ 2276820 w 2437871"/>
                <a:gd name="connsiteY1839" fmla="*/ 1256208 h 1574215"/>
                <a:gd name="connsiteX1840" fmla="*/ 2276820 w 2437871"/>
                <a:gd name="connsiteY1840" fmla="*/ 785100 h 1574215"/>
                <a:gd name="connsiteX1841" fmla="*/ 2280836 w 2437871"/>
                <a:gd name="connsiteY1841" fmla="*/ 785100 h 1574215"/>
                <a:gd name="connsiteX1842" fmla="*/ 2280836 w 2437871"/>
                <a:gd name="connsiteY1842" fmla="*/ 710638 h 1574215"/>
                <a:gd name="connsiteX1843" fmla="*/ 2276820 w 2437871"/>
                <a:gd name="connsiteY1843" fmla="*/ 710638 h 1574215"/>
                <a:gd name="connsiteX1844" fmla="*/ 2276820 w 2437871"/>
                <a:gd name="connsiteY1844" fmla="*/ 785100 h 1574215"/>
                <a:gd name="connsiteX1845" fmla="*/ 2276820 w 2437871"/>
                <a:gd name="connsiteY1845" fmla="*/ 1099172 h 1574215"/>
                <a:gd name="connsiteX1846" fmla="*/ 2280836 w 2437871"/>
                <a:gd name="connsiteY1846" fmla="*/ 1099172 h 1574215"/>
                <a:gd name="connsiteX1847" fmla="*/ 2280836 w 2437871"/>
                <a:gd name="connsiteY1847" fmla="*/ 1024710 h 1574215"/>
                <a:gd name="connsiteX1848" fmla="*/ 2276820 w 2437871"/>
                <a:gd name="connsiteY1848" fmla="*/ 1024710 h 1574215"/>
                <a:gd name="connsiteX1849" fmla="*/ 2276820 w 2437871"/>
                <a:gd name="connsiteY1849" fmla="*/ 1099172 h 1574215"/>
                <a:gd name="connsiteX1850" fmla="*/ 161052 w 2437871"/>
                <a:gd name="connsiteY1850" fmla="*/ 1181666 h 1574215"/>
                <a:gd name="connsiteX1851" fmla="*/ 157036 w 2437871"/>
                <a:gd name="connsiteY1851" fmla="*/ 1181666 h 1574215"/>
                <a:gd name="connsiteX1852" fmla="*/ 157036 w 2437871"/>
                <a:gd name="connsiteY1852" fmla="*/ 1256127 h 1574215"/>
                <a:gd name="connsiteX1853" fmla="*/ 161052 w 2437871"/>
                <a:gd name="connsiteY1853" fmla="*/ 1256127 h 1574215"/>
                <a:gd name="connsiteX1854" fmla="*/ 161052 w 2437871"/>
                <a:gd name="connsiteY1854" fmla="*/ 1181666 h 1574215"/>
                <a:gd name="connsiteX1855" fmla="*/ 2276820 w 2437871"/>
                <a:gd name="connsiteY1855" fmla="*/ 1020613 h 1574215"/>
                <a:gd name="connsiteX1856" fmla="*/ 2280836 w 2437871"/>
                <a:gd name="connsiteY1856" fmla="*/ 1020613 h 1574215"/>
                <a:gd name="connsiteX1857" fmla="*/ 2280836 w 2437871"/>
                <a:gd name="connsiteY1857" fmla="*/ 946152 h 1574215"/>
                <a:gd name="connsiteX1858" fmla="*/ 2276820 w 2437871"/>
                <a:gd name="connsiteY1858" fmla="*/ 946152 h 1574215"/>
                <a:gd name="connsiteX1859" fmla="*/ 2276820 w 2437871"/>
                <a:gd name="connsiteY1859" fmla="*/ 1020613 h 1574215"/>
                <a:gd name="connsiteX1860" fmla="*/ 2276820 w 2437871"/>
                <a:gd name="connsiteY1860" fmla="*/ 706622 h 1574215"/>
                <a:gd name="connsiteX1861" fmla="*/ 2280836 w 2437871"/>
                <a:gd name="connsiteY1861" fmla="*/ 706622 h 1574215"/>
                <a:gd name="connsiteX1862" fmla="*/ 2280836 w 2437871"/>
                <a:gd name="connsiteY1862" fmla="*/ 632160 h 1574215"/>
                <a:gd name="connsiteX1863" fmla="*/ 2276820 w 2437871"/>
                <a:gd name="connsiteY1863" fmla="*/ 632160 h 1574215"/>
                <a:gd name="connsiteX1864" fmla="*/ 2276820 w 2437871"/>
                <a:gd name="connsiteY1864" fmla="*/ 706622 h 1574215"/>
                <a:gd name="connsiteX1865" fmla="*/ 2276820 w 2437871"/>
                <a:gd name="connsiteY1865" fmla="*/ 471108 h 1574215"/>
                <a:gd name="connsiteX1866" fmla="*/ 2280836 w 2437871"/>
                <a:gd name="connsiteY1866" fmla="*/ 471108 h 1574215"/>
                <a:gd name="connsiteX1867" fmla="*/ 2280836 w 2437871"/>
                <a:gd name="connsiteY1867" fmla="*/ 396646 h 1574215"/>
                <a:gd name="connsiteX1868" fmla="*/ 2276820 w 2437871"/>
                <a:gd name="connsiteY1868" fmla="*/ 396646 h 1574215"/>
                <a:gd name="connsiteX1869" fmla="*/ 2276820 w 2437871"/>
                <a:gd name="connsiteY1869" fmla="*/ 471108 h 1574215"/>
                <a:gd name="connsiteX1870" fmla="*/ 2276820 w 2437871"/>
                <a:gd name="connsiteY1870" fmla="*/ 392550 h 1574215"/>
                <a:gd name="connsiteX1871" fmla="*/ 2280836 w 2437871"/>
                <a:gd name="connsiteY1871" fmla="*/ 392550 h 1574215"/>
                <a:gd name="connsiteX1872" fmla="*/ 2280836 w 2437871"/>
                <a:gd name="connsiteY1872" fmla="*/ 318088 h 1574215"/>
                <a:gd name="connsiteX1873" fmla="*/ 2276820 w 2437871"/>
                <a:gd name="connsiteY1873" fmla="*/ 318088 h 1574215"/>
                <a:gd name="connsiteX1874" fmla="*/ 2276820 w 2437871"/>
                <a:gd name="connsiteY1874" fmla="*/ 392550 h 1574215"/>
                <a:gd name="connsiteX1875" fmla="*/ 2276820 w 2437871"/>
                <a:gd name="connsiteY1875" fmla="*/ 549586 h 1574215"/>
                <a:gd name="connsiteX1876" fmla="*/ 2280836 w 2437871"/>
                <a:gd name="connsiteY1876" fmla="*/ 549586 h 1574215"/>
                <a:gd name="connsiteX1877" fmla="*/ 2280836 w 2437871"/>
                <a:gd name="connsiteY1877" fmla="*/ 475124 h 1574215"/>
                <a:gd name="connsiteX1878" fmla="*/ 2276820 w 2437871"/>
                <a:gd name="connsiteY1878" fmla="*/ 475124 h 1574215"/>
                <a:gd name="connsiteX1879" fmla="*/ 2276820 w 2437871"/>
                <a:gd name="connsiteY1879" fmla="*/ 549586 h 1574215"/>
                <a:gd name="connsiteX1880" fmla="*/ 2276820 w 2437871"/>
                <a:gd name="connsiteY1880" fmla="*/ 628064 h 1574215"/>
                <a:gd name="connsiteX1881" fmla="*/ 2280836 w 2437871"/>
                <a:gd name="connsiteY1881" fmla="*/ 628064 h 1574215"/>
                <a:gd name="connsiteX1882" fmla="*/ 2280836 w 2437871"/>
                <a:gd name="connsiteY1882" fmla="*/ 553602 h 1574215"/>
                <a:gd name="connsiteX1883" fmla="*/ 2276820 w 2437871"/>
                <a:gd name="connsiteY1883" fmla="*/ 553602 h 1574215"/>
                <a:gd name="connsiteX1884" fmla="*/ 2276820 w 2437871"/>
                <a:gd name="connsiteY1884" fmla="*/ 628064 h 1574215"/>
                <a:gd name="connsiteX1885" fmla="*/ 2276820 w 2437871"/>
                <a:gd name="connsiteY1885" fmla="*/ 1334685 h 1574215"/>
                <a:gd name="connsiteX1886" fmla="*/ 2280836 w 2437871"/>
                <a:gd name="connsiteY1886" fmla="*/ 1334685 h 1574215"/>
                <a:gd name="connsiteX1887" fmla="*/ 2280836 w 2437871"/>
                <a:gd name="connsiteY1887" fmla="*/ 1260224 h 1574215"/>
                <a:gd name="connsiteX1888" fmla="*/ 2276820 w 2437871"/>
                <a:gd name="connsiteY1888" fmla="*/ 1260224 h 1574215"/>
                <a:gd name="connsiteX1889" fmla="*/ 2276820 w 2437871"/>
                <a:gd name="connsiteY1889" fmla="*/ 1334685 h 1574215"/>
                <a:gd name="connsiteX1890" fmla="*/ 628063 w 2437871"/>
                <a:gd name="connsiteY1890" fmla="*/ 1417260 h 1574215"/>
                <a:gd name="connsiteX1891" fmla="*/ 628063 w 2437871"/>
                <a:gd name="connsiteY1891" fmla="*/ 1491721 h 1574215"/>
                <a:gd name="connsiteX1892" fmla="*/ 632080 w 2437871"/>
                <a:gd name="connsiteY1892" fmla="*/ 1491721 h 1574215"/>
                <a:gd name="connsiteX1893" fmla="*/ 632080 w 2437871"/>
                <a:gd name="connsiteY1893" fmla="*/ 1417260 h 1574215"/>
                <a:gd name="connsiteX1894" fmla="*/ 628063 w 2437871"/>
                <a:gd name="connsiteY1894" fmla="*/ 1417260 h 1574215"/>
                <a:gd name="connsiteX1895" fmla="*/ 471108 w 2437871"/>
                <a:gd name="connsiteY1895" fmla="*/ 1417260 h 1574215"/>
                <a:gd name="connsiteX1896" fmla="*/ 471108 w 2437871"/>
                <a:gd name="connsiteY1896" fmla="*/ 1491721 h 1574215"/>
                <a:gd name="connsiteX1897" fmla="*/ 475124 w 2437871"/>
                <a:gd name="connsiteY1897" fmla="*/ 1491721 h 1574215"/>
                <a:gd name="connsiteX1898" fmla="*/ 475124 w 2437871"/>
                <a:gd name="connsiteY1898" fmla="*/ 1417260 h 1574215"/>
                <a:gd name="connsiteX1899" fmla="*/ 471108 w 2437871"/>
                <a:gd name="connsiteY1899" fmla="*/ 1417260 h 1574215"/>
                <a:gd name="connsiteX1900" fmla="*/ 549585 w 2437871"/>
                <a:gd name="connsiteY1900" fmla="*/ 1417260 h 1574215"/>
                <a:gd name="connsiteX1901" fmla="*/ 549585 w 2437871"/>
                <a:gd name="connsiteY1901" fmla="*/ 1491721 h 1574215"/>
                <a:gd name="connsiteX1902" fmla="*/ 553602 w 2437871"/>
                <a:gd name="connsiteY1902" fmla="*/ 1491721 h 1574215"/>
                <a:gd name="connsiteX1903" fmla="*/ 553602 w 2437871"/>
                <a:gd name="connsiteY1903" fmla="*/ 1417260 h 1574215"/>
                <a:gd name="connsiteX1904" fmla="*/ 549585 w 2437871"/>
                <a:gd name="connsiteY1904" fmla="*/ 1417260 h 1574215"/>
                <a:gd name="connsiteX1905" fmla="*/ 161052 w 2437871"/>
                <a:gd name="connsiteY1905" fmla="*/ 1260224 h 1574215"/>
                <a:gd name="connsiteX1906" fmla="*/ 157036 w 2437871"/>
                <a:gd name="connsiteY1906" fmla="*/ 1260224 h 1574215"/>
                <a:gd name="connsiteX1907" fmla="*/ 157036 w 2437871"/>
                <a:gd name="connsiteY1907" fmla="*/ 1334685 h 1574215"/>
                <a:gd name="connsiteX1908" fmla="*/ 161052 w 2437871"/>
                <a:gd name="connsiteY1908" fmla="*/ 1334685 h 1574215"/>
                <a:gd name="connsiteX1909" fmla="*/ 161052 w 2437871"/>
                <a:gd name="connsiteY1909" fmla="*/ 1260224 h 1574215"/>
                <a:gd name="connsiteX1910" fmla="*/ 706621 w 2437871"/>
                <a:gd name="connsiteY1910" fmla="*/ 1417260 h 1574215"/>
                <a:gd name="connsiteX1911" fmla="*/ 706621 w 2437871"/>
                <a:gd name="connsiteY1911" fmla="*/ 1491721 h 1574215"/>
                <a:gd name="connsiteX1912" fmla="*/ 710638 w 2437871"/>
                <a:gd name="connsiteY1912" fmla="*/ 1491721 h 1574215"/>
                <a:gd name="connsiteX1913" fmla="*/ 710638 w 2437871"/>
                <a:gd name="connsiteY1913" fmla="*/ 1417260 h 1574215"/>
                <a:gd name="connsiteX1914" fmla="*/ 706621 w 2437871"/>
                <a:gd name="connsiteY1914" fmla="*/ 1417260 h 1574215"/>
                <a:gd name="connsiteX1915" fmla="*/ 2276820 w 2437871"/>
                <a:gd name="connsiteY1915" fmla="*/ 314072 h 1574215"/>
                <a:gd name="connsiteX1916" fmla="*/ 2280836 w 2437871"/>
                <a:gd name="connsiteY1916" fmla="*/ 314072 h 1574215"/>
                <a:gd name="connsiteX1917" fmla="*/ 2280836 w 2437871"/>
                <a:gd name="connsiteY1917" fmla="*/ 239610 h 1574215"/>
                <a:gd name="connsiteX1918" fmla="*/ 2276820 w 2437871"/>
                <a:gd name="connsiteY1918" fmla="*/ 239610 h 1574215"/>
                <a:gd name="connsiteX1919" fmla="*/ 2276820 w 2437871"/>
                <a:gd name="connsiteY1919" fmla="*/ 314072 h 1574215"/>
                <a:gd name="connsiteX1920" fmla="*/ 157036 w 2437871"/>
                <a:gd name="connsiteY1920" fmla="*/ 1417260 h 1574215"/>
                <a:gd name="connsiteX1921" fmla="*/ 157036 w 2437871"/>
                <a:gd name="connsiteY1921" fmla="*/ 1491721 h 1574215"/>
                <a:gd name="connsiteX1922" fmla="*/ 161052 w 2437871"/>
                <a:gd name="connsiteY1922" fmla="*/ 1491721 h 1574215"/>
                <a:gd name="connsiteX1923" fmla="*/ 161052 w 2437871"/>
                <a:gd name="connsiteY1923" fmla="*/ 1417260 h 1574215"/>
                <a:gd name="connsiteX1924" fmla="*/ 157036 w 2437871"/>
                <a:gd name="connsiteY1924" fmla="*/ 1417260 h 1574215"/>
                <a:gd name="connsiteX1925" fmla="*/ 78478 w 2437871"/>
                <a:gd name="connsiteY1925" fmla="*/ 1417260 h 1574215"/>
                <a:gd name="connsiteX1926" fmla="*/ 78478 w 2437871"/>
                <a:gd name="connsiteY1926" fmla="*/ 1491721 h 1574215"/>
                <a:gd name="connsiteX1927" fmla="*/ 82494 w 2437871"/>
                <a:gd name="connsiteY1927" fmla="*/ 1491721 h 1574215"/>
                <a:gd name="connsiteX1928" fmla="*/ 82494 w 2437871"/>
                <a:gd name="connsiteY1928" fmla="*/ 1417260 h 1574215"/>
                <a:gd name="connsiteX1929" fmla="*/ 78478 w 2437871"/>
                <a:gd name="connsiteY1929" fmla="*/ 1417260 h 1574215"/>
                <a:gd name="connsiteX1930" fmla="*/ 392550 w 2437871"/>
                <a:gd name="connsiteY1930" fmla="*/ 1417260 h 1574215"/>
                <a:gd name="connsiteX1931" fmla="*/ 392550 w 2437871"/>
                <a:gd name="connsiteY1931" fmla="*/ 1491721 h 1574215"/>
                <a:gd name="connsiteX1932" fmla="*/ 396566 w 2437871"/>
                <a:gd name="connsiteY1932" fmla="*/ 1491721 h 1574215"/>
                <a:gd name="connsiteX1933" fmla="*/ 396566 w 2437871"/>
                <a:gd name="connsiteY1933" fmla="*/ 1417260 h 1574215"/>
                <a:gd name="connsiteX1934" fmla="*/ 392550 w 2437871"/>
                <a:gd name="connsiteY1934" fmla="*/ 1417260 h 1574215"/>
                <a:gd name="connsiteX1935" fmla="*/ 235514 w 2437871"/>
                <a:gd name="connsiteY1935" fmla="*/ 1417260 h 1574215"/>
                <a:gd name="connsiteX1936" fmla="*/ 235514 w 2437871"/>
                <a:gd name="connsiteY1936" fmla="*/ 1491721 h 1574215"/>
                <a:gd name="connsiteX1937" fmla="*/ 239530 w 2437871"/>
                <a:gd name="connsiteY1937" fmla="*/ 1491721 h 1574215"/>
                <a:gd name="connsiteX1938" fmla="*/ 239530 w 2437871"/>
                <a:gd name="connsiteY1938" fmla="*/ 1417260 h 1574215"/>
                <a:gd name="connsiteX1939" fmla="*/ 235514 w 2437871"/>
                <a:gd name="connsiteY1939" fmla="*/ 1417260 h 1574215"/>
                <a:gd name="connsiteX1940" fmla="*/ 314072 w 2437871"/>
                <a:gd name="connsiteY1940" fmla="*/ 1417260 h 1574215"/>
                <a:gd name="connsiteX1941" fmla="*/ 314072 w 2437871"/>
                <a:gd name="connsiteY1941" fmla="*/ 1491721 h 1574215"/>
                <a:gd name="connsiteX1942" fmla="*/ 318088 w 2437871"/>
                <a:gd name="connsiteY1942" fmla="*/ 1491721 h 1574215"/>
                <a:gd name="connsiteX1943" fmla="*/ 318088 w 2437871"/>
                <a:gd name="connsiteY1943" fmla="*/ 1417260 h 1574215"/>
                <a:gd name="connsiteX1944" fmla="*/ 314072 w 2437871"/>
                <a:gd name="connsiteY1944" fmla="*/ 1417260 h 1574215"/>
                <a:gd name="connsiteX1945" fmla="*/ 2276820 w 2437871"/>
                <a:gd name="connsiteY1945" fmla="*/ 1177649 h 1574215"/>
                <a:gd name="connsiteX1946" fmla="*/ 2280836 w 2437871"/>
                <a:gd name="connsiteY1946" fmla="*/ 1177649 h 1574215"/>
                <a:gd name="connsiteX1947" fmla="*/ 2280836 w 2437871"/>
                <a:gd name="connsiteY1947" fmla="*/ 1103188 h 1574215"/>
                <a:gd name="connsiteX1948" fmla="*/ 2276820 w 2437871"/>
                <a:gd name="connsiteY1948" fmla="*/ 1103188 h 1574215"/>
                <a:gd name="connsiteX1949" fmla="*/ 2276820 w 2437871"/>
                <a:gd name="connsiteY1949" fmla="*/ 1177649 h 1574215"/>
                <a:gd name="connsiteX1950" fmla="*/ 1103187 w 2437871"/>
                <a:gd name="connsiteY1950" fmla="*/ 157036 h 1574215"/>
                <a:gd name="connsiteX1951" fmla="*/ 1103187 w 2437871"/>
                <a:gd name="connsiteY1951" fmla="*/ 82574 h 1574215"/>
                <a:gd name="connsiteX1952" fmla="*/ 1099171 w 2437871"/>
                <a:gd name="connsiteY1952" fmla="*/ 82574 h 1574215"/>
                <a:gd name="connsiteX1953" fmla="*/ 1099171 w 2437871"/>
                <a:gd name="connsiteY1953" fmla="*/ 157036 h 1574215"/>
                <a:gd name="connsiteX1954" fmla="*/ 1103187 w 2437871"/>
                <a:gd name="connsiteY1954" fmla="*/ 157036 h 1574215"/>
                <a:gd name="connsiteX1955" fmla="*/ 1181665 w 2437871"/>
                <a:gd name="connsiteY1955" fmla="*/ 157036 h 1574215"/>
                <a:gd name="connsiteX1956" fmla="*/ 1181665 w 2437871"/>
                <a:gd name="connsiteY1956" fmla="*/ 82574 h 1574215"/>
                <a:gd name="connsiteX1957" fmla="*/ 1177649 w 2437871"/>
                <a:gd name="connsiteY1957" fmla="*/ 82574 h 1574215"/>
                <a:gd name="connsiteX1958" fmla="*/ 1177649 w 2437871"/>
                <a:gd name="connsiteY1958" fmla="*/ 157036 h 1574215"/>
                <a:gd name="connsiteX1959" fmla="*/ 1181665 w 2437871"/>
                <a:gd name="connsiteY1959" fmla="*/ 157036 h 1574215"/>
                <a:gd name="connsiteX1960" fmla="*/ 1417259 w 2437871"/>
                <a:gd name="connsiteY1960" fmla="*/ 157036 h 1574215"/>
                <a:gd name="connsiteX1961" fmla="*/ 1417259 w 2437871"/>
                <a:gd name="connsiteY1961" fmla="*/ 82574 h 1574215"/>
                <a:gd name="connsiteX1962" fmla="*/ 1413243 w 2437871"/>
                <a:gd name="connsiteY1962" fmla="*/ 82574 h 1574215"/>
                <a:gd name="connsiteX1963" fmla="*/ 1413243 w 2437871"/>
                <a:gd name="connsiteY1963" fmla="*/ 157036 h 1574215"/>
                <a:gd name="connsiteX1964" fmla="*/ 1417259 w 2437871"/>
                <a:gd name="connsiteY1964" fmla="*/ 157036 h 1574215"/>
                <a:gd name="connsiteX1965" fmla="*/ 1024629 w 2437871"/>
                <a:gd name="connsiteY1965" fmla="*/ 157036 h 1574215"/>
                <a:gd name="connsiteX1966" fmla="*/ 1024629 w 2437871"/>
                <a:gd name="connsiteY1966" fmla="*/ 82574 h 1574215"/>
                <a:gd name="connsiteX1967" fmla="*/ 1020613 w 2437871"/>
                <a:gd name="connsiteY1967" fmla="*/ 82574 h 1574215"/>
                <a:gd name="connsiteX1968" fmla="*/ 1020613 w 2437871"/>
                <a:gd name="connsiteY1968" fmla="*/ 157036 h 1574215"/>
                <a:gd name="connsiteX1969" fmla="*/ 1024629 w 2437871"/>
                <a:gd name="connsiteY1969" fmla="*/ 157036 h 1574215"/>
                <a:gd name="connsiteX1970" fmla="*/ 1338701 w 2437871"/>
                <a:gd name="connsiteY1970" fmla="*/ 157036 h 1574215"/>
                <a:gd name="connsiteX1971" fmla="*/ 1338701 w 2437871"/>
                <a:gd name="connsiteY1971" fmla="*/ 82574 h 1574215"/>
                <a:gd name="connsiteX1972" fmla="*/ 1334685 w 2437871"/>
                <a:gd name="connsiteY1972" fmla="*/ 82574 h 1574215"/>
                <a:gd name="connsiteX1973" fmla="*/ 1334685 w 2437871"/>
                <a:gd name="connsiteY1973" fmla="*/ 157036 h 1574215"/>
                <a:gd name="connsiteX1974" fmla="*/ 1338701 w 2437871"/>
                <a:gd name="connsiteY1974" fmla="*/ 157036 h 1574215"/>
                <a:gd name="connsiteX1975" fmla="*/ 1260223 w 2437871"/>
                <a:gd name="connsiteY1975" fmla="*/ 157036 h 1574215"/>
                <a:gd name="connsiteX1976" fmla="*/ 1260223 w 2437871"/>
                <a:gd name="connsiteY1976" fmla="*/ 82574 h 1574215"/>
                <a:gd name="connsiteX1977" fmla="*/ 1256207 w 2437871"/>
                <a:gd name="connsiteY1977" fmla="*/ 82574 h 1574215"/>
                <a:gd name="connsiteX1978" fmla="*/ 1256207 w 2437871"/>
                <a:gd name="connsiteY1978" fmla="*/ 157036 h 1574215"/>
                <a:gd name="connsiteX1979" fmla="*/ 1260223 w 2437871"/>
                <a:gd name="connsiteY1979" fmla="*/ 157036 h 1574215"/>
                <a:gd name="connsiteX1980" fmla="*/ 632080 w 2437871"/>
                <a:gd name="connsiteY1980" fmla="*/ 157036 h 1574215"/>
                <a:gd name="connsiteX1981" fmla="*/ 632080 w 2437871"/>
                <a:gd name="connsiteY1981" fmla="*/ 82574 h 1574215"/>
                <a:gd name="connsiteX1982" fmla="*/ 628063 w 2437871"/>
                <a:gd name="connsiteY1982" fmla="*/ 82574 h 1574215"/>
                <a:gd name="connsiteX1983" fmla="*/ 628063 w 2437871"/>
                <a:gd name="connsiteY1983" fmla="*/ 157036 h 1574215"/>
                <a:gd name="connsiteX1984" fmla="*/ 632080 w 2437871"/>
                <a:gd name="connsiteY1984" fmla="*/ 157036 h 1574215"/>
                <a:gd name="connsiteX1985" fmla="*/ 946151 w 2437871"/>
                <a:gd name="connsiteY1985" fmla="*/ 157036 h 1574215"/>
                <a:gd name="connsiteX1986" fmla="*/ 946151 w 2437871"/>
                <a:gd name="connsiteY1986" fmla="*/ 82574 h 1574215"/>
                <a:gd name="connsiteX1987" fmla="*/ 942135 w 2437871"/>
                <a:gd name="connsiteY1987" fmla="*/ 82574 h 1574215"/>
                <a:gd name="connsiteX1988" fmla="*/ 942135 w 2437871"/>
                <a:gd name="connsiteY1988" fmla="*/ 157036 h 1574215"/>
                <a:gd name="connsiteX1989" fmla="*/ 946151 w 2437871"/>
                <a:gd name="connsiteY1989" fmla="*/ 157036 h 1574215"/>
                <a:gd name="connsiteX1990" fmla="*/ 710638 w 2437871"/>
                <a:gd name="connsiteY1990" fmla="*/ 157036 h 1574215"/>
                <a:gd name="connsiteX1991" fmla="*/ 710638 w 2437871"/>
                <a:gd name="connsiteY1991" fmla="*/ 82574 h 1574215"/>
                <a:gd name="connsiteX1992" fmla="*/ 706621 w 2437871"/>
                <a:gd name="connsiteY1992" fmla="*/ 82574 h 1574215"/>
                <a:gd name="connsiteX1993" fmla="*/ 706621 w 2437871"/>
                <a:gd name="connsiteY1993" fmla="*/ 157036 h 1574215"/>
                <a:gd name="connsiteX1994" fmla="*/ 710638 w 2437871"/>
                <a:gd name="connsiteY1994" fmla="*/ 157036 h 1574215"/>
                <a:gd name="connsiteX1995" fmla="*/ 789115 w 2437871"/>
                <a:gd name="connsiteY1995" fmla="*/ 157036 h 1574215"/>
                <a:gd name="connsiteX1996" fmla="*/ 789115 w 2437871"/>
                <a:gd name="connsiteY1996" fmla="*/ 82574 h 1574215"/>
                <a:gd name="connsiteX1997" fmla="*/ 785099 w 2437871"/>
                <a:gd name="connsiteY1997" fmla="*/ 82574 h 1574215"/>
                <a:gd name="connsiteX1998" fmla="*/ 785099 w 2437871"/>
                <a:gd name="connsiteY1998" fmla="*/ 157036 h 1574215"/>
                <a:gd name="connsiteX1999" fmla="*/ 789115 w 2437871"/>
                <a:gd name="connsiteY1999" fmla="*/ 157036 h 1574215"/>
                <a:gd name="connsiteX2000" fmla="*/ 867673 w 2437871"/>
                <a:gd name="connsiteY2000" fmla="*/ 157036 h 1574215"/>
                <a:gd name="connsiteX2001" fmla="*/ 867673 w 2437871"/>
                <a:gd name="connsiteY2001" fmla="*/ 82574 h 1574215"/>
                <a:gd name="connsiteX2002" fmla="*/ 863657 w 2437871"/>
                <a:gd name="connsiteY2002" fmla="*/ 82574 h 1574215"/>
                <a:gd name="connsiteX2003" fmla="*/ 863657 w 2437871"/>
                <a:gd name="connsiteY2003" fmla="*/ 157036 h 1574215"/>
                <a:gd name="connsiteX2004" fmla="*/ 867673 w 2437871"/>
                <a:gd name="connsiteY2004" fmla="*/ 157036 h 1574215"/>
                <a:gd name="connsiteX2005" fmla="*/ 1652773 w 2437871"/>
                <a:gd name="connsiteY2005" fmla="*/ 157036 h 1574215"/>
                <a:gd name="connsiteX2006" fmla="*/ 1652773 w 2437871"/>
                <a:gd name="connsiteY2006" fmla="*/ 82574 h 1574215"/>
                <a:gd name="connsiteX2007" fmla="*/ 1648756 w 2437871"/>
                <a:gd name="connsiteY2007" fmla="*/ 82574 h 1574215"/>
                <a:gd name="connsiteX2008" fmla="*/ 1648756 w 2437871"/>
                <a:gd name="connsiteY2008" fmla="*/ 157036 h 1574215"/>
                <a:gd name="connsiteX2009" fmla="*/ 1652773 w 2437871"/>
                <a:gd name="connsiteY2009" fmla="*/ 157036 h 1574215"/>
                <a:gd name="connsiteX2010" fmla="*/ 2045322 w 2437871"/>
                <a:gd name="connsiteY2010" fmla="*/ 157036 h 1574215"/>
                <a:gd name="connsiteX2011" fmla="*/ 2045322 w 2437871"/>
                <a:gd name="connsiteY2011" fmla="*/ 82574 h 1574215"/>
                <a:gd name="connsiteX2012" fmla="*/ 2041306 w 2437871"/>
                <a:gd name="connsiteY2012" fmla="*/ 82574 h 1574215"/>
                <a:gd name="connsiteX2013" fmla="*/ 2041306 w 2437871"/>
                <a:gd name="connsiteY2013" fmla="*/ 157036 h 1574215"/>
                <a:gd name="connsiteX2014" fmla="*/ 2045322 w 2437871"/>
                <a:gd name="connsiteY2014" fmla="*/ 157036 h 1574215"/>
                <a:gd name="connsiteX2015" fmla="*/ 1495737 w 2437871"/>
                <a:gd name="connsiteY2015" fmla="*/ 157036 h 1574215"/>
                <a:gd name="connsiteX2016" fmla="*/ 1495737 w 2437871"/>
                <a:gd name="connsiteY2016" fmla="*/ 82574 h 1574215"/>
                <a:gd name="connsiteX2017" fmla="*/ 1491721 w 2437871"/>
                <a:gd name="connsiteY2017" fmla="*/ 82574 h 1574215"/>
                <a:gd name="connsiteX2018" fmla="*/ 1491721 w 2437871"/>
                <a:gd name="connsiteY2018" fmla="*/ 157036 h 1574215"/>
                <a:gd name="connsiteX2019" fmla="*/ 1495737 w 2437871"/>
                <a:gd name="connsiteY2019" fmla="*/ 157036 h 1574215"/>
                <a:gd name="connsiteX2020" fmla="*/ 1256207 w 2437871"/>
                <a:gd name="connsiteY2020" fmla="*/ 1260224 h 1574215"/>
                <a:gd name="connsiteX2021" fmla="*/ 1256207 w 2437871"/>
                <a:gd name="connsiteY2021" fmla="*/ 1334685 h 1574215"/>
                <a:gd name="connsiteX2022" fmla="*/ 1260223 w 2437871"/>
                <a:gd name="connsiteY2022" fmla="*/ 1334685 h 1574215"/>
                <a:gd name="connsiteX2023" fmla="*/ 1260223 w 2437871"/>
                <a:gd name="connsiteY2023" fmla="*/ 1260224 h 1574215"/>
                <a:gd name="connsiteX2024" fmla="*/ 1256207 w 2437871"/>
                <a:gd name="connsiteY2024" fmla="*/ 1260224 h 1574215"/>
                <a:gd name="connsiteX2025" fmla="*/ 1966764 w 2437871"/>
                <a:gd name="connsiteY2025" fmla="*/ 157036 h 1574215"/>
                <a:gd name="connsiteX2026" fmla="*/ 1966764 w 2437871"/>
                <a:gd name="connsiteY2026" fmla="*/ 82574 h 1574215"/>
                <a:gd name="connsiteX2027" fmla="*/ 1962748 w 2437871"/>
                <a:gd name="connsiteY2027" fmla="*/ 82574 h 1574215"/>
                <a:gd name="connsiteX2028" fmla="*/ 1962748 w 2437871"/>
                <a:gd name="connsiteY2028" fmla="*/ 157036 h 1574215"/>
                <a:gd name="connsiteX2029" fmla="*/ 1966764 w 2437871"/>
                <a:gd name="connsiteY2029" fmla="*/ 157036 h 1574215"/>
                <a:gd name="connsiteX2030" fmla="*/ 2280836 w 2437871"/>
                <a:gd name="connsiteY2030" fmla="*/ 157036 h 1574215"/>
                <a:gd name="connsiteX2031" fmla="*/ 2280836 w 2437871"/>
                <a:gd name="connsiteY2031" fmla="*/ 82574 h 1574215"/>
                <a:gd name="connsiteX2032" fmla="*/ 2276820 w 2437871"/>
                <a:gd name="connsiteY2032" fmla="*/ 82574 h 1574215"/>
                <a:gd name="connsiteX2033" fmla="*/ 2276820 w 2437871"/>
                <a:gd name="connsiteY2033" fmla="*/ 157036 h 1574215"/>
                <a:gd name="connsiteX2034" fmla="*/ 2280836 w 2437871"/>
                <a:gd name="connsiteY2034" fmla="*/ 157036 h 1574215"/>
                <a:gd name="connsiteX2035" fmla="*/ 2123800 w 2437871"/>
                <a:gd name="connsiteY2035" fmla="*/ 157036 h 1574215"/>
                <a:gd name="connsiteX2036" fmla="*/ 2123800 w 2437871"/>
                <a:gd name="connsiteY2036" fmla="*/ 82574 h 1574215"/>
                <a:gd name="connsiteX2037" fmla="*/ 2119784 w 2437871"/>
                <a:gd name="connsiteY2037" fmla="*/ 82574 h 1574215"/>
                <a:gd name="connsiteX2038" fmla="*/ 2119784 w 2437871"/>
                <a:gd name="connsiteY2038" fmla="*/ 157036 h 1574215"/>
                <a:gd name="connsiteX2039" fmla="*/ 2123800 w 2437871"/>
                <a:gd name="connsiteY2039" fmla="*/ 157036 h 1574215"/>
                <a:gd name="connsiteX2040" fmla="*/ 2276820 w 2437871"/>
                <a:gd name="connsiteY2040" fmla="*/ 235514 h 1574215"/>
                <a:gd name="connsiteX2041" fmla="*/ 2280836 w 2437871"/>
                <a:gd name="connsiteY2041" fmla="*/ 235514 h 1574215"/>
                <a:gd name="connsiteX2042" fmla="*/ 2280836 w 2437871"/>
                <a:gd name="connsiteY2042" fmla="*/ 161052 h 1574215"/>
                <a:gd name="connsiteX2043" fmla="*/ 2276820 w 2437871"/>
                <a:gd name="connsiteY2043" fmla="*/ 161052 h 1574215"/>
                <a:gd name="connsiteX2044" fmla="*/ 2276820 w 2437871"/>
                <a:gd name="connsiteY2044" fmla="*/ 235514 h 1574215"/>
                <a:gd name="connsiteX2045" fmla="*/ 1574215 w 2437871"/>
                <a:gd name="connsiteY2045" fmla="*/ 157036 h 1574215"/>
                <a:gd name="connsiteX2046" fmla="*/ 1574215 w 2437871"/>
                <a:gd name="connsiteY2046" fmla="*/ 82574 h 1574215"/>
                <a:gd name="connsiteX2047" fmla="*/ 1570198 w 2437871"/>
                <a:gd name="connsiteY2047" fmla="*/ 82574 h 1574215"/>
                <a:gd name="connsiteX2048" fmla="*/ 1570198 w 2437871"/>
                <a:gd name="connsiteY2048" fmla="*/ 157036 h 1574215"/>
                <a:gd name="connsiteX2049" fmla="*/ 1574215 w 2437871"/>
                <a:gd name="connsiteY2049" fmla="*/ 157036 h 1574215"/>
                <a:gd name="connsiteX2050" fmla="*/ 1888286 w 2437871"/>
                <a:gd name="connsiteY2050" fmla="*/ 157036 h 1574215"/>
                <a:gd name="connsiteX2051" fmla="*/ 1888286 w 2437871"/>
                <a:gd name="connsiteY2051" fmla="*/ 82574 h 1574215"/>
                <a:gd name="connsiteX2052" fmla="*/ 1884270 w 2437871"/>
                <a:gd name="connsiteY2052" fmla="*/ 82574 h 1574215"/>
                <a:gd name="connsiteX2053" fmla="*/ 1884270 w 2437871"/>
                <a:gd name="connsiteY2053" fmla="*/ 157036 h 1574215"/>
                <a:gd name="connsiteX2054" fmla="*/ 1888286 w 2437871"/>
                <a:gd name="connsiteY2054" fmla="*/ 157036 h 1574215"/>
                <a:gd name="connsiteX2055" fmla="*/ 1731250 w 2437871"/>
                <a:gd name="connsiteY2055" fmla="*/ 157036 h 1574215"/>
                <a:gd name="connsiteX2056" fmla="*/ 1731250 w 2437871"/>
                <a:gd name="connsiteY2056" fmla="*/ 82574 h 1574215"/>
                <a:gd name="connsiteX2057" fmla="*/ 1727234 w 2437871"/>
                <a:gd name="connsiteY2057" fmla="*/ 82574 h 1574215"/>
                <a:gd name="connsiteX2058" fmla="*/ 1727234 w 2437871"/>
                <a:gd name="connsiteY2058" fmla="*/ 157036 h 1574215"/>
                <a:gd name="connsiteX2059" fmla="*/ 1731250 w 2437871"/>
                <a:gd name="connsiteY2059" fmla="*/ 157036 h 1574215"/>
                <a:gd name="connsiteX2060" fmla="*/ 1809809 w 2437871"/>
                <a:gd name="connsiteY2060" fmla="*/ 157036 h 1574215"/>
                <a:gd name="connsiteX2061" fmla="*/ 1809809 w 2437871"/>
                <a:gd name="connsiteY2061" fmla="*/ 82574 h 1574215"/>
                <a:gd name="connsiteX2062" fmla="*/ 1805792 w 2437871"/>
                <a:gd name="connsiteY2062" fmla="*/ 82574 h 1574215"/>
                <a:gd name="connsiteX2063" fmla="*/ 1805792 w 2437871"/>
                <a:gd name="connsiteY2063" fmla="*/ 157036 h 1574215"/>
                <a:gd name="connsiteX2064" fmla="*/ 1809809 w 2437871"/>
                <a:gd name="connsiteY2064" fmla="*/ 157036 h 1574215"/>
                <a:gd name="connsiteX2065" fmla="*/ 1570198 w 2437871"/>
                <a:gd name="connsiteY2065" fmla="*/ 1417260 h 1574215"/>
                <a:gd name="connsiteX2066" fmla="*/ 1570198 w 2437871"/>
                <a:gd name="connsiteY2066" fmla="*/ 1491721 h 1574215"/>
                <a:gd name="connsiteX2067" fmla="*/ 1574215 w 2437871"/>
                <a:gd name="connsiteY2067" fmla="*/ 1491721 h 1574215"/>
                <a:gd name="connsiteX2068" fmla="*/ 1574215 w 2437871"/>
                <a:gd name="connsiteY2068" fmla="*/ 1417260 h 1574215"/>
                <a:gd name="connsiteX2069" fmla="*/ 1570198 w 2437871"/>
                <a:gd name="connsiteY2069" fmla="*/ 1417260 h 1574215"/>
                <a:gd name="connsiteX2070" fmla="*/ 161052 w 2437871"/>
                <a:gd name="connsiteY2070" fmla="*/ 318088 h 1574215"/>
                <a:gd name="connsiteX2071" fmla="*/ 157036 w 2437871"/>
                <a:gd name="connsiteY2071" fmla="*/ 318088 h 1574215"/>
                <a:gd name="connsiteX2072" fmla="*/ 157036 w 2437871"/>
                <a:gd name="connsiteY2072" fmla="*/ 392550 h 1574215"/>
                <a:gd name="connsiteX2073" fmla="*/ 161052 w 2437871"/>
                <a:gd name="connsiteY2073" fmla="*/ 392550 h 1574215"/>
                <a:gd name="connsiteX2074" fmla="*/ 161052 w 2437871"/>
                <a:gd name="connsiteY2074" fmla="*/ 318088 h 1574215"/>
                <a:gd name="connsiteX2075" fmla="*/ 161052 w 2437871"/>
                <a:gd name="connsiteY2075" fmla="*/ 396566 h 1574215"/>
                <a:gd name="connsiteX2076" fmla="*/ 157036 w 2437871"/>
                <a:gd name="connsiteY2076" fmla="*/ 396566 h 1574215"/>
                <a:gd name="connsiteX2077" fmla="*/ 157036 w 2437871"/>
                <a:gd name="connsiteY2077" fmla="*/ 471028 h 1574215"/>
                <a:gd name="connsiteX2078" fmla="*/ 161052 w 2437871"/>
                <a:gd name="connsiteY2078" fmla="*/ 471028 h 1574215"/>
                <a:gd name="connsiteX2079" fmla="*/ 161052 w 2437871"/>
                <a:gd name="connsiteY2079" fmla="*/ 396566 h 1574215"/>
                <a:gd name="connsiteX2080" fmla="*/ 2198342 w 2437871"/>
                <a:gd name="connsiteY2080" fmla="*/ 1417260 h 1574215"/>
                <a:gd name="connsiteX2081" fmla="*/ 2198342 w 2437871"/>
                <a:gd name="connsiteY2081" fmla="*/ 1491721 h 1574215"/>
                <a:gd name="connsiteX2082" fmla="*/ 2202358 w 2437871"/>
                <a:gd name="connsiteY2082" fmla="*/ 1491721 h 1574215"/>
                <a:gd name="connsiteX2083" fmla="*/ 2202358 w 2437871"/>
                <a:gd name="connsiteY2083" fmla="*/ 1417260 h 1574215"/>
                <a:gd name="connsiteX2084" fmla="*/ 2198342 w 2437871"/>
                <a:gd name="connsiteY2084" fmla="*/ 1417260 h 1574215"/>
                <a:gd name="connsiteX2085" fmla="*/ 161052 w 2437871"/>
                <a:gd name="connsiteY2085" fmla="*/ 161052 h 1574215"/>
                <a:gd name="connsiteX2086" fmla="*/ 157036 w 2437871"/>
                <a:gd name="connsiteY2086" fmla="*/ 161052 h 1574215"/>
                <a:gd name="connsiteX2087" fmla="*/ 157036 w 2437871"/>
                <a:gd name="connsiteY2087" fmla="*/ 235514 h 1574215"/>
                <a:gd name="connsiteX2088" fmla="*/ 161052 w 2437871"/>
                <a:gd name="connsiteY2088" fmla="*/ 235514 h 1574215"/>
                <a:gd name="connsiteX2089" fmla="*/ 161052 w 2437871"/>
                <a:gd name="connsiteY2089" fmla="*/ 161052 h 1574215"/>
                <a:gd name="connsiteX2090" fmla="*/ 82494 w 2437871"/>
                <a:gd name="connsiteY2090" fmla="*/ 1024630 h 1574215"/>
                <a:gd name="connsiteX2091" fmla="*/ 78478 w 2437871"/>
                <a:gd name="connsiteY2091" fmla="*/ 1024630 h 1574215"/>
                <a:gd name="connsiteX2092" fmla="*/ 78478 w 2437871"/>
                <a:gd name="connsiteY2092" fmla="*/ 1099091 h 1574215"/>
                <a:gd name="connsiteX2093" fmla="*/ 82494 w 2437871"/>
                <a:gd name="connsiteY2093" fmla="*/ 1099091 h 1574215"/>
                <a:gd name="connsiteX2094" fmla="*/ 82494 w 2437871"/>
                <a:gd name="connsiteY2094" fmla="*/ 1024630 h 1574215"/>
                <a:gd name="connsiteX2095" fmla="*/ 161052 w 2437871"/>
                <a:gd name="connsiteY2095" fmla="*/ 239530 h 1574215"/>
                <a:gd name="connsiteX2096" fmla="*/ 157036 w 2437871"/>
                <a:gd name="connsiteY2096" fmla="*/ 239530 h 1574215"/>
                <a:gd name="connsiteX2097" fmla="*/ 157036 w 2437871"/>
                <a:gd name="connsiteY2097" fmla="*/ 313992 h 1574215"/>
                <a:gd name="connsiteX2098" fmla="*/ 161052 w 2437871"/>
                <a:gd name="connsiteY2098" fmla="*/ 313992 h 1574215"/>
                <a:gd name="connsiteX2099" fmla="*/ 161052 w 2437871"/>
                <a:gd name="connsiteY2099" fmla="*/ 239530 h 1574215"/>
                <a:gd name="connsiteX2100" fmla="*/ 2276820 w 2437871"/>
                <a:gd name="connsiteY2100" fmla="*/ 1417260 h 1574215"/>
                <a:gd name="connsiteX2101" fmla="*/ 2276820 w 2437871"/>
                <a:gd name="connsiteY2101" fmla="*/ 1491721 h 1574215"/>
                <a:gd name="connsiteX2102" fmla="*/ 2280836 w 2437871"/>
                <a:gd name="connsiteY2102" fmla="*/ 1491721 h 1574215"/>
                <a:gd name="connsiteX2103" fmla="*/ 2280836 w 2437871"/>
                <a:gd name="connsiteY2103" fmla="*/ 1417260 h 1574215"/>
                <a:gd name="connsiteX2104" fmla="*/ 2276820 w 2437871"/>
                <a:gd name="connsiteY2104" fmla="*/ 1417260 h 1574215"/>
                <a:gd name="connsiteX2105" fmla="*/ 161052 w 2437871"/>
                <a:gd name="connsiteY2105" fmla="*/ 553602 h 1574215"/>
                <a:gd name="connsiteX2106" fmla="*/ 157036 w 2437871"/>
                <a:gd name="connsiteY2106" fmla="*/ 553602 h 1574215"/>
                <a:gd name="connsiteX2107" fmla="*/ 157036 w 2437871"/>
                <a:gd name="connsiteY2107" fmla="*/ 628064 h 1574215"/>
                <a:gd name="connsiteX2108" fmla="*/ 161052 w 2437871"/>
                <a:gd name="connsiteY2108" fmla="*/ 628064 h 1574215"/>
                <a:gd name="connsiteX2109" fmla="*/ 161052 w 2437871"/>
                <a:gd name="connsiteY2109" fmla="*/ 553602 h 1574215"/>
                <a:gd name="connsiteX2110" fmla="*/ 2355378 w 2437871"/>
                <a:gd name="connsiteY2110" fmla="*/ 1417260 h 1574215"/>
                <a:gd name="connsiteX2111" fmla="*/ 2355378 w 2437871"/>
                <a:gd name="connsiteY2111" fmla="*/ 1491721 h 1574215"/>
                <a:gd name="connsiteX2112" fmla="*/ 2359394 w 2437871"/>
                <a:gd name="connsiteY2112" fmla="*/ 1491721 h 1574215"/>
                <a:gd name="connsiteX2113" fmla="*/ 2359394 w 2437871"/>
                <a:gd name="connsiteY2113" fmla="*/ 1417260 h 1574215"/>
                <a:gd name="connsiteX2114" fmla="*/ 2355378 w 2437871"/>
                <a:gd name="connsiteY2114" fmla="*/ 1417260 h 1574215"/>
                <a:gd name="connsiteX2115" fmla="*/ 2008 w 2437871"/>
                <a:gd name="connsiteY2115" fmla="*/ 1491721 h 1574215"/>
                <a:gd name="connsiteX2116" fmla="*/ 4016 w 2437871"/>
                <a:gd name="connsiteY2116" fmla="*/ 1491721 h 1574215"/>
                <a:gd name="connsiteX2117" fmla="*/ 4016 w 2437871"/>
                <a:gd name="connsiteY2117" fmla="*/ 1417260 h 1574215"/>
                <a:gd name="connsiteX2118" fmla="*/ 2008 w 2437871"/>
                <a:gd name="connsiteY2118" fmla="*/ 1417260 h 1574215"/>
                <a:gd name="connsiteX2119" fmla="*/ 2008 w 2437871"/>
                <a:gd name="connsiteY2119" fmla="*/ 1413244 h 1574215"/>
                <a:gd name="connsiteX2120" fmla="*/ 4016 w 2437871"/>
                <a:gd name="connsiteY2120" fmla="*/ 1413244 h 1574215"/>
                <a:gd name="connsiteX2121" fmla="*/ 4016 w 2437871"/>
                <a:gd name="connsiteY2121" fmla="*/ 1338782 h 1574215"/>
                <a:gd name="connsiteX2122" fmla="*/ 2008 w 2437871"/>
                <a:gd name="connsiteY2122" fmla="*/ 1338782 h 1574215"/>
                <a:gd name="connsiteX2123" fmla="*/ 2008 w 2437871"/>
                <a:gd name="connsiteY2123" fmla="*/ 1334766 h 1574215"/>
                <a:gd name="connsiteX2124" fmla="*/ 4016 w 2437871"/>
                <a:gd name="connsiteY2124" fmla="*/ 1334766 h 1574215"/>
                <a:gd name="connsiteX2125" fmla="*/ 4016 w 2437871"/>
                <a:gd name="connsiteY2125" fmla="*/ 1260304 h 1574215"/>
                <a:gd name="connsiteX2126" fmla="*/ 2008 w 2437871"/>
                <a:gd name="connsiteY2126" fmla="*/ 1260304 h 1574215"/>
                <a:gd name="connsiteX2127" fmla="*/ 2008 w 2437871"/>
                <a:gd name="connsiteY2127" fmla="*/ 1256288 h 1574215"/>
                <a:gd name="connsiteX2128" fmla="*/ 4016 w 2437871"/>
                <a:gd name="connsiteY2128" fmla="*/ 1256288 h 1574215"/>
                <a:gd name="connsiteX2129" fmla="*/ 4016 w 2437871"/>
                <a:gd name="connsiteY2129" fmla="*/ 1181826 h 1574215"/>
                <a:gd name="connsiteX2130" fmla="*/ 2008 w 2437871"/>
                <a:gd name="connsiteY2130" fmla="*/ 1181826 h 1574215"/>
                <a:gd name="connsiteX2131" fmla="*/ 2008 w 2437871"/>
                <a:gd name="connsiteY2131" fmla="*/ 1177810 h 1574215"/>
                <a:gd name="connsiteX2132" fmla="*/ 4016 w 2437871"/>
                <a:gd name="connsiteY2132" fmla="*/ 1177810 h 1574215"/>
                <a:gd name="connsiteX2133" fmla="*/ 4016 w 2437871"/>
                <a:gd name="connsiteY2133" fmla="*/ 1103348 h 1574215"/>
                <a:gd name="connsiteX2134" fmla="*/ 2008 w 2437871"/>
                <a:gd name="connsiteY2134" fmla="*/ 1103348 h 1574215"/>
                <a:gd name="connsiteX2135" fmla="*/ 2008 w 2437871"/>
                <a:gd name="connsiteY2135" fmla="*/ 1099332 h 1574215"/>
                <a:gd name="connsiteX2136" fmla="*/ 4016 w 2437871"/>
                <a:gd name="connsiteY2136" fmla="*/ 1099332 h 1574215"/>
                <a:gd name="connsiteX2137" fmla="*/ 4016 w 2437871"/>
                <a:gd name="connsiteY2137" fmla="*/ 1024871 h 1574215"/>
                <a:gd name="connsiteX2138" fmla="*/ 2008 w 2437871"/>
                <a:gd name="connsiteY2138" fmla="*/ 1024871 h 1574215"/>
                <a:gd name="connsiteX2139" fmla="*/ 2008 w 2437871"/>
                <a:gd name="connsiteY2139" fmla="*/ 1020854 h 1574215"/>
                <a:gd name="connsiteX2140" fmla="*/ 4016 w 2437871"/>
                <a:gd name="connsiteY2140" fmla="*/ 1020854 h 1574215"/>
                <a:gd name="connsiteX2141" fmla="*/ 4016 w 2437871"/>
                <a:gd name="connsiteY2141" fmla="*/ 946393 h 1574215"/>
                <a:gd name="connsiteX2142" fmla="*/ 2008 w 2437871"/>
                <a:gd name="connsiteY2142" fmla="*/ 946393 h 1574215"/>
                <a:gd name="connsiteX2143" fmla="*/ 2008 w 2437871"/>
                <a:gd name="connsiteY2143" fmla="*/ 942377 h 1574215"/>
                <a:gd name="connsiteX2144" fmla="*/ 4016 w 2437871"/>
                <a:gd name="connsiteY2144" fmla="*/ 942377 h 1574215"/>
                <a:gd name="connsiteX2145" fmla="*/ 4016 w 2437871"/>
                <a:gd name="connsiteY2145" fmla="*/ 867915 h 1574215"/>
                <a:gd name="connsiteX2146" fmla="*/ 2008 w 2437871"/>
                <a:gd name="connsiteY2146" fmla="*/ 867915 h 1574215"/>
                <a:gd name="connsiteX2147" fmla="*/ 2008 w 2437871"/>
                <a:gd name="connsiteY2147" fmla="*/ 863899 h 1574215"/>
                <a:gd name="connsiteX2148" fmla="*/ 4016 w 2437871"/>
                <a:gd name="connsiteY2148" fmla="*/ 863899 h 1574215"/>
                <a:gd name="connsiteX2149" fmla="*/ 4016 w 2437871"/>
                <a:gd name="connsiteY2149" fmla="*/ 789437 h 1574215"/>
                <a:gd name="connsiteX2150" fmla="*/ 2008 w 2437871"/>
                <a:gd name="connsiteY2150" fmla="*/ 789437 h 1574215"/>
                <a:gd name="connsiteX2151" fmla="*/ 2008 w 2437871"/>
                <a:gd name="connsiteY2151" fmla="*/ 785421 h 1574215"/>
                <a:gd name="connsiteX2152" fmla="*/ 4016 w 2437871"/>
                <a:gd name="connsiteY2152" fmla="*/ 785421 h 1574215"/>
                <a:gd name="connsiteX2153" fmla="*/ 4016 w 2437871"/>
                <a:gd name="connsiteY2153" fmla="*/ 710959 h 1574215"/>
                <a:gd name="connsiteX2154" fmla="*/ 2008 w 2437871"/>
                <a:gd name="connsiteY2154" fmla="*/ 710959 h 1574215"/>
                <a:gd name="connsiteX2155" fmla="*/ 2008 w 2437871"/>
                <a:gd name="connsiteY2155" fmla="*/ 706943 h 1574215"/>
                <a:gd name="connsiteX2156" fmla="*/ 4016 w 2437871"/>
                <a:gd name="connsiteY2156" fmla="*/ 706943 h 1574215"/>
                <a:gd name="connsiteX2157" fmla="*/ 4016 w 2437871"/>
                <a:gd name="connsiteY2157" fmla="*/ 632481 h 1574215"/>
                <a:gd name="connsiteX2158" fmla="*/ 2008 w 2437871"/>
                <a:gd name="connsiteY2158" fmla="*/ 632481 h 1574215"/>
                <a:gd name="connsiteX2159" fmla="*/ 2008 w 2437871"/>
                <a:gd name="connsiteY2159" fmla="*/ 628465 h 1574215"/>
                <a:gd name="connsiteX2160" fmla="*/ 4016 w 2437871"/>
                <a:gd name="connsiteY2160" fmla="*/ 628465 h 1574215"/>
                <a:gd name="connsiteX2161" fmla="*/ 4016 w 2437871"/>
                <a:gd name="connsiteY2161" fmla="*/ 554004 h 1574215"/>
                <a:gd name="connsiteX2162" fmla="*/ 2008 w 2437871"/>
                <a:gd name="connsiteY2162" fmla="*/ 554004 h 1574215"/>
                <a:gd name="connsiteX2163" fmla="*/ 2008 w 2437871"/>
                <a:gd name="connsiteY2163" fmla="*/ 549987 h 1574215"/>
                <a:gd name="connsiteX2164" fmla="*/ 4016 w 2437871"/>
                <a:gd name="connsiteY2164" fmla="*/ 549987 h 1574215"/>
                <a:gd name="connsiteX2165" fmla="*/ 4016 w 2437871"/>
                <a:gd name="connsiteY2165" fmla="*/ 475526 h 1574215"/>
                <a:gd name="connsiteX2166" fmla="*/ 2008 w 2437871"/>
                <a:gd name="connsiteY2166" fmla="*/ 475526 h 1574215"/>
                <a:gd name="connsiteX2167" fmla="*/ 2008 w 2437871"/>
                <a:gd name="connsiteY2167" fmla="*/ 471510 h 1574215"/>
                <a:gd name="connsiteX2168" fmla="*/ 4016 w 2437871"/>
                <a:gd name="connsiteY2168" fmla="*/ 471510 h 1574215"/>
                <a:gd name="connsiteX2169" fmla="*/ 4016 w 2437871"/>
                <a:gd name="connsiteY2169" fmla="*/ 397048 h 1574215"/>
                <a:gd name="connsiteX2170" fmla="*/ 2008 w 2437871"/>
                <a:gd name="connsiteY2170" fmla="*/ 397048 h 1574215"/>
                <a:gd name="connsiteX2171" fmla="*/ 2008 w 2437871"/>
                <a:gd name="connsiteY2171" fmla="*/ 393032 h 1574215"/>
                <a:gd name="connsiteX2172" fmla="*/ 4016 w 2437871"/>
                <a:gd name="connsiteY2172" fmla="*/ 393032 h 1574215"/>
                <a:gd name="connsiteX2173" fmla="*/ 4016 w 2437871"/>
                <a:gd name="connsiteY2173" fmla="*/ 318570 h 1574215"/>
                <a:gd name="connsiteX2174" fmla="*/ 2008 w 2437871"/>
                <a:gd name="connsiteY2174" fmla="*/ 318570 h 1574215"/>
                <a:gd name="connsiteX2175" fmla="*/ 2008 w 2437871"/>
                <a:gd name="connsiteY2175" fmla="*/ 314554 h 1574215"/>
                <a:gd name="connsiteX2176" fmla="*/ 4016 w 2437871"/>
                <a:gd name="connsiteY2176" fmla="*/ 314554 h 1574215"/>
                <a:gd name="connsiteX2177" fmla="*/ 4016 w 2437871"/>
                <a:gd name="connsiteY2177" fmla="*/ 240092 h 1574215"/>
                <a:gd name="connsiteX2178" fmla="*/ 2008 w 2437871"/>
                <a:gd name="connsiteY2178" fmla="*/ 240092 h 1574215"/>
                <a:gd name="connsiteX2179" fmla="*/ 2008 w 2437871"/>
                <a:gd name="connsiteY2179" fmla="*/ 236076 h 1574215"/>
                <a:gd name="connsiteX2180" fmla="*/ 4016 w 2437871"/>
                <a:gd name="connsiteY2180" fmla="*/ 236076 h 1574215"/>
                <a:gd name="connsiteX2181" fmla="*/ 4016 w 2437871"/>
                <a:gd name="connsiteY2181" fmla="*/ 161615 h 1574215"/>
                <a:gd name="connsiteX2182" fmla="*/ 2008 w 2437871"/>
                <a:gd name="connsiteY2182" fmla="*/ 161615 h 1574215"/>
                <a:gd name="connsiteX2183" fmla="*/ 2008 w 2437871"/>
                <a:gd name="connsiteY2183" fmla="*/ 157598 h 1574215"/>
                <a:gd name="connsiteX2184" fmla="*/ 4016 w 2437871"/>
                <a:gd name="connsiteY2184" fmla="*/ 157598 h 1574215"/>
                <a:gd name="connsiteX2185" fmla="*/ 4016 w 2437871"/>
                <a:gd name="connsiteY2185" fmla="*/ 83137 h 1574215"/>
                <a:gd name="connsiteX2186" fmla="*/ 2008 w 2437871"/>
                <a:gd name="connsiteY2186" fmla="*/ 83137 h 1574215"/>
                <a:gd name="connsiteX2187" fmla="*/ 2008 w 2437871"/>
                <a:gd name="connsiteY2187" fmla="*/ 79120 h 1574215"/>
                <a:gd name="connsiteX2188" fmla="*/ 4016 w 2437871"/>
                <a:gd name="connsiteY2188" fmla="*/ 79120 h 1574215"/>
                <a:gd name="connsiteX2189" fmla="*/ 4016 w 2437871"/>
                <a:gd name="connsiteY2189" fmla="*/ 4016 h 1574215"/>
                <a:gd name="connsiteX2190" fmla="*/ 2008 w 2437871"/>
                <a:gd name="connsiteY2190" fmla="*/ 4016 h 1574215"/>
                <a:gd name="connsiteX2191" fmla="*/ 2008 w 2437871"/>
                <a:gd name="connsiteY2191" fmla="*/ 2008 h 1574215"/>
                <a:gd name="connsiteX2192" fmla="*/ 0 w 2437871"/>
                <a:gd name="connsiteY2192" fmla="*/ 2008 h 1574215"/>
                <a:gd name="connsiteX2193" fmla="*/ 0 w 2437871"/>
                <a:gd name="connsiteY2193" fmla="*/ 1560319 h 1574215"/>
                <a:gd name="connsiteX2194" fmla="*/ 4016 w 2437871"/>
                <a:gd name="connsiteY2194" fmla="*/ 1560319 h 1574215"/>
                <a:gd name="connsiteX2195" fmla="*/ 4016 w 2437871"/>
                <a:gd name="connsiteY2195" fmla="*/ 1495738 h 1574215"/>
                <a:gd name="connsiteX2196" fmla="*/ 2008 w 2437871"/>
                <a:gd name="connsiteY2196" fmla="*/ 1495738 h 1574215"/>
                <a:gd name="connsiteX2197" fmla="*/ 2008 w 2437871"/>
                <a:gd name="connsiteY2197" fmla="*/ 1491721 h 1574215"/>
                <a:gd name="connsiteX2198" fmla="*/ 161052 w 2437871"/>
                <a:gd name="connsiteY2198" fmla="*/ 632080 h 1574215"/>
                <a:gd name="connsiteX2199" fmla="*/ 157036 w 2437871"/>
                <a:gd name="connsiteY2199" fmla="*/ 632080 h 1574215"/>
                <a:gd name="connsiteX2200" fmla="*/ 157036 w 2437871"/>
                <a:gd name="connsiteY2200" fmla="*/ 706541 h 1574215"/>
                <a:gd name="connsiteX2201" fmla="*/ 161052 w 2437871"/>
                <a:gd name="connsiteY2201" fmla="*/ 706541 h 1574215"/>
                <a:gd name="connsiteX2202" fmla="*/ 161052 w 2437871"/>
                <a:gd name="connsiteY2202" fmla="*/ 632080 h 1574215"/>
                <a:gd name="connsiteX2203" fmla="*/ 2198342 w 2437871"/>
                <a:gd name="connsiteY2203" fmla="*/ 1260224 h 1574215"/>
                <a:gd name="connsiteX2204" fmla="*/ 2198342 w 2437871"/>
                <a:gd name="connsiteY2204" fmla="*/ 1334685 h 1574215"/>
                <a:gd name="connsiteX2205" fmla="*/ 2202358 w 2437871"/>
                <a:gd name="connsiteY2205" fmla="*/ 1334685 h 1574215"/>
                <a:gd name="connsiteX2206" fmla="*/ 2202358 w 2437871"/>
                <a:gd name="connsiteY2206" fmla="*/ 1260224 h 1574215"/>
                <a:gd name="connsiteX2207" fmla="*/ 2198342 w 2437871"/>
                <a:gd name="connsiteY2207" fmla="*/ 1260224 h 1574215"/>
                <a:gd name="connsiteX2208" fmla="*/ 1491721 w 2437871"/>
                <a:gd name="connsiteY2208" fmla="*/ 1260224 h 1574215"/>
                <a:gd name="connsiteX2209" fmla="*/ 1491721 w 2437871"/>
                <a:gd name="connsiteY2209" fmla="*/ 1334685 h 1574215"/>
                <a:gd name="connsiteX2210" fmla="*/ 1495737 w 2437871"/>
                <a:gd name="connsiteY2210" fmla="*/ 1334685 h 1574215"/>
                <a:gd name="connsiteX2211" fmla="*/ 1495737 w 2437871"/>
                <a:gd name="connsiteY2211" fmla="*/ 1260224 h 1574215"/>
                <a:gd name="connsiteX2212" fmla="*/ 1491721 w 2437871"/>
                <a:gd name="connsiteY2212" fmla="*/ 1260224 h 1574215"/>
                <a:gd name="connsiteX2213" fmla="*/ 1570198 w 2437871"/>
                <a:gd name="connsiteY2213" fmla="*/ 1260224 h 1574215"/>
                <a:gd name="connsiteX2214" fmla="*/ 1570198 w 2437871"/>
                <a:gd name="connsiteY2214" fmla="*/ 1334685 h 1574215"/>
                <a:gd name="connsiteX2215" fmla="*/ 1574215 w 2437871"/>
                <a:gd name="connsiteY2215" fmla="*/ 1334685 h 1574215"/>
                <a:gd name="connsiteX2216" fmla="*/ 1574215 w 2437871"/>
                <a:gd name="connsiteY2216" fmla="*/ 1260224 h 1574215"/>
                <a:gd name="connsiteX2217" fmla="*/ 1570198 w 2437871"/>
                <a:gd name="connsiteY2217" fmla="*/ 1260224 h 1574215"/>
                <a:gd name="connsiteX2218" fmla="*/ 1334685 w 2437871"/>
                <a:gd name="connsiteY2218" fmla="*/ 1260224 h 1574215"/>
                <a:gd name="connsiteX2219" fmla="*/ 1334685 w 2437871"/>
                <a:gd name="connsiteY2219" fmla="*/ 1334685 h 1574215"/>
                <a:gd name="connsiteX2220" fmla="*/ 1338701 w 2437871"/>
                <a:gd name="connsiteY2220" fmla="*/ 1334685 h 1574215"/>
                <a:gd name="connsiteX2221" fmla="*/ 1338701 w 2437871"/>
                <a:gd name="connsiteY2221" fmla="*/ 1260224 h 1574215"/>
                <a:gd name="connsiteX2222" fmla="*/ 1334685 w 2437871"/>
                <a:gd name="connsiteY2222" fmla="*/ 1260224 h 1574215"/>
                <a:gd name="connsiteX2223" fmla="*/ 1648756 w 2437871"/>
                <a:gd name="connsiteY2223" fmla="*/ 1260224 h 1574215"/>
                <a:gd name="connsiteX2224" fmla="*/ 1648756 w 2437871"/>
                <a:gd name="connsiteY2224" fmla="*/ 1334685 h 1574215"/>
                <a:gd name="connsiteX2225" fmla="*/ 1652773 w 2437871"/>
                <a:gd name="connsiteY2225" fmla="*/ 1334685 h 1574215"/>
                <a:gd name="connsiteX2226" fmla="*/ 1652773 w 2437871"/>
                <a:gd name="connsiteY2226" fmla="*/ 1260224 h 1574215"/>
                <a:gd name="connsiteX2227" fmla="*/ 1648756 w 2437871"/>
                <a:gd name="connsiteY2227" fmla="*/ 1260224 h 1574215"/>
                <a:gd name="connsiteX2228" fmla="*/ 1413243 w 2437871"/>
                <a:gd name="connsiteY2228" fmla="*/ 1260224 h 1574215"/>
                <a:gd name="connsiteX2229" fmla="*/ 1413243 w 2437871"/>
                <a:gd name="connsiteY2229" fmla="*/ 1334685 h 1574215"/>
                <a:gd name="connsiteX2230" fmla="*/ 1417259 w 2437871"/>
                <a:gd name="connsiteY2230" fmla="*/ 1334685 h 1574215"/>
                <a:gd name="connsiteX2231" fmla="*/ 1417259 w 2437871"/>
                <a:gd name="connsiteY2231" fmla="*/ 1260224 h 1574215"/>
                <a:gd name="connsiteX2232" fmla="*/ 1413243 w 2437871"/>
                <a:gd name="connsiteY2232" fmla="*/ 1260224 h 1574215"/>
                <a:gd name="connsiteX2233" fmla="*/ 2041306 w 2437871"/>
                <a:gd name="connsiteY2233" fmla="*/ 1260224 h 1574215"/>
                <a:gd name="connsiteX2234" fmla="*/ 2041306 w 2437871"/>
                <a:gd name="connsiteY2234" fmla="*/ 1334685 h 1574215"/>
                <a:gd name="connsiteX2235" fmla="*/ 2045322 w 2437871"/>
                <a:gd name="connsiteY2235" fmla="*/ 1334685 h 1574215"/>
                <a:gd name="connsiteX2236" fmla="*/ 2045322 w 2437871"/>
                <a:gd name="connsiteY2236" fmla="*/ 1260224 h 1574215"/>
                <a:gd name="connsiteX2237" fmla="*/ 2041306 w 2437871"/>
                <a:gd name="connsiteY2237" fmla="*/ 1260224 h 1574215"/>
                <a:gd name="connsiteX2238" fmla="*/ 1727234 w 2437871"/>
                <a:gd name="connsiteY2238" fmla="*/ 1260224 h 1574215"/>
                <a:gd name="connsiteX2239" fmla="*/ 1727234 w 2437871"/>
                <a:gd name="connsiteY2239" fmla="*/ 1334685 h 1574215"/>
                <a:gd name="connsiteX2240" fmla="*/ 1731250 w 2437871"/>
                <a:gd name="connsiteY2240" fmla="*/ 1334685 h 1574215"/>
                <a:gd name="connsiteX2241" fmla="*/ 1731250 w 2437871"/>
                <a:gd name="connsiteY2241" fmla="*/ 1260224 h 1574215"/>
                <a:gd name="connsiteX2242" fmla="*/ 1727234 w 2437871"/>
                <a:gd name="connsiteY2242" fmla="*/ 1260224 h 1574215"/>
                <a:gd name="connsiteX2243" fmla="*/ 2119784 w 2437871"/>
                <a:gd name="connsiteY2243" fmla="*/ 1260224 h 1574215"/>
                <a:gd name="connsiteX2244" fmla="*/ 2119784 w 2437871"/>
                <a:gd name="connsiteY2244" fmla="*/ 1334685 h 1574215"/>
                <a:gd name="connsiteX2245" fmla="*/ 2123800 w 2437871"/>
                <a:gd name="connsiteY2245" fmla="*/ 1334685 h 1574215"/>
                <a:gd name="connsiteX2246" fmla="*/ 2123800 w 2437871"/>
                <a:gd name="connsiteY2246" fmla="*/ 1260224 h 1574215"/>
                <a:gd name="connsiteX2247" fmla="*/ 2119784 w 2437871"/>
                <a:gd name="connsiteY2247" fmla="*/ 1260224 h 1574215"/>
                <a:gd name="connsiteX2248" fmla="*/ 1962748 w 2437871"/>
                <a:gd name="connsiteY2248" fmla="*/ 1260224 h 1574215"/>
                <a:gd name="connsiteX2249" fmla="*/ 1962748 w 2437871"/>
                <a:gd name="connsiteY2249" fmla="*/ 1334685 h 1574215"/>
                <a:gd name="connsiteX2250" fmla="*/ 1966764 w 2437871"/>
                <a:gd name="connsiteY2250" fmla="*/ 1334685 h 1574215"/>
                <a:gd name="connsiteX2251" fmla="*/ 1966764 w 2437871"/>
                <a:gd name="connsiteY2251" fmla="*/ 1260224 h 1574215"/>
                <a:gd name="connsiteX2252" fmla="*/ 1962748 w 2437871"/>
                <a:gd name="connsiteY2252" fmla="*/ 1260224 h 1574215"/>
                <a:gd name="connsiteX2253" fmla="*/ 1805792 w 2437871"/>
                <a:gd name="connsiteY2253" fmla="*/ 1260224 h 1574215"/>
                <a:gd name="connsiteX2254" fmla="*/ 1805792 w 2437871"/>
                <a:gd name="connsiteY2254" fmla="*/ 1334685 h 1574215"/>
                <a:gd name="connsiteX2255" fmla="*/ 1809809 w 2437871"/>
                <a:gd name="connsiteY2255" fmla="*/ 1334685 h 1574215"/>
                <a:gd name="connsiteX2256" fmla="*/ 1809809 w 2437871"/>
                <a:gd name="connsiteY2256" fmla="*/ 1260224 h 1574215"/>
                <a:gd name="connsiteX2257" fmla="*/ 1805792 w 2437871"/>
                <a:gd name="connsiteY2257" fmla="*/ 1260224 h 1574215"/>
                <a:gd name="connsiteX2258" fmla="*/ 1884270 w 2437871"/>
                <a:gd name="connsiteY2258" fmla="*/ 1260224 h 1574215"/>
                <a:gd name="connsiteX2259" fmla="*/ 1884270 w 2437871"/>
                <a:gd name="connsiteY2259" fmla="*/ 1334685 h 1574215"/>
                <a:gd name="connsiteX2260" fmla="*/ 1888286 w 2437871"/>
                <a:gd name="connsiteY2260" fmla="*/ 1334685 h 1574215"/>
                <a:gd name="connsiteX2261" fmla="*/ 1888286 w 2437871"/>
                <a:gd name="connsiteY2261" fmla="*/ 1260224 h 1574215"/>
                <a:gd name="connsiteX2262" fmla="*/ 1884270 w 2437871"/>
                <a:gd name="connsiteY2262" fmla="*/ 1260224 h 1574215"/>
                <a:gd name="connsiteX2263" fmla="*/ 161052 w 2437871"/>
                <a:gd name="connsiteY2263" fmla="*/ 1024630 h 1574215"/>
                <a:gd name="connsiteX2264" fmla="*/ 157036 w 2437871"/>
                <a:gd name="connsiteY2264" fmla="*/ 1024630 h 1574215"/>
                <a:gd name="connsiteX2265" fmla="*/ 157036 w 2437871"/>
                <a:gd name="connsiteY2265" fmla="*/ 1099091 h 1574215"/>
                <a:gd name="connsiteX2266" fmla="*/ 161052 w 2437871"/>
                <a:gd name="connsiteY2266" fmla="*/ 1099091 h 1574215"/>
                <a:gd name="connsiteX2267" fmla="*/ 161052 w 2437871"/>
                <a:gd name="connsiteY2267" fmla="*/ 1024630 h 1574215"/>
                <a:gd name="connsiteX2268" fmla="*/ 1020613 w 2437871"/>
                <a:gd name="connsiteY2268" fmla="*/ 1417260 h 1574215"/>
                <a:gd name="connsiteX2269" fmla="*/ 1020613 w 2437871"/>
                <a:gd name="connsiteY2269" fmla="*/ 1491721 h 1574215"/>
                <a:gd name="connsiteX2270" fmla="*/ 1024629 w 2437871"/>
                <a:gd name="connsiteY2270" fmla="*/ 1491721 h 1574215"/>
                <a:gd name="connsiteX2271" fmla="*/ 1024629 w 2437871"/>
                <a:gd name="connsiteY2271" fmla="*/ 1417260 h 1574215"/>
                <a:gd name="connsiteX2272" fmla="*/ 1020613 w 2437871"/>
                <a:gd name="connsiteY2272" fmla="*/ 1417260 h 1574215"/>
                <a:gd name="connsiteX2273" fmla="*/ 1099171 w 2437871"/>
                <a:gd name="connsiteY2273" fmla="*/ 1417260 h 1574215"/>
                <a:gd name="connsiteX2274" fmla="*/ 1099171 w 2437871"/>
                <a:gd name="connsiteY2274" fmla="*/ 1491721 h 1574215"/>
                <a:gd name="connsiteX2275" fmla="*/ 1103187 w 2437871"/>
                <a:gd name="connsiteY2275" fmla="*/ 1491721 h 1574215"/>
                <a:gd name="connsiteX2276" fmla="*/ 1103187 w 2437871"/>
                <a:gd name="connsiteY2276" fmla="*/ 1417260 h 1574215"/>
                <a:gd name="connsiteX2277" fmla="*/ 1099171 w 2437871"/>
                <a:gd name="connsiteY2277" fmla="*/ 1417260 h 1574215"/>
                <a:gd name="connsiteX2278" fmla="*/ 161052 w 2437871"/>
                <a:gd name="connsiteY2278" fmla="*/ 867674 h 1574215"/>
                <a:gd name="connsiteX2279" fmla="*/ 157036 w 2437871"/>
                <a:gd name="connsiteY2279" fmla="*/ 867674 h 1574215"/>
                <a:gd name="connsiteX2280" fmla="*/ 157036 w 2437871"/>
                <a:gd name="connsiteY2280" fmla="*/ 942136 h 1574215"/>
                <a:gd name="connsiteX2281" fmla="*/ 161052 w 2437871"/>
                <a:gd name="connsiteY2281" fmla="*/ 942136 h 1574215"/>
                <a:gd name="connsiteX2282" fmla="*/ 161052 w 2437871"/>
                <a:gd name="connsiteY2282" fmla="*/ 867674 h 1574215"/>
                <a:gd name="connsiteX2283" fmla="*/ 2119784 w 2437871"/>
                <a:gd name="connsiteY2283" fmla="*/ 1417260 h 1574215"/>
                <a:gd name="connsiteX2284" fmla="*/ 2119784 w 2437871"/>
                <a:gd name="connsiteY2284" fmla="*/ 1491721 h 1574215"/>
                <a:gd name="connsiteX2285" fmla="*/ 2123800 w 2437871"/>
                <a:gd name="connsiteY2285" fmla="*/ 1491721 h 1574215"/>
                <a:gd name="connsiteX2286" fmla="*/ 2123800 w 2437871"/>
                <a:gd name="connsiteY2286" fmla="*/ 1417260 h 1574215"/>
                <a:gd name="connsiteX2287" fmla="*/ 2119784 w 2437871"/>
                <a:gd name="connsiteY2287" fmla="*/ 1417260 h 1574215"/>
                <a:gd name="connsiteX2288" fmla="*/ 1256207 w 2437871"/>
                <a:gd name="connsiteY2288" fmla="*/ 1417260 h 1574215"/>
                <a:gd name="connsiteX2289" fmla="*/ 1256207 w 2437871"/>
                <a:gd name="connsiteY2289" fmla="*/ 1491721 h 1574215"/>
                <a:gd name="connsiteX2290" fmla="*/ 1260223 w 2437871"/>
                <a:gd name="connsiteY2290" fmla="*/ 1491721 h 1574215"/>
                <a:gd name="connsiteX2291" fmla="*/ 1260223 w 2437871"/>
                <a:gd name="connsiteY2291" fmla="*/ 1417260 h 1574215"/>
                <a:gd name="connsiteX2292" fmla="*/ 1256207 w 2437871"/>
                <a:gd name="connsiteY2292" fmla="*/ 1417260 h 1574215"/>
                <a:gd name="connsiteX2293" fmla="*/ 1177649 w 2437871"/>
                <a:gd name="connsiteY2293" fmla="*/ 1417260 h 1574215"/>
                <a:gd name="connsiteX2294" fmla="*/ 1177649 w 2437871"/>
                <a:gd name="connsiteY2294" fmla="*/ 1491721 h 1574215"/>
                <a:gd name="connsiteX2295" fmla="*/ 1181665 w 2437871"/>
                <a:gd name="connsiteY2295" fmla="*/ 1491721 h 1574215"/>
                <a:gd name="connsiteX2296" fmla="*/ 1181665 w 2437871"/>
                <a:gd name="connsiteY2296" fmla="*/ 1417260 h 1574215"/>
                <a:gd name="connsiteX2297" fmla="*/ 1177649 w 2437871"/>
                <a:gd name="connsiteY2297" fmla="*/ 1417260 h 1574215"/>
                <a:gd name="connsiteX2298" fmla="*/ 863657 w 2437871"/>
                <a:gd name="connsiteY2298" fmla="*/ 1417260 h 1574215"/>
                <a:gd name="connsiteX2299" fmla="*/ 863657 w 2437871"/>
                <a:gd name="connsiteY2299" fmla="*/ 1491721 h 1574215"/>
                <a:gd name="connsiteX2300" fmla="*/ 867673 w 2437871"/>
                <a:gd name="connsiteY2300" fmla="*/ 1491721 h 1574215"/>
                <a:gd name="connsiteX2301" fmla="*/ 867673 w 2437871"/>
                <a:gd name="connsiteY2301" fmla="*/ 1417260 h 1574215"/>
                <a:gd name="connsiteX2302" fmla="*/ 863657 w 2437871"/>
                <a:gd name="connsiteY2302" fmla="*/ 1417260 h 1574215"/>
                <a:gd name="connsiteX2303" fmla="*/ 161052 w 2437871"/>
                <a:gd name="connsiteY2303" fmla="*/ 1103188 h 1574215"/>
                <a:gd name="connsiteX2304" fmla="*/ 157036 w 2437871"/>
                <a:gd name="connsiteY2304" fmla="*/ 1103188 h 1574215"/>
                <a:gd name="connsiteX2305" fmla="*/ 157036 w 2437871"/>
                <a:gd name="connsiteY2305" fmla="*/ 1177649 h 1574215"/>
                <a:gd name="connsiteX2306" fmla="*/ 161052 w 2437871"/>
                <a:gd name="connsiteY2306" fmla="*/ 1177649 h 1574215"/>
                <a:gd name="connsiteX2307" fmla="*/ 161052 w 2437871"/>
                <a:gd name="connsiteY2307" fmla="*/ 1103188 h 1574215"/>
                <a:gd name="connsiteX2308" fmla="*/ 942135 w 2437871"/>
                <a:gd name="connsiteY2308" fmla="*/ 1417260 h 1574215"/>
                <a:gd name="connsiteX2309" fmla="*/ 942135 w 2437871"/>
                <a:gd name="connsiteY2309" fmla="*/ 1491721 h 1574215"/>
                <a:gd name="connsiteX2310" fmla="*/ 946151 w 2437871"/>
                <a:gd name="connsiteY2310" fmla="*/ 1491721 h 1574215"/>
                <a:gd name="connsiteX2311" fmla="*/ 946151 w 2437871"/>
                <a:gd name="connsiteY2311" fmla="*/ 1417260 h 1574215"/>
                <a:gd name="connsiteX2312" fmla="*/ 942135 w 2437871"/>
                <a:gd name="connsiteY2312" fmla="*/ 1417260 h 1574215"/>
                <a:gd name="connsiteX2313" fmla="*/ 161052 w 2437871"/>
                <a:gd name="connsiteY2313" fmla="*/ 946152 h 1574215"/>
                <a:gd name="connsiteX2314" fmla="*/ 157036 w 2437871"/>
                <a:gd name="connsiteY2314" fmla="*/ 946152 h 1574215"/>
                <a:gd name="connsiteX2315" fmla="*/ 157036 w 2437871"/>
                <a:gd name="connsiteY2315" fmla="*/ 1020613 h 1574215"/>
                <a:gd name="connsiteX2316" fmla="*/ 161052 w 2437871"/>
                <a:gd name="connsiteY2316" fmla="*/ 1020613 h 1574215"/>
                <a:gd name="connsiteX2317" fmla="*/ 161052 w 2437871"/>
                <a:gd name="connsiteY2317" fmla="*/ 946152 h 1574215"/>
                <a:gd name="connsiteX2318" fmla="*/ 785099 w 2437871"/>
                <a:gd name="connsiteY2318" fmla="*/ 1417260 h 1574215"/>
                <a:gd name="connsiteX2319" fmla="*/ 785099 w 2437871"/>
                <a:gd name="connsiteY2319" fmla="*/ 1491721 h 1574215"/>
                <a:gd name="connsiteX2320" fmla="*/ 789115 w 2437871"/>
                <a:gd name="connsiteY2320" fmla="*/ 1491721 h 1574215"/>
                <a:gd name="connsiteX2321" fmla="*/ 789115 w 2437871"/>
                <a:gd name="connsiteY2321" fmla="*/ 1417260 h 1574215"/>
                <a:gd name="connsiteX2322" fmla="*/ 785099 w 2437871"/>
                <a:gd name="connsiteY2322" fmla="*/ 1417260 h 1574215"/>
                <a:gd name="connsiteX2323" fmla="*/ 161052 w 2437871"/>
                <a:gd name="connsiteY2323" fmla="*/ 789116 h 1574215"/>
                <a:gd name="connsiteX2324" fmla="*/ 157036 w 2437871"/>
                <a:gd name="connsiteY2324" fmla="*/ 789116 h 1574215"/>
                <a:gd name="connsiteX2325" fmla="*/ 157036 w 2437871"/>
                <a:gd name="connsiteY2325" fmla="*/ 863577 h 1574215"/>
                <a:gd name="connsiteX2326" fmla="*/ 161052 w 2437871"/>
                <a:gd name="connsiteY2326" fmla="*/ 863577 h 1574215"/>
                <a:gd name="connsiteX2327" fmla="*/ 161052 w 2437871"/>
                <a:gd name="connsiteY2327" fmla="*/ 789116 h 1574215"/>
                <a:gd name="connsiteX2328" fmla="*/ 1727234 w 2437871"/>
                <a:gd name="connsiteY2328" fmla="*/ 1417260 h 1574215"/>
                <a:gd name="connsiteX2329" fmla="*/ 1727234 w 2437871"/>
                <a:gd name="connsiteY2329" fmla="*/ 1491721 h 1574215"/>
                <a:gd name="connsiteX2330" fmla="*/ 1731250 w 2437871"/>
                <a:gd name="connsiteY2330" fmla="*/ 1491721 h 1574215"/>
                <a:gd name="connsiteX2331" fmla="*/ 1731250 w 2437871"/>
                <a:gd name="connsiteY2331" fmla="*/ 1417260 h 1574215"/>
                <a:gd name="connsiteX2332" fmla="*/ 1727234 w 2437871"/>
                <a:gd name="connsiteY2332" fmla="*/ 1417260 h 1574215"/>
                <a:gd name="connsiteX2333" fmla="*/ 1805792 w 2437871"/>
                <a:gd name="connsiteY2333" fmla="*/ 1417260 h 1574215"/>
                <a:gd name="connsiteX2334" fmla="*/ 1805792 w 2437871"/>
                <a:gd name="connsiteY2334" fmla="*/ 1491721 h 1574215"/>
                <a:gd name="connsiteX2335" fmla="*/ 1809809 w 2437871"/>
                <a:gd name="connsiteY2335" fmla="*/ 1491721 h 1574215"/>
                <a:gd name="connsiteX2336" fmla="*/ 1809809 w 2437871"/>
                <a:gd name="connsiteY2336" fmla="*/ 1417260 h 1574215"/>
                <a:gd name="connsiteX2337" fmla="*/ 1805792 w 2437871"/>
                <a:gd name="connsiteY2337" fmla="*/ 1417260 h 1574215"/>
                <a:gd name="connsiteX2338" fmla="*/ 1884270 w 2437871"/>
                <a:gd name="connsiteY2338" fmla="*/ 1417260 h 1574215"/>
                <a:gd name="connsiteX2339" fmla="*/ 1884270 w 2437871"/>
                <a:gd name="connsiteY2339" fmla="*/ 1491721 h 1574215"/>
                <a:gd name="connsiteX2340" fmla="*/ 1888286 w 2437871"/>
                <a:gd name="connsiteY2340" fmla="*/ 1491721 h 1574215"/>
                <a:gd name="connsiteX2341" fmla="*/ 1888286 w 2437871"/>
                <a:gd name="connsiteY2341" fmla="*/ 1417260 h 1574215"/>
                <a:gd name="connsiteX2342" fmla="*/ 1884270 w 2437871"/>
                <a:gd name="connsiteY2342" fmla="*/ 1417260 h 1574215"/>
                <a:gd name="connsiteX2343" fmla="*/ 1962748 w 2437871"/>
                <a:gd name="connsiteY2343" fmla="*/ 1417260 h 1574215"/>
                <a:gd name="connsiteX2344" fmla="*/ 1962748 w 2437871"/>
                <a:gd name="connsiteY2344" fmla="*/ 1491721 h 1574215"/>
                <a:gd name="connsiteX2345" fmla="*/ 1966764 w 2437871"/>
                <a:gd name="connsiteY2345" fmla="*/ 1491721 h 1574215"/>
                <a:gd name="connsiteX2346" fmla="*/ 1966764 w 2437871"/>
                <a:gd name="connsiteY2346" fmla="*/ 1417260 h 1574215"/>
                <a:gd name="connsiteX2347" fmla="*/ 1962748 w 2437871"/>
                <a:gd name="connsiteY2347" fmla="*/ 1417260 h 1574215"/>
                <a:gd name="connsiteX2348" fmla="*/ 2041306 w 2437871"/>
                <a:gd name="connsiteY2348" fmla="*/ 1417260 h 1574215"/>
                <a:gd name="connsiteX2349" fmla="*/ 2041306 w 2437871"/>
                <a:gd name="connsiteY2349" fmla="*/ 1491721 h 1574215"/>
                <a:gd name="connsiteX2350" fmla="*/ 2045322 w 2437871"/>
                <a:gd name="connsiteY2350" fmla="*/ 1491721 h 1574215"/>
                <a:gd name="connsiteX2351" fmla="*/ 2045322 w 2437871"/>
                <a:gd name="connsiteY2351" fmla="*/ 1417260 h 1574215"/>
                <a:gd name="connsiteX2352" fmla="*/ 2041306 w 2437871"/>
                <a:gd name="connsiteY2352" fmla="*/ 1417260 h 1574215"/>
                <a:gd name="connsiteX2353" fmla="*/ 1491721 w 2437871"/>
                <a:gd name="connsiteY2353" fmla="*/ 1417260 h 1574215"/>
                <a:gd name="connsiteX2354" fmla="*/ 1491721 w 2437871"/>
                <a:gd name="connsiteY2354" fmla="*/ 1491721 h 1574215"/>
                <a:gd name="connsiteX2355" fmla="*/ 1495737 w 2437871"/>
                <a:gd name="connsiteY2355" fmla="*/ 1491721 h 1574215"/>
                <a:gd name="connsiteX2356" fmla="*/ 1495737 w 2437871"/>
                <a:gd name="connsiteY2356" fmla="*/ 1417260 h 1574215"/>
                <a:gd name="connsiteX2357" fmla="*/ 1491721 w 2437871"/>
                <a:gd name="connsiteY2357" fmla="*/ 1417260 h 1574215"/>
                <a:gd name="connsiteX2358" fmla="*/ 1413243 w 2437871"/>
                <a:gd name="connsiteY2358" fmla="*/ 1417260 h 1574215"/>
                <a:gd name="connsiteX2359" fmla="*/ 1413243 w 2437871"/>
                <a:gd name="connsiteY2359" fmla="*/ 1491721 h 1574215"/>
                <a:gd name="connsiteX2360" fmla="*/ 1417259 w 2437871"/>
                <a:gd name="connsiteY2360" fmla="*/ 1491721 h 1574215"/>
                <a:gd name="connsiteX2361" fmla="*/ 1417259 w 2437871"/>
                <a:gd name="connsiteY2361" fmla="*/ 1417260 h 1574215"/>
                <a:gd name="connsiteX2362" fmla="*/ 1413243 w 2437871"/>
                <a:gd name="connsiteY2362" fmla="*/ 1417260 h 1574215"/>
                <a:gd name="connsiteX2363" fmla="*/ 161052 w 2437871"/>
                <a:gd name="connsiteY2363" fmla="*/ 710638 h 1574215"/>
                <a:gd name="connsiteX2364" fmla="*/ 157036 w 2437871"/>
                <a:gd name="connsiteY2364" fmla="*/ 710638 h 1574215"/>
                <a:gd name="connsiteX2365" fmla="*/ 157036 w 2437871"/>
                <a:gd name="connsiteY2365" fmla="*/ 785100 h 1574215"/>
                <a:gd name="connsiteX2366" fmla="*/ 161052 w 2437871"/>
                <a:gd name="connsiteY2366" fmla="*/ 785100 h 1574215"/>
                <a:gd name="connsiteX2367" fmla="*/ 161052 w 2437871"/>
                <a:gd name="connsiteY2367" fmla="*/ 710638 h 1574215"/>
                <a:gd name="connsiteX2368" fmla="*/ 553602 w 2437871"/>
                <a:gd name="connsiteY2368" fmla="*/ 157036 h 1574215"/>
                <a:gd name="connsiteX2369" fmla="*/ 553602 w 2437871"/>
                <a:gd name="connsiteY2369" fmla="*/ 82574 h 1574215"/>
                <a:gd name="connsiteX2370" fmla="*/ 549585 w 2437871"/>
                <a:gd name="connsiteY2370" fmla="*/ 82574 h 1574215"/>
                <a:gd name="connsiteX2371" fmla="*/ 549585 w 2437871"/>
                <a:gd name="connsiteY2371" fmla="*/ 157036 h 1574215"/>
                <a:gd name="connsiteX2372" fmla="*/ 553602 w 2437871"/>
                <a:gd name="connsiteY2372" fmla="*/ 157036 h 1574215"/>
                <a:gd name="connsiteX2373" fmla="*/ 1334685 w 2437871"/>
                <a:gd name="connsiteY2373" fmla="*/ 1417260 h 1574215"/>
                <a:gd name="connsiteX2374" fmla="*/ 1334685 w 2437871"/>
                <a:gd name="connsiteY2374" fmla="*/ 1491721 h 1574215"/>
                <a:gd name="connsiteX2375" fmla="*/ 1338701 w 2437871"/>
                <a:gd name="connsiteY2375" fmla="*/ 1491721 h 1574215"/>
                <a:gd name="connsiteX2376" fmla="*/ 1338701 w 2437871"/>
                <a:gd name="connsiteY2376" fmla="*/ 1417260 h 1574215"/>
                <a:gd name="connsiteX2377" fmla="*/ 1334685 w 2437871"/>
                <a:gd name="connsiteY2377" fmla="*/ 1417260 h 1574215"/>
                <a:gd name="connsiteX2378" fmla="*/ 1648756 w 2437871"/>
                <a:gd name="connsiteY2378" fmla="*/ 1417260 h 1574215"/>
                <a:gd name="connsiteX2379" fmla="*/ 1648756 w 2437871"/>
                <a:gd name="connsiteY2379" fmla="*/ 1491721 h 1574215"/>
                <a:gd name="connsiteX2380" fmla="*/ 1652773 w 2437871"/>
                <a:gd name="connsiteY2380" fmla="*/ 1491721 h 1574215"/>
                <a:gd name="connsiteX2381" fmla="*/ 1652773 w 2437871"/>
                <a:gd name="connsiteY2381" fmla="*/ 1417260 h 1574215"/>
                <a:gd name="connsiteX2382" fmla="*/ 1648756 w 2437871"/>
                <a:gd name="connsiteY2382" fmla="*/ 1417260 h 1574215"/>
                <a:gd name="connsiteX2383" fmla="*/ 2202358 w 2437871"/>
                <a:gd name="connsiteY2383" fmla="*/ 157036 h 1574215"/>
                <a:gd name="connsiteX2384" fmla="*/ 2202358 w 2437871"/>
                <a:gd name="connsiteY2384" fmla="*/ 82574 h 1574215"/>
                <a:gd name="connsiteX2385" fmla="*/ 2198342 w 2437871"/>
                <a:gd name="connsiteY2385" fmla="*/ 82574 h 1574215"/>
                <a:gd name="connsiteX2386" fmla="*/ 2198342 w 2437871"/>
                <a:gd name="connsiteY2386" fmla="*/ 157036 h 1574215"/>
                <a:gd name="connsiteX2387" fmla="*/ 2202358 w 2437871"/>
                <a:gd name="connsiteY2387" fmla="*/ 157036 h 1574215"/>
                <a:gd name="connsiteX2388" fmla="*/ 1334685 w 2437871"/>
                <a:gd name="connsiteY2388" fmla="*/ 1338702 h 1574215"/>
                <a:gd name="connsiteX2389" fmla="*/ 1334685 w 2437871"/>
                <a:gd name="connsiteY2389" fmla="*/ 1413163 h 1574215"/>
                <a:gd name="connsiteX2390" fmla="*/ 1338701 w 2437871"/>
                <a:gd name="connsiteY2390" fmla="*/ 1413163 h 1574215"/>
                <a:gd name="connsiteX2391" fmla="*/ 1338701 w 2437871"/>
                <a:gd name="connsiteY2391" fmla="*/ 1338702 h 1574215"/>
                <a:gd name="connsiteX2392" fmla="*/ 1334685 w 2437871"/>
                <a:gd name="connsiteY2392" fmla="*/ 1338702 h 1574215"/>
                <a:gd name="connsiteX2393" fmla="*/ 1570198 w 2437871"/>
                <a:gd name="connsiteY2393" fmla="*/ 1338702 h 1574215"/>
                <a:gd name="connsiteX2394" fmla="*/ 1570198 w 2437871"/>
                <a:gd name="connsiteY2394" fmla="*/ 1413163 h 1574215"/>
                <a:gd name="connsiteX2395" fmla="*/ 1574215 w 2437871"/>
                <a:gd name="connsiteY2395" fmla="*/ 1413163 h 1574215"/>
                <a:gd name="connsiteX2396" fmla="*/ 1574215 w 2437871"/>
                <a:gd name="connsiteY2396" fmla="*/ 1338702 h 1574215"/>
                <a:gd name="connsiteX2397" fmla="*/ 1570198 w 2437871"/>
                <a:gd name="connsiteY2397" fmla="*/ 1338702 h 1574215"/>
                <a:gd name="connsiteX2398" fmla="*/ 1491721 w 2437871"/>
                <a:gd name="connsiteY2398" fmla="*/ 1338702 h 1574215"/>
                <a:gd name="connsiteX2399" fmla="*/ 1491721 w 2437871"/>
                <a:gd name="connsiteY2399" fmla="*/ 1413163 h 1574215"/>
                <a:gd name="connsiteX2400" fmla="*/ 1495737 w 2437871"/>
                <a:gd name="connsiteY2400" fmla="*/ 1413163 h 1574215"/>
                <a:gd name="connsiteX2401" fmla="*/ 1495737 w 2437871"/>
                <a:gd name="connsiteY2401" fmla="*/ 1338702 h 1574215"/>
                <a:gd name="connsiteX2402" fmla="*/ 1491721 w 2437871"/>
                <a:gd name="connsiteY2402" fmla="*/ 1338702 h 1574215"/>
                <a:gd name="connsiteX2403" fmla="*/ 1099171 w 2437871"/>
                <a:gd name="connsiteY2403" fmla="*/ 1338702 h 1574215"/>
                <a:gd name="connsiteX2404" fmla="*/ 1099171 w 2437871"/>
                <a:gd name="connsiteY2404" fmla="*/ 1413163 h 1574215"/>
                <a:gd name="connsiteX2405" fmla="*/ 1103187 w 2437871"/>
                <a:gd name="connsiteY2405" fmla="*/ 1413163 h 1574215"/>
                <a:gd name="connsiteX2406" fmla="*/ 1103187 w 2437871"/>
                <a:gd name="connsiteY2406" fmla="*/ 1338702 h 1574215"/>
                <a:gd name="connsiteX2407" fmla="*/ 1099171 w 2437871"/>
                <a:gd name="connsiteY2407" fmla="*/ 1338702 h 1574215"/>
                <a:gd name="connsiteX2408" fmla="*/ 1256207 w 2437871"/>
                <a:gd name="connsiteY2408" fmla="*/ 1338702 h 1574215"/>
                <a:gd name="connsiteX2409" fmla="*/ 1256207 w 2437871"/>
                <a:gd name="connsiteY2409" fmla="*/ 1413163 h 1574215"/>
                <a:gd name="connsiteX2410" fmla="*/ 1260223 w 2437871"/>
                <a:gd name="connsiteY2410" fmla="*/ 1413163 h 1574215"/>
                <a:gd name="connsiteX2411" fmla="*/ 1260223 w 2437871"/>
                <a:gd name="connsiteY2411" fmla="*/ 1338702 h 1574215"/>
                <a:gd name="connsiteX2412" fmla="*/ 1256207 w 2437871"/>
                <a:gd name="connsiteY2412" fmla="*/ 1338702 h 1574215"/>
                <a:gd name="connsiteX2413" fmla="*/ 2041306 w 2437871"/>
                <a:gd name="connsiteY2413" fmla="*/ 1338702 h 1574215"/>
                <a:gd name="connsiteX2414" fmla="*/ 2041306 w 2437871"/>
                <a:gd name="connsiteY2414" fmla="*/ 1413163 h 1574215"/>
                <a:gd name="connsiteX2415" fmla="*/ 2045322 w 2437871"/>
                <a:gd name="connsiteY2415" fmla="*/ 1413163 h 1574215"/>
                <a:gd name="connsiteX2416" fmla="*/ 2045322 w 2437871"/>
                <a:gd name="connsiteY2416" fmla="*/ 1338702 h 1574215"/>
                <a:gd name="connsiteX2417" fmla="*/ 2041306 w 2437871"/>
                <a:gd name="connsiteY2417" fmla="*/ 1338702 h 1574215"/>
                <a:gd name="connsiteX2418" fmla="*/ 1413243 w 2437871"/>
                <a:gd name="connsiteY2418" fmla="*/ 1338702 h 1574215"/>
                <a:gd name="connsiteX2419" fmla="*/ 1413243 w 2437871"/>
                <a:gd name="connsiteY2419" fmla="*/ 1413163 h 1574215"/>
                <a:gd name="connsiteX2420" fmla="*/ 1417259 w 2437871"/>
                <a:gd name="connsiteY2420" fmla="*/ 1413163 h 1574215"/>
                <a:gd name="connsiteX2421" fmla="*/ 1417259 w 2437871"/>
                <a:gd name="connsiteY2421" fmla="*/ 1338702 h 1574215"/>
                <a:gd name="connsiteX2422" fmla="*/ 1413243 w 2437871"/>
                <a:gd name="connsiteY2422" fmla="*/ 1338702 h 1574215"/>
                <a:gd name="connsiteX2423" fmla="*/ 1884270 w 2437871"/>
                <a:gd name="connsiteY2423" fmla="*/ 1338702 h 1574215"/>
                <a:gd name="connsiteX2424" fmla="*/ 1884270 w 2437871"/>
                <a:gd name="connsiteY2424" fmla="*/ 1413163 h 1574215"/>
                <a:gd name="connsiteX2425" fmla="*/ 1888286 w 2437871"/>
                <a:gd name="connsiteY2425" fmla="*/ 1413163 h 1574215"/>
                <a:gd name="connsiteX2426" fmla="*/ 1888286 w 2437871"/>
                <a:gd name="connsiteY2426" fmla="*/ 1338702 h 1574215"/>
                <a:gd name="connsiteX2427" fmla="*/ 1884270 w 2437871"/>
                <a:gd name="connsiteY2427" fmla="*/ 1338702 h 1574215"/>
                <a:gd name="connsiteX2428" fmla="*/ 1962748 w 2437871"/>
                <a:gd name="connsiteY2428" fmla="*/ 1338702 h 1574215"/>
                <a:gd name="connsiteX2429" fmla="*/ 1962748 w 2437871"/>
                <a:gd name="connsiteY2429" fmla="*/ 1413163 h 1574215"/>
                <a:gd name="connsiteX2430" fmla="*/ 1966764 w 2437871"/>
                <a:gd name="connsiteY2430" fmla="*/ 1413163 h 1574215"/>
                <a:gd name="connsiteX2431" fmla="*/ 1966764 w 2437871"/>
                <a:gd name="connsiteY2431" fmla="*/ 1338702 h 1574215"/>
                <a:gd name="connsiteX2432" fmla="*/ 1962748 w 2437871"/>
                <a:gd name="connsiteY2432" fmla="*/ 1338702 h 1574215"/>
                <a:gd name="connsiteX2433" fmla="*/ 1805792 w 2437871"/>
                <a:gd name="connsiteY2433" fmla="*/ 1338702 h 1574215"/>
                <a:gd name="connsiteX2434" fmla="*/ 1805792 w 2437871"/>
                <a:gd name="connsiteY2434" fmla="*/ 1413163 h 1574215"/>
                <a:gd name="connsiteX2435" fmla="*/ 1809809 w 2437871"/>
                <a:gd name="connsiteY2435" fmla="*/ 1413163 h 1574215"/>
                <a:gd name="connsiteX2436" fmla="*/ 1809809 w 2437871"/>
                <a:gd name="connsiteY2436" fmla="*/ 1338702 h 1574215"/>
                <a:gd name="connsiteX2437" fmla="*/ 1805792 w 2437871"/>
                <a:gd name="connsiteY2437" fmla="*/ 1338702 h 1574215"/>
                <a:gd name="connsiteX2438" fmla="*/ 1648756 w 2437871"/>
                <a:gd name="connsiteY2438" fmla="*/ 1338702 h 1574215"/>
                <a:gd name="connsiteX2439" fmla="*/ 1648756 w 2437871"/>
                <a:gd name="connsiteY2439" fmla="*/ 1413163 h 1574215"/>
                <a:gd name="connsiteX2440" fmla="*/ 1652773 w 2437871"/>
                <a:gd name="connsiteY2440" fmla="*/ 1413163 h 1574215"/>
                <a:gd name="connsiteX2441" fmla="*/ 1652773 w 2437871"/>
                <a:gd name="connsiteY2441" fmla="*/ 1338702 h 1574215"/>
                <a:gd name="connsiteX2442" fmla="*/ 1648756 w 2437871"/>
                <a:gd name="connsiteY2442" fmla="*/ 1338702 h 1574215"/>
                <a:gd name="connsiteX2443" fmla="*/ 1727234 w 2437871"/>
                <a:gd name="connsiteY2443" fmla="*/ 1338702 h 1574215"/>
                <a:gd name="connsiteX2444" fmla="*/ 1727234 w 2437871"/>
                <a:gd name="connsiteY2444" fmla="*/ 1413163 h 1574215"/>
                <a:gd name="connsiteX2445" fmla="*/ 1731250 w 2437871"/>
                <a:gd name="connsiteY2445" fmla="*/ 1413163 h 1574215"/>
                <a:gd name="connsiteX2446" fmla="*/ 1731250 w 2437871"/>
                <a:gd name="connsiteY2446" fmla="*/ 1338702 h 1574215"/>
                <a:gd name="connsiteX2447" fmla="*/ 1727234 w 2437871"/>
                <a:gd name="connsiteY2447" fmla="*/ 1338702 h 1574215"/>
                <a:gd name="connsiteX2448" fmla="*/ 1177649 w 2437871"/>
                <a:gd name="connsiteY2448" fmla="*/ 1338702 h 1574215"/>
                <a:gd name="connsiteX2449" fmla="*/ 1177649 w 2437871"/>
                <a:gd name="connsiteY2449" fmla="*/ 1413163 h 1574215"/>
                <a:gd name="connsiteX2450" fmla="*/ 1181665 w 2437871"/>
                <a:gd name="connsiteY2450" fmla="*/ 1413163 h 1574215"/>
                <a:gd name="connsiteX2451" fmla="*/ 1181665 w 2437871"/>
                <a:gd name="connsiteY2451" fmla="*/ 1338702 h 1574215"/>
                <a:gd name="connsiteX2452" fmla="*/ 1177649 w 2437871"/>
                <a:gd name="connsiteY2452" fmla="*/ 1338702 h 1574215"/>
                <a:gd name="connsiteX2453" fmla="*/ 392550 w 2437871"/>
                <a:gd name="connsiteY2453" fmla="*/ 1338702 h 1574215"/>
                <a:gd name="connsiteX2454" fmla="*/ 392550 w 2437871"/>
                <a:gd name="connsiteY2454" fmla="*/ 1413163 h 1574215"/>
                <a:gd name="connsiteX2455" fmla="*/ 396566 w 2437871"/>
                <a:gd name="connsiteY2455" fmla="*/ 1413163 h 1574215"/>
                <a:gd name="connsiteX2456" fmla="*/ 396566 w 2437871"/>
                <a:gd name="connsiteY2456" fmla="*/ 1338702 h 1574215"/>
                <a:gd name="connsiteX2457" fmla="*/ 392550 w 2437871"/>
                <a:gd name="connsiteY2457" fmla="*/ 1338702 h 1574215"/>
                <a:gd name="connsiteX2458" fmla="*/ 471108 w 2437871"/>
                <a:gd name="connsiteY2458" fmla="*/ 1338702 h 1574215"/>
                <a:gd name="connsiteX2459" fmla="*/ 471108 w 2437871"/>
                <a:gd name="connsiteY2459" fmla="*/ 1413163 h 1574215"/>
                <a:gd name="connsiteX2460" fmla="*/ 475124 w 2437871"/>
                <a:gd name="connsiteY2460" fmla="*/ 1413163 h 1574215"/>
                <a:gd name="connsiteX2461" fmla="*/ 475124 w 2437871"/>
                <a:gd name="connsiteY2461" fmla="*/ 1338702 h 1574215"/>
                <a:gd name="connsiteX2462" fmla="*/ 471108 w 2437871"/>
                <a:gd name="connsiteY2462" fmla="*/ 1338702 h 1574215"/>
                <a:gd name="connsiteX2463" fmla="*/ 1020613 w 2437871"/>
                <a:gd name="connsiteY2463" fmla="*/ 1338702 h 1574215"/>
                <a:gd name="connsiteX2464" fmla="*/ 1020613 w 2437871"/>
                <a:gd name="connsiteY2464" fmla="*/ 1413163 h 1574215"/>
                <a:gd name="connsiteX2465" fmla="*/ 1024629 w 2437871"/>
                <a:gd name="connsiteY2465" fmla="*/ 1413163 h 1574215"/>
                <a:gd name="connsiteX2466" fmla="*/ 1024629 w 2437871"/>
                <a:gd name="connsiteY2466" fmla="*/ 1338702 h 1574215"/>
                <a:gd name="connsiteX2467" fmla="*/ 1020613 w 2437871"/>
                <a:gd name="connsiteY2467" fmla="*/ 1338702 h 1574215"/>
                <a:gd name="connsiteX2468" fmla="*/ 314072 w 2437871"/>
                <a:gd name="connsiteY2468" fmla="*/ 1338702 h 1574215"/>
                <a:gd name="connsiteX2469" fmla="*/ 314072 w 2437871"/>
                <a:gd name="connsiteY2469" fmla="*/ 1413163 h 1574215"/>
                <a:gd name="connsiteX2470" fmla="*/ 318088 w 2437871"/>
                <a:gd name="connsiteY2470" fmla="*/ 1413163 h 1574215"/>
                <a:gd name="connsiteX2471" fmla="*/ 318088 w 2437871"/>
                <a:gd name="connsiteY2471" fmla="*/ 1338702 h 1574215"/>
                <a:gd name="connsiteX2472" fmla="*/ 314072 w 2437871"/>
                <a:gd name="connsiteY2472" fmla="*/ 1338702 h 1574215"/>
                <a:gd name="connsiteX2473" fmla="*/ 549585 w 2437871"/>
                <a:gd name="connsiteY2473" fmla="*/ 1338702 h 1574215"/>
                <a:gd name="connsiteX2474" fmla="*/ 549585 w 2437871"/>
                <a:gd name="connsiteY2474" fmla="*/ 1413163 h 1574215"/>
                <a:gd name="connsiteX2475" fmla="*/ 553602 w 2437871"/>
                <a:gd name="connsiteY2475" fmla="*/ 1413163 h 1574215"/>
                <a:gd name="connsiteX2476" fmla="*/ 553602 w 2437871"/>
                <a:gd name="connsiteY2476" fmla="*/ 1338702 h 1574215"/>
                <a:gd name="connsiteX2477" fmla="*/ 549585 w 2437871"/>
                <a:gd name="connsiteY2477" fmla="*/ 1338702 h 1574215"/>
                <a:gd name="connsiteX2478" fmla="*/ 235514 w 2437871"/>
                <a:gd name="connsiteY2478" fmla="*/ 1338702 h 1574215"/>
                <a:gd name="connsiteX2479" fmla="*/ 235514 w 2437871"/>
                <a:gd name="connsiteY2479" fmla="*/ 1413163 h 1574215"/>
                <a:gd name="connsiteX2480" fmla="*/ 239530 w 2437871"/>
                <a:gd name="connsiteY2480" fmla="*/ 1413163 h 1574215"/>
                <a:gd name="connsiteX2481" fmla="*/ 239530 w 2437871"/>
                <a:gd name="connsiteY2481" fmla="*/ 1338702 h 1574215"/>
                <a:gd name="connsiteX2482" fmla="*/ 235514 w 2437871"/>
                <a:gd name="connsiteY2482" fmla="*/ 1338702 h 1574215"/>
                <a:gd name="connsiteX2483" fmla="*/ 942135 w 2437871"/>
                <a:gd name="connsiteY2483" fmla="*/ 1338702 h 1574215"/>
                <a:gd name="connsiteX2484" fmla="*/ 942135 w 2437871"/>
                <a:gd name="connsiteY2484" fmla="*/ 1413163 h 1574215"/>
                <a:gd name="connsiteX2485" fmla="*/ 946151 w 2437871"/>
                <a:gd name="connsiteY2485" fmla="*/ 1413163 h 1574215"/>
                <a:gd name="connsiteX2486" fmla="*/ 946151 w 2437871"/>
                <a:gd name="connsiteY2486" fmla="*/ 1338702 h 1574215"/>
                <a:gd name="connsiteX2487" fmla="*/ 942135 w 2437871"/>
                <a:gd name="connsiteY2487" fmla="*/ 1338702 h 1574215"/>
                <a:gd name="connsiteX2488" fmla="*/ 863657 w 2437871"/>
                <a:gd name="connsiteY2488" fmla="*/ 1338702 h 1574215"/>
                <a:gd name="connsiteX2489" fmla="*/ 863657 w 2437871"/>
                <a:gd name="connsiteY2489" fmla="*/ 1413163 h 1574215"/>
                <a:gd name="connsiteX2490" fmla="*/ 867673 w 2437871"/>
                <a:gd name="connsiteY2490" fmla="*/ 1413163 h 1574215"/>
                <a:gd name="connsiteX2491" fmla="*/ 867673 w 2437871"/>
                <a:gd name="connsiteY2491" fmla="*/ 1338702 h 1574215"/>
                <a:gd name="connsiteX2492" fmla="*/ 863657 w 2437871"/>
                <a:gd name="connsiteY2492" fmla="*/ 1338702 h 1574215"/>
                <a:gd name="connsiteX2493" fmla="*/ 785099 w 2437871"/>
                <a:gd name="connsiteY2493" fmla="*/ 1338702 h 1574215"/>
                <a:gd name="connsiteX2494" fmla="*/ 785099 w 2437871"/>
                <a:gd name="connsiteY2494" fmla="*/ 1413163 h 1574215"/>
                <a:gd name="connsiteX2495" fmla="*/ 789115 w 2437871"/>
                <a:gd name="connsiteY2495" fmla="*/ 1413163 h 1574215"/>
                <a:gd name="connsiteX2496" fmla="*/ 789115 w 2437871"/>
                <a:gd name="connsiteY2496" fmla="*/ 1338702 h 1574215"/>
                <a:gd name="connsiteX2497" fmla="*/ 785099 w 2437871"/>
                <a:gd name="connsiteY2497" fmla="*/ 1338702 h 1574215"/>
                <a:gd name="connsiteX2498" fmla="*/ 628063 w 2437871"/>
                <a:gd name="connsiteY2498" fmla="*/ 1338702 h 1574215"/>
                <a:gd name="connsiteX2499" fmla="*/ 628063 w 2437871"/>
                <a:gd name="connsiteY2499" fmla="*/ 1413163 h 1574215"/>
                <a:gd name="connsiteX2500" fmla="*/ 632080 w 2437871"/>
                <a:gd name="connsiteY2500" fmla="*/ 1413163 h 1574215"/>
                <a:gd name="connsiteX2501" fmla="*/ 632080 w 2437871"/>
                <a:gd name="connsiteY2501" fmla="*/ 1338702 h 1574215"/>
                <a:gd name="connsiteX2502" fmla="*/ 628063 w 2437871"/>
                <a:gd name="connsiteY2502" fmla="*/ 1338702 h 1574215"/>
                <a:gd name="connsiteX2503" fmla="*/ 706621 w 2437871"/>
                <a:gd name="connsiteY2503" fmla="*/ 1338702 h 1574215"/>
                <a:gd name="connsiteX2504" fmla="*/ 706621 w 2437871"/>
                <a:gd name="connsiteY2504" fmla="*/ 1413163 h 1574215"/>
                <a:gd name="connsiteX2505" fmla="*/ 710638 w 2437871"/>
                <a:gd name="connsiteY2505" fmla="*/ 1413163 h 1574215"/>
                <a:gd name="connsiteX2506" fmla="*/ 710638 w 2437871"/>
                <a:gd name="connsiteY2506" fmla="*/ 1338702 h 1574215"/>
                <a:gd name="connsiteX2507" fmla="*/ 706621 w 2437871"/>
                <a:gd name="connsiteY2507" fmla="*/ 1338702 h 1574215"/>
                <a:gd name="connsiteX2508" fmla="*/ 2355378 w 2437871"/>
                <a:gd name="connsiteY2508" fmla="*/ 1177649 h 1574215"/>
                <a:gd name="connsiteX2509" fmla="*/ 2359394 w 2437871"/>
                <a:gd name="connsiteY2509" fmla="*/ 1177649 h 1574215"/>
                <a:gd name="connsiteX2510" fmla="*/ 2359394 w 2437871"/>
                <a:gd name="connsiteY2510" fmla="*/ 1103188 h 1574215"/>
                <a:gd name="connsiteX2511" fmla="*/ 2355378 w 2437871"/>
                <a:gd name="connsiteY2511" fmla="*/ 1103188 h 1574215"/>
                <a:gd name="connsiteX2512" fmla="*/ 2355378 w 2437871"/>
                <a:gd name="connsiteY2512" fmla="*/ 1177649 h 1574215"/>
                <a:gd name="connsiteX2513" fmla="*/ 82494 w 2437871"/>
                <a:gd name="connsiteY2513" fmla="*/ 710638 h 1574215"/>
                <a:gd name="connsiteX2514" fmla="*/ 78478 w 2437871"/>
                <a:gd name="connsiteY2514" fmla="*/ 710638 h 1574215"/>
                <a:gd name="connsiteX2515" fmla="*/ 78478 w 2437871"/>
                <a:gd name="connsiteY2515" fmla="*/ 785100 h 1574215"/>
                <a:gd name="connsiteX2516" fmla="*/ 82494 w 2437871"/>
                <a:gd name="connsiteY2516" fmla="*/ 785100 h 1574215"/>
                <a:gd name="connsiteX2517" fmla="*/ 82494 w 2437871"/>
                <a:gd name="connsiteY2517" fmla="*/ 710638 h 1574215"/>
                <a:gd name="connsiteX2518" fmla="*/ 82494 w 2437871"/>
                <a:gd name="connsiteY2518" fmla="*/ 632080 h 1574215"/>
                <a:gd name="connsiteX2519" fmla="*/ 78478 w 2437871"/>
                <a:gd name="connsiteY2519" fmla="*/ 632080 h 1574215"/>
                <a:gd name="connsiteX2520" fmla="*/ 78478 w 2437871"/>
                <a:gd name="connsiteY2520" fmla="*/ 706541 h 1574215"/>
                <a:gd name="connsiteX2521" fmla="*/ 82494 w 2437871"/>
                <a:gd name="connsiteY2521" fmla="*/ 706541 h 1574215"/>
                <a:gd name="connsiteX2522" fmla="*/ 82494 w 2437871"/>
                <a:gd name="connsiteY2522" fmla="*/ 632080 h 1574215"/>
                <a:gd name="connsiteX2523" fmla="*/ 82494 w 2437871"/>
                <a:gd name="connsiteY2523" fmla="*/ 789116 h 1574215"/>
                <a:gd name="connsiteX2524" fmla="*/ 78478 w 2437871"/>
                <a:gd name="connsiteY2524" fmla="*/ 789116 h 1574215"/>
                <a:gd name="connsiteX2525" fmla="*/ 78478 w 2437871"/>
                <a:gd name="connsiteY2525" fmla="*/ 863577 h 1574215"/>
                <a:gd name="connsiteX2526" fmla="*/ 82494 w 2437871"/>
                <a:gd name="connsiteY2526" fmla="*/ 863577 h 1574215"/>
                <a:gd name="connsiteX2527" fmla="*/ 82494 w 2437871"/>
                <a:gd name="connsiteY2527" fmla="*/ 789116 h 1574215"/>
                <a:gd name="connsiteX2528" fmla="*/ 82494 w 2437871"/>
                <a:gd name="connsiteY2528" fmla="*/ 553602 h 1574215"/>
                <a:gd name="connsiteX2529" fmla="*/ 78478 w 2437871"/>
                <a:gd name="connsiteY2529" fmla="*/ 553602 h 1574215"/>
                <a:gd name="connsiteX2530" fmla="*/ 78478 w 2437871"/>
                <a:gd name="connsiteY2530" fmla="*/ 628064 h 1574215"/>
                <a:gd name="connsiteX2531" fmla="*/ 82494 w 2437871"/>
                <a:gd name="connsiteY2531" fmla="*/ 628064 h 1574215"/>
                <a:gd name="connsiteX2532" fmla="*/ 82494 w 2437871"/>
                <a:gd name="connsiteY2532" fmla="*/ 553602 h 1574215"/>
                <a:gd name="connsiteX2533" fmla="*/ 82494 w 2437871"/>
                <a:gd name="connsiteY2533" fmla="*/ 475124 h 1574215"/>
                <a:gd name="connsiteX2534" fmla="*/ 78478 w 2437871"/>
                <a:gd name="connsiteY2534" fmla="*/ 475124 h 1574215"/>
                <a:gd name="connsiteX2535" fmla="*/ 78478 w 2437871"/>
                <a:gd name="connsiteY2535" fmla="*/ 549586 h 1574215"/>
                <a:gd name="connsiteX2536" fmla="*/ 82494 w 2437871"/>
                <a:gd name="connsiteY2536" fmla="*/ 549586 h 1574215"/>
                <a:gd name="connsiteX2537" fmla="*/ 82494 w 2437871"/>
                <a:gd name="connsiteY2537" fmla="*/ 475124 h 1574215"/>
                <a:gd name="connsiteX2538" fmla="*/ 82494 w 2437871"/>
                <a:gd name="connsiteY2538" fmla="*/ 1181666 h 1574215"/>
                <a:gd name="connsiteX2539" fmla="*/ 78478 w 2437871"/>
                <a:gd name="connsiteY2539" fmla="*/ 1181666 h 1574215"/>
                <a:gd name="connsiteX2540" fmla="*/ 78478 w 2437871"/>
                <a:gd name="connsiteY2540" fmla="*/ 1256127 h 1574215"/>
                <a:gd name="connsiteX2541" fmla="*/ 82494 w 2437871"/>
                <a:gd name="connsiteY2541" fmla="*/ 1256127 h 1574215"/>
                <a:gd name="connsiteX2542" fmla="*/ 82494 w 2437871"/>
                <a:gd name="connsiteY2542" fmla="*/ 1181666 h 1574215"/>
                <a:gd name="connsiteX2543" fmla="*/ 82494 w 2437871"/>
                <a:gd name="connsiteY2543" fmla="*/ 1103188 h 1574215"/>
                <a:gd name="connsiteX2544" fmla="*/ 78478 w 2437871"/>
                <a:gd name="connsiteY2544" fmla="*/ 1103188 h 1574215"/>
                <a:gd name="connsiteX2545" fmla="*/ 78478 w 2437871"/>
                <a:gd name="connsiteY2545" fmla="*/ 1177649 h 1574215"/>
                <a:gd name="connsiteX2546" fmla="*/ 82494 w 2437871"/>
                <a:gd name="connsiteY2546" fmla="*/ 1177649 h 1574215"/>
                <a:gd name="connsiteX2547" fmla="*/ 82494 w 2437871"/>
                <a:gd name="connsiteY2547" fmla="*/ 1103188 h 1574215"/>
                <a:gd name="connsiteX2548" fmla="*/ 82494 w 2437871"/>
                <a:gd name="connsiteY2548" fmla="*/ 946152 h 1574215"/>
                <a:gd name="connsiteX2549" fmla="*/ 78478 w 2437871"/>
                <a:gd name="connsiteY2549" fmla="*/ 946152 h 1574215"/>
                <a:gd name="connsiteX2550" fmla="*/ 78478 w 2437871"/>
                <a:gd name="connsiteY2550" fmla="*/ 1020613 h 1574215"/>
                <a:gd name="connsiteX2551" fmla="*/ 82494 w 2437871"/>
                <a:gd name="connsiteY2551" fmla="*/ 1020613 h 1574215"/>
                <a:gd name="connsiteX2552" fmla="*/ 82494 w 2437871"/>
                <a:gd name="connsiteY2552" fmla="*/ 946152 h 1574215"/>
                <a:gd name="connsiteX2553" fmla="*/ 82494 w 2437871"/>
                <a:gd name="connsiteY2553" fmla="*/ 396566 h 1574215"/>
                <a:gd name="connsiteX2554" fmla="*/ 78478 w 2437871"/>
                <a:gd name="connsiteY2554" fmla="*/ 396566 h 1574215"/>
                <a:gd name="connsiteX2555" fmla="*/ 78478 w 2437871"/>
                <a:gd name="connsiteY2555" fmla="*/ 471028 h 1574215"/>
                <a:gd name="connsiteX2556" fmla="*/ 82494 w 2437871"/>
                <a:gd name="connsiteY2556" fmla="*/ 471028 h 1574215"/>
                <a:gd name="connsiteX2557" fmla="*/ 82494 w 2437871"/>
                <a:gd name="connsiteY2557" fmla="*/ 396566 h 1574215"/>
                <a:gd name="connsiteX2558" fmla="*/ 82494 w 2437871"/>
                <a:gd name="connsiteY2558" fmla="*/ 867674 h 1574215"/>
                <a:gd name="connsiteX2559" fmla="*/ 78478 w 2437871"/>
                <a:gd name="connsiteY2559" fmla="*/ 867674 h 1574215"/>
                <a:gd name="connsiteX2560" fmla="*/ 78478 w 2437871"/>
                <a:gd name="connsiteY2560" fmla="*/ 942136 h 1574215"/>
                <a:gd name="connsiteX2561" fmla="*/ 82494 w 2437871"/>
                <a:gd name="connsiteY2561" fmla="*/ 942136 h 1574215"/>
                <a:gd name="connsiteX2562" fmla="*/ 82494 w 2437871"/>
                <a:gd name="connsiteY2562" fmla="*/ 867674 h 1574215"/>
                <a:gd name="connsiteX2563" fmla="*/ 82494 w 2437871"/>
                <a:gd name="connsiteY2563" fmla="*/ 1260224 h 1574215"/>
                <a:gd name="connsiteX2564" fmla="*/ 78478 w 2437871"/>
                <a:gd name="connsiteY2564" fmla="*/ 1260224 h 1574215"/>
                <a:gd name="connsiteX2565" fmla="*/ 78478 w 2437871"/>
                <a:gd name="connsiteY2565" fmla="*/ 1334685 h 1574215"/>
                <a:gd name="connsiteX2566" fmla="*/ 82494 w 2437871"/>
                <a:gd name="connsiteY2566" fmla="*/ 1334685 h 1574215"/>
                <a:gd name="connsiteX2567" fmla="*/ 82494 w 2437871"/>
                <a:gd name="connsiteY2567" fmla="*/ 1260224 h 1574215"/>
                <a:gd name="connsiteX2568" fmla="*/ 2119784 w 2437871"/>
                <a:gd name="connsiteY2568" fmla="*/ 1338702 h 1574215"/>
                <a:gd name="connsiteX2569" fmla="*/ 2119784 w 2437871"/>
                <a:gd name="connsiteY2569" fmla="*/ 1413163 h 1574215"/>
                <a:gd name="connsiteX2570" fmla="*/ 2123800 w 2437871"/>
                <a:gd name="connsiteY2570" fmla="*/ 1413163 h 1574215"/>
                <a:gd name="connsiteX2571" fmla="*/ 2123800 w 2437871"/>
                <a:gd name="connsiteY2571" fmla="*/ 1338702 h 1574215"/>
                <a:gd name="connsiteX2572" fmla="*/ 2119784 w 2437871"/>
                <a:gd name="connsiteY2572" fmla="*/ 1338702 h 1574215"/>
                <a:gd name="connsiteX2573" fmla="*/ 2355378 w 2437871"/>
                <a:gd name="connsiteY2573" fmla="*/ 1099172 h 1574215"/>
                <a:gd name="connsiteX2574" fmla="*/ 2359394 w 2437871"/>
                <a:gd name="connsiteY2574" fmla="*/ 1099172 h 1574215"/>
                <a:gd name="connsiteX2575" fmla="*/ 2359394 w 2437871"/>
                <a:gd name="connsiteY2575" fmla="*/ 1024710 h 1574215"/>
                <a:gd name="connsiteX2576" fmla="*/ 2355378 w 2437871"/>
                <a:gd name="connsiteY2576" fmla="*/ 1024710 h 1574215"/>
                <a:gd name="connsiteX2577" fmla="*/ 2355378 w 2437871"/>
                <a:gd name="connsiteY2577" fmla="*/ 1099172 h 1574215"/>
                <a:gd name="connsiteX2578" fmla="*/ 2355378 w 2437871"/>
                <a:gd name="connsiteY2578" fmla="*/ 1334685 h 1574215"/>
                <a:gd name="connsiteX2579" fmla="*/ 2359394 w 2437871"/>
                <a:gd name="connsiteY2579" fmla="*/ 1334685 h 1574215"/>
                <a:gd name="connsiteX2580" fmla="*/ 2359394 w 2437871"/>
                <a:gd name="connsiteY2580" fmla="*/ 1260224 h 1574215"/>
                <a:gd name="connsiteX2581" fmla="*/ 2355378 w 2437871"/>
                <a:gd name="connsiteY2581" fmla="*/ 1260224 h 1574215"/>
                <a:gd name="connsiteX2582" fmla="*/ 2355378 w 2437871"/>
                <a:gd name="connsiteY2582" fmla="*/ 1334685 h 1574215"/>
                <a:gd name="connsiteX2583" fmla="*/ 2355378 w 2437871"/>
                <a:gd name="connsiteY2583" fmla="*/ 1256208 h 1574215"/>
                <a:gd name="connsiteX2584" fmla="*/ 2359394 w 2437871"/>
                <a:gd name="connsiteY2584" fmla="*/ 1256208 h 1574215"/>
                <a:gd name="connsiteX2585" fmla="*/ 2359394 w 2437871"/>
                <a:gd name="connsiteY2585" fmla="*/ 1181746 h 1574215"/>
                <a:gd name="connsiteX2586" fmla="*/ 2355378 w 2437871"/>
                <a:gd name="connsiteY2586" fmla="*/ 1181746 h 1574215"/>
                <a:gd name="connsiteX2587" fmla="*/ 2355378 w 2437871"/>
                <a:gd name="connsiteY2587" fmla="*/ 1256208 h 1574215"/>
                <a:gd name="connsiteX2588" fmla="*/ 2276820 w 2437871"/>
                <a:gd name="connsiteY2588" fmla="*/ 1338702 h 1574215"/>
                <a:gd name="connsiteX2589" fmla="*/ 2276820 w 2437871"/>
                <a:gd name="connsiteY2589" fmla="*/ 1413163 h 1574215"/>
                <a:gd name="connsiteX2590" fmla="*/ 2280836 w 2437871"/>
                <a:gd name="connsiteY2590" fmla="*/ 1413163 h 1574215"/>
                <a:gd name="connsiteX2591" fmla="*/ 2280836 w 2437871"/>
                <a:gd name="connsiteY2591" fmla="*/ 1338702 h 1574215"/>
                <a:gd name="connsiteX2592" fmla="*/ 2276820 w 2437871"/>
                <a:gd name="connsiteY2592" fmla="*/ 1338702 h 1574215"/>
                <a:gd name="connsiteX2593" fmla="*/ 82494 w 2437871"/>
                <a:gd name="connsiteY2593" fmla="*/ 1338702 h 1574215"/>
                <a:gd name="connsiteX2594" fmla="*/ 78478 w 2437871"/>
                <a:gd name="connsiteY2594" fmla="*/ 1338702 h 1574215"/>
                <a:gd name="connsiteX2595" fmla="*/ 78478 w 2437871"/>
                <a:gd name="connsiteY2595" fmla="*/ 1413163 h 1574215"/>
                <a:gd name="connsiteX2596" fmla="*/ 82494 w 2437871"/>
                <a:gd name="connsiteY2596" fmla="*/ 1413163 h 1574215"/>
                <a:gd name="connsiteX2597" fmla="*/ 82494 w 2437871"/>
                <a:gd name="connsiteY2597" fmla="*/ 1338702 h 1574215"/>
                <a:gd name="connsiteX2598" fmla="*/ 2198342 w 2437871"/>
                <a:gd name="connsiteY2598" fmla="*/ 1338702 h 1574215"/>
                <a:gd name="connsiteX2599" fmla="*/ 2198342 w 2437871"/>
                <a:gd name="connsiteY2599" fmla="*/ 1413163 h 1574215"/>
                <a:gd name="connsiteX2600" fmla="*/ 2202358 w 2437871"/>
                <a:gd name="connsiteY2600" fmla="*/ 1413163 h 1574215"/>
                <a:gd name="connsiteX2601" fmla="*/ 2202358 w 2437871"/>
                <a:gd name="connsiteY2601" fmla="*/ 1338702 h 1574215"/>
                <a:gd name="connsiteX2602" fmla="*/ 2198342 w 2437871"/>
                <a:gd name="connsiteY2602" fmla="*/ 1338702 h 1574215"/>
                <a:gd name="connsiteX2603" fmla="*/ 82494 w 2437871"/>
                <a:gd name="connsiteY2603" fmla="*/ 318088 h 1574215"/>
                <a:gd name="connsiteX2604" fmla="*/ 78478 w 2437871"/>
                <a:gd name="connsiteY2604" fmla="*/ 318088 h 1574215"/>
                <a:gd name="connsiteX2605" fmla="*/ 78478 w 2437871"/>
                <a:gd name="connsiteY2605" fmla="*/ 392550 h 1574215"/>
                <a:gd name="connsiteX2606" fmla="*/ 82494 w 2437871"/>
                <a:gd name="connsiteY2606" fmla="*/ 392550 h 1574215"/>
                <a:gd name="connsiteX2607" fmla="*/ 82494 w 2437871"/>
                <a:gd name="connsiteY2607" fmla="*/ 318088 h 1574215"/>
                <a:gd name="connsiteX2608" fmla="*/ 82494 w 2437871"/>
                <a:gd name="connsiteY2608" fmla="*/ 239530 h 1574215"/>
                <a:gd name="connsiteX2609" fmla="*/ 78478 w 2437871"/>
                <a:gd name="connsiteY2609" fmla="*/ 239530 h 1574215"/>
                <a:gd name="connsiteX2610" fmla="*/ 78478 w 2437871"/>
                <a:gd name="connsiteY2610" fmla="*/ 313992 h 1574215"/>
                <a:gd name="connsiteX2611" fmla="*/ 82494 w 2437871"/>
                <a:gd name="connsiteY2611" fmla="*/ 313992 h 1574215"/>
                <a:gd name="connsiteX2612" fmla="*/ 82494 w 2437871"/>
                <a:gd name="connsiteY2612" fmla="*/ 239530 h 1574215"/>
                <a:gd name="connsiteX2613" fmla="*/ 2355378 w 2437871"/>
                <a:gd name="connsiteY2613" fmla="*/ 1413244 h 1574215"/>
                <a:gd name="connsiteX2614" fmla="*/ 2359394 w 2437871"/>
                <a:gd name="connsiteY2614" fmla="*/ 1413244 h 1574215"/>
                <a:gd name="connsiteX2615" fmla="*/ 2359394 w 2437871"/>
                <a:gd name="connsiteY2615" fmla="*/ 1338782 h 1574215"/>
                <a:gd name="connsiteX2616" fmla="*/ 2355378 w 2437871"/>
                <a:gd name="connsiteY2616" fmla="*/ 1338782 h 1574215"/>
                <a:gd name="connsiteX2617" fmla="*/ 2355378 w 2437871"/>
                <a:gd name="connsiteY2617" fmla="*/ 1413244 h 1574215"/>
                <a:gd name="connsiteX2618" fmla="*/ 82494 w 2437871"/>
                <a:gd name="connsiteY2618" fmla="*/ 82494 h 1574215"/>
                <a:gd name="connsiteX2619" fmla="*/ 78478 w 2437871"/>
                <a:gd name="connsiteY2619" fmla="*/ 82494 h 1574215"/>
                <a:gd name="connsiteX2620" fmla="*/ 78478 w 2437871"/>
                <a:gd name="connsiteY2620" fmla="*/ 156956 h 1574215"/>
                <a:gd name="connsiteX2621" fmla="*/ 82494 w 2437871"/>
                <a:gd name="connsiteY2621" fmla="*/ 156956 h 1574215"/>
                <a:gd name="connsiteX2622" fmla="*/ 82494 w 2437871"/>
                <a:gd name="connsiteY2622" fmla="*/ 82494 h 1574215"/>
                <a:gd name="connsiteX2623" fmla="*/ 82494 w 2437871"/>
                <a:gd name="connsiteY2623" fmla="*/ 161052 h 1574215"/>
                <a:gd name="connsiteX2624" fmla="*/ 78478 w 2437871"/>
                <a:gd name="connsiteY2624" fmla="*/ 161052 h 1574215"/>
                <a:gd name="connsiteX2625" fmla="*/ 78478 w 2437871"/>
                <a:gd name="connsiteY2625" fmla="*/ 235514 h 1574215"/>
                <a:gd name="connsiteX2626" fmla="*/ 82494 w 2437871"/>
                <a:gd name="connsiteY2626" fmla="*/ 235514 h 1574215"/>
                <a:gd name="connsiteX2627" fmla="*/ 82494 w 2437871"/>
                <a:gd name="connsiteY2627" fmla="*/ 161052 h 1574215"/>
                <a:gd name="connsiteX2628" fmla="*/ 2355378 w 2437871"/>
                <a:gd name="connsiteY2628" fmla="*/ 157036 h 1574215"/>
                <a:gd name="connsiteX2629" fmla="*/ 2359394 w 2437871"/>
                <a:gd name="connsiteY2629" fmla="*/ 157036 h 1574215"/>
                <a:gd name="connsiteX2630" fmla="*/ 2359394 w 2437871"/>
                <a:gd name="connsiteY2630" fmla="*/ 82574 h 1574215"/>
                <a:gd name="connsiteX2631" fmla="*/ 2355378 w 2437871"/>
                <a:gd name="connsiteY2631" fmla="*/ 82574 h 1574215"/>
                <a:gd name="connsiteX2632" fmla="*/ 2355378 w 2437871"/>
                <a:gd name="connsiteY2632" fmla="*/ 157036 h 1574215"/>
                <a:gd name="connsiteX2633" fmla="*/ 632080 w 2437871"/>
                <a:gd name="connsiteY2633" fmla="*/ 78478 h 1574215"/>
                <a:gd name="connsiteX2634" fmla="*/ 632080 w 2437871"/>
                <a:gd name="connsiteY2634" fmla="*/ 4016 h 1574215"/>
                <a:gd name="connsiteX2635" fmla="*/ 628063 w 2437871"/>
                <a:gd name="connsiteY2635" fmla="*/ 4016 h 1574215"/>
                <a:gd name="connsiteX2636" fmla="*/ 628063 w 2437871"/>
                <a:gd name="connsiteY2636" fmla="*/ 78478 h 1574215"/>
                <a:gd name="connsiteX2637" fmla="*/ 632080 w 2437871"/>
                <a:gd name="connsiteY2637" fmla="*/ 78478 h 1574215"/>
                <a:gd name="connsiteX2638" fmla="*/ 946151 w 2437871"/>
                <a:gd name="connsiteY2638" fmla="*/ 78478 h 1574215"/>
                <a:gd name="connsiteX2639" fmla="*/ 946151 w 2437871"/>
                <a:gd name="connsiteY2639" fmla="*/ 4016 h 1574215"/>
                <a:gd name="connsiteX2640" fmla="*/ 942135 w 2437871"/>
                <a:gd name="connsiteY2640" fmla="*/ 4016 h 1574215"/>
                <a:gd name="connsiteX2641" fmla="*/ 942135 w 2437871"/>
                <a:gd name="connsiteY2641" fmla="*/ 78478 h 1574215"/>
                <a:gd name="connsiteX2642" fmla="*/ 946151 w 2437871"/>
                <a:gd name="connsiteY2642" fmla="*/ 78478 h 1574215"/>
                <a:gd name="connsiteX2643" fmla="*/ 789115 w 2437871"/>
                <a:gd name="connsiteY2643" fmla="*/ 78478 h 1574215"/>
                <a:gd name="connsiteX2644" fmla="*/ 789115 w 2437871"/>
                <a:gd name="connsiteY2644" fmla="*/ 4016 h 1574215"/>
                <a:gd name="connsiteX2645" fmla="*/ 785099 w 2437871"/>
                <a:gd name="connsiteY2645" fmla="*/ 4016 h 1574215"/>
                <a:gd name="connsiteX2646" fmla="*/ 785099 w 2437871"/>
                <a:gd name="connsiteY2646" fmla="*/ 78478 h 1574215"/>
                <a:gd name="connsiteX2647" fmla="*/ 789115 w 2437871"/>
                <a:gd name="connsiteY2647" fmla="*/ 78478 h 1574215"/>
                <a:gd name="connsiteX2648" fmla="*/ 710638 w 2437871"/>
                <a:gd name="connsiteY2648" fmla="*/ 78478 h 1574215"/>
                <a:gd name="connsiteX2649" fmla="*/ 710638 w 2437871"/>
                <a:gd name="connsiteY2649" fmla="*/ 4016 h 1574215"/>
                <a:gd name="connsiteX2650" fmla="*/ 706621 w 2437871"/>
                <a:gd name="connsiteY2650" fmla="*/ 4016 h 1574215"/>
                <a:gd name="connsiteX2651" fmla="*/ 706621 w 2437871"/>
                <a:gd name="connsiteY2651" fmla="*/ 78478 h 1574215"/>
                <a:gd name="connsiteX2652" fmla="*/ 710638 w 2437871"/>
                <a:gd name="connsiteY2652" fmla="*/ 78478 h 1574215"/>
                <a:gd name="connsiteX2653" fmla="*/ 1024629 w 2437871"/>
                <a:gd name="connsiteY2653" fmla="*/ 78478 h 1574215"/>
                <a:gd name="connsiteX2654" fmla="*/ 1024629 w 2437871"/>
                <a:gd name="connsiteY2654" fmla="*/ 4016 h 1574215"/>
                <a:gd name="connsiteX2655" fmla="*/ 1020613 w 2437871"/>
                <a:gd name="connsiteY2655" fmla="*/ 4016 h 1574215"/>
                <a:gd name="connsiteX2656" fmla="*/ 1020613 w 2437871"/>
                <a:gd name="connsiteY2656" fmla="*/ 78478 h 1574215"/>
                <a:gd name="connsiteX2657" fmla="*/ 1024629 w 2437871"/>
                <a:gd name="connsiteY2657" fmla="*/ 78478 h 1574215"/>
                <a:gd name="connsiteX2658" fmla="*/ 867673 w 2437871"/>
                <a:gd name="connsiteY2658" fmla="*/ 78478 h 1574215"/>
                <a:gd name="connsiteX2659" fmla="*/ 867673 w 2437871"/>
                <a:gd name="connsiteY2659" fmla="*/ 4016 h 1574215"/>
                <a:gd name="connsiteX2660" fmla="*/ 863657 w 2437871"/>
                <a:gd name="connsiteY2660" fmla="*/ 4016 h 1574215"/>
                <a:gd name="connsiteX2661" fmla="*/ 863657 w 2437871"/>
                <a:gd name="connsiteY2661" fmla="*/ 78478 h 1574215"/>
                <a:gd name="connsiteX2662" fmla="*/ 867673 w 2437871"/>
                <a:gd name="connsiteY2662" fmla="*/ 78478 h 1574215"/>
                <a:gd name="connsiteX2663" fmla="*/ 157036 w 2437871"/>
                <a:gd name="connsiteY2663" fmla="*/ 1338702 h 1574215"/>
                <a:gd name="connsiteX2664" fmla="*/ 157036 w 2437871"/>
                <a:gd name="connsiteY2664" fmla="*/ 1413163 h 1574215"/>
                <a:gd name="connsiteX2665" fmla="*/ 161052 w 2437871"/>
                <a:gd name="connsiteY2665" fmla="*/ 1413163 h 1574215"/>
                <a:gd name="connsiteX2666" fmla="*/ 161052 w 2437871"/>
                <a:gd name="connsiteY2666" fmla="*/ 1338702 h 1574215"/>
                <a:gd name="connsiteX2667" fmla="*/ 157036 w 2437871"/>
                <a:gd name="connsiteY2667" fmla="*/ 1338702 h 1574215"/>
                <a:gd name="connsiteX2668" fmla="*/ 1103187 w 2437871"/>
                <a:gd name="connsiteY2668" fmla="*/ 78478 h 1574215"/>
                <a:gd name="connsiteX2669" fmla="*/ 1103187 w 2437871"/>
                <a:gd name="connsiteY2669" fmla="*/ 4016 h 1574215"/>
                <a:gd name="connsiteX2670" fmla="*/ 1099171 w 2437871"/>
                <a:gd name="connsiteY2670" fmla="*/ 4016 h 1574215"/>
                <a:gd name="connsiteX2671" fmla="*/ 1099171 w 2437871"/>
                <a:gd name="connsiteY2671" fmla="*/ 78478 h 1574215"/>
                <a:gd name="connsiteX2672" fmla="*/ 1103187 w 2437871"/>
                <a:gd name="connsiteY2672" fmla="*/ 78478 h 1574215"/>
                <a:gd name="connsiteX2673" fmla="*/ 1338701 w 2437871"/>
                <a:gd name="connsiteY2673" fmla="*/ 78478 h 1574215"/>
                <a:gd name="connsiteX2674" fmla="*/ 1338701 w 2437871"/>
                <a:gd name="connsiteY2674" fmla="*/ 4016 h 1574215"/>
                <a:gd name="connsiteX2675" fmla="*/ 1334685 w 2437871"/>
                <a:gd name="connsiteY2675" fmla="*/ 4016 h 1574215"/>
                <a:gd name="connsiteX2676" fmla="*/ 1334685 w 2437871"/>
                <a:gd name="connsiteY2676" fmla="*/ 78478 h 1574215"/>
                <a:gd name="connsiteX2677" fmla="*/ 1338701 w 2437871"/>
                <a:gd name="connsiteY2677" fmla="*/ 78478 h 1574215"/>
                <a:gd name="connsiteX2678" fmla="*/ 1260223 w 2437871"/>
                <a:gd name="connsiteY2678" fmla="*/ 78478 h 1574215"/>
                <a:gd name="connsiteX2679" fmla="*/ 1260223 w 2437871"/>
                <a:gd name="connsiteY2679" fmla="*/ 4016 h 1574215"/>
                <a:gd name="connsiteX2680" fmla="*/ 1256207 w 2437871"/>
                <a:gd name="connsiteY2680" fmla="*/ 4016 h 1574215"/>
                <a:gd name="connsiteX2681" fmla="*/ 1256207 w 2437871"/>
                <a:gd name="connsiteY2681" fmla="*/ 78478 h 1574215"/>
                <a:gd name="connsiteX2682" fmla="*/ 1260223 w 2437871"/>
                <a:gd name="connsiteY2682" fmla="*/ 78478 h 1574215"/>
                <a:gd name="connsiteX2683" fmla="*/ 1181665 w 2437871"/>
                <a:gd name="connsiteY2683" fmla="*/ 78478 h 1574215"/>
                <a:gd name="connsiteX2684" fmla="*/ 1181665 w 2437871"/>
                <a:gd name="connsiteY2684" fmla="*/ 4016 h 1574215"/>
                <a:gd name="connsiteX2685" fmla="*/ 1177649 w 2437871"/>
                <a:gd name="connsiteY2685" fmla="*/ 4016 h 1574215"/>
                <a:gd name="connsiteX2686" fmla="*/ 1177649 w 2437871"/>
                <a:gd name="connsiteY2686" fmla="*/ 78478 h 1574215"/>
                <a:gd name="connsiteX2687" fmla="*/ 1181665 w 2437871"/>
                <a:gd name="connsiteY2687" fmla="*/ 78478 h 1574215"/>
                <a:gd name="connsiteX2688" fmla="*/ 318088 w 2437871"/>
                <a:gd name="connsiteY2688" fmla="*/ 157036 h 1574215"/>
                <a:gd name="connsiteX2689" fmla="*/ 318088 w 2437871"/>
                <a:gd name="connsiteY2689" fmla="*/ 82574 h 1574215"/>
                <a:gd name="connsiteX2690" fmla="*/ 314072 w 2437871"/>
                <a:gd name="connsiteY2690" fmla="*/ 82574 h 1574215"/>
                <a:gd name="connsiteX2691" fmla="*/ 314072 w 2437871"/>
                <a:gd name="connsiteY2691" fmla="*/ 157036 h 1574215"/>
                <a:gd name="connsiteX2692" fmla="*/ 318088 w 2437871"/>
                <a:gd name="connsiteY2692" fmla="*/ 157036 h 1574215"/>
                <a:gd name="connsiteX2693" fmla="*/ 239530 w 2437871"/>
                <a:gd name="connsiteY2693" fmla="*/ 157036 h 1574215"/>
                <a:gd name="connsiteX2694" fmla="*/ 239530 w 2437871"/>
                <a:gd name="connsiteY2694" fmla="*/ 82574 h 1574215"/>
                <a:gd name="connsiteX2695" fmla="*/ 235514 w 2437871"/>
                <a:gd name="connsiteY2695" fmla="*/ 82574 h 1574215"/>
                <a:gd name="connsiteX2696" fmla="*/ 235514 w 2437871"/>
                <a:gd name="connsiteY2696" fmla="*/ 157036 h 1574215"/>
                <a:gd name="connsiteX2697" fmla="*/ 239530 w 2437871"/>
                <a:gd name="connsiteY2697" fmla="*/ 157036 h 1574215"/>
                <a:gd name="connsiteX2698" fmla="*/ 82494 w 2437871"/>
                <a:gd name="connsiteY2698" fmla="*/ 78478 h 1574215"/>
                <a:gd name="connsiteX2699" fmla="*/ 82494 w 2437871"/>
                <a:gd name="connsiteY2699" fmla="*/ 4016 h 1574215"/>
                <a:gd name="connsiteX2700" fmla="*/ 78478 w 2437871"/>
                <a:gd name="connsiteY2700" fmla="*/ 4016 h 1574215"/>
                <a:gd name="connsiteX2701" fmla="*/ 78478 w 2437871"/>
                <a:gd name="connsiteY2701" fmla="*/ 78478 h 1574215"/>
                <a:gd name="connsiteX2702" fmla="*/ 82494 w 2437871"/>
                <a:gd name="connsiteY2702" fmla="*/ 78478 h 1574215"/>
                <a:gd name="connsiteX2703" fmla="*/ 161052 w 2437871"/>
                <a:gd name="connsiteY2703" fmla="*/ 157036 h 1574215"/>
                <a:gd name="connsiteX2704" fmla="*/ 161052 w 2437871"/>
                <a:gd name="connsiteY2704" fmla="*/ 82574 h 1574215"/>
                <a:gd name="connsiteX2705" fmla="*/ 157036 w 2437871"/>
                <a:gd name="connsiteY2705" fmla="*/ 82574 h 1574215"/>
                <a:gd name="connsiteX2706" fmla="*/ 157036 w 2437871"/>
                <a:gd name="connsiteY2706" fmla="*/ 157036 h 1574215"/>
                <a:gd name="connsiteX2707" fmla="*/ 161052 w 2437871"/>
                <a:gd name="connsiteY2707" fmla="*/ 157036 h 1574215"/>
                <a:gd name="connsiteX2708" fmla="*/ 396566 w 2437871"/>
                <a:gd name="connsiteY2708" fmla="*/ 157036 h 1574215"/>
                <a:gd name="connsiteX2709" fmla="*/ 396566 w 2437871"/>
                <a:gd name="connsiteY2709" fmla="*/ 82574 h 1574215"/>
                <a:gd name="connsiteX2710" fmla="*/ 392550 w 2437871"/>
                <a:gd name="connsiteY2710" fmla="*/ 82574 h 1574215"/>
                <a:gd name="connsiteX2711" fmla="*/ 392550 w 2437871"/>
                <a:gd name="connsiteY2711" fmla="*/ 157036 h 1574215"/>
                <a:gd name="connsiteX2712" fmla="*/ 396566 w 2437871"/>
                <a:gd name="connsiteY2712" fmla="*/ 157036 h 1574215"/>
                <a:gd name="connsiteX2713" fmla="*/ 553602 w 2437871"/>
                <a:gd name="connsiteY2713" fmla="*/ 78478 h 1574215"/>
                <a:gd name="connsiteX2714" fmla="*/ 553602 w 2437871"/>
                <a:gd name="connsiteY2714" fmla="*/ 4016 h 1574215"/>
                <a:gd name="connsiteX2715" fmla="*/ 549585 w 2437871"/>
                <a:gd name="connsiteY2715" fmla="*/ 4016 h 1574215"/>
                <a:gd name="connsiteX2716" fmla="*/ 549585 w 2437871"/>
                <a:gd name="connsiteY2716" fmla="*/ 78478 h 1574215"/>
                <a:gd name="connsiteX2717" fmla="*/ 553602 w 2437871"/>
                <a:gd name="connsiteY2717" fmla="*/ 78478 h 1574215"/>
                <a:gd name="connsiteX2718" fmla="*/ 1495737 w 2437871"/>
                <a:gd name="connsiteY2718" fmla="*/ 78478 h 1574215"/>
                <a:gd name="connsiteX2719" fmla="*/ 1495737 w 2437871"/>
                <a:gd name="connsiteY2719" fmla="*/ 4016 h 1574215"/>
                <a:gd name="connsiteX2720" fmla="*/ 1491721 w 2437871"/>
                <a:gd name="connsiteY2720" fmla="*/ 4016 h 1574215"/>
                <a:gd name="connsiteX2721" fmla="*/ 1491721 w 2437871"/>
                <a:gd name="connsiteY2721" fmla="*/ 78478 h 1574215"/>
                <a:gd name="connsiteX2722" fmla="*/ 1495737 w 2437871"/>
                <a:gd name="connsiteY2722" fmla="*/ 78478 h 1574215"/>
                <a:gd name="connsiteX2723" fmla="*/ 396566 w 2437871"/>
                <a:gd name="connsiteY2723" fmla="*/ 78478 h 1574215"/>
                <a:gd name="connsiteX2724" fmla="*/ 396566 w 2437871"/>
                <a:gd name="connsiteY2724" fmla="*/ 4016 h 1574215"/>
                <a:gd name="connsiteX2725" fmla="*/ 392550 w 2437871"/>
                <a:gd name="connsiteY2725" fmla="*/ 4016 h 1574215"/>
                <a:gd name="connsiteX2726" fmla="*/ 392550 w 2437871"/>
                <a:gd name="connsiteY2726" fmla="*/ 78478 h 1574215"/>
                <a:gd name="connsiteX2727" fmla="*/ 396566 w 2437871"/>
                <a:gd name="connsiteY2727" fmla="*/ 78478 h 1574215"/>
                <a:gd name="connsiteX2728" fmla="*/ 475124 w 2437871"/>
                <a:gd name="connsiteY2728" fmla="*/ 78478 h 1574215"/>
                <a:gd name="connsiteX2729" fmla="*/ 475124 w 2437871"/>
                <a:gd name="connsiteY2729" fmla="*/ 4016 h 1574215"/>
                <a:gd name="connsiteX2730" fmla="*/ 471108 w 2437871"/>
                <a:gd name="connsiteY2730" fmla="*/ 4016 h 1574215"/>
                <a:gd name="connsiteX2731" fmla="*/ 471108 w 2437871"/>
                <a:gd name="connsiteY2731" fmla="*/ 78478 h 1574215"/>
                <a:gd name="connsiteX2732" fmla="*/ 475124 w 2437871"/>
                <a:gd name="connsiteY2732" fmla="*/ 78478 h 1574215"/>
                <a:gd name="connsiteX2733" fmla="*/ 161052 w 2437871"/>
                <a:gd name="connsiteY2733" fmla="*/ 78478 h 1574215"/>
                <a:gd name="connsiteX2734" fmla="*/ 161052 w 2437871"/>
                <a:gd name="connsiteY2734" fmla="*/ 4016 h 1574215"/>
                <a:gd name="connsiteX2735" fmla="*/ 157036 w 2437871"/>
                <a:gd name="connsiteY2735" fmla="*/ 4016 h 1574215"/>
                <a:gd name="connsiteX2736" fmla="*/ 157036 w 2437871"/>
                <a:gd name="connsiteY2736" fmla="*/ 78478 h 1574215"/>
                <a:gd name="connsiteX2737" fmla="*/ 161052 w 2437871"/>
                <a:gd name="connsiteY2737" fmla="*/ 78478 h 1574215"/>
                <a:gd name="connsiteX2738" fmla="*/ 239530 w 2437871"/>
                <a:gd name="connsiteY2738" fmla="*/ 78478 h 1574215"/>
                <a:gd name="connsiteX2739" fmla="*/ 239530 w 2437871"/>
                <a:gd name="connsiteY2739" fmla="*/ 4016 h 1574215"/>
                <a:gd name="connsiteX2740" fmla="*/ 235514 w 2437871"/>
                <a:gd name="connsiteY2740" fmla="*/ 4016 h 1574215"/>
                <a:gd name="connsiteX2741" fmla="*/ 235514 w 2437871"/>
                <a:gd name="connsiteY2741" fmla="*/ 78478 h 1574215"/>
                <a:gd name="connsiteX2742" fmla="*/ 239530 w 2437871"/>
                <a:gd name="connsiteY2742" fmla="*/ 78478 h 1574215"/>
                <a:gd name="connsiteX2743" fmla="*/ 318088 w 2437871"/>
                <a:gd name="connsiteY2743" fmla="*/ 78478 h 1574215"/>
                <a:gd name="connsiteX2744" fmla="*/ 318088 w 2437871"/>
                <a:gd name="connsiteY2744" fmla="*/ 4016 h 1574215"/>
                <a:gd name="connsiteX2745" fmla="*/ 314072 w 2437871"/>
                <a:gd name="connsiteY2745" fmla="*/ 4016 h 1574215"/>
                <a:gd name="connsiteX2746" fmla="*/ 314072 w 2437871"/>
                <a:gd name="connsiteY2746" fmla="*/ 78478 h 1574215"/>
                <a:gd name="connsiteX2747" fmla="*/ 318088 w 2437871"/>
                <a:gd name="connsiteY2747" fmla="*/ 78478 h 1574215"/>
                <a:gd name="connsiteX2748" fmla="*/ 1417259 w 2437871"/>
                <a:gd name="connsiteY2748" fmla="*/ 78478 h 1574215"/>
                <a:gd name="connsiteX2749" fmla="*/ 1417259 w 2437871"/>
                <a:gd name="connsiteY2749" fmla="*/ 4016 h 1574215"/>
                <a:gd name="connsiteX2750" fmla="*/ 1413243 w 2437871"/>
                <a:gd name="connsiteY2750" fmla="*/ 4016 h 1574215"/>
                <a:gd name="connsiteX2751" fmla="*/ 1413243 w 2437871"/>
                <a:gd name="connsiteY2751" fmla="*/ 78478 h 1574215"/>
                <a:gd name="connsiteX2752" fmla="*/ 1417259 w 2437871"/>
                <a:gd name="connsiteY2752" fmla="*/ 78478 h 1574215"/>
                <a:gd name="connsiteX2753" fmla="*/ 2355378 w 2437871"/>
                <a:gd name="connsiteY2753" fmla="*/ 549586 h 1574215"/>
                <a:gd name="connsiteX2754" fmla="*/ 2359394 w 2437871"/>
                <a:gd name="connsiteY2754" fmla="*/ 549586 h 1574215"/>
                <a:gd name="connsiteX2755" fmla="*/ 2359394 w 2437871"/>
                <a:gd name="connsiteY2755" fmla="*/ 475124 h 1574215"/>
                <a:gd name="connsiteX2756" fmla="*/ 2355378 w 2437871"/>
                <a:gd name="connsiteY2756" fmla="*/ 475124 h 1574215"/>
                <a:gd name="connsiteX2757" fmla="*/ 2355378 w 2437871"/>
                <a:gd name="connsiteY2757" fmla="*/ 549586 h 1574215"/>
                <a:gd name="connsiteX2758" fmla="*/ 2355378 w 2437871"/>
                <a:gd name="connsiteY2758" fmla="*/ 471108 h 1574215"/>
                <a:gd name="connsiteX2759" fmla="*/ 2359394 w 2437871"/>
                <a:gd name="connsiteY2759" fmla="*/ 471108 h 1574215"/>
                <a:gd name="connsiteX2760" fmla="*/ 2359394 w 2437871"/>
                <a:gd name="connsiteY2760" fmla="*/ 396646 h 1574215"/>
                <a:gd name="connsiteX2761" fmla="*/ 2355378 w 2437871"/>
                <a:gd name="connsiteY2761" fmla="*/ 396646 h 1574215"/>
                <a:gd name="connsiteX2762" fmla="*/ 2355378 w 2437871"/>
                <a:gd name="connsiteY2762" fmla="*/ 471108 h 1574215"/>
                <a:gd name="connsiteX2763" fmla="*/ 2355378 w 2437871"/>
                <a:gd name="connsiteY2763" fmla="*/ 314072 h 1574215"/>
                <a:gd name="connsiteX2764" fmla="*/ 2359394 w 2437871"/>
                <a:gd name="connsiteY2764" fmla="*/ 314072 h 1574215"/>
                <a:gd name="connsiteX2765" fmla="*/ 2359394 w 2437871"/>
                <a:gd name="connsiteY2765" fmla="*/ 239610 h 1574215"/>
                <a:gd name="connsiteX2766" fmla="*/ 2355378 w 2437871"/>
                <a:gd name="connsiteY2766" fmla="*/ 239610 h 1574215"/>
                <a:gd name="connsiteX2767" fmla="*/ 2355378 w 2437871"/>
                <a:gd name="connsiteY2767" fmla="*/ 314072 h 1574215"/>
                <a:gd name="connsiteX2768" fmla="*/ 2355378 w 2437871"/>
                <a:gd name="connsiteY2768" fmla="*/ 392550 h 1574215"/>
                <a:gd name="connsiteX2769" fmla="*/ 2359394 w 2437871"/>
                <a:gd name="connsiteY2769" fmla="*/ 392550 h 1574215"/>
                <a:gd name="connsiteX2770" fmla="*/ 2359394 w 2437871"/>
                <a:gd name="connsiteY2770" fmla="*/ 318088 h 1574215"/>
                <a:gd name="connsiteX2771" fmla="*/ 2355378 w 2437871"/>
                <a:gd name="connsiteY2771" fmla="*/ 318088 h 1574215"/>
                <a:gd name="connsiteX2772" fmla="*/ 2355378 w 2437871"/>
                <a:gd name="connsiteY2772" fmla="*/ 392550 h 1574215"/>
                <a:gd name="connsiteX2773" fmla="*/ 2355378 w 2437871"/>
                <a:gd name="connsiteY2773" fmla="*/ 628064 h 1574215"/>
                <a:gd name="connsiteX2774" fmla="*/ 2359394 w 2437871"/>
                <a:gd name="connsiteY2774" fmla="*/ 628064 h 1574215"/>
                <a:gd name="connsiteX2775" fmla="*/ 2359394 w 2437871"/>
                <a:gd name="connsiteY2775" fmla="*/ 553602 h 1574215"/>
                <a:gd name="connsiteX2776" fmla="*/ 2355378 w 2437871"/>
                <a:gd name="connsiteY2776" fmla="*/ 553602 h 1574215"/>
                <a:gd name="connsiteX2777" fmla="*/ 2355378 w 2437871"/>
                <a:gd name="connsiteY2777" fmla="*/ 628064 h 1574215"/>
                <a:gd name="connsiteX2778" fmla="*/ 2355378 w 2437871"/>
                <a:gd name="connsiteY2778" fmla="*/ 785100 h 1574215"/>
                <a:gd name="connsiteX2779" fmla="*/ 2359394 w 2437871"/>
                <a:gd name="connsiteY2779" fmla="*/ 785100 h 1574215"/>
                <a:gd name="connsiteX2780" fmla="*/ 2359394 w 2437871"/>
                <a:gd name="connsiteY2780" fmla="*/ 710638 h 1574215"/>
                <a:gd name="connsiteX2781" fmla="*/ 2355378 w 2437871"/>
                <a:gd name="connsiteY2781" fmla="*/ 710638 h 1574215"/>
                <a:gd name="connsiteX2782" fmla="*/ 2355378 w 2437871"/>
                <a:gd name="connsiteY2782" fmla="*/ 785100 h 1574215"/>
                <a:gd name="connsiteX2783" fmla="*/ 2355378 w 2437871"/>
                <a:gd name="connsiteY2783" fmla="*/ 1020613 h 1574215"/>
                <a:gd name="connsiteX2784" fmla="*/ 2359394 w 2437871"/>
                <a:gd name="connsiteY2784" fmla="*/ 1020613 h 1574215"/>
                <a:gd name="connsiteX2785" fmla="*/ 2359394 w 2437871"/>
                <a:gd name="connsiteY2785" fmla="*/ 946152 h 1574215"/>
                <a:gd name="connsiteX2786" fmla="*/ 2355378 w 2437871"/>
                <a:gd name="connsiteY2786" fmla="*/ 946152 h 1574215"/>
                <a:gd name="connsiteX2787" fmla="*/ 2355378 w 2437871"/>
                <a:gd name="connsiteY2787" fmla="*/ 1020613 h 1574215"/>
                <a:gd name="connsiteX2788" fmla="*/ 2355378 w 2437871"/>
                <a:gd name="connsiteY2788" fmla="*/ 942136 h 1574215"/>
                <a:gd name="connsiteX2789" fmla="*/ 2359394 w 2437871"/>
                <a:gd name="connsiteY2789" fmla="*/ 942136 h 1574215"/>
                <a:gd name="connsiteX2790" fmla="*/ 2359394 w 2437871"/>
                <a:gd name="connsiteY2790" fmla="*/ 867674 h 1574215"/>
                <a:gd name="connsiteX2791" fmla="*/ 2355378 w 2437871"/>
                <a:gd name="connsiteY2791" fmla="*/ 867674 h 1574215"/>
                <a:gd name="connsiteX2792" fmla="*/ 2355378 w 2437871"/>
                <a:gd name="connsiteY2792" fmla="*/ 942136 h 1574215"/>
                <a:gd name="connsiteX2793" fmla="*/ 2355378 w 2437871"/>
                <a:gd name="connsiteY2793" fmla="*/ 235514 h 1574215"/>
                <a:gd name="connsiteX2794" fmla="*/ 2359394 w 2437871"/>
                <a:gd name="connsiteY2794" fmla="*/ 235514 h 1574215"/>
                <a:gd name="connsiteX2795" fmla="*/ 2359394 w 2437871"/>
                <a:gd name="connsiteY2795" fmla="*/ 161052 h 1574215"/>
                <a:gd name="connsiteX2796" fmla="*/ 2355378 w 2437871"/>
                <a:gd name="connsiteY2796" fmla="*/ 161052 h 1574215"/>
                <a:gd name="connsiteX2797" fmla="*/ 2355378 w 2437871"/>
                <a:gd name="connsiteY2797" fmla="*/ 235514 h 1574215"/>
                <a:gd name="connsiteX2798" fmla="*/ 2355378 w 2437871"/>
                <a:gd name="connsiteY2798" fmla="*/ 706622 h 1574215"/>
                <a:gd name="connsiteX2799" fmla="*/ 2359394 w 2437871"/>
                <a:gd name="connsiteY2799" fmla="*/ 706622 h 1574215"/>
                <a:gd name="connsiteX2800" fmla="*/ 2359394 w 2437871"/>
                <a:gd name="connsiteY2800" fmla="*/ 632160 h 1574215"/>
                <a:gd name="connsiteX2801" fmla="*/ 2355378 w 2437871"/>
                <a:gd name="connsiteY2801" fmla="*/ 632160 h 1574215"/>
                <a:gd name="connsiteX2802" fmla="*/ 2355378 w 2437871"/>
                <a:gd name="connsiteY2802" fmla="*/ 706622 h 1574215"/>
                <a:gd name="connsiteX2803" fmla="*/ 2355378 w 2437871"/>
                <a:gd name="connsiteY2803" fmla="*/ 863658 h 1574215"/>
                <a:gd name="connsiteX2804" fmla="*/ 2359394 w 2437871"/>
                <a:gd name="connsiteY2804" fmla="*/ 863658 h 1574215"/>
                <a:gd name="connsiteX2805" fmla="*/ 2359394 w 2437871"/>
                <a:gd name="connsiteY2805" fmla="*/ 789196 h 1574215"/>
                <a:gd name="connsiteX2806" fmla="*/ 2355378 w 2437871"/>
                <a:gd name="connsiteY2806" fmla="*/ 789196 h 1574215"/>
                <a:gd name="connsiteX2807" fmla="*/ 2355378 w 2437871"/>
                <a:gd name="connsiteY2807" fmla="*/ 863658 h 1574215"/>
                <a:gd name="connsiteX2808" fmla="*/ 1574215 w 2437871"/>
                <a:gd name="connsiteY2808" fmla="*/ 78478 h 1574215"/>
                <a:gd name="connsiteX2809" fmla="*/ 1574215 w 2437871"/>
                <a:gd name="connsiteY2809" fmla="*/ 4016 h 1574215"/>
                <a:gd name="connsiteX2810" fmla="*/ 1570198 w 2437871"/>
                <a:gd name="connsiteY2810" fmla="*/ 4016 h 1574215"/>
                <a:gd name="connsiteX2811" fmla="*/ 1570198 w 2437871"/>
                <a:gd name="connsiteY2811" fmla="*/ 78478 h 1574215"/>
                <a:gd name="connsiteX2812" fmla="*/ 1574215 w 2437871"/>
                <a:gd name="connsiteY2812" fmla="*/ 78478 h 1574215"/>
                <a:gd name="connsiteX2813" fmla="*/ 1966764 w 2437871"/>
                <a:gd name="connsiteY2813" fmla="*/ 78478 h 1574215"/>
                <a:gd name="connsiteX2814" fmla="*/ 1966764 w 2437871"/>
                <a:gd name="connsiteY2814" fmla="*/ 4016 h 1574215"/>
                <a:gd name="connsiteX2815" fmla="*/ 1962748 w 2437871"/>
                <a:gd name="connsiteY2815" fmla="*/ 4016 h 1574215"/>
                <a:gd name="connsiteX2816" fmla="*/ 1962748 w 2437871"/>
                <a:gd name="connsiteY2816" fmla="*/ 78478 h 1574215"/>
                <a:gd name="connsiteX2817" fmla="*/ 1966764 w 2437871"/>
                <a:gd name="connsiteY2817" fmla="*/ 78478 h 1574215"/>
                <a:gd name="connsiteX2818" fmla="*/ 1888286 w 2437871"/>
                <a:gd name="connsiteY2818" fmla="*/ 78478 h 1574215"/>
                <a:gd name="connsiteX2819" fmla="*/ 1888286 w 2437871"/>
                <a:gd name="connsiteY2819" fmla="*/ 4016 h 1574215"/>
                <a:gd name="connsiteX2820" fmla="*/ 1884270 w 2437871"/>
                <a:gd name="connsiteY2820" fmla="*/ 4016 h 1574215"/>
                <a:gd name="connsiteX2821" fmla="*/ 1884270 w 2437871"/>
                <a:gd name="connsiteY2821" fmla="*/ 78478 h 1574215"/>
                <a:gd name="connsiteX2822" fmla="*/ 1888286 w 2437871"/>
                <a:gd name="connsiteY2822" fmla="*/ 78478 h 1574215"/>
                <a:gd name="connsiteX2823" fmla="*/ 1809809 w 2437871"/>
                <a:gd name="connsiteY2823" fmla="*/ 78478 h 1574215"/>
                <a:gd name="connsiteX2824" fmla="*/ 1809809 w 2437871"/>
                <a:gd name="connsiteY2824" fmla="*/ 4016 h 1574215"/>
                <a:gd name="connsiteX2825" fmla="*/ 1805792 w 2437871"/>
                <a:gd name="connsiteY2825" fmla="*/ 4016 h 1574215"/>
                <a:gd name="connsiteX2826" fmla="*/ 1805792 w 2437871"/>
                <a:gd name="connsiteY2826" fmla="*/ 78478 h 1574215"/>
                <a:gd name="connsiteX2827" fmla="*/ 1809809 w 2437871"/>
                <a:gd name="connsiteY2827" fmla="*/ 78478 h 1574215"/>
                <a:gd name="connsiteX2828" fmla="*/ 1652773 w 2437871"/>
                <a:gd name="connsiteY2828" fmla="*/ 78478 h 1574215"/>
                <a:gd name="connsiteX2829" fmla="*/ 1652773 w 2437871"/>
                <a:gd name="connsiteY2829" fmla="*/ 4016 h 1574215"/>
                <a:gd name="connsiteX2830" fmla="*/ 1648756 w 2437871"/>
                <a:gd name="connsiteY2830" fmla="*/ 4016 h 1574215"/>
                <a:gd name="connsiteX2831" fmla="*/ 1648756 w 2437871"/>
                <a:gd name="connsiteY2831" fmla="*/ 78478 h 1574215"/>
                <a:gd name="connsiteX2832" fmla="*/ 1652773 w 2437871"/>
                <a:gd name="connsiteY2832" fmla="*/ 78478 h 1574215"/>
                <a:gd name="connsiteX2833" fmla="*/ 1731250 w 2437871"/>
                <a:gd name="connsiteY2833" fmla="*/ 78478 h 1574215"/>
                <a:gd name="connsiteX2834" fmla="*/ 1731250 w 2437871"/>
                <a:gd name="connsiteY2834" fmla="*/ 4016 h 1574215"/>
                <a:gd name="connsiteX2835" fmla="*/ 1727234 w 2437871"/>
                <a:gd name="connsiteY2835" fmla="*/ 4016 h 1574215"/>
                <a:gd name="connsiteX2836" fmla="*/ 1727234 w 2437871"/>
                <a:gd name="connsiteY2836" fmla="*/ 78478 h 1574215"/>
                <a:gd name="connsiteX2837" fmla="*/ 1731250 w 2437871"/>
                <a:gd name="connsiteY2837" fmla="*/ 78478 h 1574215"/>
                <a:gd name="connsiteX2838" fmla="*/ 2202358 w 2437871"/>
                <a:gd name="connsiteY2838" fmla="*/ 78478 h 1574215"/>
                <a:gd name="connsiteX2839" fmla="*/ 2202358 w 2437871"/>
                <a:gd name="connsiteY2839" fmla="*/ 4016 h 1574215"/>
                <a:gd name="connsiteX2840" fmla="*/ 2198342 w 2437871"/>
                <a:gd name="connsiteY2840" fmla="*/ 4016 h 1574215"/>
                <a:gd name="connsiteX2841" fmla="*/ 2198342 w 2437871"/>
                <a:gd name="connsiteY2841" fmla="*/ 78478 h 1574215"/>
                <a:gd name="connsiteX2842" fmla="*/ 2202358 w 2437871"/>
                <a:gd name="connsiteY2842" fmla="*/ 78478 h 1574215"/>
                <a:gd name="connsiteX2843" fmla="*/ 2280836 w 2437871"/>
                <a:gd name="connsiteY2843" fmla="*/ 78478 h 1574215"/>
                <a:gd name="connsiteX2844" fmla="*/ 2280836 w 2437871"/>
                <a:gd name="connsiteY2844" fmla="*/ 4016 h 1574215"/>
                <a:gd name="connsiteX2845" fmla="*/ 2276820 w 2437871"/>
                <a:gd name="connsiteY2845" fmla="*/ 4016 h 1574215"/>
                <a:gd name="connsiteX2846" fmla="*/ 2276820 w 2437871"/>
                <a:gd name="connsiteY2846" fmla="*/ 78478 h 1574215"/>
                <a:gd name="connsiteX2847" fmla="*/ 2280836 w 2437871"/>
                <a:gd name="connsiteY2847" fmla="*/ 78478 h 1574215"/>
                <a:gd name="connsiteX2848" fmla="*/ 2359394 w 2437871"/>
                <a:gd name="connsiteY2848" fmla="*/ 78478 h 1574215"/>
                <a:gd name="connsiteX2849" fmla="*/ 2359394 w 2437871"/>
                <a:gd name="connsiteY2849" fmla="*/ 4016 h 1574215"/>
                <a:gd name="connsiteX2850" fmla="*/ 2355378 w 2437871"/>
                <a:gd name="connsiteY2850" fmla="*/ 4016 h 1574215"/>
                <a:gd name="connsiteX2851" fmla="*/ 2355378 w 2437871"/>
                <a:gd name="connsiteY2851" fmla="*/ 78478 h 1574215"/>
                <a:gd name="connsiteX2852" fmla="*/ 2359394 w 2437871"/>
                <a:gd name="connsiteY2852" fmla="*/ 78478 h 1574215"/>
                <a:gd name="connsiteX2853" fmla="*/ 2123800 w 2437871"/>
                <a:gd name="connsiteY2853" fmla="*/ 78478 h 1574215"/>
                <a:gd name="connsiteX2854" fmla="*/ 2123800 w 2437871"/>
                <a:gd name="connsiteY2854" fmla="*/ 4016 h 1574215"/>
                <a:gd name="connsiteX2855" fmla="*/ 2119784 w 2437871"/>
                <a:gd name="connsiteY2855" fmla="*/ 4016 h 1574215"/>
                <a:gd name="connsiteX2856" fmla="*/ 2119784 w 2437871"/>
                <a:gd name="connsiteY2856" fmla="*/ 78478 h 1574215"/>
                <a:gd name="connsiteX2857" fmla="*/ 2123800 w 2437871"/>
                <a:gd name="connsiteY2857" fmla="*/ 78478 h 1574215"/>
                <a:gd name="connsiteX2858" fmla="*/ 2045322 w 2437871"/>
                <a:gd name="connsiteY2858" fmla="*/ 78478 h 1574215"/>
                <a:gd name="connsiteX2859" fmla="*/ 2045322 w 2437871"/>
                <a:gd name="connsiteY2859" fmla="*/ 4016 h 1574215"/>
                <a:gd name="connsiteX2860" fmla="*/ 2041306 w 2437871"/>
                <a:gd name="connsiteY2860" fmla="*/ 4016 h 1574215"/>
                <a:gd name="connsiteX2861" fmla="*/ 2041306 w 2437871"/>
                <a:gd name="connsiteY2861" fmla="*/ 78478 h 1574215"/>
                <a:gd name="connsiteX2862" fmla="*/ 2045322 w 2437871"/>
                <a:gd name="connsiteY2862" fmla="*/ 78478 h 1574215"/>
                <a:gd name="connsiteX2863" fmla="*/ 475124 w 2437871"/>
                <a:gd name="connsiteY2863" fmla="*/ 157036 h 1574215"/>
                <a:gd name="connsiteX2864" fmla="*/ 475124 w 2437871"/>
                <a:gd name="connsiteY2864" fmla="*/ 82574 h 1574215"/>
                <a:gd name="connsiteX2865" fmla="*/ 471108 w 2437871"/>
                <a:gd name="connsiteY2865" fmla="*/ 82574 h 1574215"/>
                <a:gd name="connsiteX2866" fmla="*/ 471108 w 2437871"/>
                <a:gd name="connsiteY2866" fmla="*/ 157036 h 1574215"/>
                <a:gd name="connsiteX2867" fmla="*/ 475124 w 2437871"/>
                <a:gd name="connsiteY2867" fmla="*/ 157036 h 1574215"/>
                <a:gd name="connsiteX2868" fmla="*/ 161052 w 2437871"/>
                <a:gd name="connsiteY2868" fmla="*/ 475124 h 1574215"/>
                <a:gd name="connsiteX2869" fmla="*/ 157036 w 2437871"/>
                <a:gd name="connsiteY2869" fmla="*/ 475124 h 1574215"/>
                <a:gd name="connsiteX2870" fmla="*/ 157036 w 2437871"/>
                <a:gd name="connsiteY2870" fmla="*/ 549586 h 1574215"/>
                <a:gd name="connsiteX2871" fmla="*/ 161052 w 2437871"/>
                <a:gd name="connsiteY2871" fmla="*/ 549586 h 1574215"/>
                <a:gd name="connsiteX2872" fmla="*/ 161052 w 2437871"/>
                <a:gd name="connsiteY2872" fmla="*/ 475124 h 1574215"/>
                <a:gd name="connsiteX2873" fmla="*/ 1495737 w 2437871"/>
                <a:gd name="connsiteY2873" fmla="*/ 235514 h 1574215"/>
                <a:gd name="connsiteX2874" fmla="*/ 1495737 w 2437871"/>
                <a:gd name="connsiteY2874" fmla="*/ 161052 h 1574215"/>
                <a:gd name="connsiteX2875" fmla="*/ 1491721 w 2437871"/>
                <a:gd name="connsiteY2875" fmla="*/ 161052 h 1574215"/>
                <a:gd name="connsiteX2876" fmla="*/ 1491721 w 2437871"/>
                <a:gd name="connsiteY2876" fmla="*/ 235514 h 1574215"/>
                <a:gd name="connsiteX2877" fmla="*/ 1495737 w 2437871"/>
                <a:gd name="connsiteY2877" fmla="*/ 235514 h 1574215"/>
                <a:gd name="connsiteX2878" fmla="*/ 1574215 w 2437871"/>
                <a:gd name="connsiteY2878" fmla="*/ 235514 h 1574215"/>
                <a:gd name="connsiteX2879" fmla="*/ 1574215 w 2437871"/>
                <a:gd name="connsiteY2879" fmla="*/ 161052 h 1574215"/>
                <a:gd name="connsiteX2880" fmla="*/ 1570198 w 2437871"/>
                <a:gd name="connsiteY2880" fmla="*/ 161052 h 1574215"/>
                <a:gd name="connsiteX2881" fmla="*/ 1570198 w 2437871"/>
                <a:gd name="connsiteY2881" fmla="*/ 235514 h 1574215"/>
                <a:gd name="connsiteX2882" fmla="*/ 1574215 w 2437871"/>
                <a:gd name="connsiteY2882" fmla="*/ 235514 h 1574215"/>
                <a:gd name="connsiteX2883" fmla="*/ 1652773 w 2437871"/>
                <a:gd name="connsiteY2883" fmla="*/ 235514 h 1574215"/>
                <a:gd name="connsiteX2884" fmla="*/ 1652773 w 2437871"/>
                <a:gd name="connsiteY2884" fmla="*/ 161052 h 1574215"/>
                <a:gd name="connsiteX2885" fmla="*/ 1648756 w 2437871"/>
                <a:gd name="connsiteY2885" fmla="*/ 161052 h 1574215"/>
                <a:gd name="connsiteX2886" fmla="*/ 1648756 w 2437871"/>
                <a:gd name="connsiteY2886" fmla="*/ 235514 h 1574215"/>
                <a:gd name="connsiteX2887" fmla="*/ 1652773 w 2437871"/>
                <a:gd name="connsiteY2887" fmla="*/ 235514 h 1574215"/>
                <a:gd name="connsiteX2888" fmla="*/ 2045322 w 2437871"/>
                <a:gd name="connsiteY2888" fmla="*/ 235514 h 1574215"/>
                <a:gd name="connsiteX2889" fmla="*/ 2045322 w 2437871"/>
                <a:gd name="connsiteY2889" fmla="*/ 161052 h 1574215"/>
                <a:gd name="connsiteX2890" fmla="*/ 2041306 w 2437871"/>
                <a:gd name="connsiteY2890" fmla="*/ 161052 h 1574215"/>
                <a:gd name="connsiteX2891" fmla="*/ 2041306 w 2437871"/>
                <a:gd name="connsiteY2891" fmla="*/ 235514 h 1574215"/>
                <a:gd name="connsiteX2892" fmla="*/ 2045322 w 2437871"/>
                <a:gd name="connsiteY2892" fmla="*/ 235514 h 1574215"/>
                <a:gd name="connsiteX2893" fmla="*/ 1731250 w 2437871"/>
                <a:gd name="connsiteY2893" fmla="*/ 235514 h 1574215"/>
                <a:gd name="connsiteX2894" fmla="*/ 1731250 w 2437871"/>
                <a:gd name="connsiteY2894" fmla="*/ 161052 h 1574215"/>
                <a:gd name="connsiteX2895" fmla="*/ 1727234 w 2437871"/>
                <a:gd name="connsiteY2895" fmla="*/ 161052 h 1574215"/>
                <a:gd name="connsiteX2896" fmla="*/ 1727234 w 2437871"/>
                <a:gd name="connsiteY2896" fmla="*/ 235514 h 1574215"/>
                <a:gd name="connsiteX2897" fmla="*/ 1731250 w 2437871"/>
                <a:gd name="connsiteY2897" fmla="*/ 235514 h 1574215"/>
                <a:gd name="connsiteX2898" fmla="*/ 1260223 w 2437871"/>
                <a:gd name="connsiteY2898" fmla="*/ 235514 h 1574215"/>
                <a:gd name="connsiteX2899" fmla="*/ 1260223 w 2437871"/>
                <a:gd name="connsiteY2899" fmla="*/ 161052 h 1574215"/>
                <a:gd name="connsiteX2900" fmla="*/ 1256207 w 2437871"/>
                <a:gd name="connsiteY2900" fmla="*/ 161052 h 1574215"/>
                <a:gd name="connsiteX2901" fmla="*/ 1256207 w 2437871"/>
                <a:gd name="connsiteY2901" fmla="*/ 235514 h 1574215"/>
                <a:gd name="connsiteX2902" fmla="*/ 1260223 w 2437871"/>
                <a:gd name="connsiteY2902" fmla="*/ 235514 h 1574215"/>
                <a:gd name="connsiteX2903" fmla="*/ 1809809 w 2437871"/>
                <a:gd name="connsiteY2903" fmla="*/ 235514 h 1574215"/>
                <a:gd name="connsiteX2904" fmla="*/ 1809809 w 2437871"/>
                <a:gd name="connsiteY2904" fmla="*/ 161052 h 1574215"/>
                <a:gd name="connsiteX2905" fmla="*/ 1805792 w 2437871"/>
                <a:gd name="connsiteY2905" fmla="*/ 161052 h 1574215"/>
                <a:gd name="connsiteX2906" fmla="*/ 1805792 w 2437871"/>
                <a:gd name="connsiteY2906" fmla="*/ 235514 h 1574215"/>
                <a:gd name="connsiteX2907" fmla="*/ 1809809 w 2437871"/>
                <a:gd name="connsiteY2907" fmla="*/ 235514 h 1574215"/>
                <a:gd name="connsiteX2908" fmla="*/ 1181665 w 2437871"/>
                <a:gd name="connsiteY2908" fmla="*/ 235514 h 1574215"/>
                <a:gd name="connsiteX2909" fmla="*/ 1181665 w 2437871"/>
                <a:gd name="connsiteY2909" fmla="*/ 161052 h 1574215"/>
                <a:gd name="connsiteX2910" fmla="*/ 1177649 w 2437871"/>
                <a:gd name="connsiteY2910" fmla="*/ 161052 h 1574215"/>
                <a:gd name="connsiteX2911" fmla="*/ 1177649 w 2437871"/>
                <a:gd name="connsiteY2911" fmla="*/ 235514 h 1574215"/>
                <a:gd name="connsiteX2912" fmla="*/ 1181665 w 2437871"/>
                <a:gd name="connsiteY2912" fmla="*/ 235514 h 1574215"/>
                <a:gd name="connsiteX2913" fmla="*/ 1417259 w 2437871"/>
                <a:gd name="connsiteY2913" fmla="*/ 235514 h 1574215"/>
                <a:gd name="connsiteX2914" fmla="*/ 1417259 w 2437871"/>
                <a:gd name="connsiteY2914" fmla="*/ 161052 h 1574215"/>
                <a:gd name="connsiteX2915" fmla="*/ 1413243 w 2437871"/>
                <a:gd name="connsiteY2915" fmla="*/ 161052 h 1574215"/>
                <a:gd name="connsiteX2916" fmla="*/ 1413243 w 2437871"/>
                <a:gd name="connsiteY2916" fmla="*/ 235514 h 1574215"/>
                <a:gd name="connsiteX2917" fmla="*/ 1417259 w 2437871"/>
                <a:gd name="connsiteY2917" fmla="*/ 235514 h 1574215"/>
                <a:gd name="connsiteX2918" fmla="*/ 1338701 w 2437871"/>
                <a:gd name="connsiteY2918" fmla="*/ 235514 h 1574215"/>
                <a:gd name="connsiteX2919" fmla="*/ 1338701 w 2437871"/>
                <a:gd name="connsiteY2919" fmla="*/ 161052 h 1574215"/>
                <a:gd name="connsiteX2920" fmla="*/ 1334685 w 2437871"/>
                <a:gd name="connsiteY2920" fmla="*/ 161052 h 1574215"/>
                <a:gd name="connsiteX2921" fmla="*/ 1334685 w 2437871"/>
                <a:gd name="connsiteY2921" fmla="*/ 235514 h 1574215"/>
                <a:gd name="connsiteX2922" fmla="*/ 1338701 w 2437871"/>
                <a:gd name="connsiteY2922" fmla="*/ 235514 h 1574215"/>
                <a:gd name="connsiteX2923" fmla="*/ 396566 w 2437871"/>
                <a:gd name="connsiteY2923" fmla="*/ 235514 h 1574215"/>
                <a:gd name="connsiteX2924" fmla="*/ 396566 w 2437871"/>
                <a:gd name="connsiteY2924" fmla="*/ 161052 h 1574215"/>
                <a:gd name="connsiteX2925" fmla="*/ 392550 w 2437871"/>
                <a:gd name="connsiteY2925" fmla="*/ 161052 h 1574215"/>
                <a:gd name="connsiteX2926" fmla="*/ 392550 w 2437871"/>
                <a:gd name="connsiteY2926" fmla="*/ 235514 h 1574215"/>
                <a:gd name="connsiteX2927" fmla="*/ 396566 w 2437871"/>
                <a:gd name="connsiteY2927" fmla="*/ 235514 h 1574215"/>
                <a:gd name="connsiteX2928" fmla="*/ 867673 w 2437871"/>
                <a:gd name="connsiteY2928" fmla="*/ 235514 h 1574215"/>
                <a:gd name="connsiteX2929" fmla="*/ 867673 w 2437871"/>
                <a:gd name="connsiteY2929" fmla="*/ 161052 h 1574215"/>
                <a:gd name="connsiteX2930" fmla="*/ 863657 w 2437871"/>
                <a:gd name="connsiteY2930" fmla="*/ 161052 h 1574215"/>
                <a:gd name="connsiteX2931" fmla="*/ 863657 w 2437871"/>
                <a:gd name="connsiteY2931" fmla="*/ 235514 h 1574215"/>
                <a:gd name="connsiteX2932" fmla="*/ 867673 w 2437871"/>
                <a:gd name="connsiteY2932" fmla="*/ 235514 h 1574215"/>
                <a:gd name="connsiteX2933" fmla="*/ 789115 w 2437871"/>
                <a:gd name="connsiteY2933" fmla="*/ 235514 h 1574215"/>
                <a:gd name="connsiteX2934" fmla="*/ 789115 w 2437871"/>
                <a:gd name="connsiteY2934" fmla="*/ 161052 h 1574215"/>
                <a:gd name="connsiteX2935" fmla="*/ 785099 w 2437871"/>
                <a:gd name="connsiteY2935" fmla="*/ 161052 h 1574215"/>
                <a:gd name="connsiteX2936" fmla="*/ 785099 w 2437871"/>
                <a:gd name="connsiteY2936" fmla="*/ 235514 h 1574215"/>
                <a:gd name="connsiteX2937" fmla="*/ 789115 w 2437871"/>
                <a:gd name="connsiteY2937" fmla="*/ 235514 h 1574215"/>
                <a:gd name="connsiteX2938" fmla="*/ 475124 w 2437871"/>
                <a:gd name="connsiteY2938" fmla="*/ 235514 h 1574215"/>
                <a:gd name="connsiteX2939" fmla="*/ 475124 w 2437871"/>
                <a:gd name="connsiteY2939" fmla="*/ 161052 h 1574215"/>
                <a:gd name="connsiteX2940" fmla="*/ 471108 w 2437871"/>
                <a:gd name="connsiteY2940" fmla="*/ 161052 h 1574215"/>
                <a:gd name="connsiteX2941" fmla="*/ 471108 w 2437871"/>
                <a:gd name="connsiteY2941" fmla="*/ 235514 h 1574215"/>
                <a:gd name="connsiteX2942" fmla="*/ 475124 w 2437871"/>
                <a:gd name="connsiteY2942" fmla="*/ 235514 h 1574215"/>
                <a:gd name="connsiteX2943" fmla="*/ 710638 w 2437871"/>
                <a:gd name="connsiteY2943" fmla="*/ 235514 h 1574215"/>
                <a:gd name="connsiteX2944" fmla="*/ 710638 w 2437871"/>
                <a:gd name="connsiteY2944" fmla="*/ 161052 h 1574215"/>
                <a:gd name="connsiteX2945" fmla="*/ 706621 w 2437871"/>
                <a:gd name="connsiteY2945" fmla="*/ 161052 h 1574215"/>
                <a:gd name="connsiteX2946" fmla="*/ 706621 w 2437871"/>
                <a:gd name="connsiteY2946" fmla="*/ 235514 h 1574215"/>
                <a:gd name="connsiteX2947" fmla="*/ 710638 w 2437871"/>
                <a:gd name="connsiteY2947" fmla="*/ 235514 h 1574215"/>
                <a:gd name="connsiteX2948" fmla="*/ 553602 w 2437871"/>
                <a:gd name="connsiteY2948" fmla="*/ 235514 h 1574215"/>
                <a:gd name="connsiteX2949" fmla="*/ 553602 w 2437871"/>
                <a:gd name="connsiteY2949" fmla="*/ 161052 h 1574215"/>
                <a:gd name="connsiteX2950" fmla="*/ 549585 w 2437871"/>
                <a:gd name="connsiteY2950" fmla="*/ 161052 h 1574215"/>
                <a:gd name="connsiteX2951" fmla="*/ 549585 w 2437871"/>
                <a:gd name="connsiteY2951" fmla="*/ 235514 h 1574215"/>
                <a:gd name="connsiteX2952" fmla="*/ 553602 w 2437871"/>
                <a:gd name="connsiteY2952" fmla="*/ 235514 h 1574215"/>
                <a:gd name="connsiteX2953" fmla="*/ 1888286 w 2437871"/>
                <a:gd name="connsiteY2953" fmla="*/ 235514 h 1574215"/>
                <a:gd name="connsiteX2954" fmla="*/ 1888286 w 2437871"/>
                <a:gd name="connsiteY2954" fmla="*/ 161052 h 1574215"/>
                <a:gd name="connsiteX2955" fmla="*/ 1884270 w 2437871"/>
                <a:gd name="connsiteY2955" fmla="*/ 161052 h 1574215"/>
                <a:gd name="connsiteX2956" fmla="*/ 1884270 w 2437871"/>
                <a:gd name="connsiteY2956" fmla="*/ 235514 h 1574215"/>
                <a:gd name="connsiteX2957" fmla="*/ 1888286 w 2437871"/>
                <a:gd name="connsiteY2957" fmla="*/ 235514 h 1574215"/>
                <a:gd name="connsiteX2958" fmla="*/ 318088 w 2437871"/>
                <a:gd name="connsiteY2958" fmla="*/ 235514 h 1574215"/>
                <a:gd name="connsiteX2959" fmla="*/ 318088 w 2437871"/>
                <a:gd name="connsiteY2959" fmla="*/ 161052 h 1574215"/>
                <a:gd name="connsiteX2960" fmla="*/ 314072 w 2437871"/>
                <a:gd name="connsiteY2960" fmla="*/ 161052 h 1574215"/>
                <a:gd name="connsiteX2961" fmla="*/ 314072 w 2437871"/>
                <a:gd name="connsiteY2961" fmla="*/ 235514 h 1574215"/>
                <a:gd name="connsiteX2962" fmla="*/ 318088 w 2437871"/>
                <a:gd name="connsiteY2962" fmla="*/ 235514 h 1574215"/>
                <a:gd name="connsiteX2963" fmla="*/ 2198342 w 2437871"/>
                <a:gd name="connsiteY2963" fmla="*/ 314072 h 1574215"/>
                <a:gd name="connsiteX2964" fmla="*/ 2202358 w 2437871"/>
                <a:gd name="connsiteY2964" fmla="*/ 314072 h 1574215"/>
                <a:gd name="connsiteX2965" fmla="*/ 2202358 w 2437871"/>
                <a:gd name="connsiteY2965" fmla="*/ 239610 h 1574215"/>
                <a:gd name="connsiteX2966" fmla="*/ 2198342 w 2437871"/>
                <a:gd name="connsiteY2966" fmla="*/ 239610 h 1574215"/>
                <a:gd name="connsiteX2967" fmla="*/ 2198342 w 2437871"/>
                <a:gd name="connsiteY2967" fmla="*/ 314072 h 1574215"/>
                <a:gd name="connsiteX2968" fmla="*/ 1966764 w 2437871"/>
                <a:gd name="connsiteY2968" fmla="*/ 235514 h 1574215"/>
                <a:gd name="connsiteX2969" fmla="*/ 1966764 w 2437871"/>
                <a:gd name="connsiteY2969" fmla="*/ 161052 h 1574215"/>
                <a:gd name="connsiteX2970" fmla="*/ 1962748 w 2437871"/>
                <a:gd name="connsiteY2970" fmla="*/ 161052 h 1574215"/>
                <a:gd name="connsiteX2971" fmla="*/ 1962748 w 2437871"/>
                <a:gd name="connsiteY2971" fmla="*/ 235514 h 1574215"/>
                <a:gd name="connsiteX2972" fmla="*/ 1966764 w 2437871"/>
                <a:gd name="connsiteY2972" fmla="*/ 235514 h 1574215"/>
                <a:gd name="connsiteX2973" fmla="*/ 239530 w 2437871"/>
                <a:gd name="connsiteY2973" fmla="*/ 235514 h 1574215"/>
                <a:gd name="connsiteX2974" fmla="*/ 239530 w 2437871"/>
                <a:gd name="connsiteY2974" fmla="*/ 161052 h 1574215"/>
                <a:gd name="connsiteX2975" fmla="*/ 235514 w 2437871"/>
                <a:gd name="connsiteY2975" fmla="*/ 161052 h 1574215"/>
                <a:gd name="connsiteX2976" fmla="*/ 235514 w 2437871"/>
                <a:gd name="connsiteY2976" fmla="*/ 235514 h 1574215"/>
                <a:gd name="connsiteX2977" fmla="*/ 239530 w 2437871"/>
                <a:gd name="connsiteY2977" fmla="*/ 235514 h 1574215"/>
                <a:gd name="connsiteX2978" fmla="*/ 632080 w 2437871"/>
                <a:gd name="connsiteY2978" fmla="*/ 235514 h 1574215"/>
                <a:gd name="connsiteX2979" fmla="*/ 632080 w 2437871"/>
                <a:gd name="connsiteY2979" fmla="*/ 161052 h 1574215"/>
                <a:gd name="connsiteX2980" fmla="*/ 628063 w 2437871"/>
                <a:gd name="connsiteY2980" fmla="*/ 161052 h 1574215"/>
                <a:gd name="connsiteX2981" fmla="*/ 628063 w 2437871"/>
                <a:gd name="connsiteY2981" fmla="*/ 235514 h 1574215"/>
                <a:gd name="connsiteX2982" fmla="*/ 632080 w 2437871"/>
                <a:gd name="connsiteY2982" fmla="*/ 235514 h 1574215"/>
                <a:gd name="connsiteX2983" fmla="*/ 1103187 w 2437871"/>
                <a:gd name="connsiteY2983" fmla="*/ 235514 h 1574215"/>
                <a:gd name="connsiteX2984" fmla="*/ 1103187 w 2437871"/>
                <a:gd name="connsiteY2984" fmla="*/ 161052 h 1574215"/>
                <a:gd name="connsiteX2985" fmla="*/ 1099171 w 2437871"/>
                <a:gd name="connsiteY2985" fmla="*/ 161052 h 1574215"/>
                <a:gd name="connsiteX2986" fmla="*/ 1099171 w 2437871"/>
                <a:gd name="connsiteY2986" fmla="*/ 235514 h 1574215"/>
                <a:gd name="connsiteX2987" fmla="*/ 1103187 w 2437871"/>
                <a:gd name="connsiteY2987" fmla="*/ 235514 h 1574215"/>
                <a:gd name="connsiteX2988" fmla="*/ 785099 w 2437871"/>
                <a:gd name="connsiteY2988" fmla="*/ 1260224 h 1574215"/>
                <a:gd name="connsiteX2989" fmla="*/ 785099 w 2437871"/>
                <a:gd name="connsiteY2989" fmla="*/ 1334685 h 1574215"/>
                <a:gd name="connsiteX2990" fmla="*/ 789115 w 2437871"/>
                <a:gd name="connsiteY2990" fmla="*/ 1334685 h 1574215"/>
                <a:gd name="connsiteX2991" fmla="*/ 789115 w 2437871"/>
                <a:gd name="connsiteY2991" fmla="*/ 1260224 h 1574215"/>
                <a:gd name="connsiteX2992" fmla="*/ 785099 w 2437871"/>
                <a:gd name="connsiteY2992" fmla="*/ 1260224 h 1574215"/>
                <a:gd name="connsiteX2993" fmla="*/ 628063 w 2437871"/>
                <a:gd name="connsiteY2993" fmla="*/ 1260224 h 1574215"/>
                <a:gd name="connsiteX2994" fmla="*/ 628063 w 2437871"/>
                <a:gd name="connsiteY2994" fmla="*/ 1334685 h 1574215"/>
                <a:gd name="connsiteX2995" fmla="*/ 632080 w 2437871"/>
                <a:gd name="connsiteY2995" fmla="*/ 1334685 h 1574215"/>
                <a:gd name="connsiteX2996" fmla="*/ 632080 w 2437871"/>
                <a:gd name="connsiteY2996" fmla="*/ 1260224 h 1574215"/>
                <a:gd name="connsiteX2997" fmla="*/ 628063 w 2437871"/>
                <a:gd name="connsiteY2997" fmla="*/ 1260224 h 1574215"/>
                <a:gd name="connsiteX2998" fmla="*/ 549585 w 2437871"/>
                <a:gd name="connsiteY2998" fmla="*/ 1260224 h 1574215"/>
                <a:gd name="connsiteX2999" fmla="*/ 549585 w 2437871"/>
                <a:gd name="connsiteY2999" fmla="*/ 1334685 h 1574215"/>
                <a:gd name="connsiteX3000" fmla="*/ 553602 w 2437871"/>
                <a:gd name="connsiteY3000" fmla="*/ 1334685 h 1574215"/>
                <a:gd name="connsiteX3001" fmla="*/ 553602 w 2437871"/>
                <a:gd name="connsiteY3001" fmla="*/ 1260224 h 1574215"/>
                <a:gd name="connsiteX3002" fmla="*/ 549585 w 2437871"/>
                <a:gd name="connsiteY3002" fmla="*/ 1260224 h 1574215"/>
                <a:gd name="connsiteX3003" fmla="*/ 471108 w 2437871"/>
                <a:gd name="connsiteY3003" fmla="*/ 1260224 h 1574215"/>
                <a:gd name="connsiteX3004" fmla="*/ 471108 w 2437871"/>
                <a:gd name="connsiteY3004" fmla="*/ 1334685 h 1574215"/>
                <a:gd name="connsiteX3005" fmla="*/ 475124 w 2437871"/>
                <a:gd name="connsiteY3005" fmla="*/ 1334685 h 1574215"/>
                <a:gd name="connsiteX3006" fmla="*/ 475124 w 2437871"/>
                <a:gd name="connsiteY3006" fmla="*/ 1260224 h 1574215"/>
                <a:gd name="connsiteX3007" fmla="*/ 471108 w 2437871"/>
                <a:gd name="connsiteY3007" fmla="*/ 1260224 h 1574215"/>
                <a:gd name="connsiteX3008" fmla="*/ 1099171 w 2437871"/>
                <a:gd name="connsiteY3008" fmla="*/ 1260224 h 1574215"/>
                <a:gd name="connsiteX3009" fmla="*/ 1099171 w 2437871"/>
                <a:gd name="connsiteY3009" fmla="*/ 1334685 h 1574215"/>
                <a:gd name="connsiteX3010" fmla="*/ 1103187 w 2437871"/>
                <a:gd name="connsiteY3010" fmla="*/ 1334685 h 1574215"/>
                <a:gd name="connsiteX3011" fmla="*/ 1103187 w 2437871"/>
                <a:gd name="connsiteY3011" fmla="*/ 1260224 h 1574215"/>
                <a:gd name="connsiteX3012" fmla="*/ 1099171 w 2437871"/>
                <a:gd name="connsiteY3012" fmla="*/ 1260224 h 1574215"/>
                <a:gd name="connsiteX3013" fmla="*/ 392550 w 2437871"/>
                <a:gd name="connsiteY3013" fmla="*/ 1260224 h 1574215"/>
                <a:gd name="connsiteX3014" fmla="*/ 392550 w 2437871"/>
                <a:gd name="connsiteY3014" fmla="*/ 1334685 h 1574215"/>
                <a:gd name="connsiteX3015" fmla="*/ 396566 w 2437871"/>
                <a:gd name="connsiteY3015" fmla="*/ 1334685 h 1574215"/>
                <a:gd name="connsiteX3016" fmla="*/ 396566 w 2437871"/>
                <a:gd name="connsiteY3016" fmla="*/ 1260224 h 1574215"/>
                <a:gd name="connsiteX3017" fmla="*/ 392550 w 2437871"/>
                <a:gd name="connsiteY3017" fmla="*/ 1260224 h 1574215"/>
                <a:gd name="connsiteX3018" fmla="*/ 1020613 w 2437871"/>
                <a:gd name="connsiteY3018" fmla="*/ 1260224 h 1574215"/>
                <a:gd name="connsiteX3019" fmla="*/ 1020613 w 2437871"/>
                <a:gd name="connsiteY3019" fmla="*/ 1334685 h 1574215"/>
                <a:gd name="connsiteX3020" fmla="*/ 1024629 w 2437871"/>
                <a:gd name="connsiteY3020" fmla="*/ 1334685 h 1574215"/>
                <a:gd name="connsiteX3021" fmla="*/ 1024629 w 2437871"/>
                <a:gd name="connsiteY3021" fmla="*/ 1260224 h 1574215"/>
                <a:gd name="connsiteX3022" fmla="*/ 1020613 w 2437871"/>
                <a:gd name="connsiteY3022" fmla="*/ 1260224 h 1574215"/>
                <a:gd name="connsiteX3023" fmla="*/ 863657 w 2437871"/>
                <a:gd name="connsiteY3023" fmla="*/ 1260224 h 1574215"/>
                <a:gd name="connsiteX3024" fmla="*/ 863657 w 2437871"/>
                <a:gd name="connsiteY3024" fmla="*/ 1334685 h 1574215"/>
                <a:gd name="connsiteX3025" fmla="*/ 867673 w 2437871"/>
                <a:gd name="connsiteY3025" fmla="*/ 1334685 h 1574215"/>
                <a:gd name="connsiteX3026" fmla="*/ 867673 w 2437871"/>
                <a:gd name="connsiteY3026" fmla="*/ 1260224 h 1574215"/>
                <a:gd name="connsiteX3027" fmla="*/ 863657 w 2437871"/>
                <a:gd name="connsiteY3027" fmla="*/ 1260224 h 1574215"/>
                <a:gd name="connsiteX3028" fmla="*/ 942135 w 2437871"/>
                <a:gd name="connsiteY3028" fmla="*/ 1260224 h 1574215"/>
                <a:gd name="connsiteX3029" fmla="*/ 942135 w 2437871"/>
                <a:gd name="connsiteY3029" fmla="*/ 1334685 h 1574215"/>
                <a:gd name="connsiteX3030" fmla="*/ 946151 w 2437871"/>
                <a:gd name="connsiteY3030" fmla="*/ 1334685 h 1574215"/>
                <a:gd name="connsiteX3031" fmla="*/ 946151 w 2437871"/>
                <a:gd name="connsiteY3031" fmla="*/ 1260224 h 1574215"/>
                <a:gd name="connsiteX3032" fmla="*/ 942135 w 2437871"/>
                <a:gd name="connsiteY3032" fmla="*/ 1260224 h 1574215"/>
                <a:gd name="connsiteX3033" fmla="*/ 706621 w 2437871"/>
                <a:gd name="connsiteY3033" fmla="*/ 1260224 h 1574215"/>
                <a:gd name="connsiteX3034" fmla="*/ 706621 w 2437871"/>
                <a:gd name="connsiteY3034" fmla="*/ 1334685 h 1574215"/>
                <a:gd name="connsiteX3035" fmla="*/ 710638 w 2437871"/>
                <a:gd name="connsiteY3035" fmla="*/ 1334685 h 1574215"/>
                <a:gd name="connsiteX3036" fmla="*/ 710638 w 2437871"/>
                <a:gd name="connsiteY3036" fmla="*/ 1260224 h 1574215"/>
                <a:gd name="connsiteX3037" fmla="*/ 706621 w 2437871"/>
                <a:gd name="connsiteY3037" fmla="*/ 1260224 h 1574215"/>
                <a:gd name="connsiteX3038" fmla="*/ 2123800 w 2437871"/>
                <a:gd name="connsiteY3038" fmla="*/ 235514 h 1574215"/>
                <a:gd name="connsiteX3039" fmla="*/ 2123800 w 2437871"/>
                <a:gd name="connsiteY3039" fmla="*/ 161052 h 1574215"/>
                <a:gd name="connsiteX3040" fmla="*/ 2119784 w 2437871"/>
                <a:gd name="connsiteY3040" fmla="*/ 161052 h 1574215"/>
                <a:gd name="connsiteX3041" fmla="*/ 2119784 w 2437871"/>
                <a:gd name="connsiteY3041" fmla="*/ 235514 h 1574215"/>
                <a:gd name="connsiteX3042" fmla="*/ 2123800 w 2437871"/>
                <a:gd name="connsiteY3042" fmla="*/ 235514 h 1574215"/>
                <a:gd name="connsiteX3043" fmla="*/ 946151 w 2437871"/>
                <a:gd name="connsiteY3043" fmla="*/ 235514 h 1574215"/>
                <a:gd name="connsiteX3044" fmla="*/ 946151 w 2437871"/>
                <a:gd name="connsiteY3044" fmla="*/ 161052 h 1574215"/>
                <a:gd name="connsiteX3045" fmla="*/ 942135 w 2437871"/>
                <a:gd name="connsiteY3045" fmla="*/ 161052 h 1574215"/>
                <a:gd name="connsiteX3046" fmla="*/ 942135 w 2437871"/>
                <a:gd name="connsiteY3046" fmla="*/ 235514 h 1574215"/>
                <a:gd name="connsiteX3047" fmla="*/ 946151 w 2437871"/>
                <a:gd name="connsiteY3047" fmla="*/ 235514 h 1574215"/>
                <a:gd name="connsiteX3048" fmla="*/ 314072 w 2437871"/>
                <a:gd name="connsiteY3048" fmla="*/ 1260224 h 1574215"/>
                <a:gd name="connsiteX3049" fmla="*/ 314072 w 2437871"/>
                <a:gd name="connsiteY3049" fmla="*/ 1334685 h 1574215"/>
                <a:gd name="connsiteX3050" fmla="*/ 318088 w 2437871"/>
                <a:gd name="connsiteY3050" fmla="*/ 1334685 h 1574215"/>
                <a:gd name="connsiteX3051" fmla="*/ 318088 w 2437871"/>
                <a:gd name="connsiteY3051" fmla="*/ 1260224 h 1574215"/>
                <a:gd name="connsiteX3052" fmla="*/ 314072 w 2437871"/>
                <a:gd name="connsiteY3052" fmla="*/ 1260224 h 1574215"/>
                <a:gd name="connsiteX3053" fmla="*/ 2198342 w 2437871"/>
                <a:gd name="connsiteY3053" fmla="*/ 392550 h 1574215"/>
                <a:gd name="connsiteX3054" fmla="*/ 2202358 w 2437871"/>
                <a:gd name="connsiteY3054" fmla="*/ 392550 h 1574215"/>
                <a:gd name="connsiteX3055" fmla="*/ 2202358 w 2437871"/>
                <a:gd name="connsiteY3055" fmla="*/ 318088 h 1574215"/>
                <a:gd name="connsiteX3056" fmla="*/ 2198342 w 2437871"/>
                <a:gd name="connsiteY3056" fmla="*/ 318088 h 1574215"/>
                <a:gd name="connsiteX3057" fmla="*/ 2198342 w 2437871"/>
                <a:gd name="connsiteY3057" fmla="*/ 392550 h 1574215"/>
                <a:gd name="connsiteX3058" fmla="*/ 1024629 w 2437871"/>
                <a:gd name="connsiteY3058" fmla="*/ 235514 h 1574215"/>
                <a:gd name="connsiteX3059" fmla="*/ 1024629 w 2437871"/>
                <a:gd name="connsiteY3059" fmla="*/ 161052 h 1574215"/>
                <a:gd name="connsiteX3060" fmla="*/ 1020613 w 2437871"/>
                <a:gd name="connsiteY3060" fmla="*/ 161052 h 1574215"/>
                <a:gd name="connsiteX3061" fmla="*/ 1020613 w 2437871"/>
                <a:gd name="connsiteY3061" fmla="*/ 235514 h 1574215"/>
                <a:gd name="connsiteX3062" fmla="*/ 1024629 w 2437871"/>
                <a:gd name="connsiteY3062" fmla="*/ 235514 h 1574215"/>
                <a:gd name="connsiteX3063" fmla="*/ 1177649 w 2437871"/>
                <a:gd name="connsiteY3063" fmla="*/ 1260224 h 1574215"/>
                <a:gd name="connsiteX3064" fmla="*/ 1177649 w 2437871"/>
                <a:gd name="connsiteY3064" fmla="*/ 1334685 h 1574215"/>
                <a:gd name="connsiteX3065" fmla="*/ 1181665 w 2437871"/>
                <a:gd name="connsiteY3065" fmla="*/ 1334685 h 1574215"/>
                <a:gd name="connsiteX3066" fmla="*/ 1181665 w 2437871"/>
                <a:gd name="connsiteY3066" fmla="*/ 1260224 h 1574215"/>
                <a:gd name="connsiteX3067" fmla="*/ 1177649 w 2437871"/>
                <a:gd name="connsiteY3067" fmla="*/ 1260224 h 1574215"/>
                <a:gd name="connsiteX3068" fmla="*/ 235514 w 2437871"/>
                <a:gd name="connsiteY3068" fmla="*/ 1260224 h 1574215"/>
                <a:gd name="connsiteX3069" fmla="*/ 235514 w 2437871"/>
                <a:gd name="connsiteY3069" fmla="*/ 1334685 h 1574215"/>
                <a:gd name="connsiteX3070" fmla="*/ 239530 w 2437871"/>
                <a:gd name="connsiteY3070" fmla="*/ 1334685 h 1574215"/>
                <a:gd name="connsiteX3071" fmla="*/ 239530 w 2437871"/>
                <a:gd name="connsiteY3071" fmla="*/ 1260224 h 1574215"/>
                <a:gd name="connsiteX3072" fmla="*/ 235514 w 2437871"/>
                <a:gd name="connsiteY3072" fmla="*/ 1260224 h 1574215"/>
                <a:gd name="connsiteX3073" fmla="*/ 2198342 w 2437871"/>
                <a:gd name="connsiteY3073" fmla="*/ 471108 h 1574215"/>
                <a:gd name="connsiteX3074" fmla="*/ 2202358 w 2437871"/>
                <a:gd name="connsiteY3074" fmla="*/ 471108 h 1574215"/>
                <a:gd name="connsiteX3075" fmla="*/ 2202358 w 2437871"/>
                <a:gd name="connsiteY3075" fmla="*/ 396646 h 1574215"/>
                <a:gd name="connsiteX3076" fmla="*/ 2198342 w 2437871"/>
                <a:gd name="connsiteY3076" fmla="*/ 396646 h 1574215"/>
                <a:gd name="connsiteX3077" fmla="*/ 2198342 w 2437871"/>
                <a:gd name="connsiteY3077" fmla="*/ 471108 h 1574215"/>
                <a:gd name="connsiteX3078" fmla="*/ 2435864 w 2437871"/>
                <a:gd name="connsiteY3078" fmla="*/ 2008 h 1574215"/>
                <a:gd name="connsiteX3079" fmla="*/ 2435864 w 2437871"/>
                <a:gd name="connsiteY3079" fmla="*/ 4016 h 1574215"/>
                <a:gd name="connsiteX3080" fmla="*/ 2433856 w 2437871"/>
                <a:gd name="connsiteY3080" fmla="*/ 4016 h 1574215"/>
                <a:gd name="connsiteX3081" fmla="*/ 2433856 w 2437871"/>
                <a:gd name="connsiteY3081" fmla="*/ 78478 h 1574215"/>
                <a:gd name="connsiteX3082" fmla="*/ 2435864 w 2437871"/>
                <a:gd name="connsiteY3082" fmla="*/ 78478 h 1574215"/>
                <a:gd name="connsiteX3083" fmla="*/ 2435864 w 2437871"/>
                <a:gd name="connsiteY3083" fmla="*/ 82494 h 1574215"/>
                <a:gd name="connsiteX3084" fmla="*/ 2433856 w 2437871"/>
                <a:gd name="connsiteY3084" fmla="*/ 82494 h 1574215"/>
                <a:gd name="connsiteX3085" fmla="*/ 2433856 w 2437871"/>
                <a:gd name="connsiteY3085" fmla="*/ 156956 h 1574215"/>
                <a:gd name="connsiteX3086" fmla="*/ 2435864 w 2437871"/>
                <a:gd name="connsiteY3086" fmla="*/ 156956 h 1574215"/>
                <a:gd name="connsiteX3087" fmla="*/ 2435864 w 2437871"/>
                <a:gd name="connsiteY3087" fmla="*/ 160972 h 1574215"/>
                <a:gd name="connsiteX3088" fmla="*/ 2433856 w 2437871"/>
                <a:gd name="connsiteY3088" fmla="*/ 160972 h 1574215"/>
                <a:gd name="connsiteX3089" fmla="*/ 2433856 w 2437871"/>
                <a:gd name="connsiteY3089" fmla="*/ 235433 h 1574215"/>
                <a:gd name="connsiteX3090" fmla="*/ 2435864 w 2437871"/>
                <a:gd name="connsiteY3090" fmla="*/ 235433 h 1574215"/>
                <a:gd name="connsiteX3091" fmla="*/ 2435864 w 2437871"/>
                <a:gd name="connsiteY3091" fmla="*/ 239450 h 1574215"/>
                <a:gd name="connsiteX3092" fmla="*/ 2433856 w 2437871"/>
                <a:gd name="connsiteY3092" fmla="*/ 239450 h 1574215"/>
                <a:gd name="connsiteX3093" fmla="*/ 2433856 w 2437871"/>
                <a:gd name="connsiteY3093" fmla="*/ 313911 h 1574215"/>
                <a:gd name="connsiteX3094" fmla="*/ 2435864 w 2437871"/>
                <a:gd name="connsiteY3094" fmla="*/ 313911 h 1574215"/>
                <a:gd name="connsiteX3095" fmla="*/ 2435864 w 2437871"/>
                <a:gd name="connsiteY3095" fmla="*/ 317928 h 1574215"/>
                <a:gd name="connsiteX3096" fmla="*/ 2433856 w 2437871"/>
                <a:gd name="connsiteY3096" fmla="*/ 317928 h 1574215"/>
                <a:gd name="connsiteX3097" fmla="*/ 2433856 w 2437871"/>
                <a:gd name="connsiteY3097" fmla="*/ 392389 h 1574215"/>
                <a:gd name="connsiteX3098" fmla="*/ 2435864 w 2437871"/>
                <a:gd name="connsiteY3098" fmla="*/ 392389 h 1574215"/>
                <a:gd name="connsiteX3099" fmla="*/ 2435864 w 2437871"/>
                <a:gd name="connsiteY3099" fmla="*/ 396405 h 1574215"/>
                <a:gd name="connsiteX3100" fmla="*/ 2433856 w 2437871"/>
                <a:gd name="connsiteY3100" fmla="*/ 396405 h 1574215"/>
                <a:gd name="connsiteX3101" fmla="*/ 2433856 w 2437871"/>
                <a:gd name="connsiteY3101" fmla="*/ 470867 h 1574215"/>
                <a:gd name="connsiteX3102" fmla="*/ 2435864 w 2437871"/>
                <a:gd name="connsiteY3102" fmla="*/ 470867 h 1574215"/>
                <a:gd name="connsiteX3103" fmla="*/ 2435864 w 2437871"/>
                <a:gd name="connsiteY3103" fmla="*/ 474883 h 1574215"/>
                <a:gd name="connsiteX3104" fmla="*/ 2433856 w 2437871"/>
                <a:gd name="connsiteY3104" fmla="*/ 474883 h 1574215"/>
                <a:gd name="connsiteX3105" fmla="*/ 2433856 w 2437871"/>
                <a:gd name="connsiteY3105" fmla="*/ 549345 h 1574215"/>
                <a:gd name="connsiteX3106" fmla="*/ 2435864 w 2437871"/>
                <a:gd name="connsiteY3106" fmla="*/ 549345 h 1574215"/>
                <a:gd name="connsiteX3107" fmla="*/ 2435864 w 2437871"/>
                <a:gd name="connsiteY3107" fmla="*/ 553361 h 1574215"/>
                <a:gd name="connsiteX3108" fmla="*/ 2433856 w 2437871"/>
                <a:gd name="connsiteY3108" fmla="*/ 553361 h 1574215"/>
                <a:gd name="connsiteX3109" fmla="*/ 2433856 w 2437871"/>
                <a:gd name="connsiteY3109" fmla="*/ 627823 h 1574215"/>
                <a:gd name="connsiteX3110" fmla="*/ 2435864 w 2437871"/>
                <a:gd name="connsiteY3110" fmla="*/ 627823 h 1574215"/>
                <a:gd name="connsiteX3111" fmla="*/ 2435864 w 2437871"/>
                <a:gd name="connsiteY3111" fmla="*/ 631839 h 1574215"/>
                <a:gd name="connsiteX3112" fmla="*/ 2433856 w 2437871"/>
                <a:gd name="connsiteY3112" fmla="*/ 631839 h 1574215"/>
                <a:gd name="connsiteX3113" fmla="*/ 2433856 w 2437871"/>
                <a:gd name="connsiteY3113" fmla="*/ 706300 h 1574215"/>
                <a:gd name="connsiteX3114" fmla="*/ 2435864 w 2437871"/>
                <a:gd name="connsiteY3114" fmla="*/ 706300 h 1574215"/>
                <a:gd name="connsiteX3115" fmla="*/ 2435864 w 2437871"/>
                <a:gd name="connsiteY3115" fmla="*/ 710317 h 1574215"/>
                <a:gd name="connsiteX3116" fmla="*/ 2433856 w 2437871"/>
                <a:gd name="connsiteY3116" fmla="*/ 710317 h 1574215"/>
                <a:gd name="connsiteX3117" fmla="*/ 2433856 w 2437871"/>
                <a:gd name="connsiteY3117" fmla="*/ 784778 h 1574215"/>
                <a:gd name="connsiteX3118" fmla="*/ 2435864 w 2437871"/>
                <a:gd name="connsiteY3118" fmla="*/ 784778 h 1574215"/>
                <a:gd name="connsiteX3119" fmla="*/ 2435864 w 2437871"/>
                <a:gd name="connsiteY3119" fmla="*/ 788795 h 1574215"/>
                <a:gd name="connsiteX3120" fmla="*/ 2433856 w 2437871"/>
                <a:gd name="connsiteY3120" fmla="*/ 788795 h 1574215"/>
                <a:gd name="connsiteX3121" fmla="*/ 2433856 w 2437871"/>
                <a:gd name="connsiteY3121" fmla="*/ 863256 h 1574215"/>
                <a:gd name="connsiteX3122" fmla="*/ 2435864 w 2437871"/>
                <a:gd name="connsiteY3122" fmla="*/ 863256 h 1574215"/>
                <a:gd name="connsiteX3123" fmla="*/ 2435864 w 2437871"/>
                <a:gd name="connsiteY3123" fmla="*/ 867272 h 1574215"/>
                <a:gd name="connsiteX3124" fmla="*/ 2433856 w 2437871"/>
                <a:gd name="connsiteY3124" fmla="*/ 867272 h 1574215"/>
                <a:gd name="connsiteX3125" fmla="*/ 2433856 w 2437871"/>
                <a:gd name="connsiteY3125" fmla="*/ 941734 h 1574215"/>
                <a:gd name="connsiteX3126" fmla="*/ 2435864 w 2437871"/>
                <a:gd name="connsiteY3126" fmla="*/ 941734 h 1574215"/>
                <a:gd name="connsiteX3127" fmla="*/ 2435864 w 2437871"/>
                <a:gd name="connsiteY3127" fmla="*/ 945750 h 1574215"/>
                <a:gd name="connsiteX3128" fmla="*/ 2433856 w 2437871"/>
                <a:gd name="connsiteY3128" fmla="*/ 945750 h 1574215"/>
                <a:gd name="connsiteX3129" fmla="*/ 2433856 w 2437871"/>
                <a:gd name="connsiteY3129" fmla="*/ 1020212 h 1574215"/>
                <a:gd name="connsiteX3130" fmla="*/ 2435864 w 2437871"/>
                <a:gd name="connsiteY3130" fmla="*/ 1020212 h 1574215"/>
                <a:gd name="connsiteX3131" fmla="*/ 2435864 w 2437871"/>
                <a:gd name="connsiteY3131" fmla="*/ 1024228 h 1574215"/>
                <a:gd name="connsiteX3132" fmla="*/ 2433856 w 2437871"/>
                <a:gd name="connsiteY3132" fmla="*/ 1024228 h 1574215"/>
                <a:gd name="connsiteX3133" fmla="*/ 2433856 w 2437871"/>
                <a:gd name="connsiteY3133" fmla="*/ 1098690 h 1574215"/>
                <a:gd name="connsiteX3134" fmla="*/ 2435864 w 2437871"/>
                <a:gd name="connsiteY3134" fmla="*/ 1098690 h 1574215"/>
                <a:gd name="connsiteX3135" fmla="*/ 2435864 w 2437871"/>
                <a:gd name="connsiteY3135" fmla="*/ 1102706 h 1574215"/>
                <a:gd name="connsiteX3136" fmla="*/ 2433856 w 2437871"/>
                <a:gd name="connsiteY3136" fmla="*/ 1102706 h 1574215"/>
                <a:gd name="connsiteX3137" fmla="*/ 2433856 w 2437871"/>
                <a:gd name="connsiteY3137" fmla="*/ 1177167 h 1574215"/>
                <a:gd name="connsiteX3138" fmla="*/ 2435864 w 2437871"/>
                <a:gd name="connsiteY3138" fmla="*/ 1177167 h 1574215"/>
                <a:gd name="connsiteX3139" fmla="*/ 2435864 w 2437871"/>
                <a:gd name="connsiteY3139" fmla="*/ 1181184 h 1574215"/>
                <a:gd name="connsiteX3140" fmla="*/ 2433856 w 2437871"/>
                <a:gd name="connsiteY3140" fmla="*/ 1181184 h 1574215"/>
                <a:gd name="connsiteX3141" fmla="*/ 2433856 w 2437871"/>
                <a:gd name="connsiteY3141" fmla="*/ 1255645 h 1574215"/>
                <a:gd name="connsiteX3142" fmla="*/ 2435864 w 2437871"/>
                <a:gd name="connsiteY3142" fmla="*/ 1255645 h 1574215"/>
                <a:gd name="connsiteX3143" fmla="*/ 2435864 w 2437871"/>
                <a:gd name="connsiteY3143" fmla="*/ 1259662 h 1574215"/>
                <a:gd name="connsiteX3144" fmla="*/ 2433856 w 2437871"/>
                <a:gd name="connsiteY3144" fmla="*/ 1259662 h 1574215"/>
                <a:gd name="connsiteX3145" fmla="*/ 2433856 w 2437871"/>
                <a:gd name="connsiteY3145" fmla="*/ 1334123 h 1574215"/>
                <a:gd name="connsiteX3146" fmla="*/ 2435864 w 2437871"/>
                <a:gd name="connsiteY3146" fmla="*/ 1334123 h 1574215"/>
                <a:gd name="connsiteX3147" fmla="*/ 2435864 w 2437871"/>
                <a:gd name="connsiteY3147" fmla="*/ 1338139 h 1574215"/>
                <a:gd name="connsiteX3148" fmla="*/ 2433856 w 2437871"/>
                <a:gd name="connsiteY3148" fmla="*/ 1338139 h 1574215"/>
                <a:gd name="connsiteX3149" fmla="*/ 2433856 w 2437871"/>
                <a:gd name="connsiteY3149" fmla="*/ 1412601 h 1574215"/>
                <a:gd name="connsiteX3150" fmla="*/ 2435864 w 2437871"/>
                <a:gd name="connsiteY3150" fmla="*/ 1412601 h 1574215"/>
                <a:gd name="connsiteX3151" fmla="*/ 2435864 w 2437871"/>
                <a:gd name="connsiteY3151" fmla="*/ 1416617 h 1574215"/>
                <a:gd name="connsiteX3152" fmla="*/ 2433856 w 2437871"/>
                <a:gd name="connsiteY3152" fmla="*/ 1416617 h 1574215"/>
                <a:gd name="connsiteX3153" fmla="*/ 2433856 w 2437871"/>
                <a:gd name="connsiteY3153" fmla="*/ 1491079 h 1574215"/>
                <a:gd name="connsiteX3154" fmla="*/ 2435864 w 2437871"/>
                <a:gd name="connsiteY3154" fmla="*/ 1491079 h 1574215"/>
                <a:gd name="connsiteX3155" fmla="*/ 2435864 w 2437871"/>
                <a:gd name="connsiteY3155" fmla="*/ 1495095 h 1574215"/>
                <a:gd name="connsiteX3156" fmla="*/ 2433856 w 2437871"/>
                <a:gd name="connsiteY3156" fmla="*/ 1495095 h 1574215"/>
                <a:gd name="connsiteX3157" fmla="*/ 2433856 w 2437871"/>
                <a:gd name="connsiteY3157" fmla="*/ 1559677 h 1574215"/>
                <a:gd name="connsiteX3158" fmla="*/ 2437872 w 2437871"/>
                <a:gd name="connsiteY3158" fmla="*/ 1559677 h 1574215"/>
                <a:gd name="connsiteX3159" fmla="*/ 2437872 w 2437871"/>
                <a:gd name="connsiteY3159" fmla="*/ 2008 h 1574215"/>
                <a:gd name="connsiteX3160" fmla="*/ 2435864 w 2437871"/>
                <a:gd name="connsiteY3160" fmla="*/ 2008 h 1574215"/>
                <a:gd name="connsiteX3161" fmla="*/ 2202358 w 2437871"/>
                <a:gd name="connsiteY3161" fmla="*/ 235514 h 1574215"/>
                <a:gd name="connsiteX3162" fmla="*/ 2202358 w 2437871"/>
                <a:gd name="connsiteY3162" fmla="*/ 161052 h 1574215"/>
                <a:gd name="connsiteX3163" fmla="*/ 2198342 w 2437871"/>
                <a:gd name="connsiteY3163" fmla="*/ 161052 h 1574215"/>
                <a:gd name="connsiteX3164" fmla="*/ 2198342 w 2437871"/>
                <a:gd name="connsiteY3164" fmla="*/ 235514 h 1574215"/>
                <a:gd name="connsiteX3165" fmla="*/ 2202358 w 2437871"/>
                <a:gd name="connsiteY3165" fmla="*/ 235514 h 1574215"/>
                <a:gd name="connsiteX3166" fmla="*/ 4016 w 2437871"/>
                <a:gd name="connsiteY3166" fmla="*/ 4016 h 1574215"/>
                <a:gd name="connsiteX3167" fmla="*/ 78478 w 2437871"/>
                <a:gd name="connsiteY3167" fmla="*/ 4016 h 1574215"/>
                <a:gd name="connsiteX3168" fmla="*/ 78478 w 2437871"/>
                <a:gd name="connsiteY3168" fmla="*/ 2008 h 1574215"/>
                <a:gd name="connsiteX3169" fmla="*/ 82494 w 2437871"/>
                <a:gd name="connsiteY3169" fmla="*/ 2008 h 1574215"/>
                <a:gd name="connsiteX3170" fmla="*/ 82494 w 2437871"/>
                <a:gd name="connsiteY3170" fmla="*/ 4016 h 1574215"/>
                <a:gd name="connsiteX3171" fmla="*/ 156956 w 2437871"/>
                <a:gd name="connsiteY3171" fmla="*/ 4016 h 1574215"/>
                <a:gd name="connsiteX3172" fmla="*/ 156956 w 2437871"/>
                <a:gd name="connsiteY3172" fmla="*/ 2008 h 1574215"/>
                <a:gd name="connsiteX3173" fmla="*/ 160972 w 2437871"/>
                <a:gd name="connsiteY3173" fmla="*/ 2008 h 1574215"/>
                <a:gd name="connsiteX3174" fmla="*/ 160972 w 2437871"/>
                <a:gd name="connsiteY3174" fmla="*/ 4016 h 1574215"/>
                <a:gd name="connsiteX3175" fmla="*/ 235433 w 2437871"/>
                <a:gd name="connsiteY3175" fmla="*/ 4016 h 1574215"/>
                <a:gd name="connsiteX3176" fmla="*/ 235433 w 2437871"/>
                <a:gd name="connsiteY3176" fmla="*/ 2008 h 1574215"/>
                <a:gd name="connsiteX3177" fmla="*/ 239450 w 2437871"/>
                <a:gd name="connsiteY3177" fmla="*/ 2008 h 1574215"/>
                <a:gd name="connsiteX3178" fmla="*/ 239450 w 2437871"/>
                <a:gd name="connsiteY3178" fmla="*/ 4016 h 1574215"/>
                <a:gd name="connsiteX3179" fmla="*/ 313911 w 2437871"/>
                <a:gd name="connsiteY3179" fmla="*/ 4016 h 1574215"/>
                <a:gd name="connsiteX3180" fmla="*/ 313911 w 2437871"/>
                <a:gd name="connsiteY3180" fmla="*/ 2008 h 1574215"/>
                <a:gd name="connsiteX3181" fmla="*/ 317927 w 2437871"/>
                <a:gd name="connsiteY3181" fmla="*/ 2008 h 1574215"/>
                <a:gd name="connsiteX3182" fmla="*/ 317927 w 2437871"/>
                <a:gd name="connsiteY3182" fmla="*/ 4016 h 1574215"/>
                <a:gd name="connsiteX3183" fmla="*/ 392389 w 2437871"/>
                <a:gd name="connsiteY3183" fmla="*/ 4016 h 1574215"/>
                <a:gd name="connsiteX3184" fmla="*/ 392389 w 2437871"/>
                <a:gd name="connsiteY3184" fmla="*/ 2008 h 1574215"/>
                <a:gd name="connsiteX3185" fmla="*/ 396405 w 2437871"/>
                <a:gd name="connsiteY3185" fmla="*/ 2008 h 1574215"/>
                <a:gd name="connsiteX3186" fmla="*/ 396405 w 2437871"/>
                <a:gd name="connsiteY3186" fmla="*/ 4016 h 1574215"/>
                <a:gd name="connsiteX3187" fmla="*/ 470867 w 2437871"/>
                <a:gd name="connsiteY3187" fmla="*/ 4016 h 1574215"/>
                <a:gd name="connsiteX3188" fmla="*/ 470867 w 2437871"/>
                <a:gd name="connsiteY3188" fmla="*/ 2008 h 1574215"/>
                <a:gd name="connsiteX3189" fmla="*/ 474883 w 2437871"/>
                <a:gd name="connsiteY3189" fmla="*/ 2008 h 1574215"/>
                <a:gd name="connsiteX3190" fmla="*/ 474883 w 2437871"/>
                <a:gd name="connsiteY3190" fmla="*/ 4016 h 1574215"/>
                <a:gd name="connsiteX3191" fmla="*/ 549345 w 2437871"/>
                <a:gd name="connsiteY3191" fmla="*/ 4016 h 1574215"/>
                <a:gd name="connsiteX3192" fmla="*/ 549345 w 2437871"/>
                <a:gd name="connsiteY3192" fmla="*/ 2008 h 1574215"/>
                <a:gd name="connsiteX3193" fmla="*/ 553361 w 2437871"/>
                <a:gd name="connsiteY3193" fmla="*/ 2008 h 1574215"/>
                <a:gd name="connsiteX3194" fmla="*/ 553361 w 2437871"/>
                <a:gd name="connsiteY3194" fmla="*/ 4016 h 1574215"/>
                <a:gd name="connsiteX3195" fmla="*/ 627822 w 2437871"/>
                <a:gd name="connsiteY3195" fmla="*/ 4016 h 1574215"/>
                <a:gd name="connsiteX3196" fmla="*/ 627822 w 2437871"/>
                <a:gd name="connsiteY3196" fmla="*/ 2008 h 1574215"/>
                <a:gd name="connsiteX3197" fmla="*/ 631839 w 2437871"/>
                <a:gd name="connsiteY3197" fmla="*/ 2008 h 1574215"/>
                <a:gd name="connsiteX3198" fmla="*/ 631839 w 2437871"/>
                <a:gd name="connsiteY3198" fmla="*/ 4016 h 1574215"/>
                <a:gd name="connsiteX3199" fmla="*/ 706300 w 2437871"/>
                <a:gd name="connsiteY3199" fmla="*/ 4016 h 1574215"/>
                <a:gd name="connsiteX3200" fmla="*/ 706300 w 2437871"/>
                <a:gd name="connsiteY3200" fmla="*/ 2008 h 1574215"/>
                <a:gd name="connsiteX3201" fmla="*/ 710316 w 2437871"/>
                <a:gd name="connsiteY3201" fmla="*/ 2008 h 1574215"/>
                <a:gd name="connsiteX3202" fmla="*/ 710316 w 2437871"/>
                <a:gd name="connsiteY3202" fmla="*/ 4016 h 1574215"/>
                <a:gd name="connsiteX3203" fmla="*/ 784778 w 2437871"/>
                <a:gd name="connsiteY3203" fmla="*/ 4016 h 1574215"/>
                <a:gd name="connsiteX3204" fmla="*/ 784778 w 2437871"/>
                <a:gd name="connsiteY3204" fmla="*/ 2008 h 1574215"/>
                <a:gd name="connsiteX3205" fmla="*/ 788794 w 2437871"/>
                <a:gd name="connsiteY3205" fmla="*/ 2008 h 1574215"/>
                <a:gd name="connsiteX3206" fmla="*/ 788794 w 2437871"/>
                <a:gd name="connsiteY3206" fmla="*/ 4016 h 1574215"/>
                <a:gd name="connsiteX3207" fmla="*/ 863256 w 2437871"/>
                <a:gd name="connsiteY3207" fmla="*/ 4016 h 1574215"/>
                <a:gd name="connsiteX3208" fmla="*/ 863256 w 2437871"/>
                <a:gd name="connsiteY3208" fmla="*/ 2008 h 1574215"/>
                <a:gd name="connsiteX3209" fmla="*/ 867272 w 2437871"/>
                <a:gd name="connsiteY3209" fmla="*/ 2008 h 1574215"/>
                <a:gd name="connsiteX3210" fmla="*/ 867272 w 2437871"/>
                <a:gd name="connsiteY3210" fmla="*/ 4016 h 1574215"/>
                <a:gd name="connsiteX3211" fmla="*/ 941733 w 2437871"/>
                <a:gd name="connsiteY3211" fmla="*/ 4016 h 1574215"/>
                <a:gd name="connsiteX3212" fmla="*/ 941733 w 2437871"/>
                <a:gd name="connsiteY3212" fmla="*/ 2008 h 1574215"/>
                <a:gd name="connsiteX3213" fmla="*/ 945750 w 2437871"/>
                <a:gd name="connsiteY3213" fmla="*/ 2008 h 1574215"/>
                <a:gd name="connsiteX3214" fmla="*/ 945750 w 2437871"/>
                <a:gd name="connsiteY3214" fmla="*/ 4016 h 1574215"/>
                <a:gd name="connsiteX3215" fmla="*/ 1020211 w 2437871"/>
                <a:gd name="connsiteY3215" fmla="*/ 4016 h 1574215"/>
                <a:gd name="connsiteX3216" fmla="*/ 1020211 w 2437871"/>
                <a:gd name="connsiteY3216" fmla="*/ 2008 h 1574215"/>
                <a:gd name="connsiteX3217" fmla="*/ 1024227 w 2437871"/>
                <a:gd name="connsiteY3217" fmla="*/ 2008 h 1574215"/>
                <a:gd name="connsiteX3218" fmla="*/ 1024227 w 2437871"/>
                <a:gd name="connsiteY3218" fmla="*/ 4016 h 1574215"/>
                <a:gd name="connsiteX3219" fmla="*/ 1098689 w 2437871"/>
                <a:gd name="connsiteY3219" fmla="*/ 4016 h 1574215"/>
                <a:gd name="connsiteX3220" fmla="*/ 1098689 w 2437871"/>
                <a:gd name="connsiteY3220" fmla="*/ 2008 h 1574215"/>
                <a:gd name="connsiteX3221" fmla="*/ 1102705 w 2437871"/>
                <a:gd name="connsiteY3221" fmla="*/ 2008 h 1574215"/>
                <a:gd name="connsiteX3222" fmla="*/ 1102705 w 2437871"/>
                <a:gd name="connsiteY3222" fmla="*/ 4016 h 1574215"/>
                <a:gd name="connsiteX3223" fmla="*/ 1177167 w 2437871"/>
                <a:gd name="connsiteY3223" fmla="*/ 4016 h 1574215"/>
                <a:gd name="connsiteX3224" fmla="*/ 1177167 w 2437871"/>
                <a:gd name="connsiteY3224" fmla="*/ 2008 h 1574215"/>
                <a:gd name="connsiteX3225" fmla="*/ 1181183 w 2437871"/>
                <a:gd name="connsiteY3225" fmla="*/ 2008 h 1574215"/>
                <a:gd name="connsiteX3226" fmla="*/ 1181183 w 2437871"/>
                <a:gd name="connsiteY3226" fmla="*/ 4016 h 1574215"/>
                <a:gd name="connsiteX3227" fmla="*/ 1255645 w 2437871"/>
                <a:gd name="connsiteY3227" fmla="*/ 4016 h 1574215"/>
                <a:gd name="connsiteX3228" fmla="*/ 1255645 w 2437871"/>
                <a:gd name="connsiteY3228" fmla="*/ 2008 h 1574215"/>
                <a:gd name="connsiteX3229" fmla="*/ 1259661 w 2437871"/>
                <a:gd name="connsiteY3229" fmla="*/ 2008 h 1574215"/>
                <a:gd name="connsiteX3230" fmla="*/ 1259661 w 2437871"/>
                <a:gd name="connsiteY3230" fmla="*/ 4016 h 1574215"/>
                <a:gd name="connsiteX3231" fmla="*/ 1334122 w 2437871"/>
                <a:gd name="connsiteY3231" fmla="*/ 4016 h 1574215"/>
                <a:gd name="connsiteX3232" fmla="*/ 1334122 w 2437871"/>
                <a:gd name="connsiteY3232" fmla="*/ 2008 h 1574215"/>
                <a:gd name="connsiteX3233" fmla="*/ 1338139 w 2437871"/>
                <a:gd name="connsiteY3233" fmla="*/ 2008 h 1574215"/>
                <a:gd name="connsiteX3234" fmla="*/ 1338139 w 2437871"/>
                <a:gd name="connsiteY3234" fmla="*/ 4016 h 1574215"/>
                <a:gd name="connsiteX3235" fmla="*/ 1412600 w 2437871"/>
                <a:gd name="connsiteY3235" fmla="*/ 4016 h 1574215"/>
                <a:gd name="connsiteX3236" fmla="*/ 1412600 w 2437871"/>
                <a:gd name="connsiteY3236" fmla="*/ 2008 h 1574215"/>
                <a:gd name="connsiteX3237" fmla="*/ 1416616 w 2437871"/>
                <a:gd name="connsiteY3237" fmla="*/ 2008 h 1574215"/>
                <a:gd name="connsiteX3238" fmla="*/ 1416616 w 2437871"/>
                <a:gd name="connsiteY3238" fmla="*/ 4016 h 1574215"/>
                <a:gd name="connsiteX3239" fmla="*/ 1491078 w 2437871"/>
                <a:gd name="connsiteY3239" fmla="*/ 4016 h 1574215"/>
                <a:gd name="connsiteX3240" fmla="*/ 1491078 w 2437871"/>
                <a:gd name="connsiteY3240" fmla="*/ 2008 h 1574215"/>
                <a:gd name="connsiteX3241" fmla="*/ 1495094 w 2437871"/>
                <a:gd name="connsiteY3241" fmla="*/ 2008 h 1574215"/>
                <a:gd name="connsiteX3242" fmla="*/ 1495094 w 2437871"/>
                <a:gd name="connsiteY3242" fmla="*/ 4016 h 1574215"/>
                <a:gd name="connsiteX3243" fmla="*/ 1569556 w 2437871"/>
                <a:gd name="connsiteY3243" fmla="*/ 4016 h 1574215"/>
                <a:gd name="connsiteX3244" fmla="*/ 1569556 w 2437871"/>
                <a:gd name="connsiteY3244" fmla="*/ 2008 h 1574215"/>
                <a:gd name="connsiteX3245" fmla="*/ 1573572 w 2437871"/>
                <a:gd name="connsiteY3245" fmla="*/ 2008 h 1574215"/>
                <a:gd name="connsiteX3246" fmla="*/ 1573572 w 2437871"/>
                <a:gd name="connsiteY3246" fmla="*/ 4016 h 1574215"/>
                <a:gd name="connsiteX3247" fmla="*/ 1648033 w 2437871"/>
                <a:gd name="connsiteY3247" fmla="*/ 4016 h 1574215"/>
                <a:gd name="connsiteX3248" fmla="*/ 1648033 w 2437871"/>
                <a:gd name="connsiteY3248" fmla="*/ 2008 h 1574215"/>
                <a:gd name="connsiteX3249" fmla="*/ 1652050 w 2437871"/>
                <a:gd name="connsiteY3249" fmla="*/ 2008 h 1574215"/>
                <a:gd name="connsiteX3250" fmla="*/ 1652050 w 2437871"/>
                <a:gd name="connsiteY3250" fmla="*/ 4016 h 1574215"/>
                <a:gd name="connsiteX3251" fmla="*/ 1726511 w 2437871"/>
                <a:gd name="connsiteY3251" fmla="*/ 4016 h 1574215"/>
                <a:gd name="connsiteX3252" fmla="*/ 1726511 w 2437871"/>
                <a:gd name="connsiteY3252" fmla="*/ 2008 h 1574215"/>
                <a:gd name="connsiteX3253" fmla="*/ 1730528 w 2437871"/>
                <a:gd name="connsiteY3253" fmla="*/ 2008 h 1574215"/>
                <a:gd name="connsiteX3254" fmla="*/ 1730528 w 2437871"/>
                <a:gd name="connsiteY3254" fmla="*/ 4016 h 1574215"/>
                <a:gd name="connsiteX3255" fmla="*/ 1804989 w 2437871"/>
                <a:gd name="connsiteY3255" fmla="*/ 4016 h 1574215"/>
                <a:gd name="connsiteX3256" fmla="*/ 1804989 w 2437871"/>
                <a:gd name="connsiteY3256" fmla="*/ 2008 h 1574215"/>
                <a:gd name="connsiteX3257" fmla="*/ 1809005 w 2437871"/>
                <a:gd name="connsiteY3257" fmla="*/ 2008 h 1574215"/>
                <a:gd name="connsiteX3258" fmla="*/ 1809005 w 2437871"/>
                <a:gd name="connsiteY3258" fmla="*/ 4016 h 1574215"/>
                <a:gd name="connsiteX3259" fmla="*/ 1883467 w 2437871"/>
                <a:gd name="connsiteY3259" fmla="*/ 4016 h 1574215"/>
                <a:gd name="connsiteX3260" fmla="*/ 1883467 w 2437871"/>
                <a:gd name="connsiteY3260" fmla="*/ 2008 h 1574215"/>
                <a:gd name="connsiteX3261" fmla="*/ 1887483 w 2437871"/>
                <a:gd name="connsiteY3261" fmla="*/ 2008 h 1574215"/>
                <a:gd name="connsiteX3262" fmla="*/ 1887483 w 2437871"/>
                <a:gd name="connsiteY3262" fmla="*/ 4016 h 1574215"/>
                <a:gd name="connsiteX3263" fmla="*/ 1961945 w 2437871"/>
                <a:gd name="connsiteY3263" fmla="*/ 4016 h 1574215"/>
                <a:gd name="connsiteX3264" fmla="*/ 1961945 w 2437871"/>
                <a:gd name="connsiteY3264" fmla="*/ 2008 h 1574215"/>
                <a:gd name="connsiteX3265" fmla="*/ 1965961 w 2437871"/>
                <a:gd name="connsiteY3265" fmla="*/ 2008 h 1574215"/>
                <a:gd name="connsiteX3266" fmla="*/ 1965961 w 2437871"/>
                <a:gd name="connsiteY3266" fmla="*/ 4016 h 1574215"/>
                <a:gd name="connsiteX3267" fmla="*/ 2040422 w 2437871"/>
                <a:gd name="connsiteY3267" fmla="*/ 4016 h 1574215"/>
                <a:gd name="connsiteX3268" fmla="*/ 2040422 w 2437871"/>
                <a:gd name="connsiteY3268" fmla="*/ 2008 h 1574215"/>
                <a:gd name="connsiteX3269" fmla="*/ 2044439 w 2437871"/>
                <a:gd name="connsiteY3269" fmla="*/ 2008 h 1574215"/>
                <a:gd name="connsiteX3270" fmla="*/ 2044439 w 2437871"/>
                <a:gd name="connsiteY3270" fmla="*/ 4016 h 1574215"/>
                <a:gd name="connsiteX3271" fmla="*/ 2118900 w 2437871"/>
                <a:gd name="connsiteY3271" fmla="*/ 4016 h 1574215"/>
                <a:gd name="connsiteX3272" fmla="*/ 2118900 w 2437871"/>
                <a:gd name="connsiteY3272" fmla="*/ 2008 h 1574215"/>
                <a:gd name="connsiteX3273" fmla="*/ 2122917 w 2437871"/>
                <a:gd name="connsiteY3273" fmla="*/ 2008 h 1574215"/>
                <a:gd name="connsiteX3274" fmla="*/ 2122917 w 2437871"/>
                <a:gd name="connsiteY3274" fmla="*/ 4016 h 1574215"/>
                <a:gd name="connsiteX3275" fmla="*/ 2197378 w 2437871"/>
                <a:gd name="connsiteY3275" fmla="*/ 4016 h 1574215"/>
                <a:gd name="connsiteX3276" fmla="*/ 2197378 w 2437871"/>
                <a:gd name="connsiteY3276" fmla="*/ 2008 h 1574215"/>
                <a:gd name="connsiteX3277" fmla="*/ 2201394 w 2437871"/>
                <a:gd name="connsiteY3277" fmla="*/ 2008 h 1574215"/>
                <a:gd name="connsiteX3278" fmla="*/ 2201394 w 2437871"/>
                <a:gd name="connsiteY3278" fmla="*/ 4016 h 1574215"/>
                <a:gd name="connsiteX3279" fmla="*/ 2275856 w 2437871"/>
                <a:gd name="connsiteY3279" fmla="*/ 4016 h 1574215"/>
                <a:gd name="connsiteX3280" fmla="*/ 2275856 w 2437871"/>
                <a:gd name="connsiteY3280" fmla="*/ 2008 h 1574215"/>
                <a:gd name="connsiteX3281" fmla="*/ 2279872 w 2437871"/>
                <a:gd name="connsiteY3281" fmla="*/ 2008 h 1574215"/>
                <a:gd name="connsiteX3282" fmla="*/ 2279872 w 2437871"/>
                <a:gd name="connsiteY3282" fmla="*/ 4016 h 1574215"/>
                <a:gd name="connsiteX3283" fmla="*/ 2354334 w 2437871"/>
                <a:gd name="connsiteY3283" fmla="*/ 4016 h 1574215"/>
                <a:gd name="connsiteX3284" fmla="*/ 2354334 w 2437871"/>
                <a:gd name="connsiteY3284" fmla="*/ 2008 h 1574215"/>
                <a:gd name="connsiteX3285" fmla="*/ 2358350 w 2437871"/>
                <a:gd name="connsiteY3285" fmla="*/ 2008 h 1574215"/>
                <a:gd name="connsiteX3286" fmla="*/ 2358350 w 2437871"/>
                <a:gd name="connsiteY3286" fmla="*/ 4016 h 1574215"/>
                <a:gd name="connsiteX3287" fmla="*/ 2432811 w 2437871"/>
                <a:gd name="connsiteY3287" fmla="*/ 4016 h 1574215"/>
                <a:gd name="connsiteX3288" fmla="*/ 2432811 w 2437871"/>
                <a:gd name="connsiteY3288" fmla="*/ 2008 h 1574215"/>
                <a:gd name="connsiteX3289" fmla="*/ 2434819 w 2437871"/>
                <a:gd name="connsiteY3289" fmla="*/ 2008 h 1574215"/>
                <a:gd name="connsiteX3290" fmla="*/ 2434819 w 2437871"/>
                <a:gd name="connsiteY3290" fmla="*/ 0 h 1574215"/>
                <a:gd name="connsiteX3291" fmla="*/ 2008 w 2437871"/>
                <a:gd name="connsiteY3291" fmla="*/ 0 h 1574215"/>
                <a:gd name="connsiteX3292" fmla="*/ 2008 w 2437871"/>
                <a:gd name="connsiteY3292" fmla="*/ 2008 h 1574215"/>
                <a:gd name="connsiteX3293" fmla="*/ 4016 w 2437871"/>
                <a:gd name="connsiteY3293" fmla="*/ 2008 h 1574215"/>
                <a:gd name="connsiteX3294" fmla="*/ 4016 w 2437871"/>
                <a:gd name="connsiteY3294" fmla="*/ 4016 h 1574215"/>
                <a:gd name="connsiteX3295" fmla="*/ 1570198 w 2437871"/>
                <a:gd name="connsiteY3295" fmla="*/ 82494 h 1574215"/>
                <a:gd name="connsiteX3296" fmla="*/ 1570198 w 2437871"/>
                <a:gd name="connsiteY3296" fmla="*/ 78478 h 1574215"/>
                <a:gd name="connsiteX3297" fmla="*/ 1495737 w 2437871"/>
                <a:gd name="connsiteY3297" fmla="*/ 78478 h 1574215"/>
                <a:gd name="connsiteX3298" fmla="*/ 1495737 w 2437871"/>
                <a:gd name="connsiteY3298" fmla="*/ 82494 h 1574215"/>
                <a:gd name="connsiteX3299" fmla="*/ 1570198 w 2437871"/>
                <a:gd name="connsiteY3299" fmla="*/ 82494 h 1574215"/>
                <a:gd name="connsiteX3300" fmla="*/ 314072 w 2437871"/>
                <a:gd name="connsiteY3300" fmla="*/ 82494 h 1574215"/>
                <a:gd name="connsiteX3301" fmla="*/ 314072 w 2437871"/>
                <a:gd name="connsiteY3301" fmla="*/ 78478 h 1574215"/>
                <a:gd name="connsiteX3302" fmla="*/ 239610 w 2437871"/>
                <a:gd name="connsiteY3302" fmla="*/ 78478 h 1574215"/>
                <a:gd name="connsiteX3303" fmla="*/ 239610 w 2437871"/>
                <a:gd name="connsiteY3303" fmla="*/ 82494 h 1574215"/>
                <a:gd name="connsiteX3304" fmla="*/ 314072 w 2437871"/>
                <a:gd name="connsiteY3304" fmla="*/ 82494 h 1574215"/>
                <a:gd name="connsiteX3305" fmla="*/ 1648756 w 2437871"/>
                <a:gd name="connsiteY3305" fmla="*/ 82494 h 1574215"/>
                <a:gd name="connsiteX3306" fmla="*/ 1648756 w 2437871"/>
                <a:gd name="connsiteY3306" fmla="*/ 78478 h 1574215"/>
                <a:gd name="connsiteX3307" fmla="*/ 1574295 w 2437871"/>
                <a:gd name="connsiteY3307" fmla="*/ 78478 h 1574215"/>
                <a:gd name="connsiteX3308" fmla="*/ 1574295 w 2437871"/>
                <a:gd name="connsiteY3308" fmla="*/ 82494 h 1574215"/>
                <a:gd name="connsiteX3309" fmla="*/ 1648756 w 2437871"/>
                <a:gd name="connsiteY3309" fmla="*/ 82494 h 1574215"/>
                <a:gd name="connsiteX3310" fmla="*/ 1727234 w 2437871"/>
                <a:gd name="connsiteY3310" fmla="*/ 82494 h 1574215"/>
                <a:gd name="connsiteX3311" fmla="*/ 1727234 w 2437871"/>
                <a:gd name="connsiteY3311" fmla="*/ 78478 h 1574215"/>
                <a:gd name="connsiteX3312" fmla="*/ 1652773 w 2437871"/>
                <a:gd name="connsiteY3312" fmla="*/ 78478 h 1574215"/>
                <a:gd name="connsiteX3313" fmla="*/ 1652773 w 2437871"/>
                <a:gd name="connsiteY3313" fmla="*/ 82494 h 1574215"/>
                <a:gd name="connsiteX3314" fmla="*/ 1727234 w 2437871"/>
                <a:gd name="connsiteY3314" fmla="*/ 82494 h 1574215"/>
                <a:gd name="connsiteX3315" fmla="*/ 1413243 w 2437871"/>
                <a:gd name="connsiteY3315" fmla="*/ 82494 h 1574215"/>
                <a:gd name="connsiteX3316" fmla="*/ 1413243 w 2437871"/>
                <a:gd name="connsiteY3316" fmla="*/ 78478 h 1574215"/>
                <a:gd name="connsiteX3317" fmla="*/ 1338781 w 2437871"/>
                <a:gd name="connsiteY3317" fmla="*/ 78478 h 1574215"/>
                <a:gd name="connsiteX3318" fmla="*/ 1338781 w 2437871"/>
                <a:gd name="connsiteY3318" fmla="*/ 82494 h 1574215"/>
                <a:gd name="connsiteX3319" fmla="*/ 1413243 w 2437871"/>
                <a:gd name="connsiteY3319" fmla="*/ 82494 h 1574215"/>
                <a:gd name="connsiteX3320" fmla="*/ 1491721 w 2437871"/>
                <a:gd name="connsiteY3320" fmla="*/ 82494 h 1574215"/>
                <a:gd name="connsiteX3321" fmla="*/ 1491721 w 2437871"/>
                <a:gd name="connsiteY3321" fmla="*/ 78478 h 1574215"/>
                <a:gd name="connsiteX3322" fmla="*/ 1417259 w 2437871"/>
                <a:gd name="connsiteY3322" fmla="*/ 78478 h 1574215"/>
                <a:gd name="connsiteX3323" fmla="*/ 1417259 w 2437871"/>
                <a:gd name="connsiteY3323" fmla="*/ 82494 h 1574215"/>
                <a:gd name="connsiteX3324" fmla="*/ 1491721 w 2437871"/>
                <a:gd name="connsiteY3324" fmla="*/ 82494 h 1574215"/>
                <a:gd name="connsiteX3325" fmla="*/ 1256207 w 2437871"/>
                <a:gd name="connsiteY3325" fmla="*/ 82494 h 1574215"/>
                <a:gd name="connsiteX3326" fmla="*/ 1256207 w 2437871"/>
                <a:gd name="connsiteY3326" fmla="*/ 78478 h 1574215"/>
                <a:gd name="connsiteX3327" fmla="*/ 1181745 w 2437871"/>
                <a:gd name="connsiteY3327" fmla="*/ 78478 h 1574215"/>
                <a:gd name="connsiteX3328" fmla="*/ 1181745 w 2437871"/>
                <a:gd name="connsiteY3328" fmla="*/ 82494 h 1574215"/>
                <a:gd name="connsiteX3329" fmla="*/ 1256207 w 2437871"/>
                <a:gd name="connsiteY3329" fmla="*/ 82494 h 1574215"/>
                <a:gd name="connsiteX3330" fmla="*/ 157036 w 2437871"/>
                <a:gd name="connsiteY3330" fmla="*/ 82494 h 1574215"/>
                <a:gd name="connsiteX3331" fmla="*/ 157036 w 2437871"/>
                <a:gd name="connsiteY3331" fmla="*/ 78478 h 1574215"/>
                <a:gd name="connsiteX3332" fmla="*/ 82574 w 2437871"/>
                <a:gd name="connsiteY3332" fmla="*/ 78478 h 1574215"/>
                <a:gd name="connsiteX3333" fmla="*/ 82574 w 2437871"/>
                <a:gd name="connsiteY3333" fmla="*/ 82494 h 1574215"/>
                <a:gd name="connsiteX3334" fmla="*/ 157036 w 2437871"/>
                <a:gd name="connsiteY3334" fmla="*/ 82494 h 1574215"/>
                <a:gd name="connsiteX3335" fmla="*/ 1334685 w 2437871"/>
                <a:gd name="connsiteY3335" fmla="*/ 82494 h 1574215"/>
                <a:gd name="connsiteX3336" fmla="*/ 1334685 w 2437871"/>
                <a:gd name="connsiteY3336" fmla="*/ 78478 h 1574215"/>
                <a:gd name="connsiteX3337" fmla="*/ 1260223 w 2437871"/>
                <a:gd name="connsiteY3337" fmla="*/ 78478 h 1574215"/>
                <a:gd name="connsiteX3338" fmla="*/ 1260223 w 2437871"/>
                <a:gd name="connsiteY3338" fmla="*/ 82494 h 1574215"/>
                <a:gd name="connsiteX3339" fmla="*/ 1334685 w 2437871"/>
                <a:gd name="connsiteY3339" fmla="*/ 82494 h 1574215"/>
                <a:gd name="connsiteX3340" fmla="*/ 1805792 w 2437871"/>
                <a:gd name="connsiteY3340" fmla="*/ 82494 h 1574215"/>
                <a:gd name="connsiteX3341" fmla="*/ 1805792 w 2437871"/>
                <a:gd name="connsiteY3341" fmla="*/ 78478 h 1574215"/>
                <a:gd name="connsiteX3342" fmla="*/ 1731331 w 2437871"/>
                <a:gd name="connsiteY3342" fmla="*/ 78478 h 1574215"/>
                <a:gd name="connsiteX3343" fmla="*/ 1731331 w 2437871"/>
                <a:gd name="connsiteY3343" fmla="*/ 82494 h 1574215"/>
                <a:gd name="connsiteX3344" fmla="*/ 1805792 w 2437871"/>
                <a:gd name="connsiteY3344" fmla="*/ 82494 h 1574215"/>
                <a:gd name="connsiteX3345" fmla="*/ 2355378 w 2437871"/>
                <a:gd name="connsiteY3345" fmla="*/ 82494 h 1574215"/>
                <a:gd name="connsiteX3346" fmla="*/ 2355378 w 2437871"/>
                <a:gd name="connsiteY3346" fmla="*/ 78478 h 1574215"/>
                <a:gd name="connsiteX3347" fmla="*/ 2280916 w 2437871"/>
                <a:gd name="connsiteY3347" fmla="*/ 78478 h 1574215"/>
                <a:gd name="connsiteX3348" fmla="*/ 2280916 w 2437871"/>
                <a:gd name="connsiteY3348" fmla="*/ 82494 h 1574215"/>
                <a:gd name="connsiteX3349" fmla="*/ 2355378 w 2437871"/>
                <a:gd name="connsiteY3349" fmla="*/ 82494 h 1574215"/>
                <a:gd name="connsiteX3350" fmla="*/ 2276820 w 2437871"/>
                <a:gd name="connsiteY3350" fmla="*/ 82494 h 1574215"/>
                <a:gd name="connsiteX3351" fmla="*/ 2276820 w 2437871"/>
                <a:gd name="connsiteY3351" fmla="*/ 78478 h 1574215"/>
                <a:gd name="connsiteX3352" fmla="*/ 2202358 w 2437871"/>
                <a:gd name="connsiteY3352" fmla="*/ 78478 h 1574215"/>
                <a:gd name="connsiteX3353" fmla="*/ 2202358 w 2437871"/>
                <a:gd name="connsiteY3353" fmla="*/ 82494 h 1574215"/>
                <a:gd name="connsiteX3354" fmla="*/ 2276820 w 2437871"/>
                <a:gd name="connsiteY3354" fmla="*/ 82494 h 1574215"/>
                <a:gd name="connsiteX3355" fmla="*/ 1177649 w 2437871"/>
                <a:gd name="connsiteY3355" fmla="*/ 82494 h 1574215"/>
                <a:gd name="connsiteX3356" fmla="*/ 1177649 w 2437871"/>
                <a:gd name="connsiteY3356" fmla="*/ 78478 h 1574215"/>
                <a:gd name="connsiteX3357" fmla="*/ 1103187 w 2437871"/>
                <a:gd name="connsiteY3357" fmla="*/ 78478 h 1574215"/>
                <a:gd name="connsiteX3358" fmla="*/ 1103187 w 2437871"/>
                <a:gd name="connsiteY3358" fmla="*/ 82494 h 1574215"/>
                <a:gd name="connsiteX3359" fmla="*/ 1177649 w 2437871"/>
                <a:gd name="connsiteY3359" fmla="*/ 82494 h 1574215"/>
                <a:gd name="connsiteX3360" fmla="*/ 2198342 w 2437871"/>
                <a:gd name="connsiteY3360" fmla="*/ 82494 h 1574215"/>
                <a:gd name="connsiteX3361" fmla="*/ 2198342 w 2437871"/>
                <a:gd name="connsiteY3361" fmla="*/ 78478 h 1574215"/>
                <a:gd name="connsiteX3362" fmla="*/ 2123880 w 2437871"/>
                <a:gd name="connsiteY3362" fmla="*/ 78478 h 1574215"/>
                <a:gd name="connsiteX3363" fmla="*/ 2123880 w 2437871"/>
                <a:gd name="connsiteY3363" fmla="*/ 82494 h 1574215"/>
                <a:gd name="connsiteX3364" fmla="*/ 2198342 w 2437871"/>
                <a:gd name="connsiteY3364" fmla="*/ 82494 h 1574215"/>
                <a:gd name="connsiteX3365" fmla="*/ 2359394 w 2437871"/>
                <a:gd name="connsiteY3365" fmla="*/ 82494 h 1574215"/>
                <a:gd name="connsiteX3366" fmla="*/ 2433856 w 2437871"/>
                <a:gd name="connsiteY3366" fmla="*/ 82494 h 1574215"/>
                <a:gd name="connsiteX3367" fmla="*/ 2433856 w 2437871"/>
                <a:gd name="connsiteY3367" fmla="*/ 78478 h 1574215"/>
                <a:gd name="connsiteX3368" fmla="*/ 2359394 w 2437871"/>
                <a:gd name="connsiteY3368" fmla="*/ 78478 h 1574215"/>
                <a:gd name="connsiteX3369" fmla="*/ 2359394 w 2437871"/>
                <a:gd name="connsiteY3369" fmla="*/ 82494 h 1574215"/>
                <a:gd name="connsiteX3370" fmla="*/ 78478 w 2437871"/>
                <a:gd name="connsiteY3370" fmla="*/ 78478 h 1574215"/>
                <a:gd name="connsiteX3371" fmla="*/ 4016 w 2437871"/>
                <a:gd name="connsiteY3371" fmla="*/ 78478 h 1574215"/>
                <a:gd name="connsiteX3372" fmla="*/ 4016 w 2437871"/>
                <a:gd name="connsiteY3372" fmla="*/ 82494 h 1574215"/>
                <a:gd name="connsiteX3373" fmla="*/ 78478 w 2437871"/>
                <a:gd name="connsiteY3373" fmla="*/ 82494 h 1574215"/>
                <a:gd name="connsiteX3374" fmla="*/ 78478 w 2437871"/>
                <a:gd name="connsiteY3374" fmla="*/ 78478 h 1574215"/>
                <a:gd name="connsiteX3375" fmla="*/ 1962748 w 2437871"/>
                <a:gd name="connsiteY3375" fmla="*/ 82494 h 1574215"/>
                <a:gd name="connsiteX3376" fmla="*/ 1962748 w 2437871"/>
                <a:gd name="connsiteY3376" fmla="*/ 78478 h 1574215"/>
                <a:gd name="connsiteX3377" fmla="*/ 1888286 w 2437871"/>
                <a:gd name="connsiteY3377" fmla="*/ 78478 h 1574215"/>
                <a:gd name="connsiteX3378" fmla="*/ 1888286 w 2437871"/>
                <a:gd name="connsiteY3378" fmla="*/ 82494 h 1574215"/>
                <a:gd name="connsiteX3379" fmla="*/ 1962748 w 2437871"/>
                <a:gd name="connsiteY3379" fmla="*/ 82494 h 1574215"/>
                <a:gd name="connsiteX3380" fmla="*/ 2119784 w 2437871"/>
                <a:gd name="connsiteY3380" fmla="*/ 82494 h 1574215"/>
                <a:gd name="connsiteX3381" fmla="*/ 2119784 w 2437871"/>
                <a:gd name="connsiteY3381" fmla="*/ 78478 h 1574215"/>
                <a:gd name="connsiteX3382" fmla="*/ 2045322 w 2437871"/>
                <a:gd name="connsiteY3382" fmla="*/ 78478 h 1574215"/>
                <a:gd name="connsiteX3383" fmla="*/ 2045322 w 2437871"/>
                <a:gd name="connsiteY3383" fmla="*/ 82494 h 1574215"/>
                <a:gd name="connsiteX3384" fmla="*/ 2119784 w 2437871"/>
                <a:gd name="connsiteY3384" fmla="*/ 82494 h 1574215"/>
                <a:gd name="connsiteX3385" fmla="*/ 1884270 w 2437871"/>
                <a:gd name="connsiteY3385" fmla="*/ 82494 h 1574215"/>
                <a:gd name="connsiteX3386" fmla="*/ 1884270 w 2437871"/>
                <a:gd name="connsiteY3386" fmla="*/ 78478 h 1574215"/>
                <a:gd name="connsiteX3387" fmla="*/ 1809809 w 2437871"/>
                <a:gd name="connsiteY3387" fmla="*/ 78478 h 1574215"/>
                <a:gd name="connsiteX3388" fmla="*/ 1809809 w 2437871"/>
                <a:gd name="connsiteY3388" fmla="*/ 82494 h 1574215"/>
                <a:gd name="connsiteX3389" fmla="*/ 1884270 w 2437871"/>
                <a:gd name="connsiteY3389" fmla="*/ 82494 h 1574215"/>
                <a:gd name="connsiteX3390" fmla="*/ 2041306 w 2437871"/>
                <a:gd name="connsiteY3390" fmla="*/ 82494 h 1574215"/>
                <a:gd name="connsiteX3391" fmla="*/ 2041306 w 2437871"/>
                <a:gd name="connsiteY3391" fmla="*/ 78478 h 1574215"/>
                <a:gd name="connsiteX3392" fmla="*/ 1966844 w 2437871"/>
                <a:gd name="connsiteY3392" fmla="*/ 78478 h 1574215"/>
                <a:gd name="connsiteX3393" fmla="*/ 1966844 w 2437871"/>
                <a:gd name="connsiteY3393" fmla="*/ 82494 h 1574215"/>
                <a:gd name="connsiteX3394" fmla="*/ 2041306 w 2437871"/>
                <a:gd name="connsiteY3394" fmla="*/ 82494 h 1574215"/>
                <a:gd name="connsiteX3395" fmla="*/ 392550 w 2437871"/>
                <a:gd name="connsiteY3395" fmla="*/ 82494 h 1574215"/>
                <a:gd name="connsiteX3396" fmla="*/ 392550 w 2437871"/>
                <a:gd name="connsiteY3396" fmla="*/ 78478 h 1574215"/>
                <a:gd name="connsiteX3397" fmla="*/ 318088 w 2437871"/>
                <a:gd name="connsiteY3397" fmla="*/ 78478 h 1574215"/>
                <a:gd name="connsiteX3398" fmla="*/ 318088 w 2437871"/>
                <a:gd name="connsiteY3398" fmla="*/ 82494 h 1574215"/>
                <a:gd name="connsiteX3399" fmla="*/ 392550 w 2437871"/>
                <a:gd name="connsiteY3399" fmla="*/ 82494 h 1574215"/>
                <a:gd name="connsiteX3400" fmla="*/ 1099171 w 2437871"/>
                <a:gd name="connsiteY3400" fmla="*/ 82494 h 1574215"/>
                <a:gd name="connsiteX3401" fmla="*/ 1099171 w 2437871"/>
                <a:gd name="connsiteY3401" fmla="*/ 78478 h 1574215"/>
                <a:gd name="connsiteX3402" fmla="*/ 1024709 w 2437871"/>
                <a:gd name="connsiteY3402" fmla="*/ 78478 h 1574215"/>
                <a:gd name="connsiteX3403" fmla="*/ 1024709 w 2437871"/>
                <a:gd name="connsiteY3403" fmla="*/ 82494 h 1574215"/>
                <a:gd name="connsiteX3404" fmla="*/ 1099171 w 2437871"/>
                <a:gd name="connsiteY3404" fmla="*/ 82494 h 1574215"/>
                <a:gd name="connsiteX3405" fmla="*/ 706621 w 2437871"/>
                <a:gd name="connsiteY3405" fmla="*/ 82494 h 1574215"/>
                <a:gd name="connsiteX3406" fmla="*/ 706621 w 2437871"/>
                <a:gd name="connsiteY3406" fmla="*/ 78478 h 1574215"/>
                <a:gd name="connsiteX3407" fmla="*/ 632160 w 2437871"/>
                <a:gd name="connsiteY3407" fmla="*/ 78478 h 1574215"/>
                <a:gd name="connsiteX3408" fmla="*/ 632160 w 2437871"/>
                <a:gd name="connsiteY3408" fmla="*/ 82494 h 1574215"/>
                <a:gd name="connsiteX3409" fmla="*/ 706621 w 2437871"/>
                <a:gd name="connsiteY3409" fmla="*/ 82494 h 1574215"/>
                <a:gd name="connsiteX3410" fmla="*/ 471108 w 2437871"/>
                <a:gd name="connsiteY3410" fmla="*/ 82494 h 1574215"/>
                <a:gd name="connsiteX3411" fmla="*/ 471108 w 2437871"/>
                <a:gd name="connsiteY3411" fmla="*/ 78478 h 1574215"/>
                <a:gd name="connsiteX3412" fmla="*/ 396646 w 2437871"/>
                <a:gd name="connsiteY3412" fmla="*/ 78478 h 1574215"/>
                <a:gd name="connsiteX3413" fmla="*/ 396646 w 2437871"/>
                <a:gd name="connsiteY3413" fmla="*/ 82494 h 1574215"/>
                <a:gd name="connsiteX3414" fmla="*/ 471108 w 2437871"/>
                <a:gd name="connsiteY3414" fmla="*/ 82494 h 1574215"/>
                <a:gd name="connsiteX3415" fmla="*/ 549585 w 2437871"/>
                <a:gd name="connsiteY3415" fmla="*/ 82494 h 1574215"/>
                <a:gd name="connsiteX3416" fmla="*/ 549585 w 2437871"/>
                <a:gd name="connsiteY3416" fmla="*/ 78478 h 1574215"/>
                <a:gd name="connsiteX3417" fmla="*/ 475124 w 2437871"/>
                <a:gd name="connsiteY3417" fmla="*/ 78478 h 1574215"/>
                <a:gd name="connsiteX3418" fmla="*/ 475124 w 2437871"/>
                <a:gd name="connsiteY3418" fmla="*/ 82494 h 1574215"/>
                <a:gd name="connsiteX3419" fmla="*/ 549585 w 2437871"/>
                <a:gd name="connsiteY3419" fmla="*/ 82494 h 1574215"/>
                <a:gd name="connsiteX3420" fmla="*/ 1020613 w 2437871"/>
                <a:gd name="connsiteY3420" fmla="*/ 82494 h 1574215"/>
                <a:gd name="connsiteX3421" fmla="*/ 1020613 w 2437871"/>
                <a:gd name="connsiteY3421" fmla="*/ 78478 h 1574215"/>
                <a:gd name="connsiteX3422" fmla="*/ 946151 w 2437871"/>
                <a:gd name="connsiteY3422" fmla="*/ 78478 h 1574215"/>
                <a:gd name="connsiteX3423" fmla="*/ 946151 w 2437871"/>
                <a:gd name="connsiteY3423" fmla="*/ 82494 h 1574215"/>
                <a:gd name="connsiteX3424" fmla="*/ 1020613 w 2437871"/>
                <a:gd name="connsiteY3424" fmla="*/ 82494 h 1574215"/>
                <a:gd name="connsiteX3425" fmla="*/ 628063 w 2437871"/>
                <a:gd name="connsiteY3425" fmla="*/ 82494 h 1574215"/>
                <a:gd name="connsiteX3426" fmla="*/ 628063 w 2437871"/>
                <a:gd name="connsiteY3426" fmla="*/ 78478 h 1574215"/>
                <a:gd name="connsiteX3427" fmla="*/ 553602 w 2437871"/>
                <a:gd name="connsiteY3427" fmla="*/ 78478 h 1574215"/>
                <a:gd name="connsiteX3428" fmla="*/ 553602 w 2437871"/>
                <a:gd name="connsiteY3428" fmla="*/ 82494 h 1574215"/>
                <a:gd name="connsiteX3429" fmla="*/ 628063 w 2437871"/>
                <a:gd name="connsiteY3429" fmla="*/ 82494 h 1574215"/>
                <a:gd name="connsiteX3430" fmla="*/ 785099 w 2437871"/>
                <a:gd name="connsiteY3430" fmla="*/ 82494 h 1574215"/>
                <a:gd name="connsiteX3431" fmla="*/ 785099 w 2437871"/>
                <a:gd name="connsiteY3431" fmla="*/ 78478 h 1574215"/>
                <a:gd name="connsiteX3432" fmla="*/ 710638 w 2437871"/>
                <a:gd name="connsiteY3432" fmla="*/ 78478 h 1574215"/>
                <a:gd name="connsiteX3433" fmla="*/ 710638 w 2437871"/>
                <a:gd name="connsiteY3433" fmla="*/ 82494 h 1574215"/>
                <a:gd name="connsiteX3434" fmla="*/ 785099 w 2437871"/>
                <a:gd name="connsiteY3434" fmla="*/ 82494 h 1574215"/>
                <a:gd name="connsiteX3435" fmla="*/ 235514 w 2437871"/>
                <a:gd name="connsiteY3435" fmla="*/ 82494 h 1574215"/>
                <a:gd name="connsiteX3436" fmla="*/ 235514 w 2437871"/>
                <a:gd name="connsiteY3436" fmla="*/ 78478 h 1574215"/>
                <a:gd name="connsiteX3437" fmla="*/ 161052 w 2437871"/>
                <a:gd name="connsiteY3437" fmla="*/ 78478 h 1574215"/>
                <a:gd name="connsiteX3438" fmla="*/ 161052 w 2437871"/>
                <a:gd name="connsiteY3438" fmla="*/ 82494 h 1574215"/>
                <a:gd name="connsiteX3439" fmla="*/ 235514 w 2437871"/>
                <a:gd name="connsiteY3439" fmla="*/ 82494 h 1574215"/>
                <a:gd name="connsiteX3440" fmla="*/ 863657 w 2437871"/>
                <a:gd name="connsiteY3440" fmla="*/ 82494 h 1574215"/>
                <a:gd name="connsiteX3441" fmla="*/ 863657 w 2437871"/>
                <a:gd name="connsiteY3441" fmla="*/ 78478 h 1574215"/>
                <a:gd name="connsiteX3442" fmla="*/ 789196 w 2437871"/>
                <a:gd name="connsiteY3442" fmla="*/ 78478 h 1574215"/>
                <a:gd name="connsiteX3443" fmla="*/ 789196 w 2437871"/>
                <a:gd name="connsiteY3443" fmla="*/ 82494 h 1574215"/>
                <a:gd name="connsiteX3444" fmla="*/ 863657 w 2437871"/>
                <a:gd name="connsiteY3444" fmla="*/ 82494 h 1574215"/>
                <a:gd name="connsiteX3445" fmla="*/ 942135 w 2437871"/>
                <a:gd name="connsiteY3445" fmla="*/ 82494 h 1574215"/>
                <a:gd name="connsiteX3446" fmla="*/ 942135 w 2437871"/>
                <a:gd name="connsiteY3446" fmla="*/ 78478 h 1574215"/>
                <a:gd name="connsiteX3447" fmla="*/ 867673 w 2437871"/>
                <a:gd name="connsiteY3447" fmla="*/ 78478 h 1574215"/>
                <a:gd name="connsiteX3448" fmla="*/ 867673 w 2437871"/>
                <a:gd name="connsiteY3448" fmla="*/ 82494 h 1574215"/>
                <a:gd name="connsiteX3449" fmla="*/ 942135 w 2437871"/>
                <a:gd name="connsiteY3449" fmla="*/ 82494 h 1574215"/>
                <a:gd name="connsiteX3450" fmla="*/ 392550 w 2437871"/>
                <a:gd name="connsiteY3450" fmla="*/ 161052 h 1574215"/>
                <a:gd name="connsiteX3451" fmla="*/ 392550 w 2437871"/>
                <a:gd name="connsiteY3451" fmla="*/ 157036 h 1574215"/>
                <a:gd name="connsiteX3452" fmla="*/ 318088 w 2437871"/>
                <a:gd name="connsiteY3452" fmla="*/ 157036 h 1574215"/>
                <a:gd name="connsiteX3453" fmla="*/ 318088 w 2437871"/>
                <a:gd name="connsiteY3453" fmla="*/ 161052 h 1574215"/>
                <a:gd name="connsiteX3454" fmla="*/ 392550 w 2437871"/>
                <a:gd name="connsiteY3454" fmla="*/ 161052 h 1574215"/>
                <a:gd name="connsiteX3455" fmla="*/ 1491721 w 2437871"/>
                <a:gd name="connsiteY3455" fmla="*/ 161052 h 1574215"/>
                <a:gd name="connsiteX3456" fmla="*/ 1491721 w 2437871"/>
                <a:gd name="connsiteY3456" fmla="*/ 157036 h 1574215"/>
                <a:gd name="connsiteX3457" fmla="*/ 1417259 w 2437871"/>
                <a:gd name="connsiteY3457" fmla="*/ 157036 h 1574215"/>
                <a:gd name="connsiteX3458" fmla="*/ 1417259 w 2437871"/>
                <a:gd name="connsiteY3458" fmla="*/ 161052 h 1574215"/>
                <a:gd name="connsiteX3459" fmla="*/ 1491721 w 2437871"/>
                <a:gd name="connsiteY3459" fmla="*/ 161052 h 1574215"/>
                <a:gd name="connsiteX3460" fmla="*/ 1570198 w 2437871"/>
                <a:gd name="connsiteY3460" fmla="*/ 161052 h 1574215"/>
                <a:gd name="connsiteX3461" fmla="*/ 1570198 w 2437871"/>
                <a:gd name="connsiteY3461" fmla="*/ 157036 h 1574215"/>
                <a:gd name="connsiteX3462" fmla="*/ 1495737 w 2437871"/>
                <a:gd name="connsiteY3462" fmla="*/ 157036 h 1574215"/>
                <a:gd name="connsiteX3463" fmla="*/ 1495737 w 2437871"/>
                <a:gd name="connsiteY3463" fmla="*/ 161052 h 1574215"/>
                <a:gd name="connsiteX3464" fmla="*/ 1570198 w 2437871"/>
                <a:gd name="connsiteY3464" fmla="*/ 161052 h 1574215"/>
                <a:gd name="connsiteX3465" fmla="*/ 2198342 w 2437871"/>
                <a:gd name="connsiteY3465" fmla="*/ 161052 h 1574215"/>
                <a:gd name="connsiteX3466" fmla="*/ 2198342 w 2437871"/>
                <a:gd name="connsiteY3466" fmla="*/ 157036 h 1574215"/>
                <a:gd name="connsiteX3467" fmla="*/ 2123880 w 2437871"/>
                <a:gd name="connsiteY3467" fmla="*/ 157036 h 1574215"/>
                <a:gd name="connsiteX3468" fmla="*/ 2123880 w 2437871"/>
                <a:gd name="connsiteY3468" fmla="*/ 161052 h 1574215"/>
                <a:gd name="connsiteX3469" fmla="*/ 2198342 w 2437871"/>
                <a:gd name="connsiteY3469" fmla="*/ 161052 h 1574215"/>
                <a:gd name="connsiteX3470" fmla="*/ 2276820 w 2437871"/>
                <a:gd name="connsiteY3470" fmla="*/ 161052 h 1574215"/>
                <a:gd name="connsiteX3471" fmla="*/ 2276820 w 2437871"/>
                <a:gd name="connsiteY3471" fmla="*/ 157036 h 1574215"/>
                <a:gd name="connsiteX3472" fmla="*/ 2202358 w 2437871"/>
                <a:gd name="connsiteY3472" fmla="*/ 157036 h 1574215"/>
                <a:gd name="connsiteX3473" fmla="*/ 2202358 w 2437871"/>
                <a:gd name="connsiteY3473" fmla="*/ 161052 h 1574215"/>
                <a:gd name="connsiteX3474" fmla="*/ 2276820 w 2437871"/>
                <a:gd name="connsiteY3474" fmla="*/ 161052 h 1574215"/>
                <a:gd name="connsiteX3475" fmla="*/ 1334685 w 2437871"/>
                <a:gd name="connsiteY3475" fmla="*/ 161052 h 1574215"/>
                <a:gd name="connsiteX3476" fmla="*/ 1334685 w 2437871"/>
                <a:gd name="connsiteY3476" fmla="*/ 157036 h 1574215"/>
                <a:gd name="connsiteX3477" fmla="*/ 1260223 w 2437871"/>
                <a:gd name="connsiteY3477" fmla="*/ 157036 h 1574215"/>
                <a:gd name="connsiteX3478" fmla="*/ 1260223 w 2437871"/>
                <a:gd name="connsiteY3478" fmla="*/ 161052 h 1574215"/>
                <a:gd name="connsiteX3479" fmla="*/ 1334685 w 2437871"/>
                <a:gd name="connsiteY3479" fmla="*/ 161052 h 1574215"/>
                <a:gd name="connsiteX3480" fmla="*/ 1413243 w 2437871"/>
                <a:gd name="connsiteY3480" fmla="*/ 161052 h 1574215"/>
                <a:gd name="connsiteX3481" fmla="*/ 1413243 w 2437871"/>
                <a:gd name="connsiteY3481" fmla="*/ 157036 h 1574215"/>
                <a:gd name="connsiteX3482" fmla="*/ 1338781 w 2437871"/>
                <a:gd name="connsiteY3482" fmla="*/ 157036 h 1574215"/>
                <a:gd name="connsiteX3483" fmla="*/ 1338781 w 2437871"/>
                <a:gd name="connsiteY3483" fmla="*/ 161052 h 1574215"/>
                <a:gd name="connsiteX3484" fmla="*/ 1413243 w 2437871"/>
                <a:gd name="connsiteY3484" fmla="*/ 161052 h 1574215"/>
                <a:gd name="connsiteX3485" fmla="*/ 1256207 w 2437871"/>
                <a:gd name="connsiteY3485" fmla="*/ 161052 h 1574215"/>
                <a:gd name="connsiteX3486" fmla="*/ 1256207 w 2437871"/>
                <a:gd name="connsiteY3486" fmla="*/ 157036 h 1574215"/>
                <a:gd name="connsiteX3487" fmla="*/ 1181745 w 2437871"/>
                <a:gd name="connsiteY3487" fmla="*/ 157036 h 1574215"/>
                <a:gd name="connsiteX3488" fmla="*/ 1181745 w 2437871"/>
                <a:gd name="connsiteY3488" fmla="*/ 161052 h 1574215"/>
                <a:gd name="connsiteX3489" fmla="*/ 1256207 w 2437871"/>
                <a:gd name="connsiteY3489" fmla="*/ 161052 h 1574215"/>
                <a:gd name="connsiteX3490" fmla="*/ 1884270 w 2437871"/>
                <a:gd name="connsiteY3490" fmla="*/ 161052 h 1574215"/>
                <a:gd name="connsiteX3491" fmla="*/ 1884270 w 2437871"/>
                <a:gd name="connsiteY3491" fmla="*/ 157036 h 1574215"/>
                <a:gd name="connsiteX3492" fmla="*/ 1809809 w 2437871"/>
                <a:gd name="connsiteY3492" fmla="*/ 157036 h 1574215"/>
                <a:gd name="connsiteX3493" fmla="*/ 1809809 w 2437871"/>
                <a:gd name="connsiteY3493" fmla="*/ 161052 h 1574215"/>
                <a:gd name="connsiteX3494" fmla="*/ 1884270 w 2437871"/>
                <a:gd name="connsiteY3494" fmla="*/ 161052 h 1574215"/>
                <a:gd name="connsiteX3495" fmla="*/ 2041306 w 2437871"/>
                <a:gd name="connsiteY3495" fmla="*/ 161052 h 1574215"/>
                <a:gd name="connsiteX3496" fmla="*/ 2041306 w 2437871"/>
                <a:gd name="connsiteY3496" fmla="*/ 157036 h 1574215"/>
                <a:gd name="connsiteX3497" fmla="*/ 1966844 w 2437871"/>
                <a:gd name="connsiteY3497" fmla="*/ 157036 h 1574215"/>
                <a:gd name="connsiteX3498" fmla="*/ 1966844 w 2437871"/>
                <a:gd name="connsiteY3498" fmla="*/ 161052 h 1574215"/>
                <a:gd name="connsiteX3499" fmla="*/ 2041306 w 2437871"/>
                <a:gd name="connsiteY3499" fmla="*/ 161052 h 1574215"/>
                <a:gd name="connsiteX3500" fmla="*/ 1962748 w 2437871"/>
                <a:gd name="connsiteY3500" fmla="*/ 161052 h 1574215"/>
                <a:gd name="connsiteX3501" fmla="*/ 1962748 w 2437871"/>
                <a:gd name="connsiteY3501" fmla="*/ 157036 h 1574215"/>
                <a:gd name="connsiteX3502" fmla="*/ 1888286 w 2437871"/>
                <a:gd name="connsiteY3502" fmla="*/ 157036 h 1574215"/>
                <a:gd name="connsiteX3503" fmla="*/ 1888286 w 2437871"/>
                <a:gd name="connsiteY3503" fmla="*/ 161052 h 1574215"/>
                <a:gd name="connsiteX3504" fmla="*/ 1962748 w 2437871"/>
                <a:gd name="connsiteY3504" fmla="*/ 161052 h 1574215"/>
                <a:gd name="connsiteX3505" fmla="*/ 157036 w 2437871"/>
                <a:gd name="connsiteY3505" fmla="*/ 157036 h 1574215"/>
                <a:gd name="connsiteX3506" fmla="*/ 82574 w 2437871"/>
                <a:gd name="connsiteY3506" fmla="*/ 157036 h 1574215"/>
                <a:gd name="connsiteX3507" fmla="*/ 82574 w 2437871"/>
                <a:gd name="connsiteY3507" fmla="*/ 161052 h 1574215"/>
                <a:gd name="connsiteX3508" fmla="*/ 157036 w 2437871"/>
                <a:gd name="connsiteY3508" fmla="*/ 161052 h 1574215"/>
                <a:gd name="connsiteX3509" fmla="*/ 157036 w 2437871"/>
                <a:gd name="connsiteY3509" fmla="*/ 157036 h 1574215"/>
                <a:gd name="connsiteX3510" fmla="*/ 1727234 w 2437871"/>
                <a:gd name="connsiteY3510" fmla="*/ 161052 h 1574215"/>
                <a:gd name="connsiteX3511" fmla="*/ 1727234 w 2437871"/>
                <a:gd name="connsiteY3511" fmla="*/ 157036 h 1574215"/>
                <a:gd name="connsiteX3512" fmla="*/ 1652773 w 2437871"/>
                <a:gd name="connsiteY3512" fmla="*/ 157036 h 1574215"/>
                <a:gd name="connsiteX3513" fmla="*/ 1652773 w 2437871"/>
                <a:gd name="connsiteY3513" fmla="*/ 161052 h 1574215"/>
                <a:gd name="connsiteX3514" fmla="*/ 1727234 w 2437871"/>
                <a:gd name="connsiteY3514" fmla="*/ 161052 h 1574215"/>
                <a:gd name="connsiteX3515" fmla="*/ 2119784 w 2437871"/>
                <a:gd name="connsiteY3515" fmla="*/ 161052 h 1574215"/>
                <a:gd name="connsiteX3516" fmla="*/ 2119784 w 2437871"/>
                <a:gd name="connsiteY3516" fmla="*/ 157036 h 1574215"/>
                <a:gd name="connsiteX3517" fmla="*/ 2045322 w 2437871"/>
                <a:gd name="connsiteY3517" fmla="*/ 157036 h 1574215"/>
                <a:gd name="connsiteX3518" fmla="*/ 2045322 w 2437871"/>
                <a:gd name="connsiteY3518" fmla="*/ 161052 h 1574215"/>
                <a:gd name="connsiteX3519" fmla="*/ 2119784 w 2437871"/>
                <a:gd name="connsiteY3519" fmla="*/ 161052 h 1574215"/>
                <a:gd name="connsiteX3520" fmla="*/ 1648756 w 2437871"/>
                <a:gd name="connsiteY3520" fmla="*/ 161052 h 1574215"/>
                <a:gd name="connsiteX3521" fmla="*/ 1648756 w 2437871"/>
                <a:gd name="connsiteY3521" fmla="*/ 157036 h 1574215"/>
                <a:gd name="connsiteX3522" fmla="*/ 1574295 w 2437871"/>
                <a:gd name="connsiteY3522" fmla="*/ 157036 h 1574215"/>
                <a:gd name="connsiteX3523" fmla="*/ 1574295 w 2437871"/>
                <a:gd name="connsiteY3523" fmla="*/ 161052 h 1574215"/>
                <a:gd name="connsiteX3524" fmla="*/ 1648756 w 2437871"/>
                <a:gd name="connsiteY3524" fmla="*/ 161052 h 1574215"/>
                <a:gd name="connsiteX3525" fmla="*/ 471108 w 2437871"/>
                <a:gd name="connsiteY3525" fmla="*/ 161052 h 1574215"/>
                <a:gd name="connsiteX3526" fmla="*/ 471108 w 2437871"/>
                <a:gd name="connsiteY3526" fmla="*/ 157036 h 1574215"/>
                <a:gd name="connsiteX3527" fmla="*/ 396646 w 2437871"/>
                <a:gd name="connsiteY3527" fmla="*/ 157036 h 1574215"/>
                <a:gd name="connsiteX3528" fmla="*/ 396646 w 2437871"/>
                <a:gd name="connsiteY3528" fmla="*/ 161052 h 1574215"/>
                <a:gd name="connsiteX3529" fmla="*/ 471108 w 2437871"/>
                <a:gd name="connsiteY3529" fmla="*/ 161052 h 1574215"/>
                <a:gd name="connsiteX3530" fmla="*/ 1805792 w 2437871"/>
                <a:gd name="connsiteY3530" fmla="*/ 161052 h 1574215"/>
                <a:gd name="connsiteX3531" fmla="*/ 1805792 w 2437871"/>
                <a:gd name="connsiteY3531" fmla="*/ 157036 h 1574215"/>
                <a:gd name="connsiteX3532" fmla="*/ 1731331 w 2437871"/>
                <a:gd name="connsiteY3532" fmla="*/ 157036 h 1574215"/>
                <a:gd name="connsiteX3533" fmla="*/ 1731331 w 2437871"/>
                <a:gd name="connsiteY3533" fmla="*/ 161052 h 1574215"/>
                <a:gd name="connsiteX3534" fmla="*/ 1805792 w 2437871"/>
                <a:gd name="connsiteY3534" fmla="*/ 161052 h 1574215"/>
                <a:gd name="connsiteX3535" fmla="*/ 1099171 w 2437871"/>
                <a:gd name="connsiteY3535" fmla="*/ 161052 h 1574215"/>
                <a:gd name="connsiteX3536" fmla="*/ 1099171 w 2437871"/>
                <a:gd name="connsiteY3536" fmla="*/ 157036 h 1574215"/>
                <a:gd name="connsiteX3537" fmla="*/ 1024709 w 2437871"/>
                <a:gd name="connsiteY3537" fmla="*/ 157036 h 1574215"/>
                <a:gd name="connsiteX3538" fmla="*/ 1024709 w 2437871"/>
                <a:gd name="connsiteY3538" fmla="*/ 161052 h 1574215"/>
                <a:gd name="connsiteX3539" fmla="*/ 1099171 w 2437871"/>
                <a:gd name="connsiteY3539" fmla="*/ 161052 h 1574215"/>
                <a:gd name="connsiteX3540" fmla="*/ 628063 w 2437871"/>
                <a:gd name="connsiteY3540" fmla="*/ 161052 h 1574215"/>
                <a:gd name="connsiteX3541" fmla="*/ 628063 w 2437871"/>
                <a:gd name="connsiteY3541" fmla="*/ 157036 h 1574215"/>
                <a:gd name="connsiteX3542" fmla="*/ 553602 w 2437871"/>
                <a:gd name="connsiteY3542" fmla="*/ 157036 h 1574215"/>
                <a:gd name="connsiteX3543" fmla="*/ 553602 w 2437871"/>
                <a:gd name="connsiteY3543" fmla="*/ 161052 h 1574215"/>
                <a:gd name="connsiteX3544" fmla="*/ 628063 w 2437871"/>
                <a:gd name="connsiteY3544" fmla="*/ 161052 h 1574215"/>
                <a:gd name="connsiteX3545" fmla="*/ 78478 w 2437871"/>
                <a:gd name="connsiteY3545" fmla="*/ 157036 h 1574215"/>
                <a:gd name="connsiteX3546" fmla="*/ 4016 w 2437871"/>
                <a:gd name="connsiteY3546" fmla="*/ 157036 h 1574215"/>
                <a:gd name="connsiteX3547" fmla="*/ 4016 w 2437871"/>
                <a:gd name="connsiteY3547" fmla="*/ 161052 h 1574215"/>
                <a:gd name="connsiteX3548" fmla="*/ 78478 w 2437871"/>
                <a:gd name="connsiteY3548" fmla="*/ 161052 h 1574215"/>
                <a:gd name="connsiteX3549" fmla="*/ 78478 w 2437871"/>
                <a:gd name="connsiteY3549" fmla="*/ 157036 h 1574215"/>
                <a:gd name="connsiteX3550" fmla="*/ 2280836 w 2437871"/>
                <a:gd name="connsiteY3550" fmla="*/ 161052 h 1574215"/>
                <a:gd name="connsiteX3551" fmla="*/ 2355298 w 2437871"/>
                <a:gd name="connsiteY3551" fmla="*/ 161052 h 1574215"/>
                <a:gd name="connsiteX3552" fmla="*/ 2355298 w 2437871"/>
                <a:gd name="connsiteY3552" fmla="*/ 157036 h 1574215"/>
                <a:gd name="connsiteX3553" fmla="*/ 2280836 w 2437871"/>
                <a:gd name="connsiteY3553" fmla="*/ 157036 h 1574215"/>
                <a:gd name="connsiteX3554" fmla="*/ 2280836 w 2437871"/>
                <a:gd name="connsiteY3554" fmla="*/ 161052 h 1574215"/>
                <a:gd name="connsiteX3555" fmla="*/ 942135 w 2437871"/>
                <a:gd name="connsiteY3555" fmla="*/ 161052 h 1574215"/>
                <a:gd name="connsiteX3556" fmla="*/ 942135 w 2437871"/>
                <a:gd name="connsiteY3556" fmla="*/ 157036 h 1574215"/>
                <a:gd name="connsiteX3557" fmla="*/ 867673 w 2437871"/>
                <a:gd name="connsiteY3557" fmla="*/ 157036 h 1574215"/>
                <a:gd name="connsiteX3558" fmla="*/ 867673 w 2437871"/>
                <a:gd name="connsiteY3558" fmla="*/ 161052 h 1574215"/>
                <a:gd name="connsiteX3559" fmla="*/ 942135 w 2437871"/>
                <a:gd name="connsiteY3559" fmla="*/ 161052 h 1574215"/>
                <a:gd name="connsiteX3560" fmla="*/ 2359394 w 2437871"/>
                <a:gd name="connsiteY3560" fmla="*/ 161052 h 1574215"/>
                <a:gd name="connsiteX3561" fmla="*/ 2433856 w 2437871"/>
                <a:gd name="connsiteY3561" fmla="*/ 161052 h 1574215"/>
                <a:gd name="connsiteX3562" fmla="*/ 2433856 w 2437871"/>
                <a:gd name="connsiteY3562" fmla="*/ 157036 h 1574215"/>
                <a:gd name="connsiteX3563" fmla="*/ 2359394 w 2437871"/>
                <a:gd name="connsiteY3563" fmla="*/ 157036 h 1574215"/>
                <a:gd name="connsiteX3564" fmla="*/ 2359394 w 2437871"/>
                <a:gd name="connsiteY3564" fmla="*/ 161052 h 1574215"/>
                <a:gd name="connsiteX3565" fmla="*/ 785099 w 2437871"/>
                <a:gd name="connsiteY3565" fmla="*/ 161052 h 1574215"/>
                <a:gd name="connsiteX3566" fmla="*/ 785099 w 2437871"/>
                <a:gd name="connsiteY3566" fmla="*/ 157036 h 1574215"/>
                <a:gd name="connsiteX3567" fmla="*/ 710638 w 2437871"/>
                <a:gd name="connsiteY3567" fmla="*/ 157036 h 1574215"/>
                <a:gd name="connsiteX3568" fmla="*/ 710638 w 2437871"/>
                <a:gd name="connsiteY3568" fmla="*/ 161052 h 1574215"/>
                <a:gd name="connsiteX3569" fmla="*/ 785099 w 2437871"/>
                <a:gd name="connsiteY3569" fmla="*/ 161052 h 1574215"/>
                <a:gd name="connsiteX3570" fmla="*/ 863657 w 2437871"/>
                <a:gd name="connsiteY3570" fmla="*/ 161052 h 1574215"/>
                <a:gd name="connsiteX3571" fmla="*/ 863657 w 2437871"/>
                <a:gd name="connsiteY3571" fmla="*/ 157036 h 1574215"/>
                <a:gd name="connsiteX3572" fmla="*/ 789196 w 2437871"/>
                <a:gd name="connsiteY3572" fmla="*/ 157036 h 1574215"/>
                <a:gd name="connsiteX3573" fmla="*/ 789196 w 2437871"/>
                <a:gd name="connsiteY3573" fmla="*/ 161052 h 1574215"/>
                <a:gd name="connsiteX3574" fmla="*/ 863657 w 2437871"/>
                <a:gd name="connsiteY3574" fmla="*/ 161052 h 1574215"/>
                <a:gd name="connsiteX3575" fmla="*/ 235514 w 2437871"/>
                <a:gd name="connsiteY3575" fmla="*/ 161052 h 1574215"/>
                <a:gd name="connsiteX3576" fmla="*/ 235514 w 2437871"/>
                <a:gd name="connsiteY3576" fmla="*/ 157036 h 1574215"/>
                <a:gd name="connsiteX3577" fmla="*/ 161052 w 2437871"/>
                <a:gd name="connsiteY3577" fmla="*/ 157036 h 1574215"/>
                <a:gd name="connsiteX3578" fmla="*/ 161052 w 2437871"/>
                <a:gd name="connsiteY3578" fmla="*/ 161052 h 1574215"/>
                <a:gd name="connsiteX3579" fmla="*/ 235514 w 2437871"/>
                <a:gd name="connsiteY3579" fmla="*/ 161052 h 1574215"/>
                <a:gd name="connsiteX3580" fmla="*/ 314072 w 2437871"/>
                <a:gd name="connsiteY3580" fmla="*/ 161052 h 1574215"/>
                <a:gd name="connsiteX3581" fmla="*/ 314072 w 2437871"/>
                <a:gd name="connsiteY3581" fmla="*/ 157036 h 1574215"/>
                <a:gd name="connsiteX3582" fmla="*/ 239610 w 2437871"/>
                <a:gd name="connsiteY3582" fmla="*/ 157036 h 1574215"/>
                <a:gd name="connsiteX3583" fmla="*/ 239610 w 2437871"/>
                <a:gd name="connsiteY3583" fmla="*/ 161052 h 1574215"/>
                <a:gd name="connsiteX3584" fmla="*/ 314072 w 2437871"/>
                <a:gd name="connsiteY3584" fmla="*/ 161052 h 1574215"/>
                <a:gd name="connsiteX3585" fmla="*/ 706621 w 2437871"/>
                <a:gd name="connsiteY3585" fmla="*/ 161052 h 1574215"/>
                <a:gd name="connsiteX3586" fmla="*/ 706621 w 2437871"/>
                <a:gd name="connsiteY3586" fmla="*/ 157036 h 1574215"/>
                <a:gd name="connsiteX3587" fmla="*/ 632160 w 2437871"/>
                <a:gd name="connsiteY3587" fmla="*/ 157036 h 1574215"/>
                <a:gd name="connsiteX3588" fmla="*/ 632160 w 2437871"/>
                <a:gd name="connsiteY3588" fmla="*/ 161052 h 1574215"/>
                <a:gd name="connsiteX3589" fmla="*/ 706621 w 2437871"/>
                <a:gd name="connsiteY3589" fmla="*/ 161052 h 1574215"/>
                <a:gd name="connsiteX3590" fmla="*/ 1020613 w 2437871"/>
                <a:gd name="connsiteY3590" fmla="*/ 161052 h 1574215"/>
                <a:gd name="connsiteX3591" fmla="*/ 1020613 w 2437871"/>
                <a:gd name="connsiteY3591" fmla="*/ 157036 h 1574215"/>
                <a:gd name="connsiteX3592" fmla="*/ 946151 w 2437871"/>
                <a:gd name="connsiteY3592" fmla="*/ 157036 h 1574215"/>
                <a:gd name="connsiteX3593" fmla="*/ 946151 w 2437871"/>
                <a:gd name="connsiteY3593" fmla="*/ 161052 h 1574215"/>
                <a:gd name="connsiteX3594" fmla="*/ 1020613 w 2437871"/>
                <a:gd name="connsiteY3594" fmla="*/ 161052 h 1574215"/>
                <a:gd name="connsiteX3595" fmla="*/ 549585 w 2437871"/>
                <a:gd name="connsiteY3595" fmla="*/ 161052 h 1574215"/>
                <a:gd name="connsiteX3596" fmla="*/ 549585 w 2437871"/>
                <a:gd name="connsiteY3596" fmla="*/ 157036 h 1574215"/>
                <a:gd name="connsiteX3597" fmla="*/ 475124 w 2437871"/>
                <a:gd name="connsiteY3597" fmla="*/ 157036 h 1574215"/>
                <a:gd name="connsiteX3598" fmla="*/ 475124 w 2437871"/>
                <a:gd name="connsiteY3598" fmla="*/ 161052 h 1574215"/>
                <a:gd name="connsiteX3599" fmla="*/ 549585 w 2437871"/>
                <a:gd name="connsiteY3599" fmla="*/ 161052 h 1574215"/>
                <a:gd name="connsiteX3600" fmla="*/ 1177649 w 2437871"/>
                <a:gd name="connsiteY3600" fmla="*/ 161052 h 1574215"/>
                <a:gd name="connsiteX3601" fmla="*/ 1177649 w 2437871"/>
                <a:gd name="connsiteY3601" fmla="*/ 157036 h 1574215"/>
                <a:gd name="connsiteX3602" fmla="*/ 1103187 w 2437871"/>
                <a:gd name="connsiteY3602" fmla="*/ 157036 h 1574215"/>
                <a:gd name="connsiteX3603" fmla="*/ 1103187 w 2437871"/>
                <a:gd name="connsiteY3603" fmla="*/ 161052 h 1574215"/>
                <a:gd name="connsiteX3604" fmla="*/ 1177649 w 2437871"/>
                <a:gd name="connsiteY3604" fmla="*/ 161052 h 1574215"/>
                <a:gd name="connsiteX3605" fmla="*/ 785099 w 2437871"/>
                <a:gd name="connsiteY3605" fmla="*/ 239530 h 1574215"/>
                <a:gd name="connsiteX3606" fmla="*/ 785099 w 2437871"/>
                <a:gd name="connsiteY3606" fmla="*/ 235514 h 1574215"/>
                <a:gd name="connsiteX3607" fmla="*/ 710638 w 2437871"/>
                <a:gd name="connsiteY3607" fmla="*/ 235514 h 1574215"/>
                <a:gd name="connsiteX3608" fmla="*/ 710638 w 2437871"/>
                <a:gd name="connsiteY3608" fmla="*/ 239530 h 1574215"/>
                <a:gd name="connsiteX3609" fmla="*/ 785099 w 2437871"/>
                <a:gd name="connsiteY3609" fmla="*/ 239530 h 1574215"/>
                <a:gd name="connsiteX3610" fmla="*/ 1805792 w 2437871"/>
                <a:gd name="connsiteY3610" fmla="*/ 239530 h 1574215"/>
                <a:gd name="connsiteX3611" fmla="*/ 1805792 w 2437871"/>
                <a:gd name="connsiteY3611" fmla="*/ 235514 h 1574215"/>
                <a:gd name="connsiteX3612" fmla="*/ 1731331 w 2437871"/>
                <a:gd name="connsiteY3612" fmla="*/ 235514 h 1574215"/>
                <a:gd name="connsiteX3613" fmla="*/ 1731331 w 2437871"/>
                <a:gd name="connsiteY3613" fmla="*/ 239530 h 1574215"/>
                <a:gd name="connsiteX3614" fmla="*/ 1805792 w 2437871"/>
                <a:gd name="connsiteY3614" fmla="*/ 239530 h 1574215"/>
                <a:gd name="connsiteX3615" fmla="*/ 863657 w 2437871"/>
                <a:gd name="connsiteY3615" fmla="*/ 239530 h 1574215"/>
                <a:gd name="connsiteX3616" fmla="*/ 863657 w 2437871"/>
                <a:gd name="connsiteY3616" fmla="*/ 235514 h 1574215"/>
                <a:gd name="connsiteX3617" fmla="*/ 789196 w 2437871"/>
                <a:gd name="connsiteY3617" fmla="*/ 235514 h 1574215"/>
                <a:gd name="connsiteX3618" fmla="*/ 789196 w 2437871"/>
                <a:gd name="connsiteY3618" fmla="*/ 239530 h 1574215"/>
                <a:gd name="connsiteX3619" fmla="*/ 863657 w 2437871"/>
                <a:gd name="connsiteY3619" fmla="*/ 239530 h 1574215"/>
                <a:gd name="connsiteX3620" fmla="*/ 942135 w 2437871"/>
                <a:gd name="connsiteY3620" fmla="*/ 239530 h 1574215"/>
                <a:gd name="connsiteX3621" fmla="*/ 942135 w 2437871"/>
                <a:gd name="connsiteY3621" fmla="*/ 235514 h 1574215"/>
                <a:gd name="connsiteX3622" fmla="*/ 867673 w 2437871"/>
                <a:gd name="connsiteY3622" fmla="*/ 235514 h 1574215"/>
                <a:gd name="connsiteX3623" fmla="*/ 867673 w 2437871"/>
                <a:gd name="connsiteY3623" fmla="*/ 239530 h 1574215"/>
                <a:gd name="connsiteX3624" fmla="*/ 942135 w 2437871"/>
                <a:gd name="connsiteY3624" fmla="*/ 239530 h 1574215"/>
                <a:gd name="connsiteX3625" fmla="*/ 314072 w 2437871"/>
                <a:gd name="connsiteY3625" fmla="*/ 239530 h 1574215"/>
                <a:gd name="connsiteX3626" fmla="*/ 314072 w 2437871"/>
                <a:gd name="connsiteY3626" fmla="*/ 235514 h 1574215"/>
                <a:gd name="connsiteX3627" fmla="*/ 239610 w 2437871"/>
                <a:gd name="connsiteY3627" fmla="*/ 235514 h 1574215"/>
                <a:gd name="connsiteX3628" fmla="*/ 239610 w 2437871"/>
                <a:gd name="connsiteY3628" fmla="*/ 239530 h 1574215"/>
                <a:gd name="connsiteX3629" fmla="*/ 314072 w 2437871"/>
                <a:gd name="connsiteY3629" fmla="*/ 239530 h 1574215"/>
                <a:gd name="connsiteX3630" fmla="*/ 392550 w 2437871"/>
                <a:gd name="connsiteY3630" fmla="*/ 239530 h 1574215"/>
                <a:gd name="connsiteX3631" fmla="*/ 392550 w 2437871"/>
                <a:gd name="connsiteY3631" fmla="*/ 235514 h 1574215"/>
                <a:gd name="connsiteX3632" fmla="*/ 318088 w 2437871"/>
                <a:gd name="connsiteY3632" fmla="*/ 235514 h 1574215"/>
                <a:gd name="connsiteX3633" fmla="*/ 318088 w 2437871"/>
                <a:gd name="connsiteY3633" fmla="*/ 239530 h 1574215"/>
                <a:gd name="connsiteX3634" fmla="*/ 392550 w 2437871"/>
                <a:gd name="connsiteY3634" fmla="*/ 239530 h 1574215"/>
                <a:gd name="connsiteX3635" fmla="*/ 2119784 w 2437871"/>
                <a:gd name="connsiteY3635" fmla="*/ 239530 h 1574215"/>
                <a:gd name="connsiteX3636" fmla="*/ 2119784 w 2437871"/>
                <a:gd name="connsiteY3636" fmla="*/ 235514 h 1574215"/>
                <a:gd name="connsiteX3637" fmla="*/ 2045322 w 2437871"/>
                <a:gd name="connsiteY3637" fmla="*/ 235514 h 1574215"/>
                <a:gd name="connsiteX3638" fmla="*/ 2045322 w 2437871"/>
                <a:gd name="connsiteY3638" fmla="*/ 239530 h 1574215"/>
                <a:gd name="connsiteX3639" fmla="*/ 2119784 w 2437871"/>
                <a:gd name="connsiteY3639" fmla="*/ 239530 h 1574215"/>
                <a:gd name="connsiteX3640" fmla="*/ 157036 w 2437871"/>
                <a:gd name="connsiteY3640" fmla="*/ 235514 h 1574215"/>
                <a:gd name="connsiteX3641" fmla="*/ 82574 w 2437871"/>
                <a:gd name="connsiteY3641" fmla="*/ 235514 h 1574215"/>
                <a:gd name="connsiteX3642" fmla="*/ 82574 w 2437871"/>
                <a:gd name="connsiteY3642" fmla="*/ 239530 h 1574215"/>
                <a:gd name="connsiteX3643" fmla="*/ 157036 w 2437871"/>
                <a:gd name="connsiteY3643" fmla="*/ 239530 h 1574215"/>
                <a:gd name="connsiteX3644" fmla="*/ 157036 w 2437871"/>
                <a:gd name="connsiteY3644" fmla="*/ 235514 h 1574215"/>
                <a:gd name="connsiteX3645" fmla="*/ 1884270 w 2437871"/>
                <a:gd name="connsiteY3645" fmla="*/ 239530 h 1574215"/>
                <a:gd name="connsiteX3646" fmla="*/ 1884270 w 2437871"/>
                <a:gd name="connsiteY3646" fmla="*/ 235514 h 1574215"/>
                <a:gd name="connsiteX3647" fmla="*/ 1809809 w 2437871"/>
                <a:gd name="connsiteY3647" fmla="*/ 235514 h 1574215"/>
                <a:gd name="connsiteX3648" fmla="*/ 1809809 w 2437871"/>
                <a:gd name="connsiteY3648" fmla="*/ 239530 h 1574215"/>
                <a:gd name="connsiteX3649" fmla="*/ 1884270 w 2437871"/>
                <a:gd name="connsiteY3649" fmla="*/ 239530 h 1574215"/>
                <a:gd name="connsiteX3650" fmla="*/ 2198342 w 2437871"/>
                <a:gd name="connsiteY3650" fmla="*/ 239530 h 1574215"/>
                <a:gd name="connsiteX3651" fmla="*/ 2198342 w 2437871"/>
                <a:gd name="connsiteY3651" fmla="*/ 235514 h 1574215"/>
                <a:gd name="connsiteX3652" fmla="*/ 2123880 w 2437871"/>
                <a:gd name="connsiteY3652" fmla="*/ 235514 h 1574215"/>
                <a:gd name="connsiteX3653" fmla="*/ 2123880 w 2437871"/>
                <a:gd name="connsiteY3653" fmla="*/ 239530 h 1574215"/>
                <a:gd name="connsiteX3654" fmla="*/ 2198342 w 2437871"/>
                <a:gd name="connsiteY3654" fmla="*/ 239530 h 1574215"/>
                <a:gd name="connsiteX3655" fmla="*/ 2041306 w 2437871"/>
                <a:gd name="connsiteY3655" fmla="*/ 239530 h 1574215"/>
                <a:gd name="connsiteX3656" fmla="*/ 2041306 w 2437871"/>
                <a:gd name="connsiteY3656" fmla="*/ 235514 h 1574215"/>
                <a:gd name="connsiteX3657" fmla="*/ 1966844 w 2437871"/>
                <a:gd name="connsiteY3657" fmla="*/ 235514 h 1574215"/>
                <a:gd name="connsiteX3658" fmla="*/ 1966844 w 2437871"/>
                <a:gd name="connsiteY3658" fmla="*/ 239530 h 1574215"/>
                <a:gd name="connsiteX3659" fmla="*/ 2041306 w 2437871"/>
                <a:gd name="connsiteY3659" fmla="*/ 239530 h 1574215"/>
                <a:gd name="connsiteX3660" fmla="*/ 549585 w 2437871"/>
                <a:gd name="connsiteY3660" fmla="*/ 239530 h 1574215"/>
                <a:gd name="connsiteX3661" fmla="*/ 549585 w 2437871"/>
                <a:gd name="connsiteY3661" fmla="*/ 235514 h 1574215"/>
                <a:gd name="connsiteX3662" fmla="*/ 475124 w 2437871"/>
                <a:gd name="connsiteY3662" fmla="*/ 235514 h 1574215"/>
                <a:gd name="connsiteX3663" fmla="*/ 475124 w 2437871"/>
                <a:gd name="connsiteY3663" fmla="*/ 239530 h 1574215"/>
                <a:gd name="connsiteX3664" fmla="*/ 549585 w 2437871"/>
                <a:gd name="connsiteY3664" fmla="*/ 239530 h 1574215"/>
                <a:gd name="connsiteX3665" fmla="*/ 2359394 w 2437871"/>
                <a:gd name="connsiteY3665" fmla="*/ 239530 h 1574215"/>
                <a:gd name="connsiteX3666" fmla="*/ 2433856 w 2437871"/>
                <a:gd name="connsiteY3666" fmla="*/ 239530 h 1574215"/>
                <a:gd name="connsiteX3667" fmla="*/ 2433856 w 2437871"/>
                <a:gd name="connsiteY3667" fmla="*/ 235514 h 1574215"/>
                <a:gd name="connsiteX3668" fmla="*/ 2359394 w 2437871"/>
                <a:gd name="connsiteY3668" fmla="*/ 235514 h 1574215"/>
                <a:gd name="connsiteX3669" fmla="*/ 2359394 w 2437871"/>
                <a:gd name="connsiteY3669" fmla="*/ 239530 h 1574215"/>
                <a:gd name="connsiteX3670" fmla="*/ 706621 w 2437871"/>
                <a:gd name="connsiteY3670" fmla="*/ 239530 h 1574215"/>
                <a:gd name="connsiteX3671" fmla="*/ 706621 w 2437871"/>
                <a:gd name="connsiteY3671" fmla="*/ 235514 h 1574215"/>
                <a:gd name="connsiteX3672" fmla="*/ 632160 w 2437871"/>
                <a:gd name="connsiteY3672" fmla="*/ 235514 h 1574215"/>
                <a:gd name="connsiteX3673" fmla="*/ 632160 w 2437871"/>
                <a:gd name="connsiteY3673" fmla="*/ 239530 h 1574215"/>
                <a:gd name="connsiteX3674" fmla="*/ 706621 w 2437871"/>
                <a:gd name="connsiteY3674" fmla="*/ 239530 h 1574215"/>
                <a:gd name="connsiteX3675" fmla="*/ 471108 w 2437871"/>
                <a:gd name="connsiteY3675" fmla="*/ 239530 h 1574215"/>
                <a:gd name="connsiteX3676" fmla="*/ 471108 w 2437871"/>
                <a:gd name="connsiteY3676" fmla="*/ 235514 h 1574215"/>
                <a:gd name="connsiteX3677" fmla="*/ 396646 w 2437871"/>
                <a:gd name="connsiteY3677" fmla="*/ 235514 h 1574215"/>
                <a:gd name="connsiteX3678" fmla="*/ 396646 w 2437871"/>
                <a:gd name="connsiteY3678" fmla="*/ 239530 h 1574215"/>
                <a:gd name="connsiteX3679" fmla="*/ 471108 w 2437871"/>
                <a:gd name="connsiteY3679" fmla="*/ 239530 h 1574215"/>
                <a:gd name="connsiteX3680" fmla="*/ 1962748 w 2437871"/>
                <a:gd name="connsiteY3680" fmla="*/ 239530 h 1574215"/>
                <a:gd name="connsiteX3681" fmla="*/ 1962748 w 2437871"/>
                <a:gd name="connsiteY3681" fmla="*/ 235514 h 1574215"/>
                <a:gd name="connsiteX3682" fmla="*/ 1888286 w 2437871"/>
                <a:gd name="connsiteY3682" fmla="*/ 235514 h 1574215"/>
                <a:gd name="connsiteX3683" fmla="*/ 1888286 w 2437871"/>
                <a:gd name="connsiteY3683" fmla="*/ 239530 h 1574215"/>
                <a:gd name="connsiteX3684" fmla="*/ 1962748 w 2437871"/>
                <a:gd name="connsiteY3684" fmla="*/ 239530 h 1574215"/>
                <a:gd name="connsiteX3685" fmla="*/ 628063 w 2437871"/>
                <a:gd name="connsiteY3685" fmla="*/ 239530 h 1574215"/>
                <a:gd name="connsiteX3686" fmla="*/ 628063 w 2437871"/>
                <a:gd name="connsiteY3686" fmla="*/ 235514 h 1574215"/>
                <a:gd name="connsiteX3687" fmla="*/ 553602 w 2437871"/>
                <a:gd name="connsiteY3687" fmla="*/ 235514 h 1574215"/>
                <a:gd name="connsiteX3688" fmla="*/ 553602 w 2437871"/>
                <a:gd name="connsiteY3688" fmla="*/ 239530 h 1574215"/>
                <a:gd name="connsiteX3689" fmla="*/ 628063 w 2437871"/>
                <a:gd name="connsiteY3689" fmla="*/ 239530 h 1574215"/>
                <a:gd name="connsiteX3690" fmla="*/ 1099171 w 2437871"/>
                <a:gd name="connsiteY3690" fmla="*/ 239530 h 1574215"/>
                <a:gd name="connsiteX3691" fmla="*/ 1099171 w 2437871"/>
                <a:gd name="connsiteY3691" fmla="*/ 235514 h 1574215"/>
                <a:gd name="connsiteX3692" fmla="*/ 1024709 w 2437871"/>
                <a:gd name="connsiteY3692" fmla="*/ 235514 h 1574215"/>
                <a:gd name="connsiteX3693" fmla="*/ 1024709 w 2437871"/>
                <a:gd name="connsiteY3693" fmla="*/ 239530 h 1574215"/>
                <a:gd name="connsiteX3694" fmla="*/ 1099171 w 2437871"/>
                <a:gd name="connsiteY3694" fmla="*/ 239530 h 1574215"/>
                <a:gd name="connsiteX3695" fmla="*/ 1020613 w 2437871"/>
                <a:gd name="connsiteY3695" fmla="*/ 239530 h 1574215"/>
                <a:gd name="connsiteX3696" fmla="*/ 1020613 w 2437871"/>
                <a:gd name="connsiteY3696" fmla="*/ 235514 h 1574215"/>
                <a:gd name="connsiteX3697" fmla="*/ 946151 w 2437871"/>
                <a:gd name="connsiteY3697" fmla="*/ 235514 h 1574215"/>
                <a:gd name="connsiteX3698" fmla="*/ 946151 w 2437871"/>
                <a:gd name="connsiteY3698" fmla="*/ 239530 h 1574215"/>
                <a:gd name="connsiteX3699" fmla="*/ 1020613 w 2437871"/>
                <a:gd name="connsiteY3699" fmla="*/ 239530 h 1574215"/>
                <a:gd name="connsiteX3700" fmla="*/ 2280836 w 2437871"/>
                <a:gd name="connsiteY3700" fmla="*/ 239530 h 1574215"/>
                <a:gd name="connsiteX3701" fmla="*/ 2355298 w 2437871"/>
                <a:gd name="connsiteY3701" fmla="*/ 239530 h 1574215"/>
                <a:gd name="connsiteX3702" fmla="*/ 2355298 w 2437871"/>
                <a:gd name="connsiteY3702" fmla="*/ 235514 h 1574215"/>
                <a:gd name="connsiteX3703" fmla="*/ 2280836 w 2437871"/>
                <a:gd name="connsiteY3703" fmla="*/ 235514 h 1574215"/>
                <a:gd name="connsiteX3704" fmla="*/ 2280836 w 2437871"/>
                <a:gd name="connsiteY3704" fmla="*/ 239530 h 1574215"/>
                <a:gd name="connsiteX3705" fmla="*/ 1491721 w 2437871"/>
                <a:gd name="connsiteY3705" fmla="*/ 239530 h 1574215"/>
                <a:gd name="connsiteX3706" fmla="*/ 1491721 w 2437871"/>
                <a:gd name="connsiteY3706" fmla="*/ 235514 h 1574215"/>
                <a:gd name="connsiteX3707" fmla="*/ 1417259 w 2437871"/>
                <a:gd name="connsiteY3707" fmla="*/ 235514 h 1574215"/>
                <a:gd name="connsiteX3708" fmla="*/ 1417259 w 2437871"/>
                <a:gd name="connsiteY3708" fmla="*/ 239530 h 1574215"/>
                <a:gd name="connsiteX3709" fmla="*/ 1491721 w 2437871"/>
                <a:gd name="connsiteY3709" fmla="*/ 239530 h 1574215"/>
                <a:gd name="connsiteX3710" fmla="*/ 1413243 w 2437871"/>
                <a:gd name="connsiteY3710" fmla="*/ 239530 h 1574215"/>
                <a:gd name="connsiteX3711" fmla="*/ 1413243 w 2437871"/>
                <a:gd name="connsiteY3711" fmla="*/ 235514 h 1574215"/>
                <a:gd name="connsiteX3712" fmla="*/ 1338781 w 2437871"/>
                <a:gd name="connsiteY3712" fmla="*/ 235514 h 1574215"/>
                <a:gd name="connsiteX3713" fmla="*/ 1338781 w 2437871"/>
                <a:gd name="connsiteY3713" fmla="*/ 239530 h 1574215"/>
                <a:gd name="connsiteX3714" fmla="*/ 1413243 w 2437871"/>
                <a:gd name="connsiteY3714" fmla="*/ 239530 h 1574215"/>
                <a:gd name="connsiteX3715" fmla="*/ 2202358 w 2437871"/>
                <a:gd name="connsiteY3715" fmla="*/ 239530 h 1574215"/>
                <a:gd name="connsiteX3716" fmla="*/ 2276820 w 2437871"/>
                <a:gd name="connsiteY3716" fmla="*/ 239530 h 1574215"/>
                <a:gd name="connsiteX3717" fmla="*/ 2276820 w 2437871"/>
                <a:gd name="connsiteY3717" fmla="*/ 235514 h 1574215"/>
                <a:gd name="connsiteX3718" fmla="*/ 2202358 w 2437871"/>
                <a:gd name="connsiteY3718" fmla="*/ 235514 h 1574215"/>
                <a:gd name="connsiteX3719" fmla="*/ 2202358 w 2437871"/>
                <a:gd name="connsiteY3719" fmla="*/ 239530 h 1574215"/>
                <a:gd name="connsiteX3720" fmla="*/ 1334685 w 2437871"/>
                <a:gd name="connsiteY3720" fmla="*/ 239530 h 1574215"/>
                <a:gd name="connsiteX3721" fmla="*/ 1334685 w 2437871"/>
                <a:gd name="connsiteY3721" fmla="*/ 235514 h 1574215"/>
                <a:gd name="connsiteX3722" fmla="*/ 1260223 w 2437871"/>
                <a:gd name="connsiteY3722" fmla="*/ 235514 h 1574215"/>
                <a:gd name="connsiteX3723" fmla="*/ 1260223 w 2437871"/>
                <a:gd name="connsiteY3723" fmla="*/ 239530 h 1574215"/>
                <a:gd name="connsiteX3724" fmla="*/ 1334685 w 2437871"/>
                <a:gd name="connsiteY3724" fmla="*/ 239530 h 1574215"/>
                <a:gd name="connsiteX3725" fmla="*/ 78478 w 2437871"/>
                <a:gd name="connsiteY3725" fmla="*/ 235514 h 1574215"/>
                <a:gd name="connsiteX3726" fmla="*/ 4016 w 2437871"/>
                <a:gd name="connsiteY3726" fmla="*/ 235514 h 1574215"/>
                <a:gd name="connsiteX3727" fmla="*/ 4016 w 2437871"/>
                <a:gd name="connsiteY3727" fmla="*/ 239530 h 1574215"/>
                <a:gd name="connsiteX3728" fmla="*/ 78478 w 2437871"/>
                <a:gd name="connsiteY3728" fmla="*/ 239530 h 1574215"/>
                <a:gd name="connsiteX3729" fmla="*/ 78478 w 2437871"/>
                <a:gd name="connsiteY3729" fmla="*/ 235514 h 1574215"/>
                <a:gd name="connsiteX3730" fmla="*/ 1648756 w 2437871"/>
                <a:gd name="connsiteY3730" fmla="*/ 239530 h 1574215"/>
                <a:gd name="connsiteX3731" fmla="*/ 1648756 w 2437871"/>
                <a:gd name="connsiteY3731" fmla="*/ 235514 h 1574215"/>
                <a:gd name="connsiteX3732" fmla="*/ 1574295 w 2437871"/>
                <a:gd name="connsiteY3732" fmla="*/ 235514 h 1574215"/>
                <a:gd name="connsiteX3733" fmla="*/ 1574295 w 2437871"/>
                <a:gd name="connsiteY3733" fmla="*/ 239530 h 1574215"/>
                <a:gd name="connsiteX3734" fmla="*/ 1648756 w 2437871"/>
                <a:gd name="connsiteY3734" fmla="*/ 239530 h 1574215"/>
                <a:gd name="connsiteX3735" fmla="*/ 1727234 w 2437871"/>
                <a:gd name="connsiteY3735" fmla="*/ 239530 h 1574215"/>
                <a:gd name="connsiteX3736" fmla="*/ 1727234 w 2437871"/>
                <a:gd name="connsiteY3736" fmla="*/ 235514 h 1574215"/>
                <a:gd name="connsiteX3737" fmla="*/ 1652773 w 2437871"/>
                <a:gd name="connsiteY3737" fmla="*/ 235514 h 1574215"/>
                <a:gd name="connsiteX3738" fmla="*/ 1652773 w 2437871"/>
                <a:gd name="connsiteY3738" fmla="*/ 239530 h 1574215"/>
                <a:gd name="connsiteX3739" fmla="*/ 1727234 w 2437871"/>
                <a:gd name="connsiteY3739" fmla="*/ 239530 h 1574215"/>
                <a:gd name="connsiteX3740" fmla="*/ 1570198 w 2437871"/>
                <a:gd name="connsiteY3740" fmla="*/ 239530 h 1574215"/>
                <a:gd name="connsiteX3741" fmla="*/ 1570198 w 2437871"/>
                <a:gd name="connsiteY3741" fmla="*/ 235514 h 1574215"/>
                <a:gd name="connsiteX3742" fmla="*/ 1495737 w 2437871"/>
                <a:gd name="connsiteY3742" fmla="*/ 235514 h 1574215"/>
                <a:gd name="connsiteX3743" fmla="*/ 1495737 w 2437871"/>
                <a:gd name="connsiteY3743" fmla="*/ 239530 h 1574215"/>
                <a:gd name="connsiteX3744" fmla="*/ 1570198 w 2437871"/>
                <a:gd name="connsiteY3744" fmla="*/ 239530 h 1574215"/>
                <a:gd name="connsiteX3745" fmla="*/ 235514 w 2437871"/>
                <a:gd name="connsiteY3745" fmla="*/ 235514 h 1574215"/>
                <a:gd name="connsiteX3746" fmla="*/ 161052 w 2437871"/>
                <a:gd name="connsiteY3746" fmla="*/ 235514 h 1574215"/>
                <a:gd name="connsiteX3747" fmla="*/ 161052 w 2437871"/>
                <a:gd name="connsiteY3747" fmla="*/ 239530 h 1574215"/>
                <a:gd name="connsiteX3748" fmla="*/ 235514 w 2437871"/>
                <a:gd name="connsiteY3748" fmla="*/ 239530 h 1574215"/>
                <a:gd name="connsiteX3749" fmla="*/ 235514 w 2437871"/>
                <a:gd name="connsiteY3749" fmla="*/ 235514 h 1574215"/>
                <a:gd name="connsiteX3750" fmla="*/ 1256207 w 2437871"/>
                <a:gd name="connsiteY3750" fmla="*/ 239530 h 1574215"/>
                <a:gd name="connsiteX3751" fmla="*/ 1256207 w 2437871"/>
                <a:gd name="connsiteY3751" fmla="*/ 235514 h 1574215"/>
                <a:gd name="connsiteX3752" fmla="*/ 1181745 w 2437871"/>
                <a:gd name="connsiteY3752" fmla="*/ 235514 h 1574215"/>
                <a:gd name="connsiteX3753" fmla="*/ 1181745 w 2437871"/>
                <a:gd name="connsiteY3753" fmla="*/ 239530 h 1574215"/>
                <a:gd name="connsiteX3754" fmla="*/ 1256207 w 2437871"/>
                <a:gd name="connsiteY3754" fmla="*/ 239530 h 1574215"/>
                <a:gd name="connsiteX3755" fmla="*/ 1177649 w 2437871"/>
                <a:gd name="connsiteY3755" fmla="*/ 239530 h 1574215"/>
                <a:gd name="connsiteX3756" fmla="*/ 1177649 w 2437871"/>
                <a:gd name="connsiteY3756" fmla="*/ 235514 h 1574215"/>
                <a:gd name="connsiteX3757" fmla="*/ 1103187 w 2437871"/>
                <a:gd name="connsiteY3757" fmla="*/ 235514 h 1574215"/>
                <a:gd name="connsiteX3758" fmla="*/ 1103187 w 2437871"/>
                <a:gd name="connsiteY3758" fmla="*/ 239530 h 1574215"/>
                <a:gd name="connsiteX3759" fmla="*/ 1177649 w 2437871"/>
                <a:gd name="connsiteY3759" fmla="*/ 239530 h 1574215"/>
                <a:gd name="connsiteX3760" fmla="*/ 942135 w 2437871"/>
                <a:gd name="connsiteY3760" fmla="*/ 318088 h 1574215"/>
                <a:gd name="connsiteX3761" fmla="*/ 942135 w 2437871"/>
                <a:gd name="connsiteY3761" fmla="*/ 314072 h 1574215"/>
                <a:gd name="connsiteX3762" fmla="*/ 867673 w 2437871"/>
                <a:gd name="connsiteY3762" fmla="*/ 314072 h 1574215"/>
                <a:gd name="connsiteX3763" fmla="*/ 867673 w 2437871"/>
                <a:gd name="connsiteY3763" fmla="*/ 318088 h 1574215"/>
                <a:gd name="connsiteX3764" fmla="*/ 942135 w 2437871"/>
                <a:gd name="connsiteY3764" fmla="*/ 318088 h 1574215"/>
                <a:gd name="connsiteX3765" fmla="*/ 863657 w 2437871"/>
                <a:gd name="connsiteY3765" fmla="*/ 318088 h 1574215"/>
                <a:gd name="connsiteX3766" fmla="*/ 863657 w 2437871"/>
                <a:gd name="connsiteY3766" fmla="*/ 314072 h 1574215"/>
                <a:gd name="connsiteX3767" fmla="*/ 789196 w 2437871"/>
                <a:gd name="connsiteY3767" fmla="*/ 314072 h 1574215"/>
                <a:gd name="connsiteX3768" fmla="*/ 789196 w 2437871"/>
                <a:gd name="connsiteY3768" fmla="*/ 318088 h 1574215"/>
                <a:gd name="connsiteX3769" fmla="*/ 863657 w 2437871"/>
                <a:gd name="connsiteY3769" fmla="*/ 318088 h 1574215"/>
                <a:gd name="connsiteX3770" fmla="*/ 785099 w 2437871"/>
                <a:gd name="connsiteY3770" fmla="*/ 318088 h 1574215"/>
                <a:gd name="connsiteX3771" fmla="*/ 785099 w 2437871"/>
                <a:gd name="connsiteY3771" fmla="*/ 314072 h 1574215"/>
                <a:gd name="connsiteX3772" fmla="*/ 710638 w 2437871"/>
                <a:gd name="connsiteY3772" fmla="*/ 314072 h 1574215"/>
                <a:gd name="connsiteX3773" fmla="*/ 710638 w 2437871"/>
                <a:gd name="connsiteY3773" fmla="*/ 318088 h 1574215"/>
                <a:gd name="connsiteX3774" fmla="*/ 785099 w 2437871"/>
                <a:gd name="connsiteY3774" fmla="*/ 318088 h 1574215"/>
                <a:gd name="connsiteX3775" fmla="*/ 1099171 w 2437871"/>
                <a:gd name="connsiteY3775" fmla="*/ 318088 h 1574215"/>
                <a:gd name="connsiteX3776" fmla="*/ 1099171 w 2437871"/>
                <a:gd name="connsiteY3776" fmla="*/ 314072 h 1574215"/>
                <a:gd name="connsiteX3777" fmla="*/ 1024709 w 2437871"/>
                <a:gd name="connsiteY3777" fmla="*/ 314072 h 1574215"/>
                <a:gd name="connsiteX3778" fmla="*/ 1024709 w 2437871"/>
                <a:gd name="connsiteY3778" fmla="*/ 318088 h 1574215"/>
                <a:gd name="connsiteX3779" fmla="*/ 1099171 w 2437871"/>
                <a:gd name="connsiteY3779" fmla="*/ 318088 h 1574215"/>
                <a:gd name="connsiteX3780" fmla="*/ 1020613 w 2437871"/>
                <a:gd name="connsiteY3780" fmla="*/ 318088 h 1574215"/>
                <a:gd name="connsiteX3781" fmla="*/ 1020613 w 2437871"/>
                <a:gd name="connsiteY3781" fmla="*/ 314072 h 1574215"/>
                <a:gd name="connsiteX3782" fmla="*/ 946151 w 2437871"/>
                <a:gd name="connsiteY3782" fmla="*/ 314072 h 1574215"/>
                <a:gd name="connsiteX3783" fmla="*/ 946151 w 2437871"/>
                <a:gd name="connsiteY3783" fmla="*/ 318088 h 1574215"/>
                <a:gd name="connsiteX3784" fmla="*/ 1020613 w 2437871"/>
                <a:gd name="connsiteY3784" fmla="*/ 318088 h 1574215"/>
                <a:gd name="connsiteX3785" fmla="*/ 1177649 w 2437871"/>
                <a:gd name="connsiteY3785" fmla="*/ 318088 h 1574215"/>
                <a:gd name="connsiteX3786" fmla="*/ 1177649 w 2437871"/>
                <a:gd name="connsiteY3786" fmla="*/ 314072 h 1574215"/>
                <a:gd name="connsiteX3787" fmla="*/ 1103187 w 2437871"/>
                <a:gd name="connsiteY3787" fmla="*/ 314072 h 1574215"/>
                <a:gd name="connsiteX3788" fmla="*/ 1103187 w 2437871"/>
                <a:gd name="connsiteY3788" fmla="*/ 318088 h 1574215"/>
                <a:gd name="connsiteX3789" fmla="*/ 1177649 w 2437871"/>
                <a:gd name="connsiteY3789" fmla="*/ 318088 h 1574215"/>
                <a:gd name="connsiteX3790" fmla="*/ 78478 w 2437871"/>
                <a:gd name="connsiteY3790" fmla="*/ 314072 h 1574215"/>
                <a:gd name="connsiteX3791" fmla="*/ 4016 w 2437871"/>
                <a:gd name="connsiteY3791" fmla="*/ 314072 h 1574215"/>
                <a:gd name="connsiteX3792" fmla="*/ 4016 w 2437871"/>
                <a:gd name="connsiteY3792" fmla="*/ 318088 h 1574215"/>
                <a:gd name="connsiteX3793" fmla="*/ 78478 w 2437871"/>
                <a:gd name="connsiteY3793" fmla="*/ 318088 h 1574215"/>
                <a:gd name="connsiteX3794" fmla="*/ 78478 w 2437871"/>
                <a:gd name="connsiteY3794" fmla="*/ 314072 h 1574215"/>
                <a:gd name="connsiteX3795" fmla="*/ 471108 w 2437871"/>
                <a:gd name="connsiteY3795" fmla="*/ 318088 h 1574215"/>
                <a:gd name="connsiteX3796" fmla="*/ 471108 w 2437871"/>
                <a:gd name="connsiteY3796" fmla="*/ 314072 h 1574215"/>
                <a:gd name="connsiteX3797" fmla="*/ 396646 w 2437871"/>
                <a:gd name="connsiteY3797" fmla="*/ 314072 h 1574215"/>
                <a:gd name="connsiteX3798" fmla="*/ 396646 w 2437871"/>
                <a:gd name="connsiteY3798" fmla="*/ 318088 h 1574215"/>
                <a:gd name="connsiteX3799" fmla="*/ 471108 w 2437871"/>
                <a:gd name="connsiteY3799" fmla="*/ 318088 h 1574215"/>
                <a:gd name="connsiteX3800" fmla="*/ 392550 w 2437871"/>
                <a:gd name="connsiteY3800" fmla="*/ 318088 h 1574215"/>
                <a:gd name="connsiteX3801" fmla="*/ 392550 w 2437871"/>
                <a:gd name="connsiteY3801" fmla="*/ 314072 h 1574215"/>
                <a:gd name="connsiteX3802" fmla="*/ 318088 w 2437871"/>
                <a:gd name="connsiteY3802" fmla="*/ 314072 h 1574215"/>
                <a:gd name="connsiteX3803" fmla="*/ 318088 w 2437871"/>
                <a:gd name="connsiteY3803" fmla="*/ 318088 h 1574215"/>
                <a:gd name="connsiteX3804" fmla="*/ 392550 w 2437871"/>
                <a:gd name="connsiteY3804" fmla="*/ 318088 h 1574215"/>
                <a:gd name="connsiteX3805" fmla="*/ 706621 w 2437871"/>
                <a:gd name="connsiteY3805" fmla="*/ 318088 h 1574215"/>
                <a:gd name="connsiteX3806" fmla="*/ 706621 w 2437871"/>
                <a:gd name="connsiteY3806" fmla="*/ 314072 h 1574215"/>
                <a:gd name="connsiteX3807" fmla="*/ 632160 w 2437871"/>
                <a:gd name="connsiteY3807" fmla="*/ 314072 h 1574215"/>
                <a:gd name="connsiteX3808" fmla="*/ 632160 w 2437871"/>
                <a:gd name="connsiteY3808" fmla="*/ 318088 h 1574215"/>
                <a:gd name="connsiteX3809" fmla="*/ 706621 w 2437871"/>
                <a:gd name="connsiteY3809" fmla="*/ 318088 h 1574215"/>
                <a:gd name="connsiteX3810" fmla="*/ 157036 w 2437871"/>
                <a:gd name="connsiteY3810" fmla="*/ 314072 h 1574215"/>
                <a:gd name="connsiteX3811" fmla="*/ 82574 w 2437871"/>
                <a:gd name="connsiteY3811" fmla="*/ 314072 h 1574215"/>
                <a:gd name="connsiteX3812" fmla="*/ 82574 w 2437871"/>
                <a:gd name="connsiteY3812" fmla="*/ 318088 h 1574215"/>
                <a:gd name="connsiteX3813" fmla="*/ 157036 w 2437871"/>
                <a:gd name="connsiteY3813" fmla="*/ 318088 h 1574215"/>
                <a:gd name="connsiteX3814" fmla="*/ 157036 w 2437871"/>
                <a:gd name="connsiteY3814" fmla="*/ 314072 h 1574215"/>
                <a:gd name="connsiteX3815" fmla="*/ 2123800 w 2437871"/>
                <a:gd name="connsiteY3815" fmla="*/ 318088 h 1574215"/>
                <a:gd name="connsiteX3816" fmla="*/ 2198262 w 2437871"/>
                <a:gd name="connsiteY3816" fmla="*/ 318088 h 1574215"/>
                <a:gd name="connsiteX3817" fmla="*/ 2198262 w 2437871"/>
                <a:gd name="connsiteY3817" fmla="*/ 314072 h 1574215"/>
                <a:gd name="connsiteX3818" fmla="*/ 2123800 w 2437871"/>
                <a:gd name="connsiteY3818" fmla="*/ 314072 h 1574215"/>
                <a:gd name="connsiteX3819" fmla="*/ 2123800 w 2437871"/>
                <a:gd name="connsiteY3819" fmla="*/ 318088 h 1574215"/>
                <a:gd name="connsiteX3820" fmla="*/ 1256207 w 2437871"/>
                <a:gd name="connsiteY3820" fmla="*/ 318088 h 1574215"/>
                <a:gd name="connsiteX3821" fmla="*/ 1256207 w 2437871"/>
                <a:gd name="connsiteY3821" fmla="*/ 314072 h 1574215"/>
                <a:gd name="connsiteX3822" fmla="*/ 1181745 w 2437871"/>
                <a:gd name="connsiteY3822" fmla="*/ 314072 h 1574215"/>
                <a:gd name="connsiteX3823" fmla="*/ 1181745 w 2437871"/>
                <a:gd name="connsiteY3823" fmla="*/ 318088 h 1574215"/>
                <a:gd name="connsiteX3824" fmla="*/ 1256207 w 2437871"/>
                <a:gd name="connsiteY3824" fmla="*/ 318088 h 1574215"/>
                <a:gd name="connsiteX3825" fmla="*/ 628063 w 2437871"/>
                <a:gd name="connsiteY3825" fmla="*/ 318088 h 1574215"/>
                <a:gd name="connsiteX3826" fmla="*/ 628063 w 2437871"/>
                <a:gd name="connsiteY3826" fmla="*/ 314072 h 1574215"/>
                <a:gd name="connsiteX3827" fmla="*/ 553602 w 2437871"/>
                <a:gd name="connsiteY3827" fmla="*/ 314072 h 1574215"/>
                <a:gd name="connsiteX3828" fmla="*/ 553602 w 2437871"/>
                <a:gd name="connsiteY3828" fmla="*/ 318088 h 1574215"/>
                <a:gd name="connsiteX3829" fmla="*/ 628063 w 2437871"/>
                <a:gd name="connsiteY3829" fmla="*/ 318088 h 1574215"/>
                <a:gd name="connsiteX3830" fmla="*/ 549585 w 2437871"/>
                <a:gd name="connsiteY3830" fmla="*/ 318088 h 1574215"/>
                <a:gd name="connsiteX3831" fmla="*/ 549585 w 2437871"/>
                <a:gd name="connsiteY3831" fmla="*/ 314072 h 1574215"/>
                <a:gd name="connsiteX3832" fmla="*/ 475124 w 2437871"/>
                <a:gd name="connsiteY3832" fmla="*/ 314072 h 1574215"/>
                <a:gd name="connsiteX3833" fmla="*/ 475124 w 2437871"/>
                <a:gd name="connsiteY3833" fmla="*/ 318088 h 1574215"/>
                <a:gd name="connsiteX3834" fmla="*/ 549585 w 2437871"/>
                <a:gd name="connsiteY3834" fmla="*/ 318088 h 1574215"/>
                <a:gd name="connsiteX3835" fmla="*/ 314072 w 2437871"/>
                <a:gd name="connsiteY3835" fmla="*/ 314072 h 1574215"/>
                <a:gd name="connsiteX3836" fmla="*/ 239610 w 2437871"/>
                <a:gd name="connsiteY3836" fmla="*/ 314072 h 1574215"/>
                <a:gd name="connsiteX3837" fmla="*/ 239610 w 2437871"/>
                <a:gd name="connsiteY3837" fmla="*/ 318088 h 1574215"/>
                <a:gd name="connsiteX3838" fmla="*/ 314072 w 2437871"/>
                <a:gd name="connsiteY3838" fmla="*/ 318088 h 1574215"/>
                <a:gd name="connsiteX3839" fmla="*/ 314072 w 2437871"/>
                <a:gd name="connsiteY3839" fmla="*/ 314072 h 1574215"/>
                <a:gd name="connsiteX3840" fmla="*/ 2041306 w 2437871"/>
                <a:gd name="connsiteY3840" fmla="*/ 318088 h 1574215"/>
                <a:gd name="connsiteX3841" fmla="*/ 2041306 w 2437871"/>
                <a:gd name="connsiteY3841" fmla="*/ 314072 h 1574215"/>
                <a:gd name="connsiteX3842" fmla="*/ 1966844 w 2437871"/>
                <a:gd name="connsiteY3842" fmla="*/ 314072 h 1574215"/>
                <a:gd name="connsiteX3843" fmla="*/ 1966844 w 2437871"/>
                <a:gd name="connsiteY3843" fmla="*/ 318088 h 1574215"/>
                <a:gd name="connsiteX3844" fmla="*/ 2041306 w 2437871"/>
                <a:gd name="connsiteY3844" fmla="*/ 318088 h 1574215"/>
                <a:gd name="connsiteX3845" fmla="*/ 2202358 w 2437871"/>
                <a:gd name="connsiteY3845" fmla="*/ 318088 h 1574215"/>
                <a:gd name="connsiteX3846" fmla="*/ 2276820 w 2437871"/>
                <a:gd name="connsiteY3846" fmla="*/ 318088 h 1574215"/>
                <a:gd name="connsiteX3847" fmla="*/ 2276820 w 2437871"/>
                <a:gd name="connsiteY3847" fmla="*/ 314072 h 1574215"/>
                <a:gd name="connsiteX3848" fmla="*/ 2202358 w 2437871"/>
                <a:gd name="connsiteY3848" fmla="*/ 314072 h 1574215"/>
                <a:gd name="connsiteX3849" fmla="*/ 2202358 w 2437871"/>
                <a:gd name="connsiteY3849" fmla="*/ 318088 h 1574215"/>
                <a:gd name="connsiteX3850" fmla="*/ 1805792 w 2437871"/>
                <a:gd name="connsiteY3850" fmla="*/ 318088 h 1574215"/>
                <a:gd name="connsiteX3851" fmla="*/ 1805792 w 2437871"/>
                <a:gd name="connsiteY3851" fmla="*/ 314072 h 1574215"/>
                <a:gd name="connsiteX3852" fmla="*/ 1731331 w 2437871"/>
                <a:gd name="connsiteY3852" fmla="*/ 314072 h 1574215"/>
                <a:gd name="connsiteX3853" fmla="*/ 1731331 w 2437871"/>
                <a:gd name="connsiteY3853" fmla="*/ 318088 h 1574215"/>
                <a:gd name="connsiteX3854" fmla="*/ 1805792 w 2437871"/>
                <a:gd name="connsiteY3854" fmla="*/ 318088 h 1574215"/>
                <a:gd name="connsiteX3855" fmla="*/ 1884270 w 2437871"/>
                <a:gd name="connsiteY3855" fmla="*/ 318088 h 1574215"/>
                <a:gd name="connsiteX3856" fmla="*/ 1884270 w 2437871"/>
                <a:gd name="connsiteY3856" fmla="*/ 314072 h 1574215"/>
                <a:gd name="connsiteX3857" fmla="*/ 1809809 w 2437871"/>
                <a:gd name="connsiteY3857" fmla="*/ 314072 h 1574215"/>
                <a:gd name="connsiteX3858" fmla="*/ 1809809 w 2437871"/>
                <a:gd name="connsiteY3858" fmla="*/ 318088 h 1574215"/>
                <a:gd name="connsiteX3859" fmla="*/ 1884270 w 2437871"/>
                <a:gd name="connsiteY3859" fmla="*/ 318088 h 1574215"/>
                <a:gd name="connsiteX3860" fmla="*/ 1648756 w 2437871"/>
                <a:gd name="connsiteY3860" fmla="*/ 318088 h 1574215"/>
                <a:gd name="connsiteX3861" fmla="*/ 1648756 w 2437871"/>
                <a:gd name="connsiteY3861" fmla="*/ 314072 h 1574215"/>
                <a:gd name="connsiteX3862" fmla="*/ 1574295 w 2437871"/>
                <a:gd name="connsiteY3862" fmla="*/ 314072 h 1574215"/>
                <a:gd name="connsiteX3863" fmla="*/ 1574295 w 2437871"/>
                <a:gd name="connsiteY3863" fmla="*/ 318088 h 1574215"/>
                <a:gd name="connsiteX3864" fmla="*/ 1648756 w 2437871"/>
                <a:gd name="connsiteY3864" fmla="*/ 318088 h 1574215"/>
                <a:gd name="connsiteX3865" fmla="*/ 1727234 w 2437871"/>
                <a:gd name="connsiteY3865" fmla="*/ 318088 h 1574215"/>
                <a:gd name="connsiteX3866" fmla="*/ 1727234 w 2437871"/>
                <a:gd name="connsiteY3866" fmla="*/ 314072 h 1574215"/>
                <a:gd name="connsiteX3867" fmla="*/ 1652773 w 2437871"/>
                <a:gd name="connsiteY3867" fmla="*/ 314072 h 1574215"/>
                <a:gd name="connsiteX3868" fmla="*/ 1652773 w 2437871"/>
                <a:gd name="connsiteY3868" fmla="*/ 318088 h 1574215"/>
                <a:gd name="connsiteX3869" fmla="*/ 1727234 w 2437871"/>
                <a:gd name="connsiteY3869" fmla="*/ 318088 h 1574215"/>
                <a:gd name="connsiteX3870" fmla="*/ 1962748 w 2437871"/>
                <a:gd name="connsiteY3870" fmla="*/ 318088 h 1574215"/>
                <a:gd name="connsiteX3871" fmla="*/ 1962748 w 2437871"/>
                <a:gd name="connsiteY3871" fmla="*/ 314072 h 1574215"/>
                <a:gd name="connsiteX3872" fmla="*/ 1888286 w 2437871"/>
                <a:gd name="connsiteY3872" fmla="*/ 314072 h 1574215"/>
                <a:gd name="connsiteX3873" fmla="*/ 1888286 w 2437871"/>
                <a:gd name="connsiteY3873" fmla="*/ 318088 h 1574215"/>
                <a:gd name="connsiteX3874" fmla="*/ 1962748 w 2437871"/>
                <a:gd name="connsiteY3874" fmla="*/ 318088 h 1574215"/>
                <a:gd name="connsiteX3875" fmla="*/ 2359394 w 2437871"/>
                <a:gd name="connsiteY3875" fmla="*/ 318088 h 1574215"/>
                <a:gd name="connsiteX3876" fmla="*/ 2433856 w 2437871"/>
                <a:gd name="connsiteY3876" fmla="*/ 318088 h 1574215"/>
                <a:gd name="connsiteX3877" fmla="*/ 2433856 w 2437871"/>
                <a:gd name="connsiteY3877" fmla="*/ 314072 h 1574215"/>
                <a:gd name="connsiteX3878" fmla="*/ 2359394 w 2437871"/>
                <a:gd name="connsiteY3878" fmla="*/ 314072 h 1574215"/>
                <a:gd name="connsiteX3879" fmla="*/ 2359394 w 2437871"/>
                <a:gd name="connsiteY3879" fmla="*/ 318088 h 1574215"/>
                <a:gd name="connsiteX3880" fmla="*/ 2119784 w 2437871"/>
                <a:gd name="connsiteY3880" fmla="*/ 318088 h 1574215"/>
                <a:gd name="connsiteX3881" fmla="*/ 2119784 w 2437871"/>
                <a:gd name="connsiteY3881" fmla="*/ 314072 h 1574215"/>
                <a:gd name="connsiteX3882" fmla="*/ 2045322 w 2437871"/>
                <a:gd name="connsiteY3882" fmla="*/ 314072 h 1574215"/>
                <a:gd name="connsiteX3883" fmla="*/ 2045322 w 2437871"/>
                <a:gd name="connsiteY3883" fmla="*/ 318088 h 1574215"/>
                <a:gd name="connsiteX3884" fmla="*/ 2119784 w 2437871"/>
                <a:gd name="connsiteY3884" fmla="*/ 318088 h 1574215"/>
                <a:gd name="connsiteX3885" fmla="*/ 235514 w 2437871"/>
                <a:gd name="connsiteY3885" fmla="*/ 314072 h 1574215"/>
                <a:gd name="connsiteX3886" fmla="*/ 161052 w 2437871"/>
                <a:gd name="connsiteY3886" fmla="*/ 314072 h 1574215"/>
                <a:gd name="connsiteX3887" fmla="*/ 161052 w 2437871"/>
                <a:gd name="connsiteY3887" fmla="*/ 318088 h 1574215"/>
                <a:gd name="connsiteX3888" fmla="*/ 235514 w 2437871"/>
                <a:gd name="connsiteY3888" fmla="*/ 318088 h 1574215"/>
                <a:gd name="connsiteX3889" fmla="*/ 235514 w 2437871"/>
                <a:gd name="connsiteY3889" fmla="*/ 314072 h 1574215"/>
                <a:gd name="connsiteX3890" fmla="*/ 1413243 w 2437871"/>
                <a:gd name="connsiteY3890" fmla="*/ 318088 h 1574215"/>
                <a:gd name="connsiteX3891" fmla="*/ 1413243 w 2437871"/>
                <a:gd name="connsiteY3891" fmla="*/ 314072 h 1574215"/>
                <a:gd name="connsiteX3892" fmla="*/ 1338781 w 2437871"/>
                <a:gd name="connsiteY3892" fmla="*/ 314072 h 1574215"/>
                <a:gd name="connsiteX3893" fmla="*/ 1338781 w 2437871"/>
                <a:gd name="connsiteY3893" fmla="*/ 318088 h 1574215"/>
                <a:gd name="connsiteX3894" fmla="*/ 1413243 w 2437871"/>
                <a:gd name="connsiteY3894" fmla="*/ 318088 h 1574215"/>
                <a:gd name="connsiteX3895" fmla="*/ 1334685 w 2437871"/>
                <a:gd name="connsiteY3895" fmla="*/ 318088 h 1574215"/>
                <a:gd name="connsiteX3896" fmla="*/ 1334685 w 2437871"/>
                <a:gd name="connsiteY3896" fmla="*/ 314072 h 1574215"/>
                <a:gd name="connsiteX3897" fmla="*/ 1260223 w 2437871"/>
                <a:gd name="connsiteY3897" fmla="*/ 314072 h 1574215"/>
                <a:gd name="connsiteX3898" fmla="*/ 1260223 w 2437871"/>
                <a:gd name="connsiteY3898" fmla="*/ 318088 h 1574215"/>
                <a:gd name="connsiteX3899" fmla="*/ 1334685 w 2437871"/>
                <a:gd name="connsiteY3899" fmla="*/ 318088 h 1574215"/>
                <a:gd name="connsiteX3900" fmla="*/ 1570198 w 2437871"/>
                <a:gd name="connsiteY3900" fmla="*/ 318088 h 1574215"/>
                <a:gd name="connsiteX3901" fmla="*/ 1570198 w 2437871"/>
                <a:gd name="connsiteY3901" fmla="*/ 314072 h 1574215"/>
                <a:gd name="connsiteX3902" fmla="*/ 1495737 w 2437871"/>
                <a:gd name="connsiteY3902" fmla="*/ 314072 h 1574215"/>
                <a:gd name="connsiteX3903" fmla="*/ 1495737 w 2437871"/>
                <a:gd name="connsiteY3903" fmla="*/ 318088 h 1574215"/>
                <a:gd name="connsiteX3904" fmla="*/ 1570198 w 2437871"/>
                <a:gd name="connsiteY3904" fmla="*/ 318088 h 1574215"/>
                <a:gd name="connsiteX3905" fmla="*/ 1491721 w 2437871"/>
                <a:gd name="connsiteY3905" fmla="*/ 318088 h 1574215"/>
                <a:gd name="connsiteX3906" fmla="*/ 1491721 w 2437871"/>
                <a:gd name="connsiteY3906" fmla="*/ 314072 h 1574215"/>
                <a:gd name="connsiteX3907" fmla="*/ 1417259 w 2437871"/>
                <a:gd name="connsiteY3907" fmla="*/ 314072 h 1574215"/>
                <a:gd name="connsiteX3908" fmla="*/ 1417259 w 2437871"/>
                <a:gd name="connsiteY3908" fmla="*/ 318088 h 1574215"/>
                <a:gd name="connsiteX3909" fmla="*/ 1491721 w 2437871"/>
                <a:gd name="connsiteY3909" fmla="*/ 318088 h 1574215"/>
                <a:gd name="connsiteX3910" fmla="*/ 2280836 w 2437871"/>
                <a:gd name="connsiteY3910" fmla="*/ 318088 h 1574215"/>
                <a:gd name="connsiteX3911" fmla="*/ 2355298 w 2437871"/>
                <a:gd name="connsiteY3911" fmla="*/ 318088 h 1574215"/>
                <a:gd name="connsiteX3912" fmla="*/ 2355298 w 2437871"/>
                <a:gd name="connsiteY3912" fmla="*/ 314072 h 1574215"/>
                <a:gd name="connsiteX3913" fmla="*/ 2280836 w 2437871"/>
                <a:gd name="connsiteY3913" fmla="*/ 314072 h 1574215"/>
                <a:gd name="connsiteX3914" fmla="*/ 2280836 w 2437871"/>
                <a:gd name="connsiteY3914" fmla="*/ 318088 h 1574215"/>
                <a:gd name="connsiteX3915" fmla="*/ 392550 w 2437871"/>
                <a:gd name="connsiteY3915" fmla="*/ 392550 h 1574215"/>
                <a:gd name="connsiteX3916" fmla="*/ 318088 w 2437871"/>
                <a:gd name="connsiteY3916" fmla="*/ 392550 h 1574215"/>
                <a:gd name="connsiteX3917" fmla="*/ 318088 w 2437871"/>
                <a:gd name="connsiteY3917" fmla="*/ 396566 h 1574215"/>
                <a:gd name="connsiteX3918" fmla="*/ 392550 w 2437871"/>
                <a:gd name="connsiteY3918" fmla="*/ 396566 h 1574215"/>
                <a:gd name="connsiteX3919" fmla="*/ 392550 w 2437871"/>
                <a:gd name="connsiteY3919" fmla="*/ 392550 h 1574215"/>
                <a:gd name="connsiteX3920" fmla="*/ 1570198 w 2437871"/>
                <a:gd name="connsiteY3920" fmla="*/ 396566 h 1574215"/>
                <a:gd name="connsiteX3921" fmla="*/ 1570198 w 2437871"/>
                <a:gd name="connsiteY3921" fmla="*/ 392550 h 1574215"/>
                <a:gd name="connsiteX3922" fmla="*/ 1495737 w 2437871"/>
                <a:gd name="connsiteY3922" fmla="*/ 392550 h 1574215"/>
                <a:gd name="connsiteX3923" fmla="*/ 1495737 w 2437871"/>
                <a:gd name="connsiteY3923" fmla="*/ 396566 h 1574215"/>
                <a:gd name="connsiteX3924" fmla="*/ 1570198 w 2437871"/>
                <a:gd name="connsiteY3924" fmla="*/ 396566 h 1574215"/>
                <a:gd name="connsiteX3925" fmla="*/ 1177649 w 2437871"/>
                <a:gd name="connsiteY3925" fmla="*/ 396566 h 1574215"/>
                <a:gd name="connsiteX3926" fmla="*/ 1177649 w 2437871"/>
                <a:gd name="connsiteY3926" fmla="*/ 392550 h 1574215"/>
                <a:gd name="connsiteX3927" fmla="*/ 1103187 w 2437871"/>
                <a:gd name="connsiteY3927" fmla="*/ 392550 h 1574215"/>
                <a:gd name="connsiteX3928" fmla="*/ 1103187 w 2437871"/>
                <a:gd name="connsiteY3928" fmla="*/ 396566 h 1574215"/>
                <a:gd name="connsiteX3929" fmla="*/ 1177649 w 2437871"/>
                <a:gd name="connsiteY3929" fmla="*/ 396566 h 1574215"/>
                <a:gd name="connsiteX3930" fmla="*/ 1334685 w 2437871"/>
                <a:gd name="connsiteY3930" fmla="*/ 396566 h 1574215"/>
                <a:gd name="connsiteX3931" fmla="*/ 1334685 w 2437871"/>
                <a:gd name="connsiteY3931" fmla="*/ 392550 h 1574215"/>
                <a:gd name="connsiteX3932" fmla="*/ 1260223 w 2437871"/>
                <a:gd name="connsiteY3932" fmla="*/ 392550 h 1574215"/>
                <a:gd name="connsiteX3933" fmla="*/ 1260223 w 2437871"/>
                <a:gd name="connsiteY3933" fmla="*/ 396566 h 1574215"/>
                <a:gd name="connsiteX3934" fmla="*/ 1334685 w 2437871"/>
                <a:gd name="connsiteY3934" fmla="*/ 396566 h 1574215"/>
                <a:gd name="connsiteX3935" fmla="*/ 1256207 w 2437871"/>
                <a:gd name="connsiteY3935" fmla="*/ 396566 h 1574215"/>
                <a:gd name="connsiteX3936" fmla="*/ 1256207 w 2437871"/>
                <a:gd name="connsiteY3936" fmla="*/ 392550 h 1574215"/>
                <a:gd name="connsiteX3937" fmla="*/ 1181745 w 2437871"/>
                <a:gd name="connsiteY3937" fmla="*/ 392550 h 1574215"/>
                <a:gd name="connsiteX3938" fmla="*/ 1181745 w 2437871"/>
                <a:gd name="connsiteY3938" fmla="*/ 396566 h 1574215"/>
                <a:gd name="connsiteX3939" fmla="*/ 1256207 w 2437871"/>
                <a:gd name="connsiteY3939" fmla="*/ 396566 h 1574215"/>
                <a:gd name="connsiteX3940" fmla="*/ 1727234 w 2437871"/>
                <a:gd name="connsiteY3940" fmla="*/ 396566 h 1574215"/>
                <a:gd name="connsiteX3941" fmla="*/ 1727234 w 2437871"/>
                <a:gd name="connsiteY3941" fmla="*/ 392550 h 1574215"/>
                <a:gd name="connsiteX3942" fmla="*/ 1652773 w 2437871"/>
                <a:gd name="connsiteY3942" fmla="*/ 392550 h 1574215"/>
                <a:gd name="connsiteX3943" fmla="*/ 1652773 w 2437871"/>
                <a:gd name="connsiteY3943" fmla="*/ 396566 h 1574215"/>
                <a:gd name="connsiteX3944" fmla="*/ 1727234 w 2437871"/>
                <a:gd name="connsiteY3944" fmla="*/ 396566 h 1574215"/>
                <a:gd name="connsiteX3945" fmla="*/ 314072 w 2437871"/>
                <a:gd name="connsiteY3945" fmla="*/ 392550 h 1574215"/>
                <a:gd name="connsiteX3946" fmla="*/ 239610 w 2437871"/>
                <a:gd name="connsiteY3946" fmla="*/ 392550 h 1574215"/>
                <a:gd name="connsiteX3947" fmla="*/ 239610 w 2437871"/>
                <a:gd name="connsiteY3947" fmla="*/ 396566 h 1574215"/>
                <a:gd name="connsiteX3948" fmla="*/ 314072 w 2437871"/>
                <a:gd name="connsiteY3948" fmla="*/ 396566 h 1574215"/>
                <a:gd name="connsiteX3949" fmla="*/ 314072 w 2437871"/>
                <a:gd name="connsiteY3949" fmla="*/ 392550 h 1574215"/>
                <a:gd name="connsiteX3950" fmla="*/ 2202358 w 2437871"/>
                <a:gd name="connsiteY3950" fmla="*/ 396566 h 1574215"/>
                <a:gd name="connsiteX3951" fmla="*/ 2276820 w 2437871"/>
                <a:gd name="connsiteY3951" fmla="*/ 396566 h 1574215"/>
                <a:gd name="connsiteX3952" fmla="*/ 2276820 w 2437871"/>
                <a:gd name="connsiteY3952" fmla="*/ 392550 h 1574215"/>
                <a:gd name="connsiteX3953" fmla="*/ 2202358 w 2437871"/>
                <a:gd name="connsiteY3953" fmla="*/ 392550 h 1574215"/>
                <a:gd name="connsiteX3954" fmla="*/ 2202358 w 2437871"/>
                <a:gd name="connsiteY3954" fmla="*/ 396566 h 1574215"/>
                <a:gd name="connsiteX3955" fmla="*/ 1099171 w 2437871"/>
                <a:gd name="connsiteY3955" fmla="*/ 396566 h 1574215"/>
                <a:gd name="connsiteX3956" fmla="*/ 1099171 w 2437871"/>
                <a:gd name="connsiteY3956" fmla="*/ 392550 h 1574215"/>
                <a:gd name="connsiteX3957" fmla="*/ 1024709 w 2437871"/>
                <a:gd name="connsiteY3957" fmla="*/ 392550 h 1574215"/>
                <a:gd name="connsiteX3958" fmla="*/ 1024709 w 2437871"/>
                <a:gd name="connsiteY3958" fmla="*/ 396566 h 1574215"/>
                <a:gd name="connsiteX3959" fmla="*/ 1099171 w 2437871"/>
                <a:gd name="connsiteY3959" fmla="*/ 396566 h 1574215"/>
                <a:gd name="connsiteX3960" fmla="*/ 235514 w 2437871"/>
                <a:gd name="connsiteY3960" fmla="*/ 392550 h 1574215"/>
                <a:gd name="connsiteX3961" fmla="*/ 161052 w 2437871"/>
                <a:gd name="connsiteY3961" fmla="*/ 392550 h 1574215"/>
                <a:gd name="connsiteX3962" fmla="*/ 161052 w 2437871"/>
                <a:gd name="connsiteY3962" fmla="*/ 396566 h 1574215"/>
                <a:gd name="connsiteX3963" fmla="*/ 235514 w 2437871"/>
                <a:gd name="connsiteY3963" fmla="*/ 396566 h 1574215"/>
                <a:gd name="connsiteX3964" fmla="*/ 235514 w 2437871"/>
                <a:gd name="connsiteY3964" fmla="*/ 392550 h 1574215"/>
                <a:gd name="connsiteX3965" fmla="*/ 1491721 w 2437871"/>
                <a:gd name="connsiteY3965" fmla="*/ 396566 h 1574215"/>
                <a:gd name="connsiteX3966" fmla="*/ 1491721 w 2437871"/>
                <a:gd name="connsiteY3966" fmla="*/ 392550 h 1574215"/>
                <a:gd name="connsiteX3967" fmla="*/ 1417259 w 2437871"/>
                <a:gd name="connsiteY3967" fmla="*/ 392550 h 1574215"/>
                <a:gd name="connsiteX3968" fmla="*/ 1417259 w 2437871"/>
                <a:gd name="connsiteY3968" fmla="*/ 396566 h 1574215"/>
                <a:gd name="connsiteX3969" fmla="*/ 1491721 w 2437871"/>
                <a:gd name="connsiteY3969" fmla="*/ 396566 h 1574215"/>
                <a:gd name="connsiteX3970" fmla="*/ 1884270 w 2437871"/>
                <a:gd name="connsiteY3970" fmla="*/ 396566 h 1574215"/>
                <a:gd name="connsiteX3971" fmla="*/ 1884270 w 2437871"/>
                <a:gd name="connsiteY3971" fmla="*/ 392550 h 1574215"/>
                <a:gd name="connsiteX3972" fmla="*/ 1809809 w 2437871"/>
                <a:gd name="connsiteY3972" fmla="*/ 392550 h 1574215"/>
                <a:gd name="connsiteX3973" fmla="*/ 1809809 w 2437871"/>
                <a:gd name="connsiteY3973" fmla="*/ 396566 h 1574215"/>
                <a:gd name="connsiteX3974" fmla="*/ 1884270 w 2437871"/>
                <a:gd name="connsiteY3974" fmla="*/ 396566 h 1574215"/>
                <a:gd name="connsiteX3975" fmla="*/ 2045322 w 2437871"/>
                <a:gd name="connsiteY3975" fmla="*/ 396566 h 1574215"/>
                <a:gd name="connsiteX3976" fmla="*/ 2119784 w 2437871"/>
                <a:gd name="connsiteY3976" fmla="*/ 396566 h 1574215"/>
                <a:gd name="connsiteX3977" fmla="*/ 2119784 w 2437871"/>
                <a:gd name="connsiteY3977" fmla="*/ 392550 h 1574215"/>
                <a:gd name="connsiteX3978" fmla="*/ 2045322 w 2437871"/>
                <a:gd name="connsiteY3978" fmla="*/ 392550 h 1574215"/>
                <a:gd name="connsiteX3979" fmla="*/ 2045322 w 2437871"/>
                <a:gd name="connsiteY3979" fmla="*/ 396566 h 1574215"/>
                <a:gd name="connsiteX3980" fmla="*/ 1805792 w 2437871"/>
                <a:gd name="connsiteY3980" fmla="*/ 396566 h 1574215"/>
                <a:gd name="connsiteX3981" fmla="*/ 1805792 w 2437871"/>
                <a:gd name="connsiteY3981" fmla="*/ 392550 h 1574215"/>
                <a:gd name="connsiteX3982" fmla="*/ 1731331 w 2437871"/>
                <a:gd name="connsiteY3982" fmla="*/ 392550 h 1574215"/>
                <a:gd name="connsiteX3983" fmla="*/ 1731331 w 2437871"/>
                <a:gd name="connsiteY3983" fmla="*/ 396566 h 1574215"/>
                <a:gd name="connsiteX3984" fmla="*/ 1805792 w 2437871"/>
                <a:gd name="connsiteY3984" fmla="*/ 396566 h 1574215"/>
                <a:gd name="connsiteX3985" fmla="*/ 1413243 w 2437871"/>
                <a:gd name="connsiteY3985" fmla="*/ 396566 h 1574215"/>
                <a:gd name="connsiteX3986" fmla="*/ 1413243 w 2437871"/>
                <a:gd name="connsiteY3986" fmla="*/ 392550 h 1574215"/>
                <a:gd name="connsiteX3987" fmla="*/ 1338781 w 2437871"/>
                <a:gd name="connsiteY3987" fmla="*/ 392550 h 1574215"/>
                <a:gd name="connsiteX3988" fmla="*/ 1338781 w 2437871"/>
                <a:gd name="connsiteY3988" fmla="*/ 396566 h 1574215"/>
                <a:gd name="connsiteX3989" fmla="*/ 1413243 w 2437871"/>
                <a:gd name="connsiteY3989" fmla="*/ 396566 h 1574215"/>
                <a:gd name="connsiteX3990" fmla="*/ 2041306 w 2437871"/>
                <a:gd name="connsiteY3990" fmla="*/ 396566 h 1574215"/>
                <a:gd name="connsiteX3991" fmla="*/ 2041306 w 2437871"/>
                <a:gd name="connsiteY3991" fmla="*/ 392550 h 1574215"/>
                <a:gd name="connsiteX3992" fmla="*/ 1966844 w 2437871"/>
                <a:gd name="connsiteY3992" fmla="*/ 392550 h 1574215"/>
                <a:gd name="connsiteX3993" fmla="*/ 1966844 w 2437871"/>
                <a:gd name="connsiteY3993" fmla="*/ 396566 h 1574215"/>
                <a:gd name="connsiteX3994" fmla="*/ 2041306 w 2437871"/>
                <a:gd name="connsiteY3994" fmla="*/ 396566 h 1574215"/>
                <a:gd name="connsiteX3995" fmla="*/ 1962748 w 2437871"/>
                <a:gd name="connsiteY3995" fmla="*/ 396566 h 1574215"/>
                <a:gd name="connsiteX3996" fmla="*/ 1962748 w 2437871"/>
                <a:gd name="connsiteY3996" fmla="*/ 392550 h 1574215"/>
                <a:gd name="connsiteX3997" fmla="*/ 1888286 w 2437871"/>
                <a:gd name="connsiteY3997" fmla="*/ 392550 h 1574215"/>
                <a:gd name="connsiteX3998" fmla="*/ 1888286 w 2437871"/>
                <a:gd name="connsiteY3998" fmla="*/ 396566 h 1574215"/>
                <a:gd name="connsiteX3999" fmla="*/ 1962748 w 2437871"/>
                <a:gd name="connsiteY3999" fmla="*/ 396566 h 1574215"/>
                <a:gd name="connsiteX4000" fmla="*/ 78478 w 2437871"/>
                <a:gd name="connsiteY4000" fmla="*/ 392550 h 1574215"/>
                <a:gd name="connsiteX4001" fmla="*/ 4016 w 2437871"/>
                <a:gd name="connsiteY4001" fmla="*/ 392550 h 1574215"/>
                <a:gd name="connsiteX4002" fmla="*/ 4016 w 2437871"/>
                <a:gd name="connsiteY4002" fmla="*/ 396566 h 1574215"/>
                <a:gd name="connsiteX4003" fmla="*/ 78478 w 2437871"/>
                <a:gd name="connsiteY4003" fmla="*/ 396566 h 1574215"/>
                <a:gd name="connsiteX4004" fmla="*/ 78478 w 2437871"/>
                <a:gd name="connsiteY4004" fmla="*/ 392550 h 1574215"/>
                <a:gd name="connsiteX4005" fmla="*/ 1648756 w 2437871"/>
                <a:gd name="connsiteY4005" fmla="*/ 396566 h 1574215"/>
                <a:gd name="connsiteX4006" fmla="*/ 1648756 w 2437871"/>
                <a:gd name="connsiteY4006" fmla="*/ 392550 h 1574215"/>
                <a:gd name="connsiteX4007" fmla="*/ 1574295 w 2437871"/>
                <a:gd name="connsiteY4007" fmla="*/ 392550 h 1574215"/>
                <a:gd name="connsiteX4008" fmla="*/ 1574295 w 2437871"/>
                <a:gd name="connsiteY4008" fmla="*/ 396566 h 1574215"/>
                <a:gd name="connsiteX4009" fmla="*/ 1648756 w 2437871"/>
                <a:gd name="connsiteY4009" fmla="*/ 396566 h 1574215"/>
                <a:gd name="connsiteX4010" fmla="*/ 1020613 w 2437871"/>
                <a:gd name="connsiteY4010" fmla="*/ 396566 h 1574215"/>
                <a:gd name="connsiteX4011" fmla="*/ 1020613 w 2437871"/>
                <a:gd name="connsiteY4011" fmla="*/ 392550 h 1574215"/>
                <a:gd name="connsiteX4012" fmla="*/ 946151 w 2437871"/>
                <a:gd name="connsiteY4012" fmla="*/ 392550 h 1574215"/>
                <a:gd name="connsiteX4013" fmla="*/ 946151 w 2437871"/>
                <a:gd name="connsiteY4013" fmla="*/ 396566 h 1574215"/>
                <a:gd name="connsiteX4014" fmla="*/ 1020613 w 2437871"/>
                <a:gd name="connsiteY4014" fmla="*/ 396566 h 1574215"/>
                <a:gd name="connsiteX4015" fmla="*/ 2280836 w 2437871"/>
                <a:gd name="connsiteY4015" fmla="*/ 396566 h 1574215"/>
                <a:gd name="connsiteX4016" fmla="*/ 2355298 w 2437871"/>
                <a:gd name="connsiteY4016" fmla="*/ 396566 h 1574215"/>
                <a:gd name="connsiteX4017" fmla="*/ 2355298 w 2437871"/>
                <a:gd name="connsiteY4017" fmla="*/ 392550 h 1574215"/>
                <a:gd name="connsiteX4018" fmla="*/ 2280836 w 2437871"/>
                <a:gd name="connsiteY4018" fmla="*/ 392550 h 1574215"/>
                <a:gd name="connsiteX4019" fmla="*/ 2280836 w 2437871"/>
                <a:gd name="connsiteY4019" fmla="*/ 396566 h 1574215"/>
                <a:gd name="connsiteX4020" fmla="*/ 2123800 w 2437871"/>
                <a:gd name="connsiteY4020" fmla="*/ 396566 h 1574215"/>
                <a:gd name="connsiteX4021" fmla="*/ 2198262 w 2437871"/>
                <a:gd name="connsiteY4021" fmla="*/ 396566 h 1574215"/>
                <a:gd name="connsiteX4022" fmla="*/ 2198262 w 2437871"/>
                <a:gd name="connsiteY4022" fmla="*/ 392550 h 1574215"/>
                <a:gd name="connsiteX4023" fmla="*/ 2123800 w 2437871"/>
                <a:gd name="connsiteY4023" fmla="*/ 392550 h 1574215"/>
                <a:gd name="connsiteX4024" fmla="*/ 2123800 w 2437871"/>
                <a:gd name="connsiteY4024" fmla="*/ 396566 h 1574215"/>
                <a:gd name="connsiteX4025" fmla="*/ 549585 w 2437871"/>
                <a:gd name="connsiteY4025" fmla="*/ 396566 h 1574215"/>
                <a:gd name="connsiteX4026" fmla="*/ 549585 w 2437871"/>
                <a:gd name="connsiteY4026" fmla="*/ 392550 h 1574215"/>
                <a:gd name="connsiteX4027" fmla="*/ 475124 w 2437871"/>
                <a:gd name="connsiteY4027" fmla="*/ 392550 h 1574215"/>
                <a:gd name="connsiteX4028" fmla="*/ 475124 w 2437871"/>
                <a:gd name="connsiteY4028" fmla="*/ 396566 h 1574215"/>
                <a:gd name="connsiteX4029" fmla="*/ 549585 w 2437871"/>
                <a:gd name="connsiteY4029" fmla="*/ 396566 h 1574215"/>
                <a:gd name="connsiteX4030" fmla="*/ 706621 w 2437871"/>
                <a:gd name="connsiteY4030" fmla="*/ 396566 h 1574215"/>
                <a:gd name="connsiteX4031" fmla="*/ 706621 w 2437871"/>
                <a:gd name="connsiteY4031" fmla="*/ 392550 h 1574215"/>
                <a:gd name="connsiteX4032" fmla="*/ 632160 w 2437871"/>
                <a:gd name="connsiteY4032" fmla="*/ 392550 h 1574215"/>
                <a:gd name="connsiteX4033" fmla="*/ 632160 w 2437871"/>
                <a:gd name="connsiteY4033" fmla="*/ 396566 h 1574215"/>
                <a:gd name="connsiteX4034" fmla="*/ 706621 w 2437871"/>
                <a:gd name="connsiteY4034" fmla="*/ 396566 h 1574215"/>
                <a:gd name="connsiteX4035" fmla="*/ 942135 w 2437871"/>
                <a:gd name="connsiteY4035" fmla="*/ 396566 h 1574215"/>
                <a:gd name="connsiteX4036" fmla="*/ 942135 w 2437871"/>
                <a:gd name="connsiteY4036" fmla="*/ 392550 h 1574215"/>
                <a:gd name="connsiteX4037" fmla="*/ 867673 w 2437871"/>
                <a:gd name="connsiteY4037" fmla="*/ 392550 h 1574215"/>
                <a:gd name="connsiteX4038" fmla="*/ 867673 w 2437871"/>
                <a:gd name="connsiteY4038" fmla="*/ 396566 h 1574215"/>
                <a:gd name="connsiteX4039" fmla="*/ 942135 w 2437871"/>
                <a:gd name="connsiteY4039" fmla="*/ 396566 h 1574215"/>
                <a:gd name="connsiteX4040" fmla="*/ 628063 w 2437871"/>
                <a:gd name="connsiteY4040" fmla="*/ 396566 h 1574215"/>
                <a:gd name="connsiteX4041" fmla="*/ 628063 w 2437871"/>
                <a:gd name="connsiteY4041" fmla="*/ 392550 h 1574215"/>
                <a:gd name="connsiteX4042" fmla="*/ 553602 w 2437871"/>
                <a:gd name="connsiteY4042" fmla="*/ 392550 h 1574215"/>
                <a:gd name="connsiteX4043" fmla="*/ 553602 w 2437871"/>
                <a:gd name="connsiteY4043" fmla="*/ 396566 h 1574215"/>
                <a:gd name="connsiteX4044" fmla="*/ 628063 w 2437871"/>
                <a:gd name="connsiteY4044" fmla="*/ 396566 h 1574215"/>
                <a:gd name="connsiteX4045" fmla="*/ 785099 w 2437871"/>
                <a:gd name="connsiteY4045" fmla="*/ 396566 h 1574215"/>
                <a:gd name="connsiteX4046" fmla="*/ 785099 w 2437871"/>
                <a:gd name="connsiteY4046" fmla="*/ 392550 h 1574215"/>
                <a:gd name="connsiteX4047" fmla="*/ 710638 w 2437871"/>
                <a:gd name="connsiteY4047" fmla="*/ 392550 h 1574215"/>
                <a:gd name="connsiteX4048" fmla="*/ 710638 w 2437871"/>
                <a:gd name="connsiteY4048" fmla="*/ 396566 h 1574215"/>
                <a:gd name="connsiteX4049" fmla="*/ 785099 w 2437871"/>
                <a:gd name="connsiteY4049" fmla="*/ 396566 h 1574215"/>
                <a:gd name="connsiteX4050" fmla="*/ 2359394 w 2437871"/>
                <a:gd name="connsiteY4050" fmla="*/ 396566 h 1574215"/>
                <a:gd name="connsiteX4051" fmla="*/ 2433856 w 2437871"/>
                <a:gd name="connsiteY4051" fmla="*/ 396566 h 1574215"/>
                <a:gd name="connsiteX4052" fmla="*/ 2433856 w 2437871"/>
                <a:gd name="connsiteY4052" fmla="*/ 392550 h 1574215"/>
                <a:gd name="connsiteX4053" fmla="*/ 2359394 w 2437871"/>
                <a:gd name="connsiteY4053" fmla="*/ 392550 h 1574215"/>
                <a:gd name="connsiteX4054" fmla="*/ 2359394 w 2437871"/>
                <a:gd name="connsiteY4054" fmla="*/ 396566 h 1574215"/>
                <a:gd name="connsiteX4055" fmla="*/ 157036 w 2437871"/>
                <a:gd name="connsiteY4055" fmla="*/ 392550 h 1574215"/>
                <a:gd name="connsiteX4056" fmla="*/ 82574 w 2437871"/>
                <a:gd name="connsiteY4056" fmla="*/ 392550 h 1574215"/>
                <a:gd name="connsiteX4057" fmla="*/ 82574 w 2437871"/>
                <a:gd name="connsiteY4057" fmla="*/ 396566 h 1574215"/>
                <a:gd name="connsiteX4058" fmla="*/ 157036 w 2437871"/>
                <a:gd name="connsiteY4058" fmla="*/ 396566 h 1574215"/>
                <a:gd name="connsiteX4059" fmla="*/ 157036 w 2437871"/>
                <a:gd name="connsiteY4059" fmla="*/ 392550 h 1574215"/>
                <a:gd name="connsiteX4060" fmla="*/ 863657 w 2437871"/>
                <a:gd name="connsiteY4060" fmla="*/ 396566 h 1574215"/>
                <a:gd name="connsiteX4061" fmla="*/ 863657 w 2437871"/>
                <a:gd name="connsiteY4061" fmla="*/ 392550 h 1574215"/>
                <a:gd name="connsiteX4062" fmla="*/ 789196 w 2437871"/>
                <a:gd name="connsiteY4062" fmla="*/ 392550 h 1574215"/>
                <a:gd name="connsiteX4063" fmla="*/ 789196 w 2437871"/>
                <a:gd name="connsiteY4063" fmla="*/ 396566 h 1574215"/>
                <a:gd name="connsiteX4064" fmla="*/ 863657 w 2437871"/>
                <a:gd name="connsiteY4064" fmla="*/ 396566 h 1574215"/>
                <a:gd name="connsiteX4065" fmla="*/ 471108 w 2437871"/>
                <a:gd name="connsiteY4065" fmla="*/ 396566 h 1574215"/>
                <a:gd name="connsiteX4066" fmla="*/ 471108 w 2437871"/>
                <a:gd name="connsiteY4066" fmla="*/ 392550 h 1574215"/>
                <a:gd name="connsiteX4067" fmla="*/ 396646 w 2437871"/>
                <a:gd name="connsiteY4067" fmla="*/ 392550 h 1574215"/>
                <a:gd name="connsiteX4068" fmla="*/ 396646 w 2437871"/>
                <a:gd name="connsiteY4068" fmla="*/ 396566 h 1574215"/>
                <a:gd name="connsiteX4069" fmla="*/ 471108 w 2437871"/>
                <a:gd name="connsiteY4069" fmla="*/ 396566 h 1574215"/>
                <a:gd name="connsiteX4070" fmla="*/ 1962748 w 2437871"/>
                <a:gd name="connsiteY4070" fmla="*/ 475124 h 1574215"/>
                <a:gd name="connsiteX4071" fmla="*/ 1962748 w 2437871"/>
                <a:gd name="connsiteY4071" fmla="*/ 471108 h 1574215"/>
                <a:gd name="connsiteX4072" fmla="*/ 1888286 w 2437871"/>
                <a:gd name="connsiteY4072" fmla="*/ 471108 h 1574215"/>
                <a:gd name="connsiteX4073" fmla="*/ 1888286 w 2437871"/>
                <a:gd name="connsiteY4073" fmla="*/ 475124 h 1574215"/>
                <a:gd name="connsiteX4074" fmla="*/ 1962748 w 2437871"/>
                <a:gd name="connsiteY4074" fmla="*/ 475124 h 1574215"/>
                <a:gd name="connsiteX4075" fmla="*/ 471108 w 2437871"/>
                <a:gd name="connsiteY4075" fmla="*/ 471108 h 1574215"/>
                <a:gd name="connsiteX4076" fmla="*/ 396646 w 2437871"/>
                <a:gd name="connsiteY4076" fmla="*/ 471108 h 1574215"/>
                <a:gd name="connsiteX4077" fmla="*/ 396646 w 2437871"/>
                <a:gd name="connsiteY4077" fmla="*/ 475124 h 1574215"/>
                <a:gd name="connsiteX4078" fmla="*/ 471108 w 2437871"/>
                <a:gd name="connsiteY4078" fmla="*/ 475124 h 1574215"/>
                <a:gd name="connsiteX4079" fmla="*/ 471108 w 2437871"/>
                <a:gd name="connsiteY4079" fmla="*/ 471108 h 1574215"/>
                <a:gd name="connsiteX4080" fmla="*/ 1334685 w 2437871"/>
                <a:gd name="connsiteY4080" fmla="*/ 475124 h 1574215"/>
                <a:gd name="connsiteX4081" fmla="*/ 1334685 w 2437871"/>
                <a:gd name="connsiteY4081" fmla="*/ 471108 h 1574215"/>
                <a:gd name="connsiteX4082" fmla="*/ 1260223 w 2437871"/>
                <a:gd name="connsiteY4082" fmla="*/ 471108 h 1574215"/>
                <a:gd name="connsiteX4083" fmla="*/ 1260223 w 2437871"/>
                <a:gd name="connsiteY4083" fmla="*/ 475124 h 1574215"/>
                <a:gd name="connsiteX4084" fmla="*/ 1334685 w 2437871"/>
                <a:gd name="connsiteY4084" fmla="*/ 475124 h 1574215"/>
                <a:gd name="connsiteX4085" fmla="*/ 942135 w 2437871"/>
                <a:gd name="connsiteY4085" fmla="*/ 475124 h 1574215"/>
                <a:gd name="connsiteX4086" fmla="*/ 942135 w 2437871"/>
                <a:gd name="connsiteY4086" fmla="*/ 471108 h 1574215"/>
                <a:gd name="connsiteX4087" fmla="*/ 867673 w 2437871"/>
                <a:gd name="connsiteY4087" fmla="*/ 471108 h 1574215"/>
                <a:gd name="connsiteX4088" fmla="*/ 867673 w 2437871"/>
                <a:gd name="connsiteY4088" fmla="*/ 475124 h 1574215"/>
                <a:gd name="connsiteX4089" fmla="*/ 942135 w 2437871"/>
                <a:gd name="connsiteY4089" fmla="*/ 475124 h 1574215"/>
                <a:gd name="connsiteX4090" fmla="*/ 2359394 w 2437871"/>
                <a:gd name="connsiteY4090" fmla="*/ 475124 h 1574215"/>
                <a:gd name="connsiteX4091" fmla="*/ 2433856 w 2437871"/>
                <a:gd name="connsiteY4091" fmla="*/ 475124 h 1574215"/>
                <a:gd name="connsiteX4092" fmla="*/ 2433856 w 2437871"/>
                <a:gd name="connsiteY4092" fmla="*/ 471108 h 1574215"/>
                <a:gd name="connsiteX4093" fmla="*/ 2359394 w 2437871"/>
                <a:gd name="connsiteY4093" fmla="*/ 471108 h 1574215"/>
                <a:gd name="connsiteX4094" fmla="*/ 2359394 w 2437871"/>
                <a:gd name="connsiteY4094" fmla="*/ 475124 h 1574215"/>
                <a:gd name="connsiteX4095" fmla="*/ 1727234 w 2437871"/>
                <a:gd name="connsiteY4095" fmla="*/ 475124 h 1574215"/>
                <a:gd name="connsiteX4096" fmla="*/ 1727234 w 2437871"/>
                <a:gd name="connsiteY4096" fmla="*/ 471108 h 1574215"/>
                <a:gd name="connsiteX4097" fmla="*/ 1652773 w 2437871"/>
                <a:gd name="connsiteY4097" fmla="*/ 471108 h 1574215"/>
                <a:gd name="connsiteX4098" fmla="*/ 1652773 w 2437871"/>
                <a:gd name="connsiteY4098" fmla="*/ 475124 h 1574215"/>
                <a:gd name="connsiteX4099" fmla="*/ 1727234 w 2437871"/>
                <a:gd name="connsiteY4099" fmla="*/ 475124 h 1574215"/>
                <a:gd name="connsiteX4100" fmla="*/ 157036 w 2437871"/>
                <a:gd name="connsiteY4100" fmla="*/ 471108 h 1574215"/>
                <a:gd name="connsiteX4101" fmla="*/ 82574 w 2437871"/>
                <a:gd name="connsiteY4101" fmla="*/ 471108 h 1574215"/>
                <a:gd name="connsiteX4102" fmla="*/ 82574 w 2437871"/>
                <a:gd name="connsiteY4102" fmla="*/ 475124 h 1574215"/>
                <a:gd name="connsiteX4103" fmla="*/ 157036 w 2437871"/>
                <a:gd name="connsiteY4103" fmla="*/ 475124 h 1574215"/>
                <a:gd name="connsiteX4104" fmla="*/ 157036 w 2437871"/>
                <a:gd name="connsiteY4104" fmla="*/ 471108 h 1574215"/>
                <a:gd name="connsiteX4105" fmla="*/ 1491721 w 2437871"/>
                <a:gd name="connsiteY4105" fmla="*/ 475124 h 1574215"/>
                <a:gd name="connsiteX4106" fmla="*/ 1491721 w 2437871"/>
                <a:gd name="connsiteY4106" fmla="*/ 471108 h 1574215"/>
                <a:gd name="connsiteX4107" fmla="*/ 1417259 w 2437871"/>
                <a:gd name="connsiteY4107" fmla="*/ 471108 h 1574215"/>
                <a:gd name="connsiteX4108" fmla="*/ 1417259 w 2437871"/>
                <a:gd name="connsiteY4108" fmla="*/ 475124 h 1574215"/>
                <a:gd name="connsiteX4109" fmla="*/ 1491721 w 2437871"/>
                <a:gd name="connsiteY4109" fmla="*/ 475124 h 1574215"/>
                <a:gd name="connsiteX4110" fmla="*/ 1648756 w 2437871"/>
                <a:gd name="connsiteY4110" fmla="*/ 475124 h 1574215"/>
                <a:gd name="connsiteX4111" fmla="*/ 1648756 w 2437871"/>
                <a:gd name="connsiteY4111" fmla="*/ 471108 h 1574215"/>
                <a:gd name="connsiteX4112" fmla="*/ 1574295 w 2437871"/>
                <a:gd name="connsiteY4112" fmla="*/ 471108 h 1574215"/>
                <a:gd name="connsiteX4113" fmla="*/ 1574295 w 2437871"/>
                <a:gd name="connsiteY4113" fmla="*/ 475124 h 1574215"/>
                <a:gd name="connsiteX4114" fmla="*/ 1648756 w 2437871"/>
                <a:gd name="connsiteY4114" fmla="*/ 475124 h 1574215"/>
                <a:gd name="connsiteX4115" fmla="*/ 2123800 w 2437871"/>
                <a:gd name="connsiteY4115" fmla="*/ 475124 h 1574215"/>
                <a:gd name="connsiteX4116" fmla="*/ 2198262 w 2437871"/>
                <a:gd name="connsiteY4116" fmla="*/ 475124 h 1574215"/>
                <a:gd name="connsiteX4117" fmla="*/ 2198262 w 2437871"/>
                <a:gd name="connsiteY4117" fmla="*/ 471108 h 1574215"/>
                <a:gd name="connsiteX4118" fmla="*/ 2123800 w 2437871"/>
                <a:gd name="connsiteY4118" fmla="*/ 471108 h 1574215"/>
                <a:gd name="connsiteX4119" fmla="*/ 2123800 w 2437871"/>
                <a:gd name="connsiteY4119" fmla="*/ 475124 h 1574215"/>
                <a:gd name="connsiteX4120" fmla="*/ 1413243 w 2437871"/>
                <a:gd name="connsiteY4120" fmla="*/ 475124 h 1574215"/>
                <a:gd name="connsiteX4121" fmla="*/ 1413243 w 2437871"/>
                <a:gd name="connsiteY4121" fmla="*/ 471108 h 1574215"/>
                <a:gd name="connsiteX4122" fmla="*/ 1338781 w 2437871"/>
                <a:gd name="connsiteY4122" fmla="*/ 471108 h 1574215"/>
                <a:gd name="connsiteX4123" fmla="*/ 1338781 w 2437871"/>
                <a:gd name="connsiteY4123" fmla="*/ 475124 h 1574215"/>
                <a:gd name="connsiteX4124" fmla="*/ 1413243 w 2437871"/>
                <a:gd name="connsiteY4124" fmla="*/ 475124 h 1574215"/>
                <a:gd name="connsiteX4125" fmla="*/ 2280836 w 2437871"/>
                <a:gd name="connsiteY4125" fmla="*/ 475124 h 1574215"/>
                <a:gd name="connsiteX4126" fmla="*/ 2355298 w 2437871"/>
                <a:gd name="connsiteY4126" fmla="*/ 475124 h 1574215"/>
                <a:gd name="connsiteX4127" fmla="*/ 2355298 w 2437871"/>
                <a:gd name="connsiteY4127" fmla="*/ 471108 h 1574215"/>
                <a:gd name="connsiteX4128" fmla="*/ 2280836 w 2437871"/>
                <a:gd name="connsiteY4128" fmla="*/ 471108 h 1574215"/>
                <a:gd name="connsiteX4129" fmla="*/ 2280836 w 2437871"/>
                <a:gd name="connsiteY4129" fmla="*/ 475124 h 1574215"/>
                <a:gd name="connsiteX4130" fmla="*/ 314072 w 2437871"/>
                <a:gd name="connsiteY4130" fmla="*/ 471108 h 1574215"/>
                <a:gd name="connsiteX4131" fmla="*/ 239610 w 2437871"/>
                <a:gd name="connsiteY4131" fmla="*/ 471108 h 1574215"/>
                <a:gd name="connsiteX4132" fmla="*/ 239610 w 2437871"/>
                <a:gd name="connsiteY4132" fmla="*/ 475124 h 1574215"/>
                <a:gd name="connsiteX4133" fmla="*/ 314072 w 2437871"/>
                <a:gd name="connsiteY4133" fmla="*/ 475124 h 1574215"/>
                <a:gd name="connsiteX4134" fmla="*/ 314072 w 2437871"/>
                <a:gd name="connsiteY4134" fmla="*/ 471108 h 1574215"/>
                <a:gd name="connsiteX4135" fmla="*/ 392550 w 2437871"/>
                <a:gd name="connsiteY4135" fmla="*/ 471108 h 1574215"/>
                <a:gd name="connsiteX4136" fmla="*/ 318088 w 2437871"/>
                <a:gd name="connsiteY4136" fmla="*/ 471108 h 1574215"/>
                <a:gd name="connsiteX4137" fmla="*/ 318088 w 2437871"/>
                <a:gd name="connsiteY4137" fmla="*/ 475124 h 1574215"/>
                <a:gd name="connsiteX4138" fmla="*/ 392550 w 2437871"/>
                <a:gd name="connsiteY4138" fmla="*/ 475124 h 1574215"/>
                <a:gd name="connsiteX4139" fmla="*/ 392550 w 2437871"/>
                <a:gd name="connsiteY4139" fmla="*/ 471108 h 1574215"/>
                <a:gd name="connsiteX4140" fmla="*/ 1570198 w 2437871"/>
                <a:gd name="connsiteY4140" fmla="*/ 475124 h 1574215"/>
                <a:gd name="connsiteX4141" fmla="*/ 1570198 w 2437871"/>
                <a:gd name="connsiteY4141" fmla="*/ 471108 h 1574215"/>
                <a:gd name="connsiteX4142" fmla="*/ 1495737 w 2437871"/>
                <a:gd name="connsiteY4142" fmla="*/ 471108 h 1574215"/>
                <a:gd name="connsiteX4143" fmla="*/ 1495737 w 2437871"/>
                <a:gd name="connsiteY4143" fmla="*/ 475124 h 1574215"/>
                <a:gd name="connsiteX4144" fmla="*/ 1570198 w 2437871"/>
                <a:gd name="connsiteY4144" fmla="*/ 475124 h 1574215"/>
                <a:gd name="connsiteX4145" fmla="*/ 628063 w 2437871"/>
                <a:gd name="connsiteY4145" fmla="*/ 475124 h 1574215"/>
                <a:gd name="connsiteX4146" fmla="*/ 628063 w 2437871"/>
                <a:gd name="connsiteY4146" fmla="*/ 471108 h 1574215"/>
                <a:gd name="connsiteX4147" fmla="*/ 553602 w 2437871"/>
                <a:gd name="connsiteY4147" fmla="*/ 471108 h 1574215"/>
                <a:gd name="connsiteX4148" fmla="*/ 553602 w 2437871"/>
                <a:gd name="connsiteY4148" fmla="*/ 475124 h 1574215"/>
                <a:gd name="connsiteX4149" fmla="*/ 628063 w 2437871"/>
                <a:gd name="connsiteY4149" fmla="*/ 475124 h 1574215"/>
                <a:gd name="connsiteX4150" fmla="*/ 1020613 w 2437871"/>
                <a:gd name="connsiteY4150" fmla="*/ 475124 h 1574215"/>
                <a:gd name="connsiteX4151" fmla="*/ 1020613 w 2437871"/>
                <a:gd name="connsiteY4151" fmla="*/ 471108 h 1574215"/>
                <a:gd name="connsiteX4152" fmla="*/ 946151 w 2437871"/>
                <a:gd name="connsiteY4152" fmla="*/ 471108 h 1574215"/>
                <a:gd name="connsiteX4153" fmla="*/ 946151 w 2437871"/>
                <a:gd name="connsiteY4153" fmla="*/ 475124 h 1574215"/>
                <a:gd name="connsiteX4154" fmla="*/ 1020613 w 2437871"/>
                <a:gd name="connsiteY4154" fmla="*/ 475124 h 1574215"/>
                <a:gd name="connsiteX4155" fmla="*/ 78478 w 2437871"/>
                <a:gd name="connsiteY4155" fmla="*/ 471108 h 1574215"/>
                <a:gd name="connsiteX4156" fmla="*/ 4016 w 2437871"/>
                <a:gd name="connsiteY4156" fmla="*/ 471108 h 1574215"/>
                <a:gd name="connsiteX4157" fmla="*/ 4016 w 2437871"/>
                <a:gd name="connsiteY4157" fmla="*/ 475124 h 1574215"/>
                <a:gd name="connsiteX4158" fmla="*/ 78478 w 2437871"/>
                <a:gd name="connsiteY4158" fmla="*/ 475124 h 1574215"/>
                <a:gd name="connsiteX4159" fmla="*/ 78478 w 2437871"/>
                <a:gd name="connsiteY4159" fmla="*/ 471108 h 1574215"/>
                <a:gd name="connsiteX4160" fmla="*/ 2202358 w 2437871"/>
                <a:gd name="connsiteY4160" fmla="*/ 475124 h 1574215"/>
                <a:gd name="connsiteX4161" fmla="*/ 2276820 w 2437871"/>
                <a:gd name="connsiteY4161" fmla="*/ 475124 h 1574215"/>
                <a:gd name="connsiteX4162" fmla="*/ 2276820 w 2437871"/>
                <a:gd name="connsiteY4162" fmla="*/ 471108 h 1574215"/>
                <a:gd name="connsiteX4163" fmla="*/ 2202358 w 2437871"/>
                <a:gd name="connsiteY4163" fmla="*/ 471108 h 1574215"/>
                <a:gd name="connsiteX4164" fmla="*/ 2202358 w 2437871"/>
                <a:gd name="connsiteY4164" fmla="*/ 475124 h 1574215"/>
                <a:gd name="connsiteX4165" fmla="*/ 549585 w 2437871"/>
                <a:gd name="connsiteY4165" fmla="*/ 475124 h 1574215"/>
                <a:gd name="connsiteX4166" fmla="*/ 549585 w 2437871"/>
                <a:gd name="connsiteY4166" fmla="*/ 471108 h 1574215"/>
                <a:gd name="connsiteX4167" fmla="*/ 475124 w 2437871"/>
                <a:gd name="connsiteY4167" fmla="*/ 471108 h 1574215"/>
                <a:gd name="connsiteX4168" fmla="*/ 475124 w 2437871"/>
                <a:gd name="connsiteY4168" fmla="*/ 475124 h 1574215"/>
                <a:gd name="connsiteX4169" fmla="*/ 549585 w 2437871"/>
                <a:gd name="connsiteY4169" fmla="*/ 475124 h 1574215"/>
                <a:gd name="connsiteX4170" fmla="*/ 706621 w 2437871"/>
                <a:gd name="connsiteY4170" fmla="*/ 475124 h 1574215"/>
                <a:gd name="connsiteX4171" fmla="*/ 706621 w 2437871"/>
                <a:gd name="connsiteY4171" fmla="*/ 471108 h 1574215"/>
                <a:gd name="connsiteX4172" fmla="*/ 632160 w 2437871"/>
                <a:gd name="connsiteY4172" fmla="*/ 471108 h 1574215"/>
                <a:gd name="connsiteX4173" fmla="*/ 632160 w 2437871"/>
                <a:gd name="connsiteY4173" fmla="*/ 475124 h 1574215"/>
                <a:gd name="connsiteX4174" fmla="*/ 706621 w 2437871"/>
                <a:gd name="connsiteY4174" fmla="*/ 475124 h 1574215"/>
                <a:gd name="connsiteX4175" fmla="*/ 785099 w 2437871"/>
                <a:gd name="connsiteY4175" fmla="*/ 475124 h 1574215"/>
                <a:gd name="connsiteX4176" fmla="*/ 785099 w 2437871"/>
                <a:gd name="connsiteY4176" fmla="*/ 471108 h 1574215"/>
                <a:gd name="connsiteX4177" fmla="*/ 710638 w 2437871"/>
                <a:gd name="connsiteY4177" fmla="*/ 471108 h 1574215"/>
                <a:gd name="connsiteX4178" fmla="*/ 710638 w 2437871"/>
                <a:gd name="connsiteY4178" fmla="*/ 475124 h 1574215"/>
                <a:gd name="connsiteX4179" fmla="*/ 785099 w 2437871"/>
                <a:gd name="connsiteY4179" fmla="*/ 475124 h 1574215"/>
                <a:gd name="connsiteX4180" fmla="*/ 2045322 w 2437871"/>
                <a:gd name="connsiteY4180" fmla="*/ 475124 h 1574215"/>
                <a:gd name="connsiteX4181" fmla="*/ 2119784 w 2437871"/>
                <a:gd name="connsiteY4181" fmla="*/ 475124 h 1574215"/>
                <a:gd name="connsiteX4182" fmla="*/ 2119784 w 2437871"/>
                <a:gd name="connsiteY4182" fmla="*/ 471108 h 1574215"/>
                <a:gd name="connsiteX4183" fmla="*/ 2045322 w 2437871"/>
                <a:gd name="connsiteY4183" fmla="*/ 471108 h 1574215"/>
                <a:gd name="connsiteX4184" fmla="*/ 2045322 w 2437871"/>
                <a:gd name="connsiteY4184" fmla="*/ 475124 h 1574215"/>
                <a:gd name="connsiteX4185" fmla="*/ 1884270 w 2437871"/>
                <a:gd name="connsiteY4185" fmla="*/ 475124 h 1574215"/>
                <a:gd name="connsiteX4186" fmla="*/ 1884270 w 2437871"/>
                <a:gd name="connsiteY4186" fmla="*/ 471108 h 1574215"/>
                <a:gd name="connsiteX4187" fmla="*/ 1809809 w 2437871"/>
                <a:gd name="connsiteY4187" fmla="*/ 471108 h 1574215"/>
                <a:gd name="connsiteX4188" fmla="*/ 1809809 w 2437871"/>
                <a:gd name="connsiteY4188" fmla="*/ 475124 h 1574215"/>
                <a:gd name="connsiteX4189" fmla="*/ 1884270 w 2437871"/>
                <a:gd name="connsiteY4189" fmla="*/ 475124 h 1574215"/>
                <a:gd name="connsiteX4190" fmla="*/ 1805792 w 2437871"/>
                <a:gd name="connsiteY4190" fmla="*/ 475124 h 1574215"/>
                <a:gd name="connsiteX4191" fmla="*/ 1805792 w 2437871"/>
                <a:gd name="connsiteY4191" fmla="*/ 471108 h 1574215"/>
                <a:gd name="connsiteX4192" fmla="*/ 1731331 w 2437871"/>
                <a:gd name="connsiteY4192" fmla="*/ 471108 h 1574215"/>
                <a:gd name="connsiteX4193" fmla="*/ 1731331 w 2437871"/>
                <a:gd name="connsiteY4193" fmla="*/ 475124 h 1574215"/>
                <a:gd name="connsiteX4194" fmla="*/ 1805792 w 2437871"/>
                <a:gd name="connsiteY4194" fmla="*/ 475124 h 1574215"/>
                <a:gd name="connsiteX4195" fmla="*/ 1177649 w 2437871"/>
                <a:gd name="connsiteY4195" fmla="*/ 475124 h 1574215"/>
                <a:gd name="connsiteX4196" fmla="*/ 1177649 w 2437871"/>
                <a:gd name="connsiteY4196" fmla="*/ 471108 h 1574215"/>
                <a:gd name="connsiteX4197" fmla="*/ 1103187 w 2437871"/>
                <a:gd name="connsiteY4197" fmla="*/ 471108 h 1574215"/>
                <a:gd name="connsiteX4198" fmla="*/ 1103187 w 2437871"/>
                <a:gd name="connsiteY4198" fmla="*/ 475124 h 1574215"/>
                <a:gd name="connsiteX4199" fmla="*/ 1177649 w 2437871"/>
                <a:gd name="connsiteY4199" fmla="*/ 475124 h 1574215"/>
                <a:gd name="connsiteX4200" fmla="*/ 235514 w 2437871"/>
                <a:gd name="connsiteY4200" fmla="*/ 471108 h 1574215"/>
                <a:gd name="connsiteX4201" fmla="*/ 161052 w 2437871"/>
                <a:gd name="connsiteY4201" fmla="*/ 471108 h 1574215"/>
                <a:gd name="connsiteX4202" fmla="*/ 161052 w 2437871"/>
                <a:gd name="connsiteY4202" fmla="*/ 475124 h 1574215"/>
                <a:gd name="connsiteX4203" fmla="*/ 235514 w 2437871"/>
                <a:gd name="connsiteY4203" fmla="*/ 475124 h 1574215"/>
                <a:gd name="connsiteX4204" fmla="*/ 235514 w 2437871"/>
                <a:gd name="connsiteY4204" fmla="*/ 471108 h 1574215"/>
                <a:gd name="connsiteX4205" fmla="*/ 1256207 w 2437871"/>
                <a:gd name="connsiteY4205" fmla="*/ 475124 h 1574215"/>
                <a:gd name="connsiteX4206" fmla="*/ 1256207 w 2437871"/>
                <a:gd name="connsiteY4206" fmla="*/ 471108 h 1574215"/>
                <a:gd name="connsiteX4207" fmla="*/ 1181745 w 2437871"/>
                <a:gd name="connsiteY4207" fmla="*/ 471108 h 1574215"/>
                <a:gd name="connsiteX4208" fmla="*/ 1181745 w 2437871"/>
                <a:gd name="connsiteY4208" fmla="*/ 475124 h 1574215"/>
                <a:gd name="connsiteX4209" fmla="*/ 1256207 w 2437871"/>
                <a:gd name="connsiteY4209" fmla="*/ 475124 h 1574215"/>
                <a:gd name="connsiteX4210" fmla="*/ 1966764 w 2437871"/>
                <a:gd name="connsiteY4210" fmla="*/ 475124 h 1574215"/>
                <a:gd name="connsiteX4211" fmla="*/ 2041226 w 2437871"/>
                <a:gd name="connsiteY4211" fmla="*/ 475124 h 1574215"/>
                <a:gd name="connsiteX4212" fmla="*/ 2041226 w 2437871"/>
                <a:gd name="connsiteY4212" fmla="*/ 471108 h 1574215"/>
                <a:gd name="connsiteX4213" fmla="*/ 1966764 w 2437871"/>
                <a:gd name="connsiteY4213" fmla="*/ 471108 h 1574215"/>
                <a:gd name="connsiteX4214" fmla="*/ 1966764 w 2437871"/>
                <a:gd name="connsiteY4214" fmla="*/ 475124 h 1574215"/>
                <a:gd name="connsiteX4215" fmla="*/ 863657 w 2437871"/>
                <a:gd name="connsiteY4215" fmla="*/ 475124 h 1574215"/>
                <a:gd name="connsiteX4216" fmla="*/ 863657 w 2437871"/>
                <a:gd name="connsiteY4216" fmla="*/ 471108 h 1574215"/>
                <a:gd name="connsiteX4217" fmla="*/ 789196 w 2437871"/>
                <a:gd name="connsiteY4217" fmla="*/ 471108 h 1574215"/>
                <a:gd name="connsiteX4218" fmla="*/ 789196 w 2437871"/>
                <a:gd name="connsiteY4218" fmla="*/ 475124 h 1574215"/>
                <a:gd name="connsiteX4219" fmla="*/ 863657 w 2437871"/>
                <a:gd name="connsiteY4219" fmla="*/ 475124 h 1574215"/>
                <a:gd name="connsiteX4220" fmla="*/ 1099171 w 2437871"/>
                <a:gd name="connsiteY4220" fmla="*/ 475124 h 1574215"/>
                <a:gd name="connsiteX4221" fmla="*/ 1099171 w 2437871"/>
                <a:gd name="connsiteY4221" fmla="*/ 471108 h 1574215"/>
                <a:gd name="connsiteX4222" fmla="*/ 1024709 w 2437871"/>
                <a:gd name="connsiteY4222" fmla="*/ 471108 h 1574215"/>
                <a:gd name="connsiteX4223" fmla="*/ 1024709 w 2437871"/>
                <a:gd name="connsiteY4223" fmla="*/ 475124 h 1574215"/>
                <a:gd name="connsiteX4224" fmla="*/ 1099171 w 2437871"/>
                <a:gd name="connsiteY4224" fmla="*/ 475124 h 1574215"/>
                <a:gd name="connsiteX4225" fmla="*/ 2280836 w 2437871"/>
                <a:gd name="connsiteY4225" fmla="*/ 553602 h 1574215"/>
                <a:gd name="connsiteX4226" fmla="*/ 2355298 w 2437871"/>
                <a:gd name="connsiteY4226" fmla="*/ 553602 h 1574215"/>
                <a:gd name="connsiteX4227" fmla="*/ 2355298 w 2437871"/>
                <a:gd name="connsiteY4227" fmla="*/ 549586 h 1574215"/>
                <a:gd name="connsiteX4228" fmla="*/ 2280836 w 2437871"/>
                <a:gd name="connsiteY4228" fmla="*/ 549586 h 1574215"/>
                <a:gd name="connsiteX4229" fmla="*/ 2280836 w 2437871"/>
                <a:gd name="connsiteY4229" fmla="*/ 553602 h 1574215"/>
                <a:gd name="connsiteX4230" fmla="*/ 785099 w 2437871"/>
                <a:gd name="connsiteY4230" fmla="*/ 553602 h 1574215"/>
                <a:gd name="connsiteX4231" fmla="*/ 785099 w 2437871"/>
                <a:gd name="connsiteY4231" fmla="*/ 549586 h 1574215"/>
                <a:gd name="connsiteX4232" fmla="*/ 710638 w 2437871"/>
                <a:gd name="connsiteY4232" fmla="*/ 549586 h 1574215"/>
                <a:gd name="connsiteX4233" fmla="*/ 710638 w 2437871"/>
                <a:gd name="connsiteY4233" fmla="*/ 553602 h 1574215"/>
                <a:gd name="connsiteX4234" fmla="*/ 785099 w 2437871"/>
                <a:gd name="connsiteY4234" fmla="*/ 553602 h 1574215"/>
                <a:gd name="connsiteX4235" fmla="*/ 1099171 w 2437871"/>
                <a:gd name="connsiteY4235" fmla="*/ 553602 h 1574215"/>
                <a:gd name="connsiteX4236" fmla="*/ 1099171 w 2437871"/>
                <a:gd name="connsiteY4236" fmla="*/ 549586 h 1574215"/>
                <a:gd name="connsiteX4237" fmla="*/ 1024709 w 2437871"/>
                <a:gd name="connsiteY4237" fmla="*/ 549586 h 1574215"/>
                <a:gd name="connsiteX4238" fmla="*/ 1024709 w 2437871"/>
                <a:gd name="connsiteY4238" fmla="*/ 553602 h 1574215"/>
                <a:gd name="connsiteX4239" fmla="*/ 1099171 w 2437871"/>
                <a:gd name="connsiteY4239" fmla="*/ 553602 h 1574215"/>
                <a:gd name="connsiteX4240" fmla="*/ 1884270 w 2437871"/>
                <a:gd name="connsiteY4240" fmla="*/ 553602 h 1574215"/>
                <a:gd name="connsiteX4241" fmla="*/ 1884270 w 2437871"/>
                <a:gd name="connsiteY4241" fmla="*/ 549586 h 1574215"/>
                <a:gd name="connsiteX4242" fmla="*/ 1809809 w 2437871"/>
                <a:gd name="connsiteY4242" fmla="*/ 549586 h 1574215"/>
                <a:gd name="connsiteX4243" fmla="*/ 1809809 w 2437871"/>
                <a:gd name="connsiteY4243" fmla="*/ 553602 h 1574215"/>
                <a:gd name="connsiteX4244" fmla="*/ 1884270 w 2437871"/>
                <a:gd name="connsiteY4244" fmla="*/ 553602 h 1574215"/>
                <a:gd name="connsiteX4245" fmla="*/ 2123800 w 2437871"/>
                <a:gd name="connsiteY4245" fmla="*/ 553602 h 1574215"/>
                <a:gd name="connsiteX4246" fmla="*/ 2198262 w 2437871"/>
                <a:gd name="connsiteY4246" fmla="*/ 553602 h 1574215"/>
                <a:gd name="connsiteX4247" fmla="*/ 2198262 w 2437871"/>
                <a:gd name="connsiteY4247" fmla="*/ 549586 h 1574215"/>
                <a:gd name="connsiteX4248" fmla="*/ 2123800 w 2437871"/>
                <a:gd name="connsiteY4248" fmla="*/ 549586 h 1574215"/>
                <a:gd name="connsiteX4249" fmla="*/ 2123800 w 2437871"/>
                <a:gd name="connsiteY4249" fmla="*/ 553602 h 1574215"/>
                <a:gd name="connsiteX4250" fmla="*/ 942135 w 2437871"/>
                <a:gd name="connsiteY4250" fmla="*/ 553602 h 1574215"/>
                <a:gd name="connsiteX4251" fmla="*/ 942135 w 2437871"/>
                <a:gd name="connsiteY4251" fmla="*/ 549586 h 1574215"/>
                <a:gd name="connsiteX4252" fmla="*/ 867673 w 2437871"/>
                <a:gd name="connsiteY4252" fmla="*/ 549586 h 1574215"/>
                <a:gd name="connsiteX4253" fmla="*/ 867673 w 2437871"/>
                <a:gd name="connsiteY4253" fmla="*/ 553602 h 1574215"/>
                <a:gd name="connsiteX4254" fmla="*/ 942135 w 2437871"/>
                <a:gd name="connsiteY4254" fmla="*/ 553602 h 1574215"/>
                <a:gd name="connsiteX4255" fmla="*/ 549585 w 2437871"/>
                <a:gd name="connsiteY4255" fmla="*/ 549586 h 1574215"/>
                <a:gd name="connsiteX4256" fmla="*/ 475124 w 2437871"/>
                <a:gd name="connsiteY4256" fmla="*/ 549586 h 1574215"/>
                <a:gd name="connsiteX4257" fmla="*/ 475124 w 2437871"/>
                <a:gd name="connsiteY4257" fmla="*/ 553602 h 1574215"/>
                <a:gd name="connsiteX4258" fmla="*/ 549585 w 2437871"/>
                <a:gd name="connsiteY4258" fmla="*/ 553602 h 1574215"/>
                <a:gd name="connsiteX4259" fmla="*/ 549585 w 2437871"/>
                <a:gd name="connsiteY4259" fmla="*/ 549586 h 1574215"/>
                <a:gd name="connsiteX4260" fmla="*/ 863657 w 2437871"/>
                <a:gd name="connsiteY4260" fmla="*/ 553602 h 1574215"/>
                <a:gd name="connsiteX4261" fmla="*/ 863657 w 2437871"/>
                <a:gd name="connsiteY4261" fmla="*/ 549586 h 1574215"/>
                <a:gd name="connsiteX4262" fmla="*/ 789196 w 2437871"/>
                <a:gd name="connsiteY4262" fmla="*/ 549586 h 1574215"/>
                <a:gd name="connsiteX4263" fmla="*/ 789196 w 2437871"/>
                <a:gd name="connsiteY4263" fmla="*/ 553602 h 1574215"/>
                <a:gd name="connsiteX4264" fmla="*/ 863657 w 2437871"/>
                <a:gd name="connsiteY4264" fmla="*/ 553602 h 1574215"/>
                <a:gd name="connsiteX4265" fmla="*/ 1805792 w 2437871"/>
                <a:gd name="connsiteY4265" fmla="*/ 553602 h 1574215"/>
                <a:gd name="connsiteX4266" fmla="*/ 1805792 w 2437871"/>
                <a:gd name="connsiteY4266" fmla="*/ 549586 h 1574215"/>
                <a:gd name="connsiteX4267" fmla="*/ 1731331 w 2437871"/>
                <a:gd name="connsiteY4267" fmla="*/ 549586 h 1574215"/>
                <a:gd name="connsiteX4268" fmla="*/ 1731331 w 2437871"/>
                <a:gd name="connsiteY4268" fmla="*/ 553602 h 1574215"/>
                <a:gd name="connsiteX4269" fmla="*/ 1805792 w 2437871"/>
                <a:gd name="connsiteY4269" fmla="*/ 553602 h 1574215"/>
                <a:gd name="connsiteX4270" fmla="*/ 1020613 w 2437871"/>
                <a:gd name="connsiteY4270" fmla="*/ 553602 h 1574215"/>
                <a:gd name="connsiteX4271" fmla="*/ 1020613 w 2437871"/>
                <a:gd name="connsiteY4271" fmla="*/ 549586 h 1574215"/>
                <a:gd name="connsiteX4272" fmla="*/ 946151 w 2437871"/>
                <a:gd name="connsiteY4272" fmla="*/ 549586 h 1574215"/>
                <a:gd name="connsiteX4273" fmla="*/ 946151 w 2437871"/>
                <a:gd name="connsiteY4273" fmla="*/ 553602 h 1574215"/>
                <a:gd name="connsiteX4274" fmla="*/ 1020613 w 2437871"/>
                <a:gd name="connsiteY4274" fmla="*/ 553602 h 1574215"/>
                <a:gd name="connsiteX4275" fmla="*/ 1491721 w 2437871"/>
                <a:gd name="connsiteY4275" fmla="*/ 553602 h 1574215"/>
                <a:gd name="connsiteX4276" fmla="*/ 1491721 w 2437871"/>
                <a:gd name="connsiteY4276" fmla="*/ 549586 h 1574215"/>
                <a:gd name="connsiteX4277" fmla="*/ 1417259 w 2437871"/>
                <a:gd name="connsiteY4277" fmla="*/ 549586 h 1574215"/>
                <a:gd name="connsiteX4278" fmla="*/ 1417259 w 2437871"/>
                <a:gd name="connsiteY4278" fmla="*/ 553602 h 1574215"/>
                <a:gd name="connsiteX4279" fmla="*/ 1491721 w 2437871"/>
                <a:gd name="connsiteY4279" fmla="*/ 553602 h 1574215"/>
                <a:gd name="connsiteX4280" fmla="*/ 1966764 w 2437871"/>
                <a:gd name="connsiteY4280" fmla="*/ 553602 h 1574215"/>
                <a:gd name="connsiteX4281" fmla="*/ 2041226 w 2437871"/>
                <a:gd name="connsiteY4281" fmla="*/ 553602 h 1574215"/>
                <a:gd name="connsiteX4282" fmla="*/ 2041226 w 2437871"/>
                <a:gd name="connsiteY4282" fmla="*/ 549586 h 1574215"/>
                <a:gd name="connsiteX4283" fmla="*/ 1966764 w 2437871"/>
                <a:gd name="connsiteY4283" fmla="*/ 549586 h 1574215"/>
                <a:gd name="connsiteX4284" fmla="*/ 1966764 w 2437871"/>
                <a:gd name="connsiteY4284" fmla="*/ 553602 h 1574215"/>
                <a:gd name="connsiteX4285" fmla="*/ 2045322 w 2437871"/>
                <a:gd name="connsiteY4285" fmla="*/ 553602 h 1574215"/>
                <a:gd name="connsiteX4286" fmla="*/ 2119784 w 2437871"/>
                <a:gd name="connsiteY4286" fmla="*/ 553602 h 1574215"/>
                <a:gd name="connsiteX4287" fmla="*/ 2119784 w 2437871"/>
                <a:gd name="connsiteY4287" fmla="*/ 549586 h 1574215"/>
                <a:gd name="connsiteX4288" fmla="*/ 2045322 w 2437871"/>
                <a:gd name="connsiteY4288" fmla="*/ 549586 h 1574215"/>
                <a:gd name="connsiteX4289" fmla="*/ 2045322 w 2437871"/>
                <a:gd name="connsiteY4289" fmla="*/ 553602 h 1574215"/>
                <a:gd name="connsiteX4290" fmla="*/ 2202358 w 2437871"/>
                <a:gd name="connsiteY4290" fmla="*/ 553602 h 1574215"/>
                <a:gd name="connsiteX4291" fmla="*/ 2276820 w 2437871"/>
                <a:gd name="connsiteY4291" fmla="*/ 553602 h 1574215"/>
                <a:gd name="connsiteX4292" fmla="*/ 2276820 w 2437871"/>
                <a:gd name="connsiteY4292" fmla="*/ 549586 h 1574215"/>
                <a:gd name="connsiteX4293" fmla="*/ 2202358 w 2437871"/>
                <a:gd name="connsiteY4293" fmla="*/ 549586 h 1574215"/>
                <a:gd name="connsiteX4294" fmla="*/ 2202358 w 2437871"/>
                <a:gd name="connsiteY4294" fmla="*/ 553602 h 1574215"/>
                <a:gd name="connsiteX4295" fmla="*/ 471108 w 2437871"/>
                <a:gd name="connsiteY4295" fmla="*/ 549586 h 1574215"/>
                <a:gd name="connsiteX4296" fmla="*/ 396646 w 2437871"/>
                <a:gd name="connsiteY4296" fmla="*/ 549586 h 1574215"/>
                <a:gd name="connsiteX4297" fmla="*/ 396646 w 2437871"/>
                <a:gd name="connsiteY4297" fmla="*/ 553602 h 1574215"/>
                <a:gd name="connsiteX4298" fmla="*/ 471108 w 2437871"/>
                <a:gd name="connsiteY4298" fmla="*/ 553602 h 1574215"/>
                <a:gd name="connsiteX4299" fmla="*/ 471108 w 2437871"/>
                <a:gd name="connsiteY4299" fmla="*/ 549586 h 1574215"/>
                <a:gd name="connsiteX4300" fmla="*/ 706621 w 2437871"/>
                <a:gd name="connsiteY4300" fmla="*/ 553602 h 1574215"/>
                <a:gd name="connsiteX4301" fmla="*/ 706621 w 2437871"/>
                <a:gd name="connsiteY4301" fmla="*/ 549586 h 1574215"/>
                <a:gd name="connsiteX4302" fmla="*/ 632160 w 2437871"/>
                <a:gd name="connsiteY4302" fmla="*/ 549586 h 1574215"/>
                <a:gd name="connsiteX4303" fmla="*/ 632160 w 2437871"/>
                <a:gd name="connsiteY4303" fmla="*/ 553602 h 1574215"/>
                <a:gd name="connsiteX4304" fmla="*/ 706621 w 2437871"/>
                <a:gd name="connsiteY4304" fmla="*/ 553602 h 1574215"/>
                <a:gd name="connsiteX4305" fmla="*/ 157036 w 2437871"/>
                <a:gd name="connsiteY4305" fmla="*/ 549586 h 1574215"/>
                <a:gd name="connsiteX4306" fmla="*/ 82574 w 2437871"/>
                <a:gd name="connsiteY4306" fmla="*/ 549586 h 1574215"/>
                <a:gd name="connsiteX4307" fmla="*/ 82574 w 2437871"/>
                <a:gd name="connsiteY4307" fmla="*/ 553602 h 1574215"/>
                <a:gd name="connsiteX4308" fmla="*/ 157036 w 2437871"/>
                <a:gd name="connsiteY4308" fmla="*/ 553602 h 1574215"/>
                <a:gd name="connsiteX4309" fmla="*/ 157036 w 2437871"/>
                <a:gd name="connsiteY4309" fmla="*/ 549586 h 1574215"/>
                <a:gd name="connsiteX4310" fmla="*/ 1177649 w 2437871"/>
                <a:gd name="connsiteY4310" fmla="*/ 553602 h 1574215"/>
                <a:gd name="connsiteX4311" fmla="*/ 1177649 w 2437871"/>
                <a:gd name="connsiteY4311" fmla="*/ 549586 h 1574215"/>
                <a:gd name="connsiteX4312" fmla="*/ 1103187 w 2437871"/>
                <a:gd name="connsiteY4312" fmla="*/ 549586 h 1574215"/>
                <a:gd name="connsiteX4313" fmla="*/ 1103187 w 2437871"/>
                <a:gd name="connsiteY4313" fmla="*/ 553602 h 1574215"/>
                <a:gd name="connsiteX4314" fmla="*/ 1177649 w 2437871"/>
                <a:gd name="connsiteY4314" fmla="*/ 553602 h 1574215"/>
                <a:gd name="connsiteX4315" fmla="*/ 1413243 w 2437871"/>
                <a:gd name="connsiteY4315" fmla="*/ 553602 h 1574215"/>
                <a:gd name="connsiteX4316" fmla="*/ 1413243 w 2437871"/>
                <a:gd name="connsiteY4316" fmla="*/ 549586 h 1574215"/>
                <a:gd name="connsiteX4317" fmla="*/ 1338781 w 2437871"/>
                <a:gd name="connsiteY4317" fmla="*/ 549586 h 1574215"/>
                <a:gd name="connsiteX4318" fmla="*/ 1338781 w 2437871"/>
                <a:gd name="connsiteY4318" fmla="*/ 553602 h 1574215"/>
                <a:gd name="connsiteX4319" fmla="*/ 1413243 w 2437871"/>
                <a:gd name="connsiteY4319" fmla="*/ 553602 h 1574215"/>
                <a:gd name="connsiteX4320" fmla="*/ 1256207 w 2437871"/>
                <a:gd name="connsiteY4320" fmla="*/ 553602 h 1574215"/>
                <a:gd name="connsiteX4321" fmla="*/ 1256207 w 2437871"/>
                <a:gd name="connsiteY4321" fmla="*/ 549586 h 1574215"/>
                <a:gd name="connsiteX4322" fmla="*/ 1181745 w 2437871"/>
                <a:gd name="connsiteY4322" fmla="*/ 549586 h 1574215"/>
                <a:gd name="connsiteX4323" fmla="*/ 1181745 w 2437871"/>
                <a:gd name="connsiteY4323" fmla="*/ 553602 h 1574215"/>
                <a:gd name="connsiteX4324" fmla="*/ 1256207 w 2437871"/>
                <a:gd name="connsiteY4324" fmla="*/ 553602 h 1574215"/>
                <a:gd name="connsiteX4325" fmla="*/ 314072 w 2437871"/>
                <a:gd name="connsiteY4325" fmla="*/ 549586 h 1574215"/>
                <a:gd name="connsiteX4326" fmla="*/ 239610 w 2437871"/>
                <a:gd name="connsiteY4326" fmla="*/ 549586 h 1574215"/>
                <a:gd name="connsiteX4327" fmla="*/ 239610 w 2437871"/>
                <a:gd name="connsiteY4327" fmla="*/ 553602 h 1574215"/>
                <a:gd name="connsiteX4328" fmla="*/ 314072 w 2437871"/>
                <a:gd name="connsiteY4328" fmla="*/ 553602 h 1574215"/>
                <a:gd name="connsiteX4329" fmla="*/ 314072 w 2437871"/>
                <a:gd name="connsiteY4329" fmla="*/ 549586 h 1574215"/>
                <a:gd name="connsiteX4330" fmla="*/ 2359394 w 2437871"/>
                <a:gd name="connsiteY4330" fmla="*/ 553602 h 1574215"/>
                <a:gd name="connsiteX4331" fmla="*/ 2433856 w 2437871"/>
                <a:gd name="connsiteY4331" fmla="*/ 553602 h 1574215"/>
                <a:gd name="connsiteX4332" fmla="*/ 2433856 w 2437871"/>
                <a:gd name="connsiteY4332" fmla="*/ 549586 h 1574215"/>
                <a:gd name="connsiteX4333" fmla="*/ 2359394 w 2437871"/>
                <a:gd name="connsiteY4333" fmla="*/ 549586 h 1574215"/>
                <a:gd name="connsiteX4334" fmla="*/ 2359394 w 2437871"/>
                <a:gd name="connsiteY4334" fmla="*/ 553602 h 1574215"/>
                <a:gd name="connsiteX4335" fmla="*/ 1334685 w 2437871"/>
                <a:gd name="connsiteY4335" fmla="*/ 553602 h 1574215"/>
                <a:gd name="connsiteX4336" fmla="*/ 1334685 w 2437871"/>
                <a:gd name="connsiteY4336" fmla="*/ 549586 h 1574215"/>
                <a:gd name="connsiteX4337" fmla="*/ 1260223 w 2437871"/>
                <a:gd name="connsiteY4337" fmla="*/ 549586 h 1574215"/>
                <a:gd name="connsiteX4338" fmla="*/ 1260223 w 2437871"/>
                <a:gd name="connsiteY4338" fmla="*/ 553602 h 1574215"/>
                <a:gd name="connsiteX4339" fmla="*/ 1334685 w 2437871"/>
                <a:gd name="connsiteY4339" fmla="*/ 553602 h 1574215"/>
                <a:gd name="connsiteX4340" fmla="*/ 1727234 w 2437871"/>
                <a:gd name="connsiteY4340" fmla="*/ 553602 h 1574215"/>
                <a:gd name="connsiteX4341" fmla="*/ 1727234 w 2437871"/>
                <a:gd name="connsiteY4341" fmla="*/ 549586 h 1574215"/>
                <a:gd name="connsiteX4342" fmla="*/ 1652773 w 2437871"/>
                <a:gd name="connsiteY4342" fmla="*/ 549586 h 1574215"/>
                <a:gd name="connsiteX4343" fmla="*/ 1652773 w 2437871"/>
                <a:gd name="connsiteY4343" fmla="*/ 553602 h 1574215"/>
                <a:gd name="connsiteX4344" fmla="*/ 1727234 w 2437871"/>
                <a:gd name="connsiteY4344" fmla="*/ 553602 h 1574215"/>
                <a:gd name="connsiteX4345" fmla="*/ 235514 w 2437871"/>
                <a:gd name="connsiteY4345" fmla="*/ 549586 h 1574215"/>
                <a:gd name="connsiteX4346" fmla="*/ 161052 w 2437871"/>
                <a:gd name="connsiteY4346" fmla="*/ 549586 h 1574215"/>
                <a:gd name="connsiteX4347" fmla="*/ 161052 w 2437871"/>
                <a:gd name="connsiteY4347" fmla="*/ 553602 h 1574215"/>
                <a:gd name="connsiteX4348" fmla="*/ 235514 w 2437871"/>
                <a:gd name="connsiteY4348" fmla="*/ 553602 h 1574215"/>
                <a:gd name="connsiteX4349" fmla="*/ 235514 w 2437871"/>
                <a:gd name="connsiteY4349" fmla="*/ 549586 h 1574215"/>
                <a:gd name="connsiteX4350" fmla="*/ 1570198 w 2437871"/>
                <a:gd name="connsiteY4350" fmla="*/ 553602 h 1574215"/>
                <a:gd name="connsiteX4351" fmla="*/ 1570198 w 2437871"/>
                <a:gd name="connsiteY4351" fmla="*/ 549586 h 1574215"/>
                <a:gd name="connsiteX4352" fmla="*/ 1495737 w 2437871"/>
                <a:gd name="connsiteY4352" fmla="*/ 549586 h 1574215"/>
                <a:gd name="connsiteX4353" fmla="*/ 1495737 w 2437871"/>
                <a:gd name="connsiteY4353" fmla="*/ 553602 h 1574215"/>
                <a:gd name="connsiteX4354" fmla="*/ 1570198 w 2437871"/>
                <a:gd name="connsiteY4354" fmla="*/ 553602 h 1574215"/>
                <a:gd name="connsiteX4355" fmla="*/ 392550 w 2437871"/>
                <a:gd name="connsiteY4355" fmla="*/ 549586 h 1574215"/>
                <a:gd name="connsiteX4356" fmla="*/ 318088 w 2437871"/>
                <a:gd name="connsiteY4356" fmla="*/ 549586 h 1574215"/>
                <a:gd name="connsiteX4357" fmla="*/ 318088 w 2437871"/>
                <a:gd name="connsiteY4357" fmla="*/ 553602 h 1574215"/>
                <a:gd name="connsiteX4358" fmla="*/ 392550 w 2437871"/>
                <a:gd name="connsiteY4358" fmla="*/ 553602 h 1574215"/>
                <a:gd name="connsiteX4359" fmla="*/ 392550 w 2437871"/>
                <a:gd name="connsiteY4359" fmla="*/ 549586 h 1574215"/>
                <a:gd name="connsiteX4360" fmla="*/ 1648756 w 2437871"/>
                <a:gd name="connsiteY4360" fmla="*/ 553602 h 1574215"/>
                <a:gd name="connsiteX4361" fmla="*/ 1648756 w 2437871"/>
                <a:gd name="connsiteY4361" fmla="*/ 549586 h 1574215"/>
                <a:gd name="connsiteX4362" fmla="*/ 1574295 w 2437871"/>
                <a:gd name="connsiteY4362" fmla="*/ 549586 h 1574215"/>
                <a:gd name="connsiteX4363" fmla="*/ 1574295 w 2437871"/>
                <a:gd name="connsiteY4363" fmla="*/ 553602 h 1574215"/>
                <a:gd name="connsiteX4364" fmla="*/ 1648756 w 2437871"/>
                <a:gd name="connsiteY4364" fmla="*/ 553602 h 1574215"/>
                <a:gd name="connsiteX4365" fmla="*/ 1888286 w 2437871"/>
                <a:gd name="connsiteY4365" fmla="*/ 553602 h 1574215"/>
                <a:gd name="connsiteX4366" fmla="*/ 1962748 w 2437871"/>
                <a:gd name="connsiteY4366" fmla="*/ 553602 h 1574215"/>
                <a:gd name="connsiteX4367" fmla="*/ 1962748 w 2437871"/>
                <a:gd name="connsiteY4367" fmla="*/ 549586 h 1574215"/>
                <a:gd name="connsiteX4368" fmla="*/ 1888286 w 2437871"/>
                <a:gd name="connsiteY4368" fmla="*/ 549586 h 1574215"/>
                <a:gd name="connsiteX4369" fmla="*/ 1888286 w 2437871"/>
                <a:gd name="connsiteY4369" fmla="*/ 553602 h 1574215"/>
                <a:gd name="connsiteX4370" fmla="*/ 78478 w 2437871"/>
                <a:gd name="connsiteY4370" fmla="*/ 549586 h 1574215"/>
                <a:gd name="connsiteX4371" fmla="*/ 4016 w 2437871"/>
                <a:gd name="connsiteY4371" fmla="*/ 549586 h 1574215"/>
                <a:gd name="connsiteX4372" fmla="*/ 4016 w 2437871"/>
                <a:gd name="connsiteY4372" fmla="*/ 553602 h 1574215"/>
                <a:gd name="connsiteX4373" fmla="*/ 78478 w 2437871"/>
                <a:gd name="connsiteY4373" fmla="*/ 553602 h 1574215"/>
                <a:gd name="connsiteX4374" fmla="*/ 78478 w 2437871"/>
                <a:gd name="connsiteY4374" fmla="*/ 549586 h 1574215"/>
                <a:gd name="connsiteX4375" fmla="*/ 628063 w 2437871"/>
                <a:gd name="connsiteY4375" fmla="*/ 553602 h 1574215"/>
                <a:gd name="connsiteX4376" fmla="*/ 628063 w 2437871"/>
                <a:gd name="connsiteY4376" fmla="*/ 549586 h 1574215"/>
                <a:gd name="connsiteX4377" fmla="*/ 553602 w 2437871"/>
                <a:gd name="connsiteY4377" fmla="*/ 549586 h 1574215"/>
                <a:gd name="connsiteX4378" fmla="*/ 553602 w 2437871"/>
                <a:gd name="connsiteY4378" fmla="*/ 553602 h 1574215"/>
                <a:gd name="connsiteX4379" fmla="*/ 628063 w 2437871"/>
                <a:gd name="connsiteY4379" fmla="*/ 553602 h 1574215"/>
                <a:gd name="connsiteX4380" fmla="*/ 863657 w 2437871"/>
                <a:gd name="connsiteY4380" fmla="*/ 632080 h 1574215"/>
                <a:gd name="connsiteX4381" fmla="*/ 863657 w 2437871"/>
                <a:gd name="connsiteY4381" fmla="*/ 628064 h 1574215"/>
                <a:gd name="connsiteX4382" fmla="*/ 789196 w 2437871"/>
                <a:gd name="connsiteY4382" fmla="*/ 628064 h 1574215"/>
                <a:gd name="connsiteX4383" fmla="*/ 789196 w 2437871"/>
                <a:gd name="connsiteY4383" fmla="*/ 632080 h 1574215"/>
                <a:gd name="connsiteX4384" fmla="*/ 863657 w 2437871"/>
                <a:gd name="connsiteY4384" fmla="*/ 632080 h 1574215"/>
                <a:gd name="connsiteX4385" fmla="*/ 628063 w 2437871"/>
                <a:gd name="connsiteY4385" fmla="*/ 628064 h 1574215"/>
                <a:gd name="connsiteX4386" fmla="*/ 553602 w 2437871"/>
                <a:gd name="connsiteY4386" fmla="*/ 628064 h 1574215"/>
                <a:gd name="connsiteX4387" fmla="*/ 553602 w 2437871"/>
                <a:gd name="connsiteY4387" fmla="*/ 632080 h 1574215"/>
                <a:gd name="connsiteX4388" fmla="*/ 628063 w 2437871"/>
                <a:gd name="connsiteY4388" fmla="*/ 632080 h 1574215"/>
                <a:gd name="connsiteX4389" fmla="*/ 628063 w 2437871"/>
                <a:gd name="connsiteY4389" fmla="*/ 628064 h 1574215"/>
                <a:gd name="connsiteX4390" fmla="*/ 1888286 w 2437871"/>
                <a:gd name="connsiteY4390" fmla="*/ 632080 h 1574215"/>
                <a:gd name="connsiteX4391" fmla="*/ 1962748 w 2437871"/>
                <a:gd name="connsiteY4391" fmla="*/ 632080 h 1574215"/>
                <a:gd name="connsiteX4392" fmla="*/ 1962748 w 2437871"/>
                <a:gd name="connsiteY4392" fmla="*/ 628064 h 1574215"/>
                <a:gd name="connsiteX4393" fmla="*/ 1888286 w 2437871"/>
                <a:gd name="connsiteY4393" fmla="*/ 628064 h 1574215"/>
                <a:gd name="connsiteX4394" fmla="*/ 1888286 w 2437871"/>
                <a:gd name="connsiteY4394" fmla="*/ 632080 h 1574215"/>
                <a:gd name="connsiteX4395" fmla="*/ 157036 w 2437871"/>
                <a:gd name="connsiteY4395" fmla="*/ 628064 h 1574215"/>
                <a:gd name="connsiteX4396" fmla="*/ 82574 w 2437871"/>
                <a:gd name="connsiteY4396" fmla="*/ 628064 h 1574215"/>
                <a:gd name="connsiteX4397" fmla="*/ 82574 w 2437871"/>
                <a:gd name="connsiteY4397" fmla="*/ 632080 h 1574215"/>
                <a:gd name="connsiteX4398" fmla="*/ 157036 w 2437871"/>
                <a:gd name="connsiteY4398" fmla="*/ 632080 h 1574215"/>
                <a:gd name="connsiteX4399" fmla="*/ 157036 w 2437871"/>
                <a:gd name="connsiteY4399" fmla="*/ 628064 h 1574215"/>
                <a:gd name="connsiteX4400" fmla="*/ 549585 w 2437871"/>
                <a:gd name="connsiteY4400" fmla="*/ 628064 h 1574215"/>
                <a:gd name="connsiteX4401" fmla="*/ 475124 w 2437871"/>
                <a:gd name="connsiteY4401" fmla="*/ 628064 h 1574215"/>
                <a:gd name="connsiteX4402" fmla="*/ 475124 w 2437871"/>
                <a:gd name="connsiteY4402" fmla="*/ 632080 h 1574215"/>
                <a:gd name="connsiteX4403" fmla="*/ 549585 w 2437871"/>
                <a:gd name="connsiteY4403" fmla="*/ 632080 h 1574215"/>
                <a:gd name="connsiteX4404" fmla="*/ 549585 w 2437871"/>
                <a:gd name="connsiteY4404" fmla="*/ 628064 h 1574215"/>
                <a:gd name="connsiteX4405" fmla="*/ 1805792 w 2437871"/>
                <a:gd name="connsiteY4405" fmla="*/ 632080 h 1574215"/>
                <a:gd name="connsiteX4406" fmla="*/ 1805792 w 2437871"/>
                <a:gd name="connsiteY4406" fmla="*/ 628064 h 1574215"/>
                <a:gd name="connsiteX4407" fmla="*/ 1731331 w 2437871"/>
                <a:gd name="connsiteY4407" fmla="*/ 628064 h 1574215"/>
                <a:gd name="connsiteX4408" fmla="*/ 1731331 w 2437871"/>
                <a:gd name="connsiteY4408" fmla="*/ 632080 h 1574215"/>
                <a:gd name="connsiteX4409" fmla="*/ 1805792 w 2437871"/>
                <a:gd name="connsiteY4409" fmla="*/ 632080 h 1574215"/>
                <a:gd name="connsiteX4410" fmla="*/ 942135 w 2437871"/>
                <a:gd name="connsiteY4410" fmla="*/ 632080 h 1574215"/>
                <a:gd name="connsiteX4411" fmla="*/ 942135 w 2437871"/>
                <a:gd name="connsiteY4411" fmla="*/ 628064 h 1574215"/>
                <a:gd name="connsiteX4412" fmla="*/ 867673 w 2437871"/>
                <a:gd name="connsiteY4412" fmla="*/ 628064 h 1574215"/>
                <a:gd name="connsiteX4413" fmla="*/ 867673 w 2437871"/>
                <a:gd name="connsiteY4413" fmla="*/ 632080 h 1574215"/>
                <a:gd name="connsiteX4414" fmla="*/ 942135 w 2437871"/>
                <a:gd name="connsiteY4414" fmla="*/ 632080 h 1574215"/>
                <a:gd name="connsiteX4415" fmla="*/ 2359394 w 2437871"/>
                <a:gd name="connsiteY4415" fmla="*/ 632080 h 1574215"/>
                <a:gd name="connsiteX4416" fmla="*/ 2433856 w 2437871"/>
                <a:gd name="connsiteY4416" fmla="*/ 632080 h 1574215"/>
                <a:gd name="connsiteX4417" fmla="*/ 2433856 w 2437871"/>
                <a:gd name="connsiteY4417" fmla="*/ 628064 h 1574215"/>
                <a:gd name="connsiteX4418" fmla="*/ 2359394 w 2437871"/>
                <a:gd name="connsiteY4418" fmla="*/ 628064 h 1574215"/>
                <a:gd name="connsiteX4419" fmla="*/ 2359394 w 2437871"/>
                <a:gd name="connsiteY4419" fmla="*/ 632080 h 1574215"/>
                <a:gd name="connsiteX4420" fmla="*/ 235514 w 2437871"/>
                <a:gd name="connsiteY4420" fmla="*/ 628064 h 1574215"/>
                <a:gd name="connsiteX4421" fmla="*/ 161052 w 2437871"/>
                <a:gd name="connsiteY4421" fmla="*/ 628064 h 1574215"/>
                <a:gd name="connsiteX4422" fmla="*/ 161052 w 2437871"/>
                <a:gd name="connsiteY4422" fmla="*/ 632080 h 1574215"/>
                <a:gd name="connsiteX4423" fmla="*/ 235514 w 2437871"/>
                <a:gd name="connsiteY4423" fmla="*/ 632080 h 1574215"/>
                <a:gd name="connsiteX4424" fmla="*/ 235514 w 2437871"/>
                <a:gd name="connsiteY4424" fmla="*/ 628064 h 1574215"/>
                <a:gd name="connsiteX4425" fmla="*/ 1491721 w 2437871"/>
                <a:gd name="connsiteY4425" fmla="*/ 632080 h 1574215"/>
                <a:gd name="connsiteX4426" fmla="*/ 1491721 w 2437871"/>
                <a:gd name="connsiteY4426" fmla="*/ 628064 h 1574215"/>
                <a:gd name="connsiteX4427" fmla="*/ 1417259 w 2437871"/>
                <a:gd name="connsiteY4427" fmla="*/ 628064 h 1574215"/>
                <a:gd name="connsiteX4428" fmla="*/ 1417259 w 2437871"/>
                <a:gd name="connsiteY4428" fmla="*/ 632080 h 1574215"/>
                <a:gd name="connsiteX4429" fmla="*/ 1491721 w 2437871"/>
                <a:gd name="connsiteY4429" fmla="*/ 632080 h 1574215"/>
                <a:gd name="connsiteX4430" fmla="*/ 314072 w 2437871"/>
                <a:gd name="connsiteY4430" fmla="*/ 628064 h 1574215"/>
                <a:gd name="connsiteX4431" fmla="*/ 239610 w 2437871"/>
                <a:gd name="connsiteY4431" fmla="*/ 628064 h 1574215"/>
                <a:gd name="connsiteX4432" fmla="*/ 239610 w 2437871"/>
                <a:gd name="connsiteY4432" fmla="*/ 632080 h 1574215"/>
                <a:gd name="connsiteX4433" fmla="*/ 314072 w 2437871"/>
                <a:gd name="connsiteY4433" fmla="*/ 632080 h 1574215"/>
                <a:gd name="connsiteX4434" fmla="*/ 314072 w 2437871"/>
                <a:gd name="connsiteY4434" fmla="*/ 628064 h 1574215"/>
                <a:gd name="connsiteX4435" fmla="*/ 785099 w 2437871"/>
                <a:gd name="connsiteY4435" fmla="*/ 632080 h 1574215"/>
                <a:gd name="connsiteX4436" fmla="*/ 785099 w 2437871"/>
                <a:gd name="connsiteY4436" fmla="*/ 628064 h 1574215"/>
                <a:gd name="connsiteX4437" fmla="*/ 710638 w 2437871"/>
                <a:gd name="connsiteY4437" fmla="*/ 628064 h 1574215"/>
                <a:gd name="connsiteX4438" fmla="*/ 710638 w 2437871"/>
                <a:gd name="connsiteY4438" fmla="*/ 632080 h 1574215"/>
                <a:gd name="connsiteX4439" fmla="*/ 785099 w 2437871"/>
                <a:gd name="connsiteY4439" fmla="*/ 632080 h 1574215"/>
                <a:gd name="connsiteX4440" fmla="*/ 2045322 w 2437871"/>
                <a:gd name="connsiteY4440" fmla="*/ 632080 h 1574215"/>
                <a:gd name="connsiteX4441" fmla="*/ 2119784 w 2437871"/>
                <a:gd name="connsiteY4441" fmla="*/ 632080 h 1574215"/>
                <a:gd name="connsiteX4442" fmla="*/ 2119784 w 2437871"/>
                <a:gd name="connsiteY4442" fmla="*/ 628064 h 1574215"/>
                <a:gd name="connsiteX4443" fmla="*/ 2045322 w 2437871"/>
                <a:gd name="connsiteY4443" fmla="*/ 628064 h 1574215"/>
                <a:gd name="connsiteX4444" fmla="*/ 2045322 w 2437871"/>
                <a:gd name="connsiteY4444" fmla="*/ 632080 h 1574215"/>
                <a:gd name="connsiteX4445" fmla="*/ 1020613 w 2437871"/>
                <a:gd name="connsiteY4445" fmla="*/ 632080 h 1574215"/>
                <a:gd name="connsiteX4446" fmla="*/ 1020613 w 2437871"/>
                <a:gd name="connsiteY4446" fmla="*/ 628064 h 1574215"/>
                <a:gd name="connsiteX4447" fmla="*/ 946151 w 2437871"/>
                <a:gd name="connsiteY4447" fmla="*/ 628064 h 1574215"/>
                <a:gd name="connsiteX4448" fmla="*/ 946151 w 2437871"/>
                <a:gd name="connsiteY4448" fmla="*/ 632080 h 1574215"/>
                <a:gd name="connsiteX4449" fmla="*/ 1020613 w 2437871"/>
                <a:gd name="connsiteY4449" fmla="*/ 632080 h 1574215"/>
                <a:gd name="connsiteX4450" fmla="*/ 706621 w 2437871"/>
                <a:gd name="connsiteY4450" fmla="*/ 632080 h 1574215"/>
                <a:gd name="connsiteX4451" fmla="*/ 706621 w 2437871"/>
                <a:gd name="connsiteY4451" fmla="*/ 628064 h 1574215"/>
                <a:gd name="connsiteX4452" fmla="*/ 632160 w 2437871"/>
                <a:gd name="connsiteY4452" fmla="*/ 628064 h 1574215"/>
                <a:gd name="connsiteX4453" fmla="*/ 632160 w 2437871"/>
                <a:gd name="connsiteY4453" fmla="*/ 632080 h 1574215"/>
                <a:gd name="connsiteX4454" fmla="*/ 706621 w 2437871"/>
                <a:gd name="connsiteY4454" fmla="*/ 632080 h 1574215"/>
                <a:gd name="connsiteX4455" fmla="*/ 471108 w 2437871"/>
                <a:gd name="connsiteY4455" fmla="*/ 628064 h 1574215"/>
                <a:gd name="connsiteX4456" fmla="*/ 396646 w 2437871"/>
                <a:gd name="connsiteY4456" fmla="*/ 628064 h 1574215"/>
                <a:gd name="connsiteX4457" fmla="*/ 396646 w 2437871"/>
                <a:gd name="connsiteY4457" fmla="*/ 632080 h 1574215"/>
                <a:gd name="connsiteX4458" fmla="*/ 471108 w 2437871"/>
                <a:gd name="connsiteY4458" fmla="*/ 632080 h 1574215"/>
                <a:gd name="connsiteX4459" fmla="*/ 471108 w 2437871"/>
                <a:gd name="connsiteY4459" fmla="*/ 628064 h 1574215"/>
                <a:gd name="connsiteX4460" fmla="*/ 1413243 w 2437871"/>
                <a:gd name="connsiteY4460" fmla="*/ 632080 h 1574215"/>
                <a:gd name="connsiteX4461" fmla="*/ 1413243 w 2437871"/>
                <a:gd name="connsiteY4461" fmla="*/ 628064 h 1574215"/>
                <a:gd name="connsiteX4462" fmla="*/ 1338781 w 2437871"/>
                <a:gd name="connsiteY4462" fmla="*/ 628064 h 1574215"/>
                <a:gd name="connsiteX4463" fmla="*/ 1338781 w 2437871"/>
                <a:gd name="connsiteY4463" fmla="*/ 632080 h 1574215"/>
                <a:gd name="connsiteX4464" fmla="*/ 1413243 w 2437871"/>
                <a:gd name="connsiteY4464" fmla="*/ 632080 h 1574215"/>
                <a:gd name="connsiteX4465" fmla="*/ 1256207 w 2437871"/>
                <a:gd name="connsiteY4465" fmla="*/ 632080 h 1574215"/>
                <a:gd name="connsiteX4466" fmla="*/ 1256207 w 2437871"/>
                <a:gd name="connsiteY4466" fmla="*/ 628064 h 1574215"/>
                <a:gd name="connsiteX4467" fmla="*/ 1181745 w 2437871"/>
                <a:gd name="connsiteY4467" fmla="*/ 628064 h 1574215"/>
                <a:gd name="connsiteX4468" fmla="*/ 1181745 w 2437871"/>
                <a:gd name="connsiteY4468" fmla="*/ 632080 h 1574215"/>
                <a:gd name="connsiteX4469" fmla="*/ 1256207 w 2437871"/>
                <a:gd name="connsiteY4469" fmla="*/ 632080 h 1574215"/>
                <a:gd name="connsiteX4470" fmla="*/ 392550 w 2437871"/>
                <a:gd name="connsiteY4470" fmla="*/ 628064 h 1574215"/>
                <a:gd name="connsiteX4471" fmla="*/ 318088 w 2437871"/>
                <a:gd name="connsiteY4471" fmla="*/ 628064 h 1574215"/>
                <a:gd name="connsiteX4472" fmla="*/ 318088 w 2437871"/>
                <a:gd name="connsiteY4472" fmla="*/ 632080 h 1574215"/>
                <a:gd name="connsiteX4473" fmla="*/ 392550 w 2437871"/>
                <a:gd name="connsiteY4473" fmla="*/ 632080 h 1574215"/>
                <a:gd name="connsiteX4474" fmla="*/ 392550 w 2437871"/>
                <a:gd name="connsiteY4474" fmla="*/ 628064 h 1574215"/>
                <a:gd name="connsiteX4475" fmla="*/ 1334685 w 2437871"/>
                <a:gd name="connsiteY4475" fmla="*/ 632080 h 1574215"/>
                <a:gd name="connsiteX4476" fmla="*/ 1334685 w 2437871"/>
                <a:gd name="connsiteY4476" fmla="*/ 628064 h 1574215"/>
                <a:gd name="connsiteX4477" fmla="*/ 1260223 w 2437871"/>
                <a:gd name="connsiteY4477" fmla="*/ 628064 h 1574215"/>
                <a:gd name="connsiteX4478" fmla="*/ 1260223 w 2437871"/>
                <a:gd name="connsiteY4478" fmla="*/ 632080 h 1574215"/>
                <a:gd name="connsiteX4479" fmla="*/ 1334685 w 2437871"/>
                <a:gd name="connsiteY4479" fmla="*/ 632080 h 1574215"/>
                <a:gd name="connsiteX4480" fmla="*/ 1177649 w 2437871"/>
                <a:gd name="connsiteY4480" fmla="*/ 632080 h 1574215"/>
                <a:gd name="connsiteX4481" fmla="*/ 1177649 w 2437871"/>
                <a:gd name="connsiteY4481" fmla="*/ 628064 h 1574215"/>
                <a:gd name="connsiteX4482" fmla="*/ 1103187 w 2437871"/>
                <a:gd name="connsiteY4482" fmla="*/ 628064 h 1574215"/>
                <a:gd name="connsiteX4483" fmla="*/ 1103187 w 2437871"/>
                <a:gd name="connsiteY4483" fmla="*/ 632080 h 1574215"/>
                <a:gd name="connsiteX4484" fmla="*/ 1177649 w 2437871"/>
                <a:gd name="connsiteY4484" fmla="*/ 632080 h 1574215"/>
                <a:gd name="connsiteX4485" fmla="*/ 1099171 w 2437871"/>
                <a:gd name="connsiteY4485" fmla="*/ 632080 h 1574215"/>
                <a:gd name="connsiteX4486" fmla="*/ 1099171 w 2437871"/>
                <a:gd name="connsiteY4486" fmla="*/ 628064 h 1574215"/>
                <a:gd name="connsiteX4487" fmla="*/ 1024709 w 2437871"/>
                <a:gd name="connsiteY4487" fmla="*/ 628064 h 1574215"/>
                <a:gd name="connsiteX4488" fmla="*/ 1024709 w 2437871"/>
                <a:gd name="connsiteY4488" fmla="*/ 632080 h 1574215"/>
                <a:gd name="connsiteX4489" fmla="*/ 1099171 w 2437871"/>
                <a:gd name="connsiteY4489" fmla="*/ 632080 h 1574215"/>
                <a:gd name="connsiteX4490" fmla="*/ 1809809 w 2437871"/>
                <a:gd name="connsiteY4490" fmla="*/ 632080 h 1574215"/>
                <a:gd name="connsiteX4491" fmla="*/ 1884270 w 2437871"/>
                <a:gd name="connsiteY4491" fmla="*/ 632080 h 1574215"/>
                <a:gd name="connsiteX4492" fmla="*/ 1884270 w 2437871"/>
                <a:gd name="connsiteY4492" fmla="*/ 628064 h 1574215"/>
                <a:gd name="connsiteX4493" fmla="*/ 1809809 w 2437871"/>
                <a:gd name="connsiteY4493" fmla="*/ 628064 h 1574215"/>
                <a:gd name="connsiteX4494" fmla="*/ 1809809 w 2437871"/>
                <a:gd name="connsiteY4494" fmla="*/ 632080 h 1574215"/>
                <a:gd name="connsiteX4495" fmla="*/ 78478 w 2437871"/>
                <a:gd name="connsiteY4495" fmla="*/ 628064 h 1574215"/>
                <a:gd name="connsiteX4496" fmla="*/ 4016 w 2437871"/>
                <a:gd name="connsiteY4496" fmla="*/ 628064 h 1574215"/>
                <a:gd name="connsiteX4497" fmla="*/ 4016 w 2437871"/>
                <a:gd name="connsiteY4497" fmla="*/ 632080 h 1574215"/>
                <a:gd name="connsiteX4498" fmla="*/ 78478 w 2437871"/>
                <a:gd name="connsiteY4498" fmla="*/ 632080 h 1574215"/>
                <a:gd name="connsiteX4499" fmla="*/ 78478 w 2437871"/>
                <a:gd name="connsiteY4499" fmla="*/ 628064 h 1574215"/>
                <a:gd name="connsiteX4500" fmla="*/ 1570198 w 2437871"/>
                <a:gd name="connsiteY4500" fmla="*/ 632080 h 1574215"/>
                <a:gd name="connsiteX4501" fmla="*/ 1570198 w 2437871"/>
                <a:gd name="connsiteY4501" fmla="*/ 628064 h 1574215"/>
                <a:gd name="connsiteX4502" fmla="*/ 1495737 w 2437871"/>
                <a:gd name="connsiteY4502" fmla="*/ 628064 h 1574215"/>
                <a:gd name="connsiteX4503" fmla="*/ 1495737 w 2437871"/>
                <a:gd name="connsiteY4503" fmla="*/ 632080 h 1574215"/>
                <a:gd name="connsiteX4504" fmla="*/ 1570198 w 2437871"/>
                <a:gd name="connsiteY4504" fmla="*/ 632080 h 1574215"/>
                <a:gd name="connsiteX4505" fmla="*/ 1648756 w 2437871"/>
                <a:gd name="connsiteY4505" fmla="*/ 632080 h 1574215"/>
                <a:gd name="connsiteX4506" fmla="*/ 1648756 w 2437871"/>
                <a:gd name="connsiteY4506" fmla="*/ 628064 h 1574215"/>
                <a:gd name="connsiteX4507" fmla="*/ 1574295 w 2437871"/>
                <a:gd name="connsiteY4507" fmla="*/ 628064 h 1574215"/>
                <a:gd name="connsiteX4508" fmla="*/ 1574295 w 2437871"/>
                <a:gd name="connsiteY4508" fmla="*/ 632080 h 1574215"/>
                <a:gd name="connsiteX4509" fmla="*/ 1648756 w 2437871"/>
                <a:gd name="connsiteY4509" fmla="*/ 632080 h 1574215"/>
                <a:gd name="connsiteX4510" fmla="*/ 2123800 w 2437871"/>
                <a:gd name="connsiteY4510" fmla="*/ 632080 h 1574215"/>
                <a:gd name="connsiteX4511" fmla="*/ 2198262 w 2437871"/>
                <a:gd name="connsiteY4511" fmla="*/ 632080 h 1574215"/>
                <a:gd name="connsiteX4512" fmla="*/ 2198262 w 2437871"/>
                <a:gd name="connsiteY4512" fmla="*/ 628064 h 1574215"/>
                <a:gd name="connsiteX4513" fmla="*/ 2123800 w 2437871"/>
                <a:gd name="connsiteY4513" fmla="*/ 628064 h 1574215"/>
                <a:gd name="connsiteX4514" fmla="*/ 2123800 w 2437871"/>
                <a:gd name="connsiteY4514" fmla="*/ 632080 h 1574215"/>
                <a:gd name="connsiteX4515" fmla="*/ 1966764 w 2437871"/>
                <a:gd name="connsiteY4515" fmla="*/ 632080 h 1574215"/>
                <a:gd name="connsiteX4516" fmla="*/ 2041226 w 2437871"/>
                <a:gd name="connsiteY4516" fmla="*/ 632080 h 1574215"/>
                <a:gd name="connsiteX4517" fmla="*/ 2041226 w 2437871"/>
                <a:gd name="connsiteY4517" fmla="*/ 628064 h 1574215"/>
                <a:gd name="connsiteX4518" fmla="*/ 1966764 w 2437871"/>
                <a:gd name="connsiteY4518" fmla="*/ 628064 h 1574215"/>
                <a:gd name="connsiteX4519" fmla="*/ 1966764 w 2437871"/>
                <a:gd name="connsiteY4519" fmla="*/ 632080 h 1574215"/>
                <a:gd name="connsiteX4520" fmla="*/ 2202358 w 2437871"/>
                <a:gd name="connsiteY4520" fmla="*/ 632080 h 1574215"/>
                <a:gd name="connsiteX4521" fmla="*/ 2276820 w 2437871"/>
                <a:gd name="connsiteY4521" fmla="*/ 632080 h 1574215"/>
                <a:gd name="connsiteX4522" fmla="*/ 2276820 w 2437871"/>
                <a:gd name="connsiteY4522" fmla="*/ 628064 h 1574215"/>
                <a:gd name="connsiteX4523" fmla="*/ 2202358 w 2437871"/>
                <a:gd name="connsiteY4523" fmla="*/ 628064 h 1574215"/>
                <a:gd name="connsiteX4524" fmla="*/ 2202358 w 2437871"/>
                <a:gd name="connsiteY4524" fmla="*/ 632080 h 1574215"/>
                <a:gd name="connsiteX4525" fmla="*/ 2280836 w 2437871"/>
                <a:gd name="connsiteY4525" fmla="*/ 632080 h 1574215"/>
                <a:gd name="connsiteX4526" fmla="*/ 2355298 w 2437871"/>
                <a:gd name="connsiteY4526" fmla="*/ 632080 h 1574215"/>
                <a:gd name="connsiteX4527" fmla="*/ 2355298 w 2437871"/>
                <a:gd name="connsiteY4527" fmla="*/ 628064 h 1574215"/>
                <a:gd name="connsiteX4528" fmla="*/ 2280836 w 2437871"/>
                <a:gd name="connsiteY4528" fmla="*/ 628064 h 1574215"/>
                <a:gd name="connsiteX4529" fmla="*/ 2280836 w 2437871"/>
                <a:gd name="connsiteY4529" fmla="*/ 632080 h 1574215"/>
                <a:gd name="connsiteX4530" fmla="*/ 1727234 w 2437871"/>
                <a:gd name="connsiteY4530" fmla="*/ 632080 h 1574215"/>
                <a:gd name="connsiteX4531" fmla="*/ 1727234 w 2437871"/>
                <a:gd name="connsiteY4531" fmla="*/ 628064 h 1574215"/>
                <a:gd name="connsiteX4532" fmla="*/ 1652773 w 2437871"/>
                <a:gd name="connsiteY4532" fmla="*/ 628064 h 1574215"/>
                <a:gd name="connsiteX4533" fmla="*/ 1652773 w 2437871"/>
                <a:gd name="connsiteY4533" fmla="*/ 632080 h 1574215"/>
                <a:gd name="connsiteX4534" fmla="*/ 1727234 w 2437871"/>
                <a:gd name="connsiteY4534" fmla="*/ 632080 h 1574215"/>
                <a:gd name="connsiteX4535" fmla="*/ 2202358 w 2437871"/>
                <a:gd name="connsiteY4535" fmla="*/ 710638 h 1574215"/>
                <a:gd name="connsiteX4536" fmla="*/ 2276820 w 2437871"/>
                <a:gd name="connsiteY4536" fmla="*/ 710638 h 1574215"/>
                <a:gd name="connsiteX4537" fmla="*/ 2276820 w 2437871"/>
                <a:gd name="connsiteY4537" fmla="*/ 706622 h 1574215"/>
                <a:gd name="connsiteX4538" fmla="*/ 2202358 w 2437871"/>
                <a:gd name="connsiteY4538" fmla="*/ 706622 h 1574215"/>
                <a:gd name="connsiteX4539" fmla="*/ 2202358 w 2437871"/>
                <a:gd name="connsiteY4539" fmla="*/ 710638 h 1574215"/>
                <a:gd name="connsiteX4540" fmla="*/ 785099 w 2437871"/>
                <a:gd name="connsiteY4540" fmla="*/ 710638 h 1574215"/>
                <a:gd name="connsiteX4541" fmla="*/ 785099 w 2437871"/>
                <a:gd name="connsiteY4541" fmla="*/ 706622 h 1574215"/>
                <a:gd name="connsiteX4542" fmla="*/ 710638 w 2437871"/>
                <a:gd name="connsiteY4542" fmla="*/ 706622 h 1574215"/>
                <a:gd name="connsiteX4543" fmla="*/ 710638 w 2437871"/>
                <a:gd name="connsiteY4543" fmla="*/ 710638 h 1574215"/>
                <a:gd name="connsiteX4544" fmla="*/ 785099 w 2437871"/>
                <a:gd name="connsiteY4544" fmla="*/ 710638 h 1574215"/>
                <a:gd name="connsiteX4545" fmla="*/ 863657 w 2437871"/>
                <a:gd name="connsiteY4545" fmla="*/ 710638 h 1574215"/>
                <a:gd name="connsiteX4546" fmla="*/ 863657 w 2437871"/>
                <a:gd name="connsiteY4546" fmla="*/ 706622 h 1574215"/>
                <a:gd name="connsiteX4547" fmla="*/ 789196 w 2437871"/>
                <a:gd name="connsiteY4547" fmla="*/ 706622 h 1574215"/>
                <a:gd name="connsiteX4548" fmla="*/ 789196 w 2437871"/>
                <a:gd name="connsiteY4548" fmla="*/ 710638 h 1574215"/>
                <a:gd name="connsiteX4549" fmla="*/ 863657 w 2437871"/>
                <a:gd name="connsiteY4549" fmla="*/ 710638 h 1574215"/>
                <a:gd name="connsiteX4550" fmla="*/ 157036 w 2437871"/>
                <a:gd name="connsiteY4550" fmla="*/ 706622 h 1574215"/>
                <a:gd name="connsiteX4551" fmla="*/ 82574 w 2437871"/>
                <a:gd name="connsiteY4551" fmla="*/ 706622 h 1574215"/>
                <a:gd name="connsiteX4552" fmla="*/ 82574 w 2437871"/>
                <a:gd name="connsiteY4552" fmla="*/ 710638 h 1574215"/>
                <a:gd name="connsiteX4553" fmla="*/ 157036 w 2437871"/>
                <a:gd name="connsiteY4553" fmla="*/ 710638 h 1574215"/>
                <a:gd name="connsiteX4554" fmla="*/ 157036 w 2437871"/>
                <a:gd name="connsiteY4554" fmla="*/ 706622 h 1574215"/>
                <a:gd name="connsiteX4555" fmla="*/ 628063 w 2437871"/>
                <a:gd name="connsiteY4555" fmla="*/ 706622 h 1574215"/>
                <a:gd name="connsiteX4556" fmla="*/ 553602 w 2437871"/>
                <a:gd name="connsiteY4556" fmla="*/ 706622 h 1574215"/>
                <a:gd name="connsiteX4557" fmla="*/ 553602 w 2437871"/>
                <a:gd name="connsiteY4557" fmla="*/ 710638 h 1574215"/>
                <a:gd name="connsiteX4558" fmla="*/ 628063 w 2437871"/>
                <a:gd name="connsiteY4558" fmla="*/ 710638 h 1574215"/>
                <a:gd name="connsiteX4559" fmla="*/ 628063 w 2437871"/>
                <a:gd name="connsiteY4559" fmla="*/ 706622 h 1574215"/>
                <a:gd name="connsiteX4560" fmla="*/ 1491721 w 2437871"/>
                <a:gd name="connsiteY4560" fmla="*/ 710638 h 1574215"/>
                <a:gd name="connsiteX4561" fmla="*/ 1491721 w 2437871"/>
                <a:gd name="connsiteY4561" fmla="*/ 706622 h 1574215"/>
                <a:gd name="connsiteX4562" fmla="*/ 1417259 w 2437871"/>
                <a:gd name="connsiteY4562" fmla="*/ 706622 h 1574215"/>
                <a:gd name="connsiteX4563" fmla="*/ 1417259 w 2437871"/>
                <a:gd name="connsiteY4563" fmla="*/ 710638 h 1574215"/>
                <a:gd name="connsiteX4564" fmla="*/ 1491721 w 2437871"/>
                <a:gd name="connsiteY4564" fmla="*/ 710638 h 1574215"/>
                <a:gd name="connsiteX4565" fmla="*/ 1648756 w 2437871"/>
                <a:gd name="connsiteY4565" fmla="*/ 710638 h 1574215"/>
                <a:gd name="connsiteX4566" fmla="*/ 1648756 w 2437871"/>
                <a:gd name="connsiteY4566" fmla="*/ 706622 h 1574215"/>
                <a:gd name="connsiteX4567" fmla="*/ 1574295 w 2437871"/>
                <a:gd name="connsiteY4567" fmla="*/ 706622 h 1574215"/>
                <a:gd name="connsiteX4568" fmla="*/ 1574295 w 2437871"/>
                <a:gd name="connsiteY4568" fmla="*/ 710638 h 1574215"/>
                <a:gd name="connsiteX4569" fmla="*/ 1648756 w 2437871"/>
                <a:gd name="connsiteY4569" fmla="*/ 710638 h 1574215"/>
                <a:gd name="connsiteX4570" fmla="*/ 1570198 w 2437871"/>
                <a:gd name="connsiteY4570" fmla="*/ 710638 h 1574215"/>
                <a:gd name="connsiteX4571" fmla="*/ 1570198 w 2437871"/>
                <a:gd name="connsiteY4571" fmla="*/ 706622 h 1574215"/>
                <a:gd name="connsiteX4572" fmla="*/ 1495737 w 2437871"/>
                <a:gd name="connsiteY4572" fmla="*/ 706622 h 1574215"/>
                <a:gd name="connsiteX4573" fmla="*/ 1495737 w 2437871"/>
                <a:gd name="connsiteY4573" fmla="*/ 710638 h 1574215"/>
                <a:gd name="connsiteX4574" fmla="*/ 1570198 w 2437871"/>
                <a:gd name="connsiteY4574" fmla="*/ 710638 h 1574215"/>
                <a:gd name="connsiteX4575" fmla="*/ 1727234 w 2437871"/>
                <a:gd name="connsiteY4575" fmla="*/ 710638 h 1574215"/>
                <a:gd name="connsiteX4576" fmla="*/ 1727234 w 2437871"/>
                <a:gd name="connsiteY4576" fmla="*/ 706622 h 1574215"/>
                <a:gd name="connsiteX4577" fmla="*/ 1652773 w 2437871"/>
                <a:gd name="connsiteY4577" fmla="*/ 706622 h 1574215"/>
                <a:gd name="connsiteX4578" fmla="*/ 1652773 w 2437871"/>
                <a:gd name="connsiteY4578" fmla="*/ 710638 h 1574215"/>
                <a:gd name="connsiteX4579" fmla="*/ 1727234 w 2437871"/>
                <a:gd name="connsiteY4579" fmla="*/ 710638 h 1574215"/>
                <a:gd name="connsiteX4580" fmla="*/ 2123800 w 2437871"/>
                <a:gd name="connsiteY4580" fmla="*/ 710638 h 1574215"/>
                <a:gd name="connsiteX4581" fmla="*/ 2198262 w 2437871"/>
                <a:gd name="connsiteY4581" fmla="*/ 710638 h 1574215"/>
                <a:gd name="connsiteX4582" fmla="*/ 2198262 w 2437871"/>
                <a:gd name="connsiteY4582" fmla="*/ 706622 h 1574215"/>
                <a:gd name="connsiteX4583" fmla="*/ 2123800 w 2437871"/>
                <a:gd name="connsiteY4583" fmla="*/ 706622 h 1574215"/>
                <a:gd name="connsiteX4584" fmla="*/ 2123800 w 2437871"/>
                <a:gd name="connsiteY4584" fmla="*/ 710638 h 1574215"/>
                <a:gd name="connsiteX4585" fmla="*/ 1966764 w 2437871"/>
                <a:gd name="connsiteY4585" fmla="*/ 710638 h 1574215"/>
                <a:gd name="connsiteX4586" fmla="*/ 2041226 w 2437871"/>
                <a:gd name="connsiteY4586" fmla="*/ 710638 h 1574215"/>
                <a:gd name="connsiteX4587" fmla="*/ 2041226 w 2437871"/>
                <a:gd name="connsiteY4587" fmla="*/ 706622 h 1574215"/>
                <a:gd name="connsiteX4588" fmla="*/ 1966764 w 2437871"/>
                <a:gd name="connsiteY4588" fmla="*/ 706622 h 1574215"/>
                <a:gd name="connsiteX4589" fmla="*/ 1966764 w 2437871"/>
                <a:gd name="connsiteY4589" fmla="*/ 710638 h 1574215"/>
                <a:gd name="connsiteX4590" fmla="*/ 1731250 w 2437871"/>
                <a:gd name="connsiteY4590" fmla="*/ 710638 h 1574215"/>
                <a:gd name="connsiteX4591" fmla="*/ 1805712 w 2437871"/>
                <a:gd name="connsiteY4591" fmla="*/ 710638 h 1574215"/>
                <a:gd name="connsiteX4592" fmla="*/ 1805712 w 2437871"/>
                <a:gd name="connsiteY4592" fmla="*/ 706622 h 1574215"/>
                <a:gd name="connsiteX4593" fmla="*/ 1731250 w 2437871"/>
                <a:gd name="connsiteY4593" fmla="*/ 706622 h 1574215"/>
                <a:gd name="connsiteX4594" fmla="*/ 1731250 w 2437871"/>
                <a:gd name="connsiteY4594" fmla="*/ 710638 h 1574215"/>
                <a:gd name="connsiteX4595" fmla="*/ 549585 w 2437871"/>
                <a:gd name="connsiteY4595" fmla="*/ 706622 h 1574215"/>
                <a:gd name="connsiteX4596" fmla="*/ 475124 w 2437871"/>
                <a:gd name="connsiteY4596" fmla="*/ 706622 h 1574215"/>
                <a:gd name="connsiteX4597" fmla="*/ 475124 w 2437871"/>
                <a:gd name="connsiteY4597" fmla="*/ 710638 h 1574215"/>
                <a:gd name="connsiteX4598" fmla="*/ 549585 w 2437871"/>
                <a:gd name="connsiteY4598" fmla="*/ 710638 h 1574215"/>
                <a:gd name="connsiteX4599" fmla="*/ 549585 w 2437871"/>
                <a:gd name="connsiteY4599" fmla="*/ 706622 h 1574215"/>
                <a:gd name="connsiteX4600" fmla="*/ 392550 w 2437871"/>
                <a:gd name="connsiteY4600" fmla="*/ 706622 h 1574215"/>
                <a:gd name="connsiteX4601" fmla="*/ 318088 w 2437871"/>
                <a:gd name="connsiteY4601" fmla="*/ 706622 h 1574215"/>
                <a:gd name="connsiteX4602" fmla="*/ 318088 w 2437871"/>
                <a:gd name="connsiteY4602" fmla="*/ 710638 h 1574215"/>
                <a:gd name="connsiteX4603" fmla="*/ 392550 w 2437871"/>
                <a:gd name="connsiteY4603" fmla="*/ 710638 h 1574215"/>
                <a:gd name="connsiteX4604" fmla="*/ 392550 w 2437871"/>
                <a:gd name="connsiteY4604" fmla="*/ 706622 h 1574215"/>
                <a:gd name="connsiteX4605" fmla="*/ 314072 w 2437871"/>
                <a:gd name="connsiteY4605" fmla="*/ 706622 h 1574215"/>
                <a:gd name="connsiteX4606" fmla="*/ 239610 w 2437871"/>
                <a:gd name="connsiteY4606" fmla="*/ 706622 h 1574215"/>
                <a:gd name="connsiteX4607" fmla="*/ 239610 w 2437871"/>
                <a:gd name="connsiteY4607" fmla="*/ 710638 h 1574215"/>
                <a:gd name="connsiteX4608" fmla="*/ 314072 w 2437871"/>
                <a:gd name="connsiteY4608" fmla="*/ 710638 h 1574215"/>
                <a:gd name="connsiteX4609" fmla="*/ 314072 w 2437871"/>
                <a:gd name="connsiteY4609" fmla="*/ 706622 h 1574215"/>
                <a:gd name="connsiteX4610" fmla="*/ 1413243 w 2437871"/>
                <a:gd name="connsiteY4610" fmla="*/ 710638 h 1574215"/>
                <a:gd name="connsiteX4611" fmla="*/ 1413243 w 2437871"/>
                <a:gd name="connsiteY4611" fmla="*/ 706622 h 1574215"/>
                <a:gd name="connsiteX4612" fmla="*/ 1338781 w 2437871"/>
                <a:gd name="connsiteY4612" fmla="*/ 706622 h 1574215"/>
                <a:gd name="connsiteX4613" fmla="*/ 1338781 w 2437871"/>
                <a:gd name="connsiteY4613" fmla="*/ 710638 h 1574215"/>
                <a:gd name="connsiteX4614" fmla="*/ 1413243 w 2437871"/>
                <a:gd name="connsiteY4614" fmla="*/ 710638 h 1574215"/>
                <a:gd name="connsiteX4615" fmla="*/ 2045322 w 2437871"/>
                <a:gd name="connsiteY4615" fmla="*/ 710638 h 1574215"/>
                <a:gd name="connsiteX4616" fmla="*/ 2119784 w 2437871"/>
                <a:gd name="connsiteY4616" fmla="*/ 710638 h 1574215"/>
                <a:gd name="connsiteX4617" fmla="*/ 2119784 w 2437871"/>
                <a:gd name="connsiteY4617" fmla="*/ 706622 h 1574215"/>
                <a:gd name="connsiteX4618" fmla="*/ 2045322 w 2437871"/>
                <a:gd name="connsiteY4618" fmla="*/ 706622 h 1574215"/>
                <a:gd name="connsiteX4619" fmla="*/ 2045322 w 2437871"/>
                <a:gd name="connsiteY4619" fmla="*/ 710638 h 1574215"/>
                <a:gd name="connsiteX4620" fmla="*/ 1334685 w 2437871"/>
                <a:gd name="connsiteY4620" fmla="*/ 710638 h 1574215"/>
                <a:gd name="connsiteX4621" fmla="*/ 1334685 w 2437871"/>
                <a:gd name="connsiteY4621" fmla="*/ 706622 h 1574215"/>
                <a:gd name="connsiteX4622" fmla="*/ 1260223 w 2437871"/>
                <a:gd name="connsiteY4622" fmla="*/ 706622 h 1574215"/>
                <a:gd name="connsiteX4623" fmla="*/ 1260223 w 2437871"/>
                <a:gd name="connsiteY4623" fmla="*/ 710638 h 1574215"/>
                <a:gd name="connsiteX4624" fmla="*/ 1334685 w 2437871"/>
                <a:gd name="connsiteY4624" fmla="*/ 710638 h 1574215"/>
                <a:gd name="connsiteX4625" fmla="*/ 78478 w 2437871"/>
                <a:gd name="connsiteY4625" fmla="*/ 706622 h 1574215"/>
                <a:gd name="connsiteX4626" fmla="*/ 4016 w 2437871"/>
                <a:gd name="connsiteY4626" fmla="*/ 706622 h 1574215"/>
                <a:gd name="connsiteX4627" fmla="*/ 4016 w 2437871"/>
                <a:gd name="connsiteY4627" fmla="*/ 710638 h 1574215"/>
                <a:gd name="connsiteX4628" fmla="*/ 78478 w 2437871"/>
                <a:gd name="connsiteY4628" fmla="*/ 710638 h 1574215"/>
                <a:gd name="connsiteX4629" fmla="*/ 78478 w 2437871"/>
                <a:gd name="connsiteY4629" fmla="*/ 706622 h 1574215"/>
                <a:gd name="connsiteX4630" fmla="*/ 1888286 w 2437871"/>
                <a:gd name="connsiteY4630" fmla="*/ 710638 h 1574215"/>
                <a:gd name="connsiteX4631" fmla="*/ 1962748 w 2437871"/>
                <a:gd name="connsiteY4631" fmla="*/ 710638 h 1574215"/>
                <a:gd name="connsiteX4632" fmla="*/ 1962748 w 2437871"/>
                <a:gd name="connsiteY4632" fmla="*/ 706622 h 1574215"/>
                <a:gd name="connsiteX4633" fmla="*/ 1888286 w 2437871"/>
                <a:gd name="connsiteY4633" fmla="*/ 706622 h 1574215"/>
                <a:gd name="connsiteX4634" fmla="*/ 1888286 w 2437871"/>
                <a:gd name="connsiteY4634" fmla="*/ 710638 h 1574215"/>
                <a:gd name="connsiteX4635" fmla="*/ 1099171 w 2437871"/>
                <a:gd name="connsiteY4635" fmla="*/ 710638 h 1574215"/>
                <a:gd name="connsiteX4636" fmla="*/ 1099171 w 2437871"/>
                <a:gd name="connsiteY4636" fmla="*/ 706622 h 1574215"/>
                <a:gd name="connsiteX4637" fmla="*/ 1024709 w 2437871"/>
                <a:gd name="connsiteY4637" fmla="*/ 706622 h 1574215"/>
                <a:gd name="connsiteX4638" fmla="*/ 1024709 w 2437871"/>
                <a:gd name="connsiteY4638" fmla="*/ 710638 h 1574215"/>
                <a:gd name="connsiteX4639" fmla="*/ 1099171 w 2437871"/>
                <a:gd name="connsiteY4639" fmla="*/ 710638 h 1574215"/>
                <a:gd name="connsiteX4640" fmla="*/ 471108 w 2437871"/>
                <a:gd name="connsiteY4640" fmla="*/ 706622 h 1574215"/>
                <a:gd name="connsiteX4641" fmla="*/ 396646 w 2437871"/>
                <a:gd name="connsiteY4641" fmla="*/ 706622 h 1574215"/>
                <a:gd name="connsiteX4642" fmla="*/ 396646 w 2437871"/>
                <a:gd name="connsiteY4642" fmla="*/ 710638 h 1574215"/>
                <a:gd name="connsiteX4643" fmla="*/ 471108 w 2437871"/>
                <a:gd name="connsiteY4643" fmla="*/ 710638 h 1574215"/>
                <a:gd name="connsiteX4644" fmla="*/ 471108 w 2437871"/>
                <a:gd name="connsiteY4644" fmla="*/ 706622 h 1574215"/>
                <a:gd name="connsiteX4645" fmla="*/ 942135 w 2437871"/>
                <a:gd name="connsiteY4645" fmla="*/ 710638 h 1574215"/>
                <a:gd name="connsiteX4646" fmla="*/ 942135 w 2437871"/>
                <a:gd name="connsiteY4646" fmla="*/ 706622 h 1574215"/>
                <a:gd name="connsiteX4647" fmla="*/ 867673 w 2437871"/>
                <a:gd name="connsiteY4647" fmla="*/ 706622 h 1574215"/>
                <a:gd name="connsiteX4648" fmla="*/ 867673 w 2437871"/>
                <a:gd name="connsiteY4648" fmla="*/ 710638 h 1574215"/>
                <a:gd name="connsiteX4649" fmla="*/ 942135 w 2437871"/>
                <a:gd name="connsiteY4649" fmla="*/ 710638 h 1574215"/>
                <a:gd name="connsiteX4650" fmla="*/ 235514 w 2437871"/>
                <a:gd name="connsiteY4650" fmla="*/ 706622 h 1574215"/>
                <a:gd name="connsiteX4651" fmla="*/ 161052 w 2437871"/>
                <a:gd name="connsiteY4651" fmla="*/ 706622 h 1574215"/>
                <a:gd name="connsiteX4652" fmla="*/ 161052 w 2437871"/>
                <a:gd name="connsiteY4652" fmla="*/ 710638 h 1574215"/>
                <a:gd name="connsiteX4653" fmla="*/ 235514 w 2437871"/>
                <a:gd name="connsiteY4653" fmla="*/ 710638 h 1574215"/>
                <a:gd name="connsiteX4654" fmla="*/ 235514 w 2437871"/>
                <a:gd name="connsiteY4654" fmla="*/ 706622 h 1574215"/>
                <a:gd name="connsiteX4655" fmla="*/ 1020613 w 2437871"/>
                <a:gd name="connsiteY4655" fmla="*/ 710638 h 1574215"/>
                <a:gd name="connsiteX4656" fmla="*/ 1020613 w 2437871"/>
                <a:gd name="connsiteY4656" fmla="*/ 706622 h 1574215"/>
                <a:gd name="connsiteX4657" fmla="*/ 946151 w 2437871"/>
                <a:gd name="connsiteY4657" fmla="*/ 706622 h 1574215"/>
                <a:gd name="connsiteX4658" fmla="*/ 946151 w 2437871"/>
                <a:gd name="connsiteY4658" fmla="*/ 710638 h 1574215"/>
                <a:gd name="connsiteX4659" fmla="*/ 1020613 w 2437871"/>
                <a:gd name="connsiteY4659" fmla="*/ 710638 h 1574215"/>
                <a:gd name="connsiteX4660" fmla="*/ 1256207 w 2437871"/>
                <a:gd name="connsiteY4660" fmla="*/ 710638 h 1574215"/>
                <a:gd name="connsiteX4661" fmla="*/ 1256207 w 2437871"/>
                <a:gd name="connsiteY4661" fmla="*/ 706622 h 1574215"/>
                <a:gd name="connsiteX4662" fmla="*/ 1181745 w 2437871"/>
                <a:gd name="connsiteY4662" fmla="*/ 706622 h 1574215"/>
                <a:gd name="connsiteX4663" fmla="*/ 1181745 w 2437871"/>
                <a:gd name="connsiteY4663" fmla="*/ 710638 h 1574215"/>
                <a:gd name="connsiteX4664" fmla="*/ 1256207 w 2437871"/>
                <a:gd name="connsiteY4664" fmla="*/ 710638 h 1574215"/>
                <a:gd name="connsiteX4665" fmla="*/ 706621 w 2437871"/>
                <a:gd name="connsiteY4665" fmla="*/ 706622 h 1574215"/>
                <a:gd name="connsiteX4666" fmla="*/ 632160 w 2437871"/>
                <a:gd name="connsiteY4666" fmla="*/ 706622 h 1574215"/>
                <a:gd name="connsiteX4667" fmla="*/ 632160 w 2437871"/>
                <a:gd name="connsiteY4667" fmla="*/ 710638 h 1574215"/>
                <a:gd name="connsiteX4668" fmla="*/ 706621 w 2437871"/>
                <a:gd name="connsiteY4668" fmla="*/ 710638 h 1574215"/>
                <a:gd name="connsiteX4669" fmla="*/ 706621 w 2437871"/>
                <a:gd name="connsiteY4669" fmla="*/ 706622 h 1574215"/>
                <a:gd name="connsiteX4670" fmla="*/ 2359394 w 2437871"/>
                <a:gd name="connsiteY4670" fmla="*/ 710638 h 1574215"/>
                <a:gd name="connsiteX4671" fmla="*/ 2433856 w 2437871"/>
                <a:gd name="connsiteY4671" fmla="*/ 710638 h 1574215"/>
                <a:gd name="connsiteX4672" fmla="*/ 2433856 w 2437871"/>
                <a:gd name="connsiteY4672" fmla="*/ 706622 h 1574215"/>
                <a:gd name="connsiteX4673" fmla="*/ 2359394 w 2437871"/>
                <a:gd name="connsiteY4673" fmla="*/ 706622 h 1574215"/>
                <a:gd name="connsiteX4674" fmla="*/ 2359394 w 2437871"/>
                <a:gd name="connsiteY4674" fmla="*/ 710638 h 1574215"/>
                <a:gd name="connsiteX4675" fmla="*/ 1809809 w 2437871"/>
                <a:gd name="connsiteY4675" fmla="*/ 710638 h 1574215"/>
                <a:gd name="connsiteX4676" fmla="*/ 1884270 w 2437871"/>
                <a:gd name="connsiteY4676" fmla="*/ 710638 h 1574215"/>
                <a:gd name="connsiteX4677" fmla="*/ 1884270 w 2437871"/>
                <a:gd name="connsiteY4677" fmla="*/ 706622 h 1574215"/>
                <a:gd name="connsiteX4678" fmla="*/ 1809809 w 2437871"/>
                <a:gd name="connsiteY4678" fmla="*/ 706622 h 1574215"/>
                <a:gd name="connsiteX4679" fmla="*/ 1809809 w 2437871"/>
                <a:gd name="connsiteY4679" fmla="*/ 710638 h 1574215"/>
                <a:gd name="connsiteX4680" fmla="*/ 2280836 w 2437871"/>
                <a:gd name="connsiteY4680" fmla="*/ 710638 h 1574215"/>
                <a:gd name="connsiteX4681" fmla="*/ 2355298 w 2437871"/>
                <a:gd name="connsiteY4681" fmla="*/ 710638 h 1574215"/>
                <a:gd name="connsiteX4682" fmla="*/ 2355298 w 2437871"/>
                <a:gd name="connsiteY4682" fmla="*/ 706622 h 1574215"/>
                <a:gd name="connsiteX4683" fmla="*/ 2280836 w 2437871"/>
                <a:gd name="connsiteY4683" fmla="*/ 706622 h 1574215"/>
                <a:gd name="connsiteX4684" fmla="*/ 2280836 w 2437871"/>
                <a:gd name="connsiteY4684" fmla="*/ 710638 h 1574215"/>
                <a:gd name="connsiteX4685" fmla="*/ 1177649 w 2437871"/>
                <a:gd name="connsiteY4685" fmla="*/ 710638 h 1574215"/>
                <a:gd name="connsiteX4686" fmla="*/ 1177649 w 2437871"/>
                <a:gd name="connsiteY4686" fmla="*/ 706622 h 1574215"/>
                <a:gd name="connsiteX4687" fmla="*/ 1103187 w 2437871"/>
                <a:gd name="connsiteY4687" fmla="*/ 706622 h 1574215"/>
                <a:gd name="connsiteX4688" fmla="*/ 1103187 w 2437871"/>
                <a:gd name="connsiteY4688" fmla="*/ 710638 h 1574215"/>
                <a:gd name="connsiteX4689" fmla="*/ 1177649 w 2437871"/>
                <a:gd name="connsiteY4689" fmla="*/ 710638 h 1574215"/>
                <a:gd name="connsiteX4690" fmla="*/ 1652773 w 2437871"/>
                <a:gd name="connsiteY4690" fmla="*/ 785100 h 1574215"/>
                <a:gd name="connsiteX4691" fmla="*/ 1652773 w 2437871"/>
                <a:gd name="connsiteY4691" fmla="*/ 789116 h 1574215"/>
                <a:gd name="connsiteX4692" fmla="*/ 1727234 w 2437871"/>
                <a:gd name="connsiteY4692" fmla="*/ 789116 h 1574215"/>
                <a:gd name="connsiteX4693" fmla="*/ 1727234 w 2437871"/>
                <a:gd name="connsiteY4693" fmla="*/ 785100 h 1574215"/>
                <a:gd name="connsiteX4694" fmla="*/ 1652773 w 2437871"/>
                <a:gd name="connsiteY4694" fmla="*/ 785100 h 1574215"/>
                <a:gd name="connsiteX4695" fmla="*/ 1495737 w 2437871"/>
                <a:gd name="connsiteY4695" fmla="*/ 785100 h 1574215"/>
                <a:gd name="connsiteX4696" fmla="*/ 1495737 w 2437871"/>
                <a:gd name="connsiteY4696" fmla="*/ 789116 h 1574215"/>
                <a:gd name="connsiteX4697" fmla="*/ 1570198 w 2437871"/>
                <a:gd name="connsiteY4697" fmla="*/ 789116 h 1574215"/>
                <a:gd name="connsiteX4698" fmla="*/ 1570198 w 2437871"/>
                <a:gd name="connsiteY4698" fmla="*/ 785100 h 1574215"/>
                <a:gd name="connsiteX4699" fmla="*/ 1495737 w 2437871"/>
                <a:gd name="connsiteY4699" fmla="*/ 785100 h 1574215"/>
                <a:gd name="connsiteX4700" fmla="*/ 2359394 w 2437871"/>
                <a:gd name="connsiteY4700" fmla="*/ 789116 h 1574215"/>
                <a:gd name="connsiteX4701" fmla="*/ 2433856 w 2437871"/>
                <a:gd name="connsiteY4701" fmla="*/ 789116 h 1574215"/>
                <a:gd name="connsiteX4702" fmla="*/ 2433856 w 2437871"/>
                <a:gd name="connsiteY4702" fmla="*/ 785100 h 1574215"/>
                <a:gd name="connsiteX4703" fmla="*/ 2359394 w 2437871"/>
                <a:gd name="connsiteY4703" fmla="*/ 785100 h 1574215"/>
                <a:gd name="connsiteX4704" fmla="*/ 2359394 w 2437871"/>
                <a:gd name="connsiteY4704" fmla="*/ 789116 h 1574215"/>
                <a:gd name="connsiteX4705" fmla="*/ 1338701 w 2437871"/>
                <a:gd name="connsiteY4705" fmla="*/ 785100 h 1574215"/>
                <a:gd name="connsiteX4706" fmla="*/ 1338701 w 2437871"/>
                <a:gd name="connsiteY4706" fmla="*/ 789116 h 1574215"/>
                <a:gd name="connsiteX4707" fmla="*/ 1413162 w 2437871"/>
                <a:gd name="connsiteY4707" fmla="*/ 789116 h 1574215"/>
                <a:gd name="connsiteX4708" fmla="*/ 1413162 w 2437871"/>
                <a:gd name="connsiteY4708" fmla="*/ 785100 h 1574215"/>
                <a:gd name="connsiteX4709" fmla="*/ 1338701 w 2437871"/>
                <a:gd name="connsiteY4709" fmla="*/ 785100 h 1574215"/>
                <a:gd name="connsiteX4710" fmla="*/ 1417259 w 2437871"/>
                <a:gd name="connsiteY4710" fmla="*/ 785100 h 1574215"/>
                <a:gd name="connsiteX4711" fmla="*/ 1417259 w 2437871"/>
                <a:gd name="connsiteY4711" fmla="*/ 789116 h 1574215"/>
                <a:gd name="connsiteX4712" fmla="*/ 1491721 w 2437871"/>
                <a:gd name="connsiteY4712" fmla="*/ 789116 h 1574215"/>
                <a:gd name="connsiteX4713" fmla="*/ 1491721 w 2437871"/>
                <a:gd name="connsiteY4713" fmla="*/ 785100 h 1574215"/>
                <a:gd name="connsiteX4714" fmla="*/ 1417259 w 2437871"/>
                <a:gd name="connsiteY4714" fmla="*/ 785100 h 1574215"/>
                <a:gd name="connsiteX4715" fmla="*/ 2045322 w 2437871"/>
                <a:gd name="connsiteY4715" fmla="*/ 789116 h 1574215"/>
                <a:gd name="connsiteX4716" fmla="*/ 2119784 w 2437871"/>
                <a:gd name="connsiteY4716" fmla="*/ 789116 h 1574215"/>
                <a:gd name="connsiteX4717" fmla="*/ 2119784 w 2437871"/>
                <a:gd name="connsiteY4717" fmla="*/ 785100 h 1574215"/>
                <a:gd name="connsiteX4718" fmla="*/ 2045322 w 2437871"/>
                <a:gd name="connsiteY4718" fmla="*/ 785100 h 1574215"/>
                <a:gd name="connsiteX4719" fmla="*/ 2045322 w 2437871"/>
                <a:gd name="connsiteY4719" fmla="*/ 789116 h 1574215"/>
                <a:gd name="connsiteX4720" fmla="*/ 706621 w 2437871"/>
                <a:gd name="connsiteY4720" fmla="*/ 785100 h 1574215"/>
                <a:gd name="connsiteX4721" fmla="*/ 632160 w 2437871"/>
                <a:gd name="connsiteY4721" fmla="*/ 785100 h 1574215"/>
                <a:gd name="connsiteX4722" fmla="*/ 632160 w 2437871"/>
                <a:gd name="connsiteY4722" fmla="*/ 789116 h 1574215"/>
                <a:gd name="connsiteX4723" fmla="*/ 706621 w 2437871"/>
                <a:gd name="connsiteY4723" fmla="*/ 789116 h 1574215"/>
                <a:gd name="connsiteX4724" fmla="*/ 706621 w 2437871"/>
                <a:gd name="connsiteY4724" fmla="*/ 785100 h 1574215"/>
                <a:gd name="connsiteX4725" fmla="*/ 1260223 w 2437871"/>
                <a:gd name="connsiteY4725" fmla="*/ 785100 h 1574215"/>
                <a:gd name="connsiteX4726" fmla="*/ 1260223 w 2437871"/>
                <a:gd name="connsiteY4726" fmla="*/ 789116 h 1574215"/>
                <a:gd name="connsiteX4727" fmla="*/ 1334685 w 2437871"/>
                <a:gd name="connsiteY4727" fmla="*/ 789116 h 1574215"/>
                <a:gd name="connsiteX4728" fmla="*/ 1334685 w 2437871"/>
                <a:gd name="connsiteY4728" fmla="*/ 785100 h 1574215"/>
                <a:gd name="connsiteX4729" fmla="*/ 1260223 w 2437871"/>
                <a:gd name="connsiteY4729" fmla="*/ 785100 h 1574215"/>
                <a:gd name="connsiteX4730" fmla="*/ 1731250 w 2437871"/>
                <a:gd name="connsiteY4730" fmla="*/ 789116 h 1574215"/>
                <a:gd name="connsiteX4731" fmla="*/ 1805712 w 2437871"/>
                <a:gd name="connsiteY4731" fmla="*/ 789116 h 1574215"/>
                <a:gd name="connsiteX4732" fmla="*/ 1805712 w 2437871"/>
                <a:gd name="connsiteY4732" fmla="*/ 785100 h 1574215"/>
                <a:gd name="connsiteX4733" fmla="*/ 1731250 w 2437871"/>
                <a:gd name="connsiteY4733" fmla="*/ 785100 h 1574215"/>
                <a:gd name="connsiteX4734" fmla="*/ 1731250 w 2437871"/>
                <a:gd name="connsiteY4734" fmla="*/ 789116 h 1574215"/>
                <a:gd name="connsiteX4735" fmla="*/ 157036 w 2437871"/>
                <a:gd name="connsiteY4735" fmla="*/ 785100 h 1574215"/>
                <a:gd name="connsiteX4736" fmla="*/ 82574 w 2437871"/>
                <a:gd name="connsiteY4736" fmla="*/ 785100 h 1574215"/>
                <a:gd name="connsiteX4737" fmla="*/ 82574 w 2437871"/>
                <a:gd name="connsiteY4737" fmla="*/ 789116 h 1574215"/>
                <a:gd name="connsiteX4738" fmla="*/ 157036 w 2437871"/>
                <a:gd name="connsiteY4738" fmla="*/ 789116 h 1574215"/>
                <a:gd name="connsiteX4739" fmla="*/ 157036 w 2437871"/>
                <a:gd name="connsiteY4739" fmla="*/ 785100 h 1574215"/>
                <a:gd name="connsiteX4740" fmla="*/ 1966764 w 2437871"/>
                <a:gd name="connsiteY4740" fmla="*/ 789116 h 1574215"/>
                <a:gd name="connsiteX4741" fmla="*/ 2041226 w 2437871"/>
                <a:gd name="connsiteY4741" fmla="*/ 789116 h 1574215"/>
                <a:gd name="connsiteX4742" fmla="*/ 2041226 w 2437871"/>
                <a:gd name="connsiteY4742" fmla="*/ 785100 h 1574215"/>
                <a:gd name="connsiteX4743" fmla="*/ 1966764 w 2437871"/>
                <a:gd name="connsiteY4743" fmla="*/ 785100 h 1574215"/>
                <a:gd name="connsiteX4744" fmla="*/ 1966764 w 2437871"/>
                <a:gd name="connsiteY4744" fmla="*/ 789116 h 1574215"/>
                <a:gd name="connsiteX4745" fmla="*/ 2123800 w 2437871"/>
                <a:gd name="connsiteY4745" fmla="*/ 789116 h 1574215"/>
                <a:gd name="connsiteX4746" fmla="*/ 2198262 w 2437871"/>
                <a:gd name="connsiteY4746" fmla="*/ 789116 h 1574215"/>
                <a:gd name="connsiteX4747" fmla="*/ 2198262 w 2437871"/>
                <a:gd name="connsiteY4747" fmla="*/ 785100 h 1574215"/>
                <a:gd name="connsiteX4748" fmla="*/ 2123800 w 2437871"/>
                <a:gd name="connsiteY4748" fmla="*/ 785100 h 1574215"/>
                <a:gd name="connsiteX4749" fmla="*/ 2123800 w 2437871"/>
                <a:gd name="connsiteY4749" fmla="*/ 789116 h 1574215"/>
                <a:gd name="connsiteX4750" fmla="*/ 1574215 w 2437871"/>
                <a:gd name="connsiteY4750" fmla="*/ 785100 h 1574215"/>
                <a:gd name="connsiteX4751" fmla="*/ 1574215 w 2437871"/>
                <a:gd name="connsiteY4751" fmla="*/ 789116 h 1574215"/>
                <a:gd name="connsiteX4752" fmla="*/ 1648676 w 2437871"/>
                <a:gd name="connsiteY4752" fmla="*/ 789116 h 1574215"/>
                <a:gd name="connsiteX4753" fmla="*/ 1648676 w 2437871"/>
                <a:gd name="connsiteY4753" fmla="*/ 785100 h 1574215"/>
                <a:gd name="connsiteX4754" fmla="*/ 1574215 w 2437871"/>
                <a:gd name="connsiteY4754" fmla="*/ 785100 h 1574215"/>
                <a:gd name="connsiteX4755" fmla="*/ 789115 w 2437871"/>
                <a:gd name="connsiteY4755" fmla="*/ 785100 h 1574215"/>
                <a:gd name="connsiteX4756" fmla="*/ 789115 w 2437871"/>
                <a:gd name="connsiteY4756" fmla="*/ 789116 h 1574215"/>
                <a:gd name="connsiteX4757" fmla="*/ 863577 w 2437871"/>
                <a:gd name="connsiteY4757" fmla="*/ 789116 h 1574215"/>
                <a:gd name="connsiteX4758" fmla="*/ 863577 w 2437871"/>
                <a:gd name="connsiteY4758" fmla="*/ 785100 h 1574215"/>
                <a:gd name="connsiteX4759" fmla="*/ 789115 w 2437871"/>
                <a:gd name="connsiteY4759" fmla="*/ 785100 h 1574215"/>
                <a:gd name="connsiteX4760" fmla="*/ 867673 w 2437871"/>
                <a:gd name="connsiteY4760" fmla="*/ 785100 h 1574215"/>
                <a:gd name="connsiteX4761" fmla="*/ 867673 w 2437871"/>
                <a:gd name="connsiteY4761" fmla="*/ 789116 h 1574215"/>
                <a:gd name="connsiteX4762" fmla="*/ 942135 w 2437871"/>
                <a:gd name="connsiteY4762" fmla="*/ 789116 h 1574215"/>
                <a:gd name="connsiteX4763" fmla="*/ 942135 w 2437871"/>
                <a:gd name="connsiteY4763" fmla="*/ 785100 h 1574215"/>
                <a:gd name="connsiteX4764" fmla="*/ 867673 w 2437871"/>
                <a:gd name="connsiteY4764" fmla="*/ 785100 h 1574215"/>
                <a:gd name="connsiteX4765" fmla="*/ 2202358 w 2437871"/>
                <a:gd name="connsiteY4765" fmla="*/ 789116 h 1574215"/>
                <a:gd name="connsiteX4766" fmla="*/ 2276820 w 2437871"/>
                <a:gd name="connsiteY4766" fmla="*/ 789116 h 1574215"/>
                <a:gd name="connsiteX4767" fmla="*/ 2276820 w 2437871"/>
                <a:gd name="connsiteY4767" fmla="*/ 785100 h 1574215"/>
                <a:gd name="connsiteX4768" fmla="*/ 2202358 w 2437871"/>
                <a:gd name="connsiteY4768" fmla="*/ 785100 h 1574215"/>
                <a:gd name="connsiteX4769" fmla="*/ 2202358 w 2437871"/>
                <a:gd name="connsiteY4769" fmla="*/ 789116 h 1574215"/>
                <a:gd name="connsiteX4770" fmla="*/ 2280836 w 2437871"/>
                <a:gd name="connsiteY4770" fmla="*/ 789116 h 1574215"/>
                <a:gd name="connsiteX4771" fmla="*/ 2355298 w 2437871"/>
                <a:gd name="connsiteY4771" fmla="*/ 789116 h 1574215"/>
                <a:gd name="connsiteX4772" fmla="*/ 2355298 w 2437871"/>
                <a:gd name="connsiteY4772" fmla="*/ 785100 h 1574215"/>
                <a:gd name="connsiteX4773" fmla="*/ 2280836 w 2437871"/>
                <a:gd name="connsiteY4773" fmla="*/ 785100 h 1574215"/>
                <a:gd name="connsiteX4774" fmla="*/ 2280836 w 2437871"/>
                <a:gd name="connsiteY4774" fmla="*/ 789116 h 1574215"/>
                <a:gd name="connsiteX4775" fmla="*/ 1181665 w 2437871"/>
                <a:gd name="connsiteY4775" fmla="*/ 785100 h 1574215"/>
                <a:gd name="connsiteX4776" fmla="*/ 1181665 w 2437871"/>
                <a:gd name="connsiteY4776" fmla="*/ 789116 h 1574215"/>
                <a:gd name="connsiteX4777" fmla="*/ 1256127 w 2437871"/>
                <a:gd name="connsiteY4777" fmla="*/ 789116 h 1574215"/>
                <a:gd name="connsiteX4778" fmla="*/ 1256127 w 2437871"/>
                <a:gd name="connsiteY4778" fmla="*/ 785100 h 1574215"/>
                <a:gd name="connsiteX4779" fmla="*/ 1181665 w 2437871"/>
                <a:gd name="connsiteY4779" fmla="*/ 785100 h 1574215"/>
                <a:gd name="connsiteX4780" fmla="*/ 314072 w 2437871"/>
                <a:gd name="connsiteY4780" fmla="*/ 785100 h 1574215"/>
                <a:gd name="connsiteX4781" fmla="*/ 239610 w 2437871"/>
                <a:gd name="connsiteY4781" fmla="*/ 785100 h 1574215"/>
                <a:gd name="connsiteX4782" fmla="*/ 239610 w 2437871"/>
                <a:gd name="connsiteY4782" fmla="*/ 789116 h 1574215"/>
                <a:gd name="connsiteX4783" fmla="*/ 314072 w 2437871"/>
                <a:gd name="connsiteY4783" fmla="*/ 789116 h 1574215"/>
                <a:gd name="connsiteX4784" fmla="*/ 314072 w 2437871"/>
                <a:gd name="connsiteY4784" fmla="*/ 785100 h 1574215"/>
                <a:gd name="connsiteX4785" fmla="*/ 471108 w 2437871"/>
                <a:gd name="connsiteY4785" fmla="*/ 785100 h 1574215"/>
                <a:gd name="connsiteX4786" fmla="*/ 396646 w 2437871"/>
                <a:gd name="connsiteY4786" fmla="*/ 785100 h 1574215"/>
                <a:gd name="connsiteX4787" fmla="*/ 396646 w 2437871"/>
                <a:gd name="connsiteY4787" fmla="*/ 789116 h 1574215"/>
                <a:gd name="connsiteX4788" fmla="*/ 471108 w 2437871"/>
                <a:gd name="connsiteY4788" fmla="*/ 789116 h 1574215"/>
                <a:gd name="connsiteX4789" fmla="*/ 471108 w 2437871"/>
                <a:gd name="connsiteY4789" fmla="*/ 785100 h 1574215"/>
                <a:gd name="connsiteX4790" fmla="*/ 1024629 w 2437871"/>
                <a:gd name="connsiteY4790" fmla="*/ 785100 h 1574215"/>
                <a:gd name="connsiteX4791" fmla="*/ 1024629 w 2437871"/>
                <a:gd name="connsiteY4791" fmla="*/ 789116 h 1574215"/>
                <a:gd name="connsiteX4792" fmla="*/ 1099091 w 2437871"/>
                <a:gd name="connsiteY4792" fmla="*/ 789116 h 1574215"/>
                <a:gd name="connsiteX4793" fmla="*/ 1099091 w 2437871"/>
                <a:gd name="connsiteY4793" fmla="*/ 785100 h 1574215"/>
                <a:gd name="connsiteX4794" fmla="*/ 1024629 w 2437871"/>
                <a:gd name="connsiteY4794" fmla="*/ 785100 h 1574215"/>
                <a:gd name="connsiteX4795" fmla="*/ 1103187 w 2437871"/>
                <a:gd name="connsiteY4795" fmla="*/ 785100 h 1574215"/>
                <a:gd name="connsiteX4796" fmla="*/ 1103187 w 2437871"/>
                <a:gd name="connsiteY4796" fmla="*/ 789116 h 1574215"/>
                <a:gd name="connsiteX4797" fmla="*/ 1177649 w 2437871"/>
                <a:gd name="connsiteY4797" fmla="*/ 789116 h 1574215"/>
                <a:gd name="connsiteX4798" fmla="*/ 1177649 w 2437871"/>
                <a:gd name="connsiteY4798" fmla="*/ 785100 h 1574215"/>
                <a:gd name="connsiteX4799" fmla="*/ 1103187 w 2437871"/>
                <a:gd name="connsiteY4799" fmla="*/ 785100 h 1574215"/>
                <a:gd name="connsiteX4800" fmla="*/ 235514 w 2437871"/>
                <a:gd name="connsiteY4800" fmla="*/ 785100 h 1574215"/>
                <a:gd name="connsiteX4801" fmla="*/ 161052 w 2437871"/>
                <a:gd name="connsiteY4801" fmla="*/ 785100 h 1574215"/>
                <a:gd name="connsiteX4802" fmla="*/ 161052 w 2437871"/>
                <a:gd name="connsiteY4802" fmla="*/ 789116 h 1574215"/>
                <a:gd name="connsiteX4803" fmla="*/ 235514 w 2437871"/>
                <a:gd name="connsiteY4803" fmla="*/ 789116 h 1574215"/>
                <a:gd name="connsiteX4804" fmla="*/ 235514 w 2437871"/>
                <a:gd name="connsiteY4804" fmla="*/ 785100 h 1574215"/>
                <a:gd name="connsiteX4805" fmla="*/ 1809809 w 2437871"/>
                <a:gd name="connsiteY4805" fmla="*/ 789116 h 1574215"/>
                <a:gd name="connsiteX4806" fmla="*/ 1884270 w 2437871"/>
                <a:gd name="connsiteY4806" fmla="*/ 789116 h 1574215"/>
                <a:gd name="connsiteX4807" fmla="*/ 1884270 w 2437871"/>
                <a:gd name="connsiteY4807" fmla="*/ 785100 h 1574215"/>
                <a:gd name="connsiteX4808" fmla="*/ 1809809 w 2437871"/>
                <a:gd name="connsiteY4808" fmla="*/ 785100 h 1574215"/>
                <a:gd name="connsiteX4809" fmla="*/ 1809809 w 2437871"/>
                <a:gd name="connsiteY4809" fmla="*/ 789116 h 1574215"/>
                <a:gd name="connsiteX4810" fmla="*/ 1888286 w 2437871"/>
                <a:gd name="connsiteY4810" fmla="*/ 789116 h 1574215"/>
                <a:gd name="connsiteX4811" fmla="*/ 1962748 w 2437871"/>
                <a:gd name="connsiteY4811" fmla="*/ 789116 h 1574215"/>
                <a:gd name="connsiteX4812" fmla="*/ 1962748 w 2437871"/>
                <a:gd name="connsiteY4812" fmla="*/ 785100 h 1574215"/>
                <a:gd name="connsiteX4813" fmla="*/ 1888286 w 2437871"/>
                <a:gd name="connsiteY4813" fmla="*/ 785100 h 1574215"/>
                <a:gd name="connsiteX4814" fmla="*/ 1888286 w 2437871"/>
                <a:gd name="connsiteY4814" fmla="*/ 789116 h 1574215"/>
                <a:gd name="connsiteX4815" fmla="*/ 946151 w 2437871"/>
                <a:gd name="connsiteY4815" fmla="*/ 785100 h 1574215"/>
                <a:gd name="connsiteX4816" fmla="*/ 946151 w 2437871"/>
                <a:gd name="connsiteY4816" fmla="*/ 789116 h 1574215"/>
                <a:gd name="connsiteX4817" fmla="*/ 1020613 w 2437871"/>
                <a:gd name="connsiteY4817" fmla="*/ 789116 h 1574215"/>
                <a:gd name="connsiteX4818" fmla="*/ 1020613 w 2437871"/>
                <a:gd name="connsiteY4818" fmla="*/ 785100 h 1574215"/>
                <a:gd name="connsiteX4819" fmla="*/ 946151 w 2437871"/>
                <a:gd name="connsiteY4819" fmla="*/ 785100 h 1574215"/>
                <a:gd name="connsiteX4820" fmla="*/ 710638 w 2437871"/>
                <a:gd name="connsiteY4820" fmla="*/ 785100 h 1574215"/>
                <a:gd name="connsiteX4821" fmla="*/ 710638 w 2437871"/>
                <a:gd name="connsiteY4821" fmla="*/ 789116 h 1574215"/>
                <a:gd name="connsiteX4822" fmla="*/ 785099 w 2437871"/>
                <a:gd name="connsiteY4822" fmla="*/ 789116 h 1574215"/>
                <a:gd name="connsiteX4823" fmla="*/ 785099 w 2437871"/>
                <a:gd name="connsiteY4823" fmla="*/ 785100 h 1574215"/>
                <a:gd name="connsiteX4824" fmla="*/ 710638 w 2437871"/>
                <a:gd name="connsiteY4824" fmla="*/ 785100 h 1574215"/>
                <a:gd name="connsiteX4825" fmla="*/ 549585 w 2437871"/>
                <a:gd name="connsiteY4825" fmla="*/ 785100 h 1574215"/>
                <a:gd name="connsiteX4826" fmla="*/ 475124 w 2437871"/>
                <a:gd name="connsiteY4826" fmla="*/ 785100 h 1574215"/>
                <a:gd name="connsiteX4827" fmla="*/ 475124 w 2437871"/>
                <a:gd name="connsiteY4827" fmla="*/ 789116 h 1574215"/>
                <a:gd name="connsiteX4828" fmla="*/ 549585 w 2437871"/>
                <a:gd name="connsiteY4828" fmla="*/ 789116 h 1574215"/>
                <a:gd name="connsiteX4829" fmla="*/ 549585 w 2437871"/>
                <a:gd name="connsiteY4829" fmla="*/ 785100 h 1574215"/>
                <a:gd name="connsiteX4830" fmla="*/ 392550 w 2437871"/>
                <a:gd name="connsiteY4830" fmla="*/ 785100 h 1574215"/>
                <a:gd name="connsiteX4831" fmla="*/ 318088 w 2437871"/>
                <a:gd name="connsiteY4831" fmla="*/ 785100 h 1574215"/>
                <a:gd name="connsiteX4832" fmla="*/ 318088 w 2437871"/>
                <a:gd name="connsiteY4832" fmla="*/ 789116 h 1574215"/>
                <a:gd name="connsiteX4833" fmla="*/ 392550 w 2437871"/>
                <a:gd name="connsiteY4833" fmla="*/ 789116 h 1574215"/>
                <a:gd name="connsiteX4834" fmla="*/ 392550 w 2437871"/>
                <a:gd name="connsiteY4834" fmla="*/ 785100 h 1574215"/>
                <a:gd name="connsiteX4835" fmla="*/ 78478 w 2437871"/>
                <a:gd name="connsiteY4835" fmla="*/ 785100 h 1574215"/>
                <a:gd name="connsiteX4836" fmla="*/ 4016 w 2437871"/>
                <a:gd name="connsiteY4836" fmla="*/ 785100 h 1574215"/>
                <a:gd name="connsiteX4837" fmla="*/ 4016 w 2437871"/>
                <a:gd name="connsiteY4837" fmla="*/ 789116 h 1574215"/>
                <a:gd name="connsiteX4838" fmla="*/ 78478 w 2437871"/>
                <a:gd name="connsiteY4838" fmla="*/ 789116 h 1574215"/>
                <a:gd name="connsiteX4839" fmla="*/ 78478 w 2437871"/>
                <a:gd name="connsiteY4839" fmla="*/ 785100 h 1574215"/>
                <a:gd name="connsiteX4840" fmla="*/ 628063 w 2437871"/>
                <a:gd name="connsiteY4840" fmla="*/ 785100 h 1574215"/>
                <a:gd name="connsiteX4841" fmla="*/ 553602 w 2437871"/>
                <a:gd name="connsiteY4841" fmla="*/ 785100 h 1574215"/>
                <a:gd name="connsiteX4842" fmla="*/ 553602 w 2437871"/>
                <a:gd name="connsiteY4842" fmla="*/ 789116 h 1574215"/>
                <a:gd name="connsiteX4843" fmla="*/ 628063 w 2437871"/>
                <a:gd name="connsiteY4843" fmla="*/ 789116 h 1574215"/>
                <a:gd name="connsiteX4844" fmla="*/ 628063 w 2437871"/>
                <a:gd name="connsiteY4844" fmla="*/ 785100 h 1574215"/>
                <a:gd name="connsiteX4845" fmla="*/ 628063 w 2437871"/>
                <a:gd name="connsiteY4845" fmla="*/ 863658 h 1574215"/>
                <a:gd name="connsiteX4846" fmla="*/ 553602 w 2437871"/>
                <a:gd name="connsiteY4846" fmla="*/ 863658 h 1574215"/>
                <a:gd name="connsiteX4847" fmla="*/ 553602 w 2437871"/>
                <a:gd name="connsiteY4847" fmla="*/ 867674 h 1574215"/>
                <a:gd name="connsiteX4848" fmla="*/ 628063 w 2437871"/>
                <a:gd name="connsiteY4848" fmla="*/ 867674 h 1574215"/>
                <a:gd name="connsiteX4849" fmla="*/ 628063 w 2437871"/>
                <a:gd name="connsiteY4849" fmla="*/ 863658 h 1574215"/>
                <a:gd name="connsiteX4850" fmla="*/ 1417259 w 2437871"/>
                <a:gd name="connsiteY4850" fmla="*/ 863658 h 1574215"/>
                <a:gd name="connsiteX4851" fmla="*/ 1417259 w 2437871"/>
                <a:gd name="connsiteY4851" fmla="*/ 867674 h 1574215"/>
                <a:gd name="connsiteX4852" fmla="*/ 1491721 w 2437871"/>
                <a:gd name="connsiteY4852" fmla="*/ 867674 h 1574215"/>
                <a:gd name="connsiteX4853" fmla="*/ 1491721 w 2437871"/>
                <a:gd name="connsiteY4853" fmla="*/ 863658 h 1574215"/>
                <a:gd name="connsiteX4854" fmla="*/ 1417259 w 2437871"/>
                <a:gd name="connsiteY4854" fmla="*/ 863658 h 1574215"/>
                <a:gd name="connsiteX4855" fmla="*/ 1024629 w 2437871"/>
                <a:gd name="connsiteY4855" fmla="*/ 863658 h 1574215"/>
                <a:gd name="connsiteX4856" fmla="*/ 1024629 w 2437871"/>
                <a:gd name="connsiteY4856" fmla="*/ 867674 h 1574215"/>
                <a:gd name="connsiteX4857" fmla="*/ 1099091 w 2437871"/>
                <a:gd name="connsiteY4857" fmla="*/ 867674 h 1574215"/>
                <a:gd name="connsiteX4858" fmla="*/ 1099091 w 2437871"/>
                <a:gd name="connsiteY4858" fmla="*/ 863658 h 1574215"/>
                <a:gd name="connsiteX4859" fmla="*/ 1024629 w 2437871"/>
                <a:gd name="connsiteY4859" fmla="*/ 863658 h 1574215"/>
                <a:gd name="connsiteX4860" fmla="*/ 946151 w 2437871"/>
                <a:gd name="connsiteY4860" fmla="*/ 863658 h 1574215"/>
                <a:gd name="connsiteX4861" fmla="*/ 946151 w 2437871"/>
                <a:gd name="connsiteY4861" fmla="*/ 867674 h 1574215"/>
                <a:gd name="connsiteX4862" fmla="*/ 1020613 w 2437871"/>
                <a:gd name="connsiteY4862" fmla="*/ 867674 h 1574215"/>
                <a:gd name="connsiteX4863" fmla="*/ 1020613 w 2437871"/>
                <a:gd name="connsiteY4863" fmla="*/ 863658 h 1574215"/>
                <a:gd name="connsiteX4864" fmla="*/ 946151 w 2437871"/>
                <a:gd name="connsiteY4864" fmla="*/ 863658 h 1574215"/>
                <a:gd name="connsiteX4865" fmla="*/ 1103187 w 2437871"/>
                <a:gd name="connsiteY4865" fmla="*/ 863658 h 1574215"/>
                <a:gd name="connsiteX4866" fmla="*/ 1103187 w 2437871"/>
                <a:gd name="connsiteY4866" fmla="*/ 867674 h 1574215"/>
                <a:gd name="connsiteX4867" fmla="*/ 1177649 w 2437871"/>
                <a:gd name="connsiteY4867" fmla="*/ 867674 h 1574215"/>
                <a:gd name="connsiteX4868" fmla="*/ 1177649 w 2437871"/>
                <a:gd name="connsiteY4868" fmla="*/ 863658 h 1574215"/>
                <a:gd name="connsiteX4869" fmla="*/ 1103187 w 2437871"/>
                <a:gd name="connsiteY4869" fmla="*/ 863658 h 1574215"/>
                <a:gd name="connsiteX4870" fmla="*/ 867673 w 2437871"/>
                <a:gd name="connsiteY4870" fmla="*/ 863658 h 1574215"/>
                <a:gd name="connsiteX4871" fmla="*/ 867673 w 2437871"/>
                <a:gd name="connsiteY4871" fmla="*/ 867674 h 1574215"/>
                <a:gd name="connsiteX4872" fmla="*/ 942135 w 2437871"/>
                <a:gd name="connsiteY4872" fmla="*/ 867674 h 1574215"/>
                <a:gd name="connsiteX4873" fmla="*/ 942135 w 2437871"/>
                <a:gd name="connsiteY4873" fmla="*/ 863658 h 1574215"/>
                <a:gd name="connsiteX4874" fmla="*/ 867673 w 2437871"/>
                <a:gd name="connsiteY4874" fmla="*/ 863658 h 1574215"/>
                <a:gd name="connsiteX4875" fmla="*/ 2359394 w 2437871"/>
                <a:gd name="connsiteY4875" fmla="*/ 867674 h 1574215"/>
                <a:gd name="connsiteX4876" fmla="*/ 2433856 w 2437871"/>
                <a:gd name="connsiteY4876" fmla="*/ 867674 h 1574215"/>
                <a:gd name="connsiteX4877" fmla="*/ 2433856 w 2437871"/>
                <a:gd name="connsiteY4877" fmla="*/ 863658 h 1574215"/>
                <a:gd name="connsiteX4878" fmla="*/ 2359394 w 2437871"/>
                <a:gd name="connsiteY4878" fmla="*/ 863658 h 1574215"/>
                <a:gd name="connsiteX4879" fmla="*/ 2359394 w 2437871"/>
                <a:gd name="connsiteY4879" fmla="*/ 867674 h 1574215"/>
                <a:gd name="connsiteX4880" fmla="*/ 632080 w 2437871"/>
                <a:gd name="connsiteY4880" fmla="*/ 863658 h 1574215"/>
                <a:gd name="connsiteX4881" fmla="*/ 632080 w 2437871"/>
                <a:gd name="connsiteY4881" fmla="*/ 867674 h 1574215"/>
                <a:gd name="connsiteX4882" fmla="*/ 706541 w 2437871"/>
                <a:gd name="connsiteY4882" fmla="*/ 867674 h 1574215"/>
                <a:gd name="connsiteX4883" fmla="*/ 706541 w 2437871"/>
                <a:gd name="connsiteY4883" fmla="*/ 863658 h 1574215"/>
                <a:gd name="connsiteX4884" fmla="*/ 632080 w 2437871"/>
                <a:gd name="connsiteY4884" fmla="*/ 863658 h 1574215"/>
                <a:gd name="connsiteX4885" fmla="*/ 789115 w 2437871"/>
                <a:gd name="connsiteY4885" fmla="*/ 863658 h 1574215"/>
                <a:gd name="connsiteX4886" fmla="*/ 789115 w 2437871"/>
                <a:gd name="connsiteY4886" fmla="*/ 867674 h 1574215"/>
                <a:gd name="connsiteX4887" fmla="*/ 863577 w 2437871"/>
                <a:gd name="connsiteY4887" fmla="*/ 867674 h 1574215"/>
                <a:gd name="connsiteX4888" fmla="*/ 863577 w 2437871"/>
                <a:gd name="connsiteY4888" fmla="*/ 863658 h 1574215"/>
                <a:gd name="connsiteX4889" fmla="*/ 789115 w 2437871"/>
                <a:gd name="connsiteY4889" fmla="*/ 863658 h 1574215"/>
                <a:gd name="connsiteX4890" fmla="*/ 710638 w 2437871"/>
                <a:gd name="connsiteY4890" fmla="*/ 863658 h 1574215"/>
                <a:gd name="connsiteX4891" fmla="*/ 710638 w 2437871"/>
                <a:gd name="connsiteY4891" fmla="*/ 867674 h 1574215"/>
                <a:gd name="connsiteX4892" fmla="*/ 785099 w 2437871"/>
                <a:gd name="connsiteY4892" fmla="*/ 867674 h 1574215"/>
                <a:gd name="connsiteX4893" fmla="*/ 785099 w 2437871"/>
                <a:gd name="connsiteY4893" fmla="*/ 863658 h 1574215"/>
                <a:gd name="connsiteX4894" fmla="*/ 710638 w 2437871"/>
                <a:gd name="connsiteY4894" fmla="*/ 863658 h 1574215"/>
                <a:gd name="connsiteX4895" fmla="*/ 1574215 w 2437871"/>
                <a:gd name="connsiteY4895" fmla="*/ 863658 h 1574215"/>
                <a:gd name="connsiteX4896" fmla="*/ 1574215 w 2437871"/>
                <a:gd name="connsiteY4896" fmla="*/ 867674 h 1574215"/>
                <a:gd name="connsiteX4897" fmla="*/ 1648676 w 2437871"/>
                <a:gd name="connsiteY4897" fmla="*/ 867674 h 1574215"/>
                <a:gd name="connsiteX4898" fmla="*/ 1648676 w 2437871"/>
                <a:gd name="connsiteY4898" fmla="*/ 863658 h 1574215"/>
                <a:gd name="connsiteX4899" fmla="*/ 1574215 w 2437871"/>
                <a:gd name="connsiteY4899" fmla="*/ 863658 h 1574215"/>
                <a:gd name="connsiteX4900" fmla="*/ 1731250 w 2437871"/>
                <a:gd name="connsiteY4900" fmla="*/ 863658 h 1574215"/>
                <a:gd name="connsiteX4901" fmla="*/ 1731250 w 2437871"/>
                <a:gd name="connsiteY4901" fmla="*/ 867674 h 1574215"/>
                <a:gd name="connsiteX4902" fmla="*/ 1805712 w 2437871"/>
                <a:gd name="connsiteY4902" fmla="*/ 867674 h 1574215"/>
                <a:gd name="connsiteX4903" fmla="*/ 1805712 w 2437871"/>
                <a:gd name="connsiteY4903" fmla="*/ 863658 h 1574215"/>
                <a:gd name="connsiteX4904" fmla="*/ 1731250 w 2437871"/>
                <a:gd name="connsiteY4904" fmla="*/ 863658 h 1574215"/>
                <a:gd name="connsiteX4905" fmla="*/ 1652773 w 2437871"/>
                <a:gd name="connsiteY4905" fmla="*/ 863658 h 1574215"/>
                <a:gd name="connsiteX4906" fmla="*/ 1652773 w 2437871"/>
                <a:gd name="connsiteY4906" fmla="*/ 867674 h 1574215"/>
                <a:gd name="connsiteX4907" fmla="*/ 1727234 w 2437871"/>
                <a:gd name="connsiteY4907" fmla="*/ 867674 h 1574215"/>
                <a:gd name="connsiteX4908" fmla="*/ 1727234 w 2437871"/>
                <a:gd name="connsiteY4908" fmla="*/ 863658 h 1574215"/>
                <a:gd name="connsiteX4909" fmla="*/ 1652773 w 2437871"/>
                <a:gd name="connsiteY4909" fmla="*/ 863658 h 1574215"/>
                <a:gd name="connsiteX4910" fmla="*/ 78478 w 2437871"/>
                <a:gd name="connsiteY4910" fmla="*/ 863658 h 1574215"/>
                <a:gd name="connsiteX4911" fmla="*/ 4016 w 2437871"/>
                <a:gd name="connsiteY4911" fmla="*/ 863658 h 1574215"/>
                <a:gd name="connsiteX4912" fmla="*/ 4016 w 2437871"/>
                <a:gd name="connsiteY4912" fmla="*/ 867674 h 1574215"/>
                <a:gd name="connsiteX4913" fmla="*/ 78478 w 2437871"/>
                <a:gd name="connsiteY4913" fmla="*/ 867674 h 1574215"/>
                <a:gd name="connsiteX4914" fmla="*/ 78478 w 2437871"/>
                <a:gd name="connsiteY4914" fmla="*/ 863658 h 1574215"/>
                <a:gd name="connsiteX4915" fmla="*/ 549585 w 2437871"/>
                <a:gd name="connsiteY4915" fmla="*/ 863658 h 1574215"/>
                <a:gd name="connsiteX4916" fmla="*/ 475124 w 2437871"/>
                <a:gd name="connsiteY4916" fmla="*/ 863658 h 1574215"/>
                <a:gd name="connsiteX4917" fmla="*/ 475124 w 2437871"/>
                <a:gd name="connsiteY4917" fmla="*/ 867674 h 1574215"/>
                <a:gd name="connsiteX4918" fmla="*/ 549585 w 2437871"/>
                <a:gd name="connsiteY4918" fmla="*/ 867674 h 1574215"/>
                <a:gd name="connsiteX4919" fmla="*/ 549585 w 2437871"/>
                <a:gd name="connsiteY4919" fmla="*/ 863658 h 1574215"/>
                <a:gd name="connsiteX4920" fmla="*/ 1338701 w 2437871"/>
                <a:gd name="connsiteY4920" fmla="*/ 863658 h 1574215"/>
                <a:gd name="connsiteX4921" fmla="*/ 1338701 w 2437871"/>
                <a:gd name="connsiteY4921" fmla="*/ 867674 h 1574215"/>
                <a:gd name="connsiteX4922" fmla="*/ 1413162 w 2437871"/>
                <a:gd name="connsiteY4922" fmla="*/ 867674 h 1574215"/>
                <a:gd name="connsiteX4923" fmla="*/ 1413162 w 2437871"/>
                <a:gd name="connsiteY4923" fmla="*/ 863658 h 1574215"/>
                <a:gd name="connsiteX4924" fmla="*/ 1338701 w 2437871"/>
                <a:gd name="connsiteY4924" fmla="*/ 863658 h 1574215"/>
                <a:gd name="connsiteX4925" fmla="*/ 1260223 w 2437871"/>
                <a:gd name="connsiteY4925" fmla="*/ 863658 h 1574215"/>
                <a:gd name="connsiteX4926" fmla="*/ 1260223 w 2437871"/>
                <a:gd name="connsiteY4926" fmla="*/ 867674 h 1574215"/>
                <a:gd name="connsiteX4927" fmla="*/ 1334685 w 2437871"/>
                <a:gd name="connsiteY4927" fmla="*/ 867674 h 1574215"/>
                <a:gd name="connsiteX4928" fmla="*/ 1334685 w 2437871"/>
                <a:gd name="connsiteY4928" fmla="*/ 863658 h 1574215"/>
                <a:gd name="connsiteX4929" fmla="*/ 1260223 w 2437871"/>
                <a:gd name="connsiteY4929" fmla="*/ 863658 h 1574215"/>
                <a:gd name="connsiteX4930" fmla="*/ 1181665 w 2437871"/>
                <a:gd name="connsiteY4930" fmla="*/ 863658 h 1574215"/>
                <a:gd name="connsiteX4931" fmla="*/ 1181665 w 2437871"/>
                <a:gd name="connsiteY4931" fmla="*/ 867674 h 1574215"/>
                <a:gd name="connsiteX4932" fmla="*/ 1256127 w 2437871"/>
                <a:gd name="connsiteY4932" fmla="*/ 867674 h 1574215"/>
                <a:gd name="connsiteX4933" fmla="*/ 1256127 w 2437871"/>
                <a:gd name="connsiteY4933" fmla="*/ 863658 h 1574215"/>
                <a:gd name="connsiteX4934" fmla="*/ 1181665 w 2437871"/>
                <a:gd name="connsiteY4934" fmla="*/ 863658 h 1574215"/>
                <a:gd name="connsiteX4935" fmla="*/ 1495737 w 2437871"/>
                <a:gd name="connsiteY4935" fmla="*/ 863658 h 1574215"/>
                <a:gd name="connsiteX4936" fmla="*/ 1495737 w 2437871"/>
                <a:gd name="connsiteY4936" fmla="*/ 867674 h 1574215"/>
                <a:gd name="connsiteX4937" fmla="*/ 1570198 w 2437871"/>
                <a:gd name="connsiteY4937" fmla="*/ 867674 h 1574215"/>
                <a:gd name="connsiteX4938" fmla="*/ 1570198 w 2437871"/>
                <a:gd name="connsiteY4938" fmla="*/ 863658 h 1574215"/>
                <a:gd name="connsiteX4939" fmla="*/ 1495737 w 2437871"/>
                <a:gd name="connsiteY4939" fmla="*/ 863658 h 1574215"/>
                <a:gd name="connsiteX4940" fmla="*/ 1809809 w 2437871"/>
                <a:gd name="connsiteY4940" fmla="*/ 867674 h 1574215"/>
                <a:gd name="connsiteX4941" fmla="*/ 1884270 w 2437871"/>
                <a:gd name="connsiteY4941" fmla="*/ 867674 h 1574215"/>
                <a:gd name="connsiteX4942" fmla="*/ 1884270 w 2437871"/>
                <a:gd name="connsiteY4942" fmla="*/ 863658 h 1574215"/>
                <a:gd name="connsiteX4943" fmla="*/ 1809809 w 2437871"/>
                <a:gd name="connsiteY4943" fmla="*/ 863658 h 1574215"/>
                <a:gd name="connsiteX4944" fmla="*/ 1809809 w 2437871"/>
                <a:gd name="connsiteY4944" fmla="*/ 867674 h 1574215"/>
                <a:gd name="connsiteX4945" fmla="*/ 1888286 w 2437871"/>
                <a:gd name="connsiteY4945" fmla="*/ 867674 h 1574215"/>
                <a:gd name="connsiteX4946" fmla="*/ 1962748 w 2437871"/>
                <a:gd name="connsiteY4946" fmla="*/ 867674 h 1574215"/>
                <a:gd name="connsiteX4947" fmla="*/ 1962748 w 2437871"/>
                <a:gd name="connsiteY4947" fmla="*/ 863658 h 1574215"/>
                <a:gd name="connsiteX4948" fmla="*/ 1888286 w 2437871"/>
                <a:gd name="connsiteY4948" fmla="*/ 863658 h 1574215"/>
                <a:gd name="connsiteX4949" fmla="*/ 1888286 w 2437871"/>
                <a:gd name="connsiteY4949" fmla="*/ 867674 h 1574215"/>
                <a:gd name="connsiteX4950" fmla="*/ 235514 w 2437871"/>
                <a:gd name="connsiteY4950" fmla="*/ 863658 h 1574215"/>
                <a:gd name="connsiteX4951" fmla="*/ 161052 w 2437871"/>
                <a:gd name="connsiteY4951" fmla="*/ 863658 h 1574215"/>
                <a:gd name="connsiteX4952" fmla="*/ 161052 w 2437871"/>
                <a:gd name="connsiteY4952" fmla="*/ 867674 h 1574215"/>
                <a:gd name="connsiteX4953" fmla="*/ 235514 w 2437871"/>
                <a:gd name="connsiteY4953" fmla="*/ 867674 h 1574215"/>
                <a:gd name="connsiteX4954" fmla="*/ 235514 w 2437871"/>
                <a:gd name="connsiteY4954" fmla="*/ 863658 h 1574215"/>
                <a:gd name="connsiteX4955" fmla="*/ 157036 w 2437871"/>
                <a:gd name="connsiteY4955" fmla="*/ 863658 h 1574215"/>
                <a:gd name="connsiteX4956" fmla="*/ 82574 w 2437871"/>
                <a:gd name="connsiteY4956" fmla="*/ 863658 h 1574215"/>
                <a:gd name="connsiteX4957" fmla="*/ 82574 w 2437871"/>
                <a:gd name="connsiteY4957" fmla="*/ 867674 h 1574215"/>
                <a:gd name="connsiteX4958" fmla="*/ 157036 w 2437871"/>
                <a:gd name="connsiteY4958" fmla="*/ 867674 h 1574215"/>
                <a:gd name="connsiteX4959" fmla="*/ 157036 w 2437871"/>
                <a:gd name="connsiteY4959" fmla="*/ 863658 h 1574215"/>
                <a:gd name="connsiteX4960" fmla="*/ 1966764 w 2437871"/>
                <a:gd name="connsiteY4960" fmla="*/ 867674 h 1574215"/>
                <a:gd name="connsiteX4961" fmla="*/ 2041226 w 2437871"/>
                <a:gd name="connsiteY4961" fmla="*/ 867674 h 1574215"/>
                <a:gd name="connsiteX4962" fmla="*/ 2041226 w 2437871"/>
                <a:gd name="connsiteY4962" fmla="*/ 863658 h 1574215"/>
                <a:gd name="connsiteX4963" fmla="*/ 1966764 w 2437871"/>
                <a:gd name="connsiteY4963" fmla="*/ 863658 h 1574215"/>
                <a:gd name="connsiteX4964" fmla="*/ 1966764 w 2437871"/>
                <a:gd name="connsiteY4964" fmla="*/ 867674 h 1574215"/>
                <a:gd name="connsiteX4965" fmla="*/ 2045322 w 2437871"/>
                <a:gd name="connsiteY4965" fmla="*/ 867674 h 1574215"/>
                <a:gd name="connsiteX4966" fmla="*/ 2119784 w 2437871"/>
                <a:gd name="connsiteY4966" fmla="*/ 867674 h 1574215"/>
                <a:gd name="connsiteX4967" fmla="*/ 2119784 w 2437871"/>
                <a:gd name="connsiteY4967" fmla="*/ 863658 h 1574215"/>
                <a:gd name="connsiteX4968" fmla="*/ 2045322 w 2437871"/>
                <a:gd name="connsiteY4968" fmla="*/ 863658 h 1574215"/>
                <a:gd name="connsiteX4969" fmla="*/ 2045322 w 2437871"/>
                <a:gd name="connsiteY4969" fmla="*/ 867674 h 1574215"/>
                <a:gd name="connsiteX4970" fmla="*/ 2123800 w 2437871"/>
                <a:gd name="connsiteY4970" fmla="*/ 867674 h 1574215"/>
                <a:gd name="connsiteX4971" fmla="*/ 2198262 w 2437871"/>
                <a:gd name="connsiteY4971" fmla="*/ 867674 h 1574215"/>
                <a:gd name="connsiteX4972" fmla="*/ 2198262 w 2437871"/>
                <a:gd name="connsiteY4972" fmla="*/ 863658 h 1574215"/>
                <a:gd name="connsiteX4973" fmla="*/ 2123800 w 2437871"/>
                <a:gd name="connsiteY4973" fmla="*/ 863658 h 1574215"/>
                <a:gd name="connsiteX4974" fmla="*/ 2123800 w 2437871"/>
                <a:gd name="connsiteY4974" fmla="*/ 867674 h 1574215"/>
                <a:gd name="connsiteX4975" fmla="*/ 2280836 w 2437871"/>
                <a:gd name="connsiteY4975" fmla="*/ 867674 h 1574215"/>
                <a:gd name="connsiteX4976" fmla="*/ 2355298 w 2437871"/>
                <a:gd name="connsiteY4976" fmla="*/ 867674 h 1574215"/>
                <a:gd name="connsiteX4977" fmla="*/ 2355298 w 2437871"/>
                <a:gd name="connsiteY4977" fmla="*/ 863658 h 1574215"/>
                <a:gd name="connsiteX4978" fmla="*/ 2280836 w 2437871"/>
                <a:gd name="connsiteY4978" fmla="*/ 863658 h 1574215"/>
                <a:gd name="connsiteX4979" fmla="*/ 2280836 w 2437871"/>
                <a:gd name="connsiteY4979" fmla="*/ 867674 h 1574215"/>
                <a:gd name="connsiteX4980" fmla="*/ 2202358 w 2437871"/>
                <a:gd name="connsiteY4980" fmla="*/ 867674 h 1574215"/>
                <a:gd name="connsiteX4981" fmla="*/ 2276820 w 2437871"/>
                <a:gd name="connsiteY4981" fmla="*/ 867674 h 1574215"/>
                <a:gd name="connsiteX4982" fmla="*/ 2276820 w 2437871"/>
                <a:gd name="connsiteY4982" fmla="*/ 863658 h 1574215"/>
                <a:gd name="connsiteX4983" fmla="*/ 2202358 w 2437871"/>
                <a:gd name="connsiteY4983" fmla="*/ 863658 h 1574215"/>
                <a:gd name="connsiteX4984" fmla="*/ 2202358 w 2437871"/>
                <a:gd name="connsiteY4984" fmla="*/ 867674 h 1574215"/>
                <a:gd name="connsiteX4985" fmla="*/ 392550 w 2437871"/>
                <a:gd name="connsiteY4985" fmla="*/ 863658 h 1574215"/>
                <a:gd name="connsiteX4986" fmla="*/ 318088 w 2437871"/>
                <a:gd name="connsiteY4986" fmla="*/ 863658 h 1574215"/>
                <a:gd name="connsiteX4987" fmla="*/ 318088 w 2437871"/>
                <a:gd name="connsiteY4987" fmla="*/ 867674 h 1574215"/>
                <a:gd name="connsiteX4988" fmla="*/ 392550 w 2437871"/>
                <a:gd name="connsiteY4988" fmla="*/ 867674 h 1574215"/>
                <a:gd name="connsiteX4989" fmla="*/ 392550 w 2437871"/>
                <a:gd name="connsiteY4989" fmla="*/ 863658 h 1574215"/>
                <a:gd name="connsiteX4990" fmla="*/ 471108 w 2437871"/>
                <a:gd name="connsiteY4990" fmla="*/ 863658 h 1574215"/>
                <a:gd name="connsiteX4991" fmla="*/ 396646 w 2437871"/>
                <a:gd name="connsiteY4991" fmla="*/ 863658 h 1574215"/>
                <a:gd name="connsiteX4992" fmla="*/ 396646 w 2437871"/>
                <a:gd name="connsiteY4992" fmla="*/ 867674 h 1574215"/>
                <a:gd name="connsiteX4993" fmla="*/ 471108 w 2437871"/>
                <a:gd name="connsiteY4993" fmla="*/ 867674 h 1574215"/>
                <a:gd name="connsiteX4994" fmla="*/ 471108 w 2437871"/>
                <a:gd name="connsiteY4994" fmla="*/ 863658 h 1574215"/>
                <a:gd name="connsiteX4995" fmla="*/ 314072 w 2437871"/>
                <a:gd name="connsiteY4995" fmla="*/ 863658 h 1574215"/>
                <a:gd name="connsiteX4996" fmla="*/ 239610 w 2437871"/>
                <a:gd name="connsiteY4996" fmla="*/ 863658 h 1574215"/>
                <a:gd name="connsiteX4997" fmla="*/ 239610 w 2437871"/>
                <a:gd name="connsiteY4997" fmla="*/ 867674 h 1574215"/>
                <a:gd name="connsiteX4998" fmla="*/ 314072 w 2437871"/>
                <a:gd name="connsiteY4998" fmla="*/ 867674 h 1574215"/>
                <a:gd name="connsiteX4999" fmla="*/ 314072 w 2437871"/>
                <a:gd name="connsiteY4999" fmla="*/ 863658 h 1574215"/>
                <a:gd name="connsiteX5000" fmla="*/ 1652773 w 2437871"/>
                <a:gd name="connsiteY5000" fmla="*/ 942136 h 1574215"/>
                <a:gd name="connsiteX5001" fmla="*/ 1652773 w 2437871"/>
                <a:gd name="connsiteY5001" fmla="*/ 946152 h 1574215"/>
                <a:gd name="connsiteX5002" fmla="*/ 1727234 w 2437871"/>
                <a:gd name="connsiteY5002" fmla="*/ 946152 h 1574215"/>
                <a:gd name="connsiteX5003" fmla="*/ 1727234 w 2437871"/>
                <a:gd name="connsiteY5003" fmla="*/ 942136 h 1574215"/>
                <a:gd name="connsiteX5004" fmla="*/ 1652773 w 2437871"/>
                <a:gd name="connsiteY5004" fmla="*/ 942136 h 1574215"/>
                <a:gd name="connsiteX5005" fmla="*/ 632080 w 2437871"/>
                <a:gd name="connsiteY5005" fmla="*/ 942136 h 1574215"/>
                <a:gd name="connsiteX5006" fmla="*/ 632080 w 2437871"/>
                <a:gd name="connsiteY5006" fmla="*/ 946152 h 1574215"/>
                <a:gd name="connsiteX5007" fmla="*/ 706541 w 2437871"/>
                <a:gd name="connsiteY5007" fmla="*/ 946152 h 1574215"/>
                <a:gd name="connsiteX5008" fmla="*/ 706541 w 2437871"/>
                <a:gd name="connsiteY5008" fmla="*/ 942136 h 1574215"/>
                <a:gd name="connsiteX5009" fmla="*/ 632080 w 2437871"/>
                <a:gd name="connsiteY5009" fmla="*/ 942136 h 1574215"/>
                <a:gd name="connsiteX5010" fmla="*/ 1495737 w 2437871"/>
                <a:gd name="connsiteY5010" fmla="*/ 942136 h 1574215"/>
                <a:gd name="connsiteX5011" fmla="*/ 1495737 w 2437871"/>
                <a:gd name="connsiteY5011" fmla="*/ 946152 h 1574215"/>
                <a:gd name="connsiteX5012" fmla="*/ 1570198 w 2437871"/>
                <a:gd name="connsiteY5012" fmla="*/ 946152 h 1574215"/>
                <a:gd name="connsiteX5013" fmla="*/ 1570198 w 2437871"/>
                <a:gd name="connsiteY5013" fmla="*/ 942136 h 1574215"/>
                <a:gd name="connsiteX5014" fmla="*/ 1495737 w 2437871"/>
                <a:gd name="connsiteY5014" fmla="*/ 942136 h 1574215"/>
                <a:gd name="connsiteX5015" fmla="*/ 1574215 w 2437871"/>
                <a:gd name="connsiteY5015" fmla="*/ 942136 h 1574215"/>
                <a:gd name="connsiteX5016" fmla="*/ 1574215 w 2437871"/>
                <a:gd name="connsiteY5016" fmla="*/ 946152 h 1574215"/>
                <a:gd name="connsiteX5017" fmla="*/ 1648676 w 2437871"/>
                <a:gd name="connsiteY5017" fmla="*/ 946152 h 1574215"/>
                <a:gd name="connsiteX5018" fmla="*/ 1648676 w 2437871"/>
                <a:gd name="connsiteY5018" fmla="*/ 942136 h 1574215"/>
                <a:gd name="connsiteX5019" fmla="*/ 1574215 w 2437871"/>
                <a:gd name="connsiteY5019" fmla="*/ 942136 h 1574215"/>
                <a:gd name="connsiteX5020" fmla="*/ 1731250 w 2437871"/>
                <a:gd name="connsiteY5020" fmla="*/ 942136 h 1574215"/>
                <a:gd name="connsiteX5021" fmla="*/ 1731250 w 2437871"/>
                <a:gd name="connsiteY5021" fmla="*/ 946152 h 1574215"/>
                <a:gd name="connsiteX5022" fmla="*/ 1805712 w 2437871"/>
                <a:gd name="connsiteY5022" fmla="*/ 946152 h 1574215"/>
                <a:gd name="connsiteX5023" fmla="*/ 1805712 w 2437871"/>
                <a:gd name="connsiteY5023" fmla="*/ 942136 h 1574215"/>
                <a:gd name="connsiteX5024" fmla="*/ 1731250 w 2437871"/>
                <a:gd name="connsiteY5024" fmla="*/ 942136 h 1574215"/>
                <a:gd name="connsiteX5025" fmla="*/ 710638 w 2437871"/>
                <a:gd name="connsiteY5025" fmla="*/ 942136 h 1574215"/>
                <a:gd name="connsiteX5026" fmla="*/ 710638 w 2437871"/>
                <a:gd name="connsiteY5026" fmla="*/ 946152 h 1574215"/>
                <a:gd name="connsiteX5027" fmla="*/ 785099 w 2437871"/>
                <a:gd name="connsiteY5027" fmla="*/ 946152 h 1574215"/>
                <a:gd name="connsiteX5028" fmla="*/ 785099 w 2437871"/>
                <a:gd name="connsiteY5028" fmla="*/ 942136 h 1574215"/>
                <a:gd name="connsiteX5029" fmla="*/ 710638 w 2437871"/>
                <a:gd name="connsiteY5029" fmla="*/ 942136 h 1574215"/>
                <a:gd name="connsiteX5030" fmla="*/ 553602 w 2437871"/>
                <a:gd name="connsiteY5030" fmla="*/ 942136 h 1574215"/>
                <a:gd name="connsiteX5031" fmla="*/ 553602 w 2437871"/>
                <a:gd name="connsiteY5031" fmla="*/ 946152 h 1574215"/>
                <a:gd name="connsiteX5032" fmla="*/ 628063 w 2437871"/>
                <a:gd name="connsiteY5032" fmla="*/ 946152 h 1574215"/>
                <a:gd name="connsiteX5033" fmla="*/ 628063 w 2437871"/>
                <a:gd name="connsiteY5033" fmla="*/ 942136 h 1574215"/>
                <a:gd name="connsiteX5034" fmla="*/ 553602 w 2437871"/>
                <a:gd name="connsiteY5034" fmla="*/ 942136 h 1574215"/>
                <a:gd name="connsiteX5035" fmla="*/ 1809809 w 2437871"/>
                <a:gd name="connsiteY5035" fmla="*/ 942136 h 1574215"/>
                <a:gd name="connsiteX5036" fmla="*/ 1809809 w 2437871"/>
                <a:gd name="connsiteY5036" fmla="*/ 946152 h 1574215"/>
                <a:gd name="connsiteX5037" fmla="*/ 1884270 w 2437871"/>
                <a:gd name="connsiteY5037" fmla="*/ 946152 h 1574215"/>
                <a:gd name="connsiteX5038" fmla="*/ 1884270 w 2437871"/>
                <a:gd name="connsiteY5038" fmla="*/ 942136 h 1574215"/>
                <a:gd name="connsiteX5039" fmla="*/ 1809809 w 2437871"/>
                <a:gd name="connsiteY5039" fmla="*/ 942136 h 1574215"/>
                <a:gd name="connsiteX5040" fmla="*/ 1338701 w 2437871"/>
                <a:gd name="connsiteY5040" fmla="*/ 942136 h 1574215"/>
                <a:gd name="connsiteX5041" fmla="*/ 1338701 w 2437871"/>
                <a:gd name="connsiteY5041" fmla="*/ 946152 h 1574215"/>
                <a:gd name="connsiteX5042" fmla="*/ 1413162 w 2437871"/>
                <a:gd name="connsiteY5042" fmla="*/ 946152 h 1574215"/>
                <a:gd name="connsiteX5043" fmla="*/ 1413162 w 2437871"/>
                <a:gd name="connsiteY5043" fmla="*/ 942136 h 1574215"/>
                <a:gd name="connsiteX5044" fmla="*/ 1338701 w 2437871"/>
                <a:gd name="connsiteY5044" fmla="*/ 942136 h 1574215"/>
                <a:gd name="connsiteX5045" fmla="*/ 1417259 w 2437871"/>
                <a:gd name="connsiteY5045" fmla="*/ 942136 h 1574215"/>
                <a:gd name="connsiteX5046" fmla="*/ 1417259 w 2437871"/>
                <a:gd name="connsiteY5046" fmla="*/ 946152 h 1574215"/>
                <a:gd name="connsiteX5047" fmla="*/ 1491721 w 2437871"/>
                <a:gd name="connsiteY5047" fmla="*/ 946152 h 1574215"/>
                <a:gd name="connsiteX5048" fmla="*/ 1491721 w 2437871"/>
                <a:gd name="connsiteY5048" fmla="*/ 942136 h 1574215"/>
                <a:gd name="connsiteX5049" fmla="*/ 1417259 w 2437871"/>
                <a:gd name="connsiteY5049" fmla="*/ 942136 h 1574215"/>
                <a:gd name="connsiteX5050" fmla="*/ 1181665 w 2437871"/>
                <a:gd name="connsiteY5050" fmla="*/ 942136 h 1574215"/>
                <a:gd name="connsiteX5051" fmla="*/ 1181665 w 2437871"/>
                <a:gd name="connsiteY5051" fmla="*/ 946152 h 1574215"/>
                <a:gd name="connsiteX5052" fmla="*/ 1256127 w 2437871"/>
                <a:gd name="connsiteY5052" fmla="*/ 946152 h 1574215"/>
                <a:gd name="connsiteX5053" fmla="*/ 1256127 w 2437871"/>
                <a:gd name="connsiteY5053" fmla="*/ 942136 h 1574215"/>
                <a:gd name="connsiteX5054" fmla="*/ 1181665 w 2437871"/>
                <a:gd name="connsiteY5054" fmla="*/ 942136 h 1574215"/>
                <a:gd name="connsiteX5055" fmla="*/ 789115 w 2437871"/>
                <a:gd name="connsiteY5055" fmla="*/ 942136 h 1574215"/>
                <a:gd name="connsiteX5056" fmla="*/ 789115 w 2437871"/>
                <a:gd name="connsiteY5056" fmla="*/ 946152 h 1574215"/>
                <a:gd name="connsiteX5057" fmla="*/ 863577 w 2437871"/>
                <a:gd name="connsiteY5057" fmla="*/ 946152 h 1574215"/>
                <a:gd name="connsiteX5058" fmla="*/ 863577 w 2437871"/>
                <a:gd name="connsiteY5058" fmla="*/ 942136 h 1574215"/>
                <a:gd name="connsiteX5059" fmla="*/ 789115 w 2437871"/>
                <a:gd name="connsiteY5059" fmla="*/ 942136 h 1574215"/>
                <a:gd name="connsiteX5060" fmla="*/ 1260223 w 2437871"/>
                <a:gd name="connsiteY5060" fmla="*/ 942136 h 1574215"/>
                <a:gd name="connsiteX5061" fmla="*/ 1260223 w 2437871"/>
                <a:gd name="connsiteY5061" fmla="*/ 946152 h 1574215"/>
                <a:gd name="connsiteX5062" fmla="*/ 1334685 w 2437871"/>
                <a:gd name="connsiteY5062" fmla="*/ 946152 h 1574215"/>
                <a:gd name="connsiteX5063" fmla="*/ 1334685 w 2437871"/>
                <a:gd name="connsiteY5063" fmla="*/ 942136 h 1574215"/>
                <a:gd name="connsiteX5064" fmla="*/ 1260223 w 2437871"/>
                <a:gd name="connsiteY5064" fmla="*/ 942136 h 1574215"/>
                <a:gd name="connsiteX5065" fmla="*/ 1103187 w 2437871"/>
                <a:gd name="connsiteY5065" fmla="*/ 942136 h 1574215"/>
                <a:gd name="connsiteX5066" fmla="*/ 1103187 w 2437871"/>
                <a:gd name="connsiteY5066" fmla="*/ 946152 h 1574215"/>
                <a:gd name="connsiteX5067" fmla="*/ 1177649 w 2437871"/>
                <a:gd name="connsiteY5067" fmla="*/ 946152 h 1574215"/>
                <a:gd name="connsiteX5068" fmla="*/ 1177649 w 2437871"/>
                <a:gd name="connsiteY5068" fmla="*/ 942136 h 1574215"/>
                <a:gd name="connsiteX5069" fmla="*/ 1103187 w 2437871"/>
                <a:gd name="connsiteY5069" fmla="*/ 942136 h 1574215"/>
                <a:gd name="connsiteX5070" fmla="*/ 946151 w 2437871"/>
                <a:gd name="connsiteY5070" fmla="*/ 942136 h 1574215"/>
                <a:gd name="connsiteX5071" fmla="*/ 946151 w 2437871"/>
                <a:gd name="connsiteY5071" fmla="*/ 946152 h 1574215"/>
                <a:gd name="connsiteX5072" fmla="*/ 1020613 w 2437871"/>
                <a:gd name="connsiteY5072" fmla="*/ 946152 h 1574215"/>
                <a:gd name="connsiteX5073" fmla="*/ 1020613 w 2437871"/>
                <a:gd name="connsiteY5073" fmla="*/ 942136 h 1574215"/>
                <a:gd name="connsiteX5074" fmla="*/ 946151 w 2437871"/>
                <a:gd name="connsiteY5074" fmla="*/ 942136 h 1574215"/>
                <a:gd name="connsiteX5075" fmla="*/ 471108 w 2437871"/>
                <a:gd name="connsiteY5075" fmla="*/ 942136 h 1574215"/>
                <a:gd name="connsiteX5076" fmla="*/ 396646 w 2437871"/>
                <a:gd name="connsiteY5076" fmla="*/ 942136 h 1574215"/>
                <a:gd name="connsiteX5077" fmla="*/ 396646 w 2437871"/>
                <a:gd name="connsiteY5077" fmla="*/ 946152 h 1574215"/>
                <a:gd name="connsiteX5078" fmla="*/ 471108 w 2437871"/>
                <a:gd name="connsiteY5078" fmla="*/ 946152 h 1574215"/>
                <a:gd name="connsiteX5079" fmla="*/ 471108 w 2437871"/>
                <a:gd name="connsiteY5079" fmla="*/ 942136 h 1574215"/>
                <a:gd name="connsiteX5080" fmla="*/ 867673 w 2437871"/>
                <a:gd name="connsiteY5080" fmla="*/ 942136 h 1574215"/>
                <a:gd name="connsiteX5081" fmla="*/ 867673 w 2437871"/>
                <a:gd name="connsiteY5081" fmla="*/ 946152 h 1574215"/>
                <a:gd name="connsiteX5082" fmla="*/ 942135 w 2437871"/>
                <a:gd name="connsiteY5082" fmla="*/ 946152 h 1574215"/>
                <a:gd name="connsiteX5083" fmla="*/ 942135 w 2437871"/>
                <a:gd name="connsiteY5083" fmla="*/ 942136 h 1574215"/>
                <a:gd name="connsiteX5084" fmla="*/ 867673 w 2437871"/>
                <a:gd name="connsiteY5084" fmla="*/ 942136 h 1574215"/>
                <a:gd name="connsiteX5085" fmla="*/ 1024629 w 2437871"/>
                <a:gd name="connsiteY5085" fmla="*/ 942136 h 1574215"/>
                <a:gd name="connsiteX5086" fmla="*/ 1024629 w 2437871"/>
                <a:gd name="connsiteY5086" fmla="*/ 946152 h 1574215"/>
                <a:gd name="connsiteX5087" fmla="*/ 1099091 w 2437871"/>
                <a:gd name="connsiteY5087" fmla="*/ 946152 h 1574215"/>
                <a:gd name="connsiteX5088" fmla="*/ 1099091 w 2437871"/>
                <a:gd name="connsiteY5088" fmla="*/ 942136 h 1574215"/>
                <a:gd name="connsiteX5089" fmla="*/ 1024629 w 2437871"/>
                <a:gd name="connsiteY5089" fmla="*/ 942136 h 1574215"/>
                <a:gd name="connsiteX5090" fmla="*/ 157036 w 2437871"/>
                <a:gd name="connsiteY5090" fmla="*/ 942136 h 1574215"/>
                <a:gd name="connsiteX5091" fmla="*/ 82574 w 2437871"/>
                <a:gd name="connsiteY5091" fmla="*/ 942136 h 1574215"/>
                <a:gd name="connsiteX5092" fmla="*/ 82574 w 2437871"/>
                <a:gd name="connsiteY5092" fmla="*/ 946152 h 1574215"/>
                <a:gd name="connsiteX5093" fmla="*/ 157036 w 2437871"/>
                <a:gd name="connsiteY5093" fmla="*/ 946152 h 1574215"/>
                <a:gd name="connsiteX5094" fmla="*/ 157036 w 2437871"/>
                <a:gd name="connsiteY5094" fmla="*/ 942136 h 1574215"/>
                <a:gd name="connsiteX5095" fmla="*/ 2202358 w 2437871"/>
                <a:gd name="connsiteY5095" fmla="*/ 946152 h 1574215"/>
                <a:gd name="connsiteX5096" fmla="*/ 2276820 w 2437871"/>
                <a:gd name="connsiteY5096" fmla="*/ 946152 h 1574215"/>
                <a:gd name="connsiteX5097" fmla="*/ 2276820 w 2437871"/>
                <a:gd name="connsiteY5097" fmla="*/ 942136 h 1574215"/>
                <a:gd name="connsiteX5098" fmla="*/ 2202358 w 2437871"/>
                <a:gd name="connsiteY5098" fmla="*/ 942136 h 1574215"/>
                <a:gd name="connsiteX5099" fmla="*/ 2202358 w 2437871"/>
                <a:gd name="connsiteY5099" fmla="*/ 946152 h 1574215"/>
                <a:gd name="connsiteX5100" fmla="*/ 2359394 w 2437871"/>
                <a:gd name="connsiteY5100" fmla="*/ 946152 h 1574215"/>
                <a:gd name="connsiteX5101" fmla="*/ 2433856 w 2437871"/>
                <a:gd name="connsiteY5101" fmla="*/ 946152 h 1574215"/>
                <a:gd name="connsiteX5102" fmla="*/ 2433856 w 2437871"/>
                <a:gd name="connsiteY5102" fmla="*/ 942136 h 1574215"/>
                <a:gd name="connsiteX5103" fmla="*/ 2359394 w 2437871"/>
                <a:gd name="connsiteY5103" fmla="*/ 942136 h 1574215"/>
                <a:gd name="connsiteX5104" fmla="*/ 2359394 w 2437871"/>
                <a:gd name="connsiteY5104" fmla="*/ 946152 h 1574215"/>
                <a:gd name="connsiteX5105" fmla="*/ 314072 w 2437871"/>
                <a:gd name="connsiteY5105" fmla="*/ 942136 h 1574215"/>
                <a:gd name="connsiteX5106" fmla="*/ 239610 w 2437871"/>
                <a:gd name="connsiteY5106" fmla="*/ 942136 h 1574215"/>
                <a:gd name="connsiteX5107" fmla="*/ 239610 w 2437871"/>
                <a:gd name="connsiteY5107" fmla="*/ 946152 h 1574215"/>
                <a:gd name="connsiteX5108" fmla="*/ 314072 w 2437871"/>
                <a:gd name="connsiteY5108" fmla="*/ 946152 h 1574215"/>
                <a:gd name="connsiteX5109" fmla="*/ 314072 w 2437871"/>
                <a:gd name="connsiteY5109" fmla="*/ 942136 h 1574215"/>
                <a:gd name="connsiteX5110" fmla="*/ 392550 w 2437871"/>
                <a:gd name="connsiteY5110" fmla="*/ 942136 h 1574215"/>
                <a:gd name="connsiteX5111" fmla="*/ 318088 w 2437871"/>
                <a:gd name="connsiteY5111" fmla="*/ 942136 h 1574215"/>
                <a:gd name="connsiteX5112" fmla="*/ 318088 w 2437871"/>
                <a:gd name="connsiteY5112" fmla="*/ 946152 h 1574215"/>
                <a:gd name="connsiteX5113" fmla="*/ 392550 w 2437871"/>
                <a:gd name="connsiteY5113" fmla="*/ 946152 h 1574215"/>
                <a:gd name="connsiteX5114" fmla="*/ 392550 w 2437871"/>
                <a:gd name="connsiteY5114" fmla="*/ 942136 h 1574215"/>
                <a:gd name="connsiteX5115" fmla="*/ 1888286 w 2437871"/>
                <a:gd name="connsiteY5115" fmla="*/ 946152 h 1574215"/>
                <a:gd name="connsiteX5116" fmla="*/ 1962748 w 2437871"/>
                <a:gd name="connsiteY5116" fmla="*/ 946152 h 1574215"/>
                <a:gd name="connsiteX5117" fmla="*/ 1962748 w 2437871"/>
                <a:gd name="connsiteY5117" fmla="*/ 942136 h 1574215"/>
                <a:gd name="connsiteX5118" fmla="*/ 1888286 w 2437871"/>
                <a:gd name="connsiteY5118" fmla="*/ 942136 h 1574215"/>
                <a:gd name="connsiteX5119" fmla="*/ 1888286 w 2437871"/>
                <a:gd name="connsiteY5119" fmla="*/ 946152 h 1574215"/>
                <a:gd name="connsiteX5120" fmla="*/ 549585 w 2437871"/>
                <a:gd name="connsiteY5120" fmla="*/ 942136 h 1574215"/>
                <a:gd name="connsiteX5121" fmla="*/ 475124 w 2437871"/>
                <a:gd name="connsiteY5121" fmla="*/ 942136 h 1574215"/>
                <a:gd name="connsiteX5122" fmla="*/ 475124 w 2437871"/>
                <a:gd name="connsiteY5122" fmla="*/ 946152 h 1574215"/>
                <a:gd name="connsiteX5123" fmla="*/ 549585 w 2437871"/>
                <a:gd name="connsiteY5123" fmla="*/ 946152 h 1574215"/>
                <a:gd name="connsiteX5124" fmla="*/ 549585 w 2437871"/>
                <a:gd name="connsiteY5124" fmla="*/ 942136 h 1574215"/>
                <a:gd name="connsiteX5125" fmla="*/ 2123800 w 2437871"/>
                <a:gd name="connsiteY5125" fmla="*/ 946152 h 1574215"/>
                <a:gd name="connsiteX5126" fmla="*/ 2198262 w 2437871"/>
                <a:gd name="connsiteY5126" fmla="*/ 946152 h 1574215"/>
                <a:gd name="connsiteX5127" fmla="*/ 2198262 w 2437871"/>
                <a:gd name="connsiteY5127" fmla="*/ 942136 h 1574215"/>
                <a:gd name="connsiteX5128" fmla="*/ 2123800 w 2437871"/>
                <a:gd name="connsiteY5128" fmla="*/ 942136 h 1574215"/>
                <a:gd name="connsiteX5129" fmla="*/ 2123800 w 2437871"/>
                <a:gd name="connsiteY5129" fmla="*/ 946152 h 1574215"/>
                <a:gd name="connsiteX5130" fmla="*/ 235514 w 2437871"/>
                <a:gd name="connsiteY5130" fmla="*/ 942136 h 1574215"/>
                <a:gd name="connsiteX5131" fmla="*/ 161052 w 2437871"/>
                <a:gd name="connsiteY5131" fmla="*/ 942136 h 1574215"/>
                <a:gd name="connsiteX5132" fmla="*/ 161052 w 2437871"/>
                <a:gd name="connsiteY5132" fmla="*/ 946152 h 1574215"/>
                <a:gd name="connsiteX5133" fmla="*/ 235514 w 2437871"/>
                <a:gd name="connsiteY5133" fmla="*/ 946152 h 1574215"/>
                <a:gd name="connsiteX5134" fmla="*/ 235514 w 2437871"/>
                <a:gd name="connsiteY5134" fmla="*/ 942136 h 1574215"/>
                <a:gd name="connsiteX5135" fmla="*/ 1966764 w 2437871"/>
                <a:gd name="connsiteY5135" fmla="*/ 946152 h 1574215"/>
                <a:gd name="connsiteX5136" fmla="*/ 2041226 w 2437871"/>
                <a:gd name="connsiteY5136" fmla="*/ 946152 h 1574215"/>
                <a:gd name="connsiteX5137" fmla="*/ 2041226 w 2437871"/>
                <a:gd name="connsiteY5137" fmla="*/ 942136 h 1574215"/>
                <a:gd name="connsiteX5138" fmla="*/ 1966764 w 2437871"/>
                <a:gd name="connsiteY5138" fmla="*/ 942136 h 1574215"/>
                <a:gd name="connsiteX5139" fmla="*/ 1966764 w 2437871"/>
                <a:gd name="connsiteY5139" fmla="*/ 946152 h 1574215"/>
                <a:gd name="connsiteX5140" fmla="*/ 2045322 w 2437871"/>
                <a:gd name="connsiteY5140" fmla="*/ 946152 h 1574215"/>
                <a:gd name="connsiteX5141" fmla="*/ 2119784 w 2437871"/>
                <a:gd name="connsiteY5141" fmla="*/ 946152 h 1574215"/>
                <a:gd name="connsiteX5142" fmla="*/ 2119784 w 2437871"/>
                <a:gd name="connsiteY5142" fmla="*/ 942136 h 1574215"/>
                <a:gd name="connsiteX5143" fmla="*/ 2045322 w 2437871"/>
                <a:gd name="connsiteY5143" fmla="*/ 942136 h 1574215"/>
                <a:gd name="connsiteX5144" fmla="*/ 2045322 w 2437871"/>
                <a:gd name="connsiteY5144" fmla="*/ 946152 h 1574215"/>
                <a:gd name="connsiteX5145" fmla="*/ 2280836 w 2437871"/>
                <a:gd name="connsiteY5145" fmla="*/ 946152 h 1574215"/>
                <a:gd name="connsiteX5146" fmla="*/ 2355298 w 2437871"/>
                <a:gd name="connsiteY5146" fmla="*/ 946152 h 1574215"/>
                <a:gd name="connsiteX5147" fmla="*/ 2355298 w 2437871"/>
                <a:gd name="connsiteY5147" fmla="*/ 942136 h 1574215"/>
                <a:gd name="connsiteX5148" fmla="*/ 2280836 w 2437871"/>
                <a:gd name="connsiteY5148" fmla="*/ 942136 h 1574215"/>
                <a:gd name="connsiteX5149" fmla="*/ 2280836 w 2437871"/>
                <a:gd name="connsiteY5149" fmla="*/ 946152 h 1574215"/>
                <a:gd name="connsiteX5150" fmla="*/ 78478 w 2437871"/>
                <a:gd name="connsiteY5150" fmla="*/ 942136 h 1574215"/>
                <a:gd name="connsiteX5151" fmla="*/ 4016 w 2437871"/>
                <a:gd name="connsiteY5151" fmla="*/ 942136 h 1574215"/>
                <a:gd name="connsiteX5152" fmla="*/ 4016 w 2437871"/>
                <a:gd name="connsiteY5152" fmla="*/ 946152 h 1574215"/>
                <a:gd name="connsiteX5153" fmla="*/ 78478 w 2437871"/>
                <a:gd name="connsiteY5153" fmla="*/ 946152 h 1574215"/>
                <a:gd name="connsiteX5154" fmla="*/ 78478 w 2437871"/>
                <a:gd name="connsiteY5154" fmla="*/ 942136 h 1574215"/>
                <a:gd name="connsiteX5155" fmla="*/ 1652773 w 2437871"/>
                <a:gd name="connsiteY5155" fmla="*/ 1020613 h 1574215"/>
                <a:gd name="connsiteX5156" fmla="*/ 1652773 w 2437871"/>
                <a:gd name="connsiteY5156" fmla="*/ 1024630 h 1574215"/>
                <a:gd name="connsiteX5157" fmla="*/ 1727234 w 2437871"/>
                <a:gd name="connsiteY5157" fmla="*/ 1024630 h 1574215"/>
                <a:gd name="connsiteX5158" fmla="*/ 1727234 w 2437871"/>
                <a:gd name="connsiteY5158" fmla="*/ 1020613 h 1574215"/>
                <a:gd name="connsiteX5159" fmla="*/ 1652773 w 2437871"/>
                <a:gd name="connsiteY5159" fmla="*/ 1020613 h 1574215"/>
                <a:gd name="connsiteX5160" fmla="*/ 1731250 w 2437871"/>
                <a:gd name="connsiteY5160" fmla="*/ 1020613 h 1574215"/>
                <a:gd name="connsiteX5161" fmla="*/ 1731250 w 2437871"/>
                <a:gd name="connsiteY5161" fmla="*/ 1024630 h 1574215"/>
                <a:gd name="connsiteX5162" fmla="*/ 1805712 w 2437871"/>
                <a:gd name="connsiteY5162" fmla="*/ 1024630 h 1574215"/>
                <a:gd name="connsiteX5163" fmla="*/ 1805712 w 2437871"/>
                <a:gd name="connsiteY5163" fmla="*/ 1020613 h 1574215"/>
                <a:gd name="connsiteX5164" fmla="*/ 1731250 w 2437871"/>
                <a:gd name="connsiteY5164" fmla="*/ 1020613 h 1574215"/>
                <a:gd name="connsiteX5165" fmla="*/ 1574215 w 2437871"/>
                <a:gd name="connsiteY5165" fmla="*/ 1020613 h 1574215"/>
                <a:gd name="connsiteX5166" fmla="*/ 1574215 w 2437871"/>
                <a:gd name="connsiteY5166" fmla="*/ 1024630 h 1574215"/>
                <a:gd name="connsiteX5167" fmla="*/ 1648676 w 2437871"/>
                <a:gd name="connsiteY5167" fmla="*/ 1024630 h 1574215"/>
                <a:gd name="connsiteX5168" fmla="*/ 1648676 w 2437871"/>
                <a:gd name="connsiteY5168" fmla="*/ 1020613 h 1574215"/>
                <a:gd name="connsiteX5169" fmla="*/ 1574215 w 2437871"/>
                <a:gd name="connsiteY5169" fmla="*/ 1020613 h 1574215"/>
                <a:gd name="connsiteX5170" fmla="*/ 1338701 w 2437871"/>
                <a:gd name="connsiteY5170" fmla="*/ 1020613 h 1574215"/>
                <a:gd name="connsiteX5171" fmla="*/ 1338701 w 2437871"/>
                <a:gd name="connsiteY5171" fmla="*/ 1024630 h 1574215"/>
                <a:gd name="connsiteX5172" fmla="*/ 1413162 w 2437871"/>
                <a:gd name="connsiteY5172" fmla="*/ 1024630 h 1574215"/>
                <a:gd name="connsiteX5173" fmla="*/ 1413162 w 2437871"/>
                <a:gd name="connsiteY5173" fmla="*/ 1020613 h 1574215"/>
                <a:gd name="connsiteX5174" fmla="*/ 1338701 w 2437871"/>
                <a:gd name="connsiteY5174" fmla="*/ 1020613 h 1574215"/>
                <a:gd name="connsiteX5175" fmla="*/ 1417259 w 2437871"/>
                <a:gd name="connsiteY5175" fmla="*/ 1020613 h 1574215"/>
                <a:gd name="connsiteX5176" fmla="*/ 1417259 w 2437871"/>
                <a:gd name="connsiteY5176" fmla="*/ 1024630 h 1574215"/>
                <a:gd name="connsiteX5177" fmla="*/ 1491721 w 2437871"/>
                <a:gd name="connsiteY5177" fmla="*/ 1024630 h 1574215"/>
                <a:gd name="connsiteX5178" fmla="*/ 1491721 w 2437871"/>
                <a:gd name="connsiteY5178" fmla="*/ 1020613 h 1574215"/>
                <a:gd name="connsiteX5179" fmla="*/ 1417259 w 2437871"/>
                <a:gd name="connsiteY5179" fmla="*/ 1020613 h 1574215"/>
                <a:gd name="connsiteX5180" fmla="*/ 1181665 w 2437871"/>
                <a:gd name="connsiteY5180" fmla="*/ 1020613 h 1574215"/>
                <a:gd name="connsiteX5181" fmla="*/ 1181665 w 2437871"/>
                <a:gd name="connsiteY5181" fmla="*/ 1024630 h 1574215"/>
                <a:gd name="connsiteX5182" fmla="*/ 1256127 w 2437871"/>
                <a:gd name="connsiteY5182" fmla="*/ 1024630 h 1574215"/>
                <a:gd name="connsiteX5183" fmla="*/ 1256127 w 2437871"/>
                <a:gd name="connsiteY5183" fmla="*/ 1020613 h 1574215"/>
                <a:gd name="connsiteX5184" fmla="*/ 1181665 w 2437871"/>
                <a:gd name="connsiteY5184" fmla="*/ 1020613 h 1574215"/>
                <a:gd name="connsiteX5185" fmla="*/ 1103187 w 2437871"/>
                <a:gd name="connsiteY5185" fmla="*/ 1020613 h 1574215"/>
                <a:gd name="connsiteX5186" fmla="*/ 1103187 w 2437871"/>
                <a:gd name="connsiteY5186" fmla="*/ 1024630 h 1574215"/>
                <a:gd name="connsiteX5187" fmla="*/ 1177649 w 2437871"/>
                <a:gd name="connsiteY5187" fmla="*/ 1024630 h 1574215"/>
                <a:gd name="connsiteX5188" fmla="*/ 1177649 w 2437871"/>
                <a:gd name="connsiteY5188" fmla="*/ 1020613 h 1574215"/>
                <a:gd name="connsiteX5189" fmla="*/ 1103187 w 2437871"/>
                <a:gd name="connsiteY5189" fmla="*/ 1020613 h 1574215"/>
                <a:gd name="connsiteX5190" fmla="*/ 1260223 w 2437871"/>
                <a:gd name="connsiteY5190" fmla="*/ 1020613 h 1574215"/>
                <a:gd name="connsiteX5191" fmla="*/ 1260223 w 2437871"/>
                <a:gd name="connsiteY5191" fmla="*/ 1024630 h 1574215"/>
                <a:gd name="connsiteX5192" fmla="*/ 1334685 w 2437871"/>
                <a:gd name="connsiteY5192" fmla="*/ 1024630 h 1574215"/>
                <a:gd name="connsiteX5193" fmla="*/ 1334685 w 2437871"/>
                <a:gd name="connsiteY5193" fmla="*/ 1020613 h 1574215"/>
                <a:gd name="connsiteX5194" fmla="*/ 1260223 w 2437871"/>
                <a:gd name="connsiteY5194" fmla="*/ 1020613 h 1574215"/>
                <a:gd name="connsiteX5195" fmla="*/ 1024629 w 2437871"/>
                <a:gd name="connsiteY5195" fmla="*/ 1020613 h 1574215"/>
                <a:gd name="connsiteX5196" fmla="*/ 1024629 w 2437871"/>
                <a:gd name="connsiteY5196" fmla="*/ 1024630 h 1574215"/>
                <a:gd name="connsiteX5197" fmla="*/ 1099091 w 2437871"/>
                <a:gd name="connsiteY5197" fmla="*/ 1024630 h 1574215"/>
                <a:gd name="connsiteX5198" fmla="*/ 1099091 w 2437871"/>
                <a:gd name="connsiteY5198" fmla="*/ 1020613 h 1574215"/>
                <a:gd name="connsiteX5199" fmla="*/ 1024629 w 2437871"/>
                <a:gd name="connsiteY5199" fmla="*/ 1020613 h 1574215"/>
                <a:gd name="connsiteX5200" fmla="*/ 1966764 w 2437871"/>
                <a:gd name="connsiteY5200" fmla="*/ 1024630 h 1574215"/>
                <a:gd name="connsiteX5201" fmla="*/ 2041226 w 2437871"/>
                <a:gd name="connsiteY5201" fmla="*/ 1024630 h 1574215"/>
                <a:gd name="connsiteX5202" fmla="*/ 2041226 w 2437871"/>
                <a:gd name="connsiteY5202" fmla="*/ 1020613 h 1574215"/>
                <a:gd name="connsiteX5203" fmla="*/ 1966764 w 2437871"/>
                <a:gd name="connsiteY5203" fmla="*/ 1020613 h 1574215"/>
                <a:gd name="connsiteX5204" fmla="*/ 1966764 w 2437871"/>
                <a:gd name="connsiteY5204" fmla="*/ 1024630 h 1574215"/>
                <a:gd name="connsiteX5205" fmla="*/ 157036 w 2437871"/>
                <a:gd name="connsiteY5205" fmla="*/ 1020613 h 1574215"/>
                <a:gd name="connsiteX5206" fmla="*/ 82574 w 2437871"/>
                <a:gd name="connsiteY5206" fmla="*/ 1020613 h 1574215"/>
                <a:gd name="connsiteX5207" fmla="*/ 82574 w 2437871"/>
                <a:gd name="connsiteY5207" fmla="*/ 1024630 h 1574215"/>
                <a:gd name="connsiteX5208" fmla="*/ 157036 w 2437871"/>
                <a:gd name="connsiteY5208" fmla="*/ 1024630 h 1574215"/>
                <a:gd name="connsiteX5209" fmla="*/ 157036 w 2437871"/>
                <a:gd name="connsiteY5209" fmla="*/ 1020613 h 1574215"/>
                <a:gd name="connsiteX5210" fmla="*/ 471108 w 2437871"/>
                <a:gd name="connsiteY5210" fmla="*/ 1020613 h 1574215"/>
                <a:gd name="connsiteX5211" fmla="*/ 396646 w 2437871"/>
                <a:gd name="connsiteY5211" fmla="*/ 1020613 h 1574215"/>
                <a:gd name="connsiteX5212" fmla="*/ 396646 w 2437871"/>
                <a:gd name="connsiteY5212" fmla="*/ 1024630 h 1574215"/>
                <a:gd name="connsiteX5213" fmla="*/ 471108 w 2437871"/>
                <a:gd name="connsiteY5213" fmla="*/ 1024630 h 1574215"/>
                <a:gd name="connsiteX5214" fmla="*/ 471108 w 2437871"/>
                <a:gd name="connsiteY5214" fmla="*/ 1020613 h 1574215"/>
                <a:gd name="connsiteX5215" fmla="*/ 78478 w 2437871"/>
                <a:gd name="connsiteY5215" fmla="*/ 1020613 h 1574215"/>
                <a:gd name="connsiteX5216" fmla="*/ 4016 w 2437871"/>
                <a:gd name="connsiteY5216" fmla="*/ 1020613 h 1574215"/>
                <a:gd name="connsiteX5217" fmla="*/ 4016 w 2437871"/>
                <a:gd name="connsiteY5217" fmla="*/ 1024630 h 1574215"/>
                <a:gd name="connsiteX5218" fmla="*/ 78478 w 2437871"/>
                <a:gd name="connsiteY5218" fmla="*/ 1024630 h 1574215"/>
                <a:gd name="connsiteX5219" fmla="*/ 78478 w 2437871"/>
                <a:gd name="connsiteY5219" fmla="*/ 1020613 h 1574215"/>
                <a:gd name="connsiteX5220" fmla="*/ 1888286 w 2437871"/>
                <a:gd name="connsiteY5220" fmla="*/ 1020613 h 1574215"/>
                <a:gd name="connsiteX5221" fmla="*/ 1888286 w 2437871"/>
                <a:gd name="connsiteY5221" fmla="*/ 1024630 h 1574215"/>
                <a:gd name="connsiteX5222" fmla="*/ 1962748 w 2437871"/>
                <a:gd name="connsiteY5222" fmla="*/ 1024630 h 1574215"/>
                <a:gd name="connsiteX5223" fmla="*/ 1962748 w 2437871"/>
                <a:gd name="connsiteY5223" fmla="*/ 1020613 h 1574215"/>
                <a:gd name="connsiteX5224" fmla="*/ 1888286 w 2437871"/>
                <a:gd name="connsiteY5224" fmla="*/ 1020613 h 1574215"/>
                <a:gd name="connsiteX5225" fmla="*/ 1809809 w 2437871"/>
                <a:gd name="connsiteY5225" fmla="*/ 1020613 h 1574215"/>
                <a:gd name="connsiteX5226" fmla="*/ 1809809 w 2437871"/>
                <a:gd name="connsiteY5226" fmla="*/ 1024630 h 1574215"/>
                <a:gd name="connsiteX5227" fmla="*/ 1884270 w 2437871"/>
                <a:gd name="connsiteY5227" fmla="*/ 1024630 h 1574215"/>
                <a:gd name="connsiteX5228" fmla="*/ 1884270 w 2437871"/>
                <a:gd name="connsiteY5228" fmla="*/ 1020613 h 1574215"/>
                <a:gd name="connsiteX5229" fmla="*/ 1809809 w 2437871"/>
                <a:gd name="connsiteY5229" fmla="*/ 1020613 h 1574215"/>
                <a:gd name="connsiteX5230" fmla="*/ 2280836 w 2437871"/>
                <a:gd name="connsiteY5230" fmla="*/ 1024630 h 1574215"/>
                <a:gd name="connsiteX5231" fmla="*/ 2355298 w 2437871"/>
                <a:gd name="connsiteY5231" fmla="*/ 1024630 h 1574215"/>
                <a:gd name="connsiteX5232" fmla="*/ 2355298 w 2437871"/>
                <a:gd name="connsiteY5232" fmla="*/ 1020613 h 1574215"/>
                <a:gd name="connsiteX5233" fmla="*/ 2280836 w 2437871"/>
                <a:gd name="connsiteY5233" fmla="*/ 1020613 h 1574215"/>
                <a:gd name="connsiteX5234" fmla="*/ 2280836 w 2437871"/>
                <a:gd name="connsiteY5234" fmla="*/ 1024630 h 1574215"/>
                <a:gd name="connsiteX5235" fmla="*/ 1495737 w 2437871"/>
                <a:gd name="connsiteY5235" fmla="*/ 1020613 h 1574215"/>
                <a:gd name="connsiteX5236" fmla="*/ 1495737 w 2437871"/>
                <a:gd name="connsiteY5236" fmla="*/ 1024630 h 1574215"/>
                <a:gd name="connsiteX5237" fmla="*/ 1570198 w 2437871"/>
                <a:gd name="connsiteY5237" fmla="*/ 1024630 h 1574215"/>
                <a:gd name="connsiteX5238" fmla="*/ 1570198 w 2437871"/>
                <a:gd name="connsiteY5238" fmla="*/ 1020613 h 1574215"/>
                <a:gd name="connsiteX5239" fmla="*/ 1495737 w 2437871"/>
                <a:gd name="connsiteY5239" fmla="*/ 1020613 h 1574215"/>
                <a:gd name="connsiteX5240" fmla="*/ 314072 w 2437871"/>
                <a:gd name="connsiteY5240" fmla="*/ 1020613 h 1574215"/>
                <a:gd name="connsiteX5241" fmla="*/ 239610 w 2437871"/>
                <a:gd name="connsiteY5241" fmla="*/ 1020613 h 1574215"/>
                <a:gd name="connsiteX5242" fmla="*/ 239610 w 2437871"/>
                <a:gd name="connsiteY5242" fmla="*/ 1024630 h 1574215"/>
                <a:gd name="connsiteX5243" fmla="*/ 314072 w 2437871"/>
                <a:gd name="connsiteY5243" fmla="*/ 1024630 h 1574215"/>
                <a:gd name="connsiteX5244" fmla="*/ 314072 w 2437871"/>
                <a:gd name="connsiteY5244" fmla="*/ 1020613 h 1574215"/>
                <a:gd name="connsiteX5245" fmla="*/ 2202358 w 2437871"/>
                <a:gd name="connsiteY5245" fmla="*/ 1024630 h 1574215"/>
                <a:gd name="connsiteX5246" fmla="*/ 2276820 w 2437871"/>
                <a:gd name="connsiteY5246" fmla="*/ 1024630 h 1574215"/>
                <a:gd name="connsiteX5247" fmla="*/ 2276820 w 2437871"/>
                <a:gd name="connsiteY5247" fmla="*/ 1020613 h 1574215"/>
                <a:gd name="connsiteX5248" fmla="*/ 2202358 w 2437871"/>
                <a:gd name="connsiteY5248" fmla="*/ 1020613 h 1574215"/>
                <a:gd name="connsiteX5249" fmla="*/ 2202358 w 2437871"/>
                <a:gd name="connsiteY5249" fmla="*/ 1024630 h 1574215"/>
                <a:gd name="connsiteX5250" fmla="*/ 2123800 w 2437871"/>
                <a:gd name="connsiteY5250" fmla="*/ 1024630 h 1574215"/>
                <a:gd name="connsiteX5251" fmla="*/ 2198262 w 2437871"/>
                <a:gd name="connsiteY5251" fmla="*/ 1024630 h 1574215"/>
                <a:gd name="connsiteX5252" fmla="*/ 2198262 w 2437871"/>
                <a:gd name="connsiteY5252" fmla="*/ 1020613 h 1574215"/>
                <a:gd name="connsiteX5253" fmla="*/ 2123800 w 2437871"/>
                <a:gd name="connsiteY5253" fmla="*/ 1020613 h 1574215"/>
                <a:gd name="connsiteX5254" fmla="*/ 2123800 w 2437871"/>
                <a:gd name="connsiteY5254" fmla="*/ 1024630 h 1574215"/>
                <a:gd name="connsiteX5255" fmla="*/ 789115 w 2437871"/>
                <a:gd name="connsiteY5255" fmla="*/ 1020613 h 1574215"/>
                <a:gd name="connsiteX5256" fmla="*/ 789115 w 2437871"/>
                <a:gd name="connsiteY5256" fmla="*/ 1024630 h 1574215"/>
                <a:gd name="connsiteX5257" fmla="*/ 863577 w 2437871"/>
                <a:gd name="connsiteY5257" fmla="*/ 1024630 h 1574215"/>
                <a:gd name="connsiteX5258" fmla="*/ 863577 w 2437871"/>
                <a:gd name="connsiteY5258" fmla="*/ 1020613 h 1574215"/>
                <a:gd name="connsiteX5259" fmla="*/ 789115 w 2437871"/>
                <a:gd name="connsiteY5259" fmla="*/ 1020613 h 1574215"/>
                <a:gd name="connsiteX5260" fmla="*/ 2359394 w 2437871"/>
                <a:gd name="connsiteY5260" fmla="*/ 1024630 h 1574215"/>
                <a:gd name="connsiteX5261" fmla="*/ 2433856 w 2437871"/>
                <a:gd name="connsiteY5261" fmla="*/ 1024630 h 1574215"/>
                <a:gd name="connsiteX5262" fmla="*/ 2433856 w 2437871"/>
                <a:gd name="connsiteY5262" fmla="*/ 1020613 h 1574215"/>
                <a:gd name="connsiteX5263" fmla="*/ 2359394 w 2437871"/>
                <a:gd name="connsiteY5263" fmla="*/ 1020613 h 1574215"/>
                <a:gd name="connsiteX5264" fmla="*/ 2359394 w 2437871"/>
                <a:gd name="connsiteY5264" fmla="*/ 1024630 h 1574215"/>
                <a:gd name="connsiteX5265" fmla="*/ 710638 w 2437871"/>
                <a:gd name="connsiteY5265" fmla="*/ 1020613 h 1574215"/>
                <a:gd name="connsiteX5266" fmla="*/ 710638 w 2437871"/>
                <a:gd name="connsiteY5266" fmla="*/ 1024630 h 1574215"/>
                <a:gd name="connsiteX5267" fmla="*/ 785099 w 2437871"/>
                <a:gd name="connsiteY5267" fmla="*/ 1024630 h 1574215"/>
                <a:gd name="connsiteX5268" fmla="*/ 785099 w 2437871"/>
                <a:gd name="connsiteY5268" fmla="*/ 1020613 h 1574215"/>
                <a:gd name="connsiteX5269" fmla="*/ 710638 w 2437871"/>
                <a:gd name="connsiteY5269" fmla="*/ 1020613 h 1574215"/>
                <a:gd name="connsiteX5270" fmla="*/ 475124 w 2437871"/>
                <a:gd name="connsiteY5270" fmla="*/ 1020613 h 1574215"/>
                <a:gd name="connsiteX5271" fmla="*/ 475124 w 2437871"/>
                <a:gd name="connsiteY5271" fmla="*/ 1024630 h 1574215"/>
                <a:gd name="connsiteX5272" fmla="*/ 549585 w 2437871"/>
                <a:gd name="connsiteY5272" fmla="*/ 1024630 h 1574215"/>
                <a:gd name="connsiteX5273" fmla="*/ 549585 w 2437871"/>
                <a:gd name="connsiteY5273" fmla="*/ 1020613 h 1574215"/>
                <a:gd name="connsiteX5274" fmla="*/ 475124 w 2437871"/>
                <a:gd name="connsiteY5274" fmla="*/ 1020613 h 1574215"/>
                <a:gd name="connsiteX5275" fmla="*/ 235514 w 2437871"/>
                <a:gd name="connsiteY5275" fmla="*/ 1020613 h 1574215"/>
                <a:gd name="connsiteX5276" fmla="*/ 161052 w 2437871"/>
                <a:gd name="connsiteY5276" fmla="*/ 1020613 h 1574215"/>
                <a:gd name="connsiteX5277" fmla="*/ 161052 w 2437871"/>
                <a:gd name="connsiteY5277" fmla="*/ 1024630 h 1574215"/>
                <a:gd name="connsiteX5278" fmla="*/ 235514 w 2437871"/>
                <a:gd name="connsiteY5278" fmla="*/ 1024630 h 1574215"/>
                <a:gd name="connsiteX5279" fmla="*/ 235514 w 2437871"/>
                <a:gd name="connsiteY5279" fmla="*/ 1020613 h 1574215"/>
                <a:gd name="connsiteX5280" fmla="*/ 392550 w 2437871"/>
                <a:gd name="connsiteY5280" fmla="*/ 1020613 h 1574215"/>
                <a:gd name="connsiteX5281" fmla="*/ 318088 w 2437871"/>
                <a:gd name="connsiteY5281" fmla="*/ 1020613 h 1574215"/>
                <a:gd name="connsiteX5282" fmla="*/ 318088 w 2437871"/>
                <a:gd name="connsiteY5282" fmla="*/ 1024630 h 1574215"/>
                <a:gd name="connsiteX5283" fmla="*/ 392550 w 2437871"/>
                <a:gd name="connsiteY5283" fmla="*/ 1024630 h 1574215"/>
                <a:gd name="connsiteX5284" fmla="*/ 392550 w 2437871"/>
                <a:gd name="connsiteY5284" fmla="*/ 1020613 h 1574215"/>
                <a:gd name="connsiteX5285" fmla="*/ 2045322 w 2437871"/>
                <a:gd name="connsiteY5285" fmla="*/ 1024630 h 1574215"/>
                <a:gd name="connsiteX5286" fmla="*/ 2119784 w 2437871"/>
                <a:gd name="connsiteY5286" fmla="*/ 1024630 h 1574215"/>
                <a:gd name="connsiteX5287" fmla="*/ 2119784 w 2437871"/>
                <a:gd name="connsiteY5287" fmla="*/ 1020613 h 1574215"/>
                <a:gd name="connsiteX5288" fmla="*/ 2045322 w 2437871"/>
                <a:gd name="connsiteY5288" fmla="*/ 1020613 h 1574215"/>
                <a:gd name="connsiteX5289" fmla="*/ 2045322 w 2437871"/>
                <a:gd name="connsiteY5289" fmla="*/ 1024630 h 1574215"/>
                <a:gd name="connsiteX5290" fmla="*/ 553602 w 2437871"/>
                <a:gd name="connsiteY5290" fmla="*/ 1020613 h 1574215"/>
                <a:gd name="connsiteX5291" fmla="*/ 553602 w 2437871"/>
                <a:gd name="connsiteY5291" fmla="*/ 1024630 h 1574215"/>
                <a:gd name="connsiteX5292" fmla="*/ 628063 w 2437871"/>
                <a:gd name="connsiteY5292" fmla="*/ 1024630 h 1574215"/>
                <a:gd name="connsiteX5293" fmla="*/ 628063 w 2437871"/>
                <a:gd name="connsiteY5293" fmla="*/ 1020613 h 1574215"/>
                <a:gd name="connsiteX5294" fmla="*/ 553602 w 2437871"/>
                <a:gd name="connsiteY5294" fmla="*/ 1020613 h 1574215"/>
                <a:gd name="connsiteX5295" fmla="*/ 946151 w 2437871"/>
                <a:gd name="connsiteY5295" fmla="*/ 1020613 h 1574215"/>
                <a:gd name="connsiteX5296" fmla="*/ 946151 w 2437871"/>
                <a:gd name="connsiteY5296" fmla="*/ 1024630 h 1574215"/>
                <a:gd name="connsiteX5297" fmla="*/ 1020613 w 2437871"/>
                <a:gd name="connsiteY5297" fmla="*/ 1024630 h 1574215"/>
                <a:gd name="connsiteX5298" fmla="*/ 1020613 w 2437871"/>
                <a:gd name="connsiteY5298" fmla="*/ 1020613 h 1574215"/>
                <a:gd name="connsiteX5299" fmla="*/ 946151 w 2437871"/>
                <a:gd name="connsiteY5299" fmla="*/ 1020613 h 1574215"/>
                <a:gd name="connsiteX5300" fmla="*/ 632080 w 2437871"/>
                <a:gd name="connsiteY5300" fmla="*/ 1020613 h 1574215"/>
                <a:gd name="connsiteX5301" fmla="*/ 632080 w 2437871"/>
                <a:gd name="connsiteY5301" fmla="*/ 1024630 h 1574215"/>
                <a:gd name="connsiteX5302" fmla="*/ 706541 w 2437871"/>
                <a:gd name="connsiteY5302" fmla="*/ 1024630 h 1574215"/>
                <a:gd name="connsiteX5303" fmla="*/ 706541 w 2437871"/>
                <a:gd name="connsiteY5303" fmla="*/ 1020613 h 1574215"/>
                <a:gd name="connsiteX5304" fmla="*/ 632080 w 2437871"/>
                <a:gd name="connsiteY5304" fmla="*/ 1020613 h 1574215"/>
                <a:gd name="connsiteX5305" fmla="*/ 867673 w 2437871"/>
                <a:gd name="connsiteY5305" fmla="*/ 1020613 h 1574215"/>
                <a:gd name="connsiteX5306" fmla="*/ 867673 w 2437871"/>
                <a:gd name="connsiteY5306" fmla="*/ 1024630 h 1574215"/>
                <a:gd name="connsiteX5307" fmla="*/ 942135 w 2437871"/>
                <a:gd name="connsiteY5307" fmla="*/ 1024630 h 1574215"/>
                <a:gd name="connsiteX5308" fmla="*/ 942135 w 2437871"/>
                <a:gd name="connsiteY5308" fmla="*/ 1020613 h 1574215"/>
                <a:gd name="connsiteX5309" fmla="*/ 867673 w 2437871"/>
                <a:gd name="connsiteY5309" fmla="*/ 1020613 h 1574215"/>
                <a:gd name="connsiteX5310" fmla="*/ 1652773 w 2437871"/>
                <a:gd name="connsiteY5310" fmla="*/ 1099172 h 1574215"/>
                <a:gd name="connsiteX5311" fmla="*/ 1652773 w 2437871"/>
                <a:gd name="connsiteY5311" fmla="*/ 1103188 h 1574215"/>
                <a:gd name="connsiteX5312" fmla="*/ 1727234 w 2437871"/>
                <a:gd name="connsiteY5312" fmla="*/ 1103188 h 1574215"/>
                <a:gd name="connsiteX5313" fmla="*/ 1727234 w 2437871"/>
                <a:gd name="connsiteY5313" fmla="*/ 1099172 h 1574215"/>
                <a:gd name="connsiteX5314" fmla="*/ 1652773 w 2437871"/>
                <a:gd name="connsiteY5314" fmla="*/ 1099172 h 1574215"/>
                <a:gd name="connsiteX5315" fmla="*/ 2045322 w 2437871"/>
                <a:gd name="connsiteY5315" fmla="*/ 1103188 h 1574215"/>
                <a:gd name="connsiteX5316" fmla="*/ 2119784 w 2437871"/>
                <a:gd name="connsiteY5316" fmla="*/ 1103188 h 1574215"/>
                <a:gd name="connsiteX5317" fmla="*/ 2119784 w 2437871"/>
                <a:gd name="connsiteY5317" fmla="*/ 1099172 h 1574215"/>
                <a:gd name="connsiteX5318" fmla="*/ 2045322 w 2437871"/>
                <a:gd name="connsiteY5318" fmla="*/ 1099172 h 1574215"/>
                <a:gd name="connsiteX5319" fmla="*/ 2045322 w 2437871"/>
                <a:gd name="connsiteY5319" fmla="*/ 1103188 h 1574215"/>
                <a:gd name="connsiteX5320" fmla="*/ 1338701 w 2437871"/>
                <a:gd name="connsiteY5320" fmla="*/ 1099172 h 1574215"/>
                <a:gd name="connsiteX5321" fmla="*/ 1338701 w 2437871"/>
                <a:gd name="connsiteY5321" fmla="*/ 1103188 h 1574215"/>
                <a:gd name="connsiteX5322" fmla="*/ 1413162 w 2437871"/>
                <a:gd name="connsiteY5322" fmla="*/ 1103188 h 1574215"/>
                <a:gd name="connsiteX5323" fmla="*/ 1413162 w 2437871"/>
                <a:gd name="connsiteY5323" fmla="*/ 1099172 h 1574215"/>
                <a:gd name="connsiteX5324" fmla="*/ 1338701 w 2437871"/>
                <a:gd name="connsiteY5324" fmla="*/ 1099172 h 1574215"/>
                <a:gd name="connsiteX5325" fmla="*/ 1181665 w 2437871"/>
                <a:gd name="connsiteY5325" fmla="*/ 1099172 h 1574215"/>
                <a:gd name="connsiteX5326" fmla="*/ 1181665 w 2437871"/>
                <a:gd name="connsiteY5326" fmla="*/ 1103188 h 1574215"/>
                <a:gd name="connsiteX5327" fmla="*/ 1256127 w 2437871"/>
                <a:gd name="connsiteY5327" fmla="*/ 1103188 h 1574215"/>
                <a:gd name="connsiteX5328" fmla="*/ 1256127 w 2437871"/>
                <a:gd name="connsiteY5328" fmla="*/ 1099172 h 1574215"/>
                <a:gd name="connsiteX5329" fmla="*/ 1181665 w 2437871"/>
                <a:gd name="connsiteY5329" fmla="*/ 1099172 h 1574215"/>
                <a:gd name="connsiteX5330" fmla="*/ 1495737 w 2437871"/>
                <a:gd name="connsiteY5330" fmla="*/ 1099172 h 1574215"/>
                <a:gd name="connsiteX5331" fmla="*/ 1495737 w 2437871"/>
                <a:gd name="connsiteY5331" fmla="*/ 1103188 h 1574215"/>
                <a:gd name="connsiteX5332" fmla="*/ 1570198 w 2437871"/>
                <a:gd name="connsiteY5332" fmla="*/ 1103188 h 1574215"/>
                <a:gd name="connsiteX5333" fmla="*/ 1570198 w 2437871"/>
                <a:gd name="connsiteY5333" fmla="*/ 1099172 h 1574215"/>
                <a:gd name="connsiteX5334" fmla="*/ 1495737 w 2437871"/>
                <a:gd name="connsiteY5334" fmla="*/ 1099172 h 1574215"/>
                <a:gd name="connsiteX5335" fmla="*/ 1103187 w 2437871"/>
                <a:gd name="connsiteY5335" fmla="*/ 1099172 h 1574215"/>
                <a:gd name="connsiteX5336" fmla="*/ 1103187 w 2437871"/>
                <a:gd name="connsiteY5336" fmla="*/ 1103188 h 1574215"/>
                <a:gd name="connsiteX5337" fmla="*/ 1177649 w 2437871"/>
                <a:gd name="connsiteY5337" fmla="*/ 1103188 h 1574215"/>
                <a:gd name="connsiteX5338" fmla="*/ 1177649 w 2437871"/>
                <a:gd name="connsiteY5338" fmla="*/ 1099172 h 1574215"/>
                <a:gd name="connsiteX5339" fmla="*/ 1103187 w 2437871"/>
                <a:gd name="connsiteY5339" fmla="*/ 1099172 h 1574215"/>
                <a:gd name="connsiteX5340" fmla="*/ 946151 w 2437871"/>
                <a:gd name="connsiteY5340" fmla="*/ 1099172 h 1574215"/>
                <a:gd name="connsiteX5341" fmla="*/ 946151 w 2437871"/>
                <a:gd name="connsiteY5341" fmla="*/ 1103188 h 1574215"/>
                <a:gd name="connsiteX5342" fmla="*/ 1020613 w 2437871"/>
                <a:gd name="connsiteY5342" fmla="*/ 1103188 h 1574215"/>
                <a:gd name="connsiteX5343" fmla="*/ 1020613 w 2437871"/>
                <a:gd name="connsiteY5343" fmla="*/ 1099172 h 1574215"/>
                <a:gd name="connsiteX5344" fmla="*/ 946151 w 2437871"/>
                <a:gd name="connsiteY5344" fmla="*/ 1099172 h 1574215"/>
                <a:gd name="connsiteX5345" fmla="*/ 1024629 w 2437871"/>
                <a:gd name="connsiteY5345" fmla="*/ 1099172 h 1574215"/>
                <a:gd name="connsiteX5346" fmla="*/ 1024629 w 2437871"/>
                <a:gd name="connsiteY5346" fmla="*/ 1103188 h 1574215"/>
                <a:gd name="connsiteX5347" fmla="*/ 1099091 w 2437871"/>
                <a:gd name="connsiteY5347" fmla="*/ 1103188 h 1574215"/>
                <a:gd name="connsiteX5348" fmla="*/ 1099091 w 2437871"/>
                <a:gd name="connsiteY5348" fmla="*/ 1099172 h 1574215"/>
                <a:gd name="connsiteX5349" fmla="*/ 1024629 w 2437871"/>
                <a:gd name="connsiteY5349" fmla="*/ 1099172 h 1574215"/>
                <a:gd name="connsiteX5350" fmla="*/ 1260223 w 2437871"/>
                <a:gd name="connsiteY5350" fmla="*/ 1099172 h 1574215"/>
                <a:gd name="connsiteX5351" fmla="*/ 1260223 w 2437871"/>
                <a:gd name="connsiteY5351" fmla="*/ 1103188 h 1574215"/>
                <a:gd name="connsiteX5352" fmla="*/ 1334685 w 2437871"/>
                <a:gd name="connsiteY5352" fmla="*/ 1103188 h 1574215"/>
                <a:gd name="connsiteX5353" fmla="*/ 1334685 w 2437871"/>
                <a:gd name="connsiteY5353" fmla="*/ 1099172 h 1574215"/>
                <a:gd name="connsiteX5354" fmla="*/ 1260223 w 2437871"/>
                <a:gd name="connsiteY5354" fmla="*/ 1099172 h 1574215"/>
                <a:gd name="connsiteX5355" fmla="*/ 1417259 w 2437871"/>
                <a:gd name="connsiteY5355" fmla="*/ 1099172 h 1574215"/>
                <a:gd name="connsiteX5356" fmla="*/ 1417259 w 2437871"/>
                <a:gd name="connsiteY5356" fmla="*/ 1103188 h 1574215"/>
                <a:gd name="connsiteX5357" fmla="*/ 1491721 w 2437871"/>
                <a:gd name="connsiteY5357" fmla="*/ 1103188 h 1574215"/>
                <a:gd name="connsiteX5358" fmla="*/ 1491721 w 2437871"/>
                <a:gd name="connsiteY5358" fmla="*/ 1099172 h 1574215"/>
                <a:gd name="connsiteX5359" fmla="*/ 1417259 w 2437871"/>
                <a:gd name="connsiteY5359" fmla="*/ 1099172 h 1574215"/>
                <a:gd name="connsiteX5360" fmla="*/ 1809809 w 2437871"/>
                <a:gd name="connsiteY5360" fmla="*/ 1099172 h 1574215"/>
                <a:gd name="connsiteX5361" fmla="*/ 1809809 w 2437871"/>
                <a:gd name="connsiteY5361" fmla="*/ 1103188 h 1574215"/>
                <a:gd name="connsiteX5362" fmla="*/ 1884270 w 2437871"/>
                <a:gd name="connsiteY5362" fmla="*/ 1103188 h 1574215"/>
                <a:gd name="connsiteX5363" fmla="*/ 1884270 w 2437871"/>
                <a:gd name="connsiteY5363" fmla="*/ 1099172 h 1574215"/>
                <a:gd name="connsiteX5364" fmla="*/ 1809809 w 2437871"/>
                <a:gd name="connsiteY5364" fmla="*/ 1099172 h 1574215"/>
                <a:gd name="connsiteX5365" fmla="*/ 1731250 w 2437871"/>
                <a:gd name="connsiteY5365" fmla="*/ 1099172 h 1574215"/>
                <a:gd name="connsiteX5366" fmla="*/ 1731250 w 2437871"/>
                <a:gd name="connsiteY5366" fmla="*/ 1103188 h 1574215"/>
                <a:gd name="connsiteX5367" fmla="*/ 1805712 w 2437871"/>
                <a:gd name="connsiteY5367" fmla="*/ 1103188 h 1574215"/>
                <a:gd name="connsiteX5368" fmla="*/ 1805712 w 2437871"/>
                <a:gd name="connsiteY5368" fmla="*/ 1099172 h 1574215"/>
                <a:gd name="connsiteX5369" fmla="*/ 1731250 w 2437871"/>
                <a:gd name="connsiteY5369" fmla="*/ 1099172 h 1574215"/>
                <a:gd name="connsiteX5370" fmla="*/ 314072 w 2437871"/>
                <a:gd name="connsiteY5370" fmla="*/ 1099172 h 1574215"/>
                <a:gd name="connsiteX5371" fmla="*/ 239610 w 2437871"/>
                <a:gd name="connsiteY5371" fmla="*/ 1099172 h 1574215"/>
                <a:gd name="connsiteX5372" fmla="*/ 239610 w 2437871"/>
                <a:gd name="connsiteY5372" fmla="*/ 1103188 h 1574215"/>
                <a:gd name="connsiteX5373" fmla="*/ 314072 w 2437871"/>
                <a:gd name="connsiteY5373" fmla="*/ 1103188 h 1574215"/>
                <a:gd name="connsiteX5374" fmla="*/ 314072 w 2437871"/>
                <a:gd name="connsiteY5374" fmla="*/ 1099172 h 1574215"/>
                <a:gd name="connsiteX5375" fmla="*/ 78478 w 2437871"/>
                <a:gd name="connsiteY5375" fmla="*/ 1099172 h 1574215"/>
                <a:gd name="connsiteX5376" fmla="*/ 4016 w 2437871"/>
                <a:gd name="connsiteY5376" fmla="*/ 1099172 h 1574215"/>
                <a:gd name="connsiteX5377" fmla="*/ 4016 w 2437871"/>
                <a:gd name="connsiteY5377" fmla="*/ 1103188 h 1574215"/>
                <a:gd name="connsiteX5378" fmla="*/ 78478 w 2437871"/>
                <a:gd name="connsiteY5378" fmla="*/ 1103188 h 1574215"/>
                <a:gd name="connsiteX5379" fmla="*/ 78478 w 2437871"/>
                <a:gd name="connsiteY5379" fmla="*/ 1099172 h 1574215"/>
                <a:gd name="connsiteX5380" fmla="*/ 1888286 w 2437871"/>
                <a:gd name="connsiteY5380" fmla="*/ 1099172 h 1574215"/>
                <a:gd name="connsiteX5381" fmla="*/ 1888286 w 2437871"/>
                <a:gd name="connsiteY5381" fmla="*/ 1103188 h 1574215"/>
                <a:gd name="connsiteX5382" fmla="*/ 1962748 w 2437871"/>
                <a:gd name="connsiteY5382" fmla="*/ 1103188 h 1574215"/>
                <a:gd name="connsiteX5383" fmla="*/ 1962748 w 2437871"/>
                <a:gd name="connsiteY5383" fmla="*/ 1099172 h 1574215"/>
                <a:gd name="connsiteX5384" fmla="*/ 1888286 w 2437871"/>
                <a:gd name="connsiteY5384" fmla="*/ 1099172 h 1574215"/>
                <a:gd name="connsiteX5385" fmla="*/ 2202358 w 2437871"/>
                <a:gd name="connsiteY5385" fmla="*/ 1103188 h 1574215"/>
                <a:gd name="connsiteX5386" fmla="*/ 2276820 w 2437871"/>
                <a:gd name="connsiteY5386" fmla="*/ 1103188 h 1574215"/>
                <a:gd name="connsiteX5387" fmla="*/ 2276820 w 2437871"/>
                <a:gd name="connsiteY5387" fmla="*/ 1099172 h 1574215"/>
                <a:gd name="connsiteX5388" fmla="*/ 2202358 w 2437871"/>
                <a:gd name="connsiteY5388" fmla="*/ 1099172 h 1574215"/>
                <a:gd name="connsiteX5389" fmla="*/ 2202358 w 2437871"/>
                <a:gd name="connsiteY5389" fmla="*/ 1103188 h 1574215"/>
                <a:gd name="connsiteX5390" fmla="*/ 2359394 w 2437871"/>
                <a:gd name="connsiteY5390" fmla="*/ 1103188 h 1574215"/>
                <a:gd name="connsiteX5391" fmla="*/ 2433856 w 2437871"/>
                <a:gd name="connsiteY5391" fmla="*/ 1103188 h 1574215"/>
                <a:gd name="connsiteX5392" fmla="*/ 2433856 w 2437871"/>
                <a:gd name="connsiteY5392" fmla="*/ 1099172 h 1574215"/>
                <a:gd name="connsiteX5393" fmla="*/ 2359394 w 2437871"/>
                <a:gd name="connsiteY5393" fmla="*/ 1099172 h 1574215"/>
                <a:gd name="connsiteX5394" fmla="*/ 2359394 w 2437871"/>
                <a:gd name="connsiteY5394" fmla="*/ 1103188 h 1574215"/>
                <a:gd name="connsiteX5395" fmla="*/ 392550 w 2437871"/>
                <a:gd name="connsiteY5395" fmla="*/ 1099172 h 1574215"/>
                <a:gd name="connsiteX5396" fmla="*/ 318088 w 2437871"/>
                <a:gd name="connsiteY5396" fmla="*/ 1099172 h 1574215"/>
                <a:gd name="connsiteX5397" fmla="*/ 318088 w 2437871"/>
                <a:gd name="connsiteY5397" fmla="*/ 1103188 h 1574215"/>
                <a:gd name="connsiteX5398" fmla="*/ 392550 w 2437871"/>
                <a:gd name="connsiteY5398" fmla="*/ 1103188 h 1574215"/>
                <a:gd name="connsiteX5399" fmla="*/ 392550 w 2437871"/>
                <a:gd name="connsiteY5399" fmla="*/ 1099172 h 1574215"/>
                <a:gd name="connsiteX5400" fmla="*/ 1966764 w 2437871"/>
                <a:gd name="connsiteY5400" fmla="*/ 1099172 h 1574215"/>
                <a:gd name="connsiteX5401" fmla="*/ 1966764 w 2437871"/>
                <a:gd name="connsiteY5401" fmla="*/ 1103188 h 1574215"/>
                <a:gd name="connsiteX5402" fmla="*/ 2041226 w 2437871"/>
                <a:gd name="connsiteY5402" fmla="*/ 1103188 h 1574215"/>
                <a:gd name="connsiteX5403" fmla="*/ 2041226 w 2437871"/>
                <a:gd name="connsiteY5403" fmla="*/ 1099172 h 1574215"/>
                <a:gd name="connsiteX5404" fmla="*/ 1966764 w 2437871"/>
                <a:gd name="connsiteY5404" fmla="*/ 1099172 h 1574215"/>
                <a:gd name="connsiteX5405" fmla="*/ 2123800 w 2437871"/>
                <a:gd name="connsiteY5405" fmla="*/ 1103188 h 1574215"/>
                <a:gd name="connsiteX5406" fmla="*/ 2198262 w 2437871"/>
                <a:gd name="connsiteY5406" fmla="*/ 1103188 h 1574215"/>
                <a:gd name="connsiteX5407" fmla="*/ 2198262 w 2437871"/>
                <a:gd name="connsiteY5407" fmla="*/ 1099172 h 1574215"/>
                <a:gd name="connsiteX5408" fmla="*/ 2123800 w 2437871"/>
                <a:gd name="connsiteY5408" fmla="*/ 1099172 h 1574215"/>
                <a:gd name="connsiteX5409" fmla="*/ 2123800 w 2437871"/>
                <a:gd name="connsiteY5409" fmla="*/ 1103188 h 1574215"/>
                <a:gd name="connsiteX5410" fmla="*/ 867673 w 2437871"/>
                <a:gd name="connsiteY5410" fmla="*/ 1099172 h 1574215"/>
                <a:gd name="connsiteX5411" fmla="*/ 867673 w 2437871"/>
                <a:gd name="connsiteY5411" fmla="*/ 1103188 h 1574215"/>
                <a:gd name="connsiteX5412" fmla="*/ 942135 w 2437871"/>
                <a:gd name="connsiteY5412" fmla="*/ 1103188 h 1574215"/>
                <a:gd name="connsiteX5413" fmla="*/ 942135 w 2437871"/>
                <a:gd name="connsiteY5413" fmla="*/ 1099172 h 1574215"/>
                <a:gd name="connsiteX5414" fmla="*/ 867673 w 2437871"/>
                <a:gd name="connsiteY5414" fmla="*/ 1099172 h 1574215"/>
                <a:gd name="connsiteX5415" fmla="*/ 235514 w 2437871"/>
                <a:gd name="connsiteY5415" fmla="*/ 1099172 h 1574215"/>
                <a:gd name="connsiteX5416" fmla="*/ 161052 w 2437871"/>
                <a:gd name="connsiteY5416" fmla="*/ 1099172 h 1574215"/>
                <a:gd name="connsiteX5417" fmla="*/ 161052 w 2437871"/>
                <a:gd name="connsiteY5417" fmla="*/ 1103188 h 1574215"/>
                <a:gd name="connsiteX5418" fmla="*/ 235514 w 2437871"/>
                <a:gd name="connsiteY5418" fmla="*/ 1103188 h 1574215"/>
                <a:gd name="connsiteX5419" fmla="*/ 235514 w 2437871"/>
                <a:gd name="connsiteY5419" fmla="*/ 1099172 h 1574215"/>
                <a:gd name="connsiteX5420" fmla="*/ 1574215 w 2437871"/>
                <a:gd name="connsiteY5420" fmla="*/ 1099172 h 1574215"/>
                <a:gd name="connsiteX5421" fmla="*/ 1574215 w 2437871"/>
                <a:gd name="connsiteY5421" fmla="*/ 1103188 h 1574215"/>
                <a:gd name="connsiteX5422" fmla="*/ 1648676 w 2437871"/>
                <a:gd name="connsiteY5422" fmla="*/ 1103188 h 1574215"/>
                <a:gd name="connsiteX5423" fmla="*/ 1648676 w 2437871"/>
                <a:gd name="connsiteY5423" fmla="*/ 1099172 h 1574215"/>
                <a:gd name="connsiteX5424" fmla="*/ 1574215 w 2437871"/>
                <a:gd name="connsiteY5424" fmla="*/ 1099172 h 1574215"/>
                <a:gd name="connsiteX5425" fmla="*/ 475124 w 2437871"/>
                <a:gd name="connsiteY5425" fmla="*/ 1099172 h 1574215"/>
                <a:gd name="connsiteX5426" fmla="*/ 475124 w 2437871"/>
                <a:gd name="connsiteY5426" fmla="*/ 1103188 h 1574215"/>
                <a:gd name="connsiteX5427" fmla="*/ 549585 w 2437871"/>
                <a:gd name="connsiteY5427" fmla="*/ 1103188 h 1574215"/>
                <a:gd name="connsiteX5428" fmla="*/ 549585 w 2437871"/>
                <a:gd name="connsiteY5428" fmla="*/ 1099172 h 1574215"/>
                <a:gd name="connsiteX5429" fmla="*/ 475124 w 2437871"/>
                <a:gd name="connsiteY5429" fmla="*/ 1099172 h 1574215"/>
                <a:gd name="connsiteX5430" fmla="*/ 553602 w 2437871"/>
                <a:gd name="connsiteY5430" fmla="*/ 1099172 h 1574215"/>
                <a:gd name="connsiteX5431" fmla="*/ 553602 w 2437871"/>
                <a:gd name="connsiteY5431" fmla="*/ 1103188 h 1574215"/>
                <a:gd name="connsiteX5432" fmla="*/ 628063 w 2437871"/>
                <a:gd name="connsiteY5432" fmla="*/ 1103188 h 1574215"/>
                <a:gd name="connsiteX5433" fmla="*/ 628063 w 2437871"/>
                <a:gd name="connsiteY5433" fmla="*/ 1099172 h 1574215"/>
                <a:gd name="connsiteX5434" fmla="*/ 553602 w 2437871"/>
                <a:gd name="connsiteY5434" fmla="*/ 1099172 h 1574215"/>
                <a:gd name="connsiteX5435" fmla="*/ 710638 w 2437871"/>
                <a:gd name="connsiteY5435" fmla="*/ 1099172 h 1574215"/>
                <a:gd name="connsiteX5436" fmla="*/ 710638 w 2437871"/>
                <a:gd name="connsiteY5436" fmla="*/ 1103188 h 1574215"/>
                <a:gd name="connsiteX5437" fmla="*/ 785099 w 2437871"/>
                <a:gd name="connsiteY5437" fmla="*/ 1103188 h 1574215"/>
                <a:gd name="connsiteX5438" fmla="*/ 785099 w 2437871"/>
                <a:gd name="connsiteY5438" fmla="*/ 1099172 h 1574215"/>
                <a:gd name="connsiteX5439" fmla="*/ 710638 w 2437871"/>
                <a:gd name="connsiteY5439" fmla="*/ 1099172 h 1574215"/>
                <a:gd name="connsiteX5440" fmla="*/ 632080 w 2437871"/>
                <a:gd name="connsiteY5440" fmla="*/ 1099172 h 1574215"/>
                <a:gd name="connsiteX5441" fmla="*/ 632080 w 2437871"/>
                <a:gd name="connsiteY5441" fmla="*/ 1103188 h 1574215"/>
                <a:gd name="connsiteX5442" fmla="*/ 706541 w 2437871"/>
                <a:gd name="connsiteY5442" fmla="*/ 1103188 h 1574215"/>
                <a:gd name="connsiteX5443" fmla="*/ 706541 w 2437871"/>
                <a:gd name="connsiteY5443" fmla="*/ 1099172 h 1574215"/>
                <a:gd name="connsiteX5444" fmla="*/ 632080 w 2437871"/>
                <a:gd name="connsiteY5444" fmla="*/ 1099172 h 1574215"/>
                <a:gd name="connsiteX5445" fmla="*/ 157036 w 2437871"/>
                <a:gd name="connsiteY5445" fmla="*/ 1099172 h 1574215"/>
                <a:gd name="connsiteX5446" fmla="*/ 82574 w 2437871"/>
                <a:gd name="connsiteY5446" fmla="*/ 1099172 h 1574215"/>
                <a:gd name="connsiteX5447" fmla="*/ 82574 w 2437871"/>
                <a:gd name="connsiteY5447" fmla="*/ 1103188 h 1574215"/>
                <a:gd name="connsiteX5448" fmla="*/ 157036 w 2437871"/>
                <a:gd name="connsiteY5448" fmla="*/ 1103188 h 1574215"/>
                <a:gd name="connsiteX5449" fmla="*/ 157036 w 2437871"/>
                <a:gd name="connsiteY5449" fmla="*/ 1099172 h 1574215"/>
                <a:gd name="connsiteX5450" fmla="*/ 396566 w 2437871"/>
                <a:gd name="connsiteY5450" fmla="*/ 1099172 h 1574215"/>
                <a:gd name="connsiteX5451" fmla="*/ 396566 w 2437871"/>
                <a:gd name="connsiteY5451" fmla="*/ 1103188 h 1574215"/>
                <a:gd name="connsiteX5452" fmla="*/ 471027 w 2437871"/>
                <a:gd name="connsiteY5452" fmla="*/ 1103188 h 1574215"/>
                <a:gd name="connsiteX5453" fmla="*/ 471027 w 2437871"/>
                <a:gd name="connsiteY5453" fmla="*/ 1099172 h 1574215"/>
                <a:gd name="connsiteX5454" fmla="*/ 396566 w 2437871"/>
                <a:gd name="connsiteY5454" fmla="*/ 1099172 h 1574215"/>
                <a:gd name="connsiteX5455" fmla="*/ 2280836 w 2437871"/>
                <a:gd name="connsiteY5455" fmla="*/ 1103188 h 1574215"/>
                <a:gd name="connsiteX5456" fmla="*/ 2355298 w 2437871"/>
                <a:gd name="connsiteY5456" fmla="*/ 1103188 h 1574215"/>
                <a:gd name="connsiteX5457" fmla="*/ 2355298 w 2437871"/>
                <a:gd name="connsiteY5457" fmla="*/ 1099172 h 1574215"/>
                <a:gd name="connsiteX5458" fmla="*/ 2280836 w 2437871"/>
                <a:gd name="connsiteY5458" fmla="*/ 1099172 h 1574215"/>
                <a:gd name="connsiteX5459" fmla="*/ 2280836 w 2437871"/>
                <a:gd name="connsiteY5459" fmla="*/ 1103188 h 1574215"/>
                <a:gd name="connsiteX5460" fmla="*/ 789115 w 2437871"/>
                <a:gd name="connsiteY5460" fmla="*/ 1099172 h 1574215"/>
                <a:gd name="connsiteX5461" fmla="*/ 789115 w 2437871"/>
                <a:gd name="connsiteY5461" fmla="*/ 1103188 h 1574215"/>
                <a:gd name="connsiteX5462" fmla="*/ 863577 w 2437871"/>
                <a:gd name="connsiteY5462" fmla="*/ 1103188 h 1574215"/>
                <a:gd name="connsiteX5463" fmla="*/ 863577 w 2437871"/>
                <a:gd name="connsiteY5463" fmla="*/ 1099172 h 1574215"/>
                <a:gd name="connsiteX5464" fmla="*/ 789115 w 2437871"/>
                <a:gd name="connsiteY5464" fmla="*/ 1099172 h 1574215"/>
                <a:gd name="connsiteX5465" fmla="*/ 632080 w 2437871"/>
                <a:gd name="connsiteY5465" fmla="*/ 1177649 h 1574215"/>
                <a:gd name="connsiteX5466" fmla="*/ 632080 w 2437871"/>
                <a:gd name="connsiteY5466" fmla="*/ 1181666 h 1574215"/>
                <a:gd name="connsiteX5467" fmla="*/ 706541 w 2437871"/>
                <a:gd name="connsiteY5467" fmla="*/ 1181666 h 1574215"/>
                <a:gd name="connsiteX5468" fmla="*/ 706541 w 2437871"/>
                <a:gd name="connsiteY5468" fmla="*/ 1177649 h 1574215"/>
                <a:gd name="connsiteX5469" fmla="*/ 632080 w 2437871"/>
                <a:gd name="connsiteY5469" fmla="*/ 1177649 h 1574215"/>
                <a:gd name="connsiteX5470" fmla="*/ 1495737 w 2437871"/>
                <a:gd name="connsiteY5470" fmla="*/ 1177649 h 1574215"/>
                <a:gd name="connsiteX5471" fmla="*/ 1495737 w 2437871"/>
                <a:gd name="connsiteY5471" fmla="*/ 1181666 h 1574215"/>
                <a:gd name="connsiteX5472" fmla="*/ 1570198 w 2437871"/>
                <a:gd name="connsiteY5472" fmla="*/ 1181666 h 1574215"/>
                <a:gd name="connsiteX5473" fmla="*/ 1570198 w 2437871"/>
                <a:gd name="connsiteY5473" fmla="*/ 1177649 h 1574215"/>
                <a:gd name="connsiteX5474" fmla="*/ 1495737 w 2437871"/>
                <a:gd name="connsiteY5474" fmla="*/ 1177649 h 1574215"/>
                <a:gd name="connsiteX5475" fmla="*/ 1417259 w 2437871"/>
                <a:gd name="connsiteY5475" fmla="*/ 1177649 h 1574215"/>
                <a:gd name="connsiteX5476" fmla="*/ 1417259 w 2437871"/>
                <a:gd name="connsiteY5476" fmla="*/ 1181666 h 1574215"/>
                <a:gd name="connsiteX5477" fmla="*/ 1491721 w 2437871"/>
                <a:gd name="connsiteY5477" fmla="*/ 1181666 h 1574215"/>
                <a:gd name="connsiteX5478" fmla="*/ 1491721 w 2437871"/>
                <a:gd name="connsiteY5478" fmla="*/ 1177649 h 1574215"/>
                <a:gd name="connsiteX5479" fmla="*/ 1417259 w 2437871"/>
                <a:gd name="connsiteY5479" fmla="*/ 1177649 h 1574215"/>
                <a:gd name="connsiteX5480" fmla="*/ 710638 w 2437871"/>
                <a:gd name="connsiteY5480" fmla="*/ 1177649 h 1574215"/>
                <a:gd name="connsiteX5481" fmla="*/ 710638 w 2437871"/>
                <a:gd name="connsiteY5481" fmla="*/ 1181666 h 1574215"/>
                <a:gd name="connsiteX5482" fmla="*/ 785099 w 2437871"/>
                <a:gd name="connsiteY5482" fmla="*/ 1181666 h 1574215"/>
                <a:gd name="connsiteX5483" fmla="*/ 785099 w 2437871"/>
                <a:gd name="connsiteY5483" fmla="*/ 1177649 h 1574215"/>
                <a:gd name="connsiteX5484" fmla="*/ 710638 w 2437871"/>
                <a:gd name="connsiteY5484" fmla="*/ 1177649 h 1574215"/>
                <a:gd name="connsiteX5485" fmla="*/ 1574215 w 2437871"/>
                <a:gd name="connsiteY5485" fmla="*/ 1177649 h 1574215"/>
                <a:gd name="connsiteX5486" fmla="*/ 1574215 w 2437871"/>
                <a:gd name="connsiteY5486" fmla="*/ 1181666 h 1574215"/>
                <a:gd name="connsiteX5487" fmla="*/ 1648676 w 2437871"/>
                <a:gd name="connsiteY5487" fmla="*/ 1181666 h 1574215"/>
                <a:gd name="connsiteX5488" fmla="*/ 1648676 w 2437871"/>
                <a:gd name="connsiteY5488" fmla="*/ 1177649 h 1574215"/>
                <a:gd name="connsiteX5489" fmla="*/ 1574215 w 2437871"/>
                <a:gd name="connsiteY5489" fmla="*/ 1177649 h 1574215"/>
                <a:gd name="connsiteX5490" fmla="*/ 1652773 w 2437871"/>
                <a:gd name="connsiteY5490" fmla="*/ 1177649 h 1574215"/>
                <a:gd name="connsiteX5491" fmla="*/ 1652773 w 2437871"/>
                <a:gd name="connsiteY5491" fmla="*/ 1181666 h 1574215"/>
                <a:gd name="connsiteX5492" fmla="*/ 1727234 w 2437871"/>
                <a:gd name="connsiteY5492" fmla="*/ 1181666 h 1574215"/>
                <a:gd name="connsiteX5493" fmla="*/ 1727234 w 2437871"/>
                <a:gd name="connsiteY5493" fmla="*/ 1177649 h 1574215"/>
                <a:gd name="connsiteX5494" fmla="*/ 1652773 w 2437871"/>
                <a:gd name="connsiteY5494" fmla="*/ 1177649 h 1574215"/>
                <a:gd name="connsiteX5495" fmla="*/ 1731250 w 2437871"/>
                <a:gd name="connsiteY5495" fmla="*/ 1177649 h 1574215"/>
                <a:gd name="connsiteX5496" fmla="*/ 1731250 w 2437871"/>
                <a:gd name="connsiteY5496" fmla="*/ 1181666 h 1574215"/>
                <a:gd name="connsiteX5497" fmla="*/ 1805712 w 2437871"/>
                <a:gd name="connsiteY5497" fmla="*/ 1181666 h 1574215"/>
                <a:gd name="connsiteX5498" fmla="*/ 1805712 w 2437871"/>
                <a:gd name="connsiteY5498" fmla="*/ 1177649 h 1574215"/>
                <a:gd name="connsiteX5499" fmla="*/ 1731250 w 2437871"/>
                <a:gd name="connsiteY5499" fmla="*/ 1177649 h 1574215"/>
                <a:gd name="connsiteX5500" fmla="*/ 2359394 w 2437871"/>
                <a:gd name="connsiteY5500" fmla="*/ 1181666 h 1574215"/>
                <a:gd name="connsiteX5501" fmla="*/ 2433856 w 2437871"/>
                <a:gd name="connsiteY5501" fmla="*/ 1181666 h 1574215"/>
                <a:gd name="connsiteX5502" fmla="*/ 2433856 w 2437871"/>
                <a:gd name="connsiteY5502" fmla="*/ 1177649 h 1574215"/>
                <a:gd name="connsiteX5503" fmla="*/ 2359394 w 2437871"/>
                <a:gd name="connsiteY5503" fmla="*/ 1177649 h 1574215"/>
                <a:gd name="connsiteX5504" fmla="*/ 2359394 w 2437871"/>
                <a:gd name="connsiteY5504" fmla="*/ 1181666 h 1574215"/>
                <a:gd name="connsiteX5505" fmla="*/ 867673 w 2437871"/>
                <a:gd name="connsiteY5505" fmla="*/ 1177649 h 1574215"/>
                <a:gd name="connsiteX5506" fmla="*/ 867673 w 2437871"/>
                <a:gd name="connsiteY5506" fmla="*/ 1181666 h 1574215"/>
                <a:gd name="connsiteX5507" fmla="*/ 942135 w 2437871"/>
                <a:gd name="connsiteY5507" fmla="*/ 1181666 h 1574215"/>
                <a:gd name="connsiteX5508" fmla="*/ 942135 w 2437871"/>
                <a:gd name="connsiteY5508" fmla="*/ 1177649 h 1574215"/>
                <a:gd name="connsiteX5509" fmla="*/ 867673 w 2437871"/>
                <a:gd name="connsiteY5509" fmla="*/ 1177649 h 1574215"/>
                <a:gd name="connsiteX5510" fmla="*/ 1024629 w 2437871"/>
                <a:gd name="connsiteY5510" fmla="*/ 1177649 h 1574215"/>
                <a:gd name="connsiteX5511" fmla="*/ 1024629 w 2437871"/>
                <a:gd name="connsiteY5511" fmla="*/ 1181666 h 1574215"/>
                <a:gd name="connsiteX5512" fmla="*/ 1099091 w 2437871"/>
                <a:gd name="connsiteY5512" fmla="*/ 1181666 h 1574215"/>
                <a:gd name="connsiteX5513" fmla="*/ 1099091 w 2437871"/>
                <a:gd name="connsiteY5513" fmla="*/ 1177649 h 1574215"/>
                <a:gd name="connsiteX5514" fmla="*/ 1024629 w 2437871"/>
                <a:gd name="connsiteY5514" fmla="*/ 1177649 h 1574215"/>
                <a:gd name="connsiteX5515" fmla="*/ 789115 w 2437871"/>
                <a:gd name="connsiteY5515" fmla="*/ 1177649 h 1574215"/>
                <a:gd name="connsiteX5516" fmla="*/ 789115 w 2437871"/>
                <a:gd name="connsiteY5516" fmla="*/ 1181666 h 1574215"/>
                <a:gd name="connsiteX5517" fmla="*/ 863577 w 2437871"/>
                <a:gd name="connsiteY5517" fmla="*/ 1181666 h 1574215"/>
                <a:gd name="connsiteX5518" fmla="*/ 863577 w 2437871"/>
                <a:gd name="connsiteY5518" fmla="*/ 1177649 h 1574215"/>
                <a:gd name="connsiteX5519" fmla="*/ 789115 w 2437871"/>
                <a:gd name="connsiteY5519" fmla="*/ 1177649 h 1574215"/>
                <a:gd name="connsiteX5520" fmla="*/ 78478 w 2437871"/>
                <a:gd name="connsiteY5520" fmla="*/ 1177649 h 1574215"/>
                <a:gd name="connsiteX5521" fmla="*/ 4016 w 2437871"/>
                <a:gd name="connsiteY5521" fmla="*/ 1177649 h 1574215"/>
                <a:gd name="connsiteX5522" fmla="*/ 4016 w 2437871"/>
                <a:gd name="connsiteY5522" fmla="*/ 1181666 h 1574215"/>
                <a:gd name="connsiteX5523" fmla="*/ 78478 w 2437871"/>
                <a:gd name="connsiteY5523" fmla="*/ 1181666 h 1574215"/>
                <a:gd name="connsiteX5524" fmla="*/ 78478 w 2437871"/>
                <a:gd name="connsiteY5524" fmla="*/ 1177649 h 1574215"/>
                <a:gd name="connsiteX5525" fmla="*/ 1103187 w 2437871"/>
                <a:gd name="connsiteY5525" fmla="*/ 1177649 h 1574215"/>
                <a:gd name="connsiteX5526" fmla="*/ 1103187 w 2437871"/>
                <a:gd name="connsiteY5526" fmla="*/ 1181666 h 1574215"/>
                <a:gd name="connsiteX5527" fmla="*/ 1177649 w 2437871"/>
                <a:gd name="connsiteY5527" fmla="*/ 1181666 h 1574215"/>
                <a:gd name="connsiteX5528" fmla="*/ 1177649 w 2437871"/>
                <a:gd name="connsiteY5528" fmla="*/ 1177649 h 1574215"/>
                <a:gd name="connsiteX5529" fmla="*/ 1103187 w 2437871"/>
                <a:gd name="connsiteY5529" fmla="*/ 1177649 h 1574215"/>
                <a:gd name="connsiteX5530" fmla="*/ 1338701 w 2437871"/>
                <a:gd name="connsiteY5530" fmla="*/ 1177649 h 1574215"/>
                <a:gd name="connsiteX5531" fmla="*/ 1338701 w 2437871"/>
                <a:gd name="connsiteY5531" fmla="*/ 1181666 h 1574215"/>
                <a:gd name="connsiteX5532" fmla="*/ 1413162 w 2437871"/>
                <a:gd name="connsiteY5532" fmla="*/ 1181666 h 1574215"/>
                <a:gd name="connsiteX5533" fmla="*/ 1413162 w 2437871"/>
                <a:gd name="connsiteY5533" fmla="*/ 1177649 h 1574215"/>
                <a:gd name="connsiteX5534" fmla="*/ 1338701 w 2437871"/>
                <a:gd name="connsiteY5534" fmla="*/ 1177649 h 1574215"/>
                <a:gd name="connsiteX5535" fmla="*/ 553602 w 2437871"/>
                <a:gd name="connsiteY5535" fmla="*/ 1177649 h 1574215"/>
                <a:gd name="connsiteX5536" fmla="*/ 553602 w 2437871"/>
                <a:gd name="connsiteY5536" fmla="*/ 1181666 h 1574215"/>
                <a:gd name="connsiteX5537" fmla="*/ 628063 w 2437871"/>
                <a:gd name="connsiteY5537" fmla="*/ 1181666 h 1574215"/>
                <a:gd name="connsiteX5538" fmla="*/ 628063 w 2437871"/>
                <a:gd name="connsiteY5538" fmla="*/ 1177649 h 1574215"/>
                <a:gd name="connsiteX5539" fmla="*/ 553602 w 2437871"/>
                <a:gd name="connsiteY5539" fmla="*/ 1177649 h 1574215"/>
                <a:gd name="connsiteX5540" fmla="*/ 1181665 w 2437871"/>
                <a:gd name="connsiteY5540" fmla="*/ 1177649 h 1574215"/>
                <a:gd name="connsiteX5541" fmla="*/ 1181665 w 2437871"/>
                <a:gd name="connsiteY5541" fmla="*/ 1181666 h 1574215"/>
                <a:gd name="connsiteX5542" fmla="*/ 1256127 w 2437871"/>
                <a:gd name="connsiteY5542" fmla="*/ 1181666 h 1574215"/>
                <a:gd name="connsiteX5543" fmla="*/ 1256127 w 2437871"/>
                <a:gd name="connsiteY5543" fmla="*/ 1177649 h 1574215"/>
                <a:gd name="connsiteX5544" fmla="*/ 1181665 w 2437871"/>
                <a:gd name="connsiteY5544" fmla="*/ 1177649 h 1574215"/>
                <a:gd name="connsiteX5545" fmla="*/ 1260223 w 2437871"/>
                <a:gd name="connsiteY5545" fmla="*/ 1177649 h 1574215"/>
                <a:gd name="connsiteX5546" fmla="*/ 1260223 w 2437871"/>
                <a:gd name="connsiteY5546" fmla="*/ 1181666 h 1574215"/>
                <a:gd name="connsiteX5547" fmla="*/ 1334685 w 2437871"/>
                <a:gd name="connsiteY5547" fmla="*/ 1181666 h 1574215"/>
                <a:gd name="connsiteX5548" fmla="*/ 1334685 w 2437871"/>
                <a:gd name="connsiteY5548" fmla="*/ 1177649 h 1574215"/>
                <a:gd name="connsiteX5549" fmla="*/ 1260223 w 2437871"/>
                <a:gd name="connsiteY5549" fmla="*/ 1177649 h 1574215"/>
                <a:gd name="connsiteX5550" fmla="*/ 946151 w 2437871"/>
                <a:gd name="connsiteY5550" fmla="*/ 1177649 h 1574215"/>
                <a:gd name="connsiteX5551" fmla="*/ 946151 w 2437871"/>
                <a:gd name="connsiteY5551" fmla="*/ 1181666 h 1574215"/>
                <a:gd name="connsiteX5552" fmla="*/ 1020613 w 2437871"/>
                <a:gd name="connsiteY5552" fmla="*/ 1181666 h 1574215"/>
                <a:gd name="connsiteX5553" fmla="*/ 1020613 w 2437871"/>
                <a:gd name="connsiteY5553" fmla="*/ 1177649 h 1574215"/>
                <a:gd name="connsiteX5554" fmla="*/ 946151 w 2437871"/>
                <a:gd name="connsiteY5554" fmla="*/ 1177649 h 1574215"/>
                <a:gd name="connsiteX5555" fmla="*/ 2123800 w 2437871"/>
                <a:gd name="connsiteY5555" fmla="*/ 1181666 h 1574215"/>
                <a:gd name="connsiteX5556" fmla="*/ 2198262 w 2437871"/>
                <a:gd name="connsiteY5556" fmla="*/ 1181666 h 1574215"/>
                <a:gd name="connsiteX5557" fmla="*/ 2198262 w 2437871"/>
                <a:gd name="connsiteY5557" fmla="*/ 1177649 h 1574215"/>
                <a:gd name="connsiteX5558" fmla="*/ 2123800 w 2437871"/>
                <a:gd name="connsiteY5558" fmla="*/ 1177649 h 1574215"/>
                <a:gd name="connsiteX5559" fmla="*/ 2123800 w 2437871"/>
                <a:gd name="connsiteY5559" fmla="*/ 1181666 h 1574215"/>
                <a:gd name="connsiteX5560" fmla="*/ 235514 w 2437871"/>
                <a:gd name="connsiteY5560" fmla="*/ 1177649 h 1574215"/>
                <a:gd name="connsiteX5561" fmla="*/ 161052 w 2437871"/>
                <a:gd name="connsiteY5561" fmla="*/ 1177649 h 1574215"/>
                <a:gd name="connsiteX5562" fmla="*/ 161052 w 2437871"/>
                <a:gd name="connsiteY5562" fmla="*/ 1181666 h 1574215"/>
                <a:gd name="connsiteX5563" fmla="*/ 235514 w 2437871"/>
                <a:gd name="connsiteY5563" fmla="*/ 1181666 h 1574215"/>
                <a:gd name="connsiteX5564" fmla="*/ 235514 w 2437871"/>
                <a:gd name="connsiteY5564" fmla="*/ 1177649 h 1574215"/>
                <a:gd name="connsiteX5565" fmla="*/ 2202358 w 2437871"/>
                <a:gd name="connsiteY5565" fmla="*/ 1181666 h 1574215"/>
                <a:gd name="connsiteX5566" fmla="*/ 2276820 w 2437871"/>
                <a:gd name="connsiteY5566" fmla="*/ 1181666 h 1574215"/>
                <a:gd name="connsiteX5567" fmla="*/ 2276820 w 2437871"/>
                <a:gd name="connsiteY5567" fmla="*/ 1177649 h 1574215"/>
                <a:gd name="connsiteX5568" fmla="*/ 2202358 w 2437871"/>
                <a:gd name="connsiteY5568" fmla="*/ 1177649 h 1574215"/>
                <a:gd name="connsiteX5569" fmla="*/ 2202358 w 2437871"/>
                <a:gd name="connsiteY5569" fmla="*/ 1181666 h 1574215"/>
                <a:gd name="connsiteX5570" fmla="*/ 314072 w 2437871"/>
                <a:gd name="connsiteY5570" fmla="*/ 1177649 h 1574215"/>
                <a:gd name="connsiteX5571" fmla="*/ 239610 w 2437871"/>
                <a:gd name="connsiteY5571" fmla="*/ 1177649 h 1574215"/>
                <a:gd name="connsiteX5572" fmla="*/ 239610 w 2437871"/>
                <a:gd name="connsiteY5572" fmla="*/ 1181666 h 1574215"/>
                <a:gd name="connsiteX5573" fmla="*/ 314072 w 2437871"/>
                <a:gd name="connsiteY5573" fmla="*/ 1181666 h 1574215"/>
                <a:gd name="connsiteX5574" fmla="*/ 314072 w 2437871"/>
                <a:gd name="connsiteY5574" fmla="*/ 1177649 h 1574215"/>
                <a:gd name="connsiteX5575" fmla="*/ 157036 w 2437871"/>
                <a:gd name="connsiteY5575" fmla="*/ 1177649 h 1574215"/>
                <a:gd name="connsiteX5576" fmla="*/ 82574 w 2437871"/>
                <a:gd name="connsiteY5576" fmla="*/ 1177649 h 1574215"/>
                <a:gd name="connsiteX5577" fmla="*/ 82574 w 2437871"/>
                <a:gd name="connsiteY5577" fmla="*/ 1181666 h 1574215"/>
                <a:gd name="connsiteX5578" fmla="*/ 157036 w 2437871"/>
                <a:gd name="connsiteY5578" fmla="*/ 1181666 h 1574215"/>
                <a:gd name="connsiteX5579" fmla="*/ 157036 w 2437871"/>
                <a:gd name="connsiteY5579" fmla="*/ 1177649 h 1574215"/>
                <a:gd name="connsiteX5580" fmla="*/ 2280836 w 2437871"/>
                <a:gd name="connsiteY5580" fmla="*/ 1181666 h 1574215"/>
                <a:gd name="connsiteX5581" fmla="*/ 2355298 w 2437871"/>
                <a:gd name="connsiteY5581" fmla="*/ 1181666 h 1574215"/>
                <a:gd name="connsiteX5582" fmla="*/ 2355298 w 2437871"/>
                <a:gd name="connsiteY5582" fmla="*/ 1177649 h 1574215"/>
                <a:gd name="connsiteX5583" fmla="*/ 2280836 w 2437871"/>
                <a:gd name="connsiteY5583" fmla="*/ 1177649 h 1574215"/>
                <a:gd name="connsiteX5584" fmla="*/ 2280836 w 2437871"/>
                <a:gd name="connsiteY5584" fmla="*/ 1181666 h 1574215"/>
                <a:gd name="connsiteX5585" fmla="*/ 318088 w 2437871"/>
                <a:gd name="connsiteY5585" fmla="*/ 1177649 h 1574215"/>
                <a:gd name="connsiteX5586" fmla="*/ 318088 w 2437871"/>
                <a:gd name="connsiteY5586" fmla="*/ 1181666 h 1574215"/>
                <a:gd name="connsiteX5587" fmla="*/ 392550 w 2437871"/>
                <a:gd name="connsiteY5587" fmla="*/ 1181666 h 1574215"/>
                <a:gd name="connsiteX5588" fmla="*/ 392550 w 2437871"/>
                <a:gd name="connsiteY5588" fmla="*/ 1177649 h 1574215"/>
                <a:gd name="connsiteX5589" fmla="*/ 318088 w 2437871"/>
                <a:gd name="connsiteY5589" fmla="*/ 1177649 h 1574215"/>
                <a:gd name="connsiteX5590" fmla="*/ 396566 w 2437871"/>
                <a:gd name="connsiteY5590" fmla="*/ 1177649 h 1574215"/>
                <a:gd name="connsiteX5591" fmla="*/ 396566 w 2437871"/>
                <a:gd name="connsiteY5591" fmla="*/ 1181666 h 1574215"/>
                <a:gd name="connsiteX5592" fmla="*/ 471027 w 2437871"/>
                <a:gd name="connsiteY5592" fmla="*/ 1181666 h 1574215"/>
                <a:gd name="connsiteX5593" fmla="*/ 471027 w 2437871"/>
                <a:gd name="connsiteY5593" fmla="*/ 1177649 h 1574215"/>
                <a:gd name="connsiteX5594" fmla="*/ 396566 w 2437871"/>
                <a:gd name="connsiteY5594" fmla="*/ 1177649 h 1574215"/>
                <a:gd name="connsiteX5595" fmla="*/ 1888286 w 2437871"/>
                <a:gd name="connsiteY5595" fmla="*/ 1177649 h 1574215"/>
                <a:gd name="connsiteX5596" fmla="*/ 1888286 w 2437871"/>
                <a:gd name="connsiteY5596" fmla="*/ 1181666 h 1574215"/>
                <a:gd name="connsiteX5597" fmla="*/ 1962748 w 2437871"/>
                <a:gd name="connsiteY5597" fmla="*/ 1181666 h 1574215"/>
                <a:gd name="connsiteX5598" fmla="*/ 1962748 w 2437871"/>
                <a:gd name="connsiteY5598" fmla="*/ 1177649 h 1574215"/>
                <a:gd name="connsiteX5599" fmla="*/ 1888286 w 2437871"/>
                <a:gd name="connsiteY5599" fmla="*/ 1177649 h 1574215"/>
                <a:gd name="connsiteX5600" fmla="*/ 1966764 w 2437871"/>
                <a:gd name="connsiteY5600" fmla="*/ 1177649 h 1574215"/>
                <a:gd name="connsiteX5601" fmla="*/ 1966764 w 2437871"/>
                <a:gd name="connsiteY5601" fmla="*/ 1181666 h 1574215"/>
                <a:gd name="connsiteX5602" fmla="*/ 2041226 w 2437871"/>
                <a:gd name="connsiteY5602" fmla="*/ 1181666 h 1574215"/>
                <a:gd name="connsiteX5603" fmla="*/ 2041226 w 2437871"/>
                <a:gd name="connsiteY5603" fmla="*/ 1177649 h 1574215"/>
                <a:gd name="connsiteX5604" fmla="*/ 1966764 w 2437871"/>
                <a:gd name="connsiteY5604" fmla="*/ 1177649 h 1574215"/>
                <a:gd name="connsiteX5605" fmla="*/ 475124 w 2437871"/>
                <a:gd name="connsiteY5605" fmla="*/ 1177649 h 1574215"/>
                <a:gd name="connsiteX5606" fmla="*/ 475124 w 2437871"/>
                <a:gd name="connsiteY5606" fmla="*/ 1181666 h 1574215"/>
                <a:gd name="connsiteX5607" fmla="*/ 549585 w 2437871"/>
                <a:gd name="connsiteY5607" fmla="*/ 1181666 h 1574215"/>
                <a:gd name="connsiteX5608" fmla="*/ 549585 w 2437871"/>
                <a:gd name="connsiteY5608" fmla="*/ 1177649 h 1574215"/>
                <a:gd name="connsiteX5609" fmla="*/ 475124 w 2437871"/>
                <a:gd name="connsiteY5609" fmla="*/ 1177649 h 1574215"/>
                <a:gd name="connsiteX5610" fmla="*/ 1809809 w 2437871"/>
                <a:gd name="connsiteY5610" fmla="*/ 1177649 h 1574215"/>
                <a:gd name="connsiteX5611" fmla="*/ 1809809 w 2437871"/>
                <a:gd name="connsiteY5611" fmla="*/ 1181666 h 1574215"/>
                <a:gd name="connsiteX5612" fmla="*/ 1884270 w 2437871"/>
                <a:gd name="connsiteY5612" fmla="*/ 1181666 h 1574215"/>
                <a:gd name="connsiteX5613" fmla="*/ 1884270 w 2437871"/>
                <a:gd name="connsiteY5613" fmla="*/ 1177649 h 1574215"/>
                <a:gd name="connsiteX5614" fmla="*/ 1809809 w 2437871"/>
                <a:gd name="connsiteY5614" fmla="*/ 1177649 h 1574215"/>
                <a:gd name="connsiteX5615" fmla="*/ 2045322 w 2437871"/>
                <a:gd name="connsiteY5615" fmla="*/ 1177649 h 1574215"/>
                <a:gd name="connsiteX5616" fmla="*/ 2045322 w 2437871"/>
                <a:gd name="connsiteY5616" fmla="*/ 1181666 h 1574215"/>
                <a:gd name="connsiteX5617" fmla="*/ 2119784 w 2437871"/>
                <a:gd name="connsiteY5617" fmla="*/ 1181666 h 1574215"/>
                <a:gd name="connsiteX5618" fmla="*/ 2119784 w 2437871"/>
                <a:gd name="connsiteY5618" fmla="*/ 1177649 h 1574215"/>
                <a:gd name="connsiteX5619" fmla="*/ 2045322 w 2437871"/>
                <a:gd name="connsiteY5619" fmla="*/ 1177649 h 1574215"/>
                <a:gd name="connsiteX5620" fmla="*/ 1103187 w 2437871"/>
                <a:gd name="connsiteY5620" fmla="*/ 1256208 h 1574215"/>
                <a:gd name="connsiteX5621" fmla="*/ 1103187 w 2437871"/>
                <a:gd name="connsiteY5621" fmla="*/ 1260224 h 1574215"/>
                <a:gd name="connsiteX5622" fmla="*/ 1177649 w 2437871"/>
                <a:gd name="connsiteY5622" fmla="*/ 1260224 h 1574215"/>
                <a:gd name="connsiteX5623" fmla="*/ 1177649 w 2437871"/>
                <a:gd name="connsiteY5623" fmla="*/ 1256208 h 1574215"/>
                <a:gd name="connsiteX5624" fmla="*/ 1103187 w 2437871"/>
                <a:gd name="connsiteY5624" fmla="*/ 1256208 h 1574215"/>
                <a:gd name="connsiteX5625" fmla="*/ 946151 w 2437871"/>
                <a:gd name="connsiteY5625" fmla="*/ 1256208 h 1574215"/>
                <a:gd name="connsiteX5626" fmla="*/ 946151 w 2437871"/>
                <a:gd name="connsiteY5626" fmla="*/ 1260224 h 1574215"/>
                <a:gd name="connsiteX5627" fmla="*/ 1020613 w 2437871"/>
                <a:gd name="connsiteY5627" fmla="*/ 1260224 h 1574215"/>
                <a:gd name="connsiteX5628" fmla="*/ 1020613 w 2437871"/>
                <a:gd name="connsiteY5628" fmla="*/ 1256208 h 1574215"/>
                <a:gd name="connsiteX5629" fmla="*/ 946151 w 2437871"/>
                <a:gd name="connsiteY5629" fmla="*/ 1256208 h 1574215"/>
                <a:gd name="connsiteX5630" fmla="*/ 1024629 w 2437871"/>
                <a:gd name="connsiteY5630" fmla="*/ 1256208 h 1574215"/>
                <a:gd name="connsiteX5631" fmla="*/ 1024629 w 2437871"/>
                <a:gd name="connsiteY5631" fmla="*/ 1260224 h 1574215"/>
                <a:gd name="connsiteX5632" fmla="*/ 1099091 w 2437871"/>
                <a:gd name="connsiteY5632" fmla="*/ 1260224 h 1574215"/>
                <a:gd name="connsiteX5633" fmla="*/ 1099091 w 2437871"/>
                <a:gd name="connsiteY5633" fmla="*/ 1256208 h 1574215"/>
                <a:gd name="connsiteX5634" fmla="*/ 1024629 w 2437871"/>
                <a:gd name="connsiteY5634" fmla="*/ 1256208 h 1574215"/>
                <a:gd name="connsiteX5635" fmla="*/ 867673 w 2437871"/>
                <a:gd name="connsiteY5635" fmla="*/ 1256208 h 1574215"/>
                <a:gd name="connsiteX5636" fmla="*/ 867673 w 2437871"/>
                <a:gd name="connsiteY5636" fmla="*/ 1260224 h 1574215"/>
                <a:gd name="connsiteX5637" fmla="*/ 942135 w 2437871"/>
                <a:gd name="connsiteY5637" fmla="*/ 1260224 h 1574215"/>
                <a:gd name="connsiteX5638" fmla="*/ 942135 w 2437871"/>
                <a:gd name="connsiteY5638" fmla="*/ 1256208 h 1574215"/>
                <a:gd name="connsiteX5639" fmla="*/ 867673 w 2437871"/>
                <a:gd name="connsiteY5639" fmla="*/ 1256208 h 1574215"/>
                <a:gd name="connsiteX5640" fmla="*/ 789115 w 2437871"/>
                <a:gd name="connsiteY5640" fmla="*/ 1256208 h 1574215"/>
                <a:gd name="connsiteX5641" fmla="*/ 789115 w 2437871"/>
                <a:gd name="connsiteY5641" fmla="*/ 1260224 h 1574215"/>
                <a:gd name="connsiteX5642" fmla="*/ 863577 w 2437871"/>
                <a:gd name="connsiteY5642" fmla="*/ 1260224 h 1574215"/>
                <a:gd name="connsiteX5643" fmla="*/ 863577 w 2437871"/>
                <a:gd name="connsiteY5643" fmla="*/ 1256208 h 1574215"/>
                <a:gd name="connsiteX5644" fmla="*/ 789115 w 2437871"/>
                <a:gd name="connsiteY5644" fmla="*/ 1256208 h 1574215"/>
                <a:gd name="connsiteX5645" fmla="*/ 1495737 w 2437871"/>
                <a:gd name="connsiteY5645" fmla="*/ 1256208 h 1574215"/>
                <a:gd name="connsiteX5646" fmla="*/ 1495737 w 2437871"/>
                <a:gd name="connsiteY5646" fmla="*/ 1260224 h 1574215"/>
                <a:gd name="connsiteX5647" fmla="*/ 1570198 w 2437871"/>
                <a:gd name="connsiteY5647" fmla="*/ 1260224 h 1574215"/>
                <a:gd name="connsiteX5648" fmla="*/ 1570198 w 2437871"/>
                <a:gd name="connsiteY5648" fmla="*/ 1256208 h 1574215"/>
                <a:gd name="connsiteX5649" fmla="*/ 1495737 w 2437871"/>
                <a:gd name="connsiteY5649" fmla="*/ 1256208 h 1574215"/>
                <a:gd name="connsiteX5650" fmla="*/ 1338701 w 2437871"/>
                <a:gd name="connsiteY5650" fmla="*/ 1256208 h 1574215"/>
                <a:gd name="connsiteX5651" fmla="*/ 1338701 w 2437871"/>
                <a:gd name="connsiteY5651" fmla="*/ 1260224 h 1574215"/>
                <a:gd name="connsiteX5652" fmla="*/ 1413162 w 2437871"/>
                <a:gd name="connsiteY5652" fmla="*/ 1260224 h 1574215"/>
                <a:gd name="connsiteX5653" fmla="*/ 1413162 w 2437871"/>
                <a:gd name="connsiteY5653" fmla="*/ 1256208 h 1574215"/>
                <a:gd name="connsiteX5654" fmla="*/ 1338701 w 2437871"/>
                <a:gd name="connsiteY5654" fmla="*/ 1256208 h 1574215"/>
                <a:gd name="connsiteX5655" fmla="*/ 1417259 w 2437871"/>
                <a:gd name="connsiteY5655" fmla="*/ 1256208 h 1574215"/>
                <a:gd name="connsiteX5656" fmla="*/ 1417259 w 2437871"/>
                <a:gd name="connsiteY5656" fmla="*/ 1260224 h 1574215"/>
                <a:gd name="connsiteX5657" fmla="*/ 1491721 w 2437871"/>
                <a:gd name="connsiteY5657" fmla="*/ 1260224 h 1574215"/>
                <a:gd name="connsiteX5658" fmla="*/ 1491721 w 2437871"/>
                <a:gd name="connsiteY5658" fmla="*/ 1256208 h 1574215"/>
                <a:gd name="connsiteX5659" fmla="*/ 1417259 w 2437871"/>
                <a:gd name="connsiteY5659" fmla="*/ 1256208 h 1574215"/>
                <a:gd name="connsiteX5660" fmla="*/ 1181665 w 2437871"/>
                <a:gd name="connsiteY5660" fmla="*/ 1256208 h 1574215"/>
                <a:gd name="connsiteX5661" fmla="*/ 1181665 w 2437871"/>
                <a:gd name="connsiteY5661" fmla="*/ 1260224 h 1574215"/>
                <a:gd name="connsiteX5662" fmla="*/ 1256127 w 2437871"/>
                <a:gd name="connsiteY5662" fmla="*/ 1260224 h 1574215"/>
                <a:gd name="connsiteX5663" fmla="*/ 1256127 w 2437871"/>
                <a:gd name="connsiteY5663" fmla="*/ 1256208 h 1574215"/>
                <a:gd name="connsiteX5664" fmla="*/ 1181665 w 2437871"/>
                <a:gd name="connsiteY5664" fmla="*/ 1256208 h 1574215"/>
                <a:gd name="connsiteX5665" fmla="*/ 1260223 w 2437871"/>
                <a:gd name="connsiteY5665" fmla="*/ 1256208 h 1574215"/>
                <a:gd name="connsiteX5666" fmla="*/ 1260223 w 2437871"/>
                <a:gd name="connsiteY5666" fmla="*/ 1260224 h 1574215"/>
                <a:gd name="connsiteX5667" fmla="*/ 1334685 w 2437871"/>
                <a:gd name="connsiteY5667" fmla="*/ 1260224 h 1574215"/>
                <a:gd name="connsiteX5668" fmla="*/ 1334685 w 2437871"/>
                <a:gd name="connsiteY5668" fmla="*/ 1256208 h 1574215"/>
                <a:gd name="connsiteX5669" fmla="*/ 1260223 w 2437871"/>
                <a:gd name="connsiteY5669" fmla="*/ 1256208 h 1574215"/>
                <a:gd name="connsiteX5670" fmla="*/ 396566 w 2437871"/>
                <a:gd name="connsiteY5670" fmla="*/ 1256208 h 1574215"/>
                <a:gd name="connsiteX5671" fmla="*/ 396566 w 2437871"/>
                <a:gd name="connsiteY5671" fmla="*/ 1260224 h 1574215"/>
                <a:gd name="connsiteX5672" fmla="*/ 471027 w 2437871"/>
                <a:gd name="connsiteY5672" fmla="*/ 1260224 h 1574215"/>
                <a:gd name="connsiteX5673" fmla="*/ 471027 w 2437871"/>
                <a:gd name="connsiteY5673" fmla="*/ 1256208 h 1574215"/>
                <a:gd name="connsiteX5674" fmla="*/ 396566 w 2437871"/>
                <a:gd name="connsiteY5674" fmla="*/ 1256208 h 1574215"/>
                <a:gd name="connsiteX5675" fmla="*/ 78478 w 2437871"/>
                <a:gd name="connsiteY5675" fmla="*/ 1256208 h 1574215"/>
                <a:gd name="connsiteX5676" fmla="*/ 4016 w 2437871"/>
                <a:gd name="connsiteY5676" fmla="*/ 1256208 h 1574215"/>
                <a:gd name="connsiteX5677" fmla="*/ 4016 w 2437871"/>
                <a:gd name="connsiteY5677" fmla="*/ 1260224 h 1574215"/>
                <a:gd name="connsiteX5678" fmla="*/ 78478 w 2437871"/>
                <a:gd name="connsiteY5678" fmla="*/ 1260224 h 1574215"/>
                <a:gd name="connsiteX5679" fmla="*/ 78478 w 2437871"/>
                <a:gd name="connsiteY5679" fmla="*/ 1256208 h 1574215"/>
                <a:gd name="connsiteX5680" fmla="*/ 318088 w 2437871"/>
                <a:gd name="connsiteY5680" fmla="*/ 1256208 h 1574215"/>
                <a:gd name="connsiteX5681" fmla="*/ 318088 w 2437871"/>
                <a:gd name="connsiteY5681" fmla="*/ 1260224 h 1574215"/>
                <a:gd name="connsiteX5682" fmla="*/ 392550 w 2437871"/>
                <a:gd name="connsiteY5682" fmla="*/ 1260224 h 1574215"/>
                <a:gd name="connsiteX5683" fmla="*/ 392550 w 2437871"/>
                <a:gd name="connsiteY5683" fmla="*/ 1256208 h 1574215"/>
                <a:gd name="connsiteX5684" fmla="*/ 318088 w 2437871"/>
                <a:gd name="connsiteY5684" fmla="*/ 1256208 h 1574215"/>
                <a:gd name="connsiteX5685" fmla="*/ 1574215 w 2437871"/>
                <a:gd name="connsiteY5685" fmla="*/ 1256208 h 1574215"/>
                <a:gd name="connsiteX5686" fmla="*/ 1574215 w 2437871"/>
                <a:gd name="connsiteY5686" fmla="*/ 1260224 h 1574215"/>
                <a:gd name="connsiteX5687" fmla="*/ 1648676 w 2437871"/>
                <a:gd name="connsiteY5687" fmla="*/ 1260224 h 1574215"/>
                <a:gd name="connsiteX5688" fmla="*/ 1648676 w 2437871"/>
                <a:gd name="connsiteY5688" fmla="*/ 1256208 h 1574215"/>
                <a:gd name="connsiteX5689" fmla="*/ 1574215 w 2437871"/>
                <a:gd name="connsiteY5689" fmla="*/ 1256208 h 1574215"/>
                <a:gd name="connsiteX5690" fmla="*/ 710638 w 2437871"/>
                <a:gd name="connsiteY5690" fmla="*/ 1256208 h 1574215"/>
                <a:gd name="connsiteX5691" fmla="*/ 710638 w 2437871"/>
                <a:gd name="connsiteY5691" fmla="*/ 1260224 h 1574215"/>
                <a:gd name="connsiteX5692" fmla="*/ 785099 w 2437871"/>
                <a:gd name="connsiteY5692" fmla="*/ 1260224 h 1574215"/>
                <a:gd name="connsiteX5693" fmla="*/ 785099 w 2437871"/>
                <a:gd name="connsiteY5693" fmla="*/ 1256208 h 1574215"/>
                <a:gd name="connsiteX5694" fmla="*/ 710638 w 2437871"/>
                <a:gd name="connsiteY5694" fmla="*/ 1256208 h 1574215"/>
                <a:gd name="connsiteX5695" fmla="*/ 239530 w 2437871"/>
                <a:gd name="connsiteY5695" fmla="*/ 1256208 h 1574215"/>
                <a:gd name="connsiteX5696" fmla="*/ 239530 w 2437871"/>
                <a:gd name="connsiteY5696" fmla="*/ 1260224 h 1574215"/>
                <a:gd name="connsiteX5697" fmla="*/ 313991 w 2437871"/>
                <a:gd name="connsiteY5697" fmla="*/ 1260224 h 1574215"/>
                <a:gd name="connsiteX5698" fmla="*/ 313991 w 2437871"/>
                <a:gd name="connsiteY5698" fmla="*/ 1256208 h 1574215"/>
                <a:gd name="connsiteX5699" fmla="*/ 239530 w 2437871"/>
                <a:gd name="connsiteY5699" fmla="*/ 1256208 h 1574215"/>
                <a:gd name="connsiteX5700" fmla="*/ 235514 w 2437871"/>
                <a:gd name="connsiteY5700" fmla="*/ 1256208 h 1574215"/>
                <a:gd name="connsiteX5701" fmla="*/ 161052 w 2437871"/>
                <a:gd name="connsiteY5701" fmla="*/ 1256208 h 1574215"/>
                <a:gd name="connsiteX5702" fmla="*/ 161052 w 2437871"/>
                <a:gd name="connsiteY5702" fmla="*/ 1260224 h 1574215"/>
                <a:gd name="connsiteX5703" fmla="*/ 235514 w 2437871"/>
                <a:gd name="connsiteY5703" fmla="*/ 1260224 h 1574215"/>
                <a:gd name="connsiteX5704" fmla="*/ 235514 w 2437871"/>
                <a:gd name="connsiteY5704" fmla="*/ 1256208 h 1574215"/>
                <a:gd name="connsiteX5705" fmla="*/ 553602 w 2437871"/>
                <a:gd name="connsiteY5705" fmla="*/ 1256208 h 1574215"/>
                <a:gd name="connsiteX5706" fmla="*/ 553602 w 2437871"/>
                <a:gd name="connsiteY5706" fmla="*/ 1260224 h 1574215"/>
                <a:gd name="connsiteX5707" fmla="*/ 628063 w 2437871"/>
                <a:gd name="connsiteY5707" fmla="*/ 1260224 h 1574215"/>
                <a:gd name="connsiteX5708" fmla="*/ 628063 w 2437871"/>
                <a:gd name="connsiteY5708" fmla="*/ 1256208 h 1574215"/>
                <a:gd name="connsiteX5709" fmla="*/ 553602 w 2437871"/>
                <a:gd name="connsiteY5709" fmla="*/ 1256208 h 1574215"/>
                <a:gd name="connsiteX5710" fmla="*/ 632080 w 2437871"/>
                <a:gd name="connsiteY5710" fmla="*/ 1256208 h 1574215"/>
                <a:gd name="connsiteX5711" fmla="*/ 632080 w 2437871"/>
                <a:gd name="connsiteY5711" fmla="*/ 1260224 h 1574215"/>
                <a:gd name="connsiteX5712" fmla="*/ 706541 w 2437871"/>
                <a:gd name="connsiteY5712" fmla="*/ 1260224 h 1574215"/>
                <a:gd name="connsiteX5713" fmla="*/ 706541 w 2437871"/>
                <a:gd name="connsiteY5713" fmla="*/ 1256208 h 1574215"/>
                <a:gd name="connsiteX5714" fmla="*/ 632080 w 2437871"/>
                <a:gd name="connsiteY5714" fmla="*/ 1256208 h 1574215"/>
                <a:gd name="connsiteX5715" fmla="*/ 2359394 w 2437871"/>
                <a:gd name="connsiteY5715" fmla="*/ 1260224 h 1574215"/>
                <a:gd name="connsiteX5716" fmla="*/ 2433856 w 2437871"/>
                <a:gd name="connsiteY5716" fmla="*/ 1260224 h 1574215"/>
                <a:gd name="connsiteX5717" fmla="*/ 2433856 w 2437871"/>
                <a:gd name="connsiteY5717" fmla="*/ 1256208 h 1574215"/>
                <a:gd name="connsiteX5718" fmla="*/ 2359394 w 2437871"/>
                <a:gd name="connsiteY5718" fmla="*/ 1256208 h 1574215"/>
                <a:gd name="connsiteX5719" fmla="*/ 2359394 w 2437871"/>
                <a:gd name="connsiteY5719" fmla="*/ 1260224 h 1574215"/>
                <a:gd name="connsiteX5720" fmla="*/ 2202358 w 2437871"/>
                <a:gd name="connsiteY5720" fmla="*/ 1260224 h 1574215"/>
                <a:gd name="connsiteX5721" fmla="*/ 2276820 w 2437871"/>
                <a:gd name="connsiteY5721" fmla="*/ 1260224 h 1574215"/>
                <a:gd name="connsiteX5722" fmla="*/ 2276820 w 2437871"/>
                <a:gd name="connsiteY5722" fmla="*/ 1256208 h 1574215"/>
                <a:gd name="connsiteX5723" fmla="*/ 2202358 w 2437871"/>
                <a:gd name="connsiteY5723" fmla="*/ 1256208 h 1574215"/>
                <a:gd name="connsiteX5724" fmla="*/ 2202358 w 2437871"/>
                <a:gd name="connsiteY5724" fmla="*/ 1260224 h 1574215"/>
                <a:gd name="connsiteX5725" fmla="*/ 475124 w 2437871"/>
                <a:gd name="connsiteY5725" fmla="*/ 1256208 h 1574215"/>
                <a:gd name="connsiteX5726" fmla="*/ 475124 w 2437871"/>
                <a:gd name="connsiteY5726" fmla="*/ 1260224 h 1574215"/>
                <a:gd name="connsiteX5727" fmla="*/ 549585 w 2437871"/>
                <a:gd name="connsiteY5727" fmla="*/ 1260224 h 1574215"/>
                <a:gd name="connsiteX5728" fmla="*/ 549585 w 2437871"/>
                <a:gd name="connsiteY5728" fmla="*/ 1256208 h 1574215"/>
                <a:gd name="connsiteX5729" fmla="*/ 475124 w 2437871"/>
                <a:gd name="connsiteY5729" fmla="*/ 1256208 h 1574215"/>
                <a:gd name="connsiteX5730" fmla="*/ 1966764 w 2437871"/>
                <a:gd name="connsiteY5730" fmla="*/ 1256208 h 1574215"/>
                <a:gd name="connsiteX5731" fmla="*/ 1966764 w 2437871"/>
                <a:gd name="connsiteY5731" fmla="*/ 1260224 h 1574215"/>
                <a:gd name="connsiteX5732" fmla="*/ 2041226 w 2437871"/>
                <a:gd name="connsiteY5732" fmla="*/ 1260224 h 1574215"/>
                <a:gd name="connsiteX5733" fmla="*/ 2041226 w 2437871"/>
                <a:gd name="connsiteY5733" fmla="*/ 1256208 h 1574215"/>
                <a:gd name="connsiteX5734" fmla="*/ 1966764 w 2437871"/>
                <a:gd name="connsiteY5734" fmla="*/ 1256208 h 1574215"/>
                <a:gd name="connsiteX5735" fmla="*/ 2123800 w 2437871"/>
                <a:gd name="connsiteY5735" fmla="*/ 1256208 h 1574215"/>
                <a:gd name="connsiteX5736" fmla="*/ 2123800 w 2437871"/>
                <a:gd name="connsiteY5736" fmla="*/ 1260224 h 1574215"/>
                <a:gd name="connsiteX5737" fmla="*/ 2198262 w 2437871"/>
                <a:gd name="connsiteY5737" fmla="*/ 1260224 h 1574215"/>
                <a:gd name="connsiteX5738" fmla="*/ 2198262 w 2437871"/>
                <a:gd name="connsiteY5738" fmla="*/ 1256208 h 1574215"/>
                <a:gd name="connsiteX5739" fmla="*/ 2123800 w 2437871"/>
                <a:gd name="connsiteY5739" fmla="*/ 1256208 h 1574215"/>
                <a:gd name="connsiteX5740" fmla="*/ 2045322 w 2437871"/>
                <a:gd name="connsiteY5740" fmla="*/ 1256208 h 1574215"/>
                <a:gd name="connsiteX5741" fmla="*/ 2045322 w 2437871"/>
                <a:gd name="connsiteY5741" fmla="*/ 1260224 h 1574215"/>
                <a:gd name="connsiteX5742" fmla="*/ 2119784 w 2437871"/>
                <a:gd name="connsiteY5742" fmla="*/ 1260224 h 1574215"/>
                <a:gd name="connsiteX5743" fmla="*/ 2119784 w 2437871"/>
                <a:gd name="connsiteY5743" fmla="*/ 1256208 h 1574215"/>
                <a:gd name="connsiteX5744" fmla="*/ 2045322 w 2437871"/>
                <a:gd name="connsiteY5744" fmla="*/ 1256208 h 1574215"/>
                <a:gd name="connsiteX5745" fmla="*/ 1731250 w 2437871"/>
                <a:gd name="connsiteY5745" fmla="*/ 1256208 h 1574215"/>
                <a:gd name="connsiteX5746" fmla="*/ 1731250 w 2437871"/>
                <a:gd name="connsiteY5746" fmla="*/ 1260224 h 1574215"/>
                <a:gd name="connsiteX5747" fmla="*/ 1805712 w 2437871"/>
                <a:gd name="connsiteY5747" fmla="*/ 1260224 h 1574215"/>
                <a:gd name="connsiteX5748" fmla="*/ 1805712 w 2437871"/>
                <a:gd name="connsiteY5748" fmla="*/ 1256208 h 1574215"/>
                <a:gd name="connsiteX5749" fmla="*/ 1731250 w 2437871"/>
                <a:gd name="connsiteY5749" fmla="*/ 1256208 h 1574215"/>
                <a:gd name="connsiteX5750" fmla="*/ 1888286 w 2437871"/>
                <a:gd name="connsiteY5750" fmla="*/ 1256208 h 1574215"/>
                <a:gd name="connsiteX5751" fmla="*/ 1888286 w 2437871"/>
                <a:gd name="connsiteY5751" fmla="*/ 1260224 h 1574215"/>
                <a:gd name="connsiteX5752" fmla="*/ 1962748 w 2437871"/>
                <a:gd name="connsiteY5752" fmla="*/ 1260224 h 1574215"/>
                <a:gd name="connsiteX5753" fmla="*/ 1962748 w 2437871"/>
                <a:gd name="connsiteY5753" fmla="*/ 1256208 h 1574215"/>
                <a:gd name="connsiteX5754" fmla="*/ 1888286 w 2437871"/>
                <a:gd name="connsiteY5754" fmla="*/ 1256208 h 1574215"/>
                <a:gd name="connsiteX5755" fmla="*/ 1809809 w 2437871"/>
                <a:gd name="connsiteY5755" fmla="*/ 1256208 h 1574215"/>
                <a:gd name="connsiteX5756" fmla="*/ 1809809 w 2437871"/>
                <a:gd name="connsiteY5756" fmla="*/ 1260224 h 1574215"/>
                <a:gd name="connsiteX5757" fmla="*/ 1884270 w 2437871"/>
                <a:gd name="connsiteY5757" fmla="*/ 1260224 h 1574215"/>
                <a:gd name="connsiteX5758" fmla="*/ 1884270 w 2437871"/>
                <a:gd name="connsiteY5758" fmla="*/ 1256208 h 1574215"/>
                <a:gd name="connsiteX5759" fmla="*/ 1809809 w 2437871"/>
                <a:gd name="connsiteY5759" fmla="*/ 1256208 h 1574215"/>
                <a:gd name="connsiteX5760" fmla="*/ 2280836 w 2437871"/>
                <a:gd name="connsiteY5760" fmla="*/ 1260224 h 1574215"/>
                <a:gd name="connsiteX5761" fmla="*/ 2355298 w 2437871"/>
                <a:gd name="connsiteY5761" fmla="*/ 1260224 h 1574215"/>
                <a:gd name="connsiteX5762" fmla="*/ 2355298 w 2437871"/>
                <a:gd name="connsiteY5762" fmla="*/ 1256208 h 1574215"/>
                <a:gd name="connsiteX5763" fmla="*/ 2280836 w 2437871"/>
                <a:gd name="connsiteY5763" fmla="*/ 1256208 h 1574215"/>
                <a:gd name="connsiteX5764" fmla="*/ 2280836 w 2437871"/>
                <a:gd name="connsiteY5764" fmla="*/ 1260224 h 1574215"/>
                <a:gd name="connsiteX5765" fmla="*/ 1652773 w 2437871"/>
                <a:gd name="connsiteY5765" fmla="*/ 1256208 h 1574215"/>
                <a:gd name="connsiteX5766" fmla="*/ 1652773 w 2437871"/>
                <a:gd name="connsiteY5766" fmla="*/ 1260224 h 1574215"/>
                <a:gd name="connsiteX5767" fmla="*/ 1727234 w 2437871"/>
                <a:gd name="connsiteY5767" fmla="*/ 1260224 h 1574215"/>
                <a:gd name="connsiteX5768" fmla="*/ 1727234 w 2437871"/>
                <a:gd name="connsiteY5768" fmla="*/ 1256208 h 1574215"/>
                <a:gd name="connsiteX5769" fmla="*/ 1652773 w 2437871"/>
                <a:gd name="connsiteY5769" fmla="*/ 1256208 h 1574215"/>
                <a:gd name="connsiteX5770" fmla="*/ 157036 w 2437871"/>
                <a:gd name="connsiteY5770" fmla="*/ 1256208 h 1574215"/>
                <a:gd name="connsiteX5771" fmla="*/ 82574 w 2437871"/>
                <a:gd name="connsiteY5771" fmla="*/ 1256208 h 1574215"/>
                <a:gd name="connsiteX5772" fmla="*/ 82574 w 2437871"/>
                <a:gd name="connsiteY5772" fmla="*/ 1260224 h 1574215"/>
                <a:gd name="connsiteX5773" fmla="*/ 157036 w 2437871"/>
                <a:gd name="connsiteY5773" fmla="*/ 1260224 h 1574215"/>
                <a:gd name="connsiteX5774" fmla="*/ 157036 w 2437871"/>
                <a:gd name="connsiteY5774" fmla="*/ 1256208 h 1574215"/>
                <a:gd name="connsiteX5775" fmla="*/ 946151 w 2437871"/>
                <a:gd name="connsiteY5775" fmla="*/ 1334685 h 1574215"/>
                <a:gd name="connsiteX5776" fmla="*/ 946151 w 2437871"/>
                <a:gd name="connsiteY5776" fmla="*/ 1338702 h 1574215"/>
                <a:gd name="connsiteX5777" fmla="*/ 1020613 w 2437871"/>
                <a:gd name="connsiteY5777" fmla="*/ 1338702 h 1574215"/>
                <a:gd name="connsiteX5778" fmla="*/ 1020613 w 2437871"/>
                <a:gd name="connsiteY5778" fmla="*/ 1334685 h 1574215"/>
                <a:gd name="connsiteX5779" fmla="*/ 946151 w 2437871"/>
                <a:gd name="connsiteY5779" fmla="*/ 1334685 h 1574215"/>
                <a:gd name="connsiteX5780" fmla="*/ 1338701 w 2437871"/>
                <a:gd name="connsiteY5780" fmla="*/ 1334685 h 1574215"/>
                <a:gd name="connsiteX5781" fmla="*/ 1338701 w 2437871"/>
                <a:gd name="connsiteY5781" fmla="*/ 1338702 h 1574215"/>
                <a:gd name="connsiteX5782" fmla="*/ 1413162 w 2437871"/>
                <a:gd name="connsiteY5782" fmla="*/ 1338702 h 1574215"/>
                <a:gd name="connsiteX5783" fmla="*/ 1413162 w 2437871"/>
                <a:gd name="connsiteY5783" fmla="*/ 1334685 h 1574215"/>
                <a:gd name="connsiteX5784" fmla="*/ 1338701 w 2437871"/>
                <a:gd name="connsiteY5784" fmla="*/ 1334685 h 1574215"/>
                <a:gd name="connsiteX5785" fmla="*/ 161052 w 2437871"/>
                <a:gd name="connsiteY5785" fmla="*/ 1334685 h 1574215"/>
                <a:gd name="connsiteX5786" fmla="*/ 161052 w 2437871"/>
                <a:gd name="connsiteY5786" fmla="*/ 1338702 h 1574215"/>
                <a:gd name="connsiteX5787" fmla="*/ 235514 w 2437871"/>
                <a:gd name="connsiteY5787" fmla="*/ 1338702 h 1574215"/>
                <a:gd name="connsiteX5788" fmla="*/ 235514 w 2437871"/>
                <a:gd name="connsiteY5788" fmla="*/ 1334685 h 1574215"/>
                <a:gd name="connsiteX5789" fmla="*/ 161052 w 2437871"/>
                <a:gd name="connsiteY5789" fmla="*/ 1334685 h 1574215"/>
                <a:gd name="connsiteX5790" fmla="*/ 2045322 w 2437871"/>
                <a:gd name="connsiteY5790" fmla="*/ 1334685 h 1574215"/>
                <a:gd name="connsiteX5791" fmla="*/ 2045322 w 2437871"/>
                <a:gd name="connsiteY5791" fmla="*/ 1338702 h 1574215"/>
                <a:gd name="connsiteX5792" fmla="*/ 2119784 w 2437871"/>
                <a:gd name="connsiteY5792" fmla="*/ 1338702 h 1574215"/>
                <a:gd name="connsiteX5793" fmla="*/ 2119784 w 2437871"/>
                <a:gd name="connsiteY5793" fmla="*/ 1334685 h 1574215"/>
                <a:gd name="connsiteX5794" fmla="*/ 2045322 w 2437871"/>
                <a:gd name="connsiteY5794" fmla="*/ 1334685 h 1574215"/>
                <a:gd name="connsiteX5795" fmla="*/ 475124 w 2437871"/>
                <a:gd name="connsiteY5795" fmla="*/ 1334685 h 1574215"/>
                <a:gd name="connsiteX5796" fmla="*/ 475124 w 2437871"/>
                <a:gd name="connsiteY5796" fmla="*/ 1338702 h 1574215"/>
                <a:gd name="connsiteX5797" fmla="*/ 549585 w 2437871"/>
                <a:gd name="connsiteY5797" fmla="*/ 1338702 h 1574215"/>
                <a:gd name="connsiteX5798" fmla="*/ 549585 w 2437871"/>
                <a:gd name="connsiteY5798" fmla="*/ 1334685 h 1574215"/>
                <a:gd name="connsiteX5799" fmla="*/ 475124 w 2437871"/>
                <a:gd name="connsiteY5799" fmla="*/ 1334685 h 1574215"/>
                <a:gd name="connsiteX5800" fmla="*/ 1966764 w 2437871"/>
                <a:gd name="connsiteY5800" fmla="*/ 1334685 h 1574215"/>
                <a:gd name="connsiteX5801" fmla="*/ 1966764 w 2437871"/>
                <a:gd name="connsiteY5801" fmla="*/ 1338702 h 1574215"/>
                <a:gd name="connsiteX5802" fmla="*/ 2041226 w 2437871"/>
                <a:gd name="connsiteY5802" fmla="*/ 1338702 h 1574215"/>
                <a:gd name="connsiteX5803" fmla="*/ 2041226 w 2437871"/>
                <a:gd name="connsiteY5803" fmla="*/ 1334685 h 1574215"/>
                <a:gd name="connsiteX5804" fmla="*/ 1966764 w 2437871"/>
                <a:gd name="connsiteY5804" fmla="*/ 1334685 h 1574215"/>
                <a:gd name="connsiteX5805" fmla="*/ 2202358 w 2437871"/>
                <a:gd name="connsiteY5805" fmla="*/ 1334685 h 1574215"/>
                <a:gd name="connsiteX5806" fmla="*/ 2202358 w 2437871"/>
                <a:gd name="connsiteY5806" fmla="*/ 1338702 h 1574215"/>
                <a:gd name="connsiteX5807" fmla="*/ 2276820 w 2437871"/>
                <a:gd name="connsiteY5807" fmla="*/ 1338702 h 1574215"/>
                <a:gd name="connsiteX5808" fmla="*/ 2276820 w 2437871"/>
                <a:gd name="connsiteY5808" fmla="*/ 1334685 h 1574215"/>
                <a:gd name="connsiteX5809" fmla="*/ 2202358 w 2437871"/>
                <a:gd name="connsiteY5809" fmla="*/ 1334685 h 1574215"/>
                <a:gd name="connsiteX5810" fmla="*/ 2123800 w 2437871"/>
                <a:gd name="connsiteY5810" fmla="*/ 1334685 h 1574215"/>
                <a:gd name="connsiteX5811" fmla="*/ 2123800 w 2437871"/>
                <a:gd name="connsiteY5811" fmla="*/ 1338702 h 1574215"/>
                <a:gd name="connsiteX5812" fmla="*/ 2198262 w 2437871"/>
                <a:gd name="connsiteY5812" fmla="*/ 1338702 h 1574215"/>
                <a:gd name="connsiteX5813" fmla="*/ 2198262 w 2437871"/>
                <a:gd name="connsiteY5813" fmla="*/ 1334685 h 1574215"/>
                <a:gd name="connsiteX5814" fmla="*/ 2123800 w 2437871"/>
                <a:gd name="connsiteY5814" fmla="*/ 1334685 h 1574215"/>
                <a:gd name="connsiteX5815" fmla="*/ 318088 w 2437871"/>
                <a:gd name="connsiteY5815" fmla="*/ 1334685 h 1574215"/>
                <a:gd name="connsiteX5816" fmla="*/ 318088 w 2437871"/>
                <a:gd name="connsiteY5816" fmla="*/ 1338702 h 1574215"/>
                <a:gd name="connsiteX5817" fmla="*/ 392550 w 2437871"/>
                <a:gd name="connsiteY5817" fmla="*/ 1338702 h 1574215"/>
                <a:gd name="connsiteX5818" fmla="*/ 392550 w 2437871"/>
                <a:gd name="connsiteY5818" fmla="*/ 1334685 h 1574215"/>
                <a:gd name="connsiteX5819" fmla="*/ 318088 w 2437871"/>
                <a:gd name="connsiteY5819" fmla="*/ 1334685 h 1574215"/>
                <a:gd name="connsiteX5820" fmla="*/ 1103187 w 2437871"/>
                <a:gd name="connsiteY5820" fmla="*/ 1334685 h 1574215"/>
                <a:gd name="connsiteX5821" fmla="*/ 1103187 w 2437871"/>
                <a:gd name="connsiteY5821" fmla="*/ 1338702 h 1574215"/>
                <a:gd name="connsiteX5822" fmla="*/ 1177649 w 2437871"/>
                <a:gd name="connsiteY5822" fmla="*/ 1338702 h 1574215"/>
                <a:gd name="connsiteX5823" fmla="*/ 1177649 w 2437871"/>
                <a:gd name="connsiteY5823" fmla="*/ 1334685 h 1574215"/>
                <a:gd name="connsiteX5824" fmla="*/ 1103187 w 2437871"/>
                <a:gd name="connsiteY5824" fmla="*/ 1334685 h 1574215"/>
                <a:gd name="connsiteX5825" fmla="*/ 239530 w 2437871"/>
                <a:gd name="connsiteY5825" fmla="*/ 1334685 h 1574215"/>
                <a:gd name="connsiteX5826" fmla="*/ 239530 w 2437871"/>
                <a:gd name="connsiteY5826" fmla="*/ 1338702 h 1574215"/>
                <a:gd name="connsiteX5827" fmla="*/ 313991 w 2437871"/>
                <a:gd name="connsiteY5827" fmla="*/ 1338702 h 1574215"/>
                <a:gd name="connsiteX5828" fmla="*/ 313991 w 2437871"/>
                <a:gd name="connsiteY5828" fmla="*/ 1334685 h 1574215"/>
                <a:gd name="connsiteX5829" fmla="*/ 239530 w 2437871"/>
                <a:gd name="connsiteY5829" fmla="*/ 1334685 h 1574215"/>
                <a:gd name="connsiteX5830" fmla="*/ 1260223 w 2437871"/>
                <a:gd name="connsiteY5830" fmla="*/ 1334685 h 1574215"/>
                <a:gd name="connsiteX5831" fmla="*/ 1260223 w 2437871"/>
                <a:gd name="connsiteY5831" fmla="*/ 1338702 h 1574215"/>
                <a:gd name="connsiteX5832" fmla="*/ 1334685 w 2437871"/>
                <a:gd name="connsiteY5832" fmla="*/ 1338702 h 1574215"/>
                <a:gd name="connsiteX5833" fmla="*/ 1334685 w 2437871"/>
                <a:gd name="connsiteY5833" fmla="*/ 1334685 h 1574215"/>
                <a:gd name="connsiteX5834" fmla="*/ 1260223 w 2437871"/>
                <a:gd name="connsiteY5834" fmla="*/ 1334685 h 1574215"/>
                <a:gd name="connsiteX5835" fmla="*/ 396566 w 2437871"/>
                <a:gd name="connsiteY5835" fmla="*/ 1334685 h 1574215"/>
                <a:gd name="connsiteX5836" fmla="*/ 396566 w 2437871"/>
                <a:gd name="connsiteY5836" fmla="*/ 1338702 h 1574215"/>
                <a:gd name="connsiteX5837" fmla="*/ 471027 w 2437871"/>
                <a:gd name="connsiteY5837" fmla="*/ 1338702 h 1574215"/>
                <a:gd name="connsiteX5838" fmla="*/ 471027 w 2437871"/>
                <a:gd name="connsiteY5838" fmla="*/ 1334685 h 1574215"/>
                <a:gd name="connsiteX5839" fmla="*/ 396566 w 2437871"/>
                <a:gd name="connsiteY5839" fmla="*/ 1334685 h 1574215"/>
                <a:gd name="connsiteX5840" fmla="*/ 1888286 w 2437871"/>
                <a:gd name="connsiteY5840" fmla="*/ 1334685 h 1574215"/>
                <a:gd name="connsiteX5841" fmla="*/ 1888286 w 2437871"/>
                <a:gd name="connsiteY5841" fmla="*/ 1338702 h 1574215"/>
                <a:gd name="connsiteX5842" fmla="*/ 1962748 w 2437871"/>
                <a:gd name="connsiteY5842" fmla="*/ 1338702 h 1574215"/>
                <a:gd name="connsiteX5843" fmla="*/ 1962748 w 2437871"/>
                <a:gd name="connsiteY5843" fmla="*/ 1334685 h 1574215"/>
                <a:gd name="connsiteX5844" fmla="*/ 1888286 w 2437871"/>
                <a:gd name="connsiteY5844" fmla="*/ 1334685 h 1574215"/>
                <a:gd name="connsiteX5845" fmla="*/ 1181665 w 2437871"/>
                <a:gd name="connsiteY5845" fmla="*/ 1334685 h 1574215"/>
                <a:gd name="connsiteX5846" fmla="*/ 1181665 w 2437871"/>
                <a:gd name="connsiteY5846" fmla="*/ 1338702 h 1574215"/>
                <a:gd name="connsiteX5847" fmla="*/ 1256127 w 2437871"/>
                <a:gd name="connsiteY5847" fmla="*/ 1338702 h 1574215"/>
                <a:gd name="connsiteX5848" fmla="*/ 1256127 w 2437871"/>
                <a:gd name="connsiteY5848" fmla="*/ 1334685 h 1574215"/>
                <a:gd name="connsiteX5849" fmla="*/ 1181665 w 2437871"/>
                <a:gd name="connsiteY5849" fmla="*/ 1334685 h 1574215"/>
                <a:gd name="connsiteX5850" fmla="*/ 1024629 w 2437871"/>
                <a:gd name="connsiteY5850" fmla="*/ 1334685 h 1574215"/>
                <a:gd name="connsiteX5851" fmla="*/ 1024629 w 2437871"/>
                <a:gd name="connsiteY5851" fmla="*/ 1338702 h 1574215"/>
                <a:gd name="connsiteX5852" fmla="*/ 1099091 w 2437871"/>
                <a:gd name="connsiteY5852" fmla="*/ 1338702 h 1574215"/>
                <a:gd name="connsiteX5853" fmla="*/ 1099091 w 2437871"/>
                <a:gd name="connsiteY5853" fmla="*/ 1334685 h 1574215"/>
                <a:gd name="connsiteX5854" fmla="*/ 1024629 w 2437871"/>
                <a:gd name="connsiteY5854" fmla="*/ 1334685 h 1574215"/>
                <a:gd name="connsiteX5855" fmla="*/ 710638 w 2437871"/>
                <a:gd name="connsiteY5855" fmla="*/ 1334685 h 1574215"/>
                <a:gd name="connsiteX5856" fmla="*/ 710638 w 2437871"/>
                <a:gd name="connsiteY5856" fmla="*/ 1338702 h 1574215"/>
                <a:gd name="connsiteX5857" fmla="*/ 785099 w 2437871"/>
                <a:gd name="connsiteY5857" fmla="*/ 1338702 h 1574215"/>
                <a:gd name="connsiteX5858" fmla="*/ 785099 w 2437871"/>
                <a:gd name="connsiteY5858" fmla="*/ 1334685 h 1574215"/>
                <a:gd name="connsiteX5859" fmla="*/ 710638 w 2437871"/>
                <a:gd name="connsiteY5859" fmla="*/ 1334685 h 1574215"/>
                <a:gd name="connsiteX5860" fmla="*/ 1652773 w 2437871"/>
                <a:gd name="connsiteY5860" fmla="*/ 1334685 h 1574215"/>
                <a:gd name="connsiteX5861" fmla="*/ 1652773 w 2437871"/>
                <a:gd name="connsiteY5861" fmla="*/ 1338702 h 1574215"/>
                <a:gd name="connsiteX5862" fmla="*/ 1727234 w 2437871"/>
                <a:gd name="connsiteY5862" fmla="*/ 1338702 h 1574215"/>
                <a:gd name="connsiteX5863" fmla="*/ 1727234 w 2437871"/>
                <a:gd name="connsiteY5863" fmla="*/ 1334685 h 1574215"/>
                <a:gd name="connsiteX5864" fmla="*/ 1652773 w 2437871"/>
                <a:gd name="connsiteY5864" fmla="*/ 1334685 h 1574215"/>
                <a:gd name="connsiteX5865" fmla="*/ 2280836 w 2437871"/>
                <a:gd name="connsiteY5865" fmla="*/ 1338702 h 1574215"/>
                <a:gd name="connsiteX5866" fmla="*/ 2355298 w 2437871"/>
                <a:gd name="connsiteY5866" fmla="*/ 1338702 h 1574215"/>
                <a:gd name="connsiteX5867" fmla="*/ 2355298 w 2437871"/>
                <a:gd name="connsiteY5867" fmla="*/ 1334685 h 1574215"/>
                <a:gd name="connsiteX5868" fmla="*/ 2280836 w 2437871"/>
                <a:gd name="connsiteY5868" fmla="*/ 1334685 h 1574215"/>
                <a:gd name="connsiteX5869" fmla="*/ 2280836 w 2437871"/>
                <a:gd name="connsiteY5869" fmla="*/ 1338702 h 1574215"/>
                <a:gd name="connsiteX5870" fmla="*/ 157036 w 2437871"/>
                <a:gd name="connsiteY5870" fmla="*/ 1334685 h 1574215"/>
                <a:gd name="connsiteX5871" fmla="*/ 82574 w 2437871"/>
                <a:gd name="connsiteY5871" fmla="*/ 1334685 h 1574215"/>
                <a:gd name="connsiteX5872" fmla="*/ 82574 w 2437871"/>
                <a:gd name="connsiteY5872" fmla="*/ 1338702 h 1574215"/>
                <a:gd name="connsiteX5873" fmla="*/ 157036 w 2437871"/>
                <a:gd name="connsiteY5873" fmla="*/ 1338702 h 1574215"/>
                <a:gd name="connsiteX5874" fmla="*/ 157036 w 2437871"/>
                <a:gd name="connsiteY5874" fmla="*/ 1334685 h 1574215"/>
                <a:gd name="connsiteX5875" fmla="*/ 1809809 w 2437871"/>
                <a:gd name="connsiteY5875" fmla="*/ 1334685 h 1574215"/>
                <a:gd name="connsiteX5876" fmla="*/ 1809809 w 2437871"/>
                <a:gd name="connsiteY5876" fmla="*/ 1338702 h 1574215"/>
                <a:gd name="connsiteX5877" fmla="*/ 1884270 w 2437871"/>
                <a:gd name="connsiteY5877" fmla="*/ 1338702 h 1574215"/>
                <a:gd name="connsiteX5878" fmla="*/ 1884270 w 2437871"/>
                <a:gd name="connsiteY5878" fmla="*/ 1334685 h 1574215"/>
                <a:gd name="connsiteX5879" fmla="*/ 1809809 w 2437871"/>
                <a:gd name="connsiteY5879" fmla="*/ 1334685 h 1574215"/>
                <a:gd name="connsiteX5880" fmla="*/ 1495737 w 2437871"/>
                <a:gd name="connsiteY5880" fmla="*/ 1334685 h 1574215"/>
                <a:gd name="connsiteX5881" fmla="*/ 1495737 w 2437871"/>
                <a:gd name="connsiteY5881" fmla="*/ 1338702 h 1574215"/>
                <a:gd name="connsiteX5882" fmla="*/ 1570198 w 2437871"/>
                <a:gd name="connsiteY5882" fmla="*/ 1338702 h 1574215"/>
                <a:gd name="connsiteX5883" fmla="*/ 1570198 w 2437871"/>
                <a:gd name="connsiteY5883" fmla="*/ 1334685 h 1574215"/>
                <a:gd name="connsiteX5884" fmla="*/ 1495737 w 2437871"/>
                <a:gd name="connsiteY5884" fmla="*/ 1334685 h 1574215"/>
                <a:gd name="connsiteX5885" fmla="*/ 789115 w 2437871"/>
                <a:gd name="connsiteY5885" fmla="*/ 1334685 h 1574215"/>
                <a:gd name="connsiteX5886" fmla="*/ 789115 w 2437871"/>
                <a:gd name="connsiteY5886" fmla="*/ 1338702 h 1574215"/>
                <a:gd name="connsiteX5887" fmla="*/ 863577 w 2437871"/>
                <a:gd name="connsiteY5887" fmla="*/ 1338702 h 1574215"/>
                <a:gd name="connsiteX5888" fmla="*/ 863577 w 2437871"/>
                <a:gd name="connsiteY5888" fmla="*/ 1334685 h 1574215"/>
                <a:gd name="connsiteX5889" fmla="*/ 789115 w 2437871"/>
                <a:gd name="connsiteY5889" fmla="*/ 1334685 h 1574215"/>
                <a:gd name="connsiteX5890" fmla="*/ 1731250 w 2437871"/>
                <a:gd name="connsiteY5890" fmla="*/ 1334685 h 1574215"/>
                <a:gd name="connsiteX5891" fmla="*/ 1731250 w 2437871"/>
                <a:gd name="connsiteY5891" fmla="*/ 1338702 h 1574215"/>
                <a:gd name="connsiteX5892" fmla="*/ 1805712 w 2437871"/>
                <a:gd name="connsiteY5892" fmla="*/ 1338702 h 1574215"/>
                <a:gd name="connsiteX5893" fmla="*/ 1805712 w 2437871"/>
                <a:gd name="connsiteY5893" fmla="*/ 1334685 h 1574215"/>
                <a:gd name="connsiteX5894" fmla="*/ 1731250 w 2437871"/>
                <a:gd name="connsiteY5894" fmla="*/ 1334685 h 1574215"/>
                <a:gd name="connsiteX5895" fmla="*/ 2359394 w 2437871"/>
                <a:gd name="connsiteY5895" fmla="*/ 1338702 h 1574215"/>
                <a:gd name="connsiteX5896" fmla="*/ 2433856 w 2437871"/>
                <a:gd name="connsiteY5896" fmla="*/ 1338702 h 1574215"/>
                <a:gd name="connsiteX5897" fmla="*/ 2433856 w 2437871"/>
                <a:gd name="connsiteY5897" fmla="*/ 1334685 h 1574215"/>
                <a:gd name="connsiteX5898" fmla="*/ 2359394 w 2437871"/>
                <a:gd name="connsiteY5898" fmla="*/ 1334685 h 1574215"/>
                <a:gd name="connsiteX5899" fmla="*/ 2359394 w 2437871"/>
                <a:gd name="connsiteY5899" fmla="*/ 1338702 h 1574215"/>
                <a:gd name="connsiteX5900" fmla="*/ 553602 w 2437871"/>
                <a:gd name="connsiteY5900" fmla="*/ 1334685 h 1574215"/>
                <a:gd name="connsiteX5901" fmla="*/ 553602 w 2437871"/>
                <a:gd name="connsiteY5901" fmla="*/ 1338702 h 1574215"/>
                <a:gd name="connsiteX5902" fmla="*/ 628063 w 2437871"/>
                <a:gd name="connsiteY5902" fmla="*/ 1338702 h 1574215"/>
                <a:gd name="connsiteX5903" fmla="*/ 628063 w 2437871"/>
                <a:gd name="connsiteY5903" fmla="*/ 1334685 h 1574215"/>
                <a:gd name="connsiteX5904" fmla="*/ 553602 w 2437871"/>
                <a:gd name="connsiteY5904" fmla="*/ 1334685 h 1574215"/>
                <a:gd name="connsiteX5905" fmla="*/ 78478 w 2437871"/>
                <a:gd name="connsiteY5905" fmla="*/ 1334685 h 1574215"/>
                <a:gd name="connsiteX5906" fmla="*/ 4016 w 2437871"/>
                <a:gd name="connsiteY5906" fmla="*/ 1334685 h 1574215"/>
                <a:gd name="connsiteX5907" fmla="*/ 4016 w 2437871"/>
                <a:gd name="connsiteY5907" fmla="*/ 1338702 h 1574215"/>
                <a:gd name="connsiteX5908" fmla="*/ 78478 w 2437871"/>
                <a:gd name="connsiteY5908" fmla="*/ 1338702 h 1574215"/>
                <a:gd name="connsiteX5909" fmla="*/ 78478 w 2437871"/>
                <a:gd name="connsiteY5909" fmla="*/ 1334685 h 1574215"/>
                <a:gd name="connsiteX5910" fmla="*/ 1574215 w 2437871"/>
                <a:gd name="connsiteY5910" fmla="*/ 1334685 h 1574215"/>
                <a:gd name="connsiteX5911" fmla="*/ 1574215 w 2437871"/>
                <a:gd name="connsiteY5911" fmla="*/ 1338702 h 1574215"/>
                <a:gd name="connsiteX5912" fmla="*/ 1648676 w 2437871"/>
                <a:gd name="connsiteY5912" fmla="*/ 1338702 h 1574215"/>
                <a:gd name="connsiteX5913" fmla="*/ 1648676 w 2437871"/>
                <a:gd name="connsiteY5913" fmla="*/ 1334685 h 1574215"/>
                <a:gd name="connsiteX5914" fmla="*/ 1574215 w 2437871"/>
                <a:gd name="connsiteY5914" fmla="*/ 1334685 h 1574215"/>
                <a:gd name="connsiteX5915" fmla="*/ 1417259 w 2437871"/>
                <a:gd name="connsiteY5915" fmla="*/ 1334685 h 1574215"/>
                <a:gd name="connsiteX5916" fmla="*/ 1417259 w 2437871"/>
                <a:gd name="connsiteY5916" fmla="*/ 1338702 h 1574215"/>
                <a:gd name="connsiteX5917" fmla="*/ 1491721 w 2437871"/>
                <a:gd name="connsiteY5917" fmla="*/ 1338702 h 1574215"/>
                <a:gd name="connsiteX5918" fmla="*/ 1491721 w 2437871"/>
                <a:gd name="connsiteY5918" fmla="*/ 1334685 h 1574215"/>
                <a:gd name="connsiteX5919" fmla="*/ 1417259 w 2437871"/>
                <a:gd name="connsiteY5919" fmla="*/ 1334685 h 1574215"/>
                <a:gd name="connsiteX5920" fmla="*/ 632080 w 2437871"/>
                <a:gd name="connsiteY5920" fmla="*/ 1334685 h 1574215"/>
                <a:gd name="connsiteX5921" fmla="*/ 632080 w 2437871"/>
                <a:gd name="connsiteY5921" fmla="*/ 1338702 h 1574215"/>
                <a:gd name="connsiteX5922" fmla="*/ 706541 w 2437871"/>
                <a:gd name="connsiteY5922" fmla="*/ 1338702 h 1574215"/>
                <a:gd name="connsiteX5923" fmla="*/ 706541 w 2437871"/>
                <a:gd name="connsiteY5923" fmla="*/ 1334685 h 1574215"/>
                <a:gd name="connsiteX5924" fmla="*/ 632080 w 2437871"/>
                <a:gd name="connsiteY5924" fmla="*/ 1334685 h 1574215"/>
                <a:gd name="connsiteX5925" fmla="*/ 867673 w 2437871"/>
                <a:gd name="connsiteY5925" fmla="*/ 1334685 h 1574215"/>
                <a:gd name="connsiteX5926" fmla="*/ 867673 w 2437871"/>
                <a:gd name="connsiteY5926" fmla="*/ 1338702 h 1574215"/>
                <a:gd name="connsiteX5927" fmla="*/ 942135 w 2437871"/>
                <a:gd name="connsiteY5927" fmla="*/ 1338702 h 1574215"/>
                <a:gd name="connsiteX5928" fmla="*/ 942135 w 2437871"/>
                <a:gd name="connsiteY5928" fmla="*/ 1334685 h 1574215"/>
                <a:gd name="connsiteX5929" fmla="*/ 867673 w 2437871"/>
                <a:gd name="connsiteY5929" fmla="*/ 1334685 h 1574215"/>
                <a:gd name="connsiteX5930" fmla="*/ 2359394 w 2437871"/>
                <a:gd name="connsiteY5930" fmla="*/ 1417260 h 1574215"/>
                <a:gd name="connsiteX5931" fmla="*/ 2433856 w 2437871"/>
                <a:gd name="connsiteY5931" fmla="*/ 1417260 h 1574215"/>
                <a:gd name="connsiteX5932" fmla="*/ 2433856 w 2437871"/>
                <a:gd name="connsiteY5932" fmla="*/ 1413244 h 1574215"/>
                <a:gd name="connsiteX5933" fmla="*/ 2359394 w 2437871"/>
                <a:gd name="connsiteY5933" fmla="*/ 1413244 h 1574215"/>
                <a:gd name="connsiteX5934" fmla="*/ 2359394 w 2437871"/>
                <a:gd name="connsiteY5934" fmla="*/ 1417260 h 1574215"/>
                <a:gd name="connsiteX5935" fmla="*/ 1260223 w 2437871"/>
                <a:gd name="connsiteY5935" fmla="*/ 1413244 h 1574215"/>
                <a:gd name="connsiteX5936" fmla="*/ 1260223 w 2437871"/>
                <a:gd name="connsiteY5936" fmla="*/ 1417260 h 1574215"/>
                <a:gd name="connsiteX5937" fmla="*/ 1334685 w 2437871"/>
                <a:gd name="connsiteY5937" fmla="*/ 1417260 h 1574215"/>
                <a:gd name="connsiteX5938" fmla="*/ 1334685 w 2437871"/>
                <a:gd name="connsiteY5938" fmla="*/ 1413244 h 1574215"/>
                <a:gd name="connsiteX5939" fmla="*/ 1260223 w 2437871"/>
                <a:gd name="connsiteY5939" fmla="*/ 1413244 h 1574215"/>
                <a:gd name="connsiteX5940" fmla="*/ 1338701 w 2437871"/>
                <a:gd name="connsiteY5940" fmla="*/ 1413244 h 1574215"/>
                <a:gd name="connsiteX5941" fmla="*/ 1338701 w 2437871"/>
                <a:gd name="connsiteY5941" fmla="*/ 1417260 h 1574215"/>
                <a:gd name="connsiteX5942" fmla="*/ 1413162 w 2437871"/>
                <a:gd name="connsiteY5942" fmla="*/ 1417260 h 1574215"/>
                <a:gd name="connsiteX5943" fmla="*/ 1413162 w 2437871"/>
                <a:gd name="connsiteY5943" fmla="*/ 1413244 h 1574215"/>
                <a:gd name="connsiteX5944" fmla="*/ 1338701 w 2437871"/>
                <a:gd name="connsiteY5944" fmla="*/ 1413244 h 1574215"/>
                <a:gd name="connsiteX5945" fmla="*/ 1181665 w 2437871"/>
                <a:gd name="connsiteY5945" fmla="*/ 1413244 h 1574215"/>
                <a:gd name="connsiteX5946" fmla="*/ 1181665 w 2437871"/>
                <a:gd name="connsiteY5946" fmla="*/ 1417260 h 1574215"/>
                <a:gd name="connsiteX5947" fmla="*/ 1256127 w 2437871"/>
                <a:gd name="connsiteY5947" fmla="*/ 1417260 h 1574215"/>
                <a:gd name="connsiteX5948" fmla="*/ 1256127 w 2437871"/>
                <a:gd name="connsiteY5948" fmla="*/ 1413244 h 1574215"/>
                <a:gd name="connsiteX5949" fmla="*/ 1181665 w 2437871"/>
                <a:gd name="connsiteY5949" fmla="*/ 1413244 h 1574215"/>
                <a:gd name="connsiteX5950" fmla="*/ 1495737 w 2437871"/>
                <a:gd name="connsiteY5950" fmla="*/ 1413244 h 1574215"/>
                <a:gd name="connsiteX5951" fmla="*/ 1495737 w 2437871"/>
                <a:gd name="connsiteY5951" fmla="*/ 1417260 h 1574215"/>
                <a:gd name="connsiteX5952" fmla="*/ 1570198 w 2437871"/>
                <a:gd name="connsiteY5952" fmla="*/ 1417260 h 1574215"/>
                <a:gd name="connsiteX5953" fmla="*/ 1570198 w 2437871"/>
                <a:gd name="connsiteY5953" fmla="*/ 1413244 h 1574215"/>
                <a:gd name="connsiteX5954" fmla="*/ 1495737 w 2437871"/>
                <a:gd name="connsiteY5954" fmla="*/ 1413244 h 1574215"/>
                <a:gd name="connsiteX5955" fmla="*/ 161052 w 2437871"/>
                <a:gd name="connsiteY5955" fmla="*/ 1413244 h 1574215"/>
                <a:gd name="connsiteX5956" fmla="*/ 161052 w 2437871"/>
                <a:gd name="connsiteY5956" fmla="*/ 1417260 h 1574215"/>
                <a:gd name="connsiteX5957" fmla="*/ 235514 w 2437871"/>
                <a:gd name="connsiteY5957" fmla="*/ 1417260 h 1574215"/>
                <a:gd name="connsiteX5958" fmla="*/ 235514 w 2437871"/>
                <a:gd name="connsiteY5958" fmla="*/ 1413244 h 1574215"/>
                <a:gd name="connsiteX5959" fmla="*/ 161052 w 2437871"/>
                <a:gd name="connsiteY5959" fmla="*/ 1413244 h 1574215"/>
                <a:gd name="connsiteX5960" fmla="*/ 239530 w 2437871"/>
                <a:gd name="connsiteY5960" fmla="*/ 1413244 h 1574215"/>
                <a:gd name="connsiteX5961" fmla="*/ 239530 w 2437871"/>
                <a:gd name="connsiteY5961" fmla="*/ 1417260 h 1574215"/>
                <a:gd name="connsiteX5962" fmla="*/ 313991 w 2437871"/>
                <a:gd name="connsiteY5962" fmla="*/ 1417260 h 1574215"/>
                <a:gd name="connsiteX5963" fmla="*/ 313991 w 2437871"/>
                <a:gd name="connsiteY5963" fmla="*/ 1413244 h 1574215"/>
                <a:gd name="connsiteX5964" fmla="*/ 239530 w 2437871"/>
                <a:gd name="connsiteY5964" fmla="*/ 1413244 h 1574215"/>
                <a:gd name="connsiteX5965" fmla="*/ 78478 w 2437871"/>
                <a:gd name="connsiteY5965" fmla="*/ 1413244 h 1574215"/>
                <a:gd name="connsiteX5966" fmla="*/ 4016 w 2437871"/>
                <a:gd name="connsiteY5966" fmla="*/ 1413244 h 1574215"/>
                <a:gd name="connsiteX5967" fmla="*/ 4016 w 2437871"/>
                <a:gd name="connsiteY5967" fmla="*/ 1417260 h 1574215"/>
                <a:gd name="connsiteX5968" fmla="*/ 78478 w 2437871"/>
                <a:gd name="connsiteY5968" fmla="*/ 1417260 h 1574215"/>
                <a:gd name="connsiteX5969" fmla="*/ 78478 w 2437871"/>
                <a:gd name="connsiteY5969" fmla="*/ 1413244 h 1574215"/>
                <a:gd name="connsiteX5970" fmla="*/ 82494 w 2437871"/>
                <a:gd name="connsiteY5970" fmla="*/ 1413244 h 1574215"/>
                <a:gd name="connsiteX5971" fmla="*/ 82494 w 2437871"/>
                <a:gd name="connsiteY5971" fmla="*/ 1417260 h 1574215"/>
                <a:gd name="connsiteX5972" fmla="*/ 156956 w 2437871"/>
                <a:gd name="connsiteY5972" fmla="*/ 1417260 h 1574215"/>
                <a:gd name="connsiteX5973" fmla="*/ 156956 w 2437871"/>
                <a:gd name="connsiteY5973" fmla="*/ 1413244 h 1574215"/>
                <a:gd name="connsiteX5974" fmla="*/ 82494 w 2437871"/>
                <a:gd name="connsiteY5974" fmla="*/ 1413244 h 1574215"/>
                <a:gd name="connsiteX5975" fmla="*/ 1574215 w 2437871"/>
                <a:gd name="connsiteY5975" fmla="*/ 1413244 h 1574215"/>
                <a:gd name="connsiteX5976" fmla="*/ 1574215 w 2437871"/>
                <a:gd name="connsiteY5976" fmla="*/ 1417260 h 1574215"/>
                <a:gd name="connsiteX5977" fmla="*/ 1648676 w 2437871"/>
                <a:gd name="connsiteY5977" fmla="*/ 1417260 h 1574215"/>
                <a:gd name="connsiteX5978" fmla="*/ 1648676 w 2437871"/>
                <a:gd name="connsiteY5978" fmla="*/ 1413244 h 1574215"/>
                <a:gd name="connsiteX5979" fmla="*/ 1574215 w 2437871"/>
                <a:gd name="connsiteY5979" fmla="*/ 1413244 h 1574215"/>
                <a:gd name="connsiteX5980" fmla="*/ 1417259 w 2437871"/>
                <a:gd name="connsiteY5980" fmla="*/ 1413244 h 1574215"/>
                <a:gd name="connsiteX5981" fmla="*/ 1417259 w 2437871"/>
                <a:gd name="connsiteY5981" fmla="*/ 1417260 h 1574215"/>
                <a:gd name="connsiteX5982" fmla="*/ 1491721 w 2437871"/>
                <a:gd name="connsiteY5982" fmla="*/ 1417260 h 1574215"/>
                <a:gd name="connsiteX5983" fmla="*/ 1491721 w 2437871"/>
                <a:gd name="connsiteY5983" fmla="*/ 1413244 h 1574215"/>
                <a:gd name="connsiteX5984" fmla="*/ 1417259 w 2437871"/>
                <a:gd name="connsiteY5984" fmla="*/ 1413244 h 1574215"/>
                <a:gd name="connsiteX5985" fmla="*/ 946151 w 2437871"/>
                <a:gd name="connsiteY5985" fmla="*/ 1413244 h 1574215"/>
                <a:gd name="connsiteX5986" fmla="*/ 946151 w 2437871"/>
                <a:gd name="connsiteY5986" fmla="*/ 1417260 h 1574215"/>
                <a:gd name="connsiteX5987" fmla="*/ 1020613 w 2437871"/>
                <a:gd name="connsiteY5987" fmla="*/ 1417260 h 1574215"/>
                <a:gd name="connsiteX5988" fmla="*/ 1020613 w 2437871"/>
                <a:gd name="connsiteY5988" fmla="*/ 1413244 h 1574215"/>
                <a:gd name="connsiteX5989" fmla="*/ 946151 w 2437871"/>
                <a:gd name="connsiteY5989" fmla="*/ 1413244 h 1574215"/>
                <a:gd name="connsiteX5990" fmla="*/ 396566 w 2437871"/>
                <a:gd name="connsiteY5990" fmla="*/ 1413244 h 1574215"/>
                <a:gd name="connsiteX5991" fmla="*/ 396566 w 2437871"/>
                <a:gd name="connsiteY5991" fmla="*/ 1417260 h 1574215"/>
                <a:gd name="connsiteX5992" fmla="*/ 471027 w 2437871"/>
                <a:gd name="connsiteY5992" fmla="*/ 1417260 h 1574215"/>
                <a:gd name="connsiteX5993" fmla="*/ 471027 w 2437871"/>
                <a:gd name="connsiteY5993" fmla="*/ 1413244 h 1574215"/>
                <a:gd name="connsiteX5994" fmla="*/ 396566 w 2437871"/>
                <a:gd name="connsiteY5994" fmla="*/ 1413244 h 1574215"/>
                <a:gd name="connsiteX5995" fmla="*/ 1652773 w 2437871"/>
                <a:gd name="connsiteY5995" fmla="*/ 1413244 h 1574215"/>
                <a:gd name="connsiteX5996" fmla="*/ 1652773 w 2437871"/>
                <a:gd name="connsiteY5996" fmla="*/ 1417260 h 1574215"/>
                <a:gd name="connsiteX5997" fmla="*/ 1727234 w 2437871"/>
                <a:gd name="connsiteY5997" fmla="*/ 1417260 h 1574215"/>
                <a:gd name="connsiteX5998" fmla="*/ 1727234 w 2437871"/>
                <a:gd name="connsiteY5998" fmla="*/ 1413244 h 1574215"/>
                <a:gd name="connsiteX5999" fmla="*/ 1652773 w 2437871"/>
                <a:gd name="connsiteY5999" fmla="*/ 1413244 h 1574215"/>
                <a:gd name="connsiteX6000" fmla="*/ 318088 w 2437871"/>
                <a:gd name="connsiteY6000" fmla="*/ 1413244 h 1574215"/>
                <a:gd name="connsiteX6001" fmla="*/ 318088 w 2437871"/>
                <a:gd name="connsiteY6001" fmla="*/ 1417260 h 1574215"/>
                <a:gd name="connsiteX6002" fmla="*/ 392550 w 2437871"/>
                <a:gd name="connsiteY6002" fmla="*/ 1417260 h 1574215"/>
                <a:gd name="connsiteX6003" fmla="*/ 392550 w 2437871"/>
                <a:gd name="connsiteY6003" fmla="*/ 1413244 h 1574215"/>
                <a:gd name="connsiteX6004" fmla="*/ 318088 w 2437871"/>
                <a:gd name="connsiteY6004" fmla="*/ 1413244 h 1574215"/>
                <a:gd name="connsiteX6005" fmla="*/ 2280836 w 2437871"/>
                <a:gd name="connsiteY6005" fmla="*/ 1413244 h 1574215"/>
                <a:gd name="connsiteX6006" fmla="*/ 2280836 w 2437871"/>
                <a:gd name="connsiteY6006" fmla="*/ 1417260 h 1574215"/>
                <a:gd name="connsiteX6007" fmla="*/ 2355298 w 2437871"/>
                <a:gd name="connsiteY6007" fmla="*/ 1417260 h 1574215"/>
                <a:gd name="connsiteX6008" fmla="*/ 2355298 w 2437871"/>
                <a:gd name="connsiteY6008" fmla="*/ 1413244 h 1574215"/>
                <a:gd name="connsiteX6009" fmla="*/ 2280836 w 2437871"/>
                <a:gd name="connsiteY6009" fmla="*/ 1413244 h 1574215"/>
                <a:gd name="connsiteX6010" fmla="*/ 2202358 w 2437871"/>
                <a:gd name="connsiteY6010" fmla="*/ 1413244 h 1574215"/>
                <a:gd name="connsiteX6011" fmla="*/ 2202358 w 2437871"/>
                <a:gd name="connsiteY6011" fmla="*/ 1417260 h 1574215"/>
                <a:gd name="connsiteX6012" fmla="*/ 2276820 w 2437871"/>
                <a:gd name="connsiteY6012" fmla="*/ 1417260 h 1574215"/>
                <a:gd name="connsiteX6013" fmla="*/ 2276820 w 2437871"/>
                <a:gd name="connsiteY6013" fmla="*/ 1413244 h 1574215"/>
                <a:gd name="connsiteX6014" fmla="*/ 2202358 w 2437871"/>
                <a:gd name="connsiteY6014" fmla="*/ 1413244 h 1574215"/>
                <a:gd name="connsiteX6015" fmla="*/ 1024629 w 2437871"/>
                <a:gd name="connsiteY6015" fmla="*/ 1413244 h 1574215"/>
                <a:gd name="connsiteX6016" fmla="*/ 1024629 w 2437871"/>
                <a:gd name="connsiteY6016" fmla="*/ 1417260 h 1574215"/>
                <a:gd name="connsiteX6017" fmla="*/ 1099091 w 2437871"/>
                <a:gd name="connsiteY6017" fmla="*/ 1417260 h 1574215"/>
                <a:gd name="connsiteX6018" fmla="*/ 1099091 w 2437871"/>
                <a:gd name="connsiteY6018" fmla="*/ 1413244 h 1574215"/>
                <a:gd name="connsiteX6019" fmla="*/ 1024629 w 2437871"/>
                <a:gd name="connsiteY6019" fmla="*/ 1413244 h 1574215"/>
                <a:gd name="connsiteX6020" fmla="*/ 1103187 w 2437871"/>
                <a:gd name="connsiteY6020" fmla="*/ 1413244 h 1574215"/>
                <a:gd name="connsiteX6021" fmla="*/ 1103187 w 2437871"/>
                <a:gd name="connsiteY6021" fmla="*/ 1417260 h 1574215"/>
                <a:gd name="connsiteX6022" fmla="*/ 1177649 w 2437871"/>
                <a:gd name="connsiteY6022" fmla="*/ 1417260 h 1574215"/>
                <a:gd name="connsiteX6023" fmla="*/ 1177649 w 2437871"/>
                <a:gd name="connsiteY6023" fmla="*/ 1413244 h 1574215"/>
                <a:gd name="connsiteX6024" fmla="*/ 1103187 w 2437871"/>
                <a:gd name="connsiteY6024" fmla="*/ 1413244 h 1574215"/>
                <a:gd name="connsiteX6025" fmla="*/ 632080 w 2437871"/>
                <a:gd name="connsiteY6025" fmla="*/ 1413244 h 1574215"/>
                <a:gd name="connsiteX6026" fmla="*/ 632080 w 2437871"/>
                <a:gd name="connsiteY6026" fmla="*/ 1417260 h 1574215"/>
                <a:gd name="connsiteX6027" fmla="*/ 706541 w 2437871"/>
                <a:gd name="connsiteY6027" fmla="*/ 1417260 h 1574215"/>
                <a:gd name="connsiteX6028" fmla="*/ 706541 w 2437871"/>
                <a:gd name="connsiteY6028" fmla="*/ 1413244 h 1574215"/>
                <a:gd name="connsiteX6029" fmla="*/ 632080 w 2437871"/>
                <a:gd name="connsiteY6029" fmla="*/ 1413244 h 1574215"/>
                <a:gd name="connsiteX6030" fmla="*/ 789115 w 2437871"/>
                <a:gd name="connsiteY6030" fmla="*/ 1413244 h 1574215"/>
                <a:gd name="connsiteX6031" fmla="*/ 789115 w 2437871"/>
                <a:gd name="connsiteY6031" fmla="*/ 1417260 h 1574215"/>
                <a:gd name="connsiteX6032" fmla="*/ 863577 w 2437871"/>
                <a:gd name="connsiteY6032" fmla="*/ 1417260 h 1574215"/>
                <a:gd name="connsiteX6033" fmla="*/ 863577 w 2437871"/>
                <a:gd name="connsiteY6033" fmla="*/ 1413244 h 1574215"/>
                <a:gd name="connsiteX6034" fmla="*/ 789115 w 2437871"/>
                <a:gd name="connsiteY6034" fmla="*/ 1413244 h 1574215"/>
                <a:gd name="connsiteX6035" fmla="*/ 710638 w 2437871"/>
                <a:gd name="connsiteY6035" fmla="*/ 1413244 h 1574215"/>
                <a:gd name="connsiteX6036" fmla="*/ 710638 w 2437871"/>
                <a:gd name="connsiteY6036" fmla="*/ 1417260 h 1574215"/>
                <a:gd name="connsiteX6037" fmla="*/ 785099 w 2437871"/>
                <a:gd name="connsiteY6037" fmla="*/ 1417260 h 1574215"/>
                <a:gd name="connsiteX6038" fmla="*/ 785099 w 2437871"/>
                <a:gd name="connsiteY6038" fmla="*/ 1413244 h 1574215"/>
                <a:gd name="connsiteX6039" fmla="*/ 710638 w 2437871"/>
                <a:gd name="connsiteY6039" fmla="*/ 1413244 h 1574215"/>
                <a:gd name="connsiteX6040" fmla="*/ 475124 w 2437871"/>
                <a:gd name="connsiteY6040" fmla="*/ 1413244 h 1574215"/>
                <a:gd name="connsiteX6041" fmla="*/ 475124 w 2437871"/>
                <a:gd name="connsiteY6041" fmla="*/ 1417260 h 1574215"/>
                <a:gd name="connsiteX6042" fmla="*/ 549585 w 2437871"/>
                <a:gd name="connsiteY6042" fmla="*/ 1417260 h 1574215"/>
                <a:gd name="connsiteX6043" fmla="*/ 549585 w 2437871"/>
                <a:gd name="connsiteY6043" fmla="*/ 1413244 h 1574215"/>
                <a:gd name="connsiteX6044" fmla="*/ 475124 w 2437871"/>
                <a:gd name="connsiteY6044" fmla="*/ 1413244 h 1574215"/>
                <a:gd name="connsiteX6045" fmla="*/ 553602 w 2437871"/>
                <a:gd name="connsiteY6045" fmla="*/ 1413244 h 1574215"/>
                <a:gd name="connsiteX6046" fmla="*/ 553602 w 2437871"/>
                <a:gd name="connsiteY6046" fmla="*/ 1417260 h 1574215"/>
                <a:gd name="connsiteX6047" fmla="*/ 628063 w 2437871"/>
                <a:gd name="connsiteY6047" fmla="*/ 1417260 h 1574215"/>
                <a:gd name="connsiteX6048" fmla="*/ 628063 w 2437871"/>
                <a:gd name="connsiteY6048" fmla="*/ 1413244 h 1574215"/>
                <a:gd name="connsiteX6049" fmla="*/ 553602 w 2437871"/>
                <a:gd name="connsiteY6049" fmla="*/ 1413244 h 1574215"/>
                <a:gd name="connsiteX6050" fmla="*/ 867673 w 2437871"/>
                <a:gd name="connsiteY6050" fmla="*/ 1413244 h 1574215"/>
                <a:gd name="connsiteX6051" fmla="*/ 867673 w 2437871"/>
                <a:gd name="connsiteY6051" fmla="*/ 1417260 h 1574215"/>
                <a:gd name="connsiteX6052" fmla="*/ 942135 w 2437871"/>
                <a:gd name="connsiteY6052" fmla="*/ 1417260 h 1574215"/>
                <a:gd name="connsiteX6053" fmla="*/ 942135 w 2437871"/>
                <a:gd name="connsiteY6053" fmla="*/ 1413244 h 1574215"/>
                <a:gd name="connsiteX6054" fmla="*/ 867673 w 2437871"/>
                <a:gd name="connsiteY6054" fmla="*/ 1413244 h 1574215"/>
                <a:gd name="connsiteX6055" fmla="*/ 1731250 w 2437871"/>
                <a:gd name="connsiteY6055" fmla="*/ 1413244 h 1574215"/>
                <a:gd name="connsiteX6056" fmla="*/ 1731250 w 2437871"/>
                <a:gd name="connsiteY6056" fmla="*/ 1417260 h 1574215"/>
                <a:gd name="connsiteX6057" fmla="*/ 1805712 w 2437871"/>
                <a:gd name="connsiteY6057" fmla="*/ 1417260 h 1574215"/>
                <a:gd name="connsiteX6058" fmla="*/ 1805712 w 2437871"/>
                <a:gd name="connsiteY6058" fmla="*/ 1413244 h 1574215"/>
                <a:gd name="connsiteX6059" fmla="*/ 1731250 w 2437871"/>
                <a:gd name="connsiteY6059" fmla="*/ 1413244 h 1574215"/>
                <a:gd name="connsiteX6060" fmla="*/ 1888286 w 2437871"/>
                <a:gd name="connsiteY6060" fmla="*/ 1413244 h 1574215"/>
                <a:gd name="connsiteX6061" fmla="*/ 1888286 w 2437871"/>
                <a:gd name="connsiteY6061" fmla="*/ 1417260 h 1574215"/>
                <a:gd name="connsiteX6062" fmla="*/ 1962748 w 2437871"/>
                <a:gd name="connsiteY6062" fmla="*/ 1417260 h 1574215"/>
                <a:gd name="connsiteX6063" fmla="*/ 1962748 w 2437871"/>
                <a:gd name="connsiteY6063" fmla="*/ 1413244 h 1574215"/>
                <a:gd name="connsiteX6064" fmla="*/ 1888286 w 2437871"/>
                <a:gd name="connsiteY6064" fmla="*/ 1413244 h 1574215"/>
                <a:gd name="connsiteX6065" fmla="*/ 1809809 w 2437871"/>
                <a:gd name="connsiteY6065" fmla="*/ 1413244 h 1574215"/>
                <a:gd name="connsiteX6066" fmla="*/ 1809809 w 2437871"/>
                <a:gd name="connsiteY6066" fmla="*/ 1417260 h 1574215"/>
                <a:gd name="connsiteX6067" fmla="*/ 1884270 w 2437871"/>
                <a:gd name="connsiteY6067" fmla="*/ 1417260 h 1574215"/>
                <a:gd name="connsiteX6068" fmla="*/ 1884270 w 2437871"/>
                <a:gd name="connsiteY6068" fmla="*/ 1413244 h 1574215"/>
                <a:gd name="connsiteX6069" fmla="*/ 1809809 w 2437871"/>
                <a:gd name="connsiteY6069" fmla="*/ 1413244 h 1574215"/>
                <a:gd name="connsiteX6070" fmla="*/ 2045322 w 2437871"/>
                <a:gd name="connsiteY6070" fmla="*/ 1413244 h 1574215"/>
                <a:gd name="connsiteX6071" fmla="*/ 2045322 w 2437871"/>
                <a:gd name="connsiteY6071" fmla="*/ 1417260 h 1574215"/>
                <a:gd name="connsiteX6072" fmla="*/ 2119784 w 2437871"/>
                <a:gd name="connsiteY6072" fmla="*/ 1417260 h 1574215"/>
                <a:gd name="connsiteX6073" fmla="*/ 2119784 w 2437871"/>
                <a:gd name="connsiteY6073" fmla="*/ 1413244 h 1574215"/>
                <a:gd name="connsiteX6074" fmla="*/ 2045322 w 2437871"/>
                <a:gd name="connsiteY6074" fmla="*/ 1413244 h 1574215"/>
                <a:gd name="connsiteX6075" fmla="*/ 1966764 w 2437871"/>
                <a:gd name="connsiteY6075" fmla="*/ 1413244 h 1574215"/>
                <a:gd name="connsiteX6076" fmla="*/ 1966764 w 2437871"/>
                <a:gd name="connsiteY6076" fmla="*/ 1417260 h 1574215"/>
                <a:gd name="connsiteX6077" fmla="*/ 2041226 w 2437871"/>
                <a:gd name="connsiteY6077" fmla="*/ 1417260 h 1574215"/>
                <a:gd name="connsiteX6078" fmla="*/ 2041226 w 2437871"/>
                <a:gd name="connsiteY6078" fmla="*/ 1413244 h 1574215"/>
                <a:gd name="connsiteX6079" fmla="*/ 1966764 w 2437871"/>
                <a:gd name="connsiteY6079" fmla="*/ 1413244 h 1574215"/>
                <a:gd name="connsiteX6080" fmla="*/ 2123800 w 2437871"/>
                <a:gd name="connsiteY6080" fmla="*/ 1413244 h 1574215"/>
                <a:gd name="connsiteX6081" fmla="*/ 2123800 w 2437871"/>
                <a:gd name="connsiteY6081" fmla="*/ 1417260 h 1574215"/>
                <a:gd name="connsiteX6082" fmla="*/ 2198262 w 2437871"/>
                <a:gd name="connsiteY6082" fmla="*/ 1417260 h 1574215"/>
                <a:gd name="connsiteX6083" fmla="*/ 2198262 w 2437871"/>
                <a:gd name="connsiteY6083" fmla="*/ 1413244 h 1574215"/>
                <a:gd name="connsiteX6084" fmla="*/ 2123800 w 2437871"/>
                <a:gd name="connsiteY6084" fmla="*/ 1413244 h 1574215"/>
                <a:gd name="connsiteX6085" fmla="*/ 867673 w 2437871"/>
                <a:gd name="connsiteY6085" fmla="*/ 1491721 h 1574215"/>
                <a:gd name="connsiteX6086" fmla="*/ 867673 w 2437871"/>
                <a:gd name="connsiteY6086" fmla="*/ 1495738 h 1574215"/>
                <a:gd name="connsiteX6087" fmla="*/ 942135 w 2437871"/>
                <a:gd name="connsiteY6087" fmla="*/ 1495738 h 1574215"/>
                <a:gd name="connsiteX6088" fmla="*/ 942135 w 2437871"/>
                <a:gd name="connsiteY6088" fmla="*/ 1491721 h 1574215"/>
                <a:gd name="connsiteX6089" fmla="*/ 867673 w 2437871"/>
                <a:gd name="connsiteY6089" fmla="*/ 1491721 h 1574215"/>
                <a:gd name="connsiteX6090" fmla="*/ 1731250 w 2437871"/>
                <a:gd name="connsiteY6090" fmla="*/ 1491721 h 1574215"/>
                <a:gd name="connsiteX6091" fmla="*/ 1731250 w 2437871"/>
                <a:gd name="connsiteY6091" fmla="*/ 1495738 h 1574215"/>
                <a:gd name="connsiteX6092" fmla="*/ 1805712 w 2437871"/>
                <a:gd name="connsiteY6092" fmla="*/ 1495738 h 1574215"/>
                <a:gd name="connsiteX6093" fmla="*/ 1805712 w 2437871"/>
                <a:gd name="connsiteY6093" fmla="*/ 1491721 h 1574215"/>
                <a:gd name="connsiteX6094" fmla="*/ 1731250 w 2437871"/>
                <a:gd name="connsiteY6094" fmla="*/ 1491721 h 1574215"/>
                <a:gd name="connsiteX6095" fmla="*/ 239530 w 2437871"/>
                <a:gd name="connsiteY6095" fmla="*/ 1491721 h 1574215"/>
                <a:gd name="connsiteX6096" fmla="*/ 239530 w 2437871"/>
                <a:gd name="connsiteY6096" fmla="*/ 1495738 h 1574215"/>
                <a:gd name="connsiteX6097" fmla="*/ 313991 w 2437871"/>
                <a:gd name="connsiteY6097" fmla="*/ 1495738 h 1574215"/>
                <a:gd name="connsiteX6098" fmla="*/ 313991 w 2437871"/>
                <a:gd name="connsiteY6098" fmla="*/ 1491721 h 1574215"/>
                <a:gd name="connsiteX6099" fmla="*/ 239530 w 2437871"/>
                <a:gd name="connsiteY6099" fmla="*/ 1491721 h 1574215"/>
                <a:gd name="connsiteX6100" fmla="*/ 710638 w 2437871"/>
                <a:gd name="connsiteY6100" fmla="*/ 1491721 h 1574215"/>
                <a:gd name="connsiteX6101" fmla="*/ 710638 w 2437871"/>
                <a:gd name="connsiteY6101" fmla="*/ 1495738 h 1574215"/>
                <a:gd name="connsiteX6102" fmla="*/ 785099 w 2437871"/>
                <a:gd name="connsiteY6102" fmla="*/ 1495738 h 1574215"/>
                <a:gd name="connsiteX6103" fmla="*/ 785099 w 2437871"/>
                <a:gd name="connsiteY6103" fmla="*/ 1491721 h 1574215"/>
                <a:gd name="connsiteX6104" fmla="*/ 710638 w 2437871"/>
                <a:gd name="connsiteY6104" fmla="*/ 1491721 h 1574215"/>
                <a:gd name="connsiteX6105" fmla="*/ 1652773 w 2437871"/>
                <a:gd name="connsiteY6105" fmla="*/ 1491721 h 1574215"/>
                <a:gd name="connsiteX6106" fmla="*/ 1652773 w 2437871"/>
                <a:gd name="connsiteY6106" fmla="*/ 1495738 h 1574215"/>
                <a:gd name="connsiteX6107" fmla="*/ 1727234 w 2437871"/>
                <a:gd name="connsiteY6107" fmla="*/ 1495738 h 1574215"/>
                <a:gd name="connsiteX6108" fmla="*/ 1727234 w 2437871"/>
                <a:gd name="connsiteY6108" fmla="*/ 1491721 h 1574215"/>
                <a:gd name="connsiteX6109" fmla="*/ 1652773 w 2437871"/>
                <a:gd name="connsiteY6109" fmla="*/ 1491721 h 1574215"/>
                <a:gd name="connsiteX6110" fmla="*/ 2045322 w 2437871"/>
                <a:gd name="connsiteY6110" fmla="*/ 1491721 h 1574215"/>
                <a:gd name="connsiteX6111" fmla="*/ 2045322 w 2437871"/>
                <a:gd name="connsiteY6111" fmla="*/ 1495738 h 1574215"/>
                <a:gd name="connsiteX6112" fmla="*/ 2119784 w 2437871"/>
                <a:gd name="connsiteY6112" fmla="*/ 1495738 h 1574215"/>
                <a:gd name="connsiteX6113" fmla="*/ 2119784 w 2437871"/>
                <a:gd name="connsiteY6113" fmla="*/ 1491721 h 1574215"/>
                <a:gd name="connsiteX6114" fmla="*/ 2045322 w 2437871"/>
                <a:gd name="connsiteY6114" fmla="*/ 1491721 h 1574215"/>
                <a:gd name="connsiteX6115" fmla="*/ 1417259 w 2437871"/>
                <a:gd name="connsiteY6115" fmla="*/ 1491721 h 1574215"/>
                <a:gd name="connsiteX6116" fmla="*/ 1417259 w 2437871"/>
                <a:gd name="connsiteY6116" fmla="*/ 1495738 h 1574215"/>
                <a:gd name="connsiteX6117" fmla="*/ 1491721 w 2437871"/>
                <a:gd name="connsiteY6117" fmla="*/ 1495738 h 1574215"/>
                <a:gd name="connsiteX6118" fmla="*/ 1491721 w 2437871"/>
                <a:gd name="connsiteY6118" fmla="*/ 1491721 h 1574215"/>
                <a:gd name="connsiteX6119" fmla="*/ 1417259 w 2437871"/>
                <a:gd name="connsiteY6119" fmla="*/ 1491721 h 1574215"/>
                <a:gd name="connsiteX6120" fmla="*/ 789115 w 2437871"/>
                <a:gd name="connsiteY6120" fmla="*/ 1491721 h 1574215"/>
                <a:gd name="connsiteX6121" fmla="*/ 789115 w 2437871"/>
                <a:gd name="connsiteY6121" fmla="*/ 1495738 h 1574215"/>
                <a:gd name="connsiteX6122" fmla="*/ 863577 w 2437871"/>
                <a:gd name="connsiteY6122" fmla="*/ 1495738 h 1574215"/>
                <a:gd name="connsiteX6123" fmla="*/ 863577 w 2437871"/>
                <a:gd name="connsiteY6123" fmla="*/ 1491721 h 1574215"/>
                <a:gd name="connsiteX6124" fmla="*/ 789115 w 2437871"/>
                <a:gd name="connsiteY6124" fmla="*/ 1491721 h 1574215"/>
                <a:gd name="connsiteX6125" fmla="*/ 946151 w 2437871"/>
                <a:gd name="connsiteY6125" fmla="*/ 1491721 h 1574215"/>
                <a:gd name="connsiteX6126" fmla="*/ 946151 w 2437871"/>
                <a:gd name="connsiteY6126" fmla="*/ 1495738 h 1574215"/>
                <a:gd name="connsiteX6127" fmla="*/ 1020613 w 2437871"/>
                <a:gd name="connsiteY6127" fmla="*/ 1495738 h 1574215"/>
                <a:gd name="connsiteX6128" fmla="*/ 1020613 w 2437871"/>
                <a:gd name="connsiteY6128" fmla="*/ 1491721 h 1574215"/>
                <a:gd name="connsiteX6129" fmla="*/ 946151 w 2437871"/>
                <a:gd name="connsiteY6129" fmla="*/ 1491721 h 1574215"/>
                <a:gd name="connsiteX6130" fmla="*/ 632080 w 2437871"/>
                <a:gd name="connsiteY6130" fmla="*/ 1491721 h 1574215"/>
                <a:gd name="connsiteX6131" fmla="*/ 632080 w 2437871"/>
                <a:gd name="connsiteY6131" fmla="*/ 1495738 h 1574215"/>
                <a:gd name="connsiteX6132" fmla="*/ 706541 w 2437871"/>
                <a:gd name="connsiteY6132" fmla="*/ 1495738 h 1574215"/>
                <a:gd name="connsiteX6133" fmla="*/ 706541 w 2437871"/>
                <a:gd name="connsiteY6133" fmla="*/ 1491721 h 1574215"/>
                <a:gd name="connsiteX6134" fmla="*/ 632080 w 2437871"/>
                <a:gd name="connsiteY6134" fmla="*/ 1491721 h 1574215"/>
                <a:gd name="connsiteX6135" fmla="*/ 1495737 w 2437871"/>
                <a:gd name="connsiteY6135" fmla="*/ 1491721 h 1574215"/>
                <a:gd name="connsiteX6136" fmla="*/ 1495737 w 2437871"/>
                <a:gd name="connsiteY6136" fmla="*/ 1495738 h 1574215"/>
                <a:gd name="connsiteX6137" fmla="*/ 1570198 w 2437871"/>
                <a:gd name="connsiteY6137" fmla="*/ 1495738 h 1574215"/>
                <a:gd name="connsiteX6138" fmla="*/ 1570198 w 2437871"/>
                <a:gd name="connsiteY6138" fmla="*/ 1491721 h 1574215"/>
                <a:gd name="connsiteX6139" fmla="*/ 1495737 w 2437871"/>
                <a:gd name="connsiteY6139" fmla="*/ 1491721 h 1574215"/>
                <a:gd name="connsiteX6140" fmla="*/ 2123800 w 2437871"/>
                <a:gd name="connsiteY6140" fmla="*/ 1491721 h 1574215"/>
                <a:gd name="connsiteX6141" fmla="*/ 2123800 w 2437871"/>
                <a:gd name="connsiteY6141" fmla="*/ 1495738 h 1574215"/>
                <a:gd name="connsiteX6142" fmla="*/ 2198262 w 2437871"/>
                <a:gd name="connsiteY6142" fmla="*/ 1495738 h 1574215"/>
                <a:gd name="connsiteX6143" fmla="*/ 2198262 w 2437871"/>
                <a:gd name="connsiteY6143" fmla="*/ 1491721 h 1574215"/>
                <a:gd name="connsiteX6144" fmla="*/ 2123800 w 2437871"/>
                <a:gd name="connsiteY6144" fmla="*/ 1491721 h 1574215"/>
                <a:gd name="connsiteX6145" fmla="*/ 4016 w 2437871"/>
                <a:gd name="connsiteY6145" fmla="*/ 1491721 h 1574215"/>
                <a:gd name="connsiteX6146" fmla="*/ 4016 w 2437871"/>
                <a:gd name="connsiteY6146" fmla="*/ 1495738 h 1574215"/>
                <a:gd name="connsiteX6147" fmla="*/ 78478 w 2437871"/>
                <a:gd name="connsiteY6147" fmla="*/ 1495738 h 1574215"/>
                <a:gd name="connsiteX6148" fmla="*/ 78478 w 2437871"/>
                <a:gd name="connsiteY6148" fmla="*/ 1491721 h 1574215"/>
                <a:gd name="connsiteX6149" fmla="*/ 4016 w 2437871"/>
                <a:gd name="connsiteY6149" fmla="*/ 1491721 h 1574215"/>
                <a:gd name="connsiteX6150" fmla="*/ 2359394 w 2437871"/>
                <a:gd name="connsiteY6150" fmla="*/ 1491721 h 1574215"/>
                <a:gd name="connsiteX6151" fmla="*/ 2359394 w 2437871"/>
                <a:gd name="connsiteY6151" fmla="*/ 1495738 h 1574215"/>
                <a:gd name="connsiteX6152" fmla="*/ 2433856 w 2437871"/>
                <a:gd name="connsiteY6152" fmla="*/ 1495738 h 1574215"/>
                <a:gd name="connsiteX6153" fmla="*/ 2433856 w 2437871"/>
                <a:gd name="connsiteY6153" fmla="*/ 1491721 h 1574215"/>
                <a:gd name="connsiteX6154" fmla="*/ 2359394 w 2437871"/>
                <a:gd name="connsiteY6154" fmla="*/ 1491721 h 1574215"/>
                <a:gd name="connsiteX6155" fmla="*/ 161052 w 2437871"/>
                <a:gd name="connsiteY6155" fmla="*/ 1491721 h 1574215"/>
                <a:gd name="connsiteX6156" fmla="*/ 161052 w 2437871"/>
                <a:gd name="connsiteY6156" fmla="*/ 1495738 h 1574215"/>
                <a:gd name="connsiteX6157" fmla="*/ 235514 w 2437871"/>
                <a:gd name="connsiteY6157" fmla="*/ 1495738 h 1574215"/>
                <a:gd name="connsiteX6158" fmla="*/ 235514 w 2437871"/>
                <a:gd name="connsiteY6158" fmla="*/ 1491721 h 1574215"/>
                <a:gd name="connsiteX6159" fmla="*/ 161052 w 2437871"/>
                <a:gd name="connsiteY6159" fmla="*/ 1491721 h 1574215"/>
                <a:gd name="connsiteX6160" fmla="*/ 82494 w 2437871"/>
                <a:gd name="connsiteY6160" fmla="*/ 1491721 h 1574215"/>
                <a:gd name="connsiteX6161" fmla="*/ 82494 w 2437871"/>
                <a:gd name="connsiteY6161" fmla="*/ 1495738 h 1574215"/>
                <a:gd name="connsiteX6162" fmla="*/ 156956 w 2437871"/>
                <a:gd name="connsiteY6162" fmla="*/ 1495738 h 1574215"/>
                <a:gd name="connsiteX6163" fmla="*/ 156956 w 2437871"/>
                <a:gd name="connsiteY6163" fmla="*/ 1491721 h 1574215"/>
                <a:gd name="connsiteX6164" fmla="*/ 82494 w 2437871"/>
                <a:gd name="connsiteY6164" fmla="*/ 1491721 h 1574215"/>
                <a:gd name="connsiteX6165" fmla="*/ 1574215 w 2437871"/>
                <a:gd name="connsiteY6165" fmla="*/ 1491721 h 1574215"/>
                <a:gd name="connsiteX6166" fmla="*/ 1574215 w 2437871"/>
                <a:gd name="connsiteY6166" fmla="*/ 1495738 h 1574215"/>
                <a:gd name="connsiteX6167" fmla="*/ 1648676 w 2437871"/>
                <a:gd name="connsiteY6167" fmla="*/ 1495738 h 1574215"/>
                <a:gd name="connsiteX6168" fmla="*/ 1648676 w 2437871"/>
                <a:gd name="connsiteY6168" fmla="*/ 1491721 h 1574215"/>
                <a:gd name="connsiteX6169" fmla="*/ 1574215 w 2437871"/>
                <a:gd name="connsiteY6169" fmla="*/ 1491721 h 1574215"/>
                <a:gd name="connsiteX6170" fmla="*/ 475124 w 2437871"/>
                <a:gd name="connsiteY6170" fmla="*/ 1491721 h 1574215"/>
                <a:gd name="connsiteX6171" fmla="*/ 475124 w 2437871"/>
                <a:gd name="connsiteY6171" fmla="*/ 1495738 h 1574215"/>
                <a:gd name="connsiteX6172" fmla="*/ 549585 w 2437871"/>
                <a:gd name="connsiteY6172" fmla="*/ 1495738 h 1574215"/>
                <a:gd name="connsiteX6173" fmla="*/ 549585 w 2437871"/>
                <a:gd name="connsiteY6173" fmla="*/ 1491721 h 1574215"/>
                <a:gd name="connsiteX6174" fmla="*/ 475124 w 2437871"/>
                <a:gd name="connsiteY6174" fmla="*/ 1491721 h 1574215"/>
                <a:gd name="connsiteX6175" fmla="*/ 2202358 w 2437871"/>
                <a:gd name="connsiteY6175" fmla="*/ 1491721 h 1574215"/>
                <a:gd name="connsiteX6176" fmla="*/ 2202358 w 2437871"/>
                <a:gd name="connsiteY6176" fmla="*/ 1495738 h 1574215"/>
                <a:gd name="connsiteX6177" fmla="*/ 2276820 w 2437871"/>
                <a:gd name="connsiteY6177" fmla="*/ 1495738 h 1574215"/>
                <a:gd name="connsiteX6178" fmla="*/ 2276820 w 2437871"/>
                <a:gd name="connsiteY6178" fmla="*/ 1491721 h 1574215"/>
                <a:gd name="connsiteX6179" fmla="*/ 2202358 w 2437871"/>
                <a:gd name="connsiteY6179" fmla="*/ 1491721 h 1574215"/>
                <a:gd name="connsiteX6180" fmla="*/ 2280836 w 2437871"/>
                <a:gd name="connsiteY6180" fmla="*/ 1491721 h 1574215"/>
                <a:gd name="connsiteX6181" fmla="*/ 2280836 w 2437871"/>
                <a:gd name="connsiteY6181" fmla="*/ 1495738 h 1574215"/>
                <a:gd name="connsiteX6182" fmla="*/ 2355298 w 2437871"/>
                <a:gd name="connsiteY6182" fmla="*/ 1495738 h 1574215"/>
                <a:gd name="connsiteX6183" fmla="*/ 2355298 w 2437871"/>
                <a:gd name="connsiteY6183" fmla="*/ 1491721 h 1574215"/>
                <a:gd name="connsiteX6184" fmla="*/ 2280836 w 2437871"/>
                <a:gd name="connsiteY6184" fmla="*/ 1491721 h 1574215"/>
                <a:gd name="connsiteX6185" fmla="*/ 1260223 w 2437871"/>
                <a:gd name="connsiteY6185" fmla="*/ 1491721 h 1574215"/>
                <a:gd name="connsiteX6186" fmla="*/ 1260223 w 2437871"/>
                <a:gd name="connsiteY6186" fmla="*/ 1495738 h 1574215"/>
                <a:gd name="connsiteX6187" fmla="*/ 1334685 w 2437871"/>
                <a:gd name="connsiteY6187" fmla="*/ 1495738 h 1574215"/>
                <a:gd name="connsiteX6188" fmla="*/ 1334685 w 2437871"/>
                <a:gd name="connsiteY6188" fmla="*/ 1491721 h 1574215"/>
                <a:gd name="connsiteX6189" fmla="*/ 1260223 w 2437871"/>
                <a:gd name="connsiteY6189" fmla="*/ 1491721 h 1574215"/>
                <a:gd name="connsiteX6190" fmla="*/ 553602 w 2437871"/>
                <a:gd name="connsiteY6190" fmla="*/ 1491721 h 1574215"/>
                <a:gd name="connsiteX6191" fmla="*/ 553602 w 2437871"/>
                <a:gd name="connsiteY6191" fmla="*/ 1495738 h 1574215"/>
                <a:gd name="connsiteX6192" fmla="*/ 628063 w 2437871"/>
                <a:gd name="connsiteY6192" fmla="*/ 1495738 h 1574215"/>
                <a:gd name="connsiteX6193" fmla="*/ 628063 w 2437871"/>
                <a:gd name="connsiteY6193" fmla="*/ 1491721 h 1574215"/>
                <a:gd name="connsiteX6194" fmla="*/ 553602 w 2437871"/>
                <a:gd name="connsiteY6194" fmla="*/ 1491721 h 1574215"/>
                <a:gd name="connsiteX6195" fmla="*/ 318088 w 2437871"/>
                <a:gd name="connsiteY6195" fmla="*/ 1491721 h 1574215"/>
                <a:gd name="connsiteX6196" fmla="*/ 318088 w 2437871"/>
                <a:gd name="connsiteY6196" fmla="*/ 1495738 h 1574215"/>
                <a:gd name="connsiteX6197" fmla="*/ 392550 w 2437871"/>
                <a:gd name="connsiteY6197" fmla="*/ 1495738 h 1574215"/>
                <a:gd name="connsiteX6198" fmla="*/ 392550 w 2437871"/>
                <a:gd name="connsiteY6198" fmla="*/ 1491721 h 1574215"/>
                <a:gd name="connsiteX6199" fmla="*/ 318088 w 2437871"/>
                <a:gd name="connsiteY6199" fmla="*/ 1491721 h 1574215"/>
                <a:gd name="connsiteX6200" fmla="*/ 396566 w 2437871"/>
                <a:gd name="connsiteY6200" fmla="*/ 1491721 h 1574215"/>
                <a:gd name="connsiteX6201" fmla="*/ 396566 w 2437871"/>
                <a:gd name="connsiteY6201" fmla="*/ 1495738 h 1574215"/>
                <a:gd name="connsiteX6202" fmla="*/ 471027 w 2437871"/>
                <a:gd name="connsiteY6202" fmla="*/ 1495738 h 1574215"/>
                <a:gd name="connsiteX6203" fmla="*/ 471027 w 2437871"/>
                <a:gd name="connsiteY6203" fmla="*/ 1491721 h 1574215"/>
                <a:gd name="connsiteX6204" fmla="*/ 396566 w 2437871"/>
                <a:gd name="connsiteY6204" fmla="*/ 1491721 h 1574215"/>
                <a:gd name="connsiteX6205" fmla="*/ 1966764 w 2437871"/>
                <a:gd name="connsiteY6205" fmla="*/ 1491721 h 1574215"/>
                <a:gd name="connsiteX6206" fmla="*/ 1966764 w 2437871"/>
                <a:gd name="connsiteY6206" fmla="*/ 1495738 h 1574215"/>
                <a:gd name="connsiteX6207" fmla="*/ 2041226 w 2437871"/>
                <a:gd name="connsiteY6207" fmla="*/ 1495738 h 1574215"/>
                <a:gd name="connsiteX6208" fmla="*/ 2041226 w 2437871"/>
                <a:gd name="connsiteY6208" fmla="*/ 1491721 h 1574215"/>
                <a:gd name="connsiteX6209" fmla="*/ 1966764 w 2437871"/>
                <a:gd name="connsiteY6209" fmla="*/ 1491721 h 1574215"/>
                <a:gd name="connsiteX6210" fmla="*/ 1338701 w 2437871"/>
                <a:gd name="connsiteY6210" fmla="*/ 1491721 h 1574215"/>
                <a:gd name="connsiteX6211" fmla="*/ 1338701 w 2437871"/>
                <a:gd name="connsiteY6211" fmla="*/ 1495738 h 1574215"/>
                <a:gd name="connsiteX6212" fmla="*/ 1413162 w 2437871"/>
                <a:gd name="connsiteY6212" fmla="*/ 1495738 h 1574215"/>
                <a:gd name="connsiteX6213" fmla="*/ 1413162 w 2437871"/>
                <a:gd name="connsiteY6213" fmla="*/ 1491721 h 1574215"/>
                <a:gd name="connsiteX6214" fmla="*/ 1338701 w 2437871"/>
                <a:gd name="connsiteY6214" fmla="*/ 1491721 h 1574215"/>
                <a:gd name="connsiteX6215" fmla="*/ 1024629 w 2437871"/>
                <a:gd name="connsiteY6215" fmla="*/ 1491721 h 1574215"/>
                <a:gd name="connsiteX6216" fmla="*/ 1024629 w 2437871"/>
                <a:gd name="connsiteY6216" fmla="*/ 1495738 h 1574215"/>
                <a:gd name="connsiteX6217" fmla="*/ 1099091 w 2437871"/>
                <a:gd name="connsiteY6217" fmla="*/ 1495738 h 1574215"/>
                <a:gd name="connsiteX6218" fmla="*/ 1099091 w 2437871"/>
                <a:gd name="connsiteY6218" fmla="*/ 1491721 h 1574215"/>
                <a:gd name="connsiteX6219" fmla="*/ 1024629 w 2437871"/>
                <a:gd name="connsiteY6219" fmla="*/ 1491721 h 1574215"/>
                <a:gd name="connsiteX6220" fmla="*/ 1103187 w 2437871"/>
                <a:gd name="connsiteY6220" fmla="*/ 1491721 h 1574215"/>
                <a:gd name="connsiteX6221" fmla="*/ 1103187 w 2437871"/>
                <a:gd name="connsiteY6221" fmla="*/ 1495738 h 1574215"/>
                <a:gd name="connsiteX6222" fmla="*/ 1177649 w 2437871"/>
                <a:gd name="connsiteY6222" fmla="*/ 1495738 h 1574215"/>
                <a:gd name="connsiteX6223" fmla="*/ 1177649 w 2437871"/>
                <a:gd name="connsiteY6223" fmla="*/ 1491721 h 1574215"/>
                <a:gd name="connsiteX6224" fmla="*/ 1103187 w 2437871"/>
                <a:gd name="connsiteY6224" fmla="*/ 1491721 h 1574215"/>
                <a:gd name="connsiteX6225" fmla="*/ 1809809 w 2437871"/>
                <a:gd name="connsiteY6225" fmla="*/ 1491721 h 1574215"/>
                <a:gd name="connsiteX6226" fmla="*/ 1809809 w 2437871"/>
                <a:gd name="connsiteY6226" fmla="*/ 1495738 h 1574215"/>
                <a:gd name="connsiteX6227" fmla="*/ 1884270 w 2437871"/>
                <a:gd name="connsiteY6227" fmla="*/ 1495738 h 1574215"/>
                <a:gd name="connsiteX6228" fmla="*/ 1884270 w 2437871"/>
                <a:gd name="connsiteY6228" fmla="*/ 1491721 h 1574215"/>
                <a:gd name="connsiteX6229" fmla="*/ 1809809 w 2437871"/>
                <a:gd name="connsiteY6229" fmla="*/ 1491721 h 1574215"/>
                <a:gd name="connsiteX6230" fmla="*/ 1888286 w 2437871"/>
                <a:gd name="connsiteY6230" fmla="*/ 1491721 h 1574215"/>
                <a:gd name="connsiteX6231" fmla="*/ 1888286 w 2437871"/>
                <a:gd name="connsiteY6231" fmla="*/ 1495738 h 1574215"/>
                <a:gd name="connsiteX6232" fmla="*/ 1962748 w 2437871"/>
                <a:gd name="connsiteY6232" fmla="*/ 1495738 h 1574215"/>
                <a:gd name="connsiteX6233" fmla="*/ 1962748 w 2437871"/>
                <a:gd name="connsiteY6233" fmla="*/ 1491721 h 1574215"/>
                <a:gd name="connsiteX6234" fmla="*/ 1888286 w 2437871"/>
                <a:gd name="connsiteY6234" fmla="*/ 1491721 h 1574215"/>
                <a:gd name="connsiteX6235" fmla="*/ 1181665 w 2437871"/>
                <a:gd name="connsiteY6235" fmla="*/ 1491721 h 1574215"/>
                <a:gd name="connsiteX6236" fmla="*/ 1181665 w 2437871"/>
                <a:gd name="connsiteY6236" fmla="*/ 1495738 h 1574215"/>
                <a:gd name="connsiteX6237" fmla="*/ 1256127 w 2437871"/>
                <a:gd name="connsiteY6237" fmla="*/ 1495738 h 1574215"/>
                <a:gd name="connsiteX6238" fmla="*/ 1256127 w 2437871"/>
                <a:gd name="connsiteY6238" fmla="*/ 1491721 h 1574215"/>
                <a:gd name="connsiteX6239" fmla="*/ 1181665 w 2437871"/>
                <a:gd name="connsiteY6239" fmla="*/ 1491721 h 1574215"/>
                <a:gd name="connsiteX6240" fmla="*/ 2008 w 2437871"/>
                <a:gd name="connsiteY6240" fmla="*/ 1574215 h 1574215"/>
                <a:gd name="connsiteX6241" fmla="*/ 2435864 w 2437871"/>
                <a:gd name="connsiteY6241" fmla="*/ 1574215 h 1574215"/>
                <a:gd name="connsiteX6242" fmla="*/ 2435864 w 2437871"/>
                <a:gd name="connsiteY6242" fmla="*/ 1570199 h 1574215"/>
                <a:gd name="connsiteX6243" fmla="*/ 2008 w 2437871"/>
                <a:gd name="connsiteY6243" fmla="*/ 1570199 h 1574215"/>
                <a:gd name="connsiteX6244" fmla="*/ 2008 w 2437871"/>
                <a:gd name="connsiteY6244" fmla="*/ 1574215 h 157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Lst>
              <a:rect l="l" t="t" r="r" b="b"/>
              <a:pathLst>
                <a:path w="2437871" h="1574215">
                  <a:moveTo>
                    <a:pt x="785099" y="1181666"/>
                  </a:moveTo>
                  <a:lnTo>
                    <a:pt x="785099" y="1256127"/>
                  </a:lnTo>
                  <a:lnTo>
                    <a:pt x="789115" y="1256127"/>
                  </a:lnTo>
                  <a:lnTo>
                    <a:pt x="789115" y="1181666"/>
                  </a:lnTo>
                  <a:lnTo>
                    <a:pt x="785099" y="1181666"/>
                  </a:lnTo>
                  <a:close/>
                  <a:moveTo>
                    <a:pt x="1020613" y="1181666"/>
                  </a:moveTo>
                  <a:lnTo>
                    <a:pt x="1020613" y="1256127"/>
                  </a:lnTo>
                  <a:lnTo>
                    <a:pt x="1024629" y="1256127"/>
                  </a:lnTo>
                  <a:lnTo>
                    <a:pt x="1024629" y="1181666"/>
                  </a:lnTo>
                  <a:lnTo>
                    <a:pt x="1020613" y="1181666"/>
                  </a:lnTo>
                  <a:close/>
                  <a:moveTo>
                    <a:pt x="1099171" y="946152"/>
                  </a:moveTo>
                  <a:lnTo>
                    <a:pt x="1099171" y="1020613"/>
                  </a:lnTo>
                  <a:lnTo>
                    <a:pt x="1103187" y="1020613"/>
                  </a:lnTo>
                  <a:lnTo>
                    <a:pt x="1103187" y="946152"/>
                  </a:lnTo>
                  <a:lnTo>
                    <a:pt x="1099171" y="946152"/>
                  </a:lnTo>
                  <a:close/>
                  <a:moveTo>
                    <a:pt x="1574215" y="471108"/>
                  </a:moveTo>
                  <a:lnTo>
                    <a:pt x="1574215" y="396646"/>
                  </a:lnTo>
                  <a:lnTo>
                    <a:pt x="1570198" y="396646"/>
                  </a:lnTo>
                  <a:lnTo>
                    <a:pt x="1570198" y="471108"/>
                  </a:lnTo>
                  <a:lnTo>
                    <a:pt x="1574215" y="471108"/>
                  </a:lnTo>
                  <a:close/>
                  <a:moveTo>
                    <a:pt x="1099171" y="867674"/>
                  </a:moveTo>
                  <a:lnTo>
                    <a:pt x="1099171" y="942136"/>
                  </a:lnTo>
                  <a:lnTo>
                    <a:pt x="1103187" y="942136"/>
                  </a:lnTo>
                  <a:lnTo>
                    <a:pt x="1103187" y="867674"/>
                  </a:lnTo>
                  <a:lnTo>
                    <a:pt x="1099171" y="867674"/>
                  </a:lnTo>
                  <a:close/>
                  <a:moveTo>
                    <a:pt x="1809809" y="471108"/>
                  </a:moveTo>
                  <a:lnTo>
                    <a:pt x="1809809" y="396646"/>
                  </a:lnTo>
                  <a:lnTo>
                    <a:pt x="1805792" y="396646"/>
                  </a:lnTo>
                  <a:lnTo>
                    <a:pt x="1805792" y="471108"/>
                  </a:lnTo>
                  <a:lnTo>
                    <a:pt x="1809809" y="471108"/>
                  </a:lnTo>
                  <a:close/>
                  <a:moveTo>
                    <a:pt x="1888286" y="471108"/>
                  </a:moveTo>
                  <a:lnTo>
                    <a:pt x="1888286" y="396646"/>
                  </a:lnTo>
                  <a:lnTo>
                    <a:pt x="1884270" y="396646"/>
                  </a:lnTo>
                  <a:lnTo>
                    <a:pt x="1884270" y="471108"/>
                  </a:lnTo>
                  <a:lnTo>
                    <a:pt x="1888286" y="471108"/>
                  </a:lnTo>
                  <a:close/>
                  <a:moveTo>
                    <a:pt x="942135" y="946152"/>
                  </a:moveTo>
                  <a:lnTo>
                    <a:pt x="942135" y="1020613"/>
                  </a:lnTo>
                  <a:lnTo>
                    <a:pt x="946151" y="1020613"/>
                  </a:lnTo>
                  <a:lnTo>
                    <a:pt x="946151" y="946152"/>
                  </a:lnTo>
                  <a:lnTo>
                    <a:pt x="942135" y="946152"/>
                  </a:lnTo>
                  <a:close/>
                  <a:moveTo>
                    <a:pt x="1024629" y="706622"/>
                  </a:moveTo>
                  <a:lnTo>
                    <a:pt x="1024629" y="632160"/>
                  </a:lnTo>
                  <a:lnTo>
                    <a:pt x="1020613" y="632160"/>
                  </a:lnTo>
                  <a:lnTo>
                    <a:pt x="1020613" y="706622"/>
                  </a:lnTo>
                  <a:lnTo>
                    <a:pt x="1024629" y="706622"/>
                  </a:lnTo>
                  <a:close/>
                  <a:moveTo>
                    <a:pt x="1020613" y="946152"/>
                  </a:moveTo>
                  <a:lnTo>
                    <a:pt x="1020613" y="1020613"/>
                  </a:lnTo>
                  <a:lnTo>
                    <a:pt x="1024629" y="1020613"/>
                  </a:lnTo>
                  <a:lnTo>
                    <a:pt x="1024629" y="946152"/>
                  </a:lnTo>
                  <a:lnTo>
                    <a:pt x="1020613" y="946152"/>
                  </a:lnTo>
                  <a:close/>
                  <a:moveTo>
                    <a:pt x="706621" y="867674"/>
                  </a:moveTo>
                  <a:lnTo>
                    <a:pt x="706621" y="942136"/>
                  </a:lnTo>
                  <a:lnTo>
                    <a:pt x="710638" y="942136"/>
                  </a:lnTo>
                  <a:lnTo>
                    <a:pt x="710638" y="867674"/>
                  </a:lnTo>
                  <a:lnTo>
                    <a:pt x="706621" y="867674"/>
                  </a:lnTo>
                  <a:close/>
                  <a:moveTo>
                    <a:pt x="863657" y="1181666"/>
                  </a:moveTo>
                  <a:lnTo>
                    <a:pt x="863657" y="1256127"/>
                  </a:lnTo>
                  <a:lnTo>
                    <a:pt x="867673" y="1256127"/>
                  </a:lnTo>
                  <a:lnTo>
                    <a:pt x="867673" y="1181666"/>
                  </a:lnTo>
                  <a:lnTo>
                    <a:pt x="863657" y="1181666"/>
                  </a:lnTo>
                  <a:close/>
                  <a:moveTo>
                    <a:pt x="1652773" y="471108"/>
                  </a:moveTo>
                  <a:lnTo>
                    <a:pt x="1652773" y="396646"/>
                  </a:lnTo>
                  <a:lnTo>
                    <a:pt x="1648756" y="396646"/>
                  </a:lnTo>
                  <a:lnTo>
                    <a:pt x="1648756" y="471108"/>
                  </a:lnTo>
                  <a:lnTo>
                    <a:pt x="1652773" y="471108"/>
                  </a:lnTo>
                  <a:close/>
                  <a:moveTo>
                    <a:pt x="1731250" y="471108"/>
                  </a:moveTo>
                  <a:lnTo>
                    <a:pt x="1731250" y="396646"/>
                  </a:lnTo>
                  <a:lnTo>
                    <a:pt x="1727234" y="396646"/>
                  </a:lnTo>
                  <a:lnTo>
                    <a:pt x="1727234" y="471108"/>
                  </a:lnTo>
                  <a:lnTo>
                    <a:pt x="1731250" y="471108"/>
                  </a:lnTo>
                  <a:close/>
                  <a:moveTo>
                    <a:pt x="867673" y="706622"/>
                  </a:moveTo>
                  <a:lnTo>
                    <a:pt x="867673" y="632160"/>
                  </a:lnTo>
                  <a:lnTo>
                    <a:pt x="863657" y="632160"/>
                  </a:lnTo>
                  <a:lnTo>
                    <a:pt x="863657" y="706622"/>
                  </a:lnTo>
                  <a:lnTo>
                    <a:pt x="867673" y="706622"/>
                  </a:lnTo>
                  <a:close/>
                  <a:moveTo>
                    <a:pt x="789115" y="706622"/>
                  </a:moveTo>
                  <a:lnTo>
                    <a:pt x="789115" y="632160"/>
                  </a:lnTo>
                  <a:lnTo>
                    <a:pt x="785099" y="632160"/>
                  </a:lnTo>
                  <a:lnTo>
                    <a:pt x="785099" y="706622"/>
                  </a:lnTo>
                  <a:lnTo>
                    <a:pt x="789115" y="706622"/>
                  </a:lnTo>
                  <a:close/>
                  <a:moveTo>
                    <a:pt x="946151" y="706622"/>
                  </a:moveTo>
                  <a:lnTo>
                    <a:pt x="946151" y="632160"/>
                  </a:lnTo>
                  <a:lnTo>
                    <a:pt x="942135" y="632160"/>
                  </a:lnTo>
                  <a:lnTo>
                    <a:pt x="942135" y="706622"/>
                  </a:lnTo>
                  <a:lnTo>
                    <a:pt x="946151" y="706622"/>
                  </a:lnTo>
                  <a:close/>
                  <a:moveTo>
                    <a:pt x="942135" y="1181666"/>
                  </a:moveTo>
                  <a:lnTo>
                    <a:pt x="942135" y="1256127"/>
                  </a:lnTo>
                  <a:lnTo>
                    <a:pt x="946151" y="1256127"/>
                  </a:lnTo>
                  <a:lnTo>
                    <a:pt x="946151" y="1181666"/>
                  </a:lnTo>
                  <a:lnTo>
                    <a:pt x="942135" y="1181666"/>
                  </a:lnTo>
                  <a:close/>
                  <a:moveTo>
                    <a:pt x="1099171" y="1181666"/>
                  </a:moveTo>
                  <a:lnTo>
                    <a:pt x="1099171" y="1256127"/>
                  </a:lnTo>
                  <a:lnTo>
                    <a:pt x="1103187" y="1256127"/>
                  </a:lnTo>
                  <a:lnTo>
                    <a:pt x="1103187" y="1181666"/>
                  </a:lnTo>
                  <a:lnTo>
                    <a:pt x="1099171" y="1181666"/>
                  </a:lnTo>
                  <a:close/>
                  <a:moveTo>
                    <a:pt x="475124" y="946152"/>
                  </a:moveTo>
                  <a:lnTo>
                    <a:pt x="471108" y="946152"/>
                  </a:lnTo>
                  <a:lnTo>
                    <a:pt x="471108" y="1020613"/>
                  </a:lnTo>
                  <a:lnTo>
                    <a:pt x="475124" y="1020613"/>
                  </a:lnTo>
                  <a:lnTo>
                    <a:pt x="475124" y="946152"/>
                  </a:lnTo>
                  <a:close/>
                  <a:moveTo>
                    <a:pt x="1413243" y="1181666"/>
                  </a:moveTo>
                  <a:lnTo>
                    <a:pt x="1413243" y="1256127"/>
                  </a:lnTo>
                  <a:lnTo>
                    <a:pt x="1417259" y="1256127"/>
                  </a:lnTo>
                  <a:lnTo>
                    <a:pt x="1417259" y="1181666"/>
                  </a:lnTo>
                  <a:lnTo>
                    <a:pt x="1413243" y="1181666"/>
                  </a:lnTo>
                  <a:close/>
                  <a:moveTo>
                    <a:pt x="1966764" y="471108"/>
                  </a:moveTo>
                  <a:lnTo>
                    <a:pt x="1966764" y="396646"/>
                  </a:lnTo>
                  <a:lnTo>
                    <a:pt x="1962748" y="396646"/>
                  </a:lnTo>
                  <a:lnTo>
                    <a:pt x="1962748" y="471108"/>
                  </a:lnTo>
                  <a:lnTo>
                    <a:pt x="1966764" y="471108"/>
                  </a:lnTo>
                  <a:close/>
                  <a:moveTo>
                    <a:pt x="475124" y="867674"/>
                  </a:moveTo>
                  <a:lnTo>
                    <a:pt x="471108" y="867674"/>
                  </a:lnTo>
                  <a:lnTo>
                    <a:pt x="471108" y="942136"/>
                  </a:lnTo>
                  <a:lnTo>
                    <a:pt x="475124" y="942136"/>
                  </a:lnTo>
                  <a:lnTo>
                    <a:pt x="475124" y="867674"/>
                  </a:lnTo>
                  <a:close/>
                  <a:moveTo>
                    <a:pt x="1260223" y="706622"/>
                  </a:moveTo>
                  <a:lnTo>
                    <a:pt x="1260223" y="632160"/>
                  </a:lnTo>
                  <a:lnTo>
                    <a:pt x="1256207" y="632160"/>
                  </a:lnTo>
                  <a:lnTo>
                    <a:pt x="1256207" y="706622"/>
                  </a:lnTo>
                  <a:lnTo>
                    <a:pt x="1260223" y="706622"/>
                  </a:lnTo>
                  <a:close/>
                  <a:moveTo>
                    <a:pt x="1338701" y="706622"/>
                  </a:moveTo>
                  <a:lnTo>
                    <a:pt x="1338701" y="632160"/>
                  </a:lnTo>
                  <a:lnTo>
                    <a:pt x="1334685" y="632160"/>
                  </a:lnTo>
                  <a:lnTo>
                    <a:pt x="1334685" y="706622"/>
                  </a:lnTo>
                  <a:lnTo>
                    <a:pt x="1338701" y="706622"/>
                  </a:lnTo>
                  <a:close/>
                  <a:moveTo>
                    <a:pt x="1417259" y="706622"/>
                  </a:moveTo>
                  <a:lnTo>
                    <a:pt x="1417259" y="632160"/>
                  </a:lnTo>
                  <a:lnTo>
                    <a:pt x="1413243" y="632160"/>
                  </a:lnTo>
                  <a:lnTo>
                    <a:pt x="1413243" y="706622"/>
                  </a:lnTo>
                  <a:lnTo>
                    <a:pt x="1417259" y="706622"/>
                  </a:lnTo>
                  <a:close/>
                  <a:moveTo>
                    <a:pt x="1334685" y="1181666"/>
                  </a:moveTo>
                  <a:lnTo>
                    <a:pt x="1334685" y="1256127"/>
                  </a:lnTo>
                  <a:lnTo>
                    <a:pt x="1338701" y="1256127"/>
                  </a:lnTo>
                  <a:lnTo>
                    <a:pt x="1338701" y="1181666"/>
                  </a:lnTo>
                  <a:lnTo>
                    <a:pt x="1334685" y="1181666"/>
                  </a:lnTo>
                  <a:close/>
                  <a:moveTo>
                    <a:pt x="475124" y="710638"/>
                  </a:moveTo>
                  <a:lnTo>
                    <a:pt x="471108" y="710638"/>
                  </a:lnTo>
                  <a:lnTo>
                    <a:pt x="471108" y="785100"/>
                  </a:lnTo>
                  <a:lnTo>
                    <a:pt x="475124" y="785100"/>
                  </a:lnTo>
                  <a:lnTo>
                    <a:pt x="475124" y="710638"/>
                  </a:lnTo>
                  <a:close/>
                  <a:moveTo>
                    <a:pt x="1491721" y="1181666"/>
                  </a:moveTo>
                  <a:lnTo>
                    <a:pt x="1491721" y="1256127"/>
                  </a:lnTo>
                  <a:lnTo>
                    <a:pt x="1495737" y="1256127"/>
                  </a:lnTo>
                  <a:lnTo>
                    <a:pt x="1495737" y="1181666"/>
                  </a:lnTo>
                  <a:lnTo>
                    <a:pt x="1491721" y="1181666"/>
                  </a:lnTo>
                  <a:close/>
                  <a:moveTo>
                    <a:pt x="475124" y="789116"/>
                  </a:moveTo>
                  <a:lnTo>
                    <a:pt x="471108" y="789116"/>
                  </a:lnTo>
                  <a:lnTo>
                    <a:pt x="471108" y="863577"/>
                  </a:lnTo>
                  <a:lnTo>
                    <a:pt x="475124" y="863577"/>
                  </a:lnTo>
                  <a:lnTo>
                    <a:pt x="475124" y="789116"/>
                  </a:lnTo>
                  <a:close/>
                  <a:moveTo>
                    <a:pt x="1962748" y="1020613"/>
                  </a:moveTo>
                  <a:lnTo>
                    <a:pt x="1966764" y="1020613"/>
                  </a:lnTo>
                  <a:lnTo>
                    <a:pt x="1966764" y="946152"/>
                  </a:lnTo>
                  <a:lnTo>
                    <a:pt x="1962748" y="946152"/>
                  </a:lnTo>
                  <a:lnTo>
                    <a:pt x="1962748" y="1020613"/>
                  </a:lnTo>
                  <a:close/>
                  <a:moveTo>
                    <a:pt x="1962748" y="628064"/>
                  </a:moveTo>
                  <a:lnTo>
                    <a:pt x="1966764" y="628064"/>
                  </a:lnTo>
                  <a:lnTo>
                    <a:pt x="1966764" y="553602"/>
                  </a:lnTo>
                  <a:lnTo>
                    <a:pt x="1962748" y="553602"/>
                  </a:lnTo>
                  <a:lnTo>
                    <a:pt x="1962748" y="628064"/>
                  </a:lnTo>
                  <a:close/>
                  <a:moveTo>
                    <a:pt x="1177649" y="1181666"/>
                  </a:moveTo>
                  <a:lnTo>
                    <a:pt x="1177649" y="1256127"/>
                  </a:lnTo>
                  <a:lnTo>
                    <a:pt x="1181665" y="1256127"/>
                  </a:lnTo>
                  <a:lnTo>
                    <a:pt x="1181665" y="1181666"/>
                  </a:lnTo>
                  <a:lnTo>
                    <a:pt x="1177649" y="1181666"/>
                  </a:lnTo>
                  <a:close/>
                  <a:moveTo>
                    <a:pt x="1103187" y="706622"/>
                  </a:moveTo>
                  <a:lnTo>
                    <a:pt x="1103187" y="632160"/>
                  </a:lnTo>
                  <a:lnTo>
                    <a:pt x="1099171" y="632160"/>
                  </a:lnTo>
                  <a:lnTo>
                    <a:pt x="1099171" y="706622"/>
                  </a:lnTo>
                  <a:lnTo>
                    <a:pt x="1103187" y="706622"/>
                  </a:lnTo>
                  <a:close/>
                  <a:moveTo>
                    <a:pt x="1962748" y="942136"/>
                  </a:moveTo>
                  <a:lnTo>
                    <a:pt x="1966764" y="942136"/>
                  </a:lnTo>
                  <a:lnTo>
                    <a:pt x="1966764" y="867674"/>
                  </a:lnTo>
                  <a:lnTo>
                    <a:pt x="1962748" y="867674"/>
                  </a:lnTo>
                  <a:lnTo>
                    <a:pt x="1962748" y="942136"/>
                  </a:lnTo>
                  <a:close/>
                  <a:moveTo>
                    <a:pt x="1962748" y="549586"/>
                  </a:moveTo>
                  <a:lnTo>
                    <a:pt x="1966764" y="549586"/>
                  </a:lnTo>
                  <a:lnTo>
                    <a:pt x="1966764" y="475124"/>
                  </a:lnTo>
                  <a:lnTo>
                    <a:pt x="1962748" y="475124"/>
                  </a:lnTo>
                  <a:lnTo>
                    <a:pt x="1962748" y="549586"/>
                  </a:lnTo>
                  <a:close/>
                  <a:moveTo>
                    <a:pt x="1962748" y="706622"/>
                  </a:moveTo>
                  <a:lnTo>
                    <a:pt x="1966764" y="706622"/>
                  </a:lnTo>
                  <a:lnTo>
                    <a:pt x="1966764" y="632160"/>
                  </a:lnTo>
                  <a:lnTo>
                    <a:pt x="1962748" y="632160"/>
                  </a:lnTo>
                  <a:lnTo>
                    <a:pt x="1962748" y="706622"/>
                  </a:lnTo>
                  <a:close/>
                  <a:moveTo>
                    <a:pt x="1962748" y="863658"/>
                  </a:moveTo>
                  <a:lnTo>
                    <a:pt x="1966764" y="863658"/>
                  </a:lnTo>
                  <a:lnTo>
                    <a:pt x="1966764" y="789196"/>
                  </a:lnTo>
                  <a:lnTo>
                    <a:pt x="1962748" y="789196"/>
                  </a:lnTo>
                  <a:lnTo>
                    <a:pt x="1962748" y="863658"/>
                  </a:lnTo>
                  <a:close/>
                  <a:moveTo>
                    <a:pt x="1962748" y="785100"/>
                  </a:moveTo>
                  <a:lnTo>
                    <a:pt x="1966764" y="785100"/>
                  </a:lnTo>
                  <a:lnTo>
                    <a:pt x="1966764" y="710638"/>
                  </a:lnTo>
                  <a:lnTo>
                    <a:pt x="1962748" y="710638"/>
                  </a:lnTo>
                  <a:lnTo>
                    <a:pt x="1962748" y="785100"/>
                  </a:lnTo>
                  <a:close/>
                  <a:moveTo>
                    <a:pt x="1181665" y="706622"/>
                  </a:moveTo>
                  <a:lnTo>
                    <a:pt x="1181665" y="632160"/>
                  </a:lnTo>
                  <a:lnTo>
                    <a:pt x="1177649" y="632160"/>
                  </a:lnTo>
                  <a:lnTo>
                    <a:pt x="1177649" y="706622"/>
                  </a:lnTo>
                  <a:lnTo>
                    <a:pt x="1181665" y="706622"/>
                  </a:lnTo>
                  <a:close/>
                  <a:moveTo>
                    <a:pt x="1256207" y="1181666"/>
                  </a:moveTo>
                  <a:lnTo>
                    <a:pt x="1256207" y="1256127"/>
                  </a:lnTo>
                  <a:lnTo>
                    <a:pt x="1260223" y="1256127"/>
                  </a:lnTo>
                  <a:lnTo>
                    <a:pt x="1260223" y="1181666"/>
                  </a:lnTo>
                  <a:lnTo>
                    <a:pt x="1256207" y="1181666"/>
                  </a:lnTo>
                  <a:close/>
                  <a:moveTo>
                    <a:pt x="942135" y="789116"/>
                  </a:moveTo>
                  <a:lnTo>
                    <a:pt x="942135" y="863577"/>
                  </a:lnTo>
                  <a:lnTo>
                    <a:pt x="946151" y="863577"/>
                  </a:lnTo>
                  <a:lnTo>
                    <a:pt x="946151" y="789116"/>
                  </a:lnTo>
                  <a:lnTo>
                    <a:pt x="942135" y="789116"/>
                  </a:lnTo>
                  <a:close/>
                  <a:moveTo>
                    <a:pt x="1962748" y="1024630"/>
                  </a:moveTo>
                  <a:lnTo>
                    <a:pt x="1962748" y="1099091"/>
                  </a:lnTo>
                  <a:lnTo>
                    <a:pt x="1966764" y="1099091"/>
                  </a:lnTo>
                  <a:lnTo>
                    <a:pt x="1966764" y="1024630"/>
                  </a:lnTo>
                  <a:lnTo>
                    <a:pt x="1962748" y="1024630"/>
                  </a:lnTo>
                  <a:close/>
                  <a:moveTo>
                    <a:pt x="710638" y="471108"/>
                  </a:moveTo>
                  <a:lnTo>
                    <a:pt x="710638" y="396646"/>
                  </a:lnTo>
                  <a:lnTo>
                    <a:pt x="706621" y="396646"/>
                  </a:lnTo>
                  <a:lnTo>
                    <a:pt x="706621" y="471108"/>
                  </a:lnTo>
                  <a:lnTo>
                    <a:pt x="710638" y="471108"/>
                  </a:lnTo>
                  <a:close/>
                  <a:moveTo>
                    <a:pt x="396566" y="553602"/>
                  </a:moveTo>
                  <a:lnTo>
                    <a:pt x="392550" y="553602"/>
                  </a:lnTo>
                  <a:lnTo>
                    <a:pt x="392550" y="628064"/>
                  </a:lnTo>
                  <a:lnTo>
                    <a:pt x="396566" y="628064"/>
                  </a:lnTo>
                  <a:lnTo>
                    <a:pt x="396566" y="553602"/>
                  </a:lnTo>
                  <a:close/>
                  <a:moveTo>
                    <a:pt x="1020613" y="789116"/>
                  </a:moveTo>
                  <a:lnTo>
                    <a:pt x="1020613" y="863577"/>
                  </a:lnTo>
                  <a:lnTo>
                    <a:pt x="1024629" y="863577"/>
                  </a:lnTo>
                  <a:lnTo>
                    <a:pt x="1024629" y="789116"/>
                  </a:lnTo>
                  <a:lnTo>
                    <a:pt x="1020613" y="789116"/>
                  </a:lnTo>
                  <a:close/>
                  <a:moveTo>
                    <a:pt x="632080" y="471108"/>
                  </a:moveTo>
                  <a:lnTo>
                    <a:pt x="632080" y="396646"/>
                  </a:lnTo>
                  <a:lnTo>
                    <a:pt x="628063" y="396646"/>
                  </a:lnTo>
                  <a:lnTo>
                    <a:pt x="628063" y="471108"/>
                  </a:lnTo>
                  <a:lnTo>
                    <a:pt x="632080" y="471108"/>
                  </a:lnTo>
                  <a:close/>
                  <a:moveTo>
                    <a:pt x="549585" y="946152"/>
                  </a:moveTo>
                  <a:lnTo>
                    <a:pt x="549585" y="1020613"/>
                  </a:lnTo>
                  <a:lnTo>
                    <a:pt x="553602" y="1020613"/>
                  </a:lnTo>
                  <a:lnTo>
                    <a:pt x="553602" y="946152"/>
                  </a:lnTo>
                  <a:lnTo>
                    <a:pt x="549585" y="946152"/>
                  </a:lnTo>
                  <a:close/>
                  <a:moveTo>
                    <a:pt x="1495737" y="706622"/>
                  </a:moveTo>
                  <a:lnTo>
                    <a:pt x="1495737" y="632160"/>
                  </a:lnTo>
                  <a:lnTo>
                    <a:pt x="1491721" y="632160"/>
                  </a:lnTo>
                  <a:lnTo>
                    <a:pt x="1491721" y="706622"/>
                  </a:lnTo>
                  <a:lnTo>
                    <a:pt x="1495737" y="706622"/>
                  </a:lnTo>
                  <a:close/>
                  <a:moveTo>
                    <a:pt x="867673" y="471108"/>
                  </a:moveTo>
                  <a:lnTo>
                    <a:pt x="867673" y="396646"/>
                  </a:lnTo>
                  <a:lnTo>
                    <a:pt x="863657" y="396646"/>
                  </a:lnTo>
                  <a:lnTo>
                    <a:pt x="863657" y="471108"/>
                  </a:lnTo>
                  <a:lnTo>
                    <a:pt x="867673" y="471108"/>
                  </a:lnTo>
                  <a:close/>
                  <a:moveTo>
                    <a:pt x="863657" y="789116"/>
                  </a:moveTo>
                  <a:lnTo>
                    <a:pt x="863657" y="863577"/>
                  </a:lnTo>
                  <a:lnTo>
                    <a:pt x="867673" y="863577"/>
                  </a:lnTo>
                  <a:lnTo>
                    <a:pt x="867673" y="789116"/>
                  </a:lnTo>
                  <a:lnTo>
                    <a:pt x="863657" y="789116"/>
                  </a:lnTo>
                  <a:close/>
                  <a:moveTo>
                    <a:pt x="789115" y="471108"/>
                  </a:moveTo>
                  <a:lnTo>
                    <a:pt x="789115" y="396646"/>
                  </a:lnTo>
                  <a:lnTo>
                    <a:pt x="785099" y="396646"/>
                  </a:lnTo>
                  <a:lnTo>
                    <a:pt x="785099" y="471108"/>
                  </a:lnTo>
                  <a:lnTo>
                    <a:pt x="789115" y="471108"/>
                  </a:lnTo>
                  <a:close/>
                  <a:moveTo>
                    <a:pt x="396566" y="475124"/>
                  </a:moveTo>
                  <a:lnTo>
                    <a:pt x="392550" y="475124"/>
                  </a:lnTo>
                  <a:lnTo>
                    <a:pt x="392550" y="549586"/>
                  </a:lnTo>
                  <a:lnTo>
                    <a:pt x="396566" y="549586"/>
                  </a:lnTo>
                  <a:lnTo>
                    <a:pt x="396566" y="475124"/>
                  </a:lnTo>
                  <a:close/>
                  <a:moveTo>
                    <a:pt x="553602" y="471108"/>
                  </a:moveTo>
                  <a:lnTo>
                    <a:pt x="553602" y="396646"/>
                  </a:lnTo>
                  <a:lnTo>
                    <a:pt x="549585" y="396646"/>
                  </a:lnTo>
                  <a:lnTo>
                    <a:pt x="549585" y="471108"/>
                  </a:lnTo>
                  <a:lnTo>
                    <a:pt x="553602" y="471108"/>
                  </a:lnTo>
                  <a:close/>
                  <a:moveTo>
                    <a:pt x="475124" y="314072"/>
                  </a:moveTo>
                  <a:lnTo>
                    <a:pt x="475124" y="239610"/>
                  </a:lnTo>
                  <a:lnTo>
                    <a:pt x="471108" y="239610"/>
                  </a:lnTo>
                  <a:lnTo>
                    <a:pt x="471108" y="314072"/>
                  </a:lnTo>
                  <a:lnTo>
                    <a:pt x="475124" y="314072"/>
                  </a:lnTo>
                  <a:close/>
                  <a:moveTo>
                    <a:pt x="628063" y="946152"/>
                  </a:moveTo>
                  <a:lnTo>
                    <a:pt x="628063" y="1020613"/>
                  </a:lnTo>
                  <a:lnTo>
                    <a:pt x="632080" y="1020613"/>
                  </a:lnTo>
                  <a:lnTo>
                    <a:pt x="632080" y="946152"/>
                  </a:lnTo>
                  <a:lnTo>
                    <a:pt x="628063" y="946152"/>
                  </a:lnTo>
                  <a:close/>
                  <a:moveTo>
                    <a:pt x="553602" y="314072"/>
                  </a:moveTo>
                  <a:lnTo>
                    <a:pt x="553602" y="239610"/>
                  </a:lnTo>
                  <a:lnTo>
                    <a:pt x="549585" y="239610"/>
                  </a:lnTo>
                  <a:lnTo>
                    <a:pt x="549585" y="314072"/>
                  </a:lnTo>
                  <a:lnTo>
                    <a:pt x="553602" y="314072"/>
                  </a:lnTo>
                  <a:close/>
                  <a:moveTo>
                    <a:pt x="475124" y="471108"/>
                  </a:moveTo>
                  <a:lnTo>
                    <a:pt x="475124" y="396646"/>
                  </a:lnTo>
                  <a:lnTo>
                    <a:pt x="471108" y="396646"/>
                  </a:lnTo>
                  <a:lnTo>
                    <a:pt x="471108" y="471108"/>
                  </a:lnTo>
                  <a:lnTo>
                    <a:pt x="475124" y="471108"/>
                  </a:lnTo>
                  <a:close/>
                  <a:moveTo>
                    <a:pt x="1177649" y="789116"/>
                  </a:moveTo>
                  <a:lnTo>
                    <a:pt x="1177649" y="863577"/>
                  </a:lnTo>
                  <a:lnTo>
                    <a:pt x="1181665" y="863577"/>
                  </a:lnTo>
                  <a:lnTo>
                    <a:pt x="1181665" y="789116"/>
                  </a:lnTo>
                  <a:lnTo>
                    <a:pt x="1177649" y="789116"/>
                  </a:lnTo>
                  <a:close/>
                  <a:moveTo>
                    <a:pt x="396566" y="632080"/>
                  </a:moveTo>
                  <a:lnTo>
                    <a:pt x="392550" y="632080"/>
                  </a:lnTo>
                  <a:lnTo>
                    <a:pt x="392550" y="706541"/>
                  </a:lnTo>
                  <a:lnTo>
                    <a:pt x="396566" y="706541"/>
                  </a:lnTo>
                  <a:lnTo>
                    <a:pt x="396566" y="632080"/>
                  </a:lnTo>
                  <a:close/>
                  <a:moveTo>
                    <a:pt x="396566" y="314072"/>
                  </a:moveTo>
                  <a:lnTo>
                    <a:pt x="396566" y="239610"/>
                  </a:lnTo>
                  <a:lnTo>
                    <a:pt x="392550" y="239610"/>
                  </a:lnTo>
                  <a:lnTo>
                    <a:pt x="392550" y="314072"/>
                  </a:lnTo>
                  <a:lnTo>
                    <a:pt x="396566" y="314072"/>
                  </a:lnTo>
                  <a:close/>
                  <a:moveTo>
                    <a:pt x="1099171" y="789116"/>
                  </a:moveTo>
                  <a:lnTo>
                    <a:pt x="1099171" y="863577"/>
                  </a:lnTo>
                  <a:lnTo>
                    <a:pt x="1103187" y="863577"/>
                  </a:lnTo>
                  <a:lnTo>
                    <a:pt x="1103187" y="789116"/>
                  </a:lnTo>
                  <a:lnTo>
                    <a:pt x="1099171" y="789116"/>
                  </a:lnTo>
                  <a:close/>
                  <a:moveTo>
                    <a:pt x="318088" y="314072"/>
                  </a:moveTo>
                  <a:lnTo>
                    <a:pt x="318088" y="239610"/>
                  </a:lnTo>
                  <a:lnTo>
                    <a:pt x="314072" y="239610"/>
                  </a:lnTo>
                  <a:lnTo>
                    <a:pt x="314072" y="314072"/>
                  </a:lnTo>
                  <a:lnTo>
                    <a:pt x="318088" y="314072"/>
                  </a:lnTo>
                  <a:close/>
                  <a:moveTo>
                    <a:pt x="1570198" y="946152"/>
                  </a:moveTo>
                  <a:lnTo>
                    <a:pt x="1570198" y="1020613"/>
                  </a:lnTo>
                  <a:lnTo>
                    <a:pt x="1574215" y="1020613"/>
                  </a:lnTo>
                  <a:lnTo>
                    <a:pt x="1574215" y="946152"/>
                  </a:lnTo>
                  <a:lnTo>
                    <a:pt x="1570198" y="946152"/>
                  </a:lnTo>
                  <a:close/>
                  <a:moveTo>
                    <a:pt x="1260223" y="471108"/>
                  </a:moveTo>
                  <a:lnTo>
                    <a:pt x="1260223" y="396646"/>
                  </a:lnTo>
                  <a:lnTo>
                    <a:pt x="1256207" y="396646"/>
                  </a:lnTo>
                  <a:lnTo>
                    <a:pt x="1256207" y="471108"/>
                  </a:lnTo>
                  <a:lnTo>
                    <a:pt x="1260223" y="471108"/>
                  </a:lnTo>
                  <a:close/>
                  <a:moveTo>
                    <a:pt x="2041306" y="471108"/>
                  </a:moveTo>
                  <a:lnTo>
                    <a:pt x="2045322" y="471108"/>
                  </a:lnTo>
                  <a:lnTo>
                    <a:pt x="2045322" y="396646"/>
                  </a:lnTo>
                  <a:lnTo>
                    <a:pt x="2041306" y="396646"/>
                  </a:lnTo>
                  <a:lnTo>
                    <a:pt x="2041306" y="471108"/>
                  </a:lnTo>
                  <a:close/>
                  <a:moveTo>
                    <a:pt x="549585" y="1181666"/>
                  </a:moveTo>
                  <a:lnTo>
                    <a:pt x="549585" y="1256127"/>
                  </a:lnTo>
                  <a:lnTo>
                    <a:pt x="553602" y="1256127"/>
                  </a:lnTo>
                  <a:lnTo>
                    <a:pt x="553602" y="1181666"/>
                  </a:lnTo>
                  <a:lnTo>
                    <a:pt x="549585" y="1181666"/>
                  </a:lnTo>
                  <a:close/>
                  <a:moveTo>
                    <a:pt x="1338701" y="471108"/>
                  </a:moveTo>
                  <a:lnTo>
                    <a:pt x="1338701" y="396646"/>
                  </a:lnTo>
                  <a:lnTo>
                    <a:pt x="1334685" y="396646"/>
                  </a:lnTo>
                  <a:lnTo>
                    <a:pt x="1334685" y="471108"/>
                  </a:lnTo>
                  <a:lnTo>
                    <a:pt x="1338701" y="471108"/>
                  </a:lnTo>
                  <a:close/>
                  <a:moveTo>
                    <a:pt x="785099" y="946152"/>
                  </a:moveTo>
                  <a:lnTo>
                    <a:pt x="785099" y="1020613"/>
                  </a:lnTo>
                  <a:lnTo>
                    <a:pt x="789115" y="1020613"/>
                  </a:lnTo>
                  <a:lnTo>
                    <a:pt x="789115" y="946152"/>
                  </a:lnTo>
                  <a:lnTo>
                    <a:pt x="785099" y="946152"/>
                  </a:lnTo>
                  <a:close/>
                  <a:moveTo>
                    <a:pt x="706621" y="1181666"/>
                  </a:moveTo>
                  <a:lnTo>
                    <a:pt x="706621" y="1256127"/>
                  </a:lnTo>
                  <a:lnTo>
                    <a:pt x="710638" y="1256127"/>
                  </a:lnTo>
                  <a:lnTo>
                    <a:pt x="710638" y="1181666"/>
                  </a:lnTo>
                  <a:lnTo>
                    <a:pt x="706621" y="1181666"/>
                  </a:lnTo>
                  <a:close/>
                  <a:moveTo>
                    <a:pt x="1495737" y="471108"/>
                  </a:moveTo>
                  <a:lnTo>
                    <a:pt x="1495737" y="396646"/>
                  </a:lnTo>
                  <a:lnTo>
                    <a:pt x="1491721" y="396646"/>
                  </a:lnTo>
                  <a:lnTo>
                    <a:pt x="1491721" y="471108"/>
                  </a:lnTo>
                  <a:lnTo>
                    <a:pt x="1495737" y="471108"/>
                  </a:lnTo>
                  <a:close/>
                  <a:moveTo>
                    <a:pt x="946151" y="471108"/>
                  </a:moveTo>
                  <a:lnTo>
                    <a:pt x="946151" y="396646"/>
                  </a:lnTo>
                  <a:lnTo>
                    <a:pt x="942135" y="396646"/>
                  </a:lnTo>
                  <a:lnTo>
                    <a:pt x="942135" y="471108"/>
                  </a:lnTo>
                  <a:lnTo>
                    <a:pt x="946151" y="471108"/>
                  </a:lnTo>
                  <a:close/>
                  <a:moveTo>
                    <a:pt x="471108" y="1181666"/>
                  </a:moveTo>
                  <a:lnTo>
                    <a:pt x="471108" y="1256127"/>
                  </a:lnTo>
                  <a:lnTo>
                    <a:pt x="475124" y="1256127"/>
                  </a:lnTo>
                  <a:lnTo>
                    <a:pt x="475124" y="1181666"/>
                  </a:lnTo>
                  <a:lnTo>
                    <a:pt x="471108" y="1181666"/>
                  </a:lnTo>
                  <a:close/>
                  <a:moveTo>
                    <a:pt x="628063" y="1181666"/>
                  </a:moveTo>
                  <a:lnTo>
                    <a:pt x="628063" y="1256127"/>
                  </a:lnTo>
                  <a:lnTo>
                    <a:pt x="632080" y="1256127"/>
                  </a:lnTo>
                  <a:lnTo>
                    <a:pt x="632080" y="1181666"/>
                  </a:lnTo>
                  <a:lnTo>
                    <a:pt x="628063" y="1181666"/>
                  </a:lnTo>
                  <a:close/>
                  <a:moveTo>
                    <a:pt x="710638" y="706622"/>
                  </a:moveTo>
                  <a:lnTo>
                    <a:pt x="710638" y="632160"/>
                  </a:lnTo>
                  <a:lnTo>
                    <a:pt x="706621" y="632160"/>
                  </a:lnTo>
                  <a:lnTo>
                    <a:pt x="706621" y="706622"/>
                  </a:lnTo>
                  <a:lnTo>
                    <a:pt x="710638" y="706622"/>
                  </a:lnTo>
                  <a:close/>
                  <a:moveTo>
                    <a:pt x="1417259" y="471108"/>
                  </a:moveTo>
                  <a:lnTo>
                    <a:pt x="1417259" y="396646"/>
                  </a:lnTo>
                  <a:lnTo>
                    <a:pt x="1413243" y="396646"/>
                  </a:lnTo>
                  <a:lnTo>
                    <a:pt x="1413243" y="471108"/>
                  </a:lnTo>
                  <a:lnTo>
                    <a:pt x="1417259" y="471108"/>
                  </a:lnTo>
                  <a:close/>
                  <a:moveTo>
                    <a:pt x="1177649" y="867674"/>
                  </a:moveTo>
                  <a:lnTo>
                    <a:pt x="1177649" y="942136"/>
                  </a:lnTo>
                  <a:lnTo>
                    <a:pt x="1181665" y="942136"/>
                  </a:lnTo>
                  <a:lnTo>
                    <a:pt x="1181665" y="867674"/>
                  </a:lnTo>
                  <a:lnTo>
                    <a:pt x="1177649" y="867674"/>
                  </a:lnTo>
                  <a:close/>
                  <a:moveTo>
                    <a:pt x="706621" y="946152"/>
                  </a:moveTo>
                  <a:lnTo>
                    <a:pt x="706621" y="1020613"/>
                  </a:lnTo>
                  <a:lnTo>
                    <a:pt x="710638" y="1020613"/>
                  </a:lnTo>
                  <a:lnTo>
                    <a:pt x="710638" y="946152"/>
                  </a:lnTo>
                  <a:lnTo>
                    <a:pt x="706621" y="946152"/>
                  </a:lnTo>
                  <a:close/>
                  <a:moveTo>
                    <a:pt x="1024629" y="471108"/>
                  </a:moveTo>
                  <a:lnTo>
                    <a:pt x="1024629" y="396646"/>
                  </a:lnTo>
                  <a:lnTo>
                    <a:pt x="1020613" y="396646"/>
                  </a:lnTo>
                  <a:lnTo>
                    <a:pt x="1020613" y="471108"/>
                  </a:lnTo>
                  <a:lnTo>
                    <a:pt x="1024629" y="471108"/>
                  </a:lnTo>
                  <a:close/>
                  <a:moveTo>
                    <a:pt x="314072" y="1181666"/>
                  </a:moveTo>
                  <a:lnTo>
                    <a:pt x="314072" y="1256127"/>
                  </a:lnTo>
                  <a:lnTo>
                    <a:pt x="318088" y="1256127"/>
                  </a:lnTo>
                  <a:lnTo>
                    <a:pt x="318088" y="1181666"/>
                  </a:lnTo>
                  <a:lnTo>
                    <a:pt x="314072" y="1181666"/>
                  </a:lnTo>
                  <a:close/>
                  <a:moveTo>
                    <a:pt x="628063" y="867674"/>
                  </a:moveTo>
                  <a:lnTo>
                    <a:pt x="628063" y="942136"/>
                  </a:lnTo>
                  <a:lnTo>
                    <a:pt x="632080" y="942136"/>
                  </a:lnTo>
                  <a:lnTo>
                    <a:pt x="632080" y="867674"/>
                  </a:lnTo>
                  <a:lnTo>
                    <a:pt x="628063" y="867674"/>
                  </a:lnTo>
                  <a:close/>
                  <a:moveTo>
                    <a:pt x="785099" y="789116"/>
                  </a:moveTo>
                  <a:lnTo>
                    <a:pt x="785099" y="863577"/>
                  </a:lnTo>
                  <a:lnTo>
                    <a:pt x="789115" y="863577"/>
                  </a:lnTo>
                  <a:lnTo>
                    <a:pt x="789115" y="789116"/>
                  </a:lnTo>
                  <a:lnTo>
                    <a:pt x="785099" y="789116"/>
                  </a:lnTo>
                  <a:close/>
                  <a:moveTo>
                    <a:pt x="392550" y="1181666"/>
                  </a:moveTo>
                  <a:lnTo>
                    <a:pt x="392550" y="1256127"/>
                  </a:lnTo>
                  <a:lnTo>
                    <a:pt x="396566" y="1256127"/>
                  </a:lnTo>
                  <a:lnTo>
                    <a:pt x="396566" y="1181666"/>
                  </a:lnTo>
                  <a:lnTo>
                    <a:pt x="392550" y="1181666"/>
                  </a:lnTo>
                  <a:close/>
                  <a:moveTo>
                    <a:pt x="396566" y="396566"/>
                  </a:moveTo>
                  <a:lnTo>
                    <a:pt x="392550" y="396566"/>
                  </a:lnTo>
                  <a:lnTo>
                    <a:pt x="392550" y="471028"/>
                  </a:lnTo>
                  <a:lnTo>
                    <a:pt x="396566" y="471028"/>
                  </a:lnTo>
                  <a:lnTo>
                    <a:pt x="396566" y="396566"/>
                  </a:lnTo>
                  <a:close/>
                  <a:moveTo>
                    <a:pt x="1103187" y="471108"/>
                  </a:moveTo>
                  <a:lnTo>
                    <a:pt x="1103187" y="396646"/>
                  </a:lnTo>
                  <a:lnTo>
                    <a:pt x="1099171" y="396646"/>
                  </a:lnTo>
                  <a:lnTo>
                    <a:pt x="1099171" y="471108"/>
                  </a:lnTo>
                  <a:lnTo>
                    <a:pt x="1103187" y="471108"/>
                  </a:lnTo>
                  <a:close/>
                  <a:moveTo>
                    <a:pt x="706621" y="789116"/>
                  </a:moveTo>
                  <a:lnTo>
                    <a:pt x="706621" y="863577"/>
                  </a:lnTo>
                  <a:lnTo>
                    <a:pt x="710638" y="863577"/>
                  </a:lnTo>
                  <a:lnTo>
                    <a:pt x="710638" y="789116"/>
                  </a:lnTo>
                  <a:lnTo>
                    <a:pt x="706621" y="789116"/>
                  </a:lnTo>
                  <a:close/>
                  <a:moveTo>
                    <a:pt x="1181665" y="471108"/>
                  </a:moveTo>
                  <a:lnTo>
                    <a:pt x="1181665" y="396646"/>
                  </a:lnTo>
                  <a:lnTo>
                    <a:pt x="1177649" y="396646"/>
                  </a:lnTo>
                  <a:lnTo>
                    <a:pt x="1177649" y="471108"/>
                  </a:lnTo>
                  <a:lnTo>
                    <a:pt x="1181665" y="471108"/>
                  </a:lnTo>
                  <a:close/>
                  <a:moveTo>
                    <a:pt x="2119784" y="1560319"/>
                  </a:moveTo>
                  <a:lnTo>
                    <a:pt x="2123800" y="1560319"/>
                  </a:lnTo>
                  <a:lnTo>
                    <a:pt x="2123800" y="1495738"/>
                  </a:lnTo>
                  <a:lnTo>
                    <a:pt x="2119784" y="1495738"/>
                  </a:lnTo>
                  <a:lnTo>
                    <a:pt x="2119784" y="1560319"/>
                  </a:lnTo>
                  <a:close/>
                  <a:moveTo>
                    <a:pt x="239530" y="553602"/>
                  </a:moveTo>
                  <a:lnTo>
                    <a:pt x="235514" y="553602"/>
                  </a:lnTo>
                  <a:lnTo>
                    <a:pt x="235514" y="628064"/>
                  </a:lnTo>
                  <a:lnTo>
                    <a:pt x="239530" y="628064"/>
                  </a:lnTo>
                  <a:lnTo>
                    <a:pt x="239530" y="553602"/>
                  </a:lnTo>
                  <a:close/>
                  <a:moveTo>
                    <a:pt x="1491721" y="1560319"/>
                  </a:moveTo>
                  <a:lnTo>
                    <a:pt x="1495737" y="1560319"/>
                  </a:lnTo>
                  <a:lnTo>
                    <a:pt x="1495737" y="1495738"/>
                  </a:lnTo>
                  <a:lnTo>
                    <a:pt x="1491721" y="1495738"/>
                  </a:lnTo>
                  <a:lnTo>
                    <a:pt x="1491721" y="1560319"/>
                  </a:lnTo>
                  <a:close/>
                  <a:moveTo>
                    <a:pt x="1413243" y="1560319"/>
                  </a:moveTo>
                  <a:lnTo>
                    <a:pt x="1417259" y="1560319"/>
                  </a:lnTo>
                  <a:lnTo>
                    <a:pt x="1417259" y="1495738"/>
                  </a:lnTo>
                  <a:lnTo>
                    <a:pt x="1413243" y="1495738"/>
                  </a:lnTo>
                  <a:lnTo>
                    <a:pt x="1413243" y="1560319"/>
                  </a:lnTo>
                  <a:close/>
                  <a:moveTo>
                    <a:pt x="239530" y="475124"/>
                  </a:moveTo>
                  <a:lnTo>
                    <a:pt x="235514" y="475124"/>
                  </a:lnTo>
                  <a:lnTo>
                    <a:pt x="235514" y="549586"/>
                  </a:lnTo>
                  <a:lnTo>
                    <a:pt x="239530" y="549586"/>
                  </a:lnTo>
                  <a:lnTo>
                    <a:pt x="239530" y="475124"/>
                  </a:lnTo>
                  <a:close/>
                  <a:moveTo>
                    <a:pt x="1570198" y="1560319"/>
                  </a:moveTo>
                  <a:lnTo>
                    <a:pt x="1574215" y="1560319"/>
                  </a:lnTo>
                  <a:lnTo>
                    <a:pt x="1574215" y="1495738"/>
                  </a:lnTo>
                  <a:lnTo>
                    <a:pt x="1570198" y="1495738"/>
                  </a:lnTo>
                  <a:lnTo>
                    <a:pt x="1570198" y="1560319"/>
                  </a:lnTo>
                  <a:close/>
                  <a:moveTo>
                    <a:pt x="239530" y="396566"/>
                  </a:moveTo>
                  <a:lnTo>
                    <a:pt x="235514" y="396566"/>
                  </a:lnTo>
                  <a:lnTo>
                    <a:pt x="235514" y="471028"/>
                  </a:lnTo>
                  <a:lnTo>
                    <a:pt x="239530" y="471028"/>
                  </a:lnTo>
                  <a:lnTo>
                    <a:pt x="239530" y="396566"/>
                  </a:lnTo>
                  <a:close/>
                  <a:moveTo>
                    <a:pt x="628063" y="1560319"/>
                  </a:moveTo>
                  <a:lnTo>
                    <a:pt x="632080" y="1560319"/>
                  </a:lnTo>
                  <a:lnTo>
                    <a:pt x="632080" y="1495738"/>
                  </a:lnTo>
                  <a:lnTo>
                    <a:pt x="628063" y="1495738"/>
                  </a:lnTo>
                  <a:lnTo>
                    <a:pt x="628063" y="1560319"/>
                  </a:lnTo>
                  <a:close/>
                  <a:moveTo>
                    <a:pt x="239530" y="789116"/>
                  </a:moveTo>
                  <a:lnTo>
                    <a:pt x="235514" y="789116"/>
                  </a:lnTo>
                  <a:lnTo>
                    <a:pt x="235514" y="863577"/>
                  </a:lnTo>
                  <a:lnTo>
                    <a:pt x="239530" y="863577"/>
                  </a:lnTo>
                  <a:lnTo>
                    <a:pt x="239530" y="789116"/>
                  </a:lnTo>
                  <a:close/>
                  <a:moveTo>
                    <a:pt x="239530" y="710638"/>
                  </a:moveTo>
                  <a:lnTo>
                    <a:pt x="235514" y="710638"/>
                  </a:lnTo>
                  <a:lnTo>
                    <a:pt x="235514" y="785100"/>
                  </a:lnTo>
                  <a:lnTo>
                    <a:pt x="239530" y="785100"/>
                  </a:lnTo>
                  <a:lnTo>
                    <a:pt x="239530" y="710638"/>
                  </a:lnTo>
                  <a:close/>
                  <a:moveTo>
                    <a:pt x="1648756" y="1560319"/>
                  </a:moveTo>
                  <a:lnTo>
                    <a:pt x="1652773" y="1560319"/>
                  </a:lnTo>
                  <a:lnTo>
                    <a:pt x="1652773" y="1495738"/>
                  </a:lnTo>
                  <a:lnTo>
                    <a:pt x="1648756" y="1495738"/>
                  </a:lnTo>
                  <a:lnTo>
                    <a:pt x="1648756" y="1560319"/>
                  </a:lnTo>
                  <a:close/>
                  <a:moveTo>
                    <a:pt x="239530" y="632080"/>
                  </a:moveTo>
                  <a:lnTo>
                    <a:pt x="235514" y="632080"/>
                  </a:lnTo>
                  <a:lnTo>
                    <a:pt x="235514" y="706541"/>
                  </a:lnTo>
                  <a:lnTo>
                    <a:pt x="239530" y="706541"/>
                  </a:lnTo>
                  <a:lnTo>
                    <a:pt x="239530" y="632080"/>
                  </a:lnTo>
                  <a:close/>
                  <a:moveTo>
                    <a:pt x="863657" y="1560319"/>
                  </a:moveTo>
                  <a:lnTo>
                    <a:pt x="867673" y="1560319"/>
                  </a:lnTo>
                  <a:lnTo>
                    <a:pt x="867673" y="1495738"/>
                  </a:lnTo>
                  <a:lnTo>
                    <a:pt x="863657" y="1495738"/>
                  </a:lnTo>
                  <a:lnTo>
                    <a:pt x="863657" y="1560319"/>
                  </a:lnTo>
                  <a:close/>
                  <a:moveTo>
                    <a:pt x="1805792" y="1560319"/>
                  </a:moveTo>
                  <a:lnTo>
                    <a:pt x="1809809" y="1560319"/>
                  </a:lnTo>
                  <a:lnTo>
                    <a:pt x="1809809" y="1495738"/>
                  </a:lnTo>
                  <a:lnTo>
                    <a:pt x="1805792" y="1495738"/>
                  </a:lnTo>
                  <a:lnTo>
                    <a:pt x="1805792" y="1560319"/>
                  </a:lnTo>
                  <a:close/>
                  <a:moveTo>
                    <a:pt x="942135" y="1560319"/>
                  </a:moveTo>
                  <a:lnTo>
                    <a:pt x="946151" y="1560319"/>
                  </a:lnTo>
                  <a:lnTo>
                    <a:pt x="946151" y="1495738"/>
                  </a:lnTo>
                  <a:lnTo>
                    <a:pt x="942135" y="1495738"/>
                  </a:lnTo>
                  <a:lnTo>
                    <a:pt x="942135" y="1560319"/>
                  </a:lnTo>
                  <a:close/>
                  <a:moveTo>
                    <a:pt x="785099" y="1560319"/>
                  </a:moveTo>
                  <a:lnTo>
                    <a:pt x="789115" y="1560319"/>
                  </a:lnTo>
                  <a:lnTo>
                    <a:pt x="789115" y="1495738"/>
                  </a:lnTo>
                  <a:lnTo>
                    <a:pt x="785099" y="1495738"/>
                  </a:lnTo>
                  <a:lnTo>
                    <a:pt x="785099" y="1560319"/>
                  </a:lnTo>
                  <a:close/>
                  <a:moveTo>
                    <a:pt x="706621" y="1560319"/>
                  </a:moveTo>
                  <a:lnTo>
                    <a:pt x="710638" y="1560319"/>
                  </a:lnTo>
                  <a:lnTo>
                    <a:pt x="710638" y="1495738"/>
                  </a:lnTo>
                  <a:lnTo>
                    <a:pt x="706621" y="1495738"/>
                  </a:lnTo>
                  <a:lnTo>
                    <a:pt x="706621" y="1560319"/>
                  </a:lnTo>
                  <a:close/>
                  <a:moveTo>
                    <a:pt x="1020613" y="1560319"/>
                  </a:moveTo>
                  <a:lnTo>
                    <a:pt x="1024629" y="1560319"/>
                  </a:lnTo>
                  <a:lnTo>
                    <a:pt x="1024629" y="1495738"/>
                  </a:lnTo>
                  <a:lnTo>
                    <a:pt x="1020613" y="1495738"/>
                  </a:lnTo>
                  <a:lnTo>
                    <a:pt x="1020613" y="1560319"/>
                  </a:lnTo>
                  <a:close/>
                  <a:moveTo>
                    <a:pt x="239530" y="239530"/>
                  </a:moveTo>
                  <a:lnTo>
                    <a:pt x="235514" y="239530"/>
                  </a:lnTo>
                  <a:lnTo>
                    <a:pt x="235514" y="313992"/>
                  </a:lnTo>
                  <a:lnTo>
                    <a:pt x="239530" y="313992"/>
                  </a:lnTo>
                  <a:lnTo>
                    <a:pt x="239530" y="239530"/>
                  </a:lnTo>
                  <a:close/>
                  <a:moveTo>
                    <a:pt x="1256207" y="1560319"/>
                  </a:moveTo>
                  <a:lnTo>
                    <a:pt x="1260223" y="1560319"/>
                  </a:lnTo>
                  <a:lnTo>
                    <a:pt x="1260223" y="1495738"/>
                  </a:lnTo>
                  <a:lnTo>
                    <a:pt x="1256207" y="1495738"/>
                  </a:lnTo>
                  <a:lnTo>
                    <a:pt x="1256207" y="1560319"/>
                  </a:lnTo>
                  <a:close/>
                  <a:moveTo>
                    <a:pt x="239530" y="318088"/>
                  </a:moveTo>
                  <a:lnTo>
                    <a:pt x="235514" y="318088"/>
                  </a:lnTo>
                  <a:lnTo>
                    <a:pt x="235514" y="392550"/>
                  </a:lnTo>
                  <a:lnTo>
                    <a:pt x="239530" y="392550"/>
                  </a:lnTo>
                  <a:lnTo>
                    <a:pt x="239530" y="318088"/>
                  </a:lnTo>
                  <a:close/>
                  <a:moveTo>
                    <a:pt x="1177649" y="1560319"/>
                  </a:moveTo>
                  <a:lnTo>
                    <a:pt x="1181665" y="1560319"/>
                  </a:lnTo>
                  <a:lnTo>
                    <a:pt x="1181665" y="1495738"/>
                  </a:lnTo>
                  <a:lnTo>
                    <a:pt x="1177649" y="1495738"/>
                  </a:lnTo>
                  <a:lnTo>
                    <a:pt x="1177649" y="1560319"/>
                  </a:lnTo>
                  <a:close/>
                  <a:moveTo>
                    <a:pt x="1099171" y="1560319"/>
                  </a:moveTo>
                  <a:lnTo>
                    <a:pt x="1103187" y="1560319"/>
                  </a:lnTo>
                  <a:lnTo>
                    <a:pt x="1103187" y="1495738"/>
                  </a:lnTo>
                  <a:lnTo>
                    <a:pt x="1099171" y="1495738"/>
                  </a:lnTo>
                  <a:lnTo>
                    <a:pt x="1099171" y="1560319"/>
                  </a:lnTo>
                  <a:close/>
                  <a:moveTo>
                    <a:pt x="1334685" y="1560319"/>
                  </a:moveTo>
                  <a:lnTo>
                    <a:pt x="1338701" y="1560319"/>
                  </a:lnTo>
                  <a:lnTo>
                    <a:pt x="1338701" y="1495738"/>
                  </a:lnTo>
                  <a:lnTo>
                    <a:pt x="1334685" y="1495738"/>
                  </a:lnTo>
                  <a:lnTo>
                    <a:pt x="1334685" y="1560319"/>
                  </a:lnTo>
                  <a:close/>
                  <a:moveTo>
                    <a:pt x="1727234" y="1560319"/>
                  </a:moveTo>
                  <a:lnTo>
                    <a:pt x="1731250" y="1560319"/>
                  </a:lnTo>
                  <a:lnTo>
                    <a:pt x="1731250" y="1495738"/>
                  </a:lnTo>
                  <a:lnTo>
                    <a:pt x="1727234" y="1495738"/>
                  </a:lnTo>
                  <a:lnTo>
                    <a:pt x="1727234" y="1560319"/>
                  </a:lnTo>
                  <a:close/>
                  <a:moveTo>
                    <a:pt x="1648756" y="946152"/>
                  </a:moveTo>
                  <a:lnTo>
                    <a:pt x="1648756" y="1020613"/>
                  </a:lnTo>
                  <a:lnTo>
                    <a:pt x="1652773" y="1020613"/>
                  </a:lnTo>
                  <a:lnTo>
                    <a:pt x="1652773" y="946152"/>
                  </a:lnTo>
                  <a:lnTo>
                    <a:pt x="1648756" y="946152"/>
                  </a:lnTo>
                  <a:close/>
                  <a:moveTo>
                    <a:pt x="2198342" y="1099172"/>
                  </a:moveTo>
                  <a:lnTo>
                    <a:pt x="2202358" y="1099172"/>
                  </a:lnTo>
                  <a:lnTo>
                    <a:pt x="2202358" y="1024710"/>
                  </a:lnTo>
                  <a:lnTo>
                    <a:pt x="2198342" y="1024710"/>
                  </a:lnTo>
                  <a:lnTo>
                    <a:pt x="2198342" y="1099172"/>
                  </a:lnTo>
                  <a:close/>
                  <a:moveTo>
                    <a:pt x="2198342" y="1177649"/>
                  </a:moveTo>
                  <a:lnTo>
                    <a:pt x="2202358" y="1177649"/>
                  </a:lnTo>
                  <a:lnTo>
                    <a:pt x="2202358" y="1103188"/>
                  </a:lnTo>
                  <a:lnTo>
                    <a:pt x="2198342" y="1103188"/>
                  </a:lnTo>
                  <a:lnTo>
                    <a:pt x="2198342" y="1177649"/>
                  </a:lnTo>
                  <a:close/>
                  <a:moveTo>
                    <a:pt x="2276820" y="1560319"/>
                  </a:moveTo>
                  <a:lnTo>
                    <a:pt x="2280836" y="1560319"/>
                  </a:lnTo>
                  <a:lnTo>
                    <a:pt x="2280836" y="1495738"/>
                  </a:lnTo>
                  <a:lnTo>
                    <a:pt x="2276820" y="1495738"/>
                  </a:lnTo>
                  <a:lnTo>
                    <a:pt x="2276820" y="1560319"/>
                  </a:lnTo>
                  <a:close/>
                  <a:moveTo>
                    <a:pt x="2355378" y="1560319"/>
                  </a:moveTo>
                  <a:lnTo>
                    <a:pt x="2359394" y="1560319"/>
                  </a:lnTo>
                  <a:lnTo>
                    <a:pt x="2359394" y="1495738"/>
                  </a:lnTo>
                  <a:lnTo>
                    <a:pt x="2355378" y="1495738"/>
                  </a:lnTo>
                  <a:lnTo>
                    <a:pt x="2355378" y="1560319"/>
                  </a:lnTo>
                  <a:close/>
                  <a:moveTo>
                    <a:pt x="239530" y="867674"/>
                  </a:moveTo>
                  <a:lnTo>
                    <a:pt x="235514" y="867674"/>
                  </a:lnTo>
                  <a:lnTo>
                    <a:pt x="235514" y="942136"/>
                  </a:lnTo>
                  <a:lnTo>
                    <a:pt x="239530" y="942136"/>
                  </a:lnTo>
                  <a:lnTo>
                    <a:pt x="239530" y="867674"/>
                  </a:lnTo>
                  <a:close/>
                  <a:moveTo>
                    <a:pt x="2198342" y="628064"/>
                  </a:moveTo>
                  <a:lnTo>
                    <a:pt x="2202358" y="628064"/>
                  </a:lnTo>
                  <a:lnTo>
                    <a:pt x="2202358" y="553602"/>
                  </a:lnTo>
                  <a:lnTo>
                    <a:pt x="2198342" y="553602"/>
                  </a:lnTo>
                  <a:lnTo>
                    <a:pt x="2198342" y="628064"/>
                  </a:lnTo>
                  <a:close/>
                  <a:moveTo>
                    <a:pt x="2198342" y="706622"/>
                  </a:moveTo>
                  <a:lnTo>
                    <a:pt x="2202358" y="706622"/>
                  </a:lnTo>
                  <a:lnTo>
                    <a:pt x="2202358" y="632160"/>
                  </a:lnTo>
                  <a:lnTo>
                    <a:pt x="2198342" y="632160"/>
                  </a:lnTo>
                  <a:lnTo>
                    <a:pt x="2198342" y="706622"/>
                  </a:lnTo>
                  <a:close/>
                  <a:moveTo>
                    <a:pt x="2198342" y="785100"/>
                  </a:moveTo>
                  <a:lnTo>
                    <a:pt x="2202358" y="785100"/>
                  </a:lnTo>
                  <a:lnTo>
                    <a:pt x="2202358" y="710638"/>
                  </a:lnTo>
                  <a:lnTo>
                    <a:pt x="2198342" y="710638"/>
                  </a:lnTo>
                  <a:lnTo>
                    <a:pt x="2198342" y="785100"/>
                  </a:lnTo>
                  <a:close/>
                  <a:moveTo>
                    <a:pt x="2198342" y="863658"/>
                  </a:moveTo>
                  <a:lnTo>
                    <a:pt x="2202358" y="863658"/>
                  </a:lnTo>
                  <a:lnTo>
                    <a:pt x="2202358" y="789196"/>
                  </a:lnTo>
                  <a:lnTo>
                    <a:pt x="2198342" y="789196"/>
                  </a:lnTo>
                  <a:lnTo>
                    <a:pt x="2198342" y="863658"/>
                  </a:lnTo>
                  <a:close/>
                  <a:moveTo>
                    <a:pt x="2198342" y="942136"/>
                  </a:moveTo>
                  <a:lnTo>
                    <a:pt x="2202358" y="942136"/>
                  </a:lnTo>
                  <a:lnTo>
                    <a:pt x="2202358" y="867674"/>
                  </a:lnTo>
                  <a:lnTo>
                    <a:pt x="2198342" y="867674"/>
                  </a:lnTo>
                  <a:lnTo>
                    <a:pt x="2198342" y="942136"/>
                  </a:lnTo>
                  <a:close/>
                  <a:moveTo>
                    <a:pt x="2198342" y="1020613"/>
                  </a:moveTo>
                  <a:lnTo>
                    <a:pt x="2202358" y="1020613"/>
                  </a:lnTo>
                  <a:lnTo>
                    <a:pt x="2202358" y="946152"/>
                  </a:lnTo>
                  <a:lnTo>
                    <a:pt x="2198342" y="946152"/>
                  </a:lnTo>
                  <a:lnTo>
                    <a:pt x="2198342" y="1020613"/>
                  </a:lnTo>
                  <a:close/>
                  <a:moveTo>
                    <a:pt x="2041306" y="1560319"/>
                  </a:moveTo>
                  <a:lnTo>
                    <a:pt x="2045322" y="1560319"/>
                  </a:lnTo>
                  <a:lnTo>
                    <a:pt x="2045322" y="1495738"/>
                  </a:lnTo>
                  <a:lnTo>
                    <a:pt x="2041306" y="1495738"/>
                  </a:lnTo>
                  <a:lnTo>
                    <a:pt x="2041306" y="1560319"/>
                  </a:lnTo>
                  <a:close/>
                  <a:moveTo>
                    <a:pt x="1570198" y="1181666"/>
                  </a:moveTo>
                  <a:lnTo>
                    <a:pt x="1570198" y="1256127"/>
                  </a:lnTo>
                  <a:lnTo>
                    <a:pt x="1574215" y="1256127"/>
                  </a:lnTo>
                  <a:lnTo>
                    <a:pt x="1574215" y="1181666"/>
                  </a:lnTo>
                  <a:lnTo>
                    <a:pt x="1570198" y="1181666"/>
                  </a:lnTo>
                  <a:close/>
                  <a:moveTo>
                    <a:pt x="239530" y="1024630"/>
                  </a:moveTo>
                  <a:lnTo>
                    <a:pt x="235514" y="1024630"/>
                  </a:lnTo>
                  <a:lnTo>
                    <a:pt x="235514" y="1099091"/>
                  </a:lnTo>
                  <a:lnTo>
                    <a:pt x="239530" y="1099091"/>
                  </a:lnTo>
                  <a:lnTo>
                    <a:pt x="239530" y="1024630"/>
                  </a:lnTo>
                  <a:close/>
                  <a:moveTo>
                    <a:pt x="2198342" y="1256208"/>
                  </a:moveTo>
                  <a:lnTo>
                    <a:pt x="2202358" y="1256208"/>
                  </a:lnTo>
                  <a:lnTo>
                    <a:pt x="2202358" y="1181746"/>
                  </a:lnTo>
                  <a:lnTo>
                    <a:pt x="2198342" y="1181746"/>
                  </a:lnTo>
                  <a:lnTo>
                    <a:pt x="2198342" y="1256208"/>
                  </a:lnTo>
                  <a:close/>
                  <a:moveTo>
                    <a:pt x="1884270" y="1560319"/>
                  </a:moveTo>
                  <a:lnTo>
                    <a:pt x="1888286" y="1560319"/>
                  </a:lnTo>
                  <a:lnTo>
                    <a:pt x="1888286" y="1495738"/>
                  </a:lnTo>
                  <a:lnTo>
                    <a:pt x="1884270" y="1495738"/>
                  </a:lnTo>
                  <a:lnTo>
                    <a:pt x="1884270" y="1560319"/>
                  </a:lnTo>
                  <a:close/>
                  <a:moveTo>
                    <a:pt x="239530" y="946152"/>
                  </a:moveTo>
                  <a:lnTo>
                    <a:pt x="235514" y="946152"/>
                  </a:lnTo>
                  <a:lnTo>
                    <a:pt x="235514" y="1020613"/>
                  </a:lnTo>
                  <a:lnTo>
                    <a:pt x="239530" y="1020613"/>
                  </a:lnTo>
                  <a:lnTo>
                    <a:pt x="239530" y="946152"/>
                  </a:lnTo>
                  <a:close/>
                  <a:moveTo>
                    <a:pt x="2198342" y="1560319"/>
                  </a:moveTo>
                  <a:lnTo>
                    <a:pt x="2202358" y="1560319"/>
                  </a:lnTo>
                  <a:lnTo>
                    <a:pt x="2202358" y="1495738"/>
                  </a:lnTo>
                  <a:lnTo>
                    <a:pt x="2198342" y="1495738"/>
                  </a:lnTo>
                  <a:lnTo>
                    <a:pt x="2198342" y="1560319"/>
                  </a:lnTo>
                  <a:close/>
                  <a:moveTo>
                    <a:pt x="239530" y="1181666"/>
                  </a:moveTo>
                  <a:lnTo>
                    <a:pt x="235514" y="1181666"/>
                  </a:lnTo>
                  <a:lnTo>
                    <a:pt x="235514" y="1256127"/>
                  </a:lnTo>
                  <a:lnTo>
                    <a:pt x="239530" y="1256127"/>
                  </a:lnTo>
                  <a:lnTo>
                    <a:pt x="239530" y="1181666"/>
                  </a:lnTo>
                  <a:close/>
                  <a:moveTo>
                    <a:pt x="632080" y="314072"/>
                  </a:moveTo>
                  <a:lnTo>
                    <a:pt x="632080" y="239610"/>
                  </a:lnTo>
                  <a:lnTo>
                    <a:pt x="628063" y="239610"/>
                  </a:lnTo>
                  <a:lnTo>
                    <a:pt x="628063" y="314072"/>
                  </a:lnTo>
                  <a:lnTo>
                    <a:pt x="632080" y="314072"/>
                  </a:lnTo>
                  <a:close/>
                  <a:moveTo>
                    <a:pt x="239530" y="1103188"/>
                  </a:moveTo>
                  <a:lnTo>
                    <a:pt x="235514" y="1103188"/>
                  </a:lnTo>
                  <a:lnTo>
                    <a:pt x="235514" y="1177649"/>
                  </a:lnTo>
                  <a:lnTo>
                    <a:pt x="239530" y="1177649"/>
                  </a:lnTo>
                  <a:lnTo>
                    <a:pt x="239530" y="1103188"/>
                  </a:lnTo>
                  <a:close/>
                  <a:moveTo>
                    <a:pt x="1962748" y="1560319"/>
                  </a:moveTo>
                  <a:lnTo>
                    <a:pt x="1966764" y="1560319"/>
                  </a:lnTo>
                  <a:lnTo>
                    <a:pt x="1966764" y="1495738"/>
                  </a:lnTo>
                  <a:lnTo>
                    <a:pt x="1962748" y="1495738"/>
                  </a:lnTo>
                  <a:lnTo>
                    <a:pt x="1962748" y="1560319"/>
                  </a:lnTo>
                  <a:close/>
                  <a:moveTo>
                    <a:pt x="1884270" y="1181666"/>
                  </a:moveTo>
                  <a:lnTo>
                    <a:pt x="1884270" y="1256127"/>
                  </a:lnTo>
                  <a:lnTo>
                    <a:pt x="1888286" y="1256127"/>
                  </a:lnTo>
                  <a:lnTo>
                    <a:pt x="1888286" y="1181666"/>
                  </a:lnTo>
                  <a:lnTo>
                    <a:pt x="1884270" y="1181666"/>
                  </a:lnTo>
                  <a:close/>
                  <a:moveTo>
                    <a:pt x="1570198" y="710638"/>
                  </a:moveTo>
                  <a:lnTo>
                    <a:pt x="1570198" y="785100"/>
                  </a:lnTo>
                  <a:lnTo>
                    <a:pt x="1574215" y="785100"/>
                  </a:lnTo>
                  <a:lnTo>
                    <a:pt x="1574215" y="710638"/>
                  </a:lnTo>
                  <a:lnTo>
                    <a:pt x="1570198" y="710638"/>
                  </a:lnTo>
                  <a:close/>
                  <a:moveTo>
                    <a:pt x="1805792" y="1181666"/>
                  </a:moveTo>
                  <a:lnTo>
                    <a:pt x="1805792" y="1256127"/>
                  </a:lnTo>
                  <a:lnTo>
                    <a:pt x="1809809" y="1256127"/>
                  </a:lnTo>
                  <a:lnTo>
                    <a:pt x="1809809" y="1181666"/>
                  </a:lnTo>
                  <a:lnTo>
                    <a:pt x="1805792" y="1181666"/>
                  </a:lnTo>
                  <a:close/>
                  <a:moveTo>
                    <a:pt x="1256207" y="946152"/>
                  </a:moveTo>
                  <a:lnTo>
                    <a:pt x="1256207" y="1020613"/>
                  </a:lnTo>
                  <a:lnTo>
                    <a:pt x="1260223" y="1020613"/>
                  </a:lnTo>
                  <a:lnTo>
                    <a:pt x="1260223" y="946152"/>
                  </a:lnTo>
                  <a:lnTo>
                    <a:pt x="1256207" y="946152"/>
                  </a:lnTo>
                  <a:close/>
                  <a:moveTo>
                    <a:pt x="1648756" y="710638"/>
                  </a:moveTo>
                  <a:lnTo>
                    <a:pt x="1648756" y="785100"/>
                  </a:lnTo>
                  <a:lnTo>
                    <a:pt x="1652773" y="785100"/>
                  </a:lnTo>
                  <a:lnTo>
                    <a:pt x="1652773" y="710638"/>
                  </a:lnTo>
                  <a:lnTo>
                    <a:pt x="1648756" y="710638"/>
                  </a:lnTo>
                  <a:close/>
                  <a:moveTo>
                    <a:pt x="1020613" y="867674"/>
                  </a:moveTo>
                  <a:lnTo>
                    <a:pt x="1020613" y="942136"/>
                  </a:lnTo>
                  <a:lnTo>
                    <a:pt x="1024629" y="942136"/>
                  </a:lnTo>
                  <a:lnTo>
                    <a:pt x="1024629" y="867674"/>
                  </a:lnTo>
                  <a:lnTo>
                    <a:pt x="1020613" y="867674"/>
                  </a:lnTo>
                  <a:close/>
                  <a:moveTo>
                    <a:pt x="1413243" y="710638"/>
                  </a:moveTo>
                  <a:lnTo>
                    <a:pt x="1413243" y="785100"/>
                  </a:lnTo>
                  <a:lnTo>
                    <a:pt x="1417259" y="785100"/>
                  </a:lnTo>
                  <a:lnTo>
                    <a:pt x="1417259" y="710638"/>
                  </a:lnTo>
                  <a:lnTo>
                    <a:pt x="1413243" y="710638"/>
                  </a:lnTo>
                  <a:close/>
                  <a:moveTo>
                    <a:pt x="1334685" y="946152"/>
                  </a:moveTo>
                  <a:lnTo>
                    <a:pt x="1334685" y="1020613"/>
                  </a:lnTo>
                  <a:lnTo>
                    <a:pt x="1338701" y="1020613"/>
                  </a:lnTo>
                  <a:lnTo>
                    <a:pt x="1338701" y="946152"/>
                  </a:lnTo>
                  <a:lnTo>
                    <a:pt x="1334685" y="946152"/>
                  </a:lnTo>
                  <a:close/>
                  <a:moveTo>
                    <a:pt x="1491721" y="710638"/>
                  </a:moveTo>
                  <a:lnTo>
                    <a:pt x="1491721" y="785100"/>
                  </a:lnTo>
                  <a:lnTo>
                    <a:pt x="1495737" y="785100"/>
                  </a:lnTo>
                  <a:lnTo>
                    <a:pt x="1495737" y="710638"/>
                  </a:lnTo>
                  <a:lnTo>
                    <a:pt x="1491721" y="710638"/>
                  </a:lnTo>
                  <a:close/>
                  <a:moveTo>
                    <a:pt x="1177649" y="946152"/>
                  </a:moveTo>
                  <a:lnTo>
                    <a:pt x="1177649" y="1020613"/>
                  </a:lnTo>
                  <a:lnTo>
                    <a:pt x="1181665" y="1020613"/>
                  </a:lnTo>
                  <a:lnTo>
                    <a:pt x="1181665" y="946152"/>
                  </a:lnTo>
                  <a:lnTo>
                    <a:pt x="1177649" y="946152"/>
                  </a:lnTo>
                  <a:close/>
                  <a:moveTo>
                    <a:pt x="1962748" y="1181666"/>
                  </a:moveTo>
                  <a:lnTo>
                    <a:pt x="1962748" y="1256127"/>
                  </a:lnTo>
                  <a:lnTo>
                    <a:pt x="1966764" y="1256127"/>
                  </a:lnTo>
                  <a:lnTo>
                    <a:pt x="1966764" y="1181666"/>
                  </a:lnTo>
                  <a:lnTo>
                    <a:pt x="1962748" y="1181666"/>
                  </a:lnTo>
                  <a:close/>
                  <a:moveTo>
                    <a:pt x="1731250" y="706622"/>
                  </a:moveTo>
                  <a:lnTo>
                    <a:pt x="1731250" y="632160"/>
                  </a:lnTo>
                  <a:lnTo>
                    <a:pt x="1727234" y="632160"/>
                  </a:lnTo>
                  <a:lnTo>
                    <a:pt x="1727234" y="706622"/>
                  </a:lnTo>
                  <a:lnTo>
                    <a:pt x="1731250" y="706622"/>
                  </a:lnTo>
                  <a:close/>
                  <a:moveTo>
                    <a:pt x="1648756" y="1181666"/>
                  </a:moveTo>
                  <a:lnTo>
                    <a:pt x="1648756" y="1256127"/>
                  </a:lnTo>
                  <a:lnTo>
                    <a:pt x="1652773" y="1256127"/>
                  </a:lnTo>
                  <a:lnTo>
                    <a:pt x="1652773" y="1181666"/>
                  </a:lnTo>
                  <a:lnTo>
                    <a:pt x="1648756" y="1181666"/>
                  </a:lnTo>
                  <a:close/>
                  <a:moveTo>
                    <a:pt x="475124" y="553602"/>
                  </a:moveTo>
                  <a:lnTo>
                    <a:pt x="471108" y="553602"/>
                  </a:lnTo>
                  <a:lnTo>
                    <a:pt x="471108" y="628064"/>
                  </a:lnTo>
                  <a:lnTo>
                    <a:pt x="475124" y="628064"/>
                  </a:lnTo>
                  <a:lnTo>
                    <a:pt x="475124" y="553602"/>
                  </a:lnTo>
                  <a:close/>
                  <a:moveTo>
                    <a:pt x="475124" y="632080"/>
                  </a:moveTo>
                  <a:lnTo>
                    <a:pt x="471108" y="632080"/>
                  </a:lnTo>
                  <a:lnTo>
                    <a:pt x="471108" y="706541"/>
                  </a:lnTo>
                  <a:lnTo>
                    <a:pt x="475124" y="706541"/>
                  </a:lnTo>
                  <a:lnTo>
                    <a:pt x="475124" y="632080"/>
                  </a:lnTo>
                  <a:close/>
                  <a:moveTo>
                    <a:pt x="1574215" y="706622"/>
                  </a:moveTo>
                  <a:lnTo>
                    <a:pt x="1574215" y="632160"/>
                  </a:lnTo>
                  <a:lnTo>
                    <a:pt x="1570198" y="632160"/>
                  </a:lnTo>
                  <a:lnTo>
                    <a:pt x="1570198" y="706622"/>
                  </a:lnTo>
                  <a:lnTo>
                    <a:pt x="1574215" y="706622"/>
                  </a:lnTo>
                  <a:close/>
                  <a:moveTo>
                    <a:pt x="1652773" y="706622"/>
                  </a:moveTo>
                  <a:lnTo>
                    <a:pt x="1652773" y="632160"/>
                  </a:lnTo>
                  <a:lnTo>
                    <a:pt x="1648756" y="632160"/>
                  </a:lnTo>
                  <a:lnTo>
                    <a:pt x="1648756" y="706622"/>
                  </a:lnTo>
                  <a:lnTo>
                    <a:pt x="1652773" y="706622"/>
                  </a:lnTo>
                  <a:close/>
                  <a:moveTo>
                    <a:pt x="475124" y="475124"/>
                  </a:moveTo>
                  <a:lnTo>
                    <a:pt x="471108" y="475124"/>
                  </a:lnTo>
                  <a:lnTo>
                    <a:pt x="471108" y="549586"/>
                  </a:lnTo>
                  <a:lnTo>
                    <a:pt x="475124" y="549586"/>
                  </a:lnTo>
                  <a:lnTo>
                    <a:pt x="475124" y="475124"/>
                  </a:lnTo>
                  <a:close/>
                  <a:moveTo>
                    <a:pt x="1727234" y="1181666"/>
                  </a:moveTo>
                  <a:lnTo>
                    <a:pt x="1727234" y="1256127"/>
                  </a:lnTo>
                  <a:lnTo>
                    <a:pt x="1731250" y="1256127"/>
                  </a:lnTo>
                  <a:lnTo>
                    <a:pt x="1731250" y="1181666"/>
                  </a:lnTo>
                  <a:lnTo>
                    <a:pt x="1727234" y="1181666"/>
                  </a:lnTo>
                  <a:close/>
                  <a:moveTo>
                    <a:pt x="1727234" y="785100"/>
                  </a:moveTo>
                  <a:lnTo>
                    <a:pt x="1731250" y="785100"/>
                  </a:lnTo>
                  <a:lnTo>
                    <a:pt x="1731250" y="710638"/>
                  </a:lnTo>
                  <a:lnTo>
                    <a:pt x="1727234" y="710638"/>
                  </a:lnTo>
                  <a:lnTo>
                    <a:pt x="1727234" y="785100"/>
                  </a:lnTo>
                  <a:close/>
                  <a:moveTo>
                    <a:pt x="1334685" y="710638"/>
                  </a:moveTo>
                  <a:lnTo>
                    <a:pt x="1334685" y="785100"/>
                  </a:lnTo>
                  <a:lnTo>
                    <a:pt x="1338701" y="785100"/>
                  </a:lnTo>
                  <a:lnTo>
                    <a:pt x="1338701" y="710638"/>
                  </a:lnTo>
                  <a:lnTo>
                    <a:pt x="1334685" y="710638"/>
                  </a:lnTo>
                  <a:close/>
                  <a:moveTo>
                    <a:pt x="710638" y="710638"/>
                  </a:moveTo>
                  <a:lnTo>
                    <a:pt x="706621" y="710638"/>
                  </a:lnTo>
                  <a:lnTo>
                    <a:pt x="706621" y="785100"/>
                  </a:lnTo>
                  <a:lnTo>
                    <a:pt x="710638" y="785100"/>
                  </a:lnTo>
                  <a:lnTo>
                    <a:pt x="710638" y="710638"/>
                  </a:lnTo>
                  <a:close/>
                  <a:moveTo>
                    <a:pt x="1020613" y="710638"/>
                  </a:moveTo>
                  <a:lnTo>
                    <a:pt x="1020613" y="785100"/>
                  </a:lnTo>
                  <a:lnTo>
                    <a:pt x="1024629" y="785100"/>
                  </a:lnTo>
                  <a:lnTo>
                    <a:pt x="1024629" y="710638"/>
                  </a:lnTo>
                  <a:lnTo>
                    <a:pt x="1020613" y="710638"/>
                  </a:lnTo>
                  <a:close/>
                  <a:moveTo>
                    <a:pt x="785099" y="710638"/>
                  </a:moveTo>
                  <a:lnTo>
                    <a:pt x="785099" y="785100"/>
                  </a:lnTo>
                  <a:lnTo>
                    <a:pt x="789115" y="785100"/>
                  </a:lnTo>
                  <a:lnTo>
                    <a:pt x="789115" y="710638"/>
                  </a:lnTo>
                  <a:lnTo>
                    <a:pt x="785099" y="710638"/>
                  </a:lnTo>
                  <a:close/>
                  <a:moveTo>
                    <a:pt x="78478" y="1560319"/>
                  </a:moveTo>
                  <a:lnTo>
                    <a:pt x="82494" y="1560319"/>
                  </a:lnTo>
                  <a:lnTo>
                    <a:pt x="82494" y="1495738"/>
                  </a:lnTo>
                  <a:lnTo>
                    <a:pt x="78478" y="1495738"/>
                  </a:lnTo>
                  <a:lnTo>
                    <a:pt x="78478" y="1560319"/>
                  </a:lnTo>
                  <a:close/>
                  <a:moveTo>
                    <a:pt x="863657" y="867674"/>
                  </a:moveTo>
                  <a:lnTo>
                    <a:pt x="863657" y="942136"/>
                  </a:lnTo>
                  <a:lnTo>
                    <a:pt x="867673" y="942136"/>
                  </a:lnTo>
                  <a:lnTo>
                    <a:pt x="867673" y="867674"/>
                  </a:lnTo>
                  <a:lnTo>
                    <a:pt x="863657" y="867674"/>
                  </a:lnTo>
                  <a:close/>
                  <a:moveTo>
                    <a:pt x="863657" y="710638"/>
                  </a:moveTo>
                  <a:lnTo>
                    <a:pt x="863657" y="785100"/>
                  </a:lnTo>
                  <a:lnTo>
                    <a:pt x="867673" y="785100"/>
                  </a:lnTo>
                  <a:lnTo>
                    <a:pt x="867673" y="710638"/>
                  </a:lnTo>
                  <a:lnTo>
                    <a:pt x="863657" y="710638"/>
                  </a:lnTo>
                  <a:close/>
                  <a:moveTo>
                    <a:pt x="1727234" y="946152"/>
                  </a:moveTo>
                  <a:lnTo>
                    <a:pt x="1727234" y="1020613"/>
                  </a:lnTo>
                  <a:lnTo>
                    <a:pt x="1731250" y="1020613"/>
                  </a:lnTo>
                  <a:lnTo>
                    <a:pt x="1731250" y="946152"/>
                  </a:lnTo>
                  <a:lnTo>
                    <a:pt x="1727234" y="946152"/>
                  </a:lnTo>
                  <a:close/>
                  <a:moveTo>
                    <a:pt x="157036" y="1560319"/>
                  </a:moveTo>
                  <a:lnTo>
                    <a:pt x="161052" y="1560319"/>
                  </a:lnTo>
                  <a:lnTo>
                    <a:pt x="161052" y="1495738"/>
                  </a:lnTo>
                  <a:lnTo>
                    <a:pt x="157036" y="1495738"/>
                  </a:lnTo>
                  <a:lnTo>
                    <a:pt x="157036" y="1560319"/>
                  </a:lnTo>
                  <a:close/>
                  <a:moveTo>
                    <a:pt x="392550" y="1560319"/>
                  </a:moveTo>
                  <a:lnTo>
                    <a:pt x="396566" y="1560319"/>
                  </a:lnTo>
                  <a:lnTo>
                    <a:pt x="396566" y="1495738"/>
                  </a:lnTo>
                  <a:lnTo>
                    <a:pt x="392550" y="1495738"/>
                  </a:lnTo>
                  <a:lnTo>
                    <a:pt x="392550" y="1560319"/>
                  </a:lnTo>
                  <a:close/>
                  <a:moveTo>
                    <a:pt x="471108" y="1560319"/>
                  </a:moveTo>
                  <a:lnTo>
                    <a:pt x="475124" y="1560319"/>
                  </a:lnTo>
                  <a:lnTo>
                    <a:pt x="475124" y="1495738"/>
                  </a:lnTo>
                  <a:lnTo>
                    <a:pt x="471108" y="1495738"/>
                  </a:lnTo>
                  <a:lnTo>
                    <a:pt x="471108" y="1560319"/>
                  </a:lnTo>
                  <a:close/>
                  <a:moveTo>
                    <a:pt x="235514" y="1560319"/>
                  </a:moveTo>
                  <a:lnTo>
                    <a:pt x="239530" y="1560319"/>
                  </a:lnTo>
                  <a:lnTo>
                    <a:pt x="239530" y="1495738"/>
                  </a:lnTo>
                  <a:lnTo>
                    <a:pt x="235514" y="1495738"/>
                  </a:lnTo>
                  <a:lnTo>
                    <a:pt x="235514" y="1560319"/>
                  </a:lnTo>
                  <a:close/>
                  <a:moveTo>
                    <a:pt x="314072" y="1560319"/>
                  </a:moveTo>
                  <a:lnTo>
                    <a:pt x="318088" y="1560319"/>
                  </a:lnTo>
                  <a:lnTo>
                    <a:pt x="318088" y="1495738"/>
                  </a:lnTo>
                  <a:lnTo>
                    <a:pt x="314072" y="1495738"/>
                  </a:lnTo>
                  <a:lnTo>
                    <a:pt x="314072" y="1560319"/>
                  </a:lnTo>
                  <a:close/>
                  <a:moveTo>
                    <a:pt x="1491721" y="946152"/>
                  </a:moveTo>
                  <a:lnTo>
                    <a:pt x="1491721" y="1020613"/>
                  </a:lnTo>
                  <a:lnTo>
                    <a:pt x="1495737" y="1020613"/>
                  </a:lnTo>
                  <a:lnTo>
                    <a:pt x="1495737" y="946152"/>
                  </a:lnTo>
                  <a:lnTo>
                    <a:pt x="1491721" y="946152"/>
                  </a:lnTo>
                  <a:close/>
                  <a:moveTo>
                    <a:pt x="1413243" y="946152"/>
                  </a:moveTo>
                  <a:lnTo>
                    <a:pt x="1413243" y="1020613"/>
                  </a:lnTo>
                  <a:lnTo>
                    <a:pt x="1417259" y="1020613"/>
                  </a:lnTo>
                  <a:lnTo>
                    <a:pt x="1417259" y="946152"/>
                  </a:lnTo>
                  <a:lnTo>
                    <a:pt x="1413243" y="946152"/>
                  </a:lnTo>
                  <a:close/>
                  <a:moveTo>
                    <a:pt x="2119784" y="1181666"/>
                  </a:moveTo>
                  <a:lnTo>
                    <a:pt x="2119784" y="1256127"/>
                  </a:lnTo>
                  <a:lnTo>
                    <a:pt x="2123800" y="1256127"/>
                  </a:lnTo>
                  <a:lnTo>
                    <a:pt x="2123800" y="1181666"/>
                  </a:lnTo>
                  <a:lnTo>
                    <a:pt x="2119784" y="1181666"/>
                  </a:lnTo>
                  <a:close/>
                  <a:moveTo>
                    <a:pt x="1177649" y="710638"/>
                  </a:moveTo>
                  <a:lnTo>
                    <a:pt x="1177649" y="785100"/>
                  </a:lnTo>
                  <a:lnTo>
                    <a:pt x="1181665" y="785100"/>
                  </a:lnTo>
                  <a:lnTo>
                    <a:pt x="1181665" y="710638"/>
                  </a:lnTo>
                  <a:lnTo>
                    <a:pt x="1177649" y="710638"/>
                  </a:lnTo>
                  <a:close/>
                  <a:moveTo>
                    <a:pt x="2041306" y="1181666"/>
                  </a:moveTo>
                  <a:lnTo>
                    <a:pt x="2041306" y="1256127"/>
                  </a:lnTo>
                  <a:lnTo>
                    <a:pt x="2045322" y="1256127"/>
                  </a:lnTo>
                  <a:lnTo>
                    <a:pt x="2045322" y="1181666"/>
                  </a:lnTo>
                  <a:lnTo>
                    <a:pt x="2041306" y="1181666"/>
                  </a:lnTo>
                  <a:close/>
                  <a:moveTo>
                    <a:pt x="1256207" y="710638"/>
                  </a:moveTo>
                  <a:lnTo>
                    <a:pt x="1256207" y="785100"/>
                  </a:lnTo>
                  <a:lnTo>
                    <a:pt x="1260223" y="785100"/>
                  </a:lnTo>
                  <a:lnTo>
                    <a:pt x="1260223" y="710638"/>
                  </a:lnTo>
                  <a:lnTo>
                    <a:pt x="1256207" y="710638"/>
                  </a:lnTo>
                  <a:close/>
                  <a:moveTo>
                    <a:pt x="785099" y="867674"/>
                  </a:moveTo>
                  <a:lnTo>
                    <a:pt x="785099" y="942136"/>
                  </a:lnTo>
                  <a:lnTo>
                    <a:pt x="789115" y="942136"/>
                  </a:lnTo>
                  <a:lnTo>
                    <a:pt x="789115" y="867674"/>
                  </a:lnTo>
                  <a:lnTo>
                    <a:pt x="785099" y="867674"/>
                  </a:lnTo>
                  <a:close/>
                  <a:moveTo>
                    <a:pt x="1099171" y="710638"/>
                  </a:moveTo>
                  <a:lnTo>
                    <a:pt x="1099171" y="785100"/>
                  </a:lnTo>
                  <a:lnTo>
                    <a:pt x="1103187" y="785100"/>
                  </a:lnTo>
                  <a:lnTo>
                    <a:pt x="1103187" y="710638"/>
                  </a:lnTo>
                  <a:lnTo>
                    <a:pt x="1099171" y="710638"/>
                  </a:lnTo>
                  <a:close/>
                  <a:moveTo>
                    <a:pt x="549585" y="1560319"/>
                  </a:moveTo>
                  <a:lnTo>
                    <a:pt x="553602" y="1560319"/>
                  </a:lnTo>
                  <a:lnTo>
                    <a:pt x="553602" y="1495738"/>
                  </a:lnTo>
                  <a:lnTo>
                    <a:pt x="549585" y="1495738"/>
                  </a:lnTo>
                  <a:lnTo>
                    <a:pt x="549585" y="1560319"/>
                  </a:lnTo>
                  <a:close/>
                  <a:moveTo>
                    <a:pt x="1884270" y="946152"/>
                  </a:moveTo>
                  <a:lnTo>
                    <a:pt x="1884270" y="1020613"/>
                  </a:lnTo>
                  <a:lnTo>
                    <a:pt x="1888286" y="1020613"/>
                  </a:lnTo>
                  <a:lnTo>
                    <a:pt x="1888286" y="946152"/>
                  </a:lnTo>
                  <a:lnTo>
                    <a:pt x="1884270" y="946152"/>
                  </a:lnTo>
                  <a:close/>
                  <a:moveTo>
                    <a:pt x="1805792" y="946152"/>
                  </a:moveTo>
                  <a:lnTo>
                    <a:pt x="1805792" y="1020613"/>
                  </a:lnTo>
                  <a:lnTo>
                    <a:pt x="1809809" y="1020613"/>
                  </a:lnTo>
                  <a:lnTo>
                    <a:pt x="1809809" y="946152"/>
                  </a:lnTo>
                  <a:lnTo>
                    <a:pt x="1805792" y="946152"/>
                  </a:lnTo>
                  <a:close/>
                  <a:moveTo>
                    <a:pt x="942135" y="710638"/>
                  </a:moveTo>
                  <a:lnTo>
                    <a:pt x="942135" y="785100"/>
                  </a:lnTo>
                  <a:lnTo>
                    <a:pt x="946151" y="785100"/>
                  </a:lnTo>
                  <a:lnTo>
                    <a:pt x="946151" y="710638"/>
                  </a:lnTo>
                  <a:lnTo>
                    <a:pt x="942135" y="710638"/>
                  </a:lnTo>
                  <a:close/>
                  <a:moveTo>
                    <a:pt x="863657" y="946152"/>
                  </a:moveTo>
                  <a:lnTo>
                    <a:pt x="863657" y="1020613"/>
                  </a:lnTo>
                  <a:lnTo>
                    <a:pt x="867673" y="1020613"/>
                  </a:lnTo>
                  <a:lnTo>
                    <a:pt x="867673" y="946152"/>
                  </a:lnTo>
                  <a:lnTo>
                    <a:pt x="863657" y="946152"/>
                  </a:lnTo>
                  <a:close/>
                  <a:moveTo>
                    <a:pt x="396566" y="392550"/>
                  </a:moveTo>
                  <a:lnTo>
                    <a:pt x="396566" y="318088"/>
                  </a:lnTo>
                  <a:lnTo>
                    <a:pt x="392550" y="318088"/>
                  </a:lnTo>
                  <a:lnTo>
                    <a:pt x="392550" y="392550"/>
                  </a:lnTo>
                  <a:lnTo>
                    <a:pt x="396566" y="392550"/>
                  </a:lnTo>
                  <a:close/>
                  <a:moveTo>
                    <a:pt x="1495737" y="628064"/>
                  </a:moveTo>
                  <a:lnTo>
                    <a:pt x="1495737" y="553602"/>
                  </a:lnTo>
                  <a:lnTo>
                    <a:pt x="1491721" y="553602"/>
                  </a:lnTo>
                  <a:lnTo>
                    <a:pt x="1491721" y="628064"/>
                  </a:lnTo>
                  <a:lnTo>
                    <a:pt x="1495737" y="628064"/>
                  </a:lnTo>
                  <a:close/>
                  <a:moveTo>
                    <a:pt x="1256207" y="867674"/>
                  </a:moveTo>
                  <a:lnTo>
                    <a:pt x="1256207" y="942136"/>
                  </a:lnTo>
                  <a:lnTo>
                    <a:pt x="1260223" y="942136"/>
                  </a:lnTo>
                  <a:lnTo>
                    <a:pt x="1260223" y="867674"/>
                  </a:lnTo>
                  <a:lnTo>
                    <a:pt x="1256207" y="867674"/>
                  </a:lnTo>
                  <a:close/>
                  <a:moveTo>
                    <a:pt x="632080" y="628064"/>
                  </a:moveTo>
                  <a:lnTo>
                    <a:pt x="632080" y="553602"/>
                  </a:lnTo>
                  <a:lnTo>
                    <a:pt x="628063" y="553602"/>
                  </a:lnTo>
                  <a:lnTo>
                    <a:pt x="628063" y="628064"/>
                  </a:lnTo>
                  <a:lnTo>
                    <a:pt x="632080" y="628064"/>
                  </a:lnTo>
                  <a:close/>
                  <a:moveTo>
                    <a:pt x="1809809" y="549586"/>
                  </a:moveTo>
                  <a:lnTo>
                    <a:pt x="1809809" y="475124"/>
                  </a:lnTo>
                  <a:lnTo>
                    <a:pt x="1805792" y="475124"/>
                  </a:lnTo>
                  <a:lnTo>
                    <a:pt x="1805792" y="549586"/>
                  </a:lnTo>
                  <a:lnTo>
                    <a:pt x="1809809" y="549586"/>
                  </a:lnTo>
                  <a:close/>
                  <a:moveTo>
                    <a:pt x="1099171" y="1024630"/>
                  </a:moveTo>
                  <a:lnTo>
                    <a:pt x="1099171" y="1099091"/>
                  </a:lnTo>
                  <a:lnTo>
                    <a:pt x="1103187" y="1099091"/>
                  </a:lnTo>
                  <a:lnTo>
                    <a:pt x="1103187" y="1024630"/>
                  </a:lnTo>
                  <a:lnTo>
                    <a:pt x="1099171" y="1024630"/>
                  </a:lnTo>
                  <a:close/>
                  <a:moveTo>
                    <a:pt x="1491721" y="867674"/>
                  </a:moveTo>
                  <a:lnTo>
                    <a:pt x="1491721" y="942136"/>
                  </a:lnTo>
                  <a:lnTo>
                    <a:pt x="1495737" y="942136"/>
                  </a:lnTo>
                  <a:lnTo>
                    <a:pt x="1495737" y="867674"/>
                  </a:lnTo>
                  <a:lnTo>
                    <a:pt x="1491721" y="867674"/>
                  </a:lnTo>
                  <a:close/>
                  <a:moveTo>
                    <a:pt x="553602" y="392550"/>
                  </a:moveTo>
                  <a:lnTo>
                    <a:pt x="553602" y="318088"/>
                  </a:lnTo>
                  <a:lnTo>
                    <a:pt x="549585" y="318088"/>
                  </a:lnTo>
                  <a:lnTo>
                    <a:pt x="549585" y="392550"/>
                  </a:lnTo>
                  <a:lnTo>
                    <a:pt x="553602" y="392550"/>
                  </a:lnTo>
                  <a:close/>
                  <a:moveTo>
                    <a:pt x="1731250" y="549586"/>
                  </a:moveTo>
                  <a:lnTo>
                    <a:pt x="1731250" y="475124"/>
                  </a:lnTo>
                  <a:lnTo>
                    <a:pt x="1727234" y="475124"/>
                  </a:lnTo>
                  <a:lnTo>
                    <a:pt x="1727234" y="549586"/>
                  </a:lnTo>
                  <a:lnTo>
                    <a:pt x="1731250" y="549586"/>
                  </a:lnTo>
                  <a:close/>
                  <a:moveTo>
                    <a:pt x="2041306" y="863658"/>
                  </a:moveTo>
                  <a:lnTo>
                    <a:pt x="2045322" y="863658"/>
                  </a:lnTo>
                  <a:lnTo>
                    <a:pt x="2045322" y="789196"/>
                  </a:lnTo>
                  <a:lnTo>
                    <a:pt x="2041306" y="789196"/>
                  </a:lnTo>
                  <a:lnTo>
                    <a:pt x="2041306" y="863658"/>
                  </a:lnTo>
                  <a:close/>
                  <a:moveTo>
                    <a:pt x="1574215" y="628064"/>
                  </a:moveTo>
                  <a:lnTo>
                    <a:pt x="1574215" y="553602"/>
                  </a:lnTo>
                  <a:lnTo>
                    <a:pt x="1570198" y="553602"/>
                  </a:lnTo>
                  <a:lnTo>
                    <a:pt x="1570198" y="628064"/>
                  </a:lnTo>
                  <a:lnTo>
                    <a:pt x="1574215" y="628064"/>
                  </a:lnTo>
                  <a:close/>
                  <a:moveTo>
                    <a:pt x="867673" y="392550"/>
                  </a:moveTo>
                  <a:lnTo>
                    <a:pt x="867673" y="318088"/>
                  </a:lnTo>
                  <a:lnTo>
                    <a:pt x="863657" y="318088"/>
                  </a:lnTo>
                  <a:lnTo>
                    <a:pt x="863657" y="392550"/>
                  </a:lnTo>
                  <a:lnTo>
                    <a:pt x="867673" y="392550"/>
                  </a:lnTo>
                  <a:close/>
                  <a:moveTo>
                    <a:pt x="1020613" y="1024630"/>
                  </a:moveTo>
                  <a:lnTo>
                    <a:pt x="1020613" y="1099091"/>
                  </a:lnTo>
                  <a:lnTo>
                    <a:pt x="1024629" y="1099091"/>
                  </a:lnTo>
                  <a:lnTo>
                    <a:pt x="1024629" y="1024630"/>
                  </a:lnTo>
                  <a:lnTo>
                    <a:pt x="1020613" y="1024630"/>
                  </a:lnTo>
                  <a:close/>
                  <a:moveTo>
                    <a:pt x="1884270" y="628064"/>
                  </a:moveTo>
                  <a:lnTo>
                    <a:pt x="1888286" y="628064"/>
                  </a:lnTo>
                  <a:lnTo>
                    <a:pt x="1888286" y="553602"/>
                  </a:lnTo>
                  <a:lnTo>
                    <a:pt x="1884270" y="553602"/>
                  </a:lnTo>
                  <a:lnTo>
                    <a:pt x="1884270" y="628064"/>
                  </a:lnTo>
                  <a:close/>
                  <a:moveTo>
                    <a:pt x="789115" y="392550"/>
                  </a:moveTo>
                  <a:lnTo>
                    <a:pt x="789115" y="318088"/>
                  </a:lnTo>
                  <a:lnTo>
                    <a:pt x="785099" y="318088"/>
                  </a:lnTo>
                  <a:lnTo>
                    <a:pt x="785099" y="392550"/>
                  </a:lnTo>
                  <a:lnTo>
                    <a:pt x="789115" y="392550"/>
                  </a:lnTo>
                  <a:close/>
                  <a:moveTo>
                    <a:pt x="1884270" y="706622"/>
                  </a:moveTo>
                  <a:lnTo>
                    <a:pt x="1888286" y="706622"/>
                  </a:lnTo>
                  <a:lnTo>
                    <a:pt x="1888286" y="632160"/>
                  </a:lnTo>
                  <a:lnTo>
                    <a:pt x="1884270" y="632160"/>
                  </a:lnTo>
                  <a:lnTo>
                    <a:pt x="1884270" y="706622"/>
                  </a:lnTo>
                  <a:close/>
                  <a:moveTo>
                    <a:pt x="946151" y="392550"/>
                  </a:moveTo>
                  <a:lnTo>
                    <a:pt x="946151" y="318088"/>
                  </a:lnTo>
                  <a:lnTo>
                    <a:pt x="942135" y="318088"/>
                  </a:lnTo>
                  <a:lnTo>
                    <a:pt x="942135" y="392550"/>
                  </a:lnTo>
                  <a:lnTo>
                    <a:pt x="946151" y="392550"/>
                  </a:lnTo>
                  <a:close/>
                  <a:moveTo>
                    <a:pt x="632080" y="392550"/>
                  </a:moveTo>
                  <a:lnTo>
                    <a:pt x="632080" y="318088"/>
                  </a:lnTo>
                  <a:lnTo>
                    <a:pt x="628063" y="318088"/>
                  </a:lnTo>
                  <a:lnTo>
                    <a:pt x="628063" y="392550"/>
                  </a:lnTo>
                  <a:lnTo>
                    <a:pt x="632080" y="392550"/>
                  </a:lnTo>
                  <a:close/>
                  <a:moveTo>
                    <a:pt x="1417259" y="628064"/>
                  </a:moveTo>
                  <a:lnTo>
                    <a:pt x="1417259" y="553602"/>
                  </a:lnTo>
                  <a:lnTo>
                    <a:pt x="1413243" y="553602"/>
                  </a:lnTo>
                  <a:lnTo>
                    <a:pt x="1413243" y="628064"/>
                  </a:lnTo>
                  <a:lnTo>
                    <a:pt x="1417259" y="628064"/>
                  </a:lnTo>
                  <a:close/>
                  <a:moveTo>
                    <a:pt x="1177649" y="1024630"/>
                  </a:moveTo>
                  <a:lnTo>
                    <a:pt x="1177649" y="1099091"/>
                  </a:lnTo>
                  <a:lnTo>
                    <a:pt x="1181665" y="1099091"/>
                  </a:lnTo>
                  <a:lnTo>
                    <a:pt x="1181665" y="1024630"/>
                  </a:lnTo>
                  <a:lnTo>
                    <a:pt x="1177649" y="1024630"/>
                  </a:lnTo>
                  <a:close/>
                  <a:moveTo>
                    <a:pt x="1888286" y="549586"/>
                  </a:moveTo>
                  <a:lnTo>
                    <a:pt x="1888286" y="475124"/>
                  </a:lnTo>
                  <a:lnTo>
                    <a:pt x="1884270" y="475124"/>
                  </a:lnTo>
                  <a:lnTo>
                    <a:pt x="1884270" y="549586"/>
                  </a:lnTo>
                  <a:lnTo>
                    <a:pt x="1888286" y="549586"/>
                  </a:lnTo>
                  <a:close/>
                  <a:moveTo>
                    <a:pt x="710638" y="392550"/>
                  </a:moveTo>
                  <a:lnTo>
                    <a:pt x="710638" y="318088"/>
                  </a:lnTo>
                  <a:lnTo>
                    <a:pt x="706621" y="318088"/>
                  </a:lnTo>
                  <a:lnTo>
                    <a:pt x="706621" y="392550"/>
                  </a:lnTo>
                  <a:lnTo>
                    <a:pt x="710638" y="392550"/>
                  </a:lnTo>
                  <a:close/>
                  <a:moveTo>
                    <a:pt x="549585" y="1103188"/>
                  </a:moveTo>
                  <a:lnTo>
                    <a:pt x="549585" y="1177649"/>
                  </a:lnTo>
                  <a:lnTo>
                    <a:pt x="553602" y="1177649"/>
                  </a:lnTo>
                  <a:lnTo>
                    <a:pt x="553602" y="1103188"/>
                  </a:lnTo>
                  <a:lnTo>
                    <a:pt x="549585" y="1103188"/>
                  </a:lnTo>
                  <a:close/>
                  <a:moveTo>
                    <a:pt x="1805792" y="706622"/>
                  </a:moveTo>
                  <a:lnTo>
                    <a:pt x="1809809" y="706622"/>
                  </a:lnTo>
                  <a:lnTo>
                    <a:pt x="1809809" y="632160"/>
                  </a:lnTo>
                  <a:lnTo>
                    <a:pt x="1805792" y="632160"/>
                  </a:lnTo>
                  <a:lnTo>
                    <a:pt x="1805792" y="706622"/>
                  </a:lnTo>
                  <a:close/>
                  <a:moveTo>
                    <a:pt x="785099" y="1103188"/>
                  </a:moveTo>
                  <a:lnTo>
                    <a:pt x="785099" y="1177649"/>
                  </a:lnTo>
                  <a:lnTo>
                    <a:pt x="789115" y="1177649"/>
                  </a:lnTo>
                  <a:lnTo>
                    <a:pt x="789115" y="1103188"/>
                  </a:lnTo>
                  <a:lnTo>
                    <a:pt x="785099" y="1103188"/>
                  </a:lnTo>
                  <a:close/>
                  <a:moveTo>
                    <a:pt x="863657" y="1103188"/>
                  </a:moveTo>
                  <a:lnTo>
                    <a:pt x="863657" y="1177649"/>
                  </a:lnTo>
                  <a:lnTo>
                    <a:pt x="867673" y="1177649"/>
                  </a:lnTo>
                  <a:lnTo>
                    <a:pt x="867673" y="1103188"/>
                  </a:lnTo>
                  <a:lnTo>
                    <a:pt x="863657" y="1103188"/>
                  </a:lnTo>
                  <a:close/>
                  <a:moveTo>
                    <a:pt x="706621" y="1103188"/>
                  </a:moveTo>
                  <a:lnTo>
                    <a:pt x="706621" y="1177649"/>
                  </a:lnTo>
                  <a:lnTo>
                    <a:pt x="710638" y="1177649"/>
                  </a:lnTo>
                  <a:lnTo>
                    <a:pt x="710638" y="1103188"/>
                  </a:lnTo>
                  <a:lnTo>
                    <a:pt x="706621" y="1103188"/>
                  </a:lnTo>
                  <a:close/>
                  <a:moveTo>
                    <a:pt x="942135" y="867674"/>
                  </a:moveTo>
                  <a:lnTo>
                    <a:pt x="942135" y="942136"/>
                  </a:lnTo>
                  <a:lnTo>
                    <a:pt x="946151" y="942136"/>
                  </a:lnTo>
                  <a:lnTo>
                    <a:pt x="946151" y="867674"/>
                  </a:lnTo>
                  <a:lnTo>
                    <a:pt x="942135" y="867674"/>
                  </a:lnTo>
                  <a:close/>
                  <a:moveTo>
                    <a:pt x="1020613" y="1103188"/>
                  </a:moveTo>
                  <a:lnTo>
                    <a:pt x="1020613" y="1177649"/>
                  </a:lnTo>
                  <a:lnTo>
                    <a:pt x="1024629" y="1177649"/>
                  </a:lnTo>
                  <a:lnTo>
                    <a:pt x="1024629" y="1103188"/>
                  </a:lnTo>
                  <a:lnTo>
                    <a:pt x="1020613" y="1103188"/>
                  </a:lnTo>
                  <a:close/>
                  <a:moveTo>
                    <a:pt x="1417259" y="549586"/>
                  </a:moveTo>
                  <a:lnTo>
                    <a:pt x="1417259" y="475124"/>
                  </a:lnTo>
                  <a:lnTo>
                    <a:pt x="1413243" y="475124"/>
                  </a:lnTo>
                  <a:lnTo>
                    <a:pt x="1413243" y="549586"/>
                  </a:lnTo>
                  <a:lnTo>
                    <a:pt x="1417259" y="549586"/>
                  </a:lnTo>
                  <a:close/>
                  <a:moveTo>
                    <a:pt x="1809809" y="628064"/>
                  </a:moveTo>
                  <a:lnTo>
                    <a:pt x="1809809" y="553602"/>
                  </a:lnTo>
                  <a:lnTo>
                    <a:pt x="1805792" y="553602"/>
                  </a:lnTo>
                  <a:lnTo>
                    <a:pt x="1805792" y="628064"/>
                  </a:lnTo>
                  <a:lnTo>
                    <a:pt x="1809809" y="628064"/>
                  </a:lnTo>
                  <a:close/>
                  <a:moveTo>
                    <a:pt x="863657" y="1024630"/>
                  </a:moveTo>
                  <a:lnTo>
                    <a:pt x="863657" y="1099091"/>
                  </a:lnTo>
                  <a:lnTo>
                    <a:pt x="867673" y="1099091"/>
                  </a:lnTo>
                  <a:lnTo>
                    <a:pt x="867673" y="1024630"/>
                  </a:lnTo>
                  <a:lnTo>
                    <a:pt x="863657" y="1024630"/>
                  </a:lnTo>
                  <a:close/>
                  <a:moveTo>
                    <a:pt x="942135" y="1103188"/>
                  </a:moveTo>
                  <a:lnTo>
                    <a:pt x="942135" y="1177649"/>
                  </a:lnTo>
                  <a:lnTo>
                    <a:pt x="946151" y="1177649"/>
                  </a:lnTo>
                  <a:lnTo>
                    <a:pt x="946151" y="1103188"/>
                  </a:lnTo>
                  <a:lnTo>
                    <a:pt x="942135" y="1103188"/>
                  </a:lnTo>
                  <a:close/>
                  <a:moveTo>
                    <a:pt x="1805792" y="785100"/>
                  </a:moveTo>
                  <a:lnTo>
                    <a:pt x="1809809" y="785100"/>
                  </a:lnTo>
                  <a:lnTo>
                    <a:pt x="1809809" y="710638"/>
                  </a:lnTo>
                  <a:lnTo>
                    <a:pt x="1805792" y="710638"/>
                  </a:lnTo>
                  <a:lnTo>
                    <a:pt x="1805792" y="785100"/>
                  </a:lnTo>
                  <a:close/>
                  <a:moveTo>
                    <a:pt x="392550" y="1103188"/>
                  </a:moveTo>
                  <a:lnTo>
                    <a:pt x="392550" y="1177649"/>
                  </a:lnTo>
                  <a:lnTo>
                    <a:pt x="396566" y="1177649"/>
                  </a:lnTo>
                  <a:lnTo>
                    <a:pt x="396566" y="1103188"/>
                  </a:lnTo>
                  <a:lnTo>
                    <a:pt x="392550" y="1103188"/>
                  </a:lnTo>
                  <a:close/>
                  <a:moveTo>
                    <a:pt x="1574215" y="549586"/>
                  </a:moveTo>
                  <a:lnTo>
                    <a:pt x="1574215" y="475124"/>
                  </a:lnTo>
                  <a:lnTo>
                    <a:pt x="1570198" y="475124"/>
                  </a:lnTo>
                  <a:lnTo>
                    <a:pt x="1570198" y="549586"/>
                  </a:lnTo>
                  <a:lnTo>
                    <a:pt x="1574215" y="549586"/>
                  </a:lnTo>
                  <a:close/>
                  <a:moveTo>
                    <a:pt x="1652773" y="628064"/>
                  </a:moveTo>
                  <a:lnTo>
                    <a:pt x="1652773" y="553602"/>
                  </a:lnTo>
                  <a:lnTo>
                    <a:pt x="1648756" y="553602"/>
                  </a:lnTo>
                  <a:lnTo>
                    <a:pt x="1648756" y="628064"/>
                  </a:lnTo>
                  <a:lnTo>
                    <a:pt x="1652773" y="628064"/>
                  </a:lnTo>
                  <a:close/>
                  <a:moveTo>
                    <a:pt x="2041306" y="942136"/>
                  </a:moveTo>
                  <a:lnTo>
                    <a:pt x="2045322" y="942136"/>
                  </a:lnTo>
                  <a:lnTo>
                    <a:pt x="2045322" y="867674"/>
                  </a:lnTo>
                  <a:lnTo>
                    <a:pt x="2041306" y="867674"/>
                  </a:lnTo>
                  <a:lnTo>
                    <a:pt x="2041306" y="942136"/>
                  </a:lnTo>
                  <a:close/>
                  <a:moveTo>
                    <a:pt x="1652773" y="549586"/>
                  </a:moveTo>
                  <a:lnTo>
                    <a:pt x="1652773" y="475124"/>
                  </a:lnTo>
                  <a:lnTo>
                    <a:pt x="1648756" y="475124"/>
                  </a:lnTo>
                  <a:lnTo>
                    <a:pt x="1648756" y="549586"/>
                  </a:lnTo>
                  <a:lnTo>
                    <a:pt x="1652773" y="549586"/>
                  </a:lnTo>
                  <a:close/>
                  <a:moveTo>
                    <a:pt x="1731250" y="628064"/>
                  </a:moveTo>
                  <a:lnTo>
                    <a:pt x="1731250" y="553602"/>
                  </a:lnTo>
                  <a:lnTo>
                    <a:pt x="1727234" y="553602"/>
                  </a:lnTo>
                  <a:lnTo>
                    <a:pt x="1727234" y="628064"/>
                  </a:lnTo>
                  <a:lnTo>
                    <a:pt x="1731250" y="628064"/>
                  </a:lnTo>
                  <a:close/>
                  <a:moveTo>
                    <a:pt x="1884270" y="785100"/>
                  </a:moveTo>
                  <a:lnTo>
                    <a:pt x="1888286" y="785100"/>
                  </a:lnTo>
                  <a:lnTo>
                    <a:pt x="1888286" y="710638"/>
                  </a:lnTo>
                  <a:lnTo>
                    <a:pt x="1884270" y="710638"/>
                  </a:lnTo>
                  <a:lnTo>
                    <a:pt x="1884270" y="785100"/>
                  </a:lnTo>
                  <a:close/>
                  <a:moveTo>
                    <a:pt x="1805792" y="1024630"/>
                  </a:moveTo>
                  <a:lnTo>
                    <a:pt x="1805792" y="1099091"/>
                  </a:lnTo>
                  <a:lnTo>
                    <a:pt x="1809809" y="1099091"/>
                  </a:lnTo>
                  <a:lnTo>
                    <a:pt x="1809809" y="1024630"/>
                  </a:lnTo>
                  <a:lnTo>
                    <a:pt x="1805792" y="1024630"/>
                  </a:lnTo>
                  <a:close/>
                  <a:moveTo>
                    <a:pt x="471108" y="1103188"/>
                  </a:moveTo>
                  <a:lnTo>
                    <a:pt x="471108" y="1177649"/>
                  </a:lnTo>
                  <a:lnTo>
                    <a:pt x="475124" y="1177649"/>
                  </a:lnTo>
                  <a:lnTo>
                    <a:pt x="475124" y="1103188"/>
                  </a:lnTo>
                  <a:lnTo>
                    <a:pt x="471108" y="1103188"/>
                  </a:lnTo>
                  <a:close/>
                  <a:moveTo>
                    <a:pt x="1495737" y="549586"/>
                  </a:moveTo>
                  <a:lnTo>
                    <a:pt x="1495737" y="475124"/>
                  </a:lnTo>
                  <a:lnTo>
                    <a:pt x="1491721" y="475124"/>
                  </a:lnTo>
                  <a:lnTo>
                    <a:pt x="1491721" y="549586"/>
                  </a:lnTo>
                  <a:lnTo>
                    <a:pt x="1495737" y="549586"/>
                  </a:lnTo>
                  <a:close/>
                  <a:moveTo>
                    <a:pt x="942135" y="1024630"/>
                  </a:moveTo>
                  <a:lnTo>
                    <a:pt x="942135" y="1099091"/>
                  </a:lnTo>
                  <a:lnTo>
                    <a:pt x="946151" y="1099091"/>
                  </a:lnTo>
                  <a:lnTo>
                    <a:pt x="946151" y="1024630"/>
                  </a:lnTo>
                  <a:lnTo>
                    <a:pt x="942135" y="1024630"/>
                  </a:lnTo>
                  <a:close/>
                  <a:moveTo>
                    <a:pt x="553602" y="710638"/>
                  </a:moveTo>
                  <a:lnTo>
                    <a:pt x="549585" y="710638"/>
                  </a:lnTo>
                  <a:lnTo>
                    <a:pt x="549585" y="785100"/>
                  </a:lnTo>
                  <a:lnTo>
                    <a:pt x="553602" y="785100"/>
                  </a:lnTo>
                  <a:lnTo>
                    <a:pt x="553602" y="710638"/>
                  </a:lnTo>
                  <a:close/>
                  <a:moveTo>
                    <a:pt x="2041306" y="628064"/>
                  </a:moveTo>
                  <a:lnTo>
                    <a:pt x="2045322" y="628064"/>
                  </a:lnTo>
                  <a:lnTo>
                    <a:pt x="2045322" y="553602"/>
                  </a:lnTo>
                  <a:lnTo>
                    <a:pt x="2041306" y="553602"/>
                  </a:lnTo>
                  <a:lnTo>
                    <a:pt x="2041306" y="628064"/>
                  </a:lnTo>
                  <a:close/>
                  <a:moveTo>
                    <a:pt x="1024629" y="392550"/>
                  </a:moveTo>
                  <a:lnTo>
                    <a:pt x="1024629" y="318088"/>
                  </a:lnTo>
                  <a:lnTo>
                    <a:pt x="1020613" y="318088"/>
                  </a:lnTo>
                  <a:lnTo>
                    <a:pt x="1020613" y="392550"/>
                  </a:lnTo>
                  <a:lnTo>
                    <a:pt x="1024629" y="392550"/>
                  </a:lnTo>
                  <a:close/>
                  <a:moveTo>
                    <a:pt x="1570198" y="1024630"/>
                  </a:moveTo>
                  <a:lnTo>
                    <a:pt x="1570198" y="1099091"/>
                  </a:lnTo>
                  <a:lnTo>
                    <a:pt x="1574215" y="1099091"/>
                  </a:lnTo>
                  <a:lnTo>
                    <a:pt x="1574215" y="1024630"/>
                  </a:lnTo>
                  <a:lnTo>
                    <a:pt x="1570198" y="1024630"/>
                  </a:lnTo>
                  <a:close/>
                  <a:moveTo>
                    <a:pt x="946151" y="628064"/>
                  </a:moveTo>
                  <a:lnTo>
                    <a:pt x="946151" y="553602"/>
                  </a:lnTo>
                  <a:lnTo>
                    <a:pt x="942135" y="553602"/>
                  </a:lnTo>
                  <a:lnTo>
                    <a:pt x="942135" y="628064"/>
                  </a:lnTo>
                  <a:lnTo>
                    <a:pt x="946151" y="628064"/>
                  </a:lnTo>
                  <a:close/>
                  <a:moveTo>
                    <a:pt x="1805792" y="867674"/>
                  </a:moveTo>
                  <a:lnTo>
                    <a:pt x="1805792" y="942136"/>
                  </a:lnTo>
                  <a:lnTo>
                    <a:pt x="1809809" y="942136"/>
                  </a:lnTo>
                  <a:lnTo>
                    <a:pt x="1809809" y="867674"/>
                  </a:lnTo>
                  <a:lnTo>
                    <a:pt x="1805792" y="867674"/>
                  </a:lnTo>
                  <a:close/>
                  <a:moveTo>
                    <a:pt x="1570198" y="867674"/>
                  </a:moveTo>
                  <a:lnTo>
                    <a:pt x="1570198" y="942136"/>
                  </a:lnTo>
                  <a:lnTo>
                    <a:pt x="1574215" y="942136"/>
                  </a:lnTo>
                  <a:lnTo>
                    <a:pt x="1574215" y="867674"/>
                  </a:lnTo>
                  <a:lnTo>
                    <a:pt x="1570198" y="867674"/>
                  </a:lnTo>
                  <a:close/>
                  <a:moveTo>
                    <a:pt x="1024629" y="628064"/>
                  </a:moveTo>
                  <a:lnTo>
                    <a:pt x="1024629" y="553602"/>
                  </a:lnTo>
                  <a:lnTo>
                    <a:pt x="1020613" y="553602"/>
                  </a:lnTo>
                  <a:lnTo>
                    <a:pt x="1020613" y="628064"/>
                  </a:lnTo>
                  <a:lnTo>
                    <a:pt x="1024629" y="628064"/>
                  </a:lnTo>
                  <a:close/>
                  <a:moveTo>
                    <a:pt x="1491721" y="1024630"/>
                  </a:moveTo>
                  <a:lnTo>
                    <a:pt x="1491721" y="1099091"/>
                  </a:lnTo>
                  <a:lnTo>
                    <a:pt x="1495737" y="1099091"/>
                  </a:lnTo>
                  <a:lnTo>
                    <a:pt x="1495737" y="1024630"/>
                  </a:lnTo>
                  <a:lnTo>
                    <a:pt x="1491721" y="1024630"/>
                  </a:lnTo>
                  <a:close/>
                  <a:moveTo>
                    <a:pt x="867673" y="628064"/>
                  </a:moveTo>
                  <a:lnTo>
                    <a:pt x="867673" y="553602"/>
                  </a:lnTo>
                  <a:lnTo>
                    <a:pt x="863657" y="553602"/>
                  </a:lnTo>
                  <a:lnTo>
                    <a:pt x="863657" y="628064"/>
                  </a:lnTo>
                  <a:lnTo>
                    <a:pt x="867673" y="628064"/>
                  </a:lnTo>
                  <a:close/>
                  <a:moveTo>
                    <a:pt x="1731250" y="392550"/>
                  </a:moveTo>
                  <a:lnTo>
                    <a:pt x="1731250" y="318088"/>
                  </a:lnTo>
                  <a:lnTo>
                    <a:pt x="1727234" y="318088"/>
                  </a:lnTo>
                  <a:lnTo>
                    <a:pt x="1727234" y="392550"/>
                  </a:lnTo>
                  <a:lnTo>
                    <a:pt x="1731250" y="392550"/>
                  </a:lnTo>
                  <a:close/>
                  <a:moveTo>
                    <a:pt x="2041306" y="706622"/>
                  </a:moveTo>
                  <a:lnTo>
                    <a:pt x="2045322" y="706622"/>
                  </a:lnTo>
                  <a:lnTo>
                    <a:pt x="2045322" y="632160"/>
                  </a:lnTo>
                  <a:lnTo>
                    <a:pt x="2041306" y="632160"/>
                  </a:lnTo>
                  <a:lnTo>
                    <a:pt x="2041306" y="706622"/>
                  </a:lnTo>
                  <a:close/>
                  <a:moveTo>
                    <a:pt x="1888286" y="392550"/>
                  </a:moveTo>
                  <a:lnTo>
                    <a:pt x="1888286" y="318088"/>
                  </a:lnTo>
                  <a:lnTo>
                    <a:pt x="1884270" y="318088"/>
                  </a:lnTo>
                  <a:lnTo>
                    <a:pt x="1884270" y="392550"/>
                  </a:lnTo>
                  <a:lnTo>
                    <a:pt x="1888286" y="392550"/>
                  </a:lnTo>
                  <a:close/>
                  <a:moveTo>
                    <a:pt x="1648756" y="867674"/>
                  </a:moveTo>
                  <a:lnTo>
                    <a:pt x="1648756" y="942136"/>
                  </a:lnTo>
                  <a:lnTo>
                    <a:pt x="1652773" y="942136"/>
                  </a:lnTo>
                  <a:lnTo>
                    <a:pt x="1652773" y="867674"/>
                  </a:lnTo>
                  <a:lnTo>
                    <a:pt x="1648756" y="867674"/>
                  </a:lnTo>
                  <a:close/>
                  <a:moveTo>
                    <a:pt x="2041306" y="549586"/>
                  </a:moveTo>
                  <a:lnTo>
                    <a:pt x="2045322" y="549586"/>
                  </a:lnTo>
                  <a:lnTo>
                    <a:pt x="2045322" y="475124"/>
                  </a:lnTo>
                  <a:lnTo>
                    <a:pt x="2041306" y="475124"/>
                  </a:lnTo>
                  <a:lnTo>
                    <a:pt x="2041306" y="549586"/>
                  </a:lnTo>
                  <a:close/>
                  <a:moveTo>
                    <a:pt x="789115" y="628064"/>
                  </a:moveTo>
                  <a:lnTo>
                    <a:pt x="789115" y="553602"/>
                  </a:lnTo>
                  <a:lnTo>
                    <a:pt x="785099" y="553602"/>
                  </a:lnTo>
                  <a:lnTo>
                    <a:pt x="785099" y="628064"/>
                  </a:lnTo>
                  <a:lnTo>
                    <a:pt x="789115" y="628064"/>
                  </a:lnTo>
                  <a:close/>
                  <a:moveTo>
                    <a:pt x="2045322" y="392550"/>
                  </a:moveTo>
                  <a:lnTo>
                    <a:pt x="2045322" y="318088"/>
                  </a:lnTo>
                  <a:lnTo>
                    <a:pt x="2041306" y="318088"/>
                  </a:lnTo>
                  <a:lnTo>
                    <a:pt x="2041306" y="392550"/>
                  </a:lnTo>
                  <a:lnTo>
                    <a:pt x="2045322" y="392550"/>
                  </a:lnTo>
                  <a:close/>
                  <a:moveTo>
                    <a:pt x="710638" y="628064"/>
                  </a:moveTo>
                  <a:lnTo>
                    <a:pt x="710638" y="553602"/>
                  </a:lnTo>
                  <a:lnTo>
                    <a:pt x="706621" y="553602"/>
                  </a:lnTo>
                  <a:lnTo>
                    <a:pt x="706621" y="628064"/>
                  </a:lnTo>
                  <a:lnTo>
                    <a:pt x="710638" y="628064"/>
                  </a:lnTo>
                  <a:close/>
                  <a:moveTo>
                    <a:pt x="1648756" y="1024630"/>
                  </a:moveTo>
                  <a:lnTo>
                    <a:pt x="1648756" y="1099091"/>
                  </a:lnTo>
                  <a:lnTo>
                    <a:pt x="1652773" y="1099091"/>
                  </a:lnTo>
                  <a:lnTo>
                    <a:pt x="1652773" y="1024630"/>
                  </a:lnTo>
                  <a:lnTo>
                    <a:pt x="1648756" y="1024630"/>
                  </a:lnTo>
                  <a:close/>
                  <a:moveTo>
                    <a:pt x="1727234" y="1024630"/>
                  </a:moveTo>
                  <a:lnTo>
                    <a:pt x="1727234" y="1099091"/>
                  </a:lnTo>
                  <a:lnTo>
                    <a:pt x="1731250" y="1099091"/>
                  </a:lnTo>
                  <a:lnTo>
                    <a:pt x="1731250" y="1024630"/>
                  </a:lnTo>
                  <a:lnTo>
                    <a:pt x="1727234" y="1024630"/>
                  </a:lnTo>
                  <a:close/>
                  <a:moveTo>
                    <a:pt x="1727234" y="867674"/>
                  </a:moveTo>
                  <a:lnTo>
                    <a:pt x="1727234" y="942136"/>
                  </a:lnTo>
                  <a:lnTo>
                    <a:pt x="1731250" y="942136"/>
                  </a:lnTo>
                  <a:lnTo>
                    <a:pt x="1731250" y="867674"/>
                  </a:lnTo>
                  <a:lnTo>
                    <a:pt x="1727234" y="867674"/>
                  </a:lnTo>
                  <a:close/>
                  <a:moveTo>
                    <a:pt x="1966764" y="392550"/>
                  </a:moveTo>
                  <a:lnTo>
                    <a:pt x="1966764" y="318088"/>
                  </a:lnTo>
                  <a:lnTo>
                    <a:pt x="1962748" y="318088"/>
                  </a:lnTo>
                  <a:lnTo>
                    <a:pt x="1962748" y="392550"/>
                  </a:lnTo>
                  <a:lnTo>
                    <a:pt x="1966764" y="392550"/>
                  </a:lnTo>
                  <a:close/>
                  <a:moveTo>
                    <a:pt x="1652773" y="392550"/>
                  </a:moveTo>
                  <a:lnTo>
                    <a:pt x="1652773" y="318088"/>
                  </a:lnTo>
                  <a:lnTo>
                    <a:pt x="1648756" y="318088"/>
                  </a:lnTo>
                  <a:lnTo>
                    <a:pt x="1648756" y="392550"/>
                  </a:lnTo>
                  <a:lnTo>
                    <a:pt x="1652773" y="392550"/>
                  </a:lnTo>
                  <a:close/>
                  <a:moveTo>
                    <a:pt x="1809809" y="392550"/>
                  </a:moveTo>
                  <a:lnTo>
                    <a:pt x="1809809" y="318088"/>
                  </a:lnTo>
                  <a:lnTo>
                    <a:pt x="1805792" y="318088"/>
                  </a:lnTo>
                  <a:lnTo>
                    <a:pt x="1805792" y="392550"/>
                  </a:lnTo>
                  <a:lnTo>
                    <a:pt x="1809809" y="392550"/>
                  </a:lnTo>
                  <a:close/>
                  <a:moveTo>
                    <a:pt x="1338701" y="392550"/>
                  </a:moveTo>
                  <a:lnTo>
                    <a:pt x="1338701" y="318088"/>
                  </a:lnTo>
                  <a:lnTo>
                    <a:pt x="1334685" y="318088"/>
                  </a:lnTo>
                  <a:lnTo>
                    <a:pt x="1334685" y="392550"/>
                  </a:lnTo>
                  <a:lnTo>
                    <a:pt x="1338701" y="392550"/>
                  </a:lnTo>
                  <a:close/>
                  <a:moveTo>
                    <a:pt x="1884270" y="942136"/>
                  </a:moveTo>
                  <a:lnTo>
                    <a:pt x="1888286" y="942136"/>
                  </a:lnTo>
                  <a:lnTo>
                    <a:pt x="1888286" y="867674"/>
                  </a:lnTo>
                  <a:lnTo>
                    <a:pt x="1884270" y="867674"/>
                  </a:lnTo>
                  <a:lnTo>
                    <a:pt x="1884270" y="942136"/>
                  </a:lnTo>
                  <a:close/>
                  <a:moveTo>
                    <a:pt x="1260223" y="628064"/>
                  </a:moveTo>
                  <a:lnTo>
                    <a:pt x="1260223" y="553602"/>
                  </a:lnTo>
                  <a:lnTo>
                    <a:pt x="1256207" y="553602"/>
                  </a:lnTo>
                  <a:lnTo>
                    <a:pt x="1256207" y="628064"/>
                  </a:lnTo>
                  <a:lnTo>
                    <a:pt x="1260223" y="628064"/>
                  </a:lnTo>
                  <a:close/>
                  <a:moveTo>
                    <a:pt x="1260223" y="392550"/>
                  </a:moveTo>
                  <a:lnTo>
                    <a:pt x="1260223" y="318088"/>
                  </a:lnTo>
                  <a:lnTo>
                    <a:pt x="1256207" y="318088"/>
                  </a:lnTo>
                  <a:lnTo>
                    <a:pt x="1256207" y="392550"/>
                  </a:lnTo>
                  <a:lnTo>
                    <a:pt x="1260223" y="392550"/>
                  </a:lnTo>
                  <a:close/>
                  <a:moveTo>
                    <a:pt x="1334685" y="1024630"/>
                  </a:moveTo>
                  <a:lnTo>
                    <a:pt x="1334685" y="1099091"/>
                  </a:lnTo>
                  <a:lnTo>
                    <a:pt x="1338701" y="1099091"/>
                  </a:lnTo>
                  <a:lnTo>
                    <a:pt x="1338701" y="1024630"/>
                  </a:lnTo>
                  <a:lnTo>
                    <a:pt x="1334685" y="1024630"/>
                  </a:lnTo>
                  <a:close/>
                  <a:moveTo>
                    <a:pt x="553602" y="867674"/>
                  </a:moveTo>
                  <a:lnTo>
                    <a:pt x="549585" y="867674"/>
                  </a:lnTo>
                  <a:lnTo>
                    <a:pt x="549585" y="942136"/>
                  </a:lnTo>
                  <a:lnTo>
                    <a:pt x="553602" y="942136"/>
                  </a:lnTo>
                  <a:lnTo>
                    <a:pt x="553602" y="867674"/>
                  </a:lnTo>
                  <a:close/>
                  <a:moveTo>
                    <a:pt x="1103187" y="392550"/>
                  </a:moveTo>
                  <a:lnTo>
                    <a:pt x="1103187" y="318088"/>
                  </a:lnTo>
                  <a:lnTo>
                    <a:pt x="1099171" y="318088"/>
                  </a:lnTo>
                  <a:lnTo>
                    <a:pt x="1099171" y="392550"/>
                  </a:lnTo>
                  <a:lnTo>
                    <a:pt x="1103187" y="392550"/>
                  </a:lnTo>
                  <a:close/>
                  <a:moveTo>
                    <a:pt x="1338701" y="628064"/>
                  </a:moveTo>
                  <a:lnTo>
                    <a:pt x="1338701" y="553602"/>
                  </a:lnTo>
                  <a:lnTo>
                    <a:pt x="1334685" y="553602"/>
                  </a:lnTo>
                  <a:lnTo>
                    <a:pt x="1334685" y="628064"/>
                  </a:lnTo>
                  <a:lnTo>
                    <a:pt x="1338701" y="628064"/>
                  </a:lnTo>
                  <a:close/>
                  <a:moveTo>
                    <a:pt x="2041306" y="785100"/>
                  </a:moveTo>
                  <a:lnTo>
                    <a:pt x="2045322" y="785100"/>
                  </a:lnTo>
                  <a:lnTo>
                    <a:pt x="2045322" y="710638"/>
                  </a:lnTo>
                  <a:lnTo>
                    <a:pt x="2041306" y="710638"/>
                  </a:lnTo>
                  <a:lnTo>
                    <a:pt x="2041306" y="785100"/>
                  </a:lnTo>
                  <a:close/>
                  <a:moveTo>
                    <a:pt x="1256207" y="1024630"/>
                  </a:moveTo>
                  <a:lnTo>
                    <a:pt x="1256207" y="1099091"/>
                  </a:lnTo>
                  <a:lnTo>
                    <a:pt x="1260223" y="1099091"/>
                  </a:lnTo>
                  <a:lnTo>
                    <a:pt x="1260223" y="1024630"/>
                  </a:lnTo>
                  <a:lnTo>
                    <a:pt x="1256207" y="1024630"/>
                  </a:lnTo>
                  <a:close/>
                  <a:moveTo>
                    <a:pt x="1181665" y="392550"/>
                  </a:moveTo>
                  <a:lnTo>
                    <a:pt x="1181665" y="318088"/>
                  </a:lnTo>
                  <a:lnTo>
                    <a:pt x="1177649" y="318088"/>
                  </a:lnTo>
                  <a:lnTo>
                    <a:pt x="1177649" y="392550"/>
                  </a:lnTo>
                  <a:lnTo>
                    <a:pt x="1181665" y="392550"/>
                  </a:lnTo>
                  <a:close/>
                  <a:moveTo>
                    <a:pt x="1884270" y="863658"/>
                  </a:moveTo>
                  <a:lnTo>
                    <a:pt x="1888286" y="863658"/>
                  </a:lnTo>
                  <a:lnTo>
                    <a:pt x="1888286" y="789196"/>
                  </a:lnTo>
                  <a:lnTo>
                    <a:pt x="1884270" y="789196"/>
                  </a:lnTo>
                  <a:lnTo>
                    <a:pt x="1884270" y="863658"/>
                  </a:lnTo>
                  <a:close/>
                  <a:moveTo>
                    <a:pt x="1103187" y="628064"/>
                  </a:moveTo>
                  <a:lnTo>
                    <a:pt x="1103187" y="553602"/>
                  </a:lnTo>
                  <a:lnTo>
                    <a:pt x="1099171" y="553602"/>
                  </a:lnTo>
                  <a:lnTo>
                    <a:pt x="1099171" y="628064"/>
                  </a:lnTo>
                  <a:lnTo>
                    <a:pt x="1103187" y="628064"/>
                  </a:lnTo>
                  <a:close/>
                  <a:moveTo>
                    <a:pt x="1417259" y="392550"/>
                  </a:moveTo>
                  <a:lnTo>
                    <a:pt x="1417259" y="318088"/>
                  </a:lnTo>
                  <a:lnTo>
                    <a:pt x="1413243" y="318088"/>
                  </a:lnTo>
                  <a:lnTo>
                    <a:pt x="1413243" y="392550"/>
                  </a:lnTo>
                  <a:lnTo>
                    <a:pt x="1417259" y="392550"/>
                  </a:lnTo>
                  <a:close/>
                  <a:moveTo>
                    <a:pt x="1413243" y="1024630"/>
                  </a:moveTo>
                  <a:lnTo>
                    <a:pt x="1413243" y="1099091"/>
                  </a:lnTo>
                  <a:lnTo>
                    <a:pt x="1417259" y="1099091"/>
                  </a:lnTo>
                  <a:lnTo>
                    <a:pt x="1417259" y="1024630"/>
                  </a:lnTo>
                  <a:lnTo>
                    <a:pt x="1413243" y="1024630"/>
                  </a:lnTo>
                  <a:close/>
                  <a:moveTo>
                    <a:pt x="553602" y="553602"/>
                  </a:moveTo>
                  <a:lnTo>
                    <a:pt x="549585" y="553602"/>
                  </a:lnTo>
                  <a:lnTo>
                    <a:pt x="549585" y="628064"/>
                  </a:lnTo>
                  <a:lnTo>
                    <a:pt x="553602" y="628064"/>
                  </a:lnTo>
                  <a:lnTo>
                    <a:pt x="553602" y="553602"/>
                  </a:lnTo>
                  <a:close/>
                  <a:moveTo>
                    <a:pt x="1574215" y="392550"/>
                  </a:moveTo>
                  <a:lnTo>
                    <a:pt x="1574215" y="318088"/>
                  </a:lnTo>
                  <a:lnTo>
                    <a:pt x="1570198" y="318088"/>
                  </a:lnTo>
                  <a:lnTo>
                    <a:pt x="1570198" y="392550"/>
                  </a:lnTo>
                  <a:lnTo>
                    <a:pt x="1574215" y="392550"/>
                  </a:lnTo>
                  <a:close/>
                  <a:moveTo>
                    <a:pt x="553602" y="632080"/>
                  </a:moveTo>
                  <a:lnTo>
                    <a:pt x="549585" y="632080"/>
                  </a:lnTo>
                  <a:lnTo>
                    <a:pt x="549585" y="706541"/>
                  </a:lnTo>
                  <a:lnTo>
                    <a:pt x="553602" y="706541"/>
                  </a:lnTo>
                  <a:lnTo>
                    <a:pt x="553602" y="632080"/>
                  </a:lnTo>
                  <a:close/>
                  <a:moveTo>
                    <a:pt x="1181665" y="628064"/>
                  </a:moveTo>
                  <a:lnTo>
                    <a:pt x="1181665" y="553602"/>
                  </a:lnTo>
                  <a:lnTo>
                    <a:pt x="1177649" y="553602"/>
                  </a:lnTo>
                  <a:lnTo>
                    <a:pt x="1177649" y="628064"/>
                  </a:lnTo>
                  <a:lnTo>
                    <a:pt x="1181665" y="628064"/>
                  </a:lnTo>
                  <a:close/>
                  <a:moveTo>
                    <a:pt x="1495737" y="392550"/>
                  </a:moveTo>
                  <a:lnTo>
                    <a:pt x="1495737" y="318088"/>
                  </a:lnTo>
                  <a:lnTo>
                    <a:pt x="1491721" y="318088"/>
                  </a:lnTo>
                  <a:lnTo>
                    <a:pt x="1491721" y="392550"/>
                  </a:lnTo>
                  <a:lnTo>
                    <a:pt x="1495737" y="392550"/>
                  </a:lnTo>
                  <a:close/>
                  <a:moveTo>
                    <a:pt x="553602" y="789116"/>
                  </a:moveTo>
                  <a:lnTo>
                    <a:pt x="549585" y="789116"/>
                  </a:lnTo>
                  <a:lnTo>
                    <a:pt x="549585" y="863577"/>
                  </a:lnTo>
                  <a:lnTo>
                    <a:pt x="553602" y="863577"/>
                  </a:lnTo>
                  <a:lnTo>
                    <a:pt x="553602" y="789116"/>
                  </a:lnTo>
                  <a:close/>
                  <a:moveTo>
                    <a:pt x="1099171" y="1103188"/>
                  </a:moveTo>
                  <a:lnTo>
                    <a:pt x="1099171" y="1177649"/>
                  </a:lnTo>
                  <a:lnTo>
                    <a:pt x="1103187" y="1177649"/>
                  </a:lnTo>
                  <a:lnTo>
                    <a:pt x="1103187" y="1103188"/>
                  </a:lnTo>
                  <a:lnTo>
                    <a:pt x="1099171" y="1103188"/>
                  </a:lnTo>
                  <a:close/>
                  <a:moveTo>
                    <a:pt x="475124" y="392550"/>
                  </a:moveTo>
                  <a:lnTo>
                    <a:pt x="475124" y="318088"/>
                  </a:lnTo>
                  <a:lnTo>
                    <a:pt x="471108" y="318088"/>
                  </a:lnTo>
                  <a:lnTo>
                    <a:pt x="471108" y="392550"/>
                  </a:lnTo>
                  <a:lnTo>
                    <a:pt x="475124" y="392550"/>
                  </a:lnTo>
                  <a:close/>
                  <a:moveTo>
                    <a:pt x="471108" y="1024630"/>
                  </a:moveTo>
                  <a:lnTo>
                    <a:pt x="471108" y="1099091"/>
                  </a:lnTo>
                  <a:lnTo>
                    <a:pt x="475124" y="1099091"/>
                  </a:lnTo>
                  <a:lnTo>
                    <a:pt x="475124" y="1024630"/>
                  </a:lnTo>
                  <a:lnTo>
                    <a:pt x="471108" y="1024630"/>
                  </a:lnTo>
                  <a:close/>
                  <a:moveTo>
                    <a:pt x="1888286" y="314072"/>
                  </a:moveTo>
                  <a:lnTo>
                    <a:pt x="1888286" y="239610"/>
                  </a:lnTo>
                  <a:lnTo>
                    <a:pt x="1884270" y="239610"/>
                  </a:lnTo>
                  <a:lnTo>
                    <a:pt x="1884270" y="314072"/>
                  </a:lnTo>
                  <a:lnTo>
                    <a:pt x="1888286" y="314072"/>
                  </a:lnTo>
                  <a:close/>
                  <a:moveTo>
                    <a:pt x="396566" y="946152"/>
                  </a:moveTo>
                  <a:lnTo>
                    <a:pt x="392550" y="946152"/>
                  </a:lnTo>
                  <a:lnTo>
                    <a:pt x="392550" y="1020613"/>
                  </a:lnTo>
                  <a:lnTo>
                    <a:pt x="396566" y="1020613"/>
                  </a:lnTo>
                  <a:lnTo>
                    <a:pt x="396566" y="946152"/>
                  </a:lnTo>
                  <a:close/>
                  <a:moveTo>
                    <a:pt x="789115" y="549586"/>
                  </a:moveTo>
                  <a:lnTo>
                    <a:pt x="789115" y="475124"/>
                  </a:lnTo>
                  <a:lnTo>
                    <a:pt x="785099" y="475124"/>
                  </a:lnTo>
                  <a:lnTo>
                    <a:pt x="785099" y="549586"/>
                  </a:lnTo>
                  <a:lnTo>
                    <a:pt x="789115" y="549586"/>
                  </a:lnTo>
                  <a:close/>
                  <a:moveTo>
                    <a:pt x="1491721" y="789116"/>
                  </a:moveTo>
                  <a:lnTo>
                    <a:pt x="1491721" y="863577"/>
                  </a:lnTo>
                  <a:lnTo>
                    <a:pt x="1495737" y="863577"/>
                  </a:lnTo>
                  <a:lnTo>
                    <a:pt x="1495737" y="789116"/>
                  </a:lnTo>
                  <a:lnTo>
                    <a:pt x="1491721" y="789116"/>
                  </a:lnTo>
                  <a:close/>
                  <a:moveTo>
                    <a:pt x="1731250" y="314072"/>
                  </a:moveTo>
                  <a:lnTo>
                    <a:pt x="1731250" y="239610"/>
                  </a:lnTo>
                  <a:lnTo>
                    <a:pt x="1727234" y="239610"/>
                  </a:lnTo>
                  <a:lnTo>
                    <a:pt x="1727234" y="314072"/>
                  </a:lnTo>
                  <a:lnTo>
                    <a:pt x="1731250" y="314072"/>
                  </a:lnTo>
                  <a:close/>
                  <a:moveTo>
                    <a:pt x="1652773" y="314072"/>
                  </a:moveTo>
                  <a:lnTo>
                    <a:pt x="1652773" y="239610"/>
                  </a:lnTo>
                  <a:lnTo>
                    <a:pt x="1648756" y="239610"/>
                  </a:lnTo>
                  <a:lnTo>
                    <a:pt x="1648756" y="314072"/>
                  </a:lnTo>
                  <a:lnTo>
                    <a:pt x="1652773" y="314072"/>
                  </a:lnTo>
                  <a:close/>
                  <a:moveTo>
                    <a:pt x="1884270" y="1024630"/>
                  </a:moveTo>
                  <a:lnTo>
                    <a:pt x="1884270" y="1099091"/>
                  </a:lnTo>
                  <a:lnTo>
                    <a:pt x="1888286" y="1099091"/>
                  </a:lnTo>
                  <a:lnTo>
                    <a:pt x="1888286" y="1024630"/>
                  </a:lnTo>
                  <a:lnTo>
                    <a:pt x="1884270" y="1024630"/>
                  </a:lnTo>
                  <a:close/>
                  <a:moveTo>
                    <a:pt x="2045322" y="314072"/>
                  </a:moveTo>
                  <a:lnTo>
                    <a:pt x="2045322" y="239610"/>
                  </a:lnTo>
                  <a:lnTo>
                    <a:pt x="2041306" y="239610"/>
                  </a:lnTo>
                  <a:lnTo>
                    <a:pt x="2041306" y="314072"/>
                  </a:lnTo>
                  <a:lnTo>
                    <a:pt x="2045322" y="314072"/>
                  </a:lnTo>
                  <a:close/>
                  <a:moveTo>
                    <a:pt x="867673" y="549586"/>
                  </a:moveTo>
                  <a:lnTo>
                    <a:pt x="867673" y="475124"/>
                  </a:lnTo>
                  <a:lnTo>
                    <a:pt x="863657" y="475124"/>
                  </a:lnTo>
                  <a:lnTo>
                    <a:pt x="863657" y="549586"/>
                  </a:lnTo>
                  <a:lnTo>
                    <a:pt x="867673" y="549586"/>
                  </a:lnTo>
                  <a:close/>
                  <a:moveTo>
                    <a:pt x="2119784" y="1020613"/>
                  </a:moveTo>
                  <a:lnTo>
                    <a:pt x="2123800" y="1020613"/>
                  </a:lnTo>
                  <a:lnTo>
                    <a:pt x="2123800" y="946152"/>
                  </a:lnTo>
                  <a:lnTo>
                    <a:pt x="2119784" y="946152"/>
                  </a:lnTo>
                  <a:lnTo>
                    <a:pt x="2119784" y="1020613"/>
                  </a:lnTo>
                  <a:close/>
                  <a:moveTo>
                    <a:pt x="1966764" y="314072"/>
                  </a:moveTo>
                  <a:lnTo>
                    <a:pt x="1966764" y="239610"/>
                  </a:lnTo>
                  <a:lnTo>
                    <a:pt x="1962748" y="239610"/>
                  </a:lnTo>
                  <a:lnTo>
                    <a:pt x="1962748" y="314072"/>
                  </a:lnTo>
                  <a:lnTo>
                    <a:pt x="1966764" y="314072"/>
                  </a:lnTo>
                  <a:close/>
                  <a:moveTo>
                    <a:pt x="946151" y="549586"/>
                  </a:moveTo>
                  <a:lnTo>
                    <a:pt x="946151" y="475124"/>
                  </a:lnTo>
                  <a:lnTo>
                    <a:pt x="942135" y="475124"/>
                  </a:lnTo>
                  <a:lnTo>
                    <a:pt x="942135" y="549586"/>
                  </a:lnTo>
                  <a:lnTo>
                    <a:pt x="946151" y="549586"/>
                  </a:lnTo>
                  <a:close/>
                  <a:moveTo>
                    <a:pt x="1805792" y="863658"/>
                  </a:moveTo>
                  <a:lnTo>
                    <a:pt x="1809809" y="863658"/>
                  </a:lnTo>
                  <a:lnTo>
                    <a:pt x="1809809" y="789196"/>
                  </a:lnTo>
                  <a:lnTo>
                    <a:pt x="1805792" y="789196"/>
                  </a:lnTo>
                  <a:lnTo>
                    <a:pt x="1805792" y="863658"/>
                  </a:lnTo>
                  <a:close/>
                  <a:moveTo>
                    <a:pt x="2119784" y="628064"/>
                  </a:moveTo>
                  <a:lnTo>
                    <a:pt x="2123800" y="628064"/>
                  </a:lnTo>
                  <a:lnTo>
                    <a:pt x="2123800" y="553602"/>
                  </a:lnTo>
                  <a:lnTo>
                    <a:pt x="2119784" y="553602"/>
                  </a:lnTo>
                  <a:lnTo>
                    <a:pt x="2119784" y="628064"/>
                  </a:lnTo>
                  <a:close/>
                  <a:moveTo>
                    <a:pt x="2119784" y="942136"/>
                  </a:moveTo>
                  <a:lnTo>
                    <a:pt x="2123800" y="942136"/>
                  </a:lnTo>
                  <a:lnTo>
                    <a:pt x="2123800" y="867674"/>
                  </a:lnTo>
                  <a:lnTo>
                    <a:pt x="2119784" y="867674"/>
                  </a:lnTo>
                  <a:lnTo>
                    <a:pt x="2119784" y="942136"/>
                  </a:lnTo>
                  <a:close/>
                  <a:moveTo>
                    <a:pt x="2119784" y="863658"/>
                  </a:moveTo>
                  <a:lnTo>
                    <a:pt x="2123800" y="863658"/>
                  </a:lnTo>
                  <a:lnTo>
                    <a:pt x="2123800" y="789196"/>
                  </a:lnTo>
                  <a:lnTo>
                    <a:pt x="2119784" y="789196"/>
                  </a:lnTo>
                  <a:lnTo>
                    <a:pt x="2119784" y="863658"/>
                  </a:lnTo>
                  <a:close/>
                  <a:moveTo>
                    <a:pt x="2119784" y="706622"/>
                  </a:moveTo>
                  <a:lnTo>
                    <a:pt x="2123800" y="706622"/>
                  </a:lnTo>
                  <a:lnTo>
                    <a:pt x="2123800" y="632160"/>
                  </a:lnTo>
                  <a:lnTo>
                    <a:pt x="2119784" y="632160"/>
                  </a:lnTo>
                  <a:lnTo>
                    <a:pt x="2119784" y="706622"/>
                  </a:lnTo>
                  <a:close/>
                  <a:moveTo>
                    <a:pt x="2119784" y="549586"/>
                  </a:moveTo>
                  <a:lnTo>
                    <a:pt x="2123800" y="549586"/>
                  </a:lnTo>
                  <a:lnTo>
                    <a:pt x="2123800" y="475124"/>
                  </a:lnTo>
                  <a:lnTo>
                    <a:pt x="2119784" y="475124"/>
                  </a:lnTo>
                  <a:lnTo>
                    <a:pt x="2119784" y="549586"/>
                  </a:lnTo>
                  <a:close/>
                  <a:moveTo>
                    <a:pt x="2123800" y="314072"/>
                  </a:moveTo>
                  <a:lnTo>
                    <a:pt x="2123800" y="239610"/>
                  </a:lnTo>
                  <a:lnTo>
                    <a:pt x="2119784" y="239610"/>
                  </a:lnTo>
                  <a:lnTo>
                    <a:pt x="2119784" y="314072"/>
                  </a:lnTo>
                  <a:lnTo>
                    <a:pt x="2123800" y="314072"/>
                  </a:lnTo>
                  <a:close/>
                  <a:moveTo>
                    <a:pt x="2119784" y="392550"/>
                  </a:moveTo>
                  <a:lnTo>
                    <a:pt x="2123800" y="392550"/>
                  </a:lnTo>
                  <a:lnTo>
                    <a:pt x="2123800" y="318088"/>
                  </a:lnTo>
                  <a:lnTo>
                    <a:pt x="2119784" y="318088"/>
                  </a:lnTo>
                  <a:lnTo>
                    <a:pt x="2119784" y="392550"/>
                  </a:lnTo>
                  <a:close/>
                  <a:moveTo>
                    <a:pt x="2119784" y="471108"/>
                  </a:moveTo>
                  <a:lnTo>
                    <a:pt x="2123800" y="471108"/>
                  </a:lnTo>
                  <a:lnTo>
                    <a:pt x="2123800" y="396646"/>
                  </a:lnTo>
                  <a:lnTo>
                    <a:pt x="2119784" y="396646"/>
                  </a:lnTo>
                  <a:lnTo>
                    <a:pt x="2119784" y="471108"/>
                  </a:lnTo>
                  <a:close/>
                  <a:moveTo>
                    <a:pt x="1809809" y="314072"/>
                  </a:moveTo>
                  <a:lnTo>
                    <a:pt x="1809809" y="239610"/>
                  </a:lnTo>
                  <a:lnTo>
                    <a:pt x="1805792" y="239610"/>
                  </a:lnTo>
                  <a:lnTo>
                    <a:pt x="1805792" y="314072"/>
                  </a:lnTo>
                  <a:lnTo>
                    <a:pt x="1809809" y="314072"/>
                  </a:lnTo>
                  <a:close/>
                  <a:moveTo>
                    <a:pt x="1024629" y="314072"/>
                  </a:moveTo>
                  <a:lnTo>
                    <a:pt x="1024629" y="239610"/>
                  </a:lnTo>
                  <a:lnTo>
                    <a:pt x="1020613" y="239610"/>
                  </a:lnTo>
                  <a:lnTo>
                    <a:pt x="1020613" y="314072"/>
                  </a:lnTo>
                  <a:lnTo>
                    <a:pt x="1024629" y="314072"/>
                  </a:lnTo>
                  <a:close/>
                  <a:moveTo>
                    <a:pt x="632080" y="549586"/>
                  </a:moveTo>
                  <a:lnTo>
                    <a:pt x="632080" y="475124"/>
                  </a:lnTo>
                  <a:lnTo>
                    <a:pt x="628063" y="475124"/>
                  </a:lnTo>
                  <a:lnTo>
                    <a:pt x="628063" y="549586"/>
                  </a:lnTo>
                  <a:lnTo>
                    <a:pt x="632080" y="549586"/>
                  </a:lnTo>
                  <a:close/>
                  <a:moveTo>
                    <a:pt x="946151" y="314072"/>
                  </a:moveTo>
                  <a:lnTo>
                    <a:pt x="946151" y="239610"/>
                  </a:lnTo>
                  <a:lnTo>
                    <a:pt x="942135" y="239610"/>
                  </a:lnTo>
                  <a:lnTo>
                    <a:pt x="942135" y="314072"/>
                  </a:lnTo>
                  <a:lnTo>
                    <a:pt x="946151" y="314072"/>
                  </a:lnTo>
                  <a:close/>
                  <a:moveTo>
                    <a:pt x="1103187" y="314072"/>
                  </a:moveTo>
                  <a:lnTo>
                    <a:pt x="1103187" y="239610"/>
                  </a:lnTo>
                  <a:lnTo>
                    <a:pt x="1099171" y="239610"/>
                  </a:lnTo>
                  <a:lnTo>
                    <a:pt x="1099171" y="314072"/>
                  </a:lnTo>
                  <a:lnTo>
                    <a:pt x="1103187" y="314072"/>
                  </a:lnTo>
                  <a:close/>
                  <a:moveTo>
                    <a:pt x="396566" y="789116"/>
                  </a:moveTo>
                  <a:lnTo>
                    <a:pt x="392550" y="789116"/>
                  </a:lnTo>
                  <a:lnTo>
                    <a:pt x="392550" y="863577"/>
                  </a:lnTo>
                  <a:lnTo>
                    <a:pt x="396566" y="863577"/>
                  </a:lnTo>
                  <a:lnTo>
                    <a:pt x="396566" y="789116"/>
                  </a:lnTo>
                  <a:close/>
                  <a:moveTo>
                    <a:pt x="553602" y="549586"/>
                  </a:moveTo>
                  <a:lnTo>
                    <a:pt x="553602" y="475124"/>
                  </a:lnTo>
                  <a:lnTo>
                    <a:pt x="549585" y="475124"/>
                  </a:lnTo>
                  <a:lnTo>
                    <a:pt x="549585" y="549586"/>
                  </a:lnTo>
                  <a:lnTo>
                    <a:pt x="553602" y="549586"/>
                  </a:lnTo>
                  <a:close/>
                  <a:moveTo>
                    <a:pt x="710638" y="314072"/>
                  </a:moveTo>
                  <a:lnTo>
                    <a:pt x="710638" y="239610"/>
                  </a:lnTo>
                  <a:lnTo>
                    <a:pt x="706621" y="239610"/>
                  </a:lnTo>
                  <a:lnTo>
                    <a:pt x="706621" y="314072"/>
                  </a:lnTo>
                  <a:lnTo>
                    <a:pt x="710638" y="314072"/>
                  </a:lnTo>
                  <a:close/>
                  <a:moveTo>
                    <a:pt x="396566" y="710638"/>
                  </a:moveTo>
                  <a:lnTo>
                    <a:pt x="392550" y="710638"/>
                  </a:lnTo>
                  <a:lnTo>
                    <a:pt x="392550" y="785100"/>
                  </a:lnTo>
                  <a:lnTo>
                    <a:pt x="396566" y="785100"/>
                  </a:lnTo>
                  <a:lnTo>
                    <a:pt x="396566" y="710638"/>
                  </a:lnTo>
                  <a:close/>
                  <a:moveTo>
                    <a:pt x="789115" y="314072"/>
                  </a:moveTo>
                  <a:lnTo>
                    <a:pt x="789115" y="239610"/>
                  </a:lnTo>
                  <a:lnTo>
                    <a:pt x="785099" y="239610"/>
                  </a:lnTo>
                  <a:lnTo>
                    <a:pt x="785099" y="314072"/>
                  </a:lnTo>
                  <a:lnTo>
                    <a:pt x="789115" y="314072"/>
                  </a:lnTo>
                  <a:close/>
                  <a:moveTo>
                    <a:pt x="1256207" y="789116"/>
                  </a:moveTo>
                  <a:lnTo>
                    <a:pt x="1256207" y="863577"/>
                  </a:lnTo>
                  <a:lnTo>
                    <a:pt x="1260223" y="863577"/>
                  </a:lnTo>
                  <a:lnTo>
                    <a:pt x="1260223" y="789116"/>
                  </a:lnTo>
                  <a:lnTo>
                    <a:pt x="1256207" y="789116"/>
                  </a:lnTo>
                  <a:close/>
                  <a:moveTo>
                    <a:pt x="867673" y="314072"/>
                  </a:moveTo>
                  <a:lnTo>
                    <a:pt x="867673" y="239610"/>
                  </a:lnTo>
                  <a:lnTo>
                    <a:pt x="863657" y="239610"/>
                  </a:lnTo>
                  <a:lnTo>
                    <a:pt x="863657" y="314072"/>
                  </a:lnTo>
                  <a:lnTo>
                    <a:pt x="867673" y="314072"/>
                  </a:lnTo>
                  <a:close/>
                  <a:moveTo>
                    <a:pt x="1495737" y="314072"/>
                  </a:moveTo>
                  <a:lnTo>
                    <a:pt x="1495737" y="239610"/>
                  </a:lnTo>
                  <a:lnTo>
                    <a:pt x="1491721" y="239610"/>
                  </a:lnTo>
                  <a:lnTo>
                    <a:pt x="1491721" y="314072"/>
                  </a:lnTo>
                  <a:lnTo>
                    <a:pt x="1495737" y="314072"/>
                  </a:lnTo>
                  <a:close/>
                  <a:moveTo>
                    <a:pt x="1417259" y="314072"/>
                  </a:moveTo>
                  <a:lnTo>
                    <a:pt x="1417259" y="239610"/>
                  </a:lnTo>
                  <a:lnTo>
                    <a:pt x="1413243" y="239610"/>
                  </a:lnTo>
                  <a:lnTo>
                    <a:pt x="1413243" y="314072"/>
                  </a:lnTo>
                  <a:lnTo>
                    <a:pt x="1417259" y="314072"/>
                  </a:lnTo>
                  <a:close/>
                  <a:moveTo>
                    <a:pt x="396566" y="867674"/>
                  </a:moveTo>
                  <a:lnTo>
                    <a:pt x="392550" y="867674"/>
                  </a:lnTo>
                  <a:lnTo>
                    <a:pt x="392550" y="942136"/>
                  </a:lnTo>
                  <a:lnTo>
                    <a:pt x="396566" y="942136"/>
                  </a:lnTo>
                  <a:lnTo>
                    <a:pt x="396566" y="867674"/>
                  </a:lnTo>
                  <a:close/>
                  <a:moveTo>
                    <a:pt x="710638" y="549586"/>
                  </a:moveTo>
                  <a:lnTo>
                    <a:pt x="710638" y="475124"/>
                  </a:lnTo>
                  <a:lnTo>
                    <a:pt x="706621" y="475124"/>
                  </a:lnTo>
                  <a:lnTo>
                    <a:pt x="706621" y="549586"/>
                  </a:lnTo>
                  <a:lnTo>
                    <a:pt x="710638" y="549586"/>
                  </a:lnTo>
                  <a:close/>
                  <a:moveTo>
                    <a:pt x="1574215" y="314072"/>
                  </a:moveTo>
                  <a:lnTo>
                    <a:pt x="1574215" y="239610"/>
                  </a:lnTo>
                  <a:lnTo>
                    <a:pt x="1570198" y="239610"/>
                  </a:lnTo>
                  <a:lnTo>
                    <a:pt x="1570198" y="314072"/>
                  </a:lnTo>
                  <a:lnTo>
                    <a:pt x="1574215" y="314072"/>
                  </a:lnTo>
                  <a:close/>
                  <a:moveTo>
                    <a:pt x="1413243" y="789116"/>
                  </a:moveTo>
                  <a:lnTo>
                    <a:pt x="1413243" y="863577"/>
                  </a:lnTo>
                  <a:lnTo>
                    <a:pt x="1417259" y="863577"/>
                  </a:lnTo>
                  <a:lnTo>
                    <a:pt x="1417259" y="789116"/>
                  </a:lnTo>
                  <a:lnTo>
                    <a:pt x="1413243" y="789116"/>
                  </a:lnTo>
                  <a:close/>
                  <a:moveTo>
                    <a:pt x="1334685" y="867674"/>
                  </a:moveTo>
                  <a:lnTo>
                    <a:pt x="1334685" y="942136"/>
                  </a:lnTo>
                  <a:lnTo>
                    <a:pt x="1338701" y="942136"/>
                  </a:lnTo>
                  <a:lnTo>
                    <a:pt x="1338701" y="867674"/>
                  </a:lnTo>
                  <a:lnTo>
                    <a:pt x="1334685" y="867674"/>
                  </a:lnTo>
                  <a:close/>
                  <a:moveTo>
                    <a:pt x="1260223" y="314072"/>
                  </a:moveTo>
                  <a:lnTo>
                    <a:pt x="1260223" y="239610"/>
                  </a:lnTo>
                  <a:lnTo>
                    <a:pt x="1256207" y="239610"/>
                  </a:lnTo>
                  <a:lnTo>
                    <a:pt x="1256207" y="314072"/>
                  </a:lnTo>
                  <a:lnTo>
                    <a:pt x="1260223" y="314072"/>
                  </a:lnTo>
                  <a:close/>
                  <a:moveTo>
                    <a:pt x="1334685" y="789116"/>
                  </a:moveTo>
                  <a:lnTo>
                    <a:pt x="1334685" y="863577"/>
                  </a:lnTo>
                  <a:lnTo>
                    <a:pt x="1338701" y="863577"/>
                  </a:lnTo>
                  <a:lnTo>
                    <a:pt x="1338701" y="789116"/>
                  </a:lnTo>
                  <a:lnTo>
                    <a:pt x="1334685" y="789116"/>
                  </a:lnTo>
                  <a:close/>
                  <a:moveTo>
                    <a:pt x="1338701" y="314072"/>
                  </a:moveTo>
                  <a:lnTo>
                    <a:pt x="1338701" y="239610"/>
                  </a:lnTo>
                  <a:lnTo>
                    <a:pt x="1334685" y="239610"/>
                  </a:lnTo>
                  <a:lnTo>
                    <a:pt x="1334685" y="314072"/>
                  </a:lnTo>
                  <a:lnTo>
                    <a:pt x="1338701" y="314072"/>
                  </a:lnTo>
                  <a:close/>
                  <a:moveTo>
                    <a:pt x="1181665" y="314072"/>
                  </a:moveTo>
                  <a:lnTo>
                    <a:pt x="1181665" y="239610"/>
                  </a:lnTo>
                  <a:lnTo>
                    <a:pt x="1177649" y="239610"/>
                  </a:lnTo>
                  <a:lnTo>
                    <a:pt x="1177649" y="314072"/>
                  </a:lnTo>
                  <a:lnTo>
                    <a:pt x="1181665" y="314072"/>
                  </a:lnTo>
                  <a:close/>
                  <a:moveTo>
                    <a:pt x="2119784" y="785100"/>
                  </a:moveTo>
                  <a:lnTo>
                    <a:pt x="2123800" y="785100"/>
                  </a:lnTo>
                  <a:lnTo>
                    <a:pt x="2123800" y="710638"/>
                  </a:lnTo>
                  <a:lnTo>
                    <a:pt x="2119784" y="710638"/>
                  </a:lnTo>
                  <a:lnTo>
                    <a:pt x="2119784" y="785100"/>
                  </a:lnTo>
                  <a:close/>
                  <a:moveTo>
                    <a:pt x="1338701" y="549586"/>
                  </a:moveTo>
                  <a:lnTo>
                    <a:pt x="1338701" y="475124"/>
                  </a:lnTo>
                  <a:lnTo>
                    <a:pt x="1334685" y="475124"/>
                  </a:lnTo>
                  <a:lnTo>
                    <a:pt x="1334685" y="549586"/>
                  </a:lnTo>
                  <a:lnTo>
                    <a:pt x="1338701" y="549586"/>
                  </a:lnTo>
                  <a:close/>
                  <a:moveTo>
                    <a:pt x="1805792" y="1103188"/>
                  </a:moveTo>
                  <a:lnTo>
                    <a:pt x="1805792" y="1177649"/>
                  </a:lnTo>
                  <a:lnTo>
                    <a:pt x="1809809" y="1177649"/>
                  </a:lnTo>
                  <a:lnTo>
                    <a:pt x="1809809" y="1103188"/>
                  </a:lnTo>
                  <a:lnTo>
                    <a:pt x="1805792" y="1103188"/>
                  </a:lnTo>
                  <a:close/>
                  <a:moveTo>
                    <a:pt x="1727234" y="1103188"/>
                  </a:moveTo>
                  <a:lnTo>
                    <a:pt x="1727234" y="1177649"/>
                  </a:lnTo>
                  <a:lnTo>
                    <a:pt x="1731250" y="1177649"/>
                  </a:lnTo>
                  <a:lnTo>
                    <a:pt x="1731250" y="1103188"/>
                  </a:lnTo>
                  <a:lnTo>
                    <a:pt x="1727234" y="1103188"/>
                  </a:lnTo>
                  <a:close/>
                  <a:moveTo>
                    <a:pt x="1648756" y="1103188"/>
                  </a:moveTo>
                  <a:lnTo>
                    <a:pt x="1648756" y="1177649"/>
                  </a:lnTo>
                  <a:lnTo>
                    <a:pt x="1652773" y="1177649"/>
                  </a:lnTo>
                  <a:lnTo>
                    <a:pt x="1652773" y="1103188"/>
                  </a:lnTo>
                  <a:lnTo>
                    <a:pt x="1648756" y="1103188"/>
                  </a:lnTo>
                  <a:close/>
                  <a:moveTo>
                    <a:pt x="1570198" y="1103188"/>
                  </a:moveTo>
                  <a:lnTo>
                    <a:pt x="1570198" y="1177649"/>
                  </a:lnTo>
                  <a:lnTo>
                    <a:pt x="1574215" y="1177649"/>
                  </a:lnTo>
                  <a:lnTo>
                    <a:pt x="1574215" y="1103188"/>
                  </a:lnTo>
                  <a:lnTo>
                    <a:pt x="1570198" y="1103188"/>
                  </a:lnTo>
                  <a:close/>
                  <a:moveTo>
                    <a:pt x="2119784" y="1099172"/>
                  </a:moveTo>
                  <a:lnTo>
                    <a:pt x="2123800" y="1099172"/>
                  </a:lnTo>
                  <a:lnTo>
                    <a:pt x="2123800" y="1024710"/>
                  </a:lnTo>
                  <a:lnTo>
                    <a:pt x="2119784" y="1024710"/>
                  </a:lnTo>
                  <a:lnTo>
                    <a:pt x="2119784" y="1099172"/>
                  </a:lnTo>
                  <a:close/>
                  <a:moveTo>
                    <a:pt x="1962748" y="1103188"/>
                  </a:moveTo>
                  <a:lnTo>
                    <a:pt x="1962748" y="1177649"/>
                  </a:lnTo>
                  <a:lnTo>
                    <a:pt x="1966764" y="1177649"/>
                  </a:lnTo>
                  <a:lnTo>
                    <a:pt x="1966764" y="1103188"/>
                  </a:lnTo>
                  <a:lnTo>
                    <a:pt x="1962748" y="1103188"/>
                  </a:lnTo>
                  <a:close/>
                  <a:moveTo>
                    <a:pt x="2041306" y="1099172"/>
                  </a:moveTo>
                  <a:lnTo>
                    <a:pt x="2045322" y="1099172"/>
                  </a:lnTo>
                  <a:lnTo>
                    <a:pt x="2045322" y="1024710"/>
                  </a:lnTo>
                  <a:lnTo>
                    <a:pt x="2041306" y="1024710"/>
                  </a:lnTo>
                  <a:lnTo>
                    <a:pt x="2041306" y="1099172"/>
                  </a:lnTo>
                  <a:close/>
                  <a:moveTo>
                    <a:pt x="706621" y="1024630"/>
                  </a:moveTo>
                  <a:lnTo>
                    <a:pt x="706621" y="1099091"/>
                  </a:lnTo>
                  <a:lnTo>
                    <a:pt x="710638" y="1099091"/>
                  </a:lnTo>
                  <a:lnTo>
                    <a:pt x="710638" y="1024630"/>
                  </a:lnTo>
                  <a:lnTo>
                    <a:pt x="706621" y="1024630"/>
                  </a:lnTo>
                  <a:close/>
                  <a:moveTo>
                    <a:pt x="1260223" y="549586"/>
                  </a:moveTo>
                  <a:lnTo>
                    <a:pt x="1260223" y="475124"/>
                  </a:lnTo>
                  <a:lnTo>
                    <a:pt x="1256207" y="475124"/>
                  </a:lnTo>
                  <a:lnTo>
                    <a:pt x="1256207" y="549586"/>
                  </a:lnTo>
                  <a:lnTo>
                    <a:pt x="1260223" y="549586"/>
                  </a:lnTo>
                  <a:close/>
                  <a:moveTo>
                    <a:pt x="1884270" y="1103188"/>
                  </a:moveTo>
                  <a:lnTo>
                    <a:pt x="1884270" y="1177649"/>
                  </a:lnTo>
                  <a:lnTo>
                    <a:pt x="1888286" y="1177649"/>
                  </a:lnTo>
                  <a:lnTo>
                    <a:pt x="1888286" y="1103188"/>
                  </a:lnTo>
                  <a:lnTo>
                    <a:pt x="1884270" y="1103188"/>
                  </a:lnTo>
                  <a:close/>
                  <a:moveTo>
                    <a:pt x="1256207" y="1103188"/>
                  </a:moveTo>
                  <a:lnTo>
                    <a:pt x="1256207" y="1177649"/>
                  </a:lnTo>
                  <a:lnTo>
                    <a:pt x="1260223" y="1177649"/>
                  </a:lnTo>
                  <a:lnTo>
                    <a:pt x="1260223" y="1103188"/>
                  </a:lnTo>
                  <a:lnTo>
                    <a:pt x="1256207" y="1103188"/>
                  </a:lnTo>
                  <a:close/>
                  <a:moveTo>
                    <a:pt x="2041306" y="1103188"/>
                  </a:moveTo>
                  <a:lnTo>
                    <a:pt x="2041306" y="1177649"/>
                  </a:lnTo>
                  <a:lnTo>
                    <a:pt x="2045322" y="1177649"/>
                  </a:lnTo>
                  <a:lnTo>
                    <a:pt x="2045322" y="1103188"/>
                  </a:lnTo>
                  <a:lnTo>
                    <a:pt x="2041306" y="1103188"/>
                  </a:lnTo>
                  <a:close/>
                  <a:moveTo>
                    <a:pt x="632080" y="789116"/>
                  </a:moveTo>
                  <a:lnTo>
                    <a:pt x="628063" y="789116"/>
                  </a:lnTo>
                  <a:lnTo>
                    <a:pt x="628063" y="863577"/>
                  </a:lnTo>
                  <a:lnTo>
                    <a:pt x="632080" y="863577"/>
                  </a:lnTo>
                  <a:lnTo>
                    <a:pt x="632080" y="789116"/>
                  </a:lnTo>
                  <a:close/>
                  <a:moveTo>
                    <a:pt x="1177649" y="1103188"/>
                  </a:moveTo>
                  <a:lnTo>
                    <a:pt x="1177649" y="1177649"/>
                  </a:lnTo>
                  <a:lnTo>
                    <a:pt x="1181665" y="1177649"/>
                  </a:lnTo>
                  <a:lnTo>
                    <a:pt x="1181665" y="1103188"/>
                  </a:lnTo>
                  <a:lnTo>
                    <a:pt x="1177649" y="1103188"/>
                  </a:lnTo>
                  <a:close/>
                  <a:moveTo>
                    <a:pt x="2198342" y="549586"/>
                  </a:moveTo>
                  <a:lnTo>
                    <a:pt x="2202358" y="549586"/>
                  </a:lnTo>
                  <a:lnTo>
                    <a:pt x="2202358" y="475124"/>
                  </a:lnTo>
                  <a:lnTo>
                    <a:pt x="2198342" y="475124"/>
                  </a:lnTo>
                  <a:lnTo>
                    <a:pt x="2198342" y="549586"/>
                  </a:lnTo>
                  <a:close/>
                  <a:moveTo>
                    <a:pt x="1334685" y="1103188"/>
                  </a:moveTo>
                  <a:lnTo>
                    <a:pt x="1334685" y="1177649"/>
                  </a:lnTo>
                  <a:lnTo>
                    <a:pt x="1338701" y="1177649"/>
                  </a:lnTo>
                  <a:lnTo>
                    <a:pt x="1338701" y="1103188"/>
                  </a:lnTo>
                  <a:lnTo>
                    <a:pt x="1334685" y="1103188"/>
                  </a:lnTo>
                  <a:close/>
                  <a:moveTo>
                    <a:pt x="632080" y="710638"/>
                  </a:moveTo>
                  <a:lnTo>
                    <a:pt x="628063" y="710638"/>
                  </a:lnTo>
                  <a:lnTo>
                    <a:pt x="628063" y="785100"/>
                  </a:lnTo>
                  <a:lnTo>
                    <a:pt x="632080" y="785100"/>
                  </a:lnTo>
                  <a:lnTo>
                    <a:pt x="632080" y="710638"/>
                  </a:lnTo>
                  <a:close/>
                  <a:moveTo>
                    <a:pt x="1491721" y="1103188"/>
                  </a:moveTo>
                  <a:lnTo>
                    <a:pt x="1491721" y="1177649"/>
                  </a:lnTo>
                  <a:lnTo>
                    <a:pt x="1495737" y="1177649"/>
                  </a:lnTo>
                  <a:lnTo>
                    <a:pt x="1495737" y="1103188"/>
                  </a:lnTo>
                  <a:lnTo>
                    <a:pt x="1491721" y="1103188"/>
                  </a:lnTo>
                  <a:close/>
                  <a:moveTo>
                    <a:pt x="785099" y="1024630"/>
                  </a:moveTo>
                  <a:lnTo>
                    <a:pt x="785099" y="1099091"/>
                  </a:lnTo>
                  <a:lnTo>
                    <a:pt x="789115" y="1099091"/>
                  </a:lnTo>
                  <a:lnTo>
                    <a:pt x="789115" y="1024630"/>
                  </a:lnTo>
                  <a:lnTo>
                    <a:pt x="785099" y="1024630"/>
                  </a:lnTo>
                  <a:close/>
                  <a:moveTo>
                    <a:pt x="1413243" y="1103188"/>
                  </a:moveTo>
                  <a:lnTo>
                    <a:pt x="1413243" y="1177649"/>
                  </a:lnTo>
                  <a:lnTo>
                    <a:pt x="1417259" y="1177649"/>
                  </a:lnTo>
                  <a:lnTo>
                    <a:pt x="1417259" y="1103188"/>
                  </a:lnTo>
                  <a:lnTo>
                    <a:pt x="1413243" y="1103188"/>
                  </a:lnTo>
                  <a:close/>
                  <a:moveTo>
                    <a:pt x="2041306" y="1020613"/>
                  </a:moveTo>
                  <a:lnTo>
                    <a:pt x="2045322" y="1020613"/>
                  </a:lnTo>
                  <a:lnTo>
                    <a:pt x="2045322" y="946152"/>
                  </a:lnTo>
                  <a:lnTo>
                    <a:pt x="2041306" y="946152"/>
                  </a:lnTo>
                  <a:lnTo>
                    <a:pt x="2041306" y="1020613"/>
                  </a:lnTo>
                  <a:close/>
                  <a:moveTo>
                    <a:pt x="632080" y="632080"/>
                  </a:moveTo>
                  <a:lnTo>
                    <a:pt x="628063" y="632080"/>
                  </a:lnTo>
                  <a:lnTo>
                    <a:pt x="628063" y="706541"/>
                  </a:lnTo>
                  <a:lnTo>
                    <a:pt x="632080" y="706541"/>
                  </a:lnTo>
                  <a:lnTo>
                    <a:pt x="632080" y="632080"/>
                  </a:lnTo>
                  <a:close/>
                  <a:moveTo>
                    <a:pt x="318088" y="789116"/>
                  </a:moveTo>
                  <a:lnTo>
                    <a:pt x="314072" y="789116"/>
                  </a:lnTo>
                  <a:lnTo>
                    <a:pt x="314072" y="863577"/>
                  </a:lnTo>
                  <a:lnTo>
                    <a:pt x="318088" y="863577"/>
                  </a:lnTo>
                  <a:lnTo>
                    <a:pt x="318088" y="789116"/>
                  </a:lnTo>
                  <a:close/>
                  <a:moveTo>
                    <a:pt x="1181665" y="549586"/>
                  </a:moveTo>
                  <a:lnTo>
                    <a:pt x="1181665" y="475124"/>
                  </a:lnTo>
                  <a:lnTo>
                    <a:pt x="1177649" y="475124"/>
                  </a:lnTo>
                  <a:lnTo>
                    <a:pt x="1177649" y="549586"/>
                  </a:lnTo>
                  <a:lnTo>
                    <a:pt x="1181665" y="549586"/>
                  </a:lnTo>
                  <a:close/>
                  <a:moveTo>
                    <a:pt x="318088" y="632080"/>
                  </a:moveTo>
                  <a:lnTo>
                    <a:pt x="314072" y="632080"/>
                  </a:lnTo>
                  <a:lnTo>
                    <a:pt x="314072" y="706541"/>
                  </a:lnTo>
                  <a:lnTo>
                    <a:pt x="318088" y="706541"/>
                  </a:lnTo>
                  <a:lnTo>
                    <a:pt x="318088" y="632080"/>
                  </a:lnTo>
                  <a:close/>
                  <a:moveTo>
                    <a:pt x="318088" y="475124"/>
                  </a:moveTo>
                  <a:lnTo>
                    <a:pt x="314072" y="475124"/>
                  </a:lnTo>
                  <a:lnTo>
                    <a:pt x="314072" y="549586"/>
                  </a:lnTo>
                  <a:lnTo>
                    <a:pt x="318088" y="549586"/>
                  </a:lnTo>
                  <a:lnTo>
                    <a:pt x="318088" y="475124"/>
                  </a:lnTo>
                  <a:close/>
                  <a:moveTo>
                    <a:pt x="318088" y="553602"/>
                  </a:moveTo>
                  <a:lnTo>
                    <a:pt x="314072" y="553602"/>
                  </a:lnTo>
                  <a:lnTo>
                    <a:pt x="314072" y="628064"/>
                  </a:lnTo>
                  <a:lnTo>
                    <a:pt x="318088" y="628064"/>
                  </a:lnTo>
                  <a:lnTo>
                    <a:pt x="318088" y="553602"/>
                  </a:lnTo>
                  <a:close/>
                  <a:moveTo>
                    <a:pt x="318088" y="867674"/>
                  </a:moveTo>
                  <a:lnTo>
                    <a:pt x="314072" y="867674"/>
                  </a:lnTo>
                  <a:lnTo>
                    <a:pt x="314072" y="942136"/>
                  </a:lnTo>
                  <a:lnTo>
                    <a:pt x="318088" y="942136"/>
                  </a:lnTo>
                  <a:lnTo>
                    <a:pt x="318088" y="867674"/>
                  </a:lnTo>
                  <a:close/>
                  <a:moveTo>
                    <a:pt x="2119784" y="1177649"/>
                  </a:moveTo>
                  <a:lnTo>
                    <a:pt x="2123800" y="1177649"/>
                  </a:lnTo>
                  <a:lnTo>
                    <a:pt x="2123800" y="1103188"/>
                  </a:lnTo>
                  <a:lnTo>
                    <a:pt x="2119784" y="1103188"/>
                  </a:lnTo>
                  <a:lnTo>
                    <a:pt x="2119784" y="1177649"/>
                  </a:lnTo>
                  <a:close/>
                  <a:moveTo>
                    <a:pt x="318088" y="396566"/>
                  </a:moveTo>
                  <a:lnTo>
                    <a:pt x="314072" y="396566"/>
                  </a:lnTo>
                  <a:lnTo>
                    <a:pt x="314072" y="471028"/>
                  </a:lnTo>
                  <a:lnTo>
                    <a:pt x="318088" y="471028"/>
                  </a:lnTo>
                  <a:lnTo>
                    <a:pt x="318088" y="396566"/>
                  </a:lnTo>
                  <a:close/>
                  <a:moveTo>
                    <a:pt x="318088" y="1103188"/>
                  </a:moveTo>
                  <a:lnTo>
                    <a:pt x="314072" y="1103188"/>
                  </a:lnTo>
                  <a:lnTo>
                    <a:pt x="314072" y="1177649"/>
                  </a:lnTo>
                  <a:lnTo>
                    <a:pt x="318088" y="1177649"/>
                  </a:lnTo>
                  <a:lnTo>
                    <a:pt x="318088" y="1103188"/>
                  </a:lnTo>
                  <a:close/>
                  <a:moveTo>
                    <a:pt x="318088" y="1024630"/>
                  </a:moveTo>
                  <a:lnTo>
                    <a:pt x="314072" y="1024630"/>
                  </a:lnTo>
                  <a:lnTo>
                    <a:pt x="314072" y="1099091"/>
                  </a:lnTo>
                  <a:lnTo>
                    <a:pt x="318088" y="1099091"/>
                  </a:lnTo>
                  <a:lnTo>
                    <a:pt x="318088" y="1024630"/>
                  </a:lnTo>
                  <a:close/>
                  <a:moveTo>
                    <a:pt x="318088" y="946152"/>
                  </a:moveTo>
                  <a:lnTo>
                    <a:pt x="314072" y="946152"/>
                  </a:lnTo>
                  <a:lnTo>
                    <a:pt x="314072" y="1020613"/>
                  </a:lnTo>
                  <a:lnTo>
                    <a:pt x="318088" y="1020613"/>
                  </a:lnTo>
                  <a:lnTo>
                    <a:pt x="318088" y="946152"/>
                  </a:lnTo>
                  <a:close/>
                  <a:moveTo>
                    <a:pt x="318088" y="710638"/>
                  </a:moveTo>
                  <a:lnTo>
                    <a:pt x="314072" y="710638"/>
                  </a:lnTo>
                  <a:lnTo>
                    <a:pt x="314072" y="785100"/>
                  </a:lnTo>
                  <a:lnTo>
                    <a:pt x="318088" y="785100"/>
                  </a:lnTo>
                  <a:lnTo>
                    <a:pt x="318088" y="710638"/>
                  </a:lnTo>
                  <a:close/>
                  <a:moveTo>
                    <a:pt x="396566" y="1024630"/>
                  </a:moveTo>
                  <a:lnTo>
                    <a:pt x="392550" y="1024630"/>
                  </a:lnTo>
                  <a:lnTo>
                    <a:pt x="392550" y="1099091"/>
                  </a:lnTo>
                  <a:lnTo>
                    <a:pt x="396566" y="1099091"/>
                  </a:lnTo>
                  <a:lnTo>
                    <a:pt x="396566" y="1024630"/>
                  </a:lnTo>
                  <a:close/>
                  <a:moveTo>
                    <a:pt x="318088" y="318088"/>
                  </a:moveTo>
                  <a:lnTo>
                    <a:pt x="314072" y="318088"/>
                  </a:lnTo>
                  <a:lnTo>
                    <a:pt x="314072" y="392550"/>
                  </a:lnTo>
                  <a:lnTo>
                    <a:pt x="318088" y="392550"/>
                  </a:lnTo>
                  <a:lnTo>
                    <a:pt x="318088" y="318088"/>
                  </a:lnTo>
                  <a:close/>
                  <a:moveTo>
                    <a:pt x="1103187" y="549586"/>
                  </a:moveTo>
                  <a:lnTo>
                    <a:pt x="1103187" y="475124"/>
                  </a:lnTo>
                  <a:lnTo>
                    <a:pt x="1099171" y="475124"/>
                  </a:lnTo>
                  <a:lnTo>
                    <a:pt x="1099171" y="549586"/>
                  </a:lnTo>
                  <a:lnTo>
                    <a:pt x="1103187" y="549586"/>
                  </a:lnTo>
                  <a:close/>
                  <a:moveTo>
                    <a:pt x="1727234" y="789116"/>
                  </a:moveTo>
                  <a:lnTo>
                    <a:pt x="1727234" y="863577"/>
                  </a:lnTo>
                  <a:lnTo>
                    <a:pt x="1731250" y="863577"/>
                  </a:lnTo>
                  <a:lnTo>
                    <a:pt x="1731250" y="789116"/>
                  </a:lnTo>
                  <a:lnTo>
                    <a:pt x="1727234" y="789116"/>
                  </a:lnTo>
                  <a:close/>
                  <a:moveTo>
                    <a:pt x="1413243" y="867674"/>
                  </a:moveTo>
                  <a:lnTo>
                    <a:pt x="1413243" y="942136"/>
                  </a:lnTo>
                  <a:lnTo>
                    <a:pt x="1417259" y="942136"/>
                  </a:lnTo>
                  <a:lnTo>
                    <a:pt x="1417259" y="867674"/>
                  </a:lnTo>
                  <a:lnTo>
                    <a:pt x="1413243" y="867674"/>
                  </a:lnTo>
                  <a:close/>
                  <a:moveTo>
                    <a:pt x="628063" y="1024630"/>
                  </a:moveTo>
                  <a:lnTo>
                    <a:pt x="628063" y="1099091"/>
                  </a:lnTo>
                  <a:lnTo>
                    <a:pt x="632080" y="1099091"/>
                  </a:lnTo>
                  <a:lnTo>
                    <a:pt x="632080" y="1024630"/>
                  </a:lnTo>
                  <a:lnTo>
                    <a:pt x="628063" y="1024630"/>
                  </a:lnTo>
                  <a:close/>
                  <a:moveTo>
                    <a:pt x="549585" y="1024630"/>
                  </a:moveTo>
                  <a:lnTo>
                    <a:pt x="549585" y="1099091"/>
                  </a:lnTo>
                  <a:lnTo>
                    <a:pt x="553602" y="1099091"/>
                  </a:lnTo>
                  <a:lnTo>
                    <a:pt x="553602" y="1024630"/>
                  </a:lnTo>
                  <a:lnTo>
                    <a:pt x="549585" y="1024630"/>
                  </a:lnTo>
                  <a:close/>
                  <a:moveTo>
                    <a:pt x="1570198" y="789116"/>
                  </a:moveTo>
                  <a:lnTo>
                    <a:pt x="1570198" y="863577"/>
                  </a:lnTo>
                  <a:lnTo>
                    <a:pt x="1574215" y="863577"/>
                  </a:lnTo>
                  <a:lnTo>
                    <a:pt x="1574215" y="789116"/>
                  </a:lnTo>
                  <a:lnTo>
                    <a:pt x="1570198" y="789116"/>
                  </a:lnTo>
                  <a:close/>
                  <a:moveTo>
                    <a:pt x="1648756" y="789116"/>
                  </a:moveTo>
                  <a:lnTo>
                    <a:pt x="1648756" y="863577"/>
                  </a:lnTo>
                  <a:lnTo>
                    <a:pt x="1652773" y="863577"/>
                  </a:lnTo>
                  <a:lnTo>
                    <a:pt x="1652773" y="789116"/>
                  </a:lnTo>
                  <a:lnTo>
                    <a:pt x="1648756" y="789116"/>
                  </a:lnTo>
                  <a:close/>
                  <a:moveTo>
                    <a:pt x="1024629" y="549586"/>
                  </a:moveTo>
                  <a:lnTo>
                    <a:pt x="1024629" y="475124"/>
                  </a:lnTo>
                  <a:lnTo>
                    <a:pt x="1020613" y="475124"/>
                  </a:lnTo>
                  <a:lnTo>
                    <a:pt x="1020613" y="549586"/>
                  </a:lnTo>
                  <a:lnTo>
                    <a:pt x="1024629" y="549586"/>
                  </a:lnTo>
                  <a:close/>
                  <a:moveTo>
                    <a:pt x="628063" y="1103188"/>
                  </a:moveTo>
                  <a:lnTo>
                    <a:pt x="628063" y="1177649"/>
                  </a:lnTo>
                  <a:lnTo>
                    <a:pt x="632080" y="1177649"/>
                  </a:lnTo>
                  <a:lnTo>
                    <a:pt x="632080" y="1103188"/>
                  </a:lnTo>
                  <a:lnTo>
                    <a:pt x="628063" y="1103188"/>
                  </a:lnTo>
                  <a:close/>
                  <a:moveTo>
                    <a:pt x="2276820" y="942136"/>
                  </a:moveTo>
                  <a:lnTo>
                    <a:pt x="2280836" y="942136"/>
                  </a:lnTo>
                  <a:lnTo>
                    <a:pt x="2280836" y="867674"/>
                  </a:lnTo>
                  <a:lnTo>
                    <a:pt x="2276820" y="867674"/>
                  </a:lnTo>
                  <a:lnTo>
                    <a:pt x="2276820" y="942136"/>
                  </a:lnTo>
                  <a:close/>
                  <a:moveTo>
                    <a:pt x="2276820" y="863658"/>
                  </a:moveTo>
                  <a:lnTo>
                    <a:pt x="2280836" y="863658"/>
                  </a:lnTo>
                  <a:lnTo>
                    <a:pt x="2280836" y="789196"/>
                  </a:lnTo>
                  <a:lnTo>
                    <a:pt x="2276820" y="789196"/>
                  </a:lnTo>
                  <a:lnTo>
                    <a:pt x="2276820" y="863658"/>
                  </a:lnTo>
                  <a:close/>
                  <a:moveTo>
                    <a:pt x="2276820" y="1256208"/>
                  </a:moveTo>
                  <a:lnTo>
                    <a:pt x="2280836" y="1256208"/>
                  </a:lnTo>
                  <a:lnTo>
                    <a:pt x="2280836" y="1181746"/>
                  </a:lnTo>
                  <a:lnTo>
                    <a:pt x="2276820" y="1181746"/>
                  </a:lnTo>
                  <a:lnTo>
                    <a:pt x="2276820" y="1256208"/>
                  </a:lnTo>
                  <a:close/>
                  <a:moveTo>
                    <a:pt x="2276820" y="785100"/>
                  </a:moveTo>
                  <a:lnTo>
                    <a:pt x="2280836" y="785100"/>
                  </a:lnTo>
                  <a:lnTo>
                    <a:pt x="2280836" y="710638"/>
                  </a:lnTo>
                  <a:lnTo>
                    <a:pt x="2276820" y="710638"/>
                  </a:lnTo>
                  <a:lnTo>
                    <a:pt x="2276820" y="785100"/>
                  </a:lnTo>
                  <a:close/>
                  <a:moveTo>
                    <a:pt x="2276820" y="1099172"/>
                  </a:moveTo>
                  <a:lnTo>
                    <a:pt x="2280836" y="1099172"/>
                  </a:lnTo>
                  <a:lnTo>
                    <a:pt x="2280836" y="1024710"/>
                  </a:lnTo>
                  <a:lnTo>
                    <a:pt x="2276820" y="1024710"/>
                  </a:lnTo>
                  <a:lnTo>
                    <a:pt x="2276820" y="1099172"/>
                  </a:lnTo>
                  <a:close/>
                  <a:moveTo>
                    <a:pt x="161052" y="1181666"/>
                  </a:moveTo>
                  <a:lnTo>
                    <a:pt x="157036" y="1181666"/>
                  </a:lnTo>
                  <a:lnTo>
                    <a:pt x="157036" y="1256127"/>
                  </a:lnTo>
                  <a:lnTo>
                    <a:pt x="161052" y="1256127"/>
                  </a:lnTo>
                  <a:lnTo>
                    <a:pt x="161052" y="1181666"/>
                  </a:lnTo>
                  <a:close/>
                  <a:moveTo>
                    <a:pt x="2276820" y="1020613"/>
                  </a:moveTo>
                  <a:lnTo>
                    <a:pt x="2280836" y="1020613"/>
                  </a:lnTo>
                  <a:lnTo>
                    <a:pt x="2280836" y="946152"/>
                  </a:lnTo>
                  <a:lnTo>
                    <a:pt x="2276820" y="946152"/>
                  </a:lnTo>
                  <a:lnTo>
                    <a:pt x="2276820" y="1020613"/>
                  </a:lnTo>
                  <a:close/>
                  <a:moveTo>
                    <a:pt x="2276820" y="706622"/>
                  </a:moveTo>
                  <a:lnTo>
                    <a:pt x="2280836" y="706622"/>
                  </a:lnTo>
                  <a:lnTo>
                    <a:pt x="2280836" y="632160"/>
                  </a:lnTo>
                  <a:lnTo>
                    <a:pt x="2276820" y="632160"/>
                  </a:lnTo>
                  <a:lnTo>
                    <a:pt x="2276820" y="706622"/>
                  </a:lnTo>
                  <a:close/>
                  <a:moveTo>
                    <a:pt x="2276820" y="471108"/>
                  </a:moveTo>
                  <a:lnTo>
                    <a:pt x="2280836" y="471108"/>
                  </a:lnTo>
                  <a:lnTo>
                    <a:pt x="2280836" y="396646"/>
                  </a:lnTo>
                  <a:lnTo>
                    <a:pt x="2276820" y="396646"/>
                  </a:lnTo>
                  <a:lnTo>
                    <a:pt x="2276820" y="471108"/>
                  </a:lnTo>
                  <a:close/>
                  <a:moveTo>
                    <a:pt x="2276820" y="392550"/>
                  </a:moveTo>
                  <a:lnTo>
                    <a:pt x="2280836" y="392550"/>
                  </a:lnTo>
                  <a:lnTo>
                    <a:pt x="2280836" y="318088"/>
                  </a:lnTo>
                  <a:lnTo>
                    <a:pt x="2276820" y="318088"/>
                  </a:lnTo>
                  <a:lnTo>
                    <a:pt x="2276820" y="392550"/>
                  </a:lnTo>
                  <a:close/>
                  <a:moveTo>
                    <a:pt x="2276820" y="549586"/>
                  </a:moveTo>
                  <a:lnTo>
                    <a:pt x="2280836" y="549586"/>
                  </a:lnTo>
                  <a:lnTo>
                    <a:pt x="2280836" y="475124"/>
                  </a:lnTo>
                  <a:lnTo>
                    <a:pt x="2276820" y="475124"/>
                  </a:lnTo>
                  <a:lnTo>
                    <a:pt x="2276820" y="549586"/>
                  </a:lnTo>
                  <a:close/>
                  <a:moveTo>
                    <a:pt x="2276820" y="628064"/>
                  </a:moveTo>
                  <a:lnTo>
                    <a:pt x="2280836" y="628064"/>
                  </a:lnTo>
                  <a:lnTo>
                    <a:pt x="2280836" y="553602"/>
                  </a:lnTo>
                  <a:lnTo>
                    <a:pt x="2276820" y="553602"/>
                  </a:lnTo>
                  <a:lnTo>
                    <a:pt x="2276820" y="628064"/>
                  </a:lnTo>
                  <a:close/>
                  <a:moveTo>
                    <a:pt x="2276820" y="1334685"/>
                  </a:moveTo>
                  <a:lnTo>
                    <a:pt x="2280836" y="1334685"/>
                  </a:lnTo>
                  <a:lnTo>
                    <a:pt x="2280836" y="1260224"/>
                  </a:lnTo>
                  <a:lnTo>
                    <a:pt x="2276820" y="1260224"/>
                  </a:lnTo>
                  <a:lnTo>
                    <a:pt x="2276820" y="1334685"/>
                  </a:lnTo>
                  <a:close/>
                  <a:moveTo>
                    <a:pt x="628063" y="1417260"/>
                  </a:moveTo>
                  <a:lnTo>
                    <a:pt x="628063" y="1491721"/>
                  </a:lnTo>
                  <a:lnTo>
                    <a:pt x="632080" y="1491721"/>
                  </a:lnTo>
                  <a:lnTo>
                    <a:pt x="632080" y="1417260"/>
                  </a:lnTo>
                  <a:lnTo>
                    <a:pt x="628063" y="1417260"/>
                  </a:lnTo>
                  <a:close/>
                  <a:moveTo>
                    <a:pt x="471108" y="1417260"/>
                  </a:moveTo>
                  <a:lnTo>
                    <a:pt x="471108" y="1491721"/>
                  </a:lnTo>
                  <a:lnTo>
                    <a:pt x="475124" y="1491721"/>
                  </a:lnTo>
                  <a:lnTo>
                    <a:pt x="475124" y="1417260"/>
                  </a:lnTo>
                  <a:lnTo>
                    <a:pt x="471108" y="1417260"/>
                  </a:lnTo>
                  <a:close/>
                  <a:moveTo>
                    <a:pt x="549585" y="1417260"/>
                  </a:moveTo>
                  <a:lnTo>
                    <a:pt x="549585" y="1491721"/>
                  </a:lnTo>
                  <a:lnTo>
                    <a:pt x="553602" y="1491721"/>
                  </a:lnTo>
                  <a:lnTo>
                    <a:pt x="553602" y="1417260"/>
                  </a:lnTo>
                  <a:lnTo>
                    <a:pt x="549585" y="1417260"/>
                  </a:lnTo>
                  <a:close/>
                  <a:moveTo>
                    <a:pt x="161052" y="1260224"/>
                  </a:moveTo>
                  <a:lnTo>
                    <a:pt x="157036" y="1260224"/>
                  </a:lnTo>
                  <a:lnTo>
                    <a:pt x="157036" y="1334685"/>
                  </a:lnTo>
                  <a:lnTo>
                    <a:pt x="161052" y="1334685"/>
                  </a:lnTo>
                  <a:lnTo>
                    <a:pt x="161052" y="1260224"/>
                  </a:lnTo>
                  <a:close/>
                  <a:moveTo>
                    <a:pt x="706621" y="1417260"/>
                  </a:moveTo>
                  <a:lnTo>
                    <a:pt x="706621" y="1491721"/>
                  </a:lnTo>
                  <a:lnTo>
                    <a:pt x="710638" y="1491721"/>
                  </a:lnTo>
                  <a:lnTo>
                    <a:pt x="710638" y="1417260"/>
                  </a:lnTo>
                  <a:lnTo>
                    <a:pt x="706621" y="1417260"/>
                  </a:lnTo>
                  <a:close/>
                  <a:moveTo>
                    <a:pt x="2276820" y="314072"/>
                  </a:moveTo>
                  <a:lnTo>
                    <a:pt x="2280836" y="314072"/>
                  </a:lnTo>
                  <a:lnTo>
                    <a:pt x="2280836" y="239610"/>
                  </a:lnTo>
                  <a:lnTo>
                    <a:pt x="2276820" y="239610"/>
                  </a:lnTo>
                  <a:lnTo>
                    <a:pt x="2276820" y="314072"/>
                  </a:lnTo>
                  <a:close/>
                  <a:moveTo>
                    <a:pt x="157036" y="1417260"/>
                  </a:moveTo>
                  <a:lnTo>
                    <a:pt x="157036" y="1491721"/>
                  </a:lnTo>
                  <a:lnTo>
                    <a:pt x="161052" y="1491721"/>
                  </a:lnTo>
                  <a:lnTo>
                    <a:pt x="161052" y="1417260"/>
                  </a:lnTo>
                  <a:lnTo>
                    <a:pt x="157036" y="1417260"/>
                  </a:lnTo>
                  <a:close/>
                  <a:moveTo>
                    <a:pt x="78478" y="1417260"/>
                  </a:moveTo>
                  <a:lnTo>
                    <a:pt x="78478" y="1491721"/>
                  </a:lnTo>
                  <a:lnTo>
                    <a:pt x="82494" y="1491721"/>
                  </a:lnTo>
                  <a:lnTo>
                    <a:pt x="82494" y="1417260"/>
                  </a:lnTo>
                  <a:lnTo>
                    <a:pt x="78478" y="1417260"/>
                  </a:lnTo>
                  <a:close/>
                  <a:moveTo>
                    <a:pt x="392550" y="1417260"/>
                  </a:moveTo>
                  <a:lnTo>
                    <a:pt x="392550" y="1491721"/>
                  </a:lnTo>
                  <a:lnTo>
                    <a:pt x="396566" y="1491721"/>
                  </a:lnTo>
                  <a:lnTo>
                    <a:pt x="396566" y="1417260"/>
                  </a:lnTo>
                  <a:lnTo>
                    <a:pt x="392550" y="1417260"/>
                  </a:lnTo>
                  <a:close/>
                  <a:moveTo>
                    <a:pt x="235514" y="1417260"/>
                  </a:moveTo>
                  <a:lnTo>
                    <a:pt x="235514" y="1491721"/>
                  </a:lnTo>
                  <a:lnTo>
                    <a:pt x="239530" y="1491721"/>
                  </a:lnTo>
                  <a:lnTo>
                    <a:pt x="239530" y="1417260"/>
                  </a:lnTo>
                  <a:lnTo>
                    <a:pt x="235514" y="1417260"/>
                  </a:lnTo>
                  <a:close/>
                  <a:moveTo>
                    <a:pt x="314072" y="1417260"/>
                  </a:moveTo>
                  <a:lnTo>
                    <a:pt x="314072" y="1491721"/>
                  </a:lnTo>
                  <a:lnTo>
                    <a:pt x="318088" y="1491721"/>
                  </a:lnTo>
                  <a:lnTo>
                    <a:pt x="318088" y="1417260"/>
                  </a:lnTo>
                  <a:lnTo>
                    <a:pt x="314072" y="1417260"/>
                  </a:lnTo>
                  <a:close/>
                  <a:moveTo>
                    <a:pt x="2276820" y="1177649"/>
                  </a:moveTo>
                  <a:lnTo>
                    <a:pt x="2280836" y="1177649"/>
                  </a:lnTo>
                  <a:lnTo>
                    <a:pt x="2280836" y="1103188"/>
                  </a:lnTo>
                  <a:lnTo>
                    <a:pt x="2276820" y="1103188"/>
                  </a:lnTo>
                  <a:lnTo>
                    <a:pt x="2276820" y="1177649"/>
                  </a:lnTo>
                  <a:close/>
                  <a:moveTo>
                    <a:pt x="1103187" y="157036"/>
                  </a:moveTo>
                  <a:lnTo>
                    <a:pt x="1103187" y="82574"/>
                  </a:lnTo>
                  <a:lnTo>
                    <a:pt x="1099171" y="82574"/>
                  </a:lnTo>
                  <a:lnTo>
                    <a:pt x="1099171" y="157036"/>
                  </a:lnTo>
                  <a:lnTo>
                    <a:pt x="1103187" y="157036"/>
                  </a:lnTo>
                  <a:close/>
                  <a:moveTo>
                    <a:pt x="1181665" y="157036"/>
                  </a:moveTo>
                  <a:lnTo>
                    <a:pt x="1181665" y="82574"/>
                  </a:lnTo>
                  <a:lnTo>
                    <a:pt x="1177649" y="82574"/>
                  </a:lnTo>
                  <a:lnTo>
                    <a:pt x="1177649" y="157036"/>
                  </a:lnTo>
                  <a:lnTo>
                    <a:pt x="1181665" y="157036"/>
                  </a:lnTo>
                  <a:close/>
                  <a:moveTo>
                    <a:pt x="1417259" y="157036"/>
                  </a:moveTo>
                  <a:lnTo>
                    <a:pt x="1417259" y="82574"/>
                  </a:lnTo>
                  <a:lnTo>
                    <a:pt x="1413243" y="82574"/>
                  </a:lnTo>
                  <a:lnTo>
                    <a:pt x="1413243" y="157036"/>
                  </a:lnTo>
                  <a:lnTo>
                    <a:pt x="1417259" y="157036"/>
                  </a:lnTo>
                  <a:close/>
                  <a:moveTo>
                    <a:pt x="1024629" y="157036"/>
                  </a:moveTo>
                  <a:lnTo>
                    <a:pt x="1024629" y="82574"/>
                  </a:lnTo>
                  <a:lnTo>
                    <a:pt x="1020613" y="82574"/>
                  </a:lnTo>
                  <a:lnTo>
                    <a:pt x="1020613" y="157036"/>
                  </a:lnTo>
                  <a:lnTo>
                    <a:pt x="1024629" y="157036"/>
                  </a:lnTo>
                  <a:close/>
                  <a:moveTo>
                    <a:pt x="1338701" y="157036"/>
                  </a:moveTo>
                  <a:lnTo>
                    <a:pt x="1338701" y="82574"/>
                  </a:lnTo>
                  <a:lnTo>
                    <a:pt x="1334685" y="82574"/>
                  </a:lnTo>
                  <a:lnTo>
                    <a:pt x="1334685" y="157036"/>
                  </a:lnTo>
                  <a:lnTo>
                    <a:pt x="1338701" y="157036"/>
                  </a:lnTo>
                  <a:close/>
                  <a:moveTo>
                    <a:pt x="1260223" y="157036"/>
                  </a:moveTo>
                  <a:lnTo>
                    <a:pt x="1260223" y="82574"/>
                  </a:lnTo>
                  <a:lnTo>
                    <a:pt x="1256207" y="82574"/>
                  </a:lnTo>
                  <a:lnTo>
                    <a:pt x="1256207" y="157036"/>
                  </a:lnTo>
                  <a:lnTo>
                    <a:pt x="1260223" y="157036"/>
                  </a:lnTo>
                  <a:close/>
                  <a:moveTo>
                    <a:pt x="632080" y="157036"/>
                  </a:moveTo>
                  <a:lnTo>
                    <a:pt x="632080" y="82574"/>
                  </a:lnTo>
                  <a:lnTo>
                    <a:pt x="628063" y="82574"/>
                  </a:lnTo>
                  <a:lnTo>
                    <a:pt x="628063" y="157036"/>
                  </a:lnTo>
                  <a:lnTo>
                    <a:pt x="632080" y="157036"/>
                  </a:lnTo>
                  <a:close/>
                  <a:moveTo>
                    <a:pt x="946151" y="157036"/>
                  </a:moveTo>
                  <a:lnTo>
                    <a:pt x="946151" y="82574"/>
                  </a:lnTo>
                  <a:lnTo>
                    <a:pt x="942135" y="82574"/>
                  </a:lnTo>
                  <a:lnTo>
                    <a:pt x="942135" y="157036"/>
                  </a:lnTo>
                  <a:lnTo>
                    <a:pt x="946151" y="157036"/>
                  </a:lnTo>
                  <a:close/>
                  <a:moveTo>
                    <a:pt x="710638" y="157036"/>
                  </a:moveTo>
                  <a:lnTo>
                    <a:pt x="710638" y="82574"/>
                  </a:lnTo>
                  <a:lnTo>
                    <a:pt x="706621" y="82574"/>
                  </a:lnTo>
                  <a:lnTo>
                    <a:pt x="706621" y="157036"/>
                  </a:lnTo>
                  <a:lnTo>
                    <a:pt x="710638" y="157036"/>
                  </a:lnTo>
                  <a:close/>
                  <a:moveTo>
                    <a:pt x="789115" y="157036"/>
                  </a:moveTo>
                  <a:lnTo>
                    <a:pt x="789115" y="82574"/>
                  </a:lnTo>
                  <a:lnTo>
                    <a:pt x="785099" y="82574"/>
                  </a:lnTo>
                  <a:lnTo>
                    <a:pt x="785099" y="157036"/>
                  </a:lnTo>
                  <a:lnTo>
                    <a:pt x="789115" y="157036"/>
                  </a:lnTo>
                  <a:close/>
                  <a:moveTo>
                    <a:pt x="867673" y="157036"/>
                  </a:moveTo>
                  <a:lnTo>
                    <a:pt x="867673" y="82574"/>
                  </a:lnTo>
                  <a:lnTo>
                    <a:pt x="863657" y="82574"/>
                  </a:lnTo>
                  <a:lnTo>
                    <a:pt x="863657" y="157036"/>
                  </a:lnTo>
                  <a:lnTo>
                    <a:pt x="867673" y="157036"/>
                  </a:lnTo>
                  <a:close/>
                  <a:moveTo>
                    <a:pt x="1652773" y="157036"/>
                  </a:moveTo>
                  <a:lnTo>
                    <a:pt x="1652773" y="82574"/>
                  </a:lnTo>
                  <a:lnTo>
                    <a:pt x="1648756" y="82574"/>
                  </a:lnTo>
                  <a:lnTo>
                    <a:pt x="1648756" y="157036"/>
                  </a:lnTo>
                  <a:lnTo>
                    <a:pt x="1652773" y="157036"/>
                  </a:lnTo>
                  <a:close/>
                  <a:moveTo>
                    <a:pt x="2045322" y="157036"/>
                  </a:moveTo>
                  <a:lnTo>
                    <a:pt x="2045322" y="82574"/>
                  </a:lnTo>
                  <a:lnTo>
                    <a:pt x="2041306" y="82574"/>
                  </a:lnTo>
                  <a:lnTo>
                    <a:pt x="2041306" y="157036"/>
                  </a:lnTo>
                  <a:lnTo>
                    <a:pt x="2045322" y="157036"/>
                  </a:lnTo>
                  <a:close/>
                  <a:moveTo>
                    <a:pt x="1495737" y="157036"/>
                  </a:moveTo>
                  <a:lnTo>
                    <a:pt x="1495737" y="82574"/>
                  </a:lnTo>
                  <a:lnTo>
                    <a:pt x="1491721" y="82574"/>
                  </a:lnTo>
                  <a:lnTo>
                    <a:pt x="1491721" y="157036"/>
                  </a:lnTo>
                  <a:lnTo>
                    <a:pt x="1495737" y="157036"/>
                  </a:lnTo>
                  <a:close/>
                  <a:moveTo>
                    <a:pt x="1256207" y="1260224"/>
                  </a:moveTo>
                  <a:lnTo>
                    <a:pt x="1256207" y="1334685"/>
                  </a:lnTo>
                  <a:lnTo>
                    <a:pt x="1260223" y="1334685"/>
                  </a:lnTo>
                  <a:lnTo>
                    <a:pt x="1260223" y="1260224"/>
                  </a:lnTo>
                  <a:lnTo>
                    <a:pt x="1256207" y="1260224"/>
                  </a:lnTo>
                  <a:close/>
                  <a:moveTo>
                    <a:pt x="1966764" y="157036"/>
                  </a:moveTo>
                  <a:lnTo>
                    <a:pt x="1966764" y="82574"/>
                  </a:lnTo>
                  <a:lnTo>
                    <a:pt x="1962748" y="82574"/>
                  </a:lnTo>
                  <a:lnTo>
                    <a:pt x="1962748" y="157036"/>
                  </a:lnTo>
                  <a:lnTo>
                    <a:pt x="1966764" y="157036"/>
                  </a:lnTo>
                  <a:close/>
                  <a:moveTo>
                    <a:pt x="2280836" y="157036"/>
                  </a:moveTo>
                  <a:lnTo>
                    <a:pt x="2280836" y="82574"/>
                  </a:lnTo>
                  <a:lnTo>
                    <a:pt x="2276820" y="82574"/>
                  </a:lnTo>
                  <a:lnTo>
                    <a:pt x="2276820" y="157036"/>
                  </a:lnTo>
                  <a:lnTo>
                    <a:pt x="2280836" y="157036"/>
                  </a:lnTo>
                  <a:close/>
                  <a:moveTo>
                    <a:pt x="2123800" y="157036"/>
                  </a:moveTo>
                  <a:lnTo>
                    <a:pt x="2123800" y="82574"/>
                  </a:lnTo>
                  <a:lnTo>
                    <a:pt x="2119784" y="82574"/>
                  </a:lnTo>
                  <a:lnTo>
                    <a:pt x="2119784" y="157036"/>
                  </a:lnTo>
                  <a:lnTo>
                    <a:pt x="2123800" y="157036"/>
                  </a:lnTo>
                  <a:close/>
                  <a:moveTo>
                    <a:pt x="2276820" y="235514"/>
                  </a:moveTo>
                  <a:lnTo>
                    <a:pt x="2280836" y="235514"/>
                  </a:lnTo>
                  <a:lnTo>
                    <a:pt x="2280836" y="161052"/>
                  </a:lnTo>
                  <a:lnTo>
                    <a:pt x="2276820" y="161052"/>
                  </a:lnTo>
                  <a:lnTo>
                    <a:pt x="2276820" y="235514"/>
                  </a:lnTo>
                  <a:close/>
                  <a:moveTo>
                    <a:pt x="1574215" y="157036"/>
                  </a:moveTo>
                  <a:lnTo>
                    <a:pt x="1574215" y="82574"/>
                  </a:lnTo>
                  <a:lnTo>
                    <a:pt x="1570198" y="82574"/>
                  </a:lnTo>
                  <a:lnTo>
                    <a:pt x="1570198" y="157036"/>
                  </a:lnTo>
                  <a:lnTo>
                    <a:pt x="1574215" y="157036"/>
                  </a:lnTo>
                  <a:close/>
                  <a:moveTo>
                    <a:pt x="1888286" y="157036"/>
                  </a:moveTo>
                  <a:lnTo>
                    <a:pt x="1888286" y="82574"/>
                  </a:lnTo>
                  <a:lnTo>
                    <a:pt x="1884270" y="82574"/>
                  </a:lnTo>
                  <a:lnTo>
                    <a:pt x="1884270" y="157036"/>
                  </a:lnTo>
                  <a:lnTo>
                    <a:pt x="1888286" y="157036"/>
                  </a:lnTo>
                  <a:close/>
                  <a:moveTo>
                    <a:pt x="1731250" y="157036"/>
                  </a:moveTo>
                  <a:lnTo>
                    <a:pt x="1731250" y="82574"/>
                  </a:lnTo>
                  <a:lnTo>
                    <a:pt x="1727234" y="82574"/>
                  </a:lnTo>
                  <a:lnTo>
                    <a:pt x="1727234" y="157036"/>
                  </a:lnTo>
                  <a:lnTo>
                    <a:pt x="1731250" y="157036"/>
                  </a:lnTo>
                  <a:close/>
                  <a:moveTo>
                    <a:pt x="1809809" y="157036"/>
                  </a:moveTo>
                  <a:lnTo>
                    <a:pt x="1809809" y="82574"/>
                  </a:lnTo>
                  <a:lnTo>
                    <a:pt x="1805792" y="82574"/>
                  </a:lnTo>
                  <a:lnTo>
                    <a:pt x="1805792" y="157036"/>
                  </a:lnTo>
                  <a:lnTo>
                    <a:pt x="1809809" y="157036"/>
                  </a:lnTo>
                  <a:close/>
                  <a:moveTo>
                    <a:pt x="1570198" y="1417260"/>
                  </a:moveTo>
                  <a:lnTo>
                    <a:pt x="1570198" y="1491721"/>
                  </a:lnTo>
                  <a:lnTo>
                    <a:pt x="1574215" y="1491721"/>
                  </a:lnTo>
                  <a:lnTo>
                    <a:pt x="1574215" y="1417260"/>
                  </a:lnTo>
                  <a:lnTo>
                    <a:pt x="1570198" y="1417260"/>
                  </a:lnTo>
                  <a:close/>
                  <a:moveTo>
                    <a:pt x="161052" y="318088"/>
                  </a:moveTo>
                  <a:lnTo>
                    <a:pt x="157036" y="318088"/>
                  </a:lnTo>
                  <a:lnTo>
                    <a:pt x="157036" y="392550"/>
                  </a:lnTo>
                  <a:lnTo>
                    <a:pt x="161052" y="392550"/>
                  </a:lnTo>
                  <a:lnTo>
                    <a:pt x="161052" y="318088"/>
                  </a:lnTo>
                  <a:close/>
                  <a:moveTo>
                    <a:pt x="161052" y="396566"/>
                  </a:moveTo>
                  <a:lnTo>
                    <a:pt x="157036" y="396566"/>
                  </a:lnTo>
                  <a:lnTo>
                    <a:pt x="157036" y="471028"/>
                  </a:lnTo>
                  <a:lnTo>
                    <a:pt x="161052" y="471028"/>
                  </a:lnTo>
                  <a:lnTo>
                    <a:pt x="161052" y="396566"/>
                  </a:lnTo>
                  <a:close/>
                  <a:moveTo>
                    <a:pt x="2198342" y="1417260"/>
                  </a:moveTo>
                  <a:lnTo>
                    <a:pt x="2198342" y="1491721"/>
                  </a:lnTo>
                  <a:lnTo>
                    <a:pt x="2202358" y="1491721"/>
                  </a:lnTo>
                  <a:lnTo>
                    <a:pt x="2202358" y="1417260"/>
                  </a:lnTo>
                  <a:lnTo>
                    <a:pt x="2198342" y="1417260"/>
                  </a:lnTo>
                  <a:close/>
                  <a:moveTo>
                    <a:pt x="161052" y="161052"/>
                  </a:moveTo>
                  <a:lnTo>
                    <a:pt x="157036" y="161052"/>
                  </a:lnTo>
                  <a:lnTo>
                    <a:pt x="157036" y="235514"/>
                  </a:lnTo>
                  <a:lnTo>
                    <a:pt x="161052" y="235514"/>
                  </a:lnTo>
                  <a:lnTo>
                    <a:pt x="161052" y="161052"/>
                  </a:lnTo>
                  <a:close/>
                  <a:moveTo>
                    <a:pt x="82494" y="1024630"/>
                  </a:moveTo>
                  <a:lnTo>
                    <a:pt x="78478" y="1024630"/>
                  </a:lnTo>
                  <a:lnTo>
                    <a:pt x="78478" y="1099091"/>
                  </a:lnTo>
                  <a:lnTo>
                    <a:pt x="82494" y="1099091"/>
                  </a:lnTo>
                  <a:lnTo>
                    <a:pt x="82494" y="1024630"/>
                  </a:lnTo>
                  <a:close/>
                  <a:moveTo>
                    <a:pt x="161052" y="239530"/>
                  </a:moveTo>
                  <a:lnTo>
                    <a:pt x="157036" y="239530"/>
                  </a:lnTo>
                  <a:lnTo>
                    <a:pt x="157036" y="313992"/>
                  </a:lnTo>
                  <a:lnTo>
                    <a:pt x="161052" y="313992"/>
                  </a:lnTo>
                  <a:lnTo>
                    <a:pt x="161052" y="239530"/>
                  </a:lnTo>
                  <a:close/>
                  <a:moveTo>
                    <a:pt x="2276820" y="1417260"/>
                  </a:moveTo>
                  <a:lnTo>
                    <a:pt x="2276820" y="1491721"/>
                  </a:lnTo>
                  <a:lnTo>
                    <a:pt x="2280836" y="1491721"/>
                  </a:lnTo>
                  <a:lnTo>
                    <a:pt x="2280836" y="1417260"/>
                  </a:lnTo>
                  <a:lnTo>
                    <a:pt x="2276820" y="1417260"/>
                  </a:lnTo>
                  <a:close/>
                  <a:moveTo>
                    <a:pt x="161052" y="553602"/>
                  </a:moveTo>
                  <a:lnTo>
                    <a:pt x="157036" y="553602"/>
                  </a:lnTo>
                  <a:lnTo>
                    <a:pt x="157036" y="628064"/>
                  </a:lnTo>
                  <a:lnTo>
                    <a:pt x="161052" y="628064"/>
                  </a:lnTo>
                  <a:lnTo>
                    <a:pt x="161052" y="553602"/>
                  </a:lnTo>
                  <a:close/>
                  <a:moveTo>
                    <a:pt x="2355378" y="1417260"/>
                  </a:moveTo>
                  <a:lnTo>
                    <a:pt x="2355378" y="1491721"/>
                  </a:lnTo>
                  <a:lnTo>
                    <a:pt x="2359394" y="1491721"/>
                  </a:lnTo>
                  <a:lnTo>
                    <a:pt x="2359394" y="1417260"/>
                  </a:lnTo>
                  <a:lnTo>
                    <a:pt x="2355378" y="1417260"/>
                  </a:lnTo>
                  <a:close/>
                  <a:moveTo>
                    <a:pt x="2008" y="1491721"/>
                  </a:moveTo>
                  <a:lnTo>
                    <a:pt x="4016" y="1491721"/>
                  </a:lnTo>
                  <a:lnTo>
                    <a:pt x="4016" y="1417260"/>
                  </a:lnTo>
                  <a:lnTo>
                    <a:pt x="2008" y="1417260"/>
                  </a:lnTo>
                  <a:lnTo>
                    <a:pt x="2008" y="1413244"/>
                  </a:lnTo>
                  <a:lnTo>
                    <a:pt x="4016" y="1413244"/>
                  </a:lnTo>
                  <a:lnTo>
                    <a:pt x="4016" y="1338782"/>
                  </a:lnTo>
                  <a:lnTo>
                    <a:pt x="2008" y="1338782"/>
                  </a:lnTo>
                  <a:lnTo>
                    <a:pt x="2008" y="1334766"/>
                  </a:lnTo>
                  <a:lnTo>
                    <a:pt x="4016" y="1334766"/>
                  </a:lnTo>
                  <a:lnTo>
                    <a:pt x="4016" y="1260304"/>
                  </a:lnTo>
                  <a:lnTo>
                    <a:pt x="2008" y="1260304"/>
                  </a:lnTo>
                  <a:lnTo>
                    <a:pt x="2008" y="1256288"/>
                  </a:lnTo>
                  <a:lnTo>
                    <a:pt x="4016" y="1256288"/>
                  </a:lnTo>
                  <a:lnTo>
                    <a:pt x="4016" y="1181826"/>
                  </a:lnTo>
                  <a:lnTo>
                    <a:pt x="2008" y="1181826"/>
                  </a:lnTo>
                  <a:lnTo>
                    <a:pt x="2008" y="1177810"/>
                  </a:lnTo>
                  <a:lnTo>
                    <a:pt x="4016" y="1177810"/>
                  </a:lnTo>
                  <a:lnTo>
                    <a:pt x="4016" y="1103348"/>
                  </a:lnTo>
                  <a:lnTo>
                    <a:pt x="2008" y="1103348"/>
                  </a:lnTo>
                  <a:lnTo>
                    <a:pt x="2008" y="1099332"/>
                  </a:lnTo>
                  <a:lnTo>
                    <a:pt x="4016" y="1099332"/>
                  </a:lnTo>
                  <a:lnTo>
                    <a:pt x="4016" y="1024871"/>
                  </a:lnTo>
                  <a:lnTo>
                    <a:pt x="2008" y="1024871"/>
                  </a:lnTo>
                  <a:lnTo>
                    <a:pt x="2008" y="1020854"/>
                  </a:lnTo>
                  <a:lnTo>
                    <a:pt x="4016" y="1020854"/>
                  </a:lnTo>
                  <a:lnTo>
                    <a:pt x="4016" y="946393"/>
                  </a:lnTo>
                  <a:lnTo>
                    <a:pt x="2008" y="946393"/>
                  </a:lnTo>
                  <a:lnTo>
                    <a:pt x="2008" y="942377"/>
                  </a:lnTo>
                  <a:lnTo>
                    <a:pt x="4016" y="942377"/>
                  </a:lnTo>
                  <a:lnTo>
                    <a:pt x="4016" y="867915"/>
                  </a:lnTo>
                  <a:lnTo>
                    <a:pt x="2008" y="867915"/>
                  </a:lnTo>
                  <a:lnTo>
                    <a:pt x="2008" y="863899"/>
                  </a:lnTo>
                  <a:lnTo>
                    <a:pt x="4016" y="863899"/>
                  </a:lnTo>
                  <a:lnTo>
                    <a:pt x="4016" y="789437"/>
                  </a:lnTo>
                  <a:lnTo>
                    <a:pt x="2008" y="789437"/>
                  </a:lnTo>
                  <a:lnTo>
                    <a:pt x="2008" y="785421"/>
                  </a:lnTo>
                  <a:lnTo>
                    <a:pt x="4016" y="785421"/>
                  </a:lnTo>
                  <a:lnTo>
                    <a:pt x="4016" y="710959"/>
                  </a:lnTo>
                  <a:lnTo>
                    <a:pt x="2008" y="710959"/>
                  </a:lnTo>
                  <a:lnTo>
                    <a:pt x="2008" y="706943"/>
                  </a:lnTo>
                  <a:lnTo>
                    <a:pt x="4016" y="706943"/>
                  </a:lnTo>
                  <a:lnTo>
                    <a:pt x="4016" y="632481"/>
                  </a:lnTo>
                  <a:lnTo>
                    <a:pt x="2008" y="632481"/>
                  </a:lnTo>
                  <a:lnTo>
                    <a:pt x="2008" y="628465"/>
                  </a:lnTo>
                  <a:lnTo>
                    <a:pt x="4016" y="628465"/>
                  </a:lnTo>
                  <a:lnTo>
                    <a:pt x="4016" y="554004"/>
                  </a:lnTo>
                  <a:lnTo>
                    <a:pt x="2008" y="554004"/>
                  </a:lnTo>
                  <a:lnTo>
                    <a:pt x="2008" y="549987"/>
                  </a:lnTo>
                  <a:lnTo>
                    <a:pt x="4016" y="549987"/>
                  </a:lnTo>
                  <a:lnTo>
                    <a:pt x="4016" y="475526"/>
                  </a:lnTo>
                  <a:lnTo>
                    <a:pt x="2008" y="475526"/>
                  </a:lnTo>
                  <a:lnTo>
                    <a:pt x="2008" y="471510"/>
                  </a:lnTo>
                  <a:lnTo>
                    <a:pt x="4016" y="471510"/>
                  </a:lnTo>
                  <a:lnTo>
                    <a:pt x="4016" y="397048"/>
                  </a:lnTo>
                  <a:lnTo>
                    <a:pt x="2008" y="397048"/>
                  </a:lnTo>
                  <a:lnTo>
                    <a:pt x="2008" y="393032"/>
                  </a:lnTo>
                  <a:lnTo>
                    <a:pt x="4016" y="393032"/>
                  </a:lnTo>
                  <a:lnTo>
                    <a:pt x="4016" y="318570"/>
                  </a:lnTo>
                  <a:lnTo>
                    <a:pt x="2008" y="318570"/>
                  </a:lnTo>
                  <a:lnTo>
                    <a:pt x="2008" y="314554"/>
                  </a:lnTo>
                  <a:lnTo>
                    <a:pt x="4016" y="314554"/>
                  </a:lnTo>
                  <a:lnTo>
                    <a:pt x="4016" y="240092"/>
                  </a:lnTo>
                  <a:lnTo>
                    <a:pt x="2008" y="240092"/>
                  </a:lnTo>
                  <a:lnTo>
                    <a:pt x="2008" y="236076"/>
                  </a:lnTo>
                  <a:lnTo>
                    <a:pt x="4016" y="236076"/>
                  </a:lnTo>
                  <a:lnTo>
                    <a:pt x="4016" y="161615"/>
                  </a:lnTo>
                  <a:lnTo>
                    <a:pt x="2008" y="161615"/>
                  </a:lnTo>
                  <a:lnTo>
                    <a:pt x="2008" y="157598"/>
                  </a:lnTo>
                  <a:lnTo>
                    <a:pt x="4016" y="157598"/>
                  </a:lnTo>
                  <a:lnTo>
                    <a:pt x="4016" y="83137"/>
                  </a:lnTo>
                  <a:lnTo>
                    <a:pt x="2008" y="83137"/>
                  </a:lnTo>
                  <a:lnTo>
                    <a:pt x="2008" y="79120"/>
                  </a:lnTo>
                  <a:lnTo>
                    <a:pt x="4016" y="79120"/>
                  </a:lnTo>
                  <a:lnTo>
                    <a:pt x="4016" y="4016"/>
                  </a:lnTo>
                  <a:lnTo>
                    <a:pt x="2008" y="4016"/>
                  </a:lnTo>
                  <a:lnTo>
                    <a:pt x="2008" y="2008"/>
                  </a:lnTo>
                  <a:lnTo>
                    <a:pt x="0" y="2008"/>
                  </a:lnTo>
                  <a:lnTo>
                    <a:pt x="0" y="1560319"/>
                  </a:lnTo>
                  <a:lnTo>
                    <a:pt x="4016" y="1560319"/>
                  </a:lnTo>
                  <a:lnTo>
                    <a:pt x="4016" y="1495738"/>
                  </a:lnTo>
                  <a:lnTo>
                    <a:pt x="2008" y="1495738"/>
                  </a:lnTo>
                  <a:lnTo>
                    <a:pt x="2008" y="1491721"/>
                  </a:lnTo>
                  <a:close/>
                  <a:moveTo>
                    <a:pt x="161052" y="632080"/>
                  </a:moveTo>
                  <a:lnTo>
                    <a:pt x="157036" y="632080"/>
                  </a:lnTo>
                  <a:lnTo>
                    <a:pt x="157036" y="706541"/>
                  </a:lnTo>
                  <a:lnTo>
                    <a:pt x="161052" y="706541"/>
                  </a:lnTo>
                  <a:lnTo>
                    <a:pt x="161052" y="632080"/>
                  </a:lnTo>
                  <a:close/>
                  <a:moveTo>
                    <a:pt x="2198342" y="1260224"/>
                  </a:moveTo>
                  <a:lnTo>
                    <a:pt x="2198342" y="1334685"/>
                  </a:lnTo>
                  <a:lnTo>
                    <a:pt x="2202358" y="1334685"/>
                  </a:lnTo>
                  <a:lnTo>
                    <a:pt x="2202358" y="1260224"/>
                  </a:lnTo>
                  <a:lnTo>
                    <a:pt x="2198342" y="1260224"/>
                  </a:lnTo>
                  <a:close/>
                  <a:moveTo>
                    <a:pt x="1491721" y="1260224"/>
                  </a:moveTo>
                  <a:lnTo>
                    <a:pt x="1491721" y="1334685"/>
                  </a:lnTo>
                  <a:lnTo>
                    <a:pt x="1495737" y="1334685"/>
                  </a:lnTo>
                  <a:lnTo>
                    <a:pt x="1495737" y="1260224"/>
                  </a:lnTo>
                  <a:lnTo>
                    <a:pt x="1491721" y="1260224"/>
                  </a:lnTo>
                  <a:close/>
                  <a:moveTo>
                    <a:pt x="1570198" y="1260224"/>
                  </a:moveTo>
                  <a:lnTo>
                    <a:pt x="1570198" y="1334685"/>
                  </a:lnTo>
                  <a:lnTo>
                    <a:pt x="1574215" y="1334685"/>
                  </a:lnTo>
                  <a:lnTo>
                    <a:pt x="1574215" y="1260224"/>
                  </a:lnTo>
                  <a:lnTo>
                    <a:pt x="1570198" y="1260224"/>
                  </a:lnTo>
                  <a:close/>
                  <a:moveTo>
                    <a:pt x="1334685" y="1260224"/>
                  </a:moveTo>
                  <a:lnTo>
                    <a:pt x="1334685" y="1334685"/>
                  </a:lnTo>
                  <a:lnTo>
                    <a:pt x="1338701" y="1334685"/>
                  </a:lnTo>
                  <a:lnTo>
                    <a:pt x="1338701" y="1260224"/>
                  </a:lnTo>
                  <a:lnTo>
                    <a:pt x="1334685" y="1260224"/>
                  </a:lnTo>
                  <a:close/>
                  <a:moveTo>
                    <a:pt x="1648756" y="1260224"/>
                  </a:moveTo>
                  <a:lnTo>
                    <a:pt x="1648756" y="1334685"/>
                  </a:lnTo>
                  <a:lnTo>
                    <a:pt x="1652773" y="1334685"/>
                  </a:lnTo>
                  <a:lnTo>
                    <a:pt x="1652773" y="1260224"/>
                  </a:lnTo>
                  <a:lnTo>
                    <a:pt x="1648756" y="1260224"/>
                  </a:lnTo>
                  <a:close/>
                  <a:moveTo>
                    <a:pt x="1413243" y="1260224"/>
                  </a:moveTo>
                  <a:lnTo>
                    <a:pt x="1413243" y="1334685"/>
                  </a:lnTo>
                  <a:lnTo>
                    <a:pt x="1417259" y="1334685"/>
                  </a:lnTo>
                  <a:lnTo>
                    <a:pt x="1417259" y="1260224"/>
                  </a:lnTo>
                  <a:lnTo>
                    <a:pt x="1413243" y="1260224"/>
                  </a:lnTo>
                  <a:close/>
                  <a:moveTo>
                    <a:pt x="2041306" y="1260224"/>
                  </a:moveTo>
                  <a:lnTo>
                    <a:pt x="2041306" y="1334685"/>
                  </a:lnTo>
                  <a:lnTo>
                    <a:pt x="2045322" y="1334685"/>
                  </a:lnTo>
                  <a:lnTo>
                    <a:pt x="2045322" y="1260224"/>
                  </a:lnTo>
                  <a:lnTo>
                    <a:pt x="2041306" y="1260224"/>
                  </a:lnTo>
                  <a:close/>
                  <a:moveTo>
                    <a:pt x="1727234" y="1260224"/>
                  </a:moveTo>
                  <a:lnTo>
                    <a:pt x="1727234" y="1334685"/>
                  </a:lnTo>
                  <a:lnTo>
                    <a:pt x="1731250" y="1334685"/>
                  </a:lnTo>
                  <a:lnTo>
                    <a:pt x="1731250" y="1260224"/>
                  </a:lnTo>
                  <a:lnTo>
                    <a:pt x="1727234" y="1260224"/>
                  </a:lnTo>
                  <a:close/>
                  <a:moveTo>
                    <a:pt x="2119784" y="1260224"/>
                  </a:moveTo>
                  <a:lnTo>
                    <a:pt x="2119784" y="1334685"/>
                  </a:lnTo>
                  <a:lnTo>
                    <a:pt x="2123800" y="1334685"/>
                  </a:lnTo>
                  <a:lnTo>
                    <a:pt x="2123800" y="1260224"/>
                  </a:lnTo>
                  <a:lnTo>
                    <a:pt x="2119784" y="1260224"/>
                  </a:lnTo>
                  <a:close/>
                  <a:moveTo>
                    <a:pt x="1962748" y="1260224"/>
                  </a:moveTo>
                  <a:lnTo>
                    <a:pt x="1962748" y="1334685"/>
                  </a:lnTo>
                  <a:lnTo>
                    <a:pt x="1966764" y="1334685"/>
                  </a:lnTo>
                  <a:lnTo>
                    <a:pt x="1966764" y="1260224"/>
                  </a:lnTo>
                  <a:lnTo>
                    <a:pt x="1962748" y="1260224"/>
                  </a:lnTo>
                  <a:close/>
                  <a:moveTo>
                    <a:pt x="1805792" y="1260224"/>
                  </a:moveTo>
                  <a:lnTo>
                    <a:pt x="1805792" y="1334685"/>
                  </a:lnTo>
                  <a:lnTo>
                    <a:pt x="1809809" y="1334685"/>
                  </a:lnTo>
                  <a:lnTo>
                    <a:pt x="1809809" y="1260224"/>
                  </a:lnTo>
                  <a:lnTo>
                    <a:pt x="1805792" y="1260224"/>
                  </a:lnTo>
                  <a:close/>
                  <a:moveTo>
                    <a:pt x="1884270" y="1260224"/>
                  </a:moveTo>
                  <a:lnTo>
                    <a:pt x="1884270" y="1334685"/>
                  </a:lnTo>
                  <a:lnTo>
                    <a:pt x="1888286" y="1334685"/>
                  </a:lnTo>
                  <a:lnTo>
                    <a:pt x="1888286" y="1260224"/>
                  </a:lnTo>
                  <a:lnTo>
                    <a:pt x="1884270" y="1260224"/>
                  </a:lnTo>
                  <a:close/>
                  <a:moveTo>
                    <a:pt x="161052" y="1024630"/>
                  </a:moveTo>
                  <a:lnTo>
                    <a:pt x="157036" y="1024630"/>
                  </a:lnTo>
                  <a:lnTo>
                    <a:pt x="157036" y="1099091"/>
                  </a:lnTo>
                  <a:lnTo>
                    <a:pt x="161052" y="1099091"/>
                  </a:lnTo>
                  <a:lnTo>
                    <a:pt x="161052" y="1024630"/>
                  </a:lnTo>
                  <a:close/>
                  <a:moveTo>
                    <a:pt x="1020613" y="1417260"/>
                  </a:moveTo>
                  <a:lnTo>
                    <a:pt x="1020613" y="1491721"/>
                  </a:lnTo>
                  <a:lnTo>
                    <a:pt x="1024629" y="1491721"/>
                  </a:lnTo>
                  <a:lnTo>
                    <a:pt x="1024629" y="1417260"/>
                  </a:lnTo>
                  <a:lnTo>
                    <a:pt x="1020613" y="1417260"/>
                  </a:lnTo>
                  <a:close/>
                  <a:moveTo>
                    <a:pt x="1099171" y="1417260"/>
                  </a:moveTo>
                  <a:lnTo>
                    <a:pt x="1099171" y="1491721"/>
                  </a:lnTo>
                  <a:lnTo>
                    <a:pt x="1103187" y="1491721"/>
                  </a:lnTo>
                  <a:lnTo>
                    <a:pt x="1103187" y="1417260"/>
                  </a:lnTo>
                  <a:lnTo>
                    <a:pt x="1099171" y="1417260"/>
                  </a:lnTo>
                  <a:close/>
                  <a:moveTo>
                    <a:pt x="161052" y="867674"/>
                  </a:moveTo>
                  <a:lnTo>
                    <a:pt x="157036" y="867674"/>
                  </a:lnTo>
                  <a:lnTo>
                    <a:pt x="157036" y="942136"/>
                  </a:lnTo>
                  <a:lnTo>
                    <a:pt x="161052" y="942136"/>
                  </a:lnTo>
                  <a:lnTo>
                    <a:pt x="161052" y="867674"/>
                  </a:lnTo>
                  <a:close/>
                  <a:moveTo>
                    <a:pt x="2119784" y="1417260"/>
                  </a:moveTo>
                  <a:lnTo>
                    <a:pt x="2119784" y="1491721"/>
                  </a:lnTo>
                  <a:lnTo>
                    <a:pt x="2123800" y="1491721"/>
                  </a:lnTo>
                  <a:lnTo>
                    <a:pt x="2123800" y="1417260"/>
                  </a:lnTo>
                  <a:lnTo>
                    <a:pt x="2119784" y="1417260"/>
                  </a:lnTo>
                  <a:close/>
                  <a:moveTo>
                    <a:pt x="1256207" y="1417260"/>
                  </a:moveTo>
                  <a:lnTo>
                    <a:pt x="1256207" y="1491721"/>
                  </a:lnTo>
                  <a:lnTo>
                    <a:pt x="1260223" y="1491721"/>
                  </a:lnTo>
                  <a:lnTo>
                    <a:pt x="1260223" y="1417260"/>
                  </a:lnTo>
                  <a:lnTo>
                    <a:pt x="1256207" y="1417260"/>
                  </a:lnTo>
                  <a:close/>
                  <a:moveTo>
                    <a:pt x="1177649" y="1417260"/>
                  </a:moveTo>
                  <a:lnTo>
                    <a:pt x="1177649" y="1491721"/>
                  </a:lnTo>
                  <a:lnTo>
                    <a:pt x="1181665" y="1491721"/>
                  </a:lnTo>
                  <a:lnTo>
                    <a:pt x="1181665" y="1417260"/>
                  </a:lnTo>
                  <a:lnTo>
                    <a:pt x="1177649" y="1417260"/>
                  </a:lnTo>
                  <a:close/>
                  <a:moveTo>
                    <a:pt x="863657" y="1417260"/>
                  </a:moveTo>
                  <a:lnTo>
                    <a:pt x="863657" y="1491721"/>
                  </a:lnTo>
                  <a:lnTo>
                    <a:pt x="867673" y="1491721"/>
                  </a:lnTo>
                  <a:lnTo>
                    <a:pt x="867673" y="1417260"/>
                  </a:lnTo>
                  <a:lnTo>
                    <a:pt x="863657" y="1417260"/>
                  </a:lnTo>
                  <a:close/>
                  <a:moveTo>
                    <a:pt x="161052" y="1103188"/>
                  </a:moveTo>
                  <a:lnTo>
                    <a:pt x="157036" y="1103188"/>
                  </a:lnTo>
                  <a:lnTo>
                    <a:pt x="157036" y="1177649"/>
                  </a:lnTo>
                  <a:lnTo>
                    <a:pt x="161052" y="1177649"/>
                  </a:lnTo>
                  <a:lnTo>
                    <a:pt x="161052" y="1103188"/>
                  </a:lnTo>
                  <a:close/>
                  <a:moveTo>
                    <a:pt x="942135" y="1417260"/>
                  </a:moveTo>
                  <a:lnTo>
                    <a:pt x="942135" y="1491721"/>
                  </a:lnTo>
                  <a:lnTo>
                    <a:pt x="946151" y="1491721"/>
                  </a:lnTo>
                  <a:lnTo>
                    <a:pt x="946151" y="1417260"/>
                  </a:lnTo>
                  <a:lnTo>
                    <a:pt x="942135" y="1417260"/>
                  </a:lnTo>
                  <a:close/>
                  <a:moveTo>
                    <a:pt x="161052" y="946152"/>
                  </a:moveTo>
                  <a:lnTo>
                    <a:pt x="157036" y="946152"/>
                  </a:lnTo>
                  <a:lnTo>
                    <a:pt x="157036" y="1020613"/>
                  </a:lnTo>
                  <a:lnTo>
                    <a:pt x="161052" y="1020613"/>
                  </a:lnTo>
                  <a:lnTo>
                    <a:pt x="161052" y="946152"/>
                  </a:lnTo>
                  <a:close/>
                  <a:moveTo>
                    <a:pt x="785099" y="1417260"/>
                  </a:moveTo>
                  <a:lnTo>
                    <a:pt x="785099" y="1491721"/>
                  </a:lnTo>
                  <a:lnTo>
                    <a:pt x="789115" y="1491721"/>
                  </a:lnTo>
                  <a:lnTo>
                    <a:pt x="789115" y="1417260"/>
                  </a:lnTo>
                  <a:lnTo>
                    <a:pt x="785099" y="1417260"/>
                  </a:lnTo>
                  <a:close/>
                  <a:moveTo>
                    <a:pt x="161052" y="789116"/>
                  </a:moveTo>
                  <a:lnTo>
                    <a:pt x="157036" y="789116"/>
                  </a:lnTo>
                  <a:lnTo>
                    <a:pt x="157036" y="863577"/>
                  </a:lnTo>
                  <a:lnTo>
                    <a:pt x="161052" y="863577"/>
                  </a:lnTo>
                  <a:lnTo>
                    <a:pt x="161052" y="789116"/>
                  </a:lnTo>
                  <a:close/>
                  <a:moveTo>
                    <a:pt x="1727234" y="1417260"/>
                  </a:moveTo>
                  <a:lnTo>
                    <a:pt x="1727234" y="1491721"/>
                  </a:lnTo>
                  <a:lnTo>
                    <a:pt x="1731250" y="1491721"/>
                  </a:lnTo>
                  <a:lnTo>
                    <a:pt x="1731250" y="1417260"/>
                  </a:lnTo>
                  <a:lnTo>
                    <a:pt x="1727234" y="1417260"/>
                  </a:lnTo>
                  <a:close/>
                  <a:moveTo>
                    <a:pt x="1805792" y="1417260"/>
                  </a:moveTo>
                  <a:lnTo>
                    <a:pt x="1805792" y="1491721"/>
                  </a:lnTo>
                  <a:lnTo>
                    <a:pt x="1809809" y="1491721"/>
                  </a:lnTo>
                  <a:lnTo>
                    <a:pt x="1809809" y="1417260"/>
                  </a:lnTo>
                  <a:lnTo>
                    <a:pt x="1805792" y="1417260"/>
                  </a:lnTo>
                  <a:close/>
                  <a:moveTo>
                    <a:pt x="1884270" y="1417260"/>
                  </a:moveTo>
                  <a:lnTo>
                    <a:pt x="1884270" y="1491721"/>
                  </a:lnTo>
                  <a:lnTo>
                    <a:pt x="1888286" y="1491721"/>
                  </a:lnTo>
                  <a:lnTo>
                    <a:pt x="1888286" y="1417260"/>
                  </a:lnTo>
                  <a:lnTo>
                    <a:pt x="1884270" y="1417260"/>
                  </a:lnTo>
                  <a:close/>
                  <a:moveTo>
                    <a:pt x="1962748" y="1417260"/>
                  </a:moveTo>
                  <a:lnTo>
                    <a:pt x="1962748" y="1491721"/>
                  </a:lnTo>
                  <a:lnTo>
                    <a:pt x="1966764" y="1491721"/>
                  </a:lnTo>
                  <a:lnTo>
                    <a:pt x="1966764" y="1417260"/>
                  </a:lnTo>
                  <a:lnTo>
                    <a:pt x="1962748" y="1417260"/>
                  </a:lnTo>
                  <a:close/>
                  <a:moveTo>
                    <a:pt x="2041306" y="1417260"/>
                  </a:moveTo>
                  <a:lnTo>
                    <a:pt x="2041306" y="1491721"/>
                  </a:lnTo>
                  <a:lnTo>
                    <a:pt x="2045322" y="1491721"/>
                  </a:lnTo>
                  <a:lnTo>
                    <a:pt x="2045322" y="1417260"/>
                  </a:lnTo>
                  <a:lnTo>
                    <a:pt x="2041306" y="1417260"/>
                  </a:lnTo>
                  <a:close/>
                  <a:moveTo>
                    <a:pt x="1491721" y="1417260"/>
                  </a:moveTo>
                  <a:lnTo>
                    <a:pt x="1491721" y="1491721"/>
                  </a:lnTo>
                  <a:lnTo>
                    <a:pt x="1495737" y="1491721"/>
                  </a:lnTo>
                  <a:lnTo>
                    <a:pt x="1495737" y="1417260"/>
                  </a:lnTo>
                  <a:lnTo>
                    <a:pt x="1491721" y="1417260"/>
                  </a:lnTo>
                  <a:close/>
                  <a:moveTo>
                    <a:pt x="1413243" y="1417260"/>
                  </a:moveTo>
                  <a:lnTo>
                    <a:pt x="1413243" y="1491721"/>
                  </a:lnTo>
                  <a:lnTo>
                    <a:pt x="1417259" y="1491721"/>
                  </a:lnTo>
                  <a:lnTo>
                    <a:pt x="1417259" y="1417260"/>
                  </a:lnTo>
                  <a:lnTo>
                    <a:pt x="1413243" y="1417260"/>
                  </a:lnTo>
                  <a:close/>
                  <a:moveTo>
                    <a:pt x="161052" y="710638"/>
                  </a:moveTo>
                  <a:lnTo>
                    <a:pt x="157036" y="710638"/>
                  </a:lnTo>
                  <a:lnTo>
                    <a:pt x="157036" y="785100"/>
                  </a:lnTo>
                  <a:lnTo>
                    <a:pt x="161052" y="785100"/>
                  </a:lnTo>
                  <a:lnTo>
                    <a:pt x="161052" y="710638"/>
                  </a:lnTo>
                  <a:close/>
                  <a:moveTo>
                    <a:pt x="553602" y="157036"/>
                  </a:moveTo>
                  <a:lnTo>
                    <a:pt x="553602" y="82574"/>
                  </a:lnTo>
                  <a:lnTo>
                    <a:pt x="549585" y="82574"/>
                  </a:lnTo>
                  <a:lnTo>
                    <a:pt x="549585" y="157036"/>
                  </a:lnTo>
                  <a:lnTo>
                    <a:pt x="553602" y="157036"/>
                  </a:lnTo>
                  <a:close/>
                  <a:moveTo>
                    <a:pt x="1334685" y="1417260"/>
                  </a:moveTo>
                  <a:lnTo>
                    <a:pt x="1334685" y="1491721"/>
                  </a:lnTo>
                  <a:lnTo>
                    <a:pt x="1338701" y="1491721"/>
                  </a:lnTo>
                  <a:lnTo>
                    <a:pt x="1338701" y="1417260"/>
                  </a:lnTo>
                  <a:lnTo>
                    <a:pt x="1334685" y="1417260"/>
                  </a:lnTo>
                  <a:close/>
                  <a:moveTo>
                    <a:pt x="1648756" y="1417260"/>
                  </a:moveTo>
                  <a:lnTo>
                    <a:pt x="1648756" y="1491721"/>
                  </a:lnTo>
                  <a:lnTo>
                    <a:pt x="1652773" y="1491721"/>
                  </a:lnTo>
                  <a:lnTo>
                    <a:pt x="1652773" y="1417260"/>
                  </a:lnTo>
                  <a:lnTo>
                    <a:pt x="1648756" y="1417260"/>
                  </a:lnTo>
                  <a:close/>
                  <a:moveTo>
                    <a:pt x="2202358" y="157036"/>
                  </a:moveTo>
                  <a:lnTo>
                    <a:pt x="2202358" y="82574"/>
                  </a:lnTo>
                  <a:lnTo>
                    <a:pt x="2198342" y="82574"/>
                  </a:lnTo>
                  <a:lnTo>
                    <a:pt x="2198342" y="157036"/>
                  </a:lnTo>
                  <a:lnTo>
                    <a:pt x="2202358" y="157036"/>
                  </a:lnTo>
                  <a:close/>
                  <a:moveTo>
                    <a:pt x="1334685" y="1338702"/>
                  </a:moveTo>
                  <a:lnTo>
                    <a:pt x="1334685" y="1413163"/>
                  </a:lnTo>
                  <a:lnTo>
                    <a:pt x="1338701" y="1413163"/>
                  </a:lnTo>
                  <a:lnTo>
                    <a:pt x="1338701" y="1338702"/>
                  </a:lnTo>
                  <a:lnTo>
                    <a:pt x="1334685" y="1338702"/>
                  </a:lnTo>
                  <a:close/>
                  <a:moveTo>
                    <a:pt x="1570198" y="1338702"/>
                  </a:moveTo>
                  <a:lnTo>
                    <a:pt x="1570198" y="1413163"/>
                  </a:lnTo>
                  <a:lnTo>
                    <a:pt x="1574215" y="1413163"/>
                  </a:lnTo>
                  <a:lnTo>
                    <a:pt x="1574215" y="1338702"/>
                  </a:lnTo>
                  <a:lnTo>
                    <a:pt x="1570198" y="1338702"/>
                  </a:lnTo>
                  <a:close/>
                  <a:moveTo>
                    <a:pt x="1491721" y="1338702"/>
                  </a:moveTo>
                  <a:lnTo>
                    <a:pt x="1491721" y="1413163"/>
                  </a:lnTo>
                  <a:lnTo>
                    <a:pt x="1495737" y="1413163"/>
                  </a:lnTo>
                  <a:lnTo>
                    <a:pt x="1495737" y="1338702"/>
                  </a:lnTo>
                  <a:lnTo>
                    <a:pt x="1491721" y="1338702"/>
                  </a:lnTo>
                  <a:close/>
                  <a:moveTo>
                    <a:pt x="1099171" y="1338702"/>
                  </a:moveTo>
                  <a:lnTo>
                    <a:pt x="1099171" y="1413163"/>
                  </a:lnTo>
                  <a:lnTo>
                    <a:pt x="1103187" y="1413163"/>
                  </a:lnTo>
                  <a:lnTo>
                    <a:pt x="1103187" y="1338702"/>
                  </a:lnTo>
                  <a:lnTo>
                    <a:pt x="1099171" y="1338702"/>
                  </a:lnTo>
                  <a:close/>
                  <a:moveTo>
                    <a:pt x="1256207" y="1338702"/>
                  </a:moveTo>
                  <a:lnTo>
                    <a:pt x="1256207" y="1413163"/>
                  </a:lnTo>
                  <a:lnTo>
                    <a:pt x="1260223" y="1413163"/>
                  </a:lnTo>
                  <a:lnTo>
                    <a:pt x="1260223" y="1338702"/>
                  </a:lnTo>
                  <a:lnTo>
                    <a:pt x="1256207" y="1338702"/>
                  </a:lnTo>
                  <a:close/>
                  <a:moveTo>
                    <a:pt x="2041306" y="1338702"/>
                  </a:moveTo>
                  <a:lnTo>
                    <a:pt x="2041306" y="1413163"/>
                  </a:lnTo>
                  <a:lnTo>
                    <a:pt x="2045322" y="1413163"/>
                  </a:lnTo>
                  <a:lnTo>
                    <a:pt x="2045322" y="1338702"/>
                  </a:lnTo>
                  <a:lnTo>
                    <a:pt x="2041306" y="1338702"/>
                  </a:lnTo>
                  <a:close/>
                  <a:moveTo>
                    <a:pt x="1413243" y="1338702"/>
                  </a:moveTo>
                  <a:lnTo>
                    <a:pt x="1413243" y="1413163"/>
                  </a:lnTo>
                  <a:lnTo>
                    <a:pt x="1417259" y="1413163"/>
                  </a:lnTo>
                  <a:lnTo>
                    <a:pt x="1417259" y="1338702"/>
                  </a:lnTo>
                  <a:lnTo>
                    <a:pt x="1413243" y="1338702"/>
                  </a:lnTo>
                  <a:close/>
                  <a:moveTo>
                    <a:pt x="1884270" y="1338702"/>
                  </a:moveTo>
                  <a:lnTo>
                    <a:pt x="1884270" y="1413163"/>
                  </a:lnTo>
                  <a:lnTo>
                    <a:pt x="1888286" y="1413163"/>
                  </a:lnTo>
                  <a:lnTo>
                    <a:pt x="1888286" y="1338702"/>
                  </a:lnTo>
                  <a:lnTo>
                    <a:pt x="1884270" y="1338702"/>
                  </a:lnTo>
                  <a:close/>
                  <a:moveTo>
                    <a:pt x="1962748" y="1338702"/>
                  </a:moveTo>
                  <a:lnTo>
                    <a:pt x="1962748" y="1413163"/>
                  </a:lnTo>
                  <a:lnTo>
                    <a:pt x="1966764" y="1413163"/>
                  </a:lnTo>
                  <a:lnTo>
                    <a:pt x="1966764" y="1338702"/>
                  </a:lnTo>
                  <a:lnTo>
                    <a:pt x="1962748" y="1338702"/>
                  </a:lnTo>
                  <a:close/>
                  <a:moveTo>
                    <a:pt x="1805792" y="1338702"/>
                  </a:moveTo>
                  <a:lnTo>
                    <a:pt x="1805792" y="1413163"/>
                  </a:lnTo>
                  <a:lnTo>
                    <a:pt x="1809809" y="1413163"/>
                  </a:lnTo>
                  <a:lnTo>
                    <a:pt x="1809809" y="1338702"/>
                  </a:lnTo>
                  <a:lnTo>
                    <a:pt x="1805792" y="1338702"/>
                  </a:lnTo>
                  <a:close/>
                  <a:moveTo>
                    <a:pt x="1648756" y="1338702"/>
                  </a:moveTo>
                  <a:lnTo>
                    <a:pt x="1648756" y="1413163"/>
                  </a:lnTo>
                  <a:lnTo>
                    <a:pt x="1652773" y="1413163"/>
                  </a:lnTo>
                  <a:lnTo>
                    <a:pt x="1652773" y="1338702"/>
                  </a:lnTo>
                  <a:lnTo>
                    <a:pt x="1648756" y="1338702"/>
                  </a:lnTo>
                  <a:close/>
                  <a:moveTo>
                    <a:pt x="1727234" y="1338702"/>
                  </a:moveTo>
                  <a:lnTo>
                    <a:pt x="1727234" y="1413163"/>
                  </a:lnTo>
                  <a:lnTo>
                    <a:pt x="1731250" y="1413163"/>
                  </a:lnTo>
                  <a:lnTo>
                    <a:pt x="1731250" y="1338702"/>
                  </a:lnTo>
                  <a:lnTo>
                    <a:pt x="1727234" y="1338702"/>
                  </a:lnTo>
                  <a:close/>
                  <a:moveTo>
                    <a:pt x="1177649" y="1338702"/>
                  </a:moveTo>
                  <a:lnTo>
                    <a:pt x="1177649" y="1413163"/>
                  </a:lnTo>
                  <a:lnTo>
                    <a:pt x="1181665" y="1413163"/>
                  </a:lnTo>
                  <a:lnTo>
                    <a:pt x="1181665" y="1338702"/>
                  </a:lnTo>
                  <a:lnTo>
                    <a:pt x="1177649" y="1338702"/>
                  </a:lnTo>
                  <a:close/>
                  <a:moveTo>
                    <a:pt x="392550" y="1338702"/>
                  </a:moveTo>
                  <a:lnTo>
                    <a:pt x="392550" y="1413163"/>
                  </a:lnTo>
                  <a:lnTo>
                    <a:pt x="396566" y="1413163"/>
                  </a:lnTo>
                  <a:lnTo>
                    <a:pt x="396566" y="1338702"/>
                  </a:lnTo>
                  <a:lnTo>
                    <a:pt x="392550" y="1338702"/>
                  </a:lnTo>
                  <a:close/>
                  <a:moveTo>
                    <a:pt x="471108" y="1338702"/>
                  </a:moveTo>
                  <a:lnTo>
                    <a:pt x="471108" y="1413163"/>
                  </a:lnTo>
                  <a:lnTo>
                    <a:pt x="475124" y="1413163"/>
                  </a:lnTo>
                  <a:lnTo>
                    <a:pt x="475124" y="1338702"/>
                  </a:lnTo>
                  <a:lnTo>
                    <a:pt x="471108" y="1338702"/>
                  </a:lnTo>
                  <a:close/>
                  <a:moveTo>
                    <a:pt x="1020613" y="1338702"/>
                  </a:moveTo>
                  <a:lnTo>
                    <a:pt x="1020613" y="1413163"/>
                  </a:lnTo>
                  <a:lnTo>
                    <a:pt x="1024629" y="1413163"/>
                  </a:lnTo>
                  <a:lnTo>
                    <a:pt x="1024629" y="1338702"/>
                  </a:lnTo>
                  <a:lnTo>
                    <a:pt x="1020613" y="1338702"/>
                  </a:lnTo>
                  <a:close/>
                  <a:moveTo>
                    <a:pt x="314072" y="1338702"/>
                  </a:moveTo>
                  <a:lnTo>
                    <a:pt x="314072" y="1413163"/>
                  </a:lnTo>
                  <a:lnTo>
                    <a:pt x="318088" y="1413163"/>
                  </a:lnTo>
                  <a:lnTo>
                    <a:pt x="318088" y="1338702"/>
                  </a:lnTo>
                  <a:lnTo>
                    <a:pt x="314072" y="1338702"/>
                  </a:lnTo>
                  <a:close/>
                  <a:moveTo>
                    <a:pt x="549585" y="1338702"/>
                  </a:moveTo>
                  <a:lnTo>
                    <a:pt x="549585" y="1413163"/>
                  </a:lnTo>
                  <a:lnTo>
                    <a:pt x="553602" y="1413163"/>
                  </a:lnTo>
                  <a:lnTo>
                    <a:pt x="553602" y="1338702"/>
                  </a:lnTo>
                  <a:lnTo>
                    <a:pt x="549585" y="1338702"/>
                  </a:lnTo>
                  <a:close/>
                  <a:moveTo>
                    <a:pt x="235514" y="1338702"/>
                  </a:moveTo>
                  <a:lnTo>
                    <a:pt x="235514" y="1413163"/>
                  </a:lnTo>
                  <a:lnTo>
                    <a:pt x="239530" y="1413163"/>
                  </a:lnTo>
                  <a:lnTo>
                    <a:pt x="239530" y="1338702"/>
                  </a:lnTo>
                  <a:lnTo>
                    <a:pt x="235514" y="1338702"/>
                  </a:lnTo>
                  <a:close/>
                  <a:moveTo>
                    <a:pt x="942135" y="1338702"/>
                  </a:moveTo>
                  <a:lnTo>
                    <a:pt x="942135" y="1413163"/>
                  </a:lnTo>
                  <a:lnTo>
                    <a:pt x="946151" y="1413163"/>
                  </a:lnTo>
                  <a:lnTo>
                    <a:pt x="946151" y="1338702"/>
                  </a:lnTo>
                  <a:lnTo>
                    <a:pt x="942135" y="1338702"/>
                  </a:lnTo>
                  <a:close/>
                  <a:moveTo>
                    <a:pt x="863657" y="1338702"/>
                  </a:moveTo>
                  <a:lnTo>
                    <a:pt x="863657" y="1413163"/>
                  </a:lnTo>
                  <a:lnTo>
                    <a:pt x="867673" y="1413163"/>
                  </a:lnTo>
                  <a:lnTo>
                    <a:pt x="867673" y="1338702"/>
                  </a:lnTo>
                  <a:lnTo>
                    <a:pt x="863657" y="1338702"/>
                  </a:lnTo>
                  <a:close/>
                  <a:moveTo>
                    <a:pt x="785099" y="1338702"/>
                  </a:moveTo>
                  <a:lnTo>
                    <a:pt x="785099" y="1413163"/>
                  </a:lnTo>
                  <a:lnTo>
                    <a:pt x="789115" y="1413163"/>
                  </a:lnTo>
                  <a:lnTo>
                    <a:pt x="789115" y="1338702"/>
                  </a:lnTo>
                  <a:lnTo>
                    <a:pt x="785099" y="1338702"/>
                  </a:lnTo>
                  <a:close/>
                  <a:moveTo>
                    <a:pt x="628063" y="1338702"/>
                  </a:moveTo>
                  <a:lnTo>
                    <a:pt x="628063" y="1413163"/>
                  </a:lnTo>
                  <a:lnTo>
                    <a:pt x="632080" y="1413163"/>
                  </a:lnTo>
                  <a:lnTo>
                    <a:pt x="632080" y="1338702"/>
                  </a:lnTo>
                  <a:lnTo>
                    <a:pt x="628063" y="1338702"/>
                  </a:lnTo>
                  <a:close/>
                  <a:moveTo>
                    <a:pt x="706621" y="1338702"/>
                  </a:moveTo>
                  <a:lnTo>
                    <a:pt x="706621" y="1413163"/>
                  </a:lnTo>
                  <a:lnTo>
                    <a:pt x="710638" y="1413163"/>
                  </a:lnTo>
                  <a:lnTo>
                    <a:pt x="710638" y="1338702"/>
                  </a:lnTo>
                  <a:lnTo>
                    <a:pt x="706621" y="1338702"/>
                  </a:lnTo>
                  <a:close/>
                  <a:moveTo>
                    <a:pt x="2355378" y="1177649"/>
                  </a:moveTo>
                  <a:lnTo>
                    <a:pt x="2359394" y="1177649"/>
                  </a:lnTo>
                  <a:lnTo>
                    <a:pt x="2359394" y="1103188"/>
                  </a:lnTo>
                  <a:lnTo>
                    <a:pt x="2355378" y="1103188"/>
                  </a:lnTo>
                  <a:lnTo>
                    <a:pt x="2355378" y="1177649"/>
                  </a:lnTo>
                  <a:close/>
                  <a:moveTo>
                    <a:pt x="82494" y="710638"/>
                  </a:moveTo>
                  <a:lnTo>
                    <a:pt x="78478" y="710638"/>
                  </a:lnTo>
                  <a:lnTo>
                    <a:pt x="78478" y="785100"/>
                  </a:lnTo>
                  <a:lnTo>
                    <a:pt x="82494" y="785100"/>
                  </a:lnTo>
                  <a:lnTo>
                    <a:pt x="82494" y="710638"/>
                  </a:lnTo>
                  <a:close/>
                  <a:moveTo>
                    <a:pt x="82494" y="632080"/>
                  </a:moveTo>
                  <a:lnTo>
                    <a:pt x="78478" y="632080"/>
                  </a:lnTo>
                  <a:lnTo>
                    <a:pt x="78478" y="706541"/>
                  </a:lnTo>
                  <a:lnTo>
                    <a:pt x="82494" y="706541"/>
                  </a:lnTo>
                  <a:lnTo>
                    <a:pt x="82494" y="632080"/>
                  </a:lnTo>
                  <a:close/>
                  <a:moveTo>
                    <a:pt x="82494" y="789116"/>
                  </a:moveTo>
                  <a:lnTo>
                    <a:pt x="78478" y="789116"/>
                  </a:lnTo>
                  <a:lnTo>
                    <a:pt x="78478" y="863577"/>
                  </a:lnTo>
                  <a:lnTo>
                    <a:pt x="82494" y="863577"/>
                  </a:lnTo>
                  <a:lnTo>
                    <a:pt x="82494" y="789116"/>
                  </a:lnTo>
                  <a:close/>
                  <a:moveTo>
                    <a:pt x="82494" y="553602"/>
                  </a:moveTo>
                  <a:lnTo>
                    <a:pt x="78478" y="553602"/>
                  </a:lnTo>
                  <a:lnTo>
                    <a:pt x="78478" y="628064"/>
                  </a:lnTo>
                  <a:lnTo>
                    <a:pt x="82494" y="628064"/>
                  </a:lnTo>
                  <a:lnTo>
                    <a:pt x="82494" y="553602"/>
                  </a:lnTo>
                  <a:close/>
                  <a:moveTo>
                    <a:pt x="82494" y="475124"/>
                  </a:moveTo>
                  <a:lnTo>
                    <a:pt x="78478" y="475124"/>
                  </a:lnTo>
                  <a:lnTo>
                    <a:pt x="78478" y="549586"/>
                  </a:lnTo>
                  <a:lnTo>
                    <a:pt x="82494" y="549586"/>
                  </a:lnTo>
                  <a:lnTo>
                    <a:pt x="82494" y="475124"/>
                  </a:lnTo>
                  <a:close/>
                  <a:moveTo>
                    <a:pt x="82494" y="1181666"/>
                  </a:moveTo>
                  <a:lnTo>
                    <a:pt x="78478" y="1181666"/>
                  </a:lnTo>
                  <a:lnTo>
                    <a:pt x="78478" y="1256127"/>
                  </a:lnTo>
                  <a:lnTo>
                    <a:pt x="82494" y="1256127"/>
                  </a:lnTo>
                  <a:lnTo>
                    <a:pt x="82494" y="1181666"/>
                  </a:lnTo>
                  <a:close/>
                  <a:moveTo>
                    <a:pt x="82494" y="1103188"/>
                  </a:moveTo>
                  <a:lnTo>
                    <a:pt x="78478" y="1103188"/>
                  </a:lnTo>
                  <a:lnTo>
                    <a:pt x="78478" y="1177649"/>
                  </a:lnTo>
                  <a:lnTo>
                    <a:pt x="82494" y="1177649"/>
                  </a:lnTo>
                  <a:lnTo>
                    <a:pt x="82494" y="1103188"/>
                  </a:lnTo>
                  <a:close/>
                  <a:moveTo>
                    <a:pt x="82494" y="946152"/>
                  </a:moveTo>
                  <a:lnTo>
                    <a:pt x="78478" y="946152"/>
                  </a:lnTo>
                  <a:lnTo>
                    <a:pt x="78478" y="1020613"/>
                  </a:lnTo>
                  <a:lnTo>
                    <a:pt x="82494" y="1020613"/>
                  </a:lnTo>
                  <a:lnTo>
                    <a:pt x="82494" y="946152"/>
                  </a:lnTo>
                  <a:close/>
                  <a:moveTo>
                    <a:pt x="82494" y="396566"/>
                  </a:moveTo>
                  <a:lnTo>
                    <a:pt x="78478" y="396566"/>
                  </a:lnTo>
                  <a:lnTo>
                    <a:pt x="78478" y="471028"/>
                  </a:lnTo>
                  <a:lnTo>
                    <a:pt x="82494" y="471028"/>
                  </a:lnTo>
                  <a:lnTo>
                    <a:pt x="82494" y="396566"/>
                  </a:lnTo>
                  <a:close/>
                  <a:moveTo>
                    <a:pt x="82494" y="867674"/>
                  </a:moveTo>
                  <a:lnTo>
                    <a:pt x="78478" y="867674"/>
                  </a:lnTo>
                  <a:lnTo>
                    <a:pt x="78478" y="942136"/>
                  </a:lnTo>
                  <a:lnTo>
                    <a:pt x="82494" y="942136"/>
                  </a:lnTo>
                  <a:lnTo>
                    <a:pt x="82494" y="867674"/>
                  </a:lnTo>
                  <a:close/>
                  <a:moveTo>
                    <a:pt x="82494" y="1260224"/>
                  </a:moveTo>
                  <a:lnTo>
                    <a:pt x="78478" y="1260224"/>
                  </a:lnTo>
                  <a:lnTo>
                    <a:pt x="78478" y="1334685"/>
                  </a:lnTo>
                  <a:lnTo>
                    <a:pt x="82494" y="1334685"/>
                  </a:lnTo>
                  <a:lnTo>
                    <a:pt x="82494" y="1260224"/>
                  </a:lnTo>
                  <a:close/>
                  <a:moveTo>
                    <a:pt x="2119784" y="1338702"/>
                  </a:moveTo>
                  <a:lnTo>
                    <a:pt x="2119784" y="1413163"/>
                  </a:lnTo>
                  <a:lnTo>
                    <a:pt x="2123800" y="1413163"/>
                  </a:lnTo>
                  <a:lnTo>
                    <a:pt x="2123800" y="1338702"/>
                  </a:lnTo>
                  <a:lnTo>
                    <a:pt x="2119784" y="1338702"/>
                  </a:lnTo>
                  <a:close/>
                  <a:moveTo>
                    <a:pt x="2355378" y="1099172"/>
                  </a:moveTo>
                  <a:lnTo>
                    <a:pt x="2359394" y="1099172"/>
                  </a:lnTo>
                  <a:lnTo>
                    <a:pt x="2359394" y="1024710"/>
                  </a:lnTo>
                  <a:lnTo>
                    <a:pt x="2355378" y="1024710"/>
                  </a:lnTo>
                  <a:lnTo>
                    <a:pt x="2355378" y="1099172"/>
                  </a:lnTo>
                  <a:close/>
                  <a:moveTo>
                    <a:pt x="2355378" y="1334685"/>
                  </a:moveTo>
                  <a:lnTo>
                    <a:pt x="2359394" y="1334685"/>
                  </a:lnTo>
                  <a:lnTo>
                    <a:pt x="2359394" y="1260224"/>
                  </a:lnTo>
                  <a:lnTo>
                    <a:pt x="2355378" y="1260224"/>
                  </a:lnTo>
                  <a:lnTo>
                    <a:pt x="2355378" y="1334685"/>
                  </a:lnTo>
                  <a:close/>
                  <a:moveTo>
                    <a:pt x="2355378" y="1256208"/>
                  </a:moveTo>
                  <a:lnTo>
                    <a:pt x="2359394" y="1256208"/>
                  </a:lnTo>
                  <a:lnTo>
                    <a:pt x="2359394" y="1181746"/>
                  </a:lnTo>
                  <a:lnTo>
                    <a:pt x="2355378" y="1181746"/>
                  </a:lnTo>
                  <a:lnTo>
                    <a:pt x="2355378" y="1256208"/>
                  </a:lnTo>
                  <a:close/>
                  <a:moveTo>
                    <a:pt x="2276820" y="1338702"/>
                  </a:moveTo>
                  <a:lnTo>
                    <a:pt x="2276820" y="1413163"/>
                  </a:lnTo>
                  <a:lnTo>
                    <a:pt x="2280836" y="1413163"/>
                  </a:lnTo>
                  <a:lnTo>
                    <a:pt x="2280836" y="1338702"/>
                  </a:lnTo>
                  <a:lnTo>
                    <a:pt x="2276820" y="1338702"/>
                  </a:lnTo>
                  <a:close/>
                  <a:moveTo>
                    <a:pt x="82494" y="1338702"/>
                  </a:moveTo>
                  <a:lnTo>
                    <a:pt x="78478" y="1338702"/>
                  </a:lnTo>
                  <a:lnTo>
                    <a:pt x="78478" y="1413163"/>
                  </a:lnTo>
                  <a:lnTo>
                    <a:pt x="82494" y="1413163"/>
                  </a:lnTo>
                  <a:lnTo>
                    <a:pt x="82494" y="1338702"/>
                  </a:lnTo>
                  <a:close/>
                  <a:moveTo>
                    <a:pt x="2198342" y="1338702"/>
                  </a:moveTo>
                  <a:lnTo>
                    <a:pt x="2198342" y="1413163"/>
                  </a:lnTo>
                  <a:lnTo>
                    <a:pt x="2202358" y="1413163"/>
                  </a:lnTo>
                  <a:lnTo>
                    <a:pt x="2202358" y="1338702"/>
                  </a:lnTo>
                  <a:lnTo>
                    <a:pt x="2198342" y="1338702"/>
                  </a:lnTo>
                  <a:close/>
                  <a:moveTo>
                    <a:pt x="82494" y="318088"/>
                  </a:moveTo>
                  <a:lnTo>
                    <a:pt x="78478" y="318088"/>
                  </a:lnTo>
                  <a:lnTo>
                    <a:pt x="78478" y="392550"/>
                  </a:lnTo>
                  <a:lnTo>
                    <a:pt x="82494" y="392550"/>
                  </a:lnTo>
                  <a:lnTo>
                    <a:pt x="82494" y="318088"/>
                  </a:lnTo>
                  <a:close/>
                  <a:moveTo>
                    <a:pt x="82494" y="239530"/>
                  </a:moveTo>
                  <a:lnTo>
                    <a:pt x="78478" y="239530"/>
                  </a:lnTo>
                  <a:lnTo>
                    <a:pt x="78478" y="313992"/>
                  </a:lnTo>
                  <a:lnTo>
                    <a:pt x="82494" y="313992"/>
                  </a:lnTo>
                  <a:lnTo>
                    <a:pt x="82494" y="239530"/>
                  </a:lnTo>
                  <a:close/>
                  <a:moveTo>
                    <a:pt x="2355378" y="1413244"/>
                  </a:moveTo>
                  <a:lnTo>
                    <a:pt x="2359394" y="1413244"/>
                  </a:lnTo>
                  <a:lnTo>
                    <a:pt x="2359394" y="1338782"/>
                  </a:lnTo>
                  <a:lnTo>
                    <a:pt x="2355378" y="1338782"/>
                  </a:lnTo>
                  <a:lnTo>
                    <a:pt x="2355378" y="1413244"/>
                  </a:lnTo>
                  <a:close/>
                  <a:moveTo>
                    <a:pt x="82494" y="82494"/>
                  </a:moveTo>
                  <a:lnTo>
                    <a:pt x="78478" y="82494"/>
                  </a:lnTo>
                  <a:lnTo>
                    <a:pt x="78478" y="156956"/>
                  </a:lnTo>
                  <a:lnTo>
                    <a:pt x="82494" y="156956"/>
                  </a:lnTo>
                  <a:lnTo>
                    <a:pt x="82494" y="82494"/>
                  </a:lnTo>
                  <a:close/>
                  <a:moveTo>
                    <a:pt x="82494" y="161052"/>
                  </a:moveTo>
                  <a:lnTo>
                    <a:pt x="78478" y="161052"/>
                  </a:lnTo>
                  <a:lnTo>
                    <a:pt x="78478" y="235514"/>
                  </a:lnTo>
                  <a:lnTo>
                    <a:pt x="82494" y="235514"/>
                  </a:lnTo>
                  <a:lnTo>
                    <a:pt x="82494" y="161052"/>
                  </a:lnTo>
                  <a:close/>
                  <a:moveTo>
                    <a:pt x="2355378" y="157036"/>
                  </a:moveTo>
                  <a:lnTo>
                    <a:pt x="2359394" y="157036"/>
                  </a:lnTo>
                  <a:lnTo>
                    <a:pt x="2359394" y="82574"/>
                  </a:lnTo>
                  <a:lnTo>
                    <a:pt x="2355378" y="82574"/>
                  </a:lnTo>
                  <a:lnTo>
                    <a:pt x="2355378" y="157036"/>
                  </a:lnTo>
                  <a:close/>
                  <a:moveTo>
                    <a:pt x="632080" y="78478"/>
                  </a:moveTo>
                  <a:lnTo>
                    <a:pt x="632080" y="4016"/>
                  </a:lnTo>
                  <a:lnTo>
                    <a:pt x="628063" y="4016"/>
                  </a:lnTo>
                  <a:lnTo>
                    <a:pt x="628063" y="78478"/>
                  </a:lnTo>
                  <a:lnTo>
                    <a:pt x="632080" y="78478"/>
                  </a:lnTo>
                  <a:close/>
                  <a:moveTo>
                    <a:pt x="946151" y="78478"/>
                  </a:moveTo>
                  <a:lnTo>
                    <a:pt x="946151" y="4016"/>
                  </a:lnTo>
                  <a:lnTo>
                    <a:pt x="942135" y="4016"/>
                  </a:lnTo>
                  <a:lnTo>
                    <a:pt x="942135" y="78478"/>
                  </a:lnTo>
                  <a:lnTo>
                    <a:pt x="946151" y="78478"/>
                  </a:lnTo>
                  <a:close/>
                  <a:moveTo>
                    <a:pt x="789115" y="78478"/>
                  </a:moveTo>
                  <a:lnTo>
                    <a:pt x="789115" y="4016"/>
                  </a:lnTo>
                  <a:lnTo>
                    <a:pt x="785099" y="4016"/>
                  </a:lnTo>
                  <a:lnTo>
                    <a:pt x="785099" y="78478"/>
                  </a:lnTo>
                  <a:lnTo>
                    <a:pt x="789115" y="78478"/>
                  </a:lnTo>
                  <a:close/>
                  <a:moveTo>
                    <a:pt x="710638" y="78478"/>
                  </a:moveTo>
                  <a:lnTo>
                    <a:pt x="710638" y="4016"/>
                  </a:lnTo>
                  <a:lnTo>
                    <a:pt x="706621" y="4016"/>
                  </a:lnTo>
                  <a:lnTo>
                    <a:pt x="706621" y="78478"/>
                  </a:lnTo>
                  <a:lnTo>
                    <a:pt x="710638" y="78478"/>
                  </a:lnTo>
                  <a:close/>
                  <a:moveTo>
                    <a:pt x="1024629" y="78478"/>
                  </a:moveTo>
                  <a:lnTo>
                    <a:pt x="1024629" y="4016"/>
                  </a:lnTo>
                  <a:lnTo>
                    <a:pt x="1020613" y="4016"/>
                  </a:lnTo>
                  <a:lnTo>
                    <a:pt x="1020613" y="78478"/>
                  </a:lnTo>
                  <a:lnTo>
                    <a:pt x="1024629" y="78478"/>
                  </a:lnTo>
                  <a:close/>
                  <a:moveTo>
                    <a:pt x="867673" y="78478"/>
                  </a:moveTo>
                  <a:lnTo>
                    <a:pt x="867673" y="4016"/>
                  </a:lnTo>
                  <a:lnTo>
                    <a:pt x="863657" y="4016"/>
                  </a:lnTo>
                  <a:lnTo>
                    <a:pt x="863657" y="78478"/>
                  </a:lnTo>
                  <a:lnTo>
                    <a:pt x="867673" y="78478"/>
                  </a:lnTo>
                  <a:close/>
                  <a:moveTo>
                    <a:pt x="157036" y="1338702"/>
                  </a:moveTo>
                  <a:lnTo>
                    <a:pt x="157036" y="1413163"/>
                  </a:lnTo>
                  <a:lnTo>
                    <a:pt x="161052" y="1413163"/>
                  </a:lnTo>
                  <a:lnTo>
                    <a:pt x="161052" y="1338702"/>
                  </a:lnTo>
                  <a:lnTo>
                    <a:pt x="157036" y="1338702"/>
                  </a:lnTo>
                  <a:close/>
                  <a:moveTo>
                    <a:pt x="1103187" y="78478"/>
                  </a:moveTo>
                  <a:lnTo>
                    <a:pt x="1103187" y="4016"/>
                  </a:lnTo>
                  <a:lnTo>
                    <a:pt x="1099171" y="4016"/>
                  </a:lnTo>
                  <a:lnTo>
                    <a:pt x="1099171" y="78478"/>
                  </a:lnTo>
                  <a:lnTo>
                    <a:pt x="1103187" y="78478"/>
                  </a:lnTo>
                  <a:close/>
                  <a:moveTo>
                    <a:pt x="1338701" y="78478"/>
                  </a:moveTo>
                  <a:lnTo>
                    <a:pt x="1338701" y="4016"/>
                  </a:lnTo>
                  <a:lnTo>
                    <a:pt x="1334685" y="4016"/>
                  </a:lnTo>
                  <a:lnTo>
                    <a:pt x="1334685" y="78478"/>
                  </a:lnTo>
                  <a:lnTo>
                    <a:pt x="1338701" y="78478"/>
                  </a:lnTo>
                  <a:close/>
                  <a:moveTo>
                    <a:pt x="1260223" y="78478"/>
                  </a:moveTo>
                  <a:lnTo>
                    <a:pt x="1260223" y="4016"/>
                  </a:lnTo>
                  <a:lnTo>
                    <a:pt x="1256207" y="4016"/>
                  </a:lnTo>
                  <a:lnTo>
                    <a:pt x="1256207" y="78478"/>
                  </a:lnTo>
                  <a:lnTo>
                    <a:pt x="1260223" y="78478"/>
                  </a:lnTo>
                  <a:close/>
                  <a:moveTo>
                    <a:pt x="1181665" y="78478"/>
                  </a:moveTo>
                  <a:lnTo>
                    <a:pt x="1181665" y="4016"/>
                  </a:lnTo>
                  <a:lnTo>
                    <a:pt x="1177649" y="4016"/>
                  </a:lnTo>
                  <a:lnTo>
                    <a:pt x="1177649" y="78478"/>
                  </a:lnTo>
                  <a:lnTo>
                    <a:pt x="1181665" y="78478"/>
                  </a:lnTo>
                  <a:close/>
                  <a:moveTo>
                    <a:pt x="318088" y="157036"/>
                  </a:moveTo>
                  <a:lnTo>
                    <a:pt x="318088" y="82574"/>
                  </a:lnTo>
                  <a:lnTo>
                    <a:pt x="314072" y="82574"/>
                  </a:lnTo>
                  <a:lnTo>
                    <a:pt x="314072" y="157036"/>
                  </a:lnTo>
                  <a:lnTo>
                    <a:pt x="318088" y="157036"/>
                  </a:lnTo>
                  <a:close/>
                  <a:moveTo>
                    <a:pt x="239530" y="157036"/>
                  </a:moveTo>
                  <a:lnTo>
                    <a:pt x="239530" y="82574"/>
                  </a:lnTo>
                  <a:lnTo>
                    <a:pt x="235514" y="82574"/>
                  </a:lnTo>
                  <a:lnTo>
                    <a:pt x="235514" y="157036"/>
                  </a:lnTo>
                  <a:lnTo>
                    <a:pt x="239530" y="157036"/>
                  </a:lnTo>
                  <a:close/>
                  <a:moveTo>
                    <a:pt x="82494" y="78478"/>
                  </a:moveTo>
                  <a:lnTo>
                    <a:pt x="82494" y="4016"/>
                  </a:lnTo>
                  <a:lnTo>
                    <a:pt x="78478" y="4016"/>
                  </a:lnTo>
                  <a:lnTo>
                    <a:pt x="78478" y="78478"/>
                  </a:lnTo>
                  <a:lnTo>
                    <a:pt x="82494" y="78478"/>
                  </a:lnTo>
                  <a:close/>
                  <a:moveTo>
                    <a:pt x="161052" y="157036"/>
                  </a:moveTo>
                  <a:lnTo>
                    <a:pt x="161052" y="82574"/>
                  </a:lnTo>
                  <a:lnTo>
                    <a:pt x="157036" y="82574"/>
                  </a:lnTo>
                  <a:lnTo>
                    <a:pt x="157036" y="157036"/>
                  </a:lnTo>
                  <a:lnTo>
                    <a:pt x="161052" y="157036"/>
                  </a:lnTo>
                  <a:close/>
                  <a:moveTo>
                    <a:pt x="396566" y="157036"/>
                  </a:moveTo>
                  <a:lnTo>
                    <a:pt x="396566" y="82574"/>
                  </a:lnTo>
                  <a:lnTo>
                    <a:pt x="392550" y="82574"/>
                  </a:lnTo>
                  <a:lnTo>
                    <a:pt x="392550" y="157036"/>
                  </a:lnTo>
                  <a:lnTo>
                    <a:pt x="396566" y="157036"/>
                  </a:lnTo>
                  <a:close/>
                  <a:moveTo>
                    <a:pt x="553602" y="78478"/>
                  </a:moveTo>
                  <a:lnTo>
                    <a:pt x="553602" y="4016"/>
                  </a:lnTo>
                  <a:lnTo>
                    <a:pt x="549585" y="4016"/>
                  </a:lnTo>
                  <a:lnTo>
                    <a:pt x="549585" y="78478"/>
                  </a:lnTo>
                  <a:lnTo>
                    <a:pt x="553602" y="78478"/>
                  </a:lnTo>
                  <a:close/>
                  <a:moveTo>
                    <a:pt x="1495737" y="78478"/>
                  </a:moveTo>
                  <a:lnTo>
                    <a:pt x="1495737" y="4016"/>
                  </a:lnTo>
                  <a:lnTo>
                    <a:pt x="1491721" y="4016"/>
                  </a:lnTo>
                  <a:lnTo>
                    <a:pt x="1491721" y="78478"/>
                  </a:lnTo>
                  <a:lnTo>
                    <a:pt x="1495737" y="78478"/>
                  </a:lnTo>
                  <a:close/>
                  <a:moveTo>
                    <a:pt x="396566" y="78478"/>
                  </a:moveTo>
                  <a:lnTo>
                    <a:pt x="396566" y="4016"/>
                  </a:lnTo>
                  <a:lnTo>
                    <a:pt x="392550" y="4016"/>
                  </a:lnTo>
                  <a:lnTo>
                    <a:pt x="392550" y="78478"/>
                  </a:lnTo>
                  <a:lnTo>
                    <a:pt x="396566" y="78478"/>
                  </a:lnTo>
                  <a:close/>
                  <a:moveTo>
                    <a:pt x="475124" y="78478"/>
                  </a:moveTo>
                  <a:lnTo>
                    <a:pt x="475124" y="4016"/>
                  </a:lnTo>
                  <a:lnTo>
                    <a:pt x="471108" y="4016"/>
                  </a:lnTo>
                  <a:lnTo>
                    <a:pt x="471108" y="78478"/>
                  </a:lnTo>
                  <a:lnTo>
                    <a:pt x="475124" y="78478"/>
                  </a:lnTo>
                  <a:close/>
                  <a:moveTo>
                    <a:pt x="161052" y="78478"/>
                  </a:moveTo>
                  <a:lnTo>
                    <a:pt x="161052" y="4016"/>
                  </a:lnTo>
                  <a:lnTo>
                    <a:pt x="157036" y="4016"/>
                  </a:lnTo>
                  <a:lnTo>
                    <a:pt x="157036" y="78478"/>
                  </a:lnTo>
                  <a:lnTo>
                    <a:pt x="161052" y="78478"/>
                  </a:lnTo>
                  <a:close/>
                  <a:moveTo>
                    <a:pt x="239530" y="78478"/>
                  </a:moveTo>
                  <a:lnTo>
                    <a:pt x="239530" y="4016"/>
                  </a:lnTo>
                  <a:lnTo>
                    <a:pt x="235514" y="4016"/>
                  </a:lnTo>
                  <a:lnTo>
                    <a:pt x="235514" y="78478"/>
                  </a:lnTo>
                  <a:lnTo>
                    <a:pt x="239530" y="78478"/>
                  </a:lnTo>
                  <a:close/>
                  <a:moveTo>
                    <a:pt x="318088" y="78478"/>
                  </a:moveTo>
                  <a:lnTo>
                    <a:pt x="318088" y="4016"/>
                  </a:lnTo>
                  <a:lnTo>
                    <a:pt x="314072" y="4016"/>
                  </a:lnTo>
                  <a:lnTo>
                    <a:pt x="314072" y="78478"/>
                  </a:lnTo>
                  <a:lnTo>
                    <a:pt x="318088" y="78478"/>
                  </a:lnTo>
                  <a:close/>
                  <a:moveTo>
                    <a:pt x="1417259" y="78478"/>
                  </a:moveTo>
                  <a:lnTo>
                    <a:pt x="1417259" y="4016"/>
                  </a:lnTo>
                  <a:lnTo>
                    <a:pt x="1413243" y="4016"/>
                  </a:lnTo>
                  <a:lnTo>
                    <a:pt x="1413243" y="78478"/>
                  </a:lnTo>
                  <a:lnTo>
                    <a:pt x="1417259" y="78478"/>
                  </a:lnTo>
                  <a:close/>
                  <a:moveTo>
                    <a:pt x="2355378" y="549586"/>
                  </a:moveTo>
                  <a:lnTo>
                    <a:pt x="2359394" y="549586"/>
                  </a:lnTo>
                  <a:lnTo>
                    <a:pt x="2359394" y="475124"/>
                  </a:lnTo>
                  <a:lnTo>
                    <a:pt x="2355378" y="475124"/>
                  </a:lnTo>
                  <a:lnTo>
                    <a:pt x="2355378" y="549586"/>
                  </a:lnTo>
                  <a:close/>
                  <a:moveTo>
                    <a:pt x="2355378" y="471108"/>
                  </a:moveTo>
                  <a:lnTo>
                    <a:pt x="2359394" y="471108"/>
                  </a:lnTo>
                  <a:lnTo>
                    <a:pt x="2359394" y="396646"/>
                  </a:lnTo>
                  <a:lnTo>
                    <a:pt x="2355378" y="396646"/>
                  </a:lnTo>
                  <a:lnTo>
                    <a:pt x="2355378" y="471108"/>
                  </a:lnTo>
                  <a:close/>
                  <a:moveTo>
                    <a:pt x="2355378" y="314072"/>
                  </a:moveTo>
                  <a:lnTo>
                    <a:pt x="2359394" y="314072"/>
                  </a:lnTo>
                  <a:lnTo>
                    <a:pt x="2359394" y="239610"/>
                  </a:lnTo>
                  <a:lnTo>
                    <a:pt x="2355378" y="239610"/>
                  </a:lnTo>
                  <a:lnTo>
                    <a:pt x="2355378" y="314072"/>
                  </a:lnTo>
                  <a:close/>
                  <a:moveTo>
                    <a:pt x="2355378" y="392550"/>
                  </a:moveTo>
                  <a:lnTo>
                    <a:pt x="2359394" y="392550"/>
                  </a:lnTo>
                  <a:lnTo>
                    <a:pt x="2359394" y="318088"/>
                  </a:lnTo>
                  <a:lnTo>
                    <a:pt x="2355378" y="318088"/>
                  </a:lnTo>
                  <a:lnTo>
                    <a:pt x="2355378" y="392550"/>
                  </a:lnTo>
                  <a:close/>
                  <a:moveTo>
                    <a:pt x="2355378" y="628064"/>
                  </a:moveTo>
                  <a:lnTo>
                    <a:pt x="2359394" y="628064"/>
                  </a:lnTo>
                  <a:lnTo>
                    <a:pt x="2359394" y="553602"/>
                  </a:lnTo>
                  <a:lnTo>
                    <a:pt x="2355378" y="553602"/>
                  </a:lnTo>
                  <a:lnTo>
                    <a:pt x="2355378" y="628064"/>
                  </a:lnTo>
                  <a:close/>
                  <a:moveTo>
                    <a:pt x="2355378" y="785100"/>
                  </a:moveTo>
                  <a:lnTo>
                    <a:pt x="2359394" y="785100"/>
                  </a:lnTo>
                  <a:lnTo>
                    <a:pt x="2359394" y="710638"/>
                  </a:lnTo>
                  <a:lnTo>
                    <a:pt x="2355378" y="710638"/>
                  </a:lnTo>
                  <a:lnTo>
                    <a:pt x="2355378" y="785100"/>
                  </a:lnTo>
                  <a:close/>
                  <a:moveTo>
                    <a:pt x="2355378" y="1020613"/>
                  </a:moveTo>
                  <a:lnTo>
                    <a:pt x="2359394" y="1020613"/>
                  </a:lnTo>
                  <a:lnTo>
                    <a:pt x="2359394" y="946152"/>
                  </a:lnTo>
                  <a:lnTo>
                    <a:pt x="2355378" y="946152"/>
                  </a:lnTo>
                  <a:lnTo>
                    <a:pt x="2355378" y="1020613"/>
                  </a:lnTo>
                  <a:close/>
                  <a:moveTo>
                    <a:pt x="2355378" y="942136"/>
                  </a:moveTo>
                  <a:lnTo>
                    <a:pt x="2359394" y="942136"/>
                  </a:lnTo>
                  <a:lnTo>
                    <a:pt x="2359394" y="867674"/>
                  </a:lnTo>
                  <a:lnTo>
                    <a:pt x="2355378" y="867674"/>
                  </a:lnTo>
                  <a:lnTo>
                    <a:pt x="2355378" y="942136"/>
                  </a:lnTo>
                  <a:close/>
                  <a:moveTo>
                    <a:pt x="2355378" y="235514"/>
                  </a:moveTo>
                  <a:lnTo>
                    <a:pt x="2359394" y="235514"/>
                  </a:lnTo>
                  <a:lnTo>
                    <a:pt x="2359394" y="161052"/>
                  </a:lnTo>
                  <a:lnTo>
                    <a:pt x="2355378" y="161052"/>
                  </a:lnTo>
                  <a:lnTo>
                    <a:pt x="2355378" y="235514"/>
                  </a:lnTo>
                  <a:close/>
                  <a:moveTo>
                    <a:pt x="2355378" y="706622"/>
                  </a:moveTo>
                  <a:lnTo>
                    <a:pt x="2359394" y="706622"/>
                  </a:lnTo>
                  <a:lnTo>
                    <a:pt x="2359394" y="632160"/>
                  </a:lnTo>
                  <a:lnTo>
                    <a:pt x="2355378" y="632160"/>
                  </a:lnTo>
                  <a:lnTo>
                    <a:pt x="2355378" y="706622"/>
                  </a:lnTo>
                  <a:close/>
                  <a:moveTo>
                    <a:pt x="2355378" y="863658"/>
                  </a:moveTo>
                  <a:lnTo>
                    <a:pt x="2359394" y="863658"/>
                  </a:lnTo>
                  <a:lnTo>
                    <a:pt x="2359394" y="789196"/>
                  </a:lnTo>
                  <a:lnTo>
                    <a:pt x="2355378" y="789196"/>
                  </a:lnTo>
                  <a:lnTo>
                    <a:pt x="2355378" y="863658"/>
                  </a:lnTo>
                  <a:close/>
                  <a:moveTo>
                    <a:pt x="1574215" y="78478"/>
                  </a:moveTo>
                  <a:lnTo>
                    <a:pt x="1574215" y="4016"/>
                  </a:lnTo>
                  <a:lnTo>
                    <a:pt x="1570198" y="4016"/>
                  </a:lnTo>
                  <a:lnTo>
                    <a:pt x="1570198" y="78478"/>
                  </a:lnTo>
                  <a:lnTo>
                    <a:pt x="1574215" y="78478"/>
                  </a:lnTo>
                  <a:close/>
                  <a:moveTo>
                    <a:pt x="1966764" y="78478"/>
                  </a:moveTo>
                  <a:lnTo>
                    <a:pt x="1966764" y="4016"/>
                  </a:lnTo>
                  <a:lnTo>
                    <a:pt x="1962748" y="4016"/>
                  </a:lnTo>
                  <a:lnTo>
                    <a:pt x="1962748" y="78478"/>
                  </a:lnTo>
                  <a:lnTo>
                    <a:pt x="1966764" y="78478"/>
                  </a:lnTo>
                  <a:close/>
                  <a:moveTo>
                    <a:pt x="1888286" y="78478"/>
                  </a:moveTo>
                  <a:lnTo>
                    <a:pt x="1888286" y="4016"/>
                  </a:lnTo>
                  <a:lnTo>
                    <a:pt x="1884270" y="4016"/>
                  </a:lnTo>
                  <a:lnTo>
                    <a:pt x="1884270" y="78478"/>
                  </a:lnTo>
                  <a:lnTo>
                    <a:pt x="1888286" y="78478"/>
                  </a:lnTo>
                  <a:close/>
                  <a:moveTo>
                    <a:pt x="1809809" y="78478"/>
                  </a:moveTo>
                  <a:lnTo>
                    <a:pt x="1809809" y="4016"/>
                  </a:lnTo>
                  <a:lnTo>
                    <a:pt x="1805792" y="4016"/>
                  </a:lnTo>
                  <a:lnTo>
                    <a:pt x="1805792" y="78478"/>
                  </a:lnTo>
                  <a:lnTo>
                    <a:pt x="1809809" y="78478"/>
                  </a:lnTo>
                  <a:close/>
                  <a:moveTo>
                    <a:pt x="1652773" y="78478"/>
                  </a:moveTo>
                  <a:lnTo>
                    <a:pt x="1652773" y="4016"/>
                  </a:lnTo>
                  <a:lnTo>
                    <a:pt x="1648756" y="4016"/>
                  </a:lnTo>
                  <a:lnTo>
                    <a:pt x="1648756" y="78478"/>
                  </a:lnTo>
                  <a:lnTo>
                    <a:pt x="1652773" y="78478"/>
                  </a:lnTo>
                  <a:close/>
                  <a:moveTo>
                    <a:pt x="1731250" y="78478"/>
                  </a:moveTo>
                  <a:lnTo>
                    <a:pt x="1731250" y="4016"/>
                  </a:lnTo>
                  <a:lnTo>
                    <a:pt x="1727234" y="4016"/>
                  </a:lnTo>
                  <a:lnTo>
                    <a:pt x="1727234" y="78478"/>
                  </a:lnTo>
                  <a:lnTo>
                    <a:pt x="1731250" y="78478"/>
                  </a:lnTo>
                  <a:close/>
                  <a:moveTo>
                    <a:pt x="2202358" y="78478"/>
                  </a:moveTo>
                  <a:lnTo>
                    <a:pt x="2202358" y="4016"/>
                  </a:lnTo>
                  <a:lnTo>
                    <a:pt x="2198342" y="4016"/>
                  </a:lnTo>
                  <a:lnTo>
                    <a:pt x="2198342" y="78478"/>
                  </a:lnTo>
                  <a:lnTo>
                    <a:pt x="2202358" y="78478"/>
                  </a:lnTo>
                  <a:close/>
                  <a:moveTo>
                    <a:pt x="2280836" y="78478"/>
                  </a:moveTo>
                  <a:lnTo>
                    <a:pt x="2280836" y="4016"/>
                  </a:lnTo>
                  <a:lnTo>
                    <a:pt x="2276820" y="4016"/>
                  </a:lnTo>
                  <a:lnTo>
                    <a:pt x="2276820" y="78478"/>
                  </a:lnTo>
                  <a:lnTo>
                    <a:pt x="2280836" y="78478"/>
                  </a:lnTo>
                  <a:close/>
                  <a:moveTo>
                    <a:pt x="2359394" y="78478"/>
                  </a:moveTo>
                  <a:lnTo>
                    <a:pt x="2359394" y="4016"/>
                  </a:lnTo>
                  <a:lnTo>
                    <a:pt x="2355378" y="4016"/>
                  </a:lnTo>
                  <a:lnTo>
                    <a:pt x="2355378" y="78478"/>
                  </a:lnTo>
                  <a:lnTo>
                    <a:pt x="2359394" y="78478"/>
                  </a:lnTo>
                  <a:close/>
                  <a:moveTo>
                    <a:pt x="2123800" y="78478"/>
                  </a:moveTo>
                  <a:lnTo>
                    <a:pt x="2123800" y="4016"/>
                  </a:lnTo>
                  <a:lnTo>
                    <a:pt x="2119784" y="4016"/>
                  </a:lnTo>
                  <a:lnTo>
                    <a:pt x="2119784" y="78478"/>
                  </a:lnTo>
                  <a:lnTo>
                    <a:pt x="2123800" y="78478"/>
                  </a:lnTo>
                  <a:close/>
                  <a:moveTo>
                    <a:pt x="2045322" y="78478"/>
                  </a:moveTo>
                  <a:lnTo>
                    <a:pt x="2045322" y="4016"/>
                  </a:lnTo>
                  <a:lnTo>
                    <a:pt x="2041306" y="4016"/>
                  </a:lnTo>
                  <a:lnTo>
                    <a:pt x="2041306" y="78478"/>
                  </a:lnTo>
                  <a:lnTo>
                    <a:pt x="2045322" y="78478"/>
                  </a:lnTo>
                  <a:close/>
                  <a:moveTo>
                    <a:pt x="475124" y="157036"/>
                  </a:moveTo>
                  <a:lnTo>
                    <a:pt x="475124" y="82574"/>
                  </a:lnTo>
                  <a:lnTo>
                    <a:pt x="471108" y="82574"/>
                  </a:lnTo>
                  <a:lnTo>
                    <a:pt x="471108" y="157036"/>
                  </a:lnTo>
                  <a:lnTo>
                    <a:pt x="475124" y="157036"/>
                  </a:lnTo>
                  <a:close/>
                  <a:moveTo>
                    <a:pt x="161052" y="475124"/>
                  </a:moveTo>
                  <a:lnTo>
                    <a:pt x="157036" y="475124"/>
                  </a:lnTo>
                  <a:lnTo>
                    <a:pt x="157036" y="549586"/>
                  </a:lnTo>
                  <a:lnTo>
                    <a:pt x="161052" y="549586"/>
                  </a:lnTo>
                  <a:lnTo>
                    <a:pt x="161052" y="475124"/>
                  </a:lnTo>
                  <a:close/>
                  <a:moveTo>
                    <a:pt x="1495737" y="235514"/>
                  </a:moveTo>
                  <a:lnTo>
                    <a:pt x="1495737" y="161052"/>
                  </a:lnTo>
                  <a:lnTo>
                    <a:pt x="1491721" y="161052"/>
                  </a:lnTo>
                  <a:lnTo>
                    <a:pt x="1491721" y="235514"/>
                  </a:lnTo>
                  <a:lnTo>
                    <a:pt x="1495737" y="235514"/>
                  </a:lnTo>
                  <a:close/>
                  <a:moveTo>
                    <a:pt x="1574215" y="235514"/>
                  </a:moveTo>
                  <a:lnTo>
                    <a:pt x="1574215" y="161052"/>
                  </a:lnTo>
                  <a:lnTo>
                    <a:pt x="1570198" y="161052"/>
                  </a:lnTo>
                  <a:lnTo>
                    <a:pt x="1570198" y="235514"/>
                  </a:lnTo>
                  <a:lnTo>
                    <a:pt x="1574215" y="235514"/>
                  </a:lnTo>
                  <a:close/>
                  <a:moveTo>
                    <a:pt x="1652773" y="235514"/>
                  </a:moveTo>
                  <a:lnTo>
                    <a:pt x="1652773" y="161052"/>
                  </a:lnTo>
                  <a:lnTo>
                    <a:pt x="1648756" y="161052"/>
                  </a:lnTo>
                  <a:lnTo>
                    <a:pt x="1648756" y="235514"/>
                  </a:lnTo>
                  <a:lnTo>
                    <a:pt x="1652773" y="235514"/>
                  </a:lnTo>
                  <a:close/>
                  <a:moveTo>
                    <a:pt x="2045322" y="235514"/>
                  </a:moveTo>
                  <a:lnTo>
                    <a:pt x="2045322" y="161052"/>
                  </a:lnTo>
                  <a:lnTo>
                    <a:pt x="2041306" y="161052"/>
                  </a:lnTo>
                  <a:lnTo>
                    <a:pt x="2041306" y="235514"/>
                  </a:lnTo>
                  <a:lnTo>
                    <a:pt x="2045322" y="235514"/>
                  </a:lnTo>
                  <a:close/>
                  <a:moveTo>
                    <a:pt x="1731250" y="235514"/>
                  </a:moveTo>
                  <a:lnTo>
                    <a:pt x="1731250" y="161052"/>
                  </a:lnTo>
                  <a:lnTo>
                    <a:pt x="1727234" y="161052"/>
                  </a:lnTo>
                  <a:lnTo>
                    <a:pt x="1727234" y="235514"/>
                  </a:lnTo>
                  <a:lnTo>
                    <a:pt x="1731250" y="235514"/>
                  </a:lnTo>
                  <a:close/>
                  <a:moveTo>
                    <a:pt x="1260223" y="235514"/>
                  </a:moveTo>
                  <a:lnTo>
                    <a:pt x="1260223" y="161052"/>
                  </a:lnTo>
                  <a:lnTo>
                    <a:pt x="1256207" y="161052"/>
                  </a:lnTo>
                  <a:lnTo>
                    <a:pt x="1256207" y="235514"/>
                  </a:lnTo>
                  <a:lnTo>
                    <a:pt x="1260223" y="235514"/>
                  </a:lnTo>
                  <a:close/>
                  <a:moveTo>
                    <a:pt x="1809809" y="235514"/>
                  </a:moveTo>
                  <a:lnTo>
                    <a:pt x="1809809" y="161052"/>
                  </a:lnTo>
                  <a:lnTo>
                    <a:pt x="1805792" y="161052"/>
                  </a:lnTo>
                  <a:lnTo>
                    <a:pt x="1805792" y="235514"/>
                  </a:lnTo>
                  <a:lnTo>
                    <a:pt x="1809809" y="235514"/>
                  </a:lnTo>
                  <a:close/>
                  <a:moveTo>
                    <a:pt x="1181665" y="235514"/>
                  </a:moveTo>
                  <a:lnTo>
                    <a:pt x="1181665" y="161052"/>
                  </a:lnTo>
                  <a:lnTo>
                    <a:pt x="1177649" y="161052"/>
                  </a:lnTo>
                  <a:lnTo>
                    <a:pt x="1177649" y="235514"/>
                  </a:lnTo>
                  <a:lnTo>
                    <a:pt x="1181665" y="235514"/>
                  </a:lnTo>
                  <a:close/>
                  <a:moveTo>
                    <a:pt x="1417259" y="235514"/>
                  </a:moveTo>
                  <a:lnTo>
                    <a:pt x="1417259" y="161052"/>
                  </a:lnTo>
                  <a:lnTo>
                    <a:pt x="1413243" y="161052"/>
                  </a:lnTo>
                  <a:lnTo>
                    <a:pt x="1413243" y="235514"/>
                  </a:lnTo>
                  <a:lnTo>
                    <a:pt x="1417259" y="235514"/>
                  </a:lnTo>
                  <a:close/>
                  <a:moveTo>
                    <a:pt x="1338701" y="235514"/>
                  </a:moveTo>
                  <a:lnTo>
                    <a:pt x="1338701" y="161052"/>
                  </a:lnTo>
                  <a:lnTo>
                    <a:pt x="1334685" y="161052"/>
                  </a:lnTo>
                  <a:lnTo>
                    <a:pt x="1334685" y="235514"/>
                  </a:lnTo>
                  <a:lnTo>
                    <a:pt x="1338701" y="235514"/>
                  </a:lnTo>
                  <a:close/>
                  <a:moveTo>
                    <a:pt x="396566" y="235514"/>
                  </a:moveTo>
                  <a:lnTo>
                    <a:pt x="396566" y="161052"/>
                  </a:lnTo>
                  <a:lnTo>
                    <a:pt x="392550" y="161052"/>
                  </a:lnTo>
                  <a:lnTo>
                    <a:pt x="392550" y="235514"/>
                  </a:lnTo>
                  <a:lnTo>
                    <a:pt x="396566" y="235514"/>
                  </a:lnTo>
                  <a:close/>
                  <a:moveTo>
                    <a:pt x="867673" y="235514"/>
                  </a:moveTo>
                  <a:lnTo>
                    <a:pt x="867673" y="161052"/>
                  </a:lnTo>
                  <a:lnTo>
                    <a:pt x="863657" y="161052"/>
                  </a:lnTo>
                  <a:lnTo>
                    <a:pt x="863657" y="235514"/>
                  </a:lnTo>
                  <a:lnTo>
                    <a:pt x="867673" y="235514"/>
                  </a:lnTo>
                  <a:close/>
                  <a:moveTo>
                    <a:pt x="789115" y="235514"/>
                  </a:moveTo>
                  <a:lnTo>
                    <a:pt x="789115" y="161052"/>
                  </a:lnTo>
                  <a:lnTo>
                    <a:pt x="785099" y="161052"/>
                  </a:lnTo>
                  <a:lnTo>
                    <a:pt x="785099" y="235514"/>
                  </a:lnTo>
                  <a:lnTo>
                    <a:pt x="789115" y="235514"/>
                  </a:lnTo>
                  <a:close/>
                  <a:moveTo>
                    <a:pt x="475124" y="235514"/>
                  </a:moveTo>
                  <a:lnTo>
                    <a:pt x="475124" y="161052"/>
                  </a:lnTo>
                  <a:lnTo>
                    <a:pt x="471108" y="161052"/>
                  </a:lnTo>
                  <a:lnTo>
                    <a:pt x="471108" y="235514"/>
                  </a:lnTo>
                  <a:lnTo>
                    <a:pt x="475124" y="235514"/>
                  </a:lnTo>
                  <a:close/>
                  <a:moveTo>
                    <a:pt x="710638" y="235514"/>
                  </a:moveTo>
                  <a:lnTo>
                    <a:pt x="710638" y="161052"/>
                  </a:lnTo>
                  <a:lnTo>
                    <a:pt x="706621" y="161052"/>
                  </a:lnTo>
                  <a:lnTo>
                    <a:pt x="706621" y="235514"/>
                  </a:lnTo>
                  <a:lnTo>
                    <a:pt x="710638" y="235514"/>
                  </a:lnTo>
                  <a:close/>
                  <a:moveTo>
                    <a:pt x="553602" y="235514"/>
                  </a:moveTo>
                  <a:lnTo>
                    <a:pt x="553602" y="161052"/>
                  </a:lnTo>
                  <a:lnTo>
                    <a:pt x="549585" y="161052"/>
                  </a:lnTo>
                  <a:lnTo>
                    <a:pt x="549585" y="235514"/>
                  </a:lnTo>
                  <a:lnTo>
                    <a:pt x="553602" y="235514"/>
                  </a:lnTo>
                  <a:close/>
                  <a:moveTo>
                    <a:pt x="1888286" y="235514"/>
                  </a:moveTo>
                  <a:lnTo>
                    <a:pt x="1888286" y="161052"/>
                  </a:lnTo>
                  <a:lnTo>
                    <a:pt x="1884270" y="161052"/>
                  </a:lnTo>
                  <a:lnTo>
                    <a:pt x="1884270" y="235514"/>
                  </a:lnTo>
                  <a:lnTo>
                    <a:pt x="1888286" y="235514"/>
                  </a:lnTo>
                  <a:close/>
                  <a:moveTo>
                    <a:pt x="318088" y="235514"/>
                  </a:moveTo>
                  <a:lnTo>
                    <a:pt x="318088" y="161052"/>
                  </a:lnTo>
                  <a:lnTo>
                    <a:pt x="314072" y="161052"/>
                  </a:lnTo>
                  <a:lnTo>
                    <a:pt x="314072" y="235514"/>
                  </a:lnTo>
                  <a:lnTo>
                    <a:pt x="318088" y="235514"/>
                  </a:lnTo>
                  <a:close/>
                  <a:moveTo>
                    <a:pt x="2198342" y="314072"/>
                  </a:moveTo>
                  <a:lnTo>
                    <a:pt x="2202358" y="314072"/>
                  </a:lnTo>
                  <a:lnTo>
                    <a:pt x="2202358" y="239610"/>
                  </a:lnTo>
                  <a:lnTo>
                    <a:pt x="2198342" y="239610"/>
                  </a:lnTo>
                  <a:lnTo>
                    <a:pt x="2198342" y="314072"/>
                  </a:lnTo>
                  <a:close/>
                  <a:moveTo>
                    <a:pt x="1966764" y="235514"/>
                  </a:moveTo>
                  <a:lnTo>
                    <a:pt x="1966764" y="161052"/>
                  </a:lnTo>
                  <a:lnTo>
                    <a:pt x="1962748" y="161052"/>
                  </a:lnTo>
                  <a:lnTo>
                    <a:pt x="1962748" y="235514"/>
                  </a:lnTo>
                  <a:lnTo>
                    <a:pt x="1966764" y="235514"/>
                  </a:lnTo>
                  <a:close/>
                  <a:moveTo>
                    <a:pt x="239530" y="235514"/>
                  </a:moveTo>
                  <a:lnTo>
                    <a:pt x="239530" y="161052"/>
                  </a:lnTo>
                  <a:lnTo>
                    <a:pt x="235514" y="161052"/>
                  </a:lnTo>
                  <a:lnTo>
                    <a:pt x="235514" y="235514"/>
                  </a:lnTo>
                  <a:lnTo>
                    <a:pt x="239530" y="235514"/>
                  </a:lnTo>
                  <a:close/>
                  <a:moveTo>
                    <a:pt x="632080" y="235514"/>
                  </a:moveTo>
                  <a:lnTo>
                    <a:pt x="632080" y="161052"/>
                  </a:lnTo>
                  <a:lnTo>
                    <a:pt x="628063" y="161052"/>
                  </a:lnTo>
                  <a:lnTo>
                    <a:pt x="628063" y="235514"/>
                  </a:lnTo>
                  <a:lnTo>
                    <a:pt x="632080" y="235514"/>
                  </a:lnTo>
                  <a:close/>
                  <a:moveTo>
                    <a:pt x="1103187" y="235514"/>
                  </a:moveTo>
                  <a:lnTo>
                    <a:pt x="1103187" y="161052"/>
                  </a:lnTo>
                  <a:lnTo>
                    <a:pt x="1099171" y="161052"/>
                  </a:lnTo>
                  <a:lnTo>
                    <a:pt x="1099171" y="235514"/>
                  </a:lnTo>
                  <a:lnTo>
                    <a:pt x="1103187" y="235514"/>
                  </a:lnTo>
                  <a:close/>
                  <a:moveTo>
                    <a:pt x="785099" y="1260224"/>
                  </a:moveTo>
                  <a:lnTo>
                    <a:pt x="785099" y="1334685"/>
                  </a:lnTo>
                  <a:lnTo>
                    <a:pt x="789115" y="1334685"/>
                  </a:lnTo>
                  <a:lnTo>
                    <a:pt x="789115" y="1260224"/>
                  </a:lnTo>
                  <a:lnTo>
                    <a:pt x="785099" y="1260224"/>
                  </a:lnTo>
                  <a:close/>
                  <a:moveTo>
                    <a:pt x="628063" y="1260224"/>
                  </a:moveTo>
                  <a:lnTo>
                    <a:pt x="628063" y="1334685"/>
                  </a:lnTo>
                  <a:lnTo>
                    <a:pt x="632080" y="1334685"/>
                  </a:lnTo>
                  <a:lnTo>
                    <a:pt x="632080" y="1260224"/>
                  </a:lnTo>
                  <a:lnTo>
                    <a:pt x="628063" y="1260224"/>
                  </a:lnTo>
                  <a:close/>
                  <a:moveTo>
                    <a:pt x="549585" y="1260224"/>
                  </a:moveTo>
                  <a:lnTo>
                    <a:pt x="549585" y="1334685"/>
                  </a:lnTo>
                  <a:lnTo>
                    <a:pt x="553602" y="1334685"/>
                  </a:lnTo>
                  <a:lnTo>
                    <a:pt x="553602" y="1260224"/>
                  </a:lnTo>
                  <a:lnTo>
                    <a:pt x="549585" y="1260224"/>
                  </a:lnTo>
                  <a:close/>
                  <a:moveTo>
                    <a:pt x="471108" y="1260224"/>
                  </a:moveTo>
                  <a:lnTo>
                    <a:pt x="471108" y="1334685"/>
                  </a:lnTo>
                  <a:lnTo>
                    <a:pt x="475124" y="1334685"/>
                  </a:lnTo>
                  <a:lnTo>
                    <a:pt x="475124" y="1260224"/>
                  </a:lnTo>
                  <a:lnTo>
                    <a:pt x="471108" y="1260224"/>
                  </a:lnTo>
                  <a:close/>
                  <a:moveTo>
                    <a:pt x="1099171" y="1260224"/>
                  </a:moveTo>
                  <a:lnTo>
                    <a:pt x="1099171" y="1334685"/>
                  </a:lnTo>
                  <a:lnTo>
                    <a:pt x="1103187" y="1334685"/>
                  </a:lnTo>
                  <a:lnTo>
                    <a:pt x="1103187" y="1260224"/>
                  </a:lnTo>
                  <a:lnTo>
                    <a:pt x="1099171" y="1260224"/>
                  </a:lnTo>
                  <a:close/>
                  <a:moveTo>
                    <a:pt x="392550" y="1260224"/>
                  </a:moveTo>
                  <a:lnTo>
                    <a:pt x="392550" y="1334685"/>
                  </a:lnTo>
                  <a:lnTo>
                    <a:pt x="396566" y="1334685"/>
                  </a:lnTo>
                  <a:lnTo>
                    <a:pt x="396566" y="1260224"/>
                  </a:lnTo>
                  <a:lnTo>
                    <a:pt x="392550" y="1260224"/>
                  </a:lnTo>
                  <a:close/>
                  <a:moveTo>
                    <a:pt x="1020613" y="1260224"/>
                  </a:moveTo>
                  <a:lnTo>
                    <a:pt x="1020613" y="1334685"/>
                  </a:lnTo>
                  <a:lnTo>
                    <a:pt x="1024629" y="1334685"/>
                  </a:lnTo>
                  <a:lnTo>
                    <a:pt x="1024629" y="1260224"/>
                  </a:lnTo>
                  <a:lnTo>
                    <a:pt x="1020613" y="1260224"/>
                  </a:lnTo>
                  <a:close/>
                  <a:moveTo>
                    <a:pt x="863657" y="1260224"/>
                  </a:moveTo>
                  <a:lnTo>
                    <a:pt x="863657" y="1334685"/>
                  </a:lnTo>
                  <a:lnTo>
                    <a:pt x="867673" y="1334685"/>
                  </a:lnTo>
                  <a:lnTo>
                    <a:pt x="867673" y="1260224"/>
                  </a:lnTo>
                  <a:lnTo>
                    <a:pt x="863657" y="1260224"/>
                  </a:lnTo>
                  <a:close/>
                  <a:moveTo>
                    <a:pt x="942135" y="1260224"/>
                  </a:moveTo>
                  <a:lnTo>
                    <a:pt x="942135" y="1334685"/>
                  </a:lnTo>
                  <a:lnTo>
                    <a:pt x="946151" y="1334685"/>
                  </a:lnTo>
                  <a:lnTo>
                    <a:pt x="946151" y="1260224"/>
                  </a:lnTo>
                  <a:lnTo>
                    <a:pt x="942135" y="1260224"/>
                  </a:lnTo>
                  <a:close/>
                  <a:moveTo>
                    <a:pt x="706621" y="1260224"/>
                  </a:moveTo>
                  <a:lnTo>
                    <a:pt x="706621" y="1334685"/>
                  </a:lnTo>
                  <a:lnTo>
                    <a:pt x="710638" y="1334685"/>
                  </a:lnTo>
                  <a:lnTo>
                    <a:pt x="710638" y="1260224"/>
                  </a:lnTo>
                  <a:lnTo>
                    <a:pt x="706621" y="1260224"/>
                  </a:lnTo>
                  <a:close/>
                  <a:moveTo>
                    <a:pt x="2123800" y="235514"/>
                  </a:moveTo>
                  <a:lnTo>
                    <a:pt x="2123800" y="161052"/>
                  </a:lnTo>
                  <a:lnTo>
                    <a:pt x="2119784" y="161052"/>
                  </a:lnTo>
                  <a:lnTo>
                    <a:pt x="2119784" y="235514"/>
                  </a:lnTo>
                  <a:lnTo>
                    <a:pt x="2123800" y="235514"/>
                  </a:lnTo>
                  <a:close/>
                  <a:moveTo>
                    <a:pt x="946151" y="235514"/>
                  </a:moveTo>
                  <a:lnTo>
                    <a:pt x="946151" y="161052"/>
                  </a:lnTo>
                  <a:lnTo>
                    <a:pt x="942135" y="161052"/>
                  </a:lnTo>
                  <a:lnTo>
                    <a:pt x="942135" y="235514"/>
                  </a:lnTo>
                  <a:lnTo>
                    <a:pt x="946151" y="235514"/>
                  </a:lnTo>
                  <a:close/>
                  <a:moveTo>
                    <a:pt x="314072" y="1260224"/>
                  </a:moveTo>
                  <a:lnTo>
                    <a:pt x="314072" y="1334685"/>
                  </a:lnTo>
                  <a:lnTo>
                    <a:pt x="318088" y="1334685"/>
                  </a:lnTo>
                  <a:lnTo>
                    <a:pt x="318088" y="1260224"/>
                  </a:lnTo>
                  <a:lnTo>
                    <a:pt x="314072" y="1260224"/>
                  </a:lnTo>
                  <a:close/>
                  <a:moveTo>
                    <a:pt x="2198342" y="392550"/>
                  </a:moveTo>
                  <a:lnTo>
                    <a:pt x="2202358" y="392550"/>
                  </a:lnTo>
                  <a:lnTo>
                    <a:pt x="2202358" y="318088"/>
                  </a:lnTo>
                  <a:lnTo>
                    <a:pt x="2198342" y="318088"/>
                  </a:lnTo>
                  <a:lnTo>
                    <a:pt x="2198342" y="392550"/>
                  </a:lnTo>
                  <a:close/>
                  <a:moveTo>
                    <a:pt x="1024629" y="235514"/>
                  </a:moveTo>
                  <a:lnTo>
                    <a:pt x="1024629" y="161052"/>
                  </a:lnTo>
                  <a:lnTo>
                    <a:pt x="1020613" y="161052"/>
                  </a:lnTo>
                  <a:lnTo>
                    <a:pt x="1020613" y="235514"/>
                  </a:lnTo>
                  <a:lnTo>
                    <a:pt x="1024629" y="235514"/>
                  </a:lnTo>
                  <a:close/>
                  <a:moveTo>
                    <a:pt x="1177649" y="1260224"/>
                  </a:moveTo>
                  <a:lnTo>
                    <a:pt x="1177649" y="1334685"/>
                  </a:lnTo>
                  <a:lnTo>
                    <a:pt x="1181665" y="1334685"/>
                  </a:lnTo>
                  <a:lnTo>
                    <a:pt x="1181665" y="1260224"/>
                  </a:lnTo>
                  <a:lnTo>
                    <a:pt x="1177649" y="1260224"/>
                  </a:lnTo>
                  <a:close/>
                  <a:moveTo>
                    <a:pt x="235514" y="1260224"/>
                  </a:moveTo>
                  <a:lnTo>
                    <a:pt x="235514" y="1334685"/>
                  </a:lnTo>
                  <a:lnTo>
                    <a:pt x="239530" y="1334685"/>
                  </a:lnTo>
                  <a:lnTo>
                    <a:pt x="239530" y="1260224"/>
                  </a:lnTo>
                  <a:lnTo>
                    <a:pt x="235514" y="1260224"/>
                  </a:lnTo>
                  <a:close/>
                  <a:moveTo>
                    <a:pt x="2198342" y="471108"/>
                  </a:moveTo>
                  <a:lnTo>
                    <a:pt x="2202358" y="471108"/>
                  </a:lnTo>
                  <a:lnTo>
                    <a:pt x="2202358" y="396646"/>
                  </a:lnTo>
                  <a:lnTo>
                    <a:pt x="2198342" y="396646"/>
                  </a:lnTo>
                  <a:lnTo>
                    <a:pt x="2198342" y="471108"/>
                  </a:lnTo>
                  <a:close/>
                  <a:moveTo>
                    <a:pt x="2435864" y="2008"/>
                  </a:moveTo>
                  <a:lnTo>
                    <a:pt x="2435864" y="4016"/>
                  </a:lnTo>
                  <a:lnTo>
                    <a:pt x="2433856" y="4016"/>
                  </a:lnTo>
                  <a:lnTo>
                    <a:pt x="2433856" y="78478"/>
                  </a:lnTo>
                  <a:lnTo>
                    <a:pt x="2435864" y="78478"/>
                  </a:lnTo>
                  <a:lnTo>
                    <a:pt x="2435864" y="82494"/>
                  </a:lnTo>
                  <a:lnTo>
                    <a:pt x="2433856" y="82494"/>
                  </a:lnTo>
                  <a:lnTo>
                    <a:pt x="2433856" y="156956"/>
                  </a:lnTo>
                  <a:lnTo>
                    <a:pt x="2435864" y="156956"/>
                  </a:lnTo>
                  <a:lnTo>
                    <a:pt x="2435864" y="160972"/>
                  </a:lnTo>
                  <a:lnTo>
                    <a:pt x="2433856" y="160972"/>
                  </a:lnTo>
                  <a:lnTo>
                    <a:pt x="2433856" y="235433"/>
                  </a:lnTo>
                  <a:lnTo>
                    <a:pt x="2435864" y="235433"/>
                  </a:lnTo>
                  <a:lnTo>
                    <a:pt x="2435864" y="239450"/>
                  </a:lnTo>
                  <a:lnTo>
                    <a:pt x="2433856" y="239450"/>
                  </a:lnTo>
                  <a:lnTo>
                    <a:pt x="2433856" y="313911"/>
                  </a:lnTo>
                  <a:lnTo>
                    <a:pt x="2435864" y="313911"/>
                  </a:lnTo>
                  <a:lnTo>
                    <a:pt x="2435864" y="317928"/>
                  </a:lnTo>
                  <a:lnTo>
                    <a:pt x="2433856" y="317928"/>
                  </a:lnTo>
                  <a:lnTo>
                    <a:pt x="2433856" y="392389"/>
                  </a:lnTo>
                  <a:lnTo>
                    <a:pt x="2435864" y="392389"/>
                  </a:lnTo>
                  <a:lnTo>
                    <a:pt x="2435864" y="396405"/>
                  </a:lnTo>
                  <a:lnTo>
                    <a:pt x="2433856" y="396405"/>
                  </a:lnTo>
                  <a:lnTo>
                    <a:pt x="2433856" y="470867"/>
                  </a:lnTo>
                  <a:lnTo>
                    <a:pt x="2435864" y="470867"/>
                  </a:lnTo>
                  <a:lnTo>
                    <a:pt x="2435864" y="474883"/>
                  </a:lnTo>
                  <a:lnTo>
                    <a:pt x="2433856" y="474883"/>
                  </a:lnTo>
                  <a:lnTo>
                    <a:pt x="2433856" y="549345"/>
                  </a:lnTo>
                  <a:lnTo>
                    <a:pt x="2435864" y="549345"/>
                  </a:lnTo>
                  <a:lnTo>
                    <a:pt x="2435864" y="553361"/>
                  </a:lnTo>
                  <a:lnTo>
                    <a:pt x="2433856" y="553361"/>
                  </a:lnTo>
                  <a:lnTo>
                    <a:pt x="2433856" y="627823"/>
                  </a:lnTo>
                  <a:lnTo>
                    <a:pt x="2435864" y="627823"/>
                  </a:lnTo>
                  <a:lnTo>
                    <a:pt x="2435864" y="631839"/>
                  </a:lnTo>
                  <a:lnTo>
                    <a:pt x="2433856" y="631839"/>
                  </a:lnTo>
                  <a:lnTo>
                    <a:pt x="2433856" y="706300"/>
                  </a:lnTo>
                  <a:lnTo>
                    <a:pt x="2435864" y="706300"/>
                  </a:lnTo>
                  <a:lnTo>
                    <a:pt x="2435864" y="710317"/>
                  </a:lnTo>
                  <a:lnTo>
                    <a:pt x="2433856" y="710317"/>
                  </a:lnTo>
                  <a:lnTo>
                    <a:pt x="2433856" y="784778"/>
                  </a:lnTo>
                  <a:lnTo>
                    <a:pt x="2435864" y="784778"/>
                  </a:lnTo>
                  <a:lnTo>
                    <a:pt x="2435864" y="788795"/>
                  </a:lnTo>
                  <a:lnTo>
                    <a:pt x="2433856" y="788795"/>
                  </a:lnTo>
                  <a:lnTo>
                    <a:pt x="2433856" y="863256"/>
                  </a:lnTo>
                  <a:lnTo>
                    <a:pt x="2435864" y="863256"/>
                  </a:lnTo>
                  <a:lnTo>
                    <a:pt x="2435864" y="867272"/>
                  </a:lnTo>
                  <a:lnTo>
                    <a:pt x="2433856" y="867272"/>
                  </a:lnTo>
                  <a:lnTo>
                    <a:pt x="2433856" y="941734"/>
                  </a:lnTo>
                  <a:lnTo>
                    <a:pt x="2435864" y="941734"/>
                  </a:lnTo>
                  <a:lnTo>
                    <a:pt x="2435864" y="945750"/>
                  </a:lnTo>
                  <a:lnTo>
                    <a:pt x="2433856" y="945750"/>
                  </a:lnTo>
                  <a:lnTo>
                    <a:pt x="2433856" y="1020212"/>
                  </a:lnTo>
                  <a:lnTo>
                    <a:pt x="2435864" y="1020212"/>
                  </a:lnTo>
                  <a:lnTo>
                    <a:pt x="2435864" y="1024228"/>
                  </a:lnTo>
                  <a:lnTo>
                    <a:pt x="2433856" y="1024228"/>
                  </a:lnTo>
                  <a:lnTo>
                    <a:pt x="2433856" y="1098690"/>
                  </a:lnTo>
                  <a:lnTo>
                    <a:pt x="2435864" y="1098690"/>
                  </a:lnTo>
                  <a:lnTo>
                    <a:pt x="2435864" y="1102706"/>
                  </a:lnTo>
                  <a:lnTo>
                    <a:pt x="2433856" y="1102706"/>
                  </a:lnTo>
                  <a:lnTo>
                    <a:pt x="2433856" y="1177167"/>
                  </a:lnTo>
                  <a:lnTo>
                    <a:pt x="2435864" y="1177167"/>
                  </a:lnTo>
                  <a:lnTo>
                    <a:pt x="2435864" y="1181184"/>
                  </a:lnTo>
                  <a:lnTo>
                    <a:pt x="2433856" y="1181184"/>
                  </a:lnTo>
                  <a:lnTo>
                    <a:pt x="2433856" y="1255645"/>
                  </a:lnTo>
                  <a:lnTo>
                    <a:pt x="2435864" y="1255645"/>
                  </a:lnTo>
                  <a:lnTo>
                    <a:pt x="2435864" y="1259662"/>
                  </a:lnTo>
                  <a:lnTo>
                    <a:pt x="2433856" y="1259662"/>
                  </a:lnTo>
                  <a:lnTo>
                    <a:pt x="2433856" y="1334123"/>
                  </a:lnTo>
                  <a:lnTo>
                    <a:pt x="2435864" y="1334123"/>
                  </a:lnTo>
                  <a:lnTo>
                    <a:pt x="2435864" y="1338139"/>
                  </a:lnTo>
                  <a:lnTo>
                    <a:pt x="2433856" y="1338139"/>
                  </a:lnTo>
                  <a:lnTo>
                    <a:pt x="2433856" y="1412601"/>
                  </a:lnTo>
                  <a:lnTo>
                    <a:pt x="2435864" y="1412601"/>
                  </a:lnTo>
                  <a:lnTo>
                    <a:pt x="2435864" y="1416617"/>
                  </a:lnTo>
                  <a:lnTo>
                    <a:pt x="2433856" y="1416617"/>
                  </a:lnTo>
                  <a:lnTo>
                    <a:pt x="2433856" y="1491079"/>
                  </a:lnTo>
                  <a:lnTo>
                    <a:pt x="2435864" y="1491079"/>
                  </a:lnTo>
                  <a:lnTo>
                    <a:pt x="2435864" y="1495095"/>
                  </a:lnTo>
                  <a:lnTo>
                    <a:pt x="2433856" y="1495095"/>
                  </a:lnTo>
                  <a:lnTo>
                    <a:pt x="2433856" y="1559677"/>
                  </a:lnTo>
                  <a:lnTo>
                    <a:pt x="2437872" y="1559677"/>
                  </a:lnTo>
                  <a:lnTo>
                    <a:pt x="2437872" y="2008"/>
                  </a:lnTo>
                  <a:lnTo>
                    <a:pt x="2435864" y="2008"/>
                  </a:lnTo>
                  <a:close/>
                  <a:moveTo>
                    <a:pt x="2202358" y="235514"/>
                  </a:moveTo>
                  <a:lnTo>
                    <a:pt x="2202358" y="161052"/>
                  </a:lnTo>
                  <a:lnTo>
                    <a:pt x="2198342" y="161052"/>
                  </a:lnTo>
                  <a:lnTo>
                    <a:pt x="2198342" y="235514"/>
                  </a:lnTo>
                  <a:lnTo>
                    <a:pt x="2202358" y="235514"/>
                  </a:lnTo>
                  <a:close/>
                  <a:moveTo>
                    <a:pt x="4016" y="4016"/>
                  </a:moveTo>
                  <a:lnTo>
                    <a:pt x="78478" y="4016"/>
                  </a:lnTo>
                  <a:lnTo>
                    <a:pt x="78478" y="2008"/>
                  </a:lnTo>
                  <a:lnTo>
                    <a:pt x="82494" y="2008"/>
                  </a:lnTo>
                  <a:lnTo>
                    <a:pt x="82494" y="4016"/>
                  </a:lnTo>
                  <a:lnTo>
                    <a:pt x="156956" y="4016"/>
                  </a:lnTo>
                  <a:lnTo>
                    <a:pt x="156956" y="2008"/>
                  </a:lnTo>
                  <a:lnTo>
                    <a:pt x="160972" y="2008"/>
                  </a:lnTo>
                  <a:lnTo>
                    <a:pt x="160972" y="4016"/>
                  </a:lnTo>
                  <a:lnTo>
                    <a:pt x="235433" y="4016"/>
                  </a:lnTo>
                  <a:lnTo>
                    <a:pt x="235433" y="2008"/>
                  </a:lnTo>
                  <a:lnTo>
                    <a:pt x="239450" y="2008"/>
                  </a:lnTo>
                  <a:lnTo>
                    <a:pt x="239450" y="4016"/>
                  </a:lnTo>
                  <a:lnTo>
                    <a:pt x="313911" y="4016"/>
                  </a:lnTo>
                  <a:lnTo>
                    <a:pt x="313911" y="2008"/>
                  </a:lnTo>
                  <a:lnTo>
                    <a:pt x="317927" y="2008"/>
                  </a:lnTo>
                  <a:lnTo>
                    <a:pt x="317927" y="4016"/>
                  </a:lnTo>
                  <a:lnTo>
                    <a:pt x="392389" y="4016"/>
                  </a:lnTo>
                  <a:lnTo>
                    <a:pt x="392389" y="2008"/>
                  </a:lnTo>
                  <a:lnTo>
                    <a:pt x="396405" y="2008"/>
                  </a:lnTo>
                  <a:lnTo>
                    <a:pt x="396405" y="4016"/>
                  </a:lnTo>
                  <a:lnTo>
                    <a:pt x="470867" y="4016"/>
                  </a:lnTo>
                  <a:lnTo>
                    <a:pt x="470867" y="2008"/>
                  </a:lnTo>
                  <a:lnTo>
                    <a:pt x="474883" y="2008"/>
                  </a:lnTo>
                  <a:lnTo>
                    <a:pt x="474883" y="4016"/>
                  </a:lnTo>
                  <a:lnTo>
                    <a:pt x="549345" y="4016"/>
                  </a:lnTo>
                  <a:lnTo>
                    <a:pt x="549345" y="2008"/>
                  </a:lnTo>
                  <a:lnTo>
                    <a:pt x="553361" y="2008"/>
                  </a:lnTo>
                  <a:lnTo>
                    <a:pt x="553361" y="4016"/>
                  </a:lnTo>
                  <a:lnTo>
                    <a:pt x="627822" y="4016"/>
                  </a:lnTo>
                  <a:lnTo>
                    <a:pt x="627822" y="2008"/>
                  </a:lnTo>
                  <a:lnTo>
                    <a:pt x="631839" y="2008"/>
                  </a:lnTo>
                  <a:lnTo>
                    <a:pt x="631839" y="4016"/>
                  </a:lnTo>
                  <a:lnTo>
                    <a:pt x="706300" y="4016"/>
                  </a:lnTo>
                  <a:lnTo>
                    <a:pt x="706300" y="2008"/>
                  </a:lnTo>
                  <a:lnTo>
                    <a:pt x="710316" y="2008"/>
                  </a:lnTo>
                  <a:lnTo>
                    <a:pt x="710316" y="4016"/>
                  </a:lnTo>
                  <a:lnTo>
                    <a:pt x="784778" y="4016"/>
                  </a:lnTo>
                  <a:lnTo>
                    <a:pt x="784778" y="2008"/>
                  </a:lnTo>
                  <a:lnTo>
                    <a:pt x="788794" y="2008"/>
                  </a:lnTo>
                  <a:lnTo>
                    <a:pt x="788794" y="4016"/>
                  </a:lnTo>
                  <a:lnTo>
                    <a:pt x="863256" y="4016"/>
                  </a:lnTo>
                  <a:lnTo>
                    <a:pt x="863256" y="2008"/>
                  </a:lnTo>
                  <a:lnTo>
                    <a:pt x="867272" y="2008"/>
                  </a:lnTo>
                  <a:lnTo>
                    <a:pt x="867272" y="4016"/>
                  </a:lnTo>
                  <a:lnTo>
                    <a:pt x="941733" y="4016"/>
                  </a:lnTo>
                  <a:lnTo>
                    <a:pt x="941733" y="2008"/>
                  </a:lnTo>
                  <a:lnTo>
                    <a:pt x="945750" y="2008"/>
                  </a:lnTo>
                  <a:lnTo>
                    <a:pt x="945750" y="4016"/>
                  </a:lnTo>
                  <a:lnTo>
                    <a:pt x="1020211" y="4016"/>
                  </a:lnTo>
                  <a:lnTo>
                    <a:pt x="1020211" y="2008"/>
                  </a:lnTo>
                  <a:lnTo>
                    <a:pt x="1024227" y="2008"/>
                  </a:lnTo>
                  <a:lnTo>
                    <a:pt x="1024227" y="4016"/>
                  </a:lnTo>
                  <a:lnTo>
                    <a:pt x="1098689" y="4016"/>
                  </a:lnTo>
                  <a:lnTo>
                    <a:pt x="1098689" y="2008"/>
                  </a:lnTo>
                  <a:lnTo>
                    <a:pt x="1102705" y="2008"/>
                  </a:lnTo>
                  <a:lnTo>
                    <a:pt x="1102705" y="4016"/>
                  </a:lnTo>
                  <a:lnTo>
                    <a:pt x="1177167" y="4016"/>
                  </a:lnTo>
                  <a:lnTo>
                    <a:pt x="1177167" y="2008"/>
                  </a:lnTo>
                  <a:lnTo>
                    <a:pt x="1181183" y="2008"/>
                  </a:lnTo>
                  <a:lnTo>
                    <a:pt x="1181183" y="4016"/>
                  </a:lnTo>
                  <a:lnTo>
                    <a:pt x="1255645" y="4016"/>
                  </a:lnTo>
                  <a:lnTo>
                    <a:pt x="1255645" y="2008"/>
                  </a:lnTo>
                  <a:lnTo>
                    <a:pt x="1259661" y="2008"/>
                  </a:lnTo>
                  <a:lnTo>
                    <a:pt x="1259661" y="4016"/>
                  </a:lnTo>
                  <a:lnTo>
                    <a:pt x="1334122" y="4016"/>
                  </a:lnTo>
                  <a:lnTo>
                    <a:pt x="1334122" y="2008"/>
                  </a:lnTo>
                  <a:lnTo>
                    <a:pt x="1338139" y="2008"/>
                  </a:lnTo>
                  <a:lnTo>
                    <a:pt x="1338139" y="4016"/>
                  </a:lnTo>
                  <a:lnTo>
                    <a:pt x="1412600" y="4016"/>
                  </a:lnTo>
                  <a:lnTo>
                    <a:pt x="1412600" y="2008"/>
                  </a:lnTo>
                  <a:lnTo>
                    <a:pt x="1416616" y="2008"/>
                  </a:lnTo>
                  <a:lnTo>
                    <a:pt x="1416616" y="4016"/>
                  </a:lnTo>
                  <a:lnTo>
                    <a:pt x="1491078" y="4016"/>
                  </a:lnTo>
                  <a:lnTo>
                    <a:pt x="1491078" y="2008"/>
                  </a:lnTo>
                  <a:lnTo>
                    <a:pt x="1495094" y="2008"/>
                  </a:lnTo>
                  <a:lnTo>
                    <a:pt x="1495094" y="4016"/>
                  </a:lnTo>
                  <a:lnTo>
                    <a:pt x="1569556" y="4016"/>
                  </a:lnTo>
                  <a:lnTo>
                    <a:pt x="1569556" y="2008"/>
                  </a:lnTo>
                  <a:lnTo>
                    <a:pt x="1573572" y="2008"/>
                  </a:lnTo>
                  <a:lnTo>
                    <a:pt x="1573572" y="4016"/>
                  </a:lnTo>
                  <a:lnTo>
                    <a:pt x="1648033" y="4016"/>
                  </a:lnTo>
                  <a:lnTo>
                    <a:pt x="1648033" y="2008"/>
                  </a:lnTo>
                  <a:lnTo>
                    <a:pt x="1652050" y="2008"/>
                  </a:lnTo>
                  <a:lnTo>
                    <a:pt x="1652050" y="4016"/>
                  </a:lnTo>
                  <a:lnTo>
                    <a:pt x="1726511" y="4016"/>
                  </a:lnTo>
                  <a:lnTo>
                    <a:pt x="1726511" y="2008"/>
                  </a:lnTo>
                  <a:lnTo>
                    <a:pt x="1730528" y="2008"/>
                  </a:lnTo>
                  <a:lnTo>
                    <a:pt x="1730528" y="4016"/>
                  </a:lnTo>
                  <a:lnTo>
                    <a:pt x="1804989" y="4016"/>
                  </a:lnTo>
                  <a:lnTo>
                    <a:pt x="1804989" y="2008"/>
                  </a:lnTo>
                  <a:lnTo>
                    <a:pt x="1809005" y="2008"/>
                  </a:lnTo>
                  <a:lnTo>
                    <a:pt x="1809005" y="4016"/>
                  </a:lnTo>
                  <a:lnTo>
                    <a:pt x="1883467" y="4016"/>
                  </a:lnTo>
                  <a:lnTo>
                    <a:pt x="1883467" y="2008"/>
                  </a:lnTo>
                  <a:lnTo>
                    <a:pt x="1887483" y="2008"/>
                  </a:lnTo>
                  <a:lnTo>
                    <a:pt x="1887483" y="4016"/>
                  </a:lnTo>
                  <a:lnTo>
                    <a:pt x="1961945" y="4016"/>
                  </a:lnTo>
                  <a:lnTo>
                    <a:pt x="1961945" y="2008"/>
                  </a:lnTo>
                  <a:lnTo>
                    <a:pt x="1965961" y="2008"/>
                  </a:lnTo>
                  <a:lnTo>
                    <a:pt x="1965961" y="4016"/>
                  </a:lnTo>
                  <a:lnTo>
                    <a:pt x="2040422" y="4016"/>
                  </a:lnTo>
                  <a:lnTo>
                    <a:pt x="2040422" y="2008"/>
                  </a:lnTo>
                  <a:lnTo>
                    <a:pt x="2044439" y="2008"/>
                  </a:lnTo>
                  <a:lnTo>
                    <a:pt x="2044439" y="4016"/>
                  </a:lnTo>
                  <a:lnTo>
                    <a:pt x="2118900" y="4016"/>
                  </a:lnTo>
                  <a:lnTo>
                    <a:pt x="2118900" y="2008"/>
                  </a:lnTo>
                  <a:lnTo>
                    <a:pt x="2122917" y="2008"/>
                  </a:lnTo>
                  <a:lnTo>
                    <a:pt x="2122917" y="4016"/>
                  </a:lnTo>
                  <a:lnTo>
                    <a:pt x="2197378" y="4016"/>
                  </a:lnTo>
                  <a:lnTo>
                    <a:pt x="2197378" y="2008"/>
                  </a:lnTo>
                  <a:lnTo>
                    <a:pt x="2201394" y="2008"/>
                  </a:lnTo>
                  <a:lnTo>
                    <a:pt x="2201394" y="4016"/>
                  </a:lnTo>
                  <a:lnTo>
                    <a:pt x="2275856" y="4016"/>
                  </a:lnTo>
                  <a:lnTo>
                    <a:pt x="2275856" y="2008"/>
                  </a:lnTo>
                  <a:lnTo>
                    <a:pt x="2279872" y="2008"/>
                  </a:lnTo>
                  <a:lnTo>
                    <a:pt x="2279872" y="4016"/>
                  </a:lnTo>
                  <a:lnTo>
                    <a:pt x="2354334" y="4016"/>
                  </a:lnTo>
                  <a:lnTo>
                    <a:pt x="2354334" y="2008"/>
                  </a:lnTo>
                  <a:lnTo>
                    <a:pt x="2358350" y="2008"/>
                  </a:lnTo>
                  <a:lnTo>
                    <a:pt x="2358350" y="4016"/>
                  </a:lnTo>
                  <a:lnTo>
                    <a:pt x="2432811" y="4016"/>
                  </a:lnTo>
                  <a:lnTo>
                    <a:pt x="2432811" y="2008"/>
                  </a:lnTo>
                  <a:lnTo>
                    <a:pt x="2434819" y="2008"/>
                  </a:lnTo>
                  <a:lnTo>
                    <a:pt x="2434819" y="0"/>
                  </a:lnTo>
                  <a:lnTo>
                    <a:pt x="2008" y="0"/>
                  </a:lnTo>
                  <a:lnTo>
                    <a:pt x="2008" y="2008"/>
                  </a:lnTo>
                  <a:lnTo>
                    <a:pt x="4016" y="2008"/>
                  </a:lnTo>
                  <a:lnTo>
                    <a:pt x="4016" y="4016"/>
                  </a:lnTo>
                  <a:close/>
                  <a:moveTo>
                    <a:pt x="1570198" y="82494"/>
                  </a:moveTo>
                  <a:lnTo>
                    <a:pt x="1570198" y="78478"/>
                  </a:lnTo>
                  <a:lnTo>
                    <a:pt x="1495737" y="78478"/>
                  </a:lnTo>
                  <a:lnTo>
                    <a:pt x="1495737" y="82494"/>
                  </a:lnTo>
                  <a:lnTo>
                    <a:pt x="1570198" y="82494"/>
                  </a:lnTo>
                  <a:close/>
                  <a:moveTo>
                    <a:pt x="314072" y="82494"/>
                  </a:moveTo>
                  <a:lnTo>
                    <a:pt x="314072" y="78478"/>
                  </a:lnTo>
                  <a:lnTo>
                    <a:pt x="239610" y="78478"/>
                  </a:lnTo>
                  <a:lnTo>
                    <a:pt x="239610" y="82494"/>
                  </a:lnTo>
                  <a:lnTo>
                    <a:pt x="314072" y="82494"/>
                  </a:lnTo>
                  <a:close/>
                  <a:moveTo>
                    <a:pt x="1648756" y="82494"/>
                  </a:moveTo>
                  <a:lnTo>
                    <a:pt x="1648756" y="78478"/>
                  </a:lnTo>
                  <a:lnTo>
                    <a:pt x="1574295" y="78478"/>
                  </a:lnTo>
                  <a:lnTo>
                    <a:pt x="1574295" y="82494"/>
                  </a:lnTo>
                  <a:lnTo>
                    <a:pt x="1648756" y="82494"/>
                  </a:lnTo>
                  <a:close/>
                  <a:moveTo>
                    <a:pt x="1727234" y="82494"/>
                  </a:moveTo>
                  <a:lnTo>
                    <a:pt x="1727234" y="78478"/>
                  </a:lnTo>
                  <a:lnTo>
                    <a:pt x="1652773" y="78478"/>
                  </a:lnTo>
                  <a:lnTo>
                    <a:pt x="1652773" y="82494"/>
                  </a:lnTo>
                  <a:lnTo>
                    <a:pt x="1727234" y="82494"/>
                  </a:lnTo>
                  <a:close/>
                  <a:moveTo>
                    <a:pt x="1413243" y="82494"/>
                  </a:moveTo>
                  <a:lnTo>
                    <a:pt x="1413243" y="78478"/>
                  </a:lnTo>
                  <a:lnTo>
                    <a:pt x="1338781" y="78478"/>
                  </a:lnTo>
                  <a:lnTo>
                    <a:pt x="1338781" y="82494"/>
                  </a:lnTo>
                  <a:lnTo>
                    <a:pt x="1413243" y="82494"/>
                  </a:lnTo>
                  <a:close/>
                  <a:moveTo>
                    <a:pt x="1491721" y="82494"/>
                  </a:moveTo>
                  <a:lnTo>
                    <a:pt x="1491721" y="78478"/>
                  </a:lnTo>
                  <a:lnTo>
                    <a:pt x="1417259" y="78478"/>
                  </a:lnTo>
                  <a:lnTo>
                    <a:pt x="1417259" y="82494"/>
                  </a:lnTo>
                  <a:lnTo>
                    <a:pt x="1491721" y="82494"/>
                  </a:lnTo>
                  <a:close/>
                  <a:moveTo>
                    <a:pt x="1256207" y="82494"/>
                  </a:moveTo>
                  <a:lnTo>
                    <a:pt x="1256207" y="78478"/>
                  </a:lnTo>
                  <a:lnTo>
                    <a:pt x="1181745" y="78478"/>
                  </a:lnTo>
                  <a:lnTo>
                    <a:pt x="1181745" y="82494"/>
                  </a:lnTo>
                  <a:lnTo>
                    <a:pt x="1256207" y="82494"/>
                  </a:lnTo>
                  <a:close/>
                  <a:moveTo>
                    <a:pt x="157036" y="82494"/>
                  </a:moveTo>
                  <a:lnTo>
                    <a:pt x="157036" y="78478"/>
                  </a:lnTo>
                  <a:lnTo>
                    <a:pt x="82574" y="78478"/>
                  </a:lnTo>
                  <a:lnTo>
                    <a:pt x="82574" y="82494"/>
                  </a:lnTo>
                  <a:lnTo>
                    <a:pt x="157036" y="82494"/>
                  </a:lnTo>
                  <a:close/>
                  <a:moveTo>
                    <a:pt x="1334685" y="82494"/>
                  </a:moveTo>
                  <a:lnTo>
                    <a:pt x="1334685" y="78478"/>
                  </a:lnTo>
                  <a:lnTo>
                    <a:pt x="1260223" y="78478"/>
                  </a:lnTo>
                  <a:lnTo>
                    <a:pt x="1260223" y="82494"/>
                  </a:lnTo>
                  <a:lnTo>
                    <a:pt x="1334685" y="82494"/>
                  </a:lnTo>
                  <a:close/>
                  <a:moveTo>
                    <a:pt x="1805792" y="82494"/>
                  </a:moveTo>
                  <a:lnTo>
                    <a:pt x="1805792" y="78478"/>
                  </a:lnTo>
                  <a:lnTo>
                    <a:pt x="1731331" y="78478"/>
                  </a:lnTo>
                  <a:lnTo>
                    <a:pt x="1731331" y="82494"/>
                  </a:lnTo>
                  <a:lnTo>
                    <a:pt x="1805792" y="82494"/>
                  </a:lnTo>
                  <a:close/>
                  <a:moveTo>
                    <a:pt x="2355378" y="82494"/>
                  </a:moveTo>
                  <a:lnTo>
                    <a:pt x="2355378" y="78478"/>
                  </a:lnTo>
                  <a:lnTo>
                    <a:pt x="2280916" y="78478"/>
                  </a:lnTo>
                  <a:lnTo>
                    <a:pt x="2280916" y="82494"/>
                  </a:lnTo>
                  <a:lnTo>
                    <a:pt x="2355378" y="82494"/>
                  </a:lnTo>
                  <a:close/>
                  <a:moveTo>
                    <a:pt x="2276820" y="82494"/>
                  </a:moveTo>
                  <a:lnTo>
                    <a:pt x="2276820" y="78478"/>
                  </a:lnTo>
                  <a:lnTo>
                    <a:pt x="2202358" y="78478"/>
                  </a:lnTo>
                  <a:lnTo>
                    <a:pt x="2202358" y="82494"/>
                  </a:lnTo>
                  <a:lnTo>
                    <a:pt x="2276820" y="82494"/>
                  </a:lnTo>
                  <a:close/>
                  <a:moveTo>
                    <a:pt x="1177649" y="82494"/>
                  </a:moveTo>
                  <a:lnTo>
                    <a:pt x="1177649" y="78478"/>
                  </a:lnTo>
                  <a:lnTo>
                    <a:pt x="1103187" y="78478"/>
                  </a:lnTo>
                  <a:lnTo>
                    <a:pt x="1103187" y="82494"/>
                  </a:lnTo>
                  <a:lnTo>
                    <a:pt x="1177649" y="82494"/>
                  </a:lnTo>
                  <a:close/>
                  <a:moveTo>
                    <a:pt x="2198342" y="82494"/>
                  </a:moveTo>
                  <a:lnTo>
                    <a:pt x="2198342" y="78478"/>
                  </a:lnTo>
                  <a:lnTo>
                    <a:pt x="2123880" y="78478"/>
                  </a:lnTo>
                  <a:lnTo>
                    <a:pt x="2123880" y="82494"/>
                  </a:lnTo>
                  <a:lnTo>
                    <a:pt x="2198342" y="82494"/>
                  </a:lnTo>
                  <a:close/>
                  <a:moveTo>
                    <a:pt x="2359394" y="82494"/>
                  </a:moveTo>
                  <a:lnTo>
                    <a:pt x="2433856" y="82494"/>
                  </a:lnTo>
                  <a:lnTo>
                    <a:pt x="2433856" y="78478"/>
                  </a:lnTo>
                  <a:lnTo>
                    <a:pt x="2359394" y="78478"/>
                  </a:lnTo>
                  <a:lnTo>
                    <a:pt x="2359394" y="82494"/>
                  </a:lnTo>
                  <a:close/>
                  <a:moveTo>
                    <a:pt x="78478" y="78478"/>
                  </a:moveTo>
                  <a:lnTo>
                    <a:pt x="4016" y="78478"/>
                  </a:lnTo>
                  <a:lnTo>
                    <a:pt x="4016" y="82494"/>
                  </a:lnTo>
                  <a:lnTo>
                    <a:pt x="78478" y="82494"/>
                  </a:lnTo>
                  <a:lnTo>
                    <a:pt x="78478" y="78478"/>
                  </a:lnTo>
                  <a:close/>
                  <a:moveTo>
                    <a:pt x="1962748" y="82494"/>
                  </a:moveTo>
                  <a:lnTo>
                    <a:pt x="1962748" y="78478"/>
                  </a:lnTo>
                  <a:lnTo>
                    <a:pt x="1888286" y="78478"/>
                  </a:lnTo>
                  <a:lnTo>
                    <a:pt x="1888286" y="82494"/>
                  </a:lnTo>
                  <a:lnTo>
                    <a:pt x="1962748" y="82494"/>
                  </a:lnTo>
                  <a:close/>
                  <a:moveTo>
                    <a:pt x="2119784" y="82494"/>
                  </a:moveTo>
                  <a:lnTo>
                    <a:pt x="2119784" y="78478"/>
                  </a:lnTo>
                  <a:lnTo>
                    <a:pt x="2045322" y="78478"/>
                  </a:lnTo>
                  <a:lnTo>
                    <a:pt x="2045322" y="82494"/>
                  </a:lnTo>
                  <a:lnTo>
                    <a:pt x="2119784" y="82494"/>
                  </a:lnTo>
                  <a:close/>
                  <a:moveTo>
                    <a:pt x="1884270" y="82494"/>
                  </a:moveTo>
                  <a:lnTo>
                    <a:pt x="1884270" y="78478"/>
                  </a:lnTo>
                  <a:lnTo>
                    <a:pt x="1809809" y="78478"/>
                  </a:lnTo>
                  <a:lnTo>
                    <a:pt x="1809809" y="82494"/>
                  </a:lnTo>
                  <a:lnTo>
                    <a:pt x="1884270" y="82494"/>
                  </a:lnTo>
                  <a:close/>
                  <a:moveTo>
                    <a:pt x="2041306" y="82494"/>
                  </a:moveTo>
                  <a:lnTo>
                    <a:pt x="2041306" y="78478"/>
                  </a:lnTo>
                  <a:lnTo>
                    <a:pt x="1966844" y="78478"/>
                  </a:lnTo>
                  <a:lnTo>
                    <a:pt x="1966844" y="82494"/>
                  </a:lnTo>
                  <a:lnTo>
                    <a:pt x="2041306" y="82494"/>
                  </a:lnTo>
                  <a:close/>
                  <a:moveTo>
                    <a:pt x="392550" y="82494"/>
                  </a:moveTo>
                  <a:lnTo>
                    <a:pt x="392550" y="78478"/>
                  </a:lnTo>
                  <a:lnTo>
                    <a:pt x="318088" y="78478"/>
                  </a:lnTo>
                  <a:lnTo>
                    <a:pt x="318088" y="82494"/>
                  </a:lnTo>
                  <a:lnTo>
                    <a:pt x="392550" y="82494"/>
                  </a:lnTo>
                  <a:close/>
                  <a:moveTo>
                    <a:pt x="1099171" y="82494"/>
                  </a:moveTo>
                  <a:lnTo>
                    <a:pt x="1099171" y="78478"/>
                  </a:lnTo>
                  <a:lnTo>
                    <a:pt x="1024709" y="78478"/>
                  </a:lnTo>
                  <a:lnTo>
                    <a:pt x="1024709" y="82494"/>
                  </a:lnTo>
                  <a:lnTo>
                    <a:pt x="1099171" y="82494"/>
                  </a:lnTo>
                  <a:close/>
                  <a:moveTo>
                    <a:pt x="706621" y="82494"/>
                  </a:moveTo>
                  <a:lnTo>
                    <a:pt x="706621" y="78478"/>
                  </a:lnTo>
                  <a:lnTo>
                    <a:pt x="632160" y="78478"/>
                  </a:lnTo>
                  <a:lnTo>
                    <a:pt x="632160" y="82494"/>
                  </a:lnTo>
                  <a:lnTo>
                    <a:pt x="706621" y="82494"/>
                  </a:lnTo>
                  <a:close/>
                  <a:moveTo>
                    <a:pt x="471108" y="82494"/>
                  </a:moveTo>
                  <a:lnTo>
                    <a:pt x="471108" y="78478"/>
                  </a:lnTo>
                  <a:lnTo>
                    <a:pt x="396646" y="78478"/>
                  </a:lnTo>
                  <a:lnTo>
                    <a:pt x="396646" y="82494"/>
                  </a:lnTo>
                  <a:lnTo>
                    <a:pt x="471108" y="82494"/>
                  </a:lnTo>
                  <a:close/>
                  <a:moveTo>
                    <a:pt x="549585" y="82494"/>
                  </a:moveTo>
                  <a:lnTo>
                    <a:pt x="549585" y="78478"/>
                  </a:lnTo>
                  <a:lnTo>
                    <a:pt x="475124" y="78478"/>
                  </a:lnTo>
                  <a:lnTo>
                    <a:pt x="475124" y="82494"/>
                  </a:lnTo>
                  <a:lnTo>
                    <a:pt x="549585" y="82494"/>
                  </a:lnTo>
                  <a:close/>
                  <a:moveTo>
                    <a:pt x="1020613" y="82494"/>
                  </a:moveTo>
                  <a:lnTo>
                    <a:pt x="1020613" y="78478"/>
                  </a:lnTo>
                  <a:lnTo>
                    <a:pt x="946151" y="78478"/>
                  </a:lnTo>
                  <a:lnTo>
                    <a:pt x="946151" y="82494"/>
                  </a:lnTo>
                  <a:lnTo>
                    <a:pt x="1020613" y="82494"/>
                  </a:lnTo>
                  <a:close/>
                  <a:moveTo>
                    <a:pt x="628063" y="82494"/>
                  </a:moveTo>
                  <a:lnTo>
                    <a:pt x="628063" y="78478"/>
                  </a:lnTo>
                  <a:lnTo>
                    <a:pt x="553602" y="78478"/>
                  </a:lnTo>
                  <a:lnTo>
                    <a:pt x="553602" y="82494"/>
                  </a:lnTo>
                  <a:lnTo>
                    <a:pt x="628063" y="82494"/>
                  </a:lnTo>
                  <a:close/>
                  <a:moveTo>
                    <a:pt x="785099" y="82494"/>
                  </a:moveTo>
                  <a:lnTo>
                    <a:pt x="785099" y="78478"/>
                  </a:lnTo>
                  <a:lnTo>
                    <a:pt x="710638" y="78478"/>
                  </a:lnTo>
                  <a:lnTo>
                    <a:pt x="710638" y="82494"/>
                  </a:lnTo>
                  <a:lnTo>
                    <a:pt x="785099" y="82494"/>
                  </a:lnTo>
                  <a:close/>
                  <a:moveTo>
                    <a:pt x="235514" y="82494"/>
                  </a:moveTo>
                  <a:lnTo>
                    <a:pt x="235514" y="78478"/>
                  </a:lnTo>
                  <a:lnTo>
                    <a:pt x="161052" y="78478"/>
                  </a:lnTo>
                  <a:lnTo>
                    <a:pt x="161052" y="82494"/>
                  </a:lnTo>
                  <a:lnTo>
                    <a:pt x="235514" y="82494"/>
                  </a:lnTo>
                  <a:close/>
                  <a:moveTo>
                    <a:pt x="863657" y="82494"/>
                  </a:moveTo>
                  <a:lnTo>
                    <a:pt x="863657" y="78478"/>
                  </a:lnTo>
                  <a:lnTo>
                    <a:pt x="789196" y="78478"/>
                  </a:lnTo>
                  <a:lnTo>
                    <a:pt x="789196" y="82494"/>
                  </a:lnTo>
                  <a:lnTo>
                    <a:pt x="863657" y="82494"/>
                  </a:lnTo>
                  <a:close/>
                  <a:moveTo>
                    <a:pt x="942135" y="82494"/>
                  </a:moveTo>
                  <a:lnTo>
                    <a:pt x="942135" y="78478"/>
                  </a:lnTo>
                  <a:lnTo>
                    <a:pt x="867673" y="78478"/>
                  </a:lnTo>
                  <a:lnTo>
                    <a:pt x="867673" y="82494"/>
                  </a:lnTo>
                  <a:lnTo>
                    <a:pt x="942135" y="82494"/>
                  </a:lnTo>
                  <a:close/>
                  <a:moveTo>
                    <a:pt x="392550" y="161052"/>
                  </a:moveTo>
                  <a:lnTo>
                    <a:pt x="392550" y="157036"/>
                  </a:lnTo>
                  <a:lnTo>
                    <a:pt x="318088" y="157036"/>
                  </a:lnTo>
                  <a:lnTo>
                    <a:pt x="318088" y="161052"/>
                  </a:lnTo>
                  <a:lnTo>
                    <a:pt x="392550" y="161052"/>
                  </a:lnTo>
                  <a:close/>
                  <a:moveTo>
                    <a:pt x="1491721" y="161052"/>
                  </a:moveTo>
                  <a:lnTo>
                    <a:pt x="1491721" y="157036"/>
                  </a:lnTo>
                  <a:lnTo>
                    <a:pt x="1417259" y="157036"/>
                  </a:lnTo>
                  <a:lnTo>
                    <a:pt x="1417259" y="161052"/>
                  </a:lnTo>
                  <a:lnTo>
                    <a:pt x="1491721" y="161052"/>
                  </a:lnTo>
                  <a:close/>
                  <a:moveTo>
                    <a:pt x="1570198" y="161052"/>
                  </a:moveTo>
                  <a:lnTo>
                    <a:pt x="1570198" y="157036"/>
                  </a:lnTo>
                  <a:lnTo>
                    <a:pt x="1495737" y="157036"/>
                  </a:lnTo>
                  <a:lnTo>
                    <a:pt x="1495737" y="161052"/>
                  </a:lnTo>
                  <a:lnTo>
                    <a:pt x="1570198" y="161052"/>
                  </a:lnTo>
                  <a:close/>
                  <a:moveTo>
                    <a:pt x="2198342" y="161052"/>
                  </a:moveTo>
                  <a:lnTo>
                    <a:pt x="2198342" y="157036"/>
                  </a:lnTo>
                  <a:lnTo>
                    <a:pt x="2123880" y="157036"/>
                  </a:lnTo>
                  <a:lnTo>
                    <a:pt x="2123880" y="161052"/>
                  </a:lnTo>
                  <a:lnTo>
                    <a:pt x="2198342" y="161052"/>
                  </a:lnTo>
                  <a:close/>
                  <a:moveTo>
                    <a:pt x="2276820" y="161052"/>
                  </a:moveTo>
                  <a:lnTo>
                    <a:pt x="2276820" y="157036"/>
                  </a:lnTo>
                  <a:lnTo>
                    <a:pt x="2202358" y="157036"/>
                  </a:lnTo>
                  <a:lnTo>
                    <a:pt x="2202358" y="161052"/>
                  </a:lnTo>
                  <a:lnTo>
                    <a:pt x="2276820" y="161052"/>
                  </a:lnTo>
                  <a:close/>
                  <a:moveTo>
                    <a:pt x="1334685" y="161052"/>
                  </a:moveTo>
                  <a:lnTo>
                    <a:pt x="1334685" y="157036"/>
                  </a:lnTo>
                  <a:lnTo>
                    <a:pt x="1260223" y="157036"/>
                  </a:lnTo>
                  <a:lnTo>
                    <a:pt x="1260223" y="161052"/>
                  </a:lnTo>
                  <a:lnTo>
                    <a:pt x="1334685" y="161052"/>
                  </a:lnTo>
                  <a:close/>
                  <a:moveTo>
                    <a:pt x="1413243" y="161052"/>
                  </a:moveTo>
                  <a:lnTo>
                    <a:pt x="1413243" y="157036"/>
                  </a:lnTo>
                  <a:lnTo>
                    <a:pt x="1338781" y="157036"/>
                  </a:lnTo>
                  <a:lnTo>
                    <a:pt x="1338781" y="161052"/>
                  </a:lnTo>
                  <a:lnTo>
                    <a:pt x="1413243" y="161052"/>
                  </a:lnTo>
                  <a:close/>
                  <a:moveTo>
                    <a:pt x="1256207" y="161052"/>
                  </a:moveTo>
                  <a:lnTo>
                    <a:pt x="1256207" y="157036"/>
                  </a:lnTo>
                  <a:lnTo>
                    <a:pt x="1181745" y="157036"/>
                  </a:lnTo>
                  <a:lnTo>
                    <a:pt x="1181745" y="161052"/>
                  </a:lnTo>
                  <a:lnTo>
                    <a:pt x="1256207" y="161052"/>
                  </a:lnTo>
                  <a:close/>
                  <a:moveTo>
                    <a:pt x="1884270" y="161052"/>
                  </a:moveTo>
                  <a:lnTo>
                    <a:pt x="1884270" y="157036"/>
                  </a:lnTo>
                  <a:lnTo>
                    <a:pt x="1809809" y="157036"/>
                  </a:lnTo>
                  <a:lnTo>
                    <a:pt x="1809809" y="161052"/>
                  </a:lnTo>
                  <a:lnTo>
                    <a:pt x="1884270" y="161052"/>
                  </a:lnTo>
                  <a:close/>
                  <a:moveTo>
                    <a:pt x="2041306" y="161052"/>
                  </a:moveTo>
                  <a:lnTo>
                    <a:pt x="2041306" y="157036"/>
                  </a:lnTo>
                  <a:lnTo>
                    <a:pt x="1966844" y="157036"/>
                  </a:lnTo>
                  <a:lnTo>
                    <a:pt x="1966844" y="161052"/>
                  </a:lnTo>
                  <a:lnTo>
                    <a:pt x="2041306" y="161052"/>
                  </a:lnTo>
                  <a:close/>
                  <a:moveTo>
                    <a:pt x="1962748" y="161052"/>
                  </a:moveTo>
                  <a:lnTo>
                    <a:pt x="1962748" y="157036"/>
                  </a:lnTo>
                  <a:lnTo>
                    <a:pt x="1888286" y="157036"/>
                  </a:lnTo>
                  <a:lnTo>
                    <a:pt x="1888286" y="161052"/>
                  </a:lnTo>
                  <a:lnTo>
                    <a:pt x="1962748" y="161052"/>
                  </a:lnTo>
                  <a:close/>
                  <a:moveTo>
                    <a:pt x="157036" y="157036"/>
                  </a:moveTo>
                  <a:lnTo>
                    <a:pt x="82574" y="157036"/>
                  </a:lnTo>
                  <a:lnTo>
                    <a:pt x="82574" y="161052"/>
                  </a:lnTo>
                  <a:lnTo>
                    <a:pt x="157036" y="161052"/>
                  </a:lnTo>
                  <a:lnTo>
                    <a:pt x="157036" y="157036"/>
                  </a:lnTo>
                  <a:close/>
                  <a:moveTo>
                    <a:pt x="1727234" y="161052"/>
                  </a:moveTo>
                  <a:lnTo>
                    <a:pt x="1727234" y="157036"/>
                  </a:lnTo>
                  <a:lnTo>
                    <a:pt x="1652773" y="157036"/>
                  </a:lnTo>
                  <a:lnTo>
                    <a:pt x="1652773" y="161052"/>
                  </a:lnTo>
                  <a:lnTo>
                    <a:pt x="1727234" y="161052"/>
                  </a:lnTo>
                  <a:close/>
                  <a:moveTo>
                    <a:pt x="2119784" y="161052"/>
                  </a:moveTo>
                  <a:lnTo>
                    <a:pt x="2119784" y="157036"/>
                  </a:lnTo>
                  <a:lnTo>
                    <a:pt x="2045322" y="157036"/>
                  </a:lnTo>
                  <a:lnTo>
                    <a:pt x="2045322" y="161052"/>
                  </a:lnTo>
                  <a:lnTo>
                    <a:pt x="2119784" y="161052"/>
                  </a:lnTo>
                  <a:close/>
                  <a:moveTo>
                    <a:pt x="1648756" y="161052"/>
                  </a:moveTo>
                  <a:lnTo>
                    <a:pt x="1648756" y="157036"/>
                  </a:lnTo>
                  <a:lnTo>
                    <a:pt x="1574295" y="157036"/>
                  </a:lnTo>
                  <a:lnTo>
                    <a:pt x="1574295" y="161052"/>
                  </a:lnTo>
                  <a:lnTo>
                    <a:pt x="1648756" y="161052"/>
                  </a:lnTo>
                  <a:close/>
                  <a:moveTo>
                    <a:pt x="471108" y="161052"/>
                  </a:moveTo>
                  <a:lnTo>
                    <a:pt x="471108" y="157036"/>
                  </a:lnTo>
                  <a:lnTo>
                    <a:pt x="396646" y="157036"/>
                  </a:lnTo>
                  <a:lnTo>
                    <a:pt x="396646" y="161052"/>
                  </a:lnTo>
                  <a:lnTo>
                    <a:pt x="471108" y="161052"/>
                  </a:lnTo>
                  <a:close/>
                  <a:moveTo>
                    <a:pt x="1805792" y="161052"/>
                  </a:moveTo>
                  <a:lnTo>
                    <a:pt x="1805792" y="157036"/>
                  </a:lnTo>
                  <a:lnTo>
                    <a:pt x="1731331" y="157036"/>
                  </a:lnTo>
                  <a:lnTo>
                    <a:pt x="1731331" y="161052"/>
                  </a:lnTo>
                  <a:lnTo>
                    <a:pt x="1805792" y="161052"/>
                  </a:lnTo>
                  <a:close/>
                  <a:moveTo>
                    <a:pt x="1099171" y="161052"/>
                  </a:moveTo>
                  <a:lnTo>
                    <a:pt x="1099171" y="157036"/>
                  </a:lnTo>
                  <a:lnTo>
                    <a:pt x="1024709" y="157036"/>
                  </a:lnTo>
                  <a:lnTo>
                    <a:pt x="1024709" y="161052"/>
                  </a:lnTo>
                  <a:lnTo>
                    <a:pt x="1099171" y="161052"/>
                  </a:lnTo>
                  <a:close/>
                  <a:moveTo>
                    <a:pt x="628063" y="161052"/>
                  </a:moveTo>
                  <a:lnTo>
                    <a:pt x="628063" y="157036"/>
                  </a:lnTo>
                  <a:lnTo>
                    <a:pt x="553602" y="157036"/>
                  </a:lnTo>
                  <a:lnTo>
                    <a:pt x="553602" y="161052"/>
                  </a:lnTo>
                  <a:lnTo>
                    <a:pt x="628063" y="161052"/>
                  </a:lnTo>
                  <a:close/>
                  <a:moveTo>
                    <a:pt x="78478" y="157036"/>
                  </a:moveTo>
                  <a:lnTo>
                    <a:pt x="4016" y="157036"/>
                  </a:lnTo>
                  <a:lnTo>
                    <a:pt x="4016" y="161052"/>
                  </a:lnTo>
                  <a:lnTo>
                    <a:pt x="78478" y="161052"/>
                  </a:lnTo>
                  <a:lnTo>
                    <a:pt x="78478" y="157036"/>
                  </a:lnTo>
                  <a:close/>
                  <a:moveTo>
                    <a:pt x="2280836" y="161052"/>
                  </a:moveTo>
                  <a:lnTo>
                    <a:pt x="2355298" y="161052"/>
                  </a:lnTo>
                  <a:lnTo>
                    <a:pt x="2355298" y="157036"/>
                  </a:lnTo>
                  <a:lnTo>
                    <a:pt x="2280836" y="157036"/>
                  </a:lnTo>
                  <a:lnTo>
                    <a:pt x="2280836" y="161052"/>
                  </a:lnTo>
                  <a:close/>
                  <a:moveTo>
                    <a:pt x="942135" y="161052"/>
                  </a:moveTo>
                  <a:lnTo>
                    <a:pt x="942135" y="157036"/>
                  </a:lnTo>
                  <a:lnTo>
                    <a:pt x="867673" y="157036"/>
                  </a:lnTo>
                  <a:lnTo>
                    <a:pt x="867673" y="161052"/>
                  </a:lnTo>
                  <a:lnTo>
                    <a:pt x="942135" y="161052"/>
                  </a:lnTo>
                  <a:close/>
                  <a:moveTo>
                    <a:pt x="2359394" y="161052"/>
                  </a:moveTo>
                  <a:lnTo>
                    <a:pt x="2433856" y="161052"/>
                  </a:lnTo>
                  <a:lnTo>
                    <a:pt x="2433856" y="157036"/>
                  </a:lnTo>
                  <a:lnTo>
                    <a:pt x="2359394" y="157036"/>
                  </a:lnTo>
                  <a:lnTo>
                    <a:pt x="2359394" y="161052"/>
                  </a:lnTo>
                  <a:close/>
                  <a:moveTo>
                    <a:pt x="785099" y="161052"/>
                  </a:moveTo>
                  <a:lnTo>
                    <a:pt x="785099" y="157036"/>
                  </a:lnTo>
                  <a:lnTo>
                    <a:pt x="710638" y="157036"/>
                  </a:lnTo>
                  <a:lnTo>
                    <a:pt x="710638" y="161052"/>
                  </a:lnTo>
                  <a:lnTo>
                    <a:pt x="785099" y="161052"/>
                  </a:lnTo>
                  <a:close/>
                  <a:moveTo>
                    <a:pt x="863657" y="161052"/>
                  </a:moveTo>
                  <a:lnTo>
                    <a:pt x="863657" y="157036"/>
                  </a:lnTo>
                  <a:lnTo>
                    <a:pt x="789196" y="157036"/>
                  </a:lnTo>
                  <a:lnTo>
                    <a:pt x="789196" y="161052"/>
                  </a:lnTo>
                  <a:lnTo>
                    <a:pt x="863657" y="161052"/>
                  </a:lnTo>
                  <a:close/>
                  <a:moveTo>
                    <a:pt x="235514" y="161052"/>
                  </a:moveTo>
                  <a:lnTo>
                    <a:pt x="235514" y="157036"/>
                  </a:lnTo>
                  <a:lnTo>
                    <a:pt x="161052" y="157036"/>
                  </a:lnTo>
                  <a:lnTo>
                    <a:pt x="161052" y="161052"/>
                  </a:lnTo>
                  <a:lnTo>
                    <a:pt x="235514" y="161052"/>
                  </a:lnTo>
                  <a:close/>
                  <a:moveTo>
                    <a:pt x="314072" y="161052"/>
                  </a:moveTo>
                  <a:lnTo>
                    <a:pt x="314072" y="157036"/>
                  </a:lnTo>
                  <a:lnTo>
                    <a:pt x="239610" y="157036"/>
                  </a:lnTo>
                  <a:lnTo>
                    <a:pt x="239610" y="161052"/>
                  </a:lnTo>
                  <a:lnTo>
                    <a:pt x="314072" y="161052"/>
                  </a:lnTo>
                  <a:close/>
                  <a:moveTo>
                    <a:pt x="706621" y="161052"/>
                  </a:moveTo>
                  <a:lnTo>
                    <a:pt x="706621" y="157036"/>
                  </a:lnTo>
                  <a:lnTo>
                    <a:pt x="632160" y="157036"/>
                  </a:lnTo>
                  <a:lnTo>
                    <a:pt x="632160" y="161052"/>
                  </a:lnTo>
                  <a:lnTo>
                    <a:pt x="706621" y="161052"/>
                  </a:lnTo>
                  <a:close/>
                  <a:moveTo>
                    <a:pt x="1020613" y="161052"/>
                  </a:moveTo>
                  <a:lnTo>
                    <a:pt x="1020613" y="157036"/>
                  </a:lnTo>
                  <a:lnTo>
                    <a:pt x="946151" y="157036"/>
                  </a:lnTo>
                  <a:lnTo>
                    <a:pt x="946151" y="161052"/>
                  </a:lnTo>
                  <a:lnTo>
                    <a:pt x="1020613" y="161052"/>
                  </a:lnTo>
                  <a:close/>
                  <a:moveTo>
                    <a:pt x="549585" y="161052"/>
                  </a:moveTo>
                  <a:lnTo>
                    <a:pt x="549585" y="157036"/>
                  </a:lnTo>
                  <a:lnTo>
                    <a:pt x="475124" y="157036"/>
                  </a:lnTo>
                  <a:lnTo>
                    <a:pt x="475124" y="161052"/>
                  </a:lnTo>
                  <a:lnTo>
                    <a:pt x="549585" y="161052"/>
                  </a:lnTo>
                  <a:close/>
                  <a:moveTo>
                    <a:pt x="1177649" y="161052"/>
                  </a:moveTo>
                  <a:lnTo>
                    <a:pt x="1177649" y="157036"/>
                  </a:lnTo>
                  <a:lnTo>
                    <a:pt x="1103187" y="157036"/>
                  </a:lnTo>
                  <a:lnTo>
                    <a:pt x="1103187" y="161052"/>
                  </a:lnTo>
                  <a:lnTo>
                    <a:pt x="1177649" y="161052"/>
                  </a:lnTo>
                  <a:close/>
                  <a:moveTo>
                    <a:pt x="785099" y="239530"/>
                  </a:moveTo>
                  <a:lnTo>
                    <a:pt x="785099" y="235514"/>
                  </a:lnTo>
                  <a:lnTo>
                    <a:pt x="710638" y="235514"/>
                  </a:lnTo>
                  <a:lnTo>
                    <a:pt x="710638" y="239530"/>
                  </a:lnTo>
                  <a:lnTo>
                    <a:pt x="785099" y="239530"/>
                  </a:lnTo>
                  <a:close/>
                  <a:moveTo>
                    <a:pt x="1805792" y="239530"/>
                  </a:moveTo>
                  <a:lnTo>
                    <a:pt x="1805792" y="235514"/>
                  </a:lnTo>
                  <a:lnTo>
                    <a:pt x="1731331" y="235514"/>
                  </a:lnTo>
                  <a:lnTo>
                    <a:pt x="1731331" y="239530"/>
                  </a:lnTo>
                  <a:lnTo>
                    <a:pt x="1805792" y="239530"/>
                  </a:lnTo>
                  <a:close/>
                  <a:moveTo>
                    <a:pt x="863657" y="239530"/>
                  </a:moveTo>
                  <a:lnTo>
                    <a:pt x="863657" y="235514"/>
                  </a:lnTo>
                  <a:lnTo>
                    <a:pt x="789196" y="235514"/>
                  </a:lnTo>
                  <a:lnTo>
                    <a:pt x="789196" y="239530"/>
                  </a:lnTo>
                  <a:lnTo>
                    <a:pt x="863657" y="239530"/>
                  </a:lnTo>
                  <a:close/>
                  <a:moveTo>
                    <a:pt x="942135" y="239530"/>
                  </a:moveTo>
                  <a:lnTo>
                    <a:pt x="942135" y="235514"/>
                  </a:lnTo>
                  <a:lnTo>
                    <a:pt x="867673" y="235514"/>
                  </a:lnTo>
                  <a:lnTo>
                    <a:pt x="867673" y="239530"/>
                  </a:lnTo>
                  <a:lnTo>
                    <a:pt x="942135" y="239530"/>
                  </a:lnTo>
                  <a:close/>
                  <a:moveTo>
                    <a:pt x="314072" y="239530"/>
                  </a:moveTo>
                  <a:lnTo>
                    <a:pt x="314072" y="235514"/>
                  </a:lnTo>
                  <a:lnTo>
                    <a:pt x="239610" y="235514"/>
                  </a:lnTo>
                  <a:lnTo>
                    <a:pt x="239610" y="239530"/>
                  </a:lnTo>
                  <a:lnTo>
                    <a:pt x="314072" y="239530"/>
                  </a:lnTo>
                  <a:close/>
                  <a:moveTo>
                    <a:pt x="392550" y="239530"/>
                  </a:moveTo>
                  <a:lnTo>
                    <a:pt x="392550" y="235514"/>
                  </a:lnTo>
                  <a:lnTo>
                    <a:pt x="318088" y="235514"/>
                  </a:lnTo>
                  <a:lnTo>
                    <a:pt x="318088" y="239530"/>
                  </a:lnTo>
                  <a:lnTo>
                    <a:pt x="392550" y="239530"/>
                  </a:lnTo>
                  <a:close/>
                  <a:moveTo>
                    <a:pt x="2119784" y="239530"/>
                  </a:moveTo>
                  <a:lnTo>
                    <a:pt x="2119784" y="235514"/>
                  </a:lnTo>
                  <a:lnTo>
                    <a:pt x="2045322" y="235514"/>
                  </a:lnTo>
                  <a:lnTo>
                    <a:pt x="2045322" y="239530"/>
                  </a:lnTo>
                  <a:lnTo>
                    <a:pt x="2119784" y="239530"/>
                  </a:lnTo>
                  <a:close/>
                  <a:moveTo>
                    <a:pt x="157036" y="235514"/>
                  </a:moveTo>
                  <a:lnTo>
                    <a:pt x="82574" y="235514"/>
                  </a:lnTo>
                  <a:lnTo>
                    <a:pt x="82574" y="239530"/>
                  </a:lnTo>
                  <a:lnTo>
                    <a:pt x="157036" y="239530"/>
                  </a:lnTo>
                  <a:lnTo>
                    <a:pt x="157036" y="235514"/>
                  </a:lnTo>
                  <a:close/>
                  <a:moveTo>
                    <a:pt x="1884270" y="239530"/>
                  </a:moveTo>
                  <a:lnTo>
                    <a:pt x="1884270" y="235514"/>
                  </a:lnTo>
                  <a:lnTo>
                    <a:pt x="1809809" y="235514"/>
                  </a:lnTo>
                  <a:lnTo>
                    <a:pt x="1809809" y="239530"/>
                  </a:lnTo>
                  <a:lnTo>
                    <a:pt x="1884270" y="239530"/>
                  </a:lnTo>
                  <a:close/>
                  <a:moveTo>
                    <a:pt x="2198342" y="239530"/>
                  </a:moveTo>
                  <a:lnTo>
                    <a:pt x="2198342" y="235514"/>
                  </a:lnTo>
                  <a:lnTo>
                    <a:pt x="2123880" y="235514"/>
                  </a:lnTo>
                  <a:lnTo>
                    <a:pt x="2123880" y="239530"/>
                  </a:lnTo>
                  <a:lnTo>
                    <a:pt x="2198342" y="239530"/>
                  </a:lnTo>
                  <a:close/>
                  <a:moveTo>
                    <a:pt x="2041306" y="239530"/>
                  </a:moveTo>
                  <a:lnTo>
                    <a:pt x="2041306" y="235514"/>
                  </a:lnTo>
                  <a:lnTo>
                    <a:pt x="1966844" y="235514"/>
                  </a:lnTo>
                  <a:lnTo>
                    <a:pt x="1966844" y="239530"/>
                  </a:lnTo>
                  <a:lnTo>
                    <a:pt x="2041306" y="239530"/>
                  </a:lnTo>
                  <a:close/>
                  <a:moveTo>
                    <a:pt x="549585" y="239530"/>
                  </a:moveTo>
                  <a:lnTo>
                    <a:pt x="549585" y="235514"/>
                  </a:lnTo>
                  <a:lnTo>
                    <a:pt x="475124" y="235514"/>
                  </a:lnTo>
                  <a:lnTo>
                    <a:pt x="475124" y="239530"/>
                  </a:lnTo>
                  <a:lnTo>
                    <a:pt x="549585" y="239530"/>
                  </a:lnTo>
                  <a:close/>
                  <a:moveTo>
                    <a:pt x="2359394" y="239530"/>
                  </a:moveTo>
                  <a:lnTo>
                    <a:pt x="2433856" y="239530"/>
                  </a:lnTo>
                  <a:lnTo>
                    <a:pt x="2433856" y="235514"/>
                  </a:lnTo>
                  <a:lnTo>
                    <a:pt x="2359394" y="235514"/>
                  </a:lnTo>
                  <a:lnTo>
                    <a:pt x="2359394" y="239530"/>
                  </a:lnTo>
                  <a:close/>
                  <a:moveTo>
                    <a:pt x="706621" y="239530"/>
                  </a:moveTo>
                  <a:lnTo>
                    <a:pt x="706621" y="235514"/>
                  </a:lnTo>
                  <a:lnTo>
                    <a:pt x="632160" y="235514"/>
                  </a:lnTo>
                  <a:lnTo>
                    <a:pt x="632160" y="239530"/>
                  </a:lnTo>
                  <a:lnTo>
                    <a:pt x="706621" y="239530"/>
                  </a:lnTo>
                  <a:close/>
                  <a:moveTo>
                    <a:pt x="471108" y="239530"/>
                  </a:moveTo>
                  <a:lnTo>
                    <a:pt x="471108" y="235514"/>
                  </a:lnTo>
                  <a:lnTo>
                    <a:pt x="396646" y="235514"/>
                  </a:lnTo>
                  <a:lnTo>
                    <a:pt x="396646" y="239530"/>
                  </a:lnTo>
                  <a:lnTo>
                    <a:pt x="471108" y="239530"/>
                  </a:lnTo>
                  <a:close/>
                  <a:moveTo>
                    <a:pt x="1962748" y="239530"/>
                  </a:moveTo>
                  <a:lnTo>
                    <a:pt x="1962748" y="235514"/>
                  </a:lnTo>
                  <a:lnTo>
                    <a:pt x="1888286" y="235514"/>
                  </a:lnTo>
                  <a:lnTo>
                    <a:pt x="1888286" y="239530"/>
                  </a:lnTo>
                  <a:lnTo>
                    <a:pt x="1962748" y="239530"/>
                  </a:lnTo>
                  <a:close/>
                  <a:moveTo>
                    <a:pt x="628063" y="239530"/>
                  </a:moveTo>
                  <a:lnTo>
                    <a:pt x="628063" y="235514"/>
                  </a:lnTo>
                  <a:lnTo>
                    <a:pt x="553602" y="235514"/>
                  </a:lnTo>
                  <a:lnTo>
                    <a:pt x="553602" y="239530"/>
                  </a:lnTo>
                  <a:lnTo>
                    <a:pt x="628063" y="239530"/>
                  </a:lnTo>
                  <a:close/>
                  <a:moveTo>
                    <a:pt x="1099171" y="239530"/>
                  </a:moveTo>
                  <a:lnTo>
                    <a:pt x="1099171" y="235514"/>
                  </a:lnTo>
                  <a:lnTo>
                    <a:pt x="1024709" y="235514"/>
                  </a:lnTo>
                  <a:lnTo>
                    <a:pt x="1024709" y="239530"/>
                  </a:lnTo>
                  <a:lnTo>
                    <a:pt x="1099171" y="239530"/>
                  </a:lnTo>
                  <a:close/>
                  <a:moveTo>
                    <a:pt x="1020613" y="239530"/>
                  </a:moveTo>
                  <a:lnTo>
                    <a:pt x="1020613" y="235514"/>
                  </a:lnTo>
                  <a:lnTo>
                    <a:pt x="946151" y="235514"/>
                  </a:lnTo>
                  <a:lnTo>
                    <a:pt x="946151" y="239530"/>
                  </a:lnTo>
                  <a:lnTo>
                    <a:pt x="1020613" y="239530"/>
                  </a:lnTo>
                  <a:close/>
                  <a:moveTo>
                    <a:pt x="2280836" y="239530"/>
                  </a:moveTo>
                  <a:lnTo>
                    <a:pt x="2355298" y="239530"/>
                  </a:lnTo>
                  <a:lnTo>
                    <a:pt x="2355298" y="235514"/>
                  </a:lnTo>
                  <a:lnTo>
                    <a:pt x="2280836" y="235514"/>
                  </a:lnTo>
                  <a:lnTo>
                    <a:pt x="2280836" y="239530"/>
                  </a:lnTo>
                  <a:close/>
                  <a:moveTo>
                    <a:pt x="1491721" y="239530"/>
                  </a:moveTo>
                  <a:lnTo>
                    <a:pt x="1491721" y="235514"/>
                  </a:lnTo>
                  <a:lnTo>
                    <a:pt x="1417259" y="235514"/>
                  </a:lnTo>
                  <a:lnTo>
                    <a:pt x="1417259" y="239530"/>
                  </a:lnTo>
                  <a:lnTo>
                    <a:pt x="1491721" y="239530"/>
                  </a:lnTo>
                  <a:close/>
                  <a:moveTo>
                    <a:pt x="1413243" y="239530"/>
                  </a:moveTo>
                  <a:lnTo>
                    <a:pt x="1413243" y="235514"/>
                  </a:lnTo>
                  <a:lnTo>
                    <a:pt x="1338781" y="235514"/>
                  </a:lnTo>
                  <a:lnTo>
                    <a:pt x="1338781" y="239530"/>
                  </a:lnTo>
                  <a:lnTo>
                    <a:pt x="1413243" y="239530"/>
                  </a:lnTo>
                  <a:close/>
                  <a:moveTo>
                    <a:pt x="2202358" y="239530"/>
                  </a:moveTo>
                  <a:lnTo>
                    <a:pt x="2276820" y="239530"/>
                  </a:lnTo>
                  <a:lnTo>
                    <a:pt x="2276820" y="235514"/>
                  </a:lnTo>
                  <a:lnTo>
                    <a:pt x="2202358" y="235514"/>
                  </a:lnTo>
                  <a:lnTo>
                    <a:pt x="2202358" y="239530"/>
                  </a:lnTo>
                  <a:close/>
                  <a:moveTo>
                    <a:pt x="1334685" y="239530"/>
                  </a:moveTo>
                  <a:lnTo>
                    <a:pt x="1334685" y="235514"/>
                  </a:lnTo>
                  <a:lnTo>
                    <a:pt x="1260223" y="235514"/>
                  </a:lnTo>
                  <a:lnTo>
                    <a:pt x="1260223" y="239530"/>
                  </a:lnTo>
                  <a:lnTo>
                    <a:pt x="1334685" y="239530"/>
                  </a:lnTo>
                  <a:close/>
                  <a:moveTo>
                    <a:pt x="78478" y="235514"/>
                  </a:moveTo>
                  <a:lnTo>
                    <a:pt x="4016" y="235514"/>
                  </a:lnTo>
                  <a:lnTo>
                    <a:pt x="4016" y="239530"/>
                  </a:lnTo>
                  <a:lnTo>
                    <a:pt x="78478" y="239530"/>
                  </a:lnTo>
                  <a:lnTo>
                    <a:pt x="78478" y="235514"/>
                  </a:lnTo>
                  <a:close/>
                  <a:moveTo>
                    <a:pt x="1648756" y="239530"/>
                  </a:moveTo>
                  <a:lnTo>
                    <a:pt x="1648756" y="235514"/>
                  </a:lnTo>
                  <a:lnTo>
                    <a:pt x="1574295" y="235514"/>
                  </a:lnTo>
                  <a:lnTo>
                    <a:pt x="1574295" y="239530"/>
                  </a:lnTo>
                  <a:lnTo>
                    <a:pt x="1648756" y="239530"/>
                  </a:lnTo>
                  <a:close/>
                  <a:moveTo>
                    <a:pt x="1727234" y="239530"/>
                  </a:moveTo>
                  <a:lnTo>
                    <a:pt x="1727234" y="235514"/>
                  </a:lnTo>
                  <a:lnTo>
                    <a:pt x="1652773" y="235514"/>
                  </a:lnTo>
                  <a:lnTo>
                    <a:pt x="1652773" y="239530"/>
                  </a:lnTo>
                  <a:lnTo>
                    <a:pt x="1727234" y="239530"/>
                  </a:lnTo>
                  <a:close/>
                  <a:moveTo>
                    <a:pt x="1570198" y="239530"/>
                  </a:moveTo>
                  <a:lnTo>
                    <a:pt x="1570198" y="235514"/>
                  </a:lnTo>
                  <a:lnTo>
                    <a:pt x="1495737" y="235514"/>
                  </a:lnTo>
                  <a:lnTo>
                    <a:pt x="1495737" y="239530"/>
                  </a:lnTo>
                  <a:lnTo>
                    <a:pt x="1570198" y="239530"/>
                  </a:lnTo>
                  <a:close/>
                  <a:moveTo>
                    <a:pt x="235514" y="235514"/>
                  </a:moveTo>
                  <a:lnTo>
                    <a:pt x="161052" y="235514"/>
                  </a:lnTo>
                  <a:lnTo>
                    <a:pt x="161052" y="239530"/>
                  </a:lnTo>
                  <a:lnTo>
                    <a:pt x="235514" y="239530"/>
                  </a:lnTo>
                  <a:lnTo>
                    <a:pt x="235514" y="235514"/>
                  </a:lnTo>
                  <a:close/>
                  <a:moveTo>
                    <a:pt x="1256207" y="239530"/>
                  </a:moveTo>
                  <a:lnTo>
                    <a:pt x="1256207" y="235514"/>
                  </a:lnTo>
                  <a:lnTo>
                    <a:pt x="1181745" y="235514"/>
                  </a:lnTo>
                  <a:lnTo>
                    <a:pt x="1181745" y="239530"/>
                  </a:lnTo>
                  <a:lnTo>
                    <a:pt x="1256207" y="239530"/>
                  </a:lnTo>
                  <a:close/>
                  <a:moveTo>
                    <a:pt x="1177649" y="239530"/>
                  </a:moveTo>
                  <a:lnTo>
                    <a:pt x="1177649" y="235514"/>
                  </a:lnTo>
                  <a:lnTo>
                    <a:pt x="1103187" y="235514"/>
                  </a:lnTo>
                  <a:lnTo>
                    <a:pt x="1103187" y="239530"/>
                  </a:lnTo>
                  <a:lnTo>
                    <a:pt x="1177649" y="239530"/>
                  </a:lnTo>
                  <a:close/>
                  <a:moveTo>
                    <a:pt x="942135" y="318088"/>
                  </a:moveTo>
                  <a:lnTo>
                    <a:pt x="942135" y="314072"/>
                  </a:lnTo>
                  <a:lnTo>
                    <a:pt x="867673" y="314072"/>
                  </a:lnTo>
                  <a:lnTo>
                    <a:pt x="867673" y="318088"/>
                  </a:lnTo>
                  <a:lnTo>
                    <a:pt x="942135" y="318088"/>
                  </a:lnTo>
                  <a:close/>
                  <a:moveTo>
                    <a:pt x="863657" y="318088"/>
                  </a:moveTo>
                  <a:lnTo>
                    <a:pt x="863657" y="314072"/>
                  </a:lnTo>
                  <a:lnTo>
                    <a:pt x="789196" y="314072"/>
                  </a:lnTo>
                  <a:lnTo>
                    <a:pt x="789196" y="318088"/>
                  </a:lnTo>
                  <a:lnTo>
                    <a:pt x="863657" y="318088"/>
                  </a:lnTo>
                  <a:close/>
                  <a:moveTo>
                    <a:pt x="785099" y="318088"/>
                  </a:moveTo>
                  <a:lnTo>
                    <a:pt x="785099" y="314072"/>
                  </a:lnTo>
                  <a:lnTo>
                    <a:pt x="710638" y="314072"/>
                  </a:lnTo>
                  <a:lnTo>
                    <a:pt x="710638" y="318088"/>
                  </a:lnTo>
                  <a:lnTo>
                    <a:pt x="785099" y="318088"/>
                  </a:lnTo>
                  <a:close/>
                  <a:moveTo>
                    <a:pt x="1099171" y="318088"/>
                  </a:moveTo>
                  <a:lnTo>
                    <a:pt x="1099171" y="314072"/>
                  </a:lnTo>
                  <a:lnTo>
                    <a:pt x="1024709" y="314072"/>
                  </a:lnTo>
                  <a:lnTo>
                    <a:pt x="1024709" y="318088"/>
                  </a:lnTo>
                  <a:lnTo>
                    <a:pt x="1099171" y="318088"/>
                  </a:lnTo>
                  <a:close/>
                  <a:moveTo>
                    <a:pt x="1020613" y="318088"/>
                  </a:moveTo>
                  <a:lnTo>
                    <a:pt x="1020613" y="314072"/>
                  </a:lnTo>
                  <a:lnTo>
                    <a:pt x="946151" y="314072"/>
                  </a:lnTo>
                  <a:lnTo>
                    <a:pt x="946151" y="318088"/>
                  </a:lnTo>
                  <a:lnTo>
                    <a:pt x="1020613" y="318088"/>
                  </a:lnTo>
                  <a:close/>
                  <a:moveTo>
                    <a:pt x="1177649" y="318088"/>
                  </a:moveTo>
                  <a:lnTo>
                    <a:pt x="1177649" y="314072"/>
                  </a:lnTo>
                  <a:lnTo>
                    <a:pt x="1103187" y="314072"/>
                  </a:lnTo>
                  <a:lnTo>
                    <a:pt x="1103187" y="318088"/>
                  </a:lnTo>
                  <a:lnTo>
                    <a:pt x="1177649" y="318088"/>
                  </a:lnTo>
                  <a:close/>
                  <a:moveTo>
                    <a:pt x="78478" y="314072"/>
                  </a:moveTo>
                  <a:lnTo>
                    <a:pt x="4016" y="314072"/>
                  </a:lnTo>
                  <a:lnTo>
                    <a:pt x="4016" y="318088"/>
                  </a:lnTo>
                  <a:lnTo>
                    <a:pt x="78478" y="318088"/>
                  </a:lnTo>
                  <a:lnTo>
                    <a:pt x="78478" y="314072"/>
                  </a:lnTo>
                  <a:close/>
                  <a:moveTo>
                    <a:pt x="471108" y="318088"/>
                  </a:moveTo>
                  <a:lnTo>
                    <a:pt x="471108" y="314072"/>
                  </a:lnTo>
                  <a:lnTo>
                    <a:pt x="396646" y="314072"/>
                  </a:lnTo>
                  <a:lnTo>
                    <a:pt x="396646" y="318088"/>
                  </a:lnTo>
                  <a:lnTo>
                    <a:pt x="471108" y="318088"/>
                  </a:lnTo>
                  <a:close/>
                  <a:moveTo>
                    <a:pt x="392550" y="318088"/>
                  </a:moveTo>
                  <a:lnTo>
                    <a:pt x="392550" y="314072"/>
                  </a:lnTo>
                  <a:lnTo>
                    <a:pt x="318088" y="314072"/>
                  </a:lnTo>
                  <a:lnTo>
                    <a:pt x="318088" y="318088"/>
                  </a:lnTo>
                  <a:lnTo>
                    <a:pt x="392550" y="318088"/>
                  </a:lnTo>
                  <a:close/>
                  <a:moveTo>
                    <a:pt x="706621" y="318088"/>
                  </a:moveTo>
                  <a:lnTo>
                    <a:pt x="706621" y="314072"/>
                  </a:lnTo>
                  <a:lnTo>
                    <a:pt x="632160" y="314072"/>
                  </a:lnTo>
                  <a:lnTo>
                    <a:pt x="632160" y="318088"/>
                  </a:lnTo>
                  <a:lnTo>
                    <a:pt x="706621" y="318088"/>
                  </a:lnTo>
                  <a:close/>
                  <a:moveTo>
                    <a:pt x="157036" y="314072"/>
                  </a:moveTo>
                  <a:lnTo>
                    <a:pt x="82574" y="314072"/>
                  </a:lnTo>
                  <a:lnTo>
                    <a:pt x="82574" y="318088"/>
                  </a:lnTo>
                  <a:lnTo>
                    <a:pt x="157036" y="318088"/>
                  </a:lnTo>
                  <a:lnTo>
                    <a:pt x="157036" y="314072"/>
                  </a:lnTo>
                  <a:close/>
                  <a:moveTo>
                    <a:pt x="2123800" y="318088"/>
                  </a:moveTo>
                  <a:lnTo>
                    <a:pt x="2198262" y="318088"/>
                  </a:lnTo>
                  <a:lnTo>
                    <a:pt x="2198262" y="314072"/>
                  </a:lnTo>
                  <a:lnTo>
                    <a:pt x="2123800" y="314072"/>
                  </a:lnTo>
                  <a:lnTo>
                    <a:pt x="2123800" y="318088"/>
                  </a:lnTo>
                  <a:close/>
                  <a:moveTo>
                    <a:pt x="1256207" y="318088"/>
                  </a:moveTo>
                  <a:lnTo>
                    <a:pt x="1256207" y="314072"/>
                  </a:lnTo>
                  <a:lnTo>
                    <a:pt x="1181745" y="314072"/>
                  </a:lnTo>
                  <a:lnTo>
                    <a:pt x="1181745" y="318088"/>
                  </a:lnTo>
                  <a:lnTo>
                    <a:pt x="1256207" y="318088"/>
                  </a:lnTo>
                  <a:close/>
                  <a:moveTo>
                    <a:pt x="628063" y="318088"/>
                  </a:moveTo>
                  <a:lnTo>
                    <a:pt x="628063" y="314072"/>
                  </a:lnTo>
                  <a:lnTo>
                    <a:pt x="553602" y="314072"/>
                  </a:lnTo>
                  <a:lnTo>
                    <a:pt x="553602" y="318088"/>
                  </a:lnTo>
                  <a:lnTo>
                    <a:pt x="628063" y="318088"/>
                  </a:lnTo>
                  <a:close/>
                  <a:moveTo>
                    <a:pt x="549585" y="318088"/>
                  </a:moveTo>
                  <a:lnTo>
                    <a:pt x="549585" y="314072"/>
                  </a:lnTo>
                  <a:lnTo>
                    <a:pt x="475124" y="314072"/>
                  </a:lnTo>
                  <a:lnTo>
                    <a:pt x="475124" y="318088"/>
                  </a:lnTo>
                  <a:lnTo>
                    <a:pt x="549585" y="318088"/>
                  </a:lnTo>
                  <a:close/>
                  <a:moveTo>
                    <a:pt x="314072" y="314072"/>
                  </a:moveTo>
                  <a:lnTo>
                    <a:pt x="239610" y="314072"/>
                  </a:lnTo>
                  <a:lnTo>
                    <a:pt x="239610" y="318088"/>
                  </a:lnTo>
                  <a:lnTo>
                    <a:pt x="314072" y="318088"/>
                  </a:lnTo>
                  <a:lnTo>
                    <a:pt x="314072" y="314072"/>
                  </a:lnTo>
                  <a:close/>
                  <a:moveTo>
                    <a:pt x="2041306" y="318088"/>
                  </a:moveTo>
                  <a:lnTo>
                    <a:pt x="2041306" y="314072"/>
                  </a:lnTo>
                  <a:lnTo>
                    <a:pt x="1966844" y="314072"/>
                  </a:lnTo>
                  <a:lnTo>
                    <a:pt x="1966844" y="318088"/>
                  </a:lnTo>
                  <a:lnTo>
                    <a:pt x="2041306" y="318088"/>
                  </a:lnTo>
                  <a:close/>
                  <a:moveTo>
                    <a:pt x="2202358" y="318088"/>
                  </a:moveTo>
                  <a:lnTo>
                    <a:pt x="2276820" y="318088"/>
                  </a:lnTo>
                  <a:lnTo>
                    <a:pt x="2276820" y="314072"/>
                  </a:lnTo>
                  <a:lnTo>
                    <a:pt x="2202358" y="314072"/>
                  </a:lnTo>
                  <a:lnTo>
                    <a:pt x="2202358" y="318088"/>
                  </a:lnTo>
                  <a:close/>
                  <a:moveTo>
                    <a:pt x="1805792" y="318088"/>
                  </a:moveTo>
                  <a:lnTo>
                    <a:pt x="1805792" y="314072"/>
                  </a:lnTo>
                  <a:lnTo>
                    <a:pt x="1731331" y="314072"/>
                  </a:lnTo>
                  <a:lnTo>
                    <a:pt x="1731331" y="318088"/>
                  </a:lnTo>
                  <a:lnTo>
                    <a:pt x="1805792" y="318088"/>
                  </a:lnTo>
                  <a:close/>
                  <a:moveTo>
                    <a:pt x="1884270" y="318088"/>
                  </a:moveTo>
                  <a:lnTo>
                    <a:pt x="1884270" y="314072"/>
                  </a:lnTo>
                  <a:lnTo>
                    <a:pt x="1809809" y="314072"/>
                  </a:lnTo>
                  <a:lnTo>
                    <a:pt x="1809809" y="318088"/>
                  </a:lnTo>
                  <a:lnTo>
                    <a:pt x="1884270" y="318088"/>
                  </a:lnTo>
                  <a:close/>
                  <a:moveTo>
                    <a:pt x="1648756" y="318088"/>
                  </a:moveTo>
                  <a:lnTo>
                    <a:pt x="1648756" y="314072"/>
                  </a:lnTo>
                  <a:lnTo>
                    <a:pt x="1574295" y="314072"/>
                  </a:lnTo>
                  <a:lnTo>
                    <a:pt x="1574295" y="318088"/>
                  </a:lnTo>
                  <a:lnTo>
                    <a:pt x="1648756" y="318088"/>
                  </a:lnTo>
                  <a:close/>
                  <a:moveTo>
                    <a:pt x="1727234" y="318088"/>
                  </a:moveTo>
                  <a:lnTo>
                    <a:pt x="1727234" y="314072"/>
                  </a:lnTo>
                  <a:lnTo>
                    <a:pt x="1652773" y="314072"/>
                  </a:lnTo>
                  <a:lnTo>
                    <a:pt x="1652773" y="318088"/>
                  </a:lnTo>
                  <a:lnTo>
                    <a:pt x="1727234" y="318088"/>
                  </a:lnTo>
                  <a:close/>
                  <a:moveTo>
                    <a:pt x="1962748" y="318088"/>
                  </a:moveTo>
                  <a:lnTo>
                    <a:pt x="1962748" y="314072"/>
                  </a:lnTo>
                  <a:lnTo>
                    <a:pt x="1888286" y="314072"/>
                  </a:lnTo>
                  <a:lnTo>
                    <a:pt x="1888286" y="318088"/>
                  </a:lnTo>
                  <a:lnTo>
                    <a:pt x="1962748" y="318088"/>
                  </a:lnTo>
                  <a:close/>
                  <a:moveTo>
                    <a:pt x="2359394" y="318088"/>
                  </a:moveTo>
                  <a:lnTo>
                    <a:pt x="2433856" y="318088"/>
                  </a:lnTo>
                  <a:lnTo>
                    <a:pt x="2433856" y="314072"/>
                  </a:lnTo>
                  <a:lnTo>
                    <a:pt x="2359394" y="314072"/>
                  </a:lnTo>
                  <a:lnTo>
                    <a:pt x="2359394" y="318088"/>
                  </a:lnTo>
                  <a:close/>
                  <a:moveTo>
                    <a:pt x="2119784" y="318088"/>
                  </a:moveTo>
                  <a:lnTo>
                    <a:pt x="2119784" y="314072"/>
                  </a:lnTo>
                  <a:lnTo>
                    <a:pt x="2045322" y="314072"/>
                  </a:lnTo>
                  <a:lnTo>
                    <a:pt x="2045322" y="318088"/>
                  </a:lnTo>
                  <a:lnTo>
                    <a:pt x="2119784" y="318088"/>
                  </a:lnTo>
                  <a:close/>
                  <a:moveTo>
                    <a:pt x="235514" y="314072"/>
                  </a:moveTo>
                  <a:lnTo>
                    <a:pt x="161052" y="314072"/>
                  </a:lnTo>
                  <a:lnTo>
                    <a:pt x="161052" y="318088"/>
                  </a:lnTo>
                  <a:lnTo>
                    <a:pt x="235514" y="318088"/>
                  </a:lnTo>
                  <a:lnTo>
                    <a:pt x="235514" y="314072"/>
                  </a:lnTo>
                  <a:close/>
                  <a:moveTo>
                    <a:pt x="1413243" y="318088"/>
                  </a:moveTo>
                  <a:lnTo>
                    <a:pt x="1413243" y="314072"/>
                  </a:lnTo>
                  <a:lnTo>
                    <a:pt x="1338781" y="314072"/>
                  </a:lnTo>
                  <a:lnTo>
                    <a:pt x="1338781" y="318088"/>
                  </a:lnTo>
                  <a:lnTo>
                    <a:pt x="1413243" y="318088"/>
                  </a:lnTo>
                  <a:close/>
                  <a:moveTo>
                    <a:pt x="1334685" y="318088"/>
                  </a:moveTo>
                  <a:lnTo>
                    <a:pt x="1334685" y="314072"/>
                  </a:lnTo>
                  <a:lnTo>
                    <a:pt x="1260223" y="314072"/>
                  </a:lnTo>
                  <a:lnTo>
                    <a:pt x="1260223" y="318088"/>
                  </a:lnTo>
                  <a:lnTo>
                    <a:pt x="1334685" y="318088"/>
                  </a:lnTo>
                  <a:close/>
                  <a:moveTo>
                    <a:pt x="1570198" y="318088"/>
                  </a:moveTo>
                  <a:lnTo>
                    <a:pt x="1570198" y="314072"/>
                  </a:lnTo>
                  <a:lnTo>
                    <a:pt x="1495737" y="314072"/>
                  </a:lnTo>
                  <a:lnTo>
                    <a:pt x="1495737" y="318088"/>
                  </a:lnTo>
                  <a:lnTo>
                    <a:pt x="1570198" y="318088"/>
                  </a:lnTo>
                  <a:close/>
                  <a:moveTo>
                    <a:pt x="1491721" y="318088"/>
                  </a:moveTo>
                  <a:lnTo>
                    <a:pt x="1491721" y="314072"/>
                  </a:lnTo>
                  <a:lnTo>
                    <a:pt x="1417259" y="314072"/>
                  </a:lnTo>
                  <a:lnTo>
                    <a:pt x="1417259" y="318088"/>
                  </a:lnTo>
                  <a:lnTo>
                    <a:pt x="1491721" y="318088"/>
                  </a:lnTo>
                  <a:close/>
                  <a:moveTo>
                    <a:pt x="2280836" y="318088"/>
                  </a:moveTo>
                  <a:lnTo>
                    <a:pt x="2355298" y="318088"/>
                  </a:lnTo>
                  <a:lnTo>
                    <a:pt x="2355298" y="314072"/>
                  </a:lnTo>
                  <a:lnTo>
                    <a:pt x="2280836" y="314072"/>
                  </a:lnTo>
                  <a:lnTo>
                    <a:pt x="2280836" y="318088"/>
                  </a:lnTo>
                  <a:close/>
                  <a:moveTo>
                    <a:pt x="392550" y="392550"/>
                  </a:moveTo>
                  <a:lnTo>
                    <a:pt x="318088" y="392550"/>
                  </a:lnTo>
                  <a:lnTo>
                    <a:pt x="318088" y="396566"/>
                  </a:lnTo>
                  <a:lnTo>
                    <a:pt x="392550" y="396566"/>
                  </a:lnTo>
                  <a:lnTo>
                    <a:pt x="392550" y="392550"/>
                  </a:lnTo>
                  <a:close/>
                  <a:moveTo>
                    <a:pt x="1570198" y="396566"/>
                  </a:moveTo>
                  <a:lnTo>
                    <a:pt x="1570198" y="392550"/>
                  </a:lnTo>
                  <a:lnTo>
                    <a:pt x="1495737" y="392550"/>
                  </a:lnTo>
                  <a:lnTo>
                    <a:pt x="1495737" y="396566"/>
                  </a:lnTo>
                  <a:lnTo>
                    <a:pt x="1570198" y="396566"/>
                  </a:lnTo>
                  <a:close/>
                  <a:moveTo>
                    <a:pt x="1177649" y="396566"/>
                  </a:moveTo>
                  <a:lnTo>
                    <a:pt x="1177649" y="392550"/>
                  </a:lnTo>
                  <a:lnTo>
                    <a:pt x="1103187" y="392550"/>
                  </a:lnTo>
                  <a:lnTo>
                    <a:pt x="1103187" y="396566"/>
                  </a:lnTo>
                  <a:lnTo>
                    <a:pt x="1177649" y="396566"/>
                  </a:lnTo>
                  <a:close/>
                  <a:moveTo>
                    <a:pt x="1334685" y="396566"/>
                  </a:moveTo>
                  <a:lnTo>
                    <a:pt x="1334685" y="392550"/>
                  </a:lnTo>
                  <a:lnTo>
                    <a:pt x="1260223" y="392550"/>
                  </a:lnTo>
                  <a:lnTo>
                    <a:pt x="1260223" y="396566"/>
                  </a:lnTo>
                  <a:lnTo>
                    <a:pt x="1334685" y="396566"/>
                  </a:lnTo>
                  <a:close/>
                  <a:moveTo>
                    <a:pt x="1256207" y="396566"/>
                  </a:moveTo>
                  <a:lnTo>
                    <a:pt x="1256207" y="392550"/>
                  </a:lnTo>
                  <a:lnTo>
                    <a:pt x="1181745" y="392550"/>
                  </a:lnTo>
                  <a:lnTo>
                    <a:pt x="1181745" y="396566"/>
                  </a:lnTo>
                  <a:lnTo>
                    <a:pt x="1256207" y="396566"/>
                  </a:lnTo>
                  <a:close/>
                  <a:moveTo>
                    <a:pt x="1727234" y="396566"/>
                  </a:moveTo>
                  <a:lnTo>
                    <a:pt x="1727234" y="392550"/>
                  </a:lnTo>
                  <a:lnTo>
                    <a:pt x="1652773" y="392550"/>
                  </a:lnTo>
                  <a:lnTo>
                    <a:pt x="1652773" y="396566"/>
                  </a:lnTo>
                  <a:lnTo>
                    <a:pt x="1727234" y="396566"/>
                  </a:lnTo>
                  <a:close/>
                  <a:moveTo>
                    <a:pt x="314072" y="392550"/>
                  </a:moveTo>
                  <a:lnTo>
                    <a:pt x="239610" y="392550"/>
                  </a:lnTo>
                  <a:lnTo>
                    <a:pt x="239610" y="396566"/>
                  </a:lnTo>
                  <a:lnTo>
                    <a:pt x="314072" y="396566"/>
                  </a:lnTo>
                  <a:lnTo>
                    <a:pt x="314072" y="392550"/>
                  </a:lnTo>
                  <a:close/>
                  <a:moveTo>
                    <a:pt x="2202358" y="396566"/>
                  </a:moveTo>
                  <a:lnTo>
                    <a:pt x="2276820" y="396566"/>
                  </a:lnTo>
                  <a:lnTo>
                    <a:pt x="2276820" y="392550"/>
                  </a:lnTo>
                  <a:lnTo>
                    <a:pt x="2202358" y="392550"/>
                  </a:lnTo>
                  <a:lnTo>
                    <a:pt x="2202358" y="396566"/>
                  </a:lnTo>
                  <a:close/>
                  <a:moveTo>
                    <a:pt x="1099171" y="396566"/>
                  </a:moveTo>
                  <a:lnTo>
                    <a:pt x="1099171" y="392550"/>
                  </a:lnTo>
                  <a:lnTo>
                    <a:pt x="1024709" y="392550"/>
                  </a:lnTo>
                  <a:lnTo>
                    <a:pt x="1024709" y="396566"/>
                  </a:lnTo>
                  <a:lnTo>
                    <a:pt x="1099171" y="396566"/>
                  </a:lnTo>
                  <a:close/>
                  <a:moveTo>
                    <a:pt x="235514" y="392550"/>
                  </a:moveTo>
                  <a:lnTo>
                    <a:pt x="161052" y="392550"/>
                  </a:lnTo>
                  <a:lnTo>
                    <a:pt x="161052" y="396566"/>
                  </a:lnTo>
                  <a:lnTo>
                    <a:pt x="235514" y="396566"/>
                  </a:lnTo>
                  <a:lnTo>
                    <a:pt x="235514" y="392550"/>
                  </a:lnTo>
                  <a:close/>
                  <a:moveTo>
                    <a:pt x="1491721" y="396566"/>
                  </a:moveTo>
                  <a:lnTo>
                    <a:pt x="1491721" y="392550"/>
                  </a:lnTo>
                  <a:lnTo>
                    <a:pt x="1417259" y="392550"/>
                  </a:lnTo>
                  <a:lnTo>
                    <a:pt x="1417259" y="396566"/>
                  </a:lnTo>
                  <a:lnTo>
                    <a:pt x="1491721" y="396566"/>
                  </a:lnTo>
                  <a:close/>
                  <a:moveTo>
                    <a:pt x="1884270" y="396566"/>
                  </a:moveTo>
                  <a:lnTo>
                    <a:pt x="1884270" y="392550"/>
                  </a:lnTo>
                  <a:lnTo>
                    <a:pt x="1809809" y="392550"/>
                  </a:lnTo>
                  <a:lnTo>
                    <a:pt x="1809809" y="396566"/>
                  </a:lnTo>
                  <a:lnTo>
                    <a:pt x="1884270" y="396566"/>
                  </a:lnTo>
                  <a:close/>
                  <a:moveTo>
                    <a:pt x="2045322" y="396566"/>
                  </a:moveTo>
                  <a:lnTo>
                    <a:pt x="2119784" y="396566"/>
                  </a:lnTo>
                  <a:lnTo>
                    <a:pt x="2119784" y="392550"/>
                  </a:lnTo>
                  <a:lnTo>
                    <a:pt x="2045322" y="392550"/>
                  </a:lnTo>
                  <a:lnTo>
                    <a:pt x="2045322" y="396566"/>
                  </a:lnTo>
                  <a:close/>
                  <a:moveTo>
                    <a:pt x="1805792" y="396566"/>
                  </a:moveTo>
                  <a:lnTo>
                    <a:pt x="1805792" y="392550"/>
                  </a:lnTo>
                  <a:lnTo>
                    <a:pt x="1731331" y="392550"/>
                  </a:lnTo>
                  <a:lnTo>
                    <a:pt x="1731331" y="396566"/>
                  </a:lnTo>
                  <a:lnTo>
                    <a:pt x="1805792" y="396566"/>
                  </a:lnTo>
                  <a:close/>
                  <a:moveTo>
                    <a:pt x="1413243" y="396566"/>
                  </a:moveTo>
                  <a:lnTo>
                    <a:pt x="1413243" y="392550"/>
                  </a:lnTo>
                  <a:lnTo>
                    <a:pt x="1338781" y="392550"/>
                  </a:lnTo>
                  <a:lnTo>
                    <a:pt x="1338781" y="396566"/>
                  </a:lnTo>
                  <a:lnTo>
                    <a:pt x="1413243" y="396566"/>
                  </a:lnTo>
                  <a:close/>
                  <a:moveTo>
                    <a:pt x="2041306" y="396566"/>
                  </a:moveTo>
                  <a:lnTo>
                    <a:pt x="2041306" y="392550"/>
                  </a:lnTo>
                  <a:lnTo>
                    <a:pt x="1966844" y="392550"/>
                  </a:lnTo>
                  <a:lnTo>
                    <a:pt x="1966844" y="396566"/>
                  </a:lnTo>
                  <a:lnTo>
                    <a:pt x="2041306" y="396566"/>
                  </a:lnTo>
                  <a:close/>
                  <a:moveTo>
                    <a:pt x="1962748" y="396566"/>
                  </a:moveTo>
                  <a:lnTo>
                    <a:pt x="1962748" y="392550"/>
                  </a:lnTo>
                  <a:lnTo>
                    <a:pt x="1888286" y="392550"/>
                  </a:lnTo>
                  <a:lnTo>
                    <a:pt x="1888286" y="396566"/>
                  </a:lnTo>
                  <a:lnTo>
                    <a:pt x="1962748" y="396566"/>
                  </a:lnTo>
                  <a:close/>
                  <a:moveTo>
                    <a:pt x="78478" y="392550"/>
                  </a:moveTo>
                  <a:lnTo>
                    <a:pt x="4016" y="392550"/>
                  </a:lnTo>
                  <a:lnTo>
                    <a:pt x="4016" y="396566"/>
                  </a:lnTo>
                  <a:lnTo>
                    <a:pt x="78478" y="396566"/>
                  </a:lnTo>
                  <a:lnTo>
                    <a:pt x="78478" y="392550"/>
                  </a:lnTo>
                  <a:close/>
                  <a:moveTo>
                    <a:pt x="1648756" y="396566"/>
                  </a:moveTo>
                  <a:lnTo>
                    <a:pt x="1648756" y="392550"/>
                  </a:lnTo>
                  <a:lnTo>
                    <a:pt x="1574295" y="392550"/>
                  </a:lnTo>
                  <a:lnTo>
                    <a:pt x="1574295" y="396566"/>
                  </a:lnTo>
                  <a:lnTo>
                    <a:pt x="1648756" y="396566"/>
                  </a:lnTo>
                  <a:close/>
                  <a:moveTo>
                    <a:pt x="1020613" y="396566"/>
                  </a:moveTo>
                  <a:lnTo>
                    <a:pt x="1020613" y="392550"/>
                  </a:lnTo>
                  <a:lnTo>
                    <a:pt x="946151" y="392550"/>
                  </a:lnTo>
                  <a:lnTo>
                    <a:pt x="946151" y="396566"/>
                  </a:lnTo>
                  <a:lnTo>
                    <a:pt x="1020613" y="396566"/>
                  </a:lnTo>
                  <a:close/>
                  <a:moveTo>
                    <a:pt x="2280836" y="396566"/>
                  </a:moveTo>
                  <a:lnTo>
                    <a:pt x="2355298" y="396566"/>
                  </a:lnTo>
                  <a:lnTo>
                    <a:pt x="2355298" y="392550"/>
                  </a:lnTo>
                  <a:lnTo>
                    <a:pt x="2280836" y="392550"/>
                  </a:lnTo>
                  <a:lnTo>
                    <a:pt x="2280836" y="396566"/>
                  </a:lnTo>
                  <a:close/>
                  <a:moveTo>
                    <a:pt x="2123800" y="396566"/>
                  </a:moveTo>
                  <a:lnTo>
                    <a:pt x="2198262" y="396566"/>
                  </a:lnTo>
                  <a:lnTo>
                    <a:pt x="2198262" y="392550"/>
                  </a:lnTo>
                  <a:lnTo>
                    <a:pt x="2123800" y="392550"/>
                  </a:lnTo>
                  <a:lnTo>
                    <a:pt x="2123800" y="396566"/>
                  </a:lnTo>
                  <a:close/>
                  <a:moveTo>
                    <a:pt x="549585" y="396566"/>
                  </a:moveTo>
                  <a:lnTo>
                    <a:pt x="549585" y="392550"/>
                  </a:lnTo>
                  <a:lnTo>
                    <a:pt x="475124" y="392550"/>
                  </a:lnTo>
                  <a:lnTo>
                    <a:pt x="475124" y="396566"/>
                  </a:lnTo>
                  <a:lnTo>
                    <a:pt x="549585" y="396566"/>
                  </a:lnTo>
                  <a:close/>
                  <a:moveTo>
                    <a:pt x="706621" y="396566"/>
                  </a:moveTo>
                  <a:lnTo>
                    <a:pt x="706621" y="392550"/>
                  </a:lnTo>
                  <a:lnTo>
                    <a:pt x="632160" y="392550"/>
                  </a:lnTo>
                  <a:lnTo>
                    <a:pt x="632160" y="396566"/>
                  </a:lnTo>
                  <a:lnTo>
                    <a:pt x="706621" y="396566"/>
                  </a:lnTo>
                  <a:close/>
                  <a:moveTo>
                    <a:pt x="942135" y="396566"/>
                  </a:moveTo>
                  <a:lnTo>
                    <a:pt x="942135" y="392550"/>
                  </a:lnTo>
                  <a:lnTo>
                    <a:pt x="867673" y="392550"/>
                  </a:lnTo>
                  <a:lnTo>
                    <a:pt x="867673" y="396566"/>
                  </a:lnTo>
                  <a:lnTo>
                    <a:pt x="942135" y="396566"/>
                  </a:lnTo>
                  <a:close/>
                  <a:moveTo>
                    <a:pt x="628063" y="396566"/>
                  </a:moveTo>
                  <a:lnTo>
                    <a:pt x="628063" y="392550"/>
                  </a:lnTo>
                  <a:lnTo>
                    <a:pt x="553602" y="392550"/>
                  </a:lnTo>
                  <a:lnTo>
                    <a:pt x="553602" y="396566"/>
                  </a:lnTo>
                  <a:lnTo>
                    <a:pt x="628063" y="396566"/>
                  </a:lnTo>
                  <a:close/>
                  <a:moveTo>
                    <a:pt x="785099" y="396566"/>
                  </a:moveTo>
                  <a:lnTo>
                    <a:pt x="785099" y="392550"/>
                  </a:lnTo>
                  <a:lnTo>
                    <a:pt x="710638" y="392550"/>
                  </a:lnTo>
                  <a:lnTo>
                    <a:pt x="710638" y="396566"/>
                  </a:lnTo>
                  <a:lnTo>
                    <a:pt x="785099" y="396566"/>
                  </a:lnTo>
                  <a:close/>
                  <a:moveTo>
                    <a:pt x="2359394" y="396566"/>
                  </a:moveTo>
                  <a:lnTo>
                    <a:pt x="2433856" y="396566"/>
                  </a:lnTo>
                  <a:lnTo>
                    <a:pt x="2433856" y="392550"/>
                  </a:lnTo>
                  <a:lnTo>
                    <a:pt x="2359394" y="392550"/>
                  </a:lnTo>
                  <a:lnTo>
                    <a:pt x="2359394" y="396566"/>
                  </a:lnTo>
                  <a:close/>
                  <a:moveTo>
                    <a:pt x="157036" y="392550"/>
                  </a:moveTo>
                  <a:lnTo>
                    <a:pt x="82574" y="392550"/>
                  </a:lnTo>
                  <a:lnTo>
                    <a:pt x="82574" y="396566"/>
                  </a:lnTo>
                  <a:lnTo>
                    <a:pt x="157036" y="396566"/>
                  </a:lnTo>
                  <a:lnTo>
                    <a:pt x="157036" y="392550"/>
                  </a:lnTo>
                  <a:close/>
                  <a:moveTo>
                    <a:pt x="863657" y="396566"/>
                  </a:moveTo>
                  <a:lnTo>
                    <a:pt x="863657" y="392550"/>
                  </a:lnTo>
                  <a:lnTo>
                    <a:pt x="789196" y="392550"/>
                  </a:lnTo>
                  <a:lnTo>
                    <a:pt x="789196" y="396566"/>
                  </a:lnTo>
                  <a:lnTo>
                    <a:pt x="863657" y="396566"/>
                  </a:lnTo>
                  <a:close/>
                  <a:moveTo>
                    <a:pt x="471108" y="396566"/>
                  </a:moveTo>
                  <a:lnTo>
                    <a:pt x="471108" y="392550"/>
                  </a:lnTo>
                  <a:lnTo>
                    <a:pt x="396646" y="392550"/>
                  </a:lnTo>
                  <a:lnTo>
                    <a:pt x="396646" y="396566"/>
                  </a:lnTo>
                  <a:lnTo>
                    <a:pt x="471108" y="396566"/>
                  </a:lnTo>
                  <a:close/>
                  <a:moveTo>
                    <a:pt x="1962748" y="475124"/>
                  </a:moveTo>
                  <a:lnTo>
                    <a:pt x="1962748" y="471108"/>
                  </a:lnTo>
                  <a:lnTo>
                    <a:pt x="1888286" y="471108"/>
                  </a:lnTo>
                  <a:lnTo>
                    <a:pt x="1888286" y="475124"/>
                  </a:lnTo>
                  <a:lnTo>
                    <a:pt x="1962748" y="475124"/>
                  </a:lnTo>
                  <a:close/>
                  <a:moveTo>
                    <a:pt x="471108" y="471108"/>
                  </a:moveTo>
                  <a:lnTo>
                    <a:pt x="396646" y="471108"/>
                  </a:lnTo>
                  <a:lnTo>
                    <a:pt x="396646" y="475124"/>
                  </a:lnTo>
                  <a:lnTo>
                    <a:pt x="471108" y="475124"/>
                  </a:lnTo>
                  <a:lnTo>
                    <a:pt x="471108" y="471108"/>
                  </a:lnTo>
                  <a:close/>
                  <a:moveTo>
                    <a:pt x="1334685" y="475124"/>
                  </a:moveTo>
                  <a:lnTo>
                    <a:pt x="1334685" y="471108"/>
                  </a:lnTo>
                  <a:lnTo>
                    <a:pt x="1260223" y="471108"/>
                  </a:lnTo>
                  <a:lnTo>
                    <a:pt x="1260223" y="475124"/>
                  </a:lnTo>
                  <a:lnTo>
                    <a:pt x="1334685" y="475124"/>
                  </a:lnTo>
                  <a:close/>
                  <a:moveTo>
                    <a:pt x="942135" y="475124"/>
                  </a:moveTo>
                  <a:lnTo>
                    <a:pt x="942135" y="471108"/>
                  </a:lnTo>
                  <a:lnTo>
                    <a:pt x="867673" y="471108"/>
                  </a:lnTo>
                  <a:lnTo>
                    <a:pt x="867673" y="475124"/>
                  </a:lnTo>
                  <a:lnTo>
                    <a:pt x="942135" y="475124"/>
                  </a:lnTo>
                  <a:close/>
                  <a:moveTo>
                    <a:pt x="2359394" y="475124"/>
                  </a:moveTo>
                  <a:lnTo>
                    <a:pt x="2433856" y="475124"/>
                  </a:lnTo>
                  <a:lnTo>
                    <a:pt x="2433856" y="471108"/>
                  </a:lnTo>
                  <a:lnTo>
                    <a:pt x="2359394" y="471108"/>
                  </a:lnTo>
                  <a:lnTo>
                    <a:pt x="2359394" y="475124"/>
                  </a:lnTo>
                  <a:close/>
                  <a:moveTo>
                    <a:pt x="1727234" y="475124"/>
                  </a:moveTo>
                  <a:lnTo>
                    <a:pt x="1727234" y="471108"/>
                  </a:lnTo>
                  <a:lnTo>
                    <a:pt x="1652773" y="471108"/>
                  </a:lnTo>
                  <a:lnTo>
                    <a:pt x="1652773" y="475124"/>
                  </a:lnTo>
                  <a:lnTo>
                    <a:pt x="1727234" y="475124"/>
                  </a:lnTo>
                  <a:close/>
                  <a:moveTo>
                    <a:pt x="157036" y="471108"/>
                  </a:moveTo>
                  <a:lnTo>
                    <a:pt x="82574" y="471108"/>
                  </a:lnTo>
                  <a:lnTo>
                    <a:pt x="82574" y="475124"/>
                  </a:lnTo>
                  <a:lnTo>
                    <a:pt x="157036" y="475124"/>
                  </a:lnTo>
                  <a:lnTo>
                    <a:pt x="157036" y="471108"/>
                  </a:lnTo>
                  <a:close/>
                  <a:moveTo>
                    <a:pt x="1491721" y="475124"/>
                  </a:moveTo>
                  <a:lnTo>
                    <a:pt x="1491721" y="471108"/>
                  </a:lnTo>
                  <a:lnTo>
                    <a:pt x="1417259" y="471108"/>
                  </a:lnTo>
                  <a:lnTo>
                    <a:pt x="1417259" y="475124"/>
                  </a:lnTo>
                  <a:lnTo>
                    <a:pt x="1491721" y="475124"/>
                  </a:lnTo>
                  <a:close/>
                  <a:moveTo>
                    <a:pt x="1648756" y="475124"/>
                  </a:moveTo>
                  <a:lnTo>
                    <a:pt x="1648756" y="471108"/>
                  </a:lnTo>
                  <a:lnTo>
                    <a:pt x="1574295" y="471108"/>
                  </a:lnTo>
                  <a:lnTo>
                    <a:pt x="1574295" y="475124"/>
                  </a:lnTo>
                  <a:lnTo>
                    <a:pt x="1648756" y="475124"/>
                  </a:lnTo>
                  <a:close/>
                  <a:moveTo>
                    <a:pt x="2123800" y="475124"/>
                  </a:moveTo>
                  <a:lnTo>
                    <a:pt x="2198262" y="475124"/>
                  </a:lnTo>
                  <a:lnTo>
                    <a:pt x="2198262" y="471108"/>
                  </a:lnTo>
                  <a:lnTo>
                    <a:pt x="2123800" y="471108"/>
                  </a:lnTo>
                  <a:lnTo>
                    <a:pt x="2123800" y="475124"/>
                  </a:lnTo>
                  <a:close/>
                  <a:moveTo>
                    <a:pt x="1413243" y="475124"/>
                  </a:moveTo>
                  <a:lnTo>
                    <a:pt x="1413243" y="471108"/>
                  </a:lnTo>
                  <a:lnTo>
                    <a:pt x="1338781" y="471108"/>
                  </a:lnTo>
                  <a:lnTo>
                    <a:pt x="1338781" y="475124"/>
                  </a:lnTo>
                  <a:lnTo>
                    <a:pt x="1413243" y="475124"/>
                  </a:lnTo>
                  <a:close/>
                  <a:moveTo>
                    <a:pt x="2280836" y="475124"/>
                  </a:moveTo>
                  <a:lnTo>
                    <a:pt x="2355298" y="475124"/>
                  </a:lnTo>
                  <a:lnTo>
                    <a:pt x="2355298" y="471108"/>
                  </a:lnTo>
                  <a:lnTo>
                    <a:pt x="2280836" y="471108"/>
                  </a:lnTo>
                  <a:lnTo>
                    <a:pt x="2280836" y="475124"/>
                  </a:lnTo>
                  <a:close/>
                  <a:moveTo>
                    <a:pt x="314072" y="471108"/>
                  </a:moveTo>
                  <a:lnTo>
                    <a:pt x="239610" y="471108"/>
                  </a:lnTo>
                  <a:lnTo>
                    <a:pt x="239610" y="475124"/>
                  </a:lnTo>
                  <a:lnTo>
                    <a:pt x="314072" y="475124"/>
                  </a:lnTo>
                  <a:lnTo>
                    <a:pt x="314072" y="471108"/>
                  </a:lnTo>
                  <a:close/>
                  <a:moveTo>
                    <a:pt x="392550" y="471108"/>
                  </a:moveTo>
                  <a:lnTo>
                    <a:pt x="318088" y="471108"/>
                  </a:lnTo>
                  <a:lnTo>
                    <a:pt x="318088" y="475124"/>
                  </a:lnTo>
                  <a:lnTo>
                    <a:pt x="392550" y="475124"/>
                  </a:lnTo>
                  <a:lnTo>
                    <a:pt x="392550" y="471108"/>
                  </a:lnTo>
                  <a:close/>
                  <a:moveTo>
                    <a:pt x="1570198" y="475124"/>
                  </a:moveTo>
                  <a:lnTo>
                    <a:pt x="1570198" y="471108"/>
                  </a:lnTo>
                  <a:lnTo>
                    <a:pt x="1495737" y="471108"/>
                  </a:lnTo>
                  <a:lnTo>
                    <a:pt x="1495737" y="475124"/>
                  </a:lnTo>
                  <a:lnTo>
                    <a:pt x="1570198" y="475124"/>
                  </a:lnTo>
                  <a:close/>
                  <a:moveTo>
                    <a:pt x="628063" y="475124"/>
                  </a:moveTo>
                  <a:lnTo>
                    <a:pt x="628063" y="471108"/>
                  </a:lnTo>
                  <a:lnTo>
                    <a:pt x="553602" y="471108"/>
                  </a:lnTo>
                  <a:lnTo>
                    <a:pt x="553602" y="475124"/>
                  </a:lnTo>
                  <a:lnTo>
                    <a:pt x="628063" y="475124"/>
                  </a:lnTo>
                  <a:close/>
                  <a:moveTo>
                    <a:pt x="1020613" y="475124"/>
                  </a:moveTo>
                  <a:lnTo>
                    <a:pt x="1020613" y="471108"/>
                  </a:lnTo>
                  <a:lnTo>
                    <a:pt x="946151" y="471108"/>
                  </a:lnTo>
                  <a:lnTo>
                    <a:pt x="946151" y="475124"/>
                  </a:lnTo>
                  <a:lnTo>
                    <a:pt x="1020613" y="475124"/>
                  </a:lnTo>
                  <a:close/>
                  <a:moveTo>
                    <a:pt x="78478" y="471108"/>
                  </a:moveTo>
                  <a:lnTo>
                    <a:pt x="4016" y="471108"/>
                  </a:lnTo>
                  <a:lnTo>
                    <a:pt x="4016" y="475124"/>
                  </a:lnTo>
                  <a:lnTo>
                    <a:pt x="78478" y="475124"/>
                  </a:lnTo>
                  <a:lnTo>
                    <a:pt x="78478" y="471108"/>
                  </a:lnTo>
                  <a:close/>
                  <a:moveTo>
                    <a:pt x="2202358" y="475124"/>
                  </a:moveTo>
                  <a:lnTo>
                    <a:pt x="2276820" y="475124"/>
                  </a:lnTo>
                  <a:lnTo>
                    <a:pt x="2276820" y="471108"/>
                  </a:lnTo>
                  <a:lnTo>
                    <a:pt x="2202358" y="471108"/>
                  </a:lnTo>
                  <a:lnTo>
                    <a:pt x="2202358" y="475124"/>
                  </a:lnTo>
                  <a:close/>
                  <a:moveTo>
                    <a:pt x="549585" y="475124"/>
                  </a:moveTo>
                  <a:lnTo>
                    <a:pt x="549585" y="471108"/>
                  </a:lnTo>
                  <a:lnTo>
                    <a:pt x="475124" y="471108"/>
                  </a:lnTo>
                  <a:lnTo>
                    <a:pt x="475124" y="475124"/>
                  </a:lnTo>
                  <a:lnTo>
                    <a:pt x="549585" y="475124"/>
                  </a:lnTo>
                  <a:close/>
                  <a:moveTo>
                    <a:pt x="706621" y="475124"/>
                  </a:moveTo>
                  <a:lnTo>
                    <a:pt x="706621" y="471108"/>
                  </a:lnTo>
                  <a:lnTo>
                    <a:pt x="632160" y="471108"/>
                  </a:lnTo>
                  <a:lnTo>
                    <a:pt x="632160" y="475124"/>
                  </a:lnTo>
                  <a:lnTo>
                    <a:pt x="706621" y="475124"/>
                  </a:lnTo>
                  <a:close/>
                  <a:moveTo>
                    <a:pt x="785099" y="475124"/>
                  </a:moveTo>
                  <a:lnTo>
                    <a:pt x="785099" y="471108"/>
                  </a:lnTo>
                  <a:lnTo>
                    <a:pt x="710638" y="471108"/>
                  </a:lnTo>
                  <a:lnTo>
                    <a:pt x="710638" y="475124"/>
                  </a:lnTo>
                  <a:lnTo>
                    <a:pt x="785099" y="475124"/>
                  </a:lnTo>
                  <a:close/>
                  <a:moveTo>
                    <a:pt x="2045322" y="475124"/>
                  </a:moveTo>
                  <a:lnTo>
                    <a:pt x="2119784" y="475124"/>
                  </a:lnTo>
                  <a:lnTo>
                    <a:pt x="2119784" y="471108"/>
                  </a:lnTo>
                  <a:lnTo>
                    <a:pt x="2045322" y="471108"/>
                  </a:lnTo>
                  <a:lnTo>
                    <a:pt x="2045322" y="475124"/>
                  </a:lnTo>
                  <a:close/>
                  <a:moveTo>
                    <a:pt x="1884270" y="475124"/>
                  </a:moveTo>
                  <a:lnTo>
                    <a:pt x="1884270" y="471108"/>
                  </a:lnTo>
                  <a:lnTo>
                    <a:pt x="1809809" y="471108"/>
                  </a:lnTo>
                  <a:lnTo>
                    <a:pt x="1809809" y="475124"/>
                  </a:lnTo>
                  <a:lnTo>
                    <a:pt x="1884270" y="475124"/>
                  </a:lnTo>
                  <a:close/>
                  <a:moveTo>
                    <a:pt x="1805792" y="475124"/>
                  </a:moveTo>
                  <a:lnTo>
                    <a:pt x="1805792" y="471108"/>
                  </a:lnTo>
                  <a:lnTo>
                    <a:pt x="1731331" y="471108"/>
                  </a:lnTo>
                  <a:lnTo>
                    <a:pt x="1731331" y="475124"/>
                  </a:lnTo>
                  <a:lnTo>
                    <a:pt x="1805792" y="475124"/>
                  </a:lnTo>
                  <a:close/>
                  <a:moveTo>
                    <a:pt x="1177649" y="475124"/>
                  </a:moveTo>
                  <a:lnTo>
                    <a:pt x="1177649" y="471108"/>
                  </a:lnTo>
                  <a:lnTo>
                    <a:pt x="1103187" y="471108"/>
                  </a:lnTo>
                  <a:lnTo>
                    <a:pt x="1103187" y="475124"/>
                  </a:lnTo>
                  <a:lnTo>
                    <a:pt x="1177649" y="475124"/>
                  </a:lnTo>
                  <a:close/>
                  <a:moveTo>
                    <a:pt x="235514" y="471108"/>
                  </a:moveTo>
                  <a:lnTo>
                    <a:pt x="161052" y="471108"/>
                  </a:lnTo>
                  <a:lnTo>
                    <a:pt x="161052" y="475124"/>
                  </a:lnTo>
                  <a:lnTo>
                    <a:pt x="235514" y="475124"/>
                  </a:lnTo>
                  <a:lnTo>
                    <a:pt x="235514" y="471108"/>
                  </a:lnTo>
                  <a:close/>
                  <a:moveTo>
                    <a:pt x="1256207" y="475124"/>
                  </a:moveTo>
                  <a:lnTo>
                    <a:pt x="1256207" y="471108"/>
                  </a:lnTo>
                  <a:lnTo>
                    <a:pt x="1181745" y="471108"/>
                  </a:lnTo>
                  <a:lnTo>
                    <a:pt x="1181745" y="475124"/>
                  </a:lnTo>
                  <a:lnTo>
                    <a:pt x="1256207" y="475124"/>
                  </a:lnTo>
                  <a:close/>
                  <a:moveTo>
                    <a:pt x="1966764" y="475124"/>
                  </a:moveTo>
                  <a:lnTo>
                    <a:pt x="2041226" y="475124"/>
                  </a:lnTo>
                  <a:lnTo>
                    <a:pt x="2041226" y="471108"/>
                  </a:lnTo>
                  <a:lnTo>
                    <a:pt x="1966764" y="471108"/>
                  </a:lnTo>
                  <a:lnTo>
                    <a:pt x="1966764" y="475124"/>
                  </a:lnTo>
                  <a:close/>
                  <a:moveTo>
                    <a:pt x="863657" y="475124"/>
                  </a:moveTo>
                  <a:lnTo>
                    <a:pt x="863657" y="471108"/>
                  </a:lnTo>
                  <a:lnTo>
                    <a:pt x="789196" y="471108"/>
                  </a:lnTo>
                  <a:lnTo>
                    <a:pt x="789196" y="475124"/>
                  </a:lnTo>
                  <a:lnTo>
                    <a:pt x="863657" y="475124"/>
                  </a:lnTo>
                  <a:close/>
                  <a:moveTo>
                    <a:pt x="1099171" y="475124"/>
                  </a:moveTo>
                  <a:lnTo>
                    <a:pt x="1099171" y="471108"/>
                  </a:lnTo>
                  <a:lnTo>
                    <a:pt x="1024709" y="471108"/>
                  </a:lnTo>
                  <a:lnTo>
                    <a:pt x="1024709" y="475124"/>
                  </a:lnTo>
                  <a:lnTo>
                    <a:pt x="1099171" y="475124"/>
                  </a:lnTo>
                  <a:close/>
                  <a:moveTo>
                    <a:pt x="2280836" y="553602"/>
                  </a:moveTo>
                  <a:lnTo>
                    <a:pt x="2355298" y="553602"/>
                  </a:lnTo>
                  <a:lnTo>
                    <a:pt x="2355298" y="549586"/>
                  </a:lnTo>
                  <a:lnTo>
                    <a:pt x="2280836" y="549586"/>
                  </a:lnTo>
                  <a:lnTo>
                    <a:pt x="2280836" y="553602"/>
                  </a:lnTo>
                  <a:close/>
                  <a:moveTo>
                    <a:pt x="785099" y="553602"/>
                  </a:moveTo>
                  <a:lnTo>
                    <a:pt x="785099" y="549586"/>
                  </a:lnTo>
                  <a:lnTo>
                    <a:pt x="710638" y="549586"/>
                  </a:lnTo>
                  <a:lnTo>
                    <a:pt x="710638" y="553602"/>
                  </a:lnTo>
                  <a:lnTo>
                    <a:pt x="785099" y="553602"/>
                  </a:lnTo>
                  <a:close/>
                  <a:moveTo>
                    <a:pt x="1099171" y="553602"/>
                  </a:moveTo>
                  <a:lnTo>
                    <a:pt x="1099171" y="549586"/>
                  </a:lnTo>
                  <a:lnTo>
                    <a:pt x="1024709" y="549586"/>
                  </a:lnTo>
                  <a:lnTo>
                    <a:pt x="1024709" y="553602"/>
                  </a:lnTo>
                  <a:lnTo>
                    <a:pt x="1099171" y="553602"/>
                  </a:lnTo>
                  <a:close/>
                  <a:moveTo>
                    <a:pt x="1884270" y="553602"/>
                  </a:moveTo>
                  <a:lnTo>
                    <a:pt x="1884270" y="549586"/>
                  </a:lnTo>
                  <a:lnTo>
                    <a:pt x="1809809" y="549586"/>
                  </a:lnTo>
                  <a:lnTo>
                    <a:pt x="1809809" y="553602"/>
                  </a:lnTo>
                  <a:lnTo>
                    <a:pt x="1884270" y="553602"/>
                  </a:lnTo>
                  <a:close/>
                  <a:moveTo>
                    <a:pt x="2123800" y="553602"/>
                  </a:moveTo>
                  <a:lnTo>
                    <a:pt x="2198262" y="553602"/>
                  </a:lnTo>
                  <a:lnTo>
                    <a:pt x="2198262" y="549586"/>
                  </a:lnTo>
                  <a:lnTo>
                    <a:pt x="2123800" y="549586"/>
                  </a:lnTo>
                  <a:lnTo>
                    <a:pt x="2123800" y="553602"/>
                  </a:lnTo>
                  <a:close/>
                  <a:moveTo>
                    <a:pt x="942135" y="553602"/>
                  </a:moveTo>
                  <a:lnTo>
                    <a:pt x="942135" y="549586"/>
                  </a:lnTo>
                  <a:lnTo>
                    <a:pt x="867673" y="549586"/>
                  </a:lnTo>
                  <a:lnTo>
                    <a:pt x="867673" y="553602"/>
                  </a:lnTo>
                  <a:lnTo>
                    <a:pt x="942135" y="553602"/>
                  </a:lnTo>
                  <a:close/>
                  <a:moveTo>
                    <a:pt x="549585" y="549586"/>
                  </a:moveTo>
                  <a:lnTo>
                    <a:pt x="475124" y="549586"/>
                  </a:lnTo>
                  <a:lnTo>
                    <a:pt x="475124" y="553602"/>
                  </a:lnTo>
                  <a:lnTo>
                    <a:pt x="549585" y="553602"/>
                  </a:lnTo>
                  <a:lnTo>
                    <a:pt x="549585" y="549586"/>
                  </a:lnTo>
                  <a:close/>
                  <a:moveTo>
                    <a:pt x="863657" y="553602"/>
                  </a:moveTo>
                  <a:lnTo>
                    <a:pt x="863657" y="549586"/>
                  </a:lnTo>
                  <a:lnTo>
                    <a:pt x="789196" y="549586"/>
                  </a:lnTo>
                  <a:lnTo>
                    <a:pt x="789196" y="553602"/>
                  </a:lnTo>
                  <a:lnTo>
                    <a:pt x="863657" y="553602"/>
                  </a:lnTo>
                  <a:close/>
                  <a:moveTo>
                    <a:pt x="1805792" y="553602"/>
                  </a:moveTo>
                  <a:lnTo>
                    <a:pt x="1805792" y="549586"/>
                  </a:lnTo>
                  <a:lnTo>
                    <a:pt x="1731331" y="549586"/>
                  </a:lnTo>
                  <a:lnTo>
                    <a:pt x="1731331" y="553602"/>
                  </a:lnTo>
                  <a:lnTo>
                    <a:pt x="1805792" y="553602"/>
                  </a:lnTo>
                  <a:close/>
                  <a:moveTo>
                    <a:pt x="1020613" y="553602"/>
                  </a:moveTo>
                  <a:lnTo>
                    <a:pt x="1020613" y="549586"/>
                  </a:lnTo>
                  <a:lnTo>
                    <a:pt x="946151" y="549586"/>
                  </a:lnTo>
                  <a:lnTo>
                    <a:pt x="946151" y="553602"/>
                  </a:lnTo>
                  <a:lnTo>
                    <a:pt x="1020613" y="553602"/>
                  </a:lnTo>
                  <a:close/>
                  <a:moveTo>
                    <a:pt x="1491721" y="553602"/>
                  </a:moveTo>
                  <a:lnTo>
                    <a:pt x="1491721" y="549586"/>
                  </a:lnTo>
                  <a:lnTo>
                    <a:pt x="1417259" y="549586"/>
                  </a:lnTo>
                  <a:lnTo>
                    <a:pt x="1417259" y="553602"/>
                  </a:lnTo>
                  <a:lnTo>
                    <a:pt x="1491721" y="553602"/>
                  </a:lnTo>
                  <a:close/>
                  <a:moveTo>
                    <a:pt x="1966764" y="553602"/>
                  </a:moveTo>
                  <a:lnTo>
                    <a:pt x="2041226" y="553602"/>
                  </a:lnTo>
                  <a:lnTo>
                    <a:pt x="2041226" y="549586"/>
                  </a:lnTo>
                  <a:lnTo>
                    <a:pt x="1966764" y="549586"/>
                  </a:lnTo>
                  <a:lnTo>
                    <a:pt x="1966764" y="553602"/>
                  </a:lnTo>
                  <a:close/>
                  <a:moveTo>
                    <a:pt x="2045322" y="553602"/>
                  </a:moveTo>
                  <a:lnTo>
                    <a:pt x="2119784" y="553602"/>
                  </a:lnTo>
                  <a:lnTo>
                    <a:pt x="2119784" y="549586"/>
                  </a:lnTo>
                  <a:lnTo>
                    <a:pt x="2045322" y="549586"/>
                  </a:lnTo>
                  <a:lnTo>
                    <a:pt x="2045322" y="553602"/>
                  </a:lnTo>
                  <a:close/>
                  <a:moveTo>
                    <a:pt x="2202358" y="553602"/>
                  </a:moveTo>
                  <a:lnTo>
                    <a:pt x="2276820" y="553602"/>
                  </a:lnTo>
                  <a:lnTo>
                    <a:pt x="2276820" y="549586"/>
                  </a:lnTo>
                  <a:lnTo>
                    <a:pt x="2202358" y="549586"/>
                  </a:lnTo>
                  <a:lnTo>
                    <a:pt x="2202358" y="553602"/>
                  </a:lnTo>
                  <a:close/>
                  <a:moveTo>
                    <a:pt x="471108" y="549586"/>
                  </a:moveTo>
                  <a:lnTo>
                    <a:pt x="396646" y="549586"/>
                  </a:lnTo>
                  <a:lnTo>
                    <a:pt x="396646" y="553602"/>
                  </a:lnTo>
                  <a:lnTo>
                    <a:pt x="471108" y="553602"/>
                  </a:lnTo>
                  <a:lnTo>
                    <a:pt x="471108" y="549586"/>
                  </a:lnTo>
                  <a:close/>
                  <a:moveTo>
                    <a:pt x="706621" y="553602"/>
                  </a:moveTo>
                  <a:lnTo>
                    <a:pt x="706621" y="549586"/>
                  </a:lnTo>
                  <a:lnTo>
                    <a:pt x="632160" y="549586"/>
                  </a:lnTo>
                  <a:lnTo>
                    <a:pt x="632160" y="553602"/>
                  </a:lnTo>
                  <a:lnTo>
                    <a:pt x="706621" y="553602"/>
                  </a:lnTo>
                  <a:close/>
                  <a:moveTo>
                    <a:pt x="157036" y="549586"/>
                  </a:moveTo>
                  <a:lnTo>
                    <a:pt x="82574" y="549586"/>
                  </a:lnTo>
                  <a:lnTo>
                    <a:pt x="82574" y="553602"/>
                  </a:lnTo>
                  <a:lnTo>
                    <a:pt x="157036" y="553602"/>
                  </a:lnTo>
                  <a:lnTo>
                    <a:pt x="157036" y="549586"/>
                  </a:lnTo>
                  <a:close/>
                  <a:moveTo>
                    <a:pt x="1177649" y="553602"/>
                  </a:moveTo>
                  <a:lnTo>
                    <a:pt x="1177649" y="549586"/>
                  </a:lnTo>
                  <a:lnTo>
                    <a:pt x="1103187" y="549586"/>
                  </a:lnTo>
                  <a:lnTo>
                    <a:pt x="1103187" y="553602"/>
                  </a:lnTo>
                  <a:lnTo>
                    <a:pt x="1177649" y="553602"/>
                  </a:lnTo>
                  <a:close/>
                  <a:moveTo>
                    <a:pt x="1413243" y="553602"/>
                  </a:moveTo>
                  <a:lnTo>
                    <a:pt x="1413243" y="549586"/>
                  </a:lnTo>
                  <a:lnTo>
                    <a:pt x="1338781" y="549586"/>
                  </a:lnTo>
                  <a:lnTo>
                    <a:pt x="1338781" y="553602"/>
                  </a:lnTo>
                  <a:lnTo>
                    <a:pt x="1413243" y="553602"/>
                  </a:lnTo>
                  <a:close/>
                  <a:moveTo>
                    <a:pt x="1256207" y="553602"/>
                  </a:moveTo>
                  <a:lnTo>
                    <a:pt x="1256207" y="549586"/>
                  </a:lnTo>
                  <a:lnTo>
                    <a:pt x="1181745" y="549586"/>
                  </a:lnTo>
                  <a:lnTo>
                    <a:pt x="1181745" y="553602"/>
                  </a:lnTo>
                  <a:lnTo>
                    <a:pt x="1256207" y="553602"/>
                  </a:lnTo>
                  <a:close/>
                  <a:moveTo>
                    <a:pt x="314072" y="549586"/>
                  </a:moveTo>
                  <a:lnTo>
                    <a:pt x="239610" y="549586"/>
                  </a:lnTo>
                  <a:lnTo>
                    <a:pt x="239610" y="553602"/>
                  </a:lnTo>
                  <a:lnTo>
                    <a:pt x="314072" y="553602"/>
                  </a:lnTo>
                  <a:lnTo>
                    <a:pt x="314072" y="549586"/>
                  </a:lnTo>
                  <a:close/>
                  <a:moveTo>
                    <a:pt x="2359394" y="553602"/>
                  </a:moveTo>
                  <a:lnTo>
                    <a:pt x="2433856" y="553602"/>
                  </a:lnTo>
                  <a:lnTo>
                    <a:pt x="2433856" y="549586"/>
                  </a:lnTo>
                  <a:lnTo>
                    <a:pt x="2359394" y="549586"/>
                  </a:lnTo>
                  <a:lnTo>
                    <a:pt x="2359394" y="553602"/>
                  </a:lnTo>
                  <a:close/>
                  <a:moveTo>
                    <a:pt x="1334685" y="553602"/>
                  </a:moveTo>
                  <a:lnTo>
                    <a:pt x="1334685" y="549586"/>
                  </a:lnTo>
                  <a:lnTo>
                    <a:pt x="1260223" y="549586"/>
                  </a:lnTo>
                  <a:lnTo>
                    <a:pt x="1260223" y="553602"/>
                  </a:lnTo>
                  <a:lnTo>
                    <a:pt x="1334685" y="553602"/>
                  </a:lnTo>
                  <a:close/>
                  <a:moveTo>
                    <a:pt x="1727234" y="553602"/>
                  </a:moveTo>
                  <a:lnTo>
                    <a:pt x="1727234" y="549586"/>
                  </a:lnTo>
                  <a:lnTo>
                    <a:pt x="1652773" y="549586"/>
                  </a:lnTo>
                  <a:lnTo>
                    <a:pt x="1652773" y="553602"/>
                  </a:lnTo>
                  <a:lnTo>
                    <a:pt x="1727234" y="553602"/>
                  </a:lnTo>
                  <a:close/>
                  <a:moveTo>
                    <a:pt x="235514" y="549586"/>
                  </a:moveTo>
                  <a:lnTo>
                    <a:pt x="161052" y="549586"/>
                  </a:lnTo>
                  <a:lnTo>
                    <a:pt x="161052" y="553602"/>
                  </a:lnTo>
                  <a:lnTo>
                    <a:pt x="235514" y="553602"/>
                  </a:lnTo>
                  <a:lnTo>
                    <a:pt x="235514" y="549586"/>
                  </a:lnTo>
                  <a:close/>
                  <a:moveTo>
                    <a:pt x="1570198" y="553602"/>
                  </a:moveTo>
                  <a:lnTo>
                    <a:pt x="1570198" y="549586"/>
                  </a:lnTo>
                  <a:lnTo>
                    <a:pt x="1495737" y="549586"/>
                  </a:lnTo>
                  <a:lnTo>
                    <a:pt x="1495737" y="553602"/>
                  </a:lnTo>
                  <a:lnTo>
                    <a:pt x="1570198" y="553602"/>
                  </a:lnTo>
                  <a:close/>
                  <a:moveTo>
                    <a:pt x="392550" y="549586"/>
                  </a:moveTo>
                  <a:lnTo>
                    <a:pt x="318088" y="549586"/>
                  </a:lnTo>
                  <a:lnTo>
                    <a:pt x="318088" y="553602"/>
                  </a:lnTo>
                  <a:lnTo>
                    <a:pt x="392550" y="553602"/>
                  </a:lnTo>
                  <a:lnTo>
                    <a:pt x="392550" y="549586"/>
                  </a:lnTo>
                  <a:close/>
                  <a:moveTo>
                    <a:pt x="1648756" y="553602"/>
                  </a:moveTo>
                  <a:lnTo>
                    <a:pt x="1648756" y="549586"/>
                  </a:lnTo>
                  <a:lnTo>
                    <a:pt x="1574295" y="549586"/>
                  </a:lnTo>
                  <a:lnTo>
                    <a:pt x="1574295" y="553602"/>
                  </a:lnTo>
                  <a:lnTo>
                    <a:pt x="1648756" y="553602"/>
                  </a:lnTo>
                  <a:close/>
                  <a:moveTo>
                    <a:pt x="1888286" y="553602"/>
                  </a:moveTo>
                  <a:lnTo>
                    <a:pt x="1962748" y="553602"/>
                  </a:lnTo>
                  <a:lnTo>
                    <a:pt x="1962748" y="549586"/>
                  </a:lnTo>
                  <a:lnTo>
                    <a:pt x="1888286" y="549586"/>
                  </a:lnTo>
                  <a:lnTo>
                    <a:pt x="1888286" y="553602"/>
                  </a:lnTo>
                  <a:close/>
                  <a:moveTo>
                    <a:pt x="78478" y="549586"/>
                  </a:moveTo>
                  <a:lnTo>
                    <a:pt x="4016" y="549586"/>
                  </a:lnTo>
                  <a:lnTo>
                    <a:pt x="4016" y="553602"/>
                  </a:lnTo>
                  <a:lnTo>
                    <a:pt x="78478" y="553602"/>
                  </a:lnTo>
                  <a:lnTo>
                    <a:pt x="78478" y="549586"/>
                  </a:lnTo>
                  <a:close/>
                  <a:moveTo>
                    <a:pt x="628063" y="553602"/>
                  </a:moveTo>
                  <a:lnTo>
                    <a:pt x="628063" y="549586"/>
                  </a:lnTo>
                  <a:lnTo>
                    <a:pt x="553602" y="549586"/>
                  </a:lnTo>
                  <a:lnTo>
                    <a:pt x="553602" y="553602"/>
                  </a:lnTo>
                  <a:lnTo>
                    <a:pt x="628063" y="553602"/>
                  </a:lnTo>
                  <a:close/>
                  <a:moveTo>
                    <a:pt x="863657" y="632080"/>
                  </a:moveTo>
                  <a:lnTo>
                    <a:pt x="863657" y="628064"/>
                  </a:lnTo>
                  <a:lnTo>
                    <a:pt x="789196" y="628064"/>
                  </a:lnTo>
                  <a:lnTo>
                    <a:pt x="789196" y="632080"/>
                  </a:lnTo>
                  <a:lnTo>
                    <a:pt x="863657" y="632080"/>
                  </a:lnTo>
                  <a:close/>
                  <a:moveTo>
                    <a:pt x="628063" y="628064"/>
                  </a:moveTo>
                  <a:lnTo>
                    <a:pt x="553602" y="628064"/>
                  </a:lnTo>
                  <a:lnTo>
                    <a:pt x="553602" y="632080"/>
                  </a:lnTo>
                  <a:lnTo>
                    <a:pt x="628063" y="632080"/>
                  </a:lnTo>
                  <a:lnTo>
                    <a:pt x="628063" y="628064"/>
                  </a:lnTo>
                  <a:close/>
                  <a:moveTo>
                    <a:pt x="1888286" y="632080"/>
                  </a:moveTo>
                  <a:lnTo>
                    <a:pt x="1962748" y="632080"/>
                  </a:lnTo>
                  <a:lnTo>
                    <a:pt x="1962748" y="628064"/>
                  </a:lnTo>
                  <a:lnTo>
                    <a:pt x="1888286" y="628064"/>
                  </a:lnTo>
                  <a:lnTo>
                    <a:pt x="1888286" y="632080"/>
                  </a:lnTo>
                  <a:close/>
                  <a:moveTo>
                    <a:pt x="157036" y="628064"/>
                  </a:moveTo>
                  <a:lnTo>
                    <a:pt x="82574" y="628064"/>
                  </a:lnTo>
                  <a:lnTo>
                    <a:pt x="82574" y="632080"/>
                  </a:lnTo>
                  <a:lnTo>
                    <a:pt x="157036" y="632080"/>
                  </a:lnTo>
                  <a:lnTo>
                    <a:pt x="157036" y="628064"/>
                  </a:lnTo>
                  <a:close/>
                  <a:moveTo>
                    <a:pt x="549585" y="628064"/>
                  </a:moveTo>
                  <a:lnTo>
                    <a:pt x="475124" y="628064"/>
                  </a:lnTo>
                  <a:lnTo>
                    <a:pt x="475124" y="632080"/>
                  </a:lnTo>
                  <a:lnTo>
                    <a:pt x="549585" y="632080"/>
                  </a:lnTo>
                  <a:lnTo>
                    <a:pt x="549585" y="628064"/>
                  </a:lnTo>
                  <a:close/>
                  <a:moveTo>
                    <a:pt x="1805792" y="632080"/>
                  </a:moveTo>
                  <a:lnTo>
                    <a:pt x="1805792" y="628064"/>
                  </a:lnTo>
                  <a:lnTo>
                    <a:pt x="1731331" y="628064"/>
                  </a:lnTo>
                  <a:lnTo>
                    <a:pt x="1731331" y="632080"/>
                  </a:lnTo>
                  <a:lnTo>
                    <a:pt x="1805792" y="632080"/>
                  </a:lnTo>
                  <a:close/>
                  <a:moveTo>
                    <a:pt x="942135" y="632080"/>
                  </a:moveTo>
                  <a:lnTo>
                    <a:pt x="942135" y="628064"/>
                  </a:lnTo>
                  <a:lnTo>
                    <a:pt x="867673" y="628064"/>
                  </a:lnTo>
                  <a:lnTo>
                    <a:pt x="867673" y="632080"/>
                  </a:lnTo>
                  <a:lnTo>
                    <a:pt x="942135" y="632080"/>
                  </a:lnTo>
                  <a:close/>
                  <a:moveTo>
                    <a:pt x="2359394" y="632080"/>
                  </a:moveTo>
                  <a:lnTo>
                    <a:pt x="2433856" y="632080"/>
                  </a:lnTo>
                  <a:lnTo>
                    <a:pt x="2433856" y="628064"/>
                  </a:lnTo>
                  <a:lnTo>
                    <a:pt x="2359394" y="628064"/>
                  </a:lnTo>
                  <a:lnTo>
                    <a:pt x="2359394" y="632080"/>
                  </a:lnTo>
                  <a:close/>
                  <a:moveTo>
                    <a:pt x="235514" y="628064"/>
                  </a:moveTo>
                  <a:lnTo>
                    <a:pt x="161052" y="628064"/>
                  </a:lnTo>
                  <a:lnTo>
                    <a:pt x="161052" y="632080"/>
                  </a:lnTo>
                  <a:lnTo>
                    <a:pt x="235514" y="632080"/>
                  </a:lnTo>
                  <a:lnTo>
                    <a:pt x="235514" y="628064"/>
                  </a:lnTo>
                  <a:close/>
                  <a:moveTo>
                    <a:pt x="1491721" y="632080"/>
                  </a:moveTo>
                  <a:lnTo>
                    <a:pt x="1491721" y="628064"/>
                  </a:lnTo>
                  <a:lnTo>
                    <a:pt x="1417259" y="628064"/>
                  </a:lnTo>
                  <a:lnTo>
                    <a:pt x="1417259" y="632080"/>
                  </a:lnTo>
                  <a:lnTo>
                    <a:pt x="1491721" y="632080"/>
                  </a:lnTo>
                  <a:close/>
                  <a:moveTo>
                    <a:pt x="314072" y="628064"/>
                  </a:moveTo>
                  <a:lnTo>
                    <a:pt x="239610" y="628064"/>
                  </a:lnTo>
                  <a:lnTo>
                    <a:pt x="239610" y="632080"/>
                  </a:lnTo>
                  <a:lnTo>
                    <a:pt x="314072" y="632080"/>
                  </a:lnTo>
                  <a:lnTo>
                    <a:pt x="314072" y="628064"/>
                  </a:lnTo>
                  <a:close/>
                  <a:moveTo>
                    <a:pt x="785099" y="632080"/>
                  </a:moveTo>
                  <a:lnTo>
                    <a:pt x="785099" y="628064"/>
                  </a:lnTo>
                  <a:lnTo>
                    <a:pt x="710638" y="628064"/>
                  </a:lnTo>
                  <a:lnTo>
                    <a:pt x="710638" y="632080"/>
                  </a:lnTo>
                  <a:lnTo>
                    <a:pt x="785099" y="632080"/>
                  </a:lnTo>
                  <a:close/>
                  <a:moveTo>
                    <a:pt x="2045322" y="632080"/>
                  </a:moveTo>
                  <a:lnTo>
                    <a:pt x="2119784" y="632080"/>
                  </a:lnTo>
                  <a:lnTo>
                    <a:pt x="2119784" y="628064"/>
                  </a:lnTo>
                  <a:lnTo>
                    <a:pt x="2045322" y="628064"/>
                  </a:lnTo>
                  <a:lnTo>
                    <a:pt x="2045322" y="632080"/>
                  </a:lnTo>
                  <a:close/>
                  <a:moveTo>
                    <a:pt x="1020613" y="632080"/>
                  </a:moveTo>
                  <a:lnTo>
                    <a:pt x="1020613" y="628064"/>
                  </a:lnTo>
                  <a:lnTo>
                    <a:pt x="946151" y="628064"/>
                  </a:lnTo>
                  <a:lnTo>
                    <a:pt x="946151" y="632080"/>
                  </a:lnTo>
                  <a:lnTo>
                    <a:pt x="1020613" y="632080"/>
                  </a:lnTo>
                  <a:close/>
                  <a:moveTo>
                    <a:pt x="706621" y="632080"/>
                  </a:moveTo>
                  <a:lnTo>
                    <a:pt x="706621" y="628064"/>
                  </a:lnTo>
                  <a:lnTo>
                    <a:pt x="632160" y="628064"/>
                  </a:lnTo>
                  <a:lnTo>
                    <a:pt x="632160" y="632080"/>
                  </a:lnTo>
                  <a:lnTo>
                    <a:pt x="706621" y="632080"/>
                  </a:lnTo>
                  <a:close/>
                  <a:moveTo>
                    <a:pt x="471108" y="628064"/>
                  </a:moveTo>
                  <a:lnTo>
                    <a:pt x="396646" y="628064"/>
                  </a:lnTo>
                  <a:lnTo>
                    <a:pt x="396646" y="632080"/>
                  </a:lnTo>
                  <a:lnTo>
                    <a:pt x="471108" y="632080"/>
                  </a:lnTo>
                  <a:lnTo>
                    <a:pt x="471108" y="628064"/>
                  </a:lnTo>
                  <a:close/>
                  <a:moveTo>
                    <a:pt x="1413243" y="632080"/>
                  </a:moveTo>
                  <a:lnTo>
                    <a:pt x="1413243" y="628064"/>
                  </a:lnTo>
                  <a:lnTo>
                    <a:pt x="1338781" y="628064"/>
                  </a:lnTo>
                  <a:lnTo>
                    <a:pt x="1338781" y="632080"/>
                  </a:lnTo>
                  <a:lnTo>
                    <a:pt x="1413243" y="632080"/>
                  </a:lnTo>
                  <a:close/>
                  <a:moveTo>
                    <a:pt x="1256207" y="632080"/>
                  </a:moveTo>
                  <a:lnTo>
                    <a:pt x="1256207" y="628064"/>
                  </a:lnTo>
                  <a:lnTo>
                    <a:pt x="1181745" y="628064"/>
                  </a:lnTo>
                  <a:lnTo>
                    <a:pt x="1181745" y="632080"/>
                  </a:lnTo>
                  <a:lnTo>
                    <a:pt x="1256207" y="632080"/>
                  </a:lnTo>
                  <a:close/>
                  <a:moveTo>
                    <a:pt x="392550" y="628064"/>
                  </a:moveTo>
                  <a:lnTo>
                    <a:pt x="318088" y="628064"/>
                  </a:lnTo>
                  <a:lnTo>
                    <a:pt x="318088" y="632080"/>
                  </a:lnTo>
                  <a:lnTo>
                    <a:pt x="392550" y="632080"/>
                  </a:lnTo>
                  <a:lnTo>
                    <a:pt x="392550" y="628064"/>
                  </a:lnTo>
                  <a:close/>
                  <a:moveTo>
                    <a:pt x="1334685" y="632080"/>
                  </a:moveTo>
                  <a:lnTo>
                    <a:pt x="1334685" y="628064"/>
                  </a:lnTo>
                  <a:lnTo>
                    <a:pt x="1260223" y="628064"/>
                  </a:lnTo>
                  <a:lnTo>
                    <a:pt x="1260223" y="632080"/>
                  </a:lnTo>
                  <a:lnTo>
                    <a:pt x="1334685" y="632080"/>
                  </a:lnTo>
                  <a:close/>
                  <a:moveTo>
                    <a:pt x="1177649" y="632080"/>
                  </a:moveTo>
                  <a:lnTo>
                    <a:pt x="1177649" y="628064"/>
                  </a:lnTo>
                  <a:lnTo>
                    <a:pt x="1103187" y="628064"/>
                  </a:lnTo>
                  <a:lnTo>
                    <a:pt x="1103187" y="632080"/>
                  </a:lnTo>
                  <a:lnTo>
                    <a:pt x="1177649" y="632080"/>
                  </a:lnTo>
                  <a:close/>
                  <a:moveTo>
                    <a:pt x="1099171" y="632080"/>
                  </a:moveTo>
                  <a:lnTo>
                    <a:pt x="1099171" y="628064"/>
                  </a:lnTo>
                  <a:lnTo>
                    <a:pt x="1024709" y="628064"/>
                  </a:lnTo>
                  <a:lnTo>
                    <a:pt x="1024709" y="632080"/>
                  </a:lnTo>
                  <a:lnTo>
                    <a:pt x="1099171" y="632080"/>
                  </a:lnTo>
                  <a:close/>
                  <a:moveTo>
                    <a:pt x="1809809" y="632080"/>
                  </a:moveTo>
                  <a:lnTo>
                    <a:pt x="1884270" y="632080"/>
                  </a:lnTo>
                  <a:lnTo>
                    <a:pt x="1884270" y="628064"/>
                  </a:lnTo>
                  <a:lnTo>
                    <a:pt x="1809809" y="628064"/>
                  </a:lnTo>
                  <a:lnTo>
                    <a:pt x="1809809" y="632080"/>
                  </a:lnTo>
                  <a:close/>
                  <a:moveTo>
                    <a:pt x="78478" y="628064"/>
                  </a:moveTo>
                  <a:lnTo>
                    <a:pt x="4016" y="628064"/>
                  </a:lnTo>
                  <a:lnTo>
                    <a:pt x="4016" y="632080"/>
                  </a:lnTo>
                  <a:lnTo>
                    <a:pt x="78478" y="632080"/>
                  </a:lnTo>
                  <a:lnTo>
                    <a:pt x="78478" y="628064"/>
                  </a:lnTo>
                  <a:close/>
                  <a:moveTo>
                    <a:pt x="1570198" y="632080"/>
                  </a:moveTo>
                  <a:lnTo>
                    <a:pt x="1570198" y="628064"/>
                  </a:lnTo>
                  <a:lnTo>
                    <a:pt x="1495737" y="628064"/>
                  </a:lnTo>
                  <a:lnTo>
                    <a:pt x="1495737" y="632080"/>
                  </a:lnTo>
                  <a:lnTo>
                    <a:pt x="1570198" y="632080"/>
                  </a:lnTo>
                  <a:close/>
                  <a:moveTo>
                    <a:pt x="1648756" y="632080"/>
                  </a:moveTo>
                  <a:lnTo>
                    <a:pt x="1648756" y="628064"/>
                  </a:lnTo>
                  <a:lnTo>
                    <a:pt x="1574295" y="628064"/>
                  </a:lnTo>
                  <a:lnTo>
                    <a:pt x="1574295" y="632080"/>
                  </a:lnTo>
                  <a:lnTo>
                    <a:pt x="1648756" y="632080"/>
                  </a:lnTo>
                  <a:close/>
                  <a:moveTo>
                    <a:pt x="2123800" y="632080"/>
                  </a:moveTo>
                  <a:lnTo>
                    <a:pt x="2198262" y="632080"/>
                  </a:lnTo>
                  <a:lnTo>
                    <a:pt x="2198262" y="628064"/>
                  </a:lnTo>
                  <a:lnTo>
                    <a:pt x="2123800" y="628064"/>
                  </a:lnTo>
                  <a:lnTo>
                    <a:pt x="2123800" y="632080"/>
                  </a:lnTo>
                  <a:close/>
                  <a:moveTo>
                    <a:pt x="1966764" y="632080"/>
                  </a:moveTo>
                  <a:lnTo>
                    <a:pt x="2041226" y="632080"/>
                  </a:lnTo>
                  <a:lnTo>
                    <a:pt x="2041226" y="628064"/>
                  </a:lnTo>
                  <a:lnTo>
                    <a:pt x="1966764" y="628064"/>
                  </a:lnTo>
                  <a:lnTo>
                    <a:pt x="1966764" y="632080"/>
                  </a:lnTo>
                  <a:close/>
                  <a:moveTo>
                    <a:pt x="2202358" y="632080"/>
                  </a:moveTo>
                  <a:lnTo>
                    <a:pt x="2276820" y="632080"/>
                  </a:lnTo>
                  <a:lnTo>
                    <a:pt x="2276820" y="628064"/>
                  </a:lnTo>
                  <a:lnTo>
                    <a:pt x="2202358" y="628064"/>
                  </a:lnTo>
                  <a:lnTo>
                    <a:pt x="2202358" y="632080"/>
                  </a:lnTo>
                  <a:close/>
                  <a:moveTo>
                    <a:pt x="2280836" y="632080"/>
                  </a:moveTo>
                  <a:lnTo>
                    <a:pt x="2355298" y="632080"/>
                  </a:lnTo>
                  <a:lnTo>
                    <a:pt x="2355298" y="628064"/>
                  </a:lnTo>
                  <a:lnTo>
                    <a:pt x="2280836" y="628064"/>
                  </a:lnTo>
                  <a:lnTo>
                    <a:pt x="2280836" y="632080"/>
                  </a:lnTo>
                  <a:close/>
                  <a:moveTo>
                    <a:pt x="1727234" y="632080"/>
                  </a:moveTo>
                  <a:lnTo>
                    <a:pt x="1727234" y="628064"/>
                  </a:lnTo>
                  <a:lnTo>
                    <a:pt x="1652773" y="628064"/>
                  </a:lnTo>
                  <a:lnTo>
                    <a:pt x="1652773" y="632080"/>
                  </a:lnTo>
                  <a:lnTo>
                    <a:pt x="1727234" y="632080"/>
                  </a:lnTo>
                  <a:close/>
                  <a:moveTo>
                    <a:pt x="2202358" y="710638"/>
                  </a:moveTo>
                  <a:lnTo>
                    <a:pt x="2276820" y="710638"/>
                  </a:lnTo>
                  <a:lnTo>
                    <a:pt x="2276820" y="706622"/>
                  </a:lnTo>
                  <a:lnTo>
                    <a:pt x="2202358" y="706622"/>
                  </a:lnTo>
                  <a:lnTo>
                    <a:pt x="2202358" y="710638"/>
                  </a:lnTo>
                  <a:close/>
                  <a:moveTo>
                    <a:pt x="785099" y="710638"/>
                  </a:moveTo>
                  <a:lnTo>
                    <a:pt x="785099" y="706622"/>
                  </a:lnTo>
                  <a:lnTo>
                    <a:pt x="710638" y="706622"/>
                  </a:lnTo>
                  <a:lnTo>
                    <a:pt x="710638" y="710638"/>
                  </a:lnTo>
                  <a:lnTo>
                    <a:pt x="785099" y="710638"/>
                  </a:lnTo>
                  <a:close/>
                  <a:moveTo>
                    <a:pt x="863657" y="710638"/>
                  </a:moveTo>
                  <a:lnTo>
                    <a:pt x="863657" y="706622"/>
                  </a:lnTo>
                  <a:lnTo>
                    <a:pt x="789196" y="706622"/>
                  </a:lnTo>
                  <a:lnTo>
                    <a:pt x="789196" y="710638"/>
                  </a:lnTo>
                  <a:lnTo>
                    <a:pt x="863657" y="710638"/>
                  </a:lnTo>
                  <a:close/>
                  <a:moveTo>
                    <a:pt x="157036" y="706622"/>
                  </a:moveTo>
                  <a:lnTo>
                    <a:pt x="82574" y="706622"/>
                  </a:lnTo>
                  <a:lnTo>
                    <a:pt x="82574" y="710638"/>
                  </a:lnTo>
                  <a:lnTo>
                    <a:pt x="157036" y="710638"/>
                  </a:lnTo>
                  <a:lnTo>
                    <a:pt x="157036" y="706622"/>
                  </a:lnTo>
                  <a:close/>
                  <a:moveTo>
                    <a:pt x="628063" y="706622"/>
                  </a:moveTo>
                  <a:lnTo>
                    <a:pt x="553602" y="706622"/>
                  </a:lnTo>
                  <a:lnTo>
                    <a:pt x="553602" y="710638"/>
                  </a:lnTo>
                  <a:lnTo>
                    <a:pt x="628063" y="710638"/>
                  </a:lnTo>
                  <a:lnTo>
                    <a:pt x="628063" y="706622"/>
                  </a:lnTo>
                  <a:close/>
                  <a:moveTo>
                    <a:pt x="1491721" y="710638"/>
                  </a:moveTo>
                  <a:lnTo>
                    <a:pt x="1491721" y="706622"/>
                  </a:lnTo>
                  <a:lnTo>
                    <a:pt x="1417259" y="706622"/>
                  </a:lnTo>
                  <a:lnTo>
                    <a:pt x="1417259" y="710638"/>
                  </a:lnTo>
                  <a:lnTo>
                    <a:pt x="1491721" y="710638"/>
                  </a:lnTo>
                  <a:close/>
                  <a:moveTo>
                    <a:pt x="1648756" y="710638"/>
                  </a:moveTo>
                  <a:lnTo>
                    <a:pt x="1648756" y="706622"/>
                  </a:lnTo>
                  <a:lnTo>
                    <a:pt x="1574295" y="706622"/>
                  </a:lnTo>
                  <a:lnTo>
                    <a:pt x="1574295" y="710638"/>
                  </a:lnTo>
                  <a:lnTo>
                    <a:pt x="1648756" y="710638"/>
                  </a:lnTo>
                  <a:close/>
                  <a:moveTo>
                    <a:pt x="1570198" y="710638"/>
                  </a:moveTo>
                  <a:lnTo>
                    <a:pt x="1570198" y="706622"/>
                  </a:lnTo>
                  <a:lnTo>
                    <a:pt x="1495737" y="706622"/>
                  </a:lnTo>
                  <a:lnTo>
                    <a:pt x="1495737" y="710638"/>
                  </a:lnTo>
                  <a:lnTo>
                    <a:pt x="1570198" y="710638"/>
                  </a:lnTo>
                  <a:close/>
                  <a:moveTo>
                    <a:pt x="1727234" y="710638"/>
                  </a:moveTo>
                  <a:lnTo>
                    <a:pt x="1727234" y="706622"/>
                  </a:lnTo>
                  <a:lnTo>
                    <a:pt x="1652773" y="706622"/>
                  </a:lnTo>
                  <a:lnTo>
                    <a:pt x="1652773" y="710638"/>
                  </a:lnTo>
                  <a:lnTo>
                    <a:pt x="1727234" y="710638"/>
                  </a:lnTo>
                  <a:close/>
                  <a:moveTo>
                    <a:pt x="2123800" y="710638"/>
                  </a:moveTo>
                  <a:lnTo>
                    <a:pt x="2198262" y="710638"/>
                  </a:lnTo>
                  <a:lnTo>
                    <a:pt x="2198262" y="706622"/>
                  </a:lnTo>
                  <a:lnTo>
                    <a:pt x="2123800" y="706622"/>
                  </a:lnTo>
                  <a:lnTo>
                    <a:pt x="2123800" y="710638"/>
                  </a:lnTo>
                  <a:close/>
                  <a:moveTo>
                    <a:pt x="1966764" y="710638"/>
                  </a:moveTo>
                  <a:lnTo>
                    <a:pt x="2041226" y="710638"/>
                  </a:lnTo>
                  <a:lnTo>
                    <a:pt x="2041226" y="706622"/>
                  </a:lnTo>
                  <a:lnTo>
                    <a:pt x="1966764" y="706622"/>
                  </a:lnTo>
                  <a:lnTo>
                    <a:pt x="1966764" y="710638"/>
                  </a:lnTo>
                  <a:close/>
                  <a:moveTo>
                    <a:pt x="1731250" y="710638"/>
                  </a:moveTo>
                  <a:lnTo>
                    <a:pt x="1805712" y="710638"/>
                  </a:lnTo>
                  <a:lnTo>
                    <a:pt x="1805712" y="706622"/>
                  </a:lnTo>
                  <a:lnTo>
                    <a:pt x="1731250" y="706622"/>
                  </a:lnTo>
                  <a:lnTo>
                    <a:pt x="1731250" y="710638"/>
                  </a:lnTo>
                  <a:close/>
                  <a:moveTo>
                    <a:pt x="549585" y="706622"/>
                  </a:moveTo>
                  <a:lnTo>
                    <a:pt x="475124" y="706622"/>
                  </a:lnTo>
                  <a:lnTo>
                    <a:pt x="475124" y="710638"/>
                  </a:lnTo>
                  <a:lnTo>
                    <a:pt x="549585" y="710638"/>
                  </a:lnTo>
                  <a:lnTo>
                    <a:pt x="549585" y="706622"/>
                  </a:lnTo>
                  <a:close/>
                  <a:moveTo>
                    <a:pt x="392550" y="706622"/>
                  </a:moveTo>
                  <a:lnTo>
                    <a:pt x="318088" y="706622"/>
                  </a:lnTo>
                  <a:lnTo>
                    <a:pt x="318088" y="710638"/>
                  </a:lnTo>
                  <a:lnTo>
                    <a:pt x="392550" y="710638"/>
                  </a:lnTo>
                  <a:lnTo>
                    <a:pt x="392550" y="706622"/>
                  </a:lnTo>
                  <a:close/>
                  <a:moveTo>
                    <a:pt x="314072" y="706622"/>
                  </a:moveTo>
                  <a:lnTo>
                    <a:pt x="239610" y="706622"/>
                  </a:lnTo>
                  <a:lnTo>
                    <a:pt x="239610" y="710638"/>
                  </a:lnTo>
                  <a:lnTo>
                    <a:pt x="314072" y="710638"/>
                  </a:lnTo>
                  <a:lnTo>
                    <a:pt x="314072" y="706622"/>
                  </a:lnTo>
                  <a:close/>
                  <a:moveTo>
                    <a:pt x="1413243" y="710638"/>
                  </a:moveTo>
                  <a:lnTo>
                    <a:pt x="1413243" y="706622"/>
                  </a:lnTo>
                  <a:lnTo>
                    <a:pt x="1338781" y="706622"/>
                  </a:lnTo>
                  <a:lnTo>
                    <a:pt x="1338781" y="710638"/>
                  </a:lnTo>
                  <a:lnTo>
                    <a:pt x="1413243" y="710638"/>
                  </a:lnTo>
                  <a:close/>
                  <a:moveTo>
                    <a:pt x="2045322" y="710638"/>
                  </a:moveTo>
                  <a:lnTo>
                    <a:pt x="2119784" y="710638"/>
                  </a:lnTo>
                  <a:lnTo>
                    <a:pt x="2119784" y="706622"/>
                  </a:lnTo>
                  <a:lnTo>
                    <a:pt x="2045322" y="706622"/>
                  </a:lnTo>
                  <a:lnTo>
                    <a:pt x="2045322" y="710638"/>
                  </a:lnTo>
                  <a:close/>
                  <a:moveTo>
                    <a:pt x="1334685" y="710638"/>
                  </a:moveTo>
                  <a:lnTo>
                    <a:pt x="1334685" y="706622"/>
                  </a:lnTo>
                  <a:lnTo>
                    <a:pt x="1260223" y="706622"/>
                  </a:lnTo>
                  <a:lnTo>
                    <a:pt x="1260223" y="710638"/>
                  </a:lnTo>
                  <a:lnTo>
                    <a:pt x="1334685" y="710638"/>
                  </a:lnTo>
                  <a:close/>
                  <a:moveTo>
                    <a:pt x="78478" y="706622"/>
                  </a:moveTo>
                  <a:lnTo>
                    <a:pt x="4016" y="706622"/>
                  </a:lnTo>
                  <a:lnTo>
                    <a:pt x="4016" y="710638"/>
                  </a:lnTo>
                  <a:lnTo>
                    <a:pt x="78478" y="710638"/>
                  </a:lnTo>
                  <a:lnTo>
                    <a:pt x="78478" y="706622"/>
                  </a:lnTo>
                  <a:close/>
                  <a:moveTo>
                    <a:pt x="1888286" y="710638"/>
                  </a:moveTo>
                  <a:lnTo>
                    <a:pt x="1962748" y="710638"/>
                  </a:lnTo>
                  <a:lnTo>
                    <a:pt x="1962748" y="706622"/>
                  </a:lnTo>
                  <a:lnTo>
                    <a:pt x="1888286" y="706622"/>
                  </a:lnTo>
                  <a:lnTo>
                    <a:pt x="1888286" y="710638"/>
                  </a:lnTo>
                  <a:close/>
                  <a:moveTo>
                    <a:pt x="1099171" y="710638"/>
                  </a:moveTo>
                  <a:lnTo>
                    <a:pt x="1099171" y="706622"/>
                  </a:lnTo>
                  <a:lnTo>
                    <a:pt x="1024709" y="706622"/>
                  </a:lnTo>
                  <a:lnTo>
                    <a:pt x="1024709" y="710638"/>
                  </a:lnTo>
                  <a:lnTo>
                    <a:pt x="1099171" y="710638"/>
                  </a:lnTo>
                  <a:close/>
                  <a:moveTo>
                    <a:pt x="471108" y="706622"/>
                  </a:moveTo>
                  <a:lnTo>
                    <a:pt x="396646" y="706622"/>
                  </a:lnTo>
                  <a:lnTo>
                    <a:pt x="396646" y="710638"/>
                  </a:lnTo>
                  <a:lnTo>
                    <a:pt x="471108" y="710638"/>
                  </a:lnTo>
                  <a:lnTo>
                    <a:pt x="471108" y="706622"/>
                  </a:lnTo>
                  <a:close/>
                  <a:moveTo>
                    <a:pt x="942135" y="710638"/>
                  </a:moveTo>
                  <a:lnTo>
                    <a:pt x="942135" y="706622"/>
                  </a:lnTo>
                  <a:lnTo>
                    <a:pt x="867673" y="706622"/>
                  </a:lnTo>
                  <a:lnTo>
                    <a:pt x="867673" y="710638"/>
                  </a:lnTo>
                  <a:lnTo>
                    <a:pt x="942135" y="710638"/>
                  </a:lnTo>
                  <a:close/>
                  <a:moveTo>
                    <a:pt x="235514" y="706622"/>
                  </a:moveTo>
                  <a:lnTo>
                    <a:pt x="161052" y="706622"/>
                  </a:lnTo>
                  <a:lnTo>
                    <a:pt x="161052" y="710638"/>
                  </a:lnTo>
                  <a:lnTo>
                    <a:pt x="235514" y="710638"/>
                  </a:lnTo>
                  <a:lnTo>
                    <a:pt x="235514" y="706622"/>
                  </a:lnTo>
                  <a:close/>
                  <a:moveTo>
                    <a:pt x="1020613" y="710638"/>
                  </a:moveTo>
                  <a:lnTo>
                    <a:pt x="1020613" y="706622"/>
                  </a:lnTo>
                  <a:lnTo>
                    <a:pt x="946151" y="706622"/>
                  </a:lnTo>
                  <a:lnTo>
                    <a:pt x="946151" y="710638"/>
                  </a:lnTo>
                  <a:lnTo>
                    <a:pt x="1020613" y="710638"/>
                  </a:lnTo>
                  <a:close/>
                  <a:moveTo>
                    <a:pt x="1256207" y="710638"/>
                  </a:moveTo>
                  <a:lnTo>
                    <a:pt x="1256207" y="706622"/>
                  </a:lnTo>
                  <a:lnTo>
                    <a:pt x="1181745" y="706622"/>
                  </a:lnTo>
                  <a:lnTo>
                    <a:pt x="1181745" y="710638"/>
                  </a:lnTo>
                  <a:lnTo>
                    <a:pt x="1256207" y="710638"/>
                  </a:lnTo>
                  <a:close/>
                  <a:moveTo>
                    <a:pt x="706621" y="706622"/>
                  </a:moveTo>
                  <a:lnTo>
                    <a:pt x="632160" y="706622"/>
                  </a:lnTo>
                  <a:lnTo>
                    <a:pt x="632160" y="710638"/>
                  </a:lnTo>
                  <a:lnTo>
                    <a:pt x="706621" y="710638"/>
                  </a:lnTo>
                  <a:lnTo>
                    <a:pt x="706621" y="706622"/>
                  </a:lnTo>
                  <a:close/>
                  <a:moveTo>
                    <a:pt x="2359394" y="710638"/>
                  </a:moveTo>
                  <a:lnTo>
                    <a:pt x="2433856" y="710638"/>
                  </a:lnTo>
                  <a:lnTo>
                    <a:pt x="2433856" y="706622"/>
                  </a:lnTo>
                  <a:lnTo>
                    <a:pt x="2359394" y="706622"/>
                  </a:lnTo>
                  <a:lnTo>
                    <a:pt x="2359394" y="710638"/>
                  </a:lnTo>
                  <a:close/>
                  <a:moveTo>
                    <a:pt x="1809809" y="710638"/>
                  </a:moveTo>
                  <a:lnTo>
                    <a:pt x="1884270" y="710638"/>
                  </a:lnTo>
                  <a:lnTo>
                    <a:pt x="1884270" y="706622"/>
                  </a:lnTo>
                  <a:lnTo>
                    <a:pt x="1809809" y="706622"/>
                  </a:lnTo>
                  <a:lnTo>
                    <a:pt x="1809809" y="710638"/>
                  </a:lnTo>
                  <a:close/>
                  <a:moveTo>
                    <a:pt x="2280836" y="710638"/>
                  </a:moveTo>
                  <a:lnTo>
                    <a:pt x="2355298" y="710638"/>
                  </a:lnTo>
                  <a:lnTo>
                    <a:pt x="2355298" y="706622"/>
                  </a:lnTo>
                  <a:lnTo>
                    <a:pt x="2280836" y="706622"/>
                  </a:lnTo>
                  <a:lnTo>
                    <a:pt x="2280836" y="710638"/>
                  </a:lnTo>
                  <a:close/>
                  <a:moveTo>
                    <a:pt x="1177649" y="710638"/>
                  </a:moveTo>
                  <a:lnTo>
                    <a:pt x="1177649" y="706622"/>
                  </a:lnTo>
                  <a:lnTo>
                    <a:pt x="1103187" y="706622"/>
                  </a:lnTo>
                  <a:lnTo>
                    <a:pt x="1103187" y="710638"/>
                  </a:lnTo>
                  <a:lnTo>
                    <a:pt x="1177649" y="710638"/>
                  </a:lnTo>
                  <a:close/>
                  <a:moveTo>
                    <a:pt x="1652773" y="785100"/>
                  </a:moveTo>
                  <a:lnTo>
                    <a:pt x="1652773" y="789116"/>
                  </a:lnTo>
                  <a:lnTo>
                    <a:pt x="1727234" y="789116"/>
                  </a:lnTo>
                  <a:lnTo>
                    <a:pt x="1727234" y="785100"/>
                  </a:lnTo>
                  <a:lnTo>
                    <a:pt x="1652773" y="785100"/>
                  </a:lnTo>
                  <a:close/>
                  <a:moveTo>
                    <a:pt x="1495737" y="785100"/>
                  </a:moveTo>
                  <a:lnTo>
                    <a:pt x="1495737" y="789116"/>
                  </a:lnTo>
                  <a:lnTo>
                    <a:pt x="1570198" y="789116"/>
                  </a:lnTo>
                  <a:lnTo>
                    <a:pt x="1570198" y="785100"/>
                  </a:lnTo>
                  <a:lnTo>
                    <a:pt x="1495737" y="785100"/>
                  </a:lnTo>
                  <a:close/>
                  <a:moveTo>
                    <a:pt x="2359394" y="789116"/>
                  </a:moveTo>
                  <a:lnTo>
                    <a:pt x="2433856" y="789116"/>
                  </a:lnTo>
                  <a:lnTo>
                    <a:pt x="2433856" y="785100"/>
                  </a:lnTo>
                  <a:lnTo>
                    <a:pt x="2359394" y="785100"/>
                  </a:lnTo>
                  <a:lnTo>
                    <a:pt x="2359394" y="789116"/>
                  </a:lnTo>
                  <a:close/>
                  <a:moveTo>
                    <a:pt x="1338701" y="785100"/>
                  </a:moveTo>
                  <a:lnTo>
                    <a:pt x="1338701" y="789116"/>
                  </a:lnTo>
                  <a:lnTo>
                    <a:pt x="1413162" y="789116"/>
                  </a:lnTo>
                  <a:lnTo>
                    <a:pt x="1413162" y="785100"/>
                  </a:lnTo>
                  <a:lnTo>
                    <a:pt x="1338701" y="785100"/>
                  </a:lnTo>
                  <a:close/>
                  <a:moveTo>
                    <a:pt x="1417259" y="785100"/>
                  </a:moveTo>
                  <a:lnTo>
                    <a:pt x="1417259" y="789116"/>
                  </a:lnTo>
                  <a:lnTo>
                    <a:pt x="1491721" y="789116"/>
                  </a:lnTo>
                  <a:lnTo>
                    <a:pt x="1491721" y="785100"/>
                  </a:lnTo>
                  <a:lnTo>
                    <a:pt x="1417259" y="785100"/>
                  </a:lnTo>
                  <a:close/>
                  <a:moveTo>
                    <a:pt x="2045322" y="789116"/>
                  </a:moveTo>
                  <a:lnTo>
                    <a:pt x="2119784" y="789116"/>
                  </a:lnTo>
                  <a:lnTo>
                    <a:pt x="2119784" y="785100"/>
                  </a:lnTo>
                  <a:lnTo>
                    <a:pt x="2045322" y="785100"/>
                  </a:lnTo>
                  <a:lnTo>
                    <a:pt x="2045322" y="789116"/>
                  </a:lnTo>
                  <a:close/>
                  <a:moveTo>
                    <a:pt x="706621" y="785100"/>
                  </a:moveTo>
                  <a:lnTo>
                    <a:pt x="632160" y="785100"/>
                  </a:lnTo>
                  <a:lnTo>
                    <a:pt x="632160" y="789116"/>
                  </a:lnTo>
                  <a:lnTo>
                    <a:pt x="706621" y="789116"/>
                  </a:lnTo>
                  <a:lnTo>
                    <a:pt x="706621" y="785100"/>
                  </a:lnTo>
                  <a:close/>
                  <a:moveTo>
                    <a:pt x="1260223" y="785100"/>
                  </a:moveTo>
                  <a:lnTo>
                    <a:pt x="1260223" y="789116"/>
                  </a:lnTo>
                  <a:lnTo>
                    <a:pt x="1334685" y="789116"/>
                  </a:lnTo>
                  <a:lnTo>
                    <a:pt x="1334685" y="785100"/>
                  </a:lnTo>
                  <a:lnTo>
                    <a:pt x="1260223" y="785100"/>
                  </a:lnTo>
                  <a:close/>
                  <a:moveTo>
                    <a:pt x="1731250" y="789116"/>
                  </a:moveTo>
                  <a:lnTo>
                    <a:pt x="1805712" y="789116"/>
                  </a:lnTo>
                  <a:lnTo>
                    <a:pt x="1805712" y="785100"/>
                  </a:lnTo>
                  <a:lnTo>
                    <a:pt x="1731250" y="785100"/>
                  </a:lnTo>
                  <a:lnTo>
                    <a:pt x="1731250" y="789116"/>
                  </a:lnTo>
                  <a:close/>
                  <a:moveTo>
                    <a:pt x="157036" y="785100"/>
                  </a:moveTo>
                  <a:lnTo>
                    <a:pt x="82574" y="785100"/>
                  </a:lnTo>
                  <a:lnTo>
                    <a:pt x="82574" y="789116"/>
                  </a:lnTo>
                  <a:lnTo>
                    <a:pt x="157036" y="789116"/>
                  </a:lnTo>
                  <a:lnTo>
                    <a:pt x="157036" y="785100"/>
                  </a:lnTo>
                  <a:close/>
                  <a:moveTo>
                    <a:pt x="1966764" y="789116"/>
                  </a:moveTo>
                  <a:lnTo>
                    <a:pt x="2041226" y="789116"/>
                  </a:lnTo>
                  <a:lnTo>
                    <a:pt x="2041226" y="785100"/>
                  </a:lnTo>
                  <a:lnTo>
                    <a:pt x="1966764" y="785100"/>
                  </a:lnTo>
                  <a:lnTo>
                    <a:pt x="1966764" y="789116"/>
                  </a:lnTo>
                  <a:close/>
                  <a:moveTo>
                    <a:pt x="2123800" y="789116"/>
                  </a:moveTo>
                  <a:lnTo>
                    <a:pt x="2198262" y="789116"/>
                  </a:lnTo>
                  <a:lnTo>
                    <a:pt x="2198262" y="785100"/>
                  </a:lnTo>
                  <a:lnTo>
                    <a:pt x="2123800" y="785100"/>
                  </a:lnTo>
                  <a:lnTo>
                    <a:pt x="2123800" y="789116"/>
                  </a:lnTo>
                  <a:close/>
                  <a:moveTo>
                    <a:pt x="1574215" y="785100"/>
                  </a:moveTo>
                  <a:lnTo>
                    <a:pt x="1574215" y="789116"/>
                  </a:lnTo>
                  <a:lnTo>
                    <a:pt x="1648676" y="789116"/>
                  </a:lnTo>
                  <a:lnTo>
                    <a:pt x="1648676" y="785100"/>
                  </a:lnTo>
                  <a:lnTo>
                    <a:pt x="1574215" y="785100"/>
                  </a:lnTo>
                  <a:close/>
                  <a:moveTo>
                    <a:pt x="789115" y="785100"/>
                  </a:moveTo>
                  <a:lnTo>
                    <a:pt x="789115" y="789116"/>
                  </a:lnTo>
                  <a:lnTo>
                    <a:pt x="863577" y="789116"/>
                  </a:lnTo>
                  <a:lnTo>
                    <a:pt x="863577" y="785100"/>
                  </a:lnTo>
                  <a:lnTo>
                    <a:pt x="789115" y="785100"/>
                  </a:lnTo>
                  <a:close/>
                  <a:moveTo>
                    <a:pt x="867673" y="785100"/>
                  </a:moveTo>
                  <a:lnTo>
                    <a:pt x="867673" y="789116"/>
                  </a:lnTo>
                  <a:lnTo>
                    <a:pt x="942135" y="789116"/>
                  </a:lnTo>
                  <a:lnTo>
                    <a:pt x="942135" y="785100"/>
                  </a:lnTo>
                  <a:lnTo>
                    <a:pt x="867673" y="785100"/>
                  </a:lnTo>
                  <a:close/>
                  <a:moveTo>
                    <a:pt x="2202358" y="789116"/>
                  </a:moveTo>
                  <a:lnTo>
                    <a:pt x="2276820" y="789116"/>
                  </a:lnTo>
                  <a:lnTo>
                    <a:pt x="2276820" y="785100"/>
                  </a:lnTo>
                  <a:lnTo>
                    <a:pt x="2202358" y="785100"/>
                  </a:lnTo>
                  <a:lnTo>
                    <a:pt x="2202358" y="789116"/>
                  </a:lnTo>
                  <a:close/>
                  <a:moveTo>
                    <a:pt x="2280836" y="789116"/>
                  </a:moveTo>
                  <a:lnTo>
                    <a:pt x="2355298" y="789116"/>
                  </a:lnTo>
                  <a:lnTo>
                    <a:pt x="2355298" y="785100"/>
                  </a:lnTo>
                  <a:lnTo>
                    <a:pt x="2280836" y="785100"/>
                  </a:lnTo>
                  <a:lnTo>
                    <a:pt x="2280836" y="789116"/>
                  </a:lnTo>
                  <a:close/>
                  <a:moveTo>
                    <a:pt x="1181665" y="785100"/>
                  </a:moveTo>
                  <a:lnTo>
                    <a:pt x="1181665" y="789116"/>
                  </a:lnTo>
                  <a:lnTo>
                    <a:pt x="1256127" y="789116"/>
                  </a:lnTo>
                  <a:lnTo>
                    <a:pt x="1256127" y="785100"/>
                  </a:lnTo>
                  <a:lnTo>
                    <a:pt x="1181665" y="785100"/>
                  </a:lnTo>
                  <a:close/>
                  <a:moveTo>
                    <a:pt x="314072" y="785100"/>
                  </a:moveTo>
                  <a:lnTo>
                    <a:pt x="239610" y="785100"/>
                  </a:lnTo>
                  <a:lnTo>
                    <a:pt x="239610" y="789116"/>
                  </a:lnTo>
                  <a:lnTo>
                    <a:pt x="314072" y="789116"/>
                  </a:lnTo>
                  <a:lnTo>
                    <a:pt x="314072" y="785100"/>
                  </a:lnTo>
                  <a:close/>
                  <a:moveTo>
                    <a:pt x="471108" y="785100"/>
                  </a:moveTo>
                  <a:lnTo>
                    <a:pt x="396646" y="785100"/>
                  </a:lnTo>
                  <a:lnTo>
                    <a:pt x="396646" y="789116"/>
                  </a:lnTo>
                  <a:lnTo>
                    <a:pt x="471108" y="789116"/>
                  </a:lnTo>
                  <a:lnTo>
                    <a:pt x="471108" y="785100"/>
                  </a:lnTo>
                  <a:close/>
                  <a:moveTo>
                    <a:pt x="1024629" y="785100"/>
                  </a:moveTo>
                  <a:lnTo>
                    <a:pt x="1024629" y="789116"/>
                  </a:lnTo>
                  <a:lnTo>
                    <a:pt x="1099091" y="789116"/>
                  </a:lnTo>
                  <a:lnTo>
                    <a:pt x="1099091" y="785100"/>
                  </a:lnTo>
                  <a:lnTo>
                    <a:pt x="1024629" y="785100"/>
                  </a:lnTo>
                  <a:close/>
                  <a:moveTo>
                    <a:pt x="1103187" y="785100"/>
                  </a:moveTo>
                  <a:lnTo>
                    <a:pt x="1103187" y="789116"/>
                  </a:lnTo>
                  <a:lnTo>
                    <a:pt x="1177649" y="789116"/>
                  </a:lnTo>
                  <a:lnTo>
                    <a:pt x="1177649" y="785100"/>
                  </a:lnTo>
                  <a:lnTo>
                    <a:pt x="1103187" y="785100"/>
                  </a:lnTo>
                  <a:close/>
                  <a:moveTo>
                    <a:pt x="235514" y="785100"/>
                  </a:moveTo>
                  <a:lnTo>
                    <a:pt x="161052" y="785100"/>
                  </a:lnTo>
                  <a:lnTo>
                    <a:pt x="161052" y="789116"/>
                  </a:lnTo>
                  <a:lnTo>
                    <a:pt x="235514" y="789116"/>
                  </a:lnTo>
                  <a:lnTo>
                    <a:pt x="235514" y="785100"/>
                  </a:lnTo>
                  <a:close/>
                  <a:moveTo>
                    <a:pt x="1809809" y="789116"/>
                  </a:moveTo>
                  <a:lnTo>
                    <a:pt x="1884270" y="789116"/>
                  </a:lnTo>
                  <a:lnTo>
                    <a:pt x="1884270" y="785100"/>
                  </a:lnTo>
                  <a:lnTo>
                    <a:pt x="1809809" y="785100"/>
                  </a:lnTo>
                  <a:lnTo>
                    <a:pt x="1809809" y="789116"/>
                  </a:lnTo>
                  <a:close/>
                  <a:moveTo>
                    <a:pt x="1888286" y="789116"/>
                  </a:moveTo>
                  <a:lnTo>
                    <a:pt x="1962748" y="789116"/>
                  </a:lnTo>
                  <a:lnTo>
                    <a:pt x="1962748" y="785100"/>
                  </a:lnTo>
                  <a:lnTo>
                    <a:pt x="1888286" y="785100"/>
                  </a:lnTo>
                  <a:lnTo>
                    <a:pt x="1888286" y="789116"/>
                  </a:lnTo>
                  <a:close/>
                  <a:moveTo>
                    <a:pt x="946151" y="785100"/>
                  </a:moveTo>
                  <a:lnTo>
                    <a:pt x="946151" y="789116"/>
                  </a:lnTo>
                  <a:lnTo>
                    <a:pt x="1020613" y="789116"/>
                  </a:lnTo>
                  <a:lnTo>
                    <a:pt x="1020613" y="785100"/>
                  </a:lnTo>
                  <a:lnTo>
                    <a:pt x="946151" y="785100"/>
                  </a:lnTo>
                  <a:close/>
                  <a:moveTo>
                    <a:pt x="710638" y="785100"/>
                  </a:moveTo>
                  <a:lnTo>
                    <a:pt x="710638" y="789116"/>
                  </a:lnTo>
                  <a:lnTo>
                    <a:pt x="785099" y="789116"/>
                  </a:lnTo>
                  <a:lnTo>
                    <a:pt x="785099" y="785100"/>
                  </a:lnTo>
                  <a:lnTo>
                    <a:pt x="710638" y="785100"/>
                  </a:lnTo>
                  <a:close/>
                  <a:moveTo>
                    <a:pt x="549585" y="785100"/>
                  </a:moveTo>
                  <a:lnTo>
                    <a:pt x="475124" y="785100"/>
                  </a:lnTo>
                  <a:lnTo>
                    <a:pt x="475124" y="789116"/>
                  </a:lnTo>
                  <a:lnTo>
                    <a:pt x="549585" y="789116"/>
                  </a:lnTo>
                  <a:lnTo>
                    <a:pt x="549585" y="785100"/>
                  </a:lnTo>
                  <a:close/>
                  <a:moveTo>
                    <a:pt x="392550" y="785100"/>
                  </a:moveTo>
                  <a:lnTo>
                    <a:pt x="318088" y="785100"/>
                  </a:lnTo>
                  <a:lnTo>
                    <a:pt x="318088" y="789116"/>
                  </a:lnTo>
                  <a:lnTo>
                    <a:pt x="392550" y="789116"/>
                  </a:lnTo>
                  <a:lnTo>
                    <a:pt x="392550" y="785100"/>
                  </a:lnTo>
                  <a:close/>
                  <a:moveTo>
                    <a:pt x="78478" y="785100"/>
                  </a:moveTo>
                  <a:lnTo>
                    <a:pt x="4016" y="785100"/>
                  </a:lnTo>
                  <a:lnTo>
                    <a:pt x="4016" y="789116"/>
                  </a:lnTo>
                  <a:lnTo>
                    <a:pt x="78478" y="789116"/>
                  </a:lnTo>
                  <a:lnTo>
                    <a:pt x="78478" y="785100"/>
                  </a:lnTo>
                  <a:close/>
                  <a:moveTo>
                    <a:pt x="628063" y="785100"/>
                  </a:moveTo>
                  <a:lnTo>
                    <a:pt x="553602" y="785100"/>
                  </a:lnTo>
                  <a:lnTo>
                    <a:pt x="553602" y="789116"/>
                  </a:lnTo>
                  <a:lnTo>
                    <a:pt x="628063" y="789116"/>
                  </a:lnTo>
                  <a:lnTo>
                    <a:pt x="628063" y="785100"/>
                  </a:lnTo>
                  <a:close/>
                  <a:moveTo>
                    <a:pt x="628063" y="863658"/>
                  </a:moveTo>
                  <a:lnTo>
                    <a:pt x="553602" y="863658"/>
                  </a:lnTo>
                  <a:lnTo>
                    <a:pt x="553602" y="867674"/>
                  </a:lnTo>
                  <a:lnTo>
                    <a:pt x="628063" y="867674"/>
                  </a:lnTo>
                  <a:lnTo>
                    <a:pt x="628063" y="863658"/>
                  </a:lnTo>
                  <a:close/>
                  <a:moveTo>
                    <a:pt x="1417259" y="863658"/>
                  </a:moveTo>
                  <a:lnTo>
                    <a:pt x="1417259" y="867674"/>
                  </a:lnTo>
                  <a:lnTo>
                    <a:pt x="1491721" y="867674"/>
                  </a:lnTo>
                  <a:lnTo>
                    <a:pt x="1491721" y="863658"/>
                  </a:lnTo>
                  <a:lnTo>
                    <a:pt x="1417259" y="863658"/>
                  </a:lnTo>
                  <a:close/>
                  <a:moveTo>
                    <a:pt x="1024629" y="863658"/>
                  </a:moveTo>
                  <a:lnTo>
                    <a:pt x="1024629" y="867674"/>
                  </a:lnTo>
                  <a:lnTo>
                    <a:pt x="1099091" y="867674"/>
                  </a:lnTo>
                  <a:lnTo>
                    <a:pt x="1099091" y="863658"/>
                  </a:lnTo>
                  <a:lnTo>
                    <a:pt x="1024629" y="863658"/>
                  </a:lnTo>
                  <a:close/>
                  <a:moveTo>
                    <a:pt x="946151" y="863658"/>
                  </a:moveTo>
                  <a:lnTo>
                    <a:pt x="946151" y="867674"/>
                  </a:lnTo>
                  <a:lnTo>
                    <a:pt x="1020613" y="867674"/>
                  </a:lnTo>
                  <a:lnTo>
                    <a:pt x="1020613" y="863658"/>
                  </a:lnTo>
                  <a:lnTo>
                    <a:pt x="946151" y="863658"/>
                  </a:lnTo>
                  <a:close/>
                  <a:moveTo>
                    <a:pt x="1103187" y="863658"/>
                  </a:moveTo>
                  <a:lnTo>
                    <a:pt x="1103187" y="867674"/>
                  </a:lnTo>
                  <a:lnTo>
                    <a:pt x="1177649" y="867674"/>
                  </a:lnTo>
                  <a:lnTo>
                    <a:pt x="1177649" y="863658"/>
                  </a:lnTo>
                  <a:lnTo>
                    <a:pt x="1103187" y="863658"/>
                  </a:lnTo>
                  <a:close/>
                  <a:moveTo>
                    <a:pt x="867673" y="863658"/>
                  </a:moveTo>
                  <a:lnTo>
                    <a:pt x="867673" y="867674"/>
                  </a:lnTo>
                  <a:lnTo>
                    <a:pt x="942135" y="867674"/>
                  </a:lnTo>
                  <a:lnTo>
                    <a:pt x="942135" y="863658"/>
                  </a:lnTo>
                  <a:lnTo>
                    <a:pt x="867673" y="863658"/>
                  </a:lnTo>
                  <a:close/>
                  <a:moveTo>
                    <a:pt x="2359394" y="867674"/>
                  </a:moveTo>
                  <a:lnTo>
                    <a:pt x="2433856" y="867674"/>
                  </a:lnTo>
                  <a:lnTo>
                    <a:pt x="2433856" y="863658"/>
                  </a:lnTo>
                  <a:lnTo>
                    <a:pt x="2359394" y="863658"/>
                  </a:lnTo>
                  <a:lnTo>
                    <a:pt x="2359394" y="867674"/>
                  </a:lnTo>
                  <a:close/>
                  <a:moveTo>
                    <a:pt x="632080" y="863658"/>
                  </a:moveTo>
                  <a:lnTo>
                    <a:pt x="632080" y="867674"/>
                  </a:lnTo>
                  <a:lnTo>
                    <a:pt x="706541" y="867674"/>
                  </a:lnTo>
                  <a:lnTo>
                    <a:pt x="706541" y="863658"/>
                  </a:lnTo>
                  <a:lnTo>
                    <a:pt x="632080" y="863658"/>
                  </a:lnTo>
                  <a:close/>
                  <a:moveTo>
                    <a:pt x="789115" y="863658"/>
                  </a:moveTo>
                  <a:lnTo>
                    <a:pt x="789115" y="867674"/>
                  </a:lnTo>
                  <a:lnTo>
                    <a:pt x="863577" y="867674"/>
                  </a:lnTo>
                  <a:lnTo>
                    <a:pt x="863577" y="863658"/>
                  </a:lnTo>
                  <a:lnTo>
                    <a:pt x="789115" y="863658"/>
                  </a:lnTo>
                  <a:close/>
                  <a:moveTo>
                    <a:pt x="710638" y="863658"/>
                  </a:moveTo>
                  <a:lnTo>
                    <a:pt x="710638" y="867674"/>
                  </a:lnTo>
                  <a:lnTo>
                    <a:pt x="785099" y="867674"/>
                  </a:lnTo>
                  <a:lnTo>
                    <a:pt x="785099" y="863658"/>
                  </a:lnTo>
                  <a:lnTo>
                    <a:pt x="710638" y="863658"/>
                  </a:lnTo>
                  <a:close/>
                  <a:moveTo>
                    <a:pt x="1574215" y="863658"/>
                  </a:moveTo>
                  <a:lnTo>
                    <a:pt x="1574215" y="867674"/>
                  </a:lnTo>
                  <a:lnTo>
                    <a:pt x="1648676" y="867674"/>
                  </a:lnTo>
                  <a:lnTo>
                    <a:pt x="1648676" y="863658"/>
                  </a:lnTo>
                  <a:lnTo>
                    <a:pt x="1574215" y="863658"/>
                  </a:lnTo>
                  <a:close/>
                  <a:moveTo>
                    <a:pt x="1731250" y="863658"/>
                  </a:moveTo>
                  <a:lnTo>
                    <a:pt x="1731250" y="867674"/>
                  </a:lnTo>
                  <a:lnTo>
                    <a:pt x="1805712" y="867674"/>
                  </a:lnTo>
                  <a:lnTo>
                    <a:pt x="1805712" y="863658"/>
                  </a:lnTo>
                  <a:lnTo>
                    <a:pt x="1731250" y="863658"/>
                  </a:lnTo>
                  <a:close/>
                  <a:moveTo>
                    <a:pt x="1652773" y="863658"/>
                  </a:moveTo>
                  <a:lnTo>
                    <a:pt x="1652773" y="867674"/>
                  </a:lnTo>
                  <a:lnTo>
                    <a:pt x="1727234" y="867674"/>
                  </a:lnTo>
                  <a:lnTo>
                    <a:pt x="1727234" y="863658"/>
                  </a:lnTo>
                  <a:lnTo>
                    <a:pt x="1652773" y="863658"/>
                  </a:lnTo>
                  <a:close/>
                  <a:moveTo>
                    <a:pt x="78478" y="863658"/>
                  </a:moveTo>
                  <a:lnTo>
                    <a:pt x="4016" y="863658"/>
                  </a:lnTo>
                  <a:lnTo>
                    <a:pt x="4016" y="867674"/>
                  </a:lnTo>
                  <a:lnTo>
                    <a:pt x="78478" y="867674"/>
                  </a:lnTo>
                  <a:lnTo>
                    <a:pt x="78478" y="863658"/>
                  </a:lnTo>
                  <a:close/>
                  <a:moveTo>
                    <a:pt x="549585" y="863658"/>
                  </a:moveTo>
                  <a:lnTo>
                    <a:pt x="475124" y="863658"/>
                  </a:lnTo>
                  <a:lnTo>
                    <a:pt x="475124" y="867674"/>
                  </a:lnTo>
                  <a:lnTo>
                    <a:pt x="549585" y="867674"/>
                  </a:lnTo>
                  <a:lnTo>
                    <a:pt x="549585" y="863658"/>
                  </a:lnTo>
                  <a:close/>
                  <a:moveTo>
                    <a:pt x="1338701" y="863658"/>
                  </a:moveTo>
                  <a:lnTo>
                    <a:pt x="1338701" y="867674"/>
                  </a:lnTo>
                  <a:lnTo>
                    <a:pt x="1413162" y="867674"/>
                  </a:lnTo>
                  <a:lnTo>
                    <a:pt x="1413162" y="863658"/>
                  </a:lnTo>
                  <a:lnTo>
                    <a:pt x="1338701" y="863658"/>
                  </a:lnTo>
                  <a:close/>
                  <a:moveTo>
                    <a:pt x="1260223" y="863658"/>
                  </a:moveTo>
                  <a:lnTo>
                    <a:pt x="1260223" y="867674"/>
                  </a:lnTo>
                  <a:lnTo>
                    <a:pt x="1334685" y="867674"/>
                  </a:lnTo>
                  <a:lnTo>
                    <a:pt x="1334685" y="863658"/>
                  </a:lnTo>
                  <a:lnTo>
                    <a:pt x="1260223" y="863658"/>
                  </a:lnTo>
                  <a:close/>
                  <a:moveTo>
                    <a:pt x="1181665" y="863658"/>
                  </a:moveTo>
                  <a:lnTo>
                    <a:pt x="1181665" y="867674"/>
                  </a:lnTo>
                  <a:lnTo>
                    <a:pt x="1256127" y="867674"/>
                  </a:lnTo>
                  <a:lnTo>
                    <a:pt x="1256127" y="863658"/>
                  </a:lnTo>
                  <a:lnTo>
                    <a:pt x="1181665" y="863658"/>
                  </a:lnTo>
                  <a:close/>
                  <a:moveTo>
                    <a:pt x="1495737" y="863658"/>
                  </a:moveTo>
                  <a:lnTo>
                    <a:pt x="1495737" y="867674"/>
                  </a:lnTo>
                  <a:lnTo>
                    <a:pt x="1570198" y="867674"/>
                  </a:lnTo>
                  <a:lnTo>
                    <a:pt x="1570198" y="863658"/>
                  </a:lnTo>
                  <a:lnTo>
                    <a:pt x="1495737" y="863658"/>
                  </a:lnTo>
                  <a:close/>
                  <a:moveTo>
                    <a:pt x="1809809" y="867674"/>
                  </a:moveTo>
                  <a:lnTo>
                    <a:pt x="1884270" y="867674"/>
                  </a:lnTo>
                  <a:lnTo>
                    <a:pt x="1884270" y="863658"/>
                  </a:lnTo>
                  <a:lnTo>
                    <a:pt x="1809809" y="863658"/>
                  </a:lnTo>
                  <a:lnTo>
                    <a:pt x="1809809" y="867674"/>
                  </a:lnTo>
                  <a:close/>
                  <a:moveTo>
                    <a:pt x="1888286" y="867674"/>
                  </a:moveTo>
                  <a:lnTo>
                    <a:pt x="1962748" y="867674"/>
                  </a:lnTo>
                  <a:lnTo>
                    <a:pt x="1962748" y="863658"/>
                  </a:lnTo>
                  <a:lnTo>
                    <a:pt x="1888286" y="863658"/>
                  </a:lnTo>
                  <a:lnTo>
                    <a:pt x="1888286" y="867674"/>
                  </a:lnTo>
                  <a:close/>
                  <a:moveTo>
                    <a:pt x="235514" y="863658"/>
                  </a:moveTo>
                  <a:lnTo>
                    <a:pt x="161052" y="863658"/>
                  </a:lnTo>
                  <a:lnTo>
                    <a:pt x="161052" y="867674"/>
                  </a:lnTo>
                  <a:lnTo>
                    <a:pt x="235514" y="867674"/>
                  </a:lnTo>
                  <a:lnTo>
                    <a:pt x="235514" y="863658"/>
                  </a:lnTo>
                  <a:close/>
                  <a:moveTo>
                    <a:pt x="157036" y="863658"/>
                  </a:moveTo>
                  <a:lnTo>
                    <a:pt x="82574" y="863658"/>
                  </a:lnTo>
                  <a:lnTo>
                    <a:pt x="82574" y="867674"/>
                  </a:lnTo>
                  <a:lnTo>
                    <a:pt x="157036" y="867674"/>
                  </a:lnTo>
                  <a:lnTo>
                    <a:pt x="157036" y="863658"/>
                  </a:lnTo>
                  <a:close/>
                  <a:moveTo>
                    <a:pt x="1966764" y="867674"/>
                  </a:moveTo>
                  <a:lnTo>
                    <a:pt x="2041226" y="867674"/>
                  </a:lnTo>
                  <a:lnTo>
                    <a:pt x="2041226" y="863658"/>
                  </a:lnTo>
                  <a:lnTo>
                    <a:pt x="1966764" y="863658"/>
                  </a:lnTo>
                  <a:lnTo>
                    <a:pt x="1966764" y="867674"/>
                  </a:lnTo>
                  <a:close/>
                  <a:moveTo>
                    <a:pt x="2045322" y="867674"/>
                  </a:moveTo>
                  <a:lnTo>
                    <a:pt x="2119784" y="867674"/>
                  </a:lnTo>
                  <a:lnTo>
                    <a:pt x="2119784" y="863658"/>
                  </a:lnTo>
                  <a:lnTo>
                    <a:pt x="2045322" y="863658"/>
                  </a:lnTo>
                  <a:lnTo>
                    <a:pt x="2045322" y="867674"/>
                  </a:lnTo>
                  <a:close/>
                  <a:moveTo>
                    <a:pt x="2123800" y="867674"/>
                  </a:moveTo>
                  <a:lnTo>
                    <a:pt x="2198262" y="867674"/>
                  </a:lnTo>
                  <a:lnTo>
                    <a:pt x="2198262" y="863658"/>
                  </a:lnTo>
                  <a:lnTo>
                    <a:pt x="2123800" y="863658"/>
                  </a:lnTo>
                  <a:lnTo>
                    <a:pt x="2123800" y="867674"/>
                  </a:lnTo>
                  <a:close/>
                  <a:moveTo>
                    <a:pt x="2280836" y="867674"/>
                  </a:moveTo>
                  <a:lnTo>
                    <a:pt x="2355298" y="867674"/>
                  </a:lnTo>
                  <a:lnTo>
                    <a:pt x="2355298" y="863658"/>
                  </a:lnTo>
                  <a:lnTo>
                    <a:pt x="2280836" y="863658"/>
                  </a:lnTo>
                  <a:lnTo>
                    <a:pt x="2280836" y="867674"/>
                  </a:lnTo>
                  <a:close/>
                  <a:moveTo>
                    <a:pt x="2202358" y="867674"/>
                  </a:moveTo>
                  <a:lnTo>
                    <a:pt x="2276820" y="867674"/>
                  </a:lnTo>
                  <a:lnTo>
                    <a:pt x="2276820" y="863658"/>
                  </a:lnTo>
                  <a:lnTo>
                    <a:pt x="2202358" y="863658"/>
                  </a:lnTo>
                  <a:lnTo>
                    <a:pt x="2202358" y="867674"/>
                  </a:lnTo>
                  <a:close/>
                  <a:moveTo>
                    <a:pt x="392550" y="863658"/>
                  </a:moveTo>
                  <a:lnTo>
                    <a:pt x="318088" y="863658"/>
                  </a:lnTo>
                  <a:lnTo>
                    <a:pt x="318088" y="867674"/>
                  </a:lnTo>
                  <a:lnTo>
                    <a:pt x="392550" y="867674"/>
                  </a:lnTo>
                  <a:lnTo>
                    <a:pt x="392550" y="863658"/>
                  </a:lnTo>
                  <a:close/>
                  <a:moveTo>
                    <a:pt x="471108" y="863658"/>
                  </a:moveTo>
                  <a:lnTo>
                    <a:pt x="396646" y="863658"/>
                  </a:lnTo>
                  <a:lnTo>
                    <a:pt x="396646" y="867674"/>
                  </a:lnTo>
                  <a:lnTo>
                    <a:pt x="471108" y="867674"/>
                  </a:lnTo>
                  <a:lnTo>
                    <a:pt x="471108" y="863658"/>
                  </a:lnTo>
                  <a:close/>
                  <a:moveTo>
                    <a:pt x="314072" y="863658"/>
                  </a:moveTo>
                  <a:lnTo>
                    <a:pt x="239610" y="863658"/>
                  </a:lnTo>
                  <a:lnTo>
                    <a:pt x="239610" y="867674"/>
                  </a:lnTo>
                  <a:lnTo>
                    <a:pt x="314072" y="867674"/>
                  </a:lnTo>
                  <a:lnTo>
                    <a:pt x="314072" y="863658"/>
                  </a:lnTo>
                  <a:close/>
                  <a:moveTo>
                    <a:pt x="1652773" y="942136"/>
                  </a:moveTo>
                  <a:lnTo>
                    <a:pt x="1652773" y="946152"/>
                  </a:lnTo>
                  <a:lnTo>
                    <a:pt x="1727234" y="946152"/>
                  </a:lnTo>
                  <a:lnTo>
                    <a:pt x="1727234" y="942136"/>
                  </a:lnTo>
                  <a:lnTo>
                    <a:pt x="1652773" y="942136"/>
                  </a:lnTo>
                  <a:close/>
                  <a:moveTo>
                    <a:pt x="632080" y="942136"/>
                  </a:moveTo>
                  <a:lnTo>
                    <a:pt x="632080" y="946152"/>
                  </a:lnTo>
                  <a:lnTo>
                    <a:pt x="706541" y="946152"/>
                  </a:lnTo>
                  <a:lnTo>
                    <a:pt x="706541" y="942136"/>
                  </a:lnTo>
                  <a:lnTo>
                    <a:pt x="632080" y="942136"/>
                  </a:lnTo>
                  <a:close/>
                  <a:moveTo>
                    <a:pt x="1495737" y="942136"/>
                  </a:moveTo>
                  <a:lnTo>
                    <a:pt x="1495737" y="946152"/>
                  </a:lnTo>
                  <a:lnTo>
                    <a:pt x="1570198" y="946152"/>
                  </a:lnTo>
                  <a:lnTo>
                    <a:pt x="1570198" y="942136"/>
                  </a:lnTo>
                  <a:lnTo>
                    <a:pt x="1495737" y="942136"/>
                  </a:lnTo>
                  <a:close/>
                  <a:moveTo>
                    <a:pt x="1574215" y="942136"/>
                  </a:moveTo>
                  <a:lnTo>
                    <a:pt x="1574215" y="946152"/>
                  </a:lnTo>
                  <a:lnTo>
                    <a:pt x="1648676" y="946152"/>
                  </a:lnTo>
                  <a:lnTo>
                    <a:pt x="1648676" y="942136"/>
                  </a:lnTo>
                  <a:lnTo>
                    <a:pt x="1574215" y="942136"/>
                  </a:lnTo>
                  <a:close/>
                  <a:moveTo>
                    <a:pt x="1731250" y="942136"/>
                  </a:moveTo>
                  <a:lnTo>
                    <a:pt x="1731250" y="946152"/>
                  </a:lnTo>
                  <a:lnTo>
                    <a:pt x="1805712" y="946152"/>
                  </a:lnTo>
                  <a:lnTo>
                    <a:pt x="1805712" y="942136"/>
                  </a:lnTo>
                  <a:lnTo>
                    <a:pt x="1731250" y="942136"/>
                  </a:lnTo>
                  <a:close/>
                  <a:moveTo>
                    <a:pt x="710638" y="942136"/>
                  </a:moveTo>
                  <a:lnTo>
                    <a:pt x="710638" y="946152"/>
                  </a:lnTo>
                  <a:lnTo>
                    <a:pt x="785099" y="946152"/>
                  </a:lnTo>
                  <a:lnTo>
                    <a:pt x="785099" y="942136"/>
                  </a:lnTo>
                  <a:lnTo>
                    <a:pt x="710638" y="942136"/>
                  </a:lnTo>
                  <a:close/>
                  <a:moveTo>
                    <a:pt x="553602" y="942136"/>
                  </a:moveTo>
                  <a:lnTo>
                    <a:pt x="553602" y="946152"/>
                  </a:lnTo>
                  <a:lnTo>
                    <a:pt x="628063" y="946152"/>
                  </a:lnTo>
                  <a:lnTo>
                    <a:pt x="628063" y="942136"/>
                  </a:lnTo>
                  <a:lnTo>
                    <a:pt x="553602" y="942136"/>
                  </a:lnTo>
                  <a:close/>
                  <a:moveTo>
                    <a:pt x="1809809" y="942136"/>
                  </a:moveTo>
                  <a:lnTo>
                    <a:pt x="1809809" y="946152"/>
                  </a:lnTo>
                  <a:lnTo>
                    <a:pt x="1884270" y="946152"/>
                  </a:lnTo>
                  <a:lnTo>
                    <a:pt x="1884270" y="942136"/>
                  </a:lnTo>
                  <a:lnTo>
                    <a:pt x="1809809" y="942136"/>
                  </a:lnTo>
                  <a:close/>
                  <a:moveTo>
                    <a:pt x="1338701" y="942136"/>
                  </a:moveTo>
                  <a:lnTo>
                    <a:pt x="1338701" y="946152"/>
                  </a:lnTo>
                  <a:lnTo>
                    <a:pt x="1413162" y="946152"/>
                  </a:lnTo>
                  <a:lnTo>
                    <a:pt x="1413162" y="942136"/>
                  </a:lnTo>
                  <a:lnTo>
                    <a:pt x="1338701" y="942136"/>
                  </a:lnTo>
                  <a:close/>
                  <a:moveTo>
                    <a:pt x="1417259" y="942136"/>
                  </a:moveTo>
                  <a:lnTo>
                    <a:pt x="1417259" y="946152"/>
                  </a:lnTo>
                  <a:lnTo>
                    <a:pt x="1491721" y="946152"/>
                  </a:lnTo>
                  <a:lnTo>
                    <a:pt x="1491721" y="942136"/>
                  </a:lnTo>
                  <a:lnTo>
                    <a:pt x="1417259" y="942136"/>
                  </a:lnTo>
                  <a:close/>
                  <a:moveTo>
                    <a:pt x="1181665" y="942136"/>
                  </a:moveTo>
                  <a:lnTo>
                    <a:pt x="1181665" y="946152"/>
                  </a:lnTo>
                  <a:lnTo>
                    <a:pt x="1256127" y="946152"/>
                  </a:lnTo>
                  <a:lnTo>
                    <a:pt x="1256127" y="942136"/>
                  </a:lnTo>
                  <a:lnTo>
                    <a:pt x="1181665" y="942136"/>
                  </a:lnTo>
                  <a:close/>
                  <a:moveTo>
                    <a:pt x="789115" y="942136"/>
                  </a:moveTo>
                  <a:lnTo>
                    <a:pt x="789115" y="946152"/>
                  </a:lnTo>
                  <a:lnTo>
                    <a:pt x="863577" y="946152"/>
                  </a:lnTo>
                  <a:lnTo>
                    <a:pt x="863577" y="942136"/>
                  </a:lnTo>
                  <a:lnTo>
                    <a:pt x="789115" y="942136"/>
                  </a:lnTo>
                  <a:close/>
                  <a:moveTo>
                    <a:pt x="1260223" y="942136"/>
                  </a:moveTo>
                  <a:lnTo>
                    <a:pt x="1260223" y="946152"/>
                  </a:lnTo>
                  <a:lnTo>
                    <a:pt x="1334685" y="946152"/>
                  </a:lnTo>
                  <a:lnTo>
                    <a:pt x="1334685" y="942136"/>
                  </a:lnTo>
                  <a:lnTo>
                    <a:pt x="1260223" y="942136"/>
                  </a:lnTo>
                  <a:close/>
                  <a:moveTo>
                    <a:pt x="1103187" y="942136"/>
                  </a:moveTo>
                  <a:lnTo>
                    <a:pt x="1103187" y="946152"/>
                  </a:lnTo>
                  <a:lnTo>
                    <a:pt x="1177649" y="946152"/>
                  </a:lnTo>
                  <a:lnTo>
                    <a:pt x="1177649" y="942136"/>
                  </a:lnTo>
                  <a:lnTo>
                    <a:pt x="1103187" y="942136"/>
                  </a:lnTo>
                  <a:close/>
                  <a:moveTo>
                    <a:pt x="946151" y="942136"/>
                  </a:moveTo>
                  <a:lnTo>
                    <a:pt x="946151" y="946152"/>
                  </a:lnTo>
                  <a:lnTo>
                    <a:pt x="1020613" y="946152"/>
                  </a:lnTo>
                  <a:lnTo>
                    <a:pt x="1020613" y="942136"/>
                  </a:lnTo>
                  <a:lnTo>
                    <a:pt x="946151" y="942136"/>
                  </a:lnTo>
                  <a:close/>
                  <a:moveTo>
                    <a:pt x="471108" y="942136"/>
                  </a:moveTo>
                  <a:lnTo>
                    <a:pt x="396646" y="942136"/>
                  </a:lnTo>
                  <a:lnTo>
                    <a:pt x="396646" y="946152"/>
                  </a:lnTo>
                  <a:lnTo>
                    <a:pt x="471108" y="946152"/>
                  </a:lnTo>
                  <a:lnTo>
                    <a:pt x="471108" y="942136"/>
                  </a:lnTo>
                  <a:close/>
                  <a:moveTo>
                    <a:pt x="867673" y="942136"/>
                  </a:moveTo>
                  <a:lnTo>
                    <a:pt x="867673" y="946152"/>
                  </a:lnTo>
                  <a:lnTo>
                    <a:pt x="942135" y="946152"/>
                  </a:lnTo>
                  <a:lnTo>
                    <a:pt x="942135" y="942136"/>
                  </a:lnTo>
                  <a:lnTo>
                    <a:pt x="867673" y="942136"/>
                  </a:lnTo>
                  <a:close/>
                  <a:moveTo>
                    <a:pt x="1024629" y="942136"/>
                  </a:moveTo>
                  <a:lnTo>
                    <a:pt x="1024629" y="946152"/>
                  </a:lnTo>
                  <a:lnTo>
                    <a:pt x="1099091" y="946152"/>
                  </a:lnTo>
                  <a:lnTo>
                    <a:pt x="1099091" y="942136"/>
                  </a:lnTo>
                  <a:lnTo>
                    <a:pt x="1024629" y="942136"/>
                  </a:lnTo>
                  <a:close/>
                  <a:moveTo>
                    <a:pt x="157036" y="942136"/>
                  </a:moveTo>
                  <a:lnTo>
                    <a:pt x="82574" y="942136"/>
                  </a:lnTo>
                  <a:lnTo>
                    <a:pt x="82574" y="946152"/>
                  </a:lnTo>
                  <a:lnTo>
                    <a:pt x="157036" y="946152"/>
                  </a:lnTo>
                  <a:lnTo>
                    <a:pt x="157036" y="942136"/>
                  </a:lnTo>
                  <a:close/>
                  <a:moveTo>
                    <a:pt x="2202358" y="946152"/>
                  </a:moveTo>
                  <a:lnTo>
                    <a:pt x="2276820" y="946152"/>
                  </a:lnTo>
                  <a:lnTo>
                    <a:pt x="2276820" y="942136"/>
                  </a:lnTo>
                  <a:lnTo>
                    <a:pt x="2202358" y="942136"/>
                  </a:lnTo>
                  <a:lnTo>
                    <a:pt x="2202358" y="946152"/>
                  </a:lnTo>
                  <a:close/>
                  <a:moveTo>
                    <a:pt x="2359394" y="946152"/>
                  </a:moveTo>
                  <a:lnTo>
                    <a:pt x="2433856" y="946152"/>
                  </a:lnTo>
                  <a:lnTo>
                    <a:pt x="2433856" y="942136"/>
                  </a:lnTo>
                  <a:lnTo>
                    <a:pt x="2359394" y="942136"/>
                  </a:lnTo>
                  <a:lnTo>
                    <a:pt x="2359394" y="946152"/>
                  </a:lnTo>
                  <a:close/>
                  <a:moveTo>
                    <a:pt x="314072" y="942136"/>
                  </a:moveTo>
                  <a:lnTo>
                    <a:pt x="239610" y="942136"/>
                  </a:lnTo>
                  <a:lnTo>
                    <a:pt x="239610" y="946152"/>
                  </a:lnTo>
                  <a:lnTo>
                    <a:pt x="314072" y="946152"/>
                  </a:lnTo>
                  <a:lnTo>
                    <a:pt x="314072" y="942136"/>
                  </a:lnTo>
                  <a:close/>
                  <a:moveTo>
                    <a:pt x="392550" y="942136"/>
                  </a:moveTo>
                  <a:lnTo>
                    <a:pt x="318088" y="942136"/>
                  </a:lnTo>
                  <a:lnTo>
                    <a:pt x="318088" y="946152"/>
                  </a:lnTo>
                  <a:lnTo>
                    <a:pt x="392550" y="946152"/>
                  </a:lnTo>
                  <a:lnTo>
                    <a:pt x="392550" y="942136"/>
                  </a:lnTo>
                  <a:close/>
                  <a:moveTo>
                    <a:pt x="1888286" y="946152"/>
                  </a:moveTo>
                  <a:lnTo>
                    <a:pt x="1962748" y="946152"/>
                  </a:lnTo>
                  <a:lnTo>
                    <a:pt x="1962748" y="942136"/>
                  </a:lnTo>
                  <a:lnTo>
                    <a:pt x="1888286" y="942136"/>
                  </a:lnTo>
                  <a:lnTo>
                    <a:pt x="1888286" y="946152"/>
                  </a:lnTo>
                  <a:close/>
                  <a:moveTo>
                    <a:pt x="549585" y="942136"/>
                  </a:moveTo>
                  <a:lnTo>
                    <a:pt x="475124" y="942136"/>
                  </a:lnTo>
                  <a:lnTo>
                    <a:pt x="475124" y="946152"/>
                  </a:lnTo>
                  <a:lnTo>
                    <a:pt x="549585" y="946152"/>
                  </a:lnTo>
                  <a:lnTo>
                    <a:pt x="549585" y="942136"/>
                  </a:lnTo>
                  <a:close/>
                  <a:moveTo>
                    <a:pt x="2123800" y="946152"/>
                  </a:moveTo>
                  <a:lnTo>
                    <a:pt x="2198262" y="946152"/>
                  </a:lnTo>
                  <a:lnTo>
                    <a:pt x="2198262" y="942136"/>
                  </a:lnTo>
                  <a:lnTo>
                    <a:pt x="2123800" y="942136"/>
                  </a:lnTo>
                  <a:lnTo>
                    <a:pt x="2123800" y="946152"/>
                  </a:lnTo>
                  <a:close/>
                  <a:moveTo>
                    <a:pt x="235514" y="942136"/>
                  </a:moveTo>
                  <a:lnTo>
                    <a:pt x="161052" y="942136"/>
                  </a:lnTo>
                  <a:lnTo>
                    <a:pt x="161052" y="946152"/>
                  </a:lnTo>
                  <a:lnTo>
                    <a:pt x="235514" y="946152"/>
                  </a:lnTo>
                  <a:lnTo>
                    <a:pt x="235514" y="942136"/>
                  </a:lnTo>
                  <a:close/>
                  <a:moveTo>
                    <a:pt x="1966764" y="946152"/>
                  </a:moveTo>
                  <a:lnTo>
                    <a:pt x="2041226" y="946152"/>
                  </a:lnTo>
                  <a:lnTo>
                    <a:pt x="2041226" y="942136"/>
                  </a:lnTo>
                  <a:lnTo>
                    <a:pt x="1966764" y="942136"/>
                  </a:lnTo>
                  <a:lnTo>
                    <a:pt x="1966764" y="946152"/>
                  </a:lnTo>
                  <a:close/>
                  <a:moveTo>
                    <a:pt x="2045322" y="946152"/>
                  </a:moveTo>
                  <a:lnTo>
                    <a:pt x="2119784" y="946152"/>
                  </a:lnTo>
                  <a:lnTo>
                    <a:pt x="2119784" y="942136"/>
                  </a:lnTo>
                  <a:lnTo>
                    <a:pt x="2045322" y="942136"/>
                  </a:lnTo>
                  <a:lnTo>
                    <a:pt x="2045322" y="946152"/>
                  </a:lnTo>
                  <a:close/>
                  <a:moveTo>
                    <a:pt x="2280836" y="946152"/>
                  </a:moveTo>
                  <a:lnTo>
                    <a:pt x="2355298" y="946152"/>
                  </a:lnTo>
                  <a:lnTo>
                    <a:pt x="2355298" y="942136"/>
                  </a:lnTo>
                  <a:lnTo>
                    <a:pt x="2280836" y="942136"/>
                  </a:lnTo>
                  <a:lnTo>
                    <a:pt x="2280836" y="946152"/>
                  </a:lnTo>
                  <a:close/>
                  <a:moveTo>
                    <a:pt x="78478" y="942136"/>
                  </a:moveTo>
                  <a:lnTo>
                    <a:pt x="4016" y="942136"/>
                  </a:lnTo>
                  <a:lnTo>
                    <a:pt x="4016" y="946152"/>
                  </a:lnTo>
                  <a:lnTo>
                    <a:pt x="78478" y="946152"/>
                  </a:lnTo>
                  <a:lnTo>
                    <a:pt x="78478" y="942136"/>
                  </a:lnTo>
                  <a:close/>
                  <a:moveTo>
                    <a:pt x="1652773" y="1020613"/>
                  </a:moveTo>
                  <a:lnTo>
                    <a:pt x="1652773" y="1024630"/>
                  </a:lnTo>
                  <a:lnTo>
                    <a:pt x="1727234" y="1024630"/>
                  </a:lnTo>
                  <a:lnTo>
                    <a:pt x="1727234" y="1020613"/>
                  </a:lnTo>
                  <a:lnTo>
                    <a:pt x="1652773" y="1020613"/>
                  </a:lnTo>
                  <a:close/>
                  <a:moveTo>
                    <a:pt x="1731250" y="1020613"/>
                  </a:moveTo>
                  <a:lnTo>
                    <a:pt x="1731250" y="1024630"/>
                  </a:lnTo>
                  <a:lnTo>
                    <a:pt x="1805712" y="1024630"/>
                  </a:lnTo>
                  <a:lnTo>
                    <a:pt x="1805712" y="1020613"/>
                  </a:lnTo>
                  <a:lnTo>
                    <a:pt x="1731250" y="1020613"/>
                  </a:lnTo>
                  <a:close/>
                  <a:moveTo>
                    <a:pt x="1574215" y="1020613"/>
                  </a:moveTo>
                  <a:lnTo>
                    <a:pt x="1574215" y="1024630"/>
                  </a:lnTo>
                  <a:lnTo>
                    <a:pt x="1648676" y="1024630"/>
                  </a:lnTo>
                  <a:lnTo>
                    <a:pt x="1648676" y="1020613"/>
                  </a:lnTo>
                  <a:lnTo>
                    <a:pt x="1574215" y="1020613"/>
                  </a:lnTo>
                  <a:close/>
                  <a:moveTo>
                    <a:pt x="1338701" y="1020613"/>
                  </a:moveTo>
                  <a:lnTo>
                    <a:pt x="1338701" y="1024630"/>
                  </a:lnTo>
                  <a:lnTo>
                    <a:pt x="1413162" y="1024630"/>
                  </a:lnTo>
                  <a:lnTo>
                    <a:pt x="1413162" y="1020613"/>
                  </a:lnTo>
                  <a:lnTo>
                    <a:pt x="1338701" y="1020613"/>
                  </a:lnTo>
                  <a:close/>
                  <a:moveTo>
                    <a:pt x="1417259" y="1020613"/>
                  </a:moveTo>
                  <a:lnTo>
                    <a:pt x="1417259" y="1024630"/>
                  </a:lnTo>
                  <a:lnTo>
                    <a:pt x="1491721" y="1024630"/>
                  </a:lnTo>
                  <a:lnTo>
                    <a:pt x="1491721" y="1020613"/>
                  </a:lnTo>
                  <a:lnTo>
                    <a:pt x="1417259" y="1020613"/>
                  </a:lnTo>
                  <a:close/>
                  <a:moveTo>
                    <a:pt x="1181665" y="1020613"/>
                  </a:moveTo>
                  <a:lnTo>
                    <a:pt x="1181665" y="1024630"/>
                  </a:lnTo>
                  <a:lnTo>
                    <a:pt x="1256127" y="1024630"/>
                  </a:lnTo>
                  <a:lnTo>
                    <a:pt x="1256127" y="1020613"/>
                  </a:lnTo>
                  <a:lnTo>
                    <a:pt x="1181665" y="1020613"/>
                  </a:lnTo>
                  <a:close/>
                  <a:moveTo>
                    <a:pt x="1103187" y="1020613"/>
                  </a:moveTo>
                  <a:lnTo>
                    <a:pt x="1103187" y="1024630"/>
                  </a:lnTo>
                  <a:lnTo>
                    <a:pt x="1177649" y="1024630"/>
                  </a:lnTo>
                  <a:lnTo>
                    <a:pt x="1177649" y="1020613"/>
                  </a:lnTo>
                  <a:lnTo>
                    <a:pt x="1103187" y="1020613"/>
                  </a:lnTo>
                  <a:close/>
                  <a:moveTo>
                    <a:pt x="1260223" y="1020613"/>
                  </a:moveTo>
                  <a:lnTo>
                    <a:pt x="1260223" y="1024630"/>
                  </a:lnTo>
                  <a:lnTo>
                    <a:pt x="1334685" y="1024630"/>
                  </a:lnTo>
                  <a:lnTo>
                    <a:pt x="1334685" y="1020613"/>
                  </a:lnTo>
                  <a:lnTo>
                    <a:pt x="1260223" y="1020613"/>
                  </a:lnTo>
                  <a:close/>
                  <a:moveTo>
                    <a:pt x="1024629" y="1020613"/>
                  </a:moveTo>
                  <a:lnTo>
                    <a:pt x="1024629" y="1024630"/>
                  </a:lnTo>
                  <a:lnTo>
                    <a:pt x="1099091" y="1024630"/>
                  </a:lnTo>
                  <a:lnTo>
                    <a:pt x="1099091" y="1020613"/>
                  </a:lnTo>
                  <a:lnTo>
                    <a:pt x="1024629" y="1020613"/>
                  </a:lnTo>
                  <a:close/>
                  <a:moveTo>
                    <a:pt x="1966764" y="1024630"/>
                  </a:moveTo>
                  <a:lnTo>
                    <a:pt x="2041226" y="1024630"/>
                  </a:lnTo>
                  <a:lnTo>
                    <a:pt x="2041226" y="1020613"/>
                  </a:lnTo>
                  <a:lnTo>
                    <a:pt x="1966764" y="1020613"/>
                  </a:lnTo>
                  <a:lnTo>
                    <a:pt x="1966764" y="1024630"/>
                  </a:lnTo>
                  <a:close/>
                  <a:moveTo>
                    <a:pt x="157036" y="1020613"/>
                  </a:moveTo>
                  <a:lnTo>
                    <a:pt x="82574" y="1020613"/>
                  </a:lnTo>
                  <a:lnTo>
                    <a:pt x="82574" y="1024630"/>
                  </a:lnTo>
                  <a:lnTo>
                    <a:pt x="157036" y="1024630"/>
                  </a:lnTo>
                  <a:lnTo>
                    <a:pt x="157036" y="1020613"/>
                  </a:lnTo>
                  <a:close/>
                  <a:moveTo>
                    <a:pt x="471108" y="1020613"/>
                  </a:moveTo>
                  <a:lnTo>
                    <a:pt x="396646" y="1020613"/>
                  </a:lnTo>
                  <a:lnTo>
                    <a:pt x="396646" y="1024630"/>
                  </a:lnTo>
                  <a:lnTo>
                    <a:pt x="471108" y="1024630"/>
                  </a:lnTo>
                  <a:lnTo>
                    <a:pt x="471108" y="1020613"/>
                  </a:lnTo>
                  <a:close/>
                  <a:moveTo>
                    <a:pt x="78478" y="1020613"/>
                  </a:moveTo>
                  <a:lnTo>
                    <a:pt x="4016" y="1020613"/>
                  </a:lnTo>
                  <a:lnTo>
                    <a:pt x="4016" y="1024630"/>
                  </a:lnTo>
                  <a:lnTo>
                    <a:pt x="78478" y="1024630"/>
                  </a:lnTo>
                  <a:lnTo>
                    <a:pt x="78478" y="1020613"/>
                  </a:lnTo>
                  <a:close/>
                  <a:moveTo>
                    <a:pt x="1888286" y="1020613"/>
                  </a:moveTo>
                  <a:lnTo>
                    <a:pt x="1888286" y="1024630"/>
                  </a:lnTo>
                  <a:lnTo>
                    <a:pt x="1962748" y="1024630"/>
                  </a:lnTo>
                  <a:lnTo>
                    <a:pt x="1962748" y="1020613"/>
                  </a:lnTo>
                  <a:lnTo>
                    <a:pt x="1888286" y="1020613"/>
                  </a:lnTo>
                  <a:close/>
                  <a:moveTo>
                    <a:pt x="1809809" y="1020613"/>
                  </a:moveTo>
                  <a:lnTo>
                    <a:pt x="1809809" y="1024630"/>
                  </a:lnTo>
                  <a:lnTo>
                    <a:pt x="1884270" y="1024630"/>
                  </a:lnTo>
                  <a:lnTo>
                    <a:pt x="1884270" y="1020613"/>
                  </a:lnTo>
                  <a:lnTo>
                    <a:pt x="1809809" y="1020613"/>
                  </a:lnTo>
                  <a:close/>
                  <a:moveTo>
                    <a:pt x="2280836" y="1024630"/>
                  </a:moveTo>
                  <a:lnTo>
                    <a:pt x="2355298" y="1024630"/>
                  </a:lnTo>
                  <a:lnTo>
                    <a:pt x="2355298" y="1020613"/>
                  </a:lnTo>
                  <a:lnTo>
                    <a:pt x="2280836" y="1020613"/>
                  </a:lnTo>
                  <a:lnTo>
                    <a:pt x="2280836" y="1024630"/>
                  </a:lnTo>
                  <a:close/>
                  <a:moveTo>
                    <a:pt x="1495737" y="1020613"/>
                  </a:moveTo>
                  <a:lnTo>
                    <a:pt x="1495737" y="1024630"/>
                  </a:lnTo>
                  <a:lnTo>
                    <a:pt x="1570198" y="1024630"/>
                  </a:lnTo>
                  <a:lnTo>
                    <a:pt x="1570198" y="1020613"/>
                  </a:lnTo>
                  <a:lnTo>
                    <a:pt x="1495737" y="1020613"/>
                  </a:lnTo>
                  <a:close/>
                  <a:moveTo>
                    <a:pt x="314072" y="1020613"/>
                  </a:moveTo>
                  <a:lnTo>
                    <a:pt x="239610" y="1020613"/>
                  </a:lnTo>
                  <a:lnTo>
                    <a:pt x="239610" y="1024630"/>
                  </a:lnTo>
                  <a:lnTo>
                    <a:pt x="314072" y="1024630"/>
                  </a:lnTo>
                  <a:lnTo>
                    <a:pt x="314072" y="1020613"/>
                  </a:lnTo>
                  <a:close/>
                  <a:moveTo>
                    <a:pt x="2202358" y="1024630"/>
                  </a:moveTo>
                  <a:lnTo>
                    <a:pt x="2276820" y="1024630"/>
                  </a:lnTo>
                  <a:lnTo>
                    <a:pt x="2276820" y="1020613"/>
                  </a:lnTo>
                  <a:lnTo>
                    <a:pt x="2202358" y="1020613"/>
                  </a:lnTo>
                  <a:lnTo>
                    <a:pt x="2202358" y="1024630"/>
                  </a:lnTo>
                  <a:close/>
                  <a:moveTo>
                    <a:pt x="2123800" y="1024630"/>
                  </a:moveTo>
                  <a:lnTo>
                    <a:pt x="2198262" y="1024630"/>
                  </a:lnTo>
                  <a:lnTo>
                    <a:pt x="2198262" y="1020613"/>
                  </a:lnTo>
                  <a:lnTo>
                    <a:pt x="2123800" y="1020613"/>
                  </a:lnTo>
                  <a:lnTo>
                    <a:pt x="2123800" y="1024630"/>
                  </a:lnTo>
                  <a:close/>
                  <a:moveTo>
                    <a:pt x="789115" y="1020613"/>
                  </a:moveTo>
                  <a:lnTo>
                    <a:pt x="789115" y="1024630"/>
                  </a:lnTo>
                  <a:lnTo>
                    <a:pt x="863577" y="1024630"/>
                  </a:lnTo>
                  <a:lnTo>
                    <a:pt x="863577" y="1020613"/>
                  </a:lnTo>
                  <a:lnTo>
                    <a:pt x="789115" y="1020613"/>
                  </a:lnTo>
                  <a:close/>
                  <a:moveTo>
                    <a:pt x="2359394" y="1024630"/>
                  </a:moveTo>
                  <a:lnTo>
                    <a:pt x="2433856" y="1024630"/>
                  </a:lnTo>
                  <a:lnTo>
                    <a:pt x="2433856" y="1020613"/>
                  </a:lnTo>
                  <a:lnTo>
                    <a:pt x="2359394" y="1020613"/>
                  </a:lnTo>
                  <a:lnTo>
                    <a:pt x="2359394" y="1024630"/>
                  </a:lnTo>
                  <a:close/>
                  <a:moveTo>
                    <a:pt x="710638" y="1020613"/>
                  </a:moveTo>
                  <a:lnTo>
                    <a:pt x="710638" y="1024630"/>
                  </a:lnTo>
                  <a:lnTo>
                    <a:pt x="785099" y="1024630"/>
                  </a:lnTo>
                  <a:lnTo>
                    <a:pt x="785099" y="1020613"/>
                  </a:lnTo>
                  <a:lnTo>
                    <a:pt x="710638" y="1020613"/>
                  </a:lnTo>
                  <a:close/>
                  <a:moveTo>
                    <a:pt x="475124" y="1020613"/>
                  </a:moveTo>
                  <a:lnTo>
                    <a:pt x="475124" y="1024630"/>
                  </a:lnTo>
                  <a:lnTo>
                    <a:pt x="549585" y="1024630"/>
                  </a:lnTo>
                  <a:lnTo>
                    <a:pt x="549585" y="1020613"/>
                  </a:lnTo>
                  <a:lnTo>
                    <a:pt x="475124" y="1020613"/>
                  </a:lnTo>
                  <a:close/>
                  <a:moveTo>
                    <a:pt x="235514" y="1020613"/>
                  </a:moveTo>
                  <a:lnTo>
                    <a:pt x="161052" y="1020613"/>
                  </a:lnTo>
                  <a:lnTo>
                    <a:pt x="161052" y="1024630"/>
                  </a:lnTo>
                  <a:lnTo>
                    <a:pt x="235514" y="1024630"/>
                  </a:lnTo>
                  <a:lnTo>
                    <a:pt x="235514" y="1020613"/>
                  </a:lnTo>
                  <a:close/>
                  <a:moveTo>
                    <a:pt x="392550" y="1020613"/>
                  </a:moveTo>
                  <a:lnTo>
                    <a:pt x="318088" y="1020613"/>
                  </a:lnTo>
                  <a:lnTo>
                    <a:pt x="318088" y="1024630"/>
                  </a:lnTo>
                  <a:lnTo>
                    <a:pt x="392550" y="1024630"/>
                  </a:lnTo>
                  <a:lnTo>
                    <a:pt x="392550" y="1020613"/>
                  </a:lnTo>
                  <a:close/>
                  <a:moveTo>
                    <a:pt x="2045322" y="1024630"/>
                  </a:moveTo>
                  <a:lnTo>
                    <a:pt x="2119784" y="1024630"/>
                  </a:lnTo>
                  <a:lnTo>
                    <a:pt x="2119784" y="1020613"/>
                  </a:lnTo>
                  <a:lnTo>
                    <a:pt x="2045322" y="1020613"/>
                  </a:lnTo>
                  <a:lnTo>
                    <a:pt x="2045322" y="1024630"/>
                  </a:lnTo>
                  <a:close/>
                  <a:moveTo>
                    <a:pt x="553602" y="1020613"/>
                  </a:moveTo>
                  <a:lnTo>
                    <a:pt x="553602" y="1024630"/>
                  </a:lnTo>
                  <a:lnTo>
                    <a:pt x="628063" y="1024630"/>
                  </a:lnTo>
                  <a:lnTo>
                    <a:pt x="628063" y="1020613"/>
                  </a:lnTo>
                  <a:lnTo>
                    <a:pt x="553602" y="1020613"/>
                  </a:lnTo>
                  <a:close/>
                  <a:moveTo>
                    <a:pt x="946151" y="1020613"/>
                  </a:moveTo>
                  <a:lnTo>
                    <a:pt x="946151" y="1024630"/>
                  </a:lnTo>
                  <a:lnTo>
                    <a:pt x="1020613" y="1024630"/>
                  </a:lnTo>
                  <a:lnTo>
                    <a:pt x="1020613" y="1020613"/>
                  </a:lnTo>
                  <a:lnTo>
                    <a:pt x="946151" y="1020613"/>
                  </a:lnTo>
                  <a:close/>
                  <a:moveTo>
                    <a:pt x="632080" y="1020613"/>
                  </a:moveTo>
                  <a:lnTo>
                    <a:pt x="632080" y="1024630"/>
                  </a:lnTo>
                  <a:lnTo>
                    <a:pt x="706541" y="1024630"/>
                  </a:lnTo>
                  <a:lnTo>
                    <a:pt x="706541" y="1020613"/>
                  </a:lnTo>
                  <a:lnTo>
                    <a:pt x="632080" y="1020613"/>
                  </a:lnTo>
                  <a:close/>
                  <a:moveTo>
                    <a:pt x="867673" y="1020613"/>
                  </a:moveTo>
                  <a:lnTo>
                    <a:pt x="867673" y="1024630"/>
                  </a:lnTo>
                  <a:lnTo>
                    <a:pt x="942135" y="1024630"/>
                  </a:lnTo>
                  <a:lnTo>
                    <a:pt x="942135" y="1020613"/>
                  </a:lnTo>
                  <a:lnTo>
                    <a:pt x="867673" y="1020613"/>
                  </a:lnTo>
                  <a:close/>
                  <a:moveTo>
                    <a:pt x="1652773" y="1099172"/>
                  </a:moveTo>
                  <a:lnTo>
                    <a:pt x="1652773" y="1103188"/>
                  </a:lnTo>
                  <a:lnTo>
                    <a:pt x="1727234" y="1103188"/>
                  </a:lnTo>
                  <a:lnTo>
                    <a:pt x="1727234" y="1099172"/>
                  </a:lnTo>
                  <a:lnTo>
                    <a:pt x="1652773" y="1099172"/>
                  </a:lnTo>
                  <a:close/>
                  <a:moveTo>
                    <a:pt x="2045322" y="1103188"/>
                  </a:moveTo>
                  <a:lnTo>
                    <a:pt x="2119784" y="1103188"/>
                  </a:lnTo>
                  <a:lnTo>
                    <a:pt x="2119784" y="1099172"/>
                  </a:lnTo>
                  <a:lnTo>
                    <a:pt x="2045322" y="1099172"/>
                  </a:lnTo>
                  <a:lnTo>
                    <a:pt x="2045322" y="1103188"/>
                  </a:lnTo>
                  <a:close/>
                  <a:moveTo>
                    <a:pt x="1338701" y="1099172"/>
                  </a:moveTo>
                  <a:lnTo>
                    <a:pt x="1338701" y="1103188"/>
                  </a:lnTo>
                  <a:lnTo>
                    <a:pt x="1413162" y="1103188"/>
                  </a:lnTo>
                  <a:lnTo>
                    <a:pt x="1413162" y="1099172"/>
                  </a:lnTo>
                  <a:lnTo>
                    <a:pt x="1338701" y="1099172"/>
                  </a:lnTo>
                  <a:close/>
                  <a:moveTo>
                    <a:pt x="1181665" y="1099172"/>
                  </a:moveTo>
                  <a:lnTo>
                    <a:pt x="1181665" y="1103188"/>
                  </a:lnTo>
                  <a:lnTo>
                    <a:pt x="1256127" y="1103188"/>
                  </a:lnTo>
                  <a:lnTo>
                    <a:pt x="1256127" y="1099172"/>
                  </a:lnTo>
                  <a:lnTo>
                    <a:pt x="1181665" y="1099172"/>
                  </a:lnTo>
                  <a:close/>
                  <a:moveTo>
                    <a:pt x="1495737" y="1099172"/>
                  </a:moveTo>
                  <a:lnTo>
                    <a:pt x="1495737" y="1103188"/>
                  </a:lnTo>
                  <a:lnTo>
                    <a:pt x="1570198" y="1103188"/>
                  </a:lnTo>
                  <a:lnTo>
                    <a:pt x="1570198" y="1099172"/>
                  </a:lnTo>
                  <a:lnTo>
                    <a:pt x="1495737" y="1099172"/>
                  </a:lnTo>
                  <a:close/>
                  <a:moveTo>
                    <a:pt x="1103187" y="1099172"/>
                  </a:moveTo>
                  <a:lnTo>
                    <a:pt x="1103187" y="1103188"/>
                  </a:lnTo>
                  <a:lnTo>
                    <a:pt x="1177649" y="1103188"/>
                  </a:lnTo>
                  <a:lnTo>
                    <a:pt x="1177649" y="1099172"/>
                  </a:lnTo>
                  <a:lnTo>
                    <a:pt x="1103187" y="1099172"/>
                  </a:lnTo>
                  <a:close/>
                  <a:moveTo>
                    <a:pt x="946151" y="1099172"/>
                  </a:moveTo>
                  <a:lnTo>
                    <a:pt x="946151" y="1103188"/>
                  </a:lnTo>
                  <a:lnTo>
                    <a:pt x="1020613" y="1103188"/>
                  </a:lnTo>
                  <a:lnTo>
                    <a:pt x="1020613" y="1099172"/>
                  </a:lnTo>
                  <a:lnTo>
                    <a:pt x="946151" y="1099172"/>
                  </a:lnTo>
                  <a:close/>
                  <a:moveTo>
                    <a:pt x="1024629" y="1099172"/>
                  </a:moveTo>
                  <a:lnTo>
                    <a:pt x="1024629" y="1103188"/>
                  </a:lnTo>
                  <a:lnTo>
                    <a:pt x="1099091" y="1103188"/>
                  </a:lnTo>
                  <a:lnTo>
                    <a:pt x="1099091" y="1099172"/>
                  </a:lnTo>
                  <a:lnTo>
                    <a:pt x="1024629" y="1099172"/>
                  </a:lnTo>
                  <a:close/>
                  <a:moveTo>
                    <a:pt x="1260223" y="1099172"/>
                  </a:moveTo>
                  <a:lnTo>
                    <a:pt x="1260223" y="1103188"/>
                  </a:lnTo>
                  <a:lnTo>
                    <a:pt x="1334685" y="1103188"/>
                  </a:lnTo>
                  <a:lnTo>
                    <a:pt x="1334685" y="1099172"/>
                  </a:lnTo>
                  <a:lnTo>
                    <a:pt x="1260223" y="1099172"/>
                  </a:lnTo>
                  <a:close/>
                  <a:moveTo>
                    <a:pt x="1417259" y="1099172"/>
                  </a:moveTo>
                  <a:lnTo>
                    <a:pt x="1417259" y="1103188"/>
                  </a:lnTo>
                  <a:lnTo>
                    <a:pt x="1491721" y="1103188"/>
                  </a:lnTo>
                  <a:lnTo>
                    <a:pt x="1491721" y="1099172"/>
                  </a:lnTo>
                  <a:lnTo>
                    <a:pt x="1417259" y="1099172"/>
                  </a:lnTo>
                  <a:close/>
                  <a:moveTo>
                    <a:pt x="1809809" y="1099172"/>
                  </a:moveTo>
                  <a:lnTo>
                    <a:pt x="1809809" y="1103188"/>
                  </a:lnTo>
                  <a:lnTo>
                    <a:pt x="1884270" y="1103188"/>
                  </a:lnTo>
                  <a:lnTo>
                    <a:pt x="1884270" y="1099172"/>
                  </a:lnTo>
                  <a:lnTo>
                    <a:pt x="1809809" y="1099172"/>
                  </a:lnTo>
                  <a:close/>
                  <a:moveTo>
                    <a:pt x="1731250" y="1099172"/>
                  </a:moveTo>
                  <a:lnTo>
                    <a:pt x="1731250" y="1103188"/>
                  </a:lnTo>
                  <a:lnTo>
                    <a:pt x="1805712" y="1103188"/>
                  </a:lnTo>
                  <a:lnTo>
                    <a:pt x="1805712" y="1099172"/>
                  </a:lnTo>
                  <a:lnTo>
                    <a:pt x="1731250" y="1099172"/>
                  </a:lnTo>
                  <a:close/>
                  <a:moveTo>
                    <a:pt x="314072" y="1099172"/>
                  </a:moveTo>
                  <a:lnTo>
                    <a:pt x="239610" y="1099172"/>
                  </a:lnTo>
                  <a:lnTo>
                    <a:pt x="239610" y="1103188"/>
                  </a:lnTo>
                  <a:lnTo>
                    <a:pt x="314072" y="1103188"/>
                  </a:lnTo>
                  <a:lnTo>
                    <a:pt x="314072" y="1099172"/>
                  </a:lnTo>
                  <a:close/>
                  <a:moveTo>
                    <a:pt x="78478" y="1099172"/>
                  </a:moveTo>
                  <a:lnTo>
                    <a:pt x="4016" y="1099172"/>
                  </a:lnTo>
                  <a:lnTo>
                    <a:pt x="4016" y="1103188"/>
                  </a:lnTo>
                  <a:lnTo>
                    <a:pt x="78478" y="1103188"/>
                  </a:lnTo>
                  <a:lnTo>
                    <a:pt x="78478" y="1099172"/>
                  </a:lnTo>
                  <a:close/>
                  <a:moveTo>
                    <a:pt x="1888286" y="1099172"/>
                  </a:moveTo>
                  <a:lnTo>
                    <a:pt x="1888286" y="1103188"/>
                  </a:lnTo>
                  <a:lnTo>
                    <a:pt x="1962748" y="1103188"/>
                  </a:lnTo>
                  <a:lnTo>
                    <a:pt x="1962748" y="1099172"/>
                  </a:lnTo>
                  <a:lnTo>
                    <a:pt x="1888286" y="1099172"/>
                  </a:lnTo>
                  <a:close/>
                  <a:moveTo>
                    <a:pt x="2202358" y="1103188"/>
                  </a:moveTo>
                  <a:lnTo>
                    <a:pt x="2276820" y="1103188"/>
                  </a:lnTo>
                  <a:lnTo>
                    <a:pt x="2276820" y="1099172"/>
                  </a:lnTo>
                  <a:lnTo>
                    <a:pt x="2202358" y="1099172"/>
                  </a:lnTo>
                  <a:lnTo>
                    <a:pt x="2202358" y="1103188"/>
                  </a:lnTo>
                  <a:close/>
                  <a:moveTo>
                    <a:pt x="2359394" y="1103188"/>
                  </a:moveTo>
                  <a:lnTo>
                    <a:pt x="2433856" y="1103188"/>
                  </a:lnTo>
                  <a:lnTo>
                    <a:pt x="2433856" y="1099172"/>
                  </a:lnTo>
                  <a:lnTo>
                    <a:pt x="2359394" y="1099172"/>
                  </a:lnTo>
                  <a:lnTo>
                    <a:pt x="2359394" y="1103188"/>
                  </a:lnTo>
                  <a:close/>
                  <a:moveTo>
                    <a:pt x="392550" y="1099172"/>
                  </a:moveTo>
                  <a:lnTo>
                    <a:pt x="318088" y="1099172"/>
                  </a:lnTo>
                  <a:lnTo>
                    <a:pt x="318088" y="1103188"/>
                  </a:lnTo>
                  <a:lnTo>
                    <a:pt x="392550" y="1103188"/>
                  </a:lnTo>
                  <a:lnTo>
                    <a:pt x="392550" y="1099172"/>
                  </a:lnTo>
                  <a:close/>
                  <a:moveTo>
                    <a:pt x="1966764" y="1099172"/>
                  </a:moveTo>
                  <a:lnTo>
                    <a:pt x="1966764" y="1103188"/>
                  </a:lnTo>
                  <a:lnTo>
                    <a:pt x="2041226" y="1103188"/>
                  </a:lnTo>
                  <a:lnTo>
                    <a:pt x="2041226" y="1099172"/>
                  </a:lnTo>
                  <a:lnTo>
                    <a:pt x="1966764" y="1099172"/>
                  </a:lnTo>
                  <a:close/>
                  <a:moveTo>
                    <a:pt x="2123800" y="1103188"/>
                  </a:moveTo>
                  <a:lnTo>
                    <a:pt x="2198262" y="1103188"/>
                  </a:lnTo>
                  <a:lnTo>
                    <a:pt x="2198262" y="1099172"/>
                  </a:lnTo>
                  <a:lnTo>
                    <a:pt x="2123800" y="1099172"/>
                  </a:lnTo>
                  <a:lnTo>
                    <a:pt x="2123800" y="1103188"/>
                  </a:lnTo>
                  <a:close/>
                  <a:moveTo>
                    <a:pt x="867673" y="1099172"/>
                  </a:moveTo>
                  <a:lnTo>
                    <a:pt x="867673" y="1103188"/>
                  </a:lnTo>
                  <a:lnTo>
                    <a:pt x="942135" y="1103188"/>
                  </a:lnTo>
                  <a:lnTo>
                    <a:pt x="942135" y="1099172"/>
                  </a:lnTo>
                  <a:lnTo>
                    <a:pt x="867673" y="1099172"/>
                  </a:lnTo>
                  <a:close/>
                  <a:moveTo>
                    <a:pt x="235514" y="1099172"/>
                  </a:moveTo>
                  <a:lnTo>
                    <a:pt x="161052" y="1099172"/>
                  </a:lnTo>
                  <a:lnTo>
                    <a:pt x="161052" y="1103188"/>
                  </a:lnTo>
                  <a:lnTo>
                    <a:pt x="235514" y="1103188"/>
                  </a:lnTo>
                  <a:lnTo>
                    <a:pt x="235514" y="1099172"/>
                  </a:lnTo>
                  <a:close/>
                  <a:moveTo>
                    <a:pt x="1574215" y="1099172"/>
                  </a:moveTo>
                  <a:lnTo>
                    <a:pt x="1574215" y="1103188"/>
                  </a:lnTo>
                  <a:lnTo>
                    <a:pt x="1648676" y="1103188"/>
                  </a:lnTo>
                  <a:lnTo>
                    <a:pt x="1648676" y="1099172"/>
                  </a:lnTo>
                  <a:lnTo>
                    <a:pt x="1574215" y="1099172"/>
                  </a:lnTo>
                  <a:close/>
                  <a:moveTo>
                    <a:pt x="475124" y="1099172"/>
                  </a:moveTo>
                  <a:lnTo>
                    <a:pt x="475124" y="1103188"/>
                  </a:lnTo>
                  <a:lnTo>
                    <a:pt x="549585" y="1103188"/>
                  </a:lnTo>
                  <a:lnTo>
                    <a:pt x="549585" y="1099172"/>
                  </a:lnTo>
                  <a:lnTo>
                    <a:pt x="475124" y="1099172"/>
                  </a:lnTo>
                  <a:close/>
                  <a:moveTo>
                    <a:pt x="553602" y="1099172"/>
                  </a:moveTo>
                  <a:lnTo>
                    <a:pt x="553602" y="1103188"/>
                  </a:lnTo>
                  <a:lnTo>
                    <a:pt x="628063" y="1103188"/>
                  </a:lnTo>
                  <a:lnTo>
                    <a:pt x="628063" y="1099172"/>
                  </a:lnTo>
                  <a:lnTo>
                    <a:pt x="553602" y="1099172"/>
                  </a:lnTo>
                  <a:close/>
                  <a:moveTo>
                    <a:pt x="710638" y="1099172"/>
                  </a:moveTo>
                  <a:lnTo>
                    <a:pt x="710638" y="1103188"/>
                  </a:lnTo>
                  <a:lnTo>
                    <a:pt x="785099" y="1103188"/>
                  </a:lnTo>
                  <a:lnTo>
                    <a:pt x="785099" y="1099172"/>
                  </a:lnTo>
                  <a:lnTo>
                    <a:pt x="710638" y="1099172"/>
                  </a:lnTo>
                  <a:close/>
                  <a:moveTo>
                    <a:pt x="632080" y="1099172"/>
                  </a:moveTo>
                  <a:lnTo>
                    <a:pt x="632080" y="1103188"/>
                  </a:lnTo>
                  <a:lnTo>
                    <a:pt x="706541" y="1103188"/>
                  </a:lnTo>
                  <a:lnTo>
                    <a:pt x="706541" y="1099172"/>
                  </a:lnTo>
                  <a:lnTo>
                    <a:pt x="632080" y="1099172"/>
                  </a:lnTo>
                  <a:close/>
                  <a:moveTo>
                    <a:pt x="157036" y="1099172"/>
                  </a:moveTo>
                  <a:lnTo>
                    <a:pt x="82574" y="1099172"/>
                  </a:lnTo>
                  <a:lnTo>
                    <a:pt x="82574" y="1103188"/>
                  </a:lnTo>
                  <a:lnTo>
                    <a:pt x="157036" y="1103188"/>
                  </a:lnTo>
                  <a:lnTo>
                    <a:pt x="157036" y="1099172"/>
                  </a:lnTo>
                  <a:close/>
                  <a:moveTo>
                    <a:pt x="396566" y="1099172"/>
                  </a:moveTo>
                  <a:lnTo>
                    <a:pt x="396566" y="1103188"/>
                  </a:lnTo>
                  <a:lnTo>
                    <a:pt x="471027" y="1103188"/>
                  </a:lnTo>
                  <a:lnTo>
                    <a:pt x="471027" y="1099172"/>
                  </a:lnTo>
                  <a:lnTo>
                    <a:pt x="396566" y="1099172"/>
                  </a:lnTo>
                  <a:close/>
                  <a:moveTo>
                    <a:pt x="2280836" y="1103188"/>
                  </a:moveTo>
                  <a:lnTo>
                    <a:pt x="2355298" y="1103188"/>
                  </a:lnTo>
                  <a:lnTo>
                    <a:pt x="2355298" y="1099172"/>
                  </a:lnTo>
                  <a:lnTo>
                    <a:pt x="2280836" y="1099172"/>
                  </a:lnTo>
                  <a:lnTo>
                    <a:pt x="2280836" y="1103188"/>
                  </a:lnTo>
                  <a:close/>
                  <a:moveTo>
                    <a:pt x="789115" y="1099172"/>
                  </a:moveTo>
                  <a:lnTo>
                    <a:pt x="789115" y="1103188"/>
                  </a:lnTo>
                  <a:lnTo>
                    <a:pt x="863577" y="1103188"/>
                  </a:lnTo>
                  <a:lnTo>
                    <a:pt x="863577" y="1099172"/>
                  </a:lnTo>
                  <a:lnTo>
                    <a:pt x="789115" y="1099172"/>
                  </a:lnTo>
                  <a:close/>
                  <a:moveTo>
                    <a:pt x="632080" y="1177649"/>
                  </a:moveTo>
                  <a:lnTo>
                    <a:pt x="632080" y="1181666"/>
                  </a:lnTo>
                  <a:lnTo>
                    <a:pt x="706541" y="1181666"/>
                  </a:lnTo>
                  <a:lnTo>
                    <a:pt x="706541" y="1177649"/>
                  </a:lnTo>
                  <a:lnTo>
                    <a:pt x="632080" y="1177649"/>
                  </a:lnTo>
                  <a:close/>
                  <a:moveTo>
                    <a:pt x="1495737" y="1177649"/>
                  </a:moveTo>
                  <a:lnTo>
                    <a:pt x="1495737" y="1181666"/>
                  </a:lnTo>
                  <a:lnTo>
                    <a:pt x="1570198" y="1181666"/>
                  </a:lnTo>
                  <a:lnTo>
                    <a:pt x="1570198" y="1177649"/>
                  </a:lnTo>
                  <a:lnTo>
                    <a:pt x="1495737" y="1177649"/>
                  </a:lnTo>
                  <a:close/>
                  <a:moveTo>
                    <a:pt x="1417259" y="1177649"/>
                  </a:moveTo>
                  <a:lnTo>
                    <a:pt x="1417259" y="1181666"/>
                  </a:lnTo>
                  <a:lnTo>
                    <a:pt x="1491721" y="1181666"/>
                  </a:lnTo>
                  <a:lnTo>
                    <a:pt x="1491721" y="1177649"/>
                  </a:lnTo>
                  <a:lnTo>
                    <a:pt x="1417259" y="1177649"/>
                  </a:lnTo>
                  <a:close/>
                  <a:moveTo>
                    <a:pt x="710638" y="1177649"/>
                  </a:moveTo>
                  <a:lnTo>
                    <a:pt x="710638" y="1181666"/>
                  </a:lnTo>
                  <a:lnTo>
                    <a:pt x="785099" y="1181666"/>
                  </a:lnTo>
                  <a:lnTo>
                    <a:pt x="785099" y="1177649"/>
                  </a:lnTo>
                  <a:lnTo>
                    <a:pt x="710638" y="1177649"/>
                  </a:lnTo>
                  <a:close/>
                  <a:moveTo>
                    <a:pt x="1574215" y="1177649"/>
                  </a:moveTo>
                  <a:lnTo>
                    <a:pt x="1574215" y="1181666"/>
                  </a:lnTo>
                  <a:lnTo>
                    <a:pt x="1648676" y="1181666"/>
                  </a:lnTo>
                  <a:lnTo>
                    <a:pt x="1648676" y="1177649"/>
                  </a:lnTo>
                  <a:lnTo>
                    <a:pt x="1574215" y="1177649"/>
                  </a:lnTo>
                  <a:close/>
                  <a:moveTo>
                    <a:pt x="1652773" y="1177649"/>
                  </a:moveTo>
                  <a:lnTo>
                    <a:pt x="1652773" y="1181666"/>
                  </a:lnTo>
                  <a:lnTo>
                    <a:pt x="1727234" y="1181666"/>
                  </a:lnTo>
                  <a:lnTo>
                    <a:pt x="1727234" y="1177649"/>
                  </a:lnTo>
                  <a:lnTo>
                    <a:pt x="1652773" y="1177649"/>
                  </a:lnTo>
                  <a:close/>
                  <a:moveTo>
                    <a:pt x="1731250" y="1177649"/>
                  </a:moveTo>
                  <a:lnTo>
                    <a:pt x="1731250" y="1181666"/>
                  </a:lnTo>
                  <a:lnTo>
                    <a:pt x="1805712" y="1181666"/>
                  </a:lnTo>
                  <a:lnTo>
                    <a:pt x="1805712" y="1177649"/>
                  </a:lnTo>
                  <a:lnTo>
                    <a:pt x="1731250" y="1177649"/>
                  </a:lnTo>
                  <a:close/>
                  <a:moveTo>
                    <a:pt x="2359394" y="1181666"/>
                  </a:moveTo>
                  <a:lnTo>
                    <a:pt x="2433856" y="1181666"/>
                  </a:lnTo>
                  <a:lnTo>
                    <a:pt x="2433856" y="1177649"/>
                  </a:lnTo>
                  <a:lnTo>
                    <a:pt x="2359394" y="1177649"/>
                  </a:lnTo>
                  <a:lnTo>
                    <a:pt x="2359394" y="1181666"/>
                  </a:lnTo>
                  <a:close/>
                  <a:moveTo>
                    <a:pt x="867673" y="1177649"/>
                  </a:moveTo>
                  <a:lnTo>
                    <a:pt x="867673" y="1181666"/>
                  </a:lnTo>
                  <a:lnTo>
                    <a:pt x="942135" y="1181666"/>
                  </a:lnTo>
                  <a:lnTo>
                    <a:pt x="942135" y="1177649"/>
                  </a:lnTo>
                  <a:lnTo>
                    <a:pt x="867673" y="1177649"/>
                  </a:lnTo>
                  <a:close/>
                  <a:moveTo>
                    <a:pt x="1024629" y="1177649"/>
                  </a:moveTo>
                  <a:lnTo>
                    <a:pt x="1024629" y="1181666"/>
                  </a:lnTo>
                  <a:lnTo>
                    <a:pt x="1099091" y="1181666"/>
                  </a:lnTo>
                  <a:lnTo>
                    <a:pt x="1099091" y="1177649"/>
                  </a:lnTo>
                  <a:lnTo>
                    <a:pt x="1024629" y="1177649"/>
                  </a:lnTo>
                  <a:close/>
                  <a:moveTo>
                    <a:pt x="789115" y="1177649"/>
                  </a:moveTo>
                  <a:lnTo>
                    <a:pt x="789115" y="1181666"/>
                  </a:lnTo>
                  <a:lnTo>
                    <a:pt x="863577" y="1181666"/>
                  </a:lnTo>
                  <a:lnTo>
                    <a:pt x="863577" y="1177649"/>
                  </a:lnTo>
                  <a:lnTo>
                    <a:pt x="789115" y="1177649"/>
                  </a:lnTo>
                  <a:close/>
                  <a:moveTo>
                    <a:pt x="78478" y="1177649"/>
                  </a:moveTo>
                  <a:lnTo>
                    <a:pt x="4016" y="1177649"/>
                  </a:lnTo>
                  <a:lnTo>
                    <a:pt x="4016" y="1181666"/>
                  </a:lnTo>
                  <a:lnTo>
                    <a:pt x="78478" y="1181666"/>
                  </a:lnTo>
                  <a:lnTo>
                    <a:pt x="78478" y="1177649"/>
                  </a:lnTo>
                  <a:close/>
                  <a:moveTo>
                    <a:pt x="1103187" y="1177649"/>
                  </a:moveTo>
                  <a:lnTo>
                    <a:pt x="1103187" y="1181666"/>
                  </a:lnTo>
                  <a:lnTo>
                    <a:pt x="1177649" y="1181666"/>
                  </a:lnTo>
                  <a:lnTo>
                    <a:pt x="1177649" y="1177649"/>
                  </a:lnTo>
                  <a:lnTo>
                    <a:pt x="1103187" y="1177649"/>
                  </a:lnTo>
                  <a:close/>
                  <a:moveTo>
                    <a:pt x="1338701" y="1177649"/>
                  </a:moveTo>
                  <a:lnTo>
                    <a:pt x="1338701" y="1181666"/>
                  </a:lnTo>
                  <a:lnTo>
                    <a:pt x="1413162" y="1181666"/>
                  </a:lnTo>
                  <a:lnTo>
                    <a:pt x="1413162" y="1177649"/>
                  </a:lnTo>
                  <a:lnTo>
                    <a:pt x="1338701" y="1177649"/>
                  </a:lnTo>
                  <a:close/>
                  <a:moveTo>
                    <a:pt x="553602" y="1177649"/>
                  </a:moveTo>
                  <a:lnTo>
                    <a:pt x="553602" y="1181666"/>
                  </a:lnTo>
                  <a:lnTo>
                    <a:pt x="628063" y="1181666"/>
                  </a:lnTo>
                  <a:lnTo>
                    <a:pt x="628063" y="1177649"/>
                  </a:lnTo>
                  <a:lnTo>
                    <a:pt x="553602" y="1177649"/>
                  </a:lnTo>
                  <a:close/>
                  <a:moveTo>
                    <a:pt x="1181665" y="1177649"/>
                  </a:moveTo>
                  <a:lnTo>
                    <a:pt x="1181665" y="1181666"/>
                  </a:lnTo>
                  <a:lnTo>
                    <a:pt x="1256127" y="1181666"/>
                  </a:lnTo>
                  <a:lnTo>
                    <a:pt x="1256127" y="1177649"/>
                  </a:lnTo>
                  <a:lnTo>
                    <a:pt x="1181665" y="1177649"/>
                  </a:lnTo>
                  <a:close/>
                  <a:moveTo>
                    <a:pt x="1260223" y="1177649"/>
                  </a:moveTo>
                  <a:lnTo>
                    <a:pt x="1260223" y="1181666"/>
                  </a:lnTo>
                  <a:lnTo>
                    <a:pt x="1334685" y="1181666"/>
                  </a:lnTo>
                  <a:lnTo>
                    <a:pt x="1334685" y="1177649"/>
                  </a:lnTo>
                  <a:lnTo>
                    <a:pt x="1260223" y="1177649"/>
                  </a:lnTo>
                  <a:close/>
                  <a:moveTo>
                    <a:pt x="946151" y="1177649"/>
                  </a:moveTo>
                  <a:lnTo>
                    <a:pt x="946151" y="1181666"/>
                  </a:lnTo>
                  <a:lnTo>
                    <a:pt x="1020613" y="1181666"/>
                  </a:lnTo>
                  <a:lnTo>
                    <a:pt x="1020613" y="1177649"/>
                  </a:lnTo>
                  <a:lnTo>
                    <a:pt x="946151" y="1177649"/>
                  </a:lnTo>
                  <a:close/>
                  <a:moveTo>
                    <a:pt x="2123800" y="1181666"/>
                  </a:moveTo>
                  <a:lnTo>
                    <a:pt x="2198262" y="1181666"/>
                  </a:lnTo>
                  <a:lnTo>
                    <a:pt x="2198262" y="1177649"/>
                  </a:lnTo>
                  <a:lnTo>
                    <a:pt x="2123800" y="1177649"/>
                  </a:lnTo>
                  <a:lnTo>
                    <a:pt x="2123800" y="1181666"/>
                  </a:lnTo>
                  <a:close/>
                  <a:moveTo>
                    <a:pt x="235514" y="1177649"/>
                  </a:moveTo>
                  <a:lnTo>
                    <a:pt x="161052" y="1177649"/>
                  </a:lnTo>
                  <a:lnTo>
                    <a:pt x="161052" y="1181666"/>
                  </a:lnTo>
                  <a:lnTo>
                    <a:pt x="235514" y="1181666"/>
                  </a:lnTo>
                  <a:lnTo>
                    <a:pt x="235514" y="1177649"/>
                  </a:lnTo>
                  <a:close/>
                  <a:moveTo>
                    <a:pt x="2202358" y="1181666"/>
                  </a:moveTo>
                  <a:lnTo>
                    <a:pt x="2276820" y="1181666"/>
                  </a:lnTo>
                  <a:lnTo>
                    <a:pt x="2276820" y="1177649"/>
                  </a:lnTo>
                  <a:lnTo>
                    <a:pt x="2202358" y="1177649"/>
                  </a:lnTo>
                  <a:lnTo>
                    <a:pt x="2202358" y="1181666"/>
                  </a:lnTo>
                  <a:close/>
                  <a:moveTo>
                    <a:pt x="314072" y="1177649"/>
                  </a:moveTo>
                  <a:lnTo>
                    <a:pt x="239610" y="1177649"/>
                  </a:lnTo>
                  <a:lnTo>
                    <a:pt x="239610" y="1181666"/>
                  </a:lnTo>
                  <a:lnTo>
                    <a:pt x="314072" y="1181666"/>
                  </a:lnTo>
                  <a:lnTo>
                    <a:pt x="314072" y="1177649"/>
                  </a:lnTo>
                  <a:close/>
                  <a:moveTo>
                    <a:pt x="157036" y="1177649"/>
                  </a:moveTo>
                  <a:lnTo>
                    <a:pt x="82574" y="1177649"/>
                  </a:lnTo>
                  <a:lnTo>
                    <a:pt x="82574" y="1181666"/>
                  </a:lnTo>
                  <a:lnTo>
                    <a:pt x="157036" y="1181666"/>
                  </a:lnTo>
                  <a:lnTo>
                    <a:pt x="157036" y="1177649"/>
                  </a:lnTo>
                  <a:close/>
                  <a:moveTo>
                    <a:pt x="2280836" y="1181666"/>
                  </a:moveTo>
                  <a:lnTo>
                    <a:pt x="2355298" y="1181666"/>
                  </a:lnTo>
                  <a:lnTo>
                    <a:pt x="2355298" y="1177649"/>
                  </a:lnTo>
                  <a:lnTo>
                    <a:pt x="2280836" y="1177649"/>
                  </a:lnTo>
                  <a:lnTo>
                    <a:pt x="2280836" y="1181666"/>
                  </a:lnTo>
                  <a:close/>
                  <a:moveTo>
                    <a:pt x="318088" y="1177649"/>
                  </a:moveTo>
                  <a:lnTo>
                    <a:pt x="318088" y="1181666"/>
                  </a:lnTo>
                  <a:lnTo>
                    <a:pt x="392550" y="1181666"/>
                  </a:lnTo>
                  <a:lnTo>
                    <a:pt x="392550" y="1177649"/>
                  </a:lnTo>
                  <a:lnTo>
                    <a:pt x="318088" y="1177649"/>
                  </a:lnTo>
                  <a:close/>
                  <a:moveTo>
                    <a:pt x="396566" y="1177649"/>
                  </a:moveTo>
                  <a:lnTo>
                    <a:pt x="396566" y="1181666"/>
                  </a:lnTo>
                  <a:lnTo>
                    <a:pt x="471027" y="1181666"/>
                  </a:lnTo>
                  <a:lnTo>
                    <a:pt x="471027" y="1177649"/>
                  </a:lnTo>
                  <a:lnTo>
                    <a:pt x="396566" y="1177649"/>
                  </a:lnTo>
                  <a:close/>
                  <a:moveTo>
                    <a:pt x="1888286" y="1177649"/>
                  </a:moveTo>
                  <a:lnTo>
                    <a:pt x="1888286" y="1181666"/>
                  </a:lnTo>
                  <a:lnTo>
                    <a:pt x="1962748" y="1181666"/>
                  </a:lnTo>
                  <a:lnTo>
                    <a:pt x="1962748" y="1177649"/>
                  </a:lnTo>
                  <a:lnTo>
                    <a:pt x="1888286" y="1177649"/>
                  </a:lnTo>
                  <a:close/>
                  <a:moveTo>
                    <a:pt x="1966764" y="1177649"/>
                  </a:moveTo>
                  <a:lnTo>
                    <a:pt x="1966764" y="1181666"/>
                  </a:lnTo>
                  <a:lnTo>
                    <a:pt x="2041226" y="1181666"/>
                  </a:lnTo>
                  <a:lnTo>
                    <a:pt x="2041226" y="1177649"/>
                  </a:lnTo>
                  <a:lnTo>
                    <a:pt x="1966764" y="1177649"/>
                  </a:lnTo>
                  <a:close/>
                  <a:moveTo>
                    <a:pt x="475124" y="1177649"/>
                  </a:moveTo>
                  <a:lnTo>
                    <a:pt x="475124" y="1181666"/>
                  </a:lnTo>
                  <a:lnTo>
                    <a:pt x="549585" y="1181666"/>
                  </a:lnTo>
                  <a:lnTo>
                    <a:pt x="549585" y="1177649"/>
                  </a:lnTo>
                  <a:lnTo>
                    <a:pt x="475124" y="1177649"/>
                  </a:lnTo>
                  <a:close/>
                  <a:moveTo>
                    <a:pt x="1809809" y="1177649"/>
                  </a:moveTo>
                  <a:lnTo>
                    <a:pt x="1809809" y="1181666"/>
                  </a:lnTo>
                  <a:lnTo>
                    <a:pt x="1884270" y="1181666"/>
                  </a:lnTo>
                  <a:lnTo>
                    <a:pt x="1884270" y="1177649"/>
                  </a:lnTo>
                  <a:lnTo>
                    <a:pt x="1809809" y="1177649"/>
                  </a:lnTo>
                  <a:close/>
                  <a:moveTo>
                    <a:pt x="2045322" y="1177649"/>
                  </a:moveTo>
                  <a:lnTo>
                    <a:pt x="2045322" y="1181666"/>
                  </a:lnTo>
                  <a:lnTo>
                    <a:pt x="2119784" y="1181666"/>
                  </a:lnTo>
                  <a:lnTo>
                    <a:pt x="2119784" y="1177649"/>
                  </a:lnTo>
                  <a:lnTo>
                    <a:pt x="2045322" y="1177649"/>
                  </a:lnTo>
                  <a:close/>
                  <a:moveTo>
                    <a:pt x="1103187" y="1256208"/>
                  </a:moveTo>
                  <a:lnTo>
                    <a:pt x="1103187" y="1260224"/>
                  </a:lnTo>
                  <a:lnTo>
                    <a:pt x="1177649" y="1260224"/>
                  </a:lnTo>
                  <a:lnTo>
                    <a:pt x="1177649" y="1256208"/>
                  </a:lnTo>
                  <a:lnTo>
                    <a:pt x="1103187" y="1256208"/>
                  </a:lnTo>
                  <a:close/>
                  <a:moveTo>
                    <a:pt x="946151" y="1256208"/>
                  </a:moveTo>
                  <a:lnTo>
                    <a:pt x="946151" y="1260224"/>
                  </a:lnTo>
                  <a:lnTo>
                    <a:pt x="1020613" y="1260224"/>
                  </a:lnTo>
                  <a:lnTo>
                    <a:pt x="1020613" y="1256208"/>
                  </a:lnTo>
                  <a:lnTo>
                    <a:pt x="946151" y="1256208"/>
                  </a:lnTo>
                  <a:close/>
                  <a:moveTo>
                    <a:pt x="1024629" y="1256208"/>
                  </a:moveTo>
                  <a:lnTo>
                    <a:pt x="1024629" y="1260224"/>
                  </a:lnTo>
                  <a:lnTo>
                    <a:pt x="1099091" y="1260224"/>
                  </a:lnTo>
                  <a:lnTo>
                    <a:pt x="1099091" y="1256208"/>
                  </a:lnTo>
                  <a:lnTo>
                    <a:pt x="1024629" y="1256208"/>
                  </a:lnTo>
                  <a:close/>
                  <a:moveTo>
                    <a:pt x="867673" y="1256208"/>
                  </a:moveTo>
                  <a:lnTo>
                    <a:pt x="867673" y="1260224"/>
                  </a:lnTo>
                  <a:lnTo>
                    <a:pt x="942135" y="1260224"/>
                  </a:lnTo>
                  <a:lnTo>
                    <a:pt x="942135" y="1256208"/>
                  </a:lnTo>
                  <a:lnTo>
                    <a:pt x="867673" y="1256208"/>
                  </a:lnTo>
                  <a:close/>
                  <a:moveTo>
                    <a:pt x="789115" y="1256208"/>
                  </a:moveTo>
                  <a:lnTo>
                    <a:pt x="789115" y="1260224"/>
                  </a:lnTo>
                  <a:lnTo>
                    <a:pt x="863577" y="1260224"/>
                  </a:lnTo>
                  <a:lnTo>
                    <a:pt x="863577" y="1256208"/>
                  </a:lnTo>
                  <a:lnTo>
                    <a:pt x="789115" y="1256208"/>
                  </a:lnTo>
                  <a:close/>
                  <a:moveTo>
                    <a:pt x="1495737" y="1256208"/>
                  </a:moveTo>
                  <a:lnTo>
                    <a:pt x="1495737" y="1260224"/>
                  </a:lnTo>
                  <a:lnTo>
                    <a:pt x="1570198" y="1260224"/>
                  </a:lnTo>
                  <a:lnTo>
                    <a:pt x="1570198" y="1256208"/>
                  </a:lnTo>
                  <a:lnTo>
                    <a:pt x="1495737" y="1256208"/>
                  </a:lnTo>
                  <a:close/>
                  <a:moveTo>
                    <a:pt x="1338701" y="1256208"/>
                  </a:moveTo>
                  <a:lnTo>
                    <a:pt x="1338701" y="1260224"/>
                  </a:lnTo>
                  <a:lnTo>
                    <a:pt x="1413162" y="1260224"/>
                  </a:lnTo>
                  <a:lnTo>
                    <a:pt x="1413162" y="1256208"/>
                  </a:lnTo>
                  <a:lnTo>
                    <a:pt x="1338701" y="1256208"/>
                  </a:lnTo>
                  <a:close/>
                  <a:moveTo>
                    <a:pt x="1417259" y="1256208"/>
                  </a:moveTo>
                  <a:lnTo>
                    <a:pt x="1417259" y="1260224"/>
                  </a:lnTo>
                  <a:lnTo>
                    <a:pt x="1491721" y="1260224"/>
                  </a:lnTo>
                  <a:lnTo>
                    <a:pt x="1491721" y="1256208"/>
                  </a:lnTo>
                  <a:lnTo>
                    <a:pt x="1417259" y="1256208"/>
                  </a:lnTo>
                  <a:close/>
                  <a:moveTo>
                    <a:pt x="1181665" y="1256208"/>
                  </a:moveTo>
                  <a:lnTo>
                    <a:pt x="1181665" y="1260224"/>
                  </a:lnTo>
                  <a:lnTo>
                    <a:pt x="1256127" y="1260224"/>
                  </a:lnTo>
                  <a:lnTo>
                    <a:pt x="1256127" y="1256208"/>
                  </a:lnTo>
                  <a:lnTo>
                    <a:pt x="1181665" y="1256208"/>
                  </a:lnTo>
                  <a:close/>
                  <a:moveTo>
                    <a:pt x="1260223" y="1256208"/>
                  </a:moveTo>
                  <a:lnTo>
                    <a:pt x="1260223" y="1260224"/>
                  </a:lnTo>
                  <a:lnTo>
                    <a:pt x="1334685" y="1260224"/>
                  </a:lnTo>
                  <a:lnTo>
                    <a:pt x="1334685" y="1256208"/>
                  </a:lnTo>
                  <a:lnTo>
                    <a:pt x="1260223" y="1256208"/>
                  </a:lnTo>
                  <a:close/>
                  <a:moveTo>
                    <a:pt x="396566" y="1256208"/>
                  </a:moveTo>
                  <a:lnTo>
                    <a:pt x="396566" y="1260224"/>
                  </a:lnTo>
                  <a:lnTo>
                    <a:pt x="471027" y="1260224"/>
                  </a:lnTo>
                  <a:lnTo>
                    <a:pt x="471027" y="1256208"/>
                  </a:lnTo>
                  <a:lnTo>
                    <a:pt x="396566" y="1256208"/>
                  </a:lnTo>
                  <a:close/>
                  <a:moveTo>
                    <a:pt x="78478" y="1256208"/>
                  </a:moveTo>
                  <a:lnTo>
                    <a:pt x="4016" y="1256208"/>
                  </a:lnTo>
                  <a:lnTo>
                    <a:pt x="4016" y="1260224"/>
                  </a:lnTo>
                  <a:lnTo>
                    <a:pt x="78478" y="1260224"/>
                  </a:lnTo>
                  <a:lnTo>
                    <a:pt x="78478" y="1256208"/>
                  </a:lnTo>
                  <a:close/>
                  <a:moveTo>
                    <a:pt x="318088" y="1256208"/>
                  </a:moveTo>
                  <a:lnTo>
                    <a:pt x="318088" y="1260224"/>
                  </a:lnTo>
                  <a:lnTo>
                    <a:pt x="392550" y="1260224"/>
                  </a:lnTo>
                  <a:lnTo>
                    <a:pt x="392550" y="1256208"/>
                  </a:lnTo>
                  <a:lnTo>
                    <a:pt x="318088" y="1256208"/>
                  </a:lnTo>
                  <a:close/>
                  <a:moveTo>
                    <a:pt x="1574215" y="1256208"/>
                  </a:moveTo>
                  <a:lnTo>
                    <a:pt x="1574215" y="1260224"/>
                  </a:lnTo>
                  <a:lnTo>
                    <a:pt x="1648676" y="1260224"/>
                  </a:lnTo>
                  <a:lnTo>
                    <a:pt x="1648676" y="1256208"/>
                  </a:lnTo>
                  <a:lnTo>
                    <a:pt x="1574215" y="1256208"/>
                  </a:lnTo>
                  <a:close/>
                  <a:moveTo>
                    <a:pt x="710638" y="1256208"/>
                  </a:moveTo>
                  <a:lnTo>
                    <a:pt x="710638" y="1260224"/>
                  </a:lnTo>
                  <a:lnTo>
                    <a:pt x="785099" y="1260224"/>
                  </a:lnTo>
                  <a:lnTo>
                    <a:pt x="785099" y="1256208"/>
                  </a:lnTo>
                  <a:lnTo>
                    <a:pt x="710638" y="1256208"/>
                  </a:lnTo>
                  <a:close/>
                  <a:moveTo>
                    <a:pt x="239530" y="1256208"/>
                  </a:moveTo>
                  <a:lnTo>
                    <a:pt x="239530" y="1260224"/>
                  </a:lnTo>
                  <a:lnTo>
                    <a:pt x="313991" y="1260224"/>
                  </a:lnTo>
                  <a:lnTo>
                    <a:pt x="313991" y="1256208"/>
                  </a:lnTo>
                  <a:lnTo>
                    <a:pt x="239530" y="1256208"/>
                  </a:lnTo>
                  <a:close/>
                  <a:moveTo>
                    <a:pt x="235514" y="1256208"/>
                  </a:moveTo>
                  <a:lnTo>
                    <a:pt x="161052" y="1256208"/>
                  </a:lnTo>
                  <a:lnTo>
                    <a:pt x="161052" y="1260224"/>
                  </a:lnTo>
                  <a:lnTo>
                    <a:pt x="235514" y="1260224"/>
                  </a:lnTo>
                  <a:lnTo>
                    <a:pt x="235514" y="1256208"/>
                  </a:lnTo>
                  <a:close/>
                  <a:moveTo>
                    <a:pt x="553602" y="1256208"/>
                  </a:moveTo>
                  <a:lnTo>
                    <a:pt x="553602" y="1260224"/>
                  </a:lnTo>
                  <a:lnTo>
                    <a:pt x="628063" y="1260224"/>
                  </a:lnTo>
                  <a:lnTo>
                    <a:pt x="628063" y="1256208"/>
                  </a:lnTo>
                  <a:lnTo>
                    <a:pt x="553602" y="1256208"/>
                  </a:lnTo>
                  <a:close/>
                  <a:moveTo>
                    <a:pt x="632080" y="1256208"/>
                  </a:moveTo>
                  <a:lnTo>
                    <a:pt x="632080" y="1260224"/>
                  </a:lnTo>
                  <a:lnTo>
                    <a:pt x="706541" y="1260224"/>
                  </a:lnTo>
                  <a:lnTo>
                    <a:pt x="706541" y="1256208"/>
                  </a:lnTo>
                  <a:lnTo>
                    <a:pt x="632080" y="1256208"/>
                  </a:lnTo>
                  <a:close/>
                  <a:moveTo>
                    <a:pt x="2359394" y="1260224"/>
                  </a:moveTo>
                  <a:lnTo>
                    <a:pt x="2433856" y="1260224"/>
                  </a:lnTo>
                  <a:lnTo>
                    <a:pt x="2433856" y="1256208"/>
                  </a:lnTo>
                  <a:lnTo>
                    <a:pt x="2359394" y="1256208"/>
                  </a:lnTo>
                  <a:lnTo>
                    <a:pt x="2359394" y="1260224"/>
                  </a:lnTo>
                  <a:close/>
                  <a:moveTo>
                    <a:pt x="2202358" y="1260224"/>
                  </a:moveTo>
                  <a:lnTo>
                    <a:pt x="2276820" y="1260224"/>
                  </a:lnTo>
                  <a:lnTo>
                    <a:pt x="2276820" y="1256208"/>
                  </a:lnTo>
                  <a:lnTo>
                    <a:pt x="2202358" y="1256208"/>
                  </a:lnTo>
                  <a:lnTo>
                    <a:pt x="2202358" y="1260224"/>
                  </a:lnTo>
                  <a:close/>
                  <a:moveTo>
                    <a:pt x="475124" y="1256208"/>
                  </a:moveTo>
                  <a:lnTo>
                    <a:pt x="475124" y="1260224"/>
                  </a:lnTo>
                  <a:lnTo>
                    <a:pt x="549585" y="1260224"/>
                  </a:lnTo>
                  <a:lnTo>
                    <a:pt x="549585" y="1256208"/>
                  </a:lnTo>
                  <a:lnTo>
                    <a:pt x="475124" y="1256208"/>
                  </a:lnTo>
                  <a:close/>
                  <a:moveTo>
                    <a:pt x="1966764" y="1256208"/>
                  </a:moveTo>
                  <a:lnTo>
                    <a:pt x="1966764" y="1260224"/>
                  </a:lnTo>
                  <a:lnTo>
                    <a:pt x="2041226" y="1260224"/>
                  </a:lnTo>
                  <a:lnTo>
                    <a:pt x="2041226" y="1256208"/>
                  </a:lnTo>
                  <a:lnTo>
                    <a:pt x="1966764" y="1256208"/>
                  </a:lnTo>
                  <a:close/>
                  <a:moveTo>
                    <a:pt x="2123800" y="1256208"/>
                  </a:moveTo>
                  <a:lnTo>
                    <a:pt x="2123800" y="1260224"/>
                  </a:lnTo>
                  <a:lnTo>
                    <a:pt x="2198262" y="1260224"/>
                  </a:lnTo>
                  <a:lnTo>
                    <a:pt x="2198262" y="1256208"/>
                  </a:lnTo>
                  <a:lnTo>
                    <a:pt x="2123800" y="1256208"/>
                  </a:lnTo>
                  <a:close/>
                  <a:moveTo>
                    <a:pt x="2045322" y="1256208"/>
                  </a:moveTo>
                  <a:lnTo>
                    <a:pt x="2045322" y="1260224"/>
                  </a:lnTo>
                  <a:lnTo>
                    <a:pt x="2119784" y="1260224"/>
                  </a:lnTo>
                  <a:lnTo>
                    <a:pt x="2119784" y="1256208"/>
                  </a:lnTo>
                  <a:lnTo>
                    <a:pt x="2045322" y="1256208"/>
                  </a:lnTo>
                  <a:close/>
                  <a:moveTo>
                    <a:pt x="1731250" y="1256208"/>
                  </a:moveTo>
                  <a:lnTo>
                    <a:pt x="1731250" y="1260224"/>
                  </a:lnTo>
                  <a:lnTo>
                    <a:pt x="1805712" y="1260224"/>
                  </a:lnTo>
                  <a:lnTo>
                    <a:pt x="1805712" y="1256208"/>
                  </a:lnTo>
                  <a:lnTo>
                    <a:pt x="1731250" y="1256208"/>
                  </a:lnTo>
                  <a:close/>
                  <a:moveTo>
                    <a:pt x="1888286" y="1256208"/>
                  </a:moveTo>
                  <a:lnTo>
                    <a:pt x="1888286" y="1260224"/>
                  </a:lnTo>
                  <a:lnTo>
                    <a:pt x="1962748" y="1260224"/>
                  </a:lnTo>
                  <a:lnTo>
                    <a:pt x="1962748" y="1256208"/>
                  </a:lnTo>
                  <a:lnTo>
                    <a:pt x="1888286" y="1256208"/>
                  </a:lnTo>
                  <a:close/>
                  <a:moveTo>
                    <a:pt x="1809809" y="1256208"/>
                  </a:moveTo>
                  <a:lnTo>
                    <a:pt x="1809809" y="1260224"/>
                  </a:lnTo>
                  <a:lnTo>
                    <a:pt x="1884270" y="1260224"/>
                  </a:lnTo>
                  <a:lnTo>
                    <a:pt x="1884270" y="1256208"/>
                  </a:lnTo>
                  <a:lnTo>
                    <a:pt x="1809809" y="1256208"/>
                  </a:lnTo>
                  <a:close/>
                  <a:moveTo>
                    <a:pt x="2280836" y="1260224"/>
                  </a:moveTo>
                  <a:lnTo>
                    <a:pt x="2355298" y="1260224"/>
                  </a:lnTo>
                  <a:lnTo>
                    <a:pt x="2355298" y="1256208"/>
                  </a:lnTo>
                  <a:lnTo>
                    <a:pt x="2280836" y="1256208"/>
                  </a:lnTo>
                  <a:lnTo>
                    <a:pt x="2280836" y="1260224"/>
                  </a:lnTo>
                  <a:close/>
                  <a:moveTo>
                    <a:pt x="1652773" y="1256208"/>
                  </a:moveTo>
                  <a:lnTo>
                    <a:pt x="1652773" y="1260224"/>
                  </a:lnTo>
                  <a:lnTo>
                    <a:pt x="1727234" y="1260224"/>
                  </a:lnTo>
                  <a:lnTo>
                    <a:pt x="1727234" y="1256208"/>
                  </a:lnTo>
                  <a:lnTo>
                    <a:pt x="1652773" y="1256208"/>
                  </a:lnTo>
                  <a:close/>
                  <a:moveTo>
                    <a:pt x="157036" y="1256208"/>
                  </a:moveTo>
                  <a:lnTo>
                    <a:pt x="82574" y="1256208"/>
                  </a:lnTo>
                  <a:lnTo>
                    <a:pt x="82574" y="1260224"/>
                  </a:lnTo>
                  <a:lnTo>
                    <a:pt x="157036" y="1260224"/>
                  </a:lnTo>
                  <a:lnTo>
                    <a:pt x="157036" y="1256208"/>
                  </a:lnTo>
                  <a:close/>
                  <a:moveTo>
                    <a:pt x="946151" y="1334685"/>
                  </a:moveTo>
                  <a:lnTo>
                    <a:pt x="946151" y="1338702"/>
                  </a:lnTo>
                  <a:lnTo>
                    <a:pt x="1020613" y="1338702"/>
                  </a:lnTo>
                  <a:lnTo>
                    <a:pt x="1020613" y="1334685"/>
                  </a:lnTo>
                  <a:lnTo>
                    <a:pt x="946151" y="1334685"/>
                  </a:lnTo>
                  <a:close/>
                  <a:moveTo>
                    <a:pt x="1338701" y="1334685"/>
                  </a:moveTo>
                  <a:lnTo>
                    <a:pt x="1338701" y="1338702"/>
                  </a:lnTo>
                  <a:lnTo>
                    <a:pt x="1413162" y="1338702"/>
                  </a:lnTo>
                  <a:lnTo>
                    <a:pt x="1413162" y="1334685"/>
                  </a:lnTo>
                  <a:lnTo>
                    <a:pt x="1338701" y="1334685"/>
                  </a:lnTo>
                  <a:close/>
                  <a:moveTo>
                    <a:pt x="161052" y="1334685"/>
                  </a:moveTo>
                  <a:lnTo>
                    <a:pt x="161052" y="1338702"/>
                  </a:lnTo>
                  <a:lnTo>
                    <a:pt x="235514" y="1338702"/>
                  </a:lnTo>
                  <a:lnTo>
                    <a:pt x="235514" y="1334685"/>
                  </a:lnTo>
                  <a:lnTo>
                    <a:pt x="161052" y="1334685"/>
                  </a:lnTo>
                  <a:close/>
                  <a:moveTo>
                    <a:pt x="2045322" y="1334685"/>
                  </a:moveTo>
                  <a:lnTo>
                    <a:pt x="2045322" y="1338702"/>
                  </a:lnTo>
                  <a:lnTo>
                    <a:pt x="2119784" y="1338702"/>
                  </a:lnTo>
                  <a:lnTo>
                    <a:pt x="2119784" y="1334685"/>
                  </a:lnTo>
                  <a:lnTo>
                    <a:pt x="2045322" y="1334685"/>
                  </a:lnTo>
                  <a:close/>
                  <a:moveTo>
                    <a:pt x="475124" y="1334685"/>
                  </a:moveTo>
                  <a:lnTo>
                    <a:pt x="475124" y="1338702"/>
                  </a:lnTo>
                  <a:lnTo>
                    <a:pt x="549585" y="1338702"/>
                  </a:lnTo>
                  <a:lnTo>
                    <a:pt x="549585" y="1334685"/>
                  </a:lnTo>
                  <a:lnTo>
                    <a:pt x="475124" y="1334685"/>
                  </a:lnTo>
                  <a:close/>
                  <a:moveTo>
                    <a:pt x="1966764" y="1334685"/>
                  </a:moveTo>
                  <a:lnTo>
                    <a:pt x="1966764" y="1338702"/>
                  </a:lnTo>
                  <a:lnTo>
                    <a:pt x="2041226" y="1338702"/>
                  </a:lnTo>
                  <a:lnTo>
                    <a:pt x="2041226" y="1334685"/>
                  </a:lnTo>
                  <a:lnTo>
                    <a:pt x="1966764" y="1334685"/>
                  </a:lnTo>
                  <a:close/>
                  <a:moveTo>
                    <a:pt x="2202358" y="1334685"/>
                  </a:moveTo>
                  <a:lnTo>
                    <a:pt x="2202358" y="1338702"/>
                  </a:lnTo>
                  <a:lnTo>
                    <a:pt x="2276820" y="1338702"/>
                  </a:lnTo>
                  <a:lnTo>
                    <a:pt x="2276820" y="1334685"/>
                  </a:lnTo>
                  <a:lnTo>
                    <a:pt x="2202358" y="1334685"/>
                  </a:lnTo>
                  <a:close/>
                  <a:moveTo>
                    <a:pt x="2123800" y="1334685"/>
                  </a:moveTo>
                  <a:lnTo>
                    <a:pt x="2123800" y="1338702"/>
                  </a:lnTo>
                  <a:lnTo>
                    <a:pt x="2198262" y="1338702"/>
                  </a:lnTo>
                  <a:lnTo>
                    <a:pt x="2198262" y="1334685"/>
                  </a:lnTo>
                  <a:lnTo>
                    <a:pt x="2123800" y="1334685"/>
                  </a:lnTo>
                  <a:close/>
                  <a:moveTo>
                    <a:pt x="318088" y="1334685"/>
                  </a:moveTo>
                  <a:lnTo>
                    <a:pt x="318088" y="1338702"/>
                  </a:lnTo>
                  <a:lnTo>
                    <a:pt x="392550" y="1338702"/>
                  </a:lnTo>
                  <a:lnTo>
                    <a:pt x="392550" y="1334685"/>
                  </a:lnTo>
                  <a:lnTo>
                    <a:pt x="318088" y="1334685"/>
                  </a:lnTo>
                  <a:close/>
                  <a:moveTo>
                    <a:pt x="1103187" y="1334685"/>
                  </a:moveTo>
                  <a:lnTo>
                    <a:pt x="1103187" y="1338702"/>
                  </a:lnTo>
                  <a:lnTo>
                    <a:pt x="1177649" y="1338702"/>
                  </a:lnTo>
                  <a:lnTo>
                    <a:pt x="1177649" y="1334685"/>
                  </a:lnTo>
                  <a:lnTo>
                    <a:pt x="1103187" y="1334685"/>
                  </a:lnTo>
                  <a:close/>
                  <a:moveTo>
                    <a:pt x="239530" y="1334685"/>
                  </a:moveTo>
                  <a:lnTo>
                    <a:pt x="239530" y="1338702"/>
                  </a:lnTo>
                  <a:lnTo>
                    <a:pt x="313991" y="1338702"/>
                  </a:lnTo>
                  <a:lnTo>
                    <a:pt x="313991" y="1334685"/>
                  </a:lnTo>
                  <a:lnTo>
                    <a:pt x="239530" y="1334685"/>
                  </a:lnTo>
                  <a:close/>
                  <a:moveTo>
                    <a:pt x="1260223" y="1334685"/>
                  </a:moveTo>
                  <a:lnTo>
                    <a:pt x="1260223" y="1338702"/>
                  </a:lnTo>
                  <a:lnTo>
                    <a:pt x="1334685" y="1338702"/>
                  </a:lnTo>
                  <a:lnTo>
                    <a:pt x="1334685" y="1334685"/>
                  </a:lnTo>
                  <a:lnTo>
                    <a:pt x="1260223" y="1334685"/>
                  </a:lnTo>
                  <a:close/>
                  <a:moveTo>
                    <a:pt x="396566" y="1334685"/>
                  </a:moveTo>
                  <a:lnTo>
                    <a:pt x="396566" y="1338702"/>
                  </a:lnTo>
                  <a:lnTo>
                    <a:pt x="471027" y="1338702"/>
                  </a:lnTo>
                  <a:lnTo>
                    <a:pt x="471027" y="1334685"/>
                  </a:lnTo>
                  <a:lnTo>
                    <a:pt x="396566" y="1334685"/>
                  </a:lnTo>
                  <a:close/>
                  <a:moveTo>
                    <a:pt x="1888286" y="1334685"/>
                  </a:moveTo>
                  <a:lnTo>
                    <a:pt x="1888286" y="1338702"/>
                  </a:lnTo>
                  <a:lnTo>
                    <a:pt x="1962748" y="1338702"/>
                  </a:lnTo>
                  <a:lnTo>
                    <a:pt x="1962748" y="1334685"/>
                  </a:lnTo>
                  <a:lnTo>
                    <a:pt x="1888286" y="1334685"/>
                  </a:lnTo>
                  <a:close/>
                  <a:moveTo>
                    <a:pt x="1181665" y="1334685"/>
                  </a:moveTo>
                  <a:lnTo>
                    <a:pt x="1181665" y="1338702"/>
                  </a:lnTo>
                  <a:lnTo>
                    <a:pt x="1256127" y="1338702"/>
                  </a:lnTo>
                  <a:lnTo>
                    <a:pt x="1256127" y="1334685"/>
                  </a:lnTo>
                  <a:lnTo>
                    <a:pt x="1181665" y="1334685"/>
                  </a:lnTo>
                  <a:close/>
                  <a:moveTo>
                    <a:pt x="1024629" y="1334685"/>
                  </a:moveTo>
                  <a:lnTo>
                    <a:pt x="1024629" y="1338702"/>
                  </a:lnTo>
                  <a:lnTo>
                    <a:pt x="1099091" y="1338702"/>
                  </a:lnTo>
                  <a:lnTo>
                    <a:pt x="1099091" y="1334685"/>
                  </a:lnTo>
                  <a:lnTo>
                    <a:pt x="1024629" y="1334685"/>
                  </a:lnTo>
                  <a:close/>
                  <a:moveTo>
                    <a:pt x="710638" y="1334685"/>
                  </a:moveTo>
                  <a:lnTo>
                    <a:pt x="710638" y="1338702"/>
                  </a:lnTo>
                  <a:lnTo>
                    <a:pt x="785099" y="1338702"/>
                  </a:lnTo>
                  <a:lnTo>
                    <a:pt x="785099" y="1334685"/>
                  </a:lnTo>
                  <a:lnTo>
                    <a:pt x="710638" y="1334685"/>
                  </a:lnTo>
                  <a:close/>
                  <a:moveTo>
                    <a:pt x="1652773" y="1334685"/>
                  </a:moveTo>
                  <a:lnTo>
                    <a:pt x="1652773" y="1338702"/>
                  </a:lnTo>
                  <a:lnTo>
                    <a:pt x="1727234" y="1338702"/>
                  </a:lnTo>
                  <a:lnTo>
                    <a:pt x="1727234" y="1334685"/>
                  </a:lnTo>
                  <a:lnTo>
                    <a:pt x="1652773" y="1334685"/>
                  </a:lnTo>
                  <a:close/>
                  <a:moveTo>
                    <a:pt x="2280836" y="1338702"/>
                  </a:moveTo>
                  <a:lnTo>
                    <a:pt x="2355298" y="1338702"/>
                  </a:lnTo>
                  <a:lnTo>
                    <a:pt x="2355298" y="1334685"/>
                  </a:lnTo>
                  <a:lnTo>
                    <a:pt x="2280836" y="1334685"/>
                  </a:lnTo>
                  <a:lnTo>
                    <a:pt x="2280836" y="1338702"/>
                  </a:lnTo>
                  <a:close/>
                  <a:moveTo>
                    <a:pt x="157036" y="1334685"/>
                  </a:moveTo>
                  <a:lnTo>
                    <a:pt x="82574" y="1334685"/>
                  </a:lnTo>
                  <a:lnTo>
                    <a:pt x="82574" y="1338702"/>
                  </a:lnTo>
                  <a:lnTo>
                    <a:pt x="157036" y="1338702"/>
                  </a:lnTo>
                  <a:lnTo>
                    <a:pt x="157036" y="1334685"/>
                  </a:lnTo>
                  <a:close/>
                  <a:moveTo>
                    <a:pt x="1809809" y="1334685"/>
                  </a:moveTo>
                  <a:lnTo>
                    <a:pt x="1809809" y="1338702"/>
                  </a:lnTo>
                  <a:lnTo>
                    <a:pt x="1884270" y="1338702"/>
                  </a:lnTo>
                  <a:lnTo>
                    <a:pt x="1884270" y="1334685"/>
                  </a:lnTo>
                  <a:lnTo>
                    <a:pt x="1809809" y="1334685"/>
                  </a:lnTo>
                  <a:close/>
                  <a:moveTo>
                    <a:pt x="1495737" y="1334685"/>
                  </a:moveTo>
                  <a:lnTo>
                    <a:pt x="1495737" y="1338702"/>
                  </a:lnTo>
                  <a:lnTo>
                    <a:pt x="1570198" y="1338702"/>
                  </a:lnTo>
                  <a:lnTo>
                    <a:pt x="1570198" y="1334685"/>
                  </a:lnTo>
                  <a:lnTo>
                    <a:pt x="1495737" y="1334685"/>
                  </a:lnTo>
                  <a:close/>
                  <a:moveTo>
                    <a:pt x="789115" y="1334685"/>
                  </a:moveTo>
                  <a:lnTo>
                    <a:pt x="789115" y="1338702"/>
                  </a:lnTo>
                  <a:lnTo>
                    <a:pt x="863577" y="1338702"/>
                  </a:lnTo>
                  <a:lnTo>
                    <a:pt x="863577" y="1334685"/>
                  </a:lnTo>
                  <a:lnTo>
                    <a:pt x="789115" y="1334685"/>
                  </a:lnTo>
                  <a:close/>
                  <a:moveTo>
                    <a:pt x="1731250" y="1334685"/>
                  </a:moveTo>
                  <a:lnTo>
                    <a:pt x="1731250" y="1338702"/>
                  </a:lnTo>
                  <a:lnTo>
                    <a:pt x="1805712" y="1338702"/>
                  </a:lnTo>
                  <a:lnTo>
                    <a:pt x="1805712" y="1334685"/>
                  </a:lnTo>
                  <a:lnTo>
                    <a:pt x="1731250" y="1334685"/>
                  </a:lnTo>
                  <a:close/>
                  <a:moveTo>
                    <a:pt x="2359394" y="1338702"/>
                  </a:moveTo>
                  <a:lnTo>
                    <a:pt x="2433856" y="1338702"/>
                  </a:lnTo>
                  <a:lnTo>
                    <a:pt x="2433856" y="1334685"/>
                  </a:lnTo>
                  <a:lnTo>
                    <a:pt x="2359394" y="1334685"/>
                  </a:lnTo>
                  <a:lnTo>
                    <a:pt x="2359394" y="1338702"/>
                  </a:lnTo>
                  <a:close/>
                  <a:moveTo>
                    <a:pt x="553602" y="1334685"/>
                  </a:moveTo>
                  <a:lnTo>
                    <a:pt x="553602" y="1338702"/>
                  </a:lnTo>
                  <a:lnTo>
                    <a:pt x="628063" y="1338702"/>
                  </a:lnTo>
                  <a:lnTo>
                    <a:pt x="628063" y="1334685"/>
                  </a:lnTo>
                  <a:lnTo>
                    <a:pt x="553602" y="1334685"/>
                  </a:lnTo>
                  <a:close/>
                  <a:moveTo>
                    <a:pt x="78478" y="1334685"/>
                  </a:moveTo>
                  <a:lnTo>
                    <a:pt x="4016" y="1334685"/>
                  </a:lnTo>
                  <a:lnTo>
                    <a:pt x="4016" y="1338702"/>
                  </a:lnTo>
                  <a:lnTo>
                    <a:pt x="78478" y="1338702"/>
                  </a:lnTo>
                  <a:lnTo>
                    <a:pt x="78478" y="1334685"/>
                  </a:lnTo>
                  <a:close/>
                  <a:moveTo>
                    <a:pt x="1574215" y="1334685"/>
                  </a:moveTo>
                  <a:lnTo>
                    <a:pt x="1574215" y="1338702"/>
                  </a:lnTo>
                  <a:lnTo>
                    <a:pt x="1648676" y="1338702"/>
                  </a:lnTo>
                  <a:lnTo>
                    <a:pt x="1648676" y="1334685"/>
                  </a:lnTo>
                  <a:lnTo>
                    <a:pt x="1574215" y="1334685"/>
                  </a:lnTo>
                  <a:close/>
                  <a:moveTo>
                    <a:pt x="1417259" y="1334685"/>
                  </a:moveTo>
                  <a:lnTo>
                    <a:pt x="1417259" y="1338702"/>
                  </a:lnTo>
                  <a:lnTo>
                    <a:pt x="1491721" y="1338702"/>
                  </a:lnTo>
                  <a:lnTo>
                    <a:pt x="1491721" y="1334685"/>
                  </a:lnTo>
                  <a:lnTo>
                    <a:pt x="1417259" y="1334685"/>
                  </a:lnTo>
                  <a:close/>
                  <a:moveTo>
                    <a:pt x="632080" y="1334685"/>
                  </a:moveTo>
                  <a:lnTo>
                    <a:pt x="632080" y="1338702"/>
                  </a:lnTo>
                  <a:lnTo>
                    <a:pt x="706541" y="1338702"/>
                  </a:lnTo>
                  <a:lnTo>
                    <a:pt x="706541" y="1334685"/>
                  </a:lnTo>
                  <a:lnTo>
                    <a:pt x="632080" y="1334685"/>
                  </a:lnTo>
                  <a:close/>
                  <a:moveTo>
                    <a:pt x="867673" y="1334685"/>
                  </a:moveTo>
                  <a:lnTo>
                    <a:pt x="867673" y="1338702"/>
                  </a:lnTo>
                  <a:lnTo>
                    <a:pt x="942135" y="1338702"/>
                  </a:lnTo>
                  <a:lnTo>
                    <a:pt x="942135" y="1334685"/>
                  </a:lnTo>
                  <a:lnTo>
                    <a:pt x="867673" y="1334685"/>
                  </a:lnTo>
                  <a:close/>
                  <a:moveTo>
                    <a:pt x="2359394" y="1417260"/>
                  </a:moveTo>
                  <a:lnTo>
                    <a:pt x="2433856" y="1417260"/>
                  </a:lnTo>
                  <a:lnTo>
                    <a:pt x="2433856" y="1413244"/>
                  </a:lnTo>
                  <a:lnTo>
                    <a:pt x="2359394" y="1413244"/>
                  </a:lnTo>
                  <a:lnTo>
                    <a:pt x="2359394" y="1417260"/>
                  </a:lnTo>
                  <a:close/>
                  <a:moveTo>
                    <a:pt x="1260223" y="1413244"/>
                  </a:moveTo>
                  <a:lnTo>
                    <a:pt x="1260223" y="1417260"/>
                  </a:lnTo>
                  <a:lnTo>
                    <a:pt x="1334685" y="1417260"/>
                  </a:lnTo>
                  <a:lnTo>
                    <a:pt x="1334685" y="1413244"/>
                  </a:lnTo>
                  <a:lnTo>
                    <a:pt x="1260223" y="1413244"/>
                  </a:lnTo>
                  <a:close/>
                  <a:moveTo>
                    <a:pt x="1338701" y="1413244"/>
                  </a:moveTo>
                  <a:lnTo>
                    <a:pt x="1338701" y="1417260"/>
                  </a:lnTo>
                  <a:lnTo>
                    <a:pt x="1413162" y="1417260"/>
                  </a:lnTo>
                  <a:lnTo>
                    <a:pt x="1413162" y="1413244"/>
                  </a:lnTo>
                  <a:lnTo>
                    <a:pt x="1338701" y="1413244"/>
                  </a:lnTo>
                  <a:close/>
                  <a:moveTo>
                    <a:pt x="1181665" y="1413244"/>
                  </a:moveTo>
                  <a:lnTo>
                    <a:pt x="1181665" y="1417260"/>
                  </a:lnTo>
                  <a:lnTo>
                    <a:pt x="1256127" y="1417260"/>
                  </a:lnTo>
                  <a:lnTo>
                    <a:pt x="1256127" y="1413244"/>
                  </a:lnTo>
                  <a:lnTo>
                    <a:pt x="1181665" y="1413244"/>
                  </a:lnTo>
                  <a:close/>
                  <a:moveTo>
                    <a:pt x="1495737" y="1413244"/>
                  </a:moveTo>
                  <a:lnTo>
                    <a:pt x="1495737" y="1417260"/>
                  </a:lnTo>
                  <a:lnTo>
                    <a:pt x="1570198" y="1417260"/>
                  </a:lnTo>
                  <a:lnTo>
                    <a:pt x="1570198" y="1413244"/>
                  </a:lnTo>
                  <a:lnTo>
                    <a:pt x="1495737" y="1413244"/>
                  </a:lnTo>
                  <a:close/>
                  <a:moveTo>
                    <a:pt x="161052" y="1413244"/>
                  </a:moveTo>
                  <a:lnTo>
                    <a:pt x="161052" y="1417260"/>
                  </a:lnTo>
                  <a:lnTo>
                    <a:pt x="235514" y="1417260"/>
                  </a:lnTo>
                  <a:lnTo>
                    <a:pt x="235514" y="1413244"/>
                  </a:lnTo>
                  <a:lnTo>
                    <a:pt x="161052" y="1413244"/>
                  </a:lnTo>
                  <a:close/>
                  <a:moveTo>
                    <a:pt x="239530" y="1413244"/>
                  </a:moveTo>
                  <a:lnTo>
                    <a:pt x="239530" y="1417260"/>
                  </a:lnTo>
                  <a:lnTo>
                    <a:pt x="313991" y="1417260"/>
                  </a:lnTo>
                  <a:lnTo>
                    <a:pt x="313991" y="1413244"/>
                  </a:lnTo>
                  <a:lnTo>
                    <a:pt x="239530" y="1413244"/>
                  </a:lnTo>
                  <a:close/>
                  <a:moveTo>
                    <a:pt x="78478" y="1413244"/>
                  </a:moveTo>
                  <a:lnTo>
                    <a:pt x="4016" y="1413244"/>
                  </a:lnTo>
                  <a:lnTo>
                    <a:pt x="4016" y="1417260"/>
                  </a:lnTo>
                  <a:lnTo>
                    <a:pt x="78478" y="1417260"/>
                  </a:lnTo>
                  <a:lnTo>
                    <a:pt x="78478" y="1413244"/>
                  </a:lnTo>
                  <a:close/>
                  <a:moveTo>
                    <a:pt x="82494" y="1413244"/>
                  </a:moveTo>
                  <a:lnTo>
                    <a:pt x="82494" y="1417260"/>
                  </a:lnTo>
                  <a:lnTo>
                    <a:pt x="156956" y="1417260"/>
                  </a:lnTo>
                  <a:lnTo>
                    <a:pt x="156956" y="1413244"/>
                  </a:lnTo>
                  <a:lnTo>
                    <a:pt x="82494" y="1413244"/>
                  </a:lnTo>
                  <a:close/>
                  <a:moveTo>
                    <a:pt x="1574215" y="1413244"/>
                  </a:moveTo>
                  <a:lnTo>
                    <a:pt x="1574215" y="1417260"/>
                  </a:lnTo>
                  <a:lnTo>
                    <a:pt x="1648676" y="1417260"/>
                  </a:lnTo>
                  <a:lnTo>
                    <a:pt x="1648676" y="1413244"/>
                  </a:lnTo>
                  <a:lnTo>
                    <a:pt x="1574215" y="1413244"/>
                  </a:lnTo>
                  <a:close/>
                  <a:moveTo>
                    <a:pt x="1417259" y="1413244"/>
                  </a:moveTo>
                  <a:lnTo>
                    <a:pt x="1417259" y="1417260"/>
                  </a:lnTo>
                  <a:lnTo>
                    <a:pt x="1491721" y="1417260"/>
                  </a:lnTo>
                  <a:lnTo>
                    <a:pt x="1491721" y="1413244"/>
                  </a:lnTo>
                  <a:lnTo>
                    <a:pt x="1417259" y="1413244"/>
                  </a:lnTo>
                  <a:close/>
                  <a:moveTo>
                    <a:pt x="946151" y="1413244"/>
                  </a:moveTo>
                  <a:lnTo>
                    <a:pt x="946151" y="1417260"/>
                  </a:lnTo>
                  <a:lnTo>
                    <a:pt x="1020613" y="1417260"/>
                  </a:lnTo>
                  <a:lnTo>
                    <a:pt x="1020613" y="1413244"/>
                  </a:lnTo>
                  <a:lnTo>
                    <a:pt x="946151" y="1413244"/>
                  </a:lnTo>
                  <a:close/>
                  <a:moveTo>
                    <a:pt x="396566" y="1413244"/>
                  </a:moveTo>
                  <a:lnTo>
                    <a:pt x="396566" y="1417260"/>
                  </a:lnTo>
                  <a:lnTo>
                    <a:pt x="471027" y="1417260"/>
                  </a:lnTo>
                  <a:lnTo>
                    <a:pt x="471027" y="1413244"/>
                  </a:lnTo>
                  <a:lnTo>
                    <a:pt x="396566" y="1413244"/>
                  </a:lnTo>
                  <a:close/>
                  <a:moveTo>
                    <a:pt x="1652773" y="1413244"/>
                  </a:moveTo>
                  <a:lnTo>
                    <a:pt x="1652773" y="1417260"/>
                  </a:lnTo>
                  <a:lnTo>
                    <a:pt x="1727234" y="1417260"/>
                  </a:lnTo>
                  <a:lnTo>
                    <a:pt x="1727234" y="1413244"/>
                  </a:lnTo>
                  <a:lnTo>
                    <a:pt x="1652773" y="1413244"/>
                  </a:lnTo>
                  <a:close/>
                  <a:moveTo>
                    <a:pt x="318088" y="1413244"/>
                  </a:moveTo>
                  <a:lnTo>
                    <a:pt x="318088" y="1417260"/>
                  </a:lnTo>
                  <a:lnTo>
                    <a:pt x="392550" y="1417260"/>
                  </a:lnTo>
                  <a:lnTo>
                    <a:pt x="392550" y="1413244"/>
                  </a:lnTo>
                  <a:lnTo>
                    <a:pt x="318088" y="1413244"/>
                  </a:lnTo>
                  <a:close/>
                  <a:moveTo>
                    <a:pt x="2280836" y="1413244"/>
                  </a:moveTo>
                  <a:lnTo>
                    <a:pt x="2280836" y="1417260"/>
                  </a:lnTo>
                  <a:lnTo>
                    <a:pt x="2355298" y="1417260"/>
                  </a:lnTo>
                  <a:lnTo>
                    <a:pt x="2355298" y="1413244"/>
                  </a:lnTo>
                  <a:lnTo>
                    <a:pt x="2280836" y="1413244"/>
                  </a:lnTo>
                  <a:close/>
                  <a:moveTo>
                    <a:pt x="2202358" y="1413244"/>
                  </a:moveTo>
                  <a:lnTo>
                    <a:pt x="2202358" y="1417260"/>
                  </a:lnTo>
                  <a:lnTo>
                    <a:pt x="2276820" y="1417260"/>
                  </a:lnTo>
                  <a:lnTo>
                    <a:pt x="2276820" y="1413244"/>
                  </a:lnTo>
                  <a:lnTo>
                    <a:pt x="2202358" y="1413244"/>
                  </a:lnTo>
                  <a:close/>
                  <a:moveTo>
                    <a:pt x="1024629" y="1413244"/>
                  </a:moveTo>
                  <a:lnTo>
                    <a:pt x="1024629" y="1417260"/>
                  </a:lnTo>
                  <a:lnTo>
                    <a:pt x="1099091" y="1417260"/>
                  </a:lnTo>
                  <a:lnTo>
                    <a:pt x="1099091" y="1413244"/>
                  </a:lnTo>
                  <a:lnTo>
                    <a:pt x="1024629" y="1413244"/>
                  </a:lnTo>
                  <a:close/>
                  <a:moveTo>
                    <a:pt x="1103187" y="1413244"/>
                  </a:moveTo>
                  <a:lnTo>
                    <a:pt x="1103187" y="1417260"/>
                  </a:lnTo>
                  <a:lnTo>
                    <a:pt x="1177649" y="1417260"/>
                  </a:lnTo>
                  <a:lnTo>
                    <a:pt x="1177649" y="1413244"/>
                  </a:lnTo>
                  <a:lnTo>
                    <a:pt x="1103187" y="1413244"/>
                  </a:lnTo>
                  <a:close/>
                  <a:moveTo>
                    <a:pt x="632080" y="1413244"/>
                  </a:moveTo>
                  <a:lnTo>
                    <a:pt x="632080" y="1417260"/>
                  </a:lnTo>
                  <a:lnTo>
                    <a:pt x="706541" y="1417260"/>
                  </a:lnTo>
                  <a:lnTo>
                    <a:pt x="706541" y="1413244"/>
                  </a:lnTo>
                  <a:lnTo>
                    <a:pt x="632080" y="1413244"/>
                  </a:lnTo>
                  <a:close/>
                  <a:moveTo>
                    <a:pt x="789115" y="1413244"/>
                  </a:moveTo>
                  <a:lnTo>
                    <a:pt x="789115" y="1417260"/>
                  </a:lnTo>
                  <a:lnTo>
                    <a:pt x="863577" y="1417260"/>
                  </a:lnTo>
                  <a:lnTo>
                    <a:pt x="863577" y="1413244"/>
                  </a:lnTo>
                  <a:lnTo>
                    <a:pt x="789115" y="1413244"/>
                  </a:lnTo>
                  <a:close/>
                  <a:moveTo>
                    <a:pt x="710638" y="1413244"/>
                  </a:moveTo>
                  <a:lnTo>
                    <a:pt x="710638" y="1417260"/>
                  </a:lnTo>
                  <a:lnTo>
                    <a:pt x="785099" y="1417260"/>
                  </a:lnTo>
                  <a:lnTo>
                    <a:pt x="785099" y="1413244"/>
                  </a:lnTo>
                  <a:lnTo>
                    <a:pt x="710638" y="1413244"/>
                  </a:lnTo>
                  <a:close/>
                  <a:moveTo>
                    <a:pt x="475124" y="1413244"/>
                  </a:moveTo>
                  <a:lnTo>
                    <a:pt x="475124" y="1417260"/>
                  </a:lnTo>
                  <a:lnTo>
                    <a:pt x="549585" y="1417260"/>
                  </a:lnTo>
                  <a:lnTo>
                    <a:pt x="549585" y="1413244"/>
                  </a:lnTo>
                  <a:lnTo>
                    <a:pt x="475124" y="1413244"/>
                  </a:lnTo>
                  <a:close/>
                  <a:moveTo>
                    <a:pt x="553602" y="1413244"/>
                  </a:moveTo>
                  <a:lnTo>
                    <a:pt x="553602" y="1417260"/>
                  </a:lnTo>
                  <a:lnTo>
                    <a:pt x="628063" y="1417260"/>
                  </a:lnTo>
                  <a:lnTo>
                    <a:pt x="628063" y="1413244"/>
                  </a:lnTo>
                  <a:lnTo>
                    <a:pt x="553602" y="1413244"/>
                  </a:lnTo>
                  <a:close/>
                  <a:moveTo>
                    <a:pt x="867673" y="1413244"/>
                  </a:moveTo>
                  <a:lnTo>
                    <a:pt x="867673" y="1417260"/>
                  </a:lnTo>
                  <a:lnTo>
                    <a:pt x="942135" y="1417260"/>
                  </a:lnTo>
                  <a:lnTo>
                    <a:pt x="942135" y="1413244"/>
                  </a:lnTo>
                  <a:lnTo>
                    <a:pt x="867673" y="1413244"/>
                  </a:lnTo>
                  <a:close/>
                  <a:moveTo>
                    <a:pt x="1731250" y="1413244"/>
                  </a:moveTo>
                  <a:lnTo>
                    <a:pt x="1731250" y="1417260"/>
                  </a:lnTo>
                  <a:lnTo>
                    <a:pt x="1805712" y="1417260"/>
                  </a:lnTo>
                  <a:lnTo>
                    <a:pt x="1805712" y="1413244"/>
                  </a:lnTo>
                  <a:lnTo>
                    <a:pt x="1731250" y="1413244"/>
                  </a:lnTo>
                  <a:close/>
                  <a:moveTo>
                    <a:pt x="1888286" y="1413244"/>
                  </a:moveTo>
                  <a:lnTo>
                    <a:pt x="1888286" y="1417260"/>
                  </a:lnTo>
                  <a:lnTo>
                    <a:pt x="1962748" y="1417260"/>
                  </a:lnTo>
                  <a:lnTo>
                    <a:pt x="1962748" y="1413244"/>
                  </a:lnTo>
                  <a:lnTo>
                    <a:pt x="1888286" y="1413244"/>
                  </a:lnTo>
                  <a:close/>
                  <a:moveTo>
                    <a:pt x="1809809" y="1413244"/>
                  </a:moveTo>
                  <a:lnTo>
                    <a:pt x="1809809" y="1417260"/>
                  </a:lnTo>
                  <a:lnTo>
                    <a:pt x="1884270" y="1417260"/>
                  </a:lnTo>
                  <a:lnTo>
                    <a:pt x="1884270" y="1413244"/>
                  </a:lnTo>
                  <a:lnTo>
                    <a:pt x="1809809" y="1413244"/>
                  </a:lnTo>
                  <a:close/>
                  <a:moveTo>
                    <a:pt x="2045322" y="1413244"/>
                  </a:moveTo>
                  <a:lnTo>
                    <a:pt x="2045322" y="1417260"/>
                  </a:lnTo>
                  <a:lnTo>
                    <a:pt x="2119784" y="1417260"/>
                  </a:lnTo>
                  <a:lnTo>
                    <a:pt x="2119784" y="1413244"/>
                  </a:lnTo>
                  <a:lnTo>
                    <a:pt x="2045322" y="1413244"/>
                  </a:lnTo>
                  <a:close/>
                  <a:moveTo>
                    <a:pt x="1966764" y="1413244"/>
                  </a:moveTo>
                  <a:lnTo>
                    <a:pt x="1966764" y="1417260"/>
                  </a:lnTo>
                  <a:lnTo>
                    <a:pt x="2041226" y="1417260"/>
                  </a:lnTo>
                  <a:lnTo>
                    <a:pt x="2041226" y="1413244"/>
                  </a:lnTo>
                  <a:lnTo>
                    <a:pt x="1966764" y="1413244"/>
                  </a:lnTo>
                  <a:close/>
                  <a:moveTo>
                    <a:pt x="2123800" y="1413244"/>
                  </a:moveTo>
                  <a:lnTo>
                    <a:pt x="2123800" y="1417260"/>
                  </a:lnTo>
                  <a:lnTo>
                    <a:pt x="2198262" y="1417260"/>
                  </a:lnTo>
                  <a:lnTo>
                    <a:pt x="2198262" y="1413244"/>
                  </a:lnTo>
                  <a:lnTo>
                    <a:pt x="2123800" y="1413244"/>
                  </a:lnTo>
                  <a:close/>
                  <a:moveTo>
                    <a:pt x="867673" y="1491721"/>
                  </a:moveTo>
                  <a:lnTo>
                    <a:pt x="867673" y="1495738"/>
                  </a:lnTo>
                  <a:lnTo>
                    <a:pt x="942135" y="1495738"/>
                  </a:lnTo>
                  <a:lnTo>
                    <a:pt x="942135" y="1491721"/>
                  </a:lnTo>
                  <a:lnTo>
                    <a:pt x="867673" y="1491721"/>
                  </a:lnTo>
                  <a:close/>
                  <a:moveTo>
                    <a:pt x="1731250" y="1491721"/>
                  </a:moveTo>
                  <a:lnTo>
                    <a:pt x="1731250" y="1495738"/>
                  </a:lnTo>
                  <a:lnTo>
                    <a:pt x="1805712" y="1495738"/>
                  </a:lnTo>
                  <a:lnTo>
                    <a:pt x="1805712" y="1491721"/>
                  </a:lnTo>
                  <a:lnTo>
                    <a:pt x="1731250" y="1491721"/>
                  </a:lnTo>
                  <a:close/>
                  <a:moveTo>
                    <a:pt x="239530" y="1491721"/>
                  </a:moveTo>
                  <a:lnTo>
                    <a:pt x="239530" y="1495738"/>
                  </a:lnTo>
                  <a:lnTo>
                    <a:pt x="313991" y="1495738"/>
                  </a:lnTo>
                  <a:lnTo>
                    <a:pt x="313991" y="1491721"/>
                  </a:lnTo>
                  <a:lnTo>
                    <a:pt x="239530" y="1491721"/>
                  </a:lnTo>
                  <a:close/>
                  <a:moveTo>
                    <a:pt x="710638" y="1491721"/>
                  </a:moveTo>
                  <a:lnTo>
                    <a:pt x="710638" y="1495738"/>
                  </a:lnTo>
                  <a:lnTo>
                    <a:pt x="785099" y="1495738"/>
                  </a:lnTo>
                  <a:lnTo>
                    <a:pt x="785099" y="1491721"/>
                  </a:lnTo>
                  <a:lnTo>
                    <a:pt x="710638" y="1491721"/>
                  </a:lnTo>
                  <a:close/>
                  <a:moveTo>
                    <a:pt x="1652773" y="1491721"/>
                  </a:moveTo>
                  <a:lnTo>
                    <a:pt x="1652773" y="1495738"/>
                  </a:lnTo>
                  <a:lnTo>
                    <a:pt x="1727234" y="1495738"/>
                  </a:lnTo>
                  <a:lnTo>
                    <a:pt x="1727234" y="1491721"/>
                  </a:lnTo>
                  <a:lnTo>
                    <a:pt x="1652773" y="1491721"/>
                  </a:lnTo>
                  <a:close/>
                  <a:moveTo>
                    <a:pt x="2045322" y="1491721"/>
                  </a:moveTo>
                  <a:lnTo>
                    <a:pt x="2045322" y="1495738"/>
                  </a:lnTo>
                  <a:lnTo>
                    <a:pt x="2119784" y="1495738"/>
                  </a:lnTo>
                  <a:lnTo>
                    <a:pt x="2119784" y="1491721"/>
                  </a:lnTo>
                  <a:lnTo>
                    <a:pt x="2045322" y="1491721"/>
                  </a:lnTo>
                  <a:close/>
                  <a:moveTo>
                    <a:pt x="1417259" y="1491721"/>
                  </a:moveTo>
                  <a:lnTo>
                    <a:pt x="1417259" y="1495738"/>
                  </a:lnTo>
                  <a:lnTo>
                    <a:pt x="1491721" y="1495738"/>
                  </a:lnTo>
                  <a:lnTo>
                    <a:pt x="1491721" y="1491721"/>
                  </a:lnTo>
                  <a:lnTo>
                    <a:pt x="1417259" y="1491721"/>
                  </a:lnTo>
                  <a:close/>
                  <a:moveTo>
                    <a:pt x="789115" y="1491721"/>
                  </a:moveTo>
                  <a:lnTo>
                    <a:pt x="789115" y="1495738"/>
                  </a:lnTo>
                  <a:lnTo>
                    <a:pt x="863577" y="1495738"/>
                  </a:lnTo>
                  <a:lnTo>
                    <a:pt x="863577" y="1491721"/>
                  </a:lnTo>
                  <a:lnTo>
                    <a:pt x="789115" y="1491721"/>
                  </a:lnTo>
                  <a:close/>
                  <a:moveTo>
                    <a:pt x="946151" y="1491721"/>
                  </a:moveTo>
                  <a:lnTo>
                    <a:pt x="946151" y="1495738"/>
                  </a:lnTo>
                  <a:lnTo>
                    <a:pt x="1020613" y="1495738"/>
                  </a:lnTo>
                  <a:lnTo>
                    <a:pt x="1020613" y="1491721"/>
                  </a:lnTo>
                  <a:lnTo>
                    <a:pt x="946151" y="1491721"/>
                  </a:lnTo>
                  <a:close/>
                  <a:moveTo>
                    <a:pt x="632080" y="1491721"/>
                  </a:moveTo>
                  <a:lnTo>
                    <a:pt x="632080" y="1495738"/>
                  </a:lnTo>
                  <a:lnTo>
                    <a:pt x="706541" y="1495738"/>
                  </a:lnTo>
                  <a:lnTo>
                    <a:pt x="706541" y="1491721"/>
                  </a:lnTo>
                  <a:lnTo>
                    <a:pt x="632080" y="1491721"/>
                  </a:lnTo>
                  <a:close/>
                  <a:moveTo>
                    <a:pt x="1495737" y="1491721"/>
                  </a:moveTo>
                  <a:lnTo>
                    <a:pt x="1495737" y="1495738"/>
                  </a:lnTo>
                  <a:lnTo>
                    <a:pt x="1570198" y="1495738"/>
                  </a:lnTo>
                  <a:lnTo>
                    <a:pt x="1570198" y="1491721"/>
                  </a:lnTo>
                  <a:lnTo>
                    <a:pt x="1495737" y="1491721"/>
                  </a:lnTo>
                  <a:close/>
                  <a:moveTo>
                    <a:pt x="2123800" y="1491721"/>
                  </a:moveTo>
                  <a:lnTo>
                    <a:pt x="2123800" y="1495738"/>
                  </a:lnTo>
                  <a:lnTo>
                    <a:pt x="2198262" y="1495738"/>
                  </a:lnTo>
                  <a:lnTo>
                    <a:pt x="2198262" y="1491721"/>
                  </a:lnTo>
                  <a:lnTo>
                    <a:pt x="2123800" y="1491721"/>
                  </a:lnTo>
                  <a:close/>
                  <a:moveTo>
                    <a:pt x="4016" y="1491721"/>
                  </a:moveTo>
                  <a:lnTo>
                    <a:pt x="4016" y="1495738"/>
                  </a:lnTo>
                  <a:lnTo>
                    <a:pt x="78478" y="1495738"/>
                  </a:lnTo>
                  <a:lnTo>
                    <a:pt x="78478" y="1491721"/>
                  </a:lnTo>
                  <a:lnTo>
                    <a:pt x="4016" y="1491721"/>
                  </a:lnTo>
                  <a:close/>
                  <a:moveTo>
                    <a:pt x="2359394" y="1491721"/>
                  </a:moveTo>
                  <a:lnTo>
                    <a:pt x="2359394" y="1495738"/>
                  </a:lnTo>
                  <a:lnTo>
                    <a:pt x="2433856" y="1495738"/>
                  </a:lnTo>
                  <a:lnTo>
                    <a:pt x="2433856" y="1491721"/>
                  </a:lnTo>
                  <a:lnTo>
                    <a:pt x="2359394" y="1491721"/>
                  </a:lnTo>
                  <a:close/>
                  <a:moveTo>
                    <a:pt x="161052" y="1491721"/>
                  </a:moveTo>
                  <a:lnTo>
                    <a:pt x="161052" y="1495738"/>
                  </a:lnTo>
                  <a:lnTo>
                    <a:pt x="235514" y="1495738"/>
                  </a:lnTo>
                  <a:lnTo>
                    <a:pt x="235514" y="1491721"/>
                  </a:lnTo>
                  <a:lnTo>
                    <a:pt x="161052" y="1491721"/>
                  </a:lnTo>
                  <a:close/>
                  <a:moveTo>
                    <a:pt x="82494" y="1491721"/>
                  </a:moveTo>
                  <a:lnTo>
                    <a:pt x="82494" y="1495738"/>
                  </a:lnTo>
                  <a:lnTo>
                    <a:pt x="156956" y="1495738"/>
                  </a:lnTo>
                  <a:lnTo>
                    <a:pt x="156956" y="1491721"/>
                  </a:lnTo>
                  <a:lnTo>
                    <a:pt x="82494" y="1491721"/>
                  </a:lnTo>
                  <a:close/>
                  <a:moveTo>
                    <a:pt x="1574215" y="1491721"/>
                  </a:moveTo>
                  <a:lnTo>
                    <a:pt x="1574215" y="1495738"/>
                  </a:lnTo>
                  <a:lnTo>
                    <a:pt x="1648676" y="1495738"/>
                  </a:lnTo>
                  <a:lnTo>
                    <a:pt x="1648676" y="1491721"/>
                  </a:lnTo>
                  <a:lnTo>
                    <a:pt x="1574215" y="1491721"/>
                  </a:lnTo>
                  <a:close/>
                  <a:moveTo>
                    <a:pt x="475124" y="1491721"/>
                  </a:moveTo>
                  <a:lnTo>
                    <a:pt x="475124" y="1495738"/>
                  </a:lnTo>
                  <a:lnTo>
                    <a:pt x="549585" y="1495738"/>
                  </a:lnTo>
                  <a:lnTo>
                    <a:pt x="549585" y="1491721"/>
                  </a:lnTo>
                  <a:lnTo>
                    <a:pt x="475124" y="1491721"/>
                  </a:lnTo>
                  <a:close/>
                  <a:moveTo>
                    <a:pt x="2202358" y="1491721"/>
                  </a:moveTo>
                  <a:lnTo>
                    <a:pt x="2202358" y="1495738"/>
                  </a:lnTo>
                  <a:lnTo>
                    <a:pt x="2276820" y="1495738"/>
                  </a:lnTo>
                  <a:lnTo>
                    <a:pt x="2276820" y="1491721"/>
                  </a:lnTo>
                  <a:lnTo>
                    <a:pt x="2202358" y="1491721"/>
                  </a:lnTo>
                  <a:close/>
                  <a:moveTo>
                    <a:pt x="2280836" y="1491721"/>
                  </a:moveTo>
                  <a:lnTo>
                    <a:pt x="2280836" y="1495738"/>
                  </a:lnTo>
                  <a:lnTo>
                    <a:pt x="2355298" y="1495738"/>
                  </a:lnTo>
                  <a:lnTo>
                    <a:pt x="2355298" y="1491721"/>
                  </a:lnTo>
                  <a:lnTo>
                    <a:pt x="2280836" y="1491721"/>
                  </a:lnTo>
                  <a:close/>
                  <a:moveTo>
                    <a:pt x="1260223" y="1491721"/>
                  </a:moveTo>
                  <a:lnTo>
                    <a:pt x="1260223" y="1495738"/>
                  </a:lnTo>
                  <a:lnTo>
                    <a:pt x="1334685" y="1495738"/>
                  </a:lnTo>
                  <a:lnTo>
                    <a:pt x="1334685" y="1491721"/>
                  </a:lnTo>
                  <a:lnTo>
                    <a:pt x="1260223" y="1491721"/>
                  </a:lnTo>
                  <a:close/>
                  <a:moveTo>
                    <a:pt x="553602" y="1491721"/>
                  </a:moveTo>
                  <a:lnTo>
                    <a:pt x="553602" y="1495738"/>
                  </a:lnTo>
                  <a:lnTo>
                    <a:pt x="628063" y="1495738"/>
                  </a:lnTo>
                  <a:lnTo>
                    <a:pt x="628063" y="1491721"/>
                  </a:lnTo>
                  <a:lnTo>
                    <a:pt x="553602" y="1491721"/>
                  </a:lnTo>
                  <a:close/>
                  <a:moveTo>
                    <a:pt x="318088" y="1491721"/>
                  </a:moveTo>
                  <a:lnTo>
                    <a:pt x="318088" y="1495738"/>
                  </a:lnTo>
                  <a:lnTo>
                    <a:pt x="392550" y="1495738"/>
                  </a:lnTo>
                  <a:lnTo>
                    <a:pt x="392550" y="1491721"/>
                  </a:lnTo>
                  <a:lnTo>
                    <a:pt x="318088" y="1491721"/>
                  </a:lnTo>
                  <a:close/>
                  <a:moveTo>
                    <a:pt x="396566" y="1491721"/>
                  </a:moveTo>
                  <a:lnTo>
                    <a:pt x="396566" y="1495738"/>
                  </a:lnTo>
                  <a:lnTo>
                    <a:pt x="471027" y="1495738"/>
                  </a:lnTo>
                  <a:lnTo>
                    <a:pt x="471027" y="1491721"/>
                  </a:lnTo>
                  <a:lnTo>
                    <a:pt x="396566" y="1491721"/>
                  </a:lnTo>
                  <a:close/>
                  <a:moveTo>
                    <a:pt x="1966764" y="1491721"/>
                  </a:moveTo>
                  <a:lnTo>
                    <a:pt x="1966764" y="1495738"/>
                  </a:lnTo>
                  <a:lnTo>
                    <a:pt x="2041226" y="1495738"/>
                  </a:lnTo>
                  <a:lnTo>
                    <a:pt x="2041226" y="1491721"/>
                  </a:lnTo>
                  <a:lnTo>
                    <a:pt x="1966764" y="1491721"/>
                  </a:lnTo>
                  <a:close/>
                  <a:moveTo>
                    <a:pt x="1338701" y="1491721"/>
                  </a:moveTo>
                  <a:lnTo>
                    <a:pt x="1338701" y="1495738"/>
                  </a:lnTo>
                  <a:lnTo>
                    <a:pt x="1413162" y="1495738"/>
                  </a:lnTo>
                  <a:lnTo>
                    <a:pt x="1413162" y="1491721"/>
                  </a:lnTo>
                  <a:lnTo>
                    <a:pt x="1338701" y="1491721"/>
                  </a:lnTo>
                  <a:close/>
                  <a:moveTo>
                    <a:pt x="1024629" y="1491721"/>
                  </a:moveTo>
                  <a:lnTo>
                    <a:pt x="1024629" y="1495738"/>
                  </a:lnTo>
                  <a:lnTo>
                    <a:pt x="1099091" y="1495738"/>
                  </a:lnTo>
                  <a:lnTo>
                    <a:pt x="1099091" y="1491721"/>
                  </a:lnTo>
                  <a:lnTo>
                    <a:pt x="1024629" y="1491721"/>
                  </a:lnTo>
                  <a:close/>
                  <a:moveTo>
                    <a:pt x="1103187" y="1491721"/>
                  </a:moveTo>
                  <a:lnTo>
                    <a:pt x="1103187" y="1495738"/>
                  </a:lnTo>
                  <a:lnTo>
                    <a:pt x="1177649" y="1495738"/>
                  </a:lnTo>
                  <a:lnTo>
                    <a:pt x="1177649" y="1491721"/>
                  </a:lnTo>
                  <a:lnTo>
                    <a:pt x="1103187" y="1491721"/>
                  </a:lnTo>
                  <a:close/>
                  <a:moveTo>
                    <a:pt x="1809809" y="1491721"/>
                  </a:moveTo>
                  <a:lnTo>
                    <a:pt x="1809809" y="1495738"/>
                  </a:lnTo>
                  <a:lnTo>
                    <a:pt x="1884270" y="1495738"/>
                  </a:lnTo>
                  <a:lnTo>
                    <a:pt x="1884270" y="1491721"/>
                  </a:lnTo>
                  <a:lnTo>
                    <a:pt x="1809809" y="1491721"/>
                  </a:lnTo>
                  <a:close/>
                  <a:moveTo>
                    <a:pt x="1888286" y="1491721"/>
                  </a:moveTo>
                  <a:lnTo>
                    <a:pt x="1888286" y="1495738"/>
                  </a:lnTo>
                  <a:lnTo>
                    <a:pt x="1962748" y="1495738"/>
                  </a:lnTo>
                  <a:lnTo>
                    <a:pt x="1962748" y="1491721"/>
                  </a:lnTo>
                  <a:lnTo>
                    <a:pt x="1888286" y="1491721"/>
                  </a:lnTo>
                  <a:close/>
                  <a:moveTo>
                    <a:pt x="1181665" y="1491721"/>
                  </a:moveTo>
                  <a:lnTo>
                    <a:pt x="1181665" y="1495738"/>
                  </a:lnTo>
                  <a:lnTo>
                    <a:pt x="1256127" y="1495738"/>
                  </a:lnTo>
                  <a:lnTo>
                    <a:pt x="1256127" y="1491721"/>
                  </a:lnTo>
                  <a:lnTo>
                    <a:pt x="1181665" y="1491721"/>
                  </a:lnTo>
                  <a:close/>
                  <a:moveTo>
                    <a:pt x="2008" y="1574215"/>
                  </a:moveTo>
                  <a:lnTo>
                    <a:pt x="2435864" y="1574215"/>
                  </a:lnTo>
                  <a:lnTo>
                    <a:pt x="2435864" y="1570199"/>
                  </a:lnTo>
                  <a:lnTo>
                    <a:pt x="2008" y="1570199"/>
                  </a:lnTo>
                  <a:lnTo>
                    <a:pt x="2008" y="1574215"/>
                  </a:lnTo>
                  <a:close/>
                </a:path>
              </a:pathLst>
            </a:custGeom>
            <a:gradFill>
              <a:gsLst>
                <a:gs pos="0">
                  <a:srgbClr val="FFFFFE">
                    <a:alpha val="15000"/>
                  </a:srgbClr>
                </a:gs>
                <a:gs pos="100000">
                  <a:srgbClr val="FFFFFE">
                    <a:alpha val="15000"/>
                  </a:srgbClr>
                </a:gs>
                <a:gs pos="73000">
                  <a:srgbClr val="FFFFFE">
                    <a:alpha val="0"/>
                  </a:srgbClr>
                </a:gs>
              </a:gsLst>
              <a:lin ang="2700000" scaled="0"/>
            </a:gradFill>
            <a:ln w="8021" cap="flat">
              <a:noFill/>
              <a:prstDash val="solid"/>
              <a:miter/>
            </a:ln>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5373B1E9-A9E7-D4FC-FEE4-EF274C1294B7}"/>
                </a:ext>
              </a:extLst>
            </p:cNvPr>
            <p:cNvSpPr/>
            <p:nvPr/>
          </p:nvSpPr>
          <p:spPr>
            <a:xfrm flipH="1">
              <a:off x="6983645" y="720668"/>
              <a:ext cx="675487" cy="108798"/>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186BE35B-C3A0-B14F-325A-292E82DE098A}"/>
                </a:ext>
              </a:extLst>
            </p:cNvPr>
            <p:cNvSpPr/>
            <p:nvPr/>
          </p:nvSpPr>
          <p:spPr>
            <a:xfrm flipH="1">
              <a:off x="7313211" y="882492"/>
              <a:ext cx="345921" cy="54399"/>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7" name="Group 16">
              <a:extLst>
                <a:ext uri="{FF2B5EF4-FFF2-40B4-BE49-F238E27FC236}">
                  <a16:creationId xmlns:a16="http://schemas.microsoft.com/office/drawing/2014/main" id="{BB257435-BBA4-6D96-9095-11E7996F9C53}"/>
                </a:ext>
              </a:extLst>
            </p:cNvPr>
            <p:cNvGrpSpPr/>
            <p:nvPr/>
          </p:nvGrpSpPr>
          <p:grpSpPr>
            <a:xfrm flipH="1">
              <a:off x="5038247" y="720668"/>
              <a:ext cx="61868" cy="138188"/>
              <a:chOff x="2988321" y="649812"/>
              <a:chExt cx="116670" cy="260585"/>
            </a:xfrm>
            <a:solidFill>
              <a:srgbClr val="FFFFFF">
                <a:alpha val="25000"/>
              </a:srgbClr>
            </a:solidFill>
          </p:grpSpPr>
          <p:sp>
            <p:nvSpPr>
              <p:cNvPr id="26" name="Oval 25">
                <a:extLst>
                  <a:ext uri="{FF2B5EF4-FFF2-40B4-BE49-F238E27FC236}">
                    <a16:creationId xmlns:a16="http://schemas.microsoft.com/office/drawing/2014/main" id="{DD798A10-D265-E9F5-E6F2-859471C59019}"/>
                  </a:ext>
                </a:extLst>
              </p:cNvPr>
              <p:cNvSpPr/>
              <p:nvPr/>
            </p:nvSpPr>
            <p:spPr>
              <a:xfrm>
                <a:off x="2988321" y="649812"/>
                <a:ext cx="116670" cy="116670"/>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7" name="Oval 26">
                <a:extLst>
                  <a:ext uri="{FF2B5EF4-FFF2-40B4-BE49-F238E27FC236}">
                    <a16:creationId xmlns:a16="http://schemas.microsoft.com/office/drawing/2014/main" id="{B24C7131-D9CB-2A2B-6AD4-6F4C2B14C642}"/>
                  </a:ext>
                </a:extLst>
              </p:cNvPr>
              <p:cNvSpPr/>
              <p:nvPr/>
            </p:nvSpPr>
            <p:spPr>
              <a:xfrm>
                <a:off x="3006884" y="830849"/>
                <a:ext cx="79547" cy="79548"/>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8" name="Rectangle 17">
              <a:extLst>
                <a:ext uri="{FF2B5EF4-FFF2-40B4-BE49-F238E27FC236}">
                  <a16:creationId xmlns:a16="http://schemas.microsoft.com/office/drawing/2014/main" id="{BC4C3F19-46F8-8784-DE08-E16DAAFD5E56}"/>
                </a:ext>
              </a:extLst>
            </p:cNvPr>
            <p:cNvSpPr/>
            <p:nvPr/>
          </p:nvSpPr>
          <p:spPr>
            <a:xfrm flipH="1">
              <a:off x="5040367" y="1803676"/>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738976BF-7FAA-46D3-90E1-34B18D6F4B2F}"/>
                </a:ext>
              </a:extLst>
            </p:cNvPr>
            <p:cNvSpPr/>
            <p:nvPr/>
          </p:nvSpPr>
          <p:spPr>
            <a:xfrm flipH="1">
              <a:off x="5040369" y="1896733"/>
              <a:ext cx="345921" cy="42181"/>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 name="Rectangle 20">
              <a:extLst>
                <a:ext uri="{FF2B5EF4-FFF2-40B4-BE49-F238E27FC236}">
                  <a16:creationId xmlns:a16="http://schemas.microsoft.com/office/drawing/2014/main" id="{6E49F3CD-C3CB-420F-FA9D-BE708B58C033}"/>
                </a:ext>
              </a:extLst>
            </p:cNvPr>
            <p:cNvSpPr/>
            <p:nvPr/>
          </p:nvSpPr>
          <p:spPr>
            <a:xfrm flipH="1">
              <a:off x="5040367" y="1710618"/>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22" name="Freeform: Shape 21">
              <a:extLst>
                <a:ext uri="{FF2B5EF4-FFF2-40B4-BE49-F238E27FC236}">
                  <a16:creationId xmlns:a16="http://schemas.microsoft.com/office/drawing/2014/main" id="{6494A6D3-E39C-552A-EFC8-5E1416F3D7B2}"/>
                </a:ext>
              </a:extLst>
            </p:cNvPr>
            <p:cNvSpPr/>
            <p:nvPr/>
          </p:nvSpPr>
          <p:spPr>
            <a:xfrm flipV="1">
              <a:off x="5044117" y="1047149"/>
              <a:ext cx="0" cy="528288"/>
            </a:xfrm>
            <a:custGeom>
              <a:avLst/>
              <a:gdLst>
                <a:gd name="connsiteX0" fmla="*/ 0 w 727431"/>
                <a:gd name="connsiteY0" fmla="*/ 0 h 572596"/>
                <a:gd name="connsiteX1" fmla="*/ 0 w 727431"/>
                <a:gd name="connsiteY1" fmla="*/ 572596 h 572596"/>
                <a:gd name="connsiteX2" fmla="*/ 727431 w 727431"/>
                <a:gd name="connsiteY2" fmla="*/ 572596 h 572596"/>
                <a:gd name="connsiteX0" fmla="*/ 0 w 0"/>
                <a:gd name="connsiteY0" fmla="*/ 0 h 572596"/>
                <a:gd name="connsiteX1" fmla="*/ 0 w 0"/>
                <a:gd name="connsiteY1" fmla="*/ 572596 h 572596"/>
              </a:gdLst>
              <a:ahLst/>
              <a:cxnLst>
                <a:cxn ang="0">
                  <a:pos x="connsiteX0" y="connsiteY0"/>
                </a:cxn>
                <a:cxn ang="0">
                  <a:pos x="connsiteX1" y="connsiteY1"/>
                </a:cxn>
              </a:cxnLst>
              <a:rect l="l" t="t" r="r" b="b"/>
              <a:pathLst>
                <a:path h="572596">
                  <a:moveTo>
                    <a:pt x="0" y="0"/>
                  </a:moveTo>
                  <a:lnTo>
                    <a:pt x="0" y="572596"/>
                  </a:lnTo>
                </a:path>
              </a:pathLst>
            </a:custGeom>
            <a:noFill/>
            <a:ln w="9525" cap="flat" cmpd="sng" algn="ctr">
              <a:solidFill>
                <a:srgbClr val="CBB8F3">
                  <a:alpha val="25000"/>
                </a:srgbClr>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 name="Plus 761">
              <a:extLst>
                <a:ext uri="{FF2B5EF4-FFF2-40B4-BE49-F238E27FC236}">
                  <a16:creationId xmlns:a16="http://schemas.microsoft.com/office/drawing/2014/main" id="{360D25B4-BC19-77C7-6222-AF1D7537B162}"/>
                </a:ext>
              </a:extLst>
            </p:cNvPr>
            <p:cNvSpPr/>
            <p:nvPr/>
          </p:nvSpPr>
          <p:spPr>
            <a:xfrm>
              <a:off x="7408584" y="1109240"/>
              <a:ext cx="237664" cy="237664"/>
            </a:xfrm>
            <a:prstGeom prst="mathPlus">
              <a:avLst>
                <a:gd name="adj1" fmla="val 4427"/>
              </a:avLst>
            </a:prstGeom>
            <a:solidFill>
              <a:srgbClr val="FFFFFF">
                <a:alpha val="45000"/>
              </a:srgbClr>
            </a:solidFill>
            <a:ln w="28575" cap="flat" cmpd="sng" algn="ctr">
              <a:noFill/>
              <a:prstDash val="solid"/>
              <a:miter lim="800000"/>
            </a:ln>
            <a:effectLst/>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4" name="Right Triangle 23">
              <a:extLst>
                <a:ext uri="{FF2B5EF4-FFF2-40B4-BE49-F238E27FC236}">
                  <a16:creationId xmlns:a16="http://schemas.microsoft.com/office/drawing/2014/main" id="{C76B59FA-3233-F8BB-9DFC-B319F95A8D1D}"/>
                </a:ext>
              </a:extLst>
            </p:cNvPr>
            <p:cNvSpPr/>
            <p:nvPr/>
          </p:nvSpPr>
          <p:spPr>
            <a:xfrm flipH="1" flipV="1">
              <a:off x="5012262" y="739981"/>
              <a:ext cx="2727716" cy="1627496"/>
            </a:xfrm>
            <a:prstGeom prst="rtTriangle">
              <a:avLst/>
            </a:prstGeom>
            <a:solidFill>
              <a:srgbClr val="FFFFFF">
                <a:alpha val="10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 name="TextBox 107">
              <a:extLst>
                <a:ext uri="{FF2B5EF4-FFF2-40B4-BE49-F238E27FC236}">
                  <a16:creationId xmlns:a16="http://schemas.microsoft.com/office/drawing/2014/main" id="{F447564F-FB12-9CBC-FDC1-F4A64F665E57}"/>
                </a:ext>
              </a:extLst>
            </p:cNvPr>
            <p:cNvSpPr txBox="1"/>
            <p:nvPr/>
          </p:nvSpPr>
          <p:spPr>
            <a:xfrm flipH="1">
              <a:off x="5055326" y="733795"/>
              <a:ext cx="2612971" cy="355715"/>
            </a:xfrm>
            <a:prstGeom prst="rect">
              <a:avLst/>
            </a:prstGeom>
            <a:solidFill>
              <a:srgbClr val="DBB5FF">
                <a:alpha val="60000"/>
              </a:srgbClr>
            </a:solidFill>
          </p:spPr>
          <p:txBody>
            <a:bodyPr vert="horz" wrap="square" lIns="36000" tIns="45720" rIns="36000" bIns="45720" rtlCol="0" anchor="ctr">
              <a:noAutofit/>
            </a:bodyPr>
            <a:lstStyle>
              <a:defPPr>
                <a:defRPr lang="en-US"/>
              </a:defPPr>
              <a:lvl1pPr marL="0" marR="0" lvl="0" indent="0" algn="ctr" defTabSz="914400" rtl="0" eaLnBrk="1" fontAlgn="auto" latinLnBrk="0" hangingPunct="1">
                <a:lnSpc>
                  <a:spcPct val="100000"/>
                </a:lnSpc>
                <a:spcBef>
                  <a:spcPts val="0"/>
                </a:spcBef>
                <a:spcAft>
                  <a:spcPts val="0"/>
                </a:spcAft>
                <a:buClrTx/>
                <a:buSzTx/>
                <a:buFontTx/>
                <a:buNone/>
                <a:tabLst/>
                <a:defRPr kumimoji="0" sz="1300" b="1" i="0" u="none" strike="noStrike" kern="1200" cap="none" spc="0" normalizeH="0" baseline="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cs typeface="Gotham" panose="020B0604020202020204" charset="0"/>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rPr>
                <a:t>MIRV</a:t>
              </a:r>
              <a:endParaRPr kumimoji="0" lang="en-US"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endParaRPr>
            </a:p>
          </p:txBody>
        </p:sp>
      </p:grpSp>
      <p:sp>
        <p:nvSpPr>
          <p:cNvPr id="28" name="ZoneTexte 11">
            <a:extLst>
              <a:ext uri="{FF2B5EF4-FFF2-40B4-BE49-F238E27FC236}">
                <a16:creationId xmlns:a16="http://schemas.microsoft.com/office/drawing/2014/main" id="{74847572-8672-37C4-1DA7-BF00D26B3797}"/>
              </a:ext>
            </a:extLst>
          </p:cNvPr>
          <p:cNvSpPr txBox="1"/>
          <p:nvPr/>
        </p:nvSpPr>
        <p:spPr>
          <a:xfrm>
            <a:off x="10942079" y="1022055"/>
            <a:ext cx="6198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panose="020B0604020202020204" charset="0"/>
                <a:ea typeface="+mn-ea"/>
                <a:cs typeface="+mn-cs"/>
              </a:rPr>
              <a:t>DM4</a:t>
            </a:r>
          </a:p>
        </p:txBody>
      </p:sp>
      <p:sp>
        <p:nvSpPr>
          <p:cNvPr id="29" name="ZoneTexte 12">
            <a:extLst>
              <a:ext uri="{FF2B5EF4-FFF2-40B4-BE49-F238E27FC236}">
                <a16:creationId xmlns:a16="http://schemas.microsoft.com/office/drawing/2014/main" id="{2F6DC4D3-B566-7728-3070-F2213003A521}"/>
              </a:ext>
            </a:extLst>
          </p:cNvPr>
          <p:cNvSpPr txBox="1"/>
          <p:nvPr/>
        </p:nvSpPr>
        <p:spPr>
          <a:xfrm>
            <a:off x="10942079" y="702412"/>
            <a:ext cx="8801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FRα</a:t>
            </a:r>
          </a:p>
        </p:txBody>
      </p:sp>
      <p:sp>
        <p:nvSpPr>
          <p:cNvPr id="30" name="ZoneTexte 13">
            <a:extLst>
              <a:ext uri="{FF2B5EF4-FFF2-40B4-BE49-F238E27FC236}">
                <a16:creationId xmlns:a16="http://schemas.microsoft.com/office/drawing/2014/main" id="{7CBD87FD-448F-71D9-C271-F8559DA531BD}"/>
              </a:ext>
            </a:extLst>
          </p:cNvPr>
          <p:cNvSpPr txBox="1"/>
          <p:nvPr/>
        </p:nvSpPr>
        <p:spPr>
          <a:xfrm>
            <a:off x="10584443" y="1370405"/>
            <a:ext cx="121285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DAR: 3.5</a:t>
            </a:r>
          </a:p>
        </p:txBody>
      </p:sp>
      <p:pic>
        <p:nvPicPr>
          <p:cNvPr id="31" name="Graphic 30" descr="Target outline">
            <a:extLst>
              <a:ext uri="{FF2B5EF4-FFF2-40B4-BE49-F238E27FC236}">
                <a16:creationId xmlns:a16="http://schemas.microsoft.com/office/drawing/2014/main" id="{7ECC0EE2-9B1C-D75D-91EB-75633135FA9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697624" y="696700"/>
            <a:ext cx="318710" cy="318708"/>
          </a:xfrm>
          <a:prstGeom prst="rect">
            <a:avLst/>
          </a:prstGeom>
        </p:spPr>
      </p:pic>
      <p:pic>
        <p:nvPicPr>
          <p:cNvPr id="32" name="Graphic 31" descr="Gears outline">
            <a:extLst>
              <a:ext uri="{FF2B5EF4-FFF2-40B4-BE49-F238E27FC236}">
                <a16:creationId xmlns:a16="http://schemas.microsoft.com/office/drawing/2014/main" id="{017F2A91-8449-7DC6-C62C-B21D2E207080}"/>
              </a:ext>
            </a:extLst>
          </p:cNvPr>
          <p:cNvPicPr>
            <a:picLocks noChangeAspect="1"/>
          </p:cNvPicPr>
          <p:nvPr/>
        </p:nvPicPr>
        <p:blipFill>
          <a:blip r:embed="rId8">
            <a:extLst>
              <a:ext uri="{96DAC541-7B7A-43D3-8B79-37D633B846F1}">
                <asvg:svgBlip xmlns:asvg="http://schemas.microsoft.com/office/drawing/2016/SVG/main" r:embed="rId9"/>
              </a:ext>
            </a:extLst>
          </a:blip>
          <a:srcRect l="69" r="69"/>
          <a:stretch/>
        </p:blipFill>
        <p:spPr>
          <a:xfrm>
            <a:off x="10687356" y="1032831"/>
            <a:ext cx="318268" cy="318708"/>
          </a:xfrm>
          <a:prstGeom prst="rect">
            <a:avLst/>
          </a:prstGeom>
        </p:spPr>
      </p:pic>
      <p:grpSp>
        <p:nvGrpSpPr>
          <p:cNvPr id="33" name="Group 32">
            <a:extLst>
              <a:ext uri="{FF2B5EF4-FFF2-40B4-BE49-F238E27FC236}">
                <a16:creationId xmlns:a16="http://schemas.microsoft.com/office/drawing/2014/main" id="{C1A9F642-7E77-83F4-3932-A58F9C3FBCE8}"/>
              </a:ext>
            </a:extLst>
          </p:cNvPr>
          <p:cNvGrpSpPr>
            <a:grpSpLocks noChangeAspect="1"/>
          </p:cNvGrpSpPr>
          <p:nvPr/>
        </p:nvGrpSpPr>
        <p:grpSpPr>
          <a:xfrm>
            <a:off x="9805253" y="704694"/>
            <a:ext cx="676072" cy="823278"/>
            <a:chOff x="448087" y="1550302"/>
            <a:chExt cx="677223" cy="798756"/>
          </a:xfrm>
        </p:grpSpPr>
        <p:grpSp>
          <p:nvGrpSpPr>
            <p:cNvPr id="34" name="Group 33">
              <a:extLst>
                <a:ext uri="{FF2B5EF4-FFF2-40B4-BE49-F238E27FC236}">
                  <a16:creationId xmlns:a16="http://schemas.microsoft.com/office/drawing/2014/main" id="{1A0B3D45-67F9-85A7-D7F8-CAF4D8ACFD8D}"/>
                </a:ext>
              </a:extLst>
            </p:cNvPr>
            <p:cNvGrpSpPr>
              <a:grpSpLocks noChangeAspect="1"/>
            </p:cNvGrpSpPr>
            <p:nvPr/>
          </p:nvGrpSpPr>
          <p:grpSpPr>
            <a:xfrm>
              <a:off x="448087" y="1550302"/>
              <a:ext cx="677223" cy="756000"/>
              <a:chOff x="4971726" y="108672"/>
              <a:chExt cx="3548345" cy="3961121"/>
            </a:xfrm>
          </p:grpSpPr>
          <p:sp>
            <p:nvSpPr>
              <p:cNvPr id="40" name="Freeform 101">
                <a:extLst>
                  <a:ext uri="{FF2B5EF4-FFF2-40B4-BE49-F238E27FC236}">
                    <a16:creationId xmlns:a16="http://schemas.microsoft.com/office/drawing/2014/main" id="{4EAC43EF-C2C1-789E-17E8-4E76D9900E56}"/>
                  </a:ext>
                </a:extLst>
              </p:cNvPr>
              <p:cNvSpPr/>
              <p:nvPr/>
            </p:nvSpPr>
            <p:spPr>
              <a:xfrm rot="2400000" flipH="1">
                <a:off x="4971726" y="278723"/>
                <a:ext cx="3548345" cy="3791070"/>
              </a:xfrm>
              <a:custGeom>
                <a:avLst/>
                <a:gdLst>
                  <a:gd name="connsiteX0" fmla="*/ 1669343 w 3548345"/>
                  <a:gd name="connsiteY0" fmla="*/ 2223778 h 3791070"/>
                  <a:gd name="connsiteX1" fmla="*/ 1637807 w 3548345"/>
                  <a:gd name="connsiteY1" fmla="*/ 2261361 h 3791070"/>
                  <a:gd name="connsiteX2" fmla="*/ 1305225 w 3548345"/>
                  <a:gd name="connsiteY2" fmla="*/ 1982291 h 3791070"/>
                  <a:gd name="connsiteX3" fmla="*/ 1336760 w 3548345"/>
                  <a:gd name="connsiteY3" fmla="*/ 1944708 h 3791070"/>
                  <a:gd name="connsiteX4" fmla="*/ 3506300 w 3548345"/>
                  <a:gd name="connsiteY4" fmla="*/ 1637442 h 3791070"/>
                  <a:gd name="connsiteX5" fmla="*/ 3385250 w 3548345"/>
                  <a:gd name="connsiteY5" fmla="*/ 1610605 h 3791070"/>
                  <a:gd name="connsiteX6" fmla="*/ 2777019 w 3548345"/>
                  <a:gd name="connsiteY6" fmla="*/ 1717853 h 3791070"/>
                  <a:gd name="connsiteX7" fmla="*/ 2647199 w 3548345"/>
                  <a:gd name="connsiteY7" fmla="*/ 1841212 h 3791070"/>
                  <a:gd name="connsiteX8" fmla="*/ 2646802 w 3548345"/>
                  <a:gd name="connsiteY8" fmla="*/ 1857287 h 3791070"/>
                  <a:gd name="connsiteX9" fmla="*/ 2635852 w 3548345"/>
                  <a:gd name="connsiteY9" fmla="*/ 1829367 h 3791070"/>
                  <a:gd name="connsiteX10" fmla="*/ 2592720 w 3548345"/>
                  <a:gd name="connsiteY10" fmla="*/ 1784684 h 3791070"/>
                  <a:gd name="connsiteX11" fmla="*/ 2471670 w 3548345"/>
                  <a:gd name="connsiteY11" fmla="*/ 1757847 h 3791070"/>
                  <a:gd name="connsiteX12" fmla="*/ 1863438 w 3548345"/>
                  <a:gd name="connsiteY12" fmla="*/ 1865095 h 3791070"/>
                  <a:gd name="connsiteX13" fmla="*/ 1732031 w 3548345"/>
                  <a:gd name="connsiteY13" fmla="*/ 2052764 h 3791070"/>
                  <a:gd name="connsiteX14" fmla="*/ 1755518 w 3548345"/>
                  <a:gd name="connsiteY14" fmla="*/ 2112653 h 3791070"/>
                  <a:gd name="connsiteX15" fmla="*/ 1759300 w 3548345"/>
                  <a:gd name="connsiteY15" fmla="*/ 2116572 h 3791070"/>
                  <a:gd name="connsiteX16" fmla="*/ 1702268 w 3548345"/>
                  <a:gd name="connsiteY16" fmla="*/ 2184540 h 3791070"/>
                  <a:gd name="connsiteX17" fmla="*/ 1369685 w 3548345"/>
                  <a:gd name="connsiteY17" fmla="*/ 1905470 h 3791070"/>
                  <a:gd name="connsiteX18" fmla="*/ 1426717 w 3548345"/>
                  <a:gd name="connsiteY18" fmla="*/ 1837502 h 3791070"/>
                  <a:gd name="connsiteX19" fmla="*/ 1431233 w 3548345"/>
                  <a:gd name="connsiteY19" fmla="*/ 1840546 h 3791070"/>
                  <a:gd name="connsiteX20" fmla="*/ 1494290 w 3548345"/>
                  <a:gd name="connsiteY20" fmla="*/ 1853277 h 3791070"/>
                  <a:gd name="connsiteX21" fmla="*/ 1656290 w 3548345"/>
                  <a:gd name="connsiteY21" fmla="*/ 1691277 h 3791070"/>
                  <a:gd name="connsiteX22" fmla="*/ 1656290 w 3548345"/>
                  <a:gd name="connsiteY22" fmla="*/ 1073663 h 3791070"/>
                  <a:gd name="connsiteX23" fmla="*/ 1557348 w 3548345"/>
                  <a:gd name="connsiteY23" fmla="*/ 924393 h 3791070"/>
                  <a:gd name="connsiteX24" fmla="*/ 1527951 w 3548345"/>
                  <a:gd name="connsiteY24" fmla="*/ 918459 h 3791070"/>
                  <a:gd name="connsiteX25" fmla="*/ 1543712 w 3548345"/>
                  <a:gd name="connsiteY25" fmla="*/ 915277 h 3791070"/>
                  <a:gd name="connsiteX26" fmla="*/ 1642653 w 3548345"/>
                  <a:gd name="connsiteY26" fmla="*/ 766008 h 3791070"/>
                  <a:gd name="connsiteX27" fmla="*/ 1642653 w 3548345"/>
                  <a:gd name="connsiteY27" fmla="*/ 148394 h 3791070"/>
                  <a:gd name="connsiteX28" fmla="*/ 1595205 w 3548345"/>
                  <a:gd name="connsiteY28" fmla="*/ 33843 h 3791070"/>
                  <a:gd name="connsiteX29" fmla="*/ 1545009 w 3548345"/>
                  <a:gd name="connsiteY29" fmla="*/ 0 h 3791070"/>
                  <a:gd name="connsiteX30" fmla="*/ 1544965 w 3548345"/>
                  <a:gd name="connsiteY30" fmla="*/ 5233 h 3791070"/>
                  <a:gd name="connsiteX31" fmla="*/ 1483258 w 3548345"/>
                  <a:gd name="connsiteY31" fmla="*/ 150508 h 3791070"/>
                  <a:gd name="connsiteX32" fmla="*/ 1350906 w 3548345"/>
                  <a:gd name="connsiteY32" fmla="*/ 236505 h 3791070"/>
                  <a:gd name="connsiteX33" fmla="*/ 1318654 w 3548345"/>
                  <a:gd name="connsiteY33" fmla="*/ 242469 h 3791070"/>
                  <a:gd name="connsiteX34" fmla="*/ 1318654 w 3548345"/>
                  <a:gd name="connsiteY34" fmla="*/ 766007 h 3791070"/>
                  <a:gd name="connsiteX35" fmla="*/ 1417596 w 3548345"/>
                  <a:gd name="connsiteY35" fmla="*/ 915277 h 3791070"/>
                  <a:gd name="connsiteX36" fmla="*/ 1446993 w 3548345"/>
                  <a:gd name="connsiteY36" fmla="*/ 921212 h 3791070"/>
                  <a:gd name="connsiteX37" fmla="*/ 1431233 w 3548345"/>
                  <a:gd name="connsiteY37" fmla="*/ 924394 h 3791070"/>
                  <a:gd name="connsiteX38" fmla="*/ 1332290 w 3548345"/>
                  <a:gd name="connsiteY38" fmla="*/ 1073663 h 3791070"/>
                  <a:gd name="connsiteX39" fmla="*/ 1332290 w 3548345"/>
                  <a:gd name="connsiteY39" fmla="*/ 1691277 h 3791070"/>
                  <a:gd name="connsiteX40" fmla="*/ 1345021 w 3548345"/>
                  <a:gd name="connsiteY40" fmla="*/ 1754334 h 3791070"/>
                  <a:gd name="connsiteX41" fmla="*/ 1350525 w 3548345"/>
                  <a:gd name="connsiteY41" fmla="*/ 1762497 h 3791070"/>
                  <a:gd name="connsiteX42" fmla="*/ 1179579 w 3548345"/>
                  <a:gd name="connsiteY42" fmla="*/ 1768467 h 3791070"/>
                  <a:gd name="connsiteX43" fmla="*/ 1181639 w 3548345"/>
                  <a:gd name="connsiteY43" fmla="*/ 1827470 h 3791070"/>
                  <a:gd name="connsiteX44" fmla="*/ 1373903 w 3548345"/>
                  <a:gd name="connsiteY44" fmla="*/ 1820756 h 3791070"/>
                  <a:gd name="connsiteX45" fmla="*/ 1206095 w 3548345"/>
                  <a:gd name="connsiteY45" fmla="*/ 2020741 h 3791070"/>
                  <a:gd name="connsiteX46" fmla="*/ 1205646 w 3548345"/>
                  <a:gd name="connsiteY46" fmla="*/ 2020496 h 3791070"/>
                  <a:gd name="connsiteX47" fmla="*/ 1033903 w 3548345"/>
                  <a:gd name="connsiteY47" fmla="*/ 2071244 h 3791070"/>
                  <a:gd name="connsiteX48" fmla="*/ 621515 w 3548345"/>
                  <a:gd name="connsiteY48" fmla="*/ 2562710 h 3791070"/>
                  <a:gd name="connsiteX49" fmla="*/ 601361 w 3548345"/>
                  <a:gd name="connsiteY49" fmla="*/ 2740656 h 3791070"/>
                  <a:gd name="connsiteX50" fmla="*/ 606457 w 3548345"/>
                  <a:gd name="connsiteY50" fmla="*/ 2747044 h 3791070"/>
                  <a:gd name="connsiteX51" fmla="*/ 544879 w 3548345"/>
                  <a:gd name="connsiteY51" fmla="*/ 2740559 h 3791070"/>
                  <a:gd name="connsiteX52" fmla="*/ 434899 w 3548345"/>
                  <a:gd name="connsiteY52" fmla="*/ 2797811 h 3791070"/>
                  <a:gd name="connsiteX53" fmla="*/ 37904 w 3548345"/>
                  <a:gd name="connsiteY53" fmla="*/ 3270931 h 3791070"/>
                  <a:gd name="connsiteX54" fmla="*/ 57872 w 3548345"/>
                  <a:gd name="connsiteY54" fmla="*/ 3499162 h 3791070"/>
                  <a:gd name="connsiteX55" fmla="*/ 286103 w 3548345"/>
                  <a:gd name="connsiteY55" fmla="*/ 3479194 h 3791070"/>
                  <a:gd name="connsiteX56" fmla="*/ 683097 w 3548345"/>
                  <a:gd name="connsiteY56" fmla="*/ 3006074 h 3791070"/>
                  <a:gd name="connsiteX57" fmla="*/ 703251 w 3548345"/>
                  <a:gd name="connsiteY57" fmla="*/ 2828128 h 3791070"/>
                  <a:gd name="connsiteX58" fmla="*/ 698155 w 3548345"/>
                  <a:gd name="connsiteY58" fmla="*/ 2821741 h 3791070"/>
                  <a:gd name="connsiteX59" fmla="*/ 759733 w 3548345"/>
                  <a:gd name="connsiteY59" fmla="*/ 2828225 h 3791070"/>
                  <a:gd name="connsiteX60" fmla="*/ 869713 w 3548345"/>
                  <a:gd name="connsiteY60" fmla="*/ 2770973 h 3791070"/>
                  <a:gd name="connsiteX61" fmla="*/ 1282102 w 3548345"/>
                  <a:gd name="connsiteY61" fmla="*/ 2279507 h 3791070"/>
                  <a:gd name="connsiteX62" fmla="*/ 1262134 w 3548345"/>
                  <a:gd name="connsiteY62" fmla="*/ 2051277 h 3791070"/>
                  <a:gd name="connsiteX63" fmla="*/ 1251981 w 3548345"/>
                  <a:gd name="connsiteY63" fmla="*/ 2045744 h 3791070"/>
                  <a:gd name="connsiteX64" fmla="*/ 1272300 w 3548345"/>
                  <a:gd name="connsiteY64" fmla="*/ 2021529 h 3791070"/>
                  <a:gd name="connsiteX65" fmla="*/ 1604882 w 3548345"/>
                  <a:gd name="connsiteY65" fmla="*/ 2300599 h 3791070"/>
                  <a:gd name="connsiteX66" fmla="*/ 1584564 w 3548345"/>
                  <a:gd name="connsiteY66" fmla="*/ 2324814 h 3791070"/>
                  <a:gd name="connsiteX67" fmla="*/ 1577352 w 3548345"/>
                  <a:gd name="connsiteY67" fmla="*/ 2315776 h 3791070"/>
                  <a:gd name="connsiteX68" fmla="*/ 1349122 w 3548345"/>
                  <a:gd name="connsiteY68" fmla="*/ 2335744 h 3791070"/>
                  <a:gd name="connsiteX69" fmla="*/ 936733 w 3548345"/>
                  <a:gd name="connsiteY69" fmla="*/ 2827209 h 3791070"/>
                  <a:gd name="connsiteX70" fmla="*/ 899448 w 3548345"/>
                  <a:gd name="connsiteY70" fmla="*/ 2945460 h 3791070"/>
                  <a:gd name="connsiteX71" fmla="*/ 916527 w 3548345"/>
                  <a:gd name="connsiteY71" fmla="*/ 3004977 h 3791070"/>
                  <a:gd name="connsiteX72" fmla="*/ 909352 w 3548345"/>
                  <a:gd name="connsiteY72" fmla="*/ 3001067 h 3791070"/>
                  <a:gd name="connsiteX73" fmla="*/ 737609 w 3548345"/>
                  <a:gd name="connsiteY73" fmla="*/ 3051815 h 3791070"/>
                  <a:gd name="connsiteX74" fmla="*/ 340614 w 3548345"/>
                  <a:gd name="connsiteY74" fmla="*/ 3524935 h 3791070"/>
                  <a:gd name="connsiteX75" fmla="*/ 360582 w 3548345"/>
                  <a:gd name="connsiteY75" fmla="*/ 3753165 h 3791070"/>
                  <a:gd name="connsiteX76" fmla="*/ 588813 w 3548345"/>
                  <a:gd name="connsiteY76" fmla="*/ 3733198 h 3791070"/>
                  <a:gd name="connsiteX77" fmla="*/ 985807 w 3548345"/>
                  <a:gd name="connsiteY77" fmla="*/ 3260078 h 3791070"/>
                  <a:gd name="connsiteX78" fmla="*/ 1023092 w 3548345"/>
                  <a:gd name="connsiteY78" fmla="*/ 3141827 h 3791070"/>
                  <a:gd name="connsiteX79" fmla="*/ 1006013 w 3548345"/>
                  <a:gd name="connsiteY79" fmla="*/ 3082311 h 3791070"/>
                  <a:gd name="connsiteX80" fmla="*/ 1013188 w 3548345"/>
                  <a:gd name="connsiteY80" fmla="*/ 3086221 h 3791070"/>
                  <a:gd name="connsiteX81" fmla="*/ 1184931 w 3548345"/>
                  <a:gd name="connsiteY81" fmla="*/ 3035473 h 3791070"/>
                  <a:gd name="connsiteX82" fmla="*/ 1597320 w 3548345"/>
                  <a:gd name="connsiteY82" fmla="*/ 2544007 h 3791070"/>
                  <a:gd name="connsiteX83" fmla="*/ 1617474 w 3548345"/>
                  <a:gd name="connsiteY83" fmla="*/ 2366061 h 3791070"/>
                  <a:gd name="connsiteX84" fmla="*/ 1617155 w 3548345"/>
                  <a:gd name="connsiteY84" fmla="*/ 2365661 h 3791070"/>
                  <a:gd name="connsiteX85" fmla="*/ 1784962 w 3548345"/>
                  <a:gd name="connsiteY85" fmla="*/ 2165676 h 3791070"/>
                  <a:gd name="connsiteX86" fmla="*/ 1811737 w 3548345"/>
                  <a:gd name="connsiteY86" fmla="*/ 2356185 h 3791070"/>
                  <a:gd name="connsiteX87" fmla="*/ 1870201 w 3548345"/>
                  <a:gd name="connsiteY87" fmla="*/ 2347968 h 3791070"/>
                  <a:gd name="connsiteX88" fmla="*/ 1846396 w 3548345"/>
                  <a:gd name="connsiteY88" fmla="*/ 2178583 h 3791070"/>
                  <a:gd name="connsiteX89" fmla="*/ 1855390 w 3548345"/>
                  <a:gd name="connsiteY89" fmla="*/ 2182585 h 3791070"/>
                  <a:gd name="connsiteX90" fmla="*/ 1919701 w 3548345"/>
                  <a:gd name="connsiteY90" fmla="*/ 2184173 h 3791070"/>
                  <a:gd name="connsiteX91" fmla="*/ 2527931 w 3548345"/>
                  <a:gd name="connsiteY91" fmla="*/ 2076925 h 3791070"/>
                  <a:gd name="connsiteX92" fmla="*/ 2657752 w 3548345"/>
                  <a:gd name="connsiteY92" fmla="*/ 1953566 h 3791070"/>
                  <a:gd name="connsiteX93" fmla="*/ 2658149 w 3548345"/>
                  <a:gd name="connsiteY93" fmla="*/ 1937491 h 3791070"/>
                  <a:gd name="connsiteX94" fmla="*/ 2669099 w 3548345"/>
                  <a:gd name="connsiteY94" fmla="*/ 1965411 h 3791070"/>
                  <a:gd name="connsiteX95" fmla="*/ 2833281 w 3548345"/>
                  <a:gd name="connsiteY95" fmla="*/ 2036931 h 3791070"/>
                  <a:gd name="connsiteX96" fmla="*/ 3348866 w 3548345"/>
                  <a:gd name="connsiteY96" fmla="*/ 1946019 h 3791070"/>
                  <a:gd name="connsiteX97" fmla="*/ 3349138 w 3548345"/>
                  <a:gd name="connsiteY97" fmla="*/ 1913220 h 3791070"/>
                  <a:gd name="connsiteX98" fmla="*/ 3410846 w 3548345"/>
                  <a:gd name="connsiteY98" fmla="*/ 1767947 h 3791070"/>
                  <a:gd name="connsiteX99" fmla="*/ 3543199 w 3548345"/>
                  <a:gd name="connsiteY99" fmla="*/ 1681950 h 3791070"/>
                  <a:gd name="connsiteX100" fmla="*/ 3548345 w 3548345"/>
                  <a:gd name="connsiteY100" fmla="*/ 1680997 h 379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345" h="3791070">
                    <a:moveTo>
                      <a:pt x="1669343" y="2223778"/>
                    </a:moveTo>
                    <a:lnTo>
                      <a:pt x="1637807" y="2261361"/>
                    </a:lnTo>
                    <a:lnTo>
                      <a:pt x="1305225" y="1982291"/>
                    </a:lnTo>
                    <a:lnTo>
                      <a:pt x="1336760" y="1944708"/>
                    </a:lnTo>
                    <a:close/>
                    <a:moveTo>
                      <a:pt x="3506300" y="1637442"/>
                    </a:moveTo>
                    <a:cubicBezTo>
                      <a:pt x="3472339" y="1613662"/>
                      <a:pt x="3429305" y="1602837"/>
                      <a:pt x="3385250" y="1610605"/>
                    </a:cubicBezTo>
                    <a:lnTo>
                      <a:pt x="2777019" y="1717853"/>
                    </a:lnTo>
                    <a:cubicBezTo>
                      <a:pt x="2710936" y="1729505"/>
                      <a:pt x="2661321" y="1779681"/>
                      <a:pt x="2647199" y="1841212"/>
                    </a:cubicBezTo>
                    <a:lnTo>
                      <a:pt x="2646802" y="1857287"/>
                    </a:lnTo>
                    <a:lnTo>
                      <a:pt x="2635852" y="1829367"/>
                    </a:lnTo>
                    <a:cubicBezTo>
                      <a:pt x="2624414" y="1811703"/>
                      <a:pt x="2609701" y="1796574"/>
                      <a:pt x="2592720" y="1784684"/>
                    </a:cubicBezTo>
                    <a:cubicBezTo>
                      <a:pt x="2558759" y="1760903"/>
                      <a:pt x="2515725" y="1750079"/>
                      <a:pt x="2471670" y="1757847"/>
                    </a:cubicBezTo>
                    <a:lnTo>
                      <a:pt x="1863438" y="1865095"/>
                    </a:lnTo>
                    <a:cubicBezTo>
                      <a:pt x="1775328" y="1880631"/>
                      <a:pt x="1716494" y="1964654"/>
                      <a:pt x="1732031" y="2052764"/>
                    </a:cubicBezTo>
                    <a:cubicBezTo>
                      <a:pt x="1735915" y="2074792"/>
                      <a:pt x="1744079" y="2094990"/>
                      <a:pt x="1755518" y="2112653"/>
                    </a:cubicBezTo>
                    <a:lnTo>
                      <a:pt x="1759300" y="2116572"/>
                    </a:lnTo>
                    <a:lnTo>
                      <a:pt x="1702268" y="2184540"/>
                    </a:lnTo>
                    <a:lnTo>
                      <a:pt x="1369685" y="1905470"/>
                    </a:lnTo>
                    <a:lnTo>
                      <a:pt x="1426717" y="1837502"/>
                    </a:lnTo>
                    <a:lnTo>
                      <a:pt x="1431233" y="1840546"/>
                    </a:lnTo>
                    <a:cubicBezTo>
                      <a:pt x="1450614" y="1848743"/>
                      <a:pt x="1471923" y="1853277"/>
                      <a:pt x="1494290" y="1853277"/>
                    </a:cubicBezTo>
                    <a:cubicBezTo>
                      <a:pt x="1583760" y="1853277"/>
                      <a:pt x="1656290" y="1780746"/>
                      <a:pt x="1656290" y="1691277"/>
                    </a:cubicBezTo>
                    <a:lnTo>
                      <a:pt x="1656290" y="1073663"/>
                    </a:lnTo>
                    <a:cubicBezTo>
                      <a:pt x="1656290" y="1006560"/>
                      <a:pt x="1615492" y="948986"/>
                      <a:pt x="1557348" y="924393"/>
                    </a:cubicBezTo>
                    <a:lnTo>
                      <a:pt x="1527951" y="918459"/>
                    </a:lnTo>
                    <a:lnTo>
                      <a:pt x="1543712" y="915277"/>
                    </a:lnTo>
                    <a:cubicBezTo>
                      <a:pt x="1601856" y="890684"/>
                      <a:pt x="1642654" y="833110"/>
                      <a:pt x="1642653" y="766008"/>
                    </a:cubicBezTo>
                    <a:lnTo>
                      <a:pt x="1642653" y="148394"/>
                    </a:lnTo>
                    <a:cubicBezTo>
                      <a:pt x="1642654" y="103659"/>
                      <a:pt x="1624521" y="63159"/>
                      <a:pt x="1595205" y="33843"/>
                    </a:cubicBezTo>
                    <a:lnTo>
                      <a:pt x="1545009" y="0"/>
                    </a:lnTo>
                    <a:lnTo>
                      <a:pt x="1544965" y="5233"/>
                    </a:lnTo>
                    <a:cubicBezTo>
                      <a:pt x="1539569" y="56955"/>
                      <a:pt x="1519199" y="107675"/>
                      <a:pt x="1483258" y="150508"/>
                    </a:cubicBezTo>
                    <a:cubicBezTo>
                      <a:pt x="1447315" y="193343"/>
                      <a:pt x="1400905" y="222209"/>
                      <a:pt x="1350906" y="236505"/>
                    </a:cubicBezTo>
                    <a:lnTo>
                      <a:pt x="1318654" y="242469"/>
                    </a:lnTo>
                    <a:lnTo>
                      <a:pt x="1318654" y="766007"/>
                    </a:lnTo>
                    <a:cubicBezTo>
                      <a:pt x="1318654" y="833110"/>
                      <a:pt x="1359452" y="890684"/>
                      <a:pt x="1417596" y="915277"/>
                    </a:cubicBezTo>
                    <a:lnTo>
                      <a:pt x="1446993" y="921212"/>
                    </a:lnTo>
                    <a:lnTo>
                      <a:pt x="1431233" y="924394"/>
                    </a:lnTo>
                    <a:cubicBezTo>
                      <a:pt x="1373088" y="948987"/>
                      <a:pt x="1332290" y="1006560"/>
                      <a:pt x="1332290" y="1073663"/>
                    </a:cubicBezTo>
                    <a:lnTo>
                      <a:pt x="1332290" y="1691277"/>
                    </a:lnTo>
                    <a:cubicBezTo>
                      <a:pt x="1332290" y="1713644"/>
                      <a:pt x="1336824" y="1734953"/>
                      <a:pt x="1345021" y="1754334"/>
                    </a:cubicBezTo>
                    <a:lnTo>
                      <a:pt x="1350525" y="1762497"/>
                    </a:lnTo>
                    <a:lnTo>
                      <a:pt x="1179579" y="1768467"/>
                    </a:lnTo>
                    <a:lnTo>
                      <a:pt x="1181639" y="1827470"/>
                    </a:lnTo>
                    <a:lnTo>
                      <a:pt x="1373903" y="1820756"/>
                    </a:lnTo>
                    <a:lnTo>
                      <a:pt x="1206095" y="2020741"/>
                    </a:lnTo>
                    <a:lnTo>
                      <a:pt x="1205646" y="2020496"/>
                    </a:lnTo>
                    <a:cubicBezTo>
                      <a:pt x="1145297" y="2001961"/>
                      <a:pt x="1077036" y="2019841"/>
                      <a:pt x="1033903" y="2071244"/>
                    </a:cubicBezTo>
                    <a:lnTo>
                      <a:pt x="621515" y="2562710"/>
                    </a:lnTo>
                    <a:cubicBezTo>
                      <a:pt x="578382" y="2614114"/>
                      <a:pt x="572627" y="2684442"/>
                      <a:pt x="601361" y="2740656"/>
                    </a:cubicBezTo>
                    <a:lnTo>
                      <a:pt x="606457" y="2747044"/>
                    </a:lnTo>
                    <a:lnTo>
                      <a:pt x="544879" y="2740559"/>
                    </a:lnTo>
                    <a:cubicBezTo>
                      <a:pt x="503577" y="2744173"/>
                      <a:pt x="463654" y="2763542"/>
                      <a:pt x="434899" y="2797811"/>
                    </a:cubicBezTo>
                    <a:lnTo>
                      <a:pt x="37904" y="3270931"/>
                    </a:lnTo>
                    <a:cubicBezTo>
                      <a:pt x="-19606" y="3339469"/>
                      <a:pt x="-10666" y="3441651"/>
                      <a:pt x="57872" y="3499162"/>
                    </a:cubicBezTo>
                    <a:cubicBezTo>
                      <a:pt x="126410" y="3556672"/>
                      <a:pt x="228593" y="3547732"/>
                      <a:pt x="286103" y="3479194"/>
                    </a:cubicBezTo>
                    <a:lnTo>
                      <a:pt x="683097" y="3006074"/>
                    </a:lnTo>
                    <a:cubicBezTo>
                      <a:pt x="726230" y="2954671"/>
                      <a:pt x="731985" y="2884342"/>
                      <a:pt x="703251" y="2828128"/>
                    </a:cubicBezTo>
                    <a:lnTo>
                      <a:pt x="698155" y="2821741"/>
                    </a:lnTo>
                    <a:lnTo>
                      <a:pt x="759733" y="2828225"/>
                    </a:lnTo>
                    <a:cubicBezTo>
                      <a:pt x="801035" y="2824612"/>
                      <a:pt x="840958" y="2805242"/>
                      <a:pt x="869713" y="2770973"/>
                    </a:cubicBezTo>
                    <a:lnTo>
                      <a:pt x="1282102" y="2279507"/>
                    </a:lnTo>
                    <a:cubicBezTo>
                      <a:pt x="1339612" y="2210969"/>
                      <a:pt x="1330672" y="2108787"/>
                      <a:pt x="1262134" y="2051277"/>
                    </a:cubicBezTo>
                    <a:lnTo>
                      <a:pt x="1251981" y="2045744"/>
                    </a:lnTo>
                    <a:lnTo>
                      <a:pt x="1272300" y="2021529"/>
                    </a:lnTo>
                    <a:lnTo>
                      <a:pt x="1604882" y="2300599"/>
                    </a:lnTo>
                    <a:lnTo>
                      <a:pt x="1584564" y="2324814"/>
                    </a:lnTo>
                    <a:lnTo>
                      <a:pt x="1577352" y="2315776"/>
                    </a:lnTo>
                    <a:cubicBezTo>
                      <a:pt x="1508814" y="2258266"/>
                      <a:pt x="1406632" y="2267206"/>
                      <a:pt x="1349122" y="2335744"/>
                    </a:cubicBezTo>
                    <a:lnTo>
                      <a:pt x="936733" y="2827209"/>
                    </a:lnTo>
                    <a:cubicBezTo>
                      <a:pt x="907978" y="2861478"/>
                      <a:pt x="895835" y="2904159"/>
                      <a:pt x="899448" y="2945460"/>
                    </a:cubicBezTo>
                    <a:lnTo>
                      <a:pt x="916527" y="3004977"/>
                    </a:lnTo>
                    <a:lnTo>
                      <a:pt x="909352" y="3001067"/>
                    </a:lnTo>
                    <a:cubicBezTo>
                      <a:pt x="849003" y="2982532"/>
                      <a:pt x="780742" y="3000411"/>
                      <a:pt x="737609" y="3051815"/>
                    </a:cubicBezTo>
                    <a:lnTo>
                      <a:pt x="340614" y="3524935"/>
                    </a:lnTo>
                    <a:cubicBezTo>
                      <a:pt x="283104" y="3593473"/>
                      <a:pt x="292044" y="3695655"/>
                      <a:pt x="360582" y="3753165"/>
                    </a:cubicBezTo>
                    <a:cubicBezTo>
                      <a:pt x="429120" y="3810676"/>
                      <a:pt x="531303" y="3801736"/>
                      <a:pt x="588813" y="3733198"/>
                    </a:cubicBezTo>
                    <a:lnTo>
                      <a:pt x="985807" y="3260078"/>
                    </a:lnTo>
                    <a:cubicBezTo>
                      <a:pt x="1014563" y="3225809"/>
                      <a:pt x="1026705" y="3183129"/>
                      <a:pt x="1023092" y="3141827"/>
                    </a:cubicBezTo>
                    <a:lnTo>
                      <a:pt x="1006013" y="3082311"/>
                    </a:lnTo>
                    <a:lnTo>
                      <a:pt x="1013188" y="3086221"/>
                    </a:lnTo>
                    <a:cubicBezTo>
                      <a:pt x="1073538" y="3104756"/>
                      <a:pt x="1141799" y="3086876"/>
                      <a:pt x="1184931" y="3035473"/>
                    </a:cubicBezTo>
                    <a:lnTo>
                      <a:pt x="1597320" y="2544007"/>
                    </a:lnTo>
                    <a:cubicBezTo>
                      <a:pt x="1640453" y="2492603"/>
                      <a:pt x="1646207" y="2422275"/>
                      <a:pt x="1617474" y="2366061"/>
                    </a:cubicBezTo>
                    <a:lnTo>
                      <a:pt x="1617155" y="2365661"/>
                    </a:lnTo>
                    <a:lnTo>
                      <a:pt x="1784962" y="2165676"/>
                    </a:lnTo>
                    <a:lnTo>
                      <a:pt x="1811737" y="2356185"/>
                    </a:lnTo>
                    <a:lnTo>
                      <a:pt x="1870201" y="2347968"/>
                    </a:lnTo>
                    <a:lnTo>
                      <a:pt x="1846396" y="2178583"/>
                    </a:lnTo>
                    <a:lnTo>
                      <a:pt x="1855390" y="2182585"/>
                    </a:lnTo>
                    <a:cubicBezTo>
                      <a:pt x="1875901" y="2187292"/>
                      <a:pt x="1897673" y="2188057"/>
                      <a:pt x="1919701" y="2184173"/>
                    </a:cubicBezTo>
                    <a:lnTo>
                      <a:pt x="2527931" y="2076925"/>
                    </a:lnTo>
                    <a:cubicBezTo>
                      <a:pt x="2594014" y="2065273"/>
                      <a:pt x="2643629" y="2015097"/>
                      <a:pt x="2657752" y="1953566"/>
                    </a:cubicBezTo>
                    <a:lnTo>
                      <a:pt x="2658149" y="1937491"/>
                    </a:lnTo>
                    <a:lnTo>
                      <a:pt x="2669099" y="1965411"/>
                    </a:lnTo>
                    <a:cubicBezTo>
                      <a:pt x="2703414" y="2018402"/>
                      <a:pt x="2767198" y="2048583"/>
                      <a:pt x="2833281" y="2036931"/>
                    </a:cubicBezTo>
                    <a:lnTo>
                      <a:pt x="3348866" y="1946019"/>
                    </a:lnTo>
                    <a:lnTo>
                      <a:pt x="3349138" y="1913220"/>
                    </a:lnTo>
                    <a:cubicBezTo>
                      <a:pt x="3354536" y="1861499"/>
                      <a:pt x="3374904" y="1810781"/>
                      <a:pt x="3410846" y="1767947"/>
                    </a:cubicBezTo>
                    <a:cubicBezTo>
                      <a:pt x="3446788" y="1725113"/>
                      <a:pt x="3493200" y="1696246"/>
                      <a:pt x="3543199" y="1681950"/>
                    </a:cubicBezTo>
                    <a:lnTo>
                      <a:pt x="3548345" y="1680997"/>
                    </a:ln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41" name="Freeform 102">
                <a:extLst>
                  <a:ext uri="{FF2B5EF4-FFF2-40B4-BE49-F238E27FC236}">
                    <a16:creationId xmlns:a16="http://schemas.microsoft.com/office/drawing/2014/main" id="{EC28D941-BC5D-1609-5811-5F69E4893821}"/>
                  </a:ext>
                </a:extLst>
              </p:cNvPr>
              <p:cNvSpPr/>
              <p:nvPr/>
            </p:nvSpPr>
            <p:spPr>
              <a:xfrm rot="19200000">
                <a:off x="5553762" y="108672"/>
                <a:ext cx="2725262" cy="2584861"/>
              </a:xfrm>
              <a:custGeom>
                <a:avLst/>
                <a:gdLst>
                  <a:gd name="connsiteX0" fmla="*/ 2725262 w 2725262"/>
                  <a:gd name="connsiteY0" fmla="*/ 2200122 h 2584861"/>
                  <a:gd name="connsiteX1" fmla="*/ 2725152 w 2725262"/>
                  <a:gd name="connsiteY1" fmla="*/ 2204524 h 2584861"/>
                  <a:gd name="connsiteX2" fmla="*/ 2595332 w 2725262"/>
                  <a:gd name="connsiteY2" fmla="*/ 2327884 h 2584861"/>
                  <a:gd name="connsiteX3" fmla="*/ 1987101 w 2725262"/>
                  <a:gd name="connsiteY3" fmla="*/ 2435131 h 2584861"/>
                  <a:gd name="connsiteX4" fmla="*/ 1822919 w 2725262"/>
                  <a:gd name="connsiteY4" fmla="*/ 2363612 h 2584861"/>
                  <a:gd name="connsiteX5" fmla="*/ 1811970 w 2725262"/>
                  <a:gd name="connsiteY5" fmla="*/ 2335694 h 2584861"/>
                  <a:gd name="connsiteX6" fmla="*/ 1811573 w 2725262"/>
                  <a:gd name="connsiteY6" fmla="*/ 2351766 h 2584861"/>
                  <a:gd name="connsiteX7" fmla="*/ 1681753 w 2725262"/>
                  <a:gd name="connsiteY7" fmla="*/ 2475126 h 2584861"/>
                  <a:gd name="connsiteX8" fmla="*/ 1073522 w 2725262"/>
                  <a:gd name="connsiteY8" fmla="*/ 2582373 h 2584861"/>
                  <a:gd name="connsiteX9" fmla="*/ 885852 w 2725262"/>
                  <a:gd name="connsiteY9" fmla="*/ 2450965 h 2584861"/>
                  <a:gd name="connsiteX10" fmla="*/ 1017260 w 2725262"/>
                  <a:gd name="connsiteY10" fmla="*/ 2263295 h 2584861"/>
                  <a:gd name="connsiteX11" fmla="*/ 1625490 w 2725262"/>
                  <a:gd name="connsiteY11" fmla="*/ 2156048 h 2584861"/>
                  <a:gd name="connsiteX12" fmla="*/ 1746541 w 2725262"/>
                  <a:gd name="connsiteY12" fmla="*/ 2182884 h 2584861"/>
                  <a:gd name="connsiteX13" fmla="*/ 1789673 w 2725262"/>
                  <a:gd name="connsiteY13" fmla="*/ 2227567 h 2584861"/>
                  <a:gd name="connsiteX14" fmla="*/ 1800622 w 2725262"/>
                  <a:gd name="connsiteY14" fmla="*/ 2255485 h 2584861"/>
                  <a:gd name="connsiteX15" fmla="*/ 1801019 w 2725262"/>
                  <a:gd name="connsiteY15" fmla="*/ 2239413 h 2584861"/>
                  <a:gd name="connsiteX16" fmla="*/ 1930839 w 2725262"/>
                  <a:gd name="connsiteY16" fmla="*/ 2116053 h 2584861"/>
                  <a:gd name="connsiteX17" fmla="*/ 2461140 w 2725262"/>
                  <a:gd name="connsiteY17" fmla="*/ 2022547 h 2584861"/>
                  <a:gd name="connsiteX18" fmla="*/ 2470494 w 2725262"/>
                  <a:gd name="connsiteY18" fmla="*/ 2055146 h 2584861"/>
                  <a:gd name="connsiteX19" fmla="*/ 2537360 w 2725262"/>
                  <a:gd name="connsiteY19" fmla="*/ 2138950 h 2584861"/>
                  <a:gd name="connsiteX20" fmla="*/ 2631502 w 2725262"/>
                  <a:gd name="connsiteY20" fmla="*/ 2190248 h 2584861"/>
                  <a:gd name="connsiteX21" fmla="*/ 103259 w 2725262"/>
                  <a:gd name="connsiteY21" fmla="*/ 0 h 2584861"/>
                  <a:gd name="connsiteX22" fmla="*/ 129264 w 2725262"/>
                  <a:gd name="connsiteY22" fmla="*/ 90621 h 2584861"/>
                  <a:gd name="connsiteX23" fmla="*/ 196130 w 2725262"/>
                  <a:gd name="connsiteY23" fmla="*/ 174425 h 2584861"/>
                  <a:gd name="connsiteX24" fmla="*/ 290272 w 2725262"/>
                  <a:gd name="connsiteY24" fmla="*/ 225722 h 2584861"/>
                  <a:gd name="connsiteX25" fmla="*/ 324000 w 2725262"/>
                  <a:gd name="connsiteY25" fmla="*/ 229274 h 2584861"/>
                  <a:gd name="connsiteX26" fmla="*/ 324000 w 2725262"/>
                  <a:gd name="connsiteY26" fmla="*/ 767755 h 2584861"/>
                  <a:gd name="connsiteX27" fmla="*/ 225058 w 2725262"/>
                  <a:gd name="connsiteY27" fmla="*/ 917024 h 2584861"/>
                  <a:gd name="connsiteX28" fmla="*/ 209299 w 2725262"/>
                  <a:gd name="connsiteY28" fmla="*/ 920206 h 2584861"/>
                  <a:gd name="connsiteX29" fmla="*/ 238694 w 2725262"/>
                  <a:gd name="connsiteY29" fmla="*/ 926140 h 2584861"/>
                  <a:gd name="connsiteX30" fmla="*/ 337636 w 2725262"/>
                  <a:gd name="connsiteY30" fmla="*/ 1075410 h 2584861"/>
                  <a:gd name="connsiteX31" fmla="*/ 337636 w 2725262"/>
                  <a:gd name="connsiteY31" fmla="*/ 1693024 h 2584861"/>
                  <a:gd name="connsiteX32" fmla="*/ 175636 w 2725262"/>
                  <a:gd name="connsiteY32" fmla="*/ 1855024 h 2584861"/>
                  <a:gd name="connsiteX33" fmla="*/ 13636 w 2725262"/>
                  <a:gd name="connsiteY33" fmla="*/ 1693024 h 2584861"/>
                  <a:gd name="connsiteX34" fmla="*/ 13636 w 2725262"/>
                  <a:gd name="connsiteY34" fmla="*/ 1075410 h 2584861"/>
                  <a:gd name="connsiteX35" fmla="*/ 112579 w 2725262"/>
                  <a:gd name="connsiteY35" fmla="*/ 926141 h 2584861"/>
                  <a:gd name="connsiteX36" fmla="*/ 128338 w 2725262"/>
                  <a:gd name="connsiteY36" fmla="*/ 922959 h 2584861"/>
                  <a:gd name="connsiteX37" fmla="*/ 98942 w 2725262"/>
                  <a:gd name="connsiteY37" fmla="*/ 917024 h 2584861"/>
                  <a:gd name="connsiteX38" fmla="*/ 0 w 2725262"/>
                  <a:gd name="connsiteY38" fmla="*/ 767755 h 2584861"/>
                  <a:gd name="connsiteX39" fmla="*/ 0 w 2725262"/>
                  <a:gd name="connsiteY39" fmla="*/ 150141 h 2584861"/>
                  <a:gd name="connsiteX40" fmla="*/ 98942 w 2725262"/>
                  <a:gd name="connsiteY40" fmla="*/ 872 h 258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25262" h="2584861">
                    <a:moveTo>
                      <a:pt x="2725262" y="2200122"/>
                    </a:moveTo>
                    <a:lnTo>
                      <a:pt x="2725152" y="2204524"/>
                    </a:lnTo>
                    <a:cubicBezTo>
                      <a:pt x="2711030" y="2266055"/>
                      <a:pt x="2661415" y="2316231"/>
                      <a:pt x="2595332" y="2327884"/>
                    </a:cubicBezTo>
                    <a:lnTo>
                      <a:pt x="1987101" y="2435131"/>
                    </a:lnTo>
                    <a:cubicBezTo>
                      <a:pt x="1921018" y="2446783"/>
                      <a:pt x="1857234" y="2416602"/>
                      <a:pt x="1822919" y="2363612"/>
                    </a:cubicBezTo>
                    <a:lnTo>
                      <a:pt x="1811970" y="2335694"/>
                    </a:lnTo>
                    <a:lnTo>
                      <a:pt x="1811573" y="2351766"/>
                    </a:lnTo>
                    <a:cubicBezTo>
                      <a:pt x="1797450" y="2413297"/>
                      <a:pt x="1747835" y="2463473"/>
                      <a:pt x="1681753" y="2475126"/>
                    </a:cubicBezTo>
                    <a:lnTo>
                      <a:pt x="1073522" y="2582373"/>
                    </a:lnTo>
                    <a:cubicBezTo>
                      <a:pt x="985411" y="2597909"/>
                      <a:pt x="901388" y="2539076"/>
                      <a:pt x="885852" y="2450965"/>
                    </a:cubicBezTo>
                    <a:cubicBezTo>
                      <a:pt x="870315" y="2362854"/>
                      <a:pt x="929149" y="2278832"/>
                      <a:pt x="1017260" y="2263295"/>
                    </a:cubicBezTo>
                    <a:lnTo>
                      <a:pt x="1625490" y="2156048"/>
                    </a:lnTo>
                    <a:cubicBezTo>
                      <a:pt x="1669546" y="2148280"/>
                      <a:pt x="1712579" y="2159104"/>
                      <a:pt x="1746541" y="2182884"/>
                    </a:cubicBezTo>
                    <a:cubicBezTo>
                      <a:pt x="1763522" y="2194774"/>
                      <a:pt x="1778235" y="2209903"/>
                      <a:pt x="1789673" y="2227567"/>
                    </a:cubicBezTo>
                    <a:lnTo>
                      <a:pt x="1800622" y="2255485"/>
                    </a:lnTo>
                    <a:lnTo>
                      <a:pt x="1801019" y="2239413"/>
                    </a:lnTo>
                    <a:cubicBezTo>
                      <a:pt x="1815142" y="2177881"/>
                      <a:pt x="1864756" y="2127705"/>
                      <a:pt x="1930839" y="2116053"/>
                    </a:cubicBezTo>
                    <a:lnTo>
                      <a:pt x="2461140" y="2022547"/>
                    </a:lnTo>
                    <a:lnTo>
                      <a:pt x="2470494" y="2055146"/>
                    </a:lnTo>
                    <a:cubicBezTo>
                      <a:pt x="2486456" y="2086374"/>
                      <a:pt x="2508804" y="2114988"/>
                      <a:pt x="2537360" y="2138950"/>
                    </a:cubicBezTo>
                    <a:cubicBezTo>
                      <a:pt x="2565917" y="2162911"/>
                      <a:pt x="2597976" y="2179951"/>
                      <a:pt x="2631502" y="2190248"/>
                    </a:cubicBezTo>
                    <a:close/>
                    <a:moveTo>
                      <a:pt x="103259" y="0"/>
                    </a:moveTo>
                    <a:lnTo>
                      <a:pt x="129264" y="90621"/>
                    </a:lnTo>
                    <a:cubicBezTo>
                      <a:pt x="145226" y="121849"/>
                      <a:pt x="167574" y="150463"/>
                      <a:pt x="196130" y="174425"/>
                    </a:cubicBezTo>
                    <a:cubicBezTo>
                      <a:pt x="224686" y="198386"/>
                      <a:pt x="256747" y="215426"/>
                      <a:pt x="290272" y="225722"/>
                    </a:cubicBezTo>
                    <a:lnTo>
                      <a:pt x="324000" y="229274"/>
                    </a:lnTo>
                    <a:lnTo>
                      <a:pt x="324000" y="767755"/>
                    </a:lnTo>
                    <a:cubicBezTo>
                      <a:pt x="324000" y="834858"/>
                      <a:pt x="283202" y="892431"/>
                      <a:pt x="225058" y="917024"/>
                    </a:cubicBezTo>
                    <a:lnTo>
                      <a:pt x="209299" y="920206"/>
                    </a:lnTo>
                    <a:lnTo>
                      <a:pt x="238694" y="926140"/>
                    </a:lnTo>
                    <a:cubicBezTo>
                      <a:pt x="296838" y="950734"/>
                      <a:pt x="337636" y="1008307"/>
                      <a:pt x="337636" y="1075410"/>
                    </a:cubicBezTo>
                    <a:lnTo>
                      <a:pt x="337636" y="1693024"/>
                    </a:lnTo>
                    <a:cubicBezTo>
                      <a:pt x="337636" y="1782494"/>
                      <a:pt x="265106" y="1855024"/>
                      <a:pt x="175636" y="1855024"/>
                    </a:cubicBezTo>
                    <a:cubicBezTo>
                      <a:pt x="86166" y="1855024"/>
                      <a:pt x="13636" y="1782494"/>
                      <a:pt x="13636" y="1693024"/>
                    </a:cubicBezTo>
                    <a:lnTo>
                      <a:pt x="13636" y="1075410"/>
                    </a:lnTo>
                    <a:cubicBezTo>
                      <a:pt x="13636" y="1008307"/>
                      <a:pt x="54435" y="950734"/>
                      <a:pt x="112579" y="926141"/>
                    </a:cubicBezTo>
                    <a:lnTo>
                      <a:pt x="128338" y="922959"/>
                    </a:lnTo>
                    <a:lnTo>
                      <a:pt x="98942" y="917024"/>
                    </a:lnTo>
                    <a:cubicBezTo>
                      <a:pt x="40798" y="892431"/>
                      <a:pt x="0" y="834858"/>
                      <a:pt x="0" y="767755"/>
                    </a:cubicBezTo>
                    <a:lnTo>
                      <a:pt x="0" y="150141"/>
                    </a:lnTo>
                    <a:cubicBezTo>
                      <a:pt x="0" y="83039"/>
                      <a:pt x="40798" y="25465"/>
                      <a:pt x="98942" y="872"/>
                    </a:cubicBez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nvGrpSpPr>
            <p:cNvPr id="35" name="Group 34">
              <a:extLst>
                <a:ext uri="{FF2B5EF4-FFF2-40B4-BE49-F238E27FC236}">
                  <a16:creationId xmlns:a16="http://schemas.microsoft.com/office/drawing/2014/main" id="{DB8C39D7-7B16-754B-8779-955EAA9671DD}"/>
                </a:ext>
              </a:extLst>
            </p:cNvPr>
            <p:cNvGrpSpPr/>
            <p:nvPr/>
          </p:nvGrpSpPr>
          <p:grpSpPr>
            <a:xfrm>
              <a:off x="643753" y="2061890"/>
              <a:ext cx="314773" cy="287168"/>
              <a:chOff x="643753" y="2061890"/>
              <a:chExt cx="314773" cy="287168"/>
            </a:xfrm>
          </p:grpSpPr>
          <p:sp>
            <p:nvSpPr>
              <p:cNvPr id="36" name="Explosion 1 94">
                <a:extLst>
                  <a:ext uri="{FF2B5EF4-FFF2-40B4-BE49-F238E27FC236}">
                    <a16:creationId xmlns:a16="http://schemas.microsoft.com/office/drawing/2014/main" id="{57BBBD0F-5537-7AF4-3AEE-CC0672867104}"/>
                  </a:ext>
                </a:extLst>
              </p:cNvPr>
              <p:cNvSpPr/>
              <p:nvPr/>
            </p:nvSpPr>
            <p:spPr>
              <a:xfrm>
                <a:off x="884852"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7" name="Explosion 1 96">
                <a:extLst>
                  <a:ext uri="{FF2B5EF4-FFF2-40B4-BE49-F238E27FC236}">
                    <a16:creationId xmlns:a16="http://schemas.microsoft.com/office/drawing/2014/main" id="{47415E93-D2C6-9ED5-989C-17F641648270}"/>
                  </a:ext>
                </a:extLst>
              </p:cNvPr>
              <p:cNvSpPr/>
              <p:nvPr/>
            </p:nvSpPr>
            <p:spPr>
              <a:xfrm>
                <a:off x="886526" y="2241058"/>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8" name="Explosion 1 98">
                <a:extLst>
                  <a:ext uri="{FF2B5EF4-FFF2-40B4-BE49-F238E27FC236}">
                    <a16:creationId xmlns:a16="http://schemas.microsoft.com/office/drawing/2014/main" id="{A0F28F06-B271-D639-E9F0-98546A631E94}"/>
                  </a:ext>
                </a:extLst>
              </p:cNvPr>
              <p:cNvSpPr/>
              <p:nvPr/>
            </p:nvSpPr>
            <p:spPr>
              <a:xfrm>
                <a:off x="643753"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39" name="Explosion 1 100">
                <a:extLst>
                  <a:ext uri="{FF2B5EF4-FFF2-40B4-BE49-F238E27FC236}">
                    <a16:creationId xmlns:a16="http://schemas.microsoft.com/office/drawing/2014/main" id="{54BFFE48-4D44-C9FF-2B39-14A2EE1626F4}"/>
                  </a:ext>
                </a:extLst>
              </p:cNvPr>
              <p:cNvSpPr/>
              <p:nvPr/>
            </p:nvSpPr>
            <p:spPr>
              <a:xfrm>
                <a:off x="643753" y="2240395"/>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spTree>
    <p:extLst>
      <p:ext uri="{BB962C8B-B14F-4D97-AF65-F5344CB8AC3E}">
        <p14:creationId xmlns:p14="http://schemas.microsoft.com/office/powerpoint/2010/main" val="426611773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3A22A17E-9396-EA19-545D-93533B2CAD66}"/>
            </a:ext>
          </a:extLst>
        </p:cNvPr>
        <p:cNvGrpSpPr/>
        <p:nvPr/>
      </p:nvGrpSpPr>
      <p:grpSpPr>
        <a:xfrm>
          <a:off x="0" y="0"/>
          <a:ext cx="0" cy="0"/>
          <a:chOff x="0" y="0"/>
          <a:chExt cx="0" cy="0"/>
        </a:xfrm>
      </p:grpSpPr>
      <p:sp>
        <p:nvSpPr>
          <p:cNvPr id="13" name="Text Placeholder 4">
            <a:extLst>
              <a:ext uri="{FF2B5EF4-FFF2-40B4-BE49-F238E27FC236}">
                <a16:creationId xmlns:a16="http://schemas.microsoft.com/office/drawing/2014/main" id="{BC80863E-60D8-90B1-79AB-D33DA325CAC1}"/>
              </a:ext>
            </a:extLst>
          </p:cNvPr>
          <p:cNvSpPr>
            <a:spLocks noGrp="1"/>
          </p:cNvSpPr>
          <p:nvPr>
            <p:ph type="body" sz="quarter" idx="14"/>
          </p:nvPr>
        </p:nvSpPr>
        <p:spPr>
          <a:xfrm>
            <a:off x="839788" y="527050"/>
            <a:ext cx="10700903" cy="495300"/>
          </a:xfrm>
        </p:spPr>
        <p:txBody>
          <a:bodyPr/>
          <a:lstStyle/>
          <a:p>
            <a:r>
              <a:rPr lang="en-GB" noProof="0"/>
              <a:t>MIRASOL: </a:t>
            </a:r>
            <a:r>
              <a:rPr lang="en-GB"/>
              <a:t>Safety profile of</a:t>
            </a:r>
            <a:r>
              <a:rPr lang="en-GB" noProof="0"/>
              <a:t> MIRV</a:t>
            </a:r>
          </a:p>
        </p:txBody>
      </p:sp>
      <p:sp>
        <p:nvSpPr>
          <p:cNvPr id="14" name="Rounded Rectangle 1">
            <a:extLst>
              <a:ext uri="{FF2B5EF4-FFF2-40B4-BE49-F238E27FC236}">
                <a16:creationId xmlns:a16="http://schemas.microsoft.com/office/drawing/2014/main" id="{DAD567C1-7C8F-562A-BC08-CECD3614B8A4}"/>
              </a:ext>
            </a:extLst>
          </p:cNvPr>
          <p:cNvSpPr/>
          <p:nvPr/>
        </p:nvSpPr>
        <p:spPr>
          <a:xfrm>
            <a:off x="531241" y="1981916"/>
            <a:ext cx="3011152" cy="3766085"/>
          </a:xfrm>
          <a:prstGeom prst="roundRect">
            <a:avLst>
              <a:gd name="adj" fmla="val 3576"/>
            </a:avLst>
          </a:prstGeom>
          <a:solidFill>
            <a:schemeClr val="bg1"/>
          </a:solidFill>
          <a:ln w="22225">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32" name="Rounded Rectangle 1">
            <a:extLst>
              <a:ext uri="{FF2B5EF4-FFF2-40B4-BE49-F238E27FC236}">
                <a16:creationId xmlns:a16="http://schemas.microsoft.com/office/drawing/2014/main" id="{CFD677A0-1E8A-A0B5-1D18-82149163D534}"/>
              </a:ext>
            </a:extLst>
          </p:cNvPr>
          <p:cNvSpPr/>
          <p:nvPr/>
        </p:nvSpPr>
        <p:spPr>
          <a:xfrm>
            <a:off x="3736095" y="1981916"/>
            <a:ext cx="7886162" cy="3766085"/>
          </a:xfrm>
          <a:prstGeom prst="roundRect">
            <a:avLst>
              <a:gd name="adj" fmla="val 4356"/>
            </a:avLst>
          </a:prstGeom>
          <a:solidFill>
            <a:schemeClr val="bg1"/>
          </a:solidFill>
          <a:ln w="22225">
            <a:noFill/>
          </a:ln>
          <a:effectLst>
            <a:outerShdw blurRad="368300" dist="76200" dir="5400000" sx="102000" sy="102000" algn="ctr" rotWithShape="0">
              <a:schemeClr val="accent4">
                <a:alpha val="59777"/>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0" tIns="360000" rIns="360000" b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0056"/>
              </a:solidFill>
              <a:effectLst/>
              <a:uLnTx/>
              <a:uFillTx/>
              <a:latin typeface="Gotham" panose="020B0604020202020204" charset="0"/>
              <a:ea typeface="+mn-ea"/>
              <a:cs typeface="Gotham" panose="020B0604020202020204" charset="0"/>
            </a:endParaRPr>
          </a:p>
        </p:txBody>
      </p:sp>
      <p:sp>
        <p:nvSpPr>
          <p:cNvPr id="33" name="Footer Placeholder 1">
            <a:extLst>
              <a:ext uri="{FF2B5EF4-FFF2-40B4-BE49-F238E27FC236}">
                <a16:creationId xmlns:a16="http://schemas.microsoft.com/office/drawing/2014/main" id="{FE35272A-B564-ACB4-9136-6A1183C1A406}"/>
              </a:ext>
            </a:extLst>
          </p:cNvPr>
          <p:cNvSpPr txBox="1">
            <a:spLocks/>
          </p:cNvSpPr>
          <p:nvPr/>
        </p:nvSpPr>
        <p:spPr>
          <a:xfrm>
            <a:off x="290186" y="6285494"/>
            <a:ext cx="11611627" cy="483852"/>
          </a:xfrm>
          <a:prstGeom prst="rect">
            <a:avLst/>
          </a:prstGeom>
        </p:spPr>
        <p:txBody>
          <a:bodyPr vert="horz" lIns="91440" tIns="45720" rIns="91440" bIns="45720" rtlCol="0" anchor="ctr"/>
          <a:lstStyle>
            <a:defPPr>
              <a:defRPr lang="en-US"/>
            </a:defPPr>
            <a:lvl1pPr marL="0" algn="l" defTabSz="914400" rtl="0" eaLnBrk="1" latinLnBrk="0" hangingPunct="1">
              <a:defRPr sz="900" kern="1200">
                <a:solidFill>
                  <a:schemeClr val="accent4"/>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dirty="0" err="1">
                <a:ln>
                  <a:noFill/>
                </a:ln>
                <a:solidFill>
                  <a:srgbClr val="020056"/>
                </a:solidFill>
                <a:effectLst/>
                <a:uLnTx/>
                <a:uFillTx/>
                <a:latin typeface="Gotham"/>
                <a:ea typeface="+mn-ea"/>
                <a:cs typeface="+mn-cs"/>
              </a:rPr>
              <a:t>a</a:t>
            </a:r>
            <a:r>
              <a:rPr kumimoji="0" lang="en-GB" sz="800" b="0" i="0" u="none" strike="noStrike" kern="1200" cap="none" spc="0" normalizeH="0" baseline="0" noProof="0" dirty="0" err="1">
                <a:ln>
                  <a:noFill/>
                </a:ln>
                <a:solidFill>
                  <a:srgbClr val="020056"/>
                </a:solidFill>
                <a:effectLst/>
                <a:uLnTx/>
                <a:uFillTx/>
                <a:latin typeface="Gotham"/>
                <a:ea typeface="+mn-ea"/>
                <a:cs typeface="+mn-cs"/>
              </a:rPr>
              <a:t>An</a:t>
            </a:r>
            <a:r>
              <a:rPr kumimoji="0" lang="en-GB" sz="800" b="0" i="0" u="none" strike="noStrike" kern="1200" cap="none" spc="0" normalizeH="0" baseline="0" noProof="0" dirty="0">
                <a:ln>
                  <a:noFill/>
                </a:ln>
                <a:solidFill>
                  <a:srgbClr val="020056"/>
                </a:solidFill>
                <a:effectLst/>
                <a:uLnTx/>
                <a:uFillTx/>
                <a:latin typeface="Gotham"/>
                <a:ea typeface="+mn-ea"/>
                <a:cs typeface="+mn-cs"/>
              </a:rPr>
              <a:t> objective response was defined as a complete or partial response.</a:t>
            </a:r>
            <a:endParaRPr kumimoji="0" lang="en-GB" sz="800" b="0" i="0" u="none" strike="noStrike" kern="1200" cap="none" spc="0" normalizeH="0" baseline="3000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AE, adverse event; CI, confidence interval; DAR, drug-to-antibody ratio; DM4, </a:t>
            </a:r>
            <a:r>
              <a:rPr kumimoji="0" lang="en-GB" sz="800" b="0" i="0" u="none" strike="noStrike" kern="1200" cap="none" spc="0" normalizeH="0" baseline="0" noProof="0" dirty="0" err="1">
                <a:ln>
                  <a:noFill/>
                </a:ln>
                <a:solidFill>
                  <a:srgbClr val="020056"/>
                </a:solidFill>
                <a:effectLst/>
                <a:uLnTx/>
                <a:uFillTx/>
                <a:latin typeface="Gotham"/>
                <a:ea typeface="+mn-ea"/>
                <a:cs typeface="+mn-cs"/>
              </a:rPr>
              <a:t>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FR</a:t>
            </a:r>
            <a:r>
              <a:rPr kumimoji="0" lang="el-GR" sz="800" b="0" i="0" u="none" strike="noStrike" kern="1200" cap="none" spc="0" normalizeH="0" baseline="0" noProof="0" dirty="0">
                <a:ln>
                  <a:noFill/>
                </a:ln>
                <a:solidFill>
                  <a:srgbClr val="020056"/>
                </a:solidFill>
                <a:effectLst/>
                <a:uLnTx/>
                <a:uFillTx/>
                <a:latin typeface="Gotham"/>
                <a:ea typeface="+mn-ea"/>
                <a:cs typeface="+mn-cs"/>
              </a:rPr>
              <a:t>α</a:t>
            </a:r>
            <a:r>
              <a:rPr kumimoji="0" lang="en-GB" sz="800" b="0" i="0" u="none" strike="noStrike" kern="1200" cap="none" spc="0" normalizeH="0" baseline="0" noProof="0" dirty="0">
                <a:ln>
                  <a:noFill/>
                </a:ln>
                <a:solidFill>
                  <a:srgbClr val="020056"/>
                </a:solidFill>
                <a:effectLst/>
                <a:uLnTx/>
                <a:uFillTx/>
                <a:latin typeface="Gotham"/>
                <a:ea typeface="+mn-ea"/>
                <a:cs typeface="+mn-cs"/>
              </a:rPr>
              <a:t>, folate receptor alpha; ICC, investigator's choice chemotherapy; ILD, interstitial lung disease; INV, investigator; MIRV, </a:t>
            </a:r>
            <a:r>
              <a:rPr kumimoji="0" lang="en-GB" sz="800" b="0" i="0" u="none" strike="noStrike" kern="1200" cap="none" spc="0" normalizeH="0" baseline="0" noProof="0" dirty="0" err="1">
                <a:ln>
                  <a:noFill/>
                </a:ln>
                <a:solidFill>
                  <a:srgbClr val="020056"/>
                </a:solidFill>
                <a:effectLst/>
                <a:uLnTx/>
                <a:uFillTx/>
                <a:latin typeface="Gotham"/>
                <a:ea typeface="+mn-ea"/>
                <a:cs typeface="+mn-cs"/>
              </a:rPr>
              <a:t>mirvetuximab</a:t>
            </a:r>
            <a:r>
              <a:rPr kumimoji="0" lang="en-GB" sz="800" b="0" i="0" u="none" strike="noStrike" kern="1200" cap="none" spc="0" normalizeH="0" baseline="0" noProof="0" dirty="0">
                <a:ln>
                  <a:noFill/>
                </a:ln>
                <a:solidFill>
                  <a:srgbClr val="020056"/>
                </a:solidFill>
                <a:effectLst/>
                <a:uLnTx/>
                <a:uFillTx/>
                <a:latin typeface="Gotham"/>
                <a:ea typeface="+mn-ea"/>
                <a:cs typeface="+mn-cs"/>
              </a:rPr>
              <a:t> </a:t>
            </a:r>
            <a:r>
              <a:rPr kumimoji="0" lang="en-GB" sz="800" b="0" i="0" u="none" strike="noStrike" kern="1200" cap="none" spc="0" normalizeH="0" baseline="0" noProof="0" dirty="0" err="1">
                <a:ln>
                  <a:noFill/>
                </a:ln>
                <a:solidFill>
                  <a:srgbClr val="020056"/>
                </a:solidFill>
                <a:effectLst/>
                <a:uLnTx/>
                <a:uFillTx/>
                <a:latin typeface="Gotham"/>
                <a:ea typeface="+mn-ea"/>
                <a:cs typeface="+mn-cs"/>
              </a:rPr>
              <a:t>soravtansine</a:t>
            </a:r>
            <a:r>
              <a:rPr kumimoji="0" lang="en-GB" sz="800" b="0" i="0" u="none" strike="noStrike" kern="1200" cap="none" spc="0" normalizeH="0" baseline="0" noProof="0" dirty="0">
                <a:ln>
                  <a:noFill/>
                </a:ln>
                <a:solidFill>
                  <a:srgbClr val="020056"/>
                </a:solidFill>
                <a:effectLst/>
                <a:uLnTx/>
                <a:uFillTx/>
                <a:latin typeface="Gotham"/>
                <a:ea typeface="+mn-ea"/>
                <a:cs typeface="+mn-cs"/>
              </a:rPr>
              <a:t>; Pac, paclitaxel; PLD, pegylated liposomal doxorubicin; PROC, platinum-resistant ovarian cancer; TEAE, treatment-emergent adverse event; TRAE, treatment-related adverse event.</a:t>
            </a:r>
            <a:endParaRPr kumimoji="0" lang="el-GR" sz="800" b="0" i="0" u="none" strike="noStrike" kern="1200" cap="none" spc="0" normalizeH="0" baseline="0" noProof="0" dirty="0">
              <a:ln>
                <a:noFill/>
              </a:ln>
              <a:solidFill>
                <a:srgbClr val="020056"/>
              </a:solidFill>
              <a:effectLst/>
              <a:uLnTx/>
              <a:uFillTx/>
              <a:latin typeface="Gotham"/>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0" noProof="0" dirty="0">
                <a:ln>
                  <a:noFill/>
                </a:ln>
                <a:solidFill>
                  <a:srgbClr val="020056"/>
                </a:solidFill>
                <a:effectLst/>
                <a:uLnTx/>
                <a:uFillTx/>
                <a:latin typeface="Gotham"/>
                <a:ea typeface="+mn-ea"/>
                <a:cs typeface="+mn-cs"/>
              </a:rPr>
              <a:t>​1. Van Gorp T, et al. Presented at SGO Annual Meeting on Women’s Cancer, 2025.</a:t>
            </a:r>
          </a:p>
        </p:txBody>
      </p:sp>
      <p:sp>
        <p:nvSpPr>
          <p:cNvPr id="9" name="TextBox 8">
            <a:extLst>
              <a:ext uri="{FF2B5EF4-FFF2-40B4-BE49-F238E27FC236}">
                <a16:creationId xmlns:a16="http://schemas.microsoft.com/office/drawing/2014/main" id="{146F310E-29D2-8311-E0C9-4344DEC22442}"/>
              </a:ext>
            </a:extLst>
          </p:cNvPr>
          <p:cNvSpPr txBox="1"/>
          <p:nvPr/>
        </p:nvSpPr>
        <p:spPr>
          <a:xfrm>
            <a:off x="659068" y="2300254"/>
            <a:ext cx="2755493" cy="1564704"/>
          </a:xfrm>
          <a:prstGeom prst="rect">
            <a:avLst/>
          </a:prstGeom>
          <a:noFill/>
        </p:spPr>
        <p:txBody>
          <a:bodyPr wrap="square" numCol="1" rtlCol="0">
            <a:no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1200" cap="none" spc="0" normalizeH="0" baseline="0" noProof="0">
                <a:ln>
                  <a:noFill/>
                </a:ln>
                <a:solidFill>
                  <a:srgbClr val="48008E"/>
                </a:solidFill>
                <a:effectLst/>
                <a:uLnTx/>
                <a:uFillTx/>
                <a:latin typeface="Gotham"/>
                <a:ea typeface="+mn-ea"/>
                <a:cs typeface="+mn-cs"/>
              </a:rPr>
              <a:t>Ocular toxicities with MIRV </a:t>
            </a:r>
            <a:r>
              <a:rPr kumimoji="0" lang="en-GB" sz="1200" b="0" i="0" u="none" strike="noStrike" kern="1200" cap="none" spc="0" normalizeH="0" baseline="0" noProof="0">
                <a:ln>
                  <a:noFill/>
                </a:ln>
                <a:solidFill>
                  <a:srgbClr val="48008E"/>
                </a:solidFill>
                <a:effectLst/>
                <a:uLnTx/>
                <a:uFillTx/>
                <a:latin typeface="Gotham"/>
                <a:ea typeface="+mn-ea"/>
                <a:cs typeface="+mn-cs"/>
              </a:rPr>
              <a:t>included</a:t>
            </a:r>
            <a:r>
              <a:rPr kumimoji="0" lang="en-GB" sz="1200" b="1" i="0" u="none" strike="noStrike" kern="1200" cap="none" spc="0" normalizeH="0" baseline="0" noProof="0">
                <a:ln>
                  <a:noFill/>
                </a:ln>
                <a:solidFill>
                  <a:srgbClr val="48008E"/>
                </a:solidFill>
                <a:effectLst/>
                <a:uLnTx/>
                <a:uFillTx/>
                <a:latin typeface="Gotham"/>
                <a:ea typeface="+mn-ea"/>
                <a:cs typeface="+mn-cs"/>
              </a:rPr>
              <a:t> blurred vision </a:t>
            </a:r>
            <a:r>
              <a:rPr kumimoji="0" lang="en-GB" sz="1200" b="0" i="0" u="none" strike="noStrike" kern="1200" cap="none" spc="0" normalizeH="0" baseline="0" noProof="0">
                <a:ln>
                  <a:noFill/>
                </a:ln>
                <a:solidFill>
                  <a:srgbClr val="48008E"/>
                </a:solidFill>
                <a:effectLst/>
                <a:uLnTx/>
                <a:uFillTx/>
                <a:latin typeface="Gotham"/>
                <a:ea typeface="+mn-ea"/>
                <a:cs typeface="+mn-cs"/>
              </a:rPr>
              <a:t>(43%), </a:t>
            </a:r>
            <a:r>
              <a:rPr kumimoji="0" lang="en-GB" sz="1200" b="1" i="0" u="none" strike="noStrike" kern="1200" cap="none" spc="0" normalizeH="0" baseline="0" noProof="0">
                <a:ln>
                  <a:noFill/>
                </a:ln>
                <a:solidFill>
                  <a:srgbClr val="48008E"/>
                </a:solidFill>
                <a:effectLst/>
                <a:uLnTx/>
                <a:uFillTx/>
                <a:latin typeface="Gotham"/>
                <a:ea typeface="+mn-ea"/>
                <a:cs typeface="+mn-cs"/>
              </a:rPr>
              <a:t>keratopathy </a:t>
            </a:r>
            <a:r>
              <a:rPr kumimoji="0" lang="en-GB" sz="1200" b="0" i="0" u="none" strike="noStrike" kern="1200" cap="none" spc="0" normalizeH="0" baseline="0" noProof="0">
                <a:ln>
                  <a:noFill/>
                </a:ln>
                <a:solidFill>
                  <a:srgbClr val="48008E"/>
                </a:solidFill>
                <a:effectLst/>
                <a:uLnTx/>
                <a:uFillTx/>
                <a:latin typeface="Gotham"/>
                <a:ea typeface="+mn-ea"/>
                <a:cs typeface="+mn-cs"/>
              </a:rPr>
              <a:t>(33%), and </a:t>
            </a:r>
            <a:r>
              <a:rPr kumimoji="0" lang="en-GB" sz="1200" b="1" i="0" u="none" strike="noStrike" kern="1200" cap="none" spc="0" normalizeH="0" baseline="0" noProof="0">
                <a:ln>
                  <a:noFill/>
                </a:ln>
                <a:solidFill>
                  <a:srgbClr val="48008E"/>
                </a:solidFill>
                <a:effectLst/>
                <a:uLnTx/>
                <a:uFillTx/>
                <a:latin typeface="Gotham"/>
                <a:ea typeface="+mn-ea"/>
                <a:cs typeface="+mn-cs"/>
              </a:rPr>
              <a:t>dry eye </a:t>
            </a:r>
            <a:r>
              <a:rPr kumimoji="0" lang="en-GB" sz="1200" b="0" i="0" u="none" strike="noStrike" kern="1200" cap="none" spc="0" normalizeH="0" baseline="0" noProof="0">
                <a:ln>
                  <a:noFill/>
                </a:ln>
                <a:solidFill>
                  <a:srgbClr val="48008E"/>
                </a:solidFill>
                <a:effectLst/>
                <a:uLnTx/>
                <a:uFillTx/>
                <a:latin typeface="Gotham"/>
                <a:ea typeface="+mn-ea"/>
                <a:cs typeface="+mn-cs"/>
              </a:rPr>
              <a:t>(29%)</a:t>
            </a:r>
            <a:endParaRPr kumimoji="0" lang="en-GB" sz="1200" b="1"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ts val="800"/>
              </a:lnSpc>
              <a:spcBef>
                <a:spcPts val="0"/>
              </a:spcBef>
              <a:spcAft>
                <a:spcPts val="0"/>
              </a:spcAft>
              <a:buClrTx/>
              <a:buSzTx/>
              <a:buFont typeface="Arial" panose="020B0604020202020204" pitchFamily="34" charset="0"/>
              <a:buChar char="•"/>
              <a:tabLst/>
              <a:defRPr/>
            </a:pPr>
            <a:endParaRPr kumimoji="0" lang="en-GB" sz="1200" b="0"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1"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1200" cap="none" spc="0" normalizeH="0" baseline="0" noProof="0">
                <a:ln>
                  <a:noFill/>
                </a:ln>
                <a:solidFill>
                  <a:srgbClr val="48008E"/>
                </a:solidFill>
                <a:effectLst/>
                <a:uLnTx/>
                <a:uFillTx/>
                <a:latin typeface="Gotham"/>
                <a:ea typeface="+mn-ea"/>
                <a:cs typeface="+mn-cs"/>
              </a:rPr>
              <a:t>MIRV displayed lower rates </a:t>
            </a:r>
            <a:r>
              <a:rPr kumimoji="0" lang="en-GB" sz="1200" b="0" i="0" u="none" strike="noStrike" kern="1200" cap="none" spc="0" normalizeH="0" baseline="0" noProof="0">
                <a:ln>
                  <a:noFill/>
                </a:ln>
                <a:solidFill>
                  <a:srgbClr val="48008E"/>
                </a:solidFill>
                <a:effectLst/>
                <a:uLnTx/>
                <a:uFillTx/>
                <a:latin typeface="Gotham"/>
                <a:ea typeface="+mn-ea"/>
                <a:cs typeface="+mn-cs"/>
              </a:rPr>
              <a:t>of </a:t>
            </a:r>
            <a:r>
              <a:rPr kumimoji="0" lang="en-GB" sz="1200" b="1" i="0" u="none" strike="noStrike" kern="1200" cap="none" spc="0" normalizeH="0" baseline="0" noProof="0">
                <a:ln>
                  <a:noFill/>
                </a:ln>
                <a:solidFill>
                  <a:srgbClr val="48008E"/>
                </a:solidFill>
                <a:effectLst/>
                <a:uLnTx/>
                <a:uFillTx/>
                <a:latin typeface="Gotham"/>
                <a:ea typeface="+mn-ea"/>
                <a:cs typeface="+mn-cs"/>
              </a:rPr>
              <a:t>grade ≥3 TEAEs </a:t>
            </a:r>
            <a:r>
              <a:rPr kumimoji="0" lang="en-GB" sz="1200" b="0" i="0" u="none" strike="noStrike" kern="1200" cap="none" spc="0" normalizeH="0" baseline="0" noProof="0">
                <a:ln>
                  <a:noFill/>
                </a:ln>
                <a:solidFill>
                  <a:srgbClr val="48008E"/>
                </a:solidFill>
                <a:effectLst/>
                <a:uLnTx/>
                <a:uFillTx/>
                <a:latin typeface="Gotham"/>
                <a:ea typeface="+mn-ea"/>
                <a:cs typeface="+mn-cs"/>
              </a:rPr>
              <a:t>(44%) </a:t>
            </a:r>
            <a:r>
              <a:rPr kumimoji="0" lang="en-GB" sz="1200" b="0" i="1" u="none" strike="noStrike" kern="1200" cap="none" spc="0" normalizeH="0" baseline="0" noProof="0">
                <a:ln>
                  <a:noFill/>
                </a:ln>
                <a:solidFill>
                  <a:srgbClr val="48008E"/>
                </a:solidFill>
                <a:effectLst/>
                <a:uLnTx/>
                <a:uFillTx/>
                <a:latin typeface="Gotham"/>
                <a:ea typeface="+mn-ea"/>
                <a:cs typeface="+mn-cs"/>
              </a:rPr>
              <a:t>vs</a:t>
            </a:r>
            <a:r>
              <a:rPr kumimoji="0" lang="en-GB" sz="1200" b="0" i="0" u="none" strike="noStrike" kern="1200" cap="none" spc="0" normalizeH="0" baseline="0" noProof="0">
                <a:ln>
                  <a:noFill/>
                </a:ln>
                <a:solidFill>
                  <a:srgbClr val="48008E"/>
                </a:solidFill>
                <a:effectLst/>
                <a:uLnTx/>
                <a:uFillTx/>
                <a:latin typeface="Gotham"/>
                <a:ea typeface="+mn-ea"/>
                <a:cs typeface="+mn-cs"/>
              </a:rPr>
              <a:t> ICC (55%)</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0"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1200" cap="none" spc="0" normalizeH="0" baseline="0" noProof="0">
                <a:ln>
                  <a:noFill/>
                </a:ln>
                <a:solidFill>
                  <a:srgbClr val="48008E"/>
                </a:solidFill>
                <a:effectLst/>
                <a:uLnTx/>
                <a:uFillTx/>
                <a:latin typeface="Gotham"/>
                <a:ea typeface="+mn-ea"/>
                <a:cs typeface="+mn-cs"/>
              </a:rPr>
              <a:t>TEAEs leading to discontinuation </a:t>
            </a:r>
            <a:r>
              <a:rPr kumimoji="0" lang="en-GB" sz="1200" b="0" i="0" u="none" strike="noStrike" kern="1200" cap="none" spc="0" normalizeH="0" baseline="0" noProof="0">
                <a:ln>
                  <a:noFill/>
                </a:ln>
                <a:solidFill>
                  <a:srgbClr val="48008E"/>
                </a:solidFill>
                <a:effectLst/>
                <a:uLnTx/>
                <a:uFillTx/>
                <a:latin typeface="Gotham"/>
                <a:ea typeface="+mn-ea"/>
                <a:cs typeface="+mn-cs"/>
              </a:rPr>
              <a:t>were reported in 6% of patients treated with MIRV</a:t>
            </a:r>
            <a:r>
              <a:rPr kumimoji="0" lang="en-GB" sz="1200" b="0" i="1" u="none" strike="noStrike" kern="1200" cap="none" spc="0" normalizeH="0" baseline="0" noProof="0">
                <a:ln>
                  <a:noFill/>
                </a:ln>
                <a:solidFill>
                  <a:srgbClr val="48008E"/>
                </a:solidFill>
                <a:effectLst/>
                <a:uLnTx/>
                <a:uFillTx/>
                <a:latin typeface="Gotham"/>
                <a:ea typeface="+mn-ea"/>
                <a:cs typeface="+mn-cs"/>
              </a:rPr>
              <a:t> v</a:t>
            </a:r>
            <a:r>
              <a:rPr kumimoji="0" lang="en-GB" sz="1200" b="0" i="1" u="none" strike="noStrike" kern="1200" cap="none" spc="0" normalizeH="0" baseline="0" noProof="0">
                <a:ln>
                  <a:noFill/>
                </a:ln>
                <a:solidFill>
                  <a:srgbClr val="48008E"/>
                </a:solidFill>
                <a:effectLst/>
                <a:uLnTx/>
                <a:uFillTx/>
                <a:latin typeface="Aptos" panose="02110004020202020204"/>
                <a:ea typeface="+mn-ea"/>
                <a:cs typeface="+mn-cs"/>
              </a:rPr>
              <a:t>s</a:t>
            </a:r>
            <a:r>
              <a:rPr kumimoji="0" lang="en-GB" sz="1200" b="0" i="1" u="none" strike="noStrike" kern="1200" cap="none" spc="0" normalizeH="0" baseline="0" noProof="0">
                <a:ln>
                  <a:noFill/>
                </a:ln>
                <a:solidFill>
                  <a:srgbClr val="48008E"/>
                </a:solidFill>
                <a:effectLst/>
                <a:uLnTx/>
                <a:uFillTx/>
                <a:latin typeface="Gotham"/>
                <a:ea typeface="+mn-ea"/>
                <a:cs typeface="+mn-cs"/>
              </a:rPr>
              <a:t> </a:t>
            </a:r>
            <a:r>
              <a:rPr kumimoji="0" lang="en-GB" sz="1200" b="0" i="0" u="none" strike="noStrike" kern="1200" cap="none" spc="0" normalizeH="0" baseline="0" noProof="0">
                <a:ln>
                  <a:noFill/>
                </a:ln>
                <a:solidFill>
                  <a:srgbClr val="48008E"/>
                </a:solidFill>
                <a:effectLst/>
                <a:uLnTx/>
                <a:uFillTx/>
                <a:latin typeface="Gotham"/>
                <a:ea typeface="+mn-ea"/>
                <a:cs typeface="+mn-cs"/>
              </a:rPr>
              <a:t>11% with ICC</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0"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200" b="1" i="0" u="none" strike="noStrike" kern="1200" cap="none" spc="0" normalizeH="0" baseline="0" noProof="0">
                <a:ln>
                  <a:noFill/>
                </a:ln>
                <a:solidFill>
                  <a:srgbClr val="48008E"/>
                </a:solidFill>
                <a:effectLst/>
                <a:uLnTx/>
                <a:uFillTx/>
                <a:latin typeface="Gotham"/>
                <a:ea typeface="+mn-ea"/>
                <a:cs typeface="+mn-cs"/>
              </a:rPr>
              <a:t>No TRAEs </a:t>
            </a:r>
            <a:r>
              <a:rPr kumimoji="0" lang="en-GB" sz="1200" b="0" i="0" u="none" strike="noStrike" kern="1200" cap="none" spc="0" normalizeH="0" baseline="0" noProof="0">
                <a:ln>
                  <a:noFill/>
                </a:ln>
                <a:solidFill>
                  <a:srgbClr val="48008E"/>
                </a:solidFill>
                <a:effectLst/>
                <a:uLnTx/>
                <a:uFillTx/>
                <a:latin typeface="Gotham"/>
                <a:ea typeface="+mn-ea"/>
                <a:cs typeface="+mn-cs"/>
              </a:rPr>
              <a:t>leading to </a:t>
            </a:r>
            <a:r>
              <a:rPr kumimoji="0" lang="en-GB" sz="1200" b="1" i="0" u="none" strike="noStrike" kern="1200" cap="none" spc="0" normalizeH="0" baseline="0" noProof="0">
                <a:ln>
                  <a:noFill/>
                </a:ln>
                <a:solidFill>
                  <a:srgbClr val="48008E"/>
                </a:solidFill>
                <a:effectLst/>
                <a:uLnTx/>
                <a:uFillTx/>
                <a:latin typeface="Gotham"/>
                <a:ea typeface="+mn-ea"/>
                <a:cs typeface="+mn-cs"/>
              </a:rPr>
              <a:t>death</a:t>
            </a:r>
            <a:r>
              <a:rPr kumimoji="0" lang="en-GB" sz="1200" b="0" i="0" u="none" strike="noStrike" kern="1200" cap="none" spc="0" normalizeH="0" baseline="0" noProof="0">
                <a:ln>
                  <a:noFill/>
                </a:ln>
                <a:solidFill>
                  <a:srgbClr val="48008E"/>
                </a:solidFill>
                <a:effectLst/>
                <a:uLnTx/>
                <a:uFillTx/>
                <a:latin typeface="Gotham"/>
                <a:ea typeface="+mn-ea"/>
                <a:cs typeface="+mn-cs"/>
              </a:rPr>
              <a:t> were reported with MIRV</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0"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0" i="0" u="none" strike="noStrike" kern="1200" cap="none" spc="0" normalizeH="0" baseline="0" noProof="0">
              <a:ln>
                <a:noFill/>
              </a:ln>
              <a:solidFill>
                <a:srgbClr val="48008E"/>
              </a:solidFill>
              <a:effectLst/>
              <a:uLnTx/>
              <a:uFillTx/>
              <a:latin typeface="Gotham"/>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200" b="1" i="0" u="none" strike="noStrike" kern="1200" cap="none" spc="0" normalizeH="0" baseline="0" noProof="0">
              <a:ln>
                <a:noFill/>
              </a:ln>
              <a:solidFill>
                <a:srgbClr val="48008E"/>
              </a:solidFill>
              <a:effectLst/>
              <a:uLnTx/>
              <a:uFillTx/>
              <a:latin typeface="Gotham"/>
              <a:ea typeface="+mn-ea"/>
              <a:cs typeface="+mn-cs"/>
            </a:endParaRPr>
          </a:p>
        </p:txBody>
      </p:sp>
      <p:graphicFrame>
        <p:nvGraphicFramePr>
          <p:cNvPr id="42" name="Chart 41">
            <a:extLst>
              <a:ext uri="{FF2B5EF4-FFF2-40B4-BE49-F238E27FC236}">
                <a16:creationId xmlns:a16="http://schemas.microsoft.com/office/drawing/2014/main" id="{7EB660B1-8525-5E16-9BBD-C801BE4F1F1B}"/>
              </a:ext>
            </a:extLst>
          </p:cNvPr>
          <p:cNvGraphicFramePr/>
          <p:nvPr/>
        </p:nvGraphicFramePr>
        <p:xfrm>
          <a:off x="4120743" y="2323392"/>
          <a:ext cx="7134829" cy="2558845"/>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a:extLst>
              <a:ext uri="{FF2B5EF4-FFF2-40B4-BE49-F238E27FC236}">
                <a16:creationId xmlns:a16="http://schemas.microsoft.com/office/drawing/2014/main" id="{819E709A-EF2D-7FCA-E028-08DB1F910C2E}"/>
              </a:ext>
            </a:extLst>
          </p:cNvPr>
          <p:cNvSpPr txBox="1"/>
          <p:nvPr/>
        </p:nvSpPr>
        <p:spPr>
          <a:xfrm>
            <a:off x="9369788" y="2342911"/>
            <a:ext cx="1463829"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MIRV (n=218)</a:t>
            </a:r>
          </a:p>
        </p:txBody>
      </p:sp>
      <p:sp>
        <p:nvSpPr>
          <p:cNvPr id="44" name="TextBox 43">
            <a:extLst>
              <a:ext uri="{FF2B5EF4-FFF2-40B4-BE49-F238E27FC236}">
                <a16:creationId xmlns:a16="http://schemas.microsoft.com/office/drawing/2014/main" id="{E5CA14BA-B0C0-95CB-9624-DE103F2E2B3F}"/>
              </a:ext>
            </a:extLst>
          </p:cNvPr>
          <p:cNvSpPr txBox="1"/>
          <p:nvPr/>
        </p:nvSpPr>
        <p:spPr>
          <a:xfrm>
            <a:off x="9369788" y="2519104"/>
            <a:ext cx="1301081" cy="261610"/>
          </a:xfrm>
          <a:prstGeom prst="rect">
            <a:avLst/>
          </a:prstGeom>
        </p:spPr>
        <p:txBody>
          <a:bodyPr vert="horz" wrap="square" lIns="91440" tIns="45720" rIns="91440" bIns="4572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20056"/>
                </a:solidFill>
                <a:effectLst/>
                <a:uLnTx/>
                <a:uFillTx/>
                <a:latin typeface="Gotham"/>
                <a:ea typeface="+mn-ea"/>
                <a:cs typeface="+mn-cs"/>
              </a:rPr>
              <a:t>ICC (n=207)</a:t>
            </a:r>
          </a:p>
        </p:txBody>
      </p:sp>
      <p:sp>
        <p:nvSpPr>
          <p:cNvPr id="45" name="TextBox 44">
            <a:extLst>
              <a:ext uri="{FF2B5EF4-FFF2-40B4-BE49-F238E27FC236}">
                <a16:creationId xmlns:a16="http://schemas.microsoft.com/office/drawing/2014/main" id="{BDC466C2-2D08-9DC9-145F-5F7897A9FE2D}"/>
              </a:ext>
            </a:extLst>
          </p:cNvPr>
          <p:cNvSpPr txBox="1"/>
          <p:nvPr/>
        </p:nvSpPr>
        <p:spPr>
          <a:xfrm rot="16200000">
            <a:off x="4388974" y="4894984"/>
            <a:ext cx="911231" cy="400110"/>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Blurred vision</a:t>
            </a:r>
          </a:p>
        </p:txBody>
      </p:sp>
      <p:sp>
        <p:nvSpPr>
          <p:cNvPr id="46" name="TextBox 45">
            <a:extLst>
              <a:ext uri="{FF2B5EF4-FFF2-40B4-BE49-F238E27FC236}">
                <a16:creationId xmlns:a16="http://schemas.microsoft.com/office/drawing/2014/main" id="{5046E4BD-C856-6F73-F24F-3A36694ACAC9}"/>
              </a:ext>
            </a:extLst>
          </p:cNvPr>
          <p:cNvSpPr txBox="1"/>
          <p:nvPr/>
        </p:nvSpPr>
        <p:spPr>
          <a:xfrm rot="16200000">
            <a:off x="4878500" y="5113765"/>
            <a:ext cx="1034095"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Keratopathy</a:t>
            </a:r>
          </a:p>
        </p:txBody>
      </p:sp>
      <p:sp>
        <p:nvSpPr>
          <p:cNvPr id="47" name="TextBox 46">
            <a:extLst>
              <a:ext uri="{FF2B5EF4-FFF2-40B4-BE49-F238E27FC236}">
                <a16:creationId xmlns:a16="http://schemas.microsoft.com/office/drawing/2014/main" id="{9B45F92F-AA72-1F96-F396-1368E137393A}"/>
              </a:ext>
            </a:extLst>
          </p:cNvPr>
          <p:cNvSpPr txBox="1"/>
          <p:nvPr/>
        </p:nvSpPr>
        <p:spPr>
          <a:xfrm rot="16200000">
            <a:off x="5558993" y="4987112"/>
            <a:ext cx="731520"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Dry eye</a:t>
            </a:r>
          </a:p>
        </p:txBody>
      </p:sp>
      <p:sp>
        <p:nvSpPr>
          <p:cNvPr id="48" name="TextBox 47">
            <a:extLst>
              <a:ext uri="{FF2B5EF4-FFF2-40B4-BE49-F238E27FC236}">
                <a16:creationId xmlns:a16="http://schemas.microsoft.com/office/drawing/2014/main" id="{CA0CFE4E-2C73-2C43-EC39-DA699CCAFB01}"/>
              </a:ext>
            </a:extLst>
          </p:cNvPr>
          <p:cNvSpPr txBox="1"/>
          <p:nvPr/>
        </p:nvSpPr>
        <p:spPr>
          <a:xfrm rot="16200000">
            <a:off x="6008712" y="4999581"/>
            <a:ext cx="927108" cy="400110"/>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Abdominal pain</a:t>
            </a:r>
          </a:p>
        </p:txBody>
      </p:sp>
      <p:sp>
        <p:nvSpPr>
          <p:cNvPr id="49" name="TextBox 48">
            <a:extLst>
              <a:ext uri="{FF2B5EF4-FFF2-40B4-BE49-F238E27FC236}">
                <a16:creationId xmlns:a16="http://schemas.microsoft.com/office/drawing/2014/main" id="{D58BBC64-DEF5-810E-EDC3-68585ACEFB48}"/>
              </a:ext>
            </a:extLst>
          </p:cNvPr>
          <p:cNvSpPr txBox="1"/>
          <p:nvPr/>
        </p:nvSpPr>
        <p:spPr>
          <a:xfrm rot="16200000">
            <a:off x="6484193" y="5037452"/>
            <a:ext cx="1042279"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Diarrhoea</a:t>
            </a:r>
          </a:p>
        </p:txBody>
      </p:sp>
      <p:sp>
        <p:nvSpPr>
          <p:cNvPr id="50" name="TextBox 49">
            <a:extLst>
              <a:ext uri="{FF2B5EF4-FFF2-40B4-BE49-F238E27FC236}">
                <a16:creationId xmlns:a16="http://schemas.microsoft.com/office/drawing/2014/main" id="{E1612DF8-F38E-2227-0AD7-37D8576A722D}"/>
              </a:ext>
            </a:extLst>
          </p:cNvPr>
          <p:cNvSpPr txBox="1"/>
          <p:nvPr/>
        </p:nvSpPr>
        <p:spPr>
          <a:xfrm rot="16200000">
            <a:off x="7014829" y="5142491"/>
            <a:ext cx="1042279"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Constipation</a:t>
            </a:r>
          </a:p>
        </p:txBody>
      </p:sp>
      <p:sp>
        <p:nvSpPr>
          <p:cNvPr id="51" name="TextBox 50">
            <a:extLst>
              <a:ext uri="{FF2B5EF4-FFF2-40B4-BE49-F238E27FC236}">
                <a16:creationId xmlns:a16="http://schemas.microsoft.com/office/drawing/2014/main" id="{D7943B66-C3C2-95B1-011F-CACC33722E13}"/>
              </a:ext>
            </a:extLst>
          </p:cNvPr>
          <p:cNvSpPr txBox="1"/>
          <p:nvPr/>
        </p:nvSpPr>
        <p:spPr>
          <a:xfrm rot="16200000">
            <a:off x="7704752" y="4971927"/>
            <a:ext cx="717909"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Nausea</a:t>
            </a:r>
          </a:p>
        </p:txBody>
      </p:sp>
      <p:sp>
        <p:nvSpPr>
          <p:cNvPr id="52" name="TextBox 51">
            <a:extLst>
              <a:ext uri="{FF2B5EF4-FFF2-40B4-BE49-F238E27FC236}">
                <a16:creationId xmlns:a16="http://schemas.microsoft.com/office/drawing/2014/main" id="{F65523F3-AD39-B24B-7B1F-58E1BF0A1D2D}"/>
              </a:ext>
            </a:extLst>
          </p:cNvPr>
          <p:cNvSpPr txBox="1"/>
          <p:nvPr/>
        </p:nvSpPr>
        <p:spPr>
          <a:xfrm rot="16200000">
            <a:off x="8267786" y="4971928"/>
            <a:ext cx="717909" cy="246221"/>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Fatigue</a:t>
            </a:r>
          </a:p>
        </p:txBody>
      </p:sp>
      <p:sp>
        <p:nvSpPr>
          <p:cNvPr id="53" name="TextBox 52">
            <a:extLst>
              <a:ext uri="{FF2B5EF4-FFF2-40B4-BE49-F238E27FC236}">
                <a16:creationId xmlns:a16="http://schemas.microsoft.com/office/drawing/2014/main" id="{DB4666D7-0291-5354-0CCE-5A274C6E69D8}"/>
              </a:ext>
            </a:extLst>
          </p:cNvPr>
          <p:cNvSpPr txBox="1"/>
          <p:nvPr/>
        </p:nvSpPr>
        <p:spPr>
          <a:xfrm rot="16200000">
            <a:off x="8653113" y="5016391"/>
            <a:ext cx="1042280" cy="400110"/>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Peripheral neuropathy</a:t>
            </a:r>
          </a:p>
        </p:txBody>
      </p:sp>
      <p:sp>
        <p:nvSpPr>
          <p:cNvPr id="54" name="TextBox 51">
            <a:extLst>
              <a:ext uri="{FF2B5EF4-FFF2-40B4-BE49-F238E27FC236}">
                <a16:creationId xmlns:a16="http://schemas.microsoft.com/office/drawing/2014/main" id="{FBED54BC-99EF-AF64-86F7-E17BDBCDA7F7}"/>
              </a:ext>
            </a:extLst>
          </p:cNvPr>
          <p:cNvSpPr txBox="1"/>
          <p:nvPr/>
        </p:nvSpPr>
        <p:spPr>
          <a:xfrm rot="16200000">
            <a:off x="9067230" y="5134735"/>
            <a:ext cx="1296768" cy="246221"/>
          </a:xfrm>
          <a:prstGeom prst="rect">
            <a:avLst/>
          </a:prstGeom>
        </p:spPr>
        <p:txBody>
          <a:bodyPr vert="horz" wrap="square" lIns="91440" tIns="45720" rIns="91440" bIns="45720" rtlCol="0" anchor="ctr">
            <a:spAutoFit/>
          </a:bodyPr>
          <a:lstStyle>
            <a:defPPr>
              <a:defRPr lang="en-US"/>
            </a:defPPr>
            <a:lvl1pPr marL="0" indent="0" algn="l" defTabSz="914400" rtl="0" eaLnBrk="1" latinLnBrk="0" hangingPunct="1">
              <a:defRPr sz="1800" kern="1200">
                <a:solidFill>
                  <a:schemeClr val="tx1"/>
                </a:solidFill>
                <a:latin typeface="+mn-lt"/>
                <a:ea typeface="+mn-ea"/>
                <a:cs typeface="+mn-cs"/>
              </a:defRPr>
            </a:lvl1pPr>
            <a:lvl2pPr marL="457200" indent="0" algn="l" defTabSz="914400" rtl="0" eaLnBrk="1" latinLnBrk="0" hangingPunct="1">
              <a:defRPr sz="1800" kern="1200">
                <a:solidFill>
                  <a:schemeClr val="tx1"/>
                </a:solidFill>
                <a:latin typeface="+mn-lt"/>
                <a:ea typeface="+mn-ea"/>
                <a:cs typeface="+mn-cs"/>
              </a:defRPr>
            </a:lvl2pPr>
            <a:lvl3pPr marL="914400" indent="0" algn="l" defTabSz="914400" rtl="0" eaLnBrk="1" latinLnBrk="0" hangingPunct="1">
              <a:defRPr sz="1800" kern="1200">
                <a:solidFill>
                  <a:schemeClr val="tx1"/>
                </a:solidFill>
                <a:latin typeface="+mn-lt"/>
                <a:ea typeface="+mn-ea"/>
                <a:cs typeface="+mn-cs"/>
              </a:defRPr>
            </a:lvl3pPr>
            <a:lvl4pPr marL="1371600" indent="0" algn="l" defTabSz="914400" rtl="0" eaLnBrk="1" latinLnBrk="0" hangingPunct="1">
              <a:defRPr sz="1800" kern="1200">
                <a:solidFill>
                  <a:schemeClr val="tx1"/>
                </a:solidFill>
                <a:latin typeface="+mn-lt"/>
                <a:ea typeface="+mn-ea"/>
                <a:cs typeface="+mn-cs"/>
              </a:defRPr>
            </a:lvl4pPr>
            <a:lvl5pPr marL="1828800" indent="0" algn="l" defTabSz="914400" rtl="0" eaLnBrk="1" latinLnBrk="0" hangingPunct="1">
              <a:defRPr sz="1800" kern="1200">
                <a:solidFill>
                  <a:schemeClr val="tx1"/>
                </a:solidFill>
                <a:latin typeface="+mn-lt"/>
                <a:ea typeface="+mn-ea"/>
                <a:cs typeface="+mn-cs"/>
              </a:defRPr>
            </a:lvl5pPr>
            <a:lvl6pPr marL="2286000" indent="0" algn="l" defTabSz="914400" rtl="0" eaLnBrk="1" latinLnBrk="0" hangingPunct="1">
              <a:defRPr sz="1800" kern="1200">
                <a:solidFill>
                  <a:schemeClr val="tx1"/>
                </a:solidFill>
                <a:latin typeface="+mn-lt"/>
                <a:ea typeface="+mn-ea"/>
                <a:cs typeface="+mn-cs"/>
              </a:defRPr>
            </a:lvl6pPr>
            <a:lvl7pPr marL="2743200" indent="0" algn="l" defTabSz="914400" rtl="0" eaLnBrk="1" latinLnBrk="0" hangingPunct="1">
              <a:defRPr sz="1800" kern="1200">
                <a:solidFill>
                  <a:schemeClr val="tx1"/>
                </a:solidFill>
                <a:latin typeface="+mn-lt"/>
                <a:ea typeface="+mn-ea"/>
                <a:cs typeface="+mn-cs"/>
              </a:defRPr>
            </a:lvl7pPr>
            <a:lvl8pPr marL="3200400" indent="0" algn="l" defTabSz="914400" rtl="0" eaLnBrk="1" latinLnBrk="0" hangingPunct="1">
              <a:defRPr sz="1800" kern="1200">
                <a:solidFill>
                  <a:schemeClr val="tx1"/>
                </a:solidFill>
                <a:latin typeface="+mn-lt"/>
                <a:ea typeface="+mn-ea"/>
                <a:cs typeface="+mn-cs"/>
              </a:defRPr>
            </a:lvl8pPr>
            <a:lvl9pPr marL="3657600" indent="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Neutropenia</a:t>
            </a:r>
          </a:p>
        </p:txBody>
      </p:sp>
      <p:sp>
        <p:nvSpPr>
          <p:cNvPr id="55" name="TextBox 51">
            <a:extLst>
              <a:ext uri="{FF2B5EF4-FFF2-40B4-BE49-F238E27FC236}">
                <a16:creationId xmlns:a16="http://schemas.microsoft.com/office/drawing/2014/main" id="{7DD797BB-2170-8C53-EA2C-2CAE702ABA8E}"/>
              </a:ext>
            </a:extLst>
          </p:cNvPr>
          <p:cNvSpPr txBox="1"/>
          <p:nvPr/>
        </p:nvSpPr>
        <p:spPr>
          <a:xfrm rot="16200000">
            <a:off x="9831431" y="5019202"/>
            <a:ext cx="857239" cy="246221"/>
          </a:xfrm>
          <a:prstGeom prst="rect">
            <a:avLst/>
          </a:prstGeom>
        </p:spPr>
        <p:txBody>
          <a:bodyPr vert="horz" wrap="square" lIns="91440" tIns="45720" rIns="91440" bIns="45720" rtlCol="0" anchor="ctr">
            <a:spAutoFit/>
          </a:bodyPr>
          <a:lstStyle>
            <a:defPPr>
              <a:defRPr lang="en-US"/>
            </a:defPPr>
            <a:lvl1pPr marL="0" indent="0" algn="l" defTabSz="914400" rtl="0" eaLnBrk="1" latinLnBrk="0" hangingPunct="1">
              <a:defRPr sz="1800" kern="1200">
                <a:solidFill>
                  <a:schemeClr val="tx1"/>
                </a:solidFill>
                <a:latin typeface="+mn-lt"/>
                <a:ea typeface="+mn-ea"/>
                <a:cs typeface="+mn-cs"/>
              </a:defRPr>
            </a:lvl1pPr>
            <a:lvl2pPr marL="457200" indent="0" algn="l" defTabSz="914400" rtl="0" eaLnBrk="1" latinLnBrk="0" hangingPunct="1">
              <a:defRPr sz="1800" kern="1200">
                <a:solidFill>
                  <a:schemeClr val="tx1"/>
                </a:solidFill>
                <a:latin typeface="+mn-lt"/>
                <a:ea typeface="+mn-ea"/>
                <a:cs typeface="+mn-cs"/>
              </a:defRPr>
            </a:lvl2pPr>
            <a:lvl3pPr marL="914400" indent="0" algn="l" defTabSz="914400" rtl="0" eaLnBrk="1" latinLnBrk="0" hangingPunct="1">
              <a:defRPr sz="1800" kern="1200">
                <a:solidFill>
                  <a:schemeClr val="tx1"/>
                </a:solidFill>
                <a:latin typeface="+mn-lt"/>
                <a:ea typeface="+mn-ea"/>
                <a:cs typeface="+mn-cs"/>
              </a:defRPr>
            </a:lvl3pPr>
            <a:lvl4pPr marL="1371600" indent="0" algn="l" defTabSz="914400" rtl="0" eaLnBrk="1" latinLnBrk="0" hangingPunct="1">
              <a:defRPr sz="1800" kern="1200">
                <a:solidFill>
                  <a:schemeClr val="tx1"/>
                </a:solidFill>
                <a:latin typeface="+mn-lt"/>
                <a:ea typeface="+mn-ea"/>
                <a:cs typeface="+mn-cs"/>
              </a:defRPr>
            </a:lvl4pPr>
            <a:lvl5pPr marL="1828800" indent="0" algn="l" defTabSz="914400" rtl="0" eaLnBrk="1" latinLnBrk="0" hangingPunct="1">
              <a:defRPr sz="1800" kern="1200">
                <a:solidFill>
                  <a:schemeClr val="tx1"/>
                </a:solidFill>
                <a:latin typeface="+mn-lt"/>
                <a:ea typeface="+mn-ea"/>
                <a:cs typeface="+mn-cs"/>
              </a:defRPr>
            </a:lvl5pPr>
            <a:lvl6pPr marL="2286000" indent="0" algn="l" defTabSz="914400" rtl="0" eaLnBrk="1" latinLnBrk="0" hangingPunct="1">
              <a:defRPr sz="1800" kern="1200">
                <a:solidFill>
                  <a:schemeClr val="tx1"/>
                </a:solidFill>
                <a:latin typeface="+mn-lt"/>
                <a:ea typeface="+mn-ea"/>
                <a:cs typeface="+mn-cs"/>
              </a:defRPr>
            </a:lvl6pPr>
            <a:lvl7pPr marL="2743200" indent="0" algn="l" defTabSz="914400" rtl="0" eaLnBrk="1" latinLnBrk="0" hangingPunct="1">
              <a:defRPr sz="1800" kern="1200">
                <a:solidFill>
                  <a:schemeClr val="tx1"/>
                </a:solidFill>
                <a:latin typeface="+mn-lt"/>
                <a:ea typeface="+mn-ea"/>
                <a:cs typeface="+mn-cs"/>
              </a:defRPr>
            </a:lvl7pPr>
            <a:lvl8pPr marL="3200400" indent="0" algn="l" defTabSz="914400" rtl="0" eaLnBrk="1" latinLnBrk="0" hangingPunct="1">
              <a:defRPr sz="1800" kern="1200">
                <a:solidFill>
                  <a:schemeClr val="tx1"/>
                </a:solidFill>
                <a:latin typeface="+mn-lt"/>
                <a:ea typeface="+mn-ea"/>
                <a:cs typeface="+mn-cs"/>
              </a:defRPr>
            </a:lvl8pPr>
            <a:lvl9pPr marL="3657600" indent="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Anaemia</a:t>
            </a:r>
          </a:p>
        </p:txBody>
      </p:sp>
      <p:sp>
        <p:nvSpPr>
          <p:cNvPr id="56" name="TextBox 51">
            <a:extLst>
              <a:ext uri="{FF2B5EF4-FFF2-40B4-BE49-F238E27FC236}">
                <a16:creationId xmlns:a16="http://schemas.microsoft.com/office/drawing/2014/main" id="{A8D1C3F7-C634-B5F2-6AA1-057263E2EA02}"/>
              </a:ext>
            </a:extLst>
          </p:cNvPr>
          <p:cNvSpPr txBox="1"/>
          <p:nvPr/>
        </p:nvSpPr>
        <p:spPr>
          <a:xfrm rot="16200000">
            <a:off x="10459746" y="4941458"/>
            <a:ext cx="689484" cy="246221"/>
          </a:xfrm>
          <a:prstGeom prst="rect">
            <a:avLst/>
          </a:prstGeom>
        </p:spPr>
        <p:txBody>
          <a:bodyPr vert="horz" wrap="square" lIns="91440" tIns="45720" rIns="91440" bIns="45720" rtlCol="0" anchor="ctr">
            <a:spAutoFit/>
          </a:bodyPr>
          <a:lstStyle>
            <a:defPPr>
              <a:defRPr lang="en-US"/>
            </a:defPPr>
            <a:lvl1pPr marL="0" indent="0" algn="l" defTabSz="914400" rtl="0" eaLnBrk="1" latinLnBrk="0" hangingPunct="1">
              <a:defRPr sz="1800" kern="1200">
                <a:solidFill>
                  <a:schemeClr val="tx1"/>
                </a:solidFill>
                <a:latin typeface="+mn-lt"/>
                <a:ea typeface="+mn-ea"/>
                <a:cs typeface="+mn-cs"/>
              </a:defRPr>
            </a:lvl1pPr>
            <a:lvl2pPr marL="457200" indent="0" algn="l" defTabSz="914400" rtl="0" eaLnBrk="1" latinLnBrk="0" hangingPunct="1">
              <a:defRPr sz="1800" kern="1200">
                <a:solidFill>
                  <a:schemeClr val="tx1"/>
                </a:solidFill>
                <a:latin typeface="+mn-lt"/>
                <a:ea typeface="+mn-ea"/>
                <a:cs typeface="+mn-cs"/>
              </a:defRPr>
            </a:lvl2pPr>
            <a:lvl3pPr marL="914400" indent="0" algn="l" defTabSz="914400" rtl="0" eaLnBrk="1" latinLnBrk="0" hangingPunct="1">
              <a:defRPr sz="1800" kern="1200">
                <a:solidFill>
                  <a:schemeClr val="tx1"/>
                </a:solidFill>
                <a:latin typeface="+mn-lt"/>
                <a:ea typeface="+mn-ea"/>
                <a:cs typeface="+mn-cs"/>
              </a:defRPr>
            </a:lvl3pPr>
            <a:lvl4pPr marL="1371600" indent="0" algn="l" defTabSz="914400" rtl="0" eaLnBrk="1" latinLnBrk="0" hangingPunct="1">
              <a:defRPr sz="1800" kern="1200">
                <a:solidFill>
                  <a:schemeClr val="tx1"/>
                </a:solidFill>
                <a:latin typeface="+mn-lt"/>
                <a:ea typeface="+mn-ea"/>
                <a:cs typeface="+mn-cs"/>
              </a:defRPr>
            </a:lvl4pPr>
            <a:lvl5pPr marL="1828800" indent="0" algn="l" defTabSz="914400" rtl="0" eaLnBrk="1" latinLnBrk="0" hangingPunct="1">
              <a:defRPr sz="1800" kern="1200">
                <a:solidFill>
                  <a:schemeClr val="tx1"/>
                </a:solidFill>
                <a:latin typeface="+mn-lt"/>
                <a:ea typeface="+mn-ea"/>
                <a:cs typeface="+mn-cs"/>
              </a:defRPr>
            </a:lvl5pPr>
            <a:lvl6pPr marL="2286000" indent="0" algn="l" defTabSz="914400" rtl="0" eaLnBrk="1" latinLnBrk="0" hangingPunct="1">
              <a:defRPr sz="1800" kern="1200">
                <a:solidFill>
                  <a:schemeClr val="tx1"/>
                </a:solidFill>
                <a:latin typeface="+mn-lt"/>
                <a:ea typeface="+mn-ea"/>
                <a:cs typeface="+mn-cs"/>
              </a:defRPr>
            </a:lvl6pPr>
            <a:lvl7pPr marL="2743200" indent="0" algn="l" defTabSz="914400" rtl="0" eaLnBrk="1" latinLnBrk="0" hangingPunct="1">
              <a:defRPr sz="1800" kern="1200">
                <a:solidFill>
                  <a:schemeClr val="tx1"/>
                </a:solidFill>
                <a:latin typeface="+mn-lt"/>
                <a:ea typeface="+mn-ea"/>
                <a:cs typeface="+mn-cs"/>
              </a:defRPr>
            </a:lvl7pPr>
            <a:lvl8pPr marL="3200400" indent="0" algn="l" defTabSz="914400" rtl="0" eaLnBrk="1" latinLnBrk="0" hangingPunct="1">
              <a:defRPr sz="1800" kern="1200">
                <a:solidFill>
                  <a:schemeClr val="tx1"/>
                </a:solidFill>
                <a:latin typeface="+mn-lt"/>
                <a:ea typeface="+mn-ea"/>
                <a:cs typeface="+mn-cs"/>
              </a:defRPr>
            </a:lvl8pPr>
            <a:lvl9pPr marL="3657600" indent="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20056"/>
                </a:solidFill>
                <a:effectLst/>
                <a:uLnTx/>
                <a:uFillTx/>
                <a:latin typeface="Gotham"/>
                <a:ea typeface="+mn-ea"/>
                <a:cs typeface="+mn-cs"/>
              </a:rPr>
              <a:t>Cough</a:t>
            </a:r>
          </a:p>
        </p:txBody>
      </p:sp>
      <p:sp>
        <p:nvSpPr>
          <p:cNvPr id="57" name="TextBox 56">
            <a:extLst>
              <a:ext uri="{FF2B5EF4-FFF2-40B4-BE49-F238E27FC236}">
                <a16:creationId xmlns:a16="http://schemas.microsoft.com/office/drawing/2014/main" id="{20C7609C-F90F-C90A-52D7-0CA382DD36FF}"/>
              </a:ext>
            </a:extLst>
          </p:cNvPr>
          <p:cNvSpPr txBox="1"/>
          <p:nvPr/>
        </p:nvSpPr>
        <p:spPr>
          <a:xfrm rot="16200000">
            <a:off x="3191171" y="3497079"/>
            <a:ext cx="1665171" cy="261610"/>
          </a:xfrm>
          <a:prstGeom prst="rect">
            <a:avLst/>
          </a:prstGeom>
        </p:spPr>
        <p:txBody>
          <a:bodyPr vert="horz"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020056"/>
                </a:solidFill>
                <a:effectLst/>
                <a:uLnTx/>
                <a:uFillTx/>
                <a:latin typeface="Gotham"/>
                <a:ea typeface="+mn-ea"/>
                <a:cs typeface="+mn-cs"/>
              </a:rPr>
              <a:t>Frequency (%)</a:t>
            </a:r>
          </a:p>
        </p:txBody>
      </p:sp>
      <p:sp>
        <p:nvSpPr>
          <p:cNvPr id="58" name="Rectangle: Rounded Corners 57">
            <a:extLst>
              <a:ext uri="{FF2B5EF4-FFF2-40B4-BE49-F238E27FC236}">
                <a16:creationId xmlns:a16="http://schemas.microsoft.com/office/drawing/2014/main" id="{45BF0588-9832-C321-4183-A3EB4338E0C3}"/>
              </a:ext>
            </a:extLst>
          </p:cNvPr>
          <p:cNvSpPr/>
          <p:nvPr/>
        </p:nvSpPr>
        <p:spPr>
          <a:xfrm>
            <a:off x="4595046" y="2208067"/>
            <a:ext cx="1619396" cy="3473636"/>
          </a:xfrm>
          <a:prstGeom prst="roundRect">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sp>
        <p:nvSpPr>
          <p:cNvPr id="40" name="Rectangle 39">
            <a:extLst>
              <a:ext uri="{FF2B5EF4-FFF2-40B4-BE49-F238E27FC236}">
                <a16:creationId xmlns:a16="http://schemas.microsoft.com/office/drawing/2014/main" id="{87B467AC-CA7B-34F8-8A48-3277112B6DEF}"/>
              </a:ext>
            </a:extLst>
          </p:cNvPr>
          <p:cNvSpPr/>
          <p:nvPr/>
        </p:nvSpPr>
        <p:spPr>
          <a:xfrm>
            <a:off x="9561214" y="367260"/>
            <a:ext cx="2168383" cy="1365126"/>
          </a:xfrm>
          <a:prstGeom prst="rect">
            <a:avLst/>
          </a:prstGeom>
          <a:solidFill>
            <a:schemeClr val="tx1"/>
          </a:solidFill>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Gotham"/>
              <a:ea typeface="+mn-ea"/>
              <a:cs typeface="+mn-cs"/>
            </a:endParaRPr>
          </a:p>
        </p:txBody>
      </p:sp>
      <p:grpSp>
        <p:nvGrpSpPr>
          <p:cNvPr id="41" name="Group 40">
            <a:extLst>
              <a:ext uri="{FF2B5EF4-FFF2-40B4-BE49-F238E27FC236}">
                <a16:creationId xmlns:a16="http://schemas.microsoft.com/office/drawing/2014/main" id="{1B196B55-421C-59D2-58EC-6E17D57613F3}"/>
              </a:ext>
            </a:extLst>
          </p:cNvPr>
          <p:cNvGrpSpPr>
            <a:grpSpLocks noChangeAspect="1"/>
          </p:cNvGrpSpPr>
          <p:nvPr/>
        </p:nvGrpSpPr>
        <p:grpSpPr>
          <a:xfrm>
            <a:off x="9577315" y="348633"/>
            <a:ext cx="2154687" cy="1388255"/>
            <a:chOff x="4949142" y="643561"/>
            <a:chExt cx="2793955" cy="1800132"/>
          </a:xfrm>
        </p:grpSpPr>
        <p:sp>
          <p:nvSpPr>
            <p:cNvPr id="60" name="Rectangle 59">
              <a:extLst>
                <a:ext uri="{FF2B5EF4-FFF2-40B4-BE49-F238E27FC236}">
                  <a16:creationId xmlns:a16="http://schemas.microsoft.com/office/drawing/2014/main" id="{5BDBB79D-4264-4EDA-9CFB-C8C5AA3BD66F}"/>
                </a:ext>
              </a:extLst>
            </p:cNvPr>
            <p:cNvSpPr/>
            <p:nvPr/>
          </p:nvSpPr>
          <p:spPr>
            <a:xfrm flipH="1">
              <a:off x="4949142" y="649397"/>
              <a:ext cx="2793952" cy="1788458"/>
            </a:xfrm>
            <a:prstGeom prst="rect">
              <a:avLst/>
            </a:prstGeom>
            <a:gradFill flip="none" rotWithShape="1">
              <a:gsLst>
                <a:gs pos="32000">
                  <a:srgbClr val="B255FE">
                    <a:alpha val="0"/>
                    <a:lumMod val="0"/>
                    <a:lumOff val="100000"/>
                  </a:srgbClr>
                </a:gs>
                <a:gs pos="100000">
                  <a:srgbClr val="B255FE">
                    <a:lumMod val="0"/>
                    <a:lumOff val="100000"/>
                    <a:alpha val="26000"/>
                  </a:srgbClr>
                </a:gs>
              </a:gsLst>
              <a:lin ang="2700000" scaled="1"/>
              <a:tileRect/>
            </a:gradFill>
            <a:ln w="12700">
              <a:noFill/>
            </a:ln>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1" name="Rectangle 60">
              <a:extLst>
                <a:ext uri="{FF2B5EF4-FFF2-40B4-BE49-F238E27FC236}">
                  <a16:creationId xmlns:a16="http://schemas.microsoft.com/office/drawing/2014/main" id="{3698699E-E32D-541F-479B-54D34B93DE79}"/>
                </a:ext>
              </a:extLst>
            </p:cNvPr>
            <p:cNvSpPr/>
            <p:nvPr/>
          </p:nvSpPr>
          <p:spPr>
            <a:xfrm flipH="1">
              <a:off x="4949145" y="649397"/>
              <a:ext cx="2793952" cy="1788458"/>
            </a:xfrm>
            <a:prstGeom prst="rect">
              <a:avLst/>
            </a:prstGeom>
            <a:solidFill>
              <a:srgbClr val="FFFFFF">
                <a:alpha val="2000"/>
              </a:srgbClr>
            </a:solidFill>
            <a:ln w="12700">
              <a:noFill/>
            </a:ln>
            <a:effectLst>
              <a:innerShdw blurRad="114300">
                <a:srgbClr val="FFC000"/>
              </a:innerShd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2" name="Rectangle 61">
              <a:extLst>
                <a:ext uri="{FF2B5EF4-FFF2-40B4-BE49-F238E27FC236}">
                  <a16:creationId xmlns:a16="http://schemas.microsoft.com/office/drawing/2014/main" id="{EB05AAA5-FE7B-6F84-D548-DDECA5B60AF4}"/>
                </a:ext>
              </a:extLst>
            </p:cNvPr>
            <p:cNvSpPr/>
            <p:nvPr/>
          </p:nvSpPr>
          <p:spPr>
            <a:xfrm flipH="1">
              <a:off x="4949142" y="649397"/>
              <a:ext cx="2793952" cy="1788458"/>
            </a:xfrm>
            <a:prstGeom prst="rect">
              <a:avLst/>
            </a:prstGeom>
            <a:noFill/>
            <a:ln w="12700">
              <a:solidFill>
                <a:srgbClr val="FFFFFE">
                  <a:alpha val="40000"/>
                </a:srgbClr>
              </a:solidFill>
            </a:ln>
            <a:effectLst>
              <a:glow rad="76200">
                <a:srgbClr val="CBB8F3">
                  <a:alpha val="24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3" name="Graphic 65">
              <a:extLst>
                <a:ext uri="{FF2B5EF4-FFF2-40B4-BE49-F238E27FC236}">
                  <a16:creationId xmlns:a16="http://schemas.microsoft.com/office/drawing/2014/main" id="{E73B7991-3A26-F9E5-CF57-F6198E92FDB4}"/>
                </a:ext>
              </a:extLst>
            </p:cNvPr>
            <p:cNvSpPr/>
            <p:nvPr/>
          </p:nvSpPr>
          <p:spPr>
            <a:xfrm flipH="1">
              <a:off x="4952251" y="643561"/>
              <a:ext cx="2787728" cy="1800132"/>
            </a:xfrm>
            <a:custGeom>
              <a:avLst/>
              <a:gdLst>
                <a:gd name="connsiteX0" fmla="*/ 785099 w 2437871"/>
                <a:gd name="connsiteY0" fmla="*/ 1181666 h 1574215"/>
                <a:gd name="connsiteX1" fmla="*/ 785099 w 2437871"/>
                <a:gd name="connsiteY1" fmla="*/ 1256127 h 1574215"/>
                <a:gd name="connsiteX2" fmla="*/ 789115 w 2437871"/>
                <a:gd name="connsiteY2" fmla="*/ 1256127 h 1574215"/>
                <a:gd name="connsiteX3" fmla="*/ 789115 w 2437871"/>
                <a:gd name="connsiteY3" fmla="*/ 1181666 h 1574215"/>
                <a:gd name="connsiteX4" fmla="*/ 785099 w 2437871"/>
                <a:gd name="connsiteY4" fmla="*/ 1181666 h 1574215"/>
                <a:gd name="connsiteX5" fmla="*/ 1020613 w 2437871"/>
                <a:gd name="connsiteY5" fmla="*/ 1181666 h 1574215"/>
                <a:gd name="connsiteX6" fmla="*/ 1020613 w 2437871"/>
                <a:gd name="connsiteY6" fmla="*/ 1256127 h 1574215"/>
                <a:gd name="connsiteX7" fmla="*/ 1024629 w 2437871"/>
                <a:gd name="connsiteY7" fmla="*/ 1256127 h 1574215"/>
                <a:gd name="connsiteX8" fmla="*/ 1024629 w 2437871"/>
                <a:gd name="connsiteY8" fmla="*/ 1181666 h 1574215"/>
                <a:gd name="connsiteX9" fmla="*/ 1020613 w 2437871"/>
                <a:gd name="connsiteY9" fmla="*/ 1181666 h 1574215"/>
                <a:gd name="connsiteX10" fmla="*/ 1099171 w 2437871"/>
                <a:gd name="connsiteY10" fmla="*/ 946152 h 1574215"/>
                <a:gd name="connsiteX11" fmla="*/ 1099171 w 2437871"/>
                <a:gd name="connsiteY11" fmla="*/ 1020613 h 1574215"/>
                <a:gd name="connsiteX12" fmla="*/ 1103187 w 2437871"/>
                <a:gd name="connsiteY12" fmla="*/ 1020613 h 1574215"/>
                <a:gd name="connsiteX13" fmla="*/ 1103187 w 2437871"/>
                <a:gd name="connsiteY13" fmla="*/ 946152 h 1574215"/>
                <a:gd name="connsiteX14" fmla="*/ 1099171 w 2437871"/>
                <a:gd name="connsiteY14" fmla="*/ 946152 h 1574215"/>
                <a:gd name="connsiteX15" fmla="*/ 1574215 w 2437871"/>
                <a:gd name="connsiteY15" fmla="*/ 471108 h 1574215"/>
                <a:gd name="connsiteX16" fmla="*/ 1574215 w 2437871"/>
                <a:gd name="connsiteY16" fmla="*/ 396646 h 1574215"/>
                <a:gd name="connsiteX17" fmla="*/ 1570198 w 2437871"/>
                <a:gd name="connsiteY17" fmla="*/ 396646 h 1574215"/>
                <a:gd name="connsiteX18" fmla="*/ 1570198 w 2437871"/>
                <a:gd name="connsiteY18" fmla="*/ 471108 h 1574215"/>
                <a:gd name="connsiteX19" fmla="*/ 1574215 w 2437871"/>
                <a:gd name="connsiteY19" fmla="*/ 471108 h 1574215"/>
                <a:gd name="connsiteX20" fmla="*/ 1099171 w 2437871"/>
                <a:gd name="connsiteY20" fmla="*/ 867674 h 1574215"/>
                <a:gd name="connsiteX21" fmla="*/ 1099171 w 2437871"/>
                <a:gd name="connsiteY21" fmla="*/ 942136 h 1574215"/>
                <a:gd name="connsiteX22" fmla="*/ 1103187 w 2437871"/>
                <a:gd name="connsiteY22" fmla="*/ 942136 h 1574215"/>
                <a:gd name="connsiteX23" fmla="*/ 1103187 w 2437871"/>
                <a:gd name="connsiteY23" fmla="*/ 867674 h 1574215"/>
                <a:gd name="connsiteX24" fmla="*/ 1099171 w 2437871"/>
                <a:gd name="connsiteY24" fmla="*/ 867674 h 1574215"/>
                <a:gd name="connsiteX25" fmla="*/ 1809809 w 2437871"/>
                <a:gd name="connsiteY25" fmla="*/ 471108 h 1574215"/>
                <a:gd name="connsiteX26" fmla="*/ 1809809 w 2437871"/>
                <a:gd name="connsiteY26" fmla="*/ 396646 h 1574215"/>
                <a:gd name="connsiteX27" fmla="*/ 1805792 w 2437871"/>
                <a:gd name="connsiteY27" fmla="*/ 396646 h 1574215"/>
                <a:gd name="connsiteX28" fmla="*/ 1805792 w 2437871"/>
                <a:gd name="connsiteY28" fmla="*/ 471108 h 1574215"/>
                <a:gd name="connsiteX29" fmla="*/ 1809809 w 2437871"/>
                <a:gd name="connsiteY29" fmla="*/ 471108 h 1574215"/>
                <a:gd name="connsiteX30" fmla="*/ 1888286 w 2437871"/>
                <a:gd name="connsiteY30" fmla="*/ 471108 h 1574215"/>
                <a:gd name="connsiteX31" fmla="*/ 1888286 w 2437871"/>
                <a:gd name="connsiteY31" fmla="*/ 396646 h 1574215"/>
                <a:gd name="connsiteX32" fmla="*/ 1884270 w 2437871"/>
                <a:gd name="connsiteY32" fmla="*/ 396646 h 1574215"/>
                <a:gd name="connsiteX33" fmla="*/ 1884270 w 2437871"/>
                <a:gd name="connsiteY33" fmla="*/ 471108 h 1574215"/>
                <a:gd name="connsiteX34" fmla="*/ 1888286 w 2437871"/>
                <a:gd name="connsiteY34" fmla="*/ 471108 h 1574215"/>
                <a:gd name="connsiteX35" fmla="*/ 942135 w 2437871"/>
                <a:gd name="connsiteY35" fmla="*/ 946152 h 1574215"/>
                <a:gd name="connsiteX36" fmla="*/ 942135 w 2437871"/>
                <a:gd name="connsiteY36" fmla="*/ 1020613 h 1574215"/>
                <a:gd name="connsiteX37" fmla="*/ 946151 w 2437871"/>
                <a:gd name="connsiteY37" fmla="*/ 1020613 h 1574215"/>
                <a:gd name="connsiteX38" fmla="*/ 946151 w 2437871"/>
                <a:gd name="connsiteY38" fmla="*/ 946152 h 1574215"/>
                <a:gd name="connsiteX39" fmla="*/ 942135 w 2437871"/>
                <a:gd name="connsiteY39" fmla="*/ 946152 h 1574215"/>
                <a:gd name="connsiteX40" fmla="*/ 1024629 w 2437871"/>
                <a:gd name="connsiteY40" fmla="*/ 706622 h 1574215"/>
                <a:gd name="connsiteX41" fmla="*/ 1024629 w 2437871"/>
                <a:gd name="connsiteY41" fmla="*/ 632160 h 1574215"/>
                <a:gd name="connsiteX42" fmla="*/ 1020613 w 2437871"/>
                <a:gd name="connsiteY42" fmla="*/ 632160 h 1574215"/>
                <a:gd name="connsiteX43" fmla="*/ 1020613 w 2437871"/>
                <a:gd name="connsiteY43" fmla="*/ 706622 h 1574215"/>
                <a:gd name="connsiteX44" fmla="*/ 1024629 w 2437871"/>
                <a:gd name="connsiteY44" fmla="*/ 706622 h 1574215"/>
                <a:gd name="connsiteX45" fmla="*/ 1020613 w 2437871"/>
                <a:gd name="connsiteY45" fmla="*/ 946152 h 1574215"/>
                <a:gd name="connsiteX46" fmla="*/ 1020613 w 2437871"/>
                <a:gd name="connsiteY46" fmla="*/ 1020613 h 1574215"/>
                <a:gd name="connsiteX47" fmla="*/ 1024629 w 2437871"/>
                <a:gd name="connsiteY47" fmla="*/ 1020613 h 1574215"/>
                <a:gd name="connsiteX48" fmla="*/ 1024629 w 2437871"/>
                <a:gd name="connsiteY48" fmla="*/ 946152 h 1574215"/>
                <a:gd name="connsiteX49" fmla="*/ 1020613 w 2437871"/>
                <a:gd name="connsiteY49" fmla="*/ 946152 h 1574215"/>
                <a:gd name="connsiteX50" fmla="*/ 706621 w 2437871"/>
                <a:gd name="connsiteY50" fmla="*/ 867674 h 1574215"/>
                <a:gd name="connsiteX51" fmla="*/ 706621 w 2437871"/>
                <a:gd name="connsiteY51" fmla="*/ 942136 h 1574215"/>
                <a:gd name="connsiteX52" fmla="*/ 710638 w 2437871"/>
                <a:gd name="connsiteY52" fmla="*/ 942136 h 1574215"/>
                <a:gd name="connsiteX53" fmla="*/ 710638 w 2437871"/>
                <a:gd name="connsiteY53" fmla="*/ 867674 h 1574215"/>
                <a:gd name="connsiteX54" fmla="*/ 706621 w 2437871"/>
                <a:gd name="connsiteY54" fmla="*/ 867674 h 1574215"/>
                <a:gd name="connsiteX55" fmla="*/ 863657 w 2437871"/>
                <a:gd name="connsiteY55" fmla="*/ 1181666 h 1574215"/>
                <a:gd name="connsiteX56" fmla="*/ 863657 w 2437871"/>
                <a:gd name="connsiteY56" fmla="*/ 1256127 h 1574215"/>
                <a:gd name="connsiteX57" fmla="*/ 867673 w 2437871"/>
                <a:gd name="connsiteY57" fmla="*/ 1256127 h 1574215"/>
                <a:gd name="connsiteX58" fmla="*/ 867673 w 2437871"/>
                <a:gd name="connsiteY58" fmla="*/ 1181666 h 1574215"/>
                <a:gd name="connsiteX59" fmla="*/ 863657 w 2437871"/>
                <a:gd name="connsiteY59" fmla="*/ 1181666 h 1574215"/>
                <a:gd name="connsiteX60" fmla="*/ 1652773 w 2437871"/>
                <a:gd name="connsiteY60" fmla="*/ 471108 h 1574215"/>
                <a:gd name="connsiteX61" fmla="*/ 1652773 w 2437871"/>
                <a:gd name="connsiteY61" fmla="*/ 396646 h 1574215"/>
                <a:gd name="connsiteX62" fmla="*/ 1648756 w 2437871"/>
                <a:gd name="connsiteY62" fmla="*/ 396646 h 1574215"/>
                <a:gd name="connsiteX63" fmla="*/ 1648756 w 2437871"/>
                <a:gd name="connsiteY63" fmla="*/ 471108 h 1574215"/>
                <a:gd name="connsiteX64" fmla="*/ 1652773 w 2437871"/>
                <a:gd name="connsiteY64" fmla="*/ 471108 h 1574215"/>
                <a:gd name="connsiteX65" fmla="*/ 1731250 w 2437871"/>
                <a:gd name="connsiteY65" fmla="*/ 471108 h 1574215"/>
                <a:gd name="connsiteX66" fmla="*/ 1731250 w 2437871"/>
                <a:gd name="connsiteY66" fmla="*/ 396646 h 1574215"/>
                <a:gd name="connsiteX67" fmla="*/ 1727234 w 2437871"/>
                <a:gd name="connsiteY67" fmla="*/ 396646 h 1574215"/>
                <a:gd name="connsiteX68" fmla="*/ 1727234 w 2437871"/>
                <a:gd name="connsiteY68" fmla="*/ 471108 h 1574215"/>
                <a:gd name="connsiteX69" fmla="*/ 1731250 w 2437871"/>
                <a:gd name="connsiteY69" fmla="*/ 471108 h 1574215"/>
                <a:gd name="connsiteX70" fmla="*/ 867673 w 2437871"/>
                <a:gd name="connsiteY70" fmla="*/ 706622 h 1574215"/>
                <a:gd name="connsiteX71" fmla="*/ 867673 w 2437871"/>
                <a:gd name="connsiteY71" fmla="*/ 632160 h 1574215"/>
                <a:gd name="connsiteX72" fmla="*/ 863657 w 2437871"/>
                <a:gd name="connsiteY72" fmla="*/ 632160 h 1574215"/>
                <a:gd name="connsiteX73" fmla="*/ 863657 w 2437871"/>
                <a:gd name="connsiteY73" fmla="*/ 706622 h 1574215"/>
                <a:gd name="connsiteX74" fmla="*/ 867673 w 2437871"/>
                <a:gd name="connsiteY74" fmla="*/ 706622 h 1574215"/>
                <a:gd name="connsiteX75" fmla="*/ 789115 w 2437871"/>
                <a:gd name="connsiteY75" fmla="*/ 706622 h 1574215"/>
                <a:gd name="connsiteX76" fmla="*/ 789115 w 2437871"/>
                <a:gd name="connsiteY76" fmla="*/ 632160 h 1574215"/>
                <a:gd name="connsiteX77" fmla="*/ 785099 w 2437871"/>
                <a:gd name="connsiteY77" fmla="*/ 632160 h 1574215"/>
                <a:gd name="connsiteX78" fmla="*/ 785099 w 2437871"/>
                <a:gd name="connsiteY78" fmla="*/ 706622 h 1574215"/>
                <a:gd name="connsiteX79" fmla="*/ 789115 w 2437871"/>
                <a:gd name="connsiteY79" fmla="*/ 706622 h 1574215"/>
                <a:gd name="connsiteX80" fmla="*/ 946151 w 2437871"/>
                <a:gd name="connsiteY80" fmla="*/ 706622 h 1574215"/>
                <a:gd name="connsiteX81" fmla="*/ 946151 w 2437871"/>
                <a:gd name="connsiteY81" fmla="*/ 632160 h 1574215"/>
                <a:gd name="connsiteX82" fmla="*/ 942135 w 2437871"/>
                <a:gd name="connsiteY82" fmla="*/ 632160 h 1574215"/>
                <a:gd name="connsiteX83" fmla="*/ 942135 w 2437871"/>
                <a:gd name="connsiteY83" fmla="*/ 706622 h 1574215"/>
                <a:gd name="connsiteX84" fmla="*/ 946151 w 2437871"/>
                <a:gd name="connsiteY84" fmla="*/ 706622 h 1574215"/>
                <a:gd name="connsiteX85" fmla="*/ 942135 w 2437871"/>
                <a:gd name="connsiteY85" fmla="*/ 1181666 h 1574215"/>
                <a:gd name="connsiteX86" fmla="*/ 942135 w 2437871"/>
                <a:gd name="connsiteY86" fmla="*/ 1256127 h 1574215"/>
                <a:gd name="connsiteX87" fmla="*/ 946151 w 2437871"/>
                <a:gd name="connsiteY87" fmla="*/ 1256127 h 1574215"/>
                <a:gd name="connsiteX88" fmla="*/ 946151 w 2437871"/>
                <a:gd name="connsiteY88" fmla="*/ 1181666 h 1574215"/>
                <a:gd name="connsiteX89" fmla="*/ 942135 w 2437871"/>
                <a:gd name="connsiteY89" fmla="*/ 1181666 h 1574215"/>
                <a:gd name="connsiteX90" fmla="*/ 1099171 w 2437871"/>
                <a:gd name="connsiteY90" fmla="*/ 1181666 h 1574215"/>
                <a:gd name="connsiteX91" fmla="*/ 1099171 w 2437871"/>
                <a:gd name="connsiteY91" fmla="*/ 1256127 h 1574215"/>
                <a:gd name="connsiteX92" fmla="*/ 1103187 w 2437871"/>
                <a:gd name="connsiteY92" fmla="*/ 1256127 h 1574215"/>
                <a:gd name="connsiteX93" fmla="*/ 1103187 w 2437871"/>
                <a:gd name="connsiteY93" fmla="*/ 1181666 h 1574215"/>
                <a:gd name="connsiteX94" fmla="*/ 1099171 w 2437871"/>
                <a:gd name="connsiteY94" fmla="*/ 1181666 h 1574215"/>
                <a:gd name="connsiteX95" fmla="*/ 475124 w 2437871"/>
                <a:gd name="connsiteY95" fmla="*/ 946152 h 1574215"/>
                <a:gd name="connsiteX96" fmla="*/ 471108 w 2437871"/>
                <a:gd name="connsiteY96" fmla="*/ 946152 h 1574215"/>
                <a:gd name="connsiteX97" fmla="*/ 471108 w 2437871"/>
                <a:gd name="connsiteY97" fmla="*/ 1020613 h 1574215"/>
                <a:gd name="connsiteX98" fmla="*/ 475124 w 2437871"/>
                <a:gd name="connsiteY98" fmla="*/ 1020613 h 1574215"/>
                <a:gd name="connsiteX99" fmla="*/ 475124 w 2437871"/>
                <a:gd name="connsiteY99" fmla="*/ 946152 h 1574215"/>
                <a:gd name="connsiteX100" fmla="*/ 1413243 w 2437871"/>
                <a:gd name="connsiteY100" fmla="*/ 1181666 h 1574215"/>
                <a:gd name="connsiteX101" fmla="*/ 1413243 w 2437871"/>
                <a:gd name="connsiteY101" fmla="*/ 1256127 h 1574215"/>
                <a:gd name="connsiteX102" fmla="*/ 1417259 w 2437871"/>
                <a:gd name="connsiteY102" fmla="*/ 1256127 h 1574215"/>
                <a:gd name="connsiteX103" fmla="*/ 1417259 w 2437871"/>
                <a:gd name="connsiteY103" fmla="*/ 1181666 h 1574215"/>
                <a:gd name="connsiteX104" fmla="*/ 1413243 w 2437871"/>
                <a:gd name="connsiteY104" fmla="*/ 1181666 h 1574215"/>
                <a:gd name="connsiteX105" fmla="*/ 1966764 w 2437871"/>
                <a:gd name="connsiteY105" fmla="*/ 471108 h 1574215"/>
                <a:gd name="connsiteX106" fmla="*/ 1966764 w 2437871"/>
                <a:gd name="connsiteY106" fmla="*/ 396646 h 1574215"/>
                <a:gd name="connsiteX107" fmla="*/ 1962748 w 2437871"/>
                <a:gd name="connsiteY107" fmla="*/ 396646 h 1574215"/>
                <a:gd name="connsiteX108" fmla="*/ 1962748 w 2437871"/>
                <a:gd name="connsiteY108" fmla="*/ 471108 h 1574215"/>
                <a:gd name="connsiteX109" fmla="*/ 1966764 w 2437871"/>
                <a:gd name="connsiteY109" fmla="*/ 471108 h 1574215"/>
                <a:gd name="connsiteX110" fmla="*/ 475124 w 2437871"/>
                <a:gd name="connsiteY110" fmla="*/ 867674 h 1574215"/>
                <a:gd name="connsiteX111" fmla="*/ 471108 w 2437871"/>
                <a:gd name="connsiteY111" fmla="*/ 867674 h 1574215"/>
                <a:gd name="connsiteX112" fmla="*/ 471108 w 2437871"/>
                <a:gd name="connsiteY112" fmla="*/ 942136 h 1574215"/>
                <a:gd name="connsiteX113" fmla="*/ 475124 w 2437871"/>
                <a:gd name="connsiteY113" fmla="*/ 942136 h 1574215"/>
                <a:gd name="connsiteX114" fmla="*/ 475124 w 2437871"/>
                <a:gd name="connsiteY114" fmla="*/ 867674 h 1574215"/>
                <a:gd name="connsiteX115" fmla="*/ 1260223 w 2437871"/>
                <a:gd name="connsiteY115" fmla="*/ 706622 h 1574215"/>
                <a:gd name="connsiteX116" fmla="*/ 1260223 w 2437871"/>
                <a:gd name="connsiteY116" fmla="*/ 632160 h 1574215"/>
                <a:gd name="connsiteX117" fmla="*/ 1256207 w 2437871"/>
                <a:gd name="connsiteY117" fmla="*/ 632160 h 1574215"/>
                <a:gd name="connsiteX118" fmla="*/ 1256207 w 2437871"/>
                <a:gd name="connsiteY118" fmla="*/ 706622 h 1574215"/>
                <a:gd name="connsiteX119" fmla="*/ 1260223 w 2437871"/>
                <a:gd name="connsiteY119" fmla="*/ 706622 h 1574215"/>
                <a:gd name="connsiteX120" fmla="*/ 1338701 w 2437871"/>
                <a:gd name="connsiteY120" fmla="*/ 706622 h 1574215"/>
                <a:gd name="connsiteX121" fmla="*/ 1338701 w 2437871"/>
                <a:gd name="connsiteY121" fmla="*/ 632160 h 1574215"/>
                <a:gd name="connsiteX122" fmla="*/ 1334685 w 2437871"/>
                <a:gd name="connsiteY122" fmla="*/ 632160 h 1574215"/>
                <a:gd name="connsiteX123" fmla="*/ 1334685 w 2437871"/>
                <a:gd name="connsiteY123" fmla="*/ 706622 h 1574215"/>
                <a:gd name="connsiteX124" fmla="*/ 1338701 w 2437871"/>
                <a:gd name="connsiteY124" fmla="*/ 706622 h 1574215"/>
                <a:gd name="connsiteX125" fmla="*/ 1417259 w 2437871"/>
                <a:gd name="connsiteY125" fmla="*/ 706622 h 1574215"/>
                <a:gd name="connsiteX126" fmla="*/ 1417259 w 2437871"/>
                <a:gd name="connsiteY126" fmla="*/ 632160 h 1574215"/>
                <a:gd name="connsiteX127" fmla="*/ 1413243 w 2437871"/>
                <a:gd name="connsiteY127" fmla="*/ 632160 h 1574215"/>
                <a:gd name="connsiteX128" fmla="*/ 1413243 w 2437871"/>
                <a:gd name="connsiteY128" fmla="*/ 706622 h 1574215"/>
                <a:gd name="connsiteX129" fmla="*/ 1417259 w 2437871"/>
                <a:gd name="connsiteY129" fmla="*/ 706622 h 1574215"/>
                <a:gd name="connsiteX130" fmla="*/ 1334685 w 2437871"/>
                <a:gd name="connsiteY130" fmla="*/ 1181666 h 1574215"/>
                <a:gd name="connsiteX131" fmla="*/ 1334685 w 2437871"/>
                <a:gd name="connsiteY131" fmla="*/ 1256127 h 1574215"/>
                <a:gd name="connsiteX132" fmla="*/ 1338701 w 2437871"/>
                <a:gd name="connsiteY132" fmla="*/ 1256127 h 1574215"/>
                <a:gd name="connsiteX133" fmla="*/ 1338701 w 2437871"/>
                <a:gd name="connsiteY133" fmla="*/ 1181666 h 1574215"/>
                <a:gd name="connsiteX134" fmla="*/ 1334685 w 2437871"/>
                <a:gd name="connsiteY134" fmla="*/ 1181666 h 1574215"/>
                <a:gd name="connsiteX135" fmla="*/ 475124 w 2437871"/>
                <a:gd name="connsiteY135" fmla="*/ 710638 h 1574215"/>
                <a:gd name="connsiteX136" fmla="*/ 471108 w 2437871"/>
                <a:gd name="connsiteY136" fmla="*/ 710638 h 1574215"/>
                <a:gd name="connsiteX137" fmla="*/ 471108 w 2437871"/>
                <a:gd name="connsiteY137" fmla="*/ 785100 h 1574215"/>
                <a:gd name="connsiteX138" fmla="*/ 475124 w 2437871"/>
                <a:gd name="connsiteY138" fmla="*/ 785100 h 1574215"/>
                <a:gd name="connsiteX139" fmla="*/ 475124 w 2437871"/>
                <a:gd name="connsiteY139" fmla="*/ 710638 h 1574215"/>
                <a:gd name="connsiteX140" fmla="*/ 1491721 w 2437871"/>
                <a:gd name="connsiteY140" fmla="*/ 1181666 h 1574215"/>
                <a:gd name="connsiteX141" fmla="*/ 1491721 w 2437871"/>
                <a:gd name="connsiteY141" fmla="*/ 1256127 h 1574215"/>
                <a:gd name="connsiteX142" fmla="*/ 1495737 w 2437871"/>
                <a:gd name="connsiteY142" fmla="*/ 1256127 h 1574215"/>
                <a:gd name="connsiteX143" fmla="*/ 1495737 w 2437871"/>
                <a:gd name="connsiteY143" fmla="*/ 1181666 h 1574215"/>
                <a:gd name="connsiteX144" fmla="*/ 1491721 w 2437871"/>
                <a:gd name="connsiteY144" fmla="*/ 1181666 h 1574215"/>
                <a:gd name="connsiteX145" fmla="*/ 475124 w 2437871"/>
                <a:gd name="connsiteY145" fmla="*/ 789116 h 1574215"/>
                <a:gd name="connsiteX146" fmla="*/ 471108 w 2437871"/>
                <a:gd name="connsiteY146" fmla="*/ 789116 h 1574215"/>
                <a:gd name="connsiteX147" fmla="*/ 471108 w 2437871"/>
                <a:gd name="connsiteY147" fmla="*/ 863577 h 1574215"/>
                <a:gd name="connsiteX148" fmla="*/ 475124 w 2437871"/>
                <a:gd name="connsiteY148" fmla="*/ 863577 h 1574215"/>
                <a:gd name="connsiteX149" fmla="*/ 475124 w 2437871"/>
                <a:gd name="connsiteY149" fmla="*/ 789116 h 1574215"/>
                <a:gd name="connsiteX150" fmla="*/ 1962748 w 2437871"/>
                <a:gd name="connsiteY150" fmla="*/ 1020613 h 1574215"/>
                <a:gd name="connsiteX151" fmla="*/ 1966764 w 2437871"/>
                <a:gd name="connsiteY151" fmla="*/ 1020613 h 1574215"/>
                <a:gd name="connsiteX152" fmla="*/ 1966764 w 2437871"/>
                <a:gd name="connsiteY152" fmla="*/ 946152 h 1574215"/>
                <a:gd name="connsiteX153" fmla="*/ 1962748 w 2437871"/>
                <a:gd name="connsiteY153" fmla="*/ 946152 h 1574215"/>
                <a:gd name="connsiteX154" fmla="*/ 1962748 w 2437871"/>
                <a:gd name="connsiteY154" fmla="*/ 1020613 h 1574215"/>
                <a:gd name="connsiteX155" fmla="*/ 1962748 w 2437871"/>
                <a:gd name="connsiteY155" fmla="*/ 628064 h 1574215"/>
                <a:gd name="connsiteX156" fmla="*/ 1966764 w 2437871"/>
                <a:gd name="connsiteY156" fmla="*/ 628064 h 1574215"/>
                <a:gd name="connsiteX157" fmla="*/ 1966764 w 2437871"/>
                <a:gd name="connsiteY157" fmla="*/ 553602 h 1574215"/>
                <a:gd name="connsiteX158" fmla="*/ 1962748 w 2437871"/>
                <a:gd name="connsiteY158" fmla="*/ 553602 h 1574215"/>
                <a:gd name="connsiteX159" fmla="*/ 1962748 w 2437871"/>
                <a:gd name="connsiteY159" fmla="*/ 628064 h 1574215"/>
                <a:gd name="connsiteX160" fmla="*/ 1177649 w 2437871"/>
                <a:gd name="connsiteY160" fmla="*/ 1181666 h 1574215"/>
                <a:gd name="connsiteX161" fmla="*/ 1177649 w 2437871"/>
                <a:gd name="connsiteY161" fmla="*/ 1256127 h 1574215"/>
                <a:gd name="connsiteX162" fmla="*/ 1181665 w 2437871"/>
                <a:gd name="connsiteY162" fmla="*/ 1256127 h 1574215"/>
                <a:gd name="connsiteX163" fmla="*/ 1181665 w 2437871"/>
                <a:gd name="connsiteY163" fmla="*/ 1181666 h 1574215"/>
                <a:gd name="connsiteX164" fmla="*/ 1177649 w 2437871"/>
                <a:gd name="connsiteY164" fmla="*/ 1181666 h 1574215"/>
                <a:gd name="connsiteX165" fmla="*/ 1103187 w 2437871"/>
                <a:gd name="connsiteY165" fmla="*/ 706622 h 1574215"/>
                <a:gd name="connsiteX166" fmla="*/ 1103187 w 2437871"/>
                <a:gd name="connsiteY166" fmla="*/ 632160 h 1574215"/>
                <a:gd name="connsiteX167" fmla="*/ 1099171 w 2437871"/>
                <a:gd name="connsiteY167" fmla="*/ 632160 h 1574215"/>
                <a:gd name="connsiteX168" fmla="*/ 1099171 w 2437871"/>
                <a:gd name="connsiteY168" fmla="*/ 706622 h 1574215"/>
                <a:gd name="connsiteX169" fmla="*/ 1103187 w 2437871"/>
                <a:gd name="connsiteY169" fmla="*/ 706622 h 1574215"/>
                <a:gd name="connsiteX170" fmla="*/ 1962748 w 2437871"/>
                <a:gd name="connsiteY170" fmla="*/ 942136 h 1574215"/>
                <a:gd name="connsiteX171" fmla="*/ 1966764 w 2437871"/>
                <a:gd name="connsiteY171" fmla="*/ 942136 h 1574215"/>
                <a:gd name="connsiteX172" fmla="*/ 1966764 w 2437871"/>
                <a:gd name="connsiteY172" fmla="*/ 867674 h 1574215"/>
                <a:gd name="connsiteX173" fmla="*/ 1962748 w 2437871"/>
                <a:gd name="connsiteY173" fmla="*/ 867674 h 1574215"/>
                <a:gd name="connsiteX174" fmla="*/ 1962748 w 2437871"/>
                <a:gd name="connsiteY174" fmla="*/ 942136 h 1574215"/>
                <a:gd name="connsiteX175" fmla="*/ 1962748 w 2437871"/>
                <a:gd name="connsiteY175" fmla="*/ 549586 h 1574215"/>
                <a:gd name="connsiteX176" fmla="*/ 1966764 w 2437871"/>
                <a:gd name="connsiteY176" fmla="*/ 549586 h 1574215"/>
                <a:gd name="connsiteX177" fmla="*/ 1966764 w 2437871"/>
                <a:gd name="connsiteY177" fmla="*/ 475124 h 1574215"/>
                <a:gd name="connsiteX178" fmla="*/ 1962748 w 2437871"/>
                <a:gd name="connsiteY178" fmla="*/ 475124 h 1574215"/>
                <a:gd name="connsiteX179" fmla="*/ 1962748 w 2437871"/>
                <a:gd name="connsiteY179" fmla="*/ 549586 h 1574215"/>
                <a:gd name="connsiteX180" fmla="*/ 1962748 w 2437871"/>
                <a:gd name="connsiteY180" fmla="*/ 706622 h 1574215"/>
                <a:gd name="connsiteX181" fmla="*/ 1966764 w 2437871"/>
                <a:gd name="connsiteY181" fmla="*/ 706622 h 1574215"/>
                <a:gd name="connsiteX182" fmla="*/ 1966764 w 2437871"/>
                <a:gd name="connsiteY182" fmla="*/ 632160 h 1574215"/>
                <a:gd name="connsiteX183" fmla="*/ 1962748 w 2437871"/>
                <a:gd name="connsiteY183" fmla="*/ 632160 h 1574215"/>
                <a:gd name="connsiteX184" fmla="*/ 1962748 w 2437871"/>
                <a:gd name="connsiteY184" fmla="*/ 706622 h 1574215"/>
                <a:gd name="connsiteX185" fmla="*/ 1962748 w 2437871"/>
                <a:gd name="connsiteY185" fmla="*/ 863658 h 1574215"/>
                <a:gd name="connsiteX186" fmla="*/ 1966764 w 2437871"/>
                <a:gd name="connsiteY186" fmla="*/ 863658 h 1574215"/>
                <a:gd name="connsiteX187" fmla="*/ 1966764 w 2437871"/>
                <a:gd name="connsiteY187" fmla="*/ 789196 h 1574215"/>
                <a:gd name="connsiteX188" fmla="*/ 1962748 w 2437871"/>
                <a:gd name="connsiteY188" fmla="*/ 789196 h 1574215"/>
                <a:gd name="connsiteX189" fmla="*/ 1962748 w 2437871"/>
                <a:gd name="connsiteY189" fmla="*/ 863658 h 1574215"/>
                <a:gd name="connsiteX190" fmla="*/ 1962748 w 2437871"/>
                <a:gd name="connsiteY190" fmla="*/ 785100 h 1574215"/>
                <a:gd name="connsiteX191" fmla="*/ 1966764 w 2437871"/>
                <a:gd name="connsiteY191" fmla="*/ 785100 h 1574215"/>
                <a:gd name="connsiteX192" fmla="*/ 1966764 w 2437871"/>
                <a:gd name="connsiteY192" fmla="*/ 710638 h 1574215"/>
                <a:gd name="connsiteX193" fmla="*/ 1962748 w 2437871"/>
                <a:gd name="connsiteY193" fmla="*/ 710638 h 1574215"/>
                <a:gd name="connsiteX194" fmla="*/ 1962748 w 2437871"/>
                <a:gd name="connsiteY194" fmla="*/ 785100 h 1574215"/>
                <a:gd name="connsiteX195" fmla="*/ 1181665 w 2437871"/>
                <a:gd name="connsiteY195" fmla="*/ 706622 h 1574215"/>
                <a:gd name="connsiteX196" fmla="*/ 1181665 w 2437871"/>
                <a:gd name="connsiteY196" fmla="*/ 632160 h 1574215"/>
                <a:gd name="connsiteX197" fmla="*/ 1177649 w 2437871"/>
                <a:gd name="connsiteY197" fmla="*/ 632160 h 1574215"/>
                <a:gd name="connsiteX198" fmla="*/ 1177649 w 2437871"/>
                <a:gd name="connsiteY198" fmla="*/ 706622 h 1574215"/>
                <a:gd name="connsiteX199" fmla="*/ 1181665 w 2437871"/>
                <a:gd name="connsiteY199" fmla="*/ 706622 h 1574215"/>
                <a:gd name="connsiteX200" fmla="*/ 1256207 w 2437871"/>
                <a:gd name="connsiteY200" fmla="*/ 1181666 h 1574215"/>
                <a:gd name="connsiteX201" fmla="*/ 1256207 w 2437871"/>
                <a:gd name="connsiteY201" fmla="*/ 1256127 h 1574215"/>
                <a:gd name="connsiteX202" fmla="*/ 1260223 w 2437871"/>
                <a:gd name="connsiteY202" fmla="*/ 1256127 h 1574215"/>
                <a:gd name="connsiteX203" fmla="*/ 1260223 w 2437871"/>
                <a:gd name="connsiteY203" fmla="*/ 1181666 h 1574215"/>
                <a:gd name="connsiteX204" fmla="*/ 1256207 w 2437871"/>
                <a:gd name="connsiteY204" fmla="*/ 1181666 h 1574215"/>
                <a:gd name="connsiteX205" fmla="*/ 942135 w 2437871"/>
                <a:gd name="connsiteY205" fmla="*/ 789116 h 1574215"/>
                <a:gd name="connsiteX206" fmla="*/ 942135 w 2437871"/>
                <a:gd name="connsiteY206" fmla="*/ 863577 h 1574215"/>
                <a:gd name="connsiteX207" fmla="*/ 946151 w 2437871"/>
                <a:gd name="connsiteY207" fmla="*/ 863577 h 1574215"/>
                <a:gd name="connsiteX208" fmla="*/ 946151 w 2437871"/>
                <a:gd name="connsiteY208" fmla="*/ 789116 h 1574215"/>
                <a:gd name="connsiteX209" fmla="*/ 942135 w 2437871"/>
                <a:gd name="connsiteY209" fmla="*/ 789116 h 1574215"/>
                <a:gd name="connsiteX210" fmla="*/ 1962748 w 2437871"/>
                <a:gd name="connsiteY210" fmla="*/ 1024630 h 1574215"/>
                <a:gd name="connsiteX211" fmla="*/ 1962748 w 2437871"/>
                <a:gd name="connsiteY211" fmla="*/ 1099091 h 1574215"/>
                <a:gd name="connsiteX212" fmla="*/ 1966764 w 2437871"/>
                <a:gd name="connsiteY212" fmla="*/ 1099091 h 1574215"/>
                <a:gd name="connsiteX213" fmla="*/ 1966764 w 2437871"/>
                <a:gd name="connsiteY213" fmla="*/ 1024630 h 1574215"/>
                <a:gd name="connsiteX214" fmla="*/ 1962748 w 2437871"/>
                <a:gd name="connsiteY214" fmla="*/ 1024630 h 1574215"/>
                <a:gd name="connsiteX215" fmla="*/ 710638 w 2437871"/>
                <a:gd name="connsiteY215" fmla="*/ 471108 h 1574215"/>
                <a:gd name="connsiteX216" fmla="*/ 710638 w 2437871"/>
                <a:gd name="connsiteY216" fmla="*/ 396646 h 1574215"/>
                <a:gd name="connsiteX217" fmla="*/ 706621 w 2437871"/>
                <a:gd name="connsiteY217" fmla="*/ 396646 h 1574215"/>
                <a:gd name="connsiteX218" fmla="*/ 706621 w 2437871"/>
                <a:gd name="connsiteY218" fmla="*/ 471108 h 1574215"/>
                <a:gd name="connsiteX219" fmla="*/ 710638 w 2437871"/>
                <a:gd name="connsiteY219" fmla="*/ 471108 h 1574215"/>
                <a:gd name="connsiteX220" fmla="*/ 396566 w 2437871"/>
                <a:gd name="connsiteY220" fmla="*/ 553602 h 1574215"/>
                <a:gd name="connsiteX221" fmla="*/ 392550 w 2437871"/>
                <a:gd name="connsiteY221" fmla="*/ 553602 h 1574215"/>
                <a:gd name="connsiteX222" fmla="*/ 392550 w 2437871"/>
                <a:gd name="connsiteY222" fmla="*/ 628064 h 1574215"/>
                <a:gd name="connsiteX223" fmla="*/ 396566 w 2437871"/>
                <a:gd name="connsiteY223" fmla="*/ 628064 h 1574215"/>
                <a:gd name="connsiteX224" fmla="*/ 396566 w 2437871"/>
                <a:gd name="connsiteY224" fmla="*/ 553602 h 1574215"/>
                <a:gd name="connsiteX225" fmla="*/ 1020613 w 2437871"/>
                <a:gd name="connsiteY225" fmla="*/ 789116 h 1574215"/>
                <a:gd name="connsiteX226" fmla="*/ 1020613 w 2437871"/>
                <a:gd name="connsiteY226" fmla="*/ 863577 h 1574215"/>
                <a:gd name="connsiteX227" fmla="*/ 1024629 w 2437871"/>
                <a:gd name="connsiteY227" fmla="*/ 863577 h 1574215"/>
                <a:gd name="connsiteX228" fmla="*/ 1024629 w 2437871"/>
                <a:gd name="connsiteY228" fmla="*/ 789116 h 1574215"/>
                <a:gd name="connsiteX229" fmla="*/ 1020613 w 2437871"/>
                <a:gd name="connsiteY229" fmla="*/ 789116 h 1574215"/>
                <a:gd name="connsiteX230" fmla="*/ 632080 w 2437871"/>
                <a:gd name="connsiteY230" fmla="*/ 471108 h 1574215"/>
                <a:gd name="connsiteX231" fmla="*/ 632080 w 2437871"/>
                <a:gd name="connsiteY231" fmla="*/ 396646 h 1574215"/>
                <a:gd name="connsiteX232" fmla="*/ 628063 w 2437871"/>
                <a:gd name="connsiteY232" fmla="*/ 396646 h 1574215"/>
                <a:gd name="connsiteX233" fmla="*/ 628063 w 2437871"/>
                <a:gd name="connsiteY233" fmla="*/ 471108 h 1574215"/>
                <a:gd name="connsiteX234" fmla="*/ 632080 w 2437871"/>
                <a:gd name="connsiteY234" fmla="*/ 471108 h 1574215"/>
                <a:gd name="connsiteX235" fmla="*/ 549585 w 2437871"/>
                <a:gd name="connsiteY235" fmla="*/ 946152 h 1574215"/>
                <a:gd name="connsiteX236" fmla="*/ 549585 w 2437871"/>
                <a:gd name="connsiteY236" fmla="*/ 1020613 h 1574215"/>
                <a:gd name="connsiteX237" fmla="*/ 553602 w 2437871"/>
                <a:gd name="connsiteY237" fmla="*/ 1020613 h 1574215"/>
                <a:gd name="connsiteX238" fmla="*/ 553602 w 2437871"/>
                <a:gd name="connsiteY238" fmla="*/ 946152 h 1574215"/>
                <a:gd name="connsiteX239" fmla="*/ 549585 w 2437871"/>
                <a:gd name="connsiteY239" fmla="*/ 946152 h 1574215"/>
                <a:gd name="connsiteX240" fmla="*/ 1495737 w 2437871"/>
                <a:gd name="connsiteY240" fmla="*/ 706622 h 1574215"/>
                <a:gd name="connsiteX241" fmla="*/ 1495737 w 2437871"/>
                <a:gd name="connsiteY241" fmla="*/ 632160 h 1574215"/>
                <a:gd name="connsiteX242" fmla="*/ 1491721 w 2437871"/>
                <a:gd name="connsiteY242" fmla="*/ 632160 h 1574215"/>
                <a:gd name="connsiteX243" fmla="*/ 1491721 w 2437871"/>
                <a:gd name="connsiteY243" fmla="*/ 706622 h 1574215"/>
                <a:gd name="connsiteX244" fmla="*/ 1495737 w 2437871"/>
                <a:gd name="connsiteY244" fmla="*/ 706622 h 1574215"/>
                <a:gd name="connsiteX245" fmla="*/ 867673 w 2437871"/>
                <a:gd name="connsiteY245" fmla="*/ 471108 h 1574215"/>
                <a:gd name="connsiteX246" fmla="*/ 867673 w 2437871"/>
                <a:gd name="connsiteY246" fmla="*/ 396646 h 1574215"/>
                <a:gd name="connsiteX247" fmla="*/ 863657 w 2437871"/>
                <a:gd name="connsiteY247" fmla="*/ 396646 h 1574215"/>
                <a:gd name="connsiteX248" fmla="*/ 863657 w 2437871"/>
                <a:gd name="connsiteY248" fmla="*/ 471108 h 1574215"/>
                <a:gd name="connsiteX249" fmla="*/ 867673 w 2437871"/>
                <a:gd name="connsiteY249" fmla="*/ 471108 h 1574215"/>
                <a:gd name="connsiteX250" fmla="*/ 863657 w 2437871"/>
                <a:gd name="connsiteY250" fmla="*/ 789116 h 1574215"/>
                <a:gd name="connsiteX251" fmla="*/ 863657 w 2437871"/>
                <a:gd name="connsiteY251" fmla="*/ 863577 h 1574215"/>
                <a:gd name="connsiteX252" fmla="*/ 867673 w 2437871"/>
                <a:gd name="connsiteY252" fmla="*/ 863577 h 1574215"/>
                <a:gd name="connsiteX253" fmla="*/ 867673 w 2437871"/>
                <a:gd name="connsiteY253" fmla="*/ 789116 h 1574215"/>
                <a:gd name="connsiteX254" fmla="*/ 863657 w 2437871"/>
                <a:gd name="connsiteY254" fmla="*/ 789116 h 1574215"/>
                <a:gd name="connsiteX255" fmla="*/ 789115 w 2437871"/>
                <a:gd name="connsiteY255" fmla="*/ 471108 h 1574215"/>
                <a:gd name="connsiteX256" fmla="*/ 789115 w 2437871"/>
                <a:gd name="connsiteY256" fmla="*/ 396646 h 1574215"/>
                <a:gd name="connsiteX257" fmla="*/ 785099 w 2437871"/>
                <a:gd name="connsiteY257" fmla="*/ 396646 h 1574215"/>
                <a:gd name="connsiteX258" fmla="*/ 785099 w 2437871"/>
                <a:gd name="connsiteY258" fmla="*/ 471108 h 1574215"/>
                <a:gd name="connsiteX259" fmla="*/ 789115 w 2437871"/>
                <a:gd name="connsiteY259" fmla="*/ 471108 h 1574215"/>
                <a:gd name="connsiteX260" fmla="*/ 396566 w 2437871"/>
                <a:gd name="connsiteY260" fmla="*/ 475124 h 1574215"/>
                <a:gd name="connsiteX261" fmla="*/ 392550 w 2437871"/>
                <a:gd name="connsiteY261" fmla="*/ 475124 h 1574215"/>
                <a:gd name="connsiteX262" fmla="*/ 392550 w 2437871"/>
                <a:gd name="connsiteY262" fmla="*/ 549586 h 1574215"/>
                <a:gd name="connsiteX263" fmla="*/ 396566 w 2437871"/>
                <a:gd name="connsiteY263" fmla="*/ 549586 h 1574215"/>
                <a:gd name="connsiteX264" fmla="*/ 396566 w 2437871"/>
                <a:gd name="connsiteY264" fmla="*/ 475124 h 1574215"/>
                <a:gd name="connsiteX265" fmla="*/ 553602 w 2437871"/>
                <a:gd name="connsiteY265" fmla="*/ 471108 h 1574215"/>
                <a:gd name="connsiteX266" fmla="*/ 553602 w 2437871"/>
                <a:gd name="connsiteY266" fmla="*/ 396646 h 1574215"/>
                <a:gd name="connsiteX267" fmla="*/ 549585 w 2437871"/>
                <a:gd name="connsiteY267" fmla="*/ 396646 h 1574215"/>
                <a:gd name="connsiteX268" fmla="*/ 549585 w 2437871"/>
                <a:gd name="connsiteY268" fmla="*/ 471108 h 1574215"/>
                <a:gd name="connsiteX269" fmla="*/ 553602 w 2437871"/>
                <a:gd name="connsiteY269" fmla="*/ 471108 h 1574215"/>
                <a:gd name="connsiteX270" fmla="*/ 475124 w 2437871"/>
                <a:gd name="connsiteY270" fmla="*/ 314072 h 1574215"/>
                <a:gd name="connsiteX271" fmla="*/ 475124 w 2437871"/>
                <a:gd name="connsiteY271" fmla="*/ 239610 h 1574215"/>
                <a:gd name="connsiteX272" fmla="*/ 471108 w 2437871"/>
                <a:gd name="connsiteY272" fmla="*/ 239610 h 1574215"/>
                <a:gd name="connsiteX273" fmla="*/ 471108 w 2437871"/>
                <a:gd name="connsiteY273" fmla="*/ 314072 h 1574215"/>
                <a:gd name="connsiteX274" fmla="*/ 475124 w 2437871"/>
                <a:gd name="connsiteY274" fmla="*/ 314072 h 1574215"/>
                <a:gd name="connsiteX275" fmla="*/ 628063 w 2437871"/>
                <a:gd name="connsiteY275" fmla="*/ 946152 h 1574215"/>
                <a:gd name="connsiteX276" fmla="*/ 628063 w 2437871"/>
                <a:gd name="connsiteY276" fmla="*/ 1020613 h 1574215"/>
                <a:gd name="connsiteX277" fmla="*/ 632080 w 2437871"/>
                <a:gd name="connsiteY277" fmla="*/ 1020613 h 1574215"/>
                <a:gd name="connsiteX278" fmla="*/ 632080 w 2437871"/>
                <a:gd name="connsiteY278" fmla="*/ 946152 h 1574215"/>
                <a:gd name="connsiteX279" fmla="*/ 628063 w 2437871"/>
                <a:gd name="connsiteY279" fmla="*/ 946152 h 1574215"/>
                <a:gd name="connsiteX280" fmla="*/ 553602 w 2437871"/>
                <a:gd name="connsiteY280" fmla="*/ 314072 h 1574215"/>
                <a:gd name="connsiteX281" fmla="*/ 553602 w 2437871"/>
                <a:gd name="connsiteY281" fmla="*/ 239610 h 1574215"/>
                <a:gd name="connsiteX282" fmla="*/ 549585 w 2437871"/>
                <a:gd name="connsiteY282" fmla="*/ 239610 h 1574215"/>
                <a:gd name="connsiteX283" fmla="*/ 549585 w 2437871"/>
                <a:gd name="connsiteY283" fmla="*/ 314072 h 1574215"/>
                <a:gd name="connsiteX284" fmla="*/ 553602 w 2437871"/>
                <a:gd name="connsiteY284" fmla="*/ 314072 h 1574215"/>
                <a:gd name="connsiteX285" fmla="*/ 475124 w 2437871"/>
                <a:gd name="connsiteY285" fmla="*/ 471108 h 1574215"/>
                <a:gd name="connsiteX286" fmla="*/ 475124 w 2437871"/>
                <a:gd name="connsiteY286" fmla="*/ 396646 h 1574215"/>
                <a:gd name="connsiteX287" fmla="*/ 471108 w 2437871"/>
                <a:gd name="connsiteY287" fmla="*/ 396646 h 1574215"/>
                <a:gd name="connsiteX288" fmla="*/ 471108 w 2437871"/>
                <a:gd name="connsiteY288" fmla="*/ 471108 h 1574215"/>
                <a:gd name="connsiteX289" fmla="*/ 475124 w 2437871"/>
                <a:gd name="connsiteY289" fmla="*/ 471108 h 1574215"/>
                <a:gd name="connsiteX290" fmla="*/ 1177649 w 2437871"/>
                <a:gd name="connsiteY290" fmla="*/ 789116 h 1574215"/>
                <a:gd name="connsiteX291" fmla="*/ 1177649 w 2437871"/>
                <a:gd name="connsiteY291" fmla="*/ 863577 h 1574215"/>
                <a:gd name="connsiteX292" fmla="*/ 1181665 w 2437871"/>
                <a:gd name="connsiteY292" fmla="*/ 863577 h 1574215"/>
                <a:gd name="connsiteX293" fmla="*/ 1181665 w 2437871"/>
                <a:gd name="connsiteY293" fmla="*/ 789116 h 1574215"/>
                <a:gd name="connsiteX294" fmla="*/ 1177649 w 2437871"/>
                <a:gd name="connsiteY294" fmla="*/ 789116 h 1574215"/>
                <a:gd name="connsiteX295" fmla="*/ 396566 w 2437871"/>
                <a:gd name="connsiteY295" fmla="*/ 632080 h 1574215"/>
                <a:gd name="connsiteX296" fmla="*/ 392550 w 2437871"/>
                <a:gd name="connsiteY296" fmla="*/ 632080 h 1574215"/>
                <a:gd name="connsiteX297" fmla="*/ 392550 w 2437871"/>
                <a:gd name="connsiteY297" fmla="*/ 706541 h 1574215"/>
                <a:gd name="connsiteX298" fmla="*/ 396566 w 2437871"/>
                <a:gd name="connsiteY298" fmla="*/ 706541 h 1574215"/>
                <a:gd name="connsiteX299" fmla="*/ 396566 w 2437871"/>
                <a:gd name="connsiteY299" fmla="*/ 632080 h 1574215"/>
                <a:gd name="connsiteX300" fmla="*/ 396566 w 2437871"/>
                <a:gd name="connsiteY300" fmla="*/ 314072 h 1574215"/>
                <a:gd name="connsiteX301" fmla="*/ 396566 w 2437871"/>
                <a:gd name="connsiteY301" fmla="*/ 239610 h 1574215"/>
                <a:gd name="connsiteX302" fmla="*/ 392550 w 2437871"/>
                <a:gd name="connsiteY302" fmla="*/ 239610 h 1574215"/>
                <a:gd name="connsiteX303" fmla="*/ 392550 w 2437871"/>
                <a:gd name="connsiteY303" fmla="*/ 314072 h 1574215"/>
                <a:gd name="connsiteX304" fmla="*/ 396566 w 2437871"/>
                <a:gd name="connsiteY304" fmla="*/ 314072 h 1574215"/>
                <a:gd name="connsiteX305" fmla="*/ 1099171 w 2437871"/>
                <a:gd name="connsiteY305" fmla="*/ 789116 h 1574215"/>
                <a:gd name="connsiteX306" fmla="*/ 1099171 w 2437871"/>
                <a:gd name="connsiteY306" fmla="*/ 863577 h 1574215"/>
                <a:gd name="connsiteX307" fmla="*/ 1103187 w 2437871"/>
                <a:gd name="connsiteY307" fmla="*/ 863577 h 1574215"/>
                <a:gd name="connsiteX308" fmla="*/ 1103187 w 2437871"/>
                <a:gd name="connsiteY308" fmla="*/ 789116 h 1574215"/>
                <a:gd name="connsiteX309" fmla="*/ 1099171 w 2437871"/>
                <a:gd name="connsiteY309" fmla="*/ 789116 h 1574215"/>
                <a:gd name="connsiteX310" fmla="*/ 318088 w 2437871"/>
                <a:gd name="connsiteY310" fmla="*/ 314072 h 1574215"/>
                <a:gd name="connsiteX311" fmla="*/ 318088 w 2437871"/>
                <a:gd name="connsiteY311" fmla="*/ 239610 h 1574215"/>
                <a:gd name="connsiteX312" fmla="*/ 314072 w 2437871"/>
                <a:gd name="connsiteY312" fmla="*/ 239610 h 1574215"/>
                <a:gd name="connsiteX313" fmla="*/ 314072 w 2437871"/>
                <a:gd name="connsiteY313" fmla="*/ 314072 h 1574215"/>
                <a:gd name="connsiteX314" fmla="*/ 318088 w 2437871"/>
                <a:gd name="connsiteY314" fmla="*/ 314072 h 1574215"/>
                <a:gd name="connsiteX315" fmla="*/ 1570198 w 2437871"/>
                <a:gd name="connsiteY315" fmla="*/ 946152 h 1574215"/>
                <a:gd name="connsiteX316" fmla="*/ 1570198 w 2437871"/>
                <a:gd name="connsiteY316" fmla="*/ 1020613 h 1574215"/>
                <a:gd name="connsiteX317" fmla="*/ 1574215 w 2437871"/>
                <a:gd name="connsiteY317" fmla="*/ 1020613 h 1574215"/>
                <a:gd name="connsiteX318" fmla="*/ 1574215 w 2437871"/>
                <a:gd name="connsiteY318" fmla="*/ 946152 h 1574215"/>
                <a:gd name="connsiteX319" fmla="*/ 1570198 w 2437871"/>
                <a:gd name="connsiteY319" fmla="*/ 946152 h 1574215"/>
                <a:gd name="connsiteX320" fmla="*/ 1260223 w 2437871"/>
                <a:gd name="connsiteY320" fmla="*/ 471108 h 1574215"/>
                <a:gd name="connsiteX321" fmla="*/ 1260223 w 2437871"/>
                <a:gd name="connsiteY321" fmla="*/ 396646 h 1574215"/>
                <a:gd name="connsiteX322" fmla="*/ 1256207 w 2437871"/>
                <a:gd name="connsiteY322" fmla="*/ 396646 h 1574215"/>
                <a:gd name="connsiteX323" fmla="*/ 1256207 w 2437871"/>
                <a:gd name="connsiteY323" fmla="*/ 471108 h 1574215"/>
                <a:gd name="connsiteX324" fmla="*/ 1260223 w 2437871"/>
                <a:gd name="connsiteY324" fmla="*/ 471108 h 1574215"/>
                <a:gd name="connsiteX325" fmla="*/ 2041306 w 2437871"/>
                <a:gd name="connsiteY325" fmla="*/ 471108 h 1574215"/>
                <a:gd name="connsiteX326" fmla="*/ 2045322 w 2437871"/>
                <a:gd name="connsiteY326" fmla="*/ 471108 h 1574215"/>
                <a:gd name="connsiteX327" fmla="*/ 2045322 w 2437871"/>
                <a:gd name="connsiteY327" fmla="*/ 396646 h 1574215"/>
                <a:gd name="connsiteX328" fmla="*/ 2041306 w 2437871"/>
                <a:gd name="connsiteY328" fmla="*/ 396646 h 1574215"/>
                <a:gd name="connsiteX329" fmla="*/ 2041306 w 2437871"/>
                <a:gd name="connsiteY329" fmla="*/ 471108 h 1574215"/>
                <a:gd name="connsiteX330" fmla="*/ 549585 w 2437871"/>
                <a:gd name="connsiteY330" fmla="*/ 1181666 h 1574215"/>
                <a:gd name="connsiteX331" fmla="*/ 549585 w 2437871"/>
                <a:gd name="connsiteY331" fmla="*/ 1256127 h 1574215"/>
                <a:gd name="connsiteX332" fmla="*/ 553602 w 2437871"/>
                <a:gd name="connsiteY332" fmla="*/ 1256127 h 1574215"/>
                <a:gd name="connsiteX333" fmla="*/ 553602 w 2437871"/>
                <a:gd name="connsiteY333" fmla="*/ 1181666 h 1574215"/>
                <a:gd name="connsiteX334" fmla="*/ 549585 w 2437871"/>
                <a:gd name="connsiteY334" fmla="*/ 1181666 h 1574215"/>
                <a:gd name="connsiteX335" fmla="*/ 1338701 w 2437871"/>
                <a:gd name="connsiteY335" fmla="*/ 471108 h 1574215"/>
                <a:gd name="connsiteX336" fmla="*/ 1338701 w 2437871"/>
                <a:gd name="connsiteY336" fmla="*/ 396646 h 1574215"/>
                <a:gd name="connsiteX337" fmla="*/ 1334685 w 2437871"/>
                <a:gd name="connsiteY337" fmla="*/ 396646 h 1574215"/>
                <a:gd name="connsiteX338" fmla="*/ 1334685 w 2437871"/>
                <a:gd name="connsiteY338" fmla="*/ 471108 h 1574215"/>
                <a:gd name="connsiteX339" fmla="*/ 1338701 w 2437871"/>
                <a:gd name="connsiteY339" fmla="*/ 471108 h 1574215"/>
                <a:gd name="connsiteX340" fmla="*/ 785099 w 2437871"/>
                <a:gd name="connsiteY340" fmla="*/ 946152 h 1574215"/>
                <a:gd name="connsiteX341" fmla="*/ 785099 w 2437871"/>
                <a:gd name="connsiteY341" fmla="*/ 1020613 h 1574215"/>
                <a:gd name="connsiteX342" fmla="*/ 789115 w 2437871"/>
                <a:gd name="connsiteY342" fmla="*/ 1020613 h 1574215"/>
                <a:gd name="connsiteX343" fmla="*/ 789115 w 2437871"/>
                <a:gd name="connsiteY343" fmla="*/ 946152 h 1574215"/>
                <a:gd name="connsiteX344" fmla="*/ 785099 w 2437871"/>
                <a:gd name="connsiteY344" fmla="*/ 946152 h 1574215"/>
                <a:gd name="connsiteX345" fmla="*/ 706621 w 2437871"/>
                <a:gd name="connsiteY345" fmla="*/ 1181666 h 1574215"/>
                <a:gd name="connsiteX346" fmla="*/ 706621 w 2437871"/>
                <a:gd name="connsiteY346" fmla="*/ 1256127 h 1574215"/>
                <a:gd name="connsiteX347" fmla="*/ 710638 w 2437871"/>
                <a:gd name="connsiteY347" fmla="*/ 1256127 h 1574215"/>
                <a:gd name="connsiteX348" fmla="*/ 710638 w 2437871"/>
                <a:gd name="connsiteY348" fmla="*/ 1181666 h 1574215"/>
                <a:gd name="connsiteX349" fmla="*/ 706621 w 2437871"/>
                <a:gd name="connsiteY349" fmla="*/ 1181666 h 1574215"/>
                <a:gd name="connsiteX350" fmla="*/ 1495737 w 2437871"/>
                <a:gd name="connsiteY350" fmla="*/ 471108 h 1574215"/>
                <a:gd name="connsiteX351" fmla="*/ 1495737 w 2437871"/>
                <a:gd name="connsiteY351" fmla="*/ 396646 h 1574215"/>
                <a:gd name="connsiteX352" fmla="*/ 1491721 w 2437871"/>
                <a:gd name="connsiteY352" fmla="*/ 396646 h 1574215"/>
                <a:gd name="connsiteX353" fmla="*/ 1491721 w 2437871"/>
                <a:gd name="connsiteY353" fmla="*/ 471108 h 1574215"/>
                <a:gd name="connsiteX354" fmla="*/ 1495737 w 2437871"/>
                <a:gd name="connsiteY354" fmla="*/ 471108 h 1574215"/>
                <a:gd name="connsiteX355" fmla="*/ 946151 w 2437871"/>
                <a:gd name="connsiteY355" fmla="*/ 471108 h 1574215"/>
                <a:gd name="connsiteX356" fmla="*/ 946151 w 2437871"/>
                <a:gd name="connsiteY356" fmla="*/ 396646 h 1574215"/>
                <a:gd name="connsiteX357" fmla="*/ 942135 w 2437871"/>
                <a:gd name="connsiteY357" fmla="*/ 396646 h 1574215"/>
                <a:gd name="connsiteX358" fmla="*/ 942135 w 2437871"/>
                <a:gd name="connsiteY358" fmla="*/ 471108 h 1574215"/>
                <a:gd name="connsiteX359" fmla="*/ 946151 w 2437871"/>
                <a:gd name="connsiteY359" fmla="*/ 471108 h 1574215"/>
                <a:gd name="connsiteX360" fmla="*/ 471108 w 2437871"/>
                <a:gd name="connsiteY360" fmla="*/ 1181666 h 1574215"/>
                <a:gd name="connsiteX361" fmla="*/ 471108 w 2437871"/>
                <a:gd name="connsiteY361" fmla="*/ 1256127 h 1574215"/>
                <a:gd name="connsiteX362" fmla="*/ 475124 w 2437871"/>
                <a:gd name="connsiteY362" fmla="*/ 1256127 h 1574215"/>
                <a:gd name="connsiteX363" fmla="*/ 475124 w 2437871"/>
                <a:gd name="connsiteY363" fmla="*/ 1181666 h 1574215"/>
                <a:gd name="connsiteX364" fmla="*/ 471108 w 2437871"/>
                <a:gd name="connsiteY364" fmla="*/ 1181666 h 1574215"/>
                <a:gd name="connsiteX365" fmla="*/ 628063 w 2437871"/>
                <a:gd name="connsiteY365" fmla="*/ 1181666 h 1574215"/>
                <a:gd name="connsiteX366" fmla="*/ 628063 w 2437871"/>
                <a:gd name="connsiteY366" fmla="*/ 1256127 h 1574215"/>
                <a:gd name="connsiteX367" fmla="*/ 632080 w 2437871"/>
                <a:gd name="connsiteY367" fmla="*/ 1256127 h 1574215"/>
                <a:gd name="connsiteX368" fmla="*/ 632080 w 2437871"/>
                <a:gd name="connsiteY368" fmla="*/ 1181666 h 1574215"/>
                <a:gd name="connsiteX369" fmla="*/ 628063 w 2437871"/>
                <a:gd name="connsiteY369" fmla="*/ 1181666 h 1574215"/>
                <a:gd name="connsiteX370" fmla="*/ 710638 w 2437871"/>
                <a:gd name="connsiteY370" fmla="*/ 706622 h 1574215"/>
                <a:gd name="connsiteX371" fmla="*/ 710638 w 2437871"/>
                <a:gd name="connsiteY371" fmla="*/ 632160 h 1574215"/>
                <a:gd name="connsiteX372" fmla="*/ 706621 w 2437871"/>
                <a:gd name="connsiteY372" fmla="*/ 632160 h 1574215"/>
                <a:gd name="connsiteX373" fmla="*/ 706621 w 2437871"/>
                <a:gd name="connsiteY373" fmla="*/ 706622 h 1574215"/>
                <a:gd name="connsiteX374" fmla="*/ 710638 w 2437871"/>
                <a:gd name="connsiteY374" fmla="*/ 706622 h 1574215"/>
                <a:gd name="connsiteX375" fmla="*/ 1417259 w 2437871"/>
                <a:gd name="connsiteY375" fmla="*/ 471108 h 1574215"/>
                <a:gd name="connsiteX376" fmla="*/ 1417259 w 2437871"/>
                <a:gd name="connsiteY376" fmla="*/ 396646 h 1574215"/>
                <a:gd name="connsiteX377" fmla="*/ 1413243 w 2437871"/>
                <a:gd name="connsiteY377" fmla="*/ 396646 h 1574215"/>
                <a:gd name="connsiteX378" fmla="*/ 1413243 w 2437871"/>
                <a:gd name="connsiteY378" fmla="*/ 471108 h 1574215"/>
                <a:gd name="connsiteX379" fmla="*/ 1417259 w 2437871"/>
                <a:gd name="connsiteY379" fmla="*/ 471108 h 1574215"/>
                <a:gd name="connsiteX380" fmla="*/ 1177649 w 2437871"/>
                <a:gd name="connsiteY380" fmla="*/ 867674 h 1574215"/>
                <a:gd name="connsiteX381" fmla="*/ 1177649 w 2437871"/>
                <a:gd name="connsiteY381" fmla="*/ 942136 h 1574215"/>
                <a:gd name="connsiteX382" fmla="*/ 1181665 w 2437871"/>
                <a:gd name="connsiteY382" fmla="*/ 942136 h 1574215"/>
                <a:gd name="connsiteX383" fmla="*/ 1181665 w 2437871"/>
                <a:gd name="connsiteY383" fmla="*/ 867674 h 1574215"/>
                <a:gd name="connsiteX384" fmla="*/ 1177649 w 2437871"/>
                <a:gd name="connsiteY384" fmla="*/ 867674 h 1574215"/>
                <a:gd name="connsiteX385" fmla="*/ 706621 w 2437871"/>
                <a:gd name="connsiteY385" fmla="*/ 946152 h 1574215"/>
                <a:gd name="connsiteX386" fmla="*/ 706621 w 2437871"/>
                <a:gd name="connsiteY386" fmla="*/ 1020613 h 1574215"/>
                <a:gd name="connsiteX387" fmla="*/ 710638 w 2437871"/>
                <a:gd name="connsiteY387" fmla="*/ 1020613 h 1574215"/>
                <a:gd name="connsiteX388" fmla="*/ 710638 w 2437871"/>
                <a:gd name="connsiteY388" fmla="*/ 946152 h 1574215"/>
                <a:gd name="connsiteX389" fmla="*/ 706621 w 2437871"/>
                <a:gd name="connsiteY389" fmla="*/ 946152 h 1574215"/>
                <a:gd name="connsiteX390" fmla="*/ 1024629 w 2437871"/>
                <a:gd name="connsiteY390" fmla="*/ 471108 h 1574215"/>
                <a:gd name="connsiteX391" fmla="*/ 1024629 w 2437871"/>
                <a:gd name="connsiteY391" fmla="*/ 396646 h 1574215"/>
                <a:gd name="connsiteX392" fmla="*/ 1020613 w 2437871"/>
                <a:gd name="connsiteY392" fmla="*/ 396646 h 1574215"/>
                <a:gd name="connsiteX393" fmla="*/ 1020613 w 2437871"/>
                <a:gd name="connsiteY393" fmla="*/ 471108 h 1574215"/>
                <a:gd name="connsiteX394" fmla="*/ 1024629 w 2437871"/>
                <a:gd name="connsiteY394" fmla="*/ 471108 h 1574215"/>
                <a:gd name="connsiteX395" fmla="*/ 314072 w 2437871"/>
                <a:gd name="connsiteY395" fmla="*/ 1181666 h 1574215"/>
                <a:gd name="connsiteX396" fmla="*/ 314072 w 2437871"/>
                <a:gd name="connsiteY396" fmla="*/ 1256127 h 1574215"/>
                <a:gd name="connsiteX397" fmla="*/ 318088 w 2437871"/>
                <a:gd name="connsiteY397" fmla="*/ 1256127 h 1574215"/>
                <a:gd name="connsiteX398" fmla="*/ 318088 w 2437871"/>
                <a:gd name="connsiteY398" fmla="*/ 1181666 h 1574215"/>
                <a:gd name="connsiteX399" fmla="*/ 314072 w 2437871"/>
                <a:gd name="connsiteY399" fmla="*/ 1181666 h 1574215"/>
                <a:gd name="connsiteX400" fmla="*/ 628063 w 2437871"/>
                <a:gd name="connsiteY400" fmla="*/ 867674 h 1574215"/>
                <a:gd name="connsiteX401" fmla="*/ 628063 w 2437871"/>
                <a:gd name="connsiteY401" fmla="*/ 942136 h 1574215"/>
                <a:gd name="connsiteX402" fmla="*/ 632080 w 2437871"/>
                <a:gd name="connsiteY402" fmla="*/ 942136 h 1574215"/>
                <a:gd name="connsiteX403" fmla="*/ 632080 w 2437871"/>
                <a:gd name="connsiteY403" fmla="*/ 867674 h 1574215"/>
                <a:gd name="connsiteX404" fmla="*/ 628063 w 2437871"/>
                <a:gd name="connsiteY404" fmla="*/ 867674 h 1574215"/>
                <a:gd name="connsiteX405" fmla="*/ 785099 w 2437871"/>
                <a:gd name="connsiteY405" fmla="*/ 789116 h 1574215"/>
                <a:gd name="connsiteX406" fmla="*/ 785099 w 2437871"/>
                <a:gd name="connsiteY406" fmla="*/ 863577 h 1574215"/>
                <a:gd name="connsiteX407" fmla="*/ 789115 w 2437871"/>
                <a:gd name="connsiteY407" fmla="*/ 863577 h 1574215"/>
                <a:gd name="connsiteX408" fmla="*/ 789115 w 2437871"/>
                <a:gd name="connsiteY408" fmla="*/ 789116 h 1574215"/>
                <a:gd name="connsiteX409" fmla="*/ 785099 w 2437871"/>
                <a:gd name="connsiteY409" fmla="*/ 789116 h 1574215"/>
                <a:gd name="connsiteX410" fmla="*/ 392550 w 2437871"/>
                <a:gd name="connsiteY410" fmla="*/ 1181666 h 1574215"/>
                <a:gd name="connsiteX411" fmla="*/ 392550 w 2437871"/>
                <a:gd name="connsiteY411" fmla="*/ 1256127 h 1574215"/>
                <a:gd name="connsiteX412" fmla="*/ 396566 w 2437871"/>
                <a:gd name="connsiteY412" fmla="*/ 1256127 h 1574215"/>
                <a:gd name="connsiteX413" fmla="*/ 396566 w 2437871"/>
                <a:gd name="connsiteY413" fmla="*/ 1181666 h 1574215"/>
                <a:gd name="connsiteX414" fmla="*/ 392550 w 2437871"/>
                <a:gd name="connsiteY414" fmla="*/ 1181666 h 1574215"/>
                <a:gd name="connsiteX415" fmla="*/ 396566 w 2437871"/>
                <a:gd name="connsiteY415" fmla="*/ 396566 h 1574215"/>
                <a:gd name="connsiteX416" fmla="*/ 392550 w 2437871"/>
                <a:gd name="connsiteY416" fmla="*/ 396566 h 1574215"/>
                <a:gd name="connsiteX417" fmla="*/ 392550 w 2437871"/>
                <a:gd name="connsiteY417" fmla="*/ 471028 h 1574215"/>
                <a:gd name="connsiteX418" fmla="*/ 396566 w 2437871"/>
                <a:gd name="connsiteY418" fmla="*/ 471028 h 1574215"/>
                <a:gd name="connsiteX419" fmla="*/ 396566 w 2437871"/>
                <a:gd name="connsiteY419" fmla="*/ 396566 h 1574215"/>
                <a:gd name="connsiteX420" fmla="*/ 1103187 w 2437871"/>
                <a:gd name="connsiteY420" fmla="*/ 471108 h 1574215"/>
                <a:gd name="connsiteX421" fmla="*/ 1103187 w 2437871"/>
                <a:gd name="connsiteY421" fmla="*/ 396646 h 1574215"/>
                <a:gd name="connsiteX422" fmla="*/ 1099171 w 2437871"/>
                <a:gd name="connsiteY422" fmla="*/ 396646 h 1574215"/>
                <a:gd name="connsiteX423" fmla="*/ 1099171 w 2437871"/>
                <a:gd name="connsiteY423" fmla="*/ 471108 h 1574215"/>
                <a:gd name="connsiteX424" fmla="*/ 1103187 w 2437871"/>
                <a:gd name="connsiteY424" fmla="*/ 471108 h 1574215"/>
                <a:gd name="connsiteX425" fmla="*/ 706621 w 2437871"/>
                <a:gd name="connsiteY425" fmla="*/ 789116 h 1574215"/>
                <a:gd name="connsiteX426" fmla="*/ 706621 w 2437871"/>
                <a:gd name="connsiteY426" fmla="*/ 863577 h 1574215"/>
                <a:gd name="connsiteX427" fmla="*/ 710638 w 2437871"/>
                <a:gd name="connsiteY427" fmla="*/ 863577 h 1574215"/>
                <a:gd name="connsiteX428" fmla="*/ 710638 w 2437871"/>
                <a:gd name="connsiteY428" fmla="*/ 789116 h 1574215"/>
                <a:gd name="connsiteX429" fmla="*/ 706621 w 2437871"/>
                <a:gd name="connsiteY429" fmla="*/ 789116 h 1574215"/>
                <a:gd name="connsiteX430" fmla="*/ 1181665 w 2437871"/>
                <a:gd name="connsiteY430" fmla="*/ 471108 h 1574215"/>
                <a:gd name="connsiteX431" fmla="*/ 1181665 w 2437871"/>
                <a:gd name="connsiteY431" fmla="*/ 396646 h 1574215"/>
                <a:gd name="connsiteX432" fmla="*/ 1177649 w 2437871"/>
                <a:gd name="connsiteY432" fmla="*/ 396646 h 1574215"/>
                <a:gd name="connsiteX433" fmla="*/ 1177649 w 2437871"/>
                <a:gd name="connsiteY433" fmla="*/ 471108 h 1574215"/>
                <a:gd name="connsiteX434" fmla="*/ 1181665 w 2437871"/>
                <a:gd name="connsiteY434" fmla="*/ 471108 h 1574215"/>
                <a:gd name="connsiteX435" fmla="*/ 2119784 w 2437871"/>
                <a:gd name="connsiteY435" fmla="*/ 1560319 h 1574215"/>
                <a:gd name="connsiteX436" fmla="*/ 2123800 w 2437871"/>
                <a:gd name="connsiteY436" fmla="*/ 1560319 h 1574215"/>
                <a:gd name="connsiteX437" fmla="*/ 2123800 w 2437871"/>
                <a:gd name="connsiteY437" fmla="*/ 1495738 h 1574215"/>
                <a:gd name="connsiteX438" fmla="*/ 2119784 w 2437871"/>
                <a:gd name="connsiteY438" fmla="*/ 1495738 h 1574215"/>
                <a:gd name="connsiteX439" fmla="*/ 2119784 w 2437871"/>
                <a:gd name="connsiteY439" fmla="*/ 1560319 h 1574215"/>
                <a:gd name="connsiteX440" fmla="*/ 239530 w 2437871"/>
                <a:gd name="connsiteY440" fmla="*/ 553602 h 1574215"/>
                <a:gd name="connsiteX441" fmla="*/ 235514 w 2437871"/>
                <a:gd name="connsiteY441" fmla="*/ 553602 h 1574215"/>
                <a:gd name="connsiteX442" fmla="*/ 235514 w 2437871"/>
                <a:gd name="connsiteY442" fmla="*/ 628064 h 1574215"/>
                <a:gd name="connsiteX443" fmla="*/ 239530 w 2437871"/>
                <a:gd name="connsiteY443" fmla="*/ 628064 h 1574215"/>
                <a:gd name="connsiteX444" fmla="*/ 239530 w 2437871"/>
                <a:gd name="connsiteY444" fmla="*/ 553602 h 1574215"/>
                <a:gd name="connsiteX445" fmla="*/ 1491721 w 2437871"/>
                <a:gd name="connsiteY445" fmla="*/ 1560319 h 1574215"/>
                <a:gd name="connsiteX446" fmla="*/ 1495737 w 2437871"/>
                <a:gd name="connsiteY446" fmla="*/ 1560319 h 1574215"/>
                <a:gd name="connsiteX447" fmla="*/ 1495737 w 2437871"/>
                <a:gd name="connsiteY447" fmla="*/ 1495738 h 1574215"/>
                <a:gd name="connsiteX448" fmla="*/ 1491721 w 2437871"/>
                <a:gd name="connsiteY448" fmla="*/ 1495738 h 1574215"/>
                <a:gd name="connsiteX449" fmla="*/ 1491721 w 2437871"/>
                <a:gd name="connsiteY449" fmla="*/ 1560319 h 1574215"/>
                <a:gd name="connsiteX450" fmla="*/ 1413243 w 2437871"/>
                <a:gd name="connsiteY450" fmla="*/ 1560319 h 1574215"/>
                <a:gd name="connsiteX451" fmla="*/ 1417259 w 2437871"/>
                <a:gd name="connsiteY451" fmla="*/ 1560319 h 1574215"/>
                <a:gd name="connsiteX452" fmla="*/ 1417259 w 2437871"/>
                <a:gd name="connsiteY452" fmla="*/ 1495738 h 1574215"/>
                <a:gd name="connsiteX453" fmla="*/ 1413243 w 2437871"/>
                <a:gd name="connsiteY453" fmla="*/ 1495738 h 1574215"/>
                <a:gd name="connsiteX454" fmla="*/ 1413243 w 2437871"/>
                <a:gd name="connsiteY454" fmla="*/ 1560319 h 1574215"/>
                <a:gd name="connsiteX455" fmla="*/ 239530 w 2437871"/>
                <a:gd name="connsiteY455" fmla="*/ 475124 h 1574215"/>
                <a:gd name="connsiteX456" fmla="*/ 235514 w 2437871"/>
                <a:gd name="connsiteY456" fmla="*/ 475124 h 1574215"/>
                <a:gd name="connsiteX457" fmla="*/ 235514 w 2437871"/>
                <a:gd name="connsiteY457" fmla="*/ 549586 h 1574215"/>
                <a:gd name="connsiteX458" fmla="*/ 239530 w 2437871"/>
                <a:gd name="connsiteY458" fmla="*/ 549586 h 1574215"/>
                <a:gd name="connsiteX459" fmla="*/ 239530 w 2437871"/>
                <a:gd name="connsiteY459" fmla="*/ 475124 h 1574215"/>
                <a:gd name="connsiteX460" fmla="*/ 1570198 w 2437871"/>
                <a:gd name="connsiteY460" fmla="*/ 1560319 h 1574215"/>
                <a:gd name="connsiteX461" fmla="*/ 1574215 w 2437871"/>
                <a:gd name="connsiteY461" fmla="*/ 1560319 h 1574215"/>
                <a:gd name="connsiteX462" fmla="*/ 1574215 w 2437871"/>
                <a:gd name="connsiteY462" fmla="*/ 1495738 h 1574215"/>
                <a:gd name="connsiteX463" fmla="*/ 1570198 w 2437871"/>
                <a:gd name="connsiteY463" fmla="*/ 1495738 h 1574215"/>
                <a:gd name="connsiteX464" fmla="*/ 1570198 w 2437871"/>
                <a:gd name="connsiteY464" fmla="*/ 1560319 h 1574215"/>
                <a:gd name="connsiteX465" fmla="*/ 239530 w 2437871"/>
                <a:gd name="connsiteY465" fmla="*/ 396566 h 1574215"/>
                <a:gd name="connsiteX466" fmla="*/ 235514 w 2437871"/>
                <a:gd name="connsiteY466" fmla="*/ 396566 h 1574215"/>
                <a:gd name="connsiteX467" fmla="*/ 235514 w 2437871"/>
                <a:gd name="connsiteY467" fmla="*/ 471028 h 1574215"/>
                <a:gd name="connsiteX468" fmla="*/ 239530 w 2437871"/>
                <a:gd name="connsiteY468" fmla="*/ 471028 h 1574215"/>
                <a:gd name="connsiteX469" fmla="*/ 239530 w 2437871"/>
                <a:gd name="connsiteY469" fmla="*/ 396566 h 1574215"/>
                <a:gd name="connsiteX470" fmla="*/ 628063 w 2437871"/>
                <a:gd name="connsiteY470" fmla="*/ 1560319 h 1574215"/>
                <a:gd name="connsiteX471" fmla="*/ 632080 w 2437871"/>
                <a:gd name="connsiteY471" fmla="*/ 1560319 h 1574215"/>
                <a:gd name="connsiteX472" fmla="*/ 632080 w 2437871"/>
                <a:gd name="connsiteY472" fmla="*/ 1495738 h 1574215"/>
                <a:gd name="connsiteX473" fmla="*/ 628063 w 2437871"/>
                <a:gd name="connsiteY473" fmla="*/ 1495738 h 1574215"/>
                <a:gd name="connsiteX474" fmla="*/ 628063 w 2437871"/>
                <a:gd name="connsiteY474" fmla="*/ 1560319 h 1574215"/>
                <a:gd name="connsiteX475" fmla="*/ 239530 w 2437871"/>
                <a:gd name="connsiteY475" fmla="*/ 789116 h 1574215"/>
                <a:gd name="connsiteX476" fmla="*/ 235514 w 2437871"/>
                <a:gd name="connsiteY476" fmla="*/ 789116 h 1574215"/>
                <a:gd name="connsiteX477" fmla="*/ 235514 w 2437871"/>
                <a:gd name="connsiteY477" fmla="*/ 863577 h 1574215"/>
                <a:gd name="connsiteX478" fmla="*/ 239530 w 2437871"/>
                <a:gd name="connsiteY478" fmla="*/ 863577 h 1574215"/>
                <a:gd name="connsiteX479" fmla="*/ 239530 w 2437871"/>
                <a:gd name="connsiteY479" fmla="*/ 789116 h 1574215"/>
                <a:gd name="connsiteX480" fmla="*/ 239530 w 2437871"/>
                <a:gd name="connsiteY480" fmla="*/ 710638 h 1574215"/>
                <a:gd name="connsiteX481" fmla="*/ 235514 w 2437871"/>
                <a:gd name="connsiteY481" fmla="*/ 710638 h 1574215"/>
                <a:gd name="connsiteX482" fmla="*/ 235514 w 2437871"/>
                <a:gd name="connsiteY482" fmla="*/ 785100 h 1574215"/>
                <a:gd name="connsiteX483" fmla="*/ 239530 w 2437871"/>
                <a:gd name="connsiteY483" fmla="*/ 785100 h 1574215"/>
                <a:gd name="connsiteX484" fmla="*/ 239530 w 2437871"/>
                <a:gd name="connsiteY484" fmla="*/ 710638 h 1574215"/>
                <a:gd name="connsiteX485" fmla="*/ 1648756 w 2437871"/>
                <a:gd name="connsiteY485" fmla="*/ 1560319 h 1574215"/>
                <a:gd name="connsiteX486" fmla="*/ 1652773 w 2437871"/>
                <a:gd name="connsiteY486" fmla="*/ 1560319 h 1574215"/>
                <a:gd name="connsiteX487" fmla="*/ 1652773 w 2437871"/>
                <a:gd name="connsiteY487" fmla="*/ 1495738 h 1574215"/>
                <a:gd name="connsiteX488" fmla="*/ 1648756 w 2437871"/>
                <a:gd name="connsiteY488" fmla="*/ 1495738 h 1574215"/>
                <a:gd name="connsiteX489" fmla="*/ 1648756 w 2437871"/>
                <a:gd name="connsiteY489" fmla="*/ 1560319 h 1574215"/>
                <a:gd name="connsiteX490" fmla="*/ 239530 w 2437871"/>
                <a:gd name="connsiteY490" fmla="*/ 632080 h 1574215"/>
                <a:gd name="connsiteX491" fmla="*/ 235514 w 2437871"/>
                <a:gd name="connsiteY491" fmla="*/ 632080 h 1574215"/>
                <a:gd name="connsiteX492" fmla="*/ 235514 w 2437871"/>
                <a:gd name="connsiteY492" fmla="*/ 706541 h 1574215"/>
                <a:gd name="connsiteX493" fmla="*/ 239530 w 2437871"/>
                <a:gd name="connsiteY493" fmla="*/ 706541 h 1574215"/>
                <a:gd name="connsiteX494" fmla="*/ 239530 w 2437871"/>
                <a:gd name="connsiteY494" fmla="*/ 632080 h 1574215"/>
                <a:gd name="connsiteX495" fmla="*/ 863657 w 2437871"/>
                <a:gd name="connsiteY495" fmla="*/ 1560319 h 1574215"/>
                <a:gd name="connsiteX496" fmla="*/ 867673 w 2437871"/>
                <a:gd name="connsiteY496" fmla="*/ 1560319 h 1574215"/>
                <a:gd name="connsiteX497" fmla="*/ 867673 w 2437871"/>
                <a:gd name="connsiteY497" fmla="*/ 1495738 h 1574215"/>
                <a:gd name="connsiteX498" fmla="*/ 863657 w 2437871"/>
                <a:gd name="connsiteY498" fmla="*/ 1495738 h 1574215"/>
                <a:gd name="connsiteX499" fmla="*/ 863657 w 2437871"/>
                <a:gd name="connsiteY499" fmla="*/ 1560319 h 1574215"/>
                <a:gd name="connsiteX500" fmla="*/ 1805792 w 2437871"/>
                <a:gd name="connsiteY500" fmla="*/ 1560319 h 1574215"/>
                <a:gd name="connsiteX501" fmla="*/ 1809809 w 2437871"/>
                <a:gd name="connsiteY501" fmla="*/ 1560319 h 1574215"/>
                <a:gd name="connsiteX502" fmla="*/ 1809809 w 2437871"/>
                <a:gd name="connsiteY502" fmla="*/ 1495738 h 1574215"/>
                <a:gd name="connsiteX503" fmla="*/ 1805792 w 2437871"/>
                <a:gd name="connsiteY503" fmla="*/ 1495738 h 1574215"/>
                <a:gd name="connsiteX504" fmla="*/ 1805792 w 2437871"/>
                <a:gd name="connsiteY504" fmla="*/ 1560319 h 1574215"/>
                <a:gd name="connsiteX505" fmla="*/ 942135 w 2437871"/>
                <a:gd name="connsiteY505" fmla="*/ 1560319 h 1574215"/>
                <a:gd name="connsiteX506" fmla="*/ 946151 w 2437871"/>
                <a:gd name="connsiteY506" fmla="*/ 1560319 h 1574215"/>
                <a:gd name="connsiteX507" fmla="*/ 946151 w 2437871"/>
                <a:gd name="connsiteY507" fmla="*/ 1495738 h 1574215"/>
                <a:gd name="connsiteX508" fmla="*/ 942135 w 2437871"/>
                <a:gd name="connsiteY508" fmla="*/ 1495738 h 1574215"/>
                <a:gd name="connsiteX509" fmla="*/ 942135 w 2437871"/>
                <a:gd name="connsiteY509" fmla="*/ 1560319 h 1574215"/>
                <a:gd name="connsiteX510" fmla="*/ 785099 w 2437871"/>
                <a:gd name="connsiteY510" fmla="*/ 1560319 h 1574215"/>
                <a:gd name="connsiteX511" fmla="*/ 789115 w 2437871"/>
                <a:gd name="connsiteY511" fmla="*/ 1560319 h 1574215"/>
                <a:gd name="connsiteX512" fmla="*/ 789115 w 2437871"/>
                <a:gd name="connsiteY512" fmla="*/ 1495738 h 1574215"/>
                <a:gd name="connsiteX513" fmla="*/ 785099 w 2437871"/>
                <a:gd name="connsiteY513" fmla="*/ 1495738 h 1574215"/>
                <a:gd name="connsiteX514" fmla="*/ 785099 w 2437871"/>
                <a:gd name="connsiteY514" fmla="*/ 1560319 h 1574215"/>
                <a:gd name="connsiteX515" fmla="*/ 706621 w 2437871"/>
                <a:gd name="connsiteY515" fmla="*/ 1560319 h 1574215"/>
                <a:gd name="connsiteX516" fmla="*/ 710638 w 2437871"/>
                <a:gd name="connsiteY516" fmla="*/ 1560319 h 1574215"/>
                <a:gd name="connsiteX517" fmla="*/ 710638 w 2437871"/>
                <a:gd name="connsiteY517" fmla="*/ 1495738 h 1574215"/>
                <a:gd name="connsiteX518" fmla="*/ 706621 w 2437871"/>
                <a:gd name="connsiteY518" fmla="*/ 1495738 h 1574215"/>
                <a:gd name="connsiteX519" fmla="*/ 706621 w 2437871"/>
                <a:gd name="connsiteY519" fmla="*/ 1560319 h 1574215"/>
                <a:gd name="connsiteX520" fmla="*/ 1020613 w 2437871"/>
                <a:gd name="connsiteY520" fmla="*/ 1560319 h 1574215"/>
                <a:gd name="connsiteX521" fmla="*/ 1024629 w 2437871"/>
                <a:gd name="connsiteY521" fmla="*/ 1560319 h 1574215"/>
                <a:gd name="connsiteX522" fmla="*/ 1024629 w 2437871"/>
                <a:gd name="connsiteY522" fmla="*/ 1495738 h 1574215"/>
                <a:gd name="connsiteX523" fmla="*/ 1020613 w 2437871"/>
                <a:gd name="connsiteY523" fmla="*/ 1495738 h 1574215"/>
                <a:gd name="connsiteX524" fmla="*/ 1020613 w 2437871"/>
                <a:gd name="connsiteY524" fmla="*/ 1560319 h 1574215"/>
                <a:gd name="connsiteX525" fmla="*/ 239530 w 2437871"/>
                <a:gd name="connsiteY525" fmla="*/ 239530 h 1574215"/>
                <a:gd name="connsiteX526" fmla="*/ 235514 w 2437871"/>
                <a:gd name="connsiteY526" fmla="*/ 239530 h 1574215"/>
                <a:gd name="connsiteX527" fmla="*/ 235514 w 2437871"/>
                <a:gd name="connsiteY527" fmla="*/ 313992 h 1574215"/>
                <a:gd name="connsiteX528" fmla="*/ 239530 w 2437871"/>
                <a:gd name="connsiteY528" fmla="*/ 313992 h 1574215"/>
                <a:gd name="connsiteX529" fmla="*/ 239530 w 2437871"/>
                <a:gd name="connsiteY529" fmla="*/ 239530 h 1574215"/>
                <a:gd name="connsiteX530" fmla="*/ 1256207 w 2437871"/>
                <a:gd name="connsiteY530" fmla="*/ 1560319 h 1574215"/>
                <a:gd name="connsiteX531" fmla="*/ 1260223 w 2437871"/>
                <a:gd name="connsiteY531" fmla="*/ 1560319 h 1574215"/>
                <a:gd name="connsiteX532" fmla="*/ 1260223 w 2437871"/>
                <a:gd name="connsiteY532" fmla="*/ 1495738 h 1574215"/>
                <a:gd name="connsiteX533" fmla="*/ 1256207 w 2437871"/>
                <a:gd name="connsiteY533" fmla="*/ 1495738 h 1574215"/>
                <a:gd name="connsiteX534" fmla="*/ 1256207 w 2437871"/>
                <a:gd name="connsiteY534" fmla="*/ 1560319 h 1574215"/>
                <a:gd name="connsiteX535" fmla="*/ 239530 w 2437871"/>
                <a:gd name="connsiteY535" fmla="*/ 318088 h 1574215"/>
                <a:gd name="connsiteX536" fmla="*/ 235514 w 2437871"/>
                <a:gd name="connsiteY536" fmla="*/ 318088 h 1574215"/>
                <a:gd name="connsiteX537" fmla="*/ 235514 w 2437871"/>
                <a:gd name="connsiteY537" fmla="*/ 392550 h 1574215"/>
                <a:gd name="connsiteX538" fmla="*/ 239530 w 2437871"/>
                <a:gd name="connsiteY538" fmla="*/ 392550 h 1574215"/>
                <a:gd name="connsiteX539" fmla="*/ 239530 w 2437871"/>
                <a:gd name="connsiteY539" fmla="*/ 318088 h 1574215"/>
                <a:gd name="connsiteX540" fmla="*/ 1177649 w 2437871"/>
                <a:gd name="connsiteY540" fmla="*/ 1560319 h 1574215"/>
                <a:gd name="connsiteX541" fmla="*/ 1181665 w 2437871"/>
                <a:gd name="connsiteY541" fmla="*/ 1560319 h 1574215"/>
                <a:gd name="connsiteX542" fmla="*/ 1181665 w 2437871"/>
                <a:gd name="connsiteY542" fmla="*/ 1495738 h 1574215"/>
                <a:gd name="connsiteX543" fmla="*/ 1177649 w 2437871"/>
                <a:gd name="connsiteY543" fmla="*/ 1495738 h 1574215"/>
                <a:gd name="connsiteX544" fmla="*/ 1177649 w 2437871"/>
                <a:gd name="connsiteY544" fmla="*/ 1560319 h 1574215"/>
                <a:gd name="connsiteX545" fmla="*/ 1099171 w 2437871"/>
                <a:gd name="connsiteY545" fmla="*/ 1560319 h 1574215"/>
                <a:gd name="connsiteX546" fmla="*/ 1103187 w 2437871"/>
                <a:gd name="connsiteY546" fmla="*/ 1560319 h 1574215"/>
                <a:gd name="connsiteX547" fmla="*/ 1103187 w 2437871"/>
                <a:gd name="connsiteY547" fmla="*/ 1495738 h 1574215"/>
                <a:gd name="connsiteX548" fmla="*/ 1099171 w 2437871"/>
                <a:gd name="connsiteY548" fmla="*/ 1495738 h 1574215"/>
                <a:gd name="connsiteX549" fmla="*/ 1099171 w 2437871"/>
                <a:gd name="connsiteY549" fmla="*/ 1560319 h 1574215"/>
                <a:gd name="connsiteX550" fmla="*/ 1334685 w 2437871"/>
                <a:gd name="connsiteY550" fmla="*/ 1560319 h 1574215"/>
                <a:gd name="connsiteX551" fmla="*/ 1338701 w 2437871"/>
                <a:gd name="connsiteY551" fmla="*/ 1560319 h 1574215"/>
                <a:gd name="connsiteX552" fmla="*/ 1338701 w 2437871"/>
                <a:gd name="connsiteY552" fmla="*/ 1495738 h 1574215"/>
                <a:gd name="connsiteX553" fmla="*/ 1334685 w 2437871"/>
                <a:gd name="connsiteY553" fmla="*/ 1495738 h 1574215"/>
                <a:gd name="connsiteX554" fmla="*/ 1334685 w 2437871"/>
                <a:gd name="connsiteY554" fmla="*/ 1560319 h 1574215"/>
                <a:gd name="connsiteX555" fmla="*/ 1727234 w 2437871"/>
                <a:gd name="connsiteY555" fmla="*/ 1560319 h 1574215"/>
                <a:gd name="connsiteX556" fmla="*/ 1731250 w 2437871"/>
                <a:gd name="connsiteY556" fmla="*/ 1560319 h 1574215"/>
                <a:gd name="connsiteX557" fmla="*/ 1731250 w 2437871"/>
                <a:gd name="connsiteY557" fmla="*/ 1495738 h 1574215"/>
                <a:gd name="connsiteX558" fmla="*/ 1727234 w 2437871"/>
                <a:gd name="connsiteY558" fmla="*/ 1495738 h 1574215"/>
                <a:gd name="connsiteX559" fmla="*/ 1727234 w 2437871"/>
                <a:gd name="connsiteY559" fmla="*/ 1560319 h 1574215"/>
                <a:gd name="connsiteX560" fmla="*/ 1648756 w 2437871"/>
                <a:gd name="connsiteY560" fmla="*/ 946152 h 1574215"/>
                <a:gd name="connsiteX561" fmla="*/ 1648756 w 2437871"/>
                <a:gd name="connsiteY561" fmla="*/ 1020613 h 1574215"/>
                <a:gd name="connsiteX562" fmla="*/ 1652773 w 2437871"/>
                <a:gd name="connsiteY562" fmla="*/ 1020613 h 1574215"/>
                <a:gd name="connsiteX563" fmla="*/ 1652773 w 2437871"/>
                <a:gd name="connsiteY563" fmla="*/ 946152 h 1574215"/>
                <a:gd name="connsiteX564" fmla="*/ 1648756 w 2437871"/>
                <a:gd name="connsiteY564" fmla="*/ 946152 h 1574215"/>
                <a:gd name="connsiteX565" fmla="*/ 2198342 w 2437871"/>
                <a:gd name="connsiteY565" fmla="*/ 1099172 h 1574215"/>
                <a:gd name="connsiteX566" fmla="*/ 2202358 w 2437871"/>
                <a:gd name="connsiteY566" fmla="*/ 1099172 h 1574215"/>
                <a:gd name="connsiteX567" fmla="*/ 2202358 w 2437871"/>
                <a:gd name="connsiteY567" fmla="*/ 1024710 h 1574215"/>
                <a:gd name="connsiteX568" fmla="*/ 2198342 w 2437871"/>
                <a:gd name="connsiteY568" fmla="*/ 1024710 h 1574215"/>
                <a:gd name="connsiteX569" fmla="*/ 2198342 w 2437871"/>
                <a:gd name="connsiteY569" fmla="*/ 1099172 h 1574215"/>
                <a:gd name="connsiteX570" fmla="*/ 2198342 w 2437871"/>
                <a:gd name="connsiteY570" fmla="*/ 1177649 h 1574215"/>
                <a:gd name="connsiteX571" fmla="*/ 2202358 w 2437871"/>
                <a:gd name="connsiteY571" fmla="*/ 1177649 h 1574215"/>
                <a:gd name="connsiteX572" fmla="*/ 2202358 w 2437871"/>
                <a:gd name="connsiteY572" fmla="*/ 1103188 h 1574215"/>
                <a:gd name="connsiteX573" fmla="*/ 2198342 w 2437871"/>
                <a:gd name="connsiteY573" fmla="*/ 1103188 h 1574215"/>
                <a:gd name="connsiteX574" fmla="*/ 2198342 w 2437871"/>
                <a:gd name="connsiteY574" fmla="*/ 1177649 h 1574215"/>
                <a:gd name="connsiteX575" fmla="*/ 2276820 w 2437871"/>
                <a:gd name="connsiteY575" fmla="*/ 1560319 h 1574215"/>
                <a:gd name="connsiteX576" fmla="*/ 2280836 w 2437871"/>
                <a:gd name="connsiteY576" fmla="*/ 1560319 h 1574215"/>
                <a:gd name="connsiteX577" fmla="*/ 2280836 w 2437871"/>
                <a:gd name="connsiteY577" fmla="*/ 1495738 h 1574215"/>
                <a:gd name="connsiteX578" fmla="*/ 2276820 w 2437871"/>
                <a:gd name="connsiteY578" fmla="*/ 1495738 h 1574215"/>
                <a:gd name="connsiteX579" fmla="*/ 2276820 w 2437871"/>
                <a:gd name="connsiteY579" fmla="*/ 1560319 h 1574215"/>
                <a:gd name="connsiteX580" fmla="*/ 2355378 w 2437871"/>
                <a:gd name="connsiteY580" fmla="*/ 1560319 h 1574215"/>
                <a:gd name="connsiteX581" fmla="*/ 2359394 w 2437871"/>
                <a:gd name="connsiteY581" fmla="*/ 1560319 h 1574215"/>
                <a:gd name="connsiteX582" fmla="*/ 2359394 w 2437871"/>
                <a:gd name="connsiteY582" fmla="*/ 1495738 h 1574215"/>
                <a:gd name="connsiteX583" fmla="*/ 2355378 w 2437871"/>
                <a:gd name="connsiteY583" fmla="*/ 1495738 h 1574215"/>
                <a:gd name="connsiteX584" fmla="*/ 2355378 w 2437871"/>
                <a:gd name="connsiteY584" fmla="*/ 1560319 h 1574215"/>
                <a:gd name="connsiteX585" fmla="*/ 239530 w 2437871"/>
                <a:gd name="connsiteY585" fmla="*/ 867674 h 1574215"/>
                <a:gd name="connsiteX586" fmla="*/ 235514 w 2437871"/>
                <a:gd name="connsiteY586" fmla="*/ 867674 h 1574215"/>
                <a:gd name="connsiteX587" fmla="*/ 235514 w 2437871"/>
                <a:gd name="connsiteY587" fmla="*/ 942136 h 1574215"/>
                <a:gd name="connsiteX588" fmla="*/ 239530 w 2437871"/>
                <a:gd name="connsiteY588" fmla="*/ 942136 h 1574215"/>
                <a:gd name="connsiteX589" fmla="*/ 239530 w 2437871"/>
                <a:gd name="connsiteY589" fmla="*/ 867674 h 1574215"/>
                <a:gd name="connsiteX590" fmla="*/ 2198342 w 2437871"/>
                <a:gd name="connsiteY590" fmla="*/ 628064 h 1574215"/>
                <a:gd name="connsiteX591" fmla="*/ 2202358 w 2437871"/>
                <a:gd name="connsiteY591" fmla="*/ 628064 h 1574215"/>
                <a:gd name="connsiteX592" fmla="*/ 2202358 w 2437871"/>
                <a:gd name="connsiteY592" fmla="*/ 553602 h 1574215"/>
                <a:gd name="connsiteX593" fmla="*/ 2198342 w 2437871"/>
                <a:gd name="connsiteY593" fmla="*/ 553602 h 1574215"/>
                <a:gd name="connsiteX594" fmla="*/ 2198342 w 2437871"/>
                <a:gd name="connsiteY594" fmla="*/ 628064 h 1574215"/>
                <a:gd name="connsiteX595" fmla="*/ 2198342 w 2437871"/>
                <a:gd name="connsiteY595" fmla="*/ 706622 h 1574215"/>
                <a:gd name="connsiteX596" fmla="*/ 2202358 w 2437871"/>
                <a:gd name="connsiteY596" fmla="*/ 706622 h 1574215"/>
                <a:gd name="connsiteX597" fmla="*/ 2202358 w 2437871"/>
                <a:gd name="connsiteY597" fmla="*/ 632160 h 1574215"/>
                <a:gd name="connsiteX598" fmla="*/ 2198342 w 2437871"/>
                <a:gd name="connsiteY598" fmla="*/ 632160 h 1574215"/>
                <a:gd name="connsiteX599" fmla="*/ 2198342 w 2437871"/>
                <a:gd name="connsiteY599" fmla="*/ 706622 h 1574215"/>
                <a:gd name="connsiteX600" fmla="*/ 2198342 w 2437871"/>
                <a:gd name="connsiteY600" fmla="*/ 785100 h 1574215"/>
                <a:gd name="connsiteX601" fmla="*/ 2202358 w 2437871"/>
                <a:gd name="connsiteY601" fmla="*/ 785100 h 1574215"/>
                <a:gd name="connsiteX602" fmla="*/ 2202358 w 2437871"/>
                <a:gd name="connsiteY602" fmla="*/ 710638 h 1574215"/>
                <a:gd name="connsiteX603" fmla="*/ 2198342 w 2437871"/>
                <a:gd name="connsiteY603" fmla="*/ 710638 h 1574215"/>
                <a:gd name="connsiteX604" fmla="*/ 2198342 w 2437871"/>
                <a:gd name="connsiteY604" fmla="*/ 785100 h 1574215"/>
                <a:gd name="connsiteX605" fmla="*/ 2198342 w 2437871"/>
                <a:gd name="connsiteY605" fmla="*/ 863658 h 1574215"/>
                <a:gd name="connsiteX606" fmla="*/ 2202358 w 2437871"/>
                <a:gd name="connsiteY606" fmla="*/ 863658 h 1574215"/>
                <a:gd name="connsiteX607" fmla="*/ 2202358 w 2437871"/>
                <a:gd name="connsiteY607" fmla="*/ 789196 h 1574215"/>
                <a:gd name="connsiteX608" fmla="*/ 2198342 w 2437871"/>
                <a:gd name="connsiteY608" fmla="*/ 789196 h 1574215"/>
                <a:gd name="connsiteX609" fmla="*/ 2198342 w 2437871"/>
                <a:gd name="connsiteY609" fmla="*/ 863658 h 1574215"/>
                <a:gd name="connsiteX610" fmla="*/ 2198342 w 2437871"/>
                <a:gd name="connsiteY610" fmla="*/ 942136 h 1574215"/>
                <a:gd name="connsiteX611" fmla="*/ 2202358 w 2437871"/>
                <a:gd name="connsiteY611" fmla="*/ 942136 h 1574215"/>
                <a:gd name="connsiteX612" fmla="*/ 2202358 w 2437871"/>
                <a:gd name="connsiteY612" fmla="*/ 867674 h 1574215"/>
                <a:gd name="connsiteX613" fmla="*/ 2198342 w 2437871"/>
                <a:gd name="connsiteY613" fmla="*/ 867674 h 1574215"/>
                <a:gd name="connsiteX614" fmla="*/ 2198342 w 2437871"/>
                <a:gd name="connsiteY614" fmla="*/ 942136 h 1574215"/>
                <a:gd name="connsiteX615" fmla="*/ 2198342 w 2437871"/>
                <a:gd name="connsiteY615" fmla="*/ 1020613 h 1574215"/>
                <a:gd name="connsiteX616" fmla="*/ 2202358 w 2437871"/>
                <a:gd name="connsiteY616" fmla="*/ 1020613 h 1574215"/>
                <a:gd name="connsiteX617" fmla="*/ 2202358 w 2437871"/>
                <a:gd name="connsiteY617" fmla="*/ 946152 h 1574215"/>
                <a:gd name="connsiteX618" fmla="*/ 2198342 w 2437871"/>
                <a:gd name="connsiteY618" fmla="*/ 946152 h 1574215"/>
                <a:gd name="connsiteX619" fmla="*/ 2198342 w 2437871"/>
                <a:gd name="connsiteY619" fmla="*/ 1020613 h 1574215"/>
                <a:gd name="connsiteX620" fmla="*/ 2041306 w 2437871"/>
                <a:gd name="connsiteY620" fmla="*/ 1560319 h 1574215"/>
                <a:gd name="connsiteX621" fmla="*/ 2045322 w 2437871"/>
                <a:gd name="connsiteY621" fmla="*/ 1560319 h 1574215"/>
                <a:gd name="connsiteX622" fmla="*/ 2045322 w 2437871"/>
                <a:gd name="connsiteY622" fmla="*/ 1495738 h 1574215"/>
                <a:gd name="connsiteX623" fmla="*/ 2041306 w 2437871"/>
                <a:gd name="connsiteY623" fmla="*/ 1495738 h 1574215"/>
                <a:gd name="connsiteX624" fmla="*/ 2041306 w 2437871"/>
                <a:gd name="connsiteY624" fmla="*/ 1560319 h 1574215"/>
                <a:gd name="connsiteX625" fmla="*/ 1570198 w 2437871"/>
                <a:gd name="connsiteY625" fmla="*/ 1181666 h 1574215"/>
                <a:gd name="connsiteX626" fmla="*/ 1570198 w 2437871"/>
                <a:gd name="connsiteY626" fmla="*/ 1256127 h 1574215"/>
                <a:gd name="connsiteX627" fmla="*/ 1574215 w 2437871"/>
                <a:gd name="connsiteY627" fmla="*/ 1256127 h 1574215"/>
                <a:gd name="connsiteX628" fmla="*/ 1574215 w 2437871"/>
                <a:gd name="connsiteY628" fmla="*/ 1181666 h 1574215"/>
                <a:gd name="connsiteX629" fmla="*/ 1570198 w 2437871"/>
                <a:gd name="connsiteY629" fmla="*/ 1181666 h 1574215"/>
                <a:gd name="connsiteX630" fmla="*/ 239530 w 2437871"/>
                <a:gd name="connsiteY630" fmla="*/ 1024630 h 1574215"/>
                <a:gd name="connsiteX631" fmla="*/ 235514 w 2437871"/>
                <a:gd name="connsiteY631" fmla="*/ 1024630 h 1574215"/>
                <a:gd name="connsiteX632" fmla="*/ 235514 w 2437871"/>
                <a:gd name="connsiteY632" fmla="*/ 1099091 h 1574215"/>
                <a:gd name="connsiteX633" fmla="*/ 239530 w 2437871"/>
                <a:gd name="connsiteY633" fmla="*/ 1099091 h 1574215"/>
                <a:gd name="connsiteX634" fmla="*/ 239530 w 2437871"/>
                <a:gd name="connsiteY634" fmla="*/ 1024630 h 1574215"/>
                <a:gd name="connsiteX635" fmla="*/ 2198342 w 2437871"/>
                <a:gd name="connsiteY635" fmla="*/ 1256208 h 1574215"/>
                <a:gd name="connsiteX636" fmla="*/ 2202358 w 2437871"/>
                <a:gd name="connsiteY636" fmla="*/ 1256208 h 1574215"/>
                <a:gd name="connsiteX637" fmla="*/ 2202358 w 2437871"/>
                <a:gd name="connsiteY637" fmla="*/ 1181746 h 1574215"/>
                <a:gd name="connsiteX638" fmla="*/ 2198342 w 2437871"/>
                <a:gd name="connsiteY638" fmla="*/ 1181746 h 1574215"/>
                <a:gd name="connsiteX639" fmla="*/ 2198342 w 2437871"/>
                <a:gd name="connsiteY639" fmla="*/ 1256208 h 1574215"/>
                <a:gd name="connsiteX640" fmla="*/ 1884270 w 2437871"/>
                <a:gd name="connsiteY640" fmla="*/ 1560319 h 1574215"/>
                <a:gd name="connsiteX641" fmla="*/ 1888286 w 2437871"/>
                <a:gd name="connsiteY641" fmla="*/ 1560319 h 1574215"/>
                <a:gd name="connsiteX642" fmla="*/ 1888286 w 2437871"/>
                <a:gd name="connsiteY642" fmla="*/ 1495738 h 1574215"/>
                <a:gd name="connsiteX643" fmla="*/ 1884270 w 2437871"/>
                <a:gd name="connsiteY643" fmla="*/ 1495738 h 1574215"/>
                <a:gd name="connsiteX644" fmla="*/ 1884270 w 2437871"/>
                <a:gd name="connsiteY644" fmla="*/ 1560319 h 1574215"/>
                <a:gd name="connsiteX645" fmla="*/ 239530 w 2437871"/>
                <a:gd name="connsiteY645" fmla="*/ 946152 h 1574215"/>
                <a:gd name="connsiteX646" fmla="*/ 235514 w 2437871"/>
                <a:gd name="connsiteY646" fmla="*/ 946152 h 1574215"/>
                <a:gd name="connsiteX647" fmla="*/ 235514 w 2437871"/>
                <a:gd name="connsiteY647" fmla="*/ 1020613 h 1574215"/>
                <a:gd name="connsiteX648" fmla="*/ 239530 w 2437871"/>
                <a:gd name="connsiteY648" fmla="*/ 1020613 h 1574215"/>
                <a:gd name="connsiteX649" fmla="*/ 239530 w 2437871"/>
                <a:gd name="connsiteY649" fmla="*/ 946152 h 1574215"/>
                <a:gd name="connsiteX650" fmla="*/ 2198342 w 2437871"/>
                <a:gd name="connsiteY650" fmla="*/ 1560319 h 1574215"/>
                <a:gd name="connsiteX651" fmla="*/ 2202358 w 2437871"/>
                <a:gd name="connsiteY651" fmla="*/ 1560319 h 1574215"/>
                <a:gd name="connsiteX652" fmla="*/ 2202358 w 2437871"/>
                <a:gd name="connsiteY652" fmla="*/ 1495738 h 1574215"/>
                <a:gd name="connsiteX653" fmla="*/ 2198342 w 2437871"/>
                <a:gd name="connsiteY653" fmla="*/ 1495738 h 1574215"/>
                <a:gd name="connsiteX654" fmla="*/ 2198342 w 2437871"/>
                <a:gd name="connsiteY654" fmla="*/ 1560319 h 1574215"/>
                <a:gd name="connsiteX655" fmla="*/ 239530 w 2437871"/>
                <a:gd name="connsiteY655" fmla="*/ 1181666 h 1574215"/>
                <a:gd name="connsiteX656" fmla="*/ 235514 w 2437871"/>
                <a:gd name="connsiteY656" fmla="*/ 1181666 h 1574215"/>
                <a:gd name="connsiteX657" fmla="*/ 235514 w 2437871"/>
                <a:gd name="connsiteY657" fmla="*/ 1256127 h 1574215"/>
                <a:gd name="connsiteX658" fmla="*/ 239530 w 2437871"/>
                <a:gd name="connsiteY658" fmla="*/ 1256127 h 1574215"/>
                <a:gd name="connsiteX659" fmla="*/ 239530 w 2437871"/>
                <a:gd name="connsiteY659" fmla="*/ 1181666 h 1574215"/>
                <a:gd name="connsiteX660" fmla="*/ 632080 w 2437871"/>
                <a:gd name="connsiteY660" fmla="*/ 314072 h 1574215"/>
                <a:gd name="connsiteX661" fmla="*/ 632080 w 2437871"/>
                <a:gd name="connsiteY661" fmla="*/ 239610 h 1574215"/>
                <a:gd name="connsiteX662" fmla="*/ 628063 w 2437871"/>
                <a:gd name="connsiteY662" fmla="*/ 239610 h 1574215"/>
                <a:gd name="connsiteX663" fmla="*/ 628063 w 2437871"/>
                <a:gd name="connsiteY663" fmla="*/ 314072 h 1574215"/>
                <a:gd name="connsiteX664" fmla="*/ 632080 w 2437871"/>
                <a:gd name="connsiteY664" fmla="*/ 314072 h 1574215"/>
                <a:gd name="connsiteX665" fmla="*/ 239530 w 2437871"/>
                <a:gd name="connsiteY665" fmla="*/ 1103188 h 1574215"/>
                <a:gd name="connsiteX666" fmla="*/ 235514 w 2437871"/>
                <a:gd name="connsiteY666" fmla="*/ 1103188 h 1574215"/>
                <a:gd name="connsiteX667" fmla="*/ 235514 w 2437871"/>
                <a:gd name="connsiteY667" fmla="*/ 1177649 h 1574215"/>
                <a:gd name="connsiteX668" fmla="*/ 239530 w 2437871"/>
                <a:gd name="connsiteY668" fmla="*/ 1177649 h 1574215"/>
                <a:gd name="connsiteX669" fmla="*/ 239530 w 2437871"/>
                <a:gd name="connsiteY669" fmla="*/ 1103188 h 1574215"/>
                <a:gd name="connsiteX670" fmla="*/ 1962748 w 2437871"/>
                <a:gd name="connsiteY670" fmla="*/ 1560319 h 1574215"/>
                <a:gd name="connsiteX671" fmla="*/ 1966764 w 2437871"/>
                <a:gd name="connsiteY671" fmla="*/ 1560319 h 1574215"/>
                <a:gd name="connsiteX672" fmla="*/ 1966764 w 2437871"/>
                <a:gd name="connsiteY672" fmla="*/ 1495738 h 1574215"/>
                <a:gd name="connsiteX673" fmla="*/ 1962748 w 2437871"/>
                <a:gd name="connsiteY673" fmla="*/ 1495738 h 1574215"/>
                <a:gd name="connsiteX674" fmla="*/ 1962748 w 2437871"/>
                <a:gd name="connsiteY674" fmla="*/ 1560319 h 1574215"/>
                <a:gd name="connsiteX675" fmla="*/ 1884270 w 2437871"/>
                <a:gd name="connsiteY675" fmla="*/ 1181666 h 1574215"/>
                <a:gd name="connsiteX676" fmla="*/ 1884270 w 2437871"/>
                <a:gd name="connsiteY676" fmla="*/ 1256127 h 1574215"/>
                <a:gd name="connsiteX677" fmla="*/ 1888286 w 2437871"/>
                <a:gd name="connsiteY677" fmla="*/ 1256127 h 1574215"/>
                <a:gd name="connsiteX678" fmla="*/ 1888286 w 2437871"/>
                <a:gd name="connsiteY678" fmla="*/ 1181666 h 1574215"/>
                <a:gd name="connsiteX679" fmla="*/ 1884270 w 2437871"/>
                <a:gd name="connsiteY679" fmla="*/ 1181666 h 1574215"/>
                <a:gd name="connsiteX680" fmla="*/ 1570198 w 2437871"/>
                <a:gd name="connsiteY680" fmla="*/ 710638 h 1574215"/>
                <a:gd name="connsiteX681" fmla="*/ 1570198 w 2437871"/>
                <a:gd name="connsiteY681" fmla="*/ 785100 h 1574215"/>
                <a:gd name="connsiteX682" fmla="*/ 1574215 w 2437871"/>
                <a:gd name="connsiteY682" fmla="*/ 785100 h 1574215"/>
                <a:gd name="connsiteX683" fmla="*/ 1574215 w 2437871"/>
                <a:gd name="connsiteY683" fmla="*/ 710638 h 1574215"/>
                <a:gd name="connsiteX684" fmla="*/ 1570198 w 2437871"/>
                <a:gd name="connsiteY684" fmla="*/ 710638 h 1574215"/>
                <a:gd name="connsiteX685" fmla="*/ 1805792 w 2437871"/>
                <a:gd name="connsiteY685" fmla="*/ 1181666 h 1574215"/>
                <a:gd name="connsiteX686" fmla="*/ 1805792 w 2437871"/>
                <a:gd name="connsiteY686" fmla="*/ 1256127 h 1574215"/>
                <a:gd name="connsiteX687" fmla="*/ 1809809 w 2437871"/>
                <a:gd name="connsiteY687" fmla="*/ 1256127 h 1574215"/>
                <a:gd name="connsiteX688" fmla="*/ 1809809 w 2437871"/>
                <a:gd name="connsiteY688" fmla="*/ 1181666 h 1574215"/>
                <a:gd name="connsiteX689" fmla="*/ 1805792 w 2437871"/>
                <a:gd name="connsiteY689" fmla="*/ 1181666 h 1574215"/>
                <a:gd name="connsiteX690" fmla="*/ 1256207 w 2437871"/>
                <a:gd name="connsiteY690" fmla="*/ 946152 h 1574215"/>
                <a:gd name="connsiteX691" fmla="*/ 1256207 w 2437871"/>
                <a:gd name="connsiteY691" fmla="*/ 1020613 h 1574215"/>
                <a:gd name="connsiteX692" fmla="*/ 1260223 w 2437871"/>
                <a:gd name="connsiteY692" fmla="*/ 1020613 h 1574215"/>
                <a:gd name="connsiteX693" fmla="*/ 1260223 w 2437871"/>
                <a:gd name="connsiteY693" fmla="*/ 946152 h 1574215"/>
                <a:gd name="connsiteX694" fmla="*/ 1256207 w 2437871"/>
                <a:gd name="connsiteY694" fmla="*/ 946152 h 1574215"/>
                <a:gd name="connsiteX695" fmla="*/ 1648756 w 2437871"/>
                <a:gd name="connsiteY695" fmla="*/ 710638 h 1574215"/>
                <a:gd name="connsiteX696" fmla="*/ 1648756 w 2437871"/>
                <a:gd name="connsiteY696" fmla="*/ 785100 h 1574215"/>
                <a:gd name="connsiteX697" fmla="*/ 1652773 w 2437871"/>
                <a:gd name="connsiteY697" fmla="*/ 785100 h 1574215"/>
                <a:gd name="connsiteX698" fmla="*/ 1652773 w 2437871"/>
                <a:gd name="connsiteY698" fmla="*/ 710638 h 1574215"/>
                <a:gd name="connsiteX699" fmla="*/ 1648756 w 2437871"/>
                <a:gd name="connsiteY699" fmla="*/ 710638 h 1574215"/>
                <a:gd name="connsiteX700" fmla="*/ 1020613 w 2437871"/>
                <a:gd name="connsiteY700" fmla="*/ 867674 h 1574215"/>
                <a:gd name="connsiteX701" fmla="*/ 1020613 w 2437871"/>
                <a:gd name="connsiteY701" fmla="*/ 942136 h 1574215"/>
                <a:gd name="connsiteX702" fmla="*/ 1024629 w 2437871"/>
                <a:gd name="connsiteY702" fmla="*/ 942136 h 1574215"/>
                <a:gd name="connsiteX703" fmla="*/ 1024629 w 2437871"/>
                <a:gd name="connsiteY703" fmla="*/ 867674 h 1574215"/>
                <a:gd name="connsiteX704" fmla="*/ 1020613 w 2437871"/>
                <a:gd name="connsiteY704" fmla="*/ 867674 h 1574215"/>
                <a:gd name="connsiteX705" fmla="*/ 1413243 w 2437871"/>
                <a:gd name="connsiteY705" fmla="*/ 710638 h 1574215"/>
                <a:gd name="connsiteX706" fmla="*/ 1413243 w 2437871"/>
                <a:gd name="connsiteY706" fmla="*/ 785100 h 1574215"/>
                <a:gd name="connsiteX707" fmla="*/ 1417259 w 2437871"/>
                <a:gd name="connsiteY707" fmla="*/ 785100 h 1574215"/>
                <a:gd name="connsiteX708" fmla="*/ 1417259 w 2437871"/>
                <a:gd name="connsiteY708" fmla="*/ 710638 h 1574215"/>
                <a:gd name="connsiteX709" fmla="*/ 1413243 w 2437871"/>
                <a:gd name="connsiteY709" fmla="*/ 710638 h 1574215"/>
                <a:gd name="connsiteX710" fmla="*/ 1334685 w 2437871"/>
                <a:gd name="connsiteY710" fmla="*/ 946152 h 1574215"/>
                <a:gd name="connsiteX711" fmla="*/ 1334685 w 2437871"/>
                <a:gd name="connsiteY711" fmla="*/ 1020613 h 1574215"/>
                <a:gd name="connsiteX712" fmla="*/ 1338701 w 2437871"/>
                <a:gd name="connsiteY712" fmla="*/ 1020613 h 1574215"/>
                <a:gd name="connsiteX713" fmla="*/ 1338701 w 2437871"/>
                <a:gd name="connsiteY713" fmla="*/ 946152 h 1574215"/>
                <a:gd name="connsiteX714" fmla="*/ 1334685 w 2437871"/>
                <a:gd name="connsiteY714" fmla="*/ 946152 h 1574215"/>
                <a:gd name="connsiteX715" fmla="*/ 1491721 w 2437871"/>
                <a:gd name="connsiteY715" fmla="*/ 710638 h 1574215"/>
                <a:gd name="connsiteX716" fmla="*/ 1491721 w 2437871"/>
                <a:gd name="connsiteY716" fmla="*/ 785100 h 1574215"/>
                <a:gd name="connsiteX717" fmla="*/ 1495737 w 2437871"/>
                <a:gd name="connsiteY717" fmla="*/ 785100 h 1574215"/>
                <a:gd name="connsiteX718" fmla="*/ 1495737 w 2437871"/>
                <a:gd name="connsiteY718" fmla="*/ 710638 h 1574215"/>
                <a:gd name="connsiteX719" fmla="*/ 1491721 w 2437871"/>
                <a:gd name="connsiteY719" fmla="*/ 710638 h 1574215"/>
                <a:gd name="connsiteX720" fmla="*/ 1177649 w 2437871"/>
                <a:gd name="connsiteY720" fmla="*/ 946152 h 1574215"/>
                <a:gd name="connsiteX721" fmla="*/ 1177649 w 2437871"/>
                <a:gd name="connsiteY721" fmla="*/ 1020613 h 1574215"/>
                <a:gd name="connsiteX722" fmla="*/ 1181665 w 2437871"/>
                <a:gd name="connsiteY722" fmla="*/ 1020613 h 1574215"/>
                <a:gd name="connsiteX723" fmla="*/ 1181665 w 2437871"/>
                <a:gd name="connsiteY723" fmla="*/ 946152 h 1574215"/>
                <a:gd name="connsiteX724" fmla="*/ 1177649 w 2437871"/>
                <a:gd name="connsiteY724" fmla="*/ 946152 h 1574215"/>
                <a:gd name="connsiteX725" fmla="*/ 1962748 w 2437871"/>
                <a:gd name="connsiteY725" fmla="*/ 1181666 h 1574215"/>
                <a:gd name="connsiteX726" fmla="*/ 1962748 w 2437871"/>
                <a:gd name="connsiteY726" fmla="*/ 1256127 h 1574215"/>
                <a:gd name="connsiteX727" fmla="*/ 1966764 w 2437871"/>
                <a:gd name="connsiteY727" fmla="*/ 1256127 h 1574215"/>
                <a:gd name="connsiteX728" fmla="*/ 1966764 w 2437871"/>
                <a:gd name="connsiteY728" fmla="*/ 1181666 h 1574215"/>
                <a:gd name="connsiteX729" fmla="*/ 1962748 w 2437871"/>
                <a:gd name="connsiteY729" fmla="*/ 1181666 h 1574215"/>
                <a:gd name="connsiteX730" fmla="*/ 1731250 w 2437871"/>
                <a:gd name="connsiteY730" fmla="*/ 706622 h 1574215"/>
                <a:gd name="connsiteX731" fmla="*/ 1731250 w 2437871"/>
                <a:gd name="connsiteY731" fmla="*/ 632160 h 1574215"/>
                <a:gd name="connsiteX732" fmla="*/ 1727234 w 2437871"/>
                <a:gd name="connsiteY732" fmla="*/ 632160 h 1574215"/>
                <a:gd name="connsiteX733" fmla="*/ 1727234 w 2437871"/>
                <a:gd name="connsiteY733" fmla="*/ 706622 h 1574215"/>
                <a:gd name="connsiteX734" fmla="*/ 1731250 w 2437871"/>
                <a:gd name="connsiteY734" fmla="*/ 706622 h 1574215"/>
                <a:gd name="connsiteX735" fmla="*/ 1648756 w 2437871"/>
                <a:gd name="connsiteY735" fmla="*/ 1181666 h 1574215"/>
                <a:gd name="connsiteX736" fmla="*/ 1648756 w 2437871"/>
                <a:gd name="connsiteY736" fmla="*/ 1256127 h 1574215"/>
                <a:gd name="connsiteX737" fmla="*/ 1652773 w 2437871"/>
                <a:gd name="connsiteY737" fmla="*/ 1256127 h 1574215"/>
                <a:gd name="connsiteX738" fmla="*/ 1652773 w 2437871"/>
                <a:gd name="connsiteY738" fmla="*/ 1181666 h 1574215"/>
                <a:gd name="connsiteX739" fmla="*/ 1648756 w 2437871"/>
                <a:gd name="connsiteY739" fmla="*/ 1181666 h 1574215"/>
                <a:gd name="connsiteX740" fmla="*/ 475124 w 2437871"/>
                <a:gd name="connsiteY740" fmla="*/ 553602 h 1574215"/>
                <a:gd name="connsiteX741" fmla="*/ 471108 w 2437871"/>
                <a:gd name="connsiteY741" fmla="*/ 553602 h 1574215"/>
                <a:gd name="connsiteX742" fmla="*/ 471108 w 2437871"/>
                <a:gd name="connsiteY742" fmla="*/ 628064 h 1574215"/>
                <a:gd name="connsiteX743" fmla="*/ 475124 w 2437871"/>
                <a:gd name="connsiteY743" fmla="*/ 628064 h 1574215"/>
                <a:gd name="connsiteX744" fmla="*/ 475124 w 2437871"/>
                <a:gd name="connsiteY744" fmla="*/ 553602 h 1574215"/>
                <a:gd name="connsiteX745" fmla="*/ 475124 w 2437871"/>
                <a:gd name="connsiteY745" fmla="*/ 632080 h 1574215"/>
                <a:gd name="connsiteX746" fmla="*/ 471108 w 2437871"/>
                <a:gd name="connsiteY746" fmla="*/ 632080 h 1574215"/>
                <a:gd name="connsiteX747" fmla="*/ 471108 w 2437871"/>
                <a:gd name="connsiteY747" fmla="*/ 706541 h 1574215"/>
                <a:gd name="connsiteX748" fmla="*/ 475124 w 2437871"/>
                <a:gd name="connsiteY748" fmla="*/ 706541 h 1574215"/>
                <a:gd name="connsiteX749" fmla="*/ 475124 w 2437871"/>
                <a:gd name="connsiteY749" fmla="*/ 632080 h 1574215"/>
                <a:gd name="connsiteX750" fmla="*/ 1574215 w 2437871"/>
                <a:gd name="connsiteY750" fmla="*/ 706622 h 1574215"/>
                <a:gd name="connsiteX751" fmla="*/ 1574215 w 2437871"/>
                <a:gd name="connsiteY751" fmla="*/ 632160 h 1574215"/>
                <a:gd name="connsiteX752" fmla="*/ 1570198 w 2437871"/>
                <a:gd name="connsiteY752" fmla="*/ 632160 h 1574215"/>
                <a:gd name="connsiteX753" fmla="*/ 1570198 w 2437871"/>
                <a:gd name="connsiteY753" fmla="*/ 706622 h 1574215"/>
                <a:gd name="connsiteX754" fmla="*/ 1574215 w 2437871"/>
                <a:gd name="connsiteY754" fmla="*/ 706622 h 1574215"/>
                <a:gd name="connsiteX755" fmla="*/ 1652773 w 2437871"/>
                <a:gd name="connsiteY755" fmla="*/ 706622 h 1574215"/>
                <a:gd name="connsiteX756" fmla="*/ 1652773 w 2437871"/>
                <a:gd name="connsiteY756" fmla="*/ 632160 h 1574215"/>
                <a:gd name="connsiteX757" fmla="*/ 1648756 w 2437871"/>
                <a:gd name="connsiteY757" fmla="*/ 632160 h 1574215"/>
                <a:gd name="connsiteX758" fmla="*/ 1648756 w 2437871"/>
                <a:gd name="connsiteY758" fmla="*/ 706622 h 1574215"/>
                <a:gd name="connsiteX759" fmla="*/ 1652773 w 2437871"/>
                <a:gd name="connsiteY759" fmla="*/ 706622 h 1574215"/>
                <a:gd name="connsiteX760" fmla="*/ 475124 w 2437871"/>
                <a:gd name="connsiteY760" fmla="*/ 475124 h 1574215"/>
                <a:gd name="connsiteX761" fmla="*/ 471108 w 2437871"/>
                <a:gd name="connsiteY761" fmla="*/ 475124 h 1574215"/>
                <a:gd name="connsiteX762" fmla="*/ 471108 w 2437871"/>
                <a:gd name="connsiteY762" fmla="*/ 549586 h 1574215"/>
                <a:gd name="connsiteX763" fmla="*/ 475124 w 2437871"/>
                <a:gd name="connsiteY763" fmla="*/ 549586 h 1574215"/>
                <a:gd name="connsiteX764" fmla="*/ 475124 w 2437871"/>
                <a:gd name="connsiteY764" fmla="*/ 475124 h 1574215"/>
                <a:gd name="connsiteX765" fmla="*/ 1727234 w 2437871"/>
                <a:gd name="connsiteY765" fmla="*/ 1181666 h 1574215"/>
                <a:gd name="connsiteX766" fmla="*/ 1727234 w 2437871"/>
                <a:gd name="connsiteY766" fmla="*/ 1256127 h 1574215"/>
                <a:gd name="connsiteX767" fmla="*/ 1731250 w 2437871"/>
                <a:gd name="connsiteY767" fmla="*/ 1256127 h 1574215"/>
                <a:gd name="connsiteX768" fmla="*/ 1731250 w 2437871"/>
                <a:gd name="connsiteY768" fmla="*/ 1181666 h 1574215"/>
                <a:gd name="connsiteX769" fmla="*/ 1727234 w 2437871"/>
                <a:gd name="connsiteY769" fmla="*/ 1181666 h 1574215"/>
                <a:gd name="connsiteX770" fmla="*/ 1727234 w 2437871"/>
                <a:gd name="connsiteY770" fmla="*/ 785100 h 1574215"/>
                <a:gd name="connsiteX771" fmla="*/ 1731250 w 2437871"/>
                <a:gd name="connsiteY771" fmla="*/ 785100 h 1574215"/>
                <a:gd name="connsiteX772" fmla="*/ 1731250 w 2437871"/>
                <a:gd name="connsiteY772" fmla="*/ 710638 h 1574215"/>
                <a:gd name="connsiteX773" fmla="*/ 1727234 w 2437871"/>
                <a:gd name="connsiteY773" fmla="*/ 710638 h 1574215"/>
                <a:gd name="connsiteX774" fmla="*/ 1727234 w 2437871"/>
                <a:gd name="connsiteY774" fmla="*/ 785100 h 1574215"/>
                <a:gd name="connsiteX775" fmla="*/ 1334685 w 2437871"/>
                <a:gd name="connsiteY775" fmla="*/ 710638 h 1574215"/>
                <a:gd name="connsiteX776" fmla="*/ 1334685 w 2437871"/>
                <a:gd name="connsiteY776" fmla="*/ 785100 h 1574215"/>
                <a:gd name="connsiteX777" fmla="*/ 1338701 w 2437871"/>
                <a:gd name="connsiteY777" fmla="*/ 785100 h 1574215"/>
                <a:gd name="connsiteX778" fmla="*/ 1338701 w 2437871"/>
                <a:gd name="connsiteY778" fmla="*/ 710638 h 1574215"/>
                <a:gd name="connsiteX779" fmla="*/ 1334685 w 2437871"/>
                <a:gd name="connsiteY779" fmla="*/ 710638 h 1574215"/>
                <a:gd name="connsiteX780" fmla="*/ 710638 w 2437871"/>
                <a:gd name="connsiteY780" fmla="*/ 710638 h 1574215"/>
                <a:gd name="connsiteX781" fmla="*/ 706621 w 2437871"/>
                <a:gd name="connsiteY781" fmla="*/ 710638 h 1574215"/>
                <a:gd name="connsiteX782" fmla="*/ 706621 w 2437871"/>
                <a:gd name="connsiteY782" fmla="*/ 785100 h 1574215"/>
                <a:gd name="connsiteX783" fmla="*/ 710638 w 2437871"/>
                <a:gd name="connsiteY783" fmla="*/ 785100 h 1574215"/>
                <a:gd name="connsiteX784" fmla="*/ 710638 w 2437871"/>
                <a:gd name="connsiteY784" fmla="*/ 710638 h 1574215"/>
                <a:gd name="connsiteX785" fmla="*/ 1020613 w 2437871"/>
                <a:gd name="connsiteY785" fmla="*/ 710638 h 1574215"/>
                <a:gd name="connsiteX786" fmla="*/ 1020613 w 2437871"/>
                <a:gd name="connsiteY786" fmla="*/ 785100 h 1574215"/>
                <a:gd name="connsiteX787" fmla="*/ 1024629 w 2437871"/>
                <a:gd name="connsiteY787" fmla="*/ 785100 h 1574215"/>
                <a:gd name="connsiteX788" fmla="*/ 1024629 w 2437871"/>
                <a:gd name="connsiteY788" fmla="*/ 710638 h 1574215"/>
                <a:gd name="connsiteX789" fmla="*/ 1020613 w 2437871"/>
                <a:gd name="connsiteY789" fmla="*/ 710638 h 1574215"/>
                <a:gd name="connsiteX790" fmla="*/ 785099 w 2437871"/>
                <a:gd name="connsiteY790" fmla="*/ 710638 h 1574215"/>
                <a:gd name="connsiteX791" fmla="*/ 785099 w 2437871"/>
                <a:gd name="connsiteY791" fmla="*/ 785100 h 1574215"/>
                <a:gd name="connsiteX792" fmla="*/ 789115 w 2437871"/>
                <a:gd name="connsiteY792" fmla="*/ 785100 h 1574215"/>
                <a:gd name="connsiteX793" fmla="*/ 789115 w 2437871"/>
                <a:gd name="connsiteY793" fmla="*/ 710638 h 1574215"/>
                <a:gd name="connsiteX794" fmla="*/ 785099 w 2437871"/>
                <a:gd name="connsiteY794" fmla="*/ 710638 h 1574215"/>
                <a:gd name="connsiteX795" fmla="*/ 78478 w 2437871"/>
                <a:gd name="connsiteY795" fmla="*/ 1560319 h 1574215"/>
                <a:gd name="connsiteX796" fmla="*/ 82494 w 2437871"/>
                <a:gd name="connsiteY796" fmla="*/ 1560319 h 1574215"/>
                <a:gd name="connsiteX797" fmla="*/ 82494 w 2437871"/>
                <a:gd name="connsiteY797" fmla="*/ 1495738 h 1574215"/>
                <a:gd name="connsiteX798" fmla="*/ 78478 w 2437871"/>
                <a:gd name="connsiteY798" fmla="*/ 1495738 h 1574215"/>
                <a:gd name="connsiteX799" fmla="*/ 78478 w 2437871"/>
                <a:gd name="connsiteY799" fmla="*/ 1560319 h 1574215"/>
                <a:gd name="connsiteX800" fmla="*/ 863657 w 2437871"/>
                <a:gd name="connsiteY800" fmla="*/ 867674 h 1574215"/>
                <a:gd name="connsiteX801" fmla="*/ 863657 w 2437871"/>
                <a:gd name="connsiteY801" fmla="*/ 942136 h 1574215"/>
                <a:gd name="connsiteX802" fmla="*/ 867673 w 2437871"/>
                <a:gd name="connsiteY802" fmla="*/ 942136 h 1574215"/>
                <a:gd name="connsiteX803" fmla="*/ 867673 w 2437871"/>
                <a:gd name="connsiteY803" fmla="*/ 867674 h 1574215"/>
                <a:gd name="connsiteX804" fmla="*/ 863657 w 2437871"/>
                <a:gd name="connsiteY804" fmla="*/ 867674 h 1574215"/>
                <a:gd name="connsiteX805" fmla="*/ 863657 w 2437871"/>
                <a:gd name="connsiteY805" fmla="*/ 710638 h 1574215"/>
                <a:gd name="connsiteX806" fmla="*/ 863657 w 2437871"/>
                <a:gd name="connsiteY806" fmla="*/ 785100 h 1574215"/>
                <a:gd name="connsiteX807" fmla="*/ 867673 w 2437871"/>
                <a:gd name="connsiteY807" fmla="*/ 785100 h 1574215"/>
                <a:gd name="connsiteX808" fmla="*/ 867673 w 2437871"/>
                <a:gd name="connsiteY808" fmla="*/ 710638 h 1574215"/>
                <a:gd name="connsiteX809" fmla="*/ 863657 w 2437871"/>
                <a:gd name="connsiteY809" fmla="*/ 710638 h 1574215"/>
                <a:gd name="connsiteX810" fmla="*/ 1727234 w 2437871"/>
                <a:gd name="connsiteY810" fmla="*/ 946152 h 1574215"/>
                <a:gd name="connsiteX811" fmla="*/ 1727234 w 2437871"/>
                <a:gd name="connsiteY811" fmla="*/ 1020613 h 1574215"/>
                <a:gd name="connsiteX812" fmla="*/ 1731250 w 2437871"/>
                <a:gd name="connsiteY812" fmla="*/ 1020613 h 1574215"/>
                <a:gd name="connsiteX813" fmla="*/ 1731250 w 2437871"/>
                <a:gd name="connsiteY813" fmla="*/ 946152 h 1574215"/>
                <a:gd name="connsiteX814" fmla="*/ 1727234 w 2437871"/>
                <a:gd name="connsiteY814" fmla="*/ 946152 h 1574215"/>
                <a:gd name="connsiteX815" fmla="*/ 157036 w 2437871"/>
                <a:gd name="connsiteY815" fmla="*/ 1560319 h 1574215"/>
                <a:gd name="connsiteX816" fmla="*/ 161052 w 2437871"/>
                <a:gd name="connsiteY816" fmla="*/ 1560319 h 1574215"/>
                <a:gd name="connsiteX817" fmla="*/ 161052 w 2437871"/>
                <a:gd name="connsiteY817" fmla="*/ 1495738 h 1574215"/>
                <a:gd name="connsiteX818" fmla="*/ 157036 w 2437871"/>
                <a:gd name="connsiteY818" fmla="*/ 1495738 h 1574215"/>
                <a:gd name="connsiteX819" fmla="*/ 157036 w 2437871"/>
                <a:gd name="connsiteY819" fmla="*/ 1560319 h 1574215"/>
                <a:gd name="connsiteX820" fmla="*/ 392550 w 2437871"/>
                <a:gd name="connsiteY820" fmla="*/ 1560319 h 1574215"/>
                <a:gd name="connsiteX821" fmla="*/ 396566 w 2437871"/>
                <a:gd name="connsiteY821" fmla="*/ 1560319 h 1574215"/>
                <a:gd name="connsiteX822" fmla="*/ 396566 w 2437871"/>
                <a:gd name="connsiteY822" fmla="*/ 1495738 h 1574215"/>
                <a:gd name="connsiteX823" fmla="*/ 392550 w 2437871"/>
                <a:gd name="connsiteY823" fmla="*/ 1495738 h 1574215"/>
                <a:gd name="connsiteX824" fmla="*/ 392550 w 2437871"/>
                <a:gd name="connsiteY824" fmla="*/ 1560319 h 1574215"/>
                <a:gd name="connsiteX825" fmla="*/ 471108 w 2437871"/>
                <a:gd name="connsiteY825" fmla="*/ 1560319 h 1574215"/>
                <a:gd name="connsiteX826" fmla="*/ 475124 w 2437871"/>
                <a:gd name="connsiteY826" fmla="*/ 1560319 h 1574215"/>
                <a:gd name="connsiteX827" fmla="*/ 475124 w 2437871"/>
                <a:gd name="connsiteY827" fmla="*/ 1495738 h 1574215"/>
                <a:gd name="connsiteX828" fmla="*/ 471108 w 2437871"/>
                <a:gd name="connsiteY828" fmla="*/ 1495738 h 1574215"/>
                <a:gd name="connsiteX829" fmla="*/ 471108 w 2437871"/>
                <a:gd name="connsiteY829" fmla="*/ 1560319 h 1574215"/>
                <a:gd name="connsiteX830" fmla="*/ 235514 w 2437871"/>
                <a:gd name="connsiteY830" fmla="*/ 1560319 h 1574215"/>
                <a:gd name="connsiteX831" fmla="*/ 239530 w 2437871"/>
                <a:gd name="connsiteY831" fmla="*/ 1560319 h 1574215"/>
                <a:gd name="connsiteX832" fmla="*/ 239530 w 2437871"/>
                <a:gd name="connsiteY832" fmla="*/ 1495738 h 1574215"/>
                <a:gd name="connsiteX833" fmla="*/ 235514 w 2437871"/>
                <a:gd name="connsiteY833" fmla="*/ 1495738 h 1574215"/>
                <a:gd name="connsiteX834" fmla="*/ 235514 w 2437871"/>
                <a:gd name="connsiteY834" fmla="*/ 1560319 h 1574215"/>
                <a:gd name="connsiteX835" fmla="*/ 314072 w 2437871"/>
                <a:gd name="connsiteY835" fmla="*/ 1560319 h 1574215"/>
                <a:gd name="connsiteX836" fmla="*/ 318088 w 2437871"/>
                <a:gd name="connsiteY836" fmla="*/ 1560319 h 1574215"/>
                <a:gd name="connsiteX837" fmla="*/ 318088 w 2437871"/>
                <a:gd name="connsiteY837" fmla="*/ 1495738 h 1574215"/>
                <a:gd name="connsiteX838" fmla="*/ 314072 w 2437871"/>
                <a:gd name="connsiteY838" fmla="*/ 1495738 h 1574215"/>
                <a:gd name="connsiteX839" fmla="*/ 314072 w 2437871"/>
                <a:gd name="connsiteY839" fmla="*/ 1560319 h 1574215"/>
                <a:gd name="connsiteX840" fmla="*/ 1491721 w 2437871"/>
                <a:gd name="connsiteY840" fmla="*/ 946152 h 1574215"/>
                <a:gd name="connsiteX841" fmla="*/ 1491721 w 2437871"/>
                <a:gd name="connsiteY841" fmla="*/ 1020613 h 1574215"/>
                <a:gd name="connsiteX842" fmla="*/ 1495737 w 2437871"/>
                <a:gd name="connsiteY842" fmla="*/ 1020613 h 1574215"/>
                <a:gd name="connsiteX843" fmla="*/ 1495737 w 2437871"/>
                <a:gd name="connsiteY843" fmla="*/ 946152 h 1574215"/>
                <a:gd name="connsiteX844" fmla="*/ 1491721 w 2437871"/>
                <a:gd name="connsiteY844" fmla="*/ 946152 h 1574215"/>
                <a:gd name="connsiteX845" fmla="*/ 1413243 w 2437871"/>
                <a:gd name="connsiteY845" fmla="*/ 946152 h 1574215"/>
                <a:gd name="connsiteX846" fmla="*/ 1413243 w 2437871"/>
                <a:gd name="connsiteY846" fmla="*/ 1020613 h 1574215"/>
                <a:gd name="connsiteX847" fmla="*/ 1417259 w 2437871"/>
                <a:gd name="connsiteY847" fmla="*/ 1020613 h 1574215"/>
                <a:gd name="connsiteX848" fmla="*/ 1417259 w 2437871"/>
                <a:gd name="connsiteY848" fmla="*/ 946152 h 1574215"/>
                <a:gd name="connsiteX849" fmla="*/ 1413243 w 2437871"/>
                <a:gd name="connsiteY849" fmla="*/ 946152 h 1574215"/>
                <a:gd name="connsiteX850" fmla="*/ 2119784 w 2437871"/>
                <a:gd name="connsiteY850" fmla="*/ 1181666 h 1574215"/>
                <a:gd name="connsiteX851" fmla="*/ 2119784 w 2437871"/>
                <a:gd name="connsiteY851" fmla="*/ 1256127 h 1574215"/>
                <a:gd name="connsiteX852" fmla="*/ 2123800 w 2437871"/>
                <a:gd name="connsiteY852" fmla="*/ 1256127 h 1574215"/>
                <a:gd name="connsiteX853" fmla="*/ 2123800 w 2437871"/>
                <a:gd name="connsiteY853" fmla="*/ 1181666 h 1574215"/>
                <a:gd name="connsiteX854" fmla="*/ 2119784 w 2437871"/>
                <a:gd name="connsiteY854" fmla="*/ 1181666 h 1574215"/>
                <a:gd name="connsiteX855" fmla="*/ 1177649 w 2437871"/>
                <a:gd name="connsiteY855" fmla="*/ 710638 h 1574215"/>
                <a:gd name="connsiteX856" fmla="*/ 1177649 w 2437871"/>
                <a:gd name="connsiteY856" fmla="*/ 785100 h 1574215"/>
                <a:gd name="connsiteX857" fmla="*/ 1181665 w 2437871"/>
                <a:gd name="connsiteY857" fmla="*/ 785100 h 1574215"/>
                <a:gd name="connsiteX858" fmla="*/ 1181665 w 2437871"/>
                <a:gd name="connsiteY858" fmla="*/ 710638 h 1574215"/>
                <a:gd name="connsiteX859" fmla="*/ 1177649 w 2437871"/>
                <a:gd name="connsiteY859" fmla="*/ 710638 h 1574215"/>
                <a:gd name="connsiteX860" fmla="*/ 2041306 w 2437871"/>
                <a:gd name="connsiteY860" fmla="*/ 1181666 h 1574215"/>
                <a:gd name="connsiteX861" fmla="*/ 2041306 w 2437871"/>
                <a:gd name="connsiteY861" fmla="*/ 1256127 h 1574215"/>
                <a:gd name="connsiteX862" fmla="*/ 2045322 w 2437871"/>
                <a:gd name="connsiteY862" fmla="*/ 1256127 h 1574215"/>
                <a:gd name="connsiteX863" fmla="*/ 2045322 w 2437871"/>
                <a:gd name="connsiteY863" fmla="*/ 1181666 h 1574215"/>
                <a:gd name="connsiteX864" fmla="*/ 2041306 w 2437871"/>
                <a:gd name="connsiteY864" fmla="*/ 1181666 h 1574215"/>
                <a:gd name="connsiteX865" fmla="*/ 1256207 w 2437871"/>
                <a:gd name="connsiteY865" fmla="*/ 710638 h 1574215"/>
                <a:gd name="connsiteX866" fmla="*/ 1256207 w 2437871"/>
                <a:gd name="connsiteY866" fmla="*/ 785100 h 1574215"/>
                <a:gd name="connsiteX867" fmla="*/ 1260223 w 2437871"/>
                <a:gd name="connsiteY867" fmla="*/ 785100 h 1574215"/>
                <a:gd name="connsiteX868" fmla="*/ 1260223 w 2437871"/>
                <a:gd name="connsiteY868" fmla="*/ 710638 h 1574215"/>
                <a:gd name="connsiteX869" fmla="*/ 1256207 w 2437871"/>
                <a:gd name="connsiteY869" fmla="*/ 710638 h 1574215"/>
                <a:gd name="connsiteX870" fmla="*/ 785099 w 2437871"/>
                <a:gd name="connsiteY870" fmla="*/ 867674 h 1574215"/>
                <a:gd name="connsiteX871" fmla="*/ 785099 w 2437871"/>
                <a:gd name="connsiteY871" fmla="*/ 942136 h 1574215"/>
                <a:gd name="connsiteX872" fmla="*/ 789115 w 2437871"/>
                <a:gd name="connsiteY872" fmla="*/ 942136 h 1574215"/>
                <a:gd name="connsiteX873" fmla="*/ 789115 w 2437871"/>
                <a:gd name="connsiteY873" fmla="*/ 867674 h 1574215"/>
                <a:gd name="connsiteX874" fmla="*/ 785099 w 2437871"/>
                <a:gd name="connsiteY874" fmla="*/ 867674 h 1574215"/>
                <a:gd name="connsiteX875" fmla="*/ 1099171 w 2437871"/>
                <a:gd name="connsiteY875" fmla="*/ 710638 h 1574215"/>
                <a:gd name="connsiteX876" fmla="*/ 1099171 w 2437871"/>
                <a:gd name="connsiteY876" fmla="*/ 785100 h 1574215"/>
                <a:gd name="connsiteX877" fmla="*/ 1103187 w 2437871"/>
                <a:gd name="connsiteY877" fmla="*/ 785100 h 1574215"/>
                <a:gd name="connsiteX878" fmla="*/ 1103187 w 2437871"/>
                <a:gd name="connsiteY878" fmla="*/ 710638 h 1574215"/>
                <a:gd name="connsiteX879" fmla="*/ 1099171 w 2437871"/>
                <a:gd name="connsiteY879" fmla="*/ 710638 h 1574215"/>
                <a:gd name="connsiteX880" fmla="*/ 549585 w 2437871"/>
                <a:gd name="connsiteY880" fmla="*/ 1560319 h 1574215"/>
                <a:gd name="connsiteX881" fmla="*/ 553602 w 2437871"/>
                <a:gd name="connsiteY881" fmla="*/ 1560319 h 1574215"/>
                <a:gd name="connsiteX882" fmla="*/ 553602 w 2437871"/>
                <a:gd name="connsiteY882" fmla="*/ 1495738 h 1574215"/>
                <a:gd name="connsiteX883" fmla="*/ 549585 w 2437871"/>
                <a:gd name="connsiteY883" fmla="*/ 1495738 h 1574215"/>
                <a:gd name="connsiteX884" fmla="*/ 549585 w 2437871"/>
                <a:gd name="connsiteY884" fmla="*/ 1560319 h 1574215"/>
                <a:gd name="connsiteX885" fmla="*/ 1884270 w 2437871"/>
                <a:gd name="connsiteY885" fmla="*/ 946152 h 1574215"/>
                <a:gd name="connsiteX886" fmla="*/ 1884270 w 2437871"/>
                <a:gd name="connsiteY886" fmla="*/ 1020613 h 1574215"/>
                <a:gd name="connsiteX887" fmla="*/ 1888286 w 2437871"/>
                <a:gd name="connsiteY887" fmla="*/ 1020613 h 1574215"/>
                <a:gd name="connsiteX888" fmla="*/ 1888286 w 2437871"/>
                <a:gd name="connsiteY888" fmla="*/ 946152 h 1574215"/>
                <a:gd name="connsiteX889" fmla="*/ 1884270 w 2437871"/>
                <a:gd name="connsiteY889" fmla="*/ 946152 h 1574215"/>
                <a:gd name="connsiteX890" fmla="*/ 1805792 w 2437871"/>
                <a:gd name="connsiteY890" fmla="*/ 946152 h 1574215"/>
                <a:gd name="connsiteX891" fmla="*/ 1805792 w 2437871"/>
                <a:gd name="connsiteY891" fmla="*/ 1020613 h 1574215"/>
                <a:gd name="connsiteX892" fmla="*/ 1809809 w 2437871"/>
                <a:gd name="connsiteY892" fmla="*/ 1020613 h 1574215"/>
                <a:gd name="connsiteX893" fmla="*/ 1809809 w 2437871"/>
                <a:gd name="connsiteY893" fmla="*/ 946152 h 1574215"/>
                <a:gd name="connsiteX894" fmla="*/ 1805792 w 2437871"/>
                <a:gd name="connsiteY894" fmla="*/ 946152 h 1574215"/>
                <a:gd name="connsiteX895" fmla="*/ 942135 w 2437871"/>
                <a:gd name="connsiteY895" fmla="*/ 710638 h 1574215"/>
                <a:gd name="connsiteX896" fmla="*/ 942135 w 2437871"/>
                <a:gd name="connsiteY896" fmla="*/ 785100 h 1574215"/>
                <a:gd name="connsiteX897" fmla="*/ 946151 w 2437871"/>
                <a:gd name="connsiteY897" fmla="*/ 785100 h 1574215"/>
                <a:gd name="connsiteX898" fmla="*/ 946151 w 2437871"/>
                <a:gd name="connsiteY898" fmla="*/ 710638 h 1574215"/>
                <a:gd name="connsiteX899" fmla="*/ 942135 w 2437871"/>
                <a:gd name="connsiteY899" fmla="*/ 710638 h 1574215"/>
                <a:gd name="connsiteX900" fmla="*/ 863657 w 2437871"/>
                <a:gd name="connsiteY900" fmla="*/ 946152 h 1574215"/>
                <a:gd name="connsiteX901" fmla="*/ 863657 w 2437871"/>
                <a:gd name="connsiteY901" fmla="*/ 1020613 h 1574215"/>
                <a:gd name="connsiteX902" fmla="*/ 867673 w 2437871"/>
                <a:gd name="connsiteY902" fmla="*/ 1020613 h 1574215"/>
                <a:gd name="connsiteX903" fmla="*/ 867673 w 2437871"/>
                <a:gd name="connsiteY903" fmla="*/ 946152 h 1574215"/>
                <a:gd name="connsiteX904" fmla="*/ 863657 w 2437871"/>
                <a:gd name="connsiteY904" fmla="*/ 946152 h 1574215"/>
                <a:gd name="connsiteX905" fmla="*/ 396566 w 2437871"/>
                <a:gd name="connsiteY905" fmla="*/ 392550 h 1574215"/>
                <a:gd name="connsiteX906" fmla="*/ 396566 w 2437871"/>
                <a:gd name="connsiteY906" fmla="*/ 318088 h 1574215"/>
                <a:gd name="connsiteX907" fmla="*/ 392550 w 2437871"/>
                <a:gd name="connsiteY907" fmla="*/ 318088 h 1574215"/>
                <a:gd name="connsiteX908" fmla="*/ 392550 w 2437871"/>
                <a:gd name="connsiteY908" fmla="*/ 392550 h 1574215"/>
                <a:gd name="connsiteX909" fmla="*/ 396566 w 2437871"/>
                <a:gd name="connsiteY909" fmla="*/ 392550 h 1574215"/>
                <a:gd name="connsiteX910" fmla="*/ 1495737 w 2437871"/>
                <a:gd name="connsiteY910" fmla="*/ 628064 h 1574215"/>
                <a:gd name="connsiteX911" fmla="*/ 1495737 w 2437871"/>
                <a:gd name="connsiteY911" fmla="*/ 553602 h 1574215"/>
                <a:gd name="connsiteX912" fmla="*/ 1491721 w 2437871"/>
                <a:gd name="connsiteY912" fmla="*/ 553602 h 1574215"/>
                <a:gd name="connsiteX913" fmla="*/ 1491721 w 2437871"/>
                <a:gd name="connsiteY913" fmla="*/ 628064 h 1574215"/>
                <a:gd name="connsiteX914" fmla="*/ 1495737 w 2437871"/>
                <a:gd name="connsiteY914" fmla="*/ 628064 h 1574215"/>
                <a:gd name="connsiteX915" fmla="*/ 1256207 w 2437871"/>
                <a:gd name="connsiteY915" fmla="*/ 867674 h 1574215"/>
                <a:gd name="connsiteX916" fmla="*/ 1256207 w 2437871"/>
                <a:gd name="connsiteY916" fmla="*/ 942136 h 1574215"/>
                <a:gd name="connsiteX917" fmla="*/ 1260223 w 2437871"/>
                <a:gd name="connsiteY917" fmla="*/ 942136 h 1574215"/>
                <a:gd name="connsiteX918" fmla="*/ 1260223 w 2437871"/>
                <a:gd name="connsiteY918" fmla="*/ 867674 h 1574215"/>
                <a:gd name="connsiteX919" fmla="*/ 1256207 w 2437871"/>
                <a:gd name="connsiteY919" fmla="*/ 867674 h 1574215"/>
                <a:gd name="connsiteX920" fmla="*/ 632080 w 2437871"/>
                <a:gd name="connsiteY920" fmla="*/ 628064 h 1574215"/>
                <a:gd name="connsiteX921" fmla="*/ 632080 w 2437871"/>
                <a:gd name="connsiteY921" fmla="*/ 553602 h 1574215"/>
                <a:gd name="connsiteX922" fmla="*/ 628063 w 2437871"/>
                <a:gd name="connsiteY922" fmla="*/ 553602 h 1574215"/>
                <a:gd name="connsiteX923" fmla="*/ 628063 w 2437871"/>
                <a:gd name="connsiteY923" fmla="*/ 628064 h 1574215"/>
                <a:gd name="connsiteX924" fmla="*/ 632080 w 2437871"/>
                <a:gd name="connsiteY924" fmla="*/ 628064 h 1574215"/>
                <a:gd name="connsiteX925" fmla="*/ 1809809 w 2437871"/>
                <a:gd name="connsiteY925" fmla="*/ 549586 h 1574215"/>
                <a:gd name="connsiteX926" fmla="*/ 1809809 w 2437871"/>
                <a:gd name="connsiteY926" fmla="*/ 475124 h 1574215"/>
                <a:gd name="connsiteX927" fmla="*/ 1805792 w 2437871"/>
                <a:gd name="connsiteY927" fmla="*/ 475124 h 1574215"/>
                <a:gd name="connsiteX928" fmla="*/ 1805792 w 2437871"/>
                <a:gd name="connsiteY928" fmla="*/ 549586 h 1574215"/>
                <a:gd name="connsiteX929" fmla="*/ 1809809 w 2437871"/>
                <a:gd name="connsiteY929" fmla="*/ 549586 h 1574215"/>
                <a:gd name="connsiteX930" fmla="*/ 1099171 w 2437871"/>
                <a:gd name="connsiteY930" fmla="*/ 1024630 h 1574215"/>
                <a:gd name="connsiteX931" fmla="*/ 1099171 w 2437871"/>
                <a:gd name="connsiteY931" fmla="*/ 1099091 h 1574215"/>
                <a:gd name="connsiteX932" fmla="*/ 1103187 w 2437871"/>
                <a:gd name="connsiteY932" fmla="*/ 1099091 h 1574215"/>
                <a:gd name="connsiteX933" fmla="*/ 1103187 w 2437871"/>
                <a:gd name="connsiteY933" fmla="*/ 1024630 h 1574215"/>
                <a:gd name="connsiteX934" fmla="*/ 1099171 w 2437871"/>
                <a:gd name="connsiteY934" fmla="*/ 1024630 h 1574215"/>
                <a:gd name="connsiteX935" fmla="*/ 1491721 w 2437871"/>
                <a:gd name="connsiteY935" fmla="*/ 867674 h 1574215"/>
                <a:gd name="connsiteX936" fmla="*/ 1491721 w 2437871"/>
                <a:gd name="connsiteY936" fmla="*/ 942136 h 1574215"/>
                <a:gd name="connsiteX937" fmla="*/ 1495737 w 2437871"/>
                <a:gd name="connsiteY937" fmla="*/ 942136 h 1574215"/>
                <a:gd name="connsiteX938" fmla="*/ 1495737 w 2437871"/>
                <a:gd name="connsiteY938" fmla="*/ 867674 h 1574215"/>
                <a:gd name="connsiteX939" fmla="*/ 1491721 w 2437871"/>
                <a:gd name="connsiteY939" fmla="*/ 867674 h 1574215"/>
                <a:gd name="connsiteX940" fmla="*/ 553602 w 2437871"/>
                <a:gd name="connsiteY940" fmla="*/ 392550 h 1574215"/>
                <a:gd name="connsiteX941" fmla="*/ 553602 w 2437871"/>
                <a:gd name="connsiteY941" fmla="*/ 318088 h 1574215"/>
                <a:gd name="connsiteX942" fmla="*/ 549585 w 2437871"/>
                <a:gd name="connsiteY942" fmla="*/ 318088 h 1574215"/>
                <a:gd name="connsiteX943" fmla="*/ 549585 w 2437871"/>
                <a:gd name="connsiteY943" fmla="*/ 392550 h 1574215"/>
                <a:gd name="connsiteX944" fmla="*/ 553602 w 2437871"/>
                <a:gd name="connsiteY944" fmla="*/ 392550 h 1574215"/>
                <a:gd name="connsiteX945" fmla="*/ 1731250 w 2437871"/>
                <a:gd name="connsiteY945" fmla="*/ 549586 h 1574215"/>
                <a:gd name="connsiteX946" fmla="*/ 1731250 w 2437871"/>
                <a:gd name="connsiteY946" fmla="*/ 475124 h 1574215"/>
                <a:gd name="connsiteX947" fmla="*/ 1727234 w 2437871"/>
                <a:gd name="connsiteY947" fmla="*/ 475124 h 1574215"/>
                <a:gd name="connsiteX948" fmla="*/ 1727234 w 2437871"/>
                <a:gd name="connsiteY948" fmla="*/ 549586 h 1574215"/>
                <a:gd name="connsiteX949" fmla="*/ 1731250 w 2437871"/>
                <a:gd name="connsiteY949" fmla="*/ 549586 h 1574215"/>
                <a:gd name="connsiteX950" fmla="*/ 2041306 w 2437871"/>
                <a:gd name="connsiteY950" fmla="*/ 863658 h 1574215"/>
                <a:gd name="connsiteX951" fmla="*/ 2045322 w 2437871"/>
                <a:gd name="connsiteY951" fmla="*/ 863658 h 1574215"/>
                <a:gd name="connsiteX952" fmla="*/ 2045322 w 2437871"/>
                <a:gd name="connsiteY952" fmla="*/ 789196 h 1574215"/>
                <a:gd name="connsiteX953" fmla="*/ 2041306 w 2437871"/>
                <a:gd name="connsiteY953" fmla="*/ 789196 h 1574215"/>
                <a:gd name="connsiteX954" fmla="*/ 2041306 w 2437871"/>
                <a:gd name="connsiteY954" fmla="*/ 863658 h 1574215"/>
                <a:gd name="connsiteX955" fmla="*/ 1574215 w 2437871"/>
                <a:gd name="connsiteY955" fmla="*/ 628064 h 1574215"/>
                <a:gd name="connsiteX956" fmla="*/ 1574215 w 2437871"/>
                <a:gd name="connsiteY956" fmla="*/ 553602 h 1574215"/>
                <a:gd name="connsiteX957" fmla="*/ 1570198 w 2437871"/>
                <a:gd name="connsiteY957" fmla="*/ 553602 h 1574215"/>
                <a:gd name="connsiteX958" fmla="*/ 1570198 w 2437871"/>
                <a:gd name="connsiteY958" fmla="*/ 628064 h 1574215"/>
                <a:gd name="connsiteX959" fmla="*/ 1574215 w 2437871"/>
                <a:gd name="connsiteY959" fmla="*/ 628064 h 1574215"/>
                <a:gd name="connsiteX960" fmla="*/ 867673 w 2437871"/>
                <a:gd name="connsiteY960" fmla="*/ 392550 h 1574215"/>
                <a:gd name="connsiteX961" fmla="*/ 867673 w 2437871"/>
                <a:gd name="connsiteY961" fmla="*/ 318088 h 1574215"/>
                <a:gd name="connsiteX962" fmla="*/ 863657 w 2437871"/>
                <a:gd name="connsiteY962" fmla="*/ 318088 h 1574215"/>
                <a:gd name="connsiteX963" fmla="*/ 863657 w 2437871"/>
                <a:gd name="connsiteY963" fmla="*/ 392550 h 1574215"/>
                <a:gd name="connsiteX964" fmla="*/ 867673 w 2437871"/>
                <a:gd name="connsiteY964" fmla="*/ 392550 h 1574215"/>
                <a:gd name="connsiteX965" fmla="*/ 1020613 w 2437871"/>
                <a:gd name="connsiteY965" fmla="*/ 1024630 h 1574215"/>
                <a:gd name="connsiteX966" fmla="*/ 1020613 w 2437871"/>
                <a:gd name="connsiteY966" fmla="*/ 1099091 h 1574215"/>
                <a:gd name="connsiteX967" fmla="*/ 1024629 w 2437871"/>
                <a:gd name="connsiteY967" fmla="*/ 1099091 h 1574215"/>
                <a:gd name="connsiteX968" fmla="*/ 1024629 w 2437871"/>
                <a:gd name="connsiteY968" fmla="*/ 1024630 h 1574215"/>
                <a:gd name="connsiteX969" fmla="*/ 1020613 w 2437871"/>
                <a:gd name="connsiteY969" fmla="*/ 1024630 h 1574215"/>
                <a:gd name="connsiteX970" fmla="*/ 1884270 w 2437871"/>
                <a:gd name="connsiteY970" fmla="*/ 628064 h 1574215"/>
                <a:gd name="connsiteX971" fmla="*/ 1888286 w 2437871"/>
                <a:gd name="connsiteY971" fmla="*/ 628064 h 1574215"/>
                <a:gd name="connsiteX972" fmla="*/ 1888286 w 2437871"/>
                <a:gd name="connsiteY972" fmla="*/ 553602 h 1574215"/>
                <a:gd name="connsiteX973" fmla="*/ 1884270 w 2437871"/>
                <a:gd name="connsiteY973" fmla="*/ 553602 h 1574215"/>
                <a:gd name="connsiteX974" fmla="*/ 1884270 w 2437871"/>
                <a:gd name="connsiteY974" fmla="*/ 628064 h 1574215"/>
                <a:gd name="connsiteX975" fmla="*/ 789115 w 2437871"/>
                <a:gd name="connsiteY975" fmla="*/ 392550 h 1574215"/>
                <a:gd name="connsiteX976" fmla="*/ 789115 w 2437871"/>
                <a:gd name="connsiteY976" fmla="*/ 318088 h 1574215"/>
                <a:gd name="connsiteX977" fmla="*/ 785099 w 2437871"/>
                <a:gd name="connsiteY977" fmla="*/ 318088 h 1574215"/>
                <a:gd name="connsiteX978" fmla="*/ 785099 w 2437871"/>
                <a:gd name="connsiteY978" fmla="*/ 392550 h 1574215"/>
                <a:gd name="connsiteX979" fmla="*/ 789115 w 2437871"/>
                <a:gd name="connsiteY979" fmla="*/ 392550 h 1574215"/>
                <a:gd name="connsiteX980" fmla="*/ 1884270 w 2437871"/>
                <a:gd name="connsiteY980" fmla="*/ 706622 h 1574215"/>
                <a:gd name="connsiteX981" fmla="*/ 1888286 w 2437871"/>
                <a:gd name="connsiteY981" fmla="*/ 706622 h 1574215"/>
                <a:gd name="connsiteX982" fmla="*/ 1888286 w 2437871"/>
                <a:gd name="connsiteY982" fmla="*/ 632160 h 1574215"/>
                <a:gd name="connsiteX983" fmla="*/ 1884270 w 2437871"/>
                <a:gd name="connsiteY983" fmla="*/ 632160 h 1574215"/>
                <a:gd name="connsiteX984" fmla="*/ 1884270 w 2437871"/>
                <a:gd name="connsiteY984" fmla="*/ 706622 h 1574215"/>
                <a:gd name="connsiteX985" fmla="*/ 946151 w 2437871"/>
                <a:gd name="connsiteY985" fmla="*/ 392550 h 1574215"/>
                <a:gd name="connsiteX986" fmla="*/ 946151 w 2437871"/>
                <a:gd name="connsiteY986" fmla="*/ 318088 h 1574215"/>
                <a:gd name="connsiteX987" fmla="*/ 942135 w 2437871"/>
                <a:gd name="connsiteY987" fmla="*/ 318088 h 1574215"/>
                <a:gd name="connsiteX988" fmla="*/ 942135 w 2437871"/>
                <a:gd name="connsiteY988" fmla="*/ 392550 h 1574215"/>
                <a:gd name="connsiteX989" fmla="*/ 946151 w 2437871"/>
                <a:gd name="connsiteY989" fmla="*/ 392550 h 1574215"/>
                <a:gd name="connsiteX990" fmla="*/ 632080 w 2437871"/>
                <a:gd name="connsiteY990" fmla="*/ 392550 h 1574215"/>
                <a:gd name="connsiteX991" fmla="*/ 632080 w 2437871"/>
                <a:gd name="connsiteY991" fmla="*/ 318088 h 1574215"/>
                <a:gd name="connsiteX992" fmla="*/ 628063 w 2437871"/>
                <a:gd name="connsiteY992" fmla="*/ 318088 h 1574215"/>
                <a:gd name="connsiteX993" fmla="*/ 628063 w 2437871"/>
                <a:gd name="connsiteY993" fmla="*/ 392550 h 1574215"/>
                <a:gd name="connsiteX994" fmla="*/ 632080 w 2437871"/>
                <a:gd name="connsiteY994" fmla="*/ 392550 h 1574215"/>
                <a:gd name="connsiteX995" fmla="*/ 1417259 w 2437871"/>
                <a:gd name="connsiteY995" fmla="*/ 628064 h 1574215"/>
                <a:gd name="connsiteX996" fmla="*/ 1417259 w 2437871"/>
                <a:gd name="connsiteY996" fmla="*/ 553602 h 1574215"/>
                <a:gd name="connsiteX997" fmla="*/ 1413243 w 2437871"/>
                <a:gd name="connsiteY997" fmla="*/ 553602 h 1574215"/>
                <a:gd name="connsiteX998" fmla="*/ 1413243 w 2437871"/>
                <a:gd name="connsiteY998" fmla="*/ 628064 h 1574215"/>
                <a:gd name="connsiteX999" fmla="*/ 1417259 w 2437871"/>
                <a:gd name="connsiteY999" fmla="*/ 628064 h 1574215"/>
                <a:gd name="connsiteX1000" fmla="*/ 1177649 w 2437871"/>
                <a:gd name="connsiteY1000" fmla="*/ 1024630 h 1574215"/>
                <a:gd name="connsiteX1001" fmla="*/ 1177649 w 2437871"/>
                <a:gd name="connsiteY1001" fmla="*/ 1099091 h 1574215"/>
                <a:gd name="connsiteX1002" fmla="*/ 1181665 w 2437871"/>
                <a:gd name="connsiteY1002" fmla="*/ 1099091 h 1574215"/>
                <a:gd name="connsiteX1003" fmla="*/ 1181665 w 2437871"/>
                <a:gd name="connsiteY1003" fmla="*/ 1024630 h 1574215"/>
                <a:gd name="connsiteX1004" fmla="*/ 1177649 w 2437871"/>
                <a:gd name="connsiteY1004" fmla="*/ 1024630 h 1574215"/>
                <a:gd name="connsiteX1005" fmla="*/ 1888286 w 2437871"/>
                <a:gd name="connsiteY1005" fmla="*/ 549586 h 1574215"/>
                <a:gd name="connsiteX1006" fmla="*/ 1888286 w 2437871"/>
                <a:gd name="connsiteY1006" fmla="*/ 475124 h 1574215"/>
                <a:gd name="connsiteX1007" fmla="*/ 1884270 w 2437871"/>
                <a:gd name="connsiteY1007" fmla="*/ 475124 h 1574215"/>
                <a:gd name="connsiteX1008" fmla="*/ 1884270 w 2437871"/>
                <a:gd name="connsiteY1008" fmla="*/ 549586 h 1574215"/>
                <a:gd name="connsiteX1009" fmla="*/ 1888286 w 2437871"/>
                <a:gd name="connsiteY1009" fmla="*/ 549586 h 1574215"/>
                <a:gd name="connsiteX1010" fmla="*/ 710638 w 2437871"/>
                <a:gd name="connsiteY1010" fmla="*/ 392550 h 1574215"/>
                <a:gd name="connsiteX1011" fmla="*/ 710638 w 2437871"/>
                <a:gd name="connsiteY1011" fmla="*/ 318088 h 1574215"/>
                <a:gd name="connsiteX1012" fmla="*/ 706621 w 2437871"/>
                <a:gd name="connsiteY1012" fmla="*/ 318088 h 1574215"/>
                <a:gd name="connsiteX1013" fmla="*/ 706621 w 2437871"/>
                <a:gd name="connsiteY1013" fmla="*/ 392550 h 1574215"/>
                <a:gd name="connsiteX1014" fmla="*/ 710638 w 2437871"/>
                <a:gd name="connsiteY1014" fmla="*/ 392550 h 1574215"/>
                <a:gd name="connsiteX1015" fmla="*/ 549585 w 2437871"/>
                <a:gd name="connsiteY1015" fmla="*/ 1103188 h 1574215"/>
                <a:gd name="connsiteX1016" fmla="*/ 549585 w 2437871"/>
                <a:gd name="connsiteY1016" fmla="*/ 1177649 h 1574215"/>
                <a:gd name="connsiteX1017" fmla="*/ 553602 w 2437871"/>
                <a:gd name="connsiteY1017" fmla="*/ 1177649 h 1574215"/>
                <a:gd name="connsiteX1018" fmla="*/ 553602 w 2437871"/>
                <a:gd name="connsiteY1018" fmla="*/ 1103188 h 1574215"/>
                <a:gd name="connsiteX1019" fmla="*/ 549585 w 2437871"/>
                <a:gd name="connsiteY1019" fmla="*/ 1103188 h 1574215"/>
                <a:gd name="connsiteX1020" fmla="*/ 1805792 w 2437871"/>
                <a:gd name="connsiteY1020" fmla="*/ 706622 h 1574215"/>
                <a:gd name="connsiteX1021" fmla="*/ 1809809 w 2437871"/>
                <a:gd name="connsiteY1021" fmla="*/ 706622 h 1574215"/>
                <a:gd name="connsiteX1022" fmla="*/ 1809809 w 2437871"/>
                <a:gd name="connsiteY1022" fmla="*/ 632160 h 1574215"/>
                <a:gd name="connsiteX1023" fmla="*/ 1805792 w 2437871"/>
                <a:gd name="connsiteY1023" fmla="*/ 632160 h 1574215"/>
                <a:gd name="connsiteX1024" fmla="*/ 1805792 w 2437871"/>
                <a:gd name="connsiteY1024" fmla="*/ 706622 h 1574215"/>
                <a:gd name="connsiteX1025" fmla="*/ 785099 w 2437871"/>
                <a:gd name="connsiteY1025" fmla="*/ 1103188 h 1574215"/>
                <a:gd name="connsiteX1026" fmla="*/ 785099 w 2437871"/>
                <a:gd name="connsiteY1026" fmla="*/ 1177649 h 1574215"/>
                <a:gd name="connsiteX1027" fmla="*/ 789115 w 2437871"/>
                <a:gd name="connsiteY1027" fmla="*/ 1177649 h 1574215"/>
                <a:gd name="connsiteX1028" fmla="*/ 789115 w 2437871"/>
                <a:gd name="connsiteY1028" fmla="*/ 1103188 h 1574215"/>
                <a:gd name="connsiteX1029" fmla="*/ 785099 w 2437871"/>
                <a:gd name="connsiteY1029" fmla="*/ 1103188 h 1574215"/>
                <a:gd name="connsiteX1030" fmla="*/ 863657 w 2437871"/>
                <a:gd name="connsiteY1030" fmla="*/ 1103188 h 1574215"/>
                <a:gd name="connsiteX1031" fmla="*/ 863657 w 2437871"/>
                <a:gd name="connsiteY1031" fmla="*/ 1177649 h 1574215"/>
                <a:gd name="connsiteX1032" fmla="*/ 867673 w 2437871"/>
                <a:gd name="connsiteY1032" fmla="*/ 1177649 h 1574215"/>
                <a:gd name="connsiteX1033" fmla="*/ 867673 w 2437871"/>
                <a:gd name="connsiteY1033" fmla="*/ 1103188 h 1574215"/>
                <a:gd name="connsiteX1034" fmla="*/ 863657 w 2437871"/>
                <a:gd name="connsiteY1034" fmla="*/ 1103188 h 1574215"/>
                <a:gd name="connsiteX1035" fmla="*/ 706621 w 2437871"/>
                <a:gd name="connsiteY1035" fmla="*/ 1103188 h 1574215"/>
                <a:gd name="connsiteX1036" fmla="*/ 706621 w 2437871"/>
                <a:gd name="connsiteY1036" fmla="*/ 1177649 h 1574215"/>
                <a:gd name="connsiteX1037" fmla="*/ 710638 w 2437871"/>
                <a:gd name="connsiteY1037" fmla="*/ 1177649 h 1574215"/>
                <a:gd name="connsiteX1038" fmla="*/ 710638 w 2437871"/>
                <a:gd name="connsiteY1038" fmla="*/ 1103188 h 1574215"/>
                <a:gd name="connsiteX1039" fmla="*/ 706621 w 2437871"/>
                <a:gd name="connsiteY1039" fmla="*/ 1103188 h 1574215"/>
                <a:gd name="connsiteX1040" fmla="*/ 942135 w 2437871"/>
                <a:gd name="connsiteY1040" fmla="*/ 867674 h 1574215"/>
                <a:gd name="connsiteX1041" fmla="*/ 942135 w 2437871"/>
                <a:gd name="connsiteY1041" fmla="*/ 942136 h 1574215"/>
                <a:gd name="connsiteX1042" fmla="*/ 946151 w 2437871"/>
                <a:gd name="connsiteY1042" fmla="*/ 942136 h 1574215"/>
                <a:gd name="connsiteX1043" fmla="*/ 946151 w 2437871"/>
                <a:gd name="connsiteY1043" fmla="*/ 867674 h 1574215"/>
                <a:gd name="connsiteX1044" fmla="*/ 942135 w 2437871"/>
                <a:gd name="connsiteY1044" fmla="*/ 867674 h 1574215"/>
                <a:gd name="connsiteX1045" fmla="*/ 1020613 w 2437871"/>
                <a:gd name="connsiteY1045" fmla="*/ 1103188 h 1574215"/>
                <a:gd name="connsiteX1046" fmla="*/ 1020613 w 2437871"/>
                <a:gd name="connsiteY1046" fmla="*/ 1177649 h 1574215"/>
                <a:gd name="connsiteX1047" fmla="*/ 1024629 w 2437871"/>
                <a:gd name="connsiteY1047" fmla="*/ 1177649 h 1574215"/>
                <a:gd name="connsiteX1048" fmla="*/ 1024629 w 2437871"/>
                <a:gd name="connsiteY1048" fmla="*/ 1103188 h 1574215"/>
                <a:gd name="connsiteX1049" fmla="*/ 1020613 w 2437871"/>
                <a:gd name="connsiteY1049" fmla="*/ 1103188 h 1574215"/>
                <a:gd name="connsiteX1050" fmla="*/ 1417259 w 2437871"/>
                <a:gd name="connsiteY1050" fmla="*/ 549586 h 1574215"/>
                <a:gd name="connsiteX1051" fmla="*/ 1417259 w 2437871"/>
                <a:gd name="connsiteY1051" fmla="*/ 475124 h 1574215"/>
                <a:gd name="connsiteX1052" fmla="*/ 1413243 w 2437871"/>
                <a:gd name="connsiteY1052" fmla="*/ 475124 h 1574215"/>
                <a:gd name="connsiteX1053" fmla="*/ 1413243 w 2437871"/>
                <a:gd name="connsiteY1053" fmla="*/ 549586 h 1574215"/>
                <a:gd name="connsiteX1054" fmla="*/ 1417259 w 2437871"/>
                <a:gd name="connsiteY1054" fmla="*/ 549586 h 1574215"/>
                <a:gd name="connsiteX1055" fmla="*/ 1809809 w 2437871"/>
                <a:gd name="connsiteY1055" fmla="*/ 628064 h 1574215"/>
                <a:gd name="connsiteX1056" fmla="*/ 1809809 w 2437871"/>
                <a:gd name="connsiteY1056" fmla="*/ 553602 h 1574215"/>
                <a:gd name="connsiteX1057" fmla="*/ 1805792 w 2437871"/>
                <a:gd name="connsiteY1057" fmla="*/ 553602 h 1574215"/>
                <a:gd name="connsiteX1058" fmla="*/ 1805792 w 2437871"/>
                <a:gd name="connsiteY1058" fmla="*/ 628064 h 1574215"/>
                <a:gd name="connsiteX1059" fmla="*/ 1809809 w 2437871"/>
                <a:gd name="connsiteY1059" fmla="*/ 628064 h 1574215"/>
                <a:gd name="connsiteX1060" fmla="*/ 863657 w 2437871"/>
                <a:gd name="connsiteY1060" fmla="*/ 1024630 h 1574215"/>
                <a:gd name="connsiteX1061" fmla="*/ 863657 w 2437871"/>
                <a:gd name="connsiteY1061" fmla="*/ 1099091 h 1574215"/>
                <a:gd name="connsiteX1062" fmla="*/ 867673 w 2437871"/>
                <a:gd name="connsiteY1062" fmla="*/ 1099091 h 1574215"/>
                <a:gd name="connsiteX1063" fmla="*/ 867673 w 2437871"/>
                <a:gd name="connsiteY1063" fmla="*/ 1024630 h 1574215"/>
                <a:gd name="connsiteX1064" fmla="*/ 863657 w 2437871"/>
                <a:gd name="connsiteY1064" fmla="*/ 1024630 h 1574215"/>
                <a:gd name="connsiteX1065" fmla="*/ 942135 w 2437871"/>
                <a:gd name="connsiteY1065" fmla="*/ 1103188 h 1574215"/>
                <a:gd name="connsiteX1066" fmla="*/ 942135 w 2437871"/>
                <a:gd name="connsiteY1066" fmla="*/ 1177649 h 1574215"/>
                <a:gd name="connsiteX1067" fmla="*/ 946151 w 2437871"/>
                <a:gd name="connsiteY1067" fmla="*/ 1177649 h 1574215"/>
                <a:gd name="connsiteX1068" fmla="*/ 946151 w 2437871"/>
                <a:gd name="connsiteY1068" fmla="*/ 1103188 h 1574215"/>
                <a:gd name="connsiteX1069" fmla="*/ 942135 w 2437871"/>
                <a:gd name="connsiteY1069" fmla="*/ 1103188 h 1574215"/>
                <a:gd name="connsiteX1070" fmla="*/ 1805792 w 2437871"/>
                <a:gd name="connsiteY1070" fmla="*/ 785100 h 1574215"/>
                <a:gd name="connsiteX1071" fmla="*/ 1809809 w 2437871"/>
                <a:gd name="connsiteY1071" fmla="*/ 785100 h 1574215"/>
                <a:gd name="connsiteX1072" fmla="*/ 1809809 w 2437871"/>
                <a:gd name="connsiteY1072" fmla="*/ 710638 h 1574215"/>
                <a:gd name="connsiteX1073" fmla="*/ 1805792 w 2437871"/>
                <a:gd name="connsiteY1073" fmla="*/ 710638 h 1574215"/>
                <a:gd name="connsiteX1074" fmla="*/ 1805792 w 2437871"/>
                <a:gd name="connsiteY1074" fmla="*/ 785100 h 1574215"/>
                <a:gd name="connsiteX1075" fmla="*/ 392550 w 2437871"/>
                <a:gd name="connsiteY1075" fmla="*/ 1103188 h 1574215"/>
                <a:gd name="connsiteX1076" fmla="*/ 392550 w 2437871"/>
                <a:gd name="connsiteY1076" fmla="*/ 1177649 h 1574215"/>
                <a:gd name="connsiteX1077" fmla="*/ 396566 w 2437871"/>
                <a:gd name="connsiteY1077" fmla="*/ 1177649 h 1574215"/>
                <a:gd name="connsiteX1078" fmla="*/ 396566 w 2437871"/>
                <a:gd name="connsiteY1078" fmla="*/ 1103188 h 1574215"/>
                <a:gd name="connsiteX1079" fmla="*/ 392550 w 2437871"/>
                <a:gd name="connsiteY1079" fmla="*/ 1103188 h 1574215"/>
                <a:gd name="connsiteX1080" fmla="*/ 1574215 w 2437871"/>
                <a:gd name="connsiteY1080" fmla="*/ 549586 h 1574215"/>
                <a:gd name="connsiteX1081" fmla="*/ 1574215 w 2437871"/>
                <a:gd name="connsiteY1081" fmla="*/ 475124 h 1574215"/>
                <a:gd name="connsiteX1082" fmla="*/ 1570198 w 2437871"/>
                <a:gd name="connsiteY1082" fmla="*/ 475124 h 1574215"/>
                <a:gd name="connsiteX1083" fmla="*/ 1570198 w 2437871"/>
                <a:gd name="connsiteY1083" fmla="*/ 549586 h 1574215"/>
                <a:gd name="connsiteX1084" fmla="*/ 1574215 w 2437871"/>
                <a:gd name="connsiteY1084" fmla="*/ 549586 h 1574215"/>
                <a:gd name="connsiteX1085" fmla="*/ 1652773 w 2437871"/>
                <a:gd name="connsiteY1085" fmla="*/ 628064 h 1574215"/>
                <a:gd name="connsiteX1086" fmla="*/ 1652773 w 2437871"/>
                <a:gd name="connsiteY1086" fmla="*/ 553602 h 1574215"/>
                <a:gd name="connsiteX1087" fmla="*/ 1648756 w 2437871"/>
                <a:gd name="connsiteY1087" fmla="*/ 553602 h 1574215"/>
                <a:gd name="connsiteX1088" fmla="*/ 1648756 w 2437871"/>
                <a:gd name="connsiteY1088" fmla="*/ 628064 h 1574215"/>
                <a:gd name="connsiteX1089" fmla="*/ 1652773 w 2437871"/>
                <a:gd name="connsiteY1089" fmla="*/ 628064 h 1574215"/>
                <a:gd name="connsiteX1090" fmla="*/ 2041306 w 2437871"/>
                <a:gd name="connsiteY1090" fmla="*/ 942136 h 1574215"/>
                <a:gd name="connsiteX1091" fmla="*/ 2045322 w 2437871"/>
                <a:gd name="connsiteY1091" fmla="*/ 942136 h 1574215"/>
                <a:gd name="connsiteX1092" fmla="*/ 2045322 w 2437871"/>
                <a:gd name="connsiteY1092" fmla="*/ 867674 h 1574215"/>
                <a:gd name="connsiteX1093" fmla="*/ 2041306 w 2437871"/>
                <a:gd name="connsiteY1093" fmla="*/ 867674 h 1574215"/>
                <a:gd name="connsiteX1094" fmla="*/ 2041306 w 2437871"/>
                <a:gd name="connsiteY1094" fmla="*/ 942136 h 1574215"/>
                <a:gd name="connsiteX1095" fmla="*/ 1652773 w 2437871"/>
                <a:gd name="connsiteY1095" fmla="*/ 549586 h 1574215"/>
                <a:gd name="connsiteX1096" fmla="*/ 1652773 w 2437871"/>
                <a:gd name="connsiteY1096" fmla="*/ 475124 h 1574215"/>
                <a:gd name="connsiteX1097" fmla="*/ 1648756 w 2437871"/>
                <a:gd name="connsiteY1097" fmla="*/ 475124 h 1574215"/>
                <a:gd name="connsiteX1098" fmla="*/ 1648756 w 2437871"/>
                <a:gd name="connsiteY1098" fmla="*/ 549586 h 1574215"/>
                <a:gd name="connsiteX1099" fmla="*/ 1652773 w 2437871"/>
                <a:gd name="connsiteY1099" fmla="*/ 549586 h 1574215"/>
                <a:gd name="connsiteX1100" fmla="*/ 1731250 w 2437871"/>
                <a:gd name="connsiteY1100" fmla="*/ 628064 h 1574215"/>
                <a:gd name="connsiteX1101" fmla="*/ 1731250 w 2437871"/>
                <a:gd name="connsiteY1101" fmla="*/ 553602 h 1574215"/>
                <a:gd name="connsiteX1102" fmla="*/ 1727234 w 2437871"/>
                <a:gd name="connsiteY1102" fmla="*/ 553602 h 1574215"/>
                <a:gd name="connsiteX1103" fmla="*/ 1727234 w 2437871"/>
                <a:gd name="connsiteY1103" fmla="*/ 628064 h 1574215"/>
                <a:gd name="connsiteX1104" fmla="*/ 1731250 w 2437871"/>
                <a:gd name="connsiteY1104" fmla="*/ 628064 h 1574215"/>
                <a:gd name="connsiteX1105" fmla="*/ 1884270 w 2437871"/>
                <a:gd name="connsiteY1105" fmla="*/ 785100 h 1574215"/>
                <a:gd name="connsiteX1106" fmla="*/ 1888286 w 2437871"/>
                <a:gd name="connsiteY1106" fmla="*/ 785100 h 1574215"/>
                <a:gd name="connsiteX1107" fmla="*/ 1888286 w 2437871"/>
                <a:gd name="connsiteY1107" fmla="*/ 710638 h 1574215"/>
                <a:gd name="connsiteX1108" fmla="*/ 1884270 w 2437871"/>
                <a:gd name="connsiteY1108" fmla="*/ 710638 h 1574215"/>
                <a:gd name="connsiteX1109" fmla="*/ 1884270 w 2437871"/>
                <a:gd name="connsiteY1109" fmla="*/ 785100 h 1574215"/>
                <a:gd name="connsiteX1110" fmla="*/ 1805792 w 2437871"/>
                <a:gd name="connsiteY1110" fmla="*/ 1024630 h 1574215"/>
                <a:gd name="connsiteX1111" fmla="*/ 1805792 w 2437871"/>
                <a:gd name="connsiteY1111" fmla="*/ 1099091 h 1574215"/>
                <a:gd name="connsiteX1112" fmla="*/ 1809809 w 2437871"/>
                <a:gd name="connsiteY1112" fmla="*/ 1099091 h 1574215"/>
                <a:gd name="connsiteX1113" fmla="*/ 1809809 w 2437871"/>
                <a:gd name="connsiteY1113" fmla="*/ 1024630 h 1574215"/>
                <a:gd name="connsiteX1114" fmla="*/ 1805792 w 2437871"/>
                <a:gd name="connsiteY1114" fmla="*/ 1024630 h 1574215"/>
                <a:gd name="connsiteX1115" fmla="*/ 471108 w 2437871"/>
                <a:gd name="connsiteY1115" fmla="*/ 1103188 h 1574215"/>
                <a:gd name="connsiteX1116" fmla="*/ 471108 w 2437871"/>
                <a:gd name="connsiteY1116" fmla="*/ 1177649 h 1574215"/>
                <a:gd name="connsiteX1117" fmla="*/ 475124 w 2437871"/>
                <a:gd name="connsiteY1117" fmla="*/ 1177649 h 1574215"/>
                <a:gd name="connsiteX1118" fmla="*/ 475124 w 2437871"/>
                <a:gd name="connsiteY1118" fmla="*/ 1103188 h 1574215"/>
                <a:gd name="connsiteX1119" fmla="*/ 471108 w 2437871"/>
                <a:gd name="connsiteY1119" fmla="*/ 1103188 h 1574215"/>
                <a:gd name="connsiteX1120" fmla="*/ 1495737 w 2437871"/>
                <a:gd name="connsiteY1120" fmla="*/ 549586 h 1574215"/>
                <a:gd name="connsiteX1121" fmla="*/ 1495737 w 2437871"/>
                <a:gd name="connsiteY1121" fmla="*/ 475124 h 1574215"/>
                <a:gd name="connsiteX1122" fmla="*/ 1491721 w 2437871"/>
                <a:gd name="connsiteY1122" fmla="*/ 475124 h 1574215"/>
                <a:gd name="connsiteX1123" fmla="*/ 1491721 w 2437871"/>
                <a:gd name="connsiteY1123" fmla="*/ 549586 h 1574215"/>
                <a:gd name="connsiteX1124" fmla="*/ 1495737 w 2437871"/>
                <a:gd name="connsiteY1124" fmla="*/ 549586 h 1574215"/>
                <a:gd name="connsiteX1125" fmla="*/ 942135 w 2437871"/>
                <a:gd name="connsiteY1125" fmla="*/ 1024630 h 1574215"/>
                <a:gd name="connsiteX1126" fmla="*/ 942135 w 2437871"/>
                <a:gd name="connsiteY1126" fmla="*/ 1099091 h 1574215"/>
                <a:gd name="connsiteX1127" fmla="*/ 946151 w 2437871"/>
                <a:gd name="connsiteY1127" fmla="*/ 1099091 h 1574215"/>
                <a:gd name="connsiteX1128" fmla="*/ 946151 w 2437871"/>
                <a:gd name="connsiteY1128" fmla="*/ 1024630 h 1574215"/>
                <a:gd name="connsiteX1129" fmla="*/ 942135 w 2437871"/>
                <a:gd name="connsiteY1129" fmla="*/ 1024630 h 1574215"/>
                <a:gd name="connsiteX1130" fmla="*/ 553602 w 2437871"/>
                <a:gd name="connsiteY1130" fmla="*/ 710638 h 1574215"/>
                <a:gd name="connsiteX1131" fmla="*/ 549585 w 2437871"/>
                <a:gd name="connsiteY1131" fmla="*/ 710638 h 1574215"/>
                <a:gd name="connsiteX1132" fmla="*/ 549585 w 2437871"/>
                <a:gd name="connsiteY1132" fmla="*/ 785100 h 1574215"/>
                <a:gd name="connsiteX1133" fmla="*/ 553602 w 2437871"/>
                <a:gd name="connsiteY1133" fmla="*/ 785100 h 1574215"/>
                <a:gd name="connsiteX1134" fmla="*/ 553602 w 2437871"/>
                <a:gd name="connsiteY1134" fmla="*/ 710638 h 1574215"/>
                <a:gd name="connsiteX1135" fmla="*/ 2041306 w 2437871"/>
                <a:gd name="connsiteY1135" fmla="*/ 628064 h 1574215"/>
                <a:gd name="connsiteX1136" fmla="*/ 2045322 w 2437871"/>
                <a:gd name="connsiteY1136" fmla="*/ 628064 h 1574215"/>
                <a:gd name="connsiteX1137" fmla="*/ 2045322 w 2437871"/>
                <a:gd name="connsiteY1137" fmla="*/ 553602 h 1574215"/>
                <a:gd name="connsiteX1138" fmla="*/ 2041306 w 2437871"/>
                <a:gd name="connsiteY1138" fmla="*/ 553602 h 1574215"/>
                <a:gd name="connsiteX1139" fmla="*/ 2041306 w 2437871"/>
                <a:gd name="connsiteY1139" fmla="*/ 628064 h 1574215"/>
                <a:gd name="connsiteX1140" fmla="*/ 1024629 w 2437871"/>
                <a:gd name="connsiteY1140" fmla="*/ 392550 h 1574215"/>
                <a:gd name="connsiteX1141" fmla="*/ 1024629 w 2437871"/>
                <a:gd name="connsiteY1141" fmla="*/ 318088 h 1574215"/>
                <a:gd name="connsiteX1142" fmla="*/ 1020613 w 2437871"/>
                <a:gd name="connsiteY1142" fmla="*/ 318088 h 1574215"/>
                <a:gd name="connsiteX1143" fmla="*/ 1020613 w 2437871"/>
                <a:gd name="connsiteY1143" fmla="*/ 392550 h 1574215"/>
                <a:gd name="connsiteX1144" fmla="*/ 1024629 w 2437871"/>
                <a:gd name="connsiteY1144" fmla="*/ 392550 h 1574215"/>
                <a:gd name="connsiteX1145" fmla="*/ 1570198 w 2437871"/>
                <a:gd name="connsiteY1145" fmla="*/ 1024630 h 1574215"/>
                <a:gd name="connsiteX1146" fmla="*/ 1570198 w 2437871"/>
                <a:gd name="connsiteY1146" fmla="*/ 1099091 h 1574215"/>
                <a:gd name="connsiteX1147" fmla="*/ 1574215 w 2437871"/>
                <a:gd name="connsiteY1147" fmla="*/ 1099091 h 1574215"/>
                <a:gd name="connsiteX1148" fmla="*/ 1574215 w 2437871"/>
                <a:gd name="connsiteY1148" fmla="*/ 1024630 h 1574215"/>
                <a:gd name="connsiteX1149" fmla="*/ 1570198 w 2437871"/>
                <a:gd name="connsiteY1149" fmla="*/ 1024630 h 1574215"/>
                <a:gd name="connsiteX1150" fmla="*/ 946151 w 2437871"/>
                <a:gd name="connsiteY1150" fmla="*/ 628064 h 1574215"/>
                <a:gd name="connsiteX1151" fmla="*/ 946151 w 2437871"/>
                <a:gd name="connsiteY1151" fmla="*/ 553602 h 1574215"/>
                <a:gd name="connsiteX1152" fmla="*/ 942135 w 2437871"/>
                <a:gd name="connsiteY1152" fmla="*/ 553602 h 1574215"/>
                <a:gd name="connsiteX1153" fmla="*/ 942135 w 2437871"/>
                <a:gd name="connsiteY1153" fmla="*/ 628064 h 1574215"/>
                <a:gd name="connsiteX1154" fmla="*/ 946151 w 2437871"/>
                <a:gd name="connsiteY1154" fmla="*/ 628064 h 1574215"/>
                <a:gd name="connsiteX1155" fmla="*/ 1805792 w 2437871"/>
                <a:gd name="connsiteY1155" fmla="*/ 867674 h 1574215"/>
                <a:gd name="connsiteX1156" fmla="*/ 1805792 w 2437871"/>
                <a:gd name="connsiteY1156" fmla="*/ 942136 h 1574215"/>
                <a:gd name="connsiteX1157" fmla="*/ 1809809 w 2437871"/>
                <a:gd name="connsiteY1157" fmla="*/ 942136 h 1574215"/>
                <a:gd name="connsiteX1158" fmla="*/ 1809809 w 2437871"/>
                <a:gd name="connsiteY1158" fmla="*/ 867674 h 1574215"/>
                <a:gd name="connsiteX1159" fmla="*/ 1805792 w 2437871"/>
                <a:gd name="connsiteY1159" fmla="*/ 867674 h 1574215"/>
                <a:gd name="connsiteX1160" fmla="*/ 1570198 w 2437871"/>
                <a:gd name="connsiteY1160" fmla="*/ 867674 h 1574215"/>
                <a:gd name="connsiteX1161" fmla="*/ 1570198 w 2437871"/>
                <a:gd name="connsiteY1161" fmla="*/ 942136 h 1574215"/>
                <a:gd name="connsiteX1162" fmla="*/ 1574215 w 2437871"/>
                <a:gd name="connsiteY1162" fmla="*/ 942136 h 1574215"/>
                <a:gd name="connsiteX1163" fmla="*/ 1574215 w 2437871"/>
                <a:gd name="connsiteY1163" fmla="*/ 867674 h 1574215"/>
                <a:gd name="connsiteX1164" fmla="*/ 1570198 w 2437871"/>
                <a:gd name="connsiteY1164" fmla="*/ 867674 h 1574215"/>
                <a:gd name="connsiteX1165" fmla="*/ 1024629 w 2437871"/>
                <a:gd name="connsiteY1165" fmla="*/ 628064 h 1574215"/>
                <a:gd name="connsiteX1166" fmla="*/ 1024629 w 2437871"/>
                <a:gd name="connsiteY1166" fmla="*/ 553602 h 1574215"/>
                <a:gd name="connsiteX1167" fmla="*/ 1020613 w 2437871"/>
                <a:gd name="connsiteY1167" fmla="*/ 553602 h 1574215"/>
                <a:gd name="connsiteX1168" fmla="*/ 1020613 w 2437871"/>
                <a:gd name="connsiteY1168" fmla="*/ 628064 h 1574215"/>
                <a:gd name="connsiteX1169" fmla="*/ 1024629 w 2437871"/>
                <a:gd name="connsiteY1169" fmla="*/ 628064 h 1574215"/>
                <a:gd name="connsiteX1170" fmla="*/ 1491721 w 2437871"/>
                <a:gd name="connsiteY1170" fmla="*/ 1024630 h 1574215"/>
                <a:gd name="connsiteX1171" fmla="*/ 1491721 w 2437871"/>
                <a:gd name="connsiteY1171" fmla="*/ 1099091 h 1574215"/>
                <a:gd name="connsiteX1172" fmla="*/ 1495737 w 2437871"/>
                <a:gd name="connsiteY1172" fmla="*/ 1099091 h 1574215"/>
                <a:gd name="connsiteX1173" fmla="*/ 1495737 w 2437871"/>
                <a:gd name="connsiteY1173" fmla="*/ 1024630 h 1574215"/>
                <a:gd name="connsiteX1174" fmla="*/ 1491721 w 2437871"/>
                <a:gd name="connsiteY1174" fmla="*/ 1024630 h 1574215"/>
                <a:gd name="connsiteX1175" fmla="*/ 867673 w 2437871"/>
                <a:gd name="connsiteY1175" fmla="*/ 628064 h 1574215"/>
                <a:gd name="connsiteX1176" fmla="*/ 867673 w 2437871"/>
                <a:gd name="connsiteY1176" fmla="*/ 553602 h 1574215"/>
                <a:gd name="connsiteX1177" fmla="*/ 863657 w 2437871"/>
                <a:gd name="connsiteY1177" fmla="*/ 553602 h 1574215"/>
                <a:gd name="connsiteX1178" fmla="*/ 863657 w 2437871"/>
                <a:gd name="connsiteY1178" fmla="*/ 628064 h 1574215"/>
                <a:gd name="connsiteX1179" fmla="*/ 867673 w 2437871"/>
                <a:gd name="connsiteY1179" fmla="*/ 628064 h 1574215"/>
                <a:gd name="connsiteX1180" fmla="*/ 1731250 w 2437871"/>
                <a:gd name="connsiteY1180" fmla="*/ 392550 h 1574215"/>
                <a:gd name="connsiteX1181" fmla="*/ 1731250 w 2437871"/>
                <a:gd name="connsiteY1181" fmla="*/ 318088 h 1574215"/>
                <a:gd name="connsiteX1182" fmla="*/ 1727234 w 2437871"/>
                <a:gd name="connsiteY1182" fmla="*/ 318088 h 1574215"/>
                <a:gd name="connsiteX1183" fmla="*/ 1727234 w 2437871"/>
                <a:gd name="connsiteY1183" fmla="*/ 392550 h 1574215"/>
                <a:gd name="connsiteX1184" fmla="*/ 1731250 w 2437871"/>
                <a:gd name="connsiteY1184" fmla="*/ 392550 h 1574215"/>
                <a:gd name="connsiteX1185" fmla="*/ 2041306 w 2437871"/>
                <a:gd name="connsiteY1185" fmla="*/ 706622 h 1574215"/>
                <a:gd name="connsiteX1186" fmla="*/ 2045322 w 2437871"/>
                <a:gd name="connsiteY1186" fmla="*/ 706622 h 1574215"/>
                <a:gd name="connsiteX1187" fmla="*/ 2045322 w 2437871"/>
                <a:gd name="connsiteY1187" fmla="*/ 632160 h 1574215"/>
                <a:gd name="connsiteX1188" fmla="*/ 2041306 w 2437871"/>
                <a:gd name="connsiteY1188" fmla="*/ 632160 h 1574215"/>
                <a:gd name="connsiteX1189" fmla="*/ 2041306 w 2437871"/>
                <a:gd name="connsiteY1189" fmla="*/ 706622 h 1574215"/>
                <a:gd name="connsiteX1190" fmla="*/ 1888286 w 2437871"/>
                <a:gd name="connsiteY1190" fmla="*/ 392550 h 1574215"/>
                <a:gd name="connsiteX1191" fmla="*/ 1888286 w 2437871"/>
                <a:gd name="connsiteY1191" fmla="*/ 318088 h 1574215"/>
                <a:gd name="connsiteX1192" fmla="*/ 1884270 w 2437871"/>
                <a:gd name="connsiteY1192" fmla="*/ 318088 h 1574215"/>
                <a:gd name="connsiteX1193" fmla="*/ 1884270 w 2437871"/>
                <a:gd name="connsiteY1193" fmla="*/ 392550 h 1574215"/>
                <a:gd name="connsiteX1194" fmla="*/ 1888286 w 2437871"/>
                <a:gd name="connsiteY1194" fmla="*/ 392550 h 1574215"/>
                <a:gd name="connsiteX1195" fmla="*/ 1648756 w 2437871"/>
                <a:gd name="connsiteY1195" fmla="*/ 867674 h 1574215"/>
                <a:gd name="connsiteX1196" fmla="*/ 1648756 w 2437871"/>
                <a:gd name="connsiteY1196" fmla="*/ 942136 h 1574215"/>
                <a:gd name="connsiteX1197" fmla="*/ 1652773 w 2437871"/>
                <a:gd name="connsiteY1197" fmla="*/ 942136 h 1574215"/>
                <a:gd name="connsiteX1198" fmla="*/ 1652773 w 2437871"/>
                <a:gd name="connsiteY1198" fmla="*/ 867674 h 1574215"/>
                <a:gd name="connsiteX1199" fmla="*/ 1648756 w 2437871"/>
                <a:gd name="connsiteY1199" fmla="*/ 867674 h 1574215"/>
                <a:gd name="connsiteX1200" fmla="*/ 2041306 w 2437871"/>
                <a:gd name="connsiteY1200" fmla="*/ 549586 h 1574215"/>
                <a:gd name="connsiteX1201" fmla="*/ 2045322 w 2437871"/>
                <a:gd name="connsiteY1201" fmla="*/ 549586 h 1574215"/>
                <a:gd name="connsiteX1202" fmla="*/ 2045322 w 2437871"/>
                <a:gd name="connsiteY1202" fmla="*/ 475124 h 1574215"/>
                <a:gd name="connsiteX1203" fmla="*/ 2041306 w 2437871"/>
                <a:gd name="connsiteY1203" fmla="*/ 475124 h 1574215"/>
                <a:gd name="connsiteX1204" fmla="*/ 2041306 w 2437871"/>
                <a:gd name="connsiteY1204" fmla="*/ 549586 h 1574215"/>
                <a:gd name="connsiteX1205" fmla="*/ 789115 w 2437871"/>
                <a:gd name="connsiteY1205" fmla="*/ 628064 h 1574215"/>
                <a:gd name="connsiteX1206" fmla="*/ 789115 w 2437871"/>
                <a:gd name="connsiteY1206" fmla="*/ 553602 h 1574215"/>
                <a:gd name="connsiteX1207" fmla="*/ 785099 w 2437871"/>
                <a:gd name="connsiteY1207" fmla="*/ 553602 h 1574215"/>
                <a:gd name="connsiteX1208" fmla="*/ 785099 w 2437871"/>
                <a:gd name="connsiteY1208" fmla="*/ 628064 h 1574215"/>
                <a:gd name="connsiteX1209" fmla="*/ 789115 w 2437871"/>
                <a:gd name="connsiteY1209" fmla="*/ 628064 h 1574215"/>
                <a:gd name="connsiteX1210" fmla="*/ 2045322 w 2437871"/>
                <a:gd name="connsiteY1210" fmla="*/ 392550 h 1574215"/>
                <a:gd name="connsiteX1211" fmla="*/ 2045322 w 2437871"/>
                <a:gd name="connsiteY1211" fmla="*/ 318088 h 1574215"/>
                <a:gd name="connsiteX1212" fmla="*/ 2041306 w 2437871"/>
                <a:gd name="connsiteY1212" fmla="*/ 318088 h 1574215"/>
                <a:gd name="connsiteX1213" fmla="*/ 2041306 w 2437871"/>
                <a:gd name="connsiteY1213" fmla="*/ 392550 h 1574215"/>
                <a:gd name="connsiteX1214" fmla="*/ 2045322 w 2437871"/>
                <a:gd name="connsiteY1214" fmla="*/ 392550 h 1574215"/>
                <a:gd name="connsiteX1215" fmla="*/ 710638 w 2437871"/>
                <a:gd name="connsiteY1215" fmla="*/ 628064 h 1574215"/>
                <a:gd name="connsiteX1216" fmla="*/ 710638 w 2437871"/>
                <a:gd name="connsiteY1216" fmla="*/ 553602 h 1574215"/>
                <a:gd name="connsiteX1217" fmla="*/ 706621 w 2437871"/>
                <a:gd name="connsiteY1217" fmla="*/ 553602 h 1574215"/>
                <a:gd name="connsiteX1218" fmla="*/ 706621 w 2437871"/>
                <a:gd name="connsiteY1218" fmla="*/ 628064 h 1574215"/>
                <a:gd name="connsiteX1219" fmla="*/ 710638 w 2437871"/>
                <a:gd name="connsiteY1219" fmla="*/ 628064 h 1574215"/>
                <a:gd name="connsiteX1220" fmla="*/ 1648756 w 2437871"/>
                <a:gd name="connsiteY1220" fmla="*/ 1024630 h 1574215"/>
                <a:gd name="connsiteX1221" fmla="*/ 1648756 w 2437871"/>
                <a:gd name="connsiteY1221" fmla="*/ 1099091 h 1574215"/>
                <a:gd name="connsiteX1222" fmla="*/ 1652773 w 2437871"/>
                <a:gd name="connsiteY1222" fmla="*/ 1099091 h 1574215"/>
                <a:gd name="connsiteX1223" fmla="*/ 1652773 w 2437871"/>
                <a:gd name="connsiteY1223" fmla="*/ 1024630 h 1574215"/>
                <a:gd name="connsiteX1224" fmla="*/ 1648756 w 2437871"/>
                <a:gd name="connsiteY1224" fmla="*/ 1024630 h 1574215"/>
                <a:gd name="connsiteX1225" fmla="*/ 1727234 w 2437871"/>
                <a:gd name="connsiteY1225" fmla="*/ 1024630 h 1574215"/>
                <a:gd name="connsiteX1226" fmla="*/ 1727234 w 2437871"/>
                <a:gd name="connsiteY1226" fmla="*/ 1099091 h 1574215"/>
                <a:gd name="connsiteX1227" fmla="*/ 1731250 w 2437871"/>
                <a:gd name="connsiteY1227" fmla="*/ 1099091 h 1574215"/>
                <a:gd name="connsiteX1228" fmla="*/ 1731250 w 2437871"/>
                <a:gd name="connsiteY1228" fmla="*/ 1024630 h 1574215"/>
                <a:gd name="connsiteX1229" fmla="*/ 1727234 w 2437871"/>
                <a:gd name="connsiteY1229" fmla="*/ 1024630 h 1574215"/>
                <a:gd name="connsiteX1230" fmla="*/ 1727234 w 2437871"/>
                <a:gd name="connsiteY1230" fmla="*/ 867674 h 1574215"/>
                <a:gd name="connsiteX1231" fmla="*/ 1727234 w 2437871"/>
                <a:gd name="connsiteY1231" fmla="*/ 942136 h 1574215"/>
                <a:gd name="connsiteX1232" fmla="*/ 1731250 w 2437871"/>
                <a:gd name="connsiteY1232" fmla="*/ 942136 h 1574215"/>
                <a:gd name="connsiteX1233" fmla="*/ 1731250 w 2437871"/>
                <a:gd name="connsiteY1233" fmla="*/ 867674 h 1574215"/>
                <a:gd name="connsiteX1234" fmla="*/ 1727234 w 2437871"/>
                <a:gd name="connsiteY1234" fmla="*/ 867674 h 1574215"/>
                <a:gd name="connsiteX1235" fmla="*/ 1966764 w 2437871"/>
                <a:gd name="connsiteY1235" fmla="*/ 392550 h 1574215"/>
                <a:gd name="connsiteX1236" fmla="*/ 1966764 w 2437871"/>
                <a:gd name="connsiteY1236" fmla="*/ 318088 h 1574215"/>
                <a:gd name="connsiteX1237" fmla="*/ 1962748 w 2437871"/>
                <a:gd name="connsiteY1237" fmla="*/ 318088 h 1574215"/>
                <a:gd name="connsiteX1238" fmla="*/ 1962748 w 2437871"/>
                <a:gd name="connsiteY1238" fmla="*/ 392550 h 1574215"/>
                <a:gd name="connsiteX1239" fmla="*/ 1966764 w 2437871"/>
                <a:gd name="connsiteY1239" fmla="*/ 392550 h 1574215"/>
                <a:gd name="connsiteX1240" fmla="*/ 1652773 w 2437871"/>
                <a:gd name="connsiteY1240" fmla="*/ 392550 h 1574215"/>
                <a:gd name="connsiteX1241" fmla="*/ 1652773 w 2437871"/>
                <a:gd name="connsiteY1241" fmla="*/ 318088 h 1574215"/>
                <a:gd name="connsiteX1242" fmla="*/ 1648756 w 2437871"/>
                <a:gd name="connsiteY1242" fmla="*/ 318088 h 1574215"/>
                <a:gd name="connsiteX1243" fmla="*/ 1648756 w 2437871"/>
                <a:gd name="connsiteY1243" fmla="*/ 392550 h 1574215"/>
                <a:gd name="connsiteX1244" fmla="*/ 1652773 w 2437871"/>
                <a:gd name="connsiteY1244" fmla="*/ 392550 h 1574215"/>
                <a:gd name="connsiteX1245" fmla="*/ 1809809 w 2437871"/>
                <a:gd name="connsiteY1245" fmla="*/ 392550 h 1574215"/>
                <a:gd name="connsiteX1246" fmla="*/ 1809809 w 2437871"/>
                <a:gd name="connsiteY1246" fmla="*/ 318088 h 1574215"/>
                <a:gd name="connsiteX1247" fmla="*/ 1805792 w 2437871"/>
                <a:gd name="connsiteY1247" fmla="*/ 318088 h 1574215"/>
                <a:gd name="connsiteX1248" fmla="*/ 1805792 w 2437871"/>
                <a:gd name="connsiteY1248" fmla="*/ 392550 h 1574215"/>
                <a:gd name="connsiteX1249" fmla="*/ 1809809 w 2437871"/>
                <a:gd name="connsiteY1249" fmla="*/ 392550 h 1574215"/>
                <a:gd name="connsiteX1250" fmla="*/ 1338701 w 2437871"/>
                <a:gd name="connsiteY1250" fmla="*/ 392550 h 1574215"/>
                <a:gd name="connsiteX1251" fmla="*/ 1338701 w 2437871"/>
                <a:gd name="connsiteY1251" fmla="*/ 318088 h 1574215"/>
                <a:gd name="connsiteX1252" fmla="*/ 1334685 w 2437871"/>
                <a:gd name="connsiteY1252" fmla="*/ 318088 h 1574215"/>
                <a:gd name="connsiteX1253" fmla="*/ 1334685 w 2437871"/>
                <a:gd name="connsiteY1253" fmla="*/ 392550 h 1574215"/>
                <a:gd name="connsiteX1254" fmla="*/ 1338701 w 2437871"/>
                <a:gd name="connsiteY1254" fmla="*/ 392550 h 1574215"/>
                <a:gd name="connsiteX1255" fmla="*/ 1884270 w 2437871"/>
                <a:gd name="connsiteY1255" fmla="*/ 942136 h 1574215"/>
                <a:gd name="connsiteX1256" fmla="*/ 1888286 w 2437871"/>
                <a:gd name="connsiteY1256" fmla="*/ 942136 h 1574215"/>
                <a:gd name="connsiteX1257" fmla="*/ 1888286 w 2437871"/>
                <a:gd name="connsiteY1257" fmla="*/ 867674 h 1574215"/>
                <a:gd name="connsiteX1258" fmla="*/ 1884270 w 2437871"/>
                <a:gd name="connsiteY1258" fmla="*/ 867674 h 1574215"/>
                <a:gd name="connsiteX1259" fmla="*/ 1884270 w 2437871"/>
                <a:gd name="connsiteY1259" fmla="*/ 942136 h 1574215"/>
                <a:gd name="connsiteX1260" fmla="*/ 1260223 w 2437871"/>
                <a:gd name="connsiteY1260" fmla="*/ 628064 h 1574215"/>
                <a:gd name="connsiteX1261" fmla="*/ 1260223 w 2437871"/>
                <a:gd name="connsiteY1261" fmla="*/ 553602 h 1574215"/>
                <a:gd name="connsiteX1262" fmla="*/ 1256207 w 2437871"/>
                <a:gd name="connsiteY1262" fmla="*/ 553602 h 1574215"/>
                <a:gd name="connsiteX1263" fmla="*/ 1256207 w 2437871"/>
                <a:gd name="connsiteY1263" fmla="*/ 628064 h 1574215"/>
                <a:gd name="connsiteX1264" fmla="*/ 1260223 w 2437871"/>
                <a:gd name="connsiteY1264" fmla="*/ 628064 h 1574215"/>
                <a:gd name="connsiteX1265" fmla="*/ 1260223 w 2437871"/>
                <a:gd name="connsiteY1265" fmla="*/ 392550 h 1574215"/>
                <a:gd name="connsiteX1266" fmla="*/ 1260223 w 2437871"/>
                <a:gd name="connsiteY1266" fmla="*/ 318088 h 1574215"/>
                <a:gd name="connsiteX1267" fmla="*/ 1256207 w 2437871"/>
                <a:gd name="connsiteY1267" fmla="*/ 318088 h 1574215"/>
                <a:gd name="connsiteX1268" fmla="*/ 1256207 w 2437871"/>
                <a:gd name="connsiteY1268" fmla="*/ 392550 h 1574215"/>
                <a:gd name="connsiteX1269" fmla="*/ 1260223 w 2437871"/>
                <a:gd name="connsiteY1269" fmla="*/ 392550 h 1574215"/>
                <a:gd name="connsiteX1270" fmla="*/ 1334685 w 2437871"/>
                <a:gd name="connsiteY1270" fmla="*/ 1024630 h 1574215"/>
                <a:gd name="connsiteX1271" fmla="*/ 1334685 w 2437871"/>
                <a:gd name="connsiteY1271" fmla="*/ 1099091 h 1574215"/>
                <a:gd name="connsiteX1272" fmla="*/ 1338701 w 2437871"/>
                <a:gd name="connsiteY1272" fmla="*/ 1099091 h 1574215"/>
                <a:gd name="connsiteX1273" fmla="*/ 1338701 w 2437871"/>
                <a:gd name="connsiteY1273" fmla="*/ 1024630 h 1574215"/>
                <a:gd name="connsiteX1274" fmla="*/ 1334685 w 2437871"/>
                <a:gd name="connsiteY1274" fmla="*/ 1024630 h 1574215"/>
                <a:gd name="connsiteX1275" fmla="*/ 553602 w 2437871"/>
                <a:gd name="connsiteY1275" fmla="*/ 867674 h 1574215"/>
                <a:gd name="connsiteX1276" fmla="*/ 549585 w 2437871"/>
                <a:gd name="connsiteY1276" fmla="*/ 867674 h 1574215"/>
                <a:gd name="connsiteX1277" fmla="*/ 549585 w 2437871"/>
                <a:gd name="connsiteY1277" fmla="*/ 942136 h 1574215"/>
                <a:gd name="connsiteX1278" fmla="*/ 553602 w 2437871"/>
                <a:gd name="connsiteY1278" fmla="*/ 942136 h 1574215"/>
                <a:gd name="connsiteX1279" fmla="*/ 553602 w 2437871"/>
                <a:gd name="connsiteY1279" fmla="*/ 867674 h 1574215"/>
                <a:gd name="connsiteX1280" fmla="*/ 1103187 w 2437871"/>
                <a:gd name="connsiteY1280" fmla="*/ 392550 h 1574215"/>
                <a:gd name="connsiteX1281" fmla="*/ 1103187 w 2437871"/>
                <a:gd name="connsiteY1281" fmla="*/ 318088 h 1574215"/>
                <a:gd name="connsiteX1282" fmla="*/ 1099171 w 2437871"/>
                <a:gd name="connsiteY1282" fmla="*/ 318088 h 1574215"/>
                <a:gd name="connsiteX1283" fmla="*/ 1099171 w 2437871"/>
                <a:gd name="connsiteY1283" fmla="*/ 392550 h 1574215"/>
                <a:gd name="connsiteX1284" fmla="*/ 1103187 w 2437871"/>
                <a:gd name="connsiteY1284" fmla="*/ 392550 h 1574215"/>
                <a:gd name="connsiteX1285" fmla="*/ 1338701 w 2437871"/>
                <a:gd name="connsiteY1285" fmla="*/ 628064 h 1574215"/>
                <a:gd name="connsiteX1286" fmla="*/ 1338701 w 2437871"/>
                <a:gd name="connsiteY1286" fmla="*/ 553602 h 1574215"/>
                <a:gd name="connsiteX1287" fmla="*/ 1334685 w 2437871"/>
                <a:gd name="connsiteY1287" fmla="*/ 553602 h 1574215"/>
                <a:gd name="connsiteX1288" fmla="*/ 1334685 w 2437871"/>
                <a:gd name="connsiteY1288" fmla="*/ 628064 h 1574215"/>
                <a:gd name="connsiteX1289" fmla="*/ 1338701 w 2437871"/>
                <a:gd name="connsiteY1289" fmla="*/ 628064 h 1574215"/>
                <a:gd name="connsiteX1290" fmla="*/ 2041306 w 2437871"/>
                <a:gd name="connsiteY1290" fmla="*/ 785100 h 1574215"/>
                <a:gd name="connsiteX1291" fmla="*/ 2045322 w 2437871"/>
                <a:gd name="connsiteY1291" fmla="*/ 785100 h 1574215"/>
                <a:gd name="connsiteX1292" fmla="*/ 2045322 w 2437871"/>
                <a:gd name="connsiteY1292" fmla="*/ 710638 h 1574215"/>
                <a:gd name="connsiteX1293" fmla="*/ 2041306 w 2437871"/>
                <a:gd name="connsiteY1293" fmla="*/ 710638 h 1574215"/>
                <a:gd name="connsiteX1294" fmla="*/ 2041306 w 2437871"/>
                <a:gd name="connsiteY1294" fmla="*/ 785100 h 1574215"/>
                <a:gd name="connsiteX1295" fmla="*/ 1256207 w 2437871"/>
                <a:gd name="connsiteY1295" fmla="*/ 1024630 h 1574215"/>
                <a:gd name="connsiteX1296" fmla="*/ 1256207 w 2437871"/>
                <a:gd name="connsiteY1296" fmla="*/ 1099091 h 1574215"/>
                <a:gd name="connsiteX1297" fmla="*/ 1260223 w 2437871"/>
                <a:gd name="connsiteY1297" fmla="*/ 1099091 h 1574215"/>
                <a:gd name="connsiteX1298" fmla="*/ 1260223 w 2437871"/>
                <a:gd name="connsiteY1298" fmla="*/ 1024630 h 1574215"/>
                <a:gd name="connsiteX1299" fmla="*/ 1256207 w 2437871"/>
                <a:gd name="connsiteY1299" fmla="*/ 1024630 h 1574215"/>
                <a:gd name="connsiteX1300" fmla="*/ 1181665 w 2437871"/>
                <a:gd name="connsiteY1300" fmla="*/ 392550 h 1574215"/>
                <a:gd name="connsiteX1301" fmla="*/ 1181665 w 2437871"/>
                <a:gd name="connsiteY1301" fmla="*/ 318088 h 1574215"/>
                <a:gd name="connsiteX1302" fmla="*/ 1177649 w 2437871"/>
                <a:gd name="connsiteY1302" fmla="*/ 318088 h 1574215"/>
                <a:gd name="connsiteX1303" fmla="*/ 1177649 w 2437871"/>
                <a:gd name="connsiteY1303" fmla="*/ 392550 h 1574215"/>
                <a:gd name="connsiteX1304" fmla="*/ 1181665 w 2437871"/>
                <a:gd name="connsiteY1304" fmla="*/ 392550 h 1574215"/>
                <a:gd name="connsiteX1305" fmla="*/ 1884270 w 2437871"/>
                <a:gd name="connsiteY1305" fmla="*/ 863658 h 1574215"/>
                <a:gd name="connsiteX1306" fmla="*/ 1888286 w 2437871"/>
                <a:gd name="connsiteY1306" fmla="*/ 863658 h 1574215"/>
                <a:gd name="connsiteX1307" fmla="*/ 1888286 w 2437871"/>
                <a:gd name="connsiteY1307" fmla="*/ 789196 h 1574215"/>
                <a:gd name="connsiteX1308" fmla="*/ 1884270 w 2437871"/>
                <a:gd name="connsiteY1308" fmla="*/ 789196 h 1574215"/>
                <a:gd name="connsiteX1309" fmla="*/ 1884270 w 2437871"/>
                <a:gd name="connsiteY1309" fmla="*/ 863658 h 1574215"/>
                <a:gd name="connsiteX1310" fmla="*/ 1103187 w 2437871"/>
                <a:gd name="connsiteY1310" fmla="*/ 628064 h 1574215"/>
                <a:gd name="connsiteX1311" fmla="*/ 1103187 w 2437871"/>
                <a:gd name="connsiteY1311" fmla="*/ 553602 h 1574215"/>
                <a:gd name="connsiteX1312" fmla="*/ 1099171 w 2437871"/>
                <a:gd name="connsiteY1312" fmla="*/ 553602 h 1574215"/>
                <a:gd name="connsiteX1313" fmla="*/ 1099171 w 2437871"/>
                <a:gd name="connsiteY1313" fmla="*/ 628064 h 1574215"/>
                <a:gd name="connsiteX1314" fmla="*/ 1103187 w 2437871"/>
                <a:gd name="connsiteY1314" fmla="*/ 628064 h 1574215"/>
                <a:gd name="connsiteX1315" fmla="*/ 1417259 w 2437871"/>
                <a:gd name="connsiteY1315" fmla="*/ 392550 h 1574215"/>
                <a:gd name="connsiteX1316" fmla="*/ 1417259 w 2437871"/>
                <a:gd name="connsiteY1316" fmla="*/ 318088 h 1574215"/>
                <a:gd name="connsiteX1317" fmla="*/ 1413243 w 2437871"/>
                <a:gd name="connsiteY1317" fmla="*/ 318088 h 1574215"/>
                <a:gd name="connsiteX1318" fmla="*/ 1413243 w 2437871"/>
                <a:gd name="connsiteY1318" fmla="*/ 392550 h 1574215"/>
                <a:gd name="connsiteX1319" fmla="*/ 1417259 w 2437871"/>
                <a:gd name="connsiteY1319" fmla="*/ 392550 h 1574215"/>
                <a:gd name="connsiteX1320" fmla="*/ 1413243 w 2437871"/>
                <a:gd name="connsiteY1320" fmla="*/ 1024630 h 1574215"/>
                <a:gd name="connsiteX1321" fmla="*/ 1413243 w 2437871"/>
                <a:gd name="connsiteY1321" fmla="*/ 1099091 h 1574215"/>
                <a:gd name="connsiteX1322" fmla="*/ 1417259 w 2437871"/>
                <a:gd name="connsiteY1322" fmla="*/ 1099091 h 1574215"/>
                <a:gd name="connsiteX1323" fmla="*/ 1417259 w 2437871"/>
                <a:gd name="connsiteY1323" fmla="*/ 1024630 h 1574215"/>
                <a:gd name="connsiteX1324" fmla="*/ 1413243 w 2437871"/>
                <a:gd name="connsiteY1324" fmla="*/ 1024630 h 1574215"/>
                <a:gd name="connsiteX1325" fmla="*/ 553602 w 2437871"/>
                <a:gd name="connsiteY1325" fmla="*/ 553602 h 1574215"/>
                <a:gd name="connsiteX1326" fmla="*/ 549585 w 2437871"/>
                <a:gd name="connsiteY1326" fmla="*/ 553602 h 1574215"/>
                <a:gd name="connsiteX1327" fmla="*/ 549585 w 2437871"/>
                <a:gd name="connsiteY1327" fmla="*/ 628064 h 1574215"/>
                <a:gd name="connsiteX1328" fmla="*/ 553602 w 2437871"/>
                <a:gd name="connsiteY1328" fmla="*/ 628064 h 1574215"/>
                <a:gd name="connsiteX1329" fmla="*/ 553602 w 2437871"/>
                <a:gd name="connsiteY1329" fmla="*/ 553602 h 1574215"/>
                <a:gd name="connsiteX1330" fmla="*/ 1574215 w 2437871"/>
                <a:gd name="connsiteY1330" fmla="*/ 392550 h 1574215"/>
                <a:gd name="connsiteX1331" fmla="*/ 1574215 w 2437871"/>
                <a:gd name="connsiteY1331" fmla="*/ 318088 h 1574215"/>
                <a:gd name="connsiteX1332" fmla="*/ 1570198 w 2437871"/>
                <a:gd name="connsiteY1332" fmla="*/ 318088 h 1574215"/>
                <a:gd name="connsiteX1333" fmla="*/ 1570198 w 2437871"/>
                <a:gd name="connsiteY1333" fmla="*/ 392550 h 1574215"/>
                <a:gd name="connsiteX1334" fmla="*/ 1574215 w 2437871"/>
                <a:gd name="connsiteY1334" fmla="*/ 392550 h 1574215"/>
                <a:gd name="connsiteX1335" fmla="*/ 553602 w 2437871"/>
                <a:gd name="connsiteY1335" fmla="*/ 632080 h 1574215"/>
                <a:gd name="connsiteX1336" fmla="*/ 549585 w 2437871"/>
                <a:gd name="connsiteY1336" fmla="*/ 632080 h 1574215"/>
                <a:gd name="connsiteX1337" fmla="*/ 549585 w 2437871"/>
                <a:gd name="connsiteY1337" fmla="*/ 706541 h 1574215"/>
                <a:gd name="connsiteX1338" fmla="*/ 553602 w 2437871"/>
                <a:gd name="connsiteY1338" fmla="*/ 706541 h 1574215"/>
                <a:gd name="connsiteX1339" fmla="*/ 553602 w 2437871"/>
                <a:gd name="connsiteY1339" fmla="*/ 632080 h 1574215"/>
                <a:gd name="connsiteX1340" fmla="*/ 1181665 w 2437871"/>
                <a:gd name="connsiteY1340" fmla="*/ 628064 h 1574215"/>
                <a:gd name="connsiteX1341" fmla="*/ 1181665 w 2437871"/>
                <a:gd name="connsiteY1341" fmla="*/ 553602 h 1574215"/>
                <a:gd name="connsiteX1342" fmla="*/ 1177649 w 2437871"/>
                <a:gd name="connsiteY1342" fmla="*/ 553602 h 1574215"/>
                <a:gd name="connsiteX1343" fmla="*/ 1177649 w 2437871"/>
                <a:gd name="connsiteY1343" fmla="*/ 628064 h 1574215"/>
                <a:gd name="connsiteX1344" fmla="*/ 1181665 w 2437871"/>
                <a:gd name="connsiteY1344" fmla="*/ 628064 h 1574215"/>
                <a:gd name="connsiteX1345" fmla="*/ 1495737 w 2437871"/>
                <a:gd name="connsiteY1345" fmla="*/ 392550 h 1574215"/>
                <a:gd name="connsiteX1346" fmla="*/ 1495737 w 2437871"/>
                <a:gd name="connsiteY1346" fmla="*/ 318088 h 1574215"/>
                <a:gd name="connsiteX1347" fmla="*/ 1491721 w 2437871"/>
                <a:gd name="connsiteY1347" fmla="*/ 318088 h 1574215"/>
                <a:gd name="connsiteX1348" fmla="*/ 1491721 w 2437871"/>
                <a:gd name="connsiteY1348" fmla="*/ 392550 h 1574215"/>
                <a:gd name="connsiteX1349" fmla="*/ 1495737 w 2437871"/>
                <a:gd name="connsiteY1349" fmla="*/ 392550 h 1574215"/>
                <a:gd name="connsiteX1350" fmla="*/ 553602 w 2437871"/>
                <a:gd name="connsiteY1350" fmla="*/ 789116 h 1574215"/>
                <a:gd name="connsiteX1351" fmla="*/ 549585 w 2437871"/>
                <a:gd name="connsiteY1351" fmla="*/ 789116 h 1574215"/>
                <a:gd name="connsiteX1352" fmla="*/ 549585 w 2437871"/>
                <a:gd name="connsiteY1352" fmla="*/ 863577 h 1574215"/>
                <a:gd name="connsiteX1353" fmla="*/ 553602 w 2437871"/>
                <a:gd name="connsiteY1353" fmla="*/ 863577 h 1574215"/>
                <a:gd name="connsiteX1354" fmla="*/ 553602 w 2437871"/>
                <a:gd name="connsiteY1354" fmla="*/ 789116 h 1574215"/>
                <a:gd name="connsiteX1355" fmla="*/ 1099171 w 2437871"/>
                <a:gd name="connsiteY1355" fmla="*/ 1103188 h 1574215"/>
                <a:gd name="connsiteX1356" fmla="*/ 1099171 w 2437871"/>
                <a:gd name="connsiteY1356" fmla="*/ 1177649 h 1574215"/>
                <a:gd name="connsiteX1357" fmla="*/ 1103187 w 2437871"/>
                <a:gd name="connsiteY1357" fmla="*/ 1177649 h 1574215"/>
                <a:gd name="connsiteX1358" fmla="*/ 1103187 w 2437871"/>
                <a:gd name="connsiteY1358" fmla="*/ 1103188 h 1574215"/>
                <a:gd name="connsiteX1359" fmla="*/ 1099171 w 2437871"/>
                <a:gd name="connsiteY1359" fmla="*/ 1103188 h 1574215"/>
                <a:gd name="connsiteX1360" fmla="*/ 475124 w 2437871"/>
                <a:gd name="connsiteY1360" fmla="*/ 392550 h 1574215"/>
                <a:gd name="connsiteX1361" fmla="*/ 475124 w 2437871"/>
                <a:gd name="connsiteY1361" fmla="*/ 318088 h 1574215"/>
                <a:gd name="connsiteX1362" fmla="*/ 471108 w 2437871"/>
                <a:gd name="connsiteY1362" fmla="*/ 318088 h 1574215"/>
                <a:gd name="connsiteX1363" fmla="*/ 471108 w 2437871"/>
                <a:gd name="connsiteY1363" fmla="*/ 392550 h 1574215"/>
                <a:gd name="connsiteX1364" fmla="*/ 475124 w 2437871"/>
                <a:gd name="connsiteY1364" fmla="*/ 392550 h 1574215"/>
                <a:gd name="connsiteX1365" fmla="*/ 471108 w 2437871"/>
                <a:gd name="connsiteY1365" fmla="*/ 1024630 h 1574215"/>
                <a:gd name="connsiteX1366" fmla="*/ 471108 w 2437871"/>
                <a:gd name="connsiteY1366" fmla="*/ 1099091 h 1574215"/>
                <a:gd name="connsiteX1367" fmla="*/ 475124 w 2437871"/>
                <a:gd name="connsiteY1367" fmla="*/ 1099091 h 1574215"/>
                <a:gd name="connsiteX1368" fmla="*/ 475124 w 2437871"/>
                <a:gd name="connsiteY1368" fmla="*/ 1024630 h 1574215"/>
                <a:gd name="connsiteX1369" fmla="*/ 471108 w 2437871"/>
                <a:gd name="connsiteY1369" fmla="*/ 1024630 h 1574215"/>
                <a:gd name="connsiteX1370" fmla="*/ 1888286 w 2437871"/>
                <a:gd name="connsiteY1370" fmla="*/ 314072 h 1574215"/>
                <a:gd name="connsiteX1371" fmla="*/ 1888286 w 2437871"/>
                <a:gd name="connsiteY1371" fmla="*/ 239610 h 1574215"/>
                <a:gd name="connsiteX1372" fmla="*/ 1884270 w 2437871"/>
                <a:gd name="connsiteY1372" fmla="*/ 239610 h 1574215"/>
                <a:gd name="connsiteX1373" fmla="*/ 1884270 w 2437871"/>
                <a:gd name="connsiteY1373" fmla="*/ 314072 h 1574215"/>
                <a:gd name="connsiteX1374" fmla="*/ 1888286 w 2437871"/>
                <a:gd name="connsiteY1374" fmla="*/ 314072 h 1574215"/>
                <a:gd name="connsiteX1375" fmla="*/ 396566 w 2437871"/>
                <a:gd name="connsiteY1375" fmla="*/ 946152 h 1574215"/>
                <a:gd name="connsiteX1376" fmla="*/ 392550 w 2437871"/>
                <a:gd name="connsiteY1376" fmla="*/ 946152 h 1574215"/>
                <a:gd name="connsiteX1377" fmla="*/ 392550 w 2437871"/>
                <a:gd name="connsiteY1377" fmla="*/ 1020613 h 1574215"/>
                <a:gd name="connsiteX1378" fmla="*/ 396566 w 2437871"/>
                <a:gd name="connsiteY1378" fmla="*/ 1020613 h 1574215"/>
                <a:gd name="connsiteX1379" fmla="*/ 396566 w 2437871"/>
                <a:gd name="connsiteY1379" fmla="*/ 946152 h 1574215"/>
                <a:gd name="connsiteX1380" fmla="*/ 789115 w 2437871"/>
                <a:gd name="connsiteY1380" fmla="*/ 549586 h 1574215"/>
                <a:gd name="connsiteX1381" fmla="*/ 789115 w 2437871"/>
                <a:gd name="connsiteY1381" fmla="*/ 475124 h 1574215"/>
                <a:gd name="connsiteX1382" fmla="*/ 785099 w 2437871"/>
                <a:gd name="connsiteY1382" fmla="*/ 475124 h 1574215"/>
                <a:gd name="connsiteX1383" fmla="*/ 785099 w 2437871"/>
                <a:gd name="connsiteY1383" fmla="*/ 549586 h 1574215"/>
                <a:gd name="connsiteX1384" fmla="*/ 789115 w 2437871"/>
                <a:gd name="connsiteY1384" fmla="*/ 549586 h 1574215"/>
                <a:gd name="connsiteX1385" fmla="*/ 1491721 w 2437871"/>
                <a:gd name="connsiteY1385" fmla="*/ 789116 h 1574215"/>
                <a:gd name="connsiteX1386" fmla="*/ 1491721 w 2437871"/>
                <a:gd name="connsiteY1386" fmla="*/ 863577 h 1574215"/>
                <a:gd name="connsiteX1387" fmla="*/ 1495737 w 2437871"/>
                <a:gd name="connsiteY1387" fmla="*/ 863577 h 1574215"/>
                <a:gd name="connsiteX1388" fmla="*/ 1495737 w 2437871"/>
                <a:gd name="connsiteY1388" fmla="*/ 789116 h 1574215"/>
                <a:gd name="connsiteX1389" fmla="*/ 1491721 w 2437871"/>
                <a:gd name="connsiteY1389" fmla="*/ 789116 h 1574215"/>
                <a:gd name="connsiteX1390" fmla="*/ 1731250 w 2437871"/>
                <a:gd name="connsiteY1390" fmla="*/ 314072 h 1574215"/>
                <a:gd name="connsiteX1391" fmla="*/ 1731250 w 2437871"/>
                <a:gd name="connsiteY1391" fmla="*/ 239610 h 1574215"/>
                <a:gd name="connsiteX1392" fmla="*/ 1727234 w 2437871"/>
                <a:gd name="connsiteY1392" fmla="*/ 239610 h 1574215"/>
                <a:gd name="connsiteX1393" fmla="*/ 1727234 w 2437871"/>
                <a:gd name="connsiteY1393" fmla="*/ 314072 h 1574215"/>
                <a:gd name="connsiteX1394" fmla="*/ 1731250 w 2437871"/>
                <a:gd name="connsiteY1394" fmla="*/ 314072 h 1574215"/>
                <a:gd name="connsiteX1395" fmla="*/ 1652773 w 2437871"/>
                <a:gd name="connsiteY1395" fmla="*/ 314072 h 1574215"/>
                <a:gd name="connsiteX1396" fmla="*/ 1652773 w 2437871"/>
                <a:gd name="connsiteY1396" fmla="*/ 239610 h 1574215"/>
                <a:gd name="connsiteX1397" fmla="*/ 1648756 w 2437871"/>
                <a:gd name="connsiteY1397" fmla="*/ 239610 h 1574215"/>
                <a:gd name="connsiteX1398" fmla="*/ 1648756 w 2437871"/>
                <a:gd name="connsiteY1398" fmla="*/ 314072 h 1574215"/>
                <a:gd name="connsiteX1399" fmla="*/ 1652773 w 2437871"/>
                <a:gd name="connsiteY1399" fmla="*/ 314072 h 1574215"/>
                <a:gd name="connsiteX1400" fmla="*/ 1884270 w 2437871"/>
                <a:gd name="connsiteY1400" fmla="*/ 1024630 h 1574215"/>
                <a:gd name="connsiteX1401" fmla="*/ 1884270 w 2437871"/>
                <a:gd name="connsiteY1401" fmla="*/ 1099091 h 1574215"/>
                <a:gd name="connsiteX1402" fmla="*/ 1888286 w 2437871"/>
                <a:gd name="connsiteY1402" fmla="*/ 1099091 h 1574215"/>
                <a:gd name="connsiteX1403" fmla="*/ 1888286 w 2437871"/>
                <a:gd name="connsiteY1403" fmla="*/ 1024630 h 1574215"/>
                <a:gd name="connsiteX1404" fmla="*/ 1884270 w 2437871"/>
                <a:gd name="connsiteY1404" fmla="*/ 1024630 h 1574215"/>
                <a:gd name="connsiteX1405" fmla="*/ 2045322 w 2437871"/>
                <a:gd name="connsiteY1405" fmla="*/ 314072 h 1574215"/>
                <a:gd name="connsiteX1406" fmla="*/ 2045322 w 2437871"/>
                <a:gd name="connsiteY1406" fmla="*/ 239610 h 1574215"/>
                <a:gd name="connsiteX1407" fmla="*/ 2041306 w 2437871"/>
                <a:gd name="connsiteY1407" fmla="*/ 239610 h 1574215"/>
                <a:gd name="connsiteX1408" fmla="*/ 2041306 w 2437871"/>
                <a:gd name="connsiteY1408" fmla="*/ 314072 h 1574215"/>
                <a:gd name="connsiteX1409" fmla="*/ 2045322 w 2437871"/>
                <a:gd name="connsiteY1409" fmla="*/ 314072 h 1574215"/>
                <a:gd name="connsiteX1410" fmla="*/ 867673 w 2437871"/>
                <a:gd name="connsiteY1410" fmla="*/ 549586 h 1574215"/>
                <a:gd name="connsiteX1411" fmla="*/ 867673 w 2437871"/>
                <a:gd name="connsiteY1411" fmla="*/ 475124 h 1574215"/>
                <a:gd name="connsiteX1412" fmla="*/ 863657 w 2437871"/>
                <a:gd name="connsiteY1412" fmla="*/ 475124 h 1574215"/>
                <a:gd name="connsiteX1413" fmla="*/ 863657 w 2437871"/>
                <a:gd name="connsiteY1413" fmla="*/ 549586 h 1574215"/>
                <a:gd name="connsiteX1414" fmla="*/ 867673 w 2437871"/>
                <a:gd name="connsiteY1414" fmla="*/ 549586 h 1574215"/>
                <a:gd name="connsiteX1415" fmla="*/ 2119784 w 2437871"/>
                <a:gd name="connsiteY1415" fmla="*/ 1020613 h 1574215"/>
                <a:gd name="connsiteX1416" fmla="*/ 2123800 w 2437871"/>
                <a:gd name="connsiteY1416" fmla="*/ 1020613 h 1574215"/>
                <a:gd name="connsiteX1417" fmla="*/ 2123800 w 2437871"/>
                <a:gd name="connsiteY1417" fmla="*/ 946152 h 1574215"/>
                <a:gd name="connsiteX1418" fmla="*/ 2119784 w 2437871"/>
                <a:gd name="connsiteY1418" fmla="*/ 946152 h 1574215"/>
                <a:gd name="connsiteX1419" fmla="*/ 2119784 w 2437871"/>
                <a:gd name="connsiteY1419" fmla="*/ 1020613 h 1574215"/>
                <a:gd name="connsiteX1420" fmla="*/ 1966764 w 2437871"/>
                <a:gd name="connsiteY1420" fmla="*/ 314072 h 1574215"/>
                <a:gd name="connsiteX1421" fmla="*/ 1966764 w 2437871"/>
                <a:gd name="connsiteY1421" fmla="*/ 239610 h 1574215"/>
                <a:gd name="connsiteX1422" fmla="*/ 1962748 w 2437871"/>
                <a:gd name="connsiteY1422" fmla="*/ 239610 h 1574215"/>
                <a:gd name="connsiteX1423" fmla="*/ 1962748 w 2437871"/>
                <a:gd name="connsiteY1423" fmla="*/ 314072 h 1574215"/>
                <a:gd name="connsiteX1424" fmla="*/ 1966764 w 2437871"/>
                <a:gd name="connsiteY1424" fmla="*/ 314072 h 1574215"/>
                <a:gd name="connsiteX1425" fmla="*/ 946151 w 2437871"/>
                <a:gd name="connsiteY1425" fmla="*/ 549586 h 1574215"/>
                <a:gd name="connsiteX1426" fmla="*/ 946151 w 2437871"/>
                <a:gd name="connsiteY1426" fmla="*/ 475124 h 1574215"/>
                <a:gd name="connsiteX1427" fmla="*/ 942135 w 2437871"/>
                <a:gd name="connsiteY1427" fmla="*/ 475124 h 1574215"/>
                <a:gd name="connsiteX1428" fmla="*/ 942135 w 2437871"/>
                <a:gd name="connsiteY1428" fmla="*/ 549586 h 1574215"/>
                <a:gd name="connsiteX1429" fmla="*/ 946151 w 2437871"/>
                <a:gd name="connsiteY1429" fmla="*/ 549586 h 1574215"/>
                <a:gd name="connsiteX1430" fmla="*/ 1805792 w 2437871"/>
                <a:gd name="connsiteY1430" fmla="*/ 863658 h 1574215"/>
                <a:gd name="connsiteX1431" fmla="*/ 1809809 w 2437871"/>
                <a:gd name="connsiteY1431" fmla="*/ 863658 h 1574215"/>
                <a:gd name="connsiteX1432" fmla="*/ 1809809 w 2437871"/>
                <a:gd name="connsiteY1432" fmla="*/ 789196 h 1574215"/>
                <a:gd name="connsiteX1433" fmla="*/ 1805792 w 2437871"/>
                <a:gd name="connsiteY1433" fmla="*/ 789196 h 1574215"/>
                <a:gd name="connsiteX1434" fmla="*/ 1805792 w 2437871"/>
                <a:gd name="connsiteY1434" fmla="*/ 863658 h 1574215"/>
                <a:gd name="connsiteX1435" fmla="*/ 2119784 w 2437871"/>
                <a:gd name="connsiteY1435" fmla="*/ 628064 h 1574215"/>
                <a:gd name="connsiteX1436" fmla="*/ 2123800 w 2437871"/>
                <a:gd name="connsiteY1436" fmla="*/ 628064 h 1574215"/>
                <a:gd name="connsiteX1437" fmla="*/ 2123800 w 2437871"/>
                <a:gd name="connsiteY1437" fmla="*/ 553602 h 1574215"/>
                <a:gd name="connsiteX1438" fmla="*/ 2119784 w 2437871"/>
                <a:gd name="connsiteY1438" fmla="*/ 553602 h 1574215"/>
                <a:gd name="connsiteX1439" fmla="*/ 2119784 w 2437871"/>
                <a:gd name="connsiteY1439" fmla="*/ 628064 h 1574215"/>
                <a:gd name="connsiteX1440" fmla="*/ 2119784 w 2437871"/>
                <a:gd name="connsiteY1440" fmla="*/ 942136 h 1574215"/>
                <a:gd name="connsiteX1441" fmla="*/ 2123800 w 2437871"/>
                <a:gd name="connsiteY1441" fmla="*/ 942136 h 1574215"/>
                <a:gd name="connsiteX1442" fmla="*/ 2123800 w 2437871"/>
                <a:gd name="connsiteY1442" fmla="*/ 867674 h 1574215"/>
                <a:gd name="connsiteX1443" fmla="*/ 2119784 w 2437871"/>
                <a:gd name="connsiteY1443" fmla="*/ 867674 h 1574215"/>
                <a:gd name="connsiteX1444" fmla="*/ 2119784 w 2437871"/>
                <a:gd name="connsiteY1444" fmla="*/ 942136 h 1574215"/>
                <a:gd name="connsiteX1445" fmla="*/ 2119784 w 2437871"/>
                <a:gd name="connsiteY1445" fmla="*/ 863658 h 1574215"/>
                <a:gd name="connsiteX1446" fmla="*/ 2123800 w 2437871"/>
                <a:gd name="connsiteY1446" fmla="*/ 863658 h 1574215"/>
                <a:gd name="connsiteX1447" fmla="*/ 2123800 w 2437871"/>
                <a:gd name="connsiteY1447" fmla="*/ 789196 h 1574215"/>
                <a:gd name="connsiteX1448" fmla="*/ 2119784 w 2437871"/>
                <a:gd name="connsiteY1448" fmla="*/ 789196 h 1574215"/>
                <a:gd name="connsiteX1449" fmla="*/ 2119784 w 2437871"/>
                <a:gd name="connsiteY1449" fmla="*/ 863658 h 1574215"/>
                <a:gd name="connsiteX1450" fmla="*/ 2119784 w 2437871"/>
                <a:gd name="connsiteY1450" fmla="*/ 706622 h 1574215"/>
                <a:gd name="connsiteX1451" fmla="*/ 2123800 w 2437871"/>
                <a:gd name="connsiteY1451" fmla="*/ 706622 h 1574215"/>
                <a:gd name="connsiteX1452" fmla="*/ 2123800 w 2437871"/>
                <a:gd name="connsiteY1452" fmla="*/ 632160 h 1574215"/>
                <a:gd name="connsiteX1453" fmla="*/ 2119784 w 2437871"/>
                <a:gd name="connsiteY1453" fmla="*/ 632160 h 1574215"/>
                <a:gd name="connsiteX1454" fmla="*/ 2119784 w 2437871"/>
                <a:gd name="connsiteY1454" fmla="*/ 706622 h 1574215"/>
                <a:gd name="connsiteX1455" fmla="*/ 2119784 w 2437871"/>
                <a:gd name="connsiteY1455" fmla="*/ 549586 h 1574215"/>
                <a:gd name="connsiteX1456" fmla="*/ 2123800 w 2437871"/>
                <a:gd name="connsiteY1456" fmla="*/ 549586 h 1574215"/>
                <a:gd name="connsiteX1457" fmla="*/ 2123800 w 2437871"/>
                <a:gd name="connsiteY1457" fmla="*/ 475124 h 1574215"/>
                <a:gd name="connsiteX1458" fmla="*/ 2119784 w 2437871"/>
                <a:gd name="connsiteY1458" fmla="*/ 475124 h 1574215"/>
                <a:gd name="connsiteX1459" fmla="*/ 2119784 w 2437871"/>
                <a:gd name="connsiteY1459" fmla="*/ 549586 h 1574215"/>
                <a:gd name="connsiteX1460" fmla="*/ 2123800 w 2437871"/>
                <a:gd name="connsiteY1460" fmla="*/ 314072 h 1574215"/>
                <a:gd name="connsiteX1461" fmla="*/ 2123800 w 2437871"/>
                <a:gd name="connsiteY1461" fmla="*/ 239610 h 1574215"/>
                <a:gd name="connsiteX1462" fmla="*/ 2119784 w 2437871"/>
                <a:gd name="connsiteY1462" fmla="*/ 239610 h 1574215"/>
                <a:gd name="connsiteX1463" fmla="*/ 2119784 w 2437871"/>
                <a:gd name="connsiteY1463" fmla="*/ 314072 h 1574215"/>
                <a:gd name="connsiteX1464" fmla="*/ 2123800 w 2437871"/>
                <a:gd name="connsiteY1464" fmla="*/ 314072 h 1574215"/>
                <a:gd name="connsiteX1465" fmla="*/ 2119784 w 2437871"/>
                <a:gd name="connsiteY1465" fmla="*/ 392550 h 1574215"/>
                <a:gd name="connsiteX1466" fmla="*/ 2123800 w 2437871"/>
                <a:gd name="connsiteY1466" fmla="*/ 392550 h 1574215"/>
                <a:gd name="connsiteX1467" fmla="*/ 2123800 w 2437871"/>
                <a:gd name="connsiteY1467" fmla="*/ 318088 h 1574215"/>
                <a:gd name="connsiteX1468" fmla="*/ 2119784 w 2437871"/>
                <a:gd name="connsiteY1468" fmla="*/ 318088 h 1574215"/>
                <a:gd name="connsiteX1469" fmla="*/ 2119784 w 2437871"/>
                <a:gd name="connsiteY1469" fmla="*/ 392550 h 1574215"/>
                <a:gd name="connsiteX1470" fmla="*/ 2119784 w 2437871"/>
                <a:gd name="connsiteY1470" fmla="*/ 471108 h 1574215"/>
                <a:gd name="connsiteX1471" fmla="*/ 2123800 w 2437871"/>
                <a:gd name="connsiteY1471" fmla="*/ 471108 h 1574215"/>
                <a:gd name="connsiteX1472" fmla="*/ 2123800 w 2437871"/>
                <a:gd name="connsiteY1472" fmla="*/ 396646 h 1574215"/>
                <a:gd name="connsiteX1473" fmla="*/ 2119784 w 2437871"/>
                <a:gd name="connsiteY1473" fmla="*/ 396646 h 1574215"/>
                <a:gd name="connsiteX1474" fmla="*/ 2119784 w 2437871"/>
                <a:gd name="connsiteY1474" fmla="*/ 471108 h 1574215"/>
                <a:gd name="connsiteX1475" fmla="*/ 1809809 w 2437871"/>
                <a:gd name="connsiteY1475" fmla="*/ 314072 h 1574215"/>
                <a:gd name="connsiteX1476" fmla="*/ 1809809 w 2437871"/>
                <a:gd name="connsiteY1476" fmla="*/ 239610 h 1574215"/>
                <a:gd name="connsiteX1477" fmla="*/ 1805792 w 2437871"/>
                <a:gd name="connsiteY1477" fmla="*/ 239610 h 1574215"/>
                <a:gd name="connsiteX1478" fmla="*/ 1805792 w 2437871"/>
                <a:gd name="connsiteY1478" fmla="*/ 314072 h 1574215"/>
                <a:gd name="connsiteX1479" fmla="*/ 1809809 w 2437871"/>
                <a:gd name="connsiteY1479" fmla="*/ 314072 h 1574215"/>
                <a:gd name="connsiteX1480" fmla="*/ 1024629 w 2437871"/>
                <a:gd name="connsiteY1480" fmla="*/ 314072 h 1574215"/>
                <a:gd name="connsiteX1481" fmla="*/ 1024629 w 2437871"/>
                <a:gd name="connsiteY1481" fmla="*/ 239610 h 1574215"/>
                <a:gd name="connsiteX1482" fmla="*/ 1020613 w 2437871"/>
                <a:gd name="connsiteY1482" fmla="*/ 239610 h 1574215"/>
                <a:gd name="connsiteX1483" fmla="*/ 1020613 w 2437871"/>
                <a:gd name="connsiteY1483" fmla="*/ 314072 h 1574215"/>
                <a:gd name="connsiteX1484" fmla="*/ 1024629 w 2437871"/>
                <a:gd name="connsiteY1484" fmla="*/ 314072 h 1574215"/>
                <a:gd name="connsiteX1485" fmla="*/ 632080 w 2437871"/>
                <a:gd name="connsiteY1485" fmla="*/ 549586 h 1574215"/>
                <a:gd name="connsiteX1486" fmla="*/ 632080 w 2437871"/>
                <a:gd name="connsiteY1486" fmla="*/ 475124 h 1574215"/>
                <a:gd name="connsiteX1487" fmla="*/ 628063 w 2437871"/>
                <a:gd name="connsiteY1487" fmla="*/ 475124 h 1574215"/>
                <a:gd name="connsiteX1488" fmla="*/ 628063 w 2437871"/>
                <a:gd name="connsiteY1488" fmla="*/ 549586 h 1574215"/>
                <a:gd name="connsiteX1489" fmla="*/ 632080 w 2437871"/>
                <a:gd name="connsiteY1489" fmla="*/ 549586 h 1574215"/>
                <a:gd name="connsiteX1490" fmla="*/ 946151 w 2437871"/>
                <a:gd name="connsiteY1490" fmla="*/ 314072 h 1574215"/>
                <a:gd name="connsiteX1491" fmla="*/ 946151 w 2437871"/>
                <a:gd name="connsiteY1491" fmla="*/ 239610 h 1574215"/>
                <a:gd name="connsiteX1492" fmla="*/ 942135 w 2437871"/>
                <a:gd name="connsiteY1492" fmla="*/ 239610 h 1574215"/>
                <a:gd name="connsiteX1493" fmla="*/ 942135 w 2437871"/>
                <a:gd name="connsiteY1493" fmla="*/ 314072 h 1574215"/>
                <a:gd name="connsiteX1494" fmla="*/ 946151 w 2437871"/>
                <a:gd name="connsiteY1494" fmla="*/ 314072 h 1574215"/>
                <a:gd name="connsiteX1495" fmla="*/ 1103187 w 2437871"/>
                <a:gd name="connsiteY1495" fmla="*/ 314072 h 1574215"/>
                <a:gd name="connsiteX1496" fmla="*/ 1103187 w 2437871"/>
                <a:gd name="connsiteY1496" fmla="*/ 239610 h 1574215"/>
                <a:gd name="connsiteX1497" fmla="*/ 1099171 w 2437871"/>
                <a:gd name="connsiteY1497" fmla="*/ 239610 h 1574215"/>
                <a:gd name="connsiteX1498" fmla="*/ 1099171 w 2437871"/>
                <a:gd name="connsiteY1498" fmla="*/ 314072 h 1574215"/>
                <a:gd name="connsiteX1499" fmla="*/ 1103187 w 2437871"/>
                <a:gd name="connsiteY1499" fmla="*/ 314072 h 1574215"/>
                <a:gd name="connsiteX1500" fmla="*/ 396566 w 2437871"/>
                <a:gd name="connsiteY1500" fmla="*/ 789116 h 1574215"/>
                <a:gd name="connsiteX1501" fmla="*/ 392550 w 2437871"/>
                <a:gd name="connsiteY1501" fmla="*/ 789116 h 1574215"/>
                <a:gd name="connsiteX1502" fmla="*/ 392550 w 2437871"/>
                <a:gd name="connsiteY1502" fmla="*/ 863577 h 1574215"/>
                <a:gd name="connsiteX1503" fmla="*/ 396566 w 2437871"/>
                <a:gd name="connsiteY1503" fmla="*/ 863577 h 1574215"/>
                <a:gd name="connsiteX1504" fmla="*/ 396566 w 2437871"/>
                <a:gd name="connsiteY1504" fmla="*/ 789116 h 1574215"/>
                <a:gd name="connsiteX1505" fmla="*/ 553602 w 2437871"/>
                <a:gd name="connsiteY1505" fmla="*/ 549586 h 1574215"/>
                <a:gd name="connsiteX1506" fmla="*/ 553602 w 2437871"/>
                <a:gd name="connsiteY1506" fmla="*/ 475124 h 1574215"/>
                <a:gd name="connsiteX1507" fmla="*/ 549585 w 2437871"/>
                <a:gd name="connsiteY1507" fmla="*/ 475124 h 1574215"/>
                <a:gd name="connsiteX1508" fmla="*/ 549585 w 2437871"/>
                <a:gd name="connsiteY1508" fmla="*/ 549586 h 1574215"/>
                <a:gd name="connsiteX1509" fmla="*/ 553602 w 2437871"/>
                <a:gd name="connsiteY1509" fmla="*/ 549586 h 1574215"/>
                <a:gd name="connsiteX1510" fmla="*/ 710638 w 2437871"/>
                <a:gd name="connsiteY1510" fmla="*/ 314072 h 1574215"/>
                <a:gd name="connsiteX1511" fmla="*/ 710638 w 2437871"/>
                <a:gd name="connsiteY1511" fmla="*/ 239610 h 1574215"/>
                <a:gd name="connsiteX1512" fmla="*/ 706621 w 2437871"/>
                <a:gd name="connsiteY1512" fmla="*/ 239610 h 1574215"/>
                <a:gd name="connsiteX1513" fmla="*/ 706621 w 2437871"/>
                <a:gd name="connsiteY1513" fmla="*/ 314072 h 1574215"/>
                <a:gd name="connsiteX1514" fmla="*/ 710638 w 2437871"/>
                <a:gd name="connsiteY1514" fmla="*/ 314072 h 1574215"/>
                <a:gd name="connsiteX1515" fmla="*/ 396566 w 2437871"/>
                <a:gd name="connsiteY1515" fmla="*/ 710638 h 1574215"/>
                <a:gd name="connsiteX1516" fmla="*/ 392550 w 2437871"/>
                <a:gd name="connsiteY1516" fmla="*/ 710638 h 1574215"/>
                <a:gd name="connsiteX1517" fmla="*/ 392550 w 2437871"/>
                <a:gd name="connsiteY1517" fmla="*/ 785100 h 1574215"/>
                <a:gd name="connsiteX1518" fmla="*/ 396566 w 2437871"/>
                <a:gd name="connsiteY1518" fmla="*/ 785100 h 1574215"/>
                <a:gd name="connsiteX1519" fmla="*/ 396566 w 2437871"/>
                <a:gd name="connsiteY1519" fmla="*/ 710638 h 1574215"/>
                <a:gd name="connsiteX1520" fmla="*/ 789115 w 2437871"/>
                <a:gd name="connsiteY1520" fmla="*/ 314072 h 1574215"/>
                <a:gd name="connsiteX1521" fmla="*/ 789115 w 2437871"/>
                <a:gd name="connsiteY1521" fmla="*/ 239610 h 1574215"/>
                <a:gd name="connsiteX1522" fmla="*/ 785099 w 2437871"/>
                <a:gd name="connsiteY1522" fmla="*/ 239610 h 1574215"/>
                <a:gd name="connsiteX1523" fmla="*/ 785099 w 2437871"/>
                <a:gd name="connsiteY1523" fmla="*/ 314072 h 1574215"/>
                <a:gd name="connsiteX1524" fmla="*/ 789115 w 2437871"/>
                <a:gd name="connsiteY1524" fmla="*/ 314072 h 1574215"/>
                <a:gd name="connsiteX1525" fmla="*/ 1256207 w 2437871"/>
                <a:gd name="connsiteY1525" fmla="*/ 789116 h 1574215"/>
                <a:gd name="connsiteX1526" fmla="*/ 1256207 w 2437871"/>
                <a:gd name="connsiteY1526" fmla="*/ 863577 h 1574215"/>
                <a:gd name="connsiteX1527" fmla="*/ 1260223 w 2437871"/>
                <a:gd name="connsiteY1527" fmla="*/ 863577 h 1574215"/>
                <a:gd name="connsiteX1528" fmla="*/ 1260223 w 2437871"/>
                <a:gd name="connsiteY1528" fmla="*/ 789116 h 1574215"/>
                <a:gd name="connsiteX1529" fmla="*/ 1256207 w 2437871"/>
                <a:gd name="connsiteY1529" fmla="*/ 789116 h 1574215"/>
                <a:gd name="connsiteX1530" fmla="*/ 867673 w 2437871"/>
                <a:gd name="connsiteY1530" fmla="*/ 314072 h 1574215"/>
                <a:gd name="connsiteX1531" fmla="*/ 867673 w 2437871"/>
                <a:gd name="connsiteY1531" fmla="*/ 239610 h 1574215"/>
                <a:gd name="connsiteX1532" fmla="*/ 863657 w 2437871"/>
                <a:gd name="connsiteY1532" fmla="*/ 239610 h 1574215"/>
                <a:gd name="connsiteX1533" fmla="*/ 863657 w 2437871"/>
                <a:gd name="connsiteY1533" fmla="*/ 314072 h 1574215"/>
                <a:gd name="connsiteX1534" fmla="*/ 867673 w 2437871"/>
                <a:gd name="connsiteY1534" fmla="*/ 314072 h 1574215"/>
                <a:gd name="connsiteX1535" fmla="*/ 1495737 w 2437871"/>
                <a:gd name="connsiteY1535" fmla="*/ 314072 h 1574215"/>
                <a:gd name="connsiteX1536" fmla="*/ 1495737 w 2437871"/>
                <a:gd name="connsiteY1536" fmla="*/ 239610 h 1574215"/>
                <a:gd name="connsiteX1537" fmla="*/ 1491721 w 2437871"/>
                <a:gd name="connsiteY1537" fmla="*/ 239610 h 1574215"/>
                <a:gd name="connsiteX1538" fmla="*/ 1491721 w 2437871"/>
                <a:gd name="connsiteY1538" fmla="*/ 314072 h 1574215"/>
                <a:gd name="connsiteX1539" fmla="*/ 1495737 w 2437871"/>
                <a:gd name="connsiteY1539" fmla="*/ 314072 h 1574215"/>
                <a:gd name="connsiteX1540" fmla="*/ 1417259 w 2437871"/>
                <a:gd name="connsiteY1540" fmla="*/ 314072 h 1574215"/>
                <a:gd name="connsiteX1541" fmla="*/ 1417259 w 2437871"/>
                <a:gd name="connsiteY1541" fmla="*/ 239610 h 1574215"/>
                <a:gd name="connsiteX1542" fmla="*/ 1413243 w 2437871"/>
                <a:gd name="connsiteY1542" fmla="*/ 239610 h 1574215"/>
                <a:gd name="connsiteX1543" fmla="*/ 1413243 w 2437871"/>
                <a:gd name="connsiteY1543" fmla="*/ 314072 h 1574215"/>
                <a:gd name="connsiteX1544" fmla="*/ 1417259 w 2437871"/>
                <a:gd name="connsiteY1544" fmla="*/ 314072 h 1574215"/>
                <a:gd name="connsiteX1545" fmla="*/ 396566 w 2437871"/>
                <a:gd name="connsiteY1545" fmla="*/ 867674 h 1574215"/>
                <a:gd name="connsiteX1546" fmla="*/ 392550 w 2437871"/>
                <a:gd name="connsiteY1546" fmla="*/ 867674 h 1574215"/>
                <a:gd name="connsiteX1547" fmla="*/ 392550 w 2437871"/>
                <a:gd name="connsiteY1547" fmla="*/ 942136 h 1574215"/>
                <a:gd name="connsiteX1548" fmla="*/ 396566 w 2437871"/>
                <a:gd name="connsiteY1548" fmla="*/ 942136 h 1574215"/>
                <a:gd name="connsiteX1549" fmla="*/ 396566 w 2437871"/>
                <a:gd name="connsiteY1549" fmla="*/ 867674 h 1574215"/>
                <a:gd name="connsiteX1550" fmla="*/ 710638 w 2437871"/>
                <a:gd name="connsiteY1550" fmla="*/ 549586 h 1574215"/>
                <a:gd name="connsiteX1551" fmla="*/ 710638 w 2437871"/>
                <a:gd name="connsiteY1551" fmla="*/ 475124 h 1574215"/>
                <a:gd name="connsiteX1552" fmla="*/ 706621 w 2437871"/>
                <a:gd name="connsiteY1552" fmla="*/ 475124 h 1574215"/>
                <a:gd name="connsiteX1553" fmla="*/ 706621 w 2437871"/>
                <a:gd name="connsiteY1553" fmla="*/ 549586 h 1574215"/>
                <a:gd name="connsiteX1554" fmla="*/ 710638 w 2437871"/>
                <a:gd name="connsiteY1554" fmla="*/ 549586 h 1574215"/>
                <a:gd name="connsiteX1555" fmla="*/ 1574215 w 2437871"/>
                <a:gd name="connsiteY1555" fmla="*/ 314072 h 1574215"/>
                <a:gd name="connsiteX1556" fmla="*/ 1574215 w 2437871"/>
                <a:gd name="connsiteY1556" fmla="*/ 239610 h 1574215"/>
                <a:gd name="connsiteX1557" fmla="*/ 1570198 w 2437871"/>
                <a:gd name="connsiteY1557" fmla="*/ 239610 h 1574215"/>
                <a:gd name="connsiteX1558" fmla="*/ 1570198 w 2437871"/>
                <a:gd name="connsiteY1558" fmla="*/ 314072 h 1574215"/>
                <a:gd name="connsiteX1559" fmla="*/ 1574215 w 2437871"/>
                <a:gd name="connsiteY1559" fmla="*/ 314072 h 1574215"/>
                <a:gd name="connsiteX1560" fmla="*/ 1413243 w 2437871"/>
                <a:gd name="connsiteY1560" fmla="*/ 789116 h 1574215"/>
                <a:gd name="connsiteX1561" fmla="*/ 1413243 w 2437871"/>
                <a:gd name="connsiteY1561" fmla="*/ 863577 h 1574215"/>
                <a:gd name="connsiteX1562" fmla="*/ 1417259 w 2437871"/>
                <a:gd name="connsiteY1562" fmla="*/ 863577 h 1574215"/>
                <a:gd name="connsiteX1563" fmla="*/ 1417259 w 2437871"/>
                <a:gd name="connsiteY1563" fmla="*/ 789116 h 1574215"/>
                <a:gd name="connsiteX1564" fmla="*/ 1413243 w 2437871"/>
                <a:gd name="connsiteY1564" fmla="*/ 789116 h 1574215"/>
                <a:gd name="connsiteX1565" fmla="*/ 1334685 w 2437871"/>
                <a:gd name="connsiteY1565" fmla="*/ 867674 h 1574215"/>
                <a:gd name="connsiteX1566" fmla="*/ 1334685 w 2437871"/>
                <a:gd name="connsiteY1566" fmla="*/ 942136 h 1574215"/>
                <a:gd name="connsiteX1567" fmla="*/ 1338701 w 2437871"/>
                <a:gd name="connsiteY1567" fmla="*/ 942136 h 1574215"/>
                <a:gd name="connsiteX1568" fmla="*/ 1338701 w 2437871"/>
                <a:gd name="connsiteY1568" fmla="*/ 867674 h 1574215"/>
                <a:gd name="connsiteX1569" fmla="*/ 1334685 w 2437871"/>
                <a:gd name="connsiteY1569" fmla="*/ 867674 h 1574215"/>
                <a:gd name="connsiteX1570" fmla="*/ 1260223 w 2437871"/>
                <a:gd name="connsiteY1570" fmla="*/ 314072 h 1574215"/>
                <a:gd name="connsiteX1571" fmla="*/ 1260223 w 2437871"/>
                <a:gd name="connsiteY1571" fmla="*/ 239610 h 1574215"/>
                <a:gd name="connsiteX1572" fmla="*/ 1256207 w 2437871"/>
                <a:gd name="connsiteY1572" fmla="*/ 239610 h 1574215"/>
                <a:gd name="connsiteX1573" fmla="*/ 1256207 w 2437871"/>
                <a:gd name="connsiteY1573" fmla="*/ 314072 h 1574215"/>
                <a:gd name="connsiteX1574" fmla="*/ 1260223 w 2437871"/>
                <a:gd name="connsiteY1574" fmla="*/ 314072 h 1574215"/>
                <a:gd name="connsiteX1575" fmla="*/ 1334685 w 2437871"/>
                <a:gd name="connsiteY1575" fmla="*/ 789116 h 1574215"/>
                <a:gd name="connsiteX1576" fmla="*/ 1334685 w 2437871"/>
                <a:gd name="connsiteY1576" fmla="*/ 863577 h 1574215"/>
                <a:gd name="connsiteX1577" fmla="*/ 1338701 w 2437871"/>
                <a:gd name="connsiteY1577" fmla="*/ 863577 h 1574215"/>
                <a:gd name="connsiteX1578" fmla="*/ 1338701 w 2437871"/>
                <a:gd name="connsiteY1578" fmla="*/ 789116 h 1574215"/>
                <a:gd name="connsiteX1579" fmla="*/ 1334685 w 2437871"/>
                <a:gd name="connsiteY1579" fmla="*/ 789116 h 1574215"/>
                <a:gd name="connsiteX1580" fmla="*/ 1338701 w 2437871"/>
                <a:gd name="connsiteY1580" fmla="*/ 314072 h 1574215"/>
                <a:gd name="connsiteX1581" fmla="*/ 1338701 w 2437871"/>
                <a:gd name="connsiteY1581" fmla="*/ 239610 h 1574215"/>
                <a:gd name="connsiteX1582" fmla="*/ 1334685 w 2437871"/>
                <a:gd name="connsiteY1582" fmla="*/ 239610 h 1574215"/>
                <a:gd name="connsiteX1583" fmla="*/ 1334685 w 2437871"/>
                <a:gd name="connsiteY1583" fmla="*/ 314072 h 1574215"/>
                <a:gd name="connsiteX1584" fmla="*/ 1338701 w 2437871"/>
                <a:gd name="connsiteY1584" fmla="*/ 314072 h 1574215"/>
                <a:gd name="connsiteX1585" fmla="*/ 1181665 w 2437871"/>
                <a:gd name="connsiteY1585" fmla="*/ 314072 h 1574215"/>
                <a:gd name="connsiteX1586" fmla="*/ 1181665 w 2437871"/>
                <a:gd name="connsiteY1586" fmla="*/ 239610 h 1574215"/>
                <a:gd name="connsiteX1587" fmla="*/ 1177649 w 2437871"/>
                <a:gd name="connsiteY1587" fmla="*/ 239610 h 1574215"/>
                <a:gd name="connsiteX1588" fmla="*/ 1177649 w 2437871"/>
                <a:gd name="connsiteY1588" fmla="*/ 314072 h 1574215"/>
                <a:gd name="connsiteX1589" fmla="*/ 1181665 w 2437871"/>
                <a:gd name="connsiteY1589" fmla="*/ 314072 h 1574215"/>
                <a:gd name="connsiteX1590" fmla="*/ 2119784 w 2437871"/>
                <a:gd name="connsiteY1590" fmla="*/ 785100 h 1574215"/>
                <a:gd name="connsiteX1591" fmla="*/ 2123800 w 2437871"/>
                <a:gd name="connsiteY1591" fmla="*/ 785100 h 1574215"/>
                <a:gd name="connsiteX1592" fmla="*/ 2123800 w 2437871"/>
                <a:gd name="connsiteY1592" fmla="*/ 710638 h 1574215"/>
                <a:gd name="connsiteX1593" fmla="*/ 2119784 w 2437871"/>
                <a:gd name="connsiteY1593" fmla="*/ 710638 h 1574215"/>
                <a:gd name="connsiteX1594" fmla="*/ 2119784 w 2437871"/>
                <a:gd name="connsiteY1594" fmla="*/ 785100 h 1574215"/>
                <a:gd name="connsiteX1595" fmla="*/ 1338701 w 2437871"/>
                <a:gd name="connsiteY1595" fmla="*/ 549586 h 1574215"/>
                <a:gd name="connsiteX1596" fmla="*/ 1338701 w 2437871"/>
                <a:gd name="connsiteY1596" fmla="*/ 475124 h 1574215"/>
                <a:gd name="connsiteX1597" fmla="*/ 1334685 w 2437871"/>
                <a:gd name="connsiteY1597" fmla="*/ 475124 h 1574215"/>
                <a:gd name="connsiteX1598" fmla="*/ 1334685 w 2437871"/>
                <a:gd name="connsiteY1598" fmla="*/ 549586 h 1574215"/>
                <a:gd name="connsiteX1599" fmla="*/ 1338701 w 2437871"/>
                <a:gd name="connsiteY1599" fmla="*/ 549586 h 1574215"/>
                <a:gd name="connsiteX1600" fmla="*/ 1805792 w 2437871"/>
                <a:gd name="connsiteY1600" fmla="*/ 1103188 h 1574215"/>
                <a:gd name="connsiteX1601" fmla="*/ 1805792 w 2437871"/>
                <a:gd name="connsiteY1601" fmla="*/ 1177649 h 1574215"/>
                <a:gd name="connsiteX1602" fmla="*/ 1809809 w 2437871"/>
                <a:gd name="connsiteY1602" fmla="*/ 1177649 h 1574215"/>
                <a:gd name="connsiteX1603" fmla="*/ 1809809 w 2437871"/>
                <a:gd name="connsiteY1603" fmla="*/ 1103188 h 1574215"/>
                <a:gd name="connsiteX1604" fmla="*/ 1805792 w 2437871"/>
                <a:gd name="connsiteY1604" fmla="*/ 1103188 h 1574215"/>
                <a:gd name="connsiteX1605" fmla="*/ 1727234 w 2437871"/>
                <a:gd name="connsiteY1605" fmla="*/ 1103188 h 1574215"/>
                <a:gd name="connsiteX1606" fmla="*/ 1727234 w 2437871"/>
                <a:gd name="connsiteY1606" fmla="*/ 1177649 h 1574215"/>
                <a:gd name="connsiteX1607" fmla="*/ 1731250 w 2437871"/>
                <a:gd name="connsiteY1607" fmla="*/ 1177649 h 1574215"/>
                <a:gd name="connsiteX1608" fmla="*/ 1731250 w 2437871"/>
                <a:gd name="connsiteY1608" fmla="*/ 1103188 h 1574215"/>
                <a:gd name="connsiteX1609" fmla="*/ 1727234 w 2437871"/>
                <a:gd name="connsiteY1609" fmla="*/ 1103188 h 1574215"/>
                <a:gd name="connsiteX1610" fmla="*/ 1648756 w 2437871"/>
                <a:gd name="connsiteY1610" fmla="*/ 1103188 h 1574215"/>
                <a:gd name="connsiteX1611" fmla="*/ 1648756 w 2437871"/>
                <a:gd name="connsiteY1611" fmla="*/ 1177649 h 1574215"/>
                <a:gd name="connsiteX1612" fmla="*/ 1652773 w 2437871"/>
                <a:gd name="connsiteY1612" fmla="*/ 1177649 h 1574215"/>
                <a:gd name="connsiteX1613" fmla="*/ 1652773 w 2437871"/>
                <a:gd name="connsiteY1613" fmla="*/ 1103188 h 1574215"/>
                <a:gd name="connsiteX1614" fmla="*/ 1648756 w 2437871"/>
                <a:gd name="connsiteY1614" fmla="*/ 1103188 h 1574215"/>
                <a:gd name="connsiteX1615" fmla="*/ 1570198 w 2437871"/>
                <a:gd name="connsiteY1615" fmla="*/ 1103188 h 1574215"/>
                <a:gd name="connsiteX1616" fmla="*/ 1570198 w 2437871"/>
                <a:gd name="connsiteY1616" fmla="*/ 1177649 h 1574215"/>
                <a:gd name="connsiteX1617" fmla="*/ 1574215 w 2437871"/>
                <a:gd name="connsiteY1617" fmla="*/ 1177649 h 1574215"/>
                <a:gd name="connsiteX1618" fmla="*/ 1574215 w 2437871"/>
                <a:gd name="connsiteY1618" fmla="*/ 1103188 h 1574215"/>
                <a:gd name="connsiteX1619" fmla="*/ 1570198 w 2437871"/>
                <a:gd name="connsiteY1619" fmla="*/ 1103188 h 1574215"/>
                <a:gd name="connsiteX1620" fmla="*/ 2119784 w 2437871"/>
                <a:gd name="connsiteY1620" fmla="*/ 1099172 h 1574215"/>
                <a:gd name="connsiteX1621" fmla="*/ 2123800 w 2437871"/>
                <a:gd name="connsiteY1621" fmla="*/ 1099172 h 1574215"/>
                <a:gd name="connsiteX1622" fmla="*/ 2123800 w 2437871"/>
                <a:gd name="connsiteY1622" fmla="*/ 1024710 h 1574215"/>
                <a:gd name="connsiteX1623" fmla="*/ 2119784 w 2437871"/>
                <a:gd name="connsiteY1623" fmla="*/ 1024710 h 1574215"/>
                <a:gd name="connsiteX1624" fmla="*/ 2119784 w 2437871"/>
                <a:gd name="connsiteY1624" fmla="*/ 1099172 h 1574215"/>
                <a:gd name="connsiteX1625" fmla="*/ 1962748 w 2437871"/>
                <a:gd name="connsiteY1625" fmla="*/ 1103188 h 1574215"/>
                <a:gd name="connsiteX1626" fmla="*/ 1962748 w 2437871"/>
                <a:gd name="connsiteY1626" fmla="*/ 1177649 h 1574215"/>
                <a:gd name="connsiteX1627" fmla="*/ 1966764 w 2437871"/>
                <a:gd name="connsiteY1627" fmla="*/ 1177649 h 1574215"/>
                <a:gd name="connsiteX1628" fmla="*/ 1966764 w 2437871"/>
                <a:gd name="connsiteY1628" fmla="*/ 1103188 h 1574215"/>
                <a:gd name="connsiteX1629" fmla="*/ 1962748 w 2437871"/>
                <a:gd name="connsiteY1629" fmla="*/ 1103188 h 1574215"/>
                <a:gd name="connsiteX1630" fmla="*/ 2041306 w 2437871"/>
                <a:gd name="connsiteY1630" fmla="*/ 1099172 h 1574215"/>
                <a:gd name="connsiteX1631" fmla="*/ 2045322 w 2437871"/>
                <a:gd name="connsiteY1631" fmla="*/ 1099172 h 1574215"/>
                <a:gd name="connsiteX1632" fmla="*/ 2045322 w 2437871"/>
                <a:gd name="connsiteY1632" fmla="*/ 1024710 h 1574215"/>
                <a:gd name="connsiteX1633" fmla="*/ 2041306 w 2437871"/>
                <a:gd name="connsiteY1633" fmla="*/ 1024710 h 1574215"/>
                <a:gd name="connsiteX1634" fmla="*/ 2041306 w 2437871"/>
                <a:gd name="connsiteY1634" fmla="*/ 1099172 h 1574215"/>
                <a:gd name="connsiteX1635" fmla="*/ 706621 w 2437871"/>
                <a:gd name="connsiteY1635" fmla="*/ 1024630 h 1574215"/>
                <a:gd name="connsiteX1636" fmla="*/ 706621 w 2437871"/>
                <a:gd name="connsiteY1636" fmla="*/ 1099091 h 1574215"/>
                <a:gd name="connsiteX1637" fmla="*/ 710638 w 2437871"/>
                <a:gd name="connsiteY1637" fmla="*/ 1099091 h 1574215"/>
                <a:gd name="connsiteX1638" fmla="*/ 710638 w 2437871"/>
                <a:gd name="connsiteY1638" fmla="*/ 1024630 h 1574215"/>
                <a:gd name="connsiteX1639" fmla="*/ 706621 w 2437871"/>
                <a:gd name="connsiteY1639" fmla="*/ 1024630 h 1574215"/>
                <a:gd name="connsiteX1640" fmla="*/ 1260223 w 2437871"/>
                <a:gd name="connsiteY1640" fmla="*/ 549586 h 1574215"/>
                <a:gd name="connsiteX1641" fmla="*/ 1260223 w 2437871"/>
                <a:gd name="connsiteY1641" fmla="*/ 475124 h 1574215"/>
                <a:gd name="connsiteX1642" fmla="*/ 1256207 w 2437871"/>
                <a:gd name="connsiteY1642" fmla="*/ 475124 h 1574215"/>
                <a:gd name="connsiteX1643" fmla="*/ 1256207 w 2437871"/>
                <a:gd name="connsiteY1643" fmla="*/ 549586 h 1574215"/>
                <a:gd name="connsiteX1644" fmla="*/ 1260223 w 2437871"/>
                <a:gd name="connsiteY1644" fmla="*/ 549586 h 1574215"/>
                <a:gd name="connsiteX1645" fmla="*/ 1884270 w 2437871"/>
                <a:gd name="connsiteY1645" fmla="*/ 1103188 h 1574215"/>
                <a:gd name="connsiteX1646" fmla="*/ 1884270 w 2437871"/>
                <a:gd name="connsiteY1646" fmla="*/ 1177649 h 1574215"/>
                <a:gd name="connsiteX1647" fmla="*/ 1888286 w 2437871"/>
                <a:gd name="connsiteY1647" fmla="*/ 1177649 h 1574215"/>
                <a:gd name="connsiteX1648" fmla="*/ 1888286 w 2437871"/>
                <a:gd name="connsiteY1648" fmla="*/ 1103188 h 1574215"/>
                <a:gd name="connsiteX1649" fmla="*/ 1884270 w 2437871"/>
                <a:gd name="connsiteY1649" fmla="*/ 1103188 h 1574215"/>
                <a:gd name="connsiteX1650" fmla="*/ 1256207 w 2437871"/>
                <a:gd name="connsiteY1650" fmla="*/ 1103188 h 1574215"/>
                <a:gd name="connsiteX1651" fmla="*/ 1256207 w 2437871"/>
                <a:gd name="connsiteY1651" fmla="*/ 1177649 h 1574215"/>
                <a:gd name="connsiteX1652" fmla="*/ 1260223 w 2437871"/>
                <a:gd name="connsiteY1652" fmla="*/ 1177649 h 1574215"/>
                <a:gd name="connsiteX1653" fmla="*/ 1260223 w 2437871"/>
                <a:gd name="connsiteY1653" fmla="*/ 1103188 h 1574215"/>
                <a:gd name="connsiteX1654" fmla="*/ 1256207 w 2437871"/>
                <a:gd name="connsiteY1654" fmla="*/ 1103188 h 1574215"/>
                <a:gd name="connsiteX1655" fmla="*/ 2041306 w 2437871"/>
                <a:gd name="connsiteY1655" fmla="*/ 1103188 h 1574215"/>
                <a:gd name="connsiteX1656" fmla="*/ 2041306 w 2437871"/>
                <a:gd name="connsiteY1656" fmla="*/ 1177649 h 1574215"/>
                <a:gd name="connsiteX1657" fmla="*/ 2045322 w 2437871"/>
                <a:gd name="connsiteY1657" fmla="*/ 1177649 h 1574215"/>
                <a:gd name="connsiteX1658" fmla="*/ 2045322 w 2437871"/>
                <a:gd name="connsiteY1658" fmla="*/ 1103188 h 1574215"/>
                <a:gd name="connsiteX1659" fmla="*/ 2041306 w 2437871"/>
                <a:gd name="connsiteY1659" fmla="*/ 1103188 h 1574215"/>
                <a:gd name="connsiteX1660" fmla="*/ 632080 w 2437871"/>
                <a:gd name="connsiteY1660" fmla="*/ 789116 h 1574215"/>
                <a:gd name="connsiteX1661" fmla="*/ 628063 w 2437871"/>
                <a:gd name="connsiteY1661" fmla="*/ 789116 h 1574215"/>
                <a:gd name="connsiteX1662" fmla="*/ 628063 w 2437871"/>
                <a:gd name="connsiteY1662" fmla="*/ 863577 h 1574215"/>
                <a:gd name="connsiteX1663" fmla="*/ 632080 w 2437871"/>
                <a:gd name="connsiteY1663" fmla="*/ 863577 h 1574215"/>
                <a:gd name="connsiteX1664" fmla="*/ 632080 w 2437871"/>
                <a:gd name="connsiteY1664" fmla="*/ 789116 h 1574215"/>
                <a:gd name="connsiteX1665" fmla="*/ 1177649 w 2437871"/>
                <a:gd name="connsiteY1665" fmla="*/ 1103188 h 1574215"/>
                <a:gd name="connsiteX1666" fmla="*/ 1177649 w 2437871"/>
                <a:gd name="connsiteY1666" fmla="*/ 1177649 h 1574215"/>
                <a:gd name="connsiteX1667" fmla="*/ 1181665 w 2437871"/>
                <a:gd name="connsiteY1667" fmla="*/ 1177649 h 1574215"/>
                <a:gd name="connsiteX1668" fmla="*/ 1181665 w 2437871"/>
                <a:gd name="connsiteY1668" fmla="*/ 1103188 h 1574215"/>
                <a:gd name="connsiteX1669" fmla="*/ 1177649 w 2437871"/>
                <a:gd name="connsiteY1669" fmla="*/ 1103188 h 1574215"/>
                <a:gd name="connsiteX1670" fmla="*/ 2198342 w 2437871"/>
                <a:gd name="connsiteY1670" fmla="*/ 549586 h 1574215"/>
                <a:gd name="connsiteX1671" fmla="*/ 2202358 w 2437871"/>
                <a:gd name="connsiteY1671" fmla="*/ 549586 h 1574215"/>
                <a:gd name="connsiteX1672" fmla="*/ 2202358 w 2437871"/>
                <a:gd name="connsiteY1672" fmla="*/ 475124 h 1574215"/>
                <a:gd name="connsiteX1673" fmla="*/ 2198342 w 2437871"/>
                <a:gd name="connsiteY1673" fmla="*/ 475124 h 1574215"/>
                <a:gd name="connsiteX1674" fmla="*/ 2198342 w 2437871"/>
                <a:gd name="connsiteY1674" fmla="*/ 549586 h 1574215"/>
                <a:gd name="connsiteX1675" fmla="*/ 1334685 w 2437871"/>
                <a:gd name="connsiteY1675" fmla="*/ 1103188 h 1574215"/>
                <a:gd name="connsiteX1676" fmla="*/ 1334685 w 2437871"/>
                <a:gd name="connsiteY1676" fmla="*/ 1177649 h 1574215"/>
                <a:gd name="connsiteX1677" fmla="*/ 1338701 w 2437871"/>
                <a:gd name="connsiteY1677" fmla="*/ 1177649 h 1574215"/>
                <a:gd name="connsiteX1678" fmla="*/ 1338701 w 2437871"/>
                <a:gd name="connsiteY1678" fmla="*/ 1103188 h 1574215"/>
                <a:gd name="connsiteX1679" fmla="*/ 1334685 w 2437871"/>
                <a:gd name="connsiteY1679" fmla="*/ 1103188 h 1574215"/>
                <a:gd name="connsiteX1680" fmla="*/ 632080 w 2437871"/>
                <a:gd name="connsiteY1680" fmla="*/ 710638 h 1574215"/>
                <a:gd name="connsiteX1681" fmla="*/ 628063 w 2437871"/>
                <a:gd name="connsiteY1681" fmla="*/ 710638 h 1574215"/>
                <a:gd name="connsiteX1682" fmla="*/ 628063 w 2437871"/>
                <a:gd name="connsiteY1682" fmla="*/ 785100 h 1574215"/>
                <a:gd name="connsiteX1683" fmla="*/ 632080 w 2437871"/>
                <a:gd name="connsiteY1683" fmla="*/ 785100 h 1574215"/>
                <a:gd name="connsiteX1684" fmla="*/ 632080 w 2437871"/>
                <a:gd name="connsiteY1684" fmla="*/ 710638 h 1574215"/>
                <a:gd name="connsiteX1685" fmla="*/ 1491721 w 2437871"/>
                <a:gd name="connsiteY1685" fmla="*/ 1103188 h 1574215"/>
                <a:gd name="connsiteX1686" fmla="*/ 1491721 w 2437871"/>
                <a:gd name="connsiteY1686" fmla="*/ 1177649 h 1574215"/>
                <a:gd name="connsiteX1687" fmla="*/ 1495737 w 2437871"/>
                <a:gd name="connsiteY1687" fmla="*/ 1177649 h 1574215"/>
                <a:gd name="connsiteX1688" fmla="*/ 1495737 w 2437871"/>
                <a:gd name="connsiteY1688" fmla="*/ 1103188 h 1574215"/>
                <a:gd name="connsiteX1689" fmla="*/ 1491721 w 2437871"/>
                <a:gd name="connsiteY1689" fmla="*/ 1103188 h 1574215"/>
                <a:gd name="connsiteX1690" fmla="*/ 785099 w 2437871"/>
                <a:gd name="connsiteY1690" fmla="*/ 1024630 h 1574215"/>
                <a:gd name="connsiteX1691" fmla="*/ 785099 w 2437871"/>
                <a:gd name="connsiteY1691" fmla="*/ 1099091 h 1574215"/>
                <a:gd name="connsiteX1692" fmla="*/ 789115 w 2437871"/>
                <a:gd name="connsiteY1692" fmla="*/ 1099091 h 1574215"/>
                <a:gd name="connsiteX1693" fmla="*/ 789115 w 2437871"/>
                <a:gd name="connsiteY1693" fmla="*/ 1024630 h 1574215"/>
                <a:gd name="connsiteX1694" fmla="*/ 785099 w 2437871"/>
                <a:gd name="connsiteY1694" fmla="*/ 1024630 h 1574215"/>
                <a:gd name="connsiteX1695" fmla="*/ 1413243 w 2437871"/>
                <a:gd name="connsiteY1695" fmla="*/ 1103188 h 1574215"/>
                <a:gd name="connsiteX1696" fmla="*/ 1413243 w 2437871"/>
                <a:gd name="connsiteY1696" fmla="*/ 1177649 h 1574215"/>
                <a:gd name="connsiteX1697" fmla="*/ 1417259 w 2437871"/>
                <a:gd name="connsiteY1697" fmla="*/ 1177649 h 1574215"/>
                <a:gd name="connsiteX1698" fmla="*/ 1417259 w 2437871"/>
                <a:gd name="connsiteY1698" fmla="*/ 1103188 h 1574215"/>
                <a:gd name="connsiteX1699" fmla="*/ 1413243 w 2437871"/>
                <a:gd name="connsiteY1699" fmla="*/ 1103188 h 1574215"/>
                <a:gd name="connsiteX1700" fmla="*/ 2041306 w 2437871"/>
                <a:gd name="connsiteY1700" fmla="*/ 1020613 h 1574215"/>
                <a:gd name="connsiteX1701" fmla="*/ 2045322 w 2437871"/>
                <a:gd name="connsiteY1701" fmla="*/ 1020613 h 1574215"/>
                <a:gd name="connsiteX1702" fmla="*/ 2045322 w 2437871"/>
                <a:gd name="connsiteY1702" fmla="*/ 946152 h 1574215"/>
                <a:gd name="connsiteX1703" fmla="*/ 2041306 w 2437871"/>
                <a:gd name="connsiteY1703" fmla="*/ 946152 h 1574215"/>
                <a:gd name="connsiteX1704" fmla="*/ 2041306 w 2437871"/>
                <a:gd name="connsiteY1704" fmla="*/ 1020613 h 1574215"/>
                <a:gd name="connsiteX1705" fmla="*/ 632080 w 2437871"/>
                <a:gd name="connsiteY1705" fmla="*/ 632080 h 1574215"/>
                <a:gd name="connsiteX1706" fmla="*/ 628063 w 2437871"/>
                <a:gd name="connsiteY1706" fmla="*/ 632080 h 1574215"/>
                <a:gd name="connsiteX1707" fmla="*/ 628063 w 2437871"/>
                <a:gd name="connsiteY1707" fmla="*/ 706541 h 1574215"/>
                <a:gd name="connsiteX1708" fmla="*/ 632080 w 2437871"/>
                <a:gd name="connsiteY1708" fmla="*/ 706541 h 1574215"/>
                <a:gd name="connsiteX1709" fmla="*/ 632080 w 2437871"/>
                <a:gd name="connsiteY1709" fmla="*/ 632080 h 1574215"/>
                <a:gd name="connsiteX1710" fmla="*/ 318088 w 2437871"/>
                <a:gd name="connsiteY1710" fmla="*/ 789116 h 1574215"/>
                <a:gd name="connsiteX1711" fmla="*/ 314072 w 2437871"/>
                <a:gd name="connsiteY1711" fmla="*/ 789116 h 1574215"/>
                <a:gd name="connsiteX1712" fmla="*/ 314072 w 2437871"/>
                <a:gd name="connsiteY1712" fmla="*/ 863577 h 1574215"/>
                <a:gd name="connsiteX1713" fmla="*/ 318088 w 2437871"/>
                <a:gd name="connsiteY1713" fmla="*/ 863577 h 1574215"/>
                <a:gd name="connsiteX1714" fmla="*/ 318088 w 2437871"/>
                <a:gd name="connsiteY1714" fmla="*/ 789116 h 1574215"/>
                <a:gd name="connsiteX1715" fmla="*/ 1181665 w 2437871"/>
                <a:gd name="connsiteY1715" fmla="*/ 549586 h 1574215"/>
                <a:gd name="connsiteX1716" fmla="*/ 1181665 w 2437871"/>
                <a:gd name="connsiteY1716" fmla="*/ 475124 h 1574215"/>
                <a:gd name="connsiteX1717" fmla="*/ 1177649 w 2437871"/>
                <a:gd name="connsiteY1717" fmla="*/ 475124 h 1574215"/>
                <a:gd name="connsiteX1718" fmla="*/ 1177649 w 2437871"/>
                <a:gd name="connsiteY1718" fmla="*/ 549586 h 1574215"/>
                <a:gd name="connsiteX1719" fmla="*/ 1181665 w 2437871"/>
                <a:gd name="connsiteY1719" fmla="*/ 549586 h 1574215"/>
                <a:gd name="connsiteX1720" fmla="*/ 318088 w 2437871"/>
                <a:gd name="connsiteY1720" fmla="*/ 632080 h 1574215"/>
                <a:gd name="connsiteX1721" fmla="*/ 314072 w 2437871"/>
                <a:gd name="connsiteY1721" fmla="*/ 632080 h 1574215"/>
                <a:gd name="connsiteX1722" fmla="*/ 314072 w 2437871"/>
                <a:gd name="connsiteY1722" fmla="*/ 706541 h 1574215"/>
                <a:gd name="connsiteX1723" fmla="*/ 318088 w 2437871"/>
                <a:gd name="connsiteY1723" fmla="*/ 706541 h 1574215"/>
                <a:gd name="connsiteX1724" fmla="*/ 318088 w 2437871"/>
                <a:gd name="connsiteY1724" fmla="*/ 632080 h 1574215"/>
                <a:gd name="connsiteX1725" fmla="*/ 318088 w 2437871"/>
                <a:gd name="connsiteY1725" fmla="*/ 475124 h 1574215"/>
                <a:gd name="connsiteX1726" fmla="*/ 314072 w 2437871"/>
                <a:gd name="connsiteY1726" fmla="*/ 475124 h 1574215"/>
                <a:gd name="connsiteX1727" fmla="*/ 314072 w 2437871"/>
                <a:gd name="connsiteY1727" fmla="*/ 549586 h 1574215"/>
                <a:gd name="connsiteX1728" fmla="*/ 318088 w 2437871"/>
                <a:gd name="connsiteY1728" fmla="*/ 549586 h 1574215"/>
                <a:gd name="connsiteX1729" fmla="*/ 318088 w 2437871"/>
                <a:gd name="connsiteY1729" fmla="*/ 475124 h 1574215"/>
                <a:gd name="connsiteX1730" fmla="*/ 318088 w 2437871"/>
                <a:gd name="connsiteY1730" fmla="*/ 553602 h 1574215"/>
                <a:gd name="connsiteX1731" fmla="*/ 314072 w 2437871"/>
                <a:gd name="connsiteY1731" fmla="*/ 553602 h 1574215"/>
                <a:gd name="connsiteX1732" fmla="*/ 314072 w 2437871"/>
                <a:gd name="connsiteY1732" fmla="*/ 628064 h 1574215"/>
                <a:gd name="connsiteX1733" fmla="*/ 318088 w 2437871"/>
                <a:gd name="connsiteY1733" fmla="*/ 628064 h 1574215"/>
                <a:gd name="connsiteX1734" fmla="*/ 318088 w 2437871"/>
                <a:gd name="connsiteY1734" fmla="*/ 553602 h 1574215"/>
                <a:gd name="connsiteX1735" fmla="*/ 318088 w 2437871"/>
                <a:gd name="connsiteY1735" fmla="*/ 867674 h 1574215"/>
                <a:gd name="connsiteX1736" fmla="*/ 314072 w 2437871"/>
                <a:gd name="connsiteY1736" fmla="*/ 867674 h 1574215"/>
                <a:gd name="connsiteX1737" fmla="*/ 314072 w 2437871"/>
                <a:gd name="connsiteY1737" fmla="*/ 942136 h 1574215"/>
                <a:gd name="connsiteX1738" fmla="*/ 318088 w 2437871"/>
                <a:gd name="connsiteY1738" fmla="*/ 942136 h 1574215"/>
                <a:gd name="connsiteX1739" fmla="*/ 318088 w 2437871"/>
                <a:gd name="connsiteY1739" fmla="*/ 867674 h 1574215"/>
                <a:gd name="connsiteX1740" fmla="*/ 2119784 w 2437871"/>
                <a:gd name="connsiteY1740" fmla="*/ 1177649 h 1574215"/>
                <a:gd name="connsiteX1741" fmla="*/ 2123800 w 2437871"/>
                <a:gd name="connsiteY1741" fmla="*/ 1177649 h 1574215"/>
                <a:gd name="connsiteX1742" fmla="*/ 2123800 w 2437871"/>
                <a:gd name="connsiteY1742" fmla="*/ 1103188 h 1574215"/>
                <a:gd name="connsiteX1743" fmla="*/ 2119784 w 2437871"/>
                <a:gd name="connsiteY1743" fmla="*/ 1103188 h 1574215"/>
                <a:gd name="connsiteX1744" fmla="*/ 2119784 w 2437871"/>
                <a:gd name="connsiteY1744" fmla="*/ 1177649 h 1574215"/>
                <a:gd name="connsiteX1745" fmla="*/ 318088 w 2437871"/>
                <a:gd name="connsiteY1745" fmla="*/ 396566 h 1574215"/>
                <a:gd name="connsiteX1746" fmla="*/ 314072 w 2437871"/>
                <a:gd name="connsiteY1746" fmla="*/ 396566 h 1574215"/>
                <a:gd name="connsiteX1747" fmla="*/ 314072 w 2437871"/>
                <a:gd name="connsiteY1747" fmla="*/ 471028 h 1574215"/>
                <a:gd name="connsiteX1748" fmla="*/ 318088 w 2437871"/>
                <a:gd name="connsiteY1748" fmla="*/ 471028 h 1574215"/>
                <a:gd name="connsiteX1749" fmla="*/ 318088 w 2437871"/>
                <a:gd name="connsiteY1749" fmla="*/ 396566 h 1574215"/>
                <a:gd name="connsiteX1750" fmla="*/ 318088 w 2437871"/>
                <a:gd name="connsiteY1750" fmla="*/ 1103188 h 1574215"/>
                <a:gd name="connsiteX1751" fmla="*/ 314072 w 2437871"/>
                <a:gd name="connsiteY1751" fmla="*/ 1103188 h 1574215"/>
                <a:gd name="connsiteX1752" fmla="*/ 314072 w 2437871"/>
                <a:gd name="connsiteY1752" fmla="*/ 1177649 h 1574215"/>
                <a:gd name="connsiteX1753" fmla="*/ 318088 w 2437871"/>
                <a:gd name="connsiteY1753" fmla="*/ 1177649 h 1574215"/>
                <a:gd name="connsiteX1754" fmla="*/ 318088 w 2437871"/>
                <a:gd name="connsiteY1754" fmla="*/ 1103188 h 1574215"/>
                <a:gd name="connsiteX1755" fmla="*/ 318088 w 2437871"/>
                <a:gd name="connsiteY1755" fmla="*/ 1024630 h 1574215"/>
                <a:gd name="connsiteX1756" fmla="*/ 314072 w 2437871"/>
                <a:gd name="connsiteY1756" fmla="*/ 1024630 h 1574215"/>
                <a:gd name="connsiteX1757" fmla="*/ 314072 w 2437871"/>
                <a:gd name="connsiteY1757" fmla="*/ 1099091 h 1574215"/>
                <a:gd name="connsiteX1758" fmla="*/ 318088 w 2437871"/>
                <a:gd name="connsiteY1758" fmla="*/ 1099091 h 1574215"/>
                <a:gd name="connsiteX1759" fmla="*/ 318088 w 2437871"/>
                <a:gd name="connsiteY1759" fmla="*/ 1024630 h 1574215"/>
                <a:gd name="connsiteX1760" fmla="*/ 318088 w 2437871"/>
                <a:gd name="connsiteY1760" fmla="*/ 946152 h 1574215"/>
                <a:gd name="connsiteX1761" fmla="*/ 314072 w 2437871"/>
                <a:gd name="connsiteY1761" fmla="*/ 946152 h 1574215"/>
                <a:gd name="connsiteX1762" fmla="*/ 314072 w 2437871"/>
                <a:gd name="connsiteY1762" fmla="*/ 1020613 h 1574215"/>
                <a:gd name="connsiteX1763" fmla="*/ 318088 w 2437871"/>
                <a:gd name="connsiteY1763" fmla="*/ 1020613 h 1574215"/>
                <a:gd name="connsiteX1764" fmla="*/ 318088 w 2437871"/>
                <a:gd name="connsiteY1764" fmla="*/ 946152 h 1574215"/>
                <a:gd name="connsiteX1765" fmla="*/ 318088 w 2437871"/>
                <a:gd name="connsiteY1765" fmla="*/ 710638 h 1574215"/>
                <a:gd name="connsiteX1766" fmla="*/ 314072 w 2437871"/>
                <a:gd name="connsiteY1766" fmla="*/ 710638 h 1574215"/>
                <a:gd name="connsiteX1767" fmla="*/ 314072 w 2437871"/>
                <a:gd name="connsiteY1767" fmla="*/ 785100 h 1574215"/>
                <a:gd name="connsiteX1768" fmla="*/ 318088 w 2437871"/>
                <a:gd name="connsiteY1768" fmla="*/ 785100 h 1574215"/>
                <a:gd name="connsiteX1769" fmla="*/ 318088 w 2437871"/>
                <a:gd name="connsiteY1769" fmla="*/ 710638 h 1574215"/>
                <a:gd name="connsiteX1770" fmla="*/ 396566 w 2437871"/>
                <a:gd name="connsiteY1770" fmla="*/ 1024630 h 1574215"/>
                <a:gd name="connsiteX1771" fmla="*/ 392550 w 2437871"/>
                <a:gd name="connsiteY1771" fmla="*/ 1024630 h 1574215"/>
                <a:gd name="connsiteX1772" fmla="*/ 392550 w 2437871"/>
                <a:gd name="connsiteY1772" fmla="*/ 1099091 h 1574215"/>
                <a:gd name="connsiteX1773" fmla="*/ 396566 w 2437871"/>
                <a:gd name="connsiteY1773" fmla="*/ 1099091 h 1574215"/>
                <a:gd name="connsiteX1774" fmla="*/ 396566 w 2437871"/>
                <a:gd name="connsiteY1774" fmla="*/ 1024630 h 1574215"/>
                <a:gd name="connsiteX1775" fmla="*/ 318088 w 2437871"/>
                <a:gd name="connsiteY1775" fmla="*/ 318088 h 1574215"/>
                <a:gd name="connsiteX1776" fmla="*/ 314072 w 2437871"/>
                <a:gd name="connsiteY1776" fmla="*/ 318088 h 1574215"/>
                <a:gd name="connsiteX1777" fmla="*/ 314072 w 2437871"/>
                <a:gd name="connsiteY1777" fmla="*/ 392550 h 1574215"/>
                <a:gd name="connsiteX1778" fmla="*/ 318088 w 2437871"/>
                <a:gd name="connsiteY1778" fmla="*/ 392550 h 1574215"/>
                <a:gd name="connsiteX1779" fmla="*/ 318088 w 2437871"/>
                <a:gd name="connsiteY1779" fmla="*/ 318088 h 1574215"/>
                <a:gd name="connsiteX1780" fmla="*/ 1103187 w 2437871"/>
                <a:gd name="connsiteY1780" fmla="*/ 549586 h 1574215"/>
                <a:gd name="connsiteX1781" fmla="*/ 1103187 w 2437871"/>
                <a:gd name="connsiteY1781" fmla="*/ 475124 h 1574215"/>
                <a:gd name="connsiteX1782" fmla="*/ 1099171 w 2437871"/>
                <a:gd name="connsiteY1782" fmla="*/ 475124 h 1574215"/>
                <a:gd name="connsiteX1783" fmla="*/ 1099171 w 2437871"/>
                <a:gd name="connsiteY1783" fmla="*/ 549586 h 1574215"/>
                <a:gd name="connsiteX1784" fmla="*/ 1103187 w 2437871"/>
                <a:gd name="connsiteY1784" fmla="*/ 549586 h 1574215"/>
                <a:gd name="connsiteX1785" fmla="*/ 1727234 w 2437871"/>
                <a:gd name="connsiteY1785" fmla="*/ 789116 h 1574215"/>
                <a:gd name="connsiteX1786" fmla="*/ 1727234 w 2437871"/>
                <a:gd name="connsiteY1786" fmla="*/ 863577 h 1574215"/>
                <a:gd name="connsiteX1787" fmla="*/ 1731250 w 2437871"/>
                <a:gd name="connsiteY1787" fmla="*/ 863577 h 1574215"/>
                <a:gd name="connsiteX1788" fmla="*/ 1731250 w 2437871"/>
                <a:gd name="connsiteY1788" fmla="*/ 789116 h 1574215"/>
                <a:gd name="connsiteX1789" fmla="*/ 1727234 w 2437871"/>
                <a:gd name="connsiteY1789" fmla="*/ 789116 h 1574215"/>
                <a:gd name="connsiteX1790" fmla="*/ 1413243 w 2437871"/>
                <a:gd name="connsiteY1790" fmla="*/ 867674 h 1574215"/>
                <a:gd name="connsiteX1791" fmla="*/ 1413243 w 2437871"/>
                <a:gd name="connsiteY1791" fmla="*/ 942136 h 1574215"/>
                <a:gd name="connsiteX1792" fmla="*/ 1417259 w 2437871"/>
                <a:gd name="connsiteY1792" fmla="*/ 942136 h 1574215"/>
                <a:gd name="connsiteX1793" fmla="*/ 1417259 w 2437871"/>
                <a:gd name="connsiteY1793" fmla="*/ 867674 h 1574215"/>
                <a:gd name="connsiteX1794" fmla="*/ 1413243 w 2437871"/>
                <a:gd name="connsiteY1794" fmla="*/ 867674 h 1574215"/>
                <a:gd name="connsiteX1795" fmla="*/ 628063 w 2437871"/>
                <a:gd name="connsiteY1795" fmla="*/ 1024630 h 1574215"/>
                <a:gd name="connsiteX1796" fmla="*/ 628063 w 2437871"/>
                <a:gd name="connsiteY1796" fmla="*/ 1099091 h 1574215"/>
                <a:gd name="connsiteX1797" fmla="*/ 632080 w 2437871"/>
                <a:gd name="connsiteY1797" fmla="*/ 1099091 h 1574215"/>
                <a:gd name="connsiteX1798" fmla="*/ 632080 w 2437871"/>
                <a:gd name="connsiteY1798" fmla="*/ 1024630 h 1574215"/>
                <a:gd name="connsiteX1799" fmla="*/ 628063 w 2437871"/>
                <a:gd name="connsiteY1799" fmla="*/ 1024630 h 1574215"/>
                <a:gd name="connsiteX1800" fmla="*/ 549585 w 2437871"/>
                <a:gd name="connsiteY1800" fmla="*/ 1024630 h 1574215"/>
                <a:gd name="connsiteX1801" fmla="*/ 549585 w 2437871"/>
                <a:gd name="connsiteY1801" fmla="*/ 1099091 h 1574215"/>
                <a:gd name="connsiteX1802" fmla="*/ 553602 w 2437871"/>
                <a:gd name="connsiteY1802" fmla="*/ 1099091 h 1574215"/>
                <a:gd name="connsiteX1803" fmla="*/ 553602 w 2437871"/>
                <a:gd name="connsiteY1803" fmla="*/ 1024630 h 1574215"/>
                <a:gd name="connsiteX1804" fmla="*/ 549585 w 2437871"/>
                <a:gd name="connsiteY1804" fmla="*/ 1024630 h 1574215"/>
                <a:gd name="connsiteX1805" fmla="*/ 1570198 w 2437871"/>
                <a:gd name="connsiteY1805" fmla="*/ 789116 h 1574215"/>
                <a:gd name="connsiteX1806" fmla="*/ 1570198 w 2437871"/>
                <a:gd name="connsiteY1806" fmla="*/ 863577 h 1574215"/>
                <a:gd name="connsiteX1807" fmla="*/ 1574215 w 2437871"/>
                <a:gd name="connsiteY1807" fmla="*/ 863577 h 1574215"/>
                <a:gd name="connsiteX1808" fmla="*/ 1574215 w 2437871"/>
                <a:gd name="connsiteY1808" fmla="*/ 789116 h 1574215"/>
                <a:gd name="connsiteX1809" fmla="*/ 1570198 w 2437871"/>
                <a:gd name="connsiteY1809" fmla="*/ 789116 h 1574215"/>
                <a:gd name="connsiteX1810" fmla="*/ 1648756 w 2437871"/>
                <a:gd name="connsiteY1810" fmla="*/ 789116 h 1574215"/>
                <a:gd name="connsiteX1811" fmla="*/ 1648756 w 2437871"/>
                <a:gd name="connsiteY1811" fmla="*/ 863577 h 1574215"/>
                <a:gd name="connsiteX1812" fmla="*/ 1652773 w 2437871"/>
                <a:gd name="connsiteY1812" fmla="*/ 863577 h 1574215"/>
                <a:gd name="connsiteX1813" fmla="*/ 1652773 w 2437871"/>
                <a:gd name="connsiteY1813" fmla="*/ 789116 h 1574215"/>
                <a:gd name="connsiteX1814" fmla="*/ 1648756 w 2437871"/>
                <a:gd name="connsiteY1814" fmla="*/ 789116 h 1574215"/>
                <a:gd name="connsiteX1815" fmla="*/ 1024629 w 2437871"/>
                <a:gd name="connsiteY1815" fmla="*/ 549586 h 1574215"/>
                <a:gd name="connsiteX1816" fmla="*/ 1024629 w 2437871"/>
                <a:gd name="connsiteY1816" fmla="*/ 475124 h 1574215"/>
                <a:gd name="connsiteX1817" fmla="*/ 1020613 w 2437871"/>
                <a:gd name="connsiteY1817" fmla="*/ 475124 h 1574215"/>
                <a:gd name="connsiteX1818" fmla="*/ 1020613 w 2437871"/>
                <a:gd name="connsiteY1818" fmla="*/ 549586 h 1574215"/>
                <a:gd name="connsiteX1819" fmla="*/ 1024629 w 2437871"/>
                <a:gd name="connsiteY1819" fmla="*/ 549586 h 1574215"/>
                <a:gd name="connsiteX1820" fmla="*/ 628063 w 2437871"/>
                <a:gd name="connsiteY1820" fmla="*/ 1103188 h 1574215"/>
                <a:gd name="connsiteX1821" fmla="*/ 628063 w 2437871"/>
                <a:gd name="connsiteY1821" fmla="*/ 1177649 h 1574215"/>
                <a:gd name="connsiteX1822" fmla="*/ 632080 w 2437871"/>
                <a:gd name="connsiteY1822" fmla="*/ 1177649 h 1574215"/>
                <a:gd name="connsiteX1823" fmla="*/ 632080 w 2437871"/>
                <a:gd name="connsiteY1823" fmla="*/ 1103188 h 1574215"/>
                <a:gd name="connsiteX1824" fmla="*/ 628063 w 2437871"/>
                <a:gd name="connsiteY1824" fmla="*/ 1103188 h 1574215"/>
                <a:gd name="connsiteX1825" fmla="*/ 2276820 w 2437871"/>
                <a:gd name="connsiteY1825" fmla="*/ 942136 h 1574215"/>
                <a:gd name="connsiteX1826" fmla="*/ 2280836 w 2437871"/>
                <a:gd name="connsiteY1826" fmla="*/ 942136 h 1574215"/>
                <a:gd name="connsiteX1827" fmla="*/ 2280836 w 2437871"/>
                <a:gd name="connsiteY1827" fmla="*/ 867674 h 1574215"/>
                <a:gd name="connsiteX1828" fmla="*/ 2276820 w 2437871"/>
                <a:gd name="connsiteY1828" fmla="*/ 867674 h 1574215"/>
                <a:gd name="connsiteX1829" fmla="*/ 2276820 w 2437871"/>
                <a:gd name="connsiteY1829" fmla="*/ 942136 h 1574215"/>
                <a:gd name="connsiteX1830" fmla="*/ 2276820 w 2437871"/>
                <a:gd name="connsiteY1830" fmla="*/ 863658 h 1574215"/>
                <a:gd name="connsiteX1831" fmla="*/ 2280836 w 2437871"/>
                <a:gd name="connsiteY1831" fmla="*/ 863658 h 1574215"/>
                <a:gd name="connsiteX1832" fmla="*/ 2280836 w 2437871"/>
                <a:gd name="connsiteY1832" fmla="*/ 789196 h 1574215"/>
                <a:gd name="connsiteX1833" fmla="*/ 2276820 w 2437871"/>
                <a:gd name="connsiteY1833" fmla="*/ 789196 h 1574215"/>
                <a:gd name="connsiteX1834" fmla="*/ 2276820 w 2437871"/>
                <a:gd name="connsiteY1834" fmla="*/ 863658 h 1574215"/>
                <a:gd name="connsiteX1835" fmla="*/ 2276820 w 2437871"/>
                <a:gd name="connsiteY1835" fmla="*/ 1256208 h 1574215"/>
                <a:gd name="connsiteX1836" fmla="*/ 2280836 w 2437871"/>
                <a:gd name="connsiteY1836" fmla="*/ 1256208 h 1574215"/>
                <a:gd name="connsiteX1837" fmla="*/ 2280836 w 2437871"/>
                <a:gd name="connsiteY1837" fmla="*/ 1181746 h 1574215"/>
                <a:gd name="connsiteX1838" fmla="*/ 2276820 w 2437871"/>
                <a:gd name="connsiteY1838" fmla="*/ 1181746 h 1574215"/>
                <a:gd name="connsiteX1839" fmla="*/ 2276820 w 2437871"/>
                <a:gd name="connsiteY1839" fmla="*/ 1256208 h 1574215"/>
                <a:gd name="connsiteX1840" fmla="*/ 2276820 w 2437871"/>
                <a:gd name="connsiteY1840" fmla="*/ 785100 h 1574215"/>
                <a:gd name="connsiteX1841" fmla="*/ 2280836 w 2437871"/>
                <a:gd name="connsiteY1841" fmla="*/ 785100 h 1574215"/>
                <a:gd name="connsiteX1842" fmla="*/ 2280836 w 2437871"/>
                <a:gd name="connsiteY1842" fmla="*/ 710638 h 1574215"/>
                <a:gd name="connsiteX1843" fmla="*/ 2276820 w 2437871"/>
                <a:gd name="connsiteY1843" fmla="*/ 710638 h 1574215"/>
                <a:gd name="connsiteX1844" fmla="*/ 2276820 w 2437871"/>
                <a:gd name="connsiteY1844" fmla="*/ 785100 h 1574215"/>
                <a:gd name="connsiteX1845" fmla="*/ 2276820 w 2437871"/>
                <a:gd name="connsiteY1845" fmla="*/ 1099172 h 1574215"/>
                <a:gd name="connsiteX1846" fmla="*/ 2280836 w 2437871"/>
                <a:gd name="connsiteY1846" fmla="*/ 1099172 h 1574215"/>
                <a:gd name="connsiteX1847" fmla="*/ 2280836 w 2437871"/>
                <a:gd name="connsiteY1847" fmla="*/ 1024710 h 1574215"/>
                <a:gd name="connsiteX1848" fmla="*/ 2276820 w 2437871"/>
                <a:gd name="connsiteY1848" fmla="*/ 1024710 h 1574215"/>
                <a:gd name="connsiteX1849" fmla="*/ 2276820 w 2437871"/>
                <a:gd name="connsiteY1849" fmla="*/ 1099172 h 1574215"/>
                <a:gd name="connsiteX1850" fmla="*/ 161052 w 2437871"/>
                <a:gd name="connsiteY1850" fmla="*/ 1181666 h 1574215"/>
                <a:gd name="connsiteX1851" fmla="*/ 157036 w 2437871"/>
                <a:gd name="connsiteY1851" fmla="*/ 1181666 h 1574215"/>
                <a:gd name="connsiteX1852" fmla="*/ 157036 w 2437871"/>
                <a:gd name="connsiteY1852" fmla="*/ 1256127 h 1574215"/>
                <a:gd name="connsiteX1853" fmla="*/ 161052 w 2437871"/>
                <a:gd name="connsiteY1853" fmla="*/ 1256127 h 1574215"/>
                <a:gd name="connsiteX1854" fmla="*/ 161052 w 2437871"/>
                <a:gd name="connsiteY1854" fmla="*/ 1181666 h 1574215"/>
                <a:gd name="connsiteX1855" fmla="*/ 2276820 w 2437871"/>
                <a:gd name="connsiteY1855" fmla="*/ 1020613 h 1574215"/>
                <a:gd name="connsiteX1856" fmla="*/ 2280836 w 2437871"/>
                <a:gd name="connsiteY1856" fmla="*/ 1020613 h 1574215"/>
                <a:gd name="connsiteX1857" fmla="*/ 2280836 w 2437871"/>
                <a:gd name="connsiteY1857" fmla="*/ 946152 h 1574215"/>
                <a:gd name="connsiteX1858" fmla="*/ 2276820 w 2437871"/>
                <a:gd name="connsiteY1858" fmla="*/ 946152 h 1574215"/>
                <a:gd name="connsiteX1859" fmla="*/ 2276820 w 2437871"/>
                <a:gd name="connsiteY1859" fmla="*/ 1020613 h 1574215"/>
                <a:gd name="connsiteX1860" fmla="*/ 2276820 w 2437871"/>
                <a:gd name="connsiteY1860" fmla="*/ 706622 h 1574215"/>
                <a:gd name="connsiteX1861" fmla="*/ 2280836 w 2437871"/>
                <a:gd name="connsiteY1861" fmla="*/ 706622 h 1574215"/>
                <a:gd name="connsiteX1862" fmla="*/ 2280836 w 2437871"/>
                <a:gd name="connsiteY1862" fmla="*/ 632160 h 1574215"/>
                <a:gd name="connsiteX1863" fmla="*/ 2276820 w 2437871"/>
                <a:gd name="connsiteY1863" fmla="*/ 632160 h 1574215"/>
                <a:gd name="connsiteX1864" fmla="*/ 2276820 w 2437871"/>
                <a:gd name="connsiteY1864" fmla="*/ 706622 h 1574215"/>
                <a:gd name="connsiteX1865" fmla="*/ 2276820 w 2437871"/>
                <a:gd name="connsiteY1865" fmla="*/ 471108 h 1574215"/>
                <a:gd name="connsiteX1866" fmla="*/ 2280836 w 2437871"/>
                <a:gd name="connsiteY1866" fmla="*/ 471108 h 1574215"/>
                <a:gd name="connsiteX1867" fmla="*/ 2280836 w 2437871"/>
                <a:gd name="connsiteY1867" fmla="*/ 396646 h 1574215"/>
                <a:gd name="connsiteX1868" fmla="*/ 2276820 w 2437871"/>
                <a:gd name="connsiteY1868" fmla="*/ 396646 h 1574215"/>
                <a:gd name="connsiteX1869" fmla="*/ 2276820 w 2437871"/>
                <a:gd name="connsiteY1869" fmla="*/ 471108 h 1574215"/>
                <a:gd name="connsiteX1870" fmla="*/ 2276820 w 2437871"/>
                <a:gd name="connsiteY1870" fmla="*/ 392550 h 1574215"/>
                <a:gd name="connsiteX1871" fmla="*/ 2280836 w 2437871"/>
                <a:gd name="connsiteY1871" fmla="*/ 392550 h 1574215"/>
                <a:gd name="connsiteX1872" fmla="*/ 2280836 w 2437871"/>
                <a:gd name="connsiteY1872" fmla="*/ 318088 h 1574215"/>
                <a:gd name="connsiteX1873" fmla="*/ 2276820 w 2437871"/>
                <a:gd name="connsiteY1873" fmla="*/ 318088 h 1574215"/>
                <a:gd name="connsiteX1874" fmla="*/ 2276820 w 2437871"/>
                <a:gd name="connsiteY1874" fmla="*/ 392550 h 1574215"/>
                <a:gd name="connsiteX1875" fmla="*/ 2276820 w 2437871"/>
                <a:gd name="connsiteY1875" fmla="*/ 549586 h 1574215"/>
                <a:gd name="connsiteX1876" fmla="*/ 2280836 w 2437871"/>
                <a:gd name="connsiteY1876" fmla="*/ 549586 h 1574215"/>
                <a:gd name="connsiteX1877" fmla="*/ 2280836 w 2437871"/>
                <a:gd name="connsiteY1877" fmla="*/ 475124 h 1574215"/>
                <a:gd name="connsiteX1878" fmla="*/ 2276820 w 2437871"/>
                <a:gd name="connsiteY1878" fmla="*/ 475124 h 1574215"/>
                <a:gd name="connsiteX1879" fmla="*/ 2276820 w 2437871"/>
                <a:gd name="connsiteY1879" fmla="*/ 549586 h 1574215"/>
                <a:gd name="connsiteX1880" fmla="*/ 2276820 w 2437871"/>
                <a:gd name="connsiteY1880" fmla="*/ 628064 h 1574215"/>
                <a:gd name="connsiteX1881" fmla="*/ 2280836 w 2437871"/>
                <a:gd name="connsiteY1881" fmla="*/ 628064 h 1574215"/>
                <a:gd name="connsiteX1882" fmla="*/ 2280836 w 2437871"/>
                <a:gd name="connsiteY1882" fmla="*/ 553602 h 1574215"/>
                <a:gd name="connsiteX1883" fmla="*/ 2276820 w 2437871"/>
                <a:gd name="connsiteY1883" fmla="*/ 553602 h 1574215"/>
                <a:gd name="connsiteX1884" fmla="*/ 2276820 w 2437871"/>
                <a:gd name="connsiteY1884" fmla="*/ 628064 h 1574215"/>
                <a:gd name="connsiteX1885" fmla="*/ 2276820 w 2437871"/>
                <a:gd name="connsiteY1885" fmla="*/ 1334685 h 1574215"/>
                <a:gd name="connsiteX1886" fmla="*/ 2280836 w 2437871"/>
                <a:gd name="connsiteY1886" fmla="*/ 1334685 h 1574215"/>
                <a:gd name="connsiteX1887" fmla="*/ 2280836 w 2437871"/>
                <a:gd name="connsiteY1887" fmla="*/ 1260224 h 1574215"/>
                <a:gd name="connsiteX1888" fmla="*/ 2276820 w 2437871"/>
                <a:gd name="connsiteY1888" fmla="*/ 1260224 h 1574215"/>
                <a:gd name="connsiteX1889" fmla="*/ 2276820 w 2437871"/>
                <a:gd name="connsiteY1889" fmla="*/ 1334685 h 1574215"/>
                <a:gd name="connsiteX1890" fmla="*/ 628063 w 2437871"/>
                <a:gd name="connsiteY1890" fmla="*/ 1417260 h 1574215"/>
                <a:gd name="connsiteX1891" fmla="*/ 628063 w 2437871"/>
                <a:gd name="connsiteY1891" fmla="*/ 1491721 h 1574215"/>
                <a:gd name="connsiteX1892" fmla="*/ 632080 w 2437871"/>
                <a:gd name="connsiteY1892" fmla="*/ 1491721 h 1574215"/>
                <a:gd name="connsiteX1893" fmla="*/ 632080 w 2437871"/>
                <a:gd name="connsiteY1893" fmla="*/ 1417260 h 1574215"/>
                <a:gd name="connsiteX1894" fmla="*/ 628063 w 2437871"/>
                <a:gd name="connsiteY1894" fmla="*/ 1417260 h 1574215"/>
                <a:gd name="connsiteX1895" fmla="*/ 471108 w 2437871"/>
                <a:gd name="connsiteY1895" fmla="*/ 1417260 h 1574215"/>
                <a:gd name="connsiteX1896" fmla="*/ 471108 w 2437871"/>
                <a:gd name="connsiteY1896" fmla="*/ 1491721 h 1574215"/>
                <a:gd name="connsiteX1897" fmla="*/ 475124 w 2437871"/>
                <a:gd name="connsiteY1897" fmla="*/ 1491721 h 1574215"/>
                <a:gd name="connsiteX1898" fmla="*/ 475124 w 2437871"/>
                <a:gd name="connsiteY1898" fmla="*/ 1417260 h 1574215"/>
                <a:gd name="connsiteX1899" fmla="*/ 471108 w 2437871"/>
                <a:gd name="connsiteY1899" fmla="*/ 1417260 h 1574215"/>
                <a:gd name="connsiteX1900" fmla="*/ 549585 w 2437871"/>
                <a:gd name="connsiteY1900" fmla="*/ 1417260 h 1574215"/>
                <a:gd name="connsiteX1901" fmla="*/ 549585 w 2437871"/>
                <a:gd name="connsiteY1901" fmla="*/ 1491721 h 1574215"/>
                <a:gd name="connsiteX1902" fmla="*/ 553602 w 2437871"/>
                <a:gd name="connsiteY1902" fmla="*/ 1491721 h 1574215"/>
                <a:gd name="connsiteX1903" fmla="*/ 553602 w 2437871"/>
                <a:gd name="connsiteY1903" fmla="*/ 1417260 h 1574215"/>
                <a:gd name="connsiteX1904" fmla="*/ 549585 w 2437871"/>
                <a:gd name="connsiteY1904" fmla="*/ 1417260 h 1574215"/>
                <a:gd name="connsiteX1905" fmla="*/ 161052 w 2437871"/>
                <a:gd name="connsiteY1905" fmla="*/ 1260224 h 1574215"/>
                <a:gd name="connsiteX1906" fmla="*/ 157036 w 2437871"/>
                <a:gd name="connsiteY1906" fmla="*/ 1260224 h 1574215"/>
                <a:gd name="connsiteX1907" fmla="*/ 157036 w 2437871"/>
                <a:gd name="connsiteY1907" fmla="*/ 1334685 h 1574215"/>
                <a:gd name="connsiteX1908" fmla="*/ 161052 w 2437871"/>
                <a:gd name="connsiteY1908" fmla="*/ 1334685 h 1574215"/>
                <a:gd name="connsiteX1909" fmla="*/ 161052 w 2437871"/>
                <a:gd name="connsiteY1909" fmla="*/ 1260224 h 1574215"/>
                <a:gd name="connsiteX1910" fmla="*/ 706621 w 2437871"/>
                <a:gd name="connsiteY1910" fmla="*/ 1417260 h 1574215"/>
                <a:gd name="connsiteX1911" fmla="*/ 706621 w 2437871"/>
                <a:gd name="connsiteY1911" fmla="*/ 1491721 h 1574215"/>
                <a:gd name="connsiteX1912" fmla="*/ 710638 w 2437871"/>
                <a:gd name="connsiteY1912" fmla="*/ 1491721 h 1574215"/>
                <a:gd name="connsiteX1913" fmla="*/ 710638 w 2437871"/>
                <a:gd name="connsiteY1913" fmla="*/ 1417260 h 1574215"/>
                <a:gd name="connsiteX1914" fmla="*/ 706621 w 2437871"/>
                <a:gd name="connsiteY1914" fmla="*/ 1417260 h 1574215"/>
                <a:gd name="connsiteX1915" fmla="*/ 2276820 w 2437871"/>
                <a:gd name="connsiteY1915" fmla="*/ 314072 h 1574215"/>
                <a:gd name="connsiteX1916" fmla="*/ 2280836 w 2437871"/>
                <a:gd name="connsiteY1916" fmla="*/ 314072 h 1574215"/>
                <a:gd name="connsiteX1917" fmla="*/ 2280836 w 2437871"/>
                <a:gd name="connsiteY1917" fmla="*/ 239610 h 1574215"/>
                <a:gd name="connsiteX1918" fmla="*/ 2276820 w 2437871"/>
                <a:gd name="connsiteY1918" fmla="*/ 239610 h 1574215"/>
                <a:gd name="connsiteX1919" fmla="*/ 2276820 w 2437871"/>
                <a:gd name="connsiteY1919" fmla="*/ 314072 h 1574215"/>
                <a:gd name="connsiteX1920" fmla="*/ 157036 w 2437871"/>
                <a:gd name="connsiteY1920" fmla="*/ 1417260 h 1574215"/>
                <a:gd name="connsiteX1921" fmla="*/ 157036 w 2437871"/>
                <a:gd name="connsiteY1921" fmla="*/ 1491721 h 1574215"/>
                <a:gd name="connsiteX1922" fmla="*/ 161052 w 2437871"/>
                <a:gd name="connsiteY1922" fmla="*/ 1491721 h 1574215"/>
                <a:gd name="connsiteX1923" fmla="*/ 161052 w 2437871"/>
                <a:gd name="connsiteY1923" fmla="*/ 1417260 h 1574215"/>
                <a:gd name="connsiteX1924" fmla="*/ 157036 w 2437871"/>
                <a:gd name="connsiteY1924" fmla="*/ 1417260 h 1574215"/>
                <a:gd name="connsiteX1925" fmla="*/ 78478 w 2437871"/>
                <a:gd name="connsiteY1925" fmla="*/ 1417260 h 1574215"/>
                <a:gd name="connsiteX1926" fmla="*/ 78478 w 2437871"/>
                <a:gd name="connsiteY1926" fmla="*/ 1491721 h 1574215"/>
                <a:gd name="connsiteX1927" fmla="*/ 82494 w 2437871"/>
                <a:gd name="connsiteY1927" fmla="*/ 1491721 h 1574215"/>
                <a:gd name="connsiteX1928" fmla="*/ 82494 w 2437871"/>
                <a:gd name="connsiteY1928" fmla="*/ 1417260 h 1574215"/>
                <a:gd name="connsiteX1929" fmla="*/ 78478 w 2437871"/>
                <a:gd name="connsiteY1929" fmla="*/ 1417260 h 1574215"/>
                <a:gd name="connsiteX1930" fmla="*/ 392550 w 2437871"/>
                <a:gd name="connsiteY1930" fmla="*/ 1417260 h 1574215"/>
                <a:gd name="connsiteX1931" fmla="*/ 392550 w 2437871"/>
                <a:gd name="connsiteY1931" fmla="*/ 1491721 h 1574215"/>
                <a:gd name="connsiteX1932" fmla="*/ 396566 w 2437871"/>
                <a:gd name="connsiteY1932" fmla="*/ 1491721 h 1574215"/>
                <a:gd name="connsiteX1933" fmla="*/ 396566 w 2437871"/>
                <a:gd name="connsiteY1933" fmla="*/ 1417260 h 1574215"/>
                <a:gd name="connsiteX1934" fmla="*/ 392550 w 2437871"/>
                <a:gd name="connsiteY1934" fmla="*/ 1417260 h 1574215"/>
                <a:gd name="connsiteX1935" fmla="*/ 235514 w 2437871"/>
                <a:gd name="connsiteY1935" fmla="*/ 1417260 h 1574215"/>
                <a:gd name="connsiteX1936" fmla="*/ 235514 w 2437871"/>
                <a:gd name="connsiteY1936" fmla="*/ 1491721 h 1574215"/>
                <a:gd name="connsiteX1937" fmla="*/ 239530 w 2437871"/>
                <a:gd name="connsiteY1937" fmla="*/ 1491721 h 1574215"/>
                <a:gd name="connsiteX1938" fmla="*/ 239530 w 2437871"/>
                <a:gd name="connsiteY1938" fmla="*/ 1417260 h 1574215"/>
                <a:gd name="connsiteX1939" fmla="*/ 235514 w 2437871"/>
                <a:gd name="connsiteY1939" fmla="*/ 1417260 h 1574215"/>
                <a:gd name="connsiteX1940" fmla="*/ 314072 w 2437871"/>
                <a:gd name="connsiteY1940" fmla="*/ 1417260 h 1574215"/>
                <a:gd name="connsiteX1941" fmla="*/ 314072 w 2437871"/>
                <a:gd name="connsiteY1941" fmla="*/ 1491721 h 1574215"/>
                <a:gd name="connsiteX1942" fmla="*/ 318088 w 2437871"/>
                <a:gd name="connsiteY1942" fmla="*/ 1491721 h 1574215"/>
                <a:gd name="connsiteX1943" fmla="*/ 318088 w 2437871"/>
                <a:gd name="connsiteY1943" fmla="*/ 1417260 h 1574215"/>
                <a:gd name="connsiteX1944" fmla="*/ 314072 w 2437871"/>
                <a:gd name="connsiteY1944" fmla="*/ 1417260 h 1574215"/>
                <a:gd name="connsiteX1945" fmla="*/ 2276820 w 2437871"/>
                <a:gd name="connsiteY1945" fmla="*/ 1177649 h 1574215"/>
                <a:gd name="connsiteX1946" fmla="*/ 2280836 w 2437871"/>
                <a:gd name="connsiteY1946" fmla="*/ 1177649 h 1574215"/>
                <a:gd name="connsiteX1947" fmla="*/ 2280836 w 2437871"/>
                <a:gd name="connsiteY1947" fmla="*/ 1103188 h 1574215"/>
                <a:gd name="connsiteX1948" fmla="*/ 2276820 w 2437871"/>
                <a:gd name="connsiteY1948" fmla="*/ 1103188 h 1574215"/>
                <a:gd name="connsiteX1949" fmla="*/ 2276820 w 2437871"/>
                <a:gd name="connsiteY1949" fmla="*/ 1177649 h 1574215"/>
                <a:gd name="connsiteX1950" fmla="*/ 1103187 w 2437871"/>
                <a:gd name="connsiteY1950" fmla="*/ 157036 h 1574215"/>
                <a:gd name="connsiteX1951" fmla="*/ 1103187 w 2437871"/>
                <a:gd name="connsiteY1951" fmla="*/ 82574 h 1574215"/>
                <a:gd name="connsiteX1952" fmla="*/ 1099171 w 2437871"/>
                <a:gd name="connsiteY1952" fmla="*/ 82574 h 1574215"/>
                <a:gd name="connsiteX1953" fmla="*/ 1099171 w 2437871"/>
                <a:gd name="connsiteY1953" fmla="*/ 157036 h 1574215"/>
                <a:gd name="connsiteX1954" fmla="*/ 1103187 w 2437871"/>
                <a:gd name="connsiteY1954" fmla="*/ 157036 h 1574215"/>
                <a:gd name="connsiteX1955" fmla="*/ 1181665 w 2437871"/>
                <a:gd name="connsiteY1955" fmla="*/ 157036 h 1574215"/>
                <a:gd name="connsiteX1956" fmla="*/ 1181665 w 2437871"/>
                <a:gd name="connsiteY1956" fmla="*/ 82574 h 1574215"/>
                <a:gd name="connsiteX1957" fmla="*/ 1177649 w 2437871"/>
                <a:gd name="connsiteY1957" fmla="*/ 82574 h 1574215"/>
                <a:gd name="connsiteX1958" fmla="*/ 1177649 w 2437871"/>
                <a:gd name="connsiteY1958" fmla="*/ 157036 h 1574215"/>
                <a:gd name="connsiteX1959" fmla="*/ 1181665 w 2437871"/>
                <a:gd name="connsiteY1959" fmla="*/ 157036 h 1574215"/>
                <a:gd name="connsiteX1960" fmla="*/ 1417259 w 2437871"/>
                <a:gd name="connsiteY1960" fmla="*/ 157036 h 1574215"/>
                <a:gd name="connsiteX1961" fmla="*/ 1417259 w 2437871"/>
                <a:gd name="connsiteY1961" fmla="*/ 82574 h 1574215"/>
                <a:gd name="connsiteX1962" fmla="*/ 1413243 w 2437871"/>
                <a:gd name="connsiteY1962" fmla="*/ 82574 h 1574215"/>
                <a:gd name="connsiteX1963" fmla="*/ 1413243 w 2437871"/>
                <a:gd name="connsiteY1963" fmla="*/ 157036 h 1574215"/>
                <a:gd name="connsiteX1964" fmla="*/ 1417259 w 2437871"/>
                <a:gd name="connsiteY1964" fmla="*/ 157036 h 1574215"/>
                <a:gd name="connsiteX1965" fmla="*/ 1024629 w 2437871"/>
                <a:gd name="connsiteY1965" fmla="*/ 157036 h 1574215"/>
                <a:gd name="connsiteX1966" fmla="*/ 1024629 w 2437871"/>
                <a:gd name="connsiteY1966" fmla="*/ 82574 h 1574215"/>
                <a:gd name="connsiteX1967" fmla="*/ 1020613 w 2437871"/>
                <a:gd name="connsiteY1967" fmla="*/ 82574 h 1574215"/>
                <a:gd name="connsiteX1968" fmla="*/ 1020613 w 2437871"/>
                <a:gd name="connsiteY1968" fmla="*/ 157036 h 1574215"/>
                <a:gd name="connsiteX1969" fmla="*/ 1024629 w 2437871"/>
                <a:gd name="connsiteY1969" fmla="*/ 157036 h 1574215"/>
                <a:gd name="connsiteX1970" fmla="*/ 1338701 w 2437871"/>
                <a:gd name="connsiteY1970" fmla="*/ 157036 h 1574215"/>
                <a:gd name="connsiteX1971" fmla="*/ 1338701 w 2437871"/>
                <a:gd name="connsiteY1971" fmla="*/ 82574 h 1574215"/>
                <a:gd name="connsiteX1972" fmla="*/ 1334685 w 2437871"/>
                <a:gd name="connsiteY1972" fmla="*/ 82574 h 1574215"/>
                <a:gd name="connsiteX1973" fmla="*/ 1334685 w 2437871"/>
                <a:gd name="connsiteY1973" fmla="*/ 157036 h 1574215"/>
                <a:gd name="connsiteX1974" fmla="*/ 1338701 w 2437871"/>
                <a:gd name="connsiteY1974" fmla="*/ 157036 h 1574215"/>
                <a:gd name="connsiteX1975" fmla="*/ 1260223 w 2437871"/>
                <a:gd name="connsiteY1975" fmla="*/ 157036 h 1574215"/>
                <a:gd name="connsiteX1976" fmla="*/ 1260223 w 2437871"/>
                <a:gd name="connsiteY1976" fmla="*/ 82574 h 1574215"/>
                <a:gd name="connsiteX1977" fmla="*/ 1256207 w 2437871"/>
                <a:gd name="connsiteY1977" fmla="*/ 82574 h 1574215"/>
                <a:gd name="connsiteX1978" fmla="*/ 1256207 w 2437871"/>
                <a:gd name="connsiteY1978" fmla="*/ 157036 h 1574215"/>
                <a:gd name="connsiteX1979" fmla="*/ 1260223 w 2437871"/>
                <a:gd name="connsiteY1979" fmla="*/ 157036 h 1574215"/>
                <a:gd name="connsiteX1980" fmla="*/ 632080 w 2437871"/>
                <a:gd name="connsiteY1980" fmla="*/ 157036 h 1574215"/>
                <a:gd name="connsiteX1981" fmla="*/ 632080 w 2437871"/>
                <a:gd name="connsiteY1981" fmla="*/ 82574 h 1574215"/>
                <a:gd name="connsiteX1982" fmla="*/ 628063 w 2437871"/>
                <a:gd name="connsiteY1982" fmla="*/ 82574 h 1574215"/>
                <a:gd name="connsiteX1983" fmla="*/ 628063 w 2437871"/>
                <a:gd name="connsiteY1983" fmla="*/ 157036 h 1574215"/>
                <a:gd name="connsiteX1984" fmla="*/ 632080 w 2437871"/>
                <a:gd name="connsiteY1984" fmla="*/ 157036 h 1574215"/>
                <a:gd name="connsiteX1985" fmla="*/ 946151 w 2437871"/>
                <a:gd name="connsiteY1985" fmla="*/ 157036 h 1574215"/>
                <a:gd name="connsiteX1986" fmla="*/ 946151 w 2437871"/>
                <a:gd name="connsiteY1986" fmla="*/ 82574 h 1574215"/>
                <a:gd name="connsiteX1987" fmla="*/ 942135 w 2437871"/>
                <a:gd name="connsiteY1987" fmla="*/ 82574 h 1574215"/>
                <a:gd name="connsiteX1988" fmla="*/ 942135 w 2437871"/>
                <a:gd name="connsiteY1988" fmla="*/ 157036 h 1574215"/>
                <a:gd name="connsiteX1989" fmla="*/ 946151 w 2437871"/>
                <a:gd name="connsiteY1989" fmla="*/ 157036 h 1574215"/>
                <a:gd name="connsiteX1990" fmla="*/ 710638 w 2437871"/>
                <a:gd name="connsiteY1990" fmla="*/ 157036 h 1574215"/>
                <a:gd name="connsiteX1991" fmla="*/ 710638 w 2437871"/>
                <a:gd name="connsiteY1991" fmla="*/ 82574 h 1574215"/>
                <a:gd name="connsiteX1992" fmla="*/ 706621 w 2437871"/>
                <a:gd name="connsiteY1992" fmla="*/ 82574 h 1574215"/>
                <a:gd name="connsiteX1993" fmla="*/ 706621 w 2437871"/>
                <a:gd name="connsiteY1993" fmla="*/ 157036 h 1574215"/>
                <a:gd name="connsiteX1994" fmla="*/ 710638 w 2437871"/>
                <a:gd name="connsiteY1994" fmla="*/ 157036 h 1574215"/>
                <a:gd name="connsiteX1995" fmla="*/ 789115 w 2437871"/>
                <a:gd name="connsiteY1995" fmla="*/ 157036 h 1574215"/>
                <a:gd name="connsiteX1996" fmla="*/ 789115 w 2437871"/>
                <a:gd name="connsiteY1996" fmla="*/ 82574 h 1574215"/>
                <a:gd name="connsiteX1997" fmla="*/ 785099 w 2437871"/>
                <a:gd name="connsiteY1997" fmla="*/ 82574 h 1574215"/>
                <a:gd name="connsiteX1998" fmla="*/ 785099 w 2437871"/>
                <a:gd name="connsiteY1998" fmla="*/ 157036 h 1574215"/>
                <a:gd name="connsiteX1999" fmla="*/ 789115 w 2437871"/>
                <a:gd name="connsiteY1999" fmla="*/ 157036 h 1574215"/>
                <a:gd name="connsiteX2000" fmla="*/ 867673 w 2437871"/>
                <a:gd name="connsiteY2000" fmla="*/ 157036 h 1574215"/>
                <a:gd name="connsiteX2001" fmla="*/ 867673 w 2437871"/>
                <a:gd name="connsiteY2001" fmla="*/ 82574 h 1574215"/>
                <a:gd name="connsiteX2002" fmla="*/ 863657 w 2437871"/>
                <a:gd name="connsiteY2002" fmla="*/ 82574 h 1574215"/>
                <a:gd name="connsiteX2003" fmla="*/ 863657 w 2437871"/>
                <a:gd name="connsiteY2003" fmla="*/ 157036 h 1574215"/>
                <a:gd name="connsiteX2004" fmla="*/ 867673 w 2437871"/>
                <a:gd name="connsiteY2004" fmla="*/ 157036 h 1574215"/>
                <a:gd name="connsiteX2005" fmla="*/ 1652773 w 2437871"/>
                <a:gd name="connsiteY2005" fmla="*/ 157036 h 1574215"/>
                <a:gd name="connsiteX2006" fmla="*/ 1652773 w 2437871"/>
                <a:gd name="connsiteY2006" fmla="*/ 82574 h 1574215"/>
                <a:gd name="connsiteX2007" fmla="*/ 1648756 w 2437871"/>
                <a:gd name="connsiteY2007" fmla="*/ 82574 h 1574215"/>
                <a:gd name="connsiteX2008" fmla="*/ 1648756 w 2437871"/>
                <a:gd name="connsiteY2008" fmla="*/ 157036 h 1574215"/>
                <a:gd name="connsiteX2009" fmla="*/ 1652773 w 2437871"/>
                <a:gd name="connsiteY2009" fmla="*/ 157036 h 1574215"/>
                <a:gd name="connsiteX2010" fmla="*/ 2045322 w 2437871"/>
                <a:gd name="connsiteY2010" fmla="*/ 157036 h 1574215"/>
                <a:gd name="connsiteX2011" fmla="*/ 2045322 w 2437871"/>
                <a:gd name="connsiteY2011" fmla="*/ 82574 h 1574215"/>
                <a:gd name="connsiteX2012" fmla="*/ 2041306 w 2437871"/>
                <a:gd name="connsiteY2012" fmla="*/ 82574 h 1574215"/>
                <a:gd name="connsiteX2013" fmla="*/ 2041306 w 2437871"/>
                <a:gd name="connsiteY2013" fmla="*/ 157036 h 1574215"/>
                <a:gd name="connsiteX2014" fmla="*/ 2045322 w 2437871"/>
                <a:gd name="connsiteY2014" fmla="*/ 157036 h 1574215"/>
                <a:gd name="connsiteX2015" fmla="*/ 1495737 w 2437871"/>
                <a:gd name="connsiteY2015" fmla="*/ 157036 h 1574215"/>
                <a:gd name="connsiteX2016" fmla="*/ 1495737 w 2437871"/>
                <a:gd name="connsiteY2016" fmla="*/ 82574 h 1574215"/>
                <a:gd name="connsiteX2017" fmla="*/ 1491721 w 2437871"/>
                <a:gd name="connsiteY2017" fmla="*/ 82574 h 1574215"/>
                <a:gd name="connsiteX2018" fmla="*/ 1491721 w 2437871"/>
                <a:gd name="connsiteY2018" fmla="*/ 157036 h 1574215"/>
                <a:gd name="connsiteX2019" fmla="*/ 1495737 w 2437871"/>
                <a:gd name="connsiteY2019" fmla="*/ 157036 h 1574215"/>
                <a:gd name="connsiteX2020" fmla="*/ 1256207 w 2437871"/>
                <a:gd name="connsiteY2020" fmla="*/ 1260224 h 1574215"/>
                <a:gd name="connsiteX2021" fmla="*/ 1256207 w 2437871"/>
                <a:gd name="connsiteY2021" fmla="*/ 1334685 h 1574215"/>
                <a:gd name="connsiteX2022" fmla="*/ 1260223 w 2437871"/>
                <a:gd name="connsiteY2022" fmla="*/ 1334685 h 1574215"/>
                <a:gd name="connsiteX2023" fmla="*/ 1260223 w 2437871"/>
                <a:gd name="connsiteY2023" fmla="*/ 1260224 h 1574215"/>
                <a:gd name="connsiteX2024" fmla="*/ 1256207 w 2437871"/>
                <a:gd name="connsiteY2024" fmla="*/ 1260224 h 1574215"/>
                <a:gd name="connsiteX2025" fmla="*/ 1966764 w 2437871"/>
                <a:gd name="connsiteY2025" fmla="*/ 157036 h 1574215"/>
                <a:gd name="connsiteX2026" fmla="*/ 1966764 w 2437871"/>
                <a:gd name="connsiteY2026" fmla="*/ 82574 h 1574215"/>
                <a:gd name="connsiteX2027" fmla="*/ 1962748 w 2437871"/>
                <a:gd name="connsiteY2027" fmla="*/ 82574 h 1574215"/>
                <a:gd name="connsiteX2028" fmla="*/ 1962748 w 2437871"/>
                <a:gd name="connsiteY2028" fmla="*/ 157036 h 1574215"/>
                <a:gd name="connsiteX2029" fmla="*/ 1966764 w 2437871"/>
                <a:gd name="connsiteY2029" fmla="*/ 157036 h 1574215"/>
                <a:gd name="connsiteX2030" fmla="*/ 2280836 w 2437871"/>
                <a:gd name="connsiteY2030" fmla="*/ 157036 h 1574215"/>
                <a:gd name="connsiteX2031" fmla="*/ 2280836 w 2437871"/>
                <a:gd name="connsiteY2031" fmla="*/ 82574 h 1574215"/>
                <a:gd name="connsiteX2032" fmla="*/ 2276820 w 2437871"/>
                <a:gd name="connsiteY2032" fmla="*/ 82574 h 1574215"/>
                <a:gd name="connsiteX2033" fmla="*/ 2276820 w 2437871"/>
                <a:gd name="connsiteY2033" fmla="*/ 157036 h 1574215"/>
                <a:gd name="connsiteX2034" fmla="*/ 2280836 w 2437871"/>
                <a:gd name="connsiteY2034" fmla="*/ 157036 h 1574215"/>
                <a:gd name="connsiteX2035" fmla="*/ 2123800 w 2437871"/>
                <a:gd name="connsiteY2035" fmla="*/ 157036 h 1574215"/>
                <a:gd name="connsiteX2036" fmla="*/ 2123800 w 2437871"/>
                <a:gd name="connsiteY2036" fmla="*/ 82574 h 1574215"/>
                <a:gd name="connsiteX2037" fmla="*/ 2119784 w 2437871"/>
                <a:gd name="connsiteY2037" fmla="*/ 82574 h 1574215"/>
                <a:gd name="connsiteX2038" fmla="*/ 2119784 w 2437871"/>
                <a:gd name="connsiteY2038" fmla="*/ 157036 h 1574215"/>
                <a:gd name="connsiteX2039" fmla="*/ 2123800 w 2437871"/>
                <a:gd name="connsiteY2039" fmla="*/ 157036 h 1574215"/>
                <a:gd name="connsiteX2040" fmla="*/ 2276820 w 2437871"/>
                <a:gd name="connsiteY2040" fmla="*/ 235514 h 1574215"/>
                <a:gd name="connsiteX2041" fmla="*/ 2280836 w 2437871"/>
                <a:gd name="connsiteY2041" fmla="*/ 235514 h 1574215"/>
                <a:gd name="connsiteX2042" fmla="*/ 2280836 w 2437871"/>
                <a:gd name="connsiteY2042" fmla="*/ 161052 h 1574215"/>
                <a:gd name="connsiteX2043" fmla="*/ 2276820 w 2437871"/>
                <a:gd name="connsiteY2043" fmla="*/ 161052 h 1574215"/>
                <a:gd name="connsiteX2044" fmla="*/ 2276820 w 2437871"/>
                <a:gd name="connsiteY2044" fmla="*/ 235514 h 1574215"/>
                <a:gd name="connsiteX2045" fmla="*/ 1574215 w 2437871"/>
                <a:gd name="connsiteY2045" fmla="*/ 157036 h 1574215"/>
                <a:gd name="connsiteX2046" fmla="*/ 1574215 w 2437871"/>
                <a:gd name="connsiteY2046" fmla="*/ 82574 h 1574215"/>
                <a:gd name="connsiteX2047" fmla="*/ 1570198 w 2437871"/>
                <a:gd name="connsiteY2047" fmla="*/ 82574 h 1574215"/>
                <a:gd name="connsiteX2048" fmla="*/ 1570198 w 2437871"/>
                <a:gd name="connsiteY2048" fmla="*/ 157036 h 1574215"/>
                <a:gd name="connsiteX2049" fmla="*/ 1574215 w 2437871"/>
                <a:gd name="connsiteY2049" fmla="*/ 157036 h 1574215"/>
                <a:gd name="connsiteX2050" fmla="*/ 1888286 w 2437871"/>
                <a:gd name="connsiteY2050" fmla="*/ 157036 h 1574215"/>
                <a:gd name="connsiteX2051" fmla="*/ 1888286 w 2437871"/>
                <a:gd name="connsiteY2051" fmla="*/ 82574 h 1574215"/>
                <a:gd name="connsiteX2052" fmla="*/ 1884270 w 2437871"/>
                <a:gd name="connsiteY2052" fmla="*/ 82574 h 1574215"/>
                <a:gd name="connsiteX2053" fmla="*/ 1884270 w 2437871"/>
                <a:gd name="connsiteY2053" fmla="*/ 157036 h 1574215"/>
                <a:gd name="connsiteX2054" fmla="*/ 1888286 w 2437871"/>
                <a:gd name="connsiteY2054" fmla="*/ 157036 h 1574215"/>
                <a:gd name="connsiteX2055" fmla="*/ 1731250 w 2437871"/>
                <a:gd name="connsiteY2055" fmla="*/ 157036 h 1574215"/>
                <a:gd name="connsiteX2056" fmla="*/ 1731250 w 2437871"/>
                <a:gd name="connsiteY2056" fmla="*/ 82574 h 1574215"/>
                <a:gd name="connsiteX2057" fmla="*/ 1727234 w 2437871"/>
                <a:gd name="connsiteY2057" fmla="*/ 82574 h 1574215"/>
                <a:gd name="connsiteX2058" fmla="*/ 1727234 w 2437871"/>
                <a:gd name="connsiteY2058" fmla="*/ 157036 h 1574215"/>
                <a:gd name="connsiteX2059" fmla="*/ 1731250 w 2437871"/>
                <a:gd name="connsiteY2059" fmla="*/ 157036 h 1574215"/>
                <a:gd name="connsiteX2060" fmla="*/ 1809809 w 2437871"/>
                <a:gd name="connsiteY2060" fmla="*/ 157036 h 1574215"/>
                <a:gd name="connsiteX2061" fmla="*/ 1809809 w 2437871"/>
                <a:gd name="connsiteY2061" fmla="*/ 82574 h 1574215"/>
                <a:gd name="connsiteX2062" fmla="*/ 1805792 w 2437871"/>
                <a:gd name="connsiteY2062" fmla="*/ 82574 h 1574215"/>
                <a:gd name="connsiteX2063" fmla="*/ 1805792 w 2437871"/>
                <a:gd name="connsiteY2063" fmla="*/ 157036 h 1574215"/>
                <a:gd name="connsiteX2064" fmla="*/ 1809809 w 2437871"/>
                <a:gd name="connsiteY2064" fmla="*/ 157036 h 1574215"/>
                <a:gd name="connsiteX2065" fmla="*/ 1570198 w 2437871"/>
                <a:gd name="connsiteY2065" fmla="*/ 1417260 h 1574215"/>
                <a:gd name="connsiteX2066" fmla="*/ 1570198 w 2437871"/>
                <a:gd name="connsiteY2066" fmla="*/ 1491721 h 1574215"/>
                <a:gd name="connsiteX2067" fmla="*/ 1574215 w 2437871"/>
                <a:gd name="connsiteY2067" fmla="*/ 1491721 h 1574215"/>
                <a:gd name="connsiteX2068" fmla="*/ 1574215 w 2437871"/>
                <a:gd name="connsiteY2068" fmla="*/ 1417260 h 1574215"/>
                <a:gd name="connsiteX2069" fmla="*/ 1570198 w 2437871"/>
                <a:gd name="connsiteY2069" fmla="*/ 1417260 h 1574215"/>
                <a:gd name="connsiteX2070" fmla="*/ 161052 w 2437871"/>
                <a:gd name="connsiteY2070" fmla="*/ 318088 h 1574215"/>
                <a:gd name="connsiteX2071" fmla="*/ 157036 w 2437871"/>
                <a:gd name="connsiteY2071" fmla="*/ 318088 h 1574215"/>
                <a:gd name="connsiteX2072" fmla="*/ 157036 w 2437871"/>
                <a:gd name="connsiteY2072" fmla="*/ 392550 h 1574215"/>
                <a:gd name="connsiteX2073" fmla="*/ 161052 w 2437871"/>
                <a:gd name="connsiteY2073" fmla="*/ 392550 h 1574215"/>
                <a:gd name="connsiteX2074" fmla="*/ 161052 w 2437871"/>
                <a:gd name="connsiteY2074" fmla="*/ 318088 h 1574215"/>
                <a:gd name="connsiteX2075" fmla="*/ 161052 w 2437871"/>
                <a:gd name="connsiteY2075" fmla="*/ 396566 h 1574215"/>
                <a:gd name="connsiteX2076" fmla="*/ 157036 w 2437871"/>
                <a:gd name="connsiteY2076" fmla="*/ 396566 h 1574215"/>
                <a:gd name="connsiteX2077" fmla="*/ 157036 w 2437871"/>
                <a:gd name="connsiteY2077" fmla="*/ 471028 h 1574215"/>
                <a:gd name="connsiteX2078" fmla="*/ 161052 w 2437871"/>
                <a:gd name="connsiteY2078" fmla="*/ 471028 h 1574215"/>
                <a:gd name="connsiteX2079" fmla="*/ 161052 w 2437871"/>
                <a:gd name="connsiteY2079" fmla="*/ 396566 h 1574215"/>
                <a:gd name="connsiteX2080" fmla="*/ 2198342 w 2437871"/>
                <a:gd name="connsiteY2080" fmla="*/ 1417260 h 1574215"/>
                <a:gd name="connsiteX2081" fmla="*/ 2198342 w 2437871"/>
                <a:gd name="connsiteY2081" fmla="*/ 1491721 h 1574215"/>
                <a:gd name="connsiteX2082" fmla="*/ 2202358 w 2437871"/>
                <a:gd name="connsiteY2082" fmla="*/ 1491721 h 1574215"/>
                <a:gd name="connsiteX2083" fmla="*/ 2202358 w 2437871"/>
                <a:gd name="connsiteY2083" fmla="*/ 1417260 h 1574215"/>
                <a:gd name="connsiteX2084" fmla="*/ 2198342 w 2437871"/>
                <a:gd name="connsiteY2084" fmla="*/ 1417260 h 1574215"/>
                <a:gd name="connsiteX2085" fmla="*/ 161052 w 2437871"/>
                <a:gd name="connsiteY2085" fmla="*/ 161052 h 1574215"/>
                <a:gd name="connsiteX2086" fmla="*/ 157036 w 2437871"/>
                <a:gd name="connsiteY2086" fmla="*/ 161052 h 1574215"/>
                <a:gd name="connsiteX2087" fmla="*/ 157036 w 2437871"/>
                <a:gd name="connsiteY2087" fmla="*/ 235514 h 1574215"/>
                <a:gd name="connsiteX2088" fmla="*/ 161052 w 2437871"/>
                <a:gd name="connsiteY2088" fmla="*/ 235514 h 1574215"/>
                <a:gd name="connsiteX2089" fmla="*/ 161052 w 2437871"/>
                <a:gd name="connsiteY2089" fmla="*/ 161052 h 1574215"/>
                <a:gd name="connsiteX2090" fmla="*/ 82494 w 2437871"/>
                <a:gd name="connsiteY2090" fmla="*/ 1024630 h 1574215"/>
                <a:gd name="connsiteX2091" fmla="*/ 78478 w 2437871"/>
                <a:gd name="connsiteY2091" fmla="*/ 1024630 h 1574215"/>
                <a:gd name="connsiteX2092" fmla="*/ 78478 w 2437871"/>
                <a:gd name="connsiteY2092" fmla="*/ 1099091 h 1574215"/>
                <a:gd name="connsiteX2093" fmla="*/ 82494 w 2437871"/>
                <a:gd name="connsiteY2093" fmla="*/ 1099091 h 1574215"/>
                <a:gd name="connsiteX2094" fmla="*/ 82494 w 2437871"/>
                <a:gd name="connsiteY2094" fmla="*/ 1024630 h 1574215"/>
                <a:gd name="connsiteX2095" fmla="*/ 161052 w 2437871"/>
                <a:gd name="connsiteY2095" fmla="*/ 239530 h 1574215"/>
                <a:gd name="connsiteX2096" fmla="*/ 157036 w 2437871"/>
                <a:gd name="connsiteY2096" fmla="*/ 239530 h 1574215"/>
                <a:gd name="connsiteX2097" fmla="*/ 157036 w 2437871"/>
                <a:gd name="connsiteY2097" fmla="*/ 313992 h 1574215"/>
                <a:gd name="connsiteX2098" fmla="*/ 161052 w 2437871"/>
                <a:gd name="connsiteY2098" fmla="*/ 313992 h 1574215"/>
                <a:gd name="connsiteX2099" fmla="*/ 161052 w 2437871"/>
                <a:gd name="connsiteY2099" fmla="*/ 239530 h 1574215"/>
                <a:gd name="connsiteX2100" fmla="*/ 2276820 w 2437871"/>
                <a:gd name="connsiteY2100" fmla="*/ 1417260 h 1574215"/>
                <a:gd name="connsiteX2101" fmla="*/ 2276820 w 2437871"/>
                <a:gd name="connsiteY2101" fmla="*/ 1491721 h 1574215"/>
                <a:gd name="connsiteX2102" fmla="*/ 2280836 w 2437871"/>
                <a:gd name="connsiteY2102" fmla="*/ 1491721 h 1574215"/>
                <a:gd name="connsiteX2103" fmla="*/ 2280836 w 2437871"/>
                <a:gd name="connsiteY2103" fmla="*/ 1417260 h 1574215"/>
                <a:gd name="connsiteX2104" fmla="*/ 2276820 w 2437871"/>
                <a:gd name="connsiteY2104" fmla="*/ 1417260 h 1574215"/>
                <a:gd name="connsiteX2105" fmla="*/ 161052 w 2437871"/>
                <a:gd name="connsiteY2105" fmla="*/ 553602 h 1574215"/>
                <a:gd name="connsiteX2106" fmla="*/ 157036 w 2437871"/>
                <a:gd name="connsiteY2106" fmla="*/ 553602 h 1574215"/>
                <a:gd name="connsiteX2107" fmla="*/ 157036 w 2437871"/>
                <a:gd name="connsiteY2107" fmla="*/ 628064 h 1574215"/>
                <a:gd name="connsiteX2108" fmla="*/ 161052 w 2437871"/>
                <a:gd name="connsiteY2108" fmla="*/ 628064 h 1574215"/>
                <a:gd name="connsiteX2109" fmla="*/ 161052 w 2437871"/>
                <a:gd name="connsiteY2109" fmla="*/ 553602 h 1574215"/>
                <a:gd name="connsiteX2110" fmla="*/ 2355378 w 2437871"/>
                <a:gd name="connsiteY2110" fmla="*/ 1417260 h 1574215"/>
                <a:gd name="connsiteX2111" fmla="*/ 2355378 w 2437871"/>
                <a:gd name="connsiteY2111" fmla="*/ 1491721 h 1574215"/>
                <a:gd name="connsiteX2112" fmla="*/ 2359394 w 2437871"/>
                <a:gd name="connsiteY2112" fmla="*/ 1491721 h 1574215"/>
                <a:gd name="connsiteX2113" fmla="*/ 2359394 w 2437871"/>
                <a:gd name="connsiteY2113" fmla="*/ 1417260 h 1574215"/>
                <a:gd name="connsiteX2114" fmla="*/ 2355378 w 2437871"/>
                <a:gd name="connsiteY2114" fmla="*/ 1417260 h 1574215"/>
                <a:gd name="connsiteX2115" fmla="*/ 2008 w 2437871"/>
                <a:gd name="connsiteY2115" fmla="*/ 1491721 h 1574215"/>
                <a:gd name="connsiteX2116" fmla="*/ 4016 w 2437871"/>
                <a:gd name="connsiteY2116" fmla="*/ 1491721 h 1574215"/>
                <a:gd name="connsiteX2117" fmla="*/ 4016 w 2437871"/>
                <a:gd name="connsiteY2117" fmla="*/ 1417260 h 1574215"/>
                <a:gd name="connsiteX2118" fmla="*/ 2008 w 2437871"/>
                <a:gd name="connsiteY2118" fmla="*/ 1417260 h 1574215"/>
                <a:gd name="connsiteX2119" fmla="*/ 2008 w 2437871"/>
                <a:gd name="connsiteY2119" fmla="*/ 1413244 h 1574215"/>
                <a:gd name="connsiteX2120" fmla="*/ 4016 w 2437871"/>
                <a:gd name="connsiteY2120" fmla="*/ 1413244 h 1574215"/>
                <a:gd name="connsiteX2121" fmla="*/ 4016 w 2437871"/>
                <a:gd name="connsiteY2121" fmla="*/ 1338782 h 1574215"/>
                <a:gd name="connsiteX2122" fmla="*/ 2008 w 2437871"/>
                <a:gd name="connsiteY2122" fmla="*/ 1338782 h 1574215"/>
                <a:gd name="connsiteX2123" fmla="*/ 2008 w 2437871"/>
                <a:gd name="connsiteY2123" fmla="*/ 1334766 h 1574215"/>
                <a:gd name="connsiteX2124" fmla="*/ 4016 w 2437871"/>
                <a:gd name="connsiteY2124" fmla="*/ 1334766 h 1574215"/>
                <a:gd name="connsiteX2125" fmla="*/ 4016 w 2437871"/>
                <a:gd name="connsiteY2125" fmla="*/ 1260304 h 1574215"/>
                <a:gd name="connsiteX2126" fmla="*/ 2008 w 2437871"/>
                <a:gd name="connsiteY2126" fmla="*/ 1260304 h 1574215"/>
                <a:gd name="connsiteX2127" fmla="*/ 2008 w 2437871"/>
                <a:gd name="connsiteY2127" fmla="*/ 1256288 h 1574215"/>
                <a:gd name="connsiteX2128" fmla="*/ 4016 w 2437871"/>
                <a:gd name="connsiteY2128" fmla="*/ 1256288 h 1574215"/>
                <a:gd name="connsiteX2129" fmla="*/ 4016 w 2437871"/>
                <a:gd name="connsiteY2129" fmla="*/ 1181826 h 1574215"/>
                <a:gd name="connsiteX2130" fmla="*/ 2008 w 2437871"/>
                <a:gd name="connsiteY2130" fmla="*/ 1181826 h 1574215"/>
                <a:gd name="connsiteX2131" fmla="*/ 2008 w 2437871"/>
                <a:gd name="connsiteY2131" fmla="*/ 1177810 h 1574215"/>
                <a:gd name="connsiteX2132" fmla="*/ 4016 w 2437871"/>
                <a:gd name="connsiteY2132" fmla="*/ 1177810 h 1574215"/>
                <a:gd name="connsiteX2133" fmla="*/ 4016 w 2437871"/>
                <a:gd name="connsiteY2133" fmla="*/ 1103348 h 1574215"/>
                <a:gd name="connsiteX2134" fmla="*/ 2008 w 2437871"/>
                <a:gd name="connsiteY2134" fmla="*/ 1103348 h 1574215"/>
                <a:gd name="connsiteX2135" fmla="*/ 2008 w 2437871"/>
                <a:gd name="connsiteY2135" fmla="*/ 1099332 h 1574215"/>
                <a:gd name="connsiteX2136" fmla="*/ 4016 w 2437871"/>
                <a:gd name="connsiteY2136" fmla="*/ 1099332 h 1574215"/>
                <a:gd name="connsiteX2137" fmla="*/ 4016 w 2437871"/>
                <a:gd name="connsiteY2137" fmla="*/ 1024871 h 1574215"/>
                <a:gd name="connsiteX2138" fmla="*/ 2008 w 2437871"/>
                <a:gd name="connsiteY2138" fmla="*/ 1024871 h 1574215"/>
                <a:gd name="connsiteX2139" fmla="*/ 2008 w 2437871"/>
                <a:gd name="connsiteY2139" fmla="*/ 1020854 h 1574215"/>
                <a:gd name="connsiteX2140" fmla="*/ 4016 w 2437871"/>
                <a:gd name="connsiteY2140" fmla="*/ 1020854 h 1574215"/>
                <a:gd name="connsiteX2141" fmla="*/ 4016 w 2437871"/>
                <a:gd name="connsiteY2141" fmla="*/ 946393 h 1574215"/>
                <a:gd name="connsiteX2142" fmla="*/ 2008 w 2437871"/>
                <a:gd name="connsiteY2142" fmla="*/ 946393 h 1574215"/>
                <a:gd name="connsiteX2143" fmla="*/ 2008 w 2437871"/>
                <a:gd name="connsiteY2143" fmla="*/ 942377 h 1574215"/>
                <a:gd name="connsiteX2144" fmla="*/ 4016 w 2437871"/>
                <a:gd name="connsiteY2144" fmla="*/ 942377 h 1574215"/>
                <a:gd name="connsiteX2145" fmla="*/ 4016 w 2437871"/>
                <a:gd name="connsiteY2145" fmla="*/ 867915 h 1574215"/>
                <a:gd name="connsiteX2146" fmla="*/ 2008 w 2437871"/>
                <a:gd name="connsiteY2146" fmla="*/ 867915 h 1574215"/>
                <a:gd name="connsiteX2147" fmla="*/ 2008 w 2437871"/>
                <a:gd name="connsiteY2147" fmla="*/ 863899 h 1574215"/>
                <a:gd name="connsiteX2148" fmla="*/ 4016 w 2437871"/>
                <a:gd name="connsiteY2148" fmla="*/ 863899 h 1574215"/>
                <a:gd name="connsiteX2149" fmla="*/ 4016 w 2437871"/>
                <a:gd name="connsiteY2149" fmla="*/ 789437 h 1574215"/>
                <a:gd name="connsiteX2150" fmla="*/ 2008 w 2437871"/>
                <a:gd name="connsiteY2150" fmla="*/ 789437 h 1574215"/>
                <a:gd name="connsiteX2151" fmla="*/ 2008 w 2437871"/>
                <a:gd name="connsiteY2151" fmla="*/ 785421 h 1574215"/>
                <a:gd name="connsiteX2152" fmla="*/ 4016 w 2437871"/>
                <a:gd name="connsiteY2152" fmla="*/ 785421 h 1574215"/>
                <a:gd name="connsiteX2153" fmla="*/ 4016 w 2437871"/>
                <a:gd name="connsiteY2153" fmla="*/ 710959 h 1574215"/>
                <a:gd name="connsiteX2154" fmla="*/ 2008 w 2437871"/>
                <a:gd name="connsiteY2154" fmla="*/ 710959 h 1574215"/>
                <a:gd name="connsiteX2155" fmla="*/ 2008 w 2437871"/>
                <a:gd name="connsiteY2155" fmla="*/ 706943 h 1574215"/>
                <a:gd name="connsiteX2156" fmla="*/ 4016 w 2437871"/>
                <a:gd name="connsiteY2156" fmla="*/ 706943 h 1574215"/>
                <a:gd name="connsiteX2157" fmla="*/ 4016 w 2437871"/>
                <a:gd name="connsiteY2157" fmla="*/ 632481 h 1574215"/>
                <a:gd name="connsiteX2158" fmla="*/ 2008 w 2437871"/>
                <a:gd name="connsiteY2158" fmla="*/ 632481 h 1574215"/>
                <a:gd name="connsiteX2159" fmla="*/ 2008 w 2437871"/>
                <a:gd name="connsiteY2159" fmla="*/ 628465 h 1574215"/>
                <a:gd name="connsiteX2160" fmla="*/ 4016 w 2437871"/>
                <a:gd name="connsiteY2160" fmla="*/ 628465 h 1574215"/>
                <a:gd name="connsiteX2161" fmla="*/ 4016 w 2437871"/>
                <a:gd name="connsiteY2161" fmla="*/ 554004 h 1574215"/>
                <a:gd name="connsiteX2162" fmla="*/ 2008 w 2437871"/>
                <a:gd name="connsiteY2162" fmla="*/ 554004 h 1574215"/>
                <a:gd name="connsiteX2163" fmla="*/ 2008 w 2437871"/>
                <a:gd name="connsiteY2163" fmla="*/ 549987 h 1574215"/>
                <a:gd name="connsiteX2164" fmla="*/ 4016 w 2437871"/>
                <a:gd name="connsiteY2164" fmla="*/ 549987 h 1574215"/>
                <a:gd name="connsiteX2165" fmla="*/ 4016 w 2437871"/>
                <a:gd name="connsiteY2165" fmla="*/ 475526 h 1574215"/>
                <a:gd name="connsiteX2166" fmla="*/ 2008 w 2437871"/>
                <a:gd name="connsiteY2166" fmla="*/ 475526 h 1574215"/>
                <a:gd name="connsiteX2167" fmla="*/ 2008 w 2437871"/>
                <a:gd name="connsiteY2167" fmla="*/ 471510 h 1574215"/>
                <a:gd name="connsiteX2168" fmla="*/ 4016 w 2437871"/>
                <a:gd name="connsiteY2168" fmla="*/ 471510 h 1574215"/>
                <a:gd name="connsiteX2169" fmla="*/ 4016 w 2437871"/>
                <a:gd name="connsiteY2169" fmla="*/ 397048 h 1574215"/>
                <a:gd name="connsiteX2170" fmla="*/ 2008 w 2437871"/>
                <a:gd name="connsiteY2170" fmla="*/ 397048 h 1574215"/>
                <a:gd name="connsiteX2171" fmla="*/ 2008 w 2437871"/>
                <a:gd name="connsiteY2171" fmla="*/ 393032 h 1574215"/>
                <a:gd name="connsiteX2172" fmla="*/ 4016 w 2437871"/>
                <a:gd name="connsiteY2172" fmla="*/ 393032 h 1574215"/>
                <a:gd name="connsiteX2173" fmla="*/ 4016 w 2437871"/>
                <a:gd name="connsiteY2173" fmla="*/ 318570 h 1574215"/>
                <a:gd name="connsiteX2174" fmla="*/ 2008 w 2437871"/>
                <a:gd name="connsiteY2174" fmla="*/ 318570 h 1574215"/>
                <a:gd name="connsiteX2175" fmla="*/ 2008 w 2437871"/>
                <a:gd name="connsiteY2175" fmla="*/ 314554 h 1574215"/>
                <a:gd name="connsiteX2176" fmla="*/ 4016 w 2437871"/>
                <a:gd name="connsiteY2176" fmla="*/ 314554 h 1574215"/>
                <a:gd name="connsiteX2177" fmla="*/ 4016 w 2437871"/>
                <a:gd name="connsiteY2177" fmla="*/ 240092 h 1574215"/>
                <a:gd name="connsiteX2178" fmla="*/ 2008 w 2437871"/>
                <a:gd name="connsiteY2178" fmla="*/ 240092 h 1574215"/>
                <a:gd name="connsiteX2179" fmla="*/ 2008 w 2437871"/>
                <a:gd name="connsiteY2179" fmla="*/ 236076 h 1574215"/>
                <a:gd name="connsiteX2180" fmla="*/ 4016 w 2437871"/>
                <a:gd name="connsiteY2180" fmla="*/ 236076 h 1574215"/>
                <a:gd name="connsiteX2181" fmla="*/ 4016 w 2437871"/>
                <a:gd name="connsiteY2181" fmla="*/ 161615 h 1574215"/>
                <a:gd name="connsiteX2182" fmla="*/ 2008 w 2437871"/>
                <a:gd name="connsiteY2182" fmla="*/ 161615 h 1574215"/>
                <a:gd name="connsiteX2183" fmla="*/ 2008 w 2437871"/>
                <a:gd name="connsiteY2183" fmla="*/ 157598 h 1574215"/>
                <a:gd name="connsiteX2184" fmla="*/ 4016 w 2437871"/>
                <a:gd name="connsiteY2184" fmla="*/ 157598 h 1574215"/>
                <a:gd name="connsiteX2185" fmla="*/ 4016 w 2437871"/>
                <a:gd name="connsiteY2185" fmla="*/ 83137 h 1574215"/>
                <a:gd name="connsiteX2186" fmla="*/ 2008 w 2437871"/>
                <a:gd name="connsiteY2186" fmla="*/ 83137 h 1574215"/>
                <a:gd name="connsiteX2187" fmla="*/ 2008 w 2437871"/>
                <a:gd name="connsiteY2187" fmla="*/ 79120 h 1574215"/>
                <a:gd name="connsiteX2188" fmla="*/ 4016 w 2437871"/>
                <a:gd name="connsiteY2188" fmla="*/ 79120 h 1574215"/>
                <a:gd name="connsiteX2189" fmla="*/ 4016 w 2437871"/>
                <a:gd name="connsiteY2189" fmla="*/ 4016 h 1574215"/>
                <a:gd name="connsiteX2190" fmla="*/ 2008 w 2437871"/>
                <a:gd name="connsiteY2190" fmla="*/ 4016 h 1574215"/>
                <a:gd name="connsiteX2191" fmla="*/ 2008 w 2437871"/>
                <a:gd name="connsiteY2191" fmla="*/ 2008 h 1574215"/>
                <a:gd name="connsiteX2192" fmla="*/ 0 w 2437871"/>
                <a:gd name="connsiteY2192" fmla="*/ 2008 h 1574215"/>
                <a:gd name="connsiteX2193" fmla="*/ 0 w 2437871"/>
                <a:gd name="connsiteY2193" fmla="*/ 1560319 h 1574215"/>
                <a:gd name="connsiteX2194" fmla="*/ 4016 w 2437871"/>
                <a:gd name="connsiteY2194" fmla="*/ 1560319 h 1574215"/>
                <a:gd name="connsiteX2195" fmla="*/ 4016 w 2437871"/>
                <a:gd name="connsiteY2195" fmla="*/ 1495738 h 1574215"/>
                <a:gd name="connsiteX2196" fmla="*/ 2008 w 2437871"/>
                <a:gd name="connsiteY2196" fmla="*/ 1495738 h 1574215"/>
                <a:gd name="connsiteX2197" fmla="*/ 2008 w 2437871"/>
                <a:gd name="connsiteY2197" fmla="*/ 1491721 h 1574215"/>
                <a:gd name="connsiteX2198" fmla="*/ 161052 w 2437871"/>
                <a:gd name="connsiteY2198" fmla="*/ 632080 h 1574215"/>
                <a:gd name="connsiteX2199" fmla="*/ 157036 w 2437871"/>
                <a:gd name="connsiteY2199" fmla="*/ 632080 h 1574215"/>
                <a:gd name="connsiteX2200" fmla="*/ 157036 w 2437871"/>
                <a:gd name="connsiteY2200" fmla="*/ 706541 h 1574215"/>
                <a:gd name="connsiteX2201" fmla="*/ 161052 w 2437871"/>
                <a:gd name="connsiteY2201" fmla="*/ 706541 h 1574215"/>
                <a:gd name="connsiteX2202" fmla="*/ 161052 w 2437871"/>
                <a:gd name="connsiteY2202" fmla="*/ 632080 h 1574215"/>
                <a:gd name="connsiteX2203" fmla="*/ 2198342 w 2437871"/>
                <a:gd name="connsiteY2203" fmla="*/ 1260224 h 1574215"/>
                <a:gd name="connsiteX2204" fmla="*/ 2198342 w 2437871"/>
                <a:gd name="connsiteY2204" fmla="*/ 1334685 h 1574215"/>
                <a:gd name="connsiteX2205" fmla="*/ 2202358 w 2437871"/>
                <a:gd name="connsiteY2205" fmla="*/ 1334685 h 1574215"/>
                <a:gd name="connsiteX2206" fmla="*/ 2202358 w 2437871"/>
                <a:gd name="connsiteY2206" fmla="*/ 1260224 h 1574215"/>
                <a:gd name="connsiteX2207" fmla="*/ 2198342 w 2437871"/>
                <a:gd name="connsiteY2207" fmla="*/ 1260224 h 1574215"/>
                <a:gd name="connsiteX2208" fmla="*/ 1491721 w 2437871"/>
                <a:gd name="connsiteY2208" fmla="*/ 1260224 h 1574215"/>
                <a:gd name="connsiteX2209" fmla="*/ 1491721 w 2437871"/>
                <a:gd name="connsiteY2209" fmla="*/ 1334685 h 1574215"/>
                <a:gd name="connsiteX2210" fmla="*/ 1495737 w 2437871"/>
                <a:gd name="connsiteY2210" fmla="*/ 1334685 h 1574215"/>
                <a:gd name="connsiteX2211" fmla="*/ 1495737 w 2437871"/>
                <a:gd name="connsiteY2211" fmla="*/ 1260224 h 1574215"/>
                <a:gd name="connsiteX2212" fmla="*/ 1491721 w 2437871"/>
                <a:gd name="connsiteY2212" fmla="*/ 1260224 h 1574215"/>
                <a:gd name="connsiteX2213" fmla="*/ 1570198 w 2437871"/>
                <a:gd name="connsiteY2213" fmla="*/ 1260224 h 1574215"/>
                <a:gd name="connsiteX2214" fmla="*/ 1570198 w 2437871"/>
                <a:gd name="connsiteY2214" fmla="*/ 1334685 h 1574215"/>
                <a:gd name="connsiteX2215" fmla="*/ 1574215 w 2437871"/>
                <a:gd name="connsiteY2215" fmla="*/ 1334685 h 1574215"/>
                <a:gd name="connsiteX2216" fmla="*/ 1574215 w 2437871"/>
                <a:gd name="connsiteY2216" fmla="*/ 1260224 h 1574215"/>
                <a:gd name="connsiteX2217" fmla="*/ 1570198 w 2437871"/>
                <a:gd name="connsiteY2217" fmla="*/ 1260224 h 1574215"/>
                <a:gd name="connsiteX2218" fmla="*/ 1334685 w 2437871"/>
                <a:gd name="connsiteY2218" fmla="*/ 1260224 h 1574215"/>
                <a:gd name="connsiteX2219" fmla="*/ 1334685 w 2437871"/>
                <a:gd name="connsiteY2219" fmla="*/ 1334685 h 1574215"/>
                <a:gd name="connsiteX2220" fmla="*/ 1338701 w 2437871"/>
                <a:gd name="connsiteY2220" fmla="*/ 1334685 h 1574215"/>
                <a:gd name="connsiteX2221" fmla="*/ 1338701 w 2437871"/>
                <a:gd name="connsiteY2221" fmla="*/ 1260224 h 1574215"/>
                <a:gd name="connsiteX2222" fmla="*/ 1334685 w 2437871"/>
                <a:gd name="connsiteY2222" fmla="*/ 1260224 h 1574215"/>
                <a:gd name="connsiteX2223" fmla="*/ 1648756 w 2437871"/>
                <a:gd name="connsiteY2223" fmla="*/ 1260224 h 1574215"/>
                <a:gd name="connsiteX2224" fmla="*/ 1648756 w 2437871"/>
                <a:gd name="connsiteY2224" fmla="*/ 1334685 h 1574215"/>
                <a:gd name="connsiteX2225" fmla="*/ 1652773 w 2437871"/>
                <a:gd name="connsiteY2225" fmla="*/ 1334685 h 1574215"/>
                <a:gd name="connsiteX2226" fmla="*/ 1652773 w 2437871"/>
                <a:gd name="connsiteY2226" fmla="*/ 1260224 h 1574215"/>
                <a:gd name="connsiteX2227" fmla="*/ 1648756 w 2437871"/>
                <a:gd name="connsiteY2227" fmla="*/ 1260224 h 1574215"/>
                <a:gd name="connsiteX2228" fmla="*/ 1413243 w 2437871"/>
                <a:gd name="connsiteY2228" fmla="*/ 1260224 h 1574215"/>
                <a:gd name="connsiteX2229" fmla="*/ 1413243 w 2437871"/>
                <a:gd name="connsiteY2229" fmla="*/ 1334685 h 1574215"/>
                <a:gd name="connsiteX2230" fmla="*/ 1417259 w 2437871"/>
                <a:gd name="connsiteY2230" fmla="*/ 1334685 h 1574215"/>
                <a:gd name="connsiteX2231" fmla="*/ 1417259 w 2437871"/>
                <a:gd name="connsiteY2231" fmla="*/ 1260224 h 1574215"/>
                <a:gd name="connsiteX2232" fmla="*/ 1413243 w 2437871"/>
                <a:gd name="connsiteY2232" fmla="*/ 1260224 h 1574215"/>
                <a:gd name="connsiteX2233" fmla="*/ 2041306 w 2437871"/>
                <a:gd name="connsiteY2233" fmla="*/ 1260224 h 1574215"/>
                <a:gd name="connsiteX2234" fmla="*/ 2041306 w 2437871"/>
                <a:gd name="connsiteY2234" fmla="*/ 1334685 h 1574215"/>
                <a:gd name="connsiteX2235" fmla="*/ 2045322 w 2437871"/>
                <a:gd name="connsiteY2235" fmla="*/ 1334685 h 1574215"/>
                <a:gd name="connsiteX2236" fmla="*/ 2045322 w 2437871"/>
                <a:gd name="connsiteY2236" fmla="*/ 1260224 h 1574215"/>
                <a:gd name="connsiteX2237" fmla="*/ 2041306 w 2437871"/>
                <a:gd name="connsiteY2237" fmla="*/ 1260224 h 1574215"/>
                <a:gd name="connsiteX2238" fmla="*/ 1727234 w 2437871"/>
                <a:gd name="connsiteY2238" fmla="*/ 1260224 h 1574215"/>
                <a:gd name="connsiteX2239" fmla="*/ 1727234 w 2437871"/>
                <a:gd name="connsiteY2239" fmla="*/ 1334685 h 1574215"/>
                <a:gd name="connsiteX2240" fmla="*/ 1731250 w 2437871"/>
                <a:gd name="connsiteY2240" fmla="*/ 1334685 h 1574215"/>
                <a:gd name="connsiteX2241" fmla="*/ 1731250 w 2437871"/>
                <a:gd name="connsiteY2241" fmla="*/ 1260224 h 1574215"/>
                <a:gd name="connsiteX2242" fmla="*/ 1727234 w 2437871"/>
                <a:gd name="connsiteY2242" fmla="*/ 1260224 h 1574215"/>
                <a:gd name="connsiteX2243" fmla="*/ 2119784 w 2437871"/>
                <a:gd name="connsiteY2243" fmla="*/ 1260224 h 1574215"/>
                <a:gd name="connsiteX2244" fmla="*/ 2119784 w 2437871"/>
                <a:gd name="connsiteY2244" fmla="*/ 1334685 h 1574215"/>
                <a:gd name="connsiteX2245" fmla="*/ 2123800 w 2437871"/>
                <a:gd name="connsiteY2245" fmla="*/ 1334685 h 1574215"/>
                <a:gd name="connsiteX2246" fmla="*/ 2123800 w 2437871"/>
                <a:gd name="connsiteY2246" fmla="*/ 1260224 h 1574215"/>
                <a:gd name="connsiteX2247" fmla="*/ 2119784 w 2437871"/>
                <a:gd name="connsiteY2247" fmla="*/ 1260224 h 1574215"/>
                <a:gd name="connsiteX2248" fmla="*/ 1962748 w 2437871"/>
                <a:gd name="connsiteY2248" fmla="*/ 1260224 h 1574215"/>
                <a:gd name="connsiteX2249" fmla="*/ 1962748 w 2437871"/>
                <a:gd name="connsiteY2249" fmla="*/ 1334685 h 1574215"/>
                <a:gd name="connsiteX2250" fmla="*/ 1966764 w 2437871"/>
                <a:gd name="connsiteY2250" fmla="*/ 1334685 h 1574215"/>
                <a:gd name="connsiteX2251" fmla="*/ 1966764 w 2437871"/>
                <a:gd name="connsiteY2251" fmla="*/ 1260224 h 1574215"/>
                <a:gd name="connsiteX2252" fmla="*/ 1962748 w 2437871"/>
                <a:gd name="connsiteY2252" fmla="*/ 1260224 h 1574215"/>
                <a:gd name="connsiteX2253" fmla="*/ 1805792 w 2437871"/>
                <a:gd name="connsiteY2253" fmla="*/ 1260224 h 1574215"/>
                <a:gd name="connsiteX2254" fmla="*/ 1805792 w 2437871"/>
                <a:gd name="connsiteY2254" fmla="*/ 1334685 h 1574215"/>
                <a:gd name="connsiteX2255" fmla="*/ 1809809 w 2437871"/>
                <a:gd name="connsiteY2255" fmla="*/ 1334685 h 1574215"/>
                <a:gd name="connsiteX2256" fmla="*/ 1809809 w 2437871"/>
                <a:gd name="connsiteY2256" fmla="*/ 1260224 h 1574215"/>
                <a:gd name="connsiteX2257" fmla="*/ 1805792 w 2437871"/>
                <a:gd name="connsiteY2257" fmla="*/ 1260224 h 1574215"/>
                <a:gd name="connsiteX2258" fmla="*/ 1884270 w 2437871"/>
                <a:gd name="connsiteY2258" fmla="*/ 1260224 h 1574215"/>
                <a:gd name="connsiteX2259" fmla="*/ 1884270 w 2437871"/>
                <a:gd name="connsiteY2259" fmla="*/ 1334685 h 1574215"/>
                <a:gd name="connsiteX2260" fmla="*/ 1888286 w 2437871"/>
                <a:gd name="connsiteY2260" fmla="*/ 1334685 h 1574215"/>
                <a:gd name="connsiteX2261" fmla="*/ 1888286 w 2437871"/>
                <a:gd name="connsiteY2261" fmla="*/ 1260224 h 1574215"/>
                <a:gd name="connsiteX2262" fmla="*/ 1884270 w 2437871"/>
                <a:gd name="connsiteY2262" fmla="*/ 1260224 h 1574215"/>
                <a:gd name="connsiteX2263" fmla="*/ 161052 w 2437871"/>
                <a:gd name="connsiteY2263" fmla="*/ 1024630 h 1574215"/>
                <a:gd name="connsiteX2264" fmla="*/ 157036 w 2437871"/>
                <a:gd name="connsiteY2264" fmla="*/ 1024630 h 1574215"/>
                <a:gd name="connsiteX2265" fmla="*/ 157036 w 2437871"/>
                <a:gd name="connsiteY2265" fmla="*/ 1099091 h 1574215"/>
                <a:gd name="connsiteX2266" fmla="*/ 161052 w 2437871"/>
                <a:gd name="connsiteY2266" fmla="*/ 1099091 h 1574215"/>
                <a:gd name="connsiteX2267" fmla="*/ 161052 w 2437871"/>
                <a:gd name="connsiteY2267" fmla="*/ 1024630 h 1574215"/>
                <a:gd name="connsiteX2268" fmla="*/ 1020613 w 2437871"/>
                <a:gd name="connsiteY2268" fmla="*/ 1417260 h 1574215"/>
                <a:gd name="connsiteX2269" fmla="*/ 1020613 w 2437871"/>
                <a:gd name="connsiteY2269" fmla="*/ 1491721 h 1574215"/>
                <a:gd name="connsiteX2270" fmla="*/ 1024629 w 2437871"/>
                <a:gd name="connsiteY2270" fmla="*/ 1491721 h 1574215"/>
                <a:gd name="connsiteX2271" fmla="*/ 1024629 w 2437871"/>
                <a:gd name="connsiteY2271" fmla="*/ 1417260 h 1574215"/>
                <a:gd name="connsiteX2272" fmla="*/ 1020613 w 2437871"/>
                <a:gd name="connsiteY2272" fmla="*/ 1417260 h 1574215"/>
                <a:gd name="connsiteX2273" fmla="*/ 1099171 w 2437871"/>
                <a:gd name="connsiteY2273" fmla="*/ 1417260 h 1574215"/>
                <a:gd name="connsiteX2274" fmla="*/ 1099171 w 2437871"/>
                <a:gd name="connsiteY2274" fmla="*/ 1491721 h 1574215"/>
                <a:gd name="connsiteX2275" fmla="*/ 1103187 w 2437871"/>
                <a:gd name="connsiteY2275" fmla="*/ 1491721 h 1574215"/>
                <a:gd name="connsiteX2276" fmla="*/ 1103187 w 2437871"/>
                <a:gd name="connsiteY2276" fmla="*/ 1417260 h 1574215"/>
                <a:gd name="connsiteX2277" fmla="*/ 1099171 w 2437871"/>
                <a:gd name="connsiteY2277" fmla="*/ 1417260 h 1574215"/>
                <a:gd name="connsiteX2278" fmla="*/ 161052 w 2437871"/>
                <a:gd name="connsiteY2278" fmla="*/ 867674 h 1574215"/>
                <a:gd name="connsiteX2279" fmla="*/ 157036 w 2437871"/>
                <a:gd name="connsiteY2279" fmla="*/ 867674 h 1574215"/>
                <a:gd name="connsiteX2280" fmla="*/ 157036 w 2437871"/>
                <a:gd name="connsiteY2280" fmla="*/ 942136 h 1574215"/>
                <a:gd name="connsiteX2281" fmla="*/ 161052 w 2437871"/>
                <a:gd name="connsiteY2281" fmla="*/ 942136 h 1574215"/>
                <a:gd name="connsiteX2282" fmla="*/ 161052 w 2437871"/>
                <a:gd name="connsiteY2282" fmla="*/ 867674 h 1574215"/>
                <a:gd name="connsiteX2283" fmla="*/ 2119784 w 2437871"/>
                <a:gd name="connsiteY2283" fmla="*/ 1417260 h 1574215"/>
                <a:gd name="connsiteX2284" fmla="*/ 2119784 w 2437871"/>
                <a:gd name="connsiteY2284" fmla="*/ 1491721 h 1574215"/>
                <a:gd name="connsiteX2285" fmla="*/ 2123800 w 2437871"/>
                <a:gd name="connsiteY2285" fmla="*/ 1491721 h 1574215"/>
                <a:gd name="connsiteX2286" fmla="*/ 2123800 w 2437871"/>
                <a:gd name="connsiteY2286" fmla="*/ 1417260 h 1574215"/>
                <a:gd name="connsiteX2287" fmla="*/ 2119784 w 2437871"/>
                <a:gd name="connsiteY2287" fmla="*/ 1417260 h 1574215"/>
                <a:gd name="connsiteX2288" fmla="*/ 1256207 w 2437871"/>
                <a:gd name="connsiteY2288" fmla="*/ 1417260 h 1574215"/>
                <a:gd name="connsiteX2289" fmla="*/ 1256207 w 2437871"/>
                <a:gd name="connsiteY2289" fmla="*/ 1491721 h 1574215"/>
                <a:gd name="connsiteX2290" fmla="*/ 1260223 w 2437871"/>
                <a:gd name="connsiteY2290" fmla="*/ 1491721 h 1574215"/>
                <a:gd name="connsiteX2291" fmla="*/ 1260223 w 2437871"/>
                <a:gd name="connsiteY2291" fmla="*/ 1417260 h 1574215"/>
                <a:gd name="connsiteX2292" fmla="*/ 1256207 w 2437871"/>
                <a:gd name="connsiteY2292" fmla="*/ 1417260 h 1574215"/>
                <a:gd name="connsiteX2293" fmla="*/ 1177649 w 2437871"/>
                <a:gd name="connsiteY2293" fmla="*/ 1417260 h 1574215"/>
                <a:gd name="connsiteX2294" fmla="*/ 1177649 w 2437871"/>
                <a:gd name="connsiteY2294" fmla="*/ 1491721 h 1574215"/>
                <a:gd name="connsiteX2295" fmla="*/ 1181665 w 2437871"/>
                <a:gd name="connsiteY2295" fmla="*/ 1491721 h 1574215"/>
                <a:gd name="connsiteX2296" fmla="*/ 1181665 w 2437871"/>
                <a:gd name="connsiteY2296" fmla="*/ 1417260 h 1574215"/>
                <a:gd name="connsiteX2297" fmla="*/ 1177649 w 2437871"/>
                <a:gd name="connsiteY2297" fmla="*/ 1417260 h 1574215"/>
                <a:gd name="connsiteX2298" fmla="*/ 863657 w 2437871"/>
                <a:gd name="connsiteY2298" fmla="*/ 1417260 h 1574215"/>
                <a:gd name="connsiteX2299" fmla="*/ 863657 w 2437871"/>
                <a:gd name="connsiteY2299" fmla="*/ 1491721 h 1574215"/>
                <a:gd name="connsiteX2300" fmla="*/ 867673 w 2437871"/>
                <a:gd name="connsiteY2300" fmla="*/ 1491721 h 1574215"/>
                <a:gd name="connsiteX2301" fmla="*/ 867673 w 2437871"/>
                <a:gd name="connsiteY2301" fmla="*/ 1417260 h 1574215"/>
                <a:gd name="connsiteX2302" fmla="*/ 863657 w 2437871"/>
                <a:gd name="connsiteY2302" fmla="*/ 1417260 h 1574215"/>
                <a:gd name="connsiteX2303" fmla="*/ 161052 w 2437871"/>
                <a:gd name="connsiteY2303" fmla="*/ 1103188 h 1574215"/>
                <a:gd name="connsiteX2304" fmla="*/ 157036 w 2437871"/>
                <a:gd name="connsiteY2304" fmla="*/ 1103188 h 1574215"/>
                <a:gd name="connsiteX2305" fmla="*/ 157036 w 2437871"/>
                <a:gd name="connsiteY2305" fmla="*/ 1177649 h 1574215"/>
                <a:gd name="connsiteX2306" fmla="*/ 161052 w 2437871"/>
                <a:gd name="connsiteY2306" fmla="*/ 1177649 h 1574215"/>
                <a:gd name="connsiteX2307" fmla="*/ 161052 w 2437871"/>
                <a:gd name="connsiteY2307" fmla="*/ 1103188 h 1574215"/>
                <a:gd name="connsiteX2308" fmla="*/ 942135 w 2437871"/>
                <a:gd name="connsiteY2308" fmla="*/ 1417260 h 1574215"/>
                <a:gd name="connsiteX2309" fmla="*/ 942135 w 2437871"/>
                <a:gd name="connsiteY2309" fmla="*/ 1491721 h 1574215"/>
                <a:gd name="connsiteX2310" fmla="*/ 946151 w 2437871"/>
                <a:gd name="connsiteY2310" fmla="*/ 1491721 h 1574215"/>
                <a:gd name="connsiteX2311" fmla="*/ 946151 w 2437871"/>
                <a:gd name="connsiteY2311" fmla="*/ 1417260 h 1574215"/>
                <a:gd name="connsiteX2312" fmla="*/ 942135 w 2437871"/>
                <a:gd name="connsiteY2312" fmla="*/ 1417260 h 1574215"/>
                <a:gd name="connsiteX2313" fmla="*/ 161052 w 2437871"/>
                <a:gd name="connsiteY2313" fmla="*/ 946152 h 1574215"/>
                <a:gd name="connsiteX2314" fmla="*/ 157036 w 2437871"/>
                <a:gd name="connsiteY2314" fmla="*/ 946152 h 1574215"/>
                <a:gd name="connsiteX2315" fmla="*/ 157036 w 2437871"/>
                <a:gd name="connsiteY2315" fmla="*/ 1020613 h 1574215"/>
                <a:gd name="connsiteX2316" fmla="*/ 161052 w 2437871"/>
                <a:gd name="connsiteY2316" fmla="*/ 1020613 h 1574215"/>
                <a:gd name="connsiteX2317" fmla="*/ 161052 w 2437871"/>
                <a:gd name="connsiteY2317" fmla="*/ 946152 h 1574215"/>
                <a:gd name="connsiteX2318" fmla="*/ 785099 w 2437871"/>
                <a:gd name="connsiteY2318" fmla="*/ 1417260 h 1574215"/>
                <a:gd name="connsiteX2319" fmla="*/ 785099 w 2437871"/>
                <a:gd name="connsiteY2319" fmla="*/ 1491721 h 1574215"/>
                <a:gd name="connsiteX2320" fmla="*/ 789115 w 2437871"/>
                <a:gd name="connsiteY2320" fmla="*/ 1491721 h 1574215"/>
                <a:gd name="connsiteX2321" fmla="*/ 789115 w 2437871"/>
                <a:gd name="connsiteY2321" fmla="*/ 1417260 h 1574215"/>
                <a:gd name="connsiteX2322" fmla="*/ 785099 w 2437871"/>
                <a:gd name="connsiteY2322" fmla="*/ 1417260 h 1574215"/>
                <a:gd name="connsiteX2323" fmla="*/ 161052 w 2437871"/>
                <a:gd name="connsiteY2323" fmla="*/ 789116 h 1574215"/>
                <a:gd name="connsiteX2324" fmla="*/ 157036 w 2437871"/>
                <a:gd name="connsiteY2324" fmla="*/ 789116 h 1574215"/>
                <a:gd name="connsiteX2325" fmla="*/ 157036 w 2437871"/>
                <a:gd name="connsiteY2325" fmla="*/ 863577 h 1574215"/>
                <a:gd name="connsiteX2326" fmla="*/ 161052 w 2437871"/>
                <a:gd name="connsiteY2326" fmla="*/ 863577 h 1574215"/>
                <a:gd name="connsiteX2327" fmla="*/ 161052 w 2437871"/>
                <a:gd name="connsiteY2327" fmla="*/ 789116 h 1574215"/>
                <a:gd name="connsiteX2328" fmla="*/ 1727234 w 2437871"/>
                <a:gd name="connsiteY2328" fmla="*/ 1417260 h 1574215"/>
                <a:gd name="connsiteX2329" fmla="*/ 1727234 w 2437871"/>
                <a:gd name="connsiteY2329" fmla="*/ 1491721 h 1574215"/>
                <a:gd name="connsiteX2330" fmla="*/ 1731250 w 2437871"/>
                <a:gd name="connsiteY2330" fmla="*/ 1491721 h 1574215"/>
                <a:gd name="connsiteX2331" fmla="*/ 1731250 w 2437871"/>
                <a:gd name="connsiteY2331" fmla="*/ 1417260 h 1574215"/>
                <a:gd name="connsiteX2332" fmla="*/ 1727234 w 2437871"/>
                <a:gd name="connsiteY2332" fmla="*/ 1417260 h 1574215"/>
                <a:gd name="connsiteX2333" fmla="*/ 1805792 w 2437871"/>
                <a:gd name="connsiteY2333" fmla="*/ 1417260 h 1574215"/>
                <a:gd name="connsiteX2334" fmla="*/ 1805792 w 2437871"/>
                <a:gd name="connsiteY2334" fmla="*/ 1491721 h 1574215"/>
                <a:gd name="connsiteX2335" fmla="*/ 1809809 w 2437871"/>
                <a:gd name="connsiteY2335" fmla="*/ 1491721 h 1574215"/>
                <a:gd name="connsiteX2336" fmla="*/ 1809809 w 2437871"/>
                <a:gd name="connsiteY2336" fmla="*/ 1417260 h 1574215"/>
                <a:gd name="connsiteX2337" fmla="*/ 1805792 w 2437871"/>
                <a:gd name="connsiteY2337" fmla="*/ 1417260 h 1574215"/>
                <a:gd name="connsiteX2338" fmla="*/ 1884270 w 2437871"/>
                <a:gd name="connsiteY2338" fmla="*/ 1417260 h 1574215"/>
                <a:gd name="connsiteX2339" fmla="*/ 1884270 w 2437871"/>
                <a:gd name="connsiteY2339" fmla="*/ 1491721 h 1574215"/>
                <a:gd name="connsiteX2340" fmla="*/ 1888286 w 2437871"/>
                <a:gd name="connsiteY2340" fmla="*/ 1491721 h 1574215"/>
                <a:gd name="connsiteX2341" fmla="*/ 1888286 w 2437871"/>
                <a:gd name="connsiteY2341" fmla="*/ 1417260 h 1574215"/>
                <a:gd name="connsiteX2342" fmla="*/ 1884270 w 2437871"/>
                <a:gd name="connsiteY2342" fmla="*/ 1417260 h 1574215"/>
                <a:gd name="connsiteX2343" fmla="*/ 1962748 w 2437871"/>
                <a:gd name="connsiteY2343" fmla="*/ 1417260 h 1574215"/>
                <a:gd name="connsiteX2344" fmla="*/ 1962748 w 2437871"/>
                <a:gd name="connsiteY2344" fmla="*/ 1491721 h 1574215"/>
                <a:gd name="connsiteX2345" fmla="*/ 1966764 w 2437871"/>
                <a:gd name="connsiteY2345" fmla="*/ 1491721 h 1574215"/>
                <a:gd name="connsiteX2346" fmla="*/ 1966764 w 2437871"/>
                <a:gd name="connsiteY2346" fmla="*/ 1417260 h 1574215"/>
                <a:gd name="connsiteX2347" fmla="*/ 1962748 w 2437871"/>
                <a:gd name="connsiteY2347" fmla="*/ 1417260 h 1574215"/>
                <a:gd name="connsiteX2348" fmla="*/ 2041306 w 2437871"/>
                <a:gd name="connsiteY2348" fmla="*/ 1417260 h 1574215"/>
                <a:gd name="connsiteX2349" fmla="*/ 2041306 w 2437871"/>
                <a:gd name="connsiteY2349" fmla="*/ 1491721 h 1574215"/>
                <a:gd name="connsiteX2350" fmla="*/ 2045322 w 2437871"/>
                <a:gd name="connsiteY2350" fmla="*/ 1491721 h 1574215"/>
                <a:gd name="connsiteX2351" fmla="*/ 2045322 w 2437871"/>
                <a:gd name="connsiteY2351" fmla="*/ 1417260 h 1574215"/>
                <a:gd name="connsiteX2352" fmla="*/ 2041306 w 2437871"/>
                <a:gd name="connsiteY2352" fmla="*/ 1417260 h 1574215"/>
                <a:gd name="connsiteX2353" fmla="*/ 1491721 w 2437871"/>
                <a:gd name="connsiteY2353" fmla="*/ 1417260 h 1574215"/>
                <a:gd name="connsiteX2354" fmla="*/ 1491721 w 2437871"/>
                <a:gd name="connsiteY2354" fmla="*/ 1491721 h 1574215"/>
                <a:gd name="connsiteX2355" fmla="*/ 1495737 w 2437871"/>
                <a:gd name="connsiteY2355" fmla="*/ 1491721 h 1574215"/>
                <a:gd name="connsiteX2356" fmla="*/ 1495737 w 2437871"/>
                <a:gd name="connsiteY2356" fmla="*/ 1417260 h 1574215"/>
                <a:gd name="connsiteX2357" fmla="*/ 1491721 w 2437871"/>
                <a:gd name="connsiteY2357" fmla="*/ 1417260 h 1574215"/>
                <a:gd name="connsiteX2358" fmla="*/ 1413243 w 2437871"/>
                <a:gd name="connsiteY2358" fmla="*/ 1417260 h 1574215"/>
                <a:gd name="connsiteX2359" fmla="*/ 1413243 w 2437871"/>
                <a:gd name="connsiteY2359" fmla="*/ 1491721 h 1574215"/>
                <a:gd name="connsiteX2360" fmla="*/ 1417259 w 2437871"/>
                <a:gd name="connsiteY2360" fmla="*/ 1491721 h 1574215"/>
                <a:gd name="connsiteX2361" fmla="*/ 1417259 w 2437871"/>
                <a:gd name="connsiteY2361" fmla="*/ 1417260 h 1574215"/>
                <a:gd name="connsiteX2362" fmla="*/ 1413243 w 2437871"/>
                <a:gd name="connsiteY2362" fmla="*/ 1417260 h 1574215"/>
                <a:gd name="connsiteX2363" fmla="*/ 161052 w 2437871"/>
                <a:gd name="connsiteY2363" fmla="*/ 710638 h 1574215"/>
                <a:gd name="connsiteX2364" fmla="*/ 157036 w 2437871"/>
                <a:gd name="connsiteY2364" fmla="*/ 710638 h 1574215"/>
                <a:gd name="connsiteX2365" fmla="*/ 157036 w 2437871"/>
                <a:gd name="connsiteY2365" fmla="*/ 785100 h 1574215"/>
                <a:gd name="connsiteX2366" fmla="*/ 161052 w 2437871"/>
                <a:gd name="connsiteY2366" fmla="*/ 785100 h 1574215"/>
                <a:gd name="connsiteX2367" fmla="*/ 161052 w 2437871"/>
                <a:gd name="connsiteY2367" fmla="*/ 710638 h 1574215"/>
                <a:gd name="connsiteX2368" fmla="*/ 553602 w 2437871"/>
                <a:gd name="connsiteY2368" fmla="*/ 157036 h 1574215"/>
                <a:gd name="connsiteX2369" fmla="*/ 553602 w 2437871"/>
                <a:gd name="connsiteY2369" fmla="*/ 82574 h 1574215"/>
                <a:gd name="connsiteX2370" fmla="*/ 549585 w 2437871"/>
                <a:gd name="connsiteY2370" fmla="*/ 82574 h 1574215"/>
                <a:gd name="connsiteX2371" fmla="*/ 549585 w 2437871"/>
                <a:gd name="connsiteY2371" fmla="*/ 157036 h 1574215"/>
                <a:gd name="connsiteX2372" fmla="*/ 553602 w 2437871"/>
                <a:gd name="connsiteY2372" fmla="*/ 157036 h 1574215"/>
                <a:gd name="connsiteX2373" fmla="*/ 1334685 w 2437871"/>
                <a:gd name="connsiteY2373" fmla="*/ 1417260 h 1574215"/>
                <a:gd name="connsiteX2374" fmla="*/ 1334685 w 2437871"/>
                <a:gd name="connsiteY2374" fmla="*/ 1491721 h 1574215"/>
                <a:gd name="connsiteX2375" fmla="*/ 1338701 w 2437871"/>
                <a:gd name="connsiteY2375" fmla="*/ 1491721 h 1574215"/>
                <a:gd name="connsiteX2376" fmla="*/ 1338701 w 2437871"/>
                <a:gd name="connsiteY2376" fmla="*/ 1417260 h 1574215"/>
                <a:gd name="connsiteX2377" fmla="*/ 1334685 w 2437871"/>
                <a:gd name="connsiteY2377" fmla="*/ 1417260 h 1574215"/>
                <a:gd name="connsiteX2378" fmla="*/ 1648756 w 2437871"/>
                <a:gd name="connsiteY2378" fmla="*/ 1417260 h 1574215"/>
                <a:gd name="connsiteX2379" fmla="*/ 1648756 w 2437871"/>
                <a:gd name="connsiteY2379" fmla="*/ 1491721 h 1574215"/>
                <a:gd name="connsiteX2380" fmla="*/ 1652773 w 2437871"/>
                <a:gd name="connsiteY2380" fmla="*/ 1491721 h 1574215"/>
                <a:gd name="connsiteX2381" fmla="*/ 1652773 w 2437871"/>
                <a:gd name="connsiteY2381" fmla="*/ 1417260 h 1574215"/>
                <a:gd name="connsiteX2382" fmla="*/ 1648756 w 2437871"/>
                <a:gd name="connsiteY2382" fmla="*/ 1417260 h 1574215"/>
                <a:gd name="connsiteX2383" fmla="*/ 2202358 w 2437871"/>
                <a:gd name="connsiteY2383" fmla="*/ 157036 h 1574215"/>
                <a:gd name="connsiteX2384" fmla="*/ 2202358 w 2437871"/>
                <a:gd name="connsiteY2384" fmla="*/ 82574 h 1574215"/>
                <a:gd name="connsiteX2385" fmla="*/ 2198342 w 2437871"/>
                <a:gd name="connsiteY2385" fmla="*/ 82574 h 1574215"/>
                <a:gd name="connsiteX2386" fmla="*/ 2198342 w 2437871"/>
                <a:gd name="connsiteY2386" fmla="*/ 157036 h 1574215"/>
                <a:gd name="connsiteX2387" fmla="*/ 2202358 w 2437871"/>
                <a:gd name="connsiteY2387" fmla="*/ 157036 h 1574215"/>
                <a:gd name="connsiteX2388" fmla="*/ 1334685 w 2437871"/>
                <a:gd name="connsiteY2388" fmla="*/ 1338702 h 1574215"/>
                <a:gd name="connsiteX2389" fmla="*/ 1334685 w 2437871"/>
                <a:gd name="connsiteY2389" fmla="*/ 1413163 h 1574215"/>
                <a:gd name="connsiteX2390" fmla="*/ 1338701 w 2437871"/>
                <a:gd name="connsiteY2390" fmla="*/ 1413163 h 1574215"/>
                <a:gd name="connsiteX2391" fmla="*/ 1338701 w 2437871"/>
                <a:gd name="connsiteY2391" fmla="*/ 1338702 h 1574215"/>
                <a:gd name="connsiteX2392" fmla="*/ 1334685 w 2437871"/>
                <a:gd name="connsiteY2392" fmla="*/ 1338702 h 1574215"/>
                <a:gd name="connsiteX2393" fmla="*/ 1570198 w 2437871"/>
                <a:gd name="connsiteY2393" fmla="*/ 1338702 h 1574215"/>
                <a:gd name="connsiteX2394" fmla="*/ 1570198 w 2437871"/>
                <a:gd name="connsiteY2394" fmla="*/ 1413163 h 1574215"/>
                <a:gd name="connsiteX2395" fmla="*/ 1574215 w 2437871"/>
                <a:gd name="connsiteY2395" fmla="*/ 1413163 h 1574215"/>
                <a:gd name="connsiteX2396" fmla="*/ 1574215 w 2437871"/>
                <a:gd name="connsiteY2396" fmla="*/ 1338702 h 1574215"/>
                <a:gd name="connsiteX2397" fmla="*/ 1570198 w 2437871"/>
                <a:gd name="connsiteY2397" fmla="*/ 1338702 h 1574215"/>
                <a:gd name="connsiteX2398" fmla="*/ 1491721 w 2437871"/>
                <a:gd name="connsiteY2398" fmla="*/ 1338702 h 1574215"/>
                <a:gd name="connsiteX2399" fmla="*/ 1491721 w 2437871"/>
                <a:gd name="connsiteY2399" fmla="*/ 1413163 h 1574215"/>
                <a:gd name="connsiteX2400" fmla="*/ 1495737 w 2437871"/>
                <a:gd name="connsiteY2400" fmla="*/ 1413163 h 1574215"/>
                <a:gd name="connsiteX2401" fmla="*/ 1495737 w 2437871"/>
                <a:gd name="connsiteY2401" fmla="*/ 1338702 h 1574215"/>
                <a:gd name="connsiteX2402" fmla="*/ 1491721 w 2437871"/>
                <a:gd name="connsiteY2402" fmla="*/ 1338702 h 1574215"/>
                <a:gd name="connsiteX2403" fmla="*/ 1099171 w 2437871"/>
                <a:gd name="connsiteY2403" fmla="*/ 1338702 h 1574215"/>
                <a:gd name="connsiteX2404" fmla="*/ 1099171 w 2437871"/>
                <a:gd name="connsiteY2404" fmla="*/ 1413163 h 1574215"/>
                <a:gd name="connsiteX2405" fmla="*/ 1103187 w 2437871"/>
                <a:gd name="connsiteY2405" fmla="*/ 1413163 h 1574215"/>
                <a:gd name="connsiteX2406" fmla="*/ 1103187 w 2437871"/>
                <a:gd name="connsiteY2406" fmla="*/ 1338702 h 1574215"/>
                <a:gd name="connsiteX2407" fmla="*/ 1099171 w 2437871"/>
                <a:gd name="connsiteY2407" fmla="*/ 1338702 h 1574215"/>
                <a:gd name="connsiteX2408" fmla="*/ 1256207 w 2437871"/>
                <a:gd name="connsiteY2408" fmla="*/ 1338702 h 1574215"/>
                <a:gd name="connsiteX2409" fmla="*/ 1256207 w 2437871"/>
                <a:gd name="connsiteY2409" fmla="*/ 1413163 h 1574215"/>
                <a:gd name="connsiteX2410" fmla="*/ 1260223 w 2437871"/>
                <a:gd name="connsiteY2410" fmla="*/ 1413163 h 1574215"/>
                <a:gd name="connsiteX2411" fmla="*/ 1260223 w 2437871"/>
                <a:gd name="connsiteY2411" fmla="*/ 1338702 h 1574215"/>
                <a:gd name="connsiteX2412" fmla="*/ 1256207 w 2437871"/>
                <a:gd name="connsiteY2412" fmla="*/ 1338702 h 1574215"/>
                <a:gd name="connsiteX2413" fmla="*/ 2041306 w 2437871"/>
                <a:gd name="connsiteY2413" fmla="*/ 1338702 h 1574215"/>
                <a:gd name="connsiteX2414" fmla="*/ 2041306 w 2437871"/>
                <a:gd name="connsiteY2414" fmla="*/ 1413163 h 1574215"/>
                <a:gd name="connsiteX2415" fmla="*/ 2045322 w 2437871"/>
                <a:gd name="connsiteY2415" fmla="*/ 1413163 h 1574215"/>
                <a:gd name="connsiteX2416" fmla="*/ 2045322 w 2437871"/>
                <a:gd name="connsiteY2416" fmla="*/ 1338702 h 1574215"/>
                <a:gd name="connsiteX2417" fmla="*/ 2041306 w 2437871"/>
                <a:gd name="connsiteY2417" fmla="*/ 1338702 h 1574215"/>
                <a:gd name="connsiteX2418" fmla="*/ 1413243 w 2437871"/>
                <a:gd name="connsiteY2418" fmla="*/ 1338702 h 1574215"/>
                <a:gd name="connsiteX2419" fmla="*/ 1413243 w 2437871"/>
                <a:gd name="connsiteY2419" fmla="*/ 1413163 h 1574215"/>
                <a:gd name="connsiteX2420" fmla="*/ 1417259 w 2437871"/>
                <a:gd name="connsiteY2420" fmla="*/ 1413163 h 1574215"/>
                <a:gd name="connsiteX2421" fmla="*/ 1417259 w 2437871"/>
                <a:gd name="connsiteY2421" fmla="*/ 1338702 h 1574215"/>
                <a:gd name="connsiteX2422" fmla="*/ 1413243 w 2437871"/>
                <a:gd name="connsiteY2422" fmla="*/ 1338702 h 1574215"/>
                <a:gd name="connsiteX2423" fmla="*/ 1884270 w 2437871"/>
                <a:gd name="connsiteY2423" fmla="*/ 1338702 h 1574215"/>
                <a:gd name="connsiteX2424" fmla="*/ 1884270 w 2437871"/>
                <a:gd name="connsiteY2424" fmla="*/ 1413163 h 1574215"/>
                <a:gd name="connsiteX2425" fmla="*/ 1888286 w 2437871"/>
                <a:gd name="connsiteY2425" fmla="*/ 1413163 h 1574215"/>
                <a:gd name="connsiteX2426" fmla="*/ 1888286 w 2437871"/>
                <a:gd name="connsiteY2426" fmla="*/ 1338702 h 1574215"/>
                <a:gd name="connsiteX2427" fmla="*/ 1884270 w 2437871"/>
                <a:gd name="connsiteY2427" fmla="*/ 1338702 h 1574215"/>
                <a:gd name="connsiteX2428" fmla="*/ 1962748 w 2437871"/>
                <a:gd name="connsiteY2428" fmla="*/ 1338702 h 1574215"/>
                <a:gd name="connsiteX2429" fmla="*/ 1962748 w 2437871"/>
                <a:gd name="connsiteY2429" fmla="*/ 1413163 h 1574215"/>
                <a:gd name="connsiteX2430" fmla="*/ 1966764 w 2437871"/>
                <a:gd name="connsiteY2430" fmla="*/ 1413163 h 1574215"/>
                <a:gd name="connsiteX2431" fmla="*/ 1966764 w 2437871"/>
                <a:gd name="connsiteY2431" fmla="*/ 1338702 h 1574215"/>
                <a:gd name="connsiteX2432" fmla="*/ 1962748 w 2437871"/>
                <a:gd name="connsiteY2432" fmla="*/ 1338702 h 1574215"/>
                <a:gd name="connsiteX2433" fmla="*/ 1805792 w 2437871"/>
                <a:gd name="connsiteY2433" fmla="*/ 1338702 h 1574215"/>
                <a:gd name="connsiteX2434" fmla="*/ 1805792 w 2437871"/>
                <a:gd name="connsiteY2434" fmla="*/ 1413163 h 1574215"/>
                <a:gd name="connsiteX2435" fmla="*/ 1809809 w 2437871"/>
                <a:gd name="connsiteY2435" fmla="*/ 1413163 h 1574215"/>
                <a:gd name="connsiteX2436" fmla="*/ 1809809 w 2437871"/>
                <a:gd name="connsiteY2436" fmla="*/ 1338702 h 1574215"/>
                <a:gd name="connsiteX2437" fmla="*/ 1805792 w 2437871"/>
                <a:gd name="connsiteY2437" fmla="*/ 1338702 h 1574215"/>
                <a:gd name="connsiteX2438" fmla="*/ 1648756 w 2437871"/>
                <a:gd name="connsiteY2438" fmla="*/ 1338702 h 1574215"/>
                <a:gd name="connsiteX2439" fmla="*/ 1648756 w 2437871"/>
                <a:gd name="connsiteY2439" fmla="*/ 1413163 h 1574215"/>
                <a:gd name="connsiteX2440" fmla="*/ 1652773 w 2437871"/>
                <a:gd name="connsiteY2440" fmla="*/ 1413163 h 1574215"/>
                <a:gd name="connsiteX2441" fmla="*/ 1652773 w 2437871"/>
                <a:gd name="connsiteY2441" fmla="*/ 1338702 h 1574215"/>
                <a:gd name="connsiteX2442" fmla="*/ 1648756 w 2437871"/>
                <a:gd name="connsiteY2442" fmla="*/ 1338702 h 1574215"/>
                <a:gd name="connsiteX2443" fmla="*/ 1727234 w 2437871"/>
                <a:gd name="connsiteY2443" fmla="*/ 1338702 h 1574215"/>
                <a:gd name="connsiteX2444" fmla="*/ 1727234 w 2437871"/>
                <a:gd name="connsiteY2444" fmla="*/ 1413163 h 1574215"/>
                <a:gd name="connsiteX2445" fmla="*/ 1731250 w 2437871"/>
                <a:gd name="connsiteY2445" fmla="*/ 1413163 h 1574215"/>
                <a:gd name="connsiteX2446" fmla="*/ 1731250 w 2437871"/>
                <a:gd name="connsiteY2446" fmla="*/ 1338702 h 1574215"/>
                <a:gd name="connsiteX2447" fmla="*/ 1727234 w 2437871"/>
                <a:gd name="connsiteY2447" fmla="*/ 1338702 h 1574215"/>
                <a:gd name="connsiteX2448" fmla="*/ 1177649 w 2437871"/>
                <a:gd name="connsiteY2448" fmla="*/ 1338702 h 1574215"/>
                <a:gd name="connsiteX2449" fmla="*/ 1177649 w 2437871"/>
                <a:gd name="connsiteY2449" fmla="*/ 1413163 h 1574215"/>
                <a:gd name="connsiteX2450" fmla="*/ 1181665 w 2437871"/>
                <a:gd name="connsiteY2450" fmla="*/ 1413163 h 1574215"/>
                <a:gd name="connsiteX2451" fmla="*/ 1181665 w 2437871"/>
                <a:gd name="connsiteY2451" fmla="*/ 1338702 h 1574215"/>
                <a:gd name="connsiteX2452" fmla="*/ 1177649 w 2437871"/>
                <a:gd name="connsiteY2452" fmla="*/ 1338702 h 1574215"/>
                <a:gd name="connsiteX2453" fmla="*/ 392550 w 2437871"/>
                <a:gd name="connsiteY2453" fmla="*/ 1338702 h 1574215"/>
                <a:gd name="connsiteX2454" fmla="*/ 392550 w 2437871"/>
                <a:gd name="connsiteY2454" fmla="*/ 1413163 h 1574215"/>
                <a:gd name="connsiteX2455" fmla="*/ 396566 w 2437871"/>
                <a:gd name="connsiteY2455" fmla="*/ 1413163 h 1574215"/>
                <a:gd name="connsiteX2456" fmla="*/ 396566 w 2437871"/>
                <a:gd name="connsiteY2456" fmla="*/ 1338702 h 1574215"/>
                <a:gd name="connsiteX2457" fmla="*/ 392550 w 2437871"/>
                <a:gd name="connsiteY2457" fmla="*/ 1338702 h 1574215"/>
                <a:gd name="connsiteX2458" fmla="*/ 471108 w 2437871"/>
                <a:gd name="connsiteY2458" fmla="*/ 1338702 h 1574215"/>
                <a:gd name="connsiteX2459" fmla="*/ 471108 w 2437871"/>
                <a:gd name="connsiteY2459" fmla="*/ 1413163 h 1574215"/>
                <a:gd name="connsiteX2460" fmla="*/ 475124 w 2437871"/>
                <a:gd name="connsiteY2460" fmla="*/ 1413163 h 1574215"/>
                <a:gd name="connsiteX2461" fmla="*/ 475124 w 2437871"/>
                <a:gd name="connsiteY2461" fmla="*/ 1338702 h 1574215"/>
                <a:gd name="connsiteX2462" fmla="*/ 471108 w 2437871"/>
                <a:gd name="connsiteY2462" fmla="*/ 1338702 h 1574215"/>
                <a:gd name="connsiteX2463" fmla="*/ 1020613 w 2437871"/>
                <a:gd name="connsiteY2463" fmla="*/ 1338702 h 1574215"/>
                <a:gd name="connsiteX2464" fmla="*/ 1020613 w 2437871"/>
                <a:gd name="connsiteY2464" fmla="*/ 1413163 h 1574215"/>
                <a:gd name="connsiteX2465" fmla="*/ 1024629 w 2437871"/>
                <a:gd name="connsiteY2465" fmla="*/ 1413163 h 1574215"/>
                <a:gd name="connsiteX2466" fmla="*/ 1024629 w 2437871"/>
                <a:gd name="connsiteY2466" fmla="*/ 1338702 h 1574215"/>
                <a:gd name="connsiteX2467" fmla="*/ 1020613 w 2437871"/>
                <a:gd name="connsiteY2467" fmla="*/ 1338702 h 1574215"/>
                <a:gd name="connsiteX2468" fmla="*/ 314072 w 2437871"/>
                <a:gd name="connsiteY2468" fmla="*/ 1338702 h 1574215"/>
                <a:gd name="connsiteX2469" fmla="*/ 314072 w 2437871"/>
                <a:gd name="connsiteY2469" fmla="*/ 1413163 h 1574215"/>
                <a:gd name="connsiteX2470" fmla="*/ 318088 w 2437871"/>
                <a:gd name="connsiteY2470" fmla="*/ 1413163 h 1574215"/>
                <a:gd name="connsiteX2471" fmla="*/ 318088 w 2437871"/>
                <a:gd name="connsiteY2471" fmla="*/ 1338702 h 1574215"/>
                <a:gd name="connsiteX2472" fmla="*/ 314072 w 2437871"/>
                <a:gd name="connsiteY2472" fmla="*/ 1338702 h 1574215"/>
                <a:gd name="connsiteX2473" fmla="*/ 549585 w 2437871"/>
                <a:gd name="connsiteY2473" fmla="*/ 1338702 h 1574215"/>
                <a:gd name="connsiteX2474" fmla="*/ 549585 w 2437871"/>
                <a:gd name="connsiteY2474" fmla="*/ 1413163 h 1574215"/>
                <a:gd name="connsiteX2475" fmla="*/ 553602 w 2437871"/>
                <a:gd name="connsiteY2475" fmla="*/ 1413163 h 1574215"/>
                <a:gd name="connsiteX2476" fmla="*/ 553602 w 2437871"/>
                <a:gd name="connsiteY2476" fmla="*/ 1338702 h 1574215"/>
                <a:gd name="connsiteX2477" fmla="*/ 549585 w 2437871"/>
                <a:gd name="connsiteY2477" fmla="*/ 1338702 h 1574215"/>
                <a:gd name="connsiteX2478" fmla="*/ 235514 w 2437871"/>
                <a:gd name="connsiteY2478" fmla="*/ 1338702 h 1574215"/>
                <a:gd name="connsiteX2479" fmla="*/ 235514 w 2437871"/>
                <a:gd name="connsiteY2479" fmla="*/ 1413163 h 1574215"/>
                <a:gd name="connsiteX2480" fmla="*/ 239530 w 2437871"/>
                <a:gd name="connsiteY2480" fmla="*/ 1413163 h 1574215"/>
                <a:gd name="connsiteX2481" fmla="*/ 239530 w 2437871"/>
                <a:gd name="connsiteY2481" fmla="*/ 1338702 h 1574215"/>
                <a:gd name="connsiteX2482" fmla="*/ 235514 w 2437871"/>
                <a:gd name="connsiteY2482" fmla="*/ 1338702 h 1574215"/>
                <a:gd name="connsiteX2483" fmla="*/ 942135 w 2437871"/>
                <a:gd name="connsiteY2483" fmla="*/ 1338702 h 1574215"/>
                <a:gd name="connsiteX2484" fmla="*/ 942135 w 2437871"/>
                <a:gd name="connsiteY2484" fmla="*/ 1413163 h 1574215"/>
                <a:gd name="connsiteX2485" fmla="*/ 946151 w 2437871"/>
                <a:gd name="connsiteY2485" fmla="*/ 1413163 h 1574215"/>
                <a:gd name="connsiteX2486" fmla="*/ 946151 w 2437871"/>
                <a:gd name="connsiteY2486" fmla="*/ 1338702 h 1574215"/>
                <a:gd name="connsiteX2487" fmla="*/ 942135 w 2437871"/>
                <a:gd name="connsiteY2487" fmla="*/ 1338702 h 1574215"/>
                <a:gd name="connsiteX2488" fmla="*/ 863657 w 2437871"/>
                <a:gd name="connsiteY2488" fmla="*/ 1338702 h 1574215"/>
                <a:gd name="connsiteX2489" fmla="*/ 863657 w 2437871"/>
                <a:gd name="connsiteY2489" fmla="*/ 1413163 h 1574215"/>
                <a:gd name="connsiteX2490" fmla="*/ 867673 w 2437871"/>
                <a:gd name="connsiteY2490" fmla="*/ 1413163 h 1574215"/>
                <a:gd name="connsiteX2491" fmla="*/ 867673 w 2437871"/>
                <a:gd name="connsiteY2491" fmla="*/ 1338702 h 1574215"/>
                <a:gd name="connsiteX2492" fmla="*/ 863657 w 2437871"/>
                <a:gd name="connsiteY2492" fmla="*/ 1338702 h 1574215"/>
                <a:gd name="connsiteX2493" fmla="*/ 785099 w 2437871"/>
                <a:gd name="connsiteY2493" fmla="*/ 1338702 h 1574215"/>
                <a:gd name="connsiteX2494" fmla="*/ 785099 w 2437871"/>
                <a:gd name="connsiteY2494" fmla="*/ 1413163 h 1574215"/>
                <a:gd name="connsiteX2495" fmla="*/ 789115 w 2437871"/>
                <a:gd name="connsiteY2495" fmla="*/ 1413163 h 1574215"/>
                <a:gd name="connsiteX2496" fmla="*/ 789115 w 2437871"/>
                <a:gd name="connsiteY2496" fmla="*/ 1338702 h 1574215"/>
                <a:gd name="connsiteX2497" fmla="*/ 785099 w 2437871"/>
                <a:gd name="connsiteY2497" fmla="*/ 1338702 h 1574215"/>
                <a:gd name="connsiteX2498" fmla="*/ 628063 w 2437871"/>
                <a:gd name="connsiteY2498" fmla="*/ 1338702 h 1574215"/>
                <a:gd name="connsiteX2499" fmla="*/ 628063 w 2437871"/>
                <a:gd name="connsiteY2499" fmla="*/ 1413163 h 1574215"/>
                <a:gd name="connsiteX2500" fmla="*/ 632080 w 2437871"/>
                <a:gd name="connsiteY2500" fmla="*/ 1413163 h 1574215"/>
                <a:gd name="connsiteX2501" fmla="*/ 632080 w 2437871"/>
                <a:gd name="connsiteY2501" fmla="*/ 1338702 h 1574215"/>
                <a:gd name="connsiteX2502" fmla="*/ 628063 w 2437871"/>
                <a:gd name="connsiteY2502" fmla="*/ 1338702 h 1574215"/>
                <a:gd name="connsiteX2503" fmla="*/ 706621 w 2437871"/>
                <a:gd name="connsiteY2503" fmla="*/ 1338702 h 1574215"/>
                <a:gd name="connsiteX2504" fmla="*/ 706621 w 2437871"/>
                <a:gd name="connsiteY2504" fmla="*/ 1413163 h 1574215"/>
                <a:gd name="connsiteX2505" fmla="*/ 710638 w 2437871"/>
                <a:gd name="connsiteY2505" fmla="*/ 1413163 h 1574215"/>
                <a:gd name="connsiteX2506" fmla="*/ 710638 w 2437871"/>
                <a:gd name="connsiteY2506" fmla="*/ 1338702 h 1574215"/>
                <a:gd name="connsiteX2507" fmla="*/ 706621 w 2437871"/>
                <a:gd name="connsiteY2507" fmla="*/ 1338702 h 1574215"/>
                <a:gd name="connsiteX2508" fmla="*/ 2355378 w 2437871"/>
                <a:gd name="connsiteY2508" fmla="*/ 1177649 h 1574215"/>
                <a:gd name="connsiteX2509" fmla="*/ 2359394 w 2437871"/>
                <a:gd name="connsiteY2509" fmla="*/ 1177649 h 1574215"/>
                <a:gd name="connsiteX2510" fmla="*/ 2359394 w 2437871"/>
                <a:gd name="connsiteY2510" fmla="*/ 1103188 h 1574215"/>
                <a:gd name="connsiteX2511" fmla="*/ 2355378 w 2437871"/>
                <a:gd name="connsiteY2511" fmla="*/ 1103188 h 1574215"/>
                <a:gd name="connsiteX2512" fmla="*/ 2355378 w 2437871"/>
                <a:gd name="connsiteY2512" fmla="*/ 1177649 h 1574215"/>
                <a:gd name="connsiteX2513" fmla="*/ 82494 w 2437871"/>
                <a:gd name="connsiteY2513" fmla="*/ 710638 h 1574215"/>
                <a:gd name="connsiteX2514" fmla="*/ 78478 w 2437871"/>
                <a:gd name="connsiteY2514" fmla="*/ 710638 h 1574215"/>
                <a:gd name="connsiteX2515" fmla="*/ 78478 w 2437871"/>
                <a:gd name="connsiteY2515" fmla="*/ 785100 h 1574215"/>
                <a:gd name="connsiteX2516" fmla="*/ 82494 w 2437871"/>
                <a:gd name="connsiteY2516" fmla="*/ 785100 h 1574215"/>
                <a:gd name="connsiteX2517" fmla="*/ 82494 w 2437871"/>
                <a:gd name="connsiteY2517" fmla="*/ 710638 h 1574215"/>
                <a:gd name="connsiteX2518" fmla="*/ 82494 w 2437871"/>
                <a:gd name="connsiteY2518" fmla="*/ 632080 h 1574215"/>
                <a:gd name="connsiteX2519" fmla="*/ 78478 w 2437871"/>
                <a:gd name="connsiteY2519" fmla="*/ 632080 h 1574215"/>
                <a:gd name="connsiteX2520" fmla="*/ 78478 w 2437871"/>
                <a:gd name="connsiteY2520" fmla="*/ 706541 h 1574215"/>
                <a:gd name="connsiteX2521" fmla="*/ 82494 w 2437871"/>
                <a:gd name="connsiteY2521" fmla="*/ 706541 h 1574215"/>
                <a:gd name="connsiteX2522" fmla="*/ 82494 w 2437871"/>
                <a:gd name="connsiteY2522" fmla="*/ 632080 h 1574215"/>
                <a:gd name="connsiteX2523" fmla="*/ 82494 w 2437871"/>
                <a:gd name="connsiteY2523" fmla="*/ 789116 h 1574215"/>
                <a:gd name="connsiteX2524" fmla="*/ 78478 w 2437871"/>
                <a:gd name="connsiteY2524" fmla="*/ 789116 h 1574215"/>
                <a:gd name="connsiteX2525" fmla="*/ 78478 w 2437871"/>
                <a:gd name="connsiteY2525" fmla="*/ 863577 h 1574215"/>
                <a:gd name="connsiteX2526" fmla="*/ 82494 w 2437871"/>
                <a:gd name="connsiteY2526" fmla="*/ 863577 h 1574215"/>
                <a:gd name="connsiteX2527" fmla="*/ 82494 w 2437871"/>
                <a:gd name="connsiteY2527" fmla="*/ 789116 h 1574215"/>
                <a:gd name="connsiteX2528" fmla="*/ 82494 w 2437871"/>
                <a:gd name="connsiteY2528" fmla="*/ 553602 h 1574215"/>
                <a:gd name="connsiteX2529" fmla="*/ 78478 w 2437871"/>
                <a:gd name="connsiteY2529" fmla="*/ 553602 h 1574215"/>
                <a:gd name="connsiteX2530" fmla="*/ 78478 w 2437871"/>
                <a:gd name="connsiteY2530" fmla="*/ 628064 h 1574215"/>
                <a:gd name="connsiteX2531" fmla="*/ 82494 w 2437871"/>
                <a:gd name="connsiteY2531" fmla="*/ 628064 h 1574215"/>
                <a:gd name="connsiteX2532" fmla="*/ 82494 w 2437871"/>
                <a:gd name="connsiteY2532" fmla="*/ 553602 h 1574215"/>
                <a:gd name="connsiteX2533" fmla="*/ 82494 w 2437871"/>
                <a:gd name="connsiteY2533" fmla="*/ 475124 h 1574215"/>
                <a:gd name="connsiteX2534" fmla="*/ 78478 w 2437871"/>
                <a:gd name="connsiteY2534" fmla="*/ 475124 h 1574215"/>
                <a:gd name="connsiteX2535" fmla="*/ 78478 w 2437871"/>
                <a:gd name="connsiteY2535" fmla="*/ 549586 h 1574215"/>
                <a:gd name="connsiteX2536" fmla="*/ 82494 w 2437871"/>
                <a:gd name="connsiteY2536" fmla="*/ 549586 h 1574215"/>
                <a:gd name="connsiteX2537" fmla="*/ 82494 w 2437871"/>
                <a:gd name="connsiteY2537" fmla="*/ 475124 h 1574215"/>
                <a:gd name="connsiteX2538" fmla="*/ 82494 w 2437871"/>
                <a:gd name="connsiteY2538" fmla="*/ 1181666 h 1574215"/>
                <a:gd name="connsiteX2539" fmla="*/ 78478 w 2437871"/>
                <a:gd name="connsiteY2539" fmla="*/ 1181666 h 1574215"/>
                <a:gd name="connsiteX2540" fmla="*/ 78478 w 2437871"/>
                <a:gd name="connsiteY2540" fmla="*/ 1256127 h 1574215"/>
                <a:gd name="connsiteX2541" fmla="*/ 82494 w 2437871"/>
                <a:gd name="connsiteY2541" fmla="*/ 1256127 h 1574215"/>
                <a:gd name="connsiteX2542" fmla="*/ 82494 w 2437871"/>
                <a:gd name="connsiteY2542" fmla="*/ 1181666 h 1574215"/>
                <a:gd name="connsiteX2543" fmla="*/ 82494 w 2437871"/>
                <a:gd name="connsiteY2543" fmla="*/ 1103188 h 1574215"/>
                <a:gd name="connsiteX2544" fmla="*/ 78478 w 2437871"/>
                <a:gd name="connsiteY2544" fmla="*/ 1103188 h 1574215"/>
                <a:gd name="connsiteX2545" fmla="*/ 78478 w 2437871"/>
                <a:gd name="connsiteY2545" fmla="*/ 1177649 h 1574215"/>
                <a:gd name="connsiteX2546" fmla="*/ 82494 w 2437871"/>
                <a:gd name="connsiteY2546" fmla="*/ 1177649 h 1574215"/>
                <a:gd name="connsiteX2547" fmla="*/ 82494 w 2437871"/>
                <a:gd name="connsiteY2547" fmla="*/ 1103188 h 1574215"/>
                <a:gd name="connsiteX2548" fmla="*/ 82494 w 2437871"/>
                <a:gd name="connsiteY2548" fmla="*/ 946152 h 1574215"/>
                <a:gd name="connsiteX2549" fmla="*/ 78478 w 2437871"/>
                <a:gd name="connsiteY2549" fmla="*/ 946152 h 1574215"/>
                <a:gd name="connsiteX2550" fmla="*/ 78478 w 2437871"/>
                <a:gd name="connsiteY2550" fmla="*/ 1020613 h 1574215"/>
                <a:gd name="connsiteX2551" fmla="*/ 82494 w 2437871"/>
                <a:gd name="connsiteY2551" fmla="*/ 1020613 h 1574215"/>
                <a:gd name="connsiteX2552" fmla="*/ 82494 w 2437871"/>
                <a:gd name="connsiteY2552" fmla="*/ 946152 h 1574215"/>
                <a:gd name="connsiteX2553" fmla="*/ 82494 w 2437871"/>
                <a:gd name="connsiteY2553" fmla="*/ 396566 h 1574215"/>
                <a:gd name="connsiteX2554" fmla="*/ 78478 w 2437871"/>
                <a:gd name="connsiteY2554" fmla="*/ 396566 h 1574215"/>
                <a:gd name="connsiteX2555" fmla="*/ 78478 w 2437871"/>
                <a:gd name="connsiteY2555" fmla="*/ 471028 h 1574215"/>
                <a:gd name="connsiteX2556" fmla="*/ 82494 w 2437871"/>
                <a:gd name="connsiteY2556" fmla="*/ 471028 h 1574215"/>
                <a:gd name="connsiteX2557" fmla="*/ 82494 w 2437871"/>
                <a:gd name="connsiteY2557" fmla="*/ 396566 h 1574215"/>
                <a:gd name="connsiteX2558" fmla="*/ 82494 w 2437871"/>
                <a:gd name="connsiteY2558" fmla="*/ 867674 h 1574215"/>
                <a:gd name="connsiteX2559" fmla="*/ 78478 w 2437871"/>
                <a:gd name="connsiteY2559" fmla="*/ 867674 h 1574215"/>
                <a:gd name="connsiteX2560" fmla="*/ 78478 w 2437871"/>
                <a:gd name="connsiteY2560" fmla="*/ 942136 h 1574215"/>
                <a:gd name="connsiteX2561" fmla="*/ 82494 w 2437871"/>
                <a:gd name="connsiteY2561" fmla="*/ 942136 h 1574215"/>
                <a:gd name="connsiteX2562" fmla="*/ 82494 w 2437871"/>
                <a:gd name="connsiteY2562" fmla="*/ 867674 h 1574215"/>
                <a:gd name="connsiteX2563" fmla="*/ 82494 w 2437871"/>
                <a:gd name="connsiteY2563" fmla="*/ 1260224 h 1574215"/>
                <a:gd name="connsiteX2564" fmla="*/ 78478 w 2437871"/>
                <a:gd name="connsiteY2564" fmla="*/ 1260224 h 1574215"/>
                <a:gd name="connsiteX2565" fmla="*/ 78478 w 2437871"/>
                <a:gd name="connsiteY2565" fmla="*/ 1334685 h 1574215"/>
                <a:gd name="connsiteX2566" fmla="*/ 82494 w 2437871"/>
                <a:gd name="connsiteY2566" fmla="*/ 1334685 h 1574215"/>
                <a:gd name="connsiteX2567" fmla="*/ 82494 w 2437871"/>
                <a:gd name="connsiteY2567" fmla="*/ 1260224 h 1574215"/>
                <a:gd name="connsiteX2568" fmla="*/ 2119784 w 2437871"/>
                <a:gd name="connsiteY2568" fmla="*/ 1338702 h 1574215"/>
                <a:gd name="connsiteX2569" fmla="*/ 2119784 w 2437871"/>
                <a:gd name="connsiteY2569" fmla="*/ 1413163 h 1574215"/>
                <a:gd name="connsiteX2570" fmla="*/ 2123800 w 2437871"/>
                <a:gd name="connsiteY2570" fmla="*/ 1413163 h 1574215"/>
                <a:gd name="connsiteX2571" fmla="*/ 2123800 w 2437871"/>
                <a:gd name="connsiteY2571" fmla="*/ 1338702 h 1574215"/>
                <a:gd name="connsiteX2572" fmla="*/ 2119784 w 2437871"/>
                <a:gd name="connsiteY2572" fmla="*/ 1338702 h 1574215"/>
                <a:gd name="connsiteX2573" fmla="*/ 2355378 w 2437871"/>
                <a:gd name="connsiteY2573" fmla="*/ 1099172 h 1574215"/>
                <a:gd name="connsiteX2574" fmla="*/ 2359394 w 2437871"/>
                <a:gd name="connsiteY2574" fmla="*/ 1099172 h 1574215"/>
                <a:gd name="connsiteX2575" fmla="*/ 2359394 w 2437871"/>
                <a:gd name="connsiteY2575" fmla="*/ 1024710 h 1574215"/>
                <a:gd name="connsiteX2576" fmla="*/ 2355378 w 2437871"/>
                <a:gd name="connsiteY2576" fmla="*/ 1024710 h 1574215"/>
                <a:gd name="connsiteX2577" fmla="*/ 2355378 w 2437871"/>
                <a:gd name="connsiteY2577" fmla="*/ 1099172 h 1574215"/>
                <a:gd name="connsiteX2578" fmla="*/ 2355378 w 2437871"/>
                <a:gd name="connsiteY2578" fmla="*/ 1334685 h 1574215"/>
                <a:gd name="connsiteX2579" fmla="*/ 2359394 w 2437871"/>
                <a:gd name="connsiteY2579" fmla="*/ 1334685 h 1574215"/>
                <a:gd name="connsiteX2580" fmla="*/ 2359394 w 2437871"/>
                <a:gd name="connsiteY2580" fmla="*/ 1260224 h 1574215"/>
                <a:gd name="connsiteX2581" fmla="*/ 2355378 w 2437871"/>
                <a:gd name="connsiteY2581" fmla="*/ 1260224 h 1574215"/>
                <a:gd name="connsiteX2582" fmla="*/ 2355378 w 2437871"/>
                <a:gd name="connsiteY2582" fmla="*/ 1334685 h 1574215"/>
                <a:gd name="connsiteX2583" fmla="*/ 2355378 w 2437871"/>
                <a:gd name="connsiteY2583" fmla="*/ 1256208 h 1574215"/>
                <a:gd name="connsiteX2584" fmla="*/ 2359394 w 2437871"/>
                <a:gd name="connsiteY2584" fmla="*/ 1256208 h 1574215"/>
                <a:gd name="connsiteX2585" fmla="*/ 2359394 w 2437871"/>
                <a:gd name="connsiteY2585" fmla="*/ 1181746 h 1574215"/>
                <a:gd name="connsiteX2586" fmla="*/ 2355378 w 2437871"/>
                <a:gd name="connsiteY2586" fmla="*/ 1181746 h 1574215"/>
                <a:gd name="connsiteX2587" fmla="*/ 2355378 w 2437871"/>
                <a:gd name="connsiteY2587" fmla="*/ 1256208 h 1574215"/>
                <a:gd name="connsiteX2588" fmla="*/ 2276820 w 2437871"/>
                <a:gd name="connsiteY2588" fmla="*/ 1338702 h 1574215"/>
                <a:gd name="connsiteX2589" fmla="*/ 2276820 w 2437871"/>
                <a:gd name="connsiteY2589" fmla="*/ 1413163 h 1574215"/>
                <a:gd name="connsiteX2590" fmla="*/ 2280836 w 2437871"/>
                <a:gd name="connsiteY2590" fmla="*/ 1413163 h 1574215"/>
                <a:gd name="connsiteX2591" fmla="*/ 2280836 w 2437871"/>
                <a:gd name="connsiteY2591" fmla="*/ 1338702 h 1574215"/>
                <a:gd name="connsiteX2592" fmla="*/ 2276820 w 2437871"/>
                <a:gd name="connsiteY2592" fmla="*/ 1338702 h 1574215"/>
                <a:gd name="connsiteX2593" fmla="*/ 82494 w 2437871"/>
                <a:gd name="connsiteY2593" fmla="*/ 1338702 h 1574215"/>
                <a:gd name="connsiteX2594" fmla="*/ 78478 w 2437871"/>
                <a:gd name="connsiteY2594" fmla="*/ 1338702 h 1574215"/>
                <a:gd name="connsiteX2595" fmla="*/ 78478 w 2437871"/>
                <a:gd name="connsiteY2595" fmla="*/ 1413163 h 1574215"/>
                <a:gd name="connsiteX2596" fmla="*/ 82494 w 2437871"/>
                <a:gd name="connsiteY2596" fmla="*/ 1413163 h 1574215"/>
                <a:gd name="connsiteX2597" fmla="*/ 82494 w 2437871"/>
                <a:gd name="connsiteY2597" fmla="*/ 1338702 h 1574215"/>
                <a:gd name="connsiteX2598" fmla="*/ 2198342 w 2437871"/>
                <a:gd name="connsiteY2598" fmla="*/ 1338702 h 1574215"/>
                <a:gd name="connsiteX2599" fmla="*/ 2198342 w 2437871"/>
                <a:gd name="connsiteY2599" fmla="*/ 1413163 h 1574215"/>
                <a:gd name="connsiteX2600" fmla="*/ 2202358 w 2437871"/>
                <a:gd name="connsiteY2600" fmla="*/ 1413163 h 1574215"/>
                <a:gd name="connsiteX2601" fmla="*/ 2202358 w 2437871"/>
                <a:gd name="connsiteY2601" fmla="*/ 1338702 h 1574215"/>
                <a:gd name="connsiteX2602" fmla="*/ 2198342 w 2437871"/>
                <a:gd name="connsiteY2602" fmla="*/ 1338702 h 1574215"/>
                <a:gd name="connsiteX2603" fmla="*/ 82494 w 2437871"/>
                <a:gd name="connsiteY2603" fmla="*/ 318088 h 1574215"/>
                <a:gd name="connsiteX2604" fmla="*/ 78478 w 2437871"/>
                <a:gd name="connsiteY2604" fmla="*/ 318088 h 1574215"/>
                <a:gd name="connsiteX2605" fmla="*/ 78478 w 2437871"/>
                <a:gd name="connsiteY2605" fmla="*/ 392550 h 1574215"/>
                <a:gd name="connsiteX2606" fmla="*/ 82494 w 2437871"/>
                <a:gd name="connsiteY2606" fmla="*/ 392550 h 1574215"/>
                <a:gd name="connsiteX2607" fmla="*/ 82494 w 2437871"/>
                <a:gd name="connsiteY2607" fmla="*/ 318088 h 1574215"/>
                <a:gd name="connsiteX2608" fmla="*/ 82494 w 2437871"/>
                <a:gd name="connsiteY2608" fmla="*/ 239530 h 1574215"/>
                <a:gd name="connsiteX2609" fmla="*/ 78478 w 2437871"/>
                <a:gd name="connsiteY2609" fmla="*/ 239530 h 1574215"/>
                <a:gd name="connsiteX2610" fmla="*/ 78478 w 2437871"/>
                <a:gd name="connsiteY2610" fmla="*/ 313992 h 1574215"/>
                <a:gd name="connsiteX2611" fmla="*/ 82494 w 2437871"/>
                <a:gd name="connsiteY2611" fmla="*/ 313992 h 1574215"/>
                <a:gd name="connsiteX2612" fmla="*/ 82494 w 2437871"/>
                <a:gd name="connsiteY2612" fmla="*/ 239530 h 1574215"/>
                <a:gd name="connsiteX2613" fmla="*/ 2355378 w 2437871"/>
                <a:gd name="connsiteY2613" fmla="*/ 1413244 h 1574215"/>
                <a:gd name="connsiteX2614" fmla="*/ 2359394 w 2437871"/>
                <a:gd name="connsiteY2614" fmla="*/ 1413244 h 1574215"/>
                <a:gd name="connsiteX2615" fmla="*/ 2359394 w 2437871"/>
                <a:gd name="connsiteY2615" fmla="*/ 1338782 h 1574215"/>
                <a:gd name="connsiteX2616" fmla="*/ 2355378 w 2437871"/>
                <a:gd name="connsiteY2616" fmla="*/ 1338782 h 1574215"/>
                <a:gd name="connsiteX2617" fmla="*/ 2355378 w 2437871"/>
                <a:gd name="connsiteY2617" fmla="*/ 1413244 h 1574215"/>
                <a:gd name="connsiteX2618" fmla="*/ 82494 w 2437871"/>
                <a:gd name="connsiteY2618" fmla="*/ 82494 h 1574215"/>
                <a:gd name="connsiteX2619" fmla="*/ 78478 w 2437871"/>
                <a:gd name="connsiteY2619" fmla="*/ 82494 h 1574215"/>
                <a:gd name="connsiteX2620" fmla="*/ 78478 w 2437871"/>
                <a:gd name="connsiteY2620" fmla="*/ 156956 h 1574215"/>
                <a:gd name="connsiteX2621" fmla="*/ 82494 w 2437871"/>
                <a:gd name="connsiteY2621" fmla="*/ 156956 h 1574215"/>
                <a:gd name="connsiteX2622" fmla="*/ 82494 w 2437871"/>
                <a:gd name="connsiteY2622" fmla="*/ 82494 h 1574215"/>
                <a:gd name="connsiteX2623" fmla="*/ 82494 w 2437871"/>
                <a:gd name="connsiteY2623" fmla="*/ 161052 h 1574215"/>
                <a:gd name="connsiteX2624" fmla="*/ 78478 w 2437871"/>
                <a:gd name="connsiteY2624" fmla="*/ 161052 h 1574215"/>
                <a:gd name="connsiteX2625" fmla="*/ 78478 w 2437871"/>
                <a:gd name="connsiteY2625" fmla="*/ 235514 h 1574215"/>
                <a:gd name="connsiteX2626" fmla="*/ 82494 w 2437871"/>
                <a:gd name="connsiteY2626" fmla="*/ 235514 h 1574215"/>
                <a:gd name="connsiteX2627" fmla="*/ 82494 w 2437871"/>
                <a:gd name="connsiteY2627" fmla="*/ 161052 h 1574215"/>
                <a:gd name="connsiteX2628" fmla="*/ 2355378 w 2437871"/>
                <a:gd name="connsiteY2628" fmla="*/ 157036 h 1574215"/>
                <a:gd name="connsiteX2629" fmla="*/ 2359394 w 2437871"/>
                <a:gd name="connsiteY2629" fmla="*/ 157036 h 1574215"/>
                <a:gd name="connsiteX2630" fmla="*/ 2359394 w 2437871"/>
                <a:gd name="connsiteY2630" fmla="*/ 82574 h 1574215"/>
                <a:gd name="connsiteX2631" fmla="*/ 2355378 w 2437871"/>
                <a:gd name="connsiteY2631" fmla="*/ 82574 h 1574215"/>
                <a:gd name="connsiteX2632" fmla="*/ 2355378 w 2437871"/>
                <a:gd name="connsiteY2632" fmla="*/ 157036 h 1574215"/>
                <a:gd name="connsiteX2633" fmla="*/ 632080 w 2437871"/>
                <a:gd name="connsiteY2633" fmla="*/ 78478 h 1574215"/>
                <a:gd name="connsiteX2634" fmla="*/ 632080 w 2437871"/>
                <a:gd name="connsiteY2634" fmla="*/ 4016 h 1574215"/>
                <a:gd name="connsiteX2635" fmla="*/ 628063 w 2437871"/>
                <a:gd name="connsiteY2635" fmla="*/ 4016 h 1574215"/>
                <a:gd name="connsiteX2636" fmla="*/ 628063 w 2437871"/>
                <a:gd name="connsiteY2636" fmla="*/ 78478 h 1574215"/>
                <a:gd name="connsiteX2637" fmla="*/ 632080 w 2437871"/>
                <a:gd name="connsiteY2637" fmla="*/ 78478 h 1574215"/>
                <a:gd name="connsiteX2638" fmla="*/ 946151 w 2437871"/>
                <a:gd name="connsiteY2638" fmla="*/ 78478 h 1574215"/>
                <a:gd name="connsiteX2639" fmla="*/ 946151 w 2437871"/>
                <a:gd name="connsiteY2639" fmla="*/ 4016 h 1574215"/>
                <a:gd name="connsiteX2640" fmla="*/ 942135 w 2437871"/>
                <a:gd name="connsiteY2640" fmla="*/ 4016 h 1574215"/>
                <a:gd name="connsiteX2641" fmla="*/ 942135 w 2437871"/>
                <a:gd name="connsiteY2641" fmla="*/ 78478 h 1574215"/>
                <a:gd name="connsiteX2642" fmla="*/ 946151 w 2437871"/>
                <a:gd name="connsiteY2642" fmla="*/ 78478 h 1574215"/>
                <a:gd name="connsiteX2643" fmla="*/ 789115 w 2437871"/>
                <a:gd name="connsiteY2643" fmla="*/ 78478 h 1574215"/>
                <a:gd name="connsiteX2644" fmla="*/ 789115 w 2437871"/>
                <a:gd name="connsiteY2644" fmla="*/ 4016 h 1574215"/>
                <a:gd name="connsiteX2645" fmla="*/ 785099 w 2437871"/>
                <a:gd name="connsiteY2645" fmla="*/ 4016 h 1574215"/>
                <a:gd name="connsiteX2646" fmla="*/ 785099 w 2437871"/>
                <a:gd name="connsiteY2646" fmla="*/ 78478 h 1574215"/>
                <a:gd name="connsiteX2647" fmla="*/ 789115 w 2437871"/>
                <a:gd name="connsiteY2647" fmla="*/ 78478 h 1574215"/>
                <a:gd name="connsiteX2648" fmla="*/ 710638 w 2437871"/>
                <a:gd name="connsiteY2648" fmla="*/ 78478 h 1574215"/>
                <a:gd name="connsiteX2649" fmla="*/ 710638 w 2437871"/>
                <a:gd name="connsiteY2649" fmla="*/ 4016 h 1574215"/>
                <a:gd name="connsiteX2650" fmla="*/ 706621 w 2437871"/>
                <a:gd name="connsiteY2650" fmla="*/ 4016 h 1574215"/>
                <a:gd name="connsiteX2651" fmla="*/ 706621 w 2437871"/>
                <a:gd name="connsiteY2651" fmla="*/ 78478 h 1574215"/>
                <a:gd name="connsiteX2652" fmla="*/ 710638 w 2437871"/>
                <a:gd name="connsiteY2652" fmla="*/ 78478 h 1574215"/>
                <a:gd name="connsiteX2653" fmla="*/ 1024629 w 2437871"/>
                <a:gd name="connsiteY2653" fmla="*/ 78478 h 1574215"/>
                <a:gd name="connsiteX2654" fmla="*/ 1024629 w 2437871"/>
                <a:gd name="connsiteY2654" fmla="*/ 4016 h 1574215"/>
                <a:gd name="connsiteX2655" fmla="*/ 1020613 w 2437871"/>
                <a:gd name="connsiteY2655" fmla="*/ 4016 h 1574215"/>
                <a:gd name="connsiteX2656" fmla="*/ 1020613 w 2437871"/>
                <a:gd name="connsiteY2656" fmla="*/ 78478 h 1574215"/>
                <a:gd name="connsiteX2657" fmla="*/ 1024629 w 2437871"/>
                <a:gd name="connsiteY2657" fmla="*/ 78478 h 1574215"/>
                <a:gd name="connsiteX2658" fmla="*/ 867673 w 2437871"/>
                <a:gd name="connsiteY2658" fmla="*/ 78478 h 1574215"/>
                <a:gd name="connsiteX2659" fmla="*/ 867673 w 2437871"/>
                <a:gd name="connsiteY2659" fmla="*/ 4016 h 1574215"/>
                <a:gd name="connsiteX2660" fmla="*/ 863657 w 2437871"/>
                <a:gd name="connsiteY2660" fmla="*/ 4016 h 1574215"/>
                <a:gd name="connsiteX2661" fmla="*/ 863657 w 2437871"/>
                <a:gd name="connsiteY2661" fmla="*/ 78478 h 1574215"/>
                <a:gd name="connsiteX2662" fmla="*/ 867673 w 2437871"/>
                <a:gd name="connsiteY2662" fmla="*/ 78478 h 1574215"/>
                <a:gd name="connsiteX2663" fmla="*/ 157036 w 2437871"/>
                <a:gd name="connsiteY2663" fmla="*/ 1338702 h 1574215"/>
                <a:gd name="connsiteX2664" fmla="*/ 157036 w 2437871"/>
                <a:gd name="connsiteY2664" fmla="*/ 1413163 h 1574215"/>
                <a:gd name="connsiteX2665" fmla="*/ 161052 w 2437871"/>
                <a:gd name="connsiteY2665" fmla="*/ 1413163 h 1574215"/>
                <a:gd name="connsiteX2666" fmla="*/ 161052 w 2437871"/>
                <a:gd name="connsiteY2666" fmla="*/ 1338702 h 1574215"/>
                <a:gd name="connsiteX2667" fmla="*/ 157036 w 2437871"/>
                <a:gd name="connsiteY2667" fmla="*/ 1338702 h 1574215"/>
                <a:gd name="connsiteX2668" fmla="*/ 1103187 w 2437871"/>
                <a:gd name="connsiteY2668" fmla="*/ 78478 h 1574215"/>
                <a:gd name="connsiteX2669" fmla="*/ 1103187 w 2437871"/>
                <a:gd name="connsiteY2669" fmla="*/ 4016 h 1574215"/>
                <a:gd name="connsiteX2670" fmla="*/ 1099171 w 2437871"/>
                <a:gd name="connsiteY2670" fmla="*/ 4016 h 1574215"/>
                <a:gd name="connsiteX2671" fmla="*/ 1099171 w 2437871"/>
                <a:gd name="connsiteY2671" fmla="*/ 78478 h 1574215"/>
                <a:gd name="connsiteX2672" fmla="*/ 1103187 w 2437871"/>
                <a:gd name="connsiteY2672" fmla="*/ 78478 h 1574215"/>
                <a:gd name="connsiteX2673" fmla="*/ 1338701 w 2437871"/>
                <a:gd name="connsiteY2673" fmla="*/ 78478 h 1574215"/>
                <a:gd name="connsiteX2674" fmla="*/ 1338701 w 2437871"/>
                <a:gd name="connsiteY2674" fmla="*/ 4016 h 1574215"/>
                <a:gd name="connsiteX2675" fmla="*/ 1334685 w 2437871"/>
                <a:gd name="connsiteY2675" fmla="*/ 4016 h 1574215"/>
                <a:gd name="connsiteX2676" fmla="*/ 1334685 w 2437871"/>
                <a:gd name="connsiteY2676" fmla="*/ 78478 h 1574215"/>
                <a:gd name="connsiteX2677" fmla="*/ 1338701 w 2437871"/>
                <a:gd name="connsiteY2677" fmla="*/ 78478 h 1574215"/>
                <a:gd name="connsiteX2678" fmla="*/ 1260223 w 2437871"/>
                <a:gd name="connsiteY2678" fmla="*/ 78478 h 1574215"/>
                <a:gd name="connsiteX2679" fmla="*/ 1260223 w 2437871"/>
                <a:gd name="connsiteY2679" fmla="*/ 4016 h 1574215"/>
                <a:gd name="connsiteX2680" fmla="*/ 1256207 w 2437871"/>
                <a:gd name="connsiteY2680" fmla="*/ 4016 h 1574215"/>
                <a:gd name="connsiteX2681" fmla="*/ 1256207 w 2437871"/>
                <a:gd name="connsiteY2681" fmla="*/ 78478 h 1574215"/>
                <a:gd name="connsiteX2682" fmla="*/ 1260223 w 2437871"/>
                <a:gd name="connsiteY2682" fmla="*/ 78478 h 1574215"/>
                <a:gd name="connsiteX2683" fmla="*/ 1181665 w 2437871"/>
                <a:gd name="connsiteY2683" fmla="*/ 78478 h 1574215"/>
                <a:gd name="connsiteX2684" fmla="*/ 1181665 w 2437871"/>
                <a:gd name="connsiteY2684" fmla="*/ 4016 h 1574215"/>
                <a:gd name="connsiteX2685" fmla="*/ 1177649 w 2437871"/>
                <a:gd name="connsiteY2685" fmla="*/ 4016 h 1574215"/>
                <a:gd name="connsiteX2686" fmla="*/ 1177649 w 2437871"/>
                <a:gd name="connsiteY2686" fmla="*/ 78478 h 1574215"/>
                <a:gd name="connsiteX2687" fmla="*/ 1181665 w 2437871"/>
                <a:gd name="connsiteY2687" fmla="*/ 78478 h 1574215"/>
                <a:gd name="connsiteX2688" fmla="*/ 318088 w 2437871"/>
                <a:gd name="connsiteY2688" fmla="*/ 157036 h 1574215"/>
                <a:gd name="connsiteX2689" fmla="*/ 318088 w 2437871"/>
                <a:gd name="connsiteY2689" fmla="*/ 82574 h 1574215"/>
                <a:gd name="connsiteX2690" fmla="*/ 314072 w 2437871"/>
                <a:gd name="connsiteY2690" fmla="*/ 82574 h 1574215"/>
                <a:gd name="connsiteX2691" fmla="*/ 314072 w 2437871"/>
                <a:gd name="connsiteY2691" fmla="*/ 157036 h 1574215"/>
                <a:gd name="connsiteX2692" fmla="*/ 318088 w 2437871"/>
                <a:gd name="connsiteY2692" fmla="*/ 157036 h 1574215"/>
                <a:gd name="connsiteX2693" fmla="*/ 239530 w 2437871"/>
                <a:gd name="connsiteY2693" fmla="*/ 157036 h 1574215"/>
                <a:gd name="connsiteX2694" fmla="*/ 239530 w 2437871"/>
                <a:gd name="connsiteY2694" fmla="*/ 82574 h 1574215"/>
                <a:gd name="connsiteX2695" fmla="*/ 235514 w 2437871"/>
                <a:gd name="connsiteY2695" fmla="*/ 82574 h 1574215"/>
                <a:gd name="connsiteX2696" fmla="*/ 235514 w 2437871"/>
                <a:gd name="connsiteY2696" fmla="*/ 157036 h 1574215"/>
                <a:gd name="connsiteX2697" fmla="*/ 239530 w 2437871"/>
                <a:gd name="connsiteY2697" fmla="*/ 157036 h 1574215"/>
                <a:gd name="connsiteX2698" fmla="*/ 82494 w 2437871"/>
                <a:gd name="connsiteY2698" fmla="*/ 78478 h 1574215"/>
                <a:gd name="connsiteX2699" fmla="*/ 82494 w 2437871"/>
                <a:gd name="connsiteY2699" fmla="*/ 4016 h 1574215"/>
                <a:gd name="connsiteX2700" fmla="*/ 78478 w 2437871"/>
                <a:gd name="connsiteY2700" fmla="*/ 4016 h 1574215"/>
                <a:gd name="connsiteX2701" fmla="*/ 78478 w 2437871"/>
                <a:gd name="connsiteY2701" fmla="*/ 78478 h 1574215"/>
                <a:gd name="connsiteX2702" fmla="*/ 82494 w 2437871"/>
                <a:gd name="connsiteY2702" fmla="*/ 78478 h 1574215"/>
                <a:gd name="connsiteX2703" fmla="*/ 161052 w 2437871"/>
                <a:gd name="connsiteY2703" fmla="*/ 157036 h 1574215"/>
                <a:gd name="connsiteX2704" fmla="*/ 161052 w 2437871"/>
                <a:gd name="connsiteY2704" fmla="*/ 82574 h 1574215"/>
                <a:gd name="connsiteX2705" fmla="*/ 157036 w 2437871"/>
                <a:gd name="connsiteY2705" fmla="*/ 82574 h 1574215"/>
                <a:gd name="connsiteX2706" fmla="*/ 157036 w 2437871"/>
                <a:gd name="connsiteY2706" fmla="*/ 157036 h 1574215"/>
                <a:gd name="connsiteX2707" fmla="*/ 161052 w 2437871"/>
                <a:gd name="connsiteY2707" fmla="*/ 157036 h 1574215"/>
                <a:gd name="connsiteX2708" fmla="*/ 396566 w 2437871"/>
                <a:gd name="connsiteY2708" fmla="*/ 157036 h 1574215"/>
                <a:gd name="connsiteX2709" fmla="*/ 396566 w 2437871"/>
                <a:gd name="connsiteY2709" fmla="*/ 82574 h 1574215"/>
                <a:gd name="connsiteX2710" fmla="*/ 392550 w 2437871"/>
                <a:gd name="connsiteY2710" fmla="*/ 82574 h 1574215"/>
                <a:gd name="connsiteX2711" fmla="*/ 392550 w 2437871"/>
                <a:gd name="connsiteY2711" fmla="*/ 157036 h 1574215"/>
                <a:gd name="connsiteX2712" fmla="*/ 396566 w 2437871"/>
                <a:gd name="connsiteY2712" fmla="*/ 157036 h 1574215"/>
                <a:gd name="connsiteX2713" fmla="*/ 553602 w 2437871"/>
                <a:gd name="connsiteY2713" fmla="*/ 78478 h 1574215"/>
                <a:gd name="connsiteX2714" fmla="*/ 553602 w 2437871"/>
                <a:gd name="connsiteY2714" fmla="*/ 4016 h 1574215"/>
                <a:gd name="connsiteX2715" fmla="*/ 549585 w 2437871"/>
                <a:gd name="connsiteY2715" fmla="*/ 4016 h 1574215"/>
                <a:gd name="connsiteX2716" fmla="*/ 549585 w 2437871"/>
                <a:gd name="connsiteY2716" fmla="*/ 78478 h 1574215"/>
                <a:gd name="connsiteX2717" fmla="*/ 553602 w 2437871"/>
                <a:gd name="connsiteY2717" fmla="*/ 78478 h 1574215"/>
                <a:gd name="connsiteX2718" fmla="*/ 1495737 w 2437871"/>
                <a:gd name="connsiteY2718" fmla="*/ 78478 h 1574215"/>
                <a:gd name="connsiteX2719" fmla="*/ 1495737 w 2437871"/>
                <a:gd name="connsiteY2719" fmla="*/ 4016 h 1574215"/>
                <a:gd name="connsiteX2720" fmla="*/ 1491721 w 2437871"/>
                <a:gd name="connsiteY2720" fmla="*/ 4016 h 1574215"/>
                <a:gd name="connsiteX2721" fmla="*/ 1491721 w 2437871"/>
                <a:gd name="connsiteY2721" fmla="*/ 78478 h 1574215"/>
                <a:gd name="connsiteX2722" fmla="*/ 1495737 w 2437871"/>
                <a:gd name="connsiteY2722" fmla="*/ 78478 h 1574215"/>
                <a:gd name="connsiteX2723" fmla="*/ 396566 w 2437871"/>
                <a:gd name="connsiteY2723" fmla="*/ 78478 h 1574215"/>
                <a:gd name="connsiteX2724" fmla="*/ 396566 w 2437871"/>
                <a:gd name="connsiteY2724" fmla="*/ 4016 h 1574215"/>
                <a:gd name="connsiteX2725" fmla="*/ 392550 w 2437871"/>
                <a:gd name="connsiteY2725" fmla="*/ 4016 h 1574215"/>
                <a:gd name="connsiteX2726" fmla="*/ 392550 w 2437871"/>
                <a:gd name="connsiteY2726" fmla="*/ 78478 h 1574215"/>
                <a:gd name="connsiteX2727" fmla="*/ 396566 w 2437871"/>
                <a:gd name="connsiteY2727" fmla="*/ 78478 h 1574215"/>
                <a:gd name="connsiteX2728" fmla="*/ 475124 w 2437871"/>
                <a:gd name="connsiteY2728" fmla="*/ 78478 h 1574215"/>
                <a:gd name="connsiteX2729" fmla="*/ 475124 w 2437871"/>
                <a:gd name="connsiteY2729" fmla="*/ 4016 h 1574215"/>
                <a:gd name="connsiteX2730" fmla="*/ 471108 w 2437871"/>
                <a:gd name="connsiteY2730" fmla="*/ 4016 h 1574215"/>
                <a:gd name="connsiteX2731" fmla="*/ 471108 w 2437871"/>
                <a:gd name="connsiteY2731" fmla="*/ 78478 h 1574215"/>
                <a:gd name="connsiteX2732" fmla="*/ 475124 w 2437871"/>
                <a:gd name="connsiteY2732" fmla="*/ 78478 h 1574215"/>
                <a:gd name="connsiteX2733" fmla="*/ 161052 w 2437871"/>
                <a:gd name="connsiteY2733" fmla="*/ 78478 h 1574215"/>
                <a:gd name="connsiteX2734" fmla="*/ 161052 w 2437871"/>
                <a:gd name="connsiteY2734" fmla="*/ 4016 h 1574215"/>
                <a:gd name="connsiteX2735" fmla="*/ 157036 w 2437871"/>
                <a:gd name="connsiteY2735" fmla="*/ 4016 h 1574215"/>
                <a:gd name="connsiteX2736" fmla="*/ 157036 w 2437871"/>
                <a:gd name="connsiteY2736" fmla="*/ 78478 h 1574215"/>
                <a:gd name="connsiteX2737" fmla="*/ 161052 w 2437871"/>
                <a:gd name="connsiteY2737" fmla="*/ 78478 h 1574215"/>
                <a:gd name="connsiteX2738" fmla="*/ 239530 w 2437871"/>
                <a:gd name="connsiteY2738" fmla="*/ 78478 h 1574215"/>
                <a:gd name="connsiteX2739" fmla="*/ 239530 w 2437871"/>
                <a:gd name="connsiteY2739" fmla="*/ 4016 h 1574215"/>
                <a:gd name="connsiteX2740" fmla="*/ 235514 w 2437871"/>
                <a:gd name="connsiteY2740" fmla="*/ 4016 h 1574215"/>
                <a:gd name="connsiteX2741" fmla="*/ 235514 w 2437871"/>
                <a:gd name="connsiteY2741" fmla="*/ 78478 h 1574215"/>
                <a:gd name="connsiteX2742" fmla="*/ 239530 w 2437871"/>
                <a:gd name="connsiteY2742" fmla="*/ 78478 h 1574215"/>
                <a:gd name="connsiteX2743" fmla="*/ 318088 w 2437871"/>
                <a:gd name="connsiteY2743" fmla="*/ 78478 h 1574215"/>
                <a:gd name="connsiteX2744" fmla="*/ 318088 w 2437871"/>
                <a:gd name="connsiteY2744" fmla="*/ 4016 h 1574215"/>
                <a:gd name="connsiteX2745" fmla="*/ 314072 w 2437871"/>
                <a:gd name="connsiteY2745" fmla="*/ 4016 h 1574215"/>
                <a:gd name="connsiteX2746" fmla="*/ 314072 w 2437871"/>
                <a:gd name="connsiteY2746" fmla="*/ 78478 h 1574215"/>
                <a:gd name="connsiteX2747" fmla="*/ 318088 w 2437871"/>
                <a:gd name="connsiteY2747" fmla="*/ 78478 h 1574215"/>
                <a:gd name="connsiteX2748" fmla="*/ 1417259 w 2437871"/>
                <a:gd name="connsiteY2748" fmla="*/ 78478 h 1574215"/>
                <a:gd name="connsiteX2749" fmla="*/ 1417259 w 2437871"/>
                <a:gd name="connsiteY2749" fmla="*/ 4016 h 1574215"/>
                <a:gd name="connsiteX2750" fmla="*/ 1413243 w 2437871"/>
                <a:gd name="connsiteY2750" fmla="*/ 4016 h 1574215"/>
                <a:gd name="connsiteX2751" fmla="*/ 1413243 w 2437871"/>
                <a:gd name="connsiteY2751" fmla="*/ 78478 h 1574215"/>
                <a:gd name="connsiteX2752" fmla="*/ 1417259 w 2437871"/>
                <a:gd name="connsiteY2752" fmla="*/ 78478 h 1574215"/>
                <a:gd name="connsiteX2753" fmla="*/ 2355378 w 2437871"/>
                <a:gd name="connsiteY2753" fmla="*/ 549586 h 1574215"/>
                <a:gd name="connsiteX2754" fmla="*/ 2359394 w 2437871"/>
                <a:gd name="connsiteY2754" fmla="*/ 549586 h 1574215"/>
                <a:gd name="connsiteX2755" fmla="*/ 2359394 w 2437871"/>
                <a:gd name="connsiteY2755" fmla="*/ 475124 h 1574215"/>
                <a:gd name="connsiteX2756" fmla="*/ 2355378 w 2437871"/>
                <a:gd name="connsiteY2756" fmla="*/ 475124 h 1574215"/>
                <a:gd name="connsiteX2757" fmla="*/ 2355378 w 2437871"/>
                <a:gd name="connsiteY2757" fmla="*/ 549586 h 1574215"/>
                <a:gd name="connsiteX2758" fmla="*/ 2355378 w 2437871"/>
                <a:gd name="connsiteY2758" fmla="*/ 471108 h 1574215"/>
                <a:gd name="connsiteX2759" fmla="*/ 2359394 w 2437871"/>
                <a:gd name="connsiteY2759" fmla="*/ 471108 h 1574215"/>
                <a:gd name="connsiteX2760" fmla="*/ 2359394 w 2437871"/>
                <a:gd name="connsiteY2760" fmla="*/ 396646 h 1574215"/>
                <a:gd name="connsiteX2761" fmla="*/ 2355378 w 2437871"/>
                <a:gd name="connsiteY2761" fmla="*/ 396646 h 1574215"/>
                <a:gd name="connsiteX2762" fmla="*/ 2355378 w 2437871"/>
                <a:gd name="connsiteY2762" fmla="*/ 471108 h 1574215"/>
                <a:gd name="connsiteX2763" fmla="*/ 2355378 w 2437871"/>
                <a:gd name="connsiteY2763" fmla="*/ 314072 h 1574215"/>
                <a:gd name="connsiteX2764" fmla="*/ 2359394 w 2437871"/>
                <a:gd name="connsiteY2764" fmla="*/ 314072 h 1574215"/>
                <a:gd name="connsiteX2765" fmla="*/ 2359394 w 2437871"/>
                <a:gd name="connsiteY2765" fmla="*/ 239610 h 1574215"/>
                <a:gd name="connsiteX2766" fmla="*/ 2355378 w 2437871"/>
                <a:gd name="connsiteY2766" fmla="*/ 239610 h 1574215"/>
                <a:gd name="connsiteX2767" fmla="*/ 2355378 w 2437871"/>
                <a:gd name="connsiteY2767" fmla="*/ 314072 h 1574215"/>
                <a:gd name="connsiteX2768" fmla="*/ 2355378 w 2437871"/>
                <a:gd name="connsiteY2768" fmla="*/ 392550 h 1574215"/>
                <a:gd name="connsiteX2769" fmla="*/ 2359394 w 2437871"/>
                <a:gd name="connsiteY2769" fmla="*/ 392550 h 1574215"/>
                <a:gd name="connsiteX2770" fmla="*/ 2359394 w 2437871"/>
                <a:gd name="connsiteY2770" fmla="*/ 318088 h 1574215"/>
                <a:gd name="connsiteX2771" fmla="*/ 2355378 w 2437871"/>
                <a:gd name="connsiteY2771" fmla="*/ 318088 h 1574215"/>
                <a:gd name="connsiteX2772" fmla="*/ 2355378 w 2437871"/>
                <a:gd name="connsiteY2772" fmla="*/ 392550 h 1574215"/>
                <a:gd name="connsiteX2773" fmla="*/ 2355378 w 2437871"/>
                <a:gd name="connsiteY2773" fmla="*/ 628064 h 1574215"/>
                <a:gd name="connsiteX2774" fmla="*/ 2359394 w 2437871"/>
                <a:gd name="connsiteY2774" fmla="*/ 628064 h 1574215"/>
                <a:gd name="connsiteX2775" fmla="*/ 2359394 w 2437871"/>
                <a:gd name="connsiteY2775" fmla="*/ 553602 h 1574215"/>
                <a:gd name="connsiteX2776" fmla="*/ 2355378 w 2437871"/>
                <a:gd name="connsiteY2776" fmla="*/ 553602 h 1574215"/>
                <a:gd name="connsiteX2777" fmla="*/ 2355378 w 2437871"/>
                <a:gd name="connsiteY2777" fmla="*/ 628064 h 1574215"/>
                <a:gd name="connsiteX2778" fmla="*/ 2355378 w 2437871"/>
                <a:gd name="connsiteY2778" fmla="*/ 785100 h 1574215"/>
                <a:gd name="connsiteX2779" fmla="*/ 2359394 w 2437871"/>
                <a:gd name="connsiteY2779" fmla="*/ 785100 h 1574215"/>
                <a:gd name="connsiteX2780" fmla="*/ 2359394 w 2437871"/>
                <a:gd name="connsiteY2780" fmla="*/ 710638 h 1574215"/>
                <a:gd name="connsiteX2781" fmla="*/ 2355378 w 2437871"/>
                <a:gd name="connsiteY2781" fmla="*/ 710638 h 1574215"/>
                <a:gd name="connsiteX2782" fmla="*/ 2355378 w 2437871"/>
                <a:gd name="connsiteY2782" fmla="*/ 785100 h 1574215"/>
                <a:gd name="connsiteX2783" fmla="*/ 2355378 w 2437871"/>
                <a:gd name="connsiteY2783" fmla="*/ 1020613 h 1574215"/>
                <a:gd name="connsiteX2784" fmla="*/ 2359394 w 2437871"/>
                <a:gd name="connsiteY2784" fmla="*/ 1020613 h 1574215"/>
                <a:gd name="connsiteX2785" fmla="*/ 2359394 w 2437871"/>
                <a:gd name="connsiteY2785" fmla="*/ 946152 h 1574215"/>
                <a:gd name="connsiteX2786" fmla="*/ 2355378 w 2437871"/>
                <a:gd name="connsiteY2786" fmla="*/ 946152 h 1574215"/>
                <a:gd name="connsiteX2787" fmla="*/ 2355378 w 2437871"/>
                <a:gd name="connsiteY2787" fmla="*/ 1020613 h 1574215"/>
                <a:gd name="connsiteX2788" fmla="*/ 2355378 w 2437871"/>
                <a:gd name="connsiteY2788" fmla="*/ 942136 h 1574215"/>
                <a:gd name="connsiteX2789" fmla="*/ 2359394 w 2437871"/>
                <a:gd name="connsiteY2789" fmla="*/ 942136 h 1574215"/>
                <a:gd name="connsiteX2790" fmla="*/ 2359394 w 2437871"/>
                <a:gd name="connsiteY2790" fmla="*/ 867674 h 1574215"/>
                <a:gd name="connsiteX2791" fmla="*/ 2355378 w 2437871"/>
                <a:gd name="connsiteY2791" fmla="*/ 867674 h 1574215"/>
                <a:gd name="connsiteX2792" fmla="*/ 2355378 w 2437871"/>
                <a:gd name="connsiteY2792" fmla="*/ 942136 h 1574215"/>
                <a:gd name="connsiteX2793" fmla="*/ 2355378 w 2437871"/>
                <a:gd name="connsiteY2793" fmla="*/ 235514 h 1574215"/>
                <a:gd name="connsiteX2794" fmla="*/ 2359394 w 2437871"/>
                <a:gd name="connsiteY2794" fmla="*/ 235514 h 1574215"/>
                <a:gd name="connsiteX2795" fmla="*/ 2359394 w 2437871"/>
                <a:gd name="connsiteY2795" fmla="*/ 161052 h 1574215"/>
                <a:gd name="connsiteX2796" fmla="*/ 2355378 w 2437871"/>
                <a:gd name="connsiteY2796" fmla="*/ 161052 h 1574215"/>
                <a:gd name="connsiteX2797" fmla="*/ 2355378 w 2437871"/>
                <a:gd name="connsiteY2797" fmla="*/ 235514 h 1574215"/>
                <a:gd name="connsiteX2798" fmla="*/ 2355378 w 2437871"/>
                <a:gd name="connsiteY2798" fmla="*/ 706622 h 1574215"/>
                <a:gd name="connsiteX2799" fmla="*/ 2359394 w 2437871"/>
                <a:gd name="connsiteY2799" fmla="*/ 706622 h 1574215"/>
                <a:gd name="connsiteX2800" fmla="*/ 2359394 w 2437871"/>
                <a:gd name="connsiteY2800" fmla="*/ 632160 h 1574215"/>
                <a:gd name="connsiteX2801" fmla="*/ 2355378 w 2437871"/>
                <a:gd name="connsiteY2801" fmla="*/ 632160 h 1574215"/>
                <a:gd name="connsiteX2802" fmla="*/ 2355378 w 2437871"/>
                <a:gd name="connsiteY2802" fmla="*/ 706622 h 1574215"/>
                <a:gd name="connsiteX2803" fmla="*/ 2355378 w 2437871"/>
                <a:gd name="connsiteY2803" fmla="*/ 863658 h 1574215"/>
                <a:gd name="connsiteX2804" fmla="*/ 2359394 w 2437871"/>
                <a:gd name="connsiteY2804" fmla="*/ 863658 h 1574215"/>
                <a:gd name="connsiteX2805" fmla="*/ 2359394 w 2437871"/>
                <a:gd name="connsiteY2805" fmla="*/ 789196 h 1574215"/>
                <a:gd name="connsiteX2806" fmla="*/ 2355378 w 2437871"/>
                <a:gd name="connsiteY2806" fmla="*/ 789196 h 1574215"/>
                <a:gd name="connsiteX2807" fmla="*/ 2355378 w 2437871"/>
                <a:gd name="connsiteY2807" fmla="*/ 863658 h 1574215"/>
                <a:gd name="connsiteX2808" fmla="*/ 1574215 w 2437871"/>
                <a:gd name="connsiteY2808" fmla="*/ 78478 h 1574215"/>
                <a:gd name="connsiteX2809" fmla="*/ 1574215 w 2437871"/>
                <a:gd name="connsiteY2809" fmla="*/ 4016 h 1574215"/>
                <a:gd name="connsiteX2810" fmla="*/ 1570198 w 2437871"/>
                <a:gd name="connsiteY2810" fmla="*/ 4016 h 1574215"/>
                <a:gd name="connsiteX2811" fmla="*/ 1570198 w 2437871"/>
                <a:gd name="connsiteY2811" fmla="*/ 78478 h 1574215"/>
                <a:gd name="connsiteX2812" fmla="*/ 1574215 w 2437871"/>
                <a:gd name="connsiteY2812" fmla="*/ 78478 h 1574215"/>
                <a:gd name="connsiteX2813" fmla="*/ 1966764 w 2437871"/>
                <a:gd name="connsiteY2813" fmla="*/ 78478 h 1574215"/>
                <a:gd name="connsiteX2814" fmla="*/ 1966764 w 2437871"/>
                <a:gd name="connsiteY2814" fmla="*/ 4016 h 1574215"/>
                <a:gd name="connsiteX2815" fmla="*/ 1962748 w 2437871"/>
                <a:gd name="connsiteY2815" fmla="*/ 4016 h 1574215"/>
                <a:gd name="connsiteX2816" fmla="*/ 1962748 w 2437871"/>
                <a:gd name="connsiteY2816" fmla="*/ 78478 h 1574215"/>
                <a:gd name="connsiteX2817" fmla="*/ 1966764 w 2437871"/>
                <a:gd name="connsiteY2817" fmla="*/ 78478 h 1574215"/>
                <a:gd name="connsiteX2818" fmla="*/ 1888286 w 2437871"/>
                <a:gd name="connsiteY2818" fmla="*/ 78478 h 1574215"/>
                <a:gd name="connsiteX2819" fmla="*/ 1888286 w 2437871"/>
                <a:gd name="connsiteY2819" fmla="*/ 4016 h 1574215"/>
                <a:gd name="connsiteX2820" fmla="*/ 1884270 w 2437871"/>
                <a:gd name="connsiteY2820" fmla="*/ 4016 h 1574215"/>
                <a:gd name="connsiteX2821" fmla="*/ 1884270 w 2437871"/>
                <a:gd name="connsiteY2821" fmla="*/ 78478 h 1574215"/>
                <a:gd name="connsiteX2822" fmla="*/ 1888286 w 2437871"/>
                <a:gd name="connsiteY2822" fmla="*/ 78478 h 1574215"/>
                <a:gd name="connsiteX2823" fmla="*/ 1809809 w 2437871"/>
                <a:gd name="connsiteY2823" fmla="*/ 78478 h 1574215"/>
                <a:gd name="connsiteX2824" fmla="*/ 1809809 w 2437871"/>
                <a:gd name="connsiteY2824" fmla="*/ 4016 h 1574215"/>
                <a:gd name="connsiteX2825" fmla="*/ 1805792 w 2437871"/>
                <a:gd name="connsiteY2825" fmla="*/ 4016 h 1574215"/>
                <a:gd name="connsiteX2826" fmla="*/ 1805792 w 2437871"/>
                <a:gd name="connsiteY2826" fmla="*/ 78478 h 1574215"/>
                <a:gd name="connsiteX2827" fmla="*/ 1809809 w 2437871"/>
                <a:gd name="connsiteY2827" fmla="*/ 78478 h 1574215"/>
                <a:gd name="connsiteX2828" fmla="*/ 1652773 w 2437871"/>
                <a:gd name="connsiteY2828" fmla="*/ 78478 h 1574215"/>
                <a:gd name="connsiteX2829" fmla="*/ 1652773 w 2437871"/>
                <a:gd name="connsiteY2829" fmla="*/ 4016 h 1574215"/>
                <a:gd name="connsiteX2830" fmla="*/ 1648756 w 2437871"/>
                <a:gd name="connsiteY2830" fmla="*/ 4016 h 1574215"/>
                <a:gd name="connsiteX2831" fmla="*/ 1648756 w 2437871"/>
                <a:gd name="connsiteY2831" fmla="*/ 78478 h 1574215"/>
                <a:gd name="connsiteX2832" fmla="*/ 1652773 w 2437871"/>
                <a:gd name="connsiteY2832" fmla="*/ 78478 h 1574215"/>
                <a:gd name="connsiteX2833" fmla="*/ 1731250 w 2437871"/>
                <a:gd name="connsiteY2833" fmla="*/ 78478 h 1574215"/>
                <a:gd name="connsiteX2834" fmla="*/ 1731250 w 2437871"/>
                <a:gd name="connsiteY2834" fmla="*/ 4016 h 1574215"/>
                <a:gd name="connsiteX2835" fmla="*/ 1727234 w 2437871"/>
                <a:gd name="connsiteY2835" fmla="*/ 4016 h 1574215"/>
                <a:gd name="connsiteX2836" fmla="*/ 1727234 w 2437871"/>
                <a:gd name="connsiteY2836" fmla="*/ 78478 h 1574215"/>
                <a:gd name="connsiteX2837" fmla="*/ 1731250 w 2437871"/>
                <a:gd name="connsiteY2837" fmla="*/ 78478 h 1574215"/>
                <a:gd name="connsiteX2838" fmla="*/ 2202358 w 2437871"/>
                <a:gd name="connsiteY2838" fmla="*/ 78478 h 1574215"/>
                <a:gd name="connsiteX2839" fmla="*/ 2202358 w 2437871"/>
                <a:gd name="connsiteY2839" fmla="*/ 4016 h 1574215"/>
                <a:gd name="connsiteX2840" fmla="*/ 2198342 w 2437871"/>
                <a:gd name="connsiteY2840" fmla="*/ 4016 h 1574215"/>
                <a:gd name="connsiteX2841" fmla="*/ 2198342 w 2437871"/>
                <a:gd name="connsiteY2841" fmla="*/ 78478 h 1574215"/>
                <a:gd name="connsiteX2842" fmla="*/ 2202358 w 2437871"/>
                <a:gd name="connsiteY2842" fmla="*/ 78478 h 1574215"/>
                <a:gd name="connsiteX2843" fmla="*/ 2280836 w 2437871"/>
                <a:gd name="connsiteY2843" fmla="*/ 78478 h 1574215"/>
                <a:gd name="connsiteX2844" fmla="*/ 2280836 w 2437871"/>
                <a:gd name="connsiteY2844" fmla="*/ 4016 h 1574215"/>
                <a:gd name="connsiteX2845" fmla="*/ 2276820 w 2437871"/>
                <a:gd name="connsiteY2845" fmla="*/ 4016 h 1574215"/>
                <a:gd name="connsiteX2846" fmla="*/ 2276820 w 2437871"/>
                <a:gd name="connsiteY2846" fmla="*/ 78478 h 1574215"/>
                <a:gd name="connsiteX2847" fmla="*/ 2280836 w 2437871"/>
                <a:gd name="connsiteY2847" fmla="*/ 78478 h 1574215"/>
                <a:gd name="connsiteX2848" fmla="*/ 2359394 w 2437871"/>
                <a:gd name="connsiteY2848" fmla="*/ 78478 h 1574215"/>
                <a:gd name="connsiteX2849" fmla="*/ 2359394 w 2437871"/>
                <a:gd name="connsiteY2849" fmla="*/ 4016 h 1574215"/>
                <a:gd name="connsiteX2850" fmla="*/ 2355378 w 2437871"/>
                <a:gd name="connsiteY2850" fmla="*/ 4016 h 1574215"/>
                <a:gd name="connsiteX2851" fmla="*/ 2355378 w 2437871"/>
                <a:gd name="connsiteY2851" fmla="*/ 78478 h 1574215"/>
                <a:gd name="connsiteX2852" fmla="*/ 2359394 w 2437871"/>
                <a:gd name="connsiteY2852" fmla="*/ 78478 h 1574215"/>
                <a:gd name="connsiteX2853" fmla="*/ 2123800 w 2437871"/>
                <a:gd name="connsiteY2853" fmla="*/ 78478 h 1574215"/>
                <a:gd name="connsiteX2854" fmla="*/ 2123800 w 2437871"/>
                <a:gd name="connsiteY2854" fmla="*/ 4016 h 1574215"/>
                <a:gd name="connsiteX2855" fmla="*/ 2119784 w 2437871"/>
                <a:gd name="connsiteY2855" fmla="*/ 4016 h 1574215"/>
                <a:gd name="connsiteX2856" fmla="*/ 2119784 w 2437871"/>
                <a:gd name="connsiteY2856" fmla="*/ 78478 h 1574215"/>
                <a:gd name="connsiteX2857" fmla="*/ 2123800 w 2437871"/>
                <a:gd name="connsiteY2857" fmla="*/ 78478 h 1574215"/>
                <a:gd name="connsiteX2858" fmla="*/ 2045322 w 2437871"/>
                <a:gd name="connsiteY2858" fmla="*/ 78478 h 1574215"/>
                <a:gd name="connsiteX2859" fmla="*/ 2045322 w 2437871"/>
                <a:gd name="connsiteY2859" fmla="*/ 4016 h 1574215"/>
                <a:gd name="connsiteX2860" fmla="*/ 2041306 w 2437871"/>
                <a:gd name="connsiteY2860" fmla="*/ 4016 h 1574215"/>
                <a:gd name="connsiteX2861" fmla="*/ 2041306 w 2437871"/>
                <a:gd name="connsiteY2861" fmla="*/ 78478 h 1574215"/>
                <a:gd name="connsiteX2862" fmla="*/ 2045322 w 2437871"/>
                <a:gd name="connsiteY2862" fmla="*/ 78478 h 1574215"/>
                <a:gd name="connsiteX2863" fmla="*/ 475124 w 2437871"/>
                <a:gd name="connsiteY2863" fmla="*/ 157036 h 1574215"/>
                <a:gd name="connsiteX2864" fmla="*/ 475124 w 2437871"/>
                <a:gd name="connsiteY2864" fmla="*/ 82574 h 1574215"/>
                <a:gd name="connsiteX2865" fmla="*/ 471108 w 2437871"/>
                <a:gd name="connsiteY2865" fmla="*/ 82574 h 1574215"/>
                <a:gd name="connsiteX2866" fmla="*/ 471108 w 2437871"/>
                <a:gd name="connsiteY2866" fmla="*/ 157036 h 1574215"/>
                <a:gd name="connsiteX2867" fmla="*/ 475124 w 2437871"/>
                <a:gd name="connsiteY2867" fmla="*/ 157036 h 1574215"/>
                <a:gd name="connsiteX2868" fmla="*/ 161052 w 2437871"/>
                <a:gd name="connsiteY2868" fmla="*/ 475124 h 1574215"/>
                <a:gd name="connsiteX2869" fmla="*/ 157036 w 2437871"/>
                <a:gd name="connsiteY2869" fmla="*/ 475124 h 1574215"/>
                <a:gd name="connsiteX2870" fmla="*/ 157036 w 2437871"/>
                <a:gd name="connsiteY2870" fmla="*/ 549586 h 1574215"/>
                <a:gd name="connsiteX2871" fmla="*/ 161052 w 2437871"/>
                <a:gd name="connsiteY2871" fmla="*/ 549586 h 1574215"/>
                <a:gd name="connsiteX2872" fmla="*/ 161052 w 2437871"/>
                <a:gd name="connsiteY2872" fmla="*/ 475124 h 1574215"/>
                <a:gd name="connsiteX2873" fmla="*/ 1495737 w 2437871"/>
                <a:gd name="connsiteY2873" fmla="*/ 235514 h 1574215"/>
                <a:gd name="connsiteX2874" fmla="*/ 1495737 w 2437871"/>
                <a:gd name="connsiteY2874" fmla="*/ 161052 h 1574215"/>
                <a:gd name="connsiteX2875" fmla="*/ 1491721 w 2437871"/>
                <a:gd name="connsiteY2875" fmla="*/ 161052 h 1574215"/>
                <a:gd name="connsiteX2876" fmla="*/ 1491721 w 2437871"/>
                <a:gd name="connsiteY2876" fmla="*/ 235514 h 1574215"/>
                <a:gd name="connsiteX2877" fmla="*/ 1495737 w 2437871"/>
                <a:gd name="connsiteY2877" fmla="*/ 235514 h 1574215"/>
                <a:gd name="connsiteX2878" fmla="*/ 1574215 w 2437871"/>
                <a:gd name="connsiteY2878" fmla="*/ 235514 h 1574215"/>
                <a:gd name="connsiteX2879" fmla="*/ 1574215 w 2437871"/>
                <a:gd name="connsiteY2879" fmla="*/ 161052 h 1574215"/>
                <a:gd name="connsiteX2880" fmla="*/ 1570198 w 2437871"/>
                <a:gd name="connsiteY2880" fmla="*/ 161052 h 1574215"/>
                <a:gd name="connsiteX2881" fmla="*/ 1570198 w 2437871"/>
                <a:gd name="connsiteY2881" fmla="*/ 235514 h 1574215"/>
                <a:gd name="connsiteX2882" fmla="*/ 1574215 w 2437871"/>
                <a:gd name="connsiteY2882" fmla="*/ 235514 h 1574215"/>
                <a:gd name="connsiteX2883" fmla="*/ 1652773 w 2437871"/>
                <a:gd name="connsiteY2883" fmla="*/ 235514 h 1574215"/>
                <a:gd name="connsiteX2884" fmla="*/ 1652773 w 2437871"/>
                <a:gd name="connsiteY2884" fmla="*/ 161052 h 1574215"/>
                <a:gd name="connsiteX2885" fmla="*/ 1648756 w 2437871"/>
                <a:gd name="connsiteY2885" fmla="*/ 161052 h 1574215"/>
                <a:gd name="connsiteX2886" fmla="*/ 1648756 w 2437871"/>
                <a:gd name="connsiteY2886" fmla="*/ 235514 h 1574215"/>
                <a:gd name="connsiteX2887" fmla="*/ 1652773 w 2437871"/>
                <a:gd name="connsiteY2887" fmla="*/ 235514 h 1574215"/>
                <a:gd name="connsiteX2888" fmla="*/ 2045322 w 2437871"/>
                <a:gd name="connsiteY2888" fmla="*/ 235514 h 1574215"/>
                <a:gd name="connsiteX2889" fmla="*/ 2045322 w 2437871"/>
                <a:gd name="connsiteY2889" fmla="*/ 161052 h 1574215"/>
                <a:gd name="connsiteX2890" fmla="*/ 2041306 w 2437871"/>
                <a:gd name="connsiteY2890" fmla="*/ 161052 h 1574215"/>
                <a:gd name="connsiteX2891" fmla="*/ 2041306 w 2437871"/>
                <a:gd name="connsiteY2891" fmla="*/ 235514 h 1574215"/>
                <a:gd name="connsiteX2892" fmla="*/ 2045322 w 2437871"/>
                <a:gd name="connsiteY2892" fmla="*/ 235514 h 1574215"/>
                <a:gd name="connsiteX2893" fmla="*/ 1731250 w 2437871"/>
                <a:gd name="connsiteY2893" fmla="*/ 235514 h 1574215"/>
                <a:gd name="connsiteX2894" fmla="*/ 1731250 w 2437871"/>
                <a:gd name="connsiteY2894" fmla="*/ 161052 h 1574215"/>
                <a:gd name="connsiteX2895" fmla="*/ 1727234 w 2437871"/>
                <a:gd name="connsiteY2895" fmla="*/ 161052 h 1574215"/>
                <a:gd name="connsiteX2896" fmla="*/ 1727234 w 2437871"/>
                <a:gd name="connsiteY2896" fmla="*/ 235514 h 1574215"/>
                <a:gd name="connsiteX2897" fmla="*/ 1731250 w 2437871"/>
                <a:gd name="connsiteY2897" fmla="*/ 235514 h 1574215"/>
                <a:gd name="connsiteX2898" fmla="*/ 1260223 w 2437871"/>
                <a:gd name="connsiteY2898" fmla="*/ 235514 h 1574215"/>
                <a:gd name="connsiteX2899" fmla="*/ 1260223 w 2437871"/>
                <a:gd name="connsiteY2899" fmla="*/ 161052 h 1574215"/>
                <a:gd name="connsiteX2900" fmla="*/ 1256207 w 2437871"/>
                <a:gd name="connsiteY2900" fmla="*/ 161052 h 1574215"/>
                <a:gd name="connsiteX2901" fmla="*/ 1256207 w 2437871"/>
                <a:gd name="connsiteY2901" fmla="*/ 235514 h 1574215"/>
                <a:gd name="connsiteX2902" fmla="*/ 1260223 w 2437871"/>
                <a:gd name="connsiteY2902" fmla="*/ 235514 h 1574215"/>
                <a:gd name="connsiteX2903" fmla="*/ 1809809 w 2437871"/>
                <a:gd name="connsiteY2903" fmla="*/ 235514 h 1574215"/>
                <a:gd name="connsiteX2904" fmla="*/ 1809809 w 2437871"/>
                <a:gd name="connsiteY2904" fmla="*/ 161052 h 1574215"/>
                <a:gd name="connsiteX2905" fmla="*/ 1805792 w 2437871"/>
                <a:gd name="connsiteY2905" fmla="*/ 161052 h 1574215"/>
                <a:gd name="connsiteX2906" fmla="*/ 1805792 w 2437871"/>
                <a:gd name="connsiteY2906" fmla="*/ 235514 h 1574215"/>
                <a:gd name="connsiteX2907" fmla="*/ 1809809 w 2437871"/>
                <a:gd name="connsiteY2907" fmla="*/ 235514 h 1574215"/>
                <a:gd name="connsiteX2908" fmla="*/ 1181665 w 2437871"/>
                <a:gd name="connsiteY2908" fmla="*/ 235514 h 1574215"/>
                <a:gd name="connsiteX2909" fmla="*/ 1181665 w 2437871"/>
                <a:gd name="connsiteY2909" fmla="*/ 161052 h 1574215"/>
                <a:gd name="connsiteX2910" fmla="*/ 1177649 w 2437871"/>
                <a:gd name="connsiteY2910" fmla="*/ 161052 h 1574215"/>
                <a:gd name="connsiteX2911" fmla="*/ 1177649 w 2437871"/>
                <a:gd name="connsiteY2911" fmla="*/ 235514 h 1574215"/>
                <a:gd name="connsiteX2912" fmla="*/ 1181665 w 2437871"/>
                <a:gd name="connsiteY2912" fmla="*/ 235514 h 1574215"/>
                <a:gd name="connsiteX2913" fmla="*/ 1417259 w 2437871"/>
                <a:gd name="connsiteY2913" fmla="*/ 235514 h 1574215"/>
                <a:gd name="connsiteX2914" fmla="*/ 1417259 w 2437871"/>
                <a:gd name="connsiteY2914" fmla="*/ 161052 h 1574215"/>
                <a:gd name="connsiteX2915" fmla="*/ 1413243 w 2437871"/>
                <a:gd name="connsiteY2915" fmla="*/ 161052 h 1574215"/>
                <a:gd name="connsiteX2916" fmla="*/ 1413243 w 2437871"/>
                <a:gd name="connsiteY2916" fmla="*/ 235514 h 1574215"/>
                <a:gd name="connsiteX2917" fmla="*/ 1417259 w 2437871"/>
                <a:gd name="connsiteY2917" fmla="*/ 235514 h 1574215"/>
                <a:gd name="connsiteX2918" fmla="*/ 1338701 w 2437871"/>
                <a:gd name="connsiteY2918" fmla="*/ 235514 h 1574215"/>
                <a:gd name="connsiteX2919" fmla="*/ 1338701 w 2437871"/>
                <a:gd name="connsiteY2919" fmla="*/ 161052 h 1574215"/>
                <a:gd name="connsiteX2920" fmla="*/ 1334685 w 2437871"/>
                <a:gd name="connsiteY2920" fmla="*/ 161052 h 1574215"/>
                <a:gd name="connsiteX2921" fmla="*/ 1334685 w 2437871"/>
                <a:gd name="connsiteY2921" fmla="*/ 235514 h 1574215"/>
                <a:gd name="connsiteX2922" fmla="*/ 1338701 w 2437871"/>
                <a:gd name="connsiteY2922" fmla="*/ 235514 h 1574215"/>
                <a:gd name="connsiteX2923" fmla="*/ 396566 w 2437871"/>
                <a:gd name="connsiteY2923" fmla="*/ 235514 h 1574215"/>
                <a:gd name="connsiteX2924" fmla="*/ 396566 w 2437871"/>
                <a:gd name="connsiteY2924" fmla="*/ 161052 h 1574215"/>
                <a:gd name="connsiteX2925" fmla="*/ 392550 w 2437871"/>
                <a:gd name="connsiteY2925" fmla="*/ 161052 h 1574215"/>
                <a:gd name="connsiteX2926" fmla="*/ 392550 w 2437871"/>
                <a:gd name="connsiteY2926" fmla="*/ 235514 h 1574215"/>
                <a:gd name="connsiteX2927" fmla="*/ 396566 w 2437871"/>
                <a:gd name="connsiteY2927" fmla="*/ 235514 h 1574215"/>
                <a:gd name="connsiteX2928" fmla="*/ 867673 w 2437871"/>
                <a:gd name="connsiteY2928" fmla="*/ 235514 h 1574215"/>
                <a:gd name="connsiteX2929" fmla="*/ 867673 w 2437871"/>
                <a:gd name="connsiteY2929" fmla="*/ 161052 h 1574215"/>
                <a:gd name="connsiteX2930" fmla="*/ 863657 w 2437871"/>
                <a:gd name="connsiteY2930" fmla="*/ 161052 h 1574215"/>
                <a:gd name="connsiteX2931" fmla="*/ 863657 w 2437871"/>
                <a:gd name="connsiteY2931" fmla="*/ 235514 h 1574215"/>
                <a:gd name="connsiteX2932" fmla="*/ 867673 w 2437871"/>
                <a:gd name="connsiteY2932" fmla="*/ 235514 h 1574215"/>
                <a:gd name="connsiteX2933" fmla="*/ 789115 w 2437871"/>
                <a:gd name="connsiteY2933" fmla="*/ 235514 h 1574215"/>
                <a:gd name="connsiteX2934" fmla="*/ 789115 w 2437871"/>
                <a:gd name="connsiteY2934" fmla="*/ 161052 h 1574215"/>
                <a:gd name="connsiteX2935" fmla="*/ 785099 w 2437871"/>
                <a:gd name="connsiteY2935" fmla="*/ 161052 h 1574215"/>
                <a:gd name="connsiteX2936" fmla="*/ 785099 w 2437871"/>
                <a:gd name="connsiteY2936" fmla="*/ 235514 h 1574215"/>
                <a:gd name="connsiteX2937" fmla="*/ 789115 w 2437871"/>
                <a:gd name="connsiteY2937" fmla="*/ 235514 h 1574215"/>
                <a:gd name="connsiteX2938" fmla="*/ 475124 w 2437871"/>
                <a:gd name="connsiteY2938" fmla="*/ 235514 h 1574215"/>
                <a:gd name="connsiteX2939" fmla="*/ 475124 w 2437871"/>
                <a:gd name="connsiteY2939" fmla="*/ 161052 h 1574215"/>
                <a:gd name="connsiteX2940" fmla="*/ 471108 w 2437871"/>
                <a:gd name="connsiteY2940" fmla="*/ 161052 h 1574215"/>
                <a:gd name="connsiteX2941" fmla="*/ 471108 w 2437871"/>
                <a:gd name="connsiteY2941" fmla="*/ 235514 h 1574215"/>
                <a:gd name="connsiteX2942" fmla="*/ 475124 w 2437871"/>
                <a:gd name="connsiteY2942" fmla="*/ 235514 h 1574215"/>
                <a:gd name="connsiteX2943" fmla="*/ 710638 w 2437871"/>
                <a:gd name="connsiteY2943" fmla="*/ 235514 h 1574215"/>
                <a:gd name="connsiteX2944" fmla="*/ 710638 w 2437871"/>
                <a:gd name="connsiteY2944" fmla="*/ 161052 h 1574215"/>
                <a:gd name="connsiteX2945" fmla="*/ 706621 w 2437871"/>
                <a:gd name="connsiteY2945" fmla="*/ 161052 h 1574215"/>
                <a:gd name="connsiteX2946" fmla="*/ 706621 w 2437871"/>
                <a:gd name="connsiteY2946" fmla="*/ 235514 h 1574215"/>
                <a:gd name="connsiteX2947" fmla="*/ 710638 w 2437871"/>
                <a:gd name="connsiteY2947" fmla="*/ 235514 h 1574215"/>
                <a:gd name="connsiteX2948" fmla="*/ 553602 w 2437871"/>
                <a:gd name="connsiteY2948" fmla="*/ 235514 h 1574215"/>
                <a:gd name="connsiteX2949" fmla="*/ 553602 w 2437871"/>
                <a:gd name="connsiteY2949" fmla="*/ 161052 h 1574215"/>
                <a:gd name="connsiteX2950" fmla="*/ 549585 w 2437871"/>
                <a:gd name="connsiteY2950" fmla="*/ 161052 h 1574215"/>
                <a:gd name="connsiteX2951" fmla="*/ 549585 w 2437871"/>
                <a:gd name="connsiteY2951" fmla="*/ 235514 h 1574215"/>
                <a:gd name="connsiteX2952" fmla="*/ 553602 w 2437871"/>
                <a:gd name="connsiteY2952" fmla="*/ 235514 h 1574215"/>
                <a:gd name="connsiteX2953" fmla="*/ 1888286 w 2437871"/>
                <a:gd name="connsiteY2953" fmla="*/ 235514 h 1574215"/>
                <a:gd name="connsiteX2954" fmla="*/ 1888286 w 2437871"/>
                <a:gd name="connsiteY2954" fmla="*/ 161052 h 1574215"/>
                <a:gd name="connsiteX2955" fmla="*/ 1884270 w 2437871"/>
                <a:gd name="connsiteY2955" fmla="*/ 161052 h 1574215"/>
                <a:gd name="connsiteX2956" fmla="*/ 1884270 w 2437871"/>
                <a:gd name="connsiteY2956" fmla="*/ 235514 h 1574215"/>
                <a:gd name="connsiteX2957" fmla="*/ 1888286 w 2437871"/>
                <a:gd name="connsiteY2957" fmla="*/ 235514 h 1574215"/>
                <a:gd name="connsiteX2958" fmla="*/ 318088 w 2437871"/>
                <a:gd name="connsiteY2958" fmla="*/ 235514 h 1574215"/>
                <a:gd name="connsiteX2959" fmla="*/ 318088 w 2437871"/>
                <a:gd name="connsiteY2959" fmla="*/ 161052 h 1574215"/>
                <a:gd name="connsiteX2960" fmla="*/ 314072 w 2437871"/>
                <a:gd name="connsiteY2960" fmla="*/ 161052 h 1574215"/>
                <a:gd name="connsiteX2961" fmla="*/ 314072 w 2437871"/>
                <a:gd name="connsiteY2961" fmla="*/ 235514 h 1574215"/>
                <a:gd name="connsiteX2962" fmla="*/ 318088 w 2437871"/>
                <a:gd name="connsiteY2962" fmla="*/ 235514 h 1574215"/>
                <a:gd name="connsiteX2963" fmla="*/ 2198342 w 2437871"/>
                <a:gd name="connsiteY2963" fmla="*/ 314072 h 1574215"/>
                <a:gd name="connsiteX2964" fmla="*/ 2202358 w 2437871"/>
                <a:gd name="connsiteY2964" fmla="*/ 314072 h 1574215"/>
                <a:gd name="connsiteX2965" fmla="*/ 2202358 w 2437871"/>
                <a:gd name="connsiteY2965" fmla="*/ 239610 h 1574215"/>
                <a:gd name="connsiteX2966" fmla="*/ 2198342 w 2437871"/>
                <a:gd name="connsiteY2966" fmla="*/ 239610 h 1574215"/>
                <a:gd name="connsiteX2967" fmla="*/ 2198342 w 2437871"/>
                <a:gd name="connsiteY2967" fmla="*/ 314072 h 1574215"/>
                <a:gd name="connsiteX2968" fmla="*/ 1966764 w 2437871"/>
                <a:gd name="connsiteY2968" fmla="*/ 235514 h 1574215"/>
                <a:gd name="connsiteX2969" fmla="*/ 1966764 w 2437871"/>
                <a:gd name="connsiteY2969" fmla="*/ 161052 h 1574215"/>
                <a:gd name="connsiteX2970" fmla="*/ 1962748 w 2437871"/>
                <a:gd name="connsiteY2970" fmla="*/ 161052 h 1574215"/>
                <a:gd name="connsiteX2971" fmla="*/ 1962748 w 2437871"/>
                <a:gd name="connsiteY2971" fmla="*/ 235514 h 1574215"/>
                <a:gd name="connsiteX2972" fmla="*/ 1966764 w 2437871"/>
                <a:gd name="connsiteY2972" fmla="*/ 235514 h 1574215"/>
                <a:gd name="connsiteX2973" fmla="*/ 239530 w 2437871"/>
                <a:gd name="connsiteY2973" fmla="*/ 235514 h 1574215"/>
                <a:gd name="connsiteX2974" fmla="*/ 239530 w 2437871"/>
                <a:gd name="connsiteY2974" fmla="*/ 161052 h 1574215"/>
                <a:gd name="connsiteX2975" fmla="*/ 235514 w 2437871"/>
                <a:gd name="connsiteY2975" fmla="*/ 161052 h 1574215"/>
                <a:gd name="connsiteX2976" fmla="*/ 235514 w 2437871"/>
                <a:gd name="connsiteY2976" fmla="*/ 235514 h 1574215"/>
                <a:gd name="connsiteX2977" fmla="*/ 239530 w 2437871"/>
                <a:gd name="connsiteY2977" fmla="*/ 235514 h 1574215"/>
                <a:gd name="connsiteX2978" fmla="*/ 632080 w 2437871"/>
                <a:gd name="connsiteY2978" fmla="*/ 235514 h 1574215"/>
                <a:gd name="connsiteX2979" fmla="*/ 632080 w 2437871"/>
                <a:gd name="connsiteY2979" fmla="*/ 161052 h 1574215"/>
                <a:gd name="connsiteX2980" fmla="*/ 628063 w 2437871"/>
                <a:gd name="connsiteY2980" fmla="*/ 161052 h 1574215"/>
                <a:gd name="connsiteX2981" fmla="*/ 628063 w 2437871"/>
                <a:gd name="connsiteY2981" fmla="*/ 235514 h 1574215"/>
                <a:gd name="connsiteX2982" fmla="*/ 632080 w 2437871"/>
                <a:gd name="connsiteY2982" fmla="*/ 235514 h 1574215"/>
                <a:gd name="connsiteX2983" fmla="*/ 1103187 w 2437871"/>
                <a:gd name="connsiteY2983" fmla="*/ 235514 h 1574215"/>
                <a:gd name="connsiteX2984" fmla="*/ 1103187 w 2437871"/>
                <a:gd name="connsiteY2984" fmla="*/ 161052 h 1574215"/>
                <a:gd name="connsiteX2985" fmla="*/ 1099171 w 2437871"/>
                <a:gd name="connsiteY2985" fmla="*/ 161052 h 1574215"/>
                <a:gd name="connsiteX2986" fmla="*/ 1099171 w 2437871"/>
                <a:gd name="connsiteY2986" fmla="*/ 235514 h 1574215"/>
                <a:gd name="connsiteX2987" fmla="*/ 1103187 w 2437871"/>
                <a:gd name="connsiteY2987" fmla="*/ 235514 h 1574215"/>
                <a:gd name="connsiteX2988" fmla="*/ 785099 w 2437871"/>
                <a:gd name="connsiteY2988" fmla="*/ 1260224 h 1574215"/>
                <a:gd name="connsiteX2989" fmla="*/ 785099 w 2437871"/>
                <a:gd name="connsiteY2989" fmla="*/ 1334685 h 1574215"/>
                <a:gd name="connsiteX2990" fmla="*/ 789115 w 2437871"/>
                <a:gd name="connsiteY2990" fmla="*/ 1334685 h 1574215"/>
                <a:gd name="connsiteX2991" fmla="*/ 789115 w 2437871"/>
                <a:gd name="connsiteY2991" fmla="*/ 1260224 h 1574215"/>
                <a:gd name="connsiteX2992" fmla="*/ 785099 w 2437871"/>
                <a:gd name="connsiteY2992" fmla="*/ 1260224 h 1574215"/>
                <a:gd name="connsiteX2993" fmla="*/ 628063 w 2437871"/>
                <a:gd name="connsiteY2993" fmla="*/ 1260224 h 1574215"/>
                <a:gd name="connsiteX2994" fmla="*/ 628063 w 2437871"/>
                <a:gd name="connsiteY2994" fmla="*/ 1334685 h 1574215"/>
                <a:gd name="connsiteX2995" fmla="*/ 632080 w 2437871"/>
                <a:gd name="connsiteY2995" fmla="*/ 1334685 h 1574215"/>
                <a:gd name="connsiteX2996" fmla="*/ 632080 w 2437871"/>
                <a:gd name="connsiteY2996" fmla="*/ 1260224 h 1574215"/>
                <a:gd name="connsiteX2997" fmla="*/ 628063 w 2437871"/>
                <a:gd name="connsiteY2997" fmla="*/ 1260224 h 1574215"/>
                <a:gd name="connsiteX2998" fmla="*/ 549585 w 2437871"/>
                <a:gd name="connsiteY2998" fmla="*/ 1260224 h 1574215"/>
                <a:gd name="connsiteX2999" fmla="*/ 549585 w 2437871"/>
                <a:gd name="connsiteY2999" fmla="*/ 1334685 h 1574215"/>
                <a:gd name="connsiteX3000" fmla="*/ 553602 w 2437871"/>
                <a:gd name="connsiteY3000" fmla="*/ 1334685 h 1574215"/>
                <a:gd name="connsiteX3001" fmla="*/ 553602 w 2437871"/>
                <a:gd name="connsiteY3001" fmla="*/ 1260224 h 1574215"/>
                <a:gd name="connsiteX3002" fmla="*/ 549585 w 2437871"/>
                <a:gd name="connsiteY3002" fmla="*/ 1260224 h 1574215"/>
                <a:gd name="connsiteX3003" fmla="*/ 471108 w 2437871"/>
                <a:gd name="connsiteY3003" fmla="*/ 1260224 h 1574215"/>
                <a:gd name="connsiteX3004" fmla="*/ 471108 w 2437871"/>
                <a:gd name="connsiteY3004" fmla="*/ 1334685 h 1574215"/>
                <a:gd name="connsiteX3005" fmla="*/ 475124 w 2437871"/>
                <a:gd name="connsiteY3005" fmla="*/ 1334685 h 1574215"/>
                <a:gd name="connsiteX3006" fmla="*/ 475124 w 2437871"/>
                <a:gd name="connsiteY3006" fmla="*/ 1260224 h 1574215"/>
                <a:gd name="connsiteX3007" fmla="*/ 471108 w 2437871"/>
                <a:gd name="connsiteY3007" fmla="*/ 1260224 h 1574215"/>
                <a:gd name="connsiteX3008" fmla="*/ 1099171 w 2437871"/>
                <a:gd name="connsiteY3008" fmla="*/ 1260224 h 1574215"/>
                <a:gd name="connsiteX3009" fmla="*/ 1099171 w 2437871"/>
                <a:gd name="connsiteY3009" fmla="*/ 1334685 h 1574215"/>
                <a:gd name="connsiteX3010" fmla="*/ 1103187 w 2437871"/>
                <a:gd name="connsiteY3010" fmla="*/ 1334685 h 1574215"/>
                <a:gd name="connsiteX3011" fmla="*/ 1103187 w 2437871"/>
                <a:gd name="connsiteY3011" fmla="*/ 1260224 h 1574215"/>
                <a:gd name="connsiteX3012" fmla="*/ 1099171 w 2437871"/>
                <a:gd name="connsiteY3012" fmla="*/ 1260224 h 1574215"/>
                <a:gd name="connsiteX3013" fmla="*/ 392550 w 2437871"/>
                <a:gd name="connsiteY3013" fmla="*/ 1260224 h 1574215"/>
                <a:gd name="connsiteX3014" fmla="*/ 392550 w 2437871"/>
                <a:gd name="connsiteY3014" fmla="*/ 1334685 h 1574215"/>
                <a:gd name="connsiteX3015" fmla="*/ 396566 w 2437871"/>
                <a:gd name="connsiteY3015" fmla="*/ 1334685 h 1574215"/>
                <a:gd name="connsiteX3016" fmla="*/ 396566 w 2437871"/>
                <a:gd name="connsiteY3016" fmla="*/ 1260224 h 1574215"/>
                <a:gd name="connsiteX3017" fmla="*/ 392550 w 2437871"/>
                <a:gd name="connsiteY3017" fmla="*/ 1260224 h 1574215"/>
                <a:gd name="connsiteX3018" fmla="*/ 1020613 w 2437871"/>
                <a:gd name="connsiteY3018" fmla="*/ 1260224 h 1574215"/>
                <a:gd name="connsiteX3019" fmla="*/ 1020613 w 2437871"/>
                <a:gd name="connsiteY3019" fmla="*/ 1334685 h 1574215"/>
                <a:gd name="connsiteX3020" fmla="*/ 1024629 w 2437871"/>
                <a:gd name="connsiteY3020" fmla="*/ 1334685 h 1574215"/>
                <a:gd name="connsiteX3021" fmla="*/ 1024629 w 2437871"/>
                <a:gd name="connsiteY3021" fmla="*/ 1260224 h 1574215"/>
                <a:gd name="connsiteX3022" fmla="*/ 1020613 w 2437871"/>
                <a:gd name="connsiteY3022" fmla="*/ 1260224 h 1574215"/>
                <a:gd name="connsiteX3023" fmla="*/ 863657 w 2437871"/>
                <a:gd name="connsiteY3023" fmla="*/ 1260224 h 1574215"/>
                <a:gd name="connsiteX3024" fmla="*/ 863657 w 2437871"/>
                <a:gd name="connsiteY3024" fmla="*/ 1334685 h 1574215"/>
                <a:gd name="connsiteX3025" fmla="*/ 867673 w 2437871"/>
                <a:gd name="connsiteY3025" fmla="*/ 1334685 h 1574215"/>
                <a:gd name="connsiteX3026" fmla="*/ 867673 w 2437871"/>
                <a:gd name="connsiteY3026" fmla="*/ 1260224 h 1574215"/>
                <a:gd name="connsiteX3027" fmla="*/ 863657 w 2437871"/>
                <a:gd name="connsiteY3027" fmla="*/ 1260224 h 1574215"/>
                <a:gd name="connsiteX3028" fmla="*/ 942135 w 2437871"/>
                <a:gd name="connsiteY3028" fmla="*/ 1260224 h 1574215"/>
                <a:gd name="connsiteX3029" fmla="*/ 942135 w 2437871"/>
                <a:gd name="connsiteY3029" fmla="*/ 1334685 h 1574215"/>
                <a:gd name="connsiteX3030" fmla="*/ 946151 w 2437871"/>
                <a:gd name="connsiteY3030" fmla="*/ 1334685 h 1574215"/>
                <a:gd name="connsiteX3031" fmla="*/ 946151 w 2437871"/>
                <a:gd name="connsiteY3031" fmla="*/ 1260224 h 1574215"/>
                <a:gd name="connsiteX3032" fmla="*/ 942135 w 2437871"/>
                <a:gd name="connsiteY3032" fmla="*/ 1260224 h 1574215"/>
                <a:gd name="connsiteX3033" fmla="*/ 706621 w 2437871"/>
                <a:gd name="connsiteY3033" fmla="*/ 1260224 h 1574215"/>
                <a:gd name="connsiteX3034" fmla="*/ 706621 w 2437871"/>
                <a:gd name="connsiteY3034" fmla="*/ 1334685 h 1574215"/>
                <a:gd name="connsiteX3035" fmla="*/ 710638 w 2437871"/>
                <a:gd name="connsiteY3035" fmla="*/ 1334685 h 1574215"/>
                <a:gd name="connsiteX3036" fmla="*/ 710638 w 2437871"/>
                <a:gd name="connsiteY3036" fmla="*/ 1260224 h 1574215"/>
                <a:gd name="connsiteX3037" fmla="*/ 706621 w 2437871"/>
                <a:gd name="connsiteY3037" fmla="*/ 1260224 h 1574215"/>
                <a:gd name="connsiteX3038" fmla="*/ 2123800 w 2437871"/>
                <a:gd name="connsiteY3038" fmla="*/ 235514 h 1574215"/>
                <a:gd name="connsiteX3039" fmla="*/ 2123800 w 2437871"/>
                <a:gd name="connsiteY3039" fmla="*/ 161052 h 1574215"/>
                <a:gd name="connsiteX3040" fmla="*/ 2119784 w 2437871"/>
                <a:gd name="connsiteY3040" fmla="*/ 161052 h 1574215"/>
                <a:gd name="connsiteX3041" fmla="*/ 2119784 w 2437871"/>
                <a:gd name="connsiteY3041" fmla="*/ 235514 h 1574215"/>
                <a:gd name="connsiteX3042" fmla="*/ 2123800 w 2437871"/>
                <a:gd name="connsiteY3042" fmla="*/ 235514 h 1574215"/>
                <a:gd name="connsiteX3043" fmla="*/ 946151 w 2437871"/>
                <a:gd name="connsiteY3043" fmla="*/ 235514 h 1574215"/>
                <a:gd name="connsiteX3044" fmla="*/ 946151 w 2437871"/>
                <a:gd name="connsiteY3044" fmla="*/ 161052 h 1574215"/>
                <a:gd name="connsiteX3045" fmla="*/ 942135 w 2437871"/>
                <a:gd name="connsiteY3045" fmla="*/ 161052 h 1574215"/>
                <a:gd name="connsiteX3046" fmla="*/ 942135 w 2437871"/>
                <a:gd name="connsiteY3046" fmla="*/ 235514 h 1574215"/>
                <a:gd name="connsiteX3047" fmla="*/ 946151 w 2437871"/>
                <a:gd name="connsiteY3047" fmla="*/ 235514 h 1574215"/>
                <a:gd name="connsiteX3048" fmla="*/ 314072 w 2437871"/>
                <a:gd name="connsiteY3048" fmla="*/ 1260224 h 1574215"/>
                <a:gd name="connsiteX3049" fmla="*/ 314072 w 2437871"/>
                <a:gd name="connsiteY3049" fmla="*/ 1334685 h 1574215"/>
                <a:gd name="connsiteX3050" fmla="*/ 318088 w 2437871"/>
                <a:gd name="connsiteY3050" fmla="*/ 1334685 h 1574215"/>
                <a:gd name="connsiteX3051" fmla="*/ 318088 w 2437871"/>
                <a:gd name="connsiteY3051" fmla="*/ 1260224 h 1574215"/>
                <a:gd name="connsiteX3052" fmla="*/ 314072 w 2437871"/>
                <a:gd name="connsiteY3052" fmla="*/ 1260224 h 1574215"/>
                <a:gd name="connsiteX3053" fmla="*/ 2198342 w 2437871"/>
                <a:gd name="connsiteY3053" fmla="*/ 392550 h 1574215"/>
                <a:gd name="connsiteX3054" fmla="*/ 2202358 w 2437871"/>
                <a:gd name="connsiteY3054" fmla="*/ 392550 h 1574215"/>
                <a:gd name="connsiteX3055" fmla="*/ 2202358 w 2437871"/>
                <a:gd name="connsiteY3055" fmla="*/ 318088 h 1574215"/>
                <a:gd name="connsiteX3056" fmla="*/ 2198342 w 2437871"/>
                <a:gd name="connsiteY3056" fmla="*/ 318088 h 1574215"/>
                <a:gd name="connsiteX3057" fmla="*/ 2198342 w 2437871"/>
                <a:gd name="connsiteY3057" fmla="*/ 392550 h 1574215"/>
                <a:gd name="connsiteX3058" fmla="*/ 1024629 w 2437871"/>
                <a:gd name="connsiteY3058" fmla="*/ 235514 h 1574215"/>
                <a:gd name="connsiteX3059" fmla="*/ 1024629 w 2437871"/>
                <a:gd name="connsiteY3059" fmla="*/ 161052 h 1574215"/>
                <a:gd name="connsiteX3060" fmla="*/ 1020613 w 2437871"/>
                <a:gd name="connsiteY3060" fmla="*/ 161052 h 1574215"/>
                <a:gd name="connsiteX3061" fmla="*/ 1020613 w 2437871"/>
                <a:gd name="connsiteY3061" fmla="*/ 235514 h 1574215"/>
                <a:gd name="connsiteX3062" fmla="*/ 1024629 w 2437871"/>
                <a:gd name="connsiteY3062" fmla="*/ 235514 h 1574215"/>
                <a:gd name="connsiteX3063" fmla="*/ 1177649 w 2437871"/>
                <a:gd name="connsiteY3063" fmla="*/ 1260224 h 1574215"/>
                <a:gd name="connsiteX3064" fmla="*/ 1177649 w 2437871"/>
                <a:gd name="connsiteY3064" fmla="*/ 1334685 h 1574215"/>
                <a:gd name="connsiteX3065" fmla="*/ 1181665 w 2437871"/>
                <a:gd name="connsiteY3065" fmla="*/ 1334685 h 1574215"/>
                <a:gd name="connsiteX3066" fmla="*/ 1181665 w 2437871"/>
                <a:gd name="connsiteY3066" fmla="*/ 1260224 h 1574215"/>
                <a:gd name="connsiteX3067" fmla="*/ 1177649 w 2437871"/>
                <a:gd name="connsiteY3067" fmla="*/ 1260224 h 1574215"/>
                <a:gd name="connsiteX3068" fmla="*/ 235514 w 2437871"/>
                <a:gd name="connsiteY3068" fmla="*/ 1260224 h 1574215"/>
                <a:gd name="connsiteX3069" fmla="*/ 235514 w 2437871"/>
                <a:gd name="connsiteY3069" fmla="*/ 1334685 h 1574215"/>
                <a:gd name="connsiteX3070" fmla="*/ 239530 w 2437871"/>
                <a:gd name="connsiteY3070" fmla="*/ 1334685 h 1574215"/>
                <a:gd name="connsiteX3071" fmla="*/ 239530 w 2437871"/>
                <a:gd name="connsiteY3071" fmla="*/ 1260224 h 1574215"/>
                <a:gd name="connsiteX3072" fmla="*/ 235514 w 2437871"/>
                <a:gd name="connsiteY3072" fmla="*/ 1260224 h 1574215"/>
                <a:gd name="connsiteX3073" fmla="*/ 2198342 w 2437871"/>
                <a:gd name="connsiteY3073" fmla="*/ 471108 h 1574215"/>
                <a:gd name="connsiteX3074" fmla="*/ 2202358 w 2437871"/>
                <a:gd name="connsiteY3074" fmla="*/ 471108 h 1574215"/>
                <a:gd name="connsiteX3075" fmla="*/ 2202358 w 2437871"/>
                <a:gd name="connsiteY3075" fmla="*/ 396646 h 1574215"/>
                <a:gd name="connsiteX3076" fmla="*/ 2198342 w 2437871"/>
                <a:gd name="connsiteY3076" fmla="*/ 396646 h 1574215"/>
                <a:gd name="connsiteX3077" fmla="*/ 2198342 w 2437871"/>
                <a:gd name="connsiteY3077" fmla="*/ 471108 h 1574215"/>
                <a:gd name="connsiteX3078" fmla="*/ 2435864 w 2437871"/>
                <a:gd name="connsiteY3078" fmla="*/ 2008 h 1574215"/>
                <a:gd name="connsiteX3079" fmla="*/ 2435864 w 2437871"/>
                <a:gd name="connsiteY3079" fmla="*/ 4016 h 1574215"/>
                <a:gd name="connsiteX3080" fmla="*/ 2433856 w 2437871"/>
                <a:gd name="connsiteY3080" fmla="*/ 4016 h 1574215"/>
                <a:gd name="connsiteX3081" fmla="*/ 2433856 w 2437871"/>
                <a:gd name="connsiteY3081" fmla="*/ 78478 h 1574215"/>
                <a:gd name="connsiteX3082" fmla="*/ 2435864 w 2437871"/>
                <a:gd name="connsiteY3082" fmla="*/ 78478 h 1574215"/>
                <a:gd name="connsiteX3083" fmla="*/ 2435864 w 2437871"/>
                <a:gd name="connsiteY3083" fmla="*/ 82494 h 1574215"/>
                <a:gd name="connsiteX3084" fmla="*/ 2433856 w 2437871"/>
                <a:gd name="connsiteY3084" fmla="*/ 82494 h 1574215"/>
                <a:gd name="connsiteX3085" fmla="*/ 2433856 w 2437871"/>
                <a:gd name="connsiteY3085" fmla="*/ 156956 h 1574215"/>
                <a:gd name="connsiteX3086" fmla="*/ 2435864 w 2437871"/>
                <a:gd name="connsiteY3086" fmla="*/ 156956 h 1574215"/>
                <a:gd name="connsiteX3087" fmla="*/ 2435864 w 2437871"/>
                <a:gd name="connsiteY3087" fmla="*/ 160972 h 1574215"/>
                <a:gd name="connsiteX3088" fmla="*/ 2433856 w 2437871"/>
                <a:gd name="connsiteY3088" fmla="*/ 160972 h 1574215"/>
                <a:gd name="connsiteX3089" fmla="*/ 2433856 w 2437871"/>
                <a:gd name="connsiteY3089" fmla="*/ 235433 h 1574215"/>
                <a:gd name="connsiteX3090" fmla="*/ 2435864 w 2437871"/>
                <a:gd name="connsiteY3090" fmla="*/ 235433 h 1574215"/>
                <a:gd name="connsiteX3091" fmla="*/ 2435864 w 2437871"/>
                <a:gd name="connsiteY3091" fmla="*/ 239450 h 1574215"/>
                <a:gd name="connsiteX3092" fmla="*/ 2433856 w 2437871"/>
                <a:gd name="connsiteY3092" fmla="*/ 239450 h 1574215"/>
                <a:gd name="connsiteX3093" fmla="*/ 2433856 w 2437871"/>
                <a:gd name="connsiteY3093" fmla="*/ 313911 h 1574215"/>
                <a:gd name="connsiteX3094" fmla="*/ 2435864 w 2437871"/>
                <a:gd name="connsiteY3094" fmla="*/ 313911 h 1574215"/>
                <a:gd name="connsiteX3095" fmla="*/ 2435864 w 2437871"/>
                <a:gd name="connsiteY3095" fmla="*/ 317928 h 1574215"/>
                <a:gd name="connsiteX3096" fmla="*/ 2433856 w 2437871"/>
                <a:gd name="connsiteY3096" fmla="*/ 317928 h 1574215"/>
                <a:gd name="connsiteX3097" fmla="*/ 2433856 w 2437871"/>
                <a:gd name="connsiteY3097" fmla="*/ 392389 h 1574215"/>
                <a:gd name="connsiteX3098" fmla="*/ 2435864 w 2437871"/>
                <a:gd name="connsiteY3098" fmla="*/ 392389 h 1574215"/>
                <a:gd name="connsiteX3099" fmla="*/ 2435864 w 2437871"/>
                <a:gd name="connsiteY3099" fmla="*/ 396405 h 1574215"/>
                <a:gd name="connsiteX3100" fmla="*/ 2433856 w 2437871"/>
                <a:gd name="connsiteY3100" fmla="*/ 396405 h 1574215"/>
                <a:gd name="connsiteX3101" fmla="*/ 2433856 w 2437871"/>
                <a:gd name="connsiteY3101" fmla="*/ 470867 h 1574215"/>
                <a:gd name="connsiteX3102" fmla="*/ 2435864 w 2437871"/>
                <a:gd name="connsiteY3102" fmla="*/ 470867 h 1574215"/>
                <a:gd name="connsiteX3103" fmla="*/ 2435864 w 2437871"/>
                <a:gd name="connsiteY3103" fmla="*/ 474883 h 1574215"/>
                <a:gd name="connsiteX3104" fmla="*/ 2433856 w 2437871"/>
                <a:gd name="connsiteY3104" fmla="*/ 474883 h 1574215"/>
                <a:gd name="connsiteX3105" fmla="*/ 2433856 w 2437871"/>
                <a:gd name="connsiteY3105" fmla="*/ 549345 h 1574215"/>
                <a:gd name="connsiteX3106" fmla="*/ 2435864 w 2437871"/>
                <a:gd name="connsiteY3106" fmla="*/ 549345 h 1574215"/>
                <a:gd name="connsiteX3107" fmla="*/ 2435864 w 2437871"/>
                <a:gd name="connsiteY3107" fmla="*/ 553361 h 1574215"/>
                <a:gd name="connsiteX3108" fmla="*/ 2433856 w 2437871"/>
                <a:gd name="connsiteY3108" fmla="*/ 553361 h 1574215"/>
                <a:gd name="connsiteX3109" fmla="*/ 2433856 w 2437871"/>
                <a:gd name="connsiteY3109" fmla="*/ 627823 h 1574215"/>
                <a:gd name="connsiteX3110" fmla="*/ 2435864 w 2437871"/>
                <a:gd name="connsiteY3110" fmla="*/ 627823 h 1574215"/>
                <a:gd name="connsiteX3111" fmla="*/ 2435864 w 2437871"/>
                <a:gd name="connsiteY3111" fmla="*/ 631839 h 1574215"/>
                <a:gd name="connsiteX3112" fmla="*/ 2433856 w 2437871"/>
                <a:gd name="connsiteY3112" fmla="*/ 631839 h 1574215"/>
                <a:gd name="connsiteX3113" fmla="*/ 2433856 w 2437871"/>
                <a:gd name="connsiteY3113" fmla="*/ 706300 h 1574215"/>
                <a:gd name="connsiteX3114" fmla="*/ 2435864 w 2437871"/>
                <a:gd name="connsiteY3114" fmla="*/ 706300 h 1574215"/>
                <a:gd name="connsiteX3115" fmla="*/ 2435864 w 2437871"/>
                <a:gd name="connsiteY3115" fmla="*/ 710317 h 1574215"/>
                <a:gd name="connsiteX3116" fmla="*/ 2433856 w 2437871"/>
                <a:gd name="connsiteY3116" fmla="*/ 710317 h 1574215"/>
                <a:gd name="connsiteX3117" fmla="*/ 2433856 w 2437871"/>
                <a:gd name="connsiteY3117" fmla="*/ 784778 h 1574215"/>
                <a:gd name="connsiteX3118" fmla="*/ 2435864 w 2437871"/>
                <a:gd name="connsiteY3118" fmla="*/ 784778 h 1574215"/>
                <a:gd name="connsiteX3119" fmla="*/ 2435864 w 2437871"/>
                <a:gd name="connsiteY3119" fmla="*/ 788795 h 1574215"/>
                <a:gd name="connsiteX3120" fmla="*/ 2433856 w 2437871"/>
                <a:gd name="connsiteY3120" fmla="*/ 788795 h 1574215"/>
                <a:gd name="connsiteX3121" fmla="*/ 2433856 w 2437871"/>
                <a:gd name="connsiteY3121" fmla="*/ 863256 h 1574215"/>
                <a:gd name="connsiteX3122" fmla="*/ 2435864 w 2437871"/>
                <a:gd name="connsiteY3122" fmla="*/ 863256 h 1574215"/>
                <a:gd name="connsiteX3123" fmla="*/ 2435864 w 2437871"/>
                <a:gd name="connsiteY3123" fmla="*/ 867272 h 1574215"/>
                <a:gd name="connsiteX3124" fmla="*/ 2433856 w 2437871"/>
                <a:gd name="connsiteY3124" fmla="*/ 867272 h 1574215"/>
                <a:gd name="connsiteX3125" fmla="*/ 2433856 w 2437871"/>
                <a:gd name="connsiteY3125" fmla="*/ 941734 h 1574215"/>
                <a:gd name="connsiteX3126" fmla="*/ 2435864 w 2437871"/>
                <a:gd name="connsiteY3126" fmla="*/ 941734 h 1574215"/>
                <a:gd name="connsiteX3127" fmla="*/ 2435864 w 2437871"/>
                <a:gd name="connsiteY3127" fmla="*/ 945750 h 1574215"/>
                <a:gd name="connsiteX3128" fmla="*/ 2433856 w 2437871"/>
                <a:gd name="connsiteY3128" fmla="*/ 945750 h 1574215"/>
                <a:gd name="connsiteX3129" fmla="*/ 2433856 w 2437871"/>
                <a:gd name="connsiteY3129" fmla="*/ 1020212 h 1574215"/>
                <a:gd name="connsiteX3130" fmla="*/ 2435864 w 2437871"/>
                <a:gd name="connsiteY3130" fmla="*/ 1020212 h 1574215"/>
                <a:gd name="connsiteX3131" fmla="*/ 2435864 w 2437871"/>
                <a:gd name="connsiteY3131" fmla="*/ 1024228 h 1574215"/>
                <a:gd name="connsiteX3132" fmla="*/ 2433856 w 2437871"/>
                <a:gd name="connsiteY3132" fmla="*/ 1024228 h 1574215"/>
                <a:gd name="connsiteX3133" fmla="*/ 2433856 w 2437871"/>
                <a:gd name="connsiteY3133" fmla="*/ 1098690 h 1574215"/>
                <a:gd name="connsiteX3134" fmla="*/ 2435864 w 2437871"/>
                <a:gd name="connsiteY3134" fmla="*/ 1098690 h 1574215"/>
                <a:gd name="connsiteX3135" fmla="*/ 2435864 w 2437871"/>
                <a:gd name="connsiteY3135" fmla="*/ 1102706 h 1574215"/>
                <a:gd name="connsiteX3136" fmla="*/ 2433856 w 2437871"/>
                <a:gd name="connsiteY3136" fmla="*/ 1102706 h 1574215"/>
                <a:gd name="connsiteX3137" fmla="*/ 2433856 w 2437871"/>
                <a:gd name="connsiteY3137" fmla="*/ 1177167 h 1574215"/>
                <a:gd name="connsiteX3138" fmla="*/ 2435864 w 2437871"/>
                <a:gd name="connsiteY3138" fmla="*/ 1177167 h 1574215"/>
                <a:gd name="connsiteX3139" fmla="*/ 2435864 w 2437871"/>
                <a:gd name="connsiteY3139" fmla="*/ 1181184 h 1574215"/>
                <a:gd name="connsiteX3140" fmla="*/ 2433856 w 2437871"/>
                <a:gd name="connsiteY3140" fmla="*/ 1181184 h 1574215"/>
                <a:gd name="connsiteX3141" fmla="*/ 2433856 w 2437871"/>
                <a:gd name="connsiteY3141" fmla="*/ 1255645 h 1574215"/>
                <a:gd name="connsiteX3142" fmla="*/ 2435864 w 2437871"/>
                <a:gd name="connsiteY3142" fmla="*/ 1255645 h 1574215"/>
                <a:gd name="connsiteX3143" fmla="*/ 2435864 w 2437871"/>
                <a:gd name="connsiteY3143" fmla="*/ 1259662 h 1574215"/>
                <a:gd name="connsiteX3144" fmla="*/ 2433856 w 2437871"/>
                <a:gd name="connsiteY3144" fmla="*/ 1259662 h 1574215"/>
                <a:gd name="connsiteX3145" fmla="*/ 2433856 w 2437871"/>
                <a:gd name="connsiteY3145" fmla="*/ 1334123 h 1574215"/>
                <a:gd name="connsiteX3146" fmla="*/ 2435864 w 2437871"/>
                <a:gd name="connsiteY3146" fmla="*/ 1334123 h 1574215"/>
                <a:gd name="connsiteX3147" fmla="*/ 2435864 w 2437871"/>
                <a:gd name="connsiteY3147" fmla="*/ 1338139 h 1574215"/>
                <a:gd name="connsiteX3148" fmla="*/ 2433856 w 2437871"/>
                <a:gd name="connsiteY3148" fmla="*/ 1338139 h 1574215"/>
                <a:gd name="connsiteX3149" fmla="*/ 2433856 w 2437871"/>
                <a:gd name="connsiteY3149" fmla="*/ 1412601 h 1574215"/>
                <a:gd name="connsiteX3150" fmla="*/ 2435864 w 2437871"/>
                <a:gd name="connsiteY3150" fmla="*/ 1412601 h 1574215"/>
                <a:gd name="connsiteX3151" fmla="*/ 2435864 w 2437871"/>
                <a:gd name="connsiteY3151" fmla="*/ 1416617 h 1574215"/>
                <a:gd name="connsiteX3152" fmla="*/ 2433856 w 2437871"/>
                <a:gd name="connsiteY3152" fmla="*/ 1416617 h 1574215"/>
                <a:gd name="connsiteX3153" fmla="*/ 2433856 w 2437871"/>
                <a:gd name="connsiteY3153" fmla="*/ 1491079 h 1574215"/>
                <a:gd name="connsiteX3154" fmla="*/ 2435864 w 2437871"/>
                <a:gd name="connsiteY3154" fmla="*/ 1491079 h 1574215"/>
                <a:gd name="connsiteX3155" fmla="*/ 2435864 w 2437871"/>
                <a:gd name="connsiteY3155" fmla="*/ 1495095 h 1574215"/>
                <a:gd name="connsiteX3156" fmla="*/ 2433856 w 2437871"/>
                <a:gd name="connsiteY3156" fmla="*/ 1495095 h 1574215"/>
                <a:gd name="connsiteX3157" fmla="*/ 2433856 w 2437871"/>
                <a:gd name="connsiteY3157" fmla="*/ 1559677 h 1574215"/>
                <a:gd name="connsiteX3158" fmla="*/ 2437872 w 2437871"/>
                <a:gd name="connsiteY3158" fmla="*/ 1559677 h 1574215"/>
                <a:gd name="connsiteX3159" fmla="*/ 2437872 w 2437871"/>
                <a:gd name="connsiteY3159" fmla="*/ 2008 h 1574215"/>
                <a:gd name="connsiteX3160" fmla="*/ 2435864 w 2437871"/>
                <a:gd name="connsiteY3160" fmla="*/ 2008 h 1574215"/>
                <a:gd name="connsiteX3161" fmla="*/ 2202358 w 2437871"/>
                <a:gd name="connsiteY3161" fmla="*/ 235514 h 1574215"/>
                <a:gd name="connsiteX3162" fmla="*/ 2202358 w 2437871"/>
                <a:gd name="connsiteY3162" fmla="*/ 161052 h 1574215"/>
                <a:gd name="connsiteX3163" fmla="*/ 2198342 w 2437871"/>
                <a:gd name="connsiteY3163" fmla="*/ 161052 h 1574215"/>
                <a:gd name="connsiteX3164" fmla="*/ 2198342 w 2437871"/>
                <a:gd name="connsiteY3164" fmla="*/ 235514 h 1574215"/>
                <a:gd name="connsiteX3165" fmla="*/ 2202358 w 2437871"/>
                <a:gd name="connsiteY3165" fmla="*/ 235514 h 1574215"/>
                <a:gd name="connsiteX3166" fmla="*/ 4016 w 2437871"/>
                <a:gd name="connsiteY3166" fmla="*/ 4016 h 1574215"/>
                <a:gd name="connsiteX3167" fmla="*/ 78478 w 2437871"/>
                <a:gd name="connsiteY3167" fmla="*/ 4016 h 1574215"/>
                <a:gd name="connsiteX3168" fmla="*/ 78478 w 2437871"/>
                <a:gd name="connsiteY3168" fmla="*/ 2008 h 1574215"/>
                <a:gd name="connsiteX3169" fmla="*/ 82494 w 2437871"/>
                <a:gd name="connsiteY3169" fmla="*/ 2008 h 1574215"/>
                <a:gd name="connsiteX3170" fmla="*/ 82494 w 2437871"/>
                <a:gd name="connsiteY3170" fmla="*/ 4016 h 1574215"/>
                <a:gd name="connsiteX3171" fmla="*/ 156956 w 2437871"/>
                <a:gd name="connsiteY3171" fmla="*/ 4016 h 1574215"/>
                <a:gd name="connsiteX3172" fmla="*/ 156956 w 2437871"/>
                <a:gd name="connsiteY3172" fmla="*/ 2008 h 1574215"/>
                <a:gd name="connsiteX3173" fmla="*/ 160972 w 2437871"/>
                <a:gd name="connsiteY3173" fmla="*/ 2008 h 1574215"/>
                <a:gd name="connsiteX3174" fmla="*/ 160972 w 2437871"/>
                <a:gd name="connsiteY3174" fmla="*/ 4016 h 1574215"/>
                <a:gd name="connsiteX3175" fmla="*/ 235433 w 2437871"/>
                <a:gd name="connsiteY3175" fmla="*/ 4016 h 1574215"/>
                <a:gd name="connsiteX3176" fmla="*/ 235433 w 2437871"/>
                <a:gd name="connsiteY3176" fmla="*/ 2008 h 1574215"/>
                <a:gd name="connsiteX3177" fmla="*/ 239450 w 2437871"/>
                <a:gd name="connsiteY3177" fmla="*/ 2008 h 1574215"/>
                <a:gd name="connsiteX3178" fmla="*/ 239450 w 2437871"/>
                <a:gd name="connsiteY3178" fmla="*/ 4016 h 1574215"/>
                <a:gd name="connsiteX3179" fmla="*/ 313911 w 2437871"/>
                <a:gd name="connsiteY3179" fmla="*/ 4016 h 1574215"/>
                <a:gd name="connsiteX3180" fmla="*/ 313911 w 2437871"/>
                <a:gd name="connsiteY3180" fmla="*/ 2008 h 1574215"/>
                <a:gd name="connsiteX3181" fmla="*/ 317927 w 2437871"/>
                <a:gd name="connsiteY3181" fmla="*/ 2008 h 1574215"/>
                <a:gd name="connsiteX3182" fmla="*/ 317927 w 2437871"/>
                <a:gd name="connsiteY3182" fmla="*/ 4016 h 1574215"/>
                <a:gd name="connsiteX3183" fmla="*/ 392389 w 2437871"/>
                <a:gd name="connsiteY3183" fmla="*/ 4016 h 1574215"/>
                <a:gd name="connsiteX3184" fmla="*/ 392389 w 2437871"/>
                <a:gd name="connsiteY3184" fmla="*/ 2008 h 1574215"/>
                <a:gd name="connsiteX3185" fmla="*/ 396405 w 2437871"/>
                <a:gd name="connsiteY3185" fmla="*/ 2008 h 1574215"/>
                <a:gd name="connsiteX3186" fmla="*/ 396405 w 2437871"/>
                <a:gd name="connsiteY3186" fmla="*/ 4016 h 1574215"/>
                <a:gd name="connsiteX3187" fmla="*/ 470867 w 2437871"/>
                <a:gd name="connsiteY3187" fmla="*/ 4016 h 1574215"/>
                <a:gd name="connsiteX3188" fmla="*/ 470867 w 2437871"/>
                <a:gd name="connsiteY3188" fmla="*/ 2008 h 1574215"/>
                <a:gd name="connsiteX3189" fmla="*/ 474883 w 2437871"/>
                <a:gd name="connsiteY3189" fmla="*/ 2008 h 1574215"/>
                <a:gd name="connsiteX3190" fmla="*/ 474883 w 2437871"/>
                <a:gd name="connsiteY3190" fmla="*/ 4016 h 1574215"/>
                <a:gd name="connsiteX3191" fmla="*/ 549345 w 2437871"/>
                <a:gd name="connsiteY3191" fmla="*/ 4016 h 1574215"/>
                <a:gd name="connsiteX3192" fmla="*/ 549345 w 2437871"/>
                <a:gd name="connsiteY3192" fmla="*/ 2008 h 1574215"/>
                <a:gd name="connsiteX3193" fmla="*/ 553361 w 2437871"/>
                <a:gd name="connsiteY3193" fmla="*/ 2008 h 1574215"/>
                <a:gd name="connsiteX3194" fmla="*/ 553361 w 2437871"/>
                <a:gd name="connsiteY3194" fmla="*/ 4016 h 1574215"/>
                <a:gd name="connsiteX3195" fmla="*/ 627822 w 2437871"/>
                <a:gd name="connsiteY3195" fmla="*/ 4016 h 1574215"/>
                <a:gd name="connsiteX3196" fmla="*/ 627822 w 2437871"/>
                <a:gd name="connsiteY3196" fmla="*/ 2008 h 1574215"/>
                <a:gd name="connsiteX3197" fmla="*/ 631839 w 2437871"/>
                <a:gd name="connsiteY3197" fmla="*/ 2008 h 1574215"/>
                <a:gd name="connsiteX3198" fmla="*/ 631839 w 2437871"/>
                <a:gd name="connsiteY3198" fmla="*/ 4016 h 1574215"/>
                <a:gd name="connsiteX3199" fmla="*/ 706300 w 2437871"/>
                <a:gd name="connsiteY3199" fmla="*/ 4016 h 1574215"/>
                <a:gd name="connsiteX3200" fmla="*/ 706300 w 2437871"/>
                <a:gd name="connsiteY3200" fmla="*/ 2008 h 1574215"/>
                <a:gd name="connsiteX3201" fmla="*/ 710316 w 2437871"/>
                <a:gd name="connsiteY3201" fmla="*/ 2008 h 1574215"/>
                <a:gd name="connsiteX3202" fmla="*/ 710316 w 2437871"/>
                <a:gd name="connsiteY3202" fmla="*/ 4016 h 1574215"/>
                <a:gd name="connsiteX3203" fmla="*/ 784778 w 2437871"/>
                <a:gd name="connsiteY3203" fmla="*/ 4016 h 1574215"/>
                <a:gd name="connsiteX3204" fmla="*/ 784778 w 2437871"/>
                <a:gd name="connsiteY3204" fmla="*/ 2008 h 1574215"/>
                <a:gd name="connsiteX3205" fmla="*/ 788794 w 2437871"/>
                <a:gd name="connsiteY3205" fmla="*/ 2008 h 1574215"/>
                <a:gd name="connsiteX3206" fmla="*/ 788794 w 2437871"/>
                <a:gd name="connsiteY3206" fmla="*/ 4016 h 1574215"/>
                <a:gd name="connsiteX3207" fmla="*/ 863256 w 2437871"/>
                <a:gd name="connsiteY3207" fmla="*/ 4016 h 1574215"/>
                <a:gd name="connsiteX3208" fmla="*/ 863256 w 2437871"/>
                <a:gd name="connsiteY3208" fmla="*/ 2008 h 1574215"/>
                <a:gd name="connsiteX3209" fmla="*/ 867272 w 2437871"/>
                <a:gd name="connsiteY3209" fmla="*/ 2008 h 1574215"/>
                <a:gd name="connsiteX3210" fmla="*/ 867272 w 2437871"/>
                <a:gd name="connsiteY3210" fmla="*/ 4016 h 1574215"/>
                <a:gd name="connsiteX3211" fmla="*/ 941733 w 2437871"/>
                <a:gd name="connsiteY3211" fmla="*/ 4016 h 1574215"/>
                <a:gd name="connsiteX3212" fmla="*/ 941733 w 2437871"/>
                <a:gd name="connsiteY3212" fmla="*/ 2008 h 1574215"/>
                <a:gd name="connsiteX3213" fmla="*/ 945750 w 2437871"/>
                <a:gd name="connsiteY3213" fmla="*/ 2008 h 1574215"/>
                <a:gd name="connsiteX3214" fmla="*/ 945750 w 2437871"/>
                <a:gd name="connsiteY3214" fmla="*/ 4016 h 1574215"/>
                <a:gd name="connsiteX3215" fmla="*/ 1020211 w 2437871"/>
                <a:gd name="connsiteY3215" fmla="*/ 4016 h 1574215"/>
                <a:gd name="connsiteX3216" fmla="*/ 1020211 w 2437871"/>
                <a:gd name="connsiteY3216" fmla="*/ 2008 h 1574215"/>
                <a:gd name="connsiteX3217" fmla="*/ 1024227 w 2437871"/>
                <a:gd name="connsiteY3217" fmla="*/ 2008 h 1574215"/>
                <a:gd name="connsiteX3218" fmla="*/ 1024227 w 2437871"/>
                <a:gd name="connsiteY3218" fmla="*/ 4016 h 1574215"/>
                <a:gd name="connsiteX3219" fmla="*/ 1098689 w 2437871"/>
                <a:gd name="connsiteY3219" fmla="*/ 4016 h 1574215"/>
                <a:gd name="connsiteX3220" fmla="*/ 1098689 w 2437871"/>
                <a:gd name="connsiteY3220" fmla="*/ 2008 h 1574215"/>
                <a:gd name="connsiteX3221" fmla="*/ 1102705 w 2437871"/>
                <a:gd name="connsiteY3221" fmla="*/ 2008 h 1574215"/>
                <a:gd name="connsiteX3222" fmla="*/ 1102705 w 2437871"/>
                <a:gd name="connsiteY3222" fmla="*/ 4016 h 1574215"/>
                <a:gd name="connsiteX3223" fmla="*/ 1177167 w 2437871"/>
                <a:gd name="connsiteY3223" fmla="*/ 4016 h 1574215"/>
                <a:gd name="connsiteX3224" fmla="*/ 1177167 w 2437871"/>
                <a:gd name="connsiteY3224" fmla="*/ 2008 h 1574215"/>
                <a:gd name="connsiteX3225" fmla="*/ 1181183 w 2437871"/>
                <a:gd name="connsiteY3225" fmla="*/ 2008 h 1574215"/>
                <a:gd name="connsiteX3226" fmla="*/ 1181183 w 2437871"/>
                <a:gd name="connsiteY3226" fmla="*/ 4016 h 1574215"/>
                <a:gd name="connsiteX3227" fmla="*/ 1255645 w 2437871"/>
                <a:gd name="connsiteY3227" fmla="*/ 4016 h 1574215"/>
                <a:gd name="connsiteX3228" fmla="*/ 1255645 w 2437871"/>
                <a:gd name="connsiteY3228" fmla="*/ 2008 h 1574215"/>
                <a:gd name="connsiteX3229" fmla="*/ 1259661 w 2437871"/>
                <a:gd name="connsiteY3229" fmla="*/ 2008 h 1574215"/>
                <a:gd name="connsiteX3230" fmla="*/ 1259661 w 2437871"/>
                <a:gd name="connsiteY3230" fmla="*/ 4016 h 1574215"/>
                <a:gd name="connsiteX3231" fmla="*/ 1334122 w 2437871"/>
                <a:gd name="connsiteY3231" fmla="*/ 4016 h 1574215"/>
                <a:gd name="connsiteX3232" fmla="*/ 1334122 w 2437871"/>
                <a:gd name="connsiteY3232" fmla="*/ 2008 h 1574215"/>
                <a:gd name="connsiteX3233" fmla="*/ 1338139 w 2437871"/>
                <a:gd name="connsiteY3233" fmla="*/ 2008 h 1574215"/>
                <a:gd name="connsiteX3234" fmla="*/ 1338139 w 2437871"/>
                <a:gd name="connsiteY3234" fmla="*/ 4016 h 1574215"/>
                <a:gd name="connsiteX3235" fmla="*/ 1412600 w 2437871"/>
                <a:gd name="connsiteY3235" fmla="*/ 4016 h 1574215"/>
                <a:gd name="connsiteX3236" fmla="*/ 1412600 w 2437871"/>
                <a:gd name="connsiteY3236" fmla="*/ 2008 h 1574215"/>
                <a:gd name="connsiteX3237" fmla="*/ 1416616 w 2437871"/>
                <a:gd name="connsiteY3237" fmla="*/ 2008 h 1574215"/>
                <a:gd name="connsiteX3238" fmla="*/ 1416616 w 2437871"/>
                <a:gd name="connsiteY3238" fmla="*/ 4016 h 1574215"/>
                <a:gd name="connsiteX3239" fmla="*/ 1491078 w 2437871"/>
                <a:gd name="connsiteY3239" fmla="*/ 4016 h 1574215"/>
                <a:gd name="connsiteX3240" fmla="*/ 1491078 w 2437871"/>
                <a:gd name="connsiteY3240" fmla="*/ 2008 h 1574215"/>
                <a:gd name="connsiteX3241" fmla="*/ 1495094 w 2437871"/>
                <a:gd name="connsiteY3241" fmla="*/ 2008 h 1574215"/>
                <a:gd name="connsiteX3242" fmla="*/ 1495094 w 2437871"/>
                <a:gd name="connsiteY3242" fmla="*/ 4016 h 1574215"/>
                <a:gd name="connsiteX3243" fmla="*/ 1569556 w 2437871"/>
                <a:gd name="connsiteY3243" fmla="*/ 4016 h 1574215"/>
                <a:gd name="connsiteX3244" fmla="*/ 1569556 w 2437871"/>
                <a:gd name="connsiteY3244" fmla="*/ 2008 h 1574215"/>
                <a:gd name="connsiteX3245" fmla="*/ 1573572 w 2437871"/>
                <a:gd name="connsiteY3245" fmla="*/ 2008 h 1574215"/>
                <a:gd name="connsiteX3246" fmla="*/ 1573572 w 2437871"/>
                <a:gd name="connsiteY3246" fmla="*/ 4016 h 1574215"/>
                <a:gd name="connsiteX3247" fmla="*/ 1648033 w 2437871"/>
                <a:gd name="connsiteY3247" fmla="*/ 4016 h 1574215"/>
                <a:gd name="connsiteX3248" fmla="*/ 1648033 w 2437871"/>
                <a:gd name="connsiteY3248" fmla="*/ 2008 h 1574215"/>
                <a:gd name="connsiteX3249" fmla="*/ 1652050 w 2437871"/>
                <a:gd name="connsiteY3249" fmla="*/ 2008 h 1574215"/>
                <a:gd name="connsiteX3250" fmla="*/ 1652050 w 2437871"/>
                <a:gd name="connsiteY3250" fmla="*/ 4016 h 1574215"/>
                <a:gd name="connsiteX3251" fmla="*/ 1726511 w 2437871"/>
                <a:gd name="connsiteY3251" fmla="*/ 4016 h 1574215"/>
                <a:gd name="connsiteX3252" fmla="*/ 1726511 w 2437871"/>
                <a:gd name="connsiteY3252" fmla="*/ 2008 h 1574215"/>
                <a:gd name="connsiteX3253" fmla="*/ 1730528 w 2437871"/>
                <a:gd name="connsiteY3253" fmla="*/ 2008 h 1574215"/>
                <a:gd name="connsiteX3254" fmla="*/ 1730528 w 2437871"/>
                <a:gd name="connsiteY3254" fmla="*/ 4016 h 1574215"/>
                <a:gd name="connsiteX3255" fmla="*/ 1804989 w 2437871"/>
                <a:gd name="connsiteY3255" fmla="*/ 4016 h 1574215"/>
                <a:gd name="connsiteX3256" fmla="*/ 1804989 w 2437871"/>
                <a:gd name="connsiteY3256" fmla="*/ 2008 h 1574215"/>
                <a:gd name="connsiteX3257" fmla="*/ 1809005 w 2437871"/>
                <a:gd name="connsiteY3257" fmla="*/ 2008 h 1574215"/>
                <a:gd name="connsiteX3258" fmla="*/ 1809005 w 2437871"/>
                <a:gd name="connsiteY3258" fmla="*/ 4016 h 1574215"/>
                <a:gd name="connsiteX3259" fmla="*/ 1883467 w 2437871"/>
                <a:gd name="connsiteY3259" fmla="*/ 4016 h 1574215"/>
                <a:gd name="connsiteX3260" fmla="*/ 1883467 w 2437871"/>
                <a:gd name="connsiteY3260" fmla="*/ 2008 h 1574215"/>
                <a:gd name="connsiteX3261" fmla="*/ 1887483 w 2437871"/>
                <a:gd name="connsiteY3261" fmla="*/ 2008 h 1574215"/>
                <a:gd name="connsiteX3262" fmla="*/ 1887483 w 2437871"/>
                <a:gd name="connsiteY3262" fmla="*/ 4016 h 1574215"/>
                <a:gd name="connsiteX3263" fmla="*/ 1961945 w 2437871"/>
                <a:gd name="connsiteY3263" fmla="*/ 4016 h 1574215"/>
                <a:gd name="connsiteX3264" fmla="*/ 1961945 w 2437871"/>
                <a:gd name="connsiteY3264" fmla="*/ 2008 h 1574215"/>
                <a:gd name="connsiteX3265" fmla="*/ 1965961 w 2437871"/>
                <a:gd name="connsiteY3265" fmla="*/ 2008 h 1574215"/>
                <a:gd name="connsiteX3266" fmla="*/ 1965961 w 2437871"/>
                <a:gd name="connsiteY3266" fmla="*/ 4016 h 1574215"/>
                <a:gd name="connsiteX3267" fmla="*/ 2040422 w 2437871"/>
                <a:gd name="connsiteY3267" fmla="*/ 4016 h 1574215"/>
                <a:gd name="connsiteX3268" fmla="*/ 2040422 w 2437871"/>
                <a:gd name="connsiteY3268" fmla="*/ 2008 h 1574215"/>
                <a:gd name="connsiteX3269" fmla="*/ 2044439 w 2437871"/>
                <a:gd name="connsiteY3269" fmla="*/ 2008 h 1574215"/>
                <a:gd name="connsiteX3270" fmla="*/ 2044439 w 2437871"/>
                <a:gd name="connsiteY3270" fmla="*/ 4016 h 1574215"/>
                <a:gd name="connsiteX3271" fmla="*/ 2118900 w 2437871"/>
                <a:gd name="connsiteY3271" fmla="*/ 4016 h 1574215"/>
                <a:gd name="connsiteX3272" fmla="*/ 2118900 w 2437871"/>
                <a:gd name="connsiteY3272" fmla="*/ 2008 h 1574215"/>
                <a:gd name="connsiteX3273" fmla="*/ 2122917 w 2437871"/>
                <a:gd name="connsiteY3273" fmla="*/ 2008 h 1574215"/>
                <a:gd name="connsiteX3274" fmla="*/ 2122917 w 2437871"/>
                <a:gd name="connsiteY3274" fmla="*/ 4016 h 1574215"/>
                <a:gd name="connsiteX3275" fmla="*/ 2197378 w 2437871"/>
                <a:gd name="connsiteY3275" fmla="*/ 4016 h 1574215"/>
                <a:gd name="connsiteX3276" fmla="*/ 2197378 w 2437871"/>
                <a:gd name="connsiteY3276" fmla="*/ 2008 h 1574215"/>
                <a:gd name="connsiteX3277" fmla="*/ 2201394 w 2437871"/>
                <a:gd name="connsiteY3277" fmla="*/ 2008 h 1574215"/>
                <a:gd name="connsiteX3278" fmla="*/ 2201394 w 2437871"/>
                <a:gd name="connsiteY3278" fmla="*/ 4016 h 1574215"/>
                <a:gd name="connsiteX3279" fmla="*/ 2275856 w 2437871"/>
                <a:gd name="connsiteY3279" fmla="*/ 4016 h 1574215"/>
                <a:gd name="connsiteX3280" fmla="*/ 2275856 w 2437871"/>
                <a:gd name="connsiteY3280" fmla="*/ 2008 h 1574215"/>
                <a:gd name="connsiteX3281" fmla="*/ 2279872 w 2437871"/>
                <a:gd name="connsiteY3281" fmla="*/ 2008 h 1574215"/>
                <a:gd name="connsiteX3282" fmla="*/ 2279872 w 2437871"/>
                <a:gd name="connsiteY3282" fmla="*/ 4016 h 1574215"/>
                <a:gd name="connsiteX3283" fmla="*/ 2354334 w 2437871"/>
                <a:gd name="connsiteY3283" fmla="*/ 4016 h 1574215"/>
                <a:gd name="connsiteX3284" fmla="*/ 2354334 w 2437871"/>
                <a:gd name="connsiteY3284" fmla="*/ 2008 h 1574215"/>
                <a:gd name="connsiteX3285" fmla="*/ 2358350 w 2437871"/>
                <a:gd name="connsiteY3285" fmla="*/ 2008 h 1574215"/>
                <a:gd name="connsiteX3286" fmla="*/ 2358350 w 2437871"/>
                <a:gd name="connsiteY3286" fmla="*/ 4016 h 1574215"/>
                <a:gd name="connsiteX3287" fmla="*/ 2432811 w 2437871"/>
                <a:gd name="connsiteY3287" fmla="*/ 4016 h 1574215"/>
                <a:gd name="connsiteX3288" fmla="*/ 2432811 w 2437871"/>
                <a:gd name="connsiteY3288" fmla="*/ 2008 h 1574215"/>
                <a:gd name="connsiteX3289" fmla="*/ 2434819 w 2437871"/>
                <a:gd name="connsiteY3289" fmla="*/ 2008 h 1574215"/>
                <a:gd name="connsiteX3290" fmla="*/ 2434819 w 2437871"/>
                <a:gd name="connsiteY3290" fmla="*/ 0 h 1574215"/>
                <a:gd name="connsiteX3291" fmla="*/ 2008 w 2437871"/>
                <a:gd name="connsiteY3291" fmla="*/ 0 h 1574215"/>
                <a:gd name="connsiteX3292" fmla="*/ 2008 w 2437871"/>
                <a:gd name="connsiteY3292" fmla="*/ 2008 h 1574215"/>
                <a:gd name="connsiteX3293" fmla="*/ 4016 w 2437871"/>
                <a:gd name="connsiteY3293" fmla="*/ 2008 h 1574215"/>
                <a:gd name="connsiteX3294" fmla="*/ 4016 w 2437871"/>
                <a:gd name="connsiteY3294" fmla="*/ 4016 h 1574215"/>
                <a:gd name="connsiteX3295" fmla="*/ 1570198 w 2437871"/>
                <a:gd name="connsiteY3295" fmla="*/ 82494 h 1574215"/>
                <a:gd name="connsiteX3296" fmla="*/ 1570198 w 2437871"/>
                <a:gd name="connsiteY3296" fmla="*/ 78478 h 1574215"/>
                <a:gd name="connsiteX3297" fmla="*/ 1495737 w 2437871"/>
                <a:gd name="connsiteY3297" fmla="*/ 78478 h 1574215"/>
                <a:gd name="connsiteX3298" fmla="*/ 1495737 w 2437871"/>
                <a:gd name="connsiteY3298" fmla="*/ 82494 h 1574215"/>
                <a:gd name="connsiteX3299" fmla="*/ 1570198 w 2437871"/>
                <a:gd name="connsiteY3299" fmla="*/ 82494 h 1574215"/>
                <a:gd name="connsiteX3300" fmla="*/ 314072 w 2437871"/>
                <a:gd name="connsiteY3300" fmla="*/ 82494 h 1574215"/>
                <a:gd name="connsiteX3301" fmla="*/ 314072 w 2437871"/>
                <a:gd name="connsiteY3301" fmla="*/ 78478 h 1574215"/>
                <a:gd name="connsiteX3302" fmla="*/ 239610 w 2437871"/>
                <a:gd name="connsiteY3302" fmla="*/ 78478 h 1574215"/>
                <a:gd name="connsiteX3303" fmla="*/ 239610 w 2437871"/>
                <a:gd name="connsiteY3303" fmla="*/ 82494 h 1574215"/>
                <a:gd name="connsiteX3304" fmla="*/ 314072 w 2437871"/>
                <a:gd name="connsiteY3304" fmla="*/ 82494 h 1574215"/>
                <a:gd name="connsiteX3305" fmla="*/ 1648756 w 2437871"/>
                <a:gd name="connsiteY3305" fmla="*/ 82494 h 1574215"/>
                <a:gd name="connsiteX3306" fmla="*/ 1648756 w 2437871"/>
                <a:gd name="connsiteY3306" fmla="*/ 78478 h 1574215"/>
                <a:gd name="connsiteX3307" fmla="*/ 1574295 w 2437871"/>
                <a:gd name="connsiteY3307" fmla="*/ 78478 h 1574215"/>
                <a:gd name="connsiteX3308" fmla="*/ 1574295 w 2437871"/>
                <a:gd name="connsiteY3308" fmla="*/ 82494 h 1574215"/>
                <a:gd name="connsiteX3309" fmla="*/ 1648756 w 2437871"/>
                <a:gd name="connsiteY3309" fmla="*/ 82494 h 1574215"/>
                <a:gd name="connsiteX3310" fmla="*/ 1727234 w 2437871"/>
                <a:gd name="connsiteY3310" fmla="*/ 82494 h 1574215"/>
                <a:gd name="connsiteX3311" fmla="*/ 1727234 w 2437871"/>
                <a:gd name="connsiteY3311" fmla="*/ 78478 h 1574215"/>
                <a:gd name="connsiteX3312" fmla="*/ 1652773 w 2437871"/>
                <a:gd name="connsiteY3312" fmla="*/ 78478 h 1574215"/>
                <a:gd name="connsiteX3313" fmla="*/ 1652773 w 2437871"/>
                <a:gd name="connsiteY3313" fmla="*/ 82494 h 1574215"/>
                <a:gd name="connsiteX3314" fmla="*/ 1727234 w 2437871"/>
                <a:gd name="connsiteY3314" fmla="*/ 82494 h 1574215"/>
                <a:gd name="connsiteX3315" fmla="*/ 1413243 w 2437871"/>
                <a:gd name="connsiteY3315" fmla="*/ 82494 h 1574215"/>
                <a:gd name="connsiteX3316" fmla="*/ 1413243 w 2437871"/>
                <a:gd name="connsiteY3316" fmla="*/ 78478 h 1574215"/>
                <a:gd name="connsiteX3317" fmla="*/ 1338781 w 2437871"/>
                <a:gd name="connsiteY3317" fmla="*/ 78478 h 1574215"/>
                <a:gd name="connsiteX3318" fmla="*/ 1338781 w 2437871"/>
                <a:gd name="connsiteY3318" fmla="*/ 82494 h 1574215"/>
                <a:gd name="connsiteX3319" fmla="*/ 1413243 w 2437871"/>
                <a:gd name="connsiteY3319" fmla="*/ 82494 h 1574215"/>
                <a:gd name="connsiteX3320" fmla="*/ 1491721 w 2437871"/>
                <a:gd name="connsiteY3320" fmla="*/ 82494 h 1574215"/>
                <a:gd name="connsiteX3321" fmla="*/ 1491721 w 2437871"/>
                <a:gd name="connsiteY3321" fmla="*/ 78478 h 1574215"/>
                <a:gd name="connsiteX3322" fmla="*/ 1417259 w 2437871"/>
                <a:gd name="connsiteY3322" fmla="*/ 78478 h 1574215"/>
                <a:gd name="connsiteX3323" fmla="*/ 1417259 w 2437871"/>
                <a:gd name="connsiteY3323" fmla="*/ 82494 h 1574215"/>
                <a:gd name="connsiteX3324" fmla="*/ 1491721 w 2437871"/>
                <a:gd name="connsiteY3324" fmla="*/ 82494 h 1574215"/>
                <a:gd name="connsiteX3325" fmla="*/ 1256207 w 2437871"/>
                <a:gd name="connsiteY3325" fmla="*/ 82494 h 1574215"/>
                <a:gd name="connsiteX3326" fmla="*/ 1256207 w 2437871"/>
                <a:gd name="connsiteY3326" fmla="*/ 78478 h 1574215"/>
                <a:gd name="connsiteX3327" fmla="*/ 1181745 w 2437871"/>
                <a:gd name="connsiteY3327" fmla="*/ 78478 h 1574215"/>
                <a:gd name="connsiteX3328" fmla="*/ 1181745 w 2437871"/>
                <a:gd name="connsiteY3328" fmla="*/ 82494 h 1574215"/>
                <a:gd name="connsiteX3329" fmla="*/ 1256207 w 2437871"/>
                <a:gd name="connsiteY3329" fmla="*/ 82494 h 1574215"/>
                <a:gd name="connsiteX3330" fmla="*/ 157036 w 2437871"/>
                <a:gd name="connsiteY3330" fmla="*/ 82494 h 1574215"/>
                <a:gd name="connsiteX3331" fmla="*/ 157036 w 2437871"/>
                <a:gd name="connsiteY3331" fmla="*/ 78478 h 1574215"/>
                <a:gd name="connsiteX3332" fmla="*/ 82574 w 2437871"/>
                <a:gd name="connsiteY3332" fmla="*/ 78478 h 1574215"/>
                <a:gd name="connsiteX3333" fmla="*/ 82574 w 2437871"/>
                <a:gd name="connsiteY3333" fmla="*/ 82494 h 1574215"/>
                <a:gd name="connsiteX3334" fmla="*/ 157036 w 2437871"/>
                <a:gd name="connsiteY3334" fmla="*/ 82494 h 1574215"/>
                <a:gd name="connsiteX3335" fmla="*/ 1334685 w 2437871"/>
                <a:gd name="connsiteY3335" fmla="*/ 82494 h 1574215"/>
                <a:gd name="connsiteX3336" fmla="*/ 1334685 w 2437871"/>
                <a:gd name="connsiteY3336" fmla="*/ 78478 h 1574215"/>
                <a:gd name="connsiteX3337" fmla="*/ 1260223 w 2437871"/>
                <a:gd name="connsiteY3337" fmla="*/ 78478 h 1574215"/>
                <a:gd name="connsiteX3338" fmla="*/ 1260223 w 2437871"/>
                <a:gd name="connsiteY3338" fmla="*/ 82494 h 1574215"/>
                <a:gd name="connsiteX3339" fmla="*/ 1334685 w 2437871"/>
                <a:gd name="connsiteY3339" fmla="*/ 82494 h 1574215"/>
                <a:gd name="connsiteX3340" fmla="*/ 1805792 w 2437871"/>
                <a:gd name="connsiteY3340" fmla="*/ 82494 h 1574215"/>
                <a:gd name="connsiteX3341" fmla="*/ 1805792 w 2437871"/>
                <a:gd name="connsiteY3341" fmla="*/ 78478 h 1574215"/>
                <a:gd name="connsiteX3342" fmla="*/ 1731331 w 2437871"/>
                <a:gd name="connsiteY3342" fmla="*/ 78478 h 1574215"/>
                <a:gd name="connsiteX3343" fmla="*/ 1731331 w 2437871"/>
                <a:gd name="connsiteY3343" fmla="*/ 82494 h 1574215"/>
                <a:gd name="connsiteX3344" fmla="*/ 1805792 w 2437871"/>
                <a:gd name="connsiteY3344" fmla="*/ 82494 h 1574215"/>
                <a:gd name="connsiteX3345" fmla="*/ 2355378 w 2437871"/>
                <a:gd name="connsiteY3345" fmla="*/ 82494 h 1574215"/>
                <a:gd name="connsiteX3346" fmla="*/ 2355378 w 2437871"/>
                <a:gd name="connsiteY3346" fmla="*/ 78478 h 1574215"/>
                <a:gd name="connsiteX3347" fmla="*/ 2280916 w 2437871"/>
                <a:gd name="connsiteY3347" fmla="*/ 78478 h 1574215"/>
                <a:gd name="connsiteX3348" fmla="*/ 2280916 w 2437871"/>
                <a:gd name="connsiteY3348" fmla="*/ 82494 h 1574215"/>
                <a:gd name="connsiteX3349" fmla="*/ 2355378 w 2437871"/>
                <a:gd name="connsiteY3349" fmla="*/ 82494 h 1574215"/>
                <a:gd name="connsiteX3350" fmla="*/ 2276820 w 2437871"/>
                <a:gd name="connsiteY3350" fmla="*/ 82494 h 1574215"/>
                <a:gd name="connsiteX3351" fmla="*/ 2276820 w 2437871"/>
                <a:gd name="connsiteY3351" fmla="*/ 78478 h 1574215"/>
                <a:gd name="connsiteX3352" fmla="*/ 2202358 w 2437871"/>
                <a:gd name="connsiteY3352" fmla="*/ 78478 h 1574215"/>
                <a:gd name="connsiteX3353" fmla="*/ 2202358 w 2437871"/>
                <a:gd name="connsiteY3353" fmla="*/ 82494 h 1574215"/>
                <a:gd name="connsiteX3354" fmla="*/ 2276820 w 2437871"/>
                <a:gd name="connsiteY3354" fmla="*/ 82494 h 1574215"/>
                <a:gd name="connsiteX3355" fmla="*/ 1177649 w 2437871"/>
                <a:gd name="connsiteY3355" fmla="*/ 82494 h 1574215"/>
                <a:gd name="connsiteX3356" fmla="*/ 1177649 w 2437871"/>
                <a:gd name="connsiteY3356" fmla="*/ 78478 h 1574215"/>
                <a:gd name="connsiteX3357" fmla="*/ 1103187 w 2437871"/>
                <a:gd name="connsiteY3357" fmla="*/ 78478 h 1574215"/>
                <a:gd name="connsiteX3358" fmla="*/ 1103187 w 2437871"/>
                <a:gd name="connsiteY3358" fmla="*/ 82494 h 1574215"/>
                <a:gd name="connsiteX3359" fmla="*/ 1177649 w 2437871"/>
                <a:gd name="connsiteY3359" fmla="*/ 82494 h 1574215"/>
                <a:gd name="connsiteX3360" fmla="*/ 2198342 w 2437871"/>
                <a:gd name="connsiteY3360" fmla="*/ 82494 h 1574215"/>
                <a:gd name="connsiteX3361" fmla="*/ 2198342 w 2437871"/>
                <a:gd name="connsiteY3361" fmla="*/ 78478 h 1574215"/>
                <a:gd name="connsiteX3362" fmla="*/ 2123880 w 2437871"/>
                <a:gd name="connsiteY3362" fmla="*/ 78478 h 1574215"/>
                <a:gd name="connsiteX3363" fmla="*/ 2123880 w 2437871"/>
                <a:gd name="connsiteY3363" fmla="*/ 82494 h 1574215"/>
                <a:gd name="connsiteX3364" fmla="*/ 2198342 w 2437871"/>
                <a:gd name="connsiteY3364" fmla="*/ 82494 h 1574215"/>
                <a:gd name="connsiteX3365" fmla="*/ 2359394 w 2437871"/>
                <a:gd name="connsiteY3365" fmla="*/ 82494 h 1574215"/>
                <a:gd name="connsiteX3366" fmla="*/ 2433856 w 2437871"/>
                <a:gd name="connsiteY3366" fmla="*/ 82494 h 1574215"/>
                <a:gd name="connsiteX3367" fmla="*/ 2433856 w 2437871"/>
                <a:gd name="connsiteY3367" fmla="*/ 78478 h 1574215"/>
                <a:gd name="connsiteX3368" fmla="*/ 2359394 w 2437871"/>
                <a:gd name="connsiteY3368" fmla="*/ 78478 h 1574215"/>
                <a:gd name="connsiteX3369" fmla="*/ 2359394 w 2437871"/>
                <a:gd name="connsiteY3369" fmla="*/ 82494 h 1574215"/>
                <a:gd name="connsiteX3370" fmla="*/ 78478 w 2437871"/>
                <a:gd name="connsiteY3370" fmla="*/ 78478 h 1574215"/>
                <a:gd name="connsiteX3371" fmla="*/ 4016 w 2437871"/>
                <a:gd name="connsiteY3371" fmla="*/ 78478 h 1574215"/>
                <a:gd name="connsiteX3372" fmla="*/ 4016 w 2437871"/>
                <a:gd name="connsiteY3372" fmla="*/ 82494 h 1574215"/>
                <a:gd name="connsiteX3373" fmla="*/ 78478 w 2437871"/>
                <a:gd name="connsiteY3373" fmla="*/ 82494 h 1574215"/>
                <a:gd name="connsiteX3374" fmla="*/ 78478 w 2437871"/>
                <a:gd name="connsiteY3374" fmla="*/ 78478 h 1574215"/>
                <a:gd name="connsiteX3375" fmla="*/ 1962748 w 2437871"/>
                <a:gd name="connsiteY3375" fmla="*/ 82494 h 1574215"/>
                <a:gd name="connsiteX3376" fmla="*/ 1962748 w 2437871"/>
                <a:gd name="connsiteY3376" fmla="*/ 78478 h 1574215"/>
                <a:gd name="connsiteX3377" fmla="*/ 1888286 w 2437871"/>
                <a:gd name="connsiteY3377" fmla="*/ 78478 h 1574215"/>
                <a:gd name="connsiteX3378" fmla="*/ 1888286 w 2437871"/>
                <a:gd name="connsiteY3378" fmla="*/ 82494 h 1574215"/>
                <a:gd name="connsiteX3379" fmla="*/ 1962748 w 2437871"/>
                <a:gd name="connsiteY3379" fmla="*/ 82494 h 1574215"/>
                <a:gd name="connsiteX3380" fmla="*/ 2119784 w 2437871"/>
                <a:gd name="connsiteY3380" fmla="*/ 82494 h 1574215"/>
                <a:gd name="connsiteX3381" fmla="*/ 2119784 w 2437871"/>
                <a:gd name="connsiteY3381" fmla="*/ 78478 h 1574215"/>
                <a:gd name="connsiteX3382" fmla="*/ 2045322 w 2437871"/>
                <a:gd name="connsiteY3382" fmla="*/ 78478 h 1574215"/>
                <a:gd name="connsiteX3383" fmla="*/ 2045322 w 2437871"/>
                <a:gd name="connsiteY3383" fmla="*/ 82494 h 1574215"/>
                <a:gd name="connsiteX3384" fmla="*/ 2119784 w 2437871"/>
                <a:gd name="connsiteY3384" fmla="*/ 82494 h 1574215"/>
                <a:gd name="connsiteX3385" fmla="*/ 1884270 w 2437871"/>
                <a:gd name="connsiteY3385" fmla="*/ 82494 h 1574215"/>
                <a:gd name="connsiteX3386" fmla="*/ 1884270 w 2437871"/>
                <a:gd name="connsiteY3386" fmla="*/ 78478 h 1574215"/>
                <a:gd name="connsiteX3387" fmla="*/ 1809809 w 2437871"/>
                <a:gd name="connsiteY3387" fmla="*/ 78478 h 1574215"/>
                <a:gd name="connsiteX3388" fmla="*/ 1809809 w 2437871"/>
                <a:gd name="connsiteY3388" fmla="*/ 82494 h 1574215"/>
                <a:gd name="connsiteX3389" fmla="*/ 1884270 w 2437871"/>
                <a:gd name="connsiteY3389" fmla="*/ 82494 h 1574215"/>
                <a:gd name="connsiteX3390" fmla="*/ 2041306 w 2437871"/>
                <a:gd name="connsiteY3390" fmla="*/ 82494 h 1574215"/>
                <a:gd name="connsiteX3391" fmla="*/ 2041306 w 2437871"/>
                <a:gd name="connsiteY3391" fmla="*/ 78478 h 1574215"/>
                <a:gd name="connsiteX3392" fmla="*/ 1966844 w 2437871"/>
                <a:gd name="connsiteY3392" fmla="*/ 78478 h 1574215"/>
                <a:gd name="connsiteX3393" fmla="*/ 1966844 w 2437871"/>
                <a:gd name="connsiteY3393" fmla="*/ 82494 h 1574215"/>
                <a:gd name="connsiteX3394" fmla="*/ 2041306 w 2437871"/>
                <a:gd name="connsiteY3394" fmla="*/ 82494 h 1574215"/>
                <a:gd name="connsiteX3395" fmla="*/ 392550 w 2437871"/>
                <a:gd name="connsiteY3395" fmla="*/ 82494 h 1574215"/>
                <a:gd name="connsiteX3396" fmla="*/ 392550 w 2437871"/>
                <a:gd name="connsiteY3396" fmla="*/ 78478 h 1574215"/>
                <a:gd name="connsiteX3397" fmla="*/ 318088 w 2437871"/>
                <a:gd name="connsiteY3397" fmla="*/ 78478 h 1574215"/>
                <a:gd name="connsiteX3398" fmla="*/ 318088 w 2437871"/>
                <a:gd name="connsiteY3398" fmla="*/ 82494 h 1574215"/>
                <a:gd name="connsiteX3399" fmla="*/ 392550 w 2437871"/>
                <a:gd name="connsiteY3399" fmla="*/ 82494 h 1574215"/>
                <a:gd name="connsiteX3400" fmla="*/ 1099171 w 2437871"/>
                <a:gd name="connsiteY3400" fmla="*/ 82494 h 1574215"/>
                <a:gd name="connsiteX3401" fmla="*/ 1099171 w 2437871"/>
                <a:gd name="connsiteY3401" fmla="*/ 78478 h 1574215"/>
                <a:gd name="connsiteX3402" fmla="*/ 1024709 w 2437871"/>
                <a:gd name="connsiteY3402" fmla="*/ 78478 h 1574215"/>
                <a:gd name="connsiteX3403" fmla="*/ 1024709 w 2437871"/>
                <a:gd name="connsiteY3403" fmla="*/ 82494 h 1574215"/>
                <a:gd name="connsiteX3404" fmla="*/ 1099171 w 2437871"/>
                <a:gd name="connsiteY3404" fmla="*/ 82494 h 1574215"/>
                <a:gd name="connsiteX3405" fmla="*/ 706621 w 2437871"/>
                <a:gd name="connsiteY3405" fmla="*/ 82494 h 1574215"/>
                <a:gd name="connsiteX3406" fmla="*/ 706621 w 2437871"/>
                <a:gd name="connsiteY3406" fmla="*/ 78478 h 1574215"/>
                <a:gd name="connsiteX3407" fmla="*/ 632160 w 2437871"/>
                <a:gd name="connsiteY3407" fmla="*/ 78478 h 1574215"/>
                <a:gd name="connsiteX3408" fmla="*/ 632160 w 2437871"/>
                <a:gd name="connsiteY3408" fmla="*/ 82494 h 1574215"/>
                <a:gd name="connsiteX3409" fmla="*/ 706621 w 2437871"/>
                <a:gd name="connsiteY3409" fmla="*/ 82494 h 1574215"/>
                <a:gd name="connsiteX3410" fmla="*/ 471108 w 2437871"/>
                <a:gd name="connsiteY3410" fmla="*/ 82494 h 1574215"/>
                <a:gd name="connsiteX3411" fmla="*/ 471108 w 2437871"/>
                <a:gd name="connsiteY3411" fmla="*/ 78478 h 1574215"/>
                <a:gd name="connsiteX3412" fmla="*/ 396646 w 2437871"/>
                <a:gd name="connsiteY3412" fmla="*/ 78478 h 1574215"/>
                <a:gd name="connsiteX3413" fmla="*/ 396646 w 2437871"/>
                <a:gd name="connsiteY3413" fmla="*/ 82494 h 1574215"/>
                <a:gd name="connsiteX3414" fmla="*/ 471108 w 2437871"/>
                <a:gd name="connsiteY3414" fmla="*/ 82494 h 1574215"/>
                <a:gd name="connsiteX3415" fmla="*/ 549585 w 2437871"/>
                <a:gd name="connsiteY3415" fmla="*/ 82494 h 1574215"/>
                <a:gd name="connsiteX3416" fmla="*/ 549585 w 2437871"/>
                <a:gd name="connsiteY3416" fmla="*/ 78478 h 1574215"/>
                <a:gd name="connsiteX3417" fmla="*/ 475124 w 2437871"/>
                <a:gd name="connsiteY3417" fmla="*/ 78478 h 1574215"/>
                <a:gd name="connsiteX3418" fmla="*/ 475124 w 2437871"/>
                <a:gd name="connsiteY3418" fmla="*/ 82494 h 1574215"/>
                <a:gd name="connsiteX3419" fmla="*/ 549585 w 2437871"/>
                <a:gd name="connsiteY3419" fmla="*/ 82494 h 1574215"/>
                <a:gd name="connsiteX3420" fmla="*/ 1020613 w 2437871"/>
                <a:gd name="connsiteY3420" fmla="*/ 82494 h 1574215"/>
                <a:gd name="connsiteX3421" fmla="*/ 1020613 w 2437871"/>
                <a:gd name="connsiteY3421" fmla="*/ 78478 h 1574215"/>
                <a:gd name="connsiteX3422" fmla="*/ 946151 w 2437871"/>
                <a:gd name="connsiteY3422" fmla="*/ 78478 h 1574215"/>
                <a:gd name="connsiteX3423" fmla="*/ 946151 w 2437871"/>
                <a:gd name="connsiteY3423" fmla="*/ 82494 h 1574215"/>
                <a:gd name="connsiteX3424" fmla="*/ 1020613 w 2437871"/>
                <a:gd name="connsiteY3424" fmla="*/ 82494 h 1574215"/>
                <a:gd name="connsiteX3425" fmla="*/ 628063 w 2437871"/>
                <a:gd name="connsiteY3425" fmla="*/ 82494 h 1574215"/>
                <a:gd name="connsiteX3426" fmla="*/ 628063 w 2437871"/>
                <a:gd name="connsiteY3426" fmla="*/ 78478 h 1574215"/>
                <a:gd name="connsiteX3427" fmla="*/ 553602 w 2437871"/>
                <a:gd name="connsiteY3427" fmla="*/ 78478 h 1574215"/>
                <a:gd name="connsiteX3428" fmla="*/ 553602 w 2437871"/>
                <a:gd name="connsiteY3428" fmla="*/ 82494 h 1574215"/>
                <a:gd name="connsiteX3429" fmla="*/ 628063 w 2437871"/>
                <a:gd name="connsiteY3429" fmla="*/ 82494 h 1574215"/>
                <a:gd name="connsiteX3430" fmla="*/ 785099 w 2437871"/>
                <a:gd name="connsiteY3430" fmla="*/ 82494 h 1574215"/>
                <a:gd name="connsiteX3431" fmla="*/ 785099 w 2437871"/>
                <a:gd name="connsiteY3431" fmla="*/ 78478 h 1574215"/>
                <a:gd name="connsiteX3432" fmla="*/ 710638 w 2437871"/>
                <a:gd name="connsiteY3432" fmla="*/ 78478 h 1574215"/>
                <a:gd name="connsiteX3433" fmla="*/ 710638 w 2437871"/>
                <a:gd name="connsiteY3433" fmla="*/ 82494 h 1574215"/>
                <a:gd name="connsiteX3434" fmla="*/ 785099 w 2437871"/>
                <a:gd name="connsiteY3434" fmla="*/ 82494 h 1574215"/>
                <a:gd name="connsiteX3435" fmla="*/ 235514 w 2437871"/>
                <a:gd name="connsiteY3435" fmla="*/ 82494 h 1574215"/>
                <a:gd name="connsiteX3436" fmla="*/ 235514 w 2437871"/>
                <a:gd name="connsiteY3436" fmla="*/ 78478 h 1574215"/>
                <a:gd name="connsiteX3437" fmla="*/ 161052 w 2437871"/>
                <a:gd name="connsiteY3437" fmla="*/ 78478 h 1574215"/>
                <a:gd name="connsiteX3438" fmla="*/ 161052 w 2437871"/>
                <a:gd name="connsiteY3438" fmla="*/ 82494 h 1574215"/>
                <a:gd name="connsiteX3439" fmla="*/ 235514 w 2437871"/>
                <a:gd name="connsiteY3439" fmla="*/ 82494 h 1574215"/>
                <a:gd name="connsiteX3440" fmla="*/ 863657 w 2437871"/>
                <a:gd name="connsiteY3440" fmla="*/ 82494 h 1574215"/>
                <a:gd name="connsiteX3441" fmla="*/ 863657 w 2437871"/>
                <a:gd name="connsiteY3441" fmla="*/ 78478 h 1574215"/>
                <a:gd name="connsiteX3442" fmla="*/ 789196 w 2437871"/>
                <a:gd name="connsiteY3442" fmla="*/ 78478 h 1574215"/>
                <a:gd name="connsiteX3443" fmla="*/ 789196 w 2437871"/>
                <a:gd name="connsiteY3443" fmla="*/ 82494 h 1574215"/>
                <a:gd name="connsiteX3444" fmla="*/ 863657 w 2437871"/>
                <a:gd name="connsiteY3444" fmla="*/ 82494 h 1574215"/>
                <a:gd name="connsiteX3445" fmla="*/ 942135 w 2437871"/>
                <a:gd name="connsiteY3445" fmla="*/ 82494 h 1574215"/>
                <a:gd name="connsiteX3446" fmla="*/ 942135 w 2437871"/>
                <a:gd name="connsiteY3446" fmla="*/ 78478 h 1574215"/>
                <a:gd name="connsiteX3447" fmla="*/ 867673 w 2437871"/>
                <a:gd name="connsiteY3447" fmla="*/ 78478 h 1574215"/>
                <a:gd name="connsiteX3448" fmla="*/ 867673 w 2437871"/>
                <a:gd name="connsiteY3448" fmla="*/ 82494 h 1574215"/>
                <a:gd name="connsiteX3449" fmla="*/ 942135 w 2437871"/>
                <a:gd name="connsiteY3449" fmla="*/ 82494 h 1574215"/>
                <a:gd name="connsiteX3450" fmla="*/ 392550 w 2437871"/>
                <a:gd name="connsiteY3450" fmla="*/ 161052 h 1574215"/>
                <a:gd name="connsiteX3451" fmla="*/ 392550 w 2437871"/>
                <a:gd name="connsiteY3451" fmla="*/ 157036 h 1574215"/>
                <a:gd name="connsiteX3452" fmla="*/ 318088 w 2437871"/>
                <a:gd name="connsiteY3452" fmla="*/ 157036 h 1574215"/>
                <a:gd name="connsiteX3453" fmla="*/ 318088 w 2437871"/>
                <a:gd name="connsiteY3453" fmla="*/ 161052 h 1574215"/>
                <a:gd name="connsiteX3454" fmla="*/ 392550 w 2437871"/>
                <a:gd name="connsiteY3454" fmla="*/ 161052 h 1574215"/>
                <a:gd name="connsiteX3455" fmla="*/ 1491721 w 2437871"/>
                <a:gd name="connsiteY3455" fmla="*/ 161052 h 1574215"/>
                <a:gd name="connsiteX3456" fmla="*/ 1491721 w 2437871"/>
                <a:gd name="connsiteY3456" fmla="*/ 157036 h 1574215"/>
                <a:gd name="connsiteX3457" fmla="*/ 1417259 w 2437871"/>
                <a:gd name="connsiteY3457" fmla="*/ 157036 h 1574215"/>
                <a:gd name="connsiteX3458" fmla="*/ 1417259 w 2437871"/>
                <a:gd name="connsiteY3458" fmla="*/ 161052 h 1574215"/>
                <a:gd name="connsiteX3459" fmla="*/ 1491721 w 2437871"/>
                <a:gd name="connsiteY3459" fmla="*/ 161052 h 1574215"/>
                <a:gd name="connsiteX3460" fmla="*/ 1570198 w 2437871"/>
                <a:gd name="connsiteY3460" fmla="*/ 161052 h 1574215"/>
                <a:gd name="connsiteX3461" fmla="*/ 1570198 w 2437871"/>
                <a:gd name="connsiteY3461" fmla="*/ 157036 h 1574215"/>
                <a:gd name="connsiteX3462" fmla="*/ 1495737 w 2437871"/>
                <a:gd name="connsiteY3462" fmla="*/ 157036 h 1574215"/>
                <a:gd name="connsiteX3463" fmla="*/ 1495737 w 2437871"/>
                <a:gd name="connsiteY3463" fmla="*/ 161052 h 1574215"/>
                <a:gd name="connsiteX3464" fmla="*/ 1570198 w 2437871"/>
                <a:gd name="connsiteY3464" fmla="*/ 161052 h 1574215"/>
                <a:gd name="connsiteX3465" fmla="*/ 2198342 w 2437871"/>
                <a:gd name="connsiteY3465" fmla="*/ 161052 h 1574215"/>
                <a:gd name="connsiteX3466" fmla="*/ 2198342 w 2437871"/>
                <a:gd name="connsiteY3466" fmla="*/ 157036 h 1574215"/>
                <a:gd name="connsiteX3467" fmla="*/ 2123880 w 2437871"/>
                <a:gd name="connsiteY3467" fmla="*/ 157036 h 1574215"/>
                <a:gd name="connsiteX3468" fmla="*/ 2123880 w 2437871"/>
                <a:gd name="connsiteY3468" fmla="*/ 161052 h 1574215"/>
                <a:gd name="connsiteX3469" fmla="*/ 2198342 w 2437871"/>
                <a:gd name="connsiteY3469" fmla="*/ 161052 h 1574215"/>
                <a:gd name="connsiteX3470" fmla="*/ 2276820 w 2437871"/>
                <a:gd name="connsiteY3470" fmla="*/ 161052 h 1574215"/>
                <a:gd name="connsiteX3471" fmla="*/ 2276820 w 2437871"/>
                <a:gd name="connsiteY3471" fmla="*/ 157036 h 1574215"/>
                <a:gd name="connsiteX3472" fmla="*/ 2202358 w 2437871"/>
                <a:gd name="connsiteY3472" fmla="*/ 157036 h 1574215"/>
                <a:gd name="connsiteX3473" fmla="*/ 2202358 w 2437871"/>
                <a:gd name="connsiteY3473" fmla="*/ 161052 h 1574215"/>
                <a:gd name="connsiteX3474" fmla="*/ 2276820 w 2437871"/>
                <a:gd name="connsiteY3474" fmla="*/ 161052 h 1574215"/>
                <a:gd name="connsiteX3475" fmla="*/ 1334685 w 2437871"/>
                <a:gd name="connsiteY3475" fmla="*/ 161052 h 1574215"/>
                <a:gd name="connsiteX3476" fmla="*/ 1334685 w 2437871"/>
                <a:gd name="connsiteY3476" fmla="*/ 157036 h 1574215"/>
                <a:gd name="connsiteX3477" fmla="*/ 1260223 w 2437871"/>
                <a:gd name="connsiteY3477" fmla="*/ 157036 h 1574215"/>
                <a:gd name="connsiteX3478" fmla="*/ 1260223 w 2437871"/>
                <a:gd name="connsiteY3478" fmla="*/ 161052 h 1574215"/>
                <a:gd name="connsiteX3479" fmla="*/ 1334685 w 2437871"/>
                <a:gd name="connsiteY3479" fmla="*/ 161052 h 1574215"/>
                <a:gd name="connsiteX3480" fmla="*/ 1413243 w 2437871"/>
                <a:gd name="connsiteY3480" fmla="*/ 161052 h 1574215"/>
                <a:gd name="connsiteX3481" fmla="*/ 1413243 w 2437871"/>
                <a:gd name="connsiteY3481" fmla="*/ 157036 h 1574215"/>
                <a:gd name="connsiteX3482" fmla="*/ 1338781 w 2437871"/>
                <a:gd name="connsiteY3482" fmla="*/ 157036 h 1574215"/>
                <a:gd name="connsiteX3483" fmla="*/ 1338781 w 2437871"/>
                <a:gd name="connsiteY3483" fmla="*/ 161052 h 1574215"/>
                <a:gd name="connsiteX3484" fmla="*/ 1413243 w 2437871"/>
                <a:gd name="connsiteY3484" fmla="*/ 161052 h 1574215"/>
                <a:gd name="connsiteX3485" fmla="*/ 1256207 w 2437871"/>
                <a:gd name="connsiteY3485" fmla="*/ 161052 h 1574215"/>
                <a:gd name="connsiteX3486" fmla="*/ 1256207 w 2437871"/>
                <a:gd name="connsiteY3486" fmla="*/ 157036 h 1574215"/>
                <a:gd name="connsiteX3487" fmla="*/ 1181745 w 2437871"/>
                <a:gd name="connsiteY3487" fmla="*/ 157036 h 1574215"/>
                <a:gd name="connsiteX3488" fmla="*/ 1181745 w 2437871"/>
                <a:gd name="connsiteY3488" fmla="*/ 161052 h 1574215"/>
                <a:gd name="connsiteX3489" fmla="*/ 1256207 w 2437871"/>
                <a:gd name="connsiteY3489" fmla="*/ 161052 h 1574215"/>
                <a:gd name="connsiteX3490" fmla="*/ 1884270 w 2437871"/>
                <a:gd name="connsiteY3490" fmla="*/ 161052 h 1574215"/>
                <a:gd name="connsiteX3491" fmla="*/ 1884270 w 2437871"/>
                <a:gd name="connsiteY3491" fmla="*/ 157036 h 1574215"/>
                <a:gd name="connsiteX3492" fmla="*/ 1809809 w 2437871"/>
                <a:gd name="connsiteY3492" fmla="*/ 157036 h 1574215"/>
                <a:gd name="connsiteX3493" fmla="*/ 1809809 w 2437871"/>
                <a:gd name="connsiteY3493" fmla="*/ 161052 h 1574215"/>
                <a:gd name="connsiteX3494" fmla="*/ 1884270 w 2437871"/>
                <a:gd name="connsiteY3494" fmla="*/ 161052 h 1574215"/>
                <a:gd name="connsiteX3495" fmla="*/ 2041306 w 2437871"/>
                <a:gd name="connsiteY3495" fmla="*/ 161052 h 1574215"/>
                <a:gd name="connsiteX3496" fmla="*/ 2041306 w 2437871"/>
                <a:gd name="connsiteY3496" fmla="*/ 157036 h 1574215"/>
                <a:gd name="connsiteX3497" fmla="*/ 1966844 w 2437871"/>
                <a:gd name="connsiteY3497" fmla="*/ 157036 h 1574215"/>
                <a:gd name="connsiteX3498" fmla="*/ 1966844 w 2437871"/>
                <a:gd name="connsiteY3498" fmla="*/ 161052 h 1574215"/>
                <a:gd name="connsiteX3499" fmla="*/ 2041306 w 2437871"/>
                <a:gd name="connsiteY3499" fmla="*/ 161052 h 1574215"/>
                <a:gd name="connsiteX3500" fmla="*/ 1962748 w 2437871"/>
                <a:gd name="connsiteY3500" fmla="*/ 161052 h 1574215"/>
                <a:gd name="connsiteX3501" fmla="*/ 1962748 w 2437871"/>
                <a:gd name="connsiteY3501" fmla="*/ 157036 h 1574215"/>
                <a:gd name="connsiteX3502" fmla="*/ 1888286 w 2437871"/>
                <a:gd name="connsiteY3502" fmla="*/ 157036 h 1574215"/>
                <a:gd name="connsiteX3503" fmla="*/ 1888286 w 2437871"/>
                <a:gd name="connsiteY3503" fmla="*/ 161052 h 1574215"/>
                <a:gd name="connsiteX3504" fmla="*/ 1962748 w 2437871"/>
                <a:gd name="connsiteY3504" fmla="*/ 161052 h 1574215"/>
                <a:gd name="connsiteX3505" fmla="*/ 157036 w 2437871"/>
                <a:gd name="connsiteY3505" fmla="*/ 157036 h 1574215"/>
                <a:gd name="connsiteX3506" fmla="*/ 82574 w 2437871"/>
                <a:gd name="connsiteY3506" fmla="*/ 157036 h 1574215"/>
                <a:gd name="connsiteX3507" fmla="*/ 82574 w 2437871"/>
                <a:gd name="connsiteY3507" fmla="*/ 161052 h 1574215"/>
                <a:gd name="connsiteX3508" fmla="*/ 157036 w 2437871"/>
                <a:gd name="connsiteY3508" fmla="*/ 161052 h 1574215"/>
                <a:gd name="connsiteX3509" fmla="*/ 157036 w 2437871"/>
                <a:gd name="connsiteY3509" fmla="*/ 157036 h 1574215"/>
                <a:gd name="connsiteX3510" fmla="*/ 1727234 w 2437871"/>
                <a:gd name="connsiteY3510" fmla="*/ 161052 h 1574215"/>
                <a:gd name="connsiteX3511" fmla="*/ 1727234 w 2437871"/>
                <a:gd name="connsiteY3511" fmla="*/ 157036 h 1574215"/>
                <a:gd name="connsiteX3512" fmla="*/ 1652773 w 2437871"/>
                <a:gd name="connsiteY3512" fmla="*/ 157036 h 1574215"/>
                <a:gd name="connsiteX3513" fmla="*/ 1652773 w 2437871"/>
                <a:gd name="connsiteY3513" fmla="*/ 161052 h 1574215"/>
                <a:gd name="connsiteX3514" fmla="*/ 1727234 w 2437871"/>
                <a:gd name="connsiteY3514" fmla="*/ 161052 h 1574215"/>
                <a:gd name="connsiteX3515" fmla="*/ 2119784 w 2437871"/>
                <a:gd name="connsiteY3515" fmla="*/ 161052 h 1574215"/>
                <a:gd name="connsiteX3516" fmla="*/ 2119784 w 2437871"/>
                <a:gd name="connsiteY3516" fmla="*/ 157036 h 1574215"/>
                <a:gd name="connsiteX3517" fmla="*/ 2045322 w 2437871"/>
                <a:gd name="connsiteY3517" fmla="*/ 157036 h 1574215"/>
                <a:gd name="connsiteX3518" fmla="*/ 2045322 w 2437871"/>
                <a:gd name="connsiteY3518" fmla="*/ 161052 h 1574215"/>
                <a:gd name="connsiteX3519" fmla="*/ 2119784 w 2437871"/>
                <a:gd name="connsiteY3519" fmla="*/ 161052 h 1574215"/>
                <a:gd name="connsiteX3520" fmla="*/ 1648756 w 2437871"/>
                <a:gd name="connsiteY3520" fmla="*/ 161052 h 1574215"/>
                <a:gd name="connsiteX3521" fmla="*/ 1648756 w 2437871"/>
                <a:gd name="connsiteY3521" fmla="*/ 157036 h 1574215"/>
                <a:gd name="connsiteX3522" fmla="*/ 1574295 w 2437871"/>
                <a:gd name="connsiteY3522" fmla="*/ 157036 h 1574215"/>
                <a:gd name="connsiteX3523" fmla="*/ 1574295 w 2437871"/>
                <a:gd name="connsiteY3523" fmla="*/ 161052 h 1574215"/>
                <a:gd name="connsiteX3524" fmla="*/ 1648756 w 2437871"/>
                <a:gd name="connsiteY3524" fmla="*/ 161052 h 1574215"/>
                <a:gd name="connsiteX3525" fmla="*/ 471108 w 2437871"/>
                <a:gd name="connsiteY3525" fmla="*/ 161052 h 1574215"/>
                <a:gd name="connsiteX3526" fmla="*/ 471108 w 2437871"/>
                <a:gd name="connsiteY3526" fmla="*/ 157036 h 1574215"/>
                <a:gd name="connsiteX3527" fmla="*/ 396646 w 2437871"/>
                <a:gd name="connsiteY3527" fmla="*/ 157036 h 1574215"/>
                <a:gd name="connsiteX3528" fmla="*/ 396646 w 2437871"/>
                <a:gd name="connsiteY3528" fmla="*/ 161052 h 1574215"/>
                <a:gd name="connsiteX3529" fmla="*/ 471108 w 2437871"/>
                <a:gd name="connsiteY3529" fmla="*/ 161052 h 1574215"/>
                <a:gd name="connsiteX3530" fmla="*/ 1805792 w 2437871"/>
                <a:gd name="connsiteY3530" fmla="*/ 161052 h 1574215"/>
                <a:gd name="connsiteX3531" fmla="*/ 1805792 w 2437871"/>
                <a:gd name="connsiteY3531" fmla="*/ 157036 h 1574215"/>
                <a:gd name="connsiteX3532" fmla="*/ 1731331 w 2437871"/>
                <a:gd name="connsiteY3532" fmla="*/ 157036 h 1574215"/>
                <a:gd name="connsiteX3533" fmla="*/ 1731331 w 2437871"/>
                <a:gd name="connsiteY3533" fmla="*/ 161052 h 1574215"/>
                <a:gd name="connsiteX3534" fmla="*/ 1805792 w 2437871"/>
                <a:gd name="connsiteY3534" fmla="*/ 161052 h 1574215"/>
                <a:gd name="connsiteX3535" fmla="*/ 1099171 w 2437871"/>
                <a:gd name="connsiteY3535" fmla="*/ 161052 h 1574215"/>
                <a:gd name="connsiteX3536" fmla="*/ 1099171 w 2437871"/>
                <a:gd name="connsiteY3536" fmla="*/ 157036 h 1574215"/>
                <a:gd name="connsiteX3537" fmla="*/ 1024709 w 2437871"/>
                <a:gd name="connsiteY3537" fmla="*/ 157036 h 1574215"/>
                <a:gd name="connsiteX3538" fmla="*/ 1024709 w 2437871"/>
                <a:gd name="connsiteY3538" fmla="*/ 161052 h 1574215"/>
                <a:gd name="connsiteX3539" fmla="*/ 1099171 w 2437871"/>
                <a:gd name="connsiteY3539" fmla="*/ 161052 h 1574215"/>
                <a:gd name="connsiteX3540" fmla="*/ 628063 w 2437871"/>
                <a:gd name="connsiteY3540" fmla="*/ 161052 h 1574215"/>
                <a:gd name="connsiteX3541" fmla="*/ 628063 w 2437871"/>
                <a:gd name="connsiteY3541" fmla="*/ 157036 h 1574215"/>
                <a:gd name="connsiteX3542" fmla="*/ 553602 w 2437871"/>
                <a:gd name="connsiteY3542" fmla="*/ 157036 h 1574215"/>
                <a:gd name="connsiteX3543" fmla="*/ 553602 w 2437871"/>
                <a:gd name="connsiteY3543" fmla="*/ 161052 h 1574215"/>
                <a:gd name="connsiteX3544" fmla="*/ 628063 w 2437871"/>
                <a:gd name="connsiteY3544" fmla="*/ 161052 h 1574215"/>
                <a:gd name="connsiteX3545" fmla="*/ 78478 w 2437871"/>
                <a:gd name="connsiteY3545" fmla="*/ 157036 h 1574215"/>
                <a:gd name="connsiteX3546" fmla="*/ 4016 w 2437871"/>
                <a:gd name="connsiteY3546" fmla="*/ 157036 h 1574215"/>
                <a:gd name="connsiteX3547" fmla="*/ 4016 w 2437871"/>
                <a:gd name="connsiteY3547" fmla="*/ 161052 h 1574215"/>
                <a:gd name="connsiteX3548" fmla="*/ 78478 w 2437871"/>
                <a:gd name="connsiteY3548" fmla="*/ 161052 h 1574215"/>
                <a:gd name="connsiteX3549" fmla="*/ 78478 w 2437871"/>
                <a:gd name="connsiteY3549" fmla="*/ 157036 h 1574215"/>
                <a:gd name="connsiteX3550" fmla="*/ 2280836 w 2437871"/>
                <a:gd name="connsiteY3550" fmla="*/ 161052 h 1574215"/>
                <a:gd name="connsiteX3551" fmla="*/ 2355298 w 2437871"/>
                <a:gd name="connsiteY3551" fmla="*/ 161052 h 1574215"/>
                <a:gd name="connsiteX3552" fmla="*/ 2355298 w 2437871"/>
                <a:gd name="connsiteY3552" fmla="*/ 157036 h 1574215"/>
                <a:gd name="connsiteX3553" fmla="*/ 2280836 w 2437871"/>
                <a:gd name="connsiteY3553" fmla="*/ 157036 h 1574215"/>
                <a:gd name="connsiteX3554" fmla="*/ 2280836 w 2437871"/>
                <a:gd name="connsiteY3554" fmla="*/ 161052 h 1574215"/>
                <a:gd name="connsiteX3555" fmla="*/ 942135 w 2437871"/>
                <a:gd name="connsiteY3555" fmla="*/ 161052 h 1574215"/>
                <a:gd name="connsiteX3556" fmla="*/ 942135 w 2437871"/>
                <a:gd name="connsiteY3556" fmla="*/ 157036 h 1574215"/>
                <a:gd name="connsiteX3557" fmla="*/ 867673 w 2437871"/>
                <a:gd name="connsiteY3557" fmla="*/ 157036 h 1574215"/>
                <a:gd name="connsiteX3558" fmla="*/ 867673 w 2437871"/>
                <a:gd name="connsiteY3558" fmla="*/ 161052 h 1574215"/>
                <a:gd name="connsiteX3559" fmla="*/ 942135 w 2437871"/>
                <a:gd name="connsiteY3559" fmla="*/ 161052 h 1574215"/>
                <a:gd name="connsiteX3560" fmla="*/ 2359394 w 2437871"/>
                <a:gd name="connsiteY3560" fmla="*/ 161052 h 1574215"/>
                <a:gd name="connsiteX3561" fmla="*/ 2433856 w 2437871"/>
                <a:gd name="connsiteY3561" fmla="*/ 161052 h 1574215"/>
                <a:gd name="connsiteX3562" fmla="*/ 2433856 w 2437871"/>
                <a:gd name="connsiteY3562" fmla="*/ 157036 h 1574215"/>
                <a:gd name="connsiteX3563" fmla="*/ 2359394 w 2437871"/>
                <a:gd name="connsiteY3563" fmla="*/ 157036 h 1574215"/>
                <a:gd name="connsiteX3564" fmla="*/ 2359394 w 2437871"/>
                <a:gd name="connsiteY3564" fmla="*/ 161052 h 1574215"/>
                <a:gd name="connsiteX3565" fmla="*/ 785099 w 2437871"/>
                <a:gd name="connsiteY3565" fmla="*/ 161052 h 1574215"/>
                <a:gd name="connsiteX3566" fmla="*/ 785099 w 2437871"/>
                <a:gd name="connsiteY3566" fmla="*/ 157036 h 1574215"/>
                <a:gd name="connsiteX3567" fmla="*/ 710638 w 2437871"/>
                <a:gd name="connsiteY3567" fmla="*/ 157036 h 1574215"/>
                <a:gd name="connsiteX3568" fmla="*/ 710638 w 2437871"/>
                <a:gd name="connsiteY3568" fmla="*/ 161052 h 1574215"/>
                <a:gd name="connsiteX3569" fmla="*/ 785099 w 2437871"/>
                <a:gd name="connsiteY3569" fmla="*/ 161052 h 1574215"/>
                <a:gd name="connsiteX3570" fmla="*/ 863657 w 2437871"/>
                <a:gd name="connsiteY3570" fmla="*/ 161052 h 1574215"/>
                <a:gd name="connsiteX3571" fmla="*/ 863657 w 2437871"/>
                <a:gd name="connsiteY3571" fmla="*/ 157036 h 1574215"/>
                <a:gd name="connsiteX3572" fmla="*/ 789196 w 2437871"/>
                <a:gd name="connsiteY3572" fmla="*/ 157036 h 1574215"/>
                <a:gd name="connsiteX3573" fmla="*/ 789196 w 2437871"/>
                <a:gd name="connsiteY3573" fmla="*/ 161052 h 1574215"/>
                <a:gd name="connsiteX3574" fmla="*/ 863657 w 2437871"/>
                <a:gd name="connsiteY3574" fmla="*/ 161052 h 1574215"/>
                <a:gd name="connsiteX3575" fmla="*/ 235514 w 2437871"/>
                <a:gd name="connsiteY3575" fmla="*/ 161052 h 1574215"/>
                <a:gd name="connsiteX3576" fmla="*/ 235514 w 2437871"/>
                <a:gd name="connsiteY3576" fmla="*/ 157036 h 1574215"/>
                <a:gd name="connsiteX3577" fmla="*/ 161052 w 2437871"/>
                <a:gd name="connsiteY3577" fmla="*/ 157036 h 1574215"/>
                <a:gd name="connsiteX3578" fmla="*/ 161052 w 2437871"/>
                <a:gd name="connsiteY3578" fmla="*/ 161052 h 1574215"/>
                <a:gd name="connsiteX3579" fmla="*/ 235514 w 2437871"/>
                <a:gd name="connsiteY3579" fmla="*/ 161052 h 1574215"/>
                <a:gd name="connsiteX3580" fmla="*/ 314072 w 2437871"/>
                <a:gd name="connsiteY3580" fmla="*/ 161052 h 1574215"/>
                <a:gd name="connsiteX3581" fmla="*/ 314072 w 2437871"/>
                <a:gd name="connsiteY3581" fmla="*/ 157036 h 1574215"/>
                <a:gd name="connsiteX3582" fmla="*/ 239610 w 2437871"/>
                <a:gd name="connsiteY3582" fmla="*/ 157036 h 1574215"/>
                <a:gd name="connsiteX3583" fmla="*/ 239610 w 2437871"/>
                <a:gd name="connsiteY3583" fmla="*/ 161052 h 1574215"/>
                <a:gd name="connsiteX3584" fmla="*/ 314072 w 2437871"/>
                <a:gd name="connsiteY3584" fmla="*/ 161052 h 1574215"/>
                <a:gd name="connsiteX3585" fmla="*/ 706621 w 2437871"/>
                <a:gd name="connsiteY3585" fmla="*/ 161052 h 1574215"/>
                <a:gd name="connsiteX3586" fmla="*/ 706621 w 2437871"/>
                <a:gd name="connsiteY3586" fmla="*/ 157036 h 1574215"/>
                <a:gd name="connsiteX3587" fmla="*/ 632160 w 2437871"/>
                <a:gd name="connsiteY3587" fmla="*/ 157036 h 1574215"/>
                <a:gd name="connsiteX3588" fmla="*/ 632160 w 2437871"/>
                <a:gd name="connsiteY3588" fmla="*/ 161052 h 1574215"/>
                <a:gd name="connsiteX3589" fmla="*/ 706621 w 2437871"/>
                <a:gd name="connsiteY3589" fmla="*/ 161052 h 1574215"/>
                <a:gd name="connsiteX3590" fmla="*/ 1020613 w 2437871"/>
                <a:gd name="connsiteY3590" fmla="*/ 161052 h 1574215"/>
                <a:gd name="connsiteX3591" fmla="*/ 1020613 w 2437871"/>
                <a:gd name="connsiteY3591" fmla="*/ 157036 h 1574215"/>
                <a:gd name="connsiteX3592" fmla="*/ 946151 w 2437871"/>
                <a:gd name="connsiteY3592" fmla="*/ 157036 h 1574215"/>
                <a:gd name="connsiteX3593" fmla="*/ 946151 w 2437871"/>
                <a:gd name="connsiteY3593" fmla="*/ 161052 h 1574215"/>
                <a:gd name="connsiteX3594" fmla="*/ 1020613 w 2437871"/>
                <a:gd name="connsiteY3594" fmla="*/ 161052 h 1574215"/>
                <a:gd name="connsiteX3595" fmla="*/ 549585 w 2437871"/>
                <a:gd name="connsiteY3595" fmla="*/ 161052 h 1574215"/>
                <a:gd name="connsiteX3596" fmla="*/ 549585 w 2437871"/>
                <a:gd name="connsiteY3596" fmla="*/ 157036 h 1574215"/>
                <a:gd name="connsiteX3597" fmla="*/ 475124 w 2437871"/>
                <a:gd name="connsiteY3597" fmla="*/ 157036 h 1574215"/>
                <a:gd name="connsiteX3598" fmla="*/ 475124 w 2437871"/>
                <a:gd name="connsiteY3598" fmla="*/ 161052 h 1574215"/>
                <a:gd name="connsiteX3599" fmla="*/ 549585 w 2437871"/>
                <a:gd name="connsiteY3599" fmla="*/ 161052 h 1574215"/>
                <a:gd name="connsiteX3600" fmla="*/ 1177649 w 2437871"/>
                <a:gd name="connsiteY3600" fmla="*/ 161052 h 1574215"/>
                <a:gd name="connsiteX3601" fmla="*/ 1177649 w 2437871"/>
                <a:gd name="connsiteY3601" fmla="*/ 157036 h 1574215"/>
                <a:gd name="connsiteX3602" fmla="*/ 1103187 w 2437871"/>
                <a:gd name="connsiteY3602" fmla="*/ 157036 h 1574215"/>
                <a:gd name="connsiteX3603" fmla="*/ 1103187 w 2437871"/>
                <a:gd name="connsiteY3603" fmla="*/ 161052 h 1574215"/>
                <a:gd name="connsiteX3604" fmla="*/ 1177649 w 2437871"/>
                <a:gd name="connsiteY3604" fmla="*/ 161052 h 1574215"/>
                <a:gd name="connsiteX3605" fmla="*/ 785099 w 2437871"/>
                <a:gd name="connsiteY3605" fmla="*/ 239530 h 1574215"/>
                <a:gd name="connsiteX3606" fmla="*/ 785099 w 2437871"/>
                <a:gd name="connsiteY3606" fmla="*/ 235514 h 1574215"/>
                <a:gd name="connsiteX3607" fmla="*/ 710638 w 2437871"/>
                <a:gd name="connsiteY3607" fmla="*/ 235514 h 1574215"/>
                <a:gd name="connsiteX3608" fmla="*/ 710638 w 2437871"/>
                <a:gd name="connsiteY3608" fmla="*/ 239530 h 1574215"/>
                <a:gd name="connsiteX3609" fmla="*/ 785099 w 2437871"/>
                <a:gd name="connsiteY3609" fmla="*/ 239530 h 1574215"/>
                <a:gd name="connsiteX3610" fmla="*/ 1805792 w 2437871"/>
                <a:gd name="connsiteY3610" fmla="*/ 239530 h 1574215"/>
                <a:gd name="connsiteX3611" fmla="*/ 1805792 w 2437871"/>
                <a:gd name="connsiteY3611" fmla="*/ 235514 h 1574215"/>
                <a:gd name="connsiteX3612" fmla="*/ 1731331 w 2437871"/>
                <a:gd name="connsiteY3612" fmla="*/ 235514 h 1574215"/>
                <a:gd name="connsiteX3613" fmla="*/ 1731331 w 2437871"/>
                <a:gd name="connsiteY3613" fmla="*/ 239530 h 1574215"/>
                <a:gd name="connsiteX3614" fmla="*/ 1805792 w 2437871"/>
                <a:gd name="connsiteY3614" fmla="*/ 239530 h 1574215"/>
                <a:gd name="connsiteX3615" fmla="*/ 863657 w 2437871"/>
                <a:gd name="connsiteY3615" fmla="*/ 239530 h 1574215"/>
                <a:gd name="connsiteX3616" fmla="*/ 863657 w 2437871"/>
                <a:gd name="connsiteY3616" fmla="*/ 235514 h 1574215"/>
                <a:gd name="connsiteX3617" fmla="*/ 789196 w 2437871"/>
                <a:gd name="connsiteY3617" fmla="*/ 235514 h 1574215"/>
                <a:gd name="connsiteX3618" fmla="*/ 789196 w 2437871"/>
                <a:gd name="connsiteY3618" fmla="*/ 239530 h 1574215"/>
                <a:gd name="connsiteX3619" fmla="*/ 863657 w 2437871"/>
                <a:gd name="connsiteY3619" fmla="*/ 239530 h 1574215"/>
                <a:gd name="connsiteX3620" fmla="*/ 942135 w 2437871"/>
                <a:gd name="connsiteY3620" fmla="*/ 239530 h 1574215"/>
                <a:gd name="connsiteX3621" fmla="*/ 942135 w 2437871"/>
                <a:gd name="connsiteY3621" fmla="*/ 235514 h 1574215"/>
                <a:gd name="connsiteX3622" fmla="*/ 867673 w 2437871"/>
                <a:gd name="connsiteY3622" fmla="*/ 235514 h 1574215"/>
                <a:gd name="connsiteX3623" fmla="*/ 867673 w 2437871"/>
                <a:gd name="connsiteY3623" fmla="*/ 239530 h 1574215"/>
                <a:gd name="connsiteX3624" fmla="*/ 942135 w 2437871"/>
                <a:gd name="connsiteY3624" fmla="*/ 239530 h 1574215"/>
                <a:gd name="connsiteX3625" fmla="*/ 314072 w 2437871"/>
                <a:gd name="connsiteY3625" fmla="*/ 239530 h 1574215"/>
                <a:gd name="connsiteX3626" fmla="*/ 314072 w 2437871"/>
                <a:gd name="connsiteY3626" fmla="*/ 235514 h 1574215"/>
                <a:gd name="connsiteX3627" fmla="*/ 239610 w 2437871"/>
                <a:gd name="connsiteY3627" fmla="*/ 235514 h 1574215"/>
                <a:gd name="connsiteX3628" fmla="*/ 239610 w 2437871"/>
                <a:gd name="connsiteY3628" fmla="*/ 239530 h 1574215"/>
                <a:gd name="connsiteX3629" fmla="*/ 314072 w 2437871"/>
                <a:gd name="connsiteY3629" fmla="*/ 239530 h 1574215"/>
                <a:gd name="connsiteX3630" fmla="*/ 392550 w 2437871"/>
                <a:gd name="connsiteY3630" fmla="*/ 239530 h 1574215"/>
                <a:gd name="connsiteX3631" fmla="*/ 392550 w 2437871"/>
                <a:gd name="connsiteY3631" fmla="*/ 235514 h 1574215"/>
                <a:gd name="connsiteX3632" fmla="*/ 318088 w 2437871"/>
                <a:gd name="connsiteY3632" fmla="*/ 235514 h 1574215"/>
                <a:gd name="connsiteX3633" fmla="*/ 318088 w 2437871"/>
                <a:gd name="connsiteY3633" fmla="*/ 239530 h 1574215"/>
                <a:gd name="connsiteX3634" fmla="*/ 392550 w 2437871"/>
                <a:gd name="connsiteY3634" fmla="*/ 239530 h 1574215"/>
                <a:gd name="connsiteX3635" fmla="*/ 2119784 w 2437871"/>
                <a:gd name="connsiteY3635" fmla="*/ 239530 h 1574215"/>
                <a:gd name="connsiteX3636" fmla="*/ 2119784 w 2437871"/>
                <a:gd name="connsiteY3636" fmla="*/ 235514 h 1574215"/>
                <a:gd name="connsiteX3637" fmla="*/ 2045322 w 2437871"/>
                <a:gd name="connsiteY3637" fmla="*/ 235514 h 1574215"/>
                <a:gd name="connsiteX3638" fmla="*/ 2045322 w 2437871"/>
                <a:gd name="connsiteY3638" fmla="*/ 239530 h 1574215"/>
                <a:gd name="connsiteX3639" fmla="*/ 2119784 w 2437871"/>
                <a:gd name="connsiteY3639" fmla="*/ 239530 h 1574215"/>
                <a:gd name="connsiteX3640" fmla="*/ 157036 w 2437871"/>
                <a:gd name="connsiteY3640" fmla="*/ 235514 h 1574215"/>
                <a:gd name="connsiteX3641" fmla="*/ 82574 w 2437871"/>
                <a:gd name="connsiteY3641" fmla="*/ 235514 h 1574215"/>
                <a:gd name="connsiteX3642" fmla="*/ 82574 w 2437871"/>
                <a:gd name="connsiteY3642" fmla="*/ 239530 h 1574215"/>
                <a:gd name="connsiteX3643" fmla="*/ 157036 w 2437871"/>
                <a:gd name="connsiteY3643" fmla="*/ 239530 h 1574215"/>
                <a:gd name="connsiteX3644" fmla="*/ 157036 w 2437871"/>
                <a:gd name="connsiteY3644" fmla="*/ 235514 h 1574215"/>
                <a:gd name="connsiteX3645" fmla="*/ 1884270 w 2437871"/>
                <a:gd name="connsiteY3645" fmla="*/ 239530 h 1574215"/>
                <a:gd name="connsiteX3646" fmla="*/ 1884270 w 2437871"/>
                <a:gd name="connsiteY3646" fmla="*/ 235514 h 1574215"/>
                <a:gd name="connsiteX3647" fmla="*/ 1809809 w 2437871"/>
                <a:gd name="connsiteY3647" fmla="*/ 235514 h 1574215"/>
                <a:gd name="connsiteX3648" fmla="*/ 1809809 w 2437871"/>
                <a:gd name="connsiteY3648" fmla="*/ 239530 h 1574215"/>
                <a:gd name="connsiteX3649" fmla="*/ 1884270 w 2437871"/>
                <a:gd name="connsiteY3649" fmla="*/ 239530 h 1574215"/>
                <a:gd name="connsiteX3650" fmla="*/ 2198342 w 2437871"/>
                <a:gd name="connsiteY3650" fmla="*/ 239530 h 1574215"/>
                <a:gd name="connsiteX3651" fmla="*/ 2198342 w 2437871"/>
                <a:gd name="connsiteY3651" fmla="*/ 235514 h 1574215"/>
                <a:gd name="connsiteX3652" fmla="*/ 2123880 w 2437871"/>
                <a:gd name="connsiteY3652" fmla="*/ 235514 h 1574215"/>
                <a:gd name="connsiteX3653" fmla="*/ 2123880 w 2437871"/>
                <a:gd name="connsiteY3653" fmla="*/ 239530 h 1574215"/>
                <a:gd name="connsiteX3654" fmla="*/ 2198342 w 2437871"/>
                <a:gd name="connsiteY3654" fmla="*/ 239530 h 1574215"/>
                <a:gd name="connsiteX3655" fmla="*/ 2041306 w 2437871"/>
                <a:gd name="connsiteY3655" fmla="*/ 239530 h 1574215"/>
                <a:gd name="connsiteX3656" fmla="*/ 2041306 w 2437871"/>
                <a:gd name="connsiteY3656" fmla="*/ 235514 h 1574215"/>
                <a:gd name="connsiteX3657" fmla="*/ 1966844 w 2437871"/>
                <a:gd name="connsiteY3657" fmla="*/ 235514 h 1574215"/>
                <a:gd name="connsiteX3658" fmla="*/ 1966844 w 2437871"/>
                <a:gd name="connsiteY3658" fmla="*/ 239530 h 1574215"/>
                <a:gd name="connsiteX3659" fmla="*/ 2041306 w 2437871"/>
                <a:gd name="connsiteY3659" fmla="*/ 239530 h 1574215"/>
                <a:gd name="connsiteX3660" fmla="*/ 549585 w 2437871"/>
                <a:gd name="connsiteY3660" fmla="*/ 239530 h 1574215"/>
                <a:gd name="connsiteX3661" fmla="*/ 549585 w 2437871"/>
                <a:gd name="connsiteY3661" fmla="*/ 235514 h 1574215"/>
                <a:gd name="connsiteX3662" fmla="*/ 475124 w 2437871"/>
                <a:gd name="connsiteY3662" fmla="*/ 235514 h 1574215"/>
                <a:gd name="connsiteX3663" fmla="*/ 475124 w 2437871"/>
                <a:gd name="connsiteY3663" fmla="*/ 239530 h 1574215"/>
                <a:gd name="connsiteX3664" fmla="*/ 549585 w 2437871"/>
                <a:gd name="connsiteY3664" fmla="*/ 239530 h 1574215"/>
                <a:gd name="connsiteX3665" fmla="*/ 2359394 w 2437871"/>
                <a:gd name="connsiteY3665" fmla="*/ 239530 h 1574215"/>
                <a:gd name="connsiteX3666" fmla="*/ 2433856 w 2437871"/>
                <a:gd name="connsiteY3666" fmla="*/ 239530 h 1574215"/>
                <a:gd name="connsiteX3667" fmla="*/ 2433856 w 2437871"/>
                <a:gd name="connsiteY3667" fmla="*/ 235514 h 1574215"/>
                <a:gd name="connsiteX3668" fmla="*/ 2359394 w 2437871"/>
                <a:gd name="connsiteY3668" fmla="*/ 235514 h 1574215"/>
                <a:gd name="connsiteX3669" fmla="*/ 2359394 w 2437871"/>
                <a:gd name="connsiteY3669" fmla="*/ 239530 h 1574215"/>
                <a:gd name="connsiteX3670" fmla="*/ 706621 w 2437871"/>
                <a:gd name="connsiteY3670" fmla="*/ 239530 h 1574215"/>
                <a:gd name="connsiteX3671" fmla="*/ 706621 w 2437871"/>
                <a:gd name="connsiteY3671" fmla="*/ 235514 h 1574215"/>
                <a:gd name="connsiteX3672" fmla="*/ 632160 w 2437871"/>
                <a:gd name="connsiteY3672" fmla="*/ 235514 h 1574215"/>
                <a:gd name="connsiteX3673" fmla="*/ 632160 w 2437871"/>
                <a:gd name="connsiteY3673" fmla="*/ 239530 h 1574215"/>
                <a:gd name="connsiteX3674" fmla="*/ 706621 w 2437871"/>
                <a:gd name="connsiteY3674" fmla="*/ 239530 h 1574215"/>
                <a:gd name="connsiteX3675" fmla="*/ 471108 w 2437871"/>
                <a:gd name="connsiteY3675" fmla="*/ 239530 h 1574215"/>
                <a:gd name="connsiteX3676" fmla="*/ 471108 w 2437871"/>
                <a:gd name="connsiteY3676" fmla="*/ 235514 h 1574215"/>
                <a:gd name="connsiteX3677" fmla="*/ 396646 w 2437871"/>
                <a:gd name="connsiteY3677" fmla="*/ 235514 h 1574215"/>
                <a:gd name="connsiteX3678" fmla="*/ 396646 w 2437871"/>
                <a:gd name="connsiteY3678" fmla="*/ 239530 h 1574215"/>
                <a:gd name="connsiteX3679" fmla="*/ 471108 w 2437871"/>
                <a:gd name="connsiteY3679" fmla="*/ 239530 h 1574215"/>
                <a:gd name="connsiteX3680" fmla="*/ 1962748 w 2437871"/>
                <a:gd name="connsiteY3680" fmla="*/ 239530 h 1574215"/>
                <a:gd name="connsiteX3681" fmla="*/ 1962748 w 2437871"/>
                <a:gd name="connsiteY3681" fmla="*/ 235514 h 1574215"/>
                <a:gd name="connsiteX3682" fmla="*/ 1888286 w 2437871"/>
                <a:gd name="connsiteY3682" fmla="*/ 235514 h 1574215"/>
                <a:gd name="connsiteX3683" fmla="*/ 1888286 w 2437871"/>
                <a:gd name="connsiteY3683" fmla="*/ 239530 h 1574215"/>
                <a:gd name="connsiteX3684" fmla="*/ 1962748 w 2437871"/>
                <a:gd name="connsiteY3684" fmla="*/ 239530 h 1574215"/>
                <a:gd name="connsiteX3685" fmla="*/ 628063 w 2437871"/>
                <a:gd name="connsiteY3685" fmla="*/ 239530 h 1574215"/>
                <a:gd name="connsiteX3686" fmla="*/ 628063 w 2437871"/>
                <a:gd name="connsiteY3686" fmla="*/ 235514 h 1574215"/>
                <a:gd name="connsiteX3687" fmla="*/ 553602 w 2437871"/>
                <a:gd name="connsiteY3687" fmla="*/ 235514 h 1574215"/>
                <a:gd name="connsiteX3688" fmla="*/ 553602 w 2437871"/>
                <a:gd name="connsiteY3688" fmla="*/ 239530 h 1574215"/>
                <a:gd name="connsiteX3689" fmla="*/ 628063 w 2437871"/>
                <a:gd name="connsiteY3689" fmla="*/ 239530 h 1574215"/>
                <a:gd name="connsiteX3690" fmla="*/ 1099171 w 2437871"/>
                <a:gd name="connsiteY3690" fmla="*/ 239530 h 1574215"/>
                <a:gd name="connsiteX3691" fmla="*/ 1099171 w 2437871"/>
                <a:gd name="connsiteY3691" fmla="*/ 235514 h 1574215"/>
                <a:gd name="connsiteX3692" fmla="*/ 1024709 w 2437871"/>
                <a:gd name="connsiteY3692" fmla="*/ 235514 h 1574215"/>
                <a:gd name="connsiteX3693" fmla="*/ 1024709 w 2437871"/>
                <a:gd name="connsiteY3693" fmla="*/ 239530 h 1574215"/>
                <a:gd name="connsiteX3694" fmla="*/ 1099171 w 2437871"/>
                <a:gd name="connsiteY3694" fmla="*/ 239530 h 1574215"/>
                <a:gd name="connsiteX3695" fmla="*/ 1020613 w 2437871"/>
                <a:gd name="connsiteY3695" fmla="*/ 239530 h 1574215"/>
                <a:gd name="connsiteX3696" fmla="*/ 1020613 w 2437871"/>
                <a:gd name="connsiteY3696" fmla="*/ 235514 h 1574215"/>
                <a:gd name="connsiteX3697" fmla="*/ 946151 w 2437871"/>
                <a:gd name="connsiteY3697" fmla="*/ 235514 h 1574215"/>
                <a:gd name="connsiteX3698" fmla="*/ 946151 w 2437871"/>
                <a:gd name="connsiteY3698" fmla="*/ 239530 h 1574215"/>
                <a:gd name="connsiteX3699" fmla="*/ 1020613 w 2437871"/>
                <a:gd name="connsiteY3699" fmla="*/ 239530 h 1574215"/>
                <a:gd name="connsiteX3700" fmla="*/ 2280836 w 2437871"/>
                <a:gd name="connsiteY3700" fmla="*/ 239530 h 1574215"/>
                <a:gd name="connsiteX3701" fmla="*/ 2355298 w 2437871"/>
                <a:gd name="connsiteY3701" fmla="*/ 239530 h 1574215"/>
                <a:gd name="connsiteX3702" fmla="*/ 2355298 w 2437871"/>
                <a:gd name="connsiteY3702" fmla="*/ 235514 h 1574215"/>
                <a:gd name="connsiteX3703" fmla="*/ 2280836 w 2437871"/>
                <a:gd name="connsiteY3703" fmla="*/ 235514 h 1574215"/>
                <a:gd name="connsiteX3704" fmla="*/ 2280836 w 2437871"/>
                <a:gd name="connsiteY3704" fmla="*/ 239530 h 1574215"/>
                <a:gd name="connsiteX3705" fmla="*/ 1491721 w 2437871"/>
                <a:gd name="connsiteY3705" fmla="*/ 239530 h 1574215"/>
                <a:gd name="connsiteX3706" fmla="*/ 1491721 w 2437871"/>
                <a:gd name="connsiteY3706" fmla="*/ 235514 h 1574215"/>
                <a:gd name="connsiteX3707" fmla="*/ 1417259 w 2437871"/>
                <a:gd name="connsiteY3707" fmla="*/ 235514 h 1574215"/>
                <a:gd name="connsiteX3708" fmla="*/ 1417259 w 2437871"/>
                <a:gd name="connsiteY3708" fmla="*/ 239530 h 1574215"/>
                <a:gd name="connsiteX3709" fmla="*/ 1491721 w 2437871"/>
                <a:gd name="connsiteY3709" fmla="*/ 239530 h 1574215"/>
                <a:gd name="connsiteX3710" fmla="*/ 1413243 w 2437871"/>
                <a:gd name="connsiteY3710" fmla="*/ 239530 h 1574215"/>
                <a:gd name="connsiteX3711" fmla="*/ 1413243 w 2437871"/>
                <a:gd name="connsiteY3711" fmla="*/ 235514 h 1574215"/>
                <a:gd name="connsiteX3712" fmla="*/ 1338781 w 2437871"/>
                <a:gd name="connsiteY3712" fmla="*/ 235514 h 1574215"/>
                <a:gd name="connsiteX3713" fmla="*/ 1338781 w 2437871"/>
                <a:gd name="connsiteY3713" fmla="*/ 239530 h 1574215"/>
                <a:gd name="connsiteX3714" fmla="*/ 1413243 w 2437871"/>
                <a:gd name="connsiteY3714" fmla="*/ 239530 h 1574215"/>
                <a:gd name="connsiteX3715" fmla="*/ 2202358 w 2437871"/>
                <a:gd name="connsiteY3715" fmla="*/ 239530 h 1574215"/>
                <a:gd name="connsiteX3716" fmla="*/ 2276820 w 2437871"/>
                <a:gd name="connsiteY3716" fmla="*/ 239530 h 1574215"/>
                <a:gd name="connsiteX3717" fmla="*/ 2276820 w 2437871"/>
                <a:gd name="connsiteY3717" fmla="*/ 235514 h 1574215"/>
                <a:gd name="connsiteX3718" fmla="*/ 2202358 w 2437871"/>
                <a:gd name="connsiteY3718" fmla="*/ 235514 h 1574215"/>
                <a:gd name="connsiteX3719" fmla="*/ 2202358 w 2437871"/>
                <a:gd name="connsiteY3719" fmla="*/ 239530 h 1574215"/>
                <a:gd name="connsiteX3720" fmla="*/ 1334685 w 2437871"/>
                <a:gd name="connsiteY3720" fmla="*/ 239530 h 1574215"/>
                <a:gd name="connsiteX3721" fmla="*/ 1334685 w 2437871"/>
                <a:gd name="connsiteY3721" fmla="*/ 235514 h 1574215"/>
                <a:gd name="connsiteX3722" fmla="*/ 1260223 w 2437871"/>
                <a:gd name="connsiteY3722" fmla="*/ 235514 h 1574215"/>
                <a:gd name="connsiteX3723" fmla="*/ 1260223 w 2437871"/>
                <a:gd name="connsiteY3723" fmla="*/ 239530 h 1574215"/>
                <a:gd name="connsiteX3724" fmla="*/ 1334685 w 2437871"/>
                <a:gd name="connsiteY3724" fmla="*/ 239530 h 1574215"/>
                <a:gd name="connsiteX3725" fmla="*/ 78478 w 2437871"/>
                <a:gd name="connsiteY3725" fmla="*/ 235514 h 1574215"/>
                <a:gd name="connsiteX3726" fmla="*/ 4016 w 2437871"/>
                <a:gd name="connsiteY3726" fmla="*/ 235514 h 1574215"/>
                <a:gd name="connsiteX3727" fmla="*/ 4016 w 2437871"/>
                <a:gd name="connsiteY3727" fmla="*/ 239530 h 1574215"/>
                <a:gd name="connsiteX3728" fmla="*/ 78478 w 2437871"/>
                <a:gd name="connsiteY3728" fmla="*/ 239530 h 1574215"/>
                <a:gd name="connsiteX3729" fmla="*/ 78478 w 2437871"/>
                <a:gd name="connsiteY3729" fmla="*/ 235514 h 1574215"/>
                <a:gd name="connsiteX3730" fmla="*/ 1648756 w 2437871"/>
                <a:gd name="connsiteY3730" fmla="*/ 239530 h 1574215"/>
                <a:gd name="connsiteX3731" fmla="*/ 1648756 w 2437871"/>
                <a:gd name="connsiteY3731" fmla="*/ 235514 h 1574215"/>
                <a:gd name="connsiteX3732" fmla="*/ 1574295 w 2437871"/>
                <a:gd name="connsiteY3732" fmla="*/ 235514 h 1574215"/>
                <a:gd name="connsiteX3733" fmla="*/ 1574295 w 2437871"/>
                <a:gd name="connsiteY3733" fmla="*/ 239530 h 1574215"/>
                <a:gd name="connsiteX3734" fmla="*/ 1648756 w 2437871"/>
                <a:gd name="connsiteY3734" fmla="*/ 239530 h 1574215"/>
                <a:gd name="connsiteX3735" fmla="*/ 1727234 w 2437871"/>
                <a:gd name="connsiteY3735" fmla="*/ 239530 h 1574215"/>
                <a:gd name="connsiteX3736" fmla="*/ 1727234 w 2437871"/>
                <a:gd name="connsiteY3736" fmla="*/ 235514 h 1574215"/>
                <a:gd name="connsiteX3737" fmla="*/ 1652773 w 2437871"/>
                <a:gd name="connsiteY3737" fmla="*/ 235514 h 1574215"/>
                <a:gd name="connsiteX3738" fmla="*/ 1652773 w 2437871"/>
                <a:gd name="connsiteY3738" fmla="*/ 239530 h 1574215"/>
                <a:gd name="connsiteX3739" fmla="*/ 1727234 w 2437871"/>
                <a:gd name="connsiteY3739" fmla="*/ 239530 h 1574215"/>
                <a:gd name="connsiteX3740" fmla="*/ 1570198 w 2437871"/>
                <a:gd name="connsiteY3740" fmla="*/ 239530 h 1574215"/>
                <a:gd name="connsiteX3741" fmla="*/ 1570198 w 2437871"/>
                <a:gd name="connsiteY3741" fmla="*/ 235514 h 1574215"/>
                <a:gd name="connsiteX3742" fmla="*/ 1495737 w 2437871"/>
                <a:gd name="connsiteY3742" fmla="*/ 235514 h 1574215"/>
                <a:gd name="connsiteX3743" fmla="*/ 1495737 w 2437871"/>
                <a:gd name="connsiteY3743" fmla="*/ 239530 h 1574215"/>
                <a:gd name="connsiteX3744" fmla="*/ 1570198 w 2437871"/>
                <a:gd name="connsiteY3744" fmla="*/ 239530 h 1574215"/>
                <a:gd name="connsiteX3745" fmla="*/ 235514 w 2437871"/>
                <a:gd name="connsiteY3745" fmla="*/ 235514 h 1574215"/>
                <a:gd name="connsiteX3746" fmla="*/ 161052 w 2437871"/>
                <a:gd name="connsiteY3746" fmla="*/ 235514 h 1574215"/>
                <a:gd name="connsiteX3747" fmla="*/ 161052 w 2437871"/>
                <a:gd name="connsiteY3747" fmla="*/ 239530 h 1574215"/>
                <a:gd name="connsiteX3748" fmla="*/ 235514 w 2437871"/>
                <a:gd name="connsiteY3748" fmla="*/ 239530 h 1574215"/>
                <a:gd name="connsiteX3749" fmla="*/ 235514 w 2437871"/>
                <a:gd name="connsiteY3749" fmla="*/ 235514 h 1574215"/>
                <a:gd name="connsiteX3750" fmla="*/ 1256207 w 2437871"/>
                <a:gd name="connsiteY3750" fmla="*/ 239530 h 1574215"/>
                <a:gd name="connsiteX3751" fmla="*/ 1256207 w 2437871"/>
                <a:gd name="connsiteY3751" fmla="*/ 235514 h 1574215"/>
                <a:gd name="connsiteX3752" fmla="*/ 1181745 w 2437871"/>
                <a:gd name="connsiteY3752" fmla="*/ 235514 h 1574215"/>
                <a:gd name="connsiteX3753" fmla="*/ 1181745 w 2437871"/>
                <a:gd name="connsiteY3753" fmla="*/ 239530 h 1574215"/>
                <a:gd name="connsiteX3754" fmla="*/ 1256207 w 2437871"/>
                <a:gd name="connsiteY3754" fmla="*/ 239530 h 1574215"/>
                <a:gd name="connsiteX3755" fmla="*/ 1177649 w 2437871"/>
                <a:gd name="connsiteY3755" fmla="*/ 239530 h 1574215"/>
                <a:gd name="connsiteX3756" fmla="*/ 1177649 w 2437871"/>
                <a:gd name="connsiteY3756" fmla="*/ 235514 h 1574215"/>
                <a:gd name="connsiteX3757" fmla="*/ 1103187 w 2437871"/>
                <a:gd name="connsiteY3757" fmla="*/ 235514 h 1574215"/>
                <a:gd name="connsiteX3758" fmla="*/ 1103187 w 2437871"/>
                <a:gd name="connsiteY3758" fmla="*/ 239530 h 1574215"/>
                <a:gd name="connsiteX3759" fmla="*/ 1177649 w 2437871"/>
                <a:gd name="connsiteY3759" fmla="*/ 239530 h 1574215"/>
                <a:gd name="connsiteX3760" fmla="*/ 942135 w 2437871"/>
                <a:gd name="connsiteY3760" fmla="*/ 318088 h 1574215"/>
                <a:gd name="connsiteX3761" fmla="*/ 942135 w 2437871"/>
                <a:gd name="connsiteY3761" fmla="*/ 314072 h 1574215"/>
                <a:gd name="connsiteX3762" fmla="*/ 867673 w 2437871"/>
                <a:gd name="connsiteY3762" fmla="*/ 314072 h 1574215"/>
                <a:gd name="connsiteX3763" fmla="*/ 867673 w 2437871"/>
                <a:gd name="connsiteY3763" fmla="*/ 318088 h 1574215"/>
                <a:gd name="connsiteX3764" fmla="*/ 942135 w 2437871"/>
                <a:gd name="connsiteY3764" fmla="*/ 318088 h 1574215"/>
                <a:gd name="connsiteX3765" fmla="*/ 863657 w 2437871"/>
                <a:gd name="connsiteY3765" fmla="*/ 318088 h 1574215"/>
                <a:gd name="connsiteX3766" fmla="*/ 863657 w 2437871"/>
                <a:gd name="connsiteY3766" fmla="*/ 314072 h 1574215"/>
                <a:gd name="connsiteX3767" fmla="*/ 789196 w 2437871"/>
                <a:gd name="connsiteY3767" fmla="*/ 314072 h 1574215"/>
                <a:gd name="connsiteX3768" fmla="*/ 789196 w 2437871"/>
                <a:gd name="connsiteY3768" fmla="*/ 318088 h 1574215"/>
                <a:gd name="connsiteX3769" fmla="*/ 863657 w 2437871"/>
                <a:gd name="connsiteY3769" fmla="*/ 318088 h 1574215"/>
                <a:gd name="connsiteX3770" fmla="*/ 785099 w 2437871"/>
                <a:gd name="connsiteY3770" fmla="*/ 318088 h 1574215"/>
                <a:gd name="connsiteX3771" fmla="*/ 785099 w 2437871"/>
                <a:gd name="connsiteY3771" fmla="*/ 314072 h 1574215"/>
                <a:gd name="connsiteX3772" fmla="*/ 710638 w 2437871"/>
                <a:gd name="connsiteY3772" fmla="*/ 314072 h 1574215"/>
                <a:gd name="connsiteX3773" fmla="*/ 710638 w 2437871"/>
                <a:gd name="connsiteY3773" fmla="*/ 318088 h 1574215"/>
                <a:gd name="connsiteX3774" fmla="*/ 785099 w 2437871"/>
                <a:gd name="connsiteY3774" fmla="*/ 318088 h 1574215"/>
                <a:gd name="connsiteX3775" fmla="*/ 1099171 w 2437871"/>
                <a:gd name="connsiteY3775" fmla="*/ 318088 h 1574215"/>
                <a:gd name="connsiteX3776" fmla="*/ 1099171 w 2437871"/>
                <a:gd name="connsiteY3776" fmla="*/ 314072 h 1574215"/>
                <a:gd name="connsiteX3777" fmla="*/ 1024709 w 2437871"/>
                <a:gd name="connsiteY3777" fmla="*/ 314072 h 1574215"/>
                <a:gd name="connsiteX3778" fmla="*/ 1024709 w 2437871"/>
                <a:gd name="connsiteY3778" fmla="*/ 318088 h 1574215"/>
                <a:gd name="connsiteX3779" fmla="*/ 1099171 w 2437871"/>
                <a:gd name="connsiteY3779" fmla="*/ 318088 h 1574215"/>
                <a:gd name="connsiteX3780" fmla="*/ 1020613 w 2437871"/>
                <a:gd name="connsiteY3780" fmla="*/ 318088 h 1574215"/>
                <a:gd name="connsiteX3781" fmla="*/ 1020613 w 2437871"/>
                <a:gd name="connsiteY3781" fmla="*/ 314072 h 1574215"/>
                <a:gd name="connsiteX3782" fmla="*/ 946151 w 2437871"/>
                <a:gd name="connsiteY3782" fmla="*/ 314072 h 1574215"/>
                <a:gd name="connsiteX3783" fmla="*/ 946151 w 2437871"/>
                <a:gd name="connsiteY3783" fmla="*/ 318088 h 1574215"/>
                <a:gd name="connsiteX3784" fmla="*/ 1020613 w 2437871"/>
                <a:gd name="connsiteY3784" fmla="*/ 318088 h 1574215"/>
                <a:gd name="connsiteX3785" fmla="*/ 1177649 w 2437871"/>
                <a:gd name="connsiteY3785" fmla="*/ 318088 h 1574215"/>
                <a:gd name="connsiteX3786" fmla="*/ 1177649 w 2437871"/>
                <a:gd name="connsiteY3786" fmla="*/ 314072 h 1574215"/>
                <a:gd name="connsiteX3787" fmla="*/ 1103187 w 2437871"/>
                <a:gd name="connsiteY3787" fmla="*/ 314072 h 1574215"/>
                <a:gd name="connsiteX3788" fmla="*/ 1103187 w 2437871"/>
                <a:gd name="connsiteY3788" fmla="*/ 318088 h 1574215"/>
                <a:gd name="connsiteX3789" fmla="*/ 1177649 w 2437871"/>
                <a:gd name="connsiteY3789" fmla="*/ 318088 h 1574215"/>
                <a:gd name="connsiteX3790" fmla="*/ 78478 w 2437871"/>
                <a:gd name="connsiteY3790" fmla="*/ 314072 h 1574215"/>
                <a:gd name="connsiteX3791" fmla="*/ 4016 w 2437871"/>
                <a:gd name="connsiteY3791" fmla="*/ 314072 h 1574215"/>
                <a:gd name="connsiteX3792" fmla="*/ 4016 w 2437871"/>
                <a:gd name="connsiteY3792" fmla="*/ 318088 h 1574215"/>
                <a:gd name="connsiteX3793" fmla="*/ 78478 w 2437871"/>
                <a:gd name="connsiteY3793" fmla="*/ 318088 h 1574215"/>
                <a:gd name="connsiteX3794" fmla="*/ 78478 w 2437871"/>
                <a:gd name="connsiteY3794" fmla="*/ 314072 h 1574215"/>
                <a:gd name="connsiteX3795" fmla="*/ 471108 w 2437871"/>
                <a:gd name="connsiteY3795" fmla="*/ 318088 h 1574215"/>
                <a:gd name="connsiteX3796" fmla="*/ 471108 w 2437871"/>
                <a:gd name="connsiteY3796" fmla="*/ 314072 h 1574215"/>
                <a:gd name="connsiteX3797" fmla="*/ 396646 w 2437871"/>
                <a:gd name="connsiteY3797" fmla="*/ 314072 h 1574215"/>
                <a:gd name="connsiteX3798" fmla="*/ 396646 w 2437871"/>
                <a:gd name="connsiteY3798" fmla="*/ 318088 h 1574215"/>
                <a:gd name="connsiteX3799" fmla="*/ 471108 w 2437871"/>
                <a:gd name="connsiteY3799" fmla="*/ 318088 h 1574215"/>
                <a:gd name="connsiteX3800" fmla="*/ 392550 w 2437871"/>
                <a:gd name="connsiteY3800" fmla="*/ 318088 h 1574215"/>
                <a:gd name="connsiteX3801" fmla="*/ 392550 w 2437871"/>
                <a:gd name="connsiteY3801" fmla="*/ 314072 h 1574215"/>
                <a:gd name="connsiteX3802" fmla="*/ 318088 w 2437871"/>
                <a:gd name="connsiteY3802" fmla="*/ 314072 h 1574215"/>
                <a:gd name="connsiteX3803" fmla="*/ 318088 w 2437871"/>
                <a:gd name="connsiteY3803" fmla="*/ 318088 h 1574215"/>
                <a:gd name="connsiteX3804" fmla="*/ 392550 w 2437871"/>
                <a:gd name="connsiteY3804" fmla="*/ 318088 h 1574215"/>
                <a:gd name="connsiteX3805" fmla="*/ 706621 w 2437871"/>
                <a:gd name="connsiteY3805" fmla="*/ 318088 h 1574215"/>
                <a:gd name="connsiteX3806" fmla="*/ 706621 w 2437871"/>
                <a:gd name="connsiteY3806" fmla="*/ 314072 h 1574215"/>
                <a:gd name="connsiteX3807" fmla="*/ 632160 w 2437871"/>
                <a:gd name="connsiteY3807" fmla="*/ 314072 h 1574215"/>
                <a:gd name="connsiteX3808" fmla="*/ 632160 w 2437871"/>
                <a:gd name="connsiteY3808" fmla="*/ 318088 h 1574215"/>
                <a:gd name="connsiteX3809" fmla="*/ 706621 w 2437871"/>
                <a:gd name="connsiteY3809" fmla="*/ 318088 h 1574215"/>
                <a:gd name="connsiteX3810" fmla="*/ 157036 w 2437871"/>
                <a:gd name="connsiteY3810" fmla="*/ 314072 h 1574215"/>
                <a:gd name="connsiteX3811" fmla="*/ 82574 w 2437871"/>
                <a:gd name="connsiteY3811" fmla="*/ 314072 h 1574215"/>
                <a:gd name="connsiteX3812" fmla="*/ 82574 w 2437871"/>
                <a:gd name="connsiteY3812" fmla="*/ 318088 h 1574215"/>
                <a:gd name="connsiteX3813" fmla="*/ 157036 w 2437871"/>
                <a:gd name="connsiteY3813" fmla="*/ 318088 h 1574215"/>
                <a:gd name="connsiteX3814" fmla="*/ 157036 w 2437871"/>
                <a:gd name="connsiteY3814" fmla="*/ 314072 h 1574215"/>
                <a:gd name="connsiteX3815" fmla="*/ 2123800 w 2437871"/>
                <a:gd name="connsiteY3815" fmla="*/ 318088 h 1574215"/>
                <a:gd name="connsiteX3816" fmla="*/ 2198262 w 2437871"/>
                <a:gd name="connsiteY3816" fmla="*/ 318088 h 1574215"/>
                <a:gd name="connsiteX3817" fmla="*/ 2198262 w 2437871"/>
                <a:gd name="connsiteY3817" fmla="*/ 314072 h 1574215"/>
                <a:gd name="connsiteX3818" fmla="*/ 2123800 w 2437871"/>
                <a:gd name="connsiteY3818" fmla="*/ 314072 h 1574215"/>
                <a:gd name="connsiteX3819" fmla="*/ 2123800 w 2437871"/>
                <a:gd name="connsiteY3819" fmla="*/ 318088 h 1574215"/>
                <a:gd name="connsiteX3820" fmla="*/ 1256207 w 2437871"/>
                <a:gd name="connsiteY3820" fmla="*/ 318088 h 1574215"/>
                <a:gd name="connsiteX3821" fmla="*/ 1256207 w 2437871"/>
                <a:gd name="connsiteY3821" fmla="*/ 314072 h 1574215"/>
                <a:gd name="connsiteX3822" fmla="*/ 1181745 w 2437871"/>
                <a:gd name="connsiteY3822" fmla="*/ 314072 h 1574215"/>
                <a:gd name="connsiteX3823" fmla="*/ 1181745 w 2437871"/>
                <a:gd name="connsiteY3823" fmla="*/ 318088 h 1574215"/>
                <a:gd name="connsiteX3824" fmla="*/ 1256207 w 2437871"/>
                <a:gd name="connsiteY3824" fmla="*/ 318088 h 1574215"/>
                <a:gd name="connsiteX3825" fmla="*/ 628063 w 2437871"/>
                <a:gd name="connsiteY3825" fmla="*/ 318088 h 1574215"/>
                <a:gd name="connsiteX3826" fmla="*/ 628063 w 2437871"/>
                <a:gd name="connsiteY3826" fmla="*/ 314072 h 1574215"/>
                <a:gd name="connsiteX3827" fmla="*/ 553602 w 2437871"/>
                <a:gd name="connsiteY3827" fmla="*/ 314072 h 1574215"/>
                <a:gd name="connsiteX3828" fmla="*/ 553602 w 2437871"/>
                <a:gd name="connsiteY3828" fmla="*/ 318088 h 1574215"/>
                <a:gd name="connsiteX3829" fmla="*/ 628063 w 2437871"/>
                <a:gd name="connsiteY3829" fmla="*/ 318088 h 1574215"/>
                <a:gd name="connsiteX3830" fmla="*/ 549585 w 2437871"/>
                <a:gd name="connsiteY3830" fmla="*/ 318088 h 1574215"/>
                <a:gd name="connsiteX3831" fmla="*/ 549585 w 2437871"/>
                <a:gd name="connsiteY3831" fmla="*/ 314072 h 1574215"/>
                <a:gd name="connsiteX3832" fmla="*/ 475124 w 2437871"/>
                <a:gd name="connsiteY3832" fmla="*/ 314072 h 1574215"/>
                <a:gd name="connsiteX3833" fmla="*/ 475124 w 2437871"/>
                <a:gd name="connsiteY3833" fmla="*/ 318088 h 1574215"/>
                <a:gd name="connsiteX3834" fmla="*/ 549585 w 2437871"/>
                <a:gd name="connsiteY3834" fmla="*/ 318088 h 1574215"/>
                <a:gd name="connsiteX3835" fmla="*/ 314072 w 2437871"/>
                <a:gd name="connsiteY3835" fmla="*/ 314072 h 1574215"/>
                <a:gd name="connsiteX3836" fmla="*/ 239610 w 2437871"/>
                <a:gd name="connsiteY3836" fmla="*/ 314072 h 1574215"/>
                <a:gd name="connsiteX3837" fmla="*/ 239610 w 2437871"/>
                <a:gd name="connsiteY3837" fmla="*/ 318088 h 1574215"/>
                <a:gd name="connsiteX3838" fmla="*/ 314072 w 2437871"/>
                <a:gd name="connsiteY3838" fmla="*/ 318088 h 1574215"/>
                <a:gd name="connsiteX3839" fmla="*/ 314072 w 2437871"/>
                <a:gd name="connsiteY3839" fmla="*/ 314072 h 1574215"/>
                <a:gd name="connsiteX3840" fmla="*/ 2041306 w 2437871"/>
                <a:gd name="connsiteY3840" fmla="*/ 318088 h 1574215"/>
                <a:gd name="connsiteX3841" fmla="*/ 2041306 w 2437871"/>
                <a:gd name="connsiteY3841" fmla="*/ 314072 h 1574215"/>
                <a:gd name="connsiteX3842" fmla="*/ 1966844 w 2437871"/>
                <a:gd name="connsiteY3842" fmla="*/ 314072 h 1574215"/>
                <a:gd name="connsiteX3843" fmla="*/ 1966844 w 2437871"/>
                <a:gd name="connsiteY3843" fmla="*/ 318088 h 1574215"/>
                <a:gd name="connsiteX3844" fmla="*/ 2041306 w 2437871"/>
                <a:gd name="connsiteY3844" fmla="*/ 318088 h 1574215"/>
                <a:gd name="connsiteX3845" fmla="*/ 2202358 w 2437871"/>
                <a:gd name="connsiteY3845" fmla="*/ 318088 h 1574215"/>
                <a:gd name="connsiteX3846" fmla="*/ 2276820 w 2437871"/>
                <a:gd name="connsiteY3846" fmla="*/ 318088 h 1574215"/>
                <a:gd name="connsiteX3847" fmla="*/ 2276820 w 2437871"/>
                <a:gd name="connsiteY3847" fmla="*/ 314072 h 1574215"/>
                <a:gd name="connsiteX3848" fmla="*/ 2202358 w 2437871"/>
                <a:gd name="connsiteY3848" fmla="*/ 314072 h 1574215"/>
                <a:gd name="connsiteX3849" fmla="*/ 2202358 w 2437871"/>
                <a:gd name="connsiteY3849" fmla="*/ 318088 h 1574215"/>
                <a:gd name="connsiteX3850" fmla="*/ 1805792 w 2437871"/>
                <a:gd name="connsiteY3850" fmla="*/ 318088 h 1574215"/>
                <a:gd name="connsiteX3851" fmla="*/ 1805792 w 2437871"/>
                <a:gd name="connsiteY3851" fmla="*/ 314072 h 1574215"/>
                <a:gd name="connsiteX3852" fmla="*/ 1731331 w 2437871"/>
                <a:gd name="connsiteY3852" fmla="*/ 314072 h 1574215"/>
                <a:gd name="connsiteX3853" fmla="*/ 1731331 w 2437871"/>
                <a:gd name="connsiteY3853" fmla="*/ 318088 h 1574215"/>
                <a:gd name="connsiteX3854" fmla="*/ 1805792 w 2437871"/>
                <a:gd name="connsiteY3854" fmla="*/ 318088 h 1574215"/>
                <a:gd name="connsiteX3855" fmla="*/ 1884270 w 2437871"/>
                <a:gd name="connsiteY3855" fmla="*/ 318088 h 1574215"/>
                <a:gd name="connsiteX3856" fmla="*/ 1884270 w 2437871"/>
                <a:gd name="connsiteY3856" fmla="*/ 314072 h 1574215"/>
                <a:gd name="connsiteX3857" fmla="*/ 1809809 w 2437871"/>
                <a:gd name="connsiteY3857" fmla="*/ 314072 h 1574215"/>
                <a:gd name="connsiteX3858" fmla="*/ 1809809 w 2437871"/>
                <a:gd name="connsiteY3858" fmla="*/ 318088 h 1574215"/>
                <a:gd name="connsiteX3859" fmla="*/ 1884270 w 2437871"/>
                <a:gd name="connsiteY3859" fmla="*/ 318088 h 1574215"/>
                <a:gd name="connsiteX3860" fmla="*/ 1648756 w 2437871"/>
                <a:gd name="connsiteY3860" fmla="*/ 318088 h 1574215"/>
                <a:gd name="connsiteX3861" fmla="*/ 1648756 w 2437871"/>
                <a:gd name="connsiteY3861" fmla="*/ 314072 h 1574215"/>
                <a:gd name="connsiteX3862" fmla="*/ 1574295 w 2437871"/>
                <a:gd name="connsiteY3862" fmla="*/ 314072 h 1574215"/>
                <a:gd name="connsiteX3863" fmla="*/ 1574295 w 2437871"/>
                <a:gd name="connsiteY3863" fmla="*/ 318088 h 1574215"/>
                <a:gd name="connsiteX3864" fmla="*/ 1648756 w 2437871"/>
                <a:gd name="connsiteY3864" fmla="*/ 318088 h 1574215"/>
                <a:gd name="connsiteX3865" fmla="*/ 1727234 w 2437871"/>
                <a:gd name="connsiteY3865" fmla="*/ 318088 h 1574215"/>
                <a:gd name="connsiteX3866" fmla="*/ 1727234 w 2437871"/>
                <a:gd name="connsiteY3866" fmla="*/ 314072 h 1574215"/>
                <a:gd name="connsiteX3867" fmla="*/ 1652773 w 2437871"/>
                <a:gd name="connsiteY3867" fmla="*/ 314072 h 1574215"/>
                <a:gd name="connsiteX3868" fmla="*/ 1652773 w 2437871"/>
                <a:gd name="connsiteY3868" fmla="*/ 318088 h 1574215"/>
                <a:gd name="connsiteX3869" fmla="*/ 1727234 w 2437871"/>
                <a:gd name="connsiteY3869" fmla="*/ 318088 h 1574215"/>
                <a:gd name="connsiteX3870" fmla="*/ 1962748 w 2437871"/>
                <a:gd name="connsiteY3870" fmla="*/ 318088 h 1574215"/>
                <a:gd name="connsiteX3871" fmla="*/ 1962748 w 2437871"/>
                <a:gd name="connsiteY3871" fmla="*/ 314072 h 1574215"/>
                <a:gd name="connsiteX3872" fmla="*/ 1888286 w 2437871"/>
                <a:gd name="connsiteY3872" fmla="*/ 314072 h 1574215"/>
                <a:gd name="connsiteX3873" fmla="*/ 1888286 w 2437871"/>
                <a:gd name="connsiteY3873" fmla="*/ 318088 h 1574215"/>
                <a:gd name="connsiteX3874" fmla="*/ 1962748 w 2437871"/>
                <a:gd name="connsiteY3874" fmla="*/ 318088 h 1574215"/>
                <a:gd name="connsiteX3875" fmla="*/ 2359394 w 2437871"/>
                <a:gd name="connsiteY3875" fmla="*/ 318088 h 1574215"/>
                <a:gd name="connsiteX3876" fmla="*/ 2433856 w 2437871"/>
                <a:gd name="connsiteY3876" fmla="*/ 318088 h 1574215"/>
                <a:gd name="connsiteX3877" fmla="*/ 2433856 w 2437871"/>
                <a:gd name="connsiteY3877" fmla="*/ 314072 h 1574215"/>
                <a:gd name="connsiteX3878" fmla="*/ 2359394 w 2437871"/>
                <a:gd name="connsiteY3878" fmla="*/ 314072 h 1574215"/>
                <a:gd name="connsiteX3879" fmla="*/ 2359394 w 2437871"/>
                <a:gd name="connsiteY3879" fmla="*/ 318088 h 1574215"/>
                <a:gd name="connsiteX3880" fmla="*/ 2119784 w 2437871"/>
                <a:gd name="connsiteY3880" fmla="*/ 318088 h 1574215"/>
                <a:gd name="connsiteX3881" fmla="*/ 2119784 w 2437871"/>
                <a:gd name="connsiteY3881" fmla="*/ 314072 h 1574215"/>
                <a:gd name="connsiteX3882" fmla="*/ 2045322 w 2437871"/>
                <a:gd name="connsiteY3882" fmla="*/ 314072 h 1574215"/>
                <a:gd name="connsiteX3883" fmla="*/ 2045322 w 2437871"/>
                <a:gd name="connsiteY3883" fmla="*/ 318088 h 1574215"/>
                <a:gd name="connsiteX3884" fmla="*/ 2119784 w 2437871"/>
                <a:gd name="connsiteY3884" fmla="*/ 318088 h 1574215"/>
                <a:gd name="connsiteX3885" fmla="*/ 235514 w 2437871"/>
                <a:gd name="connsiteY3885" fmla="*/ 314072 h 1574215"/>
                <a:gd name="connsiteX3886" fmla="*/ 161052 w 2437871"/>
                <a:gd name="connsiteY3886" fmla="*/ 314072 h 1574215"/>
                <a:gd name="connsiteX3887" fmla="*/ 161052 w 2437871"/>
                <a:gd name="connsiteY3887" fmla="*/ 318088 h 1574215"/>
                <a:gd name="connsiteX3888" fmla="*/ 235514 w 2437871"/>
                <a:gd name="connsiteY3888" fmla="*/ 318088 h 1574215"/>
                <a:gd name="connsiteX3889" fmla="*/ 235514 w 2437871"/>
                <a:gd name="connsiteY3889" fmla="*/ 314072 h 1574215"/>
                <a:gd name="connsiteX3890" fmla="*/ 1413243 w 2437871"/>
                <a:gd name="connsiteY3890" fmla="*/ 318088 h 1574215"/>
                <a:gd name="connsiteX3891" fmla="*/ 1413243 w 2437871"/>
                <a:gd name="connsiteY3891" fmla="*/ 314072 h 1574215"/>
                <a:gd name="connsiteX3892" fmla="*/ 1338781 w 2437871"/>
                <a:gd name="connsiteY3892" fmla="*/ 314072 h 1574215"/>
                <a:gd name="connsiteX3893" fmla="*/ 1338781 w 2437871"/>
                <a:gd name="connsiteY3893" fmla="*/ 318088 h 1574215"/>
                <a:gd name="connsiteX3894" fmla="*/ 1413243 w 2437871"/>
                <a:gd name="connsiteY3894" fmla="*/ 318088 h 1574215"/>
                <a:gd name="connsiteX3895" fmla="*/ 1334685 w 2437871"/>
                <a:gd name="connsiteY3895" fmla="*/ 318088 h 1574215"/>
                <a:gd name="connsiteX3896" fmla="*/ 1334685 w 2437871"/>
                <a:gd name="connsiteY3896" fmla="*/ 314072 h 1574215"/>
                <a:gd name="connsiteX3897" fmla="*/ 1260223 w 2437871"/>
                <a:gd name="connsiteY3897" fmla="*/ 314072 h 1574215"/>
                <a:gd name="connsiteX3898" fmla="*/ 1260223 w 2437871"/>
                <a:gd name="connsiteY3898" fmla="*/ 318088 h 1574215"/>
                <a:gd name="connsiteX3899" fmla="*/ 1334685 w 2437871"/>
                <a:gd name="connsiteY3899" fmla="*/ 318088 h 1574215"/>
                <a:gd name="connsiteX3900" fmla="*/ 1570198 w 2437871"/>
                <a:gd name="connsiteY3900" fmla="*/ 318088 h 1574215"/>
                <a:gd name="connsiteX3901" fmla="*/ 1570198 w 2437871"/>
                <a:gd name="connsiteY3901" fmla="*/ 314072 h 1574215"/>
                <a:gd name="connsiteX3902" fmla="*/ 1495737 w 2437871"/>
                <a:gd name="connsiteY3902" fmla="*/ 314072 h 1574215"/>
                <a:gd name="connsiteX3903" fmla="*/ 1495737 w 2437871"/>
                <a:gd name="connsiteY3903" fmla="*/ 318088 h 1574215"/>
                <a:gd name="connsiteX3904" fmla="*/ 1570198 w 2437871"/>
                <a:gd name="connsiteY3904" fmla="*/ 318088 h 1574215"/>
                <a:gd name="connsiteX3905" fmla="*/ 1491721 w 2437871"/>
                <a:gd name="connsiteY3905" fmla="*/ 318088 h 1574215"/>
                <a:gd name="connsiteX3906" fmla="*/ 1491721 w 2437871"/>
                <a:gd name="connsiteY3906" fmla="*/ 314072 h 1574215"/>
                <a:gd name="connsiteX3907" fmla="*/ 1417259 w 2437871"/>
                <a:gd name="connsiteY3907" fmla="*/ 314072 h 1574215"/>
                <a:gd name="connsiteX3908" fmla="*/ 1417259 w 2437871"/>
                <a:gd name="connsiteY3908" fmla="*/ 318088 h 1574215"/>
                <a:gd name="connsiteX3909" fmla="*/ 1491721 w 2437871"/>
                <a:gd name="connsiteY3909" fmla="*/ 318088 h 1574215"/>
                <a:gd name="connsiteX3910" fmla="*/ 2280836 w 2437871"/>
                <a:gd name="connsiteY3910" fmla="*/ 318088 h 1574215"/>
                <a:gd name="connsiteX3911" fmla="*/ 2355298 w 2437871"/>
                <a:gd name="connsiteY3911" fmla="*/ 318088 h 1574215"/>
                <a:gd name="connsiteX3912" fmla="*/ 2355298 w 2437871"/>
                <a:gd name="connsiteY3912" fmla="*/ 314072 h 1574215"/>
                <a:gd name="connsiteX3913" fmla="*/ 2280836 w 2437871"/>
                <a:gd name="connsiteY3913" fmla="*/ 314072 h 1574215"/>
                <a:gd name="connsiteX3914" fmla="*/ 2280836 w 2437871"/>
                <a:gd name="connsiteY3914" fmla="*/ 318088 h 1574215"/>
                <a:gd name="connsiteX3915" fmla="*/ 392550 w 2437871"/>
                <a:gd name="connsiteY3915" fmla="*/ 392550 h 1574215"/>
                <a:gd name="connsiteX3916" fmla="*/ 318088 w 2437871"/>
                <a:gd name="connsiteY3916" fmla="*/ 392550 h 1574215"/>
                <a:gd name="connsiteX3917" fmla="*/ 318088 w 2437871"/>
                <a:gd name="connsiteY3917" fmla="*/ 396566 h 1574215"/>
                <a:gd name="connsiteX3918" fmla="*/ 392550 w 2437871"/>
                <a:gd name="connsiteY3918" fmla="*/ 396566 h 1574215"/>
                <a:gd name="connsiteX3919" fmla="*/ 392550 w 2437871"/>
                <a:gd name="connsiteY3919" fmla="*/ 392550 h 1574215"/>
                <a:gd name="connsiteX3920" fmla="*/ 1570198 w 2437871"/>
                <a:gd name="connsiteY3920" fmla="*/ 396566 h 1574215"/>
                <a:gd name="connsiteX3921" fmla="*/ 1570198 w 2437871"/>
                <a:gd name="connsiteY3921" fmla="*/ 392550 h 1574215"/>
                <a:gd name="connsiteX3922" fmla="*/ 1495737 w 2437871"/>
                <a:gd name="connsiteY3922" fmla="*/ 392550 h 1574215"/>
                <a:gd name="connsiteX3923" fmla="*/ 1495737 w 2437871"/>
                <a:gd name="connsiteY3923" fmla="*/ 396566 h 1574215"/>
                <a:gd name="connsiteX3924" fmla="*/ 1570198 w 2437871"/>
                <a:gd name="connsiteY3924" fmla="*/ 396566 h 1574215"/>
                <a:gd name="connsiteX3925" fmla="*/ 1177649 w 2437871"/>
                <a:gd name="connsiteY3925" fmla="*/ 396566 h 1574215"/>
                <a:gd name="connsiteX3926" fmla="*/ 1177649 w 2437871"/>
                <a:gd name="connsiteY3926" fmla="*/ 392550 h 1574215"/>
                <a:gd name="connsiteX3927" fmla="*/ 1103187 w 2437871"/>
                <a:gd name="connsiteY3927" fmla="*/ 392550 h 1574215"/>
                <a:gd name="connsiteX3928" fmla="*/ 1103187 w 2437871"/>
                <a:gd name="connsiteY3928" fmla="*/ 396566 h 1574215"/>
                <a:gd name="connsiteX3929" fmla="*/ 1177649 w 2437871"/>
                <a:gd name="connsiteY3929" fmla="*/ 396566 h 1574215"/>
                <a:gd name="connsiteX3930" fmla="*/ 1334685 w 2437871"/>
                <a:gd name="connsiteY3930" fmla="*/ 396566 h 1574215"/>
                <a:gd name="connsiteX3931" fmla="*/ 1334685 w 2437871"/>
                <a:gd name="connsiteY3931" fmla="*/ 392550 h 1574215"/>
                <a:gd name="connsiteX3932" fmla="*/ 1260223 w 2437871"/>
                <a:gd name="connsiteY3932" fmla="*/ 392550 h 1574215"/>
                <a:gd name="connsiteX3933" fmla="*/ 1260223 w 2437871"/>
                <a:gd name="connsiteY3933" fmla="*/ 396566 h 1574215"/>
                <a:gd name="connsiteX3934" fmla="*/ 1334685 w 2437871"/>
                <a:gd name="connsiteY3934" fmla="*/ 396566 h 1574215"/>
                <a:gd name="connsiteX3935" fmla="*/ 1256207 w 2437871"/>
                <a:gd name="connsiteY3935" fmla="*/ 396566 h 1574215"/>
                <a:gd name="connsiteX3936" fmla="*/ 1256207 w 2437871"/>
                <a:gd name="connsiteY3936" fmla="*/ 392550 h 1574215"/>
                <a:gd name="connsiteX3937" fmla="*/ 1181745 w 2437871"/>
                <a:gd name="connsiteY3937" fmla="*/ 392550 h 1574215"/>
                <a:gd name="connsiteX3938" fmla="*/ 1181745 w 2437871"/>
                <a:gd name="connsiteY3938" fmla="*/ 396566 h 1574215"/>
                <a:gd name="connsiteX3939" fmla="*/ 1256207 w 2437871"/>
                <a:gd name="connsiteY3939" fmla="*/ 396566 h 1574215"/>
                <a:gd name="connsiteX3940" fmla="*/ 1727234 w 2437871"/>
                <a:gd name="connsiteY3940" fmla="*/ 396566 h 1574215"/>
                <a:gd name="connsiteX3941" fmla="*/ 1727234 w 2437871"/>
                <a:gd name="connsiteY3941" fmla="*/ 392550 h 1574215"/>
                <a:gd name="connsiteX3942" fmla="*/ 1652773 w 2437871"/>
                <a:gd name="connsiteY3942" fmla="*/ 392550 h 1574215"/>
                <a:gd name="connsiteX3943" fmla="*/ 1652773 w 2437871"/>
                <a:gd name="connsiteY3943" fmla="*/ 396566 h 1574215"/>
                <a:gd name="connsiteX3944" fmla="*/ 1727234 w 2437871"/>
                <a:gd name="connsiteY3944" fmla="*/ 396566 h 1574215"/>
                <a:gd name="connsiteX3945" fmla="*/ 314072 w 2437871"/>
                <a:gd name="connsiteY3945" fmla="*/ 392550 h 1574215"/>
                <a:gd name="connsiteX3946" fmla="*/ 239610 w 2437871"/>
                <a:gd name="connsiteY3946" fmla="*/ 392550 h 1574215"/>
                <a:gd name="connsiteX3947" fmla="*/ 239610 w 2437871"/>
                <a:gd name="connsiteY3947" fmla="*/ 396566 h 1574215"/>
                <a:gd name="connsiteX3948" fmla="*/ 314072 w 2437871"/>
                <a:gd name="connsiteY3948" fmla="*/ 396566 h 1574215"/>
                <a:gd name="connsiteX3949" fmla="*/ 314072 w 2437871"/>
                <a:gd name="connsiteY3949" fmla="*/ 392550 h 1574215"/>
                <a:gd name="connsiteX3950" fmla="*/ 2202358 w 2437871"/>
                <a:gd name="connsiteY3950" fmla="*/ 396566 h 1574215"/>
                <a:gd name="connsiteX3951" fmla="*/ 2276820 w 2437871"/>
                <a:gd name="connsiteY3951" fmla="*/ 396566 h 1574215"/>
                <a:gd name="connsiteX3952" fmla="*/ 2276820 w 2437871"/>
                <a:gd name="connsiteY3952" fmla="*/ 392550 h 1574215"/>
                <a:gd name="connsiteX3953" fmla="*/ 2202358 w 2437871"/>
                <a:gd name="connsiteY3953" fmla="*/ 392550 h 1574215"/>
                <a:gd name="connsiteX3954" fmla="*/ 2202358 w 2437871"/>
                <a:gd name="connsiteY3954" fmla="*/ 396566 h 1574215"/>
                <a:gd name="connsiteX3955" fmla="*/ 1099171 w 2437871"/>
                <a:gd name="connsiteY3955" fmla="*/ 396566 h 1574215"/>
                <a:gd name="connsiteX3956" fmla="*/ 1099171 w 2437871"/>
                <a:gd name="connsiteY3956" fmla="*/ 392550 h 1574215"/>
                <a:gd name="connsiteX3957" fmla="*/ 1024709 w 2437871"/>
                <a:gd name="connsiteY3957" fmla="*/ 392550 h 1574215"/>
                <a:gd name="connsiteX3958" fmla="*/ 1024709 w 2437871"/>
                <a:gd name="connsiteY3958" fmla="*/ 396566 h 1574215"/>
                <a:gd name="connsiteX3959" fmla="*/ 1099171 w 2437871"/>
                <a:gd name="connsiteY3959" fmla="*/ 396566 h 1574215"/>
                <a:gd name="connsiteX3960" fmla="*/ 235514 w 2437871"/>
                <a:gd name="connsiteY3960" fmla="*/ 392550 h 1574215"/>
                <a:gd name="connsiteX3961" fmla="*/ 161052 w 2437871"/>
                <a:gd name="connsiteY3961" fmla="*/ 392550 h 1574215"/>
                <a:gd name="connsiteX3962" fmla="*/ 161052 w 2437871"/>
                <a:gd name="connsiteY3962" fmla="*/ 396566 h 1574215"/>
                <a:gd name="connsiteX3963" fmla="*/ 235514 w 2437871"/>
                <a:gd name="connsiteY3963" fmla="*/ 396566 h 1574215"/>
                <a:gd name="connsiteX3964" fmla="*/ 235514 w 2437871"/>
                <a:gd name="connsiteY3964" fmla="*/ 392550 h 1574215"/>
                <a:gd name="connsiteX3965" fmla="*/ 1491721 w 2437871"/>
                <a:gd name="connsiteY3965" fmla="*/ 396566 h 1574215"/>
                <a:gd name="connsiteX3966" fmla="*/ 1491721 w 2437871"/>
                <a:gd name="connsiteY3966" fmla="*/ 392550 h 1574215"/>
                <a:gd name="connsiteX3967" fmla="*/ 1417259 w 2437871"/>
                <a:gd name="connsiteY3967" fmla="*/ 392550 h 1574215"/>
                <a:gd name="connsiteX3968" fmla="*/ 1417259 w 2437871"/>
                <a:gd name="connsiteY3968" fmla="*/ 396566 h 1574215"/>
                <a:gd name="connsiteX3969" fmla="*/ 1491721 w 2437871"/>
                <a:gd name="connsiteY3969" fmla="*/ 396566 h 1574215"/>
                <a:gd name="connsiteX3970" fmla="*/ 1884270 w 2437871"/>
                <a:gd name="connsiteY3970" fmla="*/ 396566 h 1574215"/>
                <a:gd name="connsiteX3971" fmla="*/ 1884270 w 2437871"/>
                <a:gd name="connsiteY3971" fmla="*/ 392550 h 1574215"/>
                <a:gd name="connsiteX3972" fmla="*/ 1809809 w 2437871"/>
                <a:gd name="connsiteY3972" fmla="*/ 392550 h 1574215"/>
                <a:gd name="connsiteX3973" fmla="*/ 1809809 w 2437871"/>
                <a:gd name="connsiteY3973" fmla="*/ 396566 h 1574215"/>
                <a:gd name="connsiteX3974" fmla="*/ 1884270 w 2437871"/>
                <a:gd name="connsiteY3974" fmla="*/ 396566 h 1574215"/>
                <a:gd name="connsiteX3975" fmla="*/ 2045322 w 2437871"/>
                <a:gd name="connsiteY3975" fmla="*/ 396566 h 1574215"/>
                <a:gd name="connsiteX3976" fmla="*/ 2119784 w 2437871"/>
                <a:gd name="connsiteY3976" fmla="*/ 396566 h 1574215"/>
                <a:gd name="connsiteX3977" fmla="*/ 2119784 w 2437871"/>
                <a:gd name="connsiteY3977" fmla="*/ 392550 h 1574215"/>
                <a:gd name="connsiteX3978" fmla="*/ 2045322 w 2437871"/>
                <a:gd name="connsiteY3978" fmla="*/ 392550 h 1574215"/>
                <a:gd name="connsiteX3979" fmla="*/ 2045322 w 2437871"/>
                <a:gd name="connsiteY3979" fmla="*/ 396566 h 1574215"/>
                <a:gd name="connsiteX3980" fmla="*/ 1805792 w 2437871"/>
                <a:gd name="connsiteY3980" fmla="*/ 396566 h 1574215"/>
                <a:gd name="connsiteX3981" fmla="*/ 1805792 w 2437871"/>
                <a:gd name="connsiteY3981" fmla="*/ 392550 h 1574215"/>
                <a:gd name="connsiteX3982" fmla="*/ 1731331 w 2437871"/>
                <a:gd name="connsiteY3982" fmla="*/ 392550 h 1574215"/>
                <a:gd name="connsiteX3983" fmla="*/ 1731331 w 2437871"/>
                <a:gd name="connsiteY3983" fmla="*/ 396566 h 1574215"/>
                <a:gd name="connsiteX3984" fmla="*/ 1805792 w 2437871"/>
                <a:gd name="connsiteY3984" fmla="*/ 396566 h 1574215"/>
                <a:gd name="connsiteX3985" fmla="*/ 1413243 w 2437871"/>
                <a:gd name="connsiteY3985" fmla="*/ 396566 h 1574215"/>
                <a:gd name="connsiteX3986" fmla="*/ 1413243 w 2437871"/>
                <a:gd name="connsiteY3986" fmla="*/ 392550 h 1574215"/>
                <a:gd name="connsiteX3987" fmla="*/ 1338781 w 2437871"/>
                <a:gd name="connsiteY3987" fmla="*/ 392550 h 1574215"/>
                <a:gd name="connsiteX3988" fmla="*/ 1338781 w 2437871"/>
                <a:gd name="connsiteY3988" fmla="*/ 396566 h 1574215"/>
                <a:gd name="connsiteX3989" fmla="*/ 1413243 w 2437871"/>
                <a:gd name="connsiteY3989" fmla="*/ 396566 h 1574215"/>
                <a:gd name="connsiteX3990" fmla="*/ 2041306 w 2437871"/>
                <a:gd name="connsiteY3990" fmla="*/ 396566 h 1574215"/>
                <a:gd name="connsiteX3991" fmla="*/ 2041306 w 2437871"/>
                <a:gd name="connsiteY3991" fmla="*/ 392550 h 1574215"/>
                <a:gd name="connsiteX3992" fmla="*/ 1966844 w 2437871"/>
                <a:gd name="connsiteY3992" fmla="*/ 392550 h 1574215"/>
                <a:gd name="connsiteX3993" fmla="*/ 1966844 w 2437871"/>
                <a:gd name="connsiteY3993" fmla="*/ 396566 h 1574215"/>
                <a:gd name="connsiteX3994" fmla="*/ 2041306 w 2437871"/>
                <a:gd name="connsiteY3994" fmla="*/ 396566 h 1574215"/>
                <a:gd name="connsiteX3995" fmla="*/ 1962748 w 2437871"/>
                <a:gd name="connsiteY3995" fmla="*/ 396566 h 1574215"/>
                <a:gd name="connsiteX3996" fmla="*/ 1962748 w 2437871"/>
                <a:gd name="connsiteY3996" fmla="*/ 392550 h 1574215"/>
                <a:gd name="connsiteX3997" fmla="*/ 1888286 w 2437871"/>
                <a:gd name="connsiteY3997" fmla="*/ 392550 h 1574215"/>
                <a:gd name="connsiteX3998" fmla="*/ 1888286 w 2437871"/>
                <a:gd name="connsiteY3998" fmla="*/ 396566 h 1574215"/>
                <a:gd name="connsiteX3999" fmla="*/ 1962748 w 2437871"/>
                <a:gd name="connsiteY3999" fmla="*/ 396566 h 1574215"/>
                <a:gd name="connsiteX4000" fmla="*/ 78478 w 2437871"/>
                <a:gd name="connsiteY4000" fmla="*/ 392550 h 1574215"/>
                <a:gd name="connsiteX4001" fmla="*/ 4016 w 2437871"/>
                <a:gd name="connsiteY4001" fmla="*/ 392550 h 1574215"/>
                <a:gd name="connsiteX4002" fmla="*/ 4016 w 2437871"/>
                <a:gd name="connsiteY4002" fmla="*/ 396566 h 1574215"/>
                <a:gd name="connsiteX4003" fmla="*/ 78478 w 2437871"/>
                <a:gd name="connsiteY4003" fmla="*/ 396566 h 1574215"/>
                <a:gd name="connsiteX4004" fmla="*/ 78478 w 2437871"/>
                <a:gd name="connsiteY4004" fmla="*/ 392550 h 1574215"/>
                <a:gd name="connsiteX4005" fmla="*/ 1648756 w 2437871"/>
                <a:gd name="connsiteY4005" fmla="*/ 396566 h 1574215"/>
                <a:gd name="connsiteX4006" fmla="*/ 1648756 w 2437871"/>
                <a:gd name="connsiteY4006" fmla="*/ 392550 h 1574215"/>
                <a:gd name="connsiteX4007" fmla="*/ 1574295 w 2437871"/>
                <a:gd name="connsiteY4007" fmla="*/ 392550 h 1574215"/>
                <a:gd name="connsiteX4008" fmla="*/ 1574295 w 2437871"/>
                <a:gd name="connsiteY4008" fmla="*/ 396566 h 1574215"/>
                <a:gd name="connsiteX4009" fmla="*/ 1648756 w 2437871"/>
                <a:gd name="connsiteY4009" fmla="*/ 396566 h 1574215"/>
                <a:gd name="connsiteX4010" fmla="*/ 1020613 w 2437871"/>
                <a:gd name="connsiteY4010" fmla="*/ 396566 h 1574215"/>
                <a:gd name="connsiteX4011" fmla="*/ 1020613 w 2437871"/>
                <a:gd name="connsiteY4011" fmla="*/ 392550 h 1574215"/>
                <a:gd name="connsiteX4012" fmla="*/ 946151 w 2437871"/>
                <a:gd name="connsiteY4012" fmla="*/ 392550 h 1574215"/>
                <a:gd name="connsiteX4013" fmla="*/ 946151 w 2437871"/>
                <a:gd name="connsiteY4013" fmla="*/ 396566 h 1574215"/>
                <a:gd name="connsiteX4014" fmla="*/ 1020613 w 2437871"/>
                <a:gd name="connsiteY4014" fmla="*/ 396566 h 1574215"/>
                <a:gd name="connsiteX4015" fmla="*/ 2280836 w 2437871"/>
                <a:gd name="connsiteY4015" fmla="*/ 396566 h 1574215"/>
                <a:gd name="connsiteX4016" fmla="*/ 2355298 w 2437871"/>
                <a:gd name="connsiteY4016" fmla="*/ 396566 h 1574215"/>
                <a:gd name="connsiteX4017" fmla="*/ 2355298 w 2437871"/>
                <a:gd name="connsiteY4017" fmla="*/ 392550 h 1574215"/>
                <a:gd name="connsiteX4018" fmla="*/ 2280836 w 2437871"/>
                <a:gd name="connsiteY4018" fmla="*/ 392550 h 1574215"/>
                <a:gd name="connsiteX4019" fmla="*/ 2280836 w 2437871"/>
                <a:gd name="connsiteY4019" fmla="*/ 396566 h 1574215"/>
                <a:gd name="connsiteX4020" fmla="*/ 2123800 w 2437871"/>
                <a:gd name="connsiteY4020" fmla="*/ 396566 h 1574215"/>
                <a:gd name="connsiteX4021" fmla="*/ 2198262 w 2437871"/>
                <a:gd name="connsiteY4021" fmla="*/ 396566 h 1574215"/>
                <a:gd name="connsiteX4022" fmla="*/ 2198262 w 2437871"/>
                <a:gd name="connsiteY4022" fmla="*/ 392550 h 1574215"/>
                <a:gd name="connsiteX4023" fmla="*/ 2123800 w 2437871"/>
                <a:gd name="connsiteY4023" fmla="*/ 392550 h 1574215"/>
                <a:gd name="connsiteX4024" fmla="*/ 2123800 w 2437871"/>
                <a:gd name="connsiteY4024" fmla="*/ 396566 h 1574215"/>
                <a:gd name="connsiteX4025" fmla="*/ 549585 w 2437871"/>
                <a:gd name="connsiteY4025" fmla="*/ 396566 h 1574215"/>
                <a:gd name="connsiteX4026" fmla="*/ 549585 w 2437871"/>
                <a:gd name="connsiteY4026" fmla="*/ 392550 h 1574215"/>
                <a:gd name="connsiteX4027" fmla="*/ 475124 w 2437871"/>
                <a:gd name="connsiteY4027" fmla="*/ 392550 h 1574215"/>
                <a:gd name="connsiteX4028" fmla="*/ 475124 w 2437871"/>
                <a:gd name="connsiteY4028" fmla="*/ 396566 h 1574215"/>
                <a:gd name="connsiteX4029" fmla="*/ 549585 w 2437871"/>
                <a:gd name="connsiteY4029" fmla="*/ 396566 h 1574215"/>
                <a:gd name="connsiteX4030" fmla="*/ 706621 w 2437871"/>
                <a:gd name="connsiteY4030" fmla="*/ 396566 h 1574215"/>
                <a:gd name="connsiteX4031" fmla="*/ 706621 w 2437871"/>
                <a:gd name="connsiteY4031" fmla="*/ 392550 h 1574215"/>
                <a:gd name="connsiteX4032" fmla="*/ 632160 w 2437871"/>
                <a:gd name="connsiteY4032" fmla="*/ 392550 h 1574215"/>
                <a:gd name="connsiteX4033" fmla="*/ 632160 w 2437871"/>
                <a:gd name="connsiteY4033" fmla="*/ 396566 h 1574215"/>
                <a:gd name="connsiteX4034" fmla="*/ 706621 w 2437871"/>
                <a:gd name="connsiteY4034" fmla="*/ 396566 h 1574215"/>
                <a:gd name="connsiteX4035" fmla="*/ 942135 w 2437871"/>
                <a:gd name="connsiteY4035" fmla="*/ 396566 h 1574215"/>
                <a:gd name="connsiteX4036" fmla="*/ 942135 w 2437871"/>
                <a:gd name="connsiteY4036" fmla="*/ 392550 h 1574215"/>
                <a:gd name="connsiteX4037" fmla="*/ 867673 w 2437871"/>
                <a:gd name="connsiteY4037" fmla="*/ 392550 h 1574215"/>
                <a:gd name="connsiteX4038" fmla="*/ 867673 w 2437871"/>
                <a:gd name="connsiteY4038" fmla="*/ 396566 h 1574215"/>
                <a:gd name="connsiteX4039" fmla="*/ 942135 w 2437871"/>
                <a:gd name="connsiteY4039" fmla="*/ 396566 h 1574215"/>
                <a:gd name="connsiteX4040" fmla="*/ 628063 w 2437871"/>
                <a:gd name="connsiteY4040" fmla="*/ 396566 h 1574215"/>
                <a:gd name="connsiteX4041" fmla="*/ 628063 w 2437871"/>
                <a:gd name="connsiteY4041" fmla="*/ 392550 h 1574215"/>
                <a:gd name="connsiteX4042" fmla="*/ 553602 w 2437871"/>
                <a:gd name="connsiteY4042" fmla="*/ 392550 h 1574215"/>
                <a:gd name="connsiteX4043" fmla="*/ 553602 w 2437871"/>
                <a:gd name="connsiteY4043" fmla="*/ 396566 h 1574215"/>
                <a:gd name="connsiteX4044" fmla="*/ 628063 w 2437871"/>
                <a:gd name="connsiteY4044" fmla="*/ 396566 h 1574215"/>
                <a:gd name="connsiteX4045" fmla="*/ 785099 w 2437871"/>
                <a:gd name="connsiteY4045" fmla="*/ 396566 h 1574215"/>
                <a:gd name="connsiteX4046" fmla="*/ 785099 w 2437871"/>
                <a:gd name="connsiteY4046" fmla="*/ 392550 h 1574215"/>
                <a:gd name="connsiteX4047" fmla="*/ 710638 w 2437871"/>
                <a:gd name="connsiteY4047" fmla="*/ 392550 h 1574215"/>
                <a:gd name="connsiteX4048" fmla="*/ 710638 w 2437871"/>
                <a:gd name="connsiteY4048" fmla="*/ 396566 h 1574215"/>
                <a:gd name="connsiteX4049" fmla="*/ 785099 w 2437871"/>
                <a:gd name="connsiteY4049" fmla="*/ 396566 h 1574215"/>
                <a:gd name="connsiteX4050" fmla="*/ 2359394 w 2437871"/>
                <a:gd name="connsiteY4050" fmla="*/ 396566 h 1574215"/>
                <a:gd name="connsiteX4051" fmla="*/ 2433856 w 2437871"/>
                <a:gd name="connsiteY4051" fmla="*/ 396566 h 1574215"/>
                <a:gd name="connsiteX4052" fmla="*/ 2433856 w 2437871"/>
                <a:gd name="connsiteY4052" fmla="*/ 392550 h 1574215"/>
                <a:gd name="connsiteX4053" fmla="*/ 2359394 w 2437871"/>
                <a:gd name="connsiteY4053" fmla="*/ 392550 h 1574215"/>
                <a:gd name="connsiteX4054" fmla="*/ 2359394 w 2437871"/>
                <a:gd name="connsiteY4054" fmla="*/ 396566 h 1574215"/>
                <a:gd name="connsiteX4055" fmla="*/ 157036 w 2437871"/>
                <a:gd name="connsiteY4055" fmla="*/ 392550 h 1574215"/>
                <a:gd name="connsiteX4056" fmla="*/ 82574 w 2437871"/>
                <a:gd name="connsiteY4056" fmla="*/ 392550 h 1574215"/>
                <a:gd name="connsiteX4057" fmla="*/ 82574 w 2437871"/>
                <a:gd name="connsiteY4057" fmla="*/ 396566 h 1574215"/>
                <a:gd name="connsiteX4058" fmla="*/ 157036 w 2437871"/>
                <a:gd name="connsiteY4058" fmla="*/ 396566 h 1574215"/>
                <a:gd name="connsiteX4059" fmla="*/ 157036 w 2437871"/>
                <a:gd name="connsiteY4059" fmla="*/ 392550 h 1574215"/>
                <a:gd name="connsiteX4060" fmla="*/ 863657 w 2437871"/>
                <a:gd name="connsiteY4060" fmla="*/ 396566 h 1574215"/>
                <a:gd name="connsiteX4061" fmla="*/ 863657 w 2437871"/>
                <a:gd name="connsiteY4061" fmla="*/ 392550 h 1574215"/>
                <a:gd name="connsiteX4062" fmla="*/ 789196 w 2437871"/>
                <a:gd name="connsiteY4062" fmla="*/ 392550 h 1574215"/>
                <a:gd name="connsiteX4063" fmla="*/ 789196 w 2437871"/>
                <a:gd name="connsiteY4063" fmla="*/ 396566 h 1574215"/>
                <a:gd name="connsiteX4064" fmla="*/ 863657 w 2437871"/>
                <a:gd name="connsiteY4064" fmla="*/ 396566 h 1574215"/>
                <a:gd name="connsiteX4065" fmla="*/ 471108 w 2437871"/>
                <a:gd name="connsiteY4065" fmla="*/ 396566 h 1574215"/>
                <a:gd name="connsiteX4066" fmla="*/ 471108 w 2437871"/>
                <a:gd name="connsiteY4066" fmla="*/ 392550 h 1574215"/>
                <a:gd name="connsiteX4067" fmla="*/ 396646 w 2437871"/>
                <a:gd name="connsiteY4067" fmla="*/ 392550 h 1574215"/>
                <a:gd name="connsiteX4068" fmla="*/ 396646 w 2437871"/>
                <a:gd name="connsiteY4068" fmla="*/ 396566 h 1574215"/>
                <a:gd name="connsiteX4069" fmla="*/ 471108 w 2437871"/>
                <a:gd name="connsiteY4069" fmla="*/ 396566 h 1574215"/>
                <a:gd name="connsiteX4070" fmla="*/ 1962748 w 2437871"/>
                <a:gd name="connsiteY4070" fmla="*/ 475124 h 1574215"/>
                <a:gd name="connsiteX4071" fmla="*/ 1962748 w 2437871"/>
                <a:gd name="connsiteY4071" fmla="*/ 471108 h 1574215"/>
                <a:gd name="connsiteX4072" fmla="*/ 1888286 w 2437871"/>
                <a:gd name="connsiteY4072" fmla="*/ 471108 h 1574215"/>
                <a:gd name="connsiteX4073" fmla="*/ 1888286 w 2437871"/>
                <a:gd name="connsiteY4073" fmla="*/ 475124 h 1574215"/>
                <a:gd name="connsiteX4074" fmla="*/ 1962748 w 2437871"/>
                <a:gd name="connsiteY4074" fmla="*/ 475124 h 1574215"/>
                <a:gd name="connsiteX4075" fmla="*/ 471108 w 2437871"/>
                <a:gd name="connsiteY4075" fmla="*/ 471108 h 1574215"/>
                <a:gd name="connsiteX4076" fmla="*/ 396646 w 2437871"/>
                <a:gd name="connsiteY4076" fmla="*/ 471108 h 1574215"/>
                <a:gd name="connsiteX4077" fmla="*/ 396646 w 2437871"/>
                <a:gd name="connsiteY4077" fmla="*/ 475124 h 1574215"/>
                <a:gd name="connsiteX4078" fmla="*/ 471108 w 2437871"/>
                <a:gd name="connsiteY4078" fmla="*/ 475124 h 1574215"/>
                <a:gd name="connsiteX4079" fmla="*/ 471108 w 2437871"/>
                <a:gd name="connsiteY4079" fmla="*/ 471108 h 1574215"/>
                <a:gd name="connsiteX4080" fmla="*/ 1334685 w 2437871"/>
                <a:gd name="connsiteY4080" fmla="*/ 475124 h 1574215"/>
                <a:gd name="connsiteX4081" fmla="*/ 1334685 w 2437871"/>
                <a:gd name="connsiteY4081" fmla="*/ 471108 h 1574215"/>
                <a:gd name="connsiteX4082" fmla="*/ 1260223 w 2437871"/>
                <a:gd name="connsiteY4082" fmla="*/ 471108 h 1574215"/>
                <a:gd name="connsiteX4083" fmla="*/ 1260223 w 2437871"/>
                <a:gd name="connsiteY4083" fmla="*/ 475124 h 1574215"/>
                <a:gd name="connsiteX4084" fmla="*/ 1334685 w 2437871"/>
                <a:gd name="connsiteY4084" fmla="*/ 475124 h 1574215"/>
                <a:gd name="connsiteX4085" fmla="*/ 942135 w 2437871"/>
                <a:gd name="connsiteY4085" fmla="*/ 475124 h 1574215"/>
                <a:gd name="connsiteX4086" fmla="*/ 942135 w 2437871"/>
                <a:gd name="connsiteY4086" fmla="*/ 471108 h 1574215"/>
                <a:gd name="connsiteX4087" fmla="*/ 867673 w 2437871"/>
                <a:gd name="connsiteY4087" fmla="*/ 471108 h 1574215"/>
                <a:gd name="connsiteX4088" fmla="*/ 867673 w 2437871"/>
                <a:gd name="connsiteY4088" fmla="*/ 475124 h 1574215"/>
                <a:gd name="connsiteX4089" fmla="*/ 942135 w 2437871"/>
                <a:gd name="connsiteY4089" fmla="*/ 475124 h 1574215"/>
                <a:gd name="connsiteX4090" fmla="*/ 2359394 w 2437871"/>
                <a:gd name="connsiteY4090" fmla="*/ 475124 h 1574215"/>
                <a:gd name="connsiteX4091" fmla="*/ 2433856 w 2437871"/>
                <a:gd name="connsiteY4091" fmla="*/ 475124 h 1574215"/>
                <a:gd name="connsiteX4092" fmla="*/ 2433856 w 2437871"/>
                <a:gd name="connsiteY4092" fmla="*/ 471108 h 1574215"/>
                <a:gd name="connsiteX4093" fmla="*/ 2359394 w 2437871"/>
                <a:gd name="connsiteY4093" fmla="*/ 471108 h 1574215"/>
                <a:gd name="connsiteX4094" fmla="*/ 2359394 w 2437871"/>
                <a:gd name="connsiteY4094" fmla="*/ 475124 h 1574215"/>
                <a:gd name="connsiteX4095" fmla="*/ 1727234 w 2437871"/>
                <a:gd name="connsiteY4095" fmla="*/ 475124 h 1574215"/>
                <a:gd name="connsiteX4096" fmla="*/ 1727234 w 2437871"/>
                <a:gd name="connsiteY4096" fmla="*/ 471108 h 1574215"/>
                <a:gd name="connsiteX4097" fmla="*/ 1652773 w 2437871"/>
                <a:gd name="connsiteY4097" fmla="*/ 471108 h 1574215"/>
                <a:gd name="connsiteX4098" fmla="*/ 1652773 w 2437871"/>
                <a:gd name="connsiteY4098" fmla="*/ 475124 h 1574215"/>
                <a:gd name="connsiteX4099" fmla="*/ 1727234 w 2437871"/>
                <a:gd name="connsiteY4099" fmla="*/ 475124 h 1574215"/>
                <a:gd name="connsiteX4100" fmla="*/ 157036 w 2437871"/>
                <a:gd name="connsiteY4100" fmla="*/ 471108 h 1574215"/>
                <a:gd name="connsiteX4101" fmla="*/ 82574 w 2437871"/>
                <a:gd name="connsiteY4101" fmla="*/ 471108 h 1574215"/>
                <a:gd name="connsiteX4102" fmla="*/ 82574 w 2437871"/>
                <a:gd name="connsiteY4102" fmla="*/ 475124 h 1574215"/>
                <a:gd name="connsiteX4103" fmla="*/ 157036 w 2437871"/>
                <a:gd name="connsiteY4103" fmla="*/ 475124 h 1574215"/>
                <a:gd name="connsiteX4104" fmla="*/ 157036 w 2437871"/>
                <a:gd name="connsiteY4104" fmla="*/ 471108 h 1574215"/>
                <a:gd name="connsiteX4105" fmla="*/ 1491721 w 2437871"/>
                <a:gd name="connsiteY4105" fmla="*/ 475124 h 1574215"/>
                <a:gd name="connsiteX4106" fmla="*/ 1491721 w 2437871"/>
                <a:gd name="connsiteY4106" fmla="*/ 471108 h 1574215"/>
                <a:gd name="connsiteX4107" fmla="*/ 1417259 w 2437871"/>
                <a:gd name="connsiteY4107" fmla="*/ 471108 h 1574215"/>
                <a:gd name="connsiteX4108" fmla="*/ 1417259 w 2437871"/>
                <a:gd name="connsiteY4108" fmla="*/ 475124 h 1574215"/>
                <a:gd name="connsiteX4109" fmla="*/ 1491721 w 2437871"/>
                <a:gd name="connsiteY4109" fmla="*/ 475124 h 1574215"/>
                <a:gd name="connsiteX4110" fmla="*/ 1648756 w 2437871"/>
                <a:gd name="connsiteY4110" fmla="*/ 475124 h 1574215"/>
                <a:gd name="connsiteX4111" fmla="*/ 1648756 w 2437871"/>
                <a:gd name="connsiteY4111" fmla="*/ 471108 h 1574215"/>
                <a:gd name="connsiteX4112" fmla="*/ 1574295 w 2437871"/>
                <a:gd name="connsiteY4112" fmla="*/ 471108 h 1574215"/>
                <a:gd name="connsiteX4113" fmla="*/ 1574295 w 2437871"/>
                <a:gd name="connsiteY4113" fmla="*/ 475124 h 1574215"/>
                <a:gd name="connsiteX4114" fmla="*/ 1648756 w 2437871"/>
                <a:gd name="connsiteY4114" fmla="*/ 475124 h 1574215"/>
                <a:gd name="connsiteX4115" fmla="*/ 2123800 w 2437871"/>
                <a:gd name="connsiteY4115" fmla="*/ 475124 h 1574215"/>
                <a:gd name="connsiteX4116" fmla="*/ 2198262 w 2437871"/>
                <a:gd name="connsiteY4116" fmla="*/ 475124 h 1574215"/>
                <a:gd name="connsiteX4117" fmla="*/ 2198262 w 2437871"/>
                <a:gd name="connsiteY4117" fmla="*/ 471108 h 1574215"/>
                <a:gd name="connsiteX4118" fmla="*/ 2123800 w 2437871"/>
                <a:gd name="connsiteY4118" fmla="*/ 471108 h 1574215"/>
                <a:gd name="connsiteX4119" fmla="*/ 2123800 w 2437871"/>
                <a:gd name="connsiteY4119" fmla="*/ 475124 h 1574215"/>
                <a:gd name="connsiteX4120" fmla="*/ 1413243 w 2437871"/>
                <a:gd name="connsiteY4120" fmla="*/ 475124 h 1574215"/>
                <a:gd name="connsiteX4121" fmla="*/ 1413243 w 2437871"/>
                <a:gd name="connsiteY4121" fmla="*/ 471108 h 1574215"/>
                <a:gd name="connsiteX4122" fmla="*/ 1338781 w 2437871"/>
                <a:gd name="connsiteY4122" fmla="*/ 471108 h 1574215"/>
                <a:gd name="connsiteX4123" fmla="*/ 1338781 w 2437871"/>
                <a:gd name="connsiteY4123" fmla="*/ 475124 h 1574215"/>
                <a:gd name="connsiteX4124" fmla="*/ 1413243 w 2437871"/>
                <a:gd name="connsiteY4124" fmla="*/ 475124 h 1574215"/>
                <a:gd name="connsiteX4125" fmla="*/ 2280836 w 2437871"/>
                <a:gd name="connsiteY4125" fmla="*/ 475124 h 1574215"/>
                <a:gd name="connsiteX4126" fmla="*/ 2355298 w 2437871"/>
                <a:gd name="connsiteY4126" fmla="*/ 475124 h 1574215"/>
                <a:gd name="connsiteX4127" fmla="*/ 2355298 w 2437871"/>
                <a:gd name="connsiteY4127" fmla="*/ 471108 h 1574215"/>
                <a:gd name="connsiteX4128" fmla="*/ 2280836 w 2437871"/>
                <a:gd name="connsiteY4128" fmla="*/ 471108 h 1574215"/>
                <a:gd name="connsiteX4129" fmla="*/ 2280836 w 2437871"/>
                <a:gd name="connsiteY4129" fmla="*/ 475124 h 1574215"/>
                <a:gd name="connsiteX4130" fmla="*/ 314072 w 2437871"/>
                <a:gd name="connsiteY4130" fmla="*/ 471108 h 1574215"/>
                <a:gd name="connsiteX4131" fmla="*/ 239610 w 2437871"/>
                <a:gd name="connsiteY4131" fmla="*/ 471108 h 1574215"/>
                <a:gd name="connsiteX4132" fmla="*/ 239610 w 2437871"/>
                <a:gd name="connsiteY4132" fmla="*/ 475124 h 1574215"/>
                <a:gd name="connsiteX4133" fmla="*/ 314072 w 2437871"/>
                <a:gd name="connsiteY4133" fmla="*/ 475124 h 1574215"/>
                <a:gd name="connsiteX4134" fmla="*/ 314072 w 2437871"/>
                <a:gd name="connsiteY4134" fmla="*/ 471108 h 1574215"/>
                <a:gd name="connsiteX4135" fmla="*/ 392550 w 2437871"/>
                <a:gd name="connsiteY4135" fmla="*/ 471108 h 1574215"/>
                <a:gd name="connsiteX4136" fmla="*/ 318088 w 2437871"/>
                <a:gd name="connsiteY4136" fmla="*/ 471108 h 1574215"/>
                <a:gd name="connsiteX4137" fmla="*/ 318088 w 2437871"/>
                <a:gd name="connsiteY4137" fmla="*/ 475124 h 1574215"/>
                <a:gd name="connsiteX4138" fmla="*/ 392550 w 2437871"/>
                <a:gd name="connsiteY4138" fmla="*/ 475124 h 1574215"/>
                <a:gd name="connsiteX4139" fmla="*/ 392550 w 2437871"/>
                <a:gd name="connsiteY4139" fmla="*/ 471108 h 1574215"/>
                <a:gd name="connsiteX4140" fmla="*/ 1570198 w 2437871"/>
                <a:gd name="connsiteY4140" fmla="*/ 475124 h 1574215"/>
                <a:gd name="connsiteX4141" fmla="*/ 1570198 w 2437871"/>
                <a:gd name="connsiteY4141" fmla="*/ 471108 h 1574215"/>
                <a:gd name="connsiteX4142" fmla="*/ 1495737 w 2437871"/>
                <a:gd name="connsiteY4142" fmla="*/ 471108 h 1574215"/>
                <a:gd name="connsiteX4143" fmla="*/ 1495737 w 2437871"/>
                <a:gd name="connsiteY4143" fmla="*/ 475124 h 1574215"/>
                <a:gd name="connsiteX4144" fmla="*/ 1570198 w 2437871"/>
                <a:gd name="connsiteY4144" fmla="*/ 475124 h 1574215"/>
                <a:gd name="connsiteX4145" fmla="*/ 628063 w 2437871"/>
                <a:gd name="connsiteY4145" fmla="*/ 475124 h 1574215"/>
                <a:gd name="connsiteX4146" fmla="*/ 628063 w 2437871"/>
                <a:gd name="connsiteY4146" fmla="*/ 471108 h 1574215"/>
                <a:gd name="connsiteX4147" fmla="*/ 553602 w 2437871"/>
                <a:gd name="connsiteY4147" fmla="*/ 471108 h 1574215"/>
                <a:gd name="connsiteX4148" fmla="*/ 553602 w 2437871"/>
                <a:gd name="connsiteY4148" fmla="*/ 475124 h 1574215"/>
                <a:gd name="connsiteX4149" fmla="*/ 628063 w 2437871"/>
                <a:gd name="connsiteY4149" fmla="*/ 475124 h 1574215"/>
                <a:gd name="connsiteX4150" fmla="*/ 1020613 w 2437871"/>
                <a:gd name="connsiteY4150" fmla="*/ 475124 h 1574215"/>
                <a:gd name="connsiteX4151" fmla="*/ 1020613 w 2437871"/>
                <a:gd name="connsiteY4151" fmla="*/ 471108 h 1574215"/>
                <a:gd name="connsiteX4152" fmla="*/ 946151 w 2437871"/>
                <a:gd name="connsiteY4152" fmla="*/ 471108 h 1574215"/>
                <a:gd name="connsiteX4153" fmla="*/ 946151 w 2437871"/>
                <a:gd name="connsiteY4153" fmla="*/ 475124 h 1574215"/>
                <a:gd name="connsiteX4154" fmla="*/ 1020613 w 2437871"/>
                <a:gd name="connsiteY4154" fmla="*/ 475124 h 1574215"/>
                <a:gd name="connsiteX4155" fmla="*/ 78478 w 2437871"/>
                <a:gd name="connsiteY4155" fmla="*/ 471108 h 1574215"/>
                <a:gd name="connsiteX4156" fmla="*/ 4016 w 2437871"/>
                <a:gd name="connsiteY4156" fmla="*/ 471108 h 1574215"/>
                <a:gd name="connsiteX4157" fmla="*/ 4016 w 2437871"/>
                <a:gd name="connsiteY4157" fmla="*/ 475124 h 1574215"/>
                <a:gd name="connsiteX4158" fmla="*/ 78478 w 2437871"/>
                <a:gd name="connsiteY4158" fmla="*/ 475124 h 1574215"/>
                <a:gd name="connsiteX4159" fmla="*/ 78478 w 2437871"/>
                <a:gd name="connsiteY4159" fmla="*/ 471108 h 1574215"/>
                <a:gd name="connsiteX4160" fmla="*/ 2202358 w 2437871"/>
                <a:gd name="connsiteY4160" fmla="*/ 475124 h 1574215"/>
                <a:gd name="connsiteX4161" fmla="*/ 2276820 w 2437871"/>
                <a:gd name="connsiteY4161" fmla="*/ 475124 h 1574215"/>
                <a:gd name="connsiteX4162" fmla="*/ 2276820 w 2437871"/>
                <a:gd name="connsiteY4162" fmla="*/ 471108 h 1574215"/>
                <a:gd name="connsiteX4163" fmla="*/ 2202358 w 2437871"/>
                <a:gd name="connsiteY4163" fmla="*/ 471108 h 1574215"/>
                <a:gd name="connsiteX4164" fmla="*/ 2202358 w 2437871"/>
                <a:gd name="connsiteY4164" fmla="*/ 475124 h 1574215"/>
                <a:gd name="connsiteX4165" fmla="*/ 549585 w 2437871"/>
                <a:gd name="connsiteY4165" fmla="*/ 475124 h 1574215"/>
                <a:gd name="connsiteX4166" fmla="*/ 549585 w 2437871"/>
                <a:gd name="connsiteY4166" fmla="*/ 471108 h 1574215"/>
                <a:gd name="connsiteX4167" fmla="*/ 475124 w 2437871"/>
                <a:gd name="connsiteY4167" fmla="*/ 471108 h 1574215"/>
                <a:gd name="connsiteX4168" fmla="*/ 475124 w 2437871"/>
                <a:gd name="connsiteY4168" fmla="*/ 475124 h 1574215"/>
                <a:gd name="connsiteX4169" fmla="*/ 549585 w 2437871"/>
                <a:gd name="connsiteY4169" fmla="*/ 475124 h 1574215"/>
                <a:gd name="connsiteX4170" fmla="*/ 706621 w 2437871"/>
                <a:gd name="connsiteY4170" fmla="*/ 475124 h 1574215"/>
                <a:gd name="connsiteX4171" fmla="*/ 706621 w 2437871"/>
                <a:gd name="connsiteY4171" fmla="*/ 471108 h 1574215"/>
                <a:gd name="connsiteX4172" fmla="*/ 632160 w 2437871"/>
                <a:gd name="connsiteY4172" fmla="*/ 471108 h 1574215"/>
                <a:gd name="connsiteX4173" fmla="*/ 632160 w 2437871"/>
                <a:gd name="connsiteY4173" fmla="*/ 475124 h 1574215"/>
                <a:gd name="connsiteX4174" fmla="*/ 706621 w 2437871"/>
                <a:gd name="connsiteY4174" fmla="*/ 475124 h 1574215"/>
                <a:gd name="connsiteX4175" fmla="*/ 785099 w 2437871"/>
                <a:gd name="connsiteY4175" fmla="*/ 475124 h 1574215"/>
                <a:gd name="connsiteX4176" fmla="*/ 785099 w 2437871"/>
                <a:gd name="connsiteY4176" fmla="*/ 471108 h 1574215"/>
                <a:gd name="connsiteX4177" fmla="*/ 710638 w 2437871"/>
                <a:gd name="connsiteY4177" fmla="*/ 471108 h 1574215"/>
                <a:gd name="connsiteX4178" fmla="*/ 710638 w 2437871"/>
                <a:gd name="connsiteY4178" fmla="*/ 475124 h 1574215"/>
                <a:gd name="connsiteX4179" fmla="*/ 785099 w 2437871"/>
                <a:gd name="connsiteY4179" fmla="*/ 475124 h 1574215"/>
                <a:gd name="connsiteX4180" fmla="*/ 2045322 w 2437871"/>
                <a:gd name="connsiteY4180" fmla="*/ 475124 h 1574215"/>
                <a:gd name="connsiteX4181" fmla="*/ 2119784 w 2437871"/>
                <a:gd name="connsiteY4181" fmla="*/ 475124 h 1574215"/>
                <a:gd name="connsiteX4182" fmla="*/ 2119784 w 2437871"/>
                <a:gd name="connsiteY4182" fmla="*/ 471108 h 1574215"/>
                <a:gd name="connsiteX4183" fmla="*/ 2045322 w 2437871"/>
                <a:gd name="connsiteY4183" fmla="*/ 471108 h 1574215"/>
                <a:gd name="connsiteX4184" fmla="*/ 2045322 w 2437871"/>
                <a:gd name="connsiteY4184" fmla="*/ 475124 h 1574215"/>
                <a:gd name="connsiteX4185" fmla="*/ 1884270 w 2437871"/>
                <a:gd name="connsiteY4185" fmla="*/ 475124 h 1574215"/>
                <a:gd name="connsiteX4186" fmla="*/ 1884270 w 2437871"/>
                <a:gd name="connsiteY4186" fmla="*/ 471108 h 1574215"/>
                <a:gd name="connsiteX4187" fmla="*/ 1809809 w 2437871"/>
                <a:gd name="connsiteY4187" fmla="*/ 471108 h 1574215"/>
                <a:gd name="connsiteX4188" fmla="*/ 1809809 w 2437871"/>
                <a:gd name="connsiteY4188" fmla="*/ 475124 h 1574215"/>
                <a:gd name="connsiteX4189" fmla="*/ 1884270 w 2437871"/>
                <a:gd name="connsiteY4189" fmla="*/ 475124 h 1574215"/>
                <a:gd name="connsiteX4190" fmla="*/ 1805792 w 2437871"/>
                <a:gd name="connsiteY4190" fmla="*/ 475124 h 1574215"/>
                <a:gd name="connsiteX4191" fmla="*/ 1805792 w 2437871"/>
                <a:gd name="connsiteY4191" fmla="*/ 471108 h 1574215"/>
                <a:gd name="connsiteX4192" fmla="*/ 1731331 w 2437871"/>
                <a:gd name="connsiteY4192" fmla="*/ 471108 h 1574215"/>
                <a:gd name="connsiteX4193" fmla="*/ 1731331 w 2437871"/>
                <a:gd name="connsiteY4193" fmla="*/ 475124 h 1574215"/>
                <a:gd name="connsiteX4194" fmla="*/ 1805792 w 2437871"/>
                <a:gd name="connsiteY4194" fmla="*/ 475124 h 1574215"/>
                <a:gd name="connsiteX4195" fmla="*/ 1177649 w 2437871"/>
                <a:gd name="connsiteY4195" fmla="*/ 475124 h 1574215"/>
                <a:gd name="connsiteX4196" fmla="*/ 1177649 w 2437871"/>
                <a:gd name="connsiteY4196" fmla="*/ 471108 h 1574215"/>
                <a:gd name="connsiteX4197" fmla="*/ 1103187 w 2437871"/>
                <a:gd name="connsiteY4197" fmla="*/ 471108 h 1574215"/>
                <a:gd name="connsiteX4198" fmla="*/ 1103187 w 2437871"/>
                <a:gd name="connsiteY4198" fmla="*/ 475124 h 1574215"/>
                <a:gd name="connsiteX4199" fmla="*/ 1177649 w 2437871"/>
                <a:gd name="connsiteY4199" fmla="*/ 475124 h 1574215"/>
                <a:gd name="connsiteX4200" fmla="*/ 235514 w 2437871"/>
                <a:gd name="connsiteY4200" fmla="*/ 471108 h 1574215"/>
                <a:gd name="connsiteX4201" fmla="*/ 161052 w 2437871"/>
                <a:gd name="connsiteY4201" fmla="*/ 471108 h 1574215"/>
                <a:gd name="connsiteX4202" fmla="*/ 161052 w 2437871"/>
                <a:gd name="connsiteY4202" fmla="*/ 475124 h 1574215"/>
                <a:gd name="connsiteX4203" fmla="*/ 235514 w 2437871"/>
                <a:gd name="connsiteY4203" fmla="*/ 475124 h 1574215"/>
                <a:gd name="connsiteX4204" fmla="*/ 235514 w 2437871"/>
                <a:gd name="connsiteY4204" fmla="*/ 471108 h 1574215"/>
                <a:gd name="connsiteX4205" fmla="*/ 1256207 w 2437871"/>
                <a:gd name="connsiteY4205" fmla="*/ 475124 h 1574215"/>
                <a:gd name="connsiteX4206" fmla="*/ 1256207 w 2437871"/>
                <a:gd name="connsiteY4206" fmla="*/ 471108 h 1574215"/>
                <a:gd name="connsiteX4207" fmla="*/ 1181745 w 2437871"/>
                <a:gd name="connsiteY4207" fmla="*/ 471108 h 1574215"/>
                <a:gd name="connsiteX4208" fmla="*/ 1181745 w 2437871"/>
                <a:gd name="connsiteY4208" fmla="*/ 475124 h 1574215"/>
                <a:gd name="connsiteX4209" fmla="*/ 1256207 w 2437871"/>
                <a:gd name="connsiteY4209" fmla="*/ 475124 h 1574215"/>
                <a:gd name="connsiteX4210" fmla="*/ 1966764 w 2437871"/>
                <a:gd name="connsiteY4210" fmla="*/ 475124 h 1574215"/>
                <a:gd name="connsiteX4211" fmla="*/ 2041226 w 2437871"/>
                <a:gd name="connsiteY4211" fmla="*/ 475124 h 1574215"/>
                <a:gd name="connsiteX4212" fmla="*/ 2041226 w 2437871"/>
                <a:gd name="connsiteY4212" fmla="*/ 471108 h 1574215"/>
                <a:gd name="connsiteX4213" fmla="*/ 1966764 w 2437871"/>
                <a:gd name="connsiteY4213" fmla="*/ 471108 h 1574215"/>
                <a:gd name="connsiteX4214" fmla="*/ 1966764 w 2437871"/>
                <a:gd name="connsiteY4214" fmla="*/ 475124 h 1574215"/>
                <a:gd name="connsiteX4215" fmla="*/ 863657 w 2437871"/>
                <a:gd name="connsiteY4215" fmla="*/ 475124 h 1574215"/>
                <a:gd name="connsiteX4216" fmla="*/ 863657 w 2437871"/>
                <a:gd name="connsiteY4216" fmla="*/ 471108 h 1574215"/>
                <a:gd name="connsiteX4217" fmla="*/ 789196 w 2437871"/>
                <a:gd name="connsiteY4217" fmla="*/ 471108 h 1574215"/>
                <a:gd name="connsiteX4218" fmla="*/ 789196 w 2437871"/>
                <a:gd name="connsiteY4218" fmla="*/ 475124 h 1574215"/>
                <a:gd name="connsiteX4219" fmla="*/ 863657 w 2437871"/>
                <a:gd name="connsiteY4219" fmla="*/ 475124 h 1574215"/>
                <a:gd name="connsiteX4220" fmla="*/ 1099171 w 2437871"/>
                <a:gd name="connsiteY4220" fmla="*/ 475124 h 1574215"/>
                <a:gd name="connsiteX4221" fmla="*/ 1099171 w 2437871"/>
                <a:gd name="connsiteY4221" fmla="*/ 471108 h 1574215"/>
                <a:gd name="connsiteX4222" fmla="*/ 1024709 w 2437871"/>
                <a:gd name="connsiteY4222" fmla="*/ 471108 h 1574215"/>
                <a:gd name="connsiteX4223" fmla="*/ 1024709 w 2437871"/>
                <a:gd name="connsiteY4223" fmla="*/ 475124 h 1574215"/>
                <a:gd name="connsiteX4224" fmla="*/ 1099171 w 2437871"/>
                <a:gd name="connsiteY4224" fmla="*/ 475124 h 1574215"/>
                <a:gd name="connsiteX4225" fmla="*/ 2280836 w 2437871"/>
                <a:gd name="connsiteY4225" fmla="*/ 553602 h 1574215"/>
                <a:gd name="connsiteX4226" fmla="*/ 2355298 w 2437871"/>
                <a:gd name="connsiteY4226" fmla="*/ 553602 h 1574215"/>
                <a:gd name="connsiteX4227" fmla="*/ 2355298 w 2437871"/>
                <a:gd name="connsiteY4227" fmla="*/ 549586 h 1574215"/>
                <a:gd name="connsiteX4228" fmla="*/ 2280836 w 2437871"/>
                <a:gd name="connsiteY4228" fmla="*/ 549586 h 1574215"/>
                <a:gd name="connsiteX4229" fmla="*/ 2280836 w 2437871"/>
                <a:gd name="connsiteY4229" fmla="*/ 553602 h 1574215"/>
                <a:gd name="connsiteX4230" fmla="*/ 785099 w 2437871"/>
                <a:gd name="connsiteY4230" fmla="*/ 553602 h 1574215"/>
                <a:gd name="connsiteX4231" fmla="*/ 785099 w 2437871"/>
                <a:gd name="connsiteY4231" fmla="*/ 549586 h 1574215"/>
                <a:gd name="connsiteX4232" fmla="*/ 710638 w 2437871"/>
                <a:gd name="connsiteY4232" fmla="*/ 549586 h 1574215"/>
                <a:gd name="connsiteX4233" fmla="*/ 710638 w 2437871"/>
                <a:gd name="connsiteY4233" fmla="*/ 553602 h 1574215"/>
                <a:gd name="connsiteX4234" fmla="*/ 785099 w 2437871"/>
                <a:gd name="connsiteY4234" fmla="*/ 553602 h 1574215"/>
                <a:gd name="connsiteX4235" fmla="*/ 1099171 w 2437871"/>
                <a:gd name="connsiteY4235" fmla="*/ 553602 h 1574215"/>
                <a:gd name="connsiteX4236" fmla="*/ 1099171 w 2437871"/>
                <a:gd name="connsiteY4236" fmla="*/ 549586 h 1574215"/>
                <a:gd name="connsiteX4237" fmla="*/ 1024709 w 2437871"/>
                <a:gd name="connsiteY4237" fmla="*/ 549586 h 1574215"/>
                <a:gd name="connsiteX4238" fmla="*/ 1024709 w 2437871"/>
                <a:gd name="connsiteY4238" fmla="*/ 553602 h 1574215"/>
                <a:gd name="connsiteX4239" fmla="*/ 1099171 w 2437871"/>
                <a:gd name="connsiteY4239" fmla="*/ 553602 h 1574215"/>
                <a:gd name="connsiteX4240" fmla="*/ 1884270 w 2437871"/>
                <a:gd name="connsiteY4240" fmla="*/ 553602 h 1574215"/>
                <a:gd name="connsiteX4241" fmla="*/ 1884270 w 2437871"/>
                <a:gd name="connsiteY4241" fmla="*/ 549586 h 1574215"/>
                <a:gd name="connsiteX4242" fmla="*/ 1809809 w 2437871"/>
                <a:gd name="connsiteY4242" fmla="*/ 549586 h 1574215"/>
                <a:gd name="connsiteX4243" fmla="*/ 1809809 w 2437871"/>
                <a:gd name="connsiteY4243" fmla="*/ 553602 h 1574215"/>
                <a:gd name="connsiteX4244" fmla="*/ 1884270 w 2437871"/>
                <a:gd name="connsiteY4244" fmla="*/ 553602 h 1574215"/>
                <a:gd name="connsiteX4245" fmla="*/ 2123800 w 2437871"/>
                <a:gd name="connsiteY4245" fmla="*/ 553602 h 1574215"/>
                <a:gd name="connsiteX4246" fmla="*/ 2198262 w 2437871"/>
                <a:gd name="connsiteY4246" fmla="*/ 553602 h 1574215"/>
                <a:gd name="connsiteX4247" fmla="*/ 2198262 w 2437871"/>
                <a:gd name="connsiteY4247" fmla="*/ 549586 h 1574215"/>
                <a:gd name="connsiteX4248" fmla="*/ 2123800 w 2437871"/>
                <a:gd name="connsiteY4248" fmla="*/ 549586 h 1574215"/>
                <a:gd name="connsiteX4249" fmla="*/ 2123800 w 2437871"/>
                <a:gd name="connsiteY4249" fmla="*/ 553602 h 1574215"/>
                <a:gd name="connsiteX4250" fmla="*/ 942135 w 2437871"/>
                <a:gd name="connsiteY4250" fmla="*/ 553602 h 1574215"/>
                <a:gd name="connsiteX4251" fmla="*/ 942135 w 2437871"/>
                <a:gd name="connsiteY4251" fmla="*/ 549586 h 1574215"/>
                <a:gd name="connsiteX4252" fmla="*/ 867673 w 2437871"/>
                <a:gd name="connsiteY4252" fmla="*/ 549586 h 1574215"/>
                <a:gd name="connsiteX4253" fmla="*/ 867673 w 2437871"/>
                <a:gd name="connsiteY4253" fmla="*/ 553602 h 1574215"/>
                <a:gd name="connsiteX4254" fmla="*/ 942135 w 2437871"/>
                <a:gd name="connsiteY4254" fmla="*/ 553602 h 1574215"/>
                <a:gd name="connsiteX4255" fmla="*/ 549585 w 2437871"/>
                <a:gd name="connsiteY4255" fmla="*/ 549586 h 1574215"/>
                <a:gd name="connsiteX4256" fmla="*/ 475124 w 2437871"/>
                <a:gd name="connsiteY4256" fmla="*/ 549586 h 1574215"/>
                <a:gd name="connsiteX4257" fmla="*/ 475124 w 2437871"/>
                <a:gd name="connsiteY4257" fmla="*/ 553602 h 1574215"/>
                <a:gd name="connsiteX4258" fmla="*/ 549585 w 2437871"/>
                <a:gd name="connsiteY4258" fmla="*/ 553602 h 1574215"/>
                <a:gd name="connsiteX4259" fmla="*/ 549585 w 2437871"/>
                <a:gd name="connsiteY4259" fmla="*/ 549586 h 1574215"/>
                <a:gd name="connsiteX4260" fmla="*/ 863657 w 2437871"/>
                <a:gd name="connsiteY4260" fmla="*/ 553602 h 1574215"/>
                <a:gd name="connsiteX4261" fmla="*/ 863657 w 2437871"/>
                <a:gd name="connsiteY4261" fmla="*/ 549586 h 1574215"/>
                <a:gd name="connsiteX4262" fmla="*/ 789196 w 2437871"/>
                <a:gd name="connsiteY4262" fmla="*/ 549586 h 1574215"/>
                <a:gd name="connsiteX4263" fmla="*/ 789196 w 2437871"/>
                <a:gd name="connsiteY4263" fmla="*/ 553602 h 1574215"/>
                <a:gd name="connsiteX4264" fmla="*/ 863657 w 2437871"/>
                <a:gd name="connsiteY4264" fmla="*/ 553602 h 1574215"/>
                <a:gd name="connsiteX4265" fmla="*/ 1805792 w 2437871"/>
                <a:gd name="connsiteY4265" fmla="*/ 553602 h 1574215"/>
                <a:gd name="connsiteX4266" fmla="*/ 1805792 w 2437871"/>
                <a:gd name="connsiteY4266" fmla="*/ 549586 h 1574215"/>
                <a:gd name="connsiteX4267" fmla="*/ 1731331 w 2437871"/>
                <a:gd name="connsiteY4267" fmla="*/ 549586 h 1574215"/>
                <a:gd name="connsiteX4268" fmla="*/ 1731331 w 2437871"/>
                <a:gd name="connsiteY4268" fmla="*/ 553602 h 1574215"/>
                <a:gd name="connsiteX4269" fmla="*/ 1805792 w 2437871"/>
                <a:gd name="connsiteY4269" fmla="*/ 553602 h 1574215"/>
                <a:gd name="connsiteX4270" fmla="*/ 1020613 w 2437871"/>
                <a:gd name="connsiteY4270" fmla="*/ 553602 h 1574215"/>
                <a:gd name="connsiteX4271" fmla="*/ 1020613 w 2437871"/>
                <a:gd name="connsiteY4271" fmla="*/ 549586 h 1574215"/>
                <a:gd name="connsiteX4272" fmla="*/ 946151 w 2437871"/>
                <a:gd name="connsiteY4272" fmla="*/ 549586 h 1574215"/>
                <a:gd name="connsiteX4273" fmla="*/ 946151 w 2437871"/>
                <a:gd name="connsiteY4273" fmla="*/ 553602 h 1574215"/>
                <a:gd name="connsiteX4274" fmla="*/ 1020613 w 2437871"/>
                <a:gd name="connsiteY4274" fmla="*/ 553602 h 1574215"/>
                <a:gd name="connsiteX4275" fmla="*/ 1491721 w 2437871"/>
                <a:gd name="connsiteY4275" fmla="*/ 553602 h 1574215"/>
                <a:gd name="connsiteX4276" fmla="*/ 1491721 w 2437871"/>
                <a:gd name="connsiteY4276" fmla="*/ 549586 h 1574215"/>
                <a:gd name="connsiteX4277" fmla="*/ 1417259 w 2437871"/>
                <a:gd name="connsiteY4277" fmla="*/ 549586 h 1574215"/>
                <a:gd name="connsiteX4278" fmla="*/ 1417259 w 2437871"/>
                <a:gd name="connsiteY4278" fmla="*/ 553602 h 1574215"/>
                <a:gd name="connsiteX4279" fmla="*/ 1491721 w 2437871"/>
                <a:gd name="connsiteY4279" fmla="*/ 553602 h 1574215"/>
                <a:gd name="connsiteX4280" fmla="*/ 1966764 w 2437871"/>
                <a:gd name="connsiteY4280" fmla="*/ 553602 h 1574215"/>
                <a:gd name="connsiteX4281" fmla="*/ 2041226 w 2437871"/>
                <a:gd name="connsiteY4281" fmla="*/ 553602 h 1574215"/>
                <a:gd name="connsiteX4282" fmla="*/ 2041226 w 2437871"/>
                <a:gd name="connsiteY4282" fmla="*/ 549586 h 1574215"/>
                <a:gd name="connsiteX4283" fmla="*/ 1966764 w 2437871"/>
                <a:gd name="connsiteY4283" fmla="*/ 549586 h 1574215"/>
                <a:gd name="connsiteX4284" fmla="*/ 1966764 w 2437871"/>
                <a:gd name="connsiteY4284" fmla="*/ 553602 h 1574215"/>
                <a:gd name="connsiteX4285" fmla="*/ 2045322 w 2437871"/>
                <a:gd name="connsiteY4285" fmla="*/ 553602 h 1574215"/>
                <a:gd name="connsiteX4286" fmla="*/ 2119784 w 2437871"/>
                <a:gd name="connsiteY4286" fmla="*/ 553602 h 1574215"/>
                <a:gd name="connsiteX4287" fmla="*/ 2119784 w 2437871"/>
                <a:gd name="connsiteY4287" fmla="*/ 549586 h 1574215"/>
                <a:gd name="connsiteX4288" fmla="*/ 2045322 w 2437871"/>
                <a:gd name="connsiteY4288" fmla="*/ 549586 h 1574215"/>
                <a:gd name="connsiteX4289" fmla="*/ 2045322 w 2437871"/>
                <a:gd name="connsiteY4289" fmla="*/ 553602 h 1574215"/>
                <a:gd name="connsiteX4290" fmla="*/ 2202358 w 2437871"/>
                <a:gd name="connsiteY4290" fmla="*/ 553602 h 1574215"/>
                <a:gd name="connsiteX4291" fmla="*/ 2276820 w 2437871"/>
                <a:gd name="connsiteY4291" fmla="*/ 553602 h 1574215"/>
                <a:gd name="connsiteX4292" fmla="*/ 2276820 w 2437871"/>
                <a:gd name="connsiteY4292" fmla="*/ 549586 h 1574215"/>
                <a:gd name="connsiteX4293" fmla="*/ 2202358 w 2437871"/>
                <a:gd name="connsiteY4293" fmla="*/ 549586 h 1574215"/>
                <a:gd name="connsiteX4294" fmla="*/ 2202358 w 2437871"/>
                <a:gd name="connsiteY4294" fmla="*/ 553602 h 1574215"/>
                <a:gd name="connsiteX4295" fmla="*/ 471108 w 2437871"/>
                <a:gd name="connsiteY4295" fmla="*/ 549586 h 1574215"/>
                <a:gd name="connsiteX4296" fmla="*/ 396646 w 2437871"/>
                <a:gd name="connsiteY4296" fmla="*/ 549586 h 1574215"/>
                <a:gd name="connsiteX4297" fmla="*/ 396646 w 2437871"/>
                <a:gd name="connsiteY4297" fmla="*/ 553602 h 1574215"/>
                <a:gd name="connsiteX4298" fmla="*/ 471108 w 2437871"/>
                <a:gd name="connsiteY4298" fmla="*/ 553602 h 1574215"/>
                <a:gd name="connsiteX4299" fmla="*/ 471108 w 2437871"/>
                <a:gd name="connsiteY4299" fmla="*/ 549586 h 1574215"/>
                <a:gd name="connsiteX4300" fmla="*/ 706621 w 2437871"/>
                <a:gd name="connsiteY4300" fmla="*/ 553602 h 1574215"/>
                <a:gd name="connsiteX4301" fmla="*/ 706621 w 2437871"/>
                <a:gd name="connsiteY4301" fmla="*/ 549586 h 1574215"/>
                <a:gd name="connsiteX4302" fmla="*/ 632160 w 2437871"/>
                <a:gd name="connsiteY4302" fmla="*/ 549586 h 1574215"/>
                <a:gd name="connsiteX4303" fmla="*/ 632160 w 2437871"/>
                <a:gd name="connsiteY4303" fmla="*/ 553602 h 1574215"/>
                <a:gd name="connsiteX4304" fmla="*/ 706621 w 2437871"/>
                <a:gd name="connsiteY4304" fmla="*/ 553602 h 1574215"/>
                <a:gd name="connsiteX4305" fmla="*/ 157036 w 2437871"/>
                <a:gd name="connsiteY4305" fmla="*/ 549586 h 1574215"/>
                <a:gd name="connsiteX4306" fmla="*/ 82574 w 2437871"/>
                <a:gd name="connsiteY4306" fmla="*/ 549586 h 1574215"/>
                <a:gd name="connsiteX4307" fmla="*/ 82574 w 2437871"/>
                <a:gd name="connsiteY4307" fmla="*/ 553602 h 1574215"/>
                <a:gd name="connsiteX4308" fmla="*/ 157036 w 2437871"/>
                <a:gd name="connsiteY4308" fmla="*/ 553602 h 1574215"/>
                <a:gd name="connsiteX4309" fmla="*/ 157036 w 2437871"/>
                <a:gd name="connsiteY4309" fmla="*/ 549586 h 1574215"/>
                <a:gd name="connsiteX4310" fmla="*/ 1177649 w 2437871"/>
                <a:gd name="connsiteY4310" fmla="*/ 553602 h 1574215"/>
                <a:gd name="connsiteX4311" fmla="*/ 1177649 w 2437871"/>
                <a:gd name="connsiteY4311" fmla="*/ 549586 h 1574215"/>
                <a:gd name="connsiteX4312" fmla="*/ 1103187 w 2437871"/>
                <a:gd name="connsiteY4312" fmla="*/ 549586 h 1574215"/>
                <a:gd name="connsiteX4313" fmla="*/ 1103187 w 2437871"/>
                <a:gd name="connsiteY4313" fmla="*/ 553602 h 1574215"/>
                <a:gd name="connsiteX4314" fmla="*/ 1177649 w 2437871"/>
                <a:gd name="connsiteY4314" fmla="*/ 553602 h 1574215"/>
                <a:gd name="connsiteX4315" fmla="*/ 1413243 w 2437871"/>
                <a:gd name="connsiteY4315" fmla="*/ 553602 h 1574215"/>
                <a:gd name="connsiteX4316" fmla="*/ 1413243 w 2437871"/>
                <a:gd name="connsiteY4316" fmla="*/ 549586 h 1574215"/>
                <a:gd name="connsiteX4317" fmla="*/ 1338781 w 2437871"/>
                <a:gd name="connsiteY4317" fmla="*/ 549586 h 1574215"/>
                <a:gd name="connsiteX4318" fmla="*/ 1338781 w 2437871"/>
                <a:gd name="connsiteY4318" fmla="*/ 553602 h 1574215"/>
                <a:gd name="connsiteX4319" fmla="*/ 1413243 w 2437871"/>
                <a:gd name="connsiteY4319" fmla="*/ 553602 h 1574215"/>
                <a:gd name="connsiteX4320" fmla="*/ 1256207 w 2437871"/>
                <a:gd name="connsiteY4320" fmla="*/ 553602 h 1574215"/>
                <a:gd name="connsiteX4321" fmla="*/ 1256207 w 2437871"/>
                <a:gd name="connsiteY4321" fmla="*/ 549586 h 1574215"/>
                <a:gd name="connsiteX4322" fmla="*/ 1181745 w 2437871"/>
                <a:gd name="connsiteY4322" fmla="*/ 549586 h 1574215"/>
                <a:gd name="connsiteX4323" fmla="*/ 1181745 w 2437871"/>
                <a:gd name="connsiteY4323" fmla="*/ 553602 h 1574215"/>
                <a:gd name="connsiteX4324" fmla="*/ 1256207 w 2437871"/>
                <a:gd name="connsiteY4324" fmla="*/ 553602 h 1574215"/>
                <a:gd name="connsiteX4325" fmla="*/ 314072 w 2437871"/>
                <a:gd name="connsiteY4325" fmla="*/ 549586 h 1574215"/>
                <a:gd name="connsiteX4326" fmla="*/ 239610 w 2437871"/>
                <a:gd name="connsiteY4326" fmla="*/ 549586 h 1574215"/>
                <a:gd name="connsiteX4327" fmla="*/ 239610 w 2437871"/>
                <a:gd name="connsiteY4327" fmla="*/ 553602 h 1574215"/>
                <a:gd name="connsiteX4328" fmla="*/ 314072 w 2437871"/>
                <a:gd name="connsiteY4328" fmla="*/ 553602 h 1574215"/>
                <a:gd name="connsiteX4329" fmla="*/ 314072 w 2437871"/>
                <a:gd name="connsiteY4329" fmla="*/ 549586 h 1574215"/>
                <a:gd name="connsiteX4330" fmla="*/ 2359394 w 2437871"/>
                <a:gd name="connsiteY4330" fmla="*/ 553602 h 1574215"/>
                <a:gd name="connsiteX4331" fmla="*/ 2433856 w 2437871"/>
                <a:gd name="connsiteY4331" fmla="*/ 553602 h 1574215"/>
                <a:gd name="connsiteX4332" fmla="*/ 2433856 w 2437871"/>
                <a:gd name="connsiteY4332" fmla="*/ 549586 h 1574215"/>
                <a:gd name="connsiteX4333" fmla="*/ 2359394 w 2437871"/>
                <a:gd name="connsiteY4333" fmla="*/ 549586 h 1574215"/>
                <a:gd name="connsiteX4334" fmla="*/ 2359394 w 2437871"/>
                <a:gd name="connsiteY4334" fmla="*/ 553602 h 1574215"/>
                <a:gd name="connsiteX4335" fmla="*/ 1334685 w 2437871"/>
                <a:gd name="connsiteY4335" fmla="*/ 553602 h 1574215"/>
                <a:gd name="connsiteX4336" fmla="*/ 1334685 w 2437871"/>
                <a:gd name="connsiteY4336" fmla="*/ 549586 h 1574215"/>
                <a:gd name="connsiteX4337" fmla="*/ 1260223 w 2437871"/>
                <a:gd name="connsiteY4337" fmla="*/ 549586 h 1574215"/>
                <a:gd name="connsiteX4338" fmla="*/ 1260223 w 2437871"/>
                <a:gd name="connsiteY4338" fmla="*/ 553602 h 1574215"/>
                <a:gd name="connsiteX4339" fmla="*/ 1334685 w 2437871"/>
                <a:gd name="connsiteY4339" fmla="*/ 553602 h 1574215"/>
                <a:gd name="connsiteX4340" fmla="*/ 1727234 w 2437871"/>
                <a:gd name="connsiteY4340" fmla="*/ 553602 h 1574215"/>
                <a:gd name="connsiteX4341" fmla="*/ 1727234 w 2437871"/>
                <a:gd name="connsiteY4341" fmla="*/ 549586 h 1574215"/>
                <a:gd name="connsiteX4342" fmla="*/ 1652773 w 2437871"/>
                <a:gd name="connsiteY4342" fmla="*/ 549586 h 1574215"/>
                <a:gd name="connsiteX4343" fmla="*/ 1652773 w 2437871"/>
                <a:gd name="connsiteY4343" fmla="*/ 553602 h 1574215"/>
                <a:gd name="connsiteX4344" fmla="*/ 1727234 w 2437871"/>
                <a:gd name="connsiteY4344" fmla="*/ 553602 h 1574215"/>
                <a:gd name="connsiteX4345" fmla="*/ 235514 w 2437871"/>
                <a:gd name="connsiteY4345" fmla="*/ 549586 h 1574215"/>
                <a:gd name="connsiteX4346" fmla="*/ 161052 w 2437871"/>
                <a:gd name="connsiteY4346" fmla="*/ 549586 h 1574215"/>
                <a:gd name="connsiteX4347" fmla="*/ 161052 w 2437871"/>
                <a:gd name="connsiteY4347" fmla="*/ 553602 h 1574215"/>
                <a:gd name="connsiteX4348" fmla="*/ 235514 w 2437871"/>
                <a:gd name="connsiteY4348" fmla="*/ 553602 h 1574215"/>
                <a:gd name="connsiteX4349" fmla="*/ 235514 w 2437871"/>
                <a:gd name="connsiteY4349" fmla="*/ 549586 h 1574215"/>
                <a:gd name="connsiteX4350" fmla="*/ 1570198 w 2437871"/>
                <a:gd name="connsiteY4350" fmla="*/ 553602 h 1574215"/>
                <a:gd name="connsiteX4351" fmla="*/ 1570198 w 2437871"/>
                <a:gd name="connsiteY4351" fmla="*/ 549586 h 1574215"/>
                <a:gd name="connsiteX4352" fmla="*/ 1495737 w 2437871"/>
                <a:gd name="connsiteY4352" fmla="*/ 549586 h 1574215"/>
                <a:gd name="connsiteX4353" fmla="*/ 1495737 w 2437871"/>
                <a:gd name="connsiteY4353" fmla="*/ 553602 h 1574215"/>
                <a:gd name="connsiteX4354" fmla="*/ 1570198 w 2437871"/>
                <a:gd name="connsiteY4354" fmla="*/ 553602 h 1574215"/>
                <a:gd name="connsiteX4355" fmla="*/ 392550 w 2437871"/>
                <a:gd name="connsiteY4355" fmla="*/ 549586 h 1574215"/>
                <a:gd name="connsiteX4356" fmla="*/ 318088 w 2437871"/>
                <a:gd name="connsiteY4356" fmla="*/ 549586 h 1574215"/>
                <a:gd name="connsiteX4357" fmla="*/ 318088 w 2437871"/>
                <a:gd name="connsiteY4357" fmla="*/ 553602 h 1574215"/>
                <a:gd name="connsiteX4358" fmla="*/ 392550 w 2437871"/>
                <a:gd name="connsiteY4358" fmla="*/ 553602 h 1574215"/>
                <a:gd name="connsiteX4359" fmla="*/ 392550 w 2437871"/>
                <a:gd name="connsiteY4359" fmla="*/ 549586 h 1574215"/>
                <a:gd name="connsiteX4360" fmla="*/ 1648756 w 2437871"/>
                <a:gd name="connsiteY4360" fmla="*/ 553602 h 1574215"/>
                <a:gd name="connsiteX4361" fmla="*/ 1648756 w 2437871"/>
                <a:gd name="connsiteY4361" fmla="*/ 549586 h 1574215"/>
                <a:gd name="connsiteX4362" fmla="*/ 1574295 w 2437871"/>
                <a:gd name="connsiteY4362" fmla="*/ 549586 h 1574215"/>
                <a:gd name="connsiteX4363" fmla="*/ 1574295 w 2437871"/>
                <a:gd name="connsiteY4363" fmla="*/ 553602 h 1574215"/>
                <a:gd name="connsiteX4364" fmla="*/ 1648756 w 2437871"/>
                <a:gd name="connsiteY4364" fmla="*/ 553602 h 1574215"/>
                <a:gd name="connsiteX4365" fmla="*/ 1888286 w 2437871"/>
                <a:gd name="connsiteY4365" fmla="*/ 553602 h 1574215"/>
                <a:gd name="connsiteX4366" fmla="*/ 1962748 w 2437871"/>
                <a:gd name="connsiteY4366" fmla="*/ 553602 h 1574215"/>
                <a:gd name="connsiteX4367" fmla="*/ 1962748 w 2437871"/>
                <a:gd name="connsiteY4367" fmla="*/ 549586 h 1574215"/>
                <a:gd name="connsiteX4368" fmla="*/ 1888286 w 2437871"/>
                <a:gd name="connsiteY4368" fmla="*/ 549586 h 1574215"/>
                <a:gd name="connsiteX4369" fmla="*/ 1888286 w 2437871"/>
                <a:gd name="connsiteY4369" fmla="*/ 553602 h 1574215"/>
                <a:gd name="connsiteX4370" fmla="*/ 78478 w 2437871"/>
                <a:gd name="connsiteY4370" fmla="*/ 549586 h 1574215"/>
                <a:gd name="connsiteX4371" fmla="*/ 4016 w 2437871"/>
                <a:gd name="connsiteY4371" fmla="*/ 549586 h 1574215"/>
                <a:gd name="connsiteX4372" fmla="*/ 4016 w 2437871"/>
                <a:gd name="connsiteY4372" fmla="*/ 553602 h 1574215"/>
                <a:gd name="connsiteX4373" fmla="*/ 78478 w 2437871"/>
                <a:gd name="connsiteY4373" fmla="*/ 553602 h 1574215"/>
                <a:gd name="connsiteX4374" fmla="*/ 78478 w 2437871"/>
                <a:gd name="connsiteY4374" fmla="*/ 549586 h 1574215"/>
                <a:gd name="connsiteX4375" fmla="*/ 628063 w 2437871"/>
                <a:gd name="connsiteY4375" fmla="*/ 553602 h 1574215"/>
                <a:gd name="connsiteX4376" fmla="*/ 628063 w 2437871"/>
                <a:gd name="connsiteY4376" fmla="*/ 549586 h 1574215"/>
                <a:gd name="connsiteX4377" fmla="*/ 553602 w 2437871"/>
                <a:gd name="connsiteY4377" fmla="*/ 549586 h 1574215"/>
                <a:gd name="connsiteX4378" fmla="*/ 553602 w 2437871"/>
                <a:gd name="connsiteY4378" fmla="*/ 553602 h 1574215"/>
                <a:gd name="connsiteX4379" fmla="*/ 628063 w 2437871"/>
                <a:gd name="connsiteY4379" fmla="*/ 553602 h 1574215"/>
                <a:gd name="connsiteX4380" fmla="*/ 863657 w 2437871"/>
                <a:gd name="connsiteY4380" fmla="*/ 632080 h 1574215"/>
                <a:gd name="connsiteX4381" fmla="*/ 863657 w 2437871"/>
                <a:gd name="connsiteY4381" fmla="*/ 628064 h 1574215"/>
                <a:gd name="connsiteX4382" fmla="*/ 789196 w 2437871"/>
                <a:gd name="connsiteY4382" fmla="*/ 628064 h 1574215"/>
                <a:gd name="connsiteX4383" fmla="*/ 789196 w 2437871"/>
                <a:gd name="connsiteY4383" fmla="*/ 632080 h 1574215"/>
                <a:gd name="connsiteX4384" fmla="*/ 863657 w 2437871"/>
                <a:gd name="connsiteY4384" fmla="*/ 632080 h 1574215"/>
                <a:gd name="connsiteX4385" fmla="*/ 628063 w 2437871"/>
                <a:gd name="connsiteY4385" fmla="*/ 628064 h 1574215"/>
                <a:gd name="connsiteX4386" fmla="*/ 553602 w 2437871"/>
                <a:gd name="connsiteY4386" fmla="*/ 628064 h 1574215"/>
                <a:gd name="connsiteX4387" fmla="*/ 553602 w 2437871"/>
                <a:gd name="connsiteY4387" fmla="*/ 632080 h 1574215"/>
                <a:gd name="connsiteX4388" fmla="*/ 628063 w 2437871"/>
                <a:gd name="connsiteY4388" fmla="*/ 632080 h 1574215"/>
                <a:gd name="connsiteX4389" fmla="*/ 628063 w 2437871"/>
                <a:gd name="connsiteY4389" fmla="*/ 628064 h 1574215"/>
                <a:gd name="connsiteX4390" fmla="*/ 1888286 w 2437871"/>
                <a:gd name="connsiteY4390" fmla="*/ 632080 h 1574215"/>
                <a:gd name="connsiteX4391" fmla="*/ 1962748 w 2437871"/>
                <a:gd name="connsiteY4391" fmla="*/ 632080 h 1574215"/>
                <a:gd name="connsiteX4392" fmla="*/ 1962748 w 2437871"/>
                <a:gd name="connsiteY4392" fmla="*/ 628064 h 1574215"/>
                <a:gd name="connsiteX4393" fmla="*/ 1888286 w 2437871"/>
                <a:gd name="connsiteY4393" fmla="*/ 628064 h 1574215"/>
                <a:gd name="connsiteX4394" fmla="*/ 1888286 w 2437871"/>
                <a:gd name="connsiteY4394" fmla="*/ 632080 h 1574215"/>
                <a:gd name="connsiteX4395" fmla="*/ 157036 w 2437871"/>
                <a:gd name="connsiteY4395" fmla="*/ 628064 h 1574215"/>
                <a:gd name="connsiteX4396" fmla="*/ 82574 w 2437871"/>
                <a:gd name="connsiteY4396" fmla="*/ 628064 h 1574215"/>
                <a:gd name="connsiteX4397" fmla="*/ 82574 w 2437871"/>
                <a:gd name="connsiteY4397" fmla="*/ 632080 h 1574215"/>
                <a:gd name="connsiteX4398" fmla="*/ 157036 w 2437871"/>
                <a:gd name="connsiteY4398" fmla="*/ 632080 h 1574215"/>
                <a:gd name="connsiteX4399" fmla="*/ 157036 w 2437871"/>
                <a:gd name="connsiteY4399" fmla="*/ 628064 h 1574215"/>
                <a:gd name="connsiteX4400" fmla="*/ 549585 w 2437871"/>
                <a:gd name="connsiteY4400" fmla="*/ 628064 h 1574215"/>
                <a:gd name="connsiteX4401" fmla="*/ 475124 w 2437871"/>
                <a:gd name="connsiteY4401" fmla="*/ 628064 h 1574215"/>
                <a:gd name="connsiteX4402" fmla="*/ 475124 w 2437871"/>
                <a:gd name="connsiteY4402" fmla="*/ 632080 h 1574215"/>
                <a:gd name="connsiteX4403" fmla="*/ 549585 w 2437871"/>
                <a:gd name="connsiteY4403" fmla="*/ 632080 h 1574215"/>
                <a:gd name="connsiteX4404" fmla="*/ 549585 w 2437871"/>
                <a:gd name="connsiteY4404" fmla="*/ 628064 h 1574215"/>
                <a:gd name="connsiteX4405" fmla="*/ 1805792 w 2437871"/>
                <a:gd name="connsiteY4405" fmla="*/ 632080 h 1574215"/>
                <a:gd name="connsiteX4406" fmla="*/ 1805792 w 2437871"/>
                <a:gd name="connsiteY4406" fmla="*/ 628064 h 1574215"/>
                <a:gd name="connsiteX4407" fmla="*/ 1731331 w 2437871"/>
                <a:gd name="connsiteY4407" fmla="*/ 628064 h 1574215"/>
                <a:gd name="connsiteX4408" fmla="*/ 1731331 w 2437871"/>
                <a:gd name="connsiteY4408" fmla="*/ 632080 h 1574215"/>
                <a:gd name="connsiteX4409" fmla="*/ 1805792 w 2437871"/>
                <a:gd name="connsiteY4409" fmla="*/ 632080 h 1574215"/>
                <a:gd name="connsiteX4410" fmla="*/ 942135 w 2437871"/>
                <a:gd name="connsiteY4410" fmla="*/ 632080 h 1574215"/>
                <a:gd name="connsiteX4411" fmla="*/ 942135 w 2437871"/>
                <a:gd name="connsiteY4411" fmla="*/ 628064 h 1574215"/>
                <a:gd name="connsiteX4412" fmla="*/ 867673 w 2437871"/>
                <a:gd name="connsiteY4412" fmla="*/ 628064 h 1574215"/>
                <a:gd name="connsiteX4413" fmla="*/ 867673 w 2437871"/>
                <a:gd name="connsiteY4413" fmla="*/ 632080 h 1574215"/>
                <a:gd name="connsiteX4414" fmla="*/ 942135 w 2437871"/>
                <a:gd name="connsiteY4414" fmla="*/ 632080 h 1574215"/>
                <a:gd name="connsiteX4415" fmla="*/ 2359394 w 2437871"/>
                <a:gd name="connsiteY4415" fmla="*/ 632080 h 1574215"/>
                <a:gd name="connsiteX4416" fmla="*/ 2433856 w 2437871"/>
                <a:gd name="connsiteY4416" fmla="*/ 632080 h 1574215"/>
                <a:gd name="connsiteX4417" fmla="*/ 2433856 w 2437871"/>
                <a:gd name="connsiteY4417" fmla="*/ 628064 h 1574215"/>
                <a:gd name="connsiteX4418" fmla="*/ 2359394 w 2437871"/>
                <a:gd name="connsiteY4418" fmla="*/ 628064 h 1574215"/>
                <a:gd name="connsiteX4419" fmla="*/ 2359394 w 2437871"/>
                <a:gd name="connsiteY4419" fmla="*/ 632080 h 1574215"/>
                <a:gd name="connsiteX4420" fmla="*/ 235514 w 2437871"/>
                <a:gd name="connsiteY4420" fmla="*/ 628064 h 1574215"/>
                <a:gd name="connsiteX4421" fmla="*/ 161052 w 2437871"/>
                <a:gd name="connsiteY4421" fmla="*/ 628064 h 1574215"/>
                <a:gd name="connsiteX4422" fmla="*/ 161052 w 2437871"/>
                <a:gd name="connsiteY4422" fmla="*/ 632080 h 1574215"/>
                <a:gd name="connsiteX4423" fmla="*/ 235514 w 2437871"/>
                <a:gd name="connsiteY4423" fmla="*/ 632080 h 1574215"/>
                <a:gd name="connsiteX4424" fmla="*/ 235514 w 2437871"/>
                <a:gd name="connsiteY4424" fmla="*/ 628064 h 1574215"/>
                <a:gd name="connsiteX4425" fmla="*/ 1491721 w 2437871"/>
                <a:gd name="connsiteY4425" fmla="*/ 632080 h 1574215"/>
                <a:gd name="connsiteX4426" fmla="*/ 1491721 w 2437871"/>
                <a:gd name="connsiteY4426" fmla="*/ 628064 h 1574215"/>
                <a:gd name="connsiteX4427" fmla="*/ 1417259 w 2437871"/>
                <a:gd name="connsiteY4427" fmla="*/ 628064 h 1574215"/>
                <a:gd name="connsiteX4428" fmla="*/ 1417259 w 2437871"/>
                <a:gd name="connsiteY4428" fmla="*/ 632080 h 1574215"/>
                <a:gd name="connsiteX4429" fmla="*/ 1491721 w 2437871"/>
                <a:gd name="connsiteY4429" fmla="*/ 632080 h 1574215"/>
                <a:gd name="connsiteX4430" fmla="*/ 314072 w 2437871"/>
                <a:gd name="connsiteY4430" fmla="*/ 628064 h 1574215"/>
                <a:gd name="connsiteX4431" fmla="*/ 239610 w 2437871"/>
                <a:gd name="connsiteY4431" fmla="*/ 628064 h 1574215"/>
                <a:gd name="connsiteX4432" fmla="*/ 239610 w 2437871"/>
                <a:gd name="connsiteY4432" fmla="*/ 632080 h 1574215"/>
                <a:gd name="connsiteX4433" fmla="*/ 314072 w 2437871"/>
                <a:gd name="connsiteY4433" fmla="*/ 632080 h 1574215"/>
                <a:gd name="connsiteX4434" fmla="*/ 314072 w 2437871"/>
                <a:gd name="connsiteY4434" fmla="*/ 628064 h 1574215"/>
                <a:gd name="connsiteX4435" fmla="*/ 785099 w 2437871"/>
                <a:gd name="connsiteY4435" fmla="*/ 632080 h 1574215"/>
                <a:gd name="connsiteX4436" fmla="*/ 785099 w 2437871"/>
                <a:gd name="connsiteY4436" fmla="*/ 628064 h 1574215"/>
                <a:gd name="connsiteX4437" fmla="*/ 710638 w 2437871"/>
                <a:gd name="connsiteY4437" fmla="*/ 628064 h 1574215"/>
                <a:gd name="connsiteX4438" fmla="*/ 710638 w 2437871"/>
                <a:gd name="connsiteY4438" fmla="*/ 632080 h 1574215"/>
                <a:gd name="connsiteX4439" fmla="*/ 785099 w 2437871"/>
                <a:gd name="connsiteY4439" fmla="*/ 632080 h 1574215"/>
                <a:gd name="connsiteX4440" fmla="*/ 2045322 w 2437871"/>
                <a:gd name="connsiteY4440" fmla="*/ 632080 h 1574215"/>
                <a:gd name="connsiteX4441" fmla="*/ 2119784 w 2437871"/>
                <a:gd name="connsiteY4441" fmla="*/ 632080 h 1574215"/>
                <a:gd name="connsiteX4442" fmla="*/ 2119784 w 2437871"/>
                <a:gd name="connsiteY4442" fmla="*/ 628064 h 1574215"/>
                <a:gd name="connsiteX4443" fmla="*/ 2045322 w 2437871"/>
                <a:gd name="connsiteY4443" fmla="*/ 628064 h 1574215"/>
                <a:gd name="connsiteX4444" fmla="*/ 2045322 w 2437871"/>
                <a:gd name="connsiteY4444" fmla="*/ 632080 h 1574215"/>
                <a:gd name="connsiteX4445" fmla="*/ 1020613 w 2437871"/>
                <a:gd name="connsiteY4445" fmla="*/ 632080 h 1574215"/>
                <a:gd name="connsiteX4446" fmla="*/ 1020613 w 2437871"/>
                <a:gd name="connsiteY4446" fmla="*/ 628064 h 1574215"/>
                <a:gd name="connsiteX4447" fmla="*/ 946151 w 2437871"/>
                <a:gd name="connsiteY4447" fmla="*/ 628064 h 1574215"/>
                <a:gd name="connsiteX4448" fmla="*/ 946151 w 2437871"/>
                <a:gd name="connsiteY4448" fmla="*/ 632080 h 1574215"/>
                <a:gd name="connsiteX4449" fmla="*/ 1020613 w 2437871"/>
                <a:gd name="connsiteY4449" fmla="*/ 632080 h 1574215"/>
                <a:gd name="connsiteX4450" fmla="*/ 706621 w 2437871"/>
                <a:gd name="connsiteY4450" fmla="*/ 632080 h 1574215"/>
                <a:gd name="connsiteX4451" fmla="*/ 706621 w 2437871"/>
                <a:gd name="connsiteY4451" fmla="*/ 628064 h 1574215"/>
                <a:gd name="connsiteX4452" fmla="*/ 632160 w 2437871"/>
                <a:gd name="connsiteY4452" fmla="*/ 628064 h 1574215"/>
                <a:gd name="connsiteX4453" fmla="*/ 632160 w 2437871"/>
                <a:gd name="connsiteY4453" fmla="*/ 632080 h 1574215"/>
                <a:gd name="connsiteX4454" fmla="*/ 706621 w 2437871"/>
                <a:gd name="connsiteY4454" fmla="*/ 632080 h 1574215"/>
                <a:gd name="connsiteX4455" fmla="*/ 471108 w 2437871"/>
                <a:gd name="connsiteY4455" fmla="*/ 628064 h 1574215"/>
                <a:gd name="connsiteX4456" fmla="*/ 396646 w 2437871"/>
                <a:gd name="connsiteY4456" fmla="*/ 628064 h 1574215"/>
                <a:gd name="connsiteX4457" fmla="*/ 396646 w 2437871"/>
                <a:gd name="connsiteY4457" fmla="*/ 632080 h 1574215"/>
                <a:gd name="connsiteX4458" fmla="*/ 471108 w 2437871"/>
                <a:gd name="connsiteY4458" fmla="*/ 632080 h 1574215"/>
                <a:gd name="connsiteX4459" fmla="*/ 471108 w 2437871"/>
                <a:gd name="connsiteY4459" fmla="*/ 628064 h 1574215"/>
                <a:gd name="connsiteX4460" fmla="*/ 1413243 w 2437871"/>
                <a:gd name="connsiteY4460" fmla="*/ 632080 h 1574215"/>
                <a:gd name="connsiteX4461" fmla="*/ 1413243 w 2437871"/>
                <a:gd name="connsiteY4461" fmla="*/ 628064 h 1574215"/>
                <a:gd name="connsiteX4462" fmla="*/ 1338781 w 2437871"/>
                <a:gd name="connsiteY4462" fmla="*/ 628064 h 1574215"/>
                <a:gd name="connsiteX4463" fmla="*/ 1338781 w 2437871"/>
                <a:gd name="connsiteY4463" fmla="*/ 632080 h 1574215"/>
                <a:gd name="connsiteX4464" fmla="*/ 1413243 w 2437871"/>
                <a:gd name="connsiteY4464" fmla="*/ 632080 h 1574215"/>
                <a:gd name="connsiteX4465" fmla="*/ 1256207 w 2437871"/>
                <a:gd name="connsiteY4465" fmla="*/ 632080 h 1574215"/>
                <a:gd name="connsiteX4466" fmla="*/ 1256207 w 2437871"/>
                <a:gd name="connsiteY4466" fmla="*/ 628064 h 1574215"/>
                <a:gd name="connsiteX4467" fmla="*/ 1181745 w 2437871"/>
                <a:gd name="connsiteY4467" fmla="*/ 628064 h 1574215"/>
                <a:gd name="connsiteX4468" fmla="*/ 1181745 w 2437871"/>
                <a:gd name="connsiteY4468" fmla="*/ 632080 h 1574215"/>
                <a:gd name="connsiteX4469" fmla="*/ 1256207 w 2437871"/>
                <a:gd name="connsiteY4469" fmla="*/ 632080 h 1574215"/>
                <a:gd name="connsiteX4470" fmla="*/ 392550 w 2437871"/>
                <a:gd name="connsiteY4470" fmla="*/ 628064 h 1574215"/>
                <a:gd name="connsiteX4471" fmla="*/ 318088 w 2437871"/>
                <a:gd name="connsiteY4471" fmla="*/ 628064 h 1574215"/>
                <a:gd name="connsiteX4472" fmla="*/ 318088 w 2437871"/>
                <a:gd name="connsiteY4472" fmla="*/ 632080 h 1574215"/>
                <a:gd name="connsiteX4473" fmla="*/ 392550 w 2437871"/>
                <a:gd name="connsiteY4473" fmla="*/ 632080 h 1574215"/>
                <a:gd name="connsiteX4474" fmla="*/ 392550 w 2437871"/>
                <a:gd name="connsiteY4474" fmla="*/ 628064 h 1574215"/>
                <a:gd name="connsiteX4475" fmla="*/ 1334685 w 2437871"/>
                <a:gd name="connsiteY4475" fmla="*/ 632080 h 1574215"/>
                <a:gd name="connsiteX4476" fmla="*/ 1334685 w 2437871"/>
                <a:gd name="connsiteY4476" fmla="*/ 628064 h 1574215"/>
                <a:gd name="connsiteX4477" fmla="*/ 1260223 w 2437871"/>
                <a:gd name="connsiteY4477" fmla="*/ 628064 h 1574215"/>
                <a:gd name="connsiteX4478" fmla="*/ 1260223 w 2437871"/>
                <a:gd name="connsiteY4478" fmla="*/ 632080 h 1574215"/>
                <a:gd name="connsiteX4479" fmla="*/ 1334685 w 2437871"/>
                <a:gd name="connsiteY4479" fmla="*/ 632080 h 1574215"/>
                <a:gd name="connsiteX4480" fmla="*/ 1177649 w 2437871"/>
                <a:gd name="connsiteY4480" fmla="*/ 632080 h 1574215"/>
                <a:gd name="connsiteX4481" fmla="*/ 1177649 w 2437871"/>
                <a:gd name="connsiteY4481" fmla="*/ 628064 h 1574215"/>
                <a:gd name="connsiteX4482" fmla="*/ 1103187 w 2437871"/>
                <a:gd name="connsiteY4482" fmla="*/ 628064 h 1574215"/>
                <a:gd name="connsiteX4483" fmla="*/ 1103187 w 2437871"/>
                <a:gd name="connsiteY4483" fmla="*/ 632080 h 1574215"/>
                <a:gd name="connsiteX4484" fmla="*/ 1177649 w 2437871"/>
                <a:gd name="connsiteY4484" fmla="*/ 632080 h 1574215"/>
                <a:gd name="connsiteX4485" fmla="*/ 1099171 w 2437871"/>
                <a:gd name="connsiteY4485" fmla="*/ 632080 h 1574215"/>
                <a:gd name="connsiteX4486" fmla="*/ 1099171 w 2437871"/>
                <a:gd name="connsiteY4486" fmla="*/ 628064 h 1574215"/>
                <a:gd name="connsiteX4487" fmla="*/ 1024709 w 2437871"/>
                <a:gd name="connsiteY4487" fmla="*/ 628064 h 1574215"/>
                <a:gd name="connsiteX4488" fmla="*/ 1024709 w 2437871"/>
                <a:gd name="connsiteY4488" fmla="*/ 632080 h 1574215"/>
                <a:gd name="connsiteX4489" fmla="*/ 1099171 w 2437871"/>
                <a:gd name="connsiteY4489" fmla="*/ 632080 h 1574215"/>
                <a:gd name="connsiteX4490" fmla="*/ 1809809 w 2437871"/>
                <a:gd name="connsiteY4490" fmla="*/ 632080 h 1574215"/>
                <a:gd name="connsiteX4491" fmla="*/ 1884270 w 2437871"/>
                <a:gd name="connsiteY4491" fmla="*/ 632080 h 1574215"/>
                <a:gd name="connsiteX4492" fmla="*/ 1884270 w 2437871"/>
                <a:gd name="connsiteY4492" fmla="*/ 628064 h 1574215"/>
                <a:gd name="connsiteX4493" fmla="*/ 1809809 w 2437871"/>
                <a:gd name="connsiteY4493" fmla="*/ 628064 h 1574215"/>
                <a:gd name="connsiteX4494" fmla="*/ 1809809 w 2437871"/>
                <a:gd name="connsiteY4494" fmla="*/ 632080 h 1574215"/>
                <a:gd name="connsiteX4495" fmla="*/ 78478 w 2437871"/>
                <a:gd name="connsiteY4495" fmla="*/ 628064 h 1574215"/>
                <a:gd name="connsiteX4496" fmla="*/ 4016 w 2437871"/>
                <a:gd name="connsiteY4496" fmla="*/ 628064 h 1574215"/>
                <a:gd name="connsiteX4497" fmla="*/ 4016 w 2437871"/>
                <a:gd name="connsiteY4497" fmla="*/ 632080 h 1574215"/>
                <a:gd name="connsiteX4498" fmla="*/ 78478 w 2437871"/>
                <a:gd name="connsiteY4498" fmla="*/ 632080 h 1574215"/>
                <a:gd name="connsiteX4499" fmla="*/ 78478 w 2437871"/>
                <a:gd name="connsiteY4499" fmla="*/ 628064 h 1574215"/>
                <a:gd name="connsiteX4500" fmla="*/ 1570198 w 2437871"/>
                <a:gd name="connsiteY4500" fmla="*/ 632080 h 1574215"/>
                <a:gd name="connsiteX4501" fmla="*/ 1570198 w 2437871"/>
                <a:gd name="connsiteY4501" fmla="*/ 628064 h 1574215"/>
                <a:gd name="connsiteX4502" fmla="*/ 1495737 w 2437871"/>
                <a:gd name="connsiteY4502" fmla="*/ 628064 h 1574215"/>
                <a:gd name="connsiteX4503" fmla="*/ 1495737 w 2437871"/>
                <a:gd name="connsiteY4503" fmla="*/ 632080 h 1574215"/>
                <a:gd name="connsiteX4504" fmla="*/ 1570198 w 2437871"/>
                <a:gd name="connsiteY4504" fmla="*/ 632080 h 1574215"/>
                <a:gd name="connsiteX4505" fmla="*/ 1648756 w 2437871"/>
                <a:gd name="connsiteY4505" fmla="*/ 632080 h 1574215"/>
                <a:gd name="connsiteX4506" fmla="*/ 1648756 w 2437871"/>
                <a:gd name="connsiteY4506" fmla="*/ 628064 h 1574215"/>
                <a:gd name="connsiteX4507" fmla="*/ 1574295 w 2437871"/>
                <a:gd name="connsiteY4507" fmla="*/ 628064 h 1574215"/>
                <a:gd name="connsiteX4508" fmla="*/ 1574295 w 2437871"/>
                <a:gd name="connsiteY4508" fmla="*/ 632080 h 1574215"/>
                <a:gd name="connsiteX4509" fmla="*/ 1648756 w 2437871"/>
                <a:gd name="connsiteY4509" fmla="*/ 632080 h 1574215"/>
                <a:gd name="connsiteX4510" fmla="*/ 2123800 w 2437871"/>
                <a:gd name="connsiteY4510" fmla="*/ 632080 h 1574215"/>
                <a:gd name="connsiteX4511" fmla="*/ 2198262 w 2437871"/>
                <a:gd name="connsiteY4511" fmla="*/ 632080 h 1574215"/>
                <a:gd name="connsiteX4512" fmla="*/ 2198262 w 2437871"/>
                <a:gd name="connsiteY4512" fmla="*/ 628064 h 1574215"/>
                <a:gd name="connsiteX4513" fmla="*/ 2123800 w 2437871"/>
                <a:gd name="connsiteY4513" fmla="*/ 628064 h 1574215"/>
                <a:gd name="connsiteX4514" fmla="*/ 2123800 w 2437871"/>
                <a:gd name="connsiteY4514" fmla="*/ 632080 h 1574215"/>
                <a:gd name="connsiteX4515" fmla="*/ 1966764 w 2437871"/>
                <a:gd name="connsiteY4515" fmla="*/ 632080 h 1574215"/>
                <a:gd name="connsiteX4516" fmla="*/ 2041226 w 2437871"/>
                <a:gd name="connsiteY4516" fmla="*/ 632080 h 1574215"/>
                <a:gd name="connsiteX4517" fmla="*/ 2041226 w 2437871"/>
                <a:gd name="connsiteY4517" fmla="*/ 628064 h 1574215"/>
                <a:gd name="connsiteX4518" fmla="*/ 1966764 w 2437871"/>
                <a:gd name="connsiteY4518" fmla="*/ 628064 h 1574215"/>
                <a:gd name="connsiteX4519" fmla="*/ 1966764 w 2437871"/>
                <a:gd name="connsiteY4519" fmla="*/ 632080 h 1574215"/>
                <a:gd name="connsiteX4520" fmla="*/ 2202358 w 2437871"/>
                <a:gd name="connsiteY4520" fmla="*/ 632080 h 1574215"/>
                <a:gd name="connsiteX4521" fmla="*/ 2276820 w 2437871"/>
                <a:gd name="connsiteY4521" fmla="*/ 632080 h 1574215"/>
                <a:gd name="connsiteX4522" fmla="*/ 2276820 w 2437871"/>
                <a:gd name="connsiteY4522" fmla="*/ 628064 h 1574215"/>
                <a:gd name="connsiteX4523" fmla="*/ 2202358 w 2437871"/>
                <a:gd name="connsiteY4523" fmla="*/ 628064 h 1574215"/>
                <a:gd name="connsiteX4524" fmla="*/ 2202358 w 2437871"/>
                <a:gd name="connsiteY4524" fmla="*/ 632080 h 1574215"/>
                <a:gd name="connsiteX4525" fmla="*/ 2280836 w 2437871"/>
                <a:gd name="connsiteY4525" fmla="*/ 632080 h 1574215"/>
                <a:gd name="connsiteX4526" fmla="*/ 2355298 w 2437871"/>
                <a:gd name="connsiteY4526" fmla="*/ 632080 h 1574215"/>
                <a:gd name="connsiteX4527" fmla="*/ 2355298 w 2437871"/>
                <a:gd name="connsiteY4527" fmla="*/ 628064 h 1574215"/>
                <a:gd name="connsiteX4528" fmla="*/ 2280836 w 2437871"/>
                <a:gd name="connsiteY4528" fmla="*/ 628064 h 1574215"/>
                <a:gd name="connsiteX4529" fmla="*/ 2280836 w 2437871"/>
                <a:gd name="connsiteY4529" fmla="*/ 632080 h 1574215"/>
                <a:gd name="connsiteX4530" fmla="*/ 1727234 w 2437871"/>
                <a:gd name="connsiteY4530" fmla="*/ 632080 h 1574215"/>
                <a:gd name="connsiteX4531" fmla="*/ 1727234 w 2437871"/>
                <a:gd name="connsiteY4531" fmla="*/ 628064 h 1574215"/>
                <a:gd name="connsiteX4532" fmla="*/ 1652773 w 2437871"/>
                <a:gd name="connsiteY4532" fmla="*/ 628064 h 1574215"/>
                <a:gd name="connsiteX4533" fmla="*/ 1652773 w 2437871"/>
                <a:gd name="connsiteY4533" fmla="*/ 632080 h 1574215"/>
                <a:gd name="connsiteX4534" fmla="*/ 1727234 w 2437871"/>
                <a:gd name="connsiteY4534" fmla="*/ 632080 h 1574215"/>
                <a:gd name="connsiteX4535" fmla="*/ 2202358 w 2437871"/>
                <a:gd name="connsiteY4535" fmla="*/ 710638 h 1574215"/>
                <a:gd name="connsiteX4536" fmla="*/ 2276820 w 2437871"/>
                <a:gd name="connsiteY4536" fmla="*/ 710638 h 1574215"/>
                <a:gd name="connsiteX4537" fmla="*/ 2276820 w 2437871"/>
                <a:gd name="connsiteY4537" fmla="*/ 706622 h 1574215"/>
                <a:gd name="connsiteX4538" fmla="*/ 2202358 w 2437871"/>
                <a:gd name="connsiteY4538" fmla="*/ 706622 h 1574215"/>
                <a:gd name="connsiteX4539" fmla="*/ 2202358 w 2437871"/>
                <a:gd name="connsiteY4539" fmla="*/ 710638 h 1574215"/>
                <a:gd name="connsiteX4540" fmla="*/ 785099 w 2437871"/>
                <a:gd name="connsiteY4540" fmla="*/ 710638 h 1574215"/>
                <a:gd name="connsiteX4541" fmla="*/ 785099 w 2437871"/>
                <a:gd name="connsiteY4541" fmla="*/ 706622 h 1574215"/>
                <a:gd name="connsiteX4542" fmla="*/ 710638 w 2437871"/>
                <a:gd name="connsiteY4542" fmla="*/ 706622 h 1574215"/>
                <a:gd name="connsiteX4543" fmla="*/ 710638 w 2437871"/>
                <a:gd name="connsiteY4543" fmla="*/ 710638 h 1574215"/>
                <a:gd name="connsiteX4544" fmla="*/ 785099 w 2437871"/>
                <a:gd name="connsiteY4544" fmla="*/ 710638 h 1574215"/>
                <a:gd name="connsiteX4545" fmla="*/ 863657 w 2437871"/>
                <a:gd name="connsiteY4545" fmla="*/ 710638 h 1574215"/>
                <a:gd name="connsiteX4546" fmla="*/ 863657 w 2437871"/>
                <a:gd name="connsiteY4546" fmla="*/ 706622 h 1574215"/>
                <a:gd name="connsiteX4547" fmla="*/ 789196 w 2437871"/>
                <a:gd name="connsiteY4547" fmla="*/ 706622 h 1574215"/>
                <a:gd name="connsiteX4548" fmla="*/ 789196 w 2437871"/>
                <a:gd name="connsiteY4548" fmla="*/ 710638 h 1574215"/>
                <a:gd name="connsiteX4549" fmla="*/ 863657 w 2437871"/>
                <a:gd name="connsiteY4549" fmla="*/ 710638 h 1574215"/>
                <a:gd name="connsiteX4550" fmla="*/ 157036 w 2437871"/>
                <a:gd name="connsiteY4550" fmla="*/ 706622 h 1574215"/>
                <a:gd name="connsiteX4551" fmla="*/ 82574 w 2437871"/>
                <a:gd name="connsiteY4551" fmla="*/ 706622 h 1574215"/>
                <a:gd name="connsiteX4552" fmla="*/ 82574 w 2437871"/>
                <a:gd name="connsiteY4552" fmla="*/ 710638 h 1574215"/>
                <a:gd name="connsiteX4553" fmla="*/ 157036 w 2437871"/>
                <a:gd name="connsiteY4553" fmla="*/ 710638 h 1574215"/>
                <a:gd name="connsiteX4554" fmla="*/ 157036 w 2437871"/>
                <a:gd name="connsiteY4554" fmla="*/ 706622 h 1574215"/>
                <a:gd name="connsiteX4555" fmla="*/ 628063 w 2437871"/>
                <a:gd name="connsiteY4555" fmla="*/ 706622 h 1574215"/>
                <a:gd name="connsiteX4556" fmla="*/ 553602 w 2437871"/>
                <a:gd name="connsiteY4556" fmla="*/ 706622 h 1574215"/>
                <a:gd name="connsiteX4557" fmla="*/ 553602 w 2437871"/>
                <a:gd name="connsiteY4557" fmla="*/ 710638 h 1574215"/>
                <a:gd name="connsiteX4558" fmla="*/ 628063 w 2437871"/>
                <a:gd name="connsiteY4558" fmla="*/ 710638 h 1574215"/>
                <a:gd name="connsiteX4559" fmla="*/ 628063 w 2437871"/>
                <a:gd name="connsiteY4559" fmla="*/ 706622 h 1574215"/>
                <a:gd name="connsiteX4560" fmla="*/ 1491721 w 2437871"/>
                <a:gd name="connsiteY4560" fmla="*/ 710638 h 1574215"/>
                <a:gd name="connsiteX4561" fmla="*/ 1491721 w 2437871"/>
                <a:gd name="connsiteY4561" fmla="*/ 706622 h 1574215"/>
                <a:gd name="connsiteX4562" fmla="*/ 1417259 w 2437871"/>
                <a:gd name="connsiteY4562" fmla="*/ 706622 h 1574215"/>
                <a:gd name="connsiteX4563" fmla="*/ 1417259 w 2437871"/>
                <a:gd name="connsiteY4563" fmla="*/ 710638 h 1574215"/>
                <a:gd name="connsiteX4564" fmla="*/ 1491721 w 2437871"/>
                <a:gd name="connsiteY4564" fmla="*/ 710638 h 1574215"/>
                <a:gd name="connsiteX4565" fmla="*/ 1648756 w 2437871"/>
                <a:gd name="connsiteY4565" fmla="*/ 710638 h 1574215"/>
                <a:gd name="connsiteX4566" fmla="*/ 1648756 w 2437871"/>
                <a:gd name="connsiteY4566" fmla="*/ 706622 h 1574215"/>
                <a:gd name="connsiteX4567" fmla="*/ 1574295 w 2437871"/>
                <a:gd name="connsiteY4567" fmla="*/ 706622 h 1574215"/>
                <a:gd name="connsiteX4568" fmla="*/ 1574295 w 2437871"/>
                <a:gd name="connsiteY4568" fmla="*/ 710638 h 1574215"/>
                <a:gd name="connsiteX4569" fmla="*/ 1648756 w 2437871"/>
                <a:gd name="connsiteY4569" fmla="*/ 710638 h 1574215"/>
                <a:gd name="connsiteX4570" fmla="*/ 1570198 w 2437871"/>
                <a:gd name="connsiteY4570" fmla="*/ 710638 h 1574215"/>
                <a:gd name="connsiteX4571" fmla="*/ 1570198 w 2437871"/>
                <a:gd name="connsiteY4571" fmla="*/ 706622 h 1574215"/>
                <a:gd name="connsiteX4572" fmla="*/ 1495737 w 2437871"/>
                <a:gd name="connsiteY4572" fmla="*/ 706622 h 1574215"/>
                <a:gd name="connsiteX4573" fmla="*/ 1495737 w 2437871"/>
                <a:gd name="connsiteY4573" fmla="*/ 710638 h 1574215"/>
                <a:gd name="connsiteX4574" fmla="*/ 1570198 w 2437871"/>
                <a:gd name="connsiteY4574" fmla="*/ 710638 h 1574215"/>
                <a:gd name="connsiteX4575" fmla="*/ 1727234 w 2437871"/>
                <a:gd name="connsiteY4575" fmla="*/ 710638 h 1574215"/>
                <a:gd name="connsiteX4576" fmla="*/ 1727234 w 2437871"/>
                <a:gd name="connsiteY4576" fmla="*/ 706622 h 1574215"/>
                <a:gd name="connsiteX4577" fmla="*/ 1652773 w 2437871"/>
                <a:gd name="connsiteY4577" fmla="*/ 706622 h 1574215"/>
                <a:gd name="connsiteX4578" fmla="*/ 1652773 w 2437871"/>
                <a:gd name="connsiteY4578" fmla="*/ 710638 h 1574215"/>
                <a:gd name="connsiteX4579" fmla="*/ 1727234 w 2437871"/>
                <a:gd name="connsiteY4579" fmla="*/ 710638 h 1574215"/>
                <a:gd name="connsiteX4580" fmla="*/ 2123800 w 2437871"/>
                <a:gd name="connsiteY4580" fmla="*/ 710638 h 1574215"/>
                <a:gd name="connsiteX4581" fmla="*/ 2198262 w 2437871"/>
                <a:gd name="connsiteY4581" fmla="*/ 710638 h 1574215"/>
                <a:gd name="connsiteX4582" fmla="*/ 2198262 w 2437871"/>
                <a:gd name="connsiteY4582" fmla="*/ 706622 h 1574215"/>
                <a:gd name="connsiteX4583" fmla="*/ 2123800 w 2437871"/>
                <a:gd name="connsiteY4583" fmla="*/ 706622 h 1574215"/>
                <a:gd name="connsiteX4584" fmla="*/ 2123800 w 2437871"/>
                <a:gd name="connsiteY4584" fmla="*/ 710638 h 1574215"/>
                <a:gd name="connsiteX4585" fmla="*/ 1966764 w 2437871"/>
                <a:gd name="connsiteY4585" fmla="*/ 710638 h 1574215"/>
                <a:gd name="connsiteX4586" fmla="*/ 2041226 w 2437871"/>
                <a:gd name="connsiteY4586" fmla="*/ 710638 h 1574215"/>
                <a:gd name="connsiteX4587" fmla="*/ 2041226 w 2437871"/>
                <a:gd name="connsiteY4587" fmla="*/ 706622 h 1574215"/>
                <a:gd name="connsiteX4588" fmla="*/ 1966764 w 2437871"/>
                <a:gd name="connsiteY4588" fmla="*/ 706622 h 1574215"/>
                <a:gd name="connsiteX4589" fmla="*/ 1966764 w 2437871"/>
                <a:gd name="connsiteY4589" fmla="*/ 710638 h 1574215"/>
                <a:gd name="connsiteX4590" fmla="*/ 1731250 w 2437871"/>
                <a:gd name="connsiteY4590" fmla="*/ 710638 h 1574215"/>
                <a:gd name="connsiteX4591" fmla="*/ 1805712 w 2437871"/>
                <a:gd name="connsiteY4591" fmla="*/ 710638 h 1574215"/>
                <a:gd name="connsiteX4592" fmla="*/ 1805712 w 2437871"/>
                <a:gd name="connsiteY4592" fmla="*/ 706622 h 1574215"/>
                <a:gd name="connsiteX4593" fmla="*/ 1731250 w 2437871"/>
                <a:gd name="connsiteY4593" fmla="*/ 706622 h 1574215"/>
                <a:gd name="connsiteX4594" fmla="*/ 1731250 w 2437871"/>
                <a:gd name="connsiteY4594" fmla="*/ 710638 h 1574215"/>
                <a:gd name="connsiteX4595" fmla="*/ 549585 w 2437871"/>
                <a:gd name="connsiteY4595" fmla="*/ 706622 h 1574215"/>
                <a:gd name="connsiteX4596" fmla="*/ 475124 w 2437871"/>
                <a:gd name="connsiteY4596" fmla="*/ 706622 h 1574215"/>
                <a:gd name="connsiteX4597" fmla="*/ 475124 w 2437871"/>
                <a:gd name="connsiteY4597" fmla="*/ 710638 h 1574215"/>
                <a:gd name="connsiteX4598" fmla="*/ 549585 w 2437871"/>
                <a:gd name="connsiteY4598" fmla="*/ 710638 h 1574215"/>
                <a:gd name="connsiteX4599" fmla="*/ 549585 w 2437871"/>
                <a:gd name="connsiteY4599" fmla="*/ 706622 h 1574215"/>
                <a:gd name="connsiteX4600" fmla="*/ 392550 w 2437871"/>
                <a:gd name="connsiteY4600" fmla="*/ 706622 h 1574215"/>
                <a:gd name="connsiteX4601" fmla="*/ 318088 w 2437871"/>
                <a:gd name="connsiteY4601" fmla="*/ 706622 h 1574215"/>
                <a:gd name="connsiteX4602" fmla="*/ 318088 w 2437871"/>
                <a:gd name="connsiteY4602" fmla="*/ 710638 h 1574215"/>
                <a:gd name="connsiteX4603" fmla="*/ 392550 w 2437871"/>
                <a:gd name="connsiteY4603" fmla="*/ 710638 h 1574215"/>
                <a:gd name="connsiteX4604" fmla="*/ 392550 w 2437871"/>
                <a:gd name="connsiteY4604" fmla="*/ 706622 h 1574215"/>
                <a:gd name="connsiteX4605" fmla="*/ 314072 w 2437871"/>
                <a:gd name="connsiteY4605" fmla="*/ 706622 h 1574215"/>
                <a:gd name="connsiteX4606" fmla="*/ 239610 w 2437871"/>
                <a:gd name="connsiteY4606" fmla="*/ 706622 h 1574215"/>
                <a:gd name="connsiteX4607" fmla="*/ 239610 w 2437871"/>
                <a:gd name="connsiteY4607" fmla="*/ 710638 h 1574215"/>
                <a:gd name="connsiteX4608" fmla="*/ 314072 w 2437871"/>
                <a:gd name="connsiteY4608" fmla="*/ 710638 h 1574215"/>
                <a:gd name="connsiteX4609" fmla="*/ 314072 w 2437871"/>
                <a:gd name="connsiteY4609" fmla="*/ 706622 h 1574215"/>
                <a:gd name="connsiteX4610" fmla="*/ 1413243 w 2437871"/>
                <a:gd name="connsiteY4610" fmla="*/ 710638 h 1574215"/>
                <a:gd name="connsiteX4611" fmla="*/ 1413243 w 2437871"/>
                <a:gd name="connsiteY4611" fmla="*/ 706622 h 1574215"/>
                <a:gd name="connsiteX4612" fmla="*/ 1338781 w 2437871"/>
                <a:gd name="connsiteY4612" fmla="*/ 706622 h 1574215"/>
                <a:gd name="connsiteX4613" fmla="*/ 1338781 w 2437871"/>
                <a:gd name="connsiteY4613" fmla="*/ 710638 h 1574215"/>
                <a:gd name="connsiteX4614" fmla="*/ 1413243 w 2437871"/>
                <a:gd name="connsiteY4614" fmla="*/ 710638 h 1574215"/>
                <a:gd name="connsiteX4615" fmla="*/ 2045322 w 2437871"/>
                <a:gd name="connsiteY4615" fmla="*/ 710638 h 1574215"/>
                <a:gd name="connsiteX4616" fmla="*/ 2119784 w 2437871"/>
                <a:gd name="connsiteY4616" fmla="*/ 710638 h 1574215"/>
                <a:gd name="connsiteX4617" fmla="*/ 2119784 w 2437871"/>
                <a:gd name="connsiteY4617" fmla="*/ 706622 h 1574215"/>
                <a:gd name="connsiteX4618" fmla="*/ 2045322 w 2437871"/>
                <a:gd name="connsiteY4618" fmla="*/ 706622 h 1574215"/>
                <a:gd name="connsiteX4619" fmla="*/ 2045322 w 2437871"/>
                <a:gd name="connsiteY4619" fmla="*/ 710638 h 1574215"/>
                <a:gd name="connsiteX4620" fmla="*/ 1334685 w 2437871"/>
                <a:gd name="connsiteY4620" fmla="*/ 710638 h 1574215"/>
                <a:gd name="connsiteX4621" fmla="*/ 1334685 w 2437871"/>
                <a:gd name="connsiteY4621" fmla="*/ 706622 h 1574215"/>
                <a:gd name="connsiteX4622" fmla="*/ 1260223 w 2437871"/>
                <a:gd name="connsiteY4622" fmla="*/ 706622 h 1574215"/>
                <a:gd name="connsiteX4623" fmla="*/ 1260223 w 2437871"/>
                <a:gd name="connsiteY4623" fmla="*/ 710638 h 1574215"/>
                <a:gd name="connsiteX4624" fmla="*/ 1334685 w 2437871"/>
                <a:gd name="connsiteY4624" fmla="*/ 710638 h 1574215"/>
                <a:gd name="connsiteX4625" fmla="*/ 78478 w 2437871"/>
                <a:gd name="connsiteY4625" fmla="*/ 706622 h 1574215"/>
                <a:gd name="connsiteX4626" fmla="*/ 4016 w 2437871"/>
                <a:gd name="connsiteY4626" fmla="*/ 706622 h 1574215"/>
                <a:gd name="connsiteX4627" fmla="*/ 4016 w 2437871"/>
                <a:gd name="connsiteY4627" fmla="*/ 710638 h 1574215"/>
                <a:gd name="connsiteX4628" fmla="*/ 78478 w 2437871"/>
                <a:gd name="connsiteY4628" fmla="*/ 710638 h 1574215"/>
                <a:gd name="connsiteX4629" fmla="*/ 78478 w 2437871"/>
                <a:gd name="connsiteY4629" fmla="*/ 706622 h 1574215"/>
                <a:gd name="connsiteX4630" fmla="*/ 1888286 w 2437871"/>
                <a:gd name="connsiteY4630" fmla="*/ 710638 h 1574215"/>
                <a:gd name="connsiteX4631" fmla="*/ 1962748 w 2437871"/>
                <a:gd name="connsiteY4631" fmla="*/ 710638 h 1574215"/>
                <a:gd name="connsiteX4632" fmla="*/ 1962748 w 2437871"/>
                <a:gd name="connsiteY4632" fmla="*/ 706622 h 1574215"/>
                <a:gd name="connsiteX4633" fmla="*/ 1888286 w 2437871"/>
                <a:gd name="connsiteY4633" fmla="*/ 706622 h 1574215"/>
                <a:gd name="connsiteX4634" fmla="*/ 1888286 w 2437871"/>
                <a:gd name="connsiteY4634" fmla="*/ 710638 h 1574215"/>
                <a:gd name="connsiteX4635" fmla="*/ 1099171 w 2437871"/>
                <a:gd name="connsiteY4635" fmla="*/ 710638 h 1574215"/>
                <a:gd name="connsiteX4636" fmla="*/ 1099171 w 2437871"/>
                <a:gd name="connsiteY4636" fmla="*/ 706622 h 1574215"/>
                <a:gd name="connsiteX4637" fmla="*/ 1024709 w 2437871"/>
                <a:gd name="connsiteY4637" fmla="*/ 706622 h 1574215"/>
                <a:gd name="connsiteX4638" fmla="*/ 1024709 w 2437871"/>
                <a:gd name="connsiteY4638" fmla="*/ 710638 h 1574215"/>
                <a:gd name="connsiteX4639" fmla="*/ 1099171 w 2437871"/>
                <a:gd name="connsiteY4639" fmla="*/ 710638 h 1574215"/>
                <a:gd name="connsiteX4640" fmla="*/ 471108 w 2437871"/>
                <a:gd name="connsiteY4640" fmla="*/ 706622 h 1574215"/>
                <a:gd name="connsiteX4641" fmla="*/ 396646 w 2437871"/>
                <a:gd name="connsiteY4641" fmla="*/ 706622 h 1574215"/>
                <a:gd name="connsiteX4642" fmla="*/ 396646 w 2437871"/>
                <a:gd name="connsiteY4642" fmla="*/ 710638 h 1574215"/>
                <a:gd name="connsiteX4643" fmla="*/ 471108 w 2437871"/>
                <a:gd name="connsiteY4643" fmla="*/ 710638 h 1574215"/>
                <a:gd name="connsiteX4644" fmla="*/ 471108 w 2437871"/>
                <a:gd name="connsiteY4644" fmla="*/ 706622 h 1574215"/>
                <a:gd name="connsiteX4645" fmla="*/ 942135 w 2437871"/>
                <a:gd name="connsiteY4645" fmla="*/ 710638 h 1574215"/>
                <a:gd name="connsiteX4646" fmla="*/ 942135 w 2437871"/>
                <a:gd name="connsiteY4646" fmla="*/ 706622 h 1574215"/>
                <a:gd name="connsiteX4647" fmla="*/ 867673 w 2437871"/>
                <a:gd name="connsiteY4647" fmla="*/ 706622 h 1574215"/>
                <a:gd name="connsiteX4648" fmla="*/ 867673 w 2437871"/>
                <a:gd name="connsiteY4648" fmla="*/ 710638 h 1574215"/>
                <a:gd name="connsiteX4649" fmla="*/ 942135 w 2437871"/>
                <a:gd name="connsiteY4649" fmla="*/ 710638 h 1574215"/>
                <a:gd name="connsiteX4650" fmla="*/ 235514 w 2437871"/>
                <a:gd name="connsiteY4650" fmla="*/ 706622 h 1574215"/>
                <a:gd name="connsiteX4651" fmla="*/ 161052 w 2437871"/>
                <a:gd name="connsiteY4651" fmla="*/ 706622 h 1574215"/>
                <a:gd name="connsiteX4652" fmla="*/ 161052 w 2437871"/>
                <a:gd name="connsiteY4652" fmla="*/ 710638 h 1574215"/>
                <a:gd name="connsiteX4653" fmla="*/ 235514 w 2437871"/>
                <a:gd name="connsiteY4653" fmla="*/ 710638 h 1574215"/>
                <a:gd name="connsiteX4654" fmla="*/ 235514 w 2437871"/>
                <a:gd name="connsiteY4654" fmla="*/ 706622 h 1574215"/>
                <a:gd name="connsiteX4655" fmla="*/ 1020613 w 2437871"/>
                <a:gd name="connsiteY4655" fmla="*/ 710638 h 1574215"/>
                <a:gd name="connsiteX4656" fmla="*/ 1020613 w 2437871"/>
                <a:gd name="connsiteY4656" fmla="*/ 706622 h 1574215"/>
                <a:gd name="connsiteX4657" fmla="*/ 946151 w 2437871"/>
                <a:gd name="connsiteY4657" fmla="*/ 706622 h 1574215"/>
                <a:gd name="connsiteX4658" fmla="*/ 946151 w 2437871"/>
                <a:gd name="connsiteY4658" fmla="*/ 710638 h 1574215"/>
                <a:gd name="connsiteX4659" fmla="*/ 1020613 w 2437871"/>
                <a:gd name="connsiteY4659" fmla="*/ 710638 h 1574215"/>
                <a:gd name="connsiteX4660" fmla="*/ 1256207 w 2437871"/>
                <a:gd name="connsiteY4660" fmla="*/ 710638 h 1574215"/>
                <a:gd name="connsiteX4661" fmla="*/ 1256207 w 2437871"/>
                <a:gd name="connsiteY4661" fmla="*/ 706622 h 1574215"/>
                <a:gd name="connsiteX4662" fmla="*/ 1181745 w 2437871"/>
                <a:gd name="connsiteY4662" fmla="*/ 706622 h 1574215"/>
                <a:gd name="connsiteX4663" fmla="*/ 1181745 w 2437871"/>
                <a:gd name="connsiteY4663" fmla="*/ 710638 h 1574215"/>
                <a:gd name="connsiteX4664" fmla="*/ 1256207 w 2437871"/>
                <a:gd name="connsiteY4664" fmla="*/ 710638 h 1574215"/>
                <a:gd name="connsiteX4665" fmla="*/ 706621 w 2437871"/>
                <a:gd name="connsiteY4665" fmla="*/ 706622 h 1574215"/>
                <a:gd name="connsiteX4666" fmla="*/ 632160 w 2437871"/>
                <a:gd name="connsiteY4666" fmla="*/ 706622 h 1574215"/>
                <a:gd name="connsiteX4667" fmla="*/ 632160 w 2437871"/>
                <a:gd name="connsiteY4667" fmla="*/ 710638 h 1574215"/>
                <a:gd name="connsiteX4668" fmla="*/ 706621 w 2437871"/>
                <a:gd name="connsiteY4668" fmla="*/ 710638 h 1574215"/>
                <a:gd name="connsiteX4669" fmla="*/ 706621 w 2437871"/>
                <a:gd name="connsiteY4669" fmla="*/ 706622 h 1574215"/>
                <a:gd name="connsiteX4670" fmla="*/ 2359394 w 2437871"/>
                <a:gd name="connsiteY4670" fmla="*/ 710638 h 1574215"/>
                <a:gd name="connsiteX4671" fmla="*/ 2433856 w 2437871"/>
                <a:gd name="connsiteY4671" fmla="*/ 710638 h 1574215"/>
                <a:gd name="connsiteX4672" fmla="*/ 2433856 w 2437871"/>
                <a:gd name="connsiteY4672" fmla="*/ 706622 h 1574215"/>
                <a:gd name="connsiteX4673" fmla="*/ 2359394 w 2437871"/>
                <a:gd name="connsiteY4673" fmla="*/ 706622 h 1574215"/>
                <a:gd name="connsiteX4674" fmla="*/ 2359394 w 2437871"/>
                <a:gd name="connsiteY4674" fmla="*/ 710638 h 1574215"/>
                <a:gd name="connsiteX4675" fmla="*/ 1809809 w 2437871"/>
                <a:gd name="connsiteY4675" fmla="*/ 710638 h 1574215"/>
                <a:gd name="connsiteX4676" fmla="*/ 1884270 w 2437871"/>
                <a:gd name="connsiteY4676" fmla="*/ 710638 h 1574215"/>
                <a:gd name="connsiteX4677" fmla="*/ 1884270 w 2437871"/>
                <a:gd name="connsiteY4677" fmla="*/ 706622 h 1574215"/>
                <a:gd name="connsiteX4678" fmla="*/ 1809809 w 2437871"/>
                <a:gd name="connsiteY4678" fmla="*/ 706622 h 1574215"/>
                <a:gd name="connsiteX4679" fmla="*/ 1809809 w 2437871"/>
                <a:gd name="connsiteY4679" fmla="*/ 710638 h 1574215"/>
                <a:gd name="connsiteX4680" fmla="*/ 2280836 w 2437871"/>
                <a:gd name="connsiteY4680" fmla="*/ 710638 h 1574215"/>
                <a:gd name="connsiteX4681" fmla="*/ 2355298 w 2437871"/>
                <a:gd name="connsiteY4681" fmla="*/ 710638 h 1574215"/>
                <a:gd name="connsiteX4682" fmla="*/ 2355298 w 2437871"/>
                <a:gd name="connsiteY4682" fmla="*/ 706622 h 1574215"/>
                <a:gd name="connsiteX4683" fmla="*/ 2280836 w 2437871"/>
                <a:gd name="connsiteY4683" fmla="*/ 706622 h 1574215"/>
                <a:gd name="connsiteX4684" fmla="*/ 2280836 w 2437871"/>
                <a:gd name="connsiteY4684" fmla="*/ 710638 h 1574215"/>
                <a:gd name="connsiteX4685" fmla="*/ 1177649 w 2437871"/>
                <a:gd name="connsiteY4685" fmla="*/ 710638 h 1574215"/>
                <a:gd name="connsiteX4686" fmla="*/ 1177649 w 2437871"/>
                <a:gd name="connsiteY4686" fmla="*/ 706622 h 1574215"/>
                <a:gd name="connsiteX4687" fmla="*/ 1103187 w 2437871"/>
                <a:gd name="connsiteY4687" fmla="*/ 706622 h 1574215"/>
                <a:gd name="connsiteX4688" fmla="*/ 1103187 w 2437871"/>
                <a:gd name="connsiteY4688" fmla="*/ 710638 h 1574215"/>
                <a:gd name="connsiteX4689" fmla="*/ 1177649 w 2437871"/>
                <a:gd name="connsiteY4689" fmla="*/ 710638 h 1574215"/>
                <a:gd name="connsiteX4690" fmla="*/ 1652773 w 2437871"/>
                <a:gd name="connsiteY4690" fmla="*/ 785100 h 1574215"/>
                <a:gd name="connsiteX4691" fmla="*/ 1652773 w 2437871"/>
                <a:gd name="connsiteY4691" fmla="*/ 789116 h 1574215"/>
                <a:gd name="connsiteX4692" fmla="*/ 1727234 w 2437871"/>
                <a:gd name="connsiteY4692" fmla="*/ 789116 h 1574215"/>
                <a:gd name="connsiteX4693" fmla="*/ 1727234 w 2437871"/>
                <a:gd name="connsiteY4693" fmla="*/ 785100 h 1574215"/>
                <a:gd name="connsiteX4694" fmla="*/ 1652773 w 2437871"/>
                <a:gd name="connsiteY4694" fmla="*/ 785100 h 1574215"/>
                <a:gd name="connsiteX4695" fmla="*/ 1495737 w 2437871"/>
                <a:gd name="connsiteY4695" fmla="*/ 785100 h 1574215"/>
                <a:gd name="connsiteX4696" fmla="*/ 1495737 w 2437871"/>
                <a:gd name="connsiteY4696" fmla="*/ 789116 h 1574215"/>
                <a:gd name="connsiteX4697" fmla="*/ 1570198 w 2437871"/>
                <a:gd name="connsiteY4697" fmla="*/ 789116 h 1574215"/>
                <a:gd name="connsiteX4698" fmla="*/ 1570198 w 2437871"/>
                <a:gd name="connsiteY4698" fmla="*/ 785100 h 1574215"/>
                <a:gd name="connsiteX4699" fmla="*/ 1495737 w 2437871"/>
                <a:gd name="connsiteY4699" fmla="*/ 785100 h 1574215"/>
                <a:gd name="connsiteX4700" fmla="*/ 2359394 w 2437871"/>
                <a:gd name="connsiteY4700" fmla="*/ 789116 h 1574215"/>
                <a:gd name="connsiteX4701" fmla="*/ 2433856 w 2437871"/>
                <a:gd name="connsiteY4701" fmla="*/ 789116 h 1574215"/>
                <a:gd name="connsiteX4702" fmla="*/ 2433856 w 2437871"/>
                <a:gd name="connsiteY4702" fmla="*/ 785100 h 1574215"/>
                <a:gd name="connsiteX4703" fmla="*/ 2359394 w 2437871"/>
                <a:gd name="connsiteY4703" fmla="*/ 785100 h 1574215"/>
                <a:gd name="connsiteX4704" fmla="*/ 2359394 w 2437871"/>
                <a:gd name="connsiteY4704" fmla="*/ 789116 h 1574215"/>
                <a:gd name="connsiteX4705" fmla="*/ 1338701 w 2437871"/>
                <a:gd name="connsiteY4705" fmla="*/ 785100 h 1574215"/>
                <a:gd name="connsiteX4706" fmla="*/ 1338701 w 2437871"/>
                <a:gd name="connsiteY4706" fmla="*/ 789116 h 1574215"/>
                <a:gd name="connsiteX4707" fmla="*/ 1413162 w 2437871"/>
                <a:gd name="connsiteY4707" fmla="*/ 789116 h 1574215"/>
                <a:gd name="connsiteX4708" fmla="*/ 1413162 w 2437871"/>
                <a:gd name="connsiteY4708" fmla="*/ 785100 h 1574215"/>
                <a:gd name="connsiteX4709" fmla="*/ 1338701 w 2437871"/>
                <a:gd name="connsiteY4709" fmla="*/ 785100 h 1574215"/>
                <a:gd name="connsiteX4710" fmla="*/ 1417259 w 2437871"/>
                <a:gd name="connsiteY4710" fmla="*/ 785100 h 1574215"/>
                <a:gd name="connsiteX4711" fmla="*/ 1417259 w 2437871"/>
                <a:gd name="connsiteY4711" fmla="*/ 789116 h 1574215"/>
                <a:gd name="connsiteX4712" fmla="*/ 1491721 w 2437871"/>
                <a:gd name="connsiteY4712" fmla="*/ 789116 h 1574215"/>
                <a:gd name="connsiteX4713" fmla="*/ 1491721 w 2437871"/>
                <a:gd name="connsiteY4713" fmla="*/ 785100 h 1574215"/>
                <a:gd name="connsiteX4714" fmla="*/ 1417259 w 2437871"/>
                <a:gd name="connsiteY4714" fmla="*/ 785100 h 1574215"/>
                <a:gd name="connsiteX4715" fmla="*/ 2045322 w 2437871"/>
                <a:gd name="connsiteY4715" fmla="*/ 789116 h 1574215"/>
                <a:gd name="connsiteX4716" fmla="*/ 2119784 w 2437871"/>
                <a:gd name="connsiteY4716" fmla="*/ 789116 h 1574215"/>
                <a:gd name="connsiteX4717" fmla="*/ 2119784 w 2437871"/>
                <a:gd name="connsiteY4717" fmla="*/ 785100 h 1574215"/>
                <a:gd name="connsiteX4718" fmla="*/ 2045322 w 2437871"/>
                <a:gd name="connsiteY4718" fmla="*/ 785100 h 1574215"/>
                <a:gd name="connsiteX4719" fmla="*/ 2045322 w 2437871"/>
                <a:gd name="connsiteY4719" fmla="*/ 789116 h 1574215"/>
                <a:gd name="connsiteX4720" fmla="*/ 706621 w 2437871"/>
                <a:gd name="connsiteY4720" fmla="*/ 785100 h 1574215"/>
                <a:gd name="connsiteX4721" fmla="*/ 632160 w 2437871"/>
                <a:gd name="connsiteY4721" fmla="*/ 785100 h 1574215"/>
                <a:gd name="connsiteX4722" fmla="*/ 632160 w 2437871"/>
                <a:gd name="connsiteY4722" fmla="*/ 789116 h 1574215"/>
                <a:gd name="connsiteX4723" fmla="*/ 706621 w 2437871"/>
                <a:gd name="connsiteY4723" fmla="*/ 789116 h 1574215"/>
                <a:gd name="connsiteX4724" fmla="*/ 706621 w 2437871"/>
                <a:gd name="connsiteY4724" fmla="*/ 785100 h 1574215"/>
                <a:gd name="connsiteX4725" fmla="*/ 1260223 w 2437871"/>
                <a:gd name="connsiteY4725" fmla="*/ 785100 h 1574215"/>
                <a:gd name="connsiteX4726" fmla="*/ 1260223 w 2437871"/>
                <a:gd name="connsiteY4726" fmla="*/ 789116 h 1574215"/>
                <a:gd name="connsiteX4727" fmla="*/ 1334685 w 2437871"/>
                <a:gd name="connsiteY4727" fmla="*/ 789116 h 1574215"/>
                <a:gd name="connsiteX4728" fmla="*/ 1334685 w 2437871"/>
                <a:gd name="connsiteY4728" fmla="*/ 785100 h 1574215"/>
                <a:gd name="connsiteX4729" fmla="*/ 1260223 w 2437871"/>
                <a:gd name="connsiteY4729" fmla="*/ 785100 h 1574215"/>
                <a:gd name="connsiteX4730" fmla="*/ 1731250 w 2437871"/>
                <a:gd name="connsiteY4730" fmla="*/ 789116 h 1574215"/>
                <a:gd name="connsiteX4731" fmla="*/ 1805712 w 2437871"/>
                <a:gd name="connsiteY4731" fmla="*/ 789116 h 1574215"/>
                <a:gd name="connsiteX4732" fmla="*/ 1805712 w 2437871"/>
                <a:gd name="connsiteY4732" fmla="*/ 785100 h 1574215"/>
                <a:gd name="connsiteX4733" fmla="*/ 1731250 w 2437871"/>
                <a:gd name="connsiteY4733" fmla="*/ 785100 h 1574215"/>
                <a:gd name="connsiteX4734" fmla="*/ 1731250 w 2437871"/>
                <a:gd name="connsiteY4734" fmla="*/ 789116 h 1574215"/>
                <a:gd name="connsiteX4735" fmla="*/ 157036 w 2437871"/>
                <a:gd name="connsiteY4735" fmla="*/ 785100 h 1574215"/>
                <a:gd name="connsiteX4736" fmla="*/ 82574 w 2437871"/>
                <a:gd name="connsiteY4736" fmla="*/ 785100 h 1574215"/>
                <a:gd name="connsiteX4737" fmla="*/ 82574 w 2437871"/>
                <a:gd name="connsiteY4737" fmla="*/ 789116 h 1574215"/>
                <a:gd name="connsiteX4738" fmla="*/ 157036 w 2437871"/>
                <a:gd name="connsiteY4738" fmla="*/ 789116 h 1574215"/>
                <a:gd name="connsiteX4739" fmla="*/ 157036 w 2437871"/>
                <a:gd name="connsiteY4739" fmla="*/ 785100 h 1574215"/>
                <a:gd name="connsiteX4740" fmla="*/ 1966764 w 2437871"/>
                <a:gd name="connsiteY4740" fmla="*/ 789116 h 1574215"/>
                <a:gd name="connsiteX4741" fmla="*/ 2041226 w 2437871"/>
                <a:gd name="connsiteY4741" fmla="*/ 789116 h 1574215"/>
                <a:gd name="connsiteX4742" fmla="*/ 2041226 w 2437871"/>
                <a:gd name="connsiteY4742" fmla="*/ 785100 h 1574215"/>
                <a:gd name="connsiteX4743" fmla="*/ 1966764 w 2437871"/>
                <a:gd name="connsiteY4743" fmla="*/ 785100 h 1574215"/>
                <a:gd name="connsiteX4744" fmla="*/ 1966764 w 2437871"/>
                <a:gd name="connsiteY4744" fmla="*/ 789116 h 1574215"/>
                <a:gd name="connsiteX4745" fmla="*/ 2123800 w 2437871"/>
                <a:gd name="connsiteY4745" fmla="*/ 789116 h 1574215"/>
                <a:gd name="connsiteX4746" fmla="*/ 2198262 w 2437871"/>
                <a:gd name="connsiteY4746" fmla="*/ 789116 h 1574215"/>
                <a:gd name="connsiteX4747" fmla="*/ 2198262 w 2437871"/>
                <a:gd name="connsiteY4747" fmla="*/ 785100 h 1574215"/>
                <a:gd name="connsiteX4748" fmla="*/ 2123800 w 2437871"/>
                <a:gd name="connsiteY4748" fmla="*/ 785100 h 1574215"/>
                <a:gd name="connsiteX4749" fmla="*/ 2123800 w 2437871"/>
                <a:gd name="connsiteY4749" fmla="*/ 789116 h 1574215"/>
                <a:gd name="connsiteX4750" fmla="*/ 1574215 w 2437871"/>
                <a:gd name="connsiteY4750" fmla="*/ 785100 h 1574215"/>
                <a:gd name="connsiteX4751" fmla="*/ 1574215 w 2437871"/>
                <a:gd name="connsiteY4751" fmla="*/ 789116 h 1574215"/>
                <a:gd name="connsiteX4752" fmla="*/ 1648676 w 2437871"/>
                <a:gd name="connsiteY4752" fmla="*/ 789116 h 1574215"/>
                <a:gd name="connsiteX4753" fmla="*/ 1648676 w 2437871"/>
                <a:gd name="connsiteY4753" fmla="*/ 785100 h 1574215"/>
                <a:gd name="connsiteX4754" fmla="*/ 1574215 w 2437871"/>
                <a:gd name="connsiteY4754" fmla="*/ 785100 h 1574215"/>
                <a:gd name="connsiteX4755" fmla="*/ 789115 w 2437871"/>
                <a:gd name="connsiteY4755" fmla="*/ 785100 h 1574215"/>
                <a:gd name="connsiteX4756" fmla="*/ 789115 w 2437871"/>
                <a:gd name="connsiteY4756" fmla="*/ 789116 h 1574215"/>
                <a:gd name="connsiteX4757" fmla="*/ 863577 w 2437871"/>
                <a:gd name="connsiteY4757" fmla="*/ 789116 h 1574215"/>
                <a:gd name="connsiteX4758" fmla="*/ 863577 w 2437871"/>
                <a:gd name="connsiteY4758" fmla="*/ 785100 h 1574215"/>
                <a:gd name="connsiteX4759" fmla="*/ 789115 w 2437871"/>
                <a:gd name="connsiteY4759" fmla="*/ 785100 h 1574215"/>
                <a:gd name="connsiteX4760" fmla="*/ 867673 w 2437871"/>
                <a:gd name="connsiteY4760" fmla="*/ 785100 h 1574215"/>
                <a:gd name="connsiteX4761" fmla="*/ 867673 w 2437871"/>
                <a:gd name="connsiteY4761" fmla="*/ 789116 h 1574215"/>
                <a:gd name="connsiteX4762" fmla="*/ 942135 w 2437871"/>
                <a:gd name="connsiteY4762" fmla="*/ 789116 h 1574215"/>
                <a:gd name="connsiteX4763" fmla="*/ 942135 w 2437871"/>
                <a:gd name="connsiteY4763" fmla="*/ 785100 h 1574215"/>
                <a:gd name="connsiteX4764" fmla="*/ 867673 w 2437871"/>
                <a:gd name="connsiteY4764" fmla="*/ 785100 h 1574215"/>
                <a:gd name="connsiteX4765" fmla="*/ 2202358 w 2437871"/>
                <a:gd name="connsiteY4765" fmla="*/ 789116 h 1574215"/>
                <a:gd name="connsiteX4766" fmla="*/ 2276820 w 2437871"/>
                <a:gd name="connsiteY4766" fmla="*/ 789116 h 1574215"/>
                <a:gd name="connsiteX4767" fmla="*/ 2276820 w 2437871"/>
                <a:gd name="connsiteY4767" fmla="*/ 785100 h 1574215"/>
                <a:gd name="connsiteX4768" fmla="*/ 2202358 w 2437871"/>
                <a:gd name="connsiteY4768" fmla="*/ 785100 h 1574215"/>
                <a:gd name="connsiteX4769" fmla="*/ 2202358 w 2437871"/>
                <a:gd name="connsiteY4769" fmla="*/ 789116 h 1574215"/>
                <a:gd name="connsiteX4770" fmla="*/ 2280836 w 2437871"/>
                <a:gd name="connsiteY4770" fmla="*/ 789116 h 1574215"/>
                <a:gd name="connsiteX4771" fmla="*/ 2355298 w 2437871"/>
                <a:gd name="connsiteY4771" fmla="*/ 789116 h 1574215"/>
                <a:gd name="connsiteX4772" fmla="*/ 2355298 w 2437871"/>
                <a:gd name="connsiteY4772" fmla="*/ 785100 h 1574215"/>
                <a:gd name="connsiteX4773" fmla="*/ 2280836 w 2437871"/>
                <a:gd name="connsiteY4773" fmla="*/ 785100 h 1574215"/>
                <a:gd name="connsiteX4774" fmla="*/ 2280836 w 2437871"/>
                <a:gd name="connsiteY4774" fmla="*/ 789116 h 1574215"/>
                <a:gd name="connsiteX4775" fmla="*/ 1181665 w 2437871"/>
                <a:gd name="connsiteY4775" fmla="*/ 785100 h 1574215"/>
                <a:gd name="connsiteX4776" fmla="*/ 1181665 w 2437871"/>
                <a:gd name="connsiteY4776" fmla="*/ 789116 h 1574215"/>
                <a:gd name="connsiteX4777" fmla="*/ 1256127 w 2437871"/>
                <a:gd name="connsiteY4777" fmla="*/ 789116 h 1574215"/>
                <a:gd name="connsiteX4778" fmla="*/ 1256127 w 2437871"/>
                <a:gd name="connsiteY4778" fmla="*/ 785100 h 1574215"/>
                <a:gd name="connsiteX4779" fmla="*/ 1181665 w 2437871"/>
                <a:gd name="connsiteY4779" fmla="*/ 785100 h 1574215"/>
                <a:gd name="connsiteX4780" fmla="*/ 314072 w 2437871"/>
                <a:gd name="connsiteY4780" fmla="*/ 785100 h 1574215"/>
                <a:gd name="connsiteX4781" fmla="*/ 239610 w 2437871"/>
                <a:gd name="connsiteY4781" fmla="*/ 785100 h 1574215"/>
                <a:gd name="connsiteX4782" fmla="*/ 239610 w 2437871"/>
                <a:gd name="connsiteY4782" fmla="*/ 789116 h 1574215"/>
                <a:gd name="connsiteX4783" fmla="*/ 314072 w 2437871"/>
                <a:gd name="connsiteY4783" fmla="*/ 789116 h 1574215"/>
                <a:gd name="connsiteX4784" fmla="*/ 314072 w 2437871"/>
                <a:gd name="connsiteY4784" fmla="*/ 785100 h 1574215"/>
                <a:gd name="connsiteX4785" fmla="*/ 471108 w 2437871"/>
                <a:gd name="connsiteY4785" fmla="*/ 785100 h 1574215"/>
                <a:gd name="connsiteX4786" fmla="*/ 396646 w 2437871"/>
                <a:gd name="connsiteY4786" fmla="*/ 785100 h 1574215"/>
                <a:gd name="connsiteX4787" fmla="*/ 396646 w 2437871"/>
                <a:gd name="connsiteY4787" fmla="*/ 789116 h 1574215"/>
                <a:gd name="connsiteX4788" fmla="*/ 471108 w 2437871"/>
                <a:gd name="connsiteY4788" fmla="*/ 789116 h 1574215"/>
                <a:gd name="connsiteX4789" fmla="*/ 471108 w 2437871"/>
                <a:gd name="connsiteY4789" fmla="*/ 785100 h 1574215"/>
                <a:gd name="connsiteX4790" fmla="*/ 1024629 w 2437871"/>
                <a:gd name="connsiteY4790" fmla="*/ 785100 h 1574215"/>
                <a:gd name="connsiteX4791" fmla="*/ 1024629 w 2437871"/>
                <a:gd name="connsiteY4791" fmla="*/ 789116 h 1574215"/>
                <a:gd name="connsiteX4792" fmla="*/ 1099091 w 2437871"/>
                <a:gd name="connsiteY4792" fmla="*/ 789116 h 1574215"/>
                <a:gd name="connsiteX4793" fmla="*/ 1099091 w 2437871"/>
                <a:gd name="connsiteY4793" fmla="*/ 785100 h 1574215"/>
                <a:gd name="connsiteX4794" fmla="*/ 1024629 w 2437871"/>
                <a:gd name="connsiteY4794" fmla="*/ 785100 h 1574215"/>
                <a:gd name="connsiteX4795" fmla="*/ 1103187 w 2437871"/>
                <a:gd name="connsiteY4795" fmla="*/ 785100 h 1574215"/>
                <a:gd name="connsiteX4796" fmla="*/ 1103187 w 2437871"/>
                <a:gd name="connsiteY4796" fmla="*/ 789116 h 1574215"/>
                <a:gd name="connsiteX4797" fmla="*/ 1177649 w 2437871"/>
                <a:gd name="connsiteY4797" fmla="*/ 789116 h 1574215"/>
                <a:gd name="connsiteX4798" fmla="*/ 1177649 w 2437871"/>
                <a:gd name="connsiteY4798" fmla="*/ 785100 h 1574215"/>
                <a:gd name="connsiteX4799" fmla="*/ 1103187 w 2437871"/>
                <a:gd name="connsiteY4799" fmla="*/ 785100 h 1574215"/>
                <a:gd name="connsiteX4800" fmla="*/ 235514 w 2437871"/>
                <a:gd name="connsiteY4800" fmla="*/ 785100 h 1574215"/>
                <a:gd name="connsiteX4801" fmla="*/ 161052 w 2437871"/>
                <a:gd name="connsiteY4801" fmla="*/ 785100 h 1574215"/>
                <a:gd name="connsiteX4802" fmla="*/ 161052 w 2437871"/>
                <a:gd name="connsiteY4802" fmla="*/ 789116 h 1574215"/>
                <a:gd name="connsiteX4803" fmla="*/ 235514 w 2437871"/>
                <a:gd name="connsiteY4803" fmla="*/ 789116 h 1574215"/>
                <a:gd name="connsiteX4804" fmla="*/ 235514 w 2437871"/>
                <a:gd name="connsiteY4804" fmla="*/ 785100 h 1574215"/>
                <a:gd name="connsiteX4805" fmla="*/ 1809809 w 2437871"/>
                <a:gd name="connsiteY4805" fmla="*/ 789116 h 1574215"/>
                <a:gd name="connsiteX4806" fmla="*/ 1884270 w 2437871"/>
                <a:gd name="connsiteY4806" fmla="*/ 789116 h 1574215"/>
                <a:gd name="connsiteX4807" fmla="*/ 1884270 w 2437871"/>
                <a:gd name="connsiteY4807" fmla="*/ 785100 h 1574215"/>
                <a:gd name="connsiteX4808" fmla="*/ 1809809 w 2437871"/>
                <a:gd name="connsiteY4808" fmla="*/ 785100 h 1574215"/>
                <a:gd name="connsiteX4809" fmla="*/ 1809809 w 2437871"/>
                <a:gd name="connsiteY4809" fmla="*/ 789116 h 1574215"/>
                <a:gd name="connsiteX4810" fmla="*/ 1888286 w 2437871"/>
                <a:gd name="connsiteY4810" fmla="*/ 789116 h 1574215"/>
                <a:gd name="connsiteX4811" fmla="*/ 1962748 w 2437871"/>
                <a:gd name="connsiteY4811" fmla="*/ 789116 h 1574215"/>
                <a:gd name="connsiteX4812" fmla="*/ 1962748 w 2437871"/>
                <a:gd name="connsiteY4812" fmla="*/ 785100 h 1574215"/>
                <a:gd name="connsiteX4813" fmla="*/ 1888286 w 2437871"/>
                <a:gd name="connsiteY4813" fmla="*/ 785100 h 1574215"/>
                <a:gd name="connsiteX4814" fmla="*/ 1888286 w 2437871"/>
                <a:gd name="connsiteY4814" fmla="*/ 789116 h 1574215"/>
                <a:gd name="connsiteX4815" fmla="*/ 946151 w 2437871"/>
                <a:gd name="connsiteY4815" fmla="*/ 785100 h 1574215"/>
                <a:gd name="connsiteX4816" fmla="*/ 946151 w 2437871"/>
                <a:gd name="connsiteY4816" fmla="*/ 789116 h 1574215"/>
                <a:gd name="connsiteX4817" fmla="*/ 1020613 w 2437871"/>
                <a:gd name="connsiteY4817" fmla="*/ 789116 h 1574215"/>
                <a:gd name="connsiteX4818" fmla="*/ 1020613 w 2437871"/>
                <a:gd name="connsiteY4818" fmla="*/ 785100 h 1574215"/>
                <a:gd name="connsiteX4819" fmla="*/ 946151 w 2437871"/>
                <a:gd name="connsiteY4819" fmla="*/ 785100 h 1574215"/>
                <a:gd name="connsiteX4820" fmla="*/ 710638 w 2437871"/>
                <a:gd name="connsiteY4820" fmla="*/ 785100 h 1574215"/>
                <a:gd name="connsiteX4821" fmla="*/ 710638 w 2437871"/>
                <a:gd name="connsiteY4821" fmla="*/ 789116 h 1574215"/>
                <a:gd name="connsiteX4822" fmla="*/ 785099 w 2437871"/>
                <a:gd name="connsiteY4822" fmla="*/ 789116 h 1574215"/>
                <a:gd name="connsiteX4823" fmla="*/ 785099 w 2437871"/>
                <a:gd name="connsiteY4823" fmla="*/ 785100 h 1574215"/>
                <a:gd name="connsiteX4824" fmla="*/ 710638 w 2437871"/>
                <a:gd name="connsiteY4824" fmla="*/ 785100 h 1574215"/>
                <a:gd name="connsiteX4825" fmla="*/ 549585 w 2437871"/>
                <a:gd name="connsiteY4825" fmla="*/ 785100 h 1574215"/>
                <a:gd name="connsiteX4826" fmla="*/ 475124 w 2437871"/>
                <a:gd name="connsiteY4826" fmla="*/ 785100 h 1574215"/>
                <a:gd name="connsiteX4827" fmla="*/ 475124 w 2437871"/>
                <a:gd name="connsiteY4827" fmla="*/ 789116 h 1574215"/>
                <a:gd name="connsiteX4828" fmla="*/ 549585 w 2437871"/>
                <a:gd name="connsiteY4828" fmla="*/ 789116 h 1574215"/>
                <a:gd name="connsiteX4829" fmla="*/ 549585 w 2437871"/>
                <a:gd name="connsiteY4829" fmla="*/ 785100 h 1574215"/>
                <a:gd name="connsiteX4830" fmla="*/ 392550 w 2437871"/>
                <a:gd name="connsiteY4830" fmla="*/ 785100 h 1574215"/>
                <a:gd name="connsiteX4831" fmla="*/ 318088 w 2437871"/>
                <a:gd name="connsiteY4831" fmla="*/ 785100 h 1574215"/>
                <a:gd name="connsiteX4832" fmla="*/ 318088 w 2437871"/>
                <a:gd name="connsiteY4832" fmla="*/ 789116 h 1574215"/>
                <a:gd name="connsiteX4833" fmla="*/ 392550 w 2437871"/>
                <a:gd name="connsiteY4833" fmla="*/ 789116 h 1574215"/>
                <a:gd name="connsiteX4834" fmla="*/ 392550 w 2437871"/>
                <a:gd name="connsiteY4834" fmla="*/ 785100 h 1574215"/>
                <a:gd name="connsiteX4835" fmla="*/ 78478 w 2437871"/>
                <a:gd name="connsiteY4835" fmla="*/ 785100 h 1574215"/>
                <a:gd name="connsiteX4836" fmla="*/ 4016 w 2437871"/>
                <a:gd name="connsiteY4836" fmla="*/ 785100 h 1574215"/>
                <a:gd name="connsiteX4837" fmla="*/ 4016 w 2437871"/>
                <a:gd name="connsiteY4837" fmla="*/ 789116 h 1574215"/>
                <a:gd name="connsiteX4838" fmla="*/ 78478 w 2437871"/>
                <a:gd name="connsiteY4838" fmla="*/ 789116 h 1574215"/>
                <a:gd name="connsiteX4839" fmla="*/ 78478 w 2437871"/>
                <a:gd name="connsiteY4839" fmla="*/ 785100 h 1574215"/>
                <a:gd name="connsiteX4840" fmla="*/ 628063 w 2437871"/>
                <a:gd name="connsiteY4840" fmla="*/ 785100 h 1574215"/>
                <a:gd name="connsiteX4841" fmla="*/ 553602 w 2437871"/>
                <a:gd name="connsiteY4841" fmla="*/ 785100 h 1574215"/>
                <a:gd name="connsiteX4842" fmla="*/ 553602 w 2437871"/>
                <a:gd name="connsiteY4842" fmla="*/ 789116 h 1574215"/>
                <a:gd name="connsiteX4843" fmla="*/ 628063 w 2437871"/>
                <a:gd name="connsiteY4843" fmla="*/ 789116 h 1574215"/>
                <a:gd name="connsiteX4844" fmla="*/ 628063 w 2437871"/>
                <a:gd name="connsiteY4844" fmla="*/ 785100 h 1574215"/>
                <a:gd name="connsiteX4845" fmla="*/ 628063 w 2437871"/>
                <a:gd name="connsiteY4845" fmla="*/ 863658 h 1574215"/>
                <a:gd name="connsiteX4846" fmla="*/ 553602 w 2437871"/>
                <a:gd name="connsiteY4846" fmla="*/ 863658 h 1574215"/>
                <a:gd name="connsiteX4847" fmla="*/ 553602 w 2437871"/>
                <a:gd name="connsiteY4847" fmla="*/ 867674 h 1574215"/>
                <a:gd name="connsiteX4848" fmla="*/ 628063 w 2437871"/>
                <a:gd name="connsiteY4848" fmla="*/ 867674 h 1574215"/>
                <a:gd name="connsiteX4849" fmla="*/ 628063 w 2437871"/>
                <a:gd name="connsiteY4849" fmla="*/ 863658 h 1574215"/>
                <a:gd name="connsiteX4850" fmla="*/ 1417259 w 2437871"/>
                <a:gd name="connsiteY4850" fmla="*/ 863658 h 1574215"/>
                <a:gd name="connsiteX4851" fmla="*/ 1417259 w 2437871"/>
                <a:gd name="connsiteY4851" fmla="*/ 867674 h 1574215"/>
                <a:gd name="connsiteX4852" fmla="*/ 1491721 w 2437871"/>
                <a:gd name="connsiteY4852" fmla="*/ 867674 h 1574215"/>
                <a:gd name="connsiteX4853" fmla="*/ 1491721 w 2437871"/>
                <a:gd name="connsiteY4853" fmla="*/ 863658 h 1574215"/>
                <a:gd name="connsiteX4854" fmla="*/ 1417259 w 2437871"/>
                <a:gd name="connsiteY4854" fmla="*/ 863658 h 1574215"/>
                <a:gd name="connsiteX4855" fmla="*/ 1024629 w 2437871"/>
                <a:gd name="connsiteY4855" fmla="*/ 863658 h 1574215"/>
                <a:gd name="connsiteX4856" fmla="*/ 1024629 w 2437871"/>
                <a:gd name="connsiteY4856" fmla="*/ 867674 h 1574215"/>
                <a:gd name="connsiteX4857" fmla="*/ 1099091 w 2437871"/>
                <a:gd name="connsiteY4857" fmla="*/ 867674 h 1574215"/>
                <a:gd name="connsiteX4858" fmla="*/ 1099091 w 2437871"/>
                <a:gd name="connsiteY4858" fmla="*/ 863658 h 1574215"/>
                <a:gd name="connsiteX4859" fmla="*/ 1024629 w 2437871"/>
                <a:gd name="connsiteY4859" fmla="*/ 863658 h 1574215"/>
                <a:gd name="connsiteX4860" fmla="*/ 946151 w 2437871"/>
                <a:gd name="connsiteY4860" fmla="*/ 863658 h 1574215"/>
                <a:gd name="connsiteX4861" fmla="*/ 946151 w 2437871"/>
                <a:gd name="connsiteY4861" fmla="*/ 867674 h 1574215"/>
                <a:gd name="connsiteX4862" fmla="*/ 1020613 w 2437871"/>
                <a:gd name="connsiteY4862" fmla="*/ 867674 h 1574215"/>
                <a:gd name="connsiteX4863" fmla="*/ 1020613 w 2437871"/>
                <a:gd name="connsiteY4863" fmla="*/ 863658 h 1574215"/>
                <a:gd name="connsiteX4864" fmla="*/ 946151 w 2437871"/>
                <a:gd name="connsiteY4864" fmla="*/ 863658 h 1574215"/>
                <a:gd name="connsiteX4865" fmla="*/ 1103187 w 2437871"/>
                <a:gd name="connsiteY4865" fmla="*/ 863658 h 1574215"/>
                <a:gd name="connsiteX4866" fmla="*/ 1103187 w 2437871"/>
                <a:gd name="connsiteY4866" fmla="*/ 867674 h 1574215"/>
                <a:gd name="connsiteX4867" fmla="*/ 1177649 w 2437871"/>
                <a:gd name="connsiteY4867" fmla="*/ 867674 h 1574215"/>
                <a:gd name="connsiteX4868" fmla="*/ 1177649 w 2437871"/>
                <a:gd name="connsiteY4868" fmla="*/ 863658 h 1574215"/>
                <a:gd name="connsiteX4869" fmla="*/ 1103187 w 2437871"/>
                <a:gd name="connsiteY4869" fmla="*/ 863658 h 1574215"/>
                <a:gd name="connsiteX4870" fmla="*/ 867673 w 2437871"/>
                <a:gd name="connsiteY4870" fmla="*/ 863658 h 1574215"/>
                <a:gd name="connsiteX4871" fmla="*/ 867673 w 2437871"/>
                <a:gd name="connsiteY4871" fmla="*/ 867674 h 1574215"/>
                <a:gd name="connsiteX4872" fmla="*/ 942135 w 2437871"/>
                <a:gd name="connsiteY4872" fmla="*/ 867674 h 1574215"/>
                <a:gd name="connsiteX4873" fmla="*/ 942135 w 2437871"/>
                <a:gd name="connsiteY4873" fmla="*/ 863658 h 1574215"/>
                <a:gd name="connsiteX4874" fmla="*/ 867673 w 2437871"/>
                <a:gd name="connsiteY4874" fmla="*/ 863658 h 1574215"/>
                <a:gd name="connsiteX4875" fmla="*/ 2359394 w 2437871"/>
                <a:gd name="connsiteY4875" fmla="*/ 867674 h 1574215"/>
                <a:gd name="connsiteX4876" fmla="*/ 2433856 w 2437871"/>
                <a:gd name="connsiteY4876" fmla="*/ 867674 h 1574215"/>
                <a:gd name="connsiteX4877" fmla="*/ 2433856 w 2437871"/>
                <a:gd name="connsiteY4877" fmla="*/ 863658 h 1574215"/>
                <a:gd name="connsiteX4878" fmla="*/ 2359394 w 2437871"/>
                <a:gd name="connsiteY4878" fmla="*/ 863658 h 1574215"/>
                <a:gd name="connsiteX4879" fmla="*/ 2359394 w 2437871"/>
                <a:gd name="connsiteY4879" fmla="*/ 867674 h 1574215"/>
                <a:gd name="connsiteX4880" fmla="*/ 632080 w 2437871"/>
                <a:gd name="connsiteY4880" fmla="*/ 863658 h 1574215"/>
                <a:gd name="connsiteX4881" fmla="*/ 632080 w 2437871"/>
                <a:gd name="connsiteY4881" fmla="*/ 867674 h 1574215"/>
                <a:gd name="connsiteX4882" fmla="*/ 706541 w 2437871"/>
                <a:gd name="connsiteY4882" fmla="*/ 867674 h 1574215"/>
                <a:gd name="connsiteX4883" fmla="*/ 706541 w 2437871"/>
                <a:gd name="connsiteY4883" fmla="*/ 863658 h 1574215"/>
                <a:gd name="connsiteX4884" fmla="*/ 632080 w 2437871"/>
                <a:gd name="connsiteY4884" fmla="*/ 863658 h 1574215"/>
                <a:gd name="connsiteX4885" fmla="*/ 789115 w 2437871"/>
                <a:gd name="connsiteY4885" fmla="*/ 863658 h 1574215"/>
                <a:gd name="connsiteX4886" fmla="*/ 789115 w 2437871"/>
                <a:gd name="connsiteY4886" fmla="*/ 867674 h 1574215"/>
                <a:gd name="connsiteX4887" fmla="*/ 863577 w 2437871"/>
                <a:gd name="connsiteY4887" fmla="*/ 867674 h 1574215"/>
                <a:gd name="connsiteX4888" fmla="*/ 863577 w 2437871"/>
                <a:gd name="connsiteY4888" fmla="*/ 863658 h 1574215"/>
                <a:gd name="connsiteX4889" fmla="*/ 789115 w 2437871"/>
                <a:gd name="connsiteY4889" fmla="*/ 863658 h 1574215"/>
                <a:gd name="connsiteX4890" fmla="*/ 710638 w 2437871"/>
                <a:gd name="connsiteY4890" fmla="*/ 863658 h 1574215"/>
                <a:gd name="connsiteX4891" fmla="*/ 710638 w 2437871"/>
                <a:gd name="connsiteY4891" fmla="*/ 867674 h 1574215"/>
                <a:gd name="connsiteX4892" fmla="*/ 785099 w 2437871"/>
                <a:gd name="connsiteY4892" fmla="*/ 867674 h 1574215"/>
                <a:gd name="connsiteX4893" fmla="*/ 785099 w 2437871"/>
                <a:gd name="connsiteY4893" fmla="*/ 863658 h 1574215"/>
                <a:gd name="connsiteX4894" fmla="*/ 710638 w 2437871"/>
                <a:gd name="connsiteY4894" fmla="*/ 863658 h 1574215"/>
                <a:gd name="connsiteX4895" fmla="*/ 1574215 w 2437871"/>
                <a:gd name="connsiteY4895" fmla="*/ 863658 h 1574215"/>
                <a:gd name="connsiteX4896" fmla="*/ 1574215 w 2437871"/>
                <a:gd name="connsiteY4896" fmla="*/ 867674 h 1574215"/>
                <a:gd name="connsiteX4897" fmla="*/ 1648676 w 2437871"/>
                <a:gd name="connsiteY4897" fmla="*/ 867674 h 1574215"/>
                <a:gd name="connsiteX4898" fmla="*/ 1648676 w 2437871"/>
                <a:gd name="connsiteY4898" fmla="*/ 863658 h 1574215"/>
                <a:gd name="connsiteX4899" fmla="*/ 1574215 w 2437871"/>
                <a:gd name="connsiteY4899" fmla="*/ 863658 h 1574215"/>
                <a:gd name="connsiteX4900" fmla="*/ 1731250 w 2437871"/>
                <a:gd name="connsiteY4900" fmla="*/ 863658 h 1574215"/>
                <a:gd name="connsiteX4901" fmla="*/ 1731250 w 2437871"/>
                <a:gd name="connsiteY4901" fmla="*/ 867674 h 1574215"/>
                <a:gd name="connsiteX4902" fmla="*/ 1805712 w 2437871"/>
                <a:gd name="connsiteY4902" fmla="*/ 867674 h 1574215"/>
                <a:gd name="connsiteX4903" fmla="*/ 1805712 w 2437871"/>
                <a:gd name="connsiteY4903" fmla="*/ 863658 h 1574215"/>
                <a:gd name="connsiteX4904" fmla="*/ 1731250 w 2437871"/>
                <a:gd name="connsiteY4904" fmla="*/ 863658 h 1574215"/>
                <a:gd name="connsiteX4905" fmla="*/ 1652773 w 2437871"/>
                <a:gd name="connsiteY4905" fmla="*/ 863658 h 1574215"/>
                <a:gd name="connsiteX4906" fmla="*/ 1652773 w 2437871"/>
                <a:gd name="connsiteY4906" fmla="*/ 867674 h 1574215"/>
                <a:gd name="connsiteX4907" fmla="*/ 1727234 w 2437871"/>
                <a:gd name="connsiteY4907" fmla="*/ 867674 h 1574215"/>
                <a:gd name="connsiteX4908" fmla="*/ 1727234 w 2437871"/>
                <a:gd name="connsiteY4908" fmla="*/ 863658 h 1574215"/>
                <a:gd name="connsiteX4909" fmla="*/ 1652773 w 2437871"/>
                <a:gd name="connsiteY4909" fmla="*/ 863658 h 1574215"/>
                <a:gd name="connsiteX4910" fmla="*/ 78478 w 2437871"/>
                <a:gd name="connsiteY4910" fmla="*/ 863658 h 1574215"/>
                <a:gd name="connsiteX4911" fmla="*/ 4016 w 2437871"/>
                <a:gd name="connsiteY4911" fmla="*/ 863658 h 1574215"/>
                <a:gd name="connsiteX4912" fmla="*/ 4016 w 2437871"/>
                <a:gd name="connsiteY4912" fmla="*/ 867674 h 1574215"/>
                <a:gd name="connsiteX4913" fmla="*/ 78478 w 2437871"/>
                <a:gd name="connsiteY4913" fmla="*/ 867674 h 1574215"/>
                <a:gd name="connsiteX4914" fmla="*/ 78478 w 2437871"/>
                <a:gd name="connsiteY4914" fmla="*/ 863658 h 1574215"/>
                <a:gd name="connsiteX4915" fmla="*/ 549585 w 2437871"/>
                <a:gd name="connsiteY4915" fmla="*/ 863658 h 1574215"/>
                <a:gd name="connsiteX4916" fmla="*/ 475124 w 2437871"/>
                <a:gd name="connsiteY4916" fmla="*/ 863658 h 1574215"/>
                <a:gd name="connsiteX4917" fmla="*/ 475124 w 2437871"/>
                <a:gd name="connsiteY4917" fmla="*/ 867674 h 1574215"/>
                <a:gd name="connsiteX4918" fmla="*/ 549585 w 2437871"/>
                <a:gd name="connsiteY4918" fmla="*/ 867674 h 1574215"/>
                <a:gd name="connsiteX4919" fmla="*/ 549585 w 2437871"/>
                <a:gd name="connsiteY4919" fmla="*/ 863658 h 1574215"/>
                <a:gd name="connsiteX4920" fmla="*/ 1338701 w 2437871"/>
                <a:gd name="connsiteY4920" fmla="*/ 863658 h 1574215"/>
                <a:gd name="connsiteX4921" fmla="*/ 1338701 w 2437871"/>
                <a:gd name="connsiteY4921" fmla="*/ 867674 h 1574215"/>
                <a:gd name="connsiteX4922" fmla="*/ 1413162 w 2437871"/>
                <a:gd name="connsiteY4922" fmla="*/ 867674 h 1574215"/>
                <a:gd name="connsiteX4923" fmla="*/ 1413162 w 2437871"/>
                <a:gd name="connsiteY4923" fmla="*/ 863658 h 1574215"/>
                <a:gd name="connsiteX4924" fmla="*/ 1338701 w 2437871"/>
                <a:gd name="connsiteY4924" fmla="*/ 863658 h 1574215"/>
                <a:gd name="connsiteX4925" fmla="*/ 1260223 w 2437871"/>
                <a:gd name="connsiteY4925" fmla="*/ 863658 h 1574215"/>
                <a:gd name="connsiteX4926" fmla="*/ 1260223 w 2437871"/>
                <a:gd name="connsiteY4926" fmla="*/ 867674 h 1574215"/>
                <a:gd name="connsiteX4927" fmla="*/ 1334685 w 2437871"/>
                <a:gd name="connsiteY4927" fmla="*/ 867674 h 1574215"/>
                <a:gd name="connsiteX4928" fmla="*/ 1334685 w 2437871"/>
                <a:gd name="connsiteY4928" fmla="*/ 863658 h 1574215"/>
                <a:gd name="connsiteX4929" fmla="*/ 1260223 w 2437871"/>
                <a:gd name="connsiteY4929" fmla="*/ 863658 h 1574215"/>
                <a:gd name="connsiteX4930" fmla="*/ 1181665 w 2437871"/>
                <a:gd name="connsiteY4930" fmla="*/ 863658 h 1574215"/>
                <a:gd name="connsiteX4931" fmla="*/ 1181665 w 2437871"/>
                <a:gd name="connsiteY4931" fmla="*/ 867674 h 1574215"/>
                <a:gd name="connsiteX4932" fmla="*/ 1256127 w 2437871"/>
                <a:gd name="connsiteY4932" fmla="*/ 867674 h 1574215"/>
                <a:gd name="connsiteX4933" fmla="*/ 1256127 w 2437871"/>
                <a:gd name="connsiteY4933" fmla="*/ 863658 h 1574215"/>
                <a:gd name="connsiteX4934" fmla="*/ 1181665 w 2437871"/>
                <a:gd name="connsiteY4934" fmla="*/ 863658 h 1574215"/>
                <a:gd name="connsiteX4935" fmla="*/ 1495737 w 2437871"/>
                <a:gd name="connsiteY4935" fmla="*/ 863658 h 1574215"/>
                <a:gd name="connsiteX4936" fmla="*/ 1495737 w 2437871"/>
                <a:gd name="connsiteY4936" fmla="*/ 867674 h 1574215"/>
                <a:gd name="connsiteX4937" fmla="*/ 1570198 w 2437871"/>
                <a:gd name="connsiteY4937" fmla="*/ 867674 h 1574215"/>
                <a:gd name="connsiteX4938" fmla="*/ 1570198 w 2437871"/>
                <a:gd name="connsiteY4938" fmla="*/ 863658 h 1574215"/>
                <a:gd name="connsiteX4939" fmla="*/ 1495737 w 2437871"/>
                <a:gd name="connsiteY4939" fmla="*/ 863658 h 1574215"/>
                <a:gd name="connsiteX4940" fmla="*/ 1809809 w 2437871"/>
                <a:gd name="connsiteY4940" fmla="*/ 867674 h 1574215"/>
                <a:gd name="connsiteX4941" fmla="*/ 1884270 w 2437871"/>
                <a:gd name="connsiteY4941" fmla="*/ 867674 h 1574215"/>
                <a:gd name="connsiteX4942" fmla="*/ 1884270 w 2437871"/>
                <a:gd name="connsiteY4942" fmla="*/ 863658 h 1574215"/>
                <a:gd name="connsiteX4943" fmla="*/ 1809809 w 2437871"/>
                <a:gd name="connsiteY4943" fmla="*/ 863658 h 1574215"/>
                <a:gd name="connsiteX4944" fmla="*/ 1809809 w 2437871"/>
                <a:gd name="connsiteY4944" fmla="*/ 867674 h 1574215"/>
                <a:gd name="connsiteX4945" fmla="*/ 1888286 w 2437871"/>
                <a:gd name="connsiteY4945" fmla="*/ 867674 h 1574215"/>
                <a:gd name="connsiteX4946" fmla="*/ 1962748 w 2437871"/>
                <a:gd name="connsiteY4946" fmla="*/ 867674 h 1574215"/>
                <a:gd name="connsiteX4947" fmla="*/ 1962748 w 2437871"/>
                <a:gd name="connsiteY4947" fmla="*/ 863658 h 1574215"/>
                <a:gd name="connsiteX4948" fmla="*/ 1888286 w 2437871"/>
                <a:gd name="connsiteY4948" fmla="*/ 863658 h 1574215"/>
                <a:gd name="connsiteX4949" fmla="*/ 1888286 w 2437871"/>
                <a:gd name="connsiteY4949" fmla="*/ 867674 h 1574215"/>
                <a:gd name="connsiteX4950" fmla="*/ 235514 w 2437871"/>
                <a:gd name="connsiteY4950" fmla="*/ 863658 h 1574215"/>
                <a:gd name="connsiteX4951" fmla="*/ 161052 w 2437871"/>
                <a:gd name="connsiteY4951" fmla="*/ 863658 h 1574215"/>
                <a:gd name="connsiteX4952" fmla="*/ 161052 w 2437871"/>
                <a:gd name="connsiteY4952" fmla="*/ 867674 h 1574215"/>
                <a:gd name="connsiteX4953" fmla="*/ 235514 w 2437871"/>
                <a:gd name="connsiteY4953" fmla="*/ 867674 h 1574215"/>
                <a:gd name="connsiteX4954" fmla="*/ 235514 w 2437871"/>
                <a:gd name="connsiteY4954" fmla="*/ 863658 h 1574215"/>
                <a:gd name="connsiteX4955" fmla="*/ 157036 w 2437871"/>
                <a:gd name="connsiteY4955" fmla="*/ 863658 h 1574215"/>
                <a:gd name="connsiteX4956" fmla="*/ 82574 w 2437871"/>
                <a:gd name="connsiteY4956" fmla="*/ 863658 h 1574215"/>
                <a:gd name="connsiteX4957" fmla="*/ 82574 w 2437871"/>
                <a:gd name="connsiteY4957" fmla="*/ 867674 h 1574215"/>
                <a:gd name="connsiteX4958" fmla="*/ 157036 w 2437871"/>
                <a:gd name="connsiteY4958" fmla="*/ 867674 h 1574215"/>
                <a:gd name="connsiteX4959" fmla="*/ 157036 w 2437871"/>
                <a:gd name="connsiteY4959" fmla="*/ 863658 h 1574215"/>
                <a:gd name="connsiteX4960" fmla="*/ 1966764 w 2437871"/>
                <a:gd name="connsiteY4960" fmla="*/ 867674 h 1574215"/>
                <a:gd name="connsiteX4961" fmla="*/ 2041226 w 2437871"/>
                <a:gd name="connsiteY4961" fmla="*/ 867674 h 1574215"/>
                <a:gd name="connsiteX4962" fmla="*/ 2041226 w 2437871"/>
                <a:gd name="connsiteY4962" fmla="*/ 863658 h 1574215"/>
                <a:gd name="connsiteX4963" fmla="*/ 1966764 w 2437871"/>
                <a:gd name="connsiteY4963" fmla="*/ 863658 h 1574215"/>
                <a:gd name="connsiteX4964" fmla="*/ 1966764 w 2437871"/>
                <a:gd name="connsiteY4964" fmla="*/ 867674 h 1574215"/>
                <a:gd name="connsiteX4965" fmla="*/ 2045322 w 2437871"/>
                <a:gd name="connsiteY4965" fmla="*/ 867674 h 1574215"/>
                <a:gd name="connsiteX4966" fmla="*/ 2119784 w 2437871"/>
                <a:gd name="connsiteY4966" fmla="*/ 867674 h 1574215"/>
                <a:gd name="connsiteX4967" fmla="*/ 2119784 w 2437871"/>
                <a:gd name="connsiteY4967" fmla="*/ 863658 h 1574215"/>
                <a:gd name="connsiteX4968" fmla="*/ 2045322 w 2437871"/>
                <a:gd name="connsiteY4968" fmla="*/ 863658 h 1574215"/>
                <a:gd name="connsiteX4969" fmla="*/ 2045322 w 2437871"/>
                <a:gd name="connsiteY4969" fmla="*/ 867674 h 1574215"/>
                <a:gd name="connsiteX4970" fmla="*/ 2123800 w 2437871"/>
                <a:gd name="connsiteY4970" fmla="*/ 867674 h 1574215"/>
                <a:gd name="connsiteX4971" fmla="*/ 2198262 w 2437871"/>
                <a:gd name="connsiteY4971" fmla="*/ 867674 h 1574215"/>
                <a:gd name="connsiteX4972" fmla="*/ 2198262 w 2437871"/>
                <a:gd name="connsiteY4972" fmla="*/ 863658 h 1574215"/>
                <a:gd name="connsiteX4973" fmla="*/ 2123800 w 2437871"/>
                <a:gd name="connsiteY4973" fmla="*/ 863658 h 1574215"/>
                <a:gd name="connsiteX4974" fmla="*/ 2123800 w 2437871"/>
                <a:gd name="connsiteY4974" fmla="*/ 867674 h 1574215"/>
                <a:gd name="connsiteX4975" fmla="*/ 2280836 w 2437871"/>
                <a:gd name="connsiteY4975" fmla="*/ 867674 h 1574215"/>
                <a:gd name="connsiteX4976" fmla="*/ 2355298 w 2437871"/>
                <a:gd name="connsiteY4976" fmla="*/ 867674 h 1574215"/>
                <a:gd name="connsiteX4977" fmla="*/ 2355298 w 2437871"/>
                <a:gd name="connsiteY4977" fmla="*/ 863658 h 1574215"/>
                <a:gd name="connsiteX4978" fmla="*/ 2280836 w 2437871"/>
                <a:gd name="connsiteY4978" fmla="*/ 863658 h 1574215"/>
                <a:gd name="connsiteX4979" fmla="*/ 2280836 w 2437871"/>
                <a:gd name="connsiteY4979" fmla="*/ 867674 h 1574215"/>
                <a:gd name="connsiteX4980" fmla="*/ 2202358 w 2437871"/>
                <a:gd name="connsiteY4980" fmla="*/ 867674 h 1574215"/>
                <a:gd name="connsiteX4981" fmla="*/ 2276820 w 2437871"/>
                <a:gd name="connsiteY4981" fmla="*/ 867674 h 1574215"/>
                <a:gd name="connsiteX4982" fmla="*/ 2276820 w 2437871"/>
                <a:gd name="connsiteY4982" fmla="*/ 863658 h 1574215"/>
                <a:gd name="connsiteX4983" fmla="*/ 2202358 w 2437871"/>
                <a:gd name="connsiteY4983" fmla="*/ 863658 h 1574215"/>
                <a:gd name="connsiteX4984" fmla="*/ 2202358 w 2437871"/>
                <a:gd name="connsiteY4984" fmla="*/ 867674 h 1574215"/>
                <a:gd name="connsiteX4985" fmla="*/ 392550 w 2437871"/>
                <a:gd name="connsiteY4985" fmla="*/ 863658 h 1574215"/>
                <a:gd name="connsiteX4986" fmla="*/ 318088 w 2437871"/>
                <a:gd name="connsiteY4986" fmla="*/ 863658 h 1574215"/>
                <a:gd name="connsiteX4987" fmla="*/ 318088 w 2437871"/>
                <a:gd name="connsiteY4987" fmla="*/ 867674 h 1574215"/>
                <a:gd name="connsiteX4988" fmla="*/ 392550 w 2437871"/>
                <a:gd name="connsiteY4988" fmla="*/ 867674 h 1574215"/>
                <a:gd name="connsiteX4989" fmla="*/ 392550 w 2437871"/>
                <a:gd name="connsiteY4989" fmla="*/ 863658 h 1574215"/>
                <a:gd name="connsiteX4990" fmla="*/ 471108 w 2437871"/>
                <a:gd name="connsiteY4990" fmla="*/ 863658 h 1574215"/>
                <a:gd name="connsiteX4991" fmla="*/ 396646 w 2437871"/>
                <a:gd name="connsiteY4991" fmla="*/ 863658 h 1574215"/>
                <a:gd name="connsiteX4992" fmla="*/ 396646 w 2437871"/>
                <a:gd name="connsiteY4992" fmla="*/ 867674 h 1574215"/>
                <a:gd name="connsiteX4993" fmla="*/ 471108 w 2437871"/>
                <a:gd name="connsiteY4993" fmla="*/ 867674 h 1574215"/>
                <a:gd name="connsiteX4994" fmla="*/ 471108 w 2437871"/>
                <a:gd name="connsiteY4994" fmla="*/ 863658 h 1574215"/>
                <a:gd name="connsiteX4995" fmla="*/ 314072 w 2437871"/>
                <a:gd name="connsiteY4995" fmla="*/ 863658 h 1574215"/>
                <a:gd name="connsiteX4996" fmla="*/ 239610 w 2437871"/>
                <a:gd name="connsiteY4996" fmla="*/ 863658 h 1574215"/>
                <a:gd name="connsiteX4997" fmla="*/ 239610 w 2437871"/>
                <a:gd name="connsiteY4997" fmla="*/ 867674 h 1574215"/>
                <a:gd name="connsiteX4998" fmla="*/ 314072 w 2437871"/>
                <a:gd name="connsiteY4998" fmla="*/ 867674 h 1574215"/>
                <a:gd name="connsiteX4999" fmla="*/ 314072 w 2437871"/>
                <a:gd name="connsiteY4999" fmla="*/ 863658 h 1574215"/>
                <a:gd name="connsiteX5000" fmla="*/ 1652773 w 2437871"/>
                <a:gd name="connsiteY5000" fmla="*/ 942136 h 1574215"/>
                <a:gd name="connsiteX5001" fmla="*/ 1652773 w 2437871"/>
                <a:gd name="connsiteY5001" fmla="*/ 946152 h 1574215"/>
                <a:gd name="connsiteX5002" fmla="*/ 1727234 w 2437871"/>
                <a:gd name="connsiteY5002" fmla="*/ 946152 h 1574215"/>
                <a:gd name="connsiteX5003" fmla="*/ 1727234 w 2437871"/>
                <a:gd name="connsiteY5003" fmla="*/ 942136 h 1574215"/>
                <a:gd name="connsiteX5004" fmla="*/ 1652773 w 2437871"/>
                <a:gd name="connsiteY5004" fmla="*/ 942136 h 1574215"/>
                <a:gd name="connsiteX5005" fmla="*/ 632080 w 2437871"/>
                <a:gd name="connsiteY5005" fmla="*/ 942136 h 1574215"/>
                <a:gd name="connsiteX5006" fmla="*/ 632080 w 2437871"/>
                <a:gd name="connsiteY5006" fmla="*/ 946152 h 1574215"/>
                <a:gd name="connsiteX5007" fmla="*/ 706541 w 2437871"/>
                <a:gd name="connsiteY5007" fmla="*/ 946152 h 1574215"/>
                <a:gd name="connsiteX5008" fmla="*/ 706541 w 2437871"/>
                <a:gd name="connsiteY5008" fmla="*/ 942136 h 1574215"/>
                <a:gd name="connsiteX5009" fmla="*/ 632080 w 2437871"/>
                <a:gd name="connsiteY5009" fmla="*/ 942136 h 1574215"/>
                <a:gd name="connsiteX5010" fmla="*/ 1495737 w 2437871"/>
                <a:gd name="connsiteY5010" fmla="*/ 942136 h 1574215"/>
                <a:gd name="connsiteX5011" fmla="*/ 1495737 w 2437871"/>
                <a:gd name="connsiteY5011" fmla="*/ 946152 h 1574215"/>
                <a:gd name="connsiteX5012" fmla="*/ 1570198 w 2437871"/>
                <a:gd name="connsiteY5012" fmla="*/ 946152 h 1574215"/>
                <a:gd name="connsiteX5013" fmla="*/ 1570198 w 2437871"/>
                <a:gd name="connsiteY5013" fmla="*/ 942136 h 1574215"/>
                <a:gd name="connsiteX5014" fmla="*/ 1495737 w 2437871"/>
                <a:gd name="connsiteY5014" fmla="*/ 942136 h 1574215"/>
                <a:gd name="connsiteX5015" fmla="*/ 1574215 w 2437871"/>
                <a:gd name="connsiteY5015" fmla="*/ 942136 h 1574215"/>
                <a:gd name="connsiteX5016" fmla="*/ 1574215 w 2437871"/>
                <a:gd name="connsiteY5016" fmla="*/ 946152 h 1574215"/>
                <a:gd name="connsiteX5017" fmla="*/ 1648676 w 2437871"/>
                <a:gd name="connsiteY5017" fmla="*/ 946152 h 1574215"/>
                <a:gd name="connsiteX5018" fmla="*/ 1648676 w 2437871"/>
                <a:gd name="connsiteY5018" fmla="*/ 942136 h 1574215"/>
                <a:gd name="connsiteX5019" fmla="*/ 1574215 w 2437871"/>
                <a:gd name="connsiteY5019" fmla="*/ 942136 h 1574215"/>
                <a:gd name="connsiteX5020" fmla="*/ 1731250 w 2437871"/>
                <a:gd name="connsiteY5020" fmla="*/ 942136 h 1574215"/>
                <a:gd name="connsiteX5021" fmla="*/ 1731250 w 2437871"/>
                <a:gd name="connsiteY5021" fmla="*/ 946152 h 1574215"/>
                <a:gd name="connsiteX5022" fmla="*/ 1805712 w 2437871"/>
                <a:gd name="connsiteY5022" fmla="*/ 946152 h 1574215"/>
                <a:gd name="connsiteX5023" fmla="*/ 1805712 w 2437871"/>
                <a:gd name="connsiteY5023" fmla="*/ 942136 h 1574215"/>
                <a:gd name="connsiteX5024" fmla="*/ 1731250 w 2437871"/>
                <a:gd name="connsiteY5024" fmla="*/ 942136 h 1574215"/>
                <a:gd name="connsiteX5025" fmla="*/ 710638 w 2437871"/>
                <a:gd name="connsiteY5025" fmla="*/ 942136 h 1574215"/>
                <a:gd name="connsiteX5026" fmla="*/ 710638 w 2437871"/>
                <a:gd name="connsiteY5026" fmla="*/ 946152 h 1574215"/>
                <a:gd name="connsiteX5027" fmla="*/ 785099 w 2437871"/>
                <a:gd name="connsiteY5027" fmla="*/ 946152 h 1574215"/>
                <a:gd name="connsiteX5028" fmla="*/ 785099 w 2437871"/>
                <a:gd name="connsiteY5028" fmla="*/ 942136 h 1574215"/>
                <a:gd name="connsiteX5029" fmla="*/ 710638 w 2437871"/>
                <a:gd name="connsiteY5029" fmla="*/ 942136 h 1574215"/>
                <a:gd name="connsiteX5030" fmla="*/ 553602 w 2437871"/>
                <a:gd name="connsiteY5030" fmla="*/ 942136 h 1574215"/>
                <a:gd name="connsiteX5031" fmla="*/ 553602 w 2437871"/>
                <a:gd name="connsiteY5031" fmla="*/ 946152 h 1574215"/>
                <a:gd name="connsiteX5032" fmla="*/ 628063 w 2437871"/>
                <a:gd name="connsiteY5032" fmla="*/ 946152 h 1574215"/>
                <a:gd name="connsiteX5033" fmla="*/ 628063 w 2437871"/>
                <a:gd name="connsiteY5033" fmla="*/ 942136 h 1574215"/>
                <a:gd name="connsiteX5034" fmla="*/ 553602 w 2437871"/>
                <a:gd name="connsiteY5034" fmla="*/ 942136 h 1574215"/>
                <a:gd name="connsiteX5035" fmla="*/ 1809809 w 2437871"/>
                <a:gd name="connsiteY5035" fmla="*/ 942136 h 1574215"/>
                <a:gd name="connsiteX5036" fmla="*/ 1809809 w 2437871"/>
                <a:gd name="connsiteY5036" fmla="*/ 946152 h 1574215"/>
                <a:gd name="connsiteX5037" fmla="*/ 1884270 w 2437871"/>
                <a:gd name="connsiteY5037" fmla="*/ 946152 h 1574215"/>
                <a:gd name="connsiteX5038" fmla="*/ 1884270 w 2437871"/>
                <a:gd name="connsiteY5038" fmla="*/ 942136 h 1574215"/>
                <a:gd name="connsiteX5039" fmla="*/ 1809809 w 2437871"/>
                <a:gd name="connsiteY5039" fmla="*/ 942136 h 1574215"/>
                <a:gd name="connsiteX5040" fmla="*/ 1338701 w 2437871"/>
                <a:gd name="connsiteY5040" fmla="*/ 942136 h 1574215"/>
                <a:gd name="connsiteX5041" fmla="*/ 1338701 w 2437871"/>
                <a:gd name="connsiteY5041" fmla="*/ 946152 h 1574215"/>
                <a:gd name="connsiteX5042" fmla="*/ 1413162 w 2437871"/>
                <a:gd name="connsiteY5042" fmla="*/ 946152 h 1574215"/>
                <a:gd name="connsiteX5043" fmla="*/ 1413162 w 2437871"/>
                <a:gd name="connsiteY5043" fmla="*/ 942136 h 1574215"/>
                <a:gd name="connsiteX5044" fmla="*/ 1338701 w 2437871"/>
                <a:gd name="connsiteY5044" fmla="*/ 942136 h 1574215"/>
                <a:gd name="connsiteX5045" fmla="*/ 1417259 w 2437871"/>
                <a:gd name="connsiteY5045" fmla="*/ 942136 h 1574215"/>
                <a:gd name="connsiteX5046" fmla="*/ 1417259 w 2437871"/>
                <a:gd name="connsiteY5046" fmla="*/ 946152 h 1574215"/>
                <a:gd name="connsiteX5047" fmla="*/ 1491721 w 2437871"/>
                <a:gd name="connsiteY5047" fmla="*/ 946152 h 1574215"/>
                <a:gd name="connsiteX5048" fmla="*/ 1491721 w 2437871"/>
                <a:gd name="connsiteY5048" fmla="*/ 942136 h 1574215"/>
                <a:gd name="connsiteX5049" fmla="*/ 1417259 w 2437871"/>
                <a:gd name="connsiteY5049" fmla="*/ 942136 h 1574215"/>
                <a:gd name="connsiteX5050" fmla="*/ 1181665 w 2437871"/>
                <a:gd name="connsiteY5050" fmla="*/ 942136 h 1574215"/>
                <a:gd name="connsiteX5051" fmla="*/ 1181665 w 2437871"/>
                <a:gd name="connsiteY5051" fmla="*/ 946152 h 1574215"/>
                <a:gd name="connsiteX5052" fmla="*/ 1256127 w 2437871"/>
                <a:gd name="connsiteY5052" fmla="*/ 946152 h 1574215"/>
                <a:gd name="connsiteX5053" fmla="*/ 1256127 w 2437871"/>
                <a:gd name="connsiteY5053" fmla="*/ 942136 h 1574215"/>
                <a:gd name="connsiteX5054" fmla="*/ 1181665 w 2437871"/>
                <a:gd name="connsiteY5054" fmla="*/ 942136 h 1574215"/>
                <a:gd name="connsiteX5055" fmla="*/ 789115 w 2437871"/>
                <a:gd name="connsiteY5055" fmla="*/ 942136 h 1574215"/>
                <a:gd name="connsiteX5056" fmla="*/ 789115 w 2437871"/>
                <a:gd name="connsiteY5056" fmla="*/ 946152 h 1574215"/>
                <a:gd name="connsiteX5057" fmla="*/ 863577 w 2437871"/>
                <a:gd name="connsiteY5057" fmla="*/ 946152 h 1574215"/>
                <a:gd name="connsiteX5058" fmla="*/ 863577 w 2437871"/>
                <a:gd name="connsiteY5058" fmla="*/ 942136 h 1574215"/>
                <a:gd name="connsiteX5059" fmla="*/ 789115 w 2437871"/>
                <a:gd name="connsiteY5059" fmla="*/ 942136 h 1574215"/>
                <a:gd name="connsiteX5060" fmla="*/ 1260223 w 2437871"/>
                <a:gd name="connsiteY5060" fmla="*/ 942136 h 1574215"/>
                <a:gd name="connsiteX5061" fmla="*/ 1260223 w 2437871"/>
                <a:gd name="connsiteY5061" fmla="*/ 946152 h 1574215"/>
                <a:gd name="connsiteX5062" fmla="*/ 1334685 w 2437871"/>
                <a:gd name="connsiteY5062" fmla="*/ 946152 h 1574215"/>
                <a:gd name="connsiteX5063" fmla="*/ 1334685 w 2437871"/>
                <a:gd name="connsiteY5063" fmla="*/ 942136 h 1574215"/>
                <a:gd name="connsiteX5064" fmla="*/ 1260223 w 2437871"/>
                <a:gd name="connsiteY5064" fmla="*/ 942136 h 1574215"/>
                <a:gd name="connsiteX5065" fmla="*/ 1103187 w 2437871"/>
                <a:gd name="connsiteY5065" fmla="*/ 942136 h 1574215"/>
                <a:gd name="connsiteX5066" fmla="*/ 1103187 w 2437871"/>
                <a:gd name="connsiteY5066" fmla="*/ 946152 h 1574215"/>
                <a:gd name="connsiteX5067" fmla="*/ 1177649 w 2437871"/>
                <a:gd name="connsiteY5067" fmla="*/ 946152 h 1574215"/>
                <a:gd name="connsiteX5068" fmla="*/ 1177649 w 2437871"/>
                <a:gd name="connsiteY5068" fmla="*/ 942136 h 1574215"/>
                <a:gd name="connsiteX5069" fmla="*/ 1103187 w 2437871"/>
                <a:gd name="connsiteY5069" fmla="*/ 942136 h 1574215"/>
                <a:gd name="connsiteX5070" fmla="*/ 946151 w 2437871"/>
                <a:gd name="connsiteY5070" fmla="*/ 942136 h 1574215"/>
                <a:gd name="connsiteX5071" fmla="*/ 946151 w 2437871"/>
                <a:gd name="connsiteY5071" fmla="*/ 946152 h 1574215"/>
                <a:gd name="connsiteX5072" fmla="*/ 1020613 w 2437871"/>
                <a:gd name="connsiteY5072" fmla="*/ 946152 h 1574215"/>
                <a:gd name="connsiteX5073" fmla="*/ 1020613 w 2437871"/>
                <a:gd name="connsiteY5073" fmla="*/ 942136 h 1574215"/>
                <a:gd name="connsiteX5074" fmla="*/ 946151 w 2437871"/>
                <a:gd name="connsiteY5074" fmla="*/ 942136 h 1574215"/>
                <a:gd name="connsiteX5075" fmla="*/ 471108 w 2437871"/>
                <a:gd name="connsiteY5075" fmla="*/ 942136 h 1574215"/>
                <a:gd name="connsiteX5076" fmla="*/ 396646 w 2437871"/>
                <a:gd name="connsiteY5076" fmla="*/ 942136 h 1574215"/>
                <a:gd name="connsiteX5077" fmla="*/ 396646 w 2437871"/>
                <a:gd name="connsiteY5077" fmla="*/ 946152 h 1574215"/>
                <a:gd name="connsiteX5078" fmla="*/ 471108 w 2437871"/>
                <a:gd name="connsiteY5078" fmla="*/ 946152 h 1574215"/>
                <a:gd name="connsiteX5079" fmla="*/ 471108 w 2437871"/>
                <a:gd name="connsiteY5079" fmla="*/ 942136 h 1574215"/>
                <a:gd name="connsiteX5080" fmla="*/ 867673 w 2437871"/>
                <a:gd name="connsiteY5080" fmla="*/ 942136 h 1574215"/>
                <a:gd name="connsiteX5081" fmla="*/ 867673 w 2437871"/>
                <a:gd name="connsiteY5081" fmla="*/ 946152 h 1574215"/>
                <a:gd name="connsiteX5082" fmla="*/ 942135 w 2437871"/>
                <a:gd name="connsiteY5082" fmla="*/ 946152 h 1574215"/>
                <a:gd name="connsiteX5083" fmla="*/ 942135 w 2437871"/>
                <a:gd name="connsiteY5083" fmla="*/ 942136 h 1574215"/>
                <a:gd name="connsiteX5084" fmla="*/ 867673 w 2437871"/>
                <a:gd name="connsiteY5084" fmla="*/ 942136 h 1574215"/>
                <a:gd name="connsiteX5085" fmla="*/ 1024629 w 2437871"/>
                <a:gd name="connsiteY5085" fmla="*/ 942136 h 1574215"/>
                <a:gd name="connsiteX5086" fmla="*/ 1024629 w 2437871"/>
                <a:gd name="connsiteY5086" fmla="*/ 946152 h 1574215"/>
                <a:gd name="connsiteX5087" fmla="*/ 1099091 w 2437871"/>
                <a:gd name="connsiteY5087" fmla="*/ 946152 h 1574215"/>
                <a:gd name="connsiteX5088" fmla="*/ 1099091 w 2437871"/>
                <a:gd name="connsiteY5088" fmla="*/ 942136 h 1574215"/>
                <a:gd name="connsiteX5089" fmla="*/ 1024629 w 2437871"/>
                <a:gd name="connsiteY5089" fmla="*/ 942136 h 1574215"/>
                <a:gd name="connsiteX5090" fmla="*/ 157036 w 2437871"/>
                <a:gd name="connsiteY5090" fmla="*/ 942136 h 1574215"/>
                <a:gd name="connsiteX5091" fmla="*/ 82574 w 2437871"/>
                <a:gd name="connsiteY5091" fmla="*/ 942136 h 1574215"/>
                <a:gd name="connsiteX5092" fmla="*/ 82574 w 2437871"/>
                <a:gd name="connsiteY5092" fmla="*/ 946152 h 1574215"/>
                <a:gd name="connsiteX5093" fmla="*/ 157036 w 2437871"/>
                <a:gd name="connsiteY5093" fmla="*/ 946152 h 1574215"/>
                <a:gd name="connsiteX5094" fmla="*/ 157036 w 2437871"/>
                <a:gd name="connsiteY5094" fmla="*/ 942136 h 1574215"/>
                <a:gd name="connsiteX5095" fmla="*/ 2202358 w 2437871"/>
                <a:gd name="connsiteY5095" fmla="*/ 946152 h 1574215"/>
                <a:gd name="connsiteX5096" fmla="*/ 2276820 w 2437871"/>
                <a:gd name="connsiteY5096" fmla="*/ 946152 h 1574215"/>
                <a:gd name="connsiteX5097" fmla="*/ 2276820 w 2437871"/>
                <a:gd name="connsiteY5097" fmla="*/ 942136 h 1574215"/>
                <a:gd name="connsiteX5098" fmla="*/ 2202358 w 2437871"/>
                <a:gd name="connsiteY5098" fmla="*/ 942136 h 1574215"/>
                <a:gd name="connsiteX5099" fmla="*/ 2202358 w 2437871"/>
                <a:gd name="connsiteY5099" fmla="*/ 946152 h 1574215"/>
                <a:gd name="connsiteX5100" fmla="*/ 2359394 w 2437871"/>
                <a:gd name="connsiteY5100" fmla="*/ 946152 h 1574215"/>
                <a:gd name="connsiteX5101" fmla="*/ 2433856 w 2437871"/>
                <a:gd name="connsiteY5101" fmla="*/ 946152 h 1574215"/>
                <a:gd name="connsiteX5102" fmla="*/ 2433856 w 2437871"/>
                <a:gd name="connsiteY5102" fmla="*/ 942136 h 1574215"/>
                <a:gd name="connsiteX5103" fmla="*/ 2359394 w 2437871"/>
                <a:gd name="connsiteY5103" fmla="*/ 942136 h 1574215"/>
                <a:gd name="connsiteX5104" fmla="*/ 2359394 w 2437871"/>
                <a:gd name="connsiteY5104" fmla="*/ 946152 h 1574215"/>
                <a:gd name="connsiteX5105" fmla="*/ 314072 w 2437871"/>
                <a:gd name="connsiteY5105" fmla="*/ 942136 h 1574215"/>
                <a:gd name="connsiteX5106" fmla="*/ 239610 w 2437871"/>
                <a:gd name="connsiteY5106" fmla="*/ 942136 h 1574215"/>
                <a:gd name="connsiteX5107" fmla="*/ 239610 w 2437871"/>
                <a:gd name="connsiteY5107" fmla="*/ 946152 h 1574215"/>
                <a:gd name="connsiteX5108" fmla="*/ 314072 w 2437871"/>
                <a:gd name="connsiteY5108" fmla="*/ 946152 h 1574215"/>
                <a:gd name="connsiteX5109" fmla="*/ 314072 w 2437871"/>
                <a:gd name="connsiteY5109" fmla="*/ 942136 h 1574215"/>
                <a:gd name="connsiteX5110" fmla="*/ 392550 w 2437871"/>
                <a:gd name="connsiteY5110" fmla="*/ 942136 h 1574215"/>
                <a:gd name="connsiteX5111" fmla="*/ 318088 w 2437871"/>
                <a:gd name="connsiteY5111" fmla="*/ 942136 h 1574215"/>
                <a:gd name="connsiteX5112" fmla="*/ 318088 w 2437871"/>
                <a:gd name="connsiteY5112" fmla="*/ 946152 h 1574215"/>
                <a:gd name="connsiteX5113" fmla="*/ 392550 w 2437871"/>
                <a:gd name="connsiteY5113" fmla="*/ 946152 h 1574215"/>
                <a:gd name="connsiteX5114" fmla="*/ 392550 w 2437871"/>
                <a:gd name="connsiteY5114" fmla="*/ 942136 h 1574215"/>
                <a:gd name="connsiteX5115" fmla="*/ 1888286 w 2437871"/>
                <a:gd name="connsiteY5115" fmla="*/ 946152 h 1574215"/>
                <a:gd name="connsiteX5116" fmla="*/ 1962748 w 2437871"/>
                <a:gd name="connsiteY5116" fmla="*/ 946152 h 1574215"/>
                <a:gd name="connsiteX5117" fmla="*/ 1962748 w 2437871"/>
                <a:gd name="connsiteY5117" fmla="*/ 942136 h 1574215"/>
                <a:gd name="connsiteX5118" fmla="*/ 1888286 w 2437871"/>
                <a:gd name="connsiteY5118" fmla="*/ 942136 h 1574215"/>
                <a:gd name="connsiteX5119" fmla="*/ 1888286 w 2437871"/>
                <a:gd name="connsiteY5119" fmla="*/ 946152 h 1574215"/>
                <a:gd name="connsiteX5120" fmla="*/ 549585 w 2437871"/>
                <a:gd name="connsiteY5120" fmla="*/ 942136 h 1574215"/>
                <a:gd name="connsiteX5121" fmla="*/ 475124 w 2437871"/>
                <a:gd name="connsiteY5121" fmla="*/ 942136 h 1574215"/>
                <a:gd name="connsiteX5122" fmla="*/ 475124 w 2437871"/>
                <a:gd name="connsiteY5122" fmla="*/ 946152 h 1574215"/>
                <a:gd name="connsiteX5123" fmla="*/ 549585 w 2437871"/>
                <a:gd name="connsiteY5123" fmla="*/ 946152 h 1574215"/>
                <a:gd name="connsiteX5124" fmla="*/ 549585 w 2437871"/>
                <a:gd name="connsiteY5124" fmla="*/ 942136 h 1574215"/>
                <a:gd name="connsiteX5125" fmla="*/ 2123800 w 2437871"/>
                <a:gd name="connsiteY5125" fmla="*/ 946152 h 1574215"/>
                <a:gd name="connsiteX5126" fmla="*/ 2198262 w 2437871"/>
                <a:gd name="connsiteY5126" fmla="*/ 946152 h 1574215"/>
                <a:gd name="connsiteX5127" fmla="*/ 2198262 w 2437871"/>
                <a:gd name="connsiteY5127" fmla="*/ 942136 h 1574215"/>
                <a:gd name="connsiteX5128" fmla="*/ 2123800 w 2437871"/>
                <a:gd name="connsiteY5128" fmla="*/ 942136 h 1574215"/>
                <a:gd name="connsiteX5129" fmla="*/ 2123800 w 2437871"/>
                <a:gd name="connsiteY5129" fmla="*/ 946152 h 1574215"/>
                <a:gd name="connsiteX5130" fmla="*/ 235514 w 2437871"/>
                <a:gd name="connsiteY5130" fmla="*/ 942136 h 1574215"/>
                <a:gd name="connsiteX5131" fmla="*/ 161052 w 2437871"/>
                <a:gd name="connsiteY5131" fmla="*/ 942136 h 1574215"/>
                <a:gd name="connsiteX5132" fmla="*/ 161052 w 2437871"/>
                <a:gd name="connsiteY5132" fmla="*/ 946152 h 1574215"/>
                <a:gd name="connsiteX5133" fmla="*/ 235514 w 2437871"/>
                <a:gd name="connsiteY5133" fmla="*/ 946152 h 1574215"/>
                <a:gd name="connsiteX5134" fmla="*/ 235514 w 2437871"/>
                <a:gd name="connsiteY5134" fmla="*/ 942136 h 1574215"/>
                <a:gd name="connsiteX5135" fmla="*/ 1966764 w 2437871"/>
                <a:gd name="connsiteY5135" fmla="*/ 946152 h 1574215"/>
                <a:gd name="connsiteX5136" fmla="*/ 2041226 w 2437871"/>
                <a:gd name="connsiteY5136" fmla="*/ 946152 h 1574215"/>
                <a:gd name="connsiteX5137" fmla="*/ 2041226 w 2437871"/>
                <a:gd name="connsiteY5137" fmla="*/ 942136 h 1574215"/>
                <a:gd name="connsiteX5138" fmla="*/ 1966764 w 2437871"/>
                <a:gd name="connsiteY5138" fmla="*/ 942136 h 1574215"/>
                <a:gd name="connsiteX5139" fmla="*/ 1966764 w 2437871"/>
                <a:gd name="connsiteY5139" fmla="*/ 946152 h 1574215"/>
                <a:gd name="connsiteX5140" fmla="*/ 2045322 w 2437871"/>
                <a:gd name="connsiteY5140" fmla="*/ 946152 h 1574215"/>
                <a:gd name="connsiteX5141" fmla="*/ 2119784 w 2437871"/>
                <a:gd name="connsiteY5141" fmla="*/ 946152 h 1574215"/>
                <a:gd name="connsiteX5142" fmla="*/ 2119784 w 2437871"/>
                <a:gd name="connsiteY5142" fmla="*/ 942136 h 1574215"/>
                <a:gd name="connsiteX5143" fmla="*/ 2045322 w 2437871"/>
                <a:gd name="connsiteY5143" fmla="*/ 942136 h 1574215"/>
                <a:gd name="connsiteX5144" fmla="*/ 2045322 w 2437871"/>
                <a:gd name="connsiteY5144" fmla="*/ 946152 h 1574215"/>
                <a:gd name="connsiteX5145" fmla="*/ 2280836 w 2437871"/>
                <a:gd name="connsiteY5145" fmla="*/ 946152 h 1574215"/>
                <a:gd name="connsiteX5146" fmla="*/ 2355298 w 2437871"/>
                <a:gd name="connsiteY5146" fmla="*/ 946152 h 1574215"/>
                <a:gd name="connsiteX5147" fmla="*/ 2355298 w 2437871"/>
                <a:gd name="connsiteY5147" fmla="*/ 942136 h 1574215"/>
                <a:gd name="connsiteX5148" fmla="*/ 2280836 w 2437871"/>
                <a:gd name="connsiteY5148" fmla="*/ 942136 h 1574215"/>
                <a:gd name="connsiteX5149" fmla="*/ 2280836 w 2437871"/>
                <a:gd name="connsiteY5149" fmla="*/ 946152 h 1574215"/>
                <a:gd name="connsiteX5150" fmla="*/ 78478 w 2437871"/>
                <a:gd name="connsiteY5150" fmla="*/ 942136 h 1574215"/>
                <a:gd name="connsiteX5151" fmla="*/ 4016 w 2437871"/>
                <a:gd name="connsiteY5151" fmla="*/ 942136 h 1574215"/>
                <a:gd name="connsiteX5152" fmla="*/ 4016 w 2437871"/>
                <a:gd name="connsiteY5152" fmla="*/ 946152 h 1574215"/>
                <a:gd name="connsiteX5153" fmla="*/ 78478 w 2437871"/>
                <a:gd name="connsiteY5153" fmla="*/ 946152 h 1574215"/>
                <a:gd name="connsiteX5154" fmla="*/ 78478 w 2437871"/>
                <a:gd name="connsiteY5154" fmla="*/ 942136 h 1574215"/>
                <a:gd name="connsiteX5155" fmla="*/ 1652773 w 2437871"/>
                <a:gd name="connsiteY5155" fmla="*/ 1020613 h 1574215"/>
                <a:gd name="connsiteX5156" fmla="*/ 1652773 w 2437871"/>
                <a:gd name="connsiteY5156" fmla="*/ 1024630 h 1574215"/>
                <a:gd name="connsiteX5157" fmla="*/ 1727234 w 2437871"/>
                <a:gd name="connsiteY5157" fmla="*/ 1024630 h 1574215"/>
                <a:gd name="connsiteX5158" fmla="*/ 1727234 w 2437871"/>
                <a:gd name="connsiteY5158" fmla="*/ 1020613 h 1574215"/>
                <a:gd name="connsiteX5159" fmla="*/ 1652773 w 2437871"/>
                <a:gd name="connsiteY5159" fmla="*/ 1020613 h 1574215"/>
                <a:gd name="connsiteX5160" fmla="*/ 1731250 w 2437871"/>
                <a:gd name="connsiteY5160" fmla="*/ 1020613 h 1574215"/>
                <a:gd name="connsiteX5161" fmla="*/ 1731250 w 2437871"/>
                <a:gd name="connsiteY5161" fmla="*/ 1024630 h 1574215"/>
                <a:gd name="connsiteX5162" fmla="*/ 1805712 w 2437871"/>
                <a:gd name="connsiteY5162" fmla="*/ 1024630 h 1574215"/>
                <a:gd name="connsiteX5163" fmla="*/ 1805712 w 2437871"/>
                <a:gd name="connsiteY5163" fmla="*/ 1020613 h 1574215"/>
                <a:gd name="connsiteX5164" fmla="*/ 1731250 w 2437871"/>
                <a:gd name="connsiteY5164" fmla="*/ 1020613 h 1574215"/>
                <a:gd name="connsiteX5165" fmla="*/ 1574215 w 2437871"/>
                <a:gd name="connsiteY5165" fmla="*/ 1020613 h 1574215"/>
                <a:gd name="connsiteX5166" fmla="*/ 1574215 w 2437871"/>
                <a:gd name="connsiteY5166" fmla="*/ 1024630 h 1574215"/>
                <a:gd name="connsiteX5167" fmla="*/ 1648676 w 2437871"/>
                <a:gd name="connsiteY5167" fmla="*/ 1024630 h 1574215"/>
                <a:gd name="connsiteX5168" fmla="*/ 1648676 w 2437871"/>
                <a:gd name="connsiteY5168" fmla="*/ 1020613 h 1574215"/>
                <a:gd name="connsiteX5169" fmla="*/ 1574215 w 2437871"/>
                <a:gd name="connsiteY5169" fmla="*/ 1020613 h 1574215"/>
                <a:gd name="connsiteX5170" fmla="*/ 1338701 w 2437871"/>
                <a:gd name="connsiteY5170" fmla="*/ 1020613 h 1574215"/>
                <a:gd name="connsiteX5171" fmla="*/ 1338701 w 2437871"/>
                <a:gd name="connsiteY5171" fmla="*/ 1024630 h 1574215"/>
                <a:gd name="connsiteX5172" fmla="*/ 1413162 w 2437871"/>
                <a:gd name="connsiteY5172" fmla="*/ 1024630 h 1574215"/>
                <a:gd name="connsiteX5173" fmla="*/ 1413162 w 2437871"/>
                <a:gd name="connsiteY5173" fmla="*/ 1020613 h 1574215"/>
                <a:gd name="connsiteX5174" fmla="*/ 1338701 w 2437871"/>
                <a:gd name="connsiteY5174" fmla="*/ 1020613 h 1574215"/>
                <a:gd name="connsiteX5175" fmla="*/ 1417259 w 2437871"/>
                <a:gd name="connsiteY5175" fmla="*/ 1020613 h 1574215"/>
                <a:gd name="connsiteX5176" fmla="*/ 1417259 w 2437871"/>
                <a:gd name="connsiteY5176" fmla="*/ 1024630 h 1574215"/>
                <a:gd name="connsiteX5177" fmla="*/ 1491721 w 2437871"/>
                <a:gd name="connsiteY5177" fmla="*/ 1024630 h 1574215"/>
                <a:gd name="connsiteX5178" fmla="*/ 1491721 w 2437871"/>
                <a:gd name="connsiteY5178" fmla="*/ 1020613 h 1574215"/>
                <a:gd name="connsiteX5179" fmla="*/ 1417259 w 2437871"/>
                <a:gd name="connsiteY5179" fmla="*/ 1020613 h 1574215"/>
                <a:gd name="connsiteX5180" fmla="*/ 1181665 w 2437871"/>
                <a:gd name="connsiteY5180" fmla="*/ 1020613 h 1574215"/>
                <a:gd name="connsiteX5181" fmla="*/ 1181665 w 2437871"/>
                <a:gd name="connsiteY5181" fmla="*/ 1024630 h 1574215"/>
                <a:gd name="connsiteX5182" fmla="*/ 1256127 w 2437871"/>
                <a:gd name="connsiteY5182" fmla="*/ 1024630 h 1574215"/>
                <a:gd name="connsiteX5183" fmla="*/ 1256127 w 2437871"/>
                <a:gd name="connsiteY5183" fmla="*/ 1020613 h 1574215"/>
                <a:gd name="connsiteX5184" fmla="*/ 1181665 w 2437871"/>
                <a:gd name="connsiteY5184" fmla="*/ 1020613 h 1574215"/>
                <a:gd name="connsiteX5185" fmla="*/ 1103187 w 2437871"/>
                <a:gd name="connsiteY5185" fmla="*/ 1020613 h 1574215"/>
                <a:gd name="connsiteX5186" fmla="*/ 1103187 w 2437871"/>
                <a:gd name="connsiteY5186" fmla="*/ 1024630 h 1574215"/>
                <a:gd name="connsiteX5187" fmla="*/ 1177649 w 2437871"/>
                <a:gd name="connsiteY5187" fmla="*/ 1024630 h 1574215"/>
                <a:gd name="connsiteX5188" fmla="*/ 1177649 w 2437871"/>
                <a:gd name="connsiteY5188" fmla="*/ 1020613 h 1574215"/>
                <a:gd name="connsiteX5189" fmla="*/ 1103187 w 2437871"/>
                <a:gd name="connsiteY5189" fmla="*/ 1020613 h 1574215"/>
                <a:gd name="connsiteX5190" fmla="*/ 1260223 w 2437871"/>
                <a:gd name="connsiteY5190" fmla="*/ 1020613 h 1574215"/>
                <a:gd name="connsiteX5191" fmla="*/ 1260223 w 2437871"/>
                <a:gd name="connsiteY5191" fmla="*/ 1024630 h 1574215"/>
                <a:gd name="connsiteX5192" fmla="*/ 1334685 w 2437871"/>
                <a:gd name="connsiteY5192" fmla="*/ 1024630 h 1574215"/>
                <a:gd name="connsiteX5193" fmla="*/ 1334685 w 2437871"/>
                <a:gd name="connsiteY5193" fmla="*/ 1020613 h 1574215"/>
                <a:gd name="connsiteX5194" fmla="*/ 1260223 w 2437871"/>
                <a:gd name="connsiteY5194" fmla="*/ 1020613 h 1574215"/>
                <a:gd name="connsiteX5195" fmla="*/ 1024629 w 2437871"/>
                <a:gd name="connsiteY5195" fmla="*/ 1020613 h 1574215"/>
                <a:gd name="connsiteX5196" fmla="*/ 1024629 w 2437871"/>
                <a:gd name="connsiteY5196" fmla="*/ 1024630 h 1574215"/>
                <a:gd name="connsiteX5197" fmla="*/ 1099091 w 2437871"/>
                <a:gd name="connsiteY5197" fmla="*/ 1024630 h 1574215"/>
                <a:gd name="connsiteX5198" fmla="*/ 1099091 w 2437871"/>
                <a:gd name="connsiteY5198" fmla="*/ 1020613 h 1574215"/>
                <a:gd name="connsiteX5199" fmla="*/ 1024629 w 2437871"/>
                <a:gd name="connsiteY5199" fmla="*/ 1020613 h 1574215"/>
                <a:gd name="connsiteX5200" fmla="*/ 1966764 w 2437871"/>
                <a:gd name="connsiteY5200" fmla="*/ 1024630 h 1574215"/>
                <a:gd name="connsiteX5201" fmla="*/ 2041226 w 2437871"/>
                <a:gd name="connsiteY5201" fmla="*/ 1024630 h 1574215"/>
                <a:gd name="connsiteX5202" fmla="*/ 2041226 w 2437871"/>
                <a:gd name="connsiteY5202" fmla="*/ 1020613 h 1574215"/>
                <a:gd name="connsiteX5203" fmla="*/ 1966764 w 2437871"/>
                <a:gd name="connsiteY5203" fmla="*/ 1020613 h 1574215"/>
                <a:gd name="connsiteX5204" fmla="*/ 1966764 w 2437871"/>
                <a:gd name="connsiteY5204" fmla="*/ 1024630 h 1574215"/>
                <a:gd name="connsiteX5205" fmla="*/ 157036 w 2437871"/>
                <a:gd name="connsiteY5205" fmla="*/ 1020613 h 1574215"/>
                <a:gd name="connsiteX5206" fmla="*/ 82574 w 2437871"/>
                <a:gd name="connsiteY5206" fmla="*/ 1020613 h 1574215"/>
                <a:gd name="connsiteX5207" fmla="*/ 82574 w 2437871"/>
                <a:gd name="connsiteY5207" fmla="*/ 1024630 h 1574215"/>
                <a:gd name="connsiteX5208" fmla="*/ 157036 w 2437871"/>
                <a:gd name="connsiteY5208" fmla="*/ 1024630 h 1574215"/>
                <a:gd name="connsiteX5209" fmla="*/ 157036 w 2437871"/>
                <a:gd name="connsiteY5209" fmla="*/ 1020613 h 1574215"/>
                <a:gd name="connsiteX5210" fmla="*/ 471108 w 2437871"/>
                <a:gd name="connsiteY5210" fmla="*/ 1020613 h 1574215"/>
                <a:gd name="connsiteX5211" fmla="*/ 396646 w 2437871"/>
                <a:gd name="connsiteY5211" fmla="*/ 1020613 h 1574215"/>
                <a:gd name="connsiteX5212" fmla="*/ 396646 w 2437871"/>
                <a:gd name="connsiteY5212" fmla="*/ 1024630 h 1574215"/>
                <a:gd name="connsiteX5213" fmla="*/ 471108 w 2437871"/>
                <a:gd name="connsiteY5213" fmla="*/ 1024630 h 1574215"/>
                <a:gd name="connsiteX5214" fmla="*/ 471108 w 2437871"/>
                <a:gd name="connsiteY5214" fmla="*/ 1020613 h 1574215"/>
                <a:gd name="connsiteX5215" fmla="*/ 78478 w 2437871"/>
                <a:gd name="connsiteY5215" fmla="*/ 1020613 h 1574215"/>
                <a:gd name="connsiteX5216" fmla="*/ 4016 w 2437871"/>
                <a:gd name="connsiteY5216" fmla="*/ 1020613 h 1574215"/>
                <a:gd name="connsiteX5217" fmla="*/ 4016 w 2437871"/>
                <a:gd name="connsiteY5217" fmla="*/ 1024630 h 1574215"/>
                <a:gd name="connsiteX5218" fmla="*/ 78478 w 2437871"/>
                <a:gd name="connsiteY5218" fmla="*/ 1024630 h 1574215"/>
                <a:gd name="connsiteX5219" fmla="*/ 78478 w 2437871"/>
                <a:gd name="connsiteY5219" fmla="*/ 1020613 h 1574215"/>
                <a:gd name="connsiteX5220" fmla="*/ 1888286 w 2437871"/>
                <a:gd name="connsiteY5220" fmla="*/ 1020613 h 1574215"/>
                <a:gd name="connsiteX5221" fmla="*/ 1888286 w 2437871"/>
                <a:gd name="connsiteY5221" fmla="*/ 1024630 h 1574215"/>
                <a:gd name="connsiteX5222" fmla="*/ 1962748 w 2437871"/>
                <a:gd name="connsiteY5222" fmla="*/ 1024630 h 1574215"/>
                <a:gd name="connsiteX5223" fmla="*/ 1962748 w 2437871"/>
                <a:gd name="connsiteY5223" fmla="*/ 1020613 h 1574215"/>
                <a:gd name="connsiteX5224" fmla="*/ 1888286 w 2437871"/>
                <a:gd name="connsiteY5224" fmla="*/ 1020613 h 1574215"/>
                <a:gd name="connsiteX5225" fmla="*/ 1809809 w 2437871"/>
                <a:gd name="connsiteY5225" fmla="*/ 1020613 h 1574215"/>
                <a:gd name="connsiteX5226" fmla="*/ 1809809 w 2437871"/>
                <a:gd name="connsiteY5226" fmla="*/ 1024630 h 1574215"/>
                <a:gd name="connsiteX5227" fmla="*/ 1884270 w 2437871"/>
                <a:gd name="connsiteY5227" fmla="*/ 1024630 h 1574215"/>
                <a:gd name="connsiteX5228" fmla="*/ 1884270 w 2437871"/>
                <a:gd name="connsiteY5228" fmla="*/ 1020613 h 1574215"/>
                <a:gd name="connsiteX5229" fmla="*/ 1809809 w 2437871"/>
                <a:gd name="connsiteY5229" fmla="*/ 1020613 h 1574215"/>
                <a:gd name="connsiteX5230" fmla="*/ 2280836 w 2437871"/>
                <a:gd name="connsiteY5230" fmla="*/ 1024630 h 1574215"/>
                <a:gd name="connsiteX5231" fmla="*/ 2355298 w 2437871"/>
                <a:gd name="connsiteY5231" fmla="*/ 1024630 h 1574215"/>
                <a:gd name="connsiteX5232" fmla="*/ 2355298 w 2437871"/>
                <a:gd name="connsiteY5232" fmla="*/ 1020613 h 1574215"/>
                <a:gd name="connsiteX5233" fmla="*/ 2280836 w 2437871"/>
                <a:gd name="connsiteY5233" fmla="*/ 1020613 h 1574215"/>
                <a:gd name="connsiteX5234" fmla="*/ 2280836 w 2437871"/>
                <a:gd name="connsiteY5234" fmla="*/ 1024630 h 1574215"/>
                <a:gd name="connsiteX5235" fmla="*/ 1495737 w 2437871"/>
                <a:gd name="connsiteY5235" fmla="*/ 1020613 h 1574215"/>
                <a:gd name="connsiteX5236" fmla="*/ 1495737 w 2437871"/>
                <a:gd name="connsiteY5236" fmla="*/ 1024630 h 1574215"/>
                <a:gd name="connsiteX5237" fmla="*/ 1570198 w 2437871"/>
                <a:gd name="connsiteY5237" fmla="*/ 1024630 h 1574215"/>
                <a:gd name="connsiteX5238" fmla="*/ 1570198 w 2437871"/>
                <a:gd name="connsiteY5238" fmla="*/ 1020613 h 1574215"/>
                <a:gd name="connsiteX5239" fmla="*/ 1495737 w 2437871"/>
                <a:gd name="connsiteY5239" fmla="*/ 1020613 h 1574215"/>
                <a:gd name="connsiteX5240" fmla="*/ 314072 w 2437871"/>
                <a:gd name="connsiteY5240" fmla="*/ 1020613 h 1574215"/>
                <a:gd name="connsiteX5241" fmla="*/ 239610 w 2437871"/>
                <a:gd name="connsiteY5241" fmla="*/ 1020613 h 1574215"/>
                <a:gd name="connsiteX5242" fmla="*/ 239610 w 2437871"/>
                <a:gd name="connsiteY5242" fmla="*/ 1024630 h 1574215"/>
                <a:gd name="connsiteX5243" fmla="*/ 314072 w 2437871"/>
                <a:gd name="connsiteY5243" fmla="*/ 1024630 h 1574215"/>
                <a:gd name="connsiteX5244" fmla="*/ 314072 w 2437871"/>
                <a:gd name="connsiteY5244" fmla="*/ 1020613 h 1574215"/>
                <a:gd name="connsiteX5245" fmla="*/ 2202358 w 2437871"/>
                <a:gd name="connsiteY5245" fmla="*/ 1024630 h 1574215"/>
                <a:gd name="connsiteX5246" fmla="*/ 2276820 w 2437871"/>
                <a:gd name="connsiteY5246" fmla="*/ 1024630 h 1574215"/>
                <a:gd name="connsiteX5247" fmla="*/ 2276820 w 2437871"/>
                <a:gd name="connsiteY5247" fmla="*/ 1020613 h 1574215"/>
                <a:gd name="connsiteX5248" fmla="*/ 2202358 w 2437871"/>
                <a:gd name="connsiteY5248" fmla="*/ 1020613 h 1574215"/>
                <a:gd name="connsiteX5249" fmla="*/ 2202358 w 2437871"/>
                <a:gd name="connsiteY5249" fmla="*/ 1024630 h 1574215"/>
                <a:gd name="connsiteX5250" fmla="*/ 2123800 w 2437871"/>
                <a:gd name="connsiteY5250" fmla="*/ 1024630 h 1574215"/>
                <a:gd name="connsiteX5251" fmla="*/ 2198262 w 2437871"/>
                <a:gd name="connsiteY5251" fmla="*/ 1024630 h 1574215"/>
                <a:gd name="connsiteX5252" fmla="*/ 2198262 w 2437871"/>
                <a:gd name="connsiteY5252" fmla="*/ 1020613 h 1574215"/>
                <a:gd name="connsiteX5253" fmla="*/ 2123800 w 2437871"/>
                <a:gd name="connsiteY5253" fmla="*/ 1020613 h 1574215"/>
                <a:gd name="connsiteX5254" fmla="*/ 2123800 w 2437871"/>
                <a:gd name="connsiteY5254" fmla="*/ 1024630 h 1574215"/>
                <a:gd name="connsiteX5255" fmla="*/ 789115 w 2437871"/>
                <a:gd name="connsiteY5255" fmla="*/ 1020613 h 1574215"/>
                <a:gd name="connsiteX5256" fmla="*/ 789115 w 2437871"/>
                <a:gd name="connsiteY5256" fmla="*/ 1024630 h 1574215"/>
                <a:gd name="connsiteX5257" fmla="*/ 863577 w 2437871"/>
                <a:gd name="connsiteY5257" fmla="*/ 1024630 h 1574215"/>
                <a:gd name="connsiteX5258" fmla="*/ 863577 w 2437871"/>
                <a:gd name="connsiteY5258" fmla="*/ 1020613 h 1574215"/>
                <a:gd name="connsiteX5259" fmla="*/ 789115 w 2437871"/>
                <a:gd name="connsiteY5259" fmla="*/ 1020613 h 1574215"/>
                <a:gd name="connsiteX5260" fmla="*/ 2359394 w 2437871"/>
                <a:gd name="connsiteY5260" fmla="*/ 1024630 h 1574215"/>
                <a:gd name="connsiteX5261" fmla="*/ 2433856 w 2437871"/>
                <a:gd name="connsiteY5261" fmla="*/ 1024630 h 1574215"/>
                <a:gd name="connsiteX5262" fmla="*/ 2433856 w 2437871"/>
                <a:gd name="connsiteY5262" fmla="*/ 1020613 h 1574215"/>
                <a:gd name="connsiteX5263" fmla="*/ 2359394 w 2437871"/>
                <a:gd name="connsiteY5263" fmla="*/ 1020613 h 1574215"/>
                <a:gd name="connsiteX5264" fmla="*/ 2359394 w 2437871"/>
                <a:gd name="connsiteY5264" fmla="*/ 1024630 h 1574215"/>
                <a:gd name="connsiteX5265" fmla="*/ 710638 w 2437871"/>
                <a:gd name="connsiteY5265" fmla="*/ 1020613 h 1574215"/>
                <a:gd name="connsiteX5266" fmla="*/ 710638 w 2437871"/>
                <a:gd name="connsiteY5266" fmla="*/ 1024630 h 1574215"/>
                <a:gd name="connsiteX5267" fmla="*/ 785099 w 2437871"/>
                <a:gd name="connsiteY5267" fmla="*/ 1024630 h 1574215"/>
                <a:gd name="connsiteX5268" fmla="*/ 785099 w 2437871"/>
                <a:gd name="connsiteY5268" fmla="*/ 1020613 h 1574215"/>
                <a:gd name="connsiteX5269" fmla="*/ 710638 w 2437871"/>
                <a:gd name="connsiteY5269" fmla="*/ 1020613 h 1574215"/>
                <a:gd name="connsiteX5270" fmla="*/ 475124 w 2437871"/>
                <a:gd name="connsiteY5270" fmla="*/ 1020613 h 1574215"/>
                <a:gd name="connsiteX5271" fmla="*/ 475124 w 2437871"/>
                <a:gd name="connsiteY5271" fmla="*/ 1024630 h 1574215"/>
                <a:gd name="connsiteX5272" fmla="*/ 549585 w 2437871"/>
                <a:gd name="connsiteY5272" fmla="*/ 1024630 h 1574215"/>
                <a:gd name="connsiteX5273" fmla="*/ 549585 w 2437871"/>
                <a:gd name="connsiteY5273" fmla="*/ 1020613 h 1574215"/>
                <a:gd name="connsiteX5274" fmla="*/ 475124 w 2437871"/>
                <a:gd name="connsiteY5274" fmla="*/ 1020613 h 1574215"/>
                <a:gd name="connsiteX5275" fmla="*/ 235514 w 2437871"/>
                <a:gd name="connsiteY5275" fmla="*/ 1020613 h 1574215"/>
                <a:gd name="connsiteX5276" fmla="*/ 161052 w 2437871"/>
                <a:gd name="connsiteY5276" fmla="*/ 1020613 h 1574215"/>
                <a:gd name="connsiteX5277" fmla="*/ 161052 w 2437871"/>
                <a:gd name="connsiteY5277" fmla="*/ 1024630 h 1574215"/>
                <a:gd name="connsiteX5278" fmla="*/ 235514 w 2437871"/>
                <a:gd name="connsiteY5278" fmla="*/ 1024630 h 1574215"/>
                <a:gd name="connsiteX5279" fmla="*/ 235514 w 2437871"/>
                <a:gd name="connsiteY5279" fmla="*/ 1020613 h 1574215"/>
                <a:gd name="connsiteX5280" fmla="*/ 392550 w 2437871"/>
                <a:gd name="connsiteY5280" fmla="*/ 1020613 h 1574215"/>
                <a:gd name="connsiteX5281" fmla="*/ 318088 w 2437871"/>
                <a:gd name="connsiteY5281" fmla="*/ 1020613 h 1574215"/>
                <a:gd name="connsiteX5282" fmla="*/ 318088 w 2437871"/>
                <a:gd name="connsiteY5282" fmla="*/ 1024630 h 1574215"/>
                <a:gd name="connsiteX5283" fmla="*/ 392550 w 2437871"/>
                <a:gd name="connsiteY5283" fmla="*/ 1024630 h 1574215"/>
                <a:gd name="connsiteX5284" fmla="*/ 392550 w 2437871"/>
                <a:gd name="connsiteY5284" fmla="*/ 1020613 h 1574215"/>
                <a:gd name="connsiteX5285" fmla="*/ 2045322 w 2437871"/>
                <a:gd name="connsiteY5285" fmla="*/ 1024630 h 1574215"/>
                <a:gd name="connsiteX5286" fmla="*/ 2119784 w 2437871"/>
                <a:gd name="connsiteY5286" fmla="*/ 1024630 h 1574215"/>
                <a:gd name="connsiteX5287" fmla="*/ 2119784 w 2437871"/>
                <a:gd name="connsiteY5287" fmla="*/ 1020613 h 1574215"/>
                <a:gd name="connsiteX5288" fmla="*/ 2045322 w 2437871"/>
                <a:gd name="connsiteY5288" fmla="*/ 1020613 h 1574215"/>
                <a:gd name="connsiteX5289" fmla="*/ 2045322 w 2437871"/>
                <a:gd name="connsiteY5289" fmla="*/ 1024630 h 1574215"/>
                <a:gd name="connsiteX5290" fmla="*/ 553602 w 2437871"/>
                <a:gd name="connsiteY5290" fmla="*/ 1020613 h 1574215"/>
                <a:gd name="connsiteX5291" fmla="*/ 553602 w 2437871"/>
                <a:gd name="connsiteY5291" fmla="*/ 1024630 h 1574215"/>
                <a:gd name="connsiteX5292" fmla="*/ 628063 w 2437871"/>
                <a:gd name="connsiteY5292" fmla="*/ 1024630 h 1574215"/>
                <a:gd name="connsiteX5293" fmla="*/ 628063 w 2437871"/>
                <a:gd name="connsiteY5293" fmla="*/ 1020613 h 1574215"/>
                <a:gd name="connsiteX5294" fmla="*/ 553602 w 2437871"/>
                <a:gd name="connsiteY5294" fmla="*/ 1020613 h 1574215"/>
                <a:gd name="connsiteX5295" fmla="*/ 946151 w 2437871"/>
                <a:gd name="connsiteY5295" fmla="*/ 1020613 h 1574215"/>
                <a:gd name="connsiteX5296" fmla="*/ 946151 w 2437871"/>
                <a:gd name="connsiteY5296" fmla="*/ 1024630 h 1574215"/>
                <a:gd name="connsiteX5297" fmla="*/ 1020613 w 2437871"/>
                <a:gd name="connsiteY5297" fmla="*/ 1024630 h 1574215"/>
                <a:gd name="connsiteX5298" fmla="*/ 1020613 w 2437871"/>
                <a:gd name="connsiteY5298" fmla="*/ 1020613 h 1574215"/>
                <a:gd name="connsiteX5299" fmla="*/ 946151 w 2437871"/>
                <a:gd name="connsiteY5299" fmla="*/ 1020613 h 1574215"/>
                <a:gd name="connsiteX5300" fmla="*/ 632080 w 2437871"/>
                <a:gd name="connsiteY5300" fmla="*/ 1020613 h 1574215"/>
                <a:gd name="connsiteX5301" fmla="*/ 632080 w 2437871"/>
                <a:gd name="connsiteY5301" fmla="*/ 1024630 h 1574215"/>
                <a:gd name="connsiteX5302" fmla="*/ 706541 w 2437871"/>
                <a:gd name="connsiteY5302" fmla="*/ 1024630 h 1574215"/>
                <a:gd name="connsiteX5303" fmla="*/ 706541 w 2437871"/>
                <a:gd name="connsiteY5303" fmla="*/ 1020613 h 1574215"/>
                <a:gd name="connsiteX5304" fmla="*/ 632080 w 2437871"/>
                <a:gd name="connsiteY5304" fmla="*/ 1020613 h 1574215"/>
                <a:gd name="connsiteX5305" fmla="*/ 867673 w 2437871"/>
                <a:gd name="connsiteY5305" fmla="*/ 1020613 h 1574215"/>
                <a:gd name="connsiteX5306" fmla="*/ 867673 w 2437871"/>
                <a:gd name="connsiteY5306" fmla="*/ 1024630 h 1574215"/>
                <a:gd name="connsiteX5307" fmla="*/ 942135 w 2437871"/>
                <a:gd name="connsiteY5307" fmla="*/ 1024630 h 1574215"/>
                <a:gd name="connsiteX5308" fmla="*/ 942135 w 2437871"/>
                <a:gd name="connsiteY5308" fmla="*/ 1020613 h 1574215"/>
                <a:gd name="connsiteX5309" fmla="*/ 867673 w 2437871"/>
                <a:gd name="connsiteY5309" fmla="*/ 1020613 h 1574215"/>
                <a:gd name="connsiteX5310" fmla="*/ 1652773 w 2437871"/>
                <a:gd name="connsiteY5310" fmla="*/ 1099172 h 1574215"/>
                <a:gd name="connsiteX5311" fmla="*/ 1652773 w 2437871"/>
                <a:gd name="connsiteY5311" fmla="*/ 1103188 h 1574215"/>
                <a:gd name="connsiteX5312" fmla="*/ 1727234 w 2437871"/>
                <a:gd name="connsiteY5312" fmla="*/ 1103188 h 1574215"/>
                <a:gd name="connsiteX5313" fmla="*/ 1727234 w 2437871"/>
                <a:gd name="connsiteY5313" fmla="*/ 1099172 h 1574215"/>
                <a:gd name="connsiteX5314" fmla="*/ 1652773 w 2437871"/>
                <a:gd name="connsiteY5314" fmla="*/ 1099172 h 1574215"/>
                <a:gd name="connsiteX5315" fmla="*/ 2045322 w 2437871"/>
                <a:gd name="connsiteY5315" fmla="*/ 1103188 h 1574215"/>
                <a:gd name="connsiteX5316" fmla="*/ 2119784 w 2437871"/>
                <a:gd name="connsiteY5316" fmla="*/ 1103188 h 1574215"/>
                <a:gd name="connsiteX5317" fmla="*/ 2119784 w 2437871"/>
                <a:gd name="connsiteY5317" fmla="*/ 1099172 h 1574215"/>
                <a:gd name="connsiteX5318" fmla="*/ 2045322 w 2437871"/>
                <a:gd name="connsiteY5318" fmla="*/ 1099172 h 1574215"/>
                <a:gd name="connsiteX5319" fmla="*/ 2045322 w 2437871"/>
                <a:gd name="connsiteY5319" fmla="*/ 1103188 h 1574215"/>
                <a:gd name="connsiteX5320" fmla="*/ 1338701 w 2437871"/>
                <a:gd name="connsiteY5320" fmla="*/ 1099172 h 1574215"/>
                <a:gd name="connsiteX5321" fmla="*/ 1338701 w 2437871"/>
                <a:gd name="connsiteY5321" fmla="*/ 1103188 h 1574215"/>
                <a:gd name="connsiteX5322" fmla="*/ 1413162 w 2437871"/>
                <a:gd name="connsiteY5322" fmla="*/ 1103188 h 1574215"/>
                <a:gd name="connsiteX5323" fmla="*/ 1413162 w 2437871"/>
                <a:gd name="connsiteY5323" fmla="*/ 1099172 h 1574215"/>
                <a:gd name="connsiteX5324" fmla="*/ 1338701 w 2437871"/>
                <a:gd name="connsiteY5324" fmla="*/ 1099172 h 1574215"/>
                <a:gd name="connsiteX5325" fmla="*/ 1181665 w 2437871"/>
                <a:gd name="connsiteY5325" fmla="*/ 1099172 h 1574215"/>
                <a:gd name="connsiteX5326" fmla="*/ 1181665 w 2437871"/>
                <a:gd name="connsiteY5326" fmla="*/ 1103188 h 1574215"/>
                <a:gd name="connsiteX5327" fmla="*/ 1256127 w 2437871"/>
                <a:gd name="connsiteY5327" fmla="*/ 1103188 h 1574215"/>
                <a:gd name="connsiteX5328" fmla="*/ 1256127 w 2437871"/>
                <a:gd name="connsiteY5328" fmla="*/ 1099172 h 1574215"/>
                <a:gd name="connsiteX5329" fmla="*/ 1181665 w 2437871"/>
                <a:gd name="connsiteY5329" fmla="*/ 1099172 h 1574215"/>
                <a:gd name="connsiteX5330" fmla="*/ 1495737 w 2437871"/>
                <a:gd name="connsiteY5330" fmla="*/ 1099172 h 1574215"/>
                <a:gd name="connsiteX5331" fmla="*/ 1495737 w 2437871"/>
                <a:gd name="connsiteY5331" fmla="*/ 1103188 h 1574215"/>
                <a:gd name="connsiteX5332" fmla="*/ 1570198 w 2437871"/>
                <a:gd name="connsiteY5332" fmla="*/ 1103188 h 1574215"/>
                <a:gd name="connsiteX5333" fmla="*/ 1570198 w 2437871"/>
                <a:gd name="connsiteY5333" fmla="*/ 1099172 h 1574215"/>
                <a:gd name="connsiteX5334" fmla="*/ 1495737 w 2437871"/>
                <a:gd name="connsiteY5334" fmla="*/ 1099172 h 1574215"/>
                <a:gd name="connsiteX5335" fmla="*/ 1103187 w 2437871"/>
                <a:gd name="connsiteY5335" fmla="*/ 1099172 h 1574215"/>
                <a:gd name="connsiteX5336" fmla="*/ 1103187 w 2437871"/>
                <a:gd name="connsiteY5336" fmla="*/ 1103188 h 1574215"/>
                <a:gd name="connsiteX5337" fmla="*/ 1177649 w 2437871"/>
                <a:gd name="connsiteY5337" fmla="*/ 1103188 h 1574215"/>
                <a:gd name="connsiteX5338" fmla="*/ 1177649 w 2437871"/>
                <a:gd name="connsiteY5338" fmla="*/ 1099172 h 1574215"/>
                <a:gd name="connsiteX5339" fmla="*/ 1103187 w 2437871"/>
                <a:gd name="connsiteY5339" fmla="*/ 1099172 h 1574215"/>
                <a:gd name="connsiteX5340" fmla="*/ 946151 w 2437871"/>
                <a:gd name="connsiteY5340" fmla="*/ 1099172 h 1574215"/>
                <a:gd name="connsiteX5341" fmla="*/ 946151 w 2437871"/>
                <a:gd name="connsiteY5341" fmla="*/ 1103188 h 1574215"/>
                <a:gd name="connsiteX5342" fmla="*/ 1020613 w 2437871"/>
                <a:gd name="connsiteY5342" fmla="*/ 1103188 h 1574215"/>
                <a:gd name="connsiteX5343" fmla="*/ 1020613 w 2437871"/>
                <a:gd name="connsiteY5343" fmla="*/ 1099172 h 1574215"/>
                <a:gd name="connsiteX5344" fmla="*/ 946151 w 2437871"/>
                <a:gd name="connsiteY5344" fmla="*/ 1099172 h 1574215"/>
                <a:gd name="connsiteX5345" fmla="*/ 1024629 w 2437871"/>
                <a:gd name="connsiteY5345" fmla="*/ 1099172 h 1574215"/>
                <a:gd name="connsiteX5346" fmla="*/ 1024629 w 2437871"/>
                <a:gd name="connsiteY5346" fmla="*/ 1103188 h 1574215"/>
                <a:gd name="connsiteX5347" fmla="*/ 1099091 w 2437871"/>
                <a:gd name="connsiteY5347" fmla="*/ 1103188 h 1574215"/>
                <a:gd name="connsiteX5348" fmla="*/ 1099091 w 2437871"/>
                <a:gd name="connsiteY5348" fmla="*/ 1099172 h 1574215"/>
                <a:gd name="connsiteX5349" fmla="*/ 1024629 w 2437871"/>
                <a:gd name="connsiteY5349" fmla="*/ 1099172 h 1574215"/>
                <a:gd name="connsiteX5350" fmla="*/ 1260223 w 2437871"/>
                <a:gd name="connsiteY5350" fmla="*/ 1099172 h 1574215"/>
                <a:gd name="connsiteX5351" fmla="*/ 1260223 w 2437871"/>
                <a:gd name="connsiteY5351" fmla="*/ 1103188 h 1574215"/>
                <a:gd name="connsiteX5352" fmla="*/ 1334685 w 2437871"/>
                <a:gd name="connsiteY5352" fmla="*/ 1103188 h 1574215"/>
                <a:gd name="connsiteX5353" fmla="*/ 1334685 w 2437871"/>
                <a:gd name="connsiteY5353" fmla="*/ 1099172 h 1574215"/>
                <a:gd name="connsiteX5354" fmla="*/ 1260223 w 2437871"/>
                <a:gd name="connsiteY5354" fmla="*/ 1099172 h 1574215"/>
                <a:gd name="connsiteX5355" fmla="*/ 1417259 w 2437871"/>
                <a:gd name="connsiteY5355" fmla="*/ 1099172 h 1574215"/>
                <a:gd name="connsiteX5356" fmla="*/ 1417259 w 2437871"/>
                <a:gd name="connsiteY5356" fmla="*/ 1103188 h 1574215"/>
                <a:gd name="connsiteX5357" fmla="*/ 1491721 w 2437871"/>
                <a:gd name="connsiteY5357" fmla="*/ 1103188 h 1574215"/>
                <a:gd name="connsiteX5358" fmla="*/ 1491721 w 2437871"/>
                <a:gd name="connsiteY5358" fmla="*/ 1099172 h 1574215"/>
                <a:gd name="connsiteX5359" fmla="*/ 1417259 w 2437871"/>
                <a:gd name="connsiteY5359" fmla="*/ 1099172 h 1574215"/>
                <a:gd name="connsiteX5360" fmla="*/ 1809809 w 2437871"/>
                <a:gd name="connsiteY5360" fmla="*/ 1099172 h 1574215"/>
                <a:gd name="connsiteX5361" fmla="*/ 1809809 w 2437871"/>
                <a:gd name="connsiteY5361" fmla="*/ 1103188 h 1574215"/>
                <a:gd name="connsiteX5362" fmla="*/ 1884270 w 2437871"/>
                <a:gd name="connsiteY5362" fmla="*/ 1103188 h 1574215"/>
                <a:gd name="connsiteX5363" fmla="*/ 1884270 w 2437871"/>
                <a:gd name="connsiteY5363" fmla="*/ 1099172 h 1574215"/>
                <a:gd name="connsiteX5364" fmla="*/ 1809809 w 2437871"/>
                <a:gd name="connsiteY5364" fmla="*/ 1099172 h 1574215"/>
                <a:gd name="connsiteX5365" fmla="*/ 1731250 w 2437871"/>
                <a:gd name="connsiteY5365" fmla="*/ 1099172 h 1574215"/>
                <a:gd name="connsiteX5366" fmla="*/ 1731250 w 2437871"/>
                <a:gd name="connsiteY5366" fmla="*/ 1103188 h 1574215"/>
                <a:gd name="connsiteX5367" fmla="*/ 1805712 w 2437871"/>
                <a:gd name="connsiteY5367" fmla="*/ 1103188 h 1574215"/>
                <a:gd name="connsiteX5368" fmla="*/ 1805712 w 2437871"/>
                <a:gd name="connsiteY5368" fmla="*/ 1099172 h 1574215"/>
                <a:gd name="connsiteX5369" fmla="*/ 1731250 w 2437871"/>
                <a:gd name="connsiteY5369" fmla="*/ 1099172 h 1574215"/>
                <a:gd name="connsiteX5370" fmla="*/ 314072 w 2437871"/>
                <a:gd name="connsiteY5370" fmla="*/ 1099172 h 1574215"/>
                <a:gd name="connsiteX5371" fmla="*/ 239610 w 2437871"/>
                <a:gd name="connsiteY5371" fmla="*/ 1099172 h 1574215"/>
                <a:gd name="connsiteX5372" fmla="*/ 239610 w 2437871"/>
                <a:gd name="connsiteY5372" fmla="*/ 1103188 h 1574215"/>
                <a:gd name="connsiteX5373" fmla="*/ 314072 w 2437871"/>
                <a:gd name="connsiteY5373" fmla="*/ 1103188 h 1574215"/>
                <a:gd name="connsiteX5374" fmla="*/ 314072 w 2437871"/>
                <a:gd name="connsiteY5374" fmla="*/ 1099172 h 1574215"/>
                <a:gd name="connsiteX5375" fmla="*/ 78478 w 2437871"/>
                <a:gd name="connsiteY5375" fmla="*/ 1099172 h 1574215"/>
                <a:gd name="connsiteX5376" fmla="*/ 4016 w 2437871"/>
                <a:gd name="connsiteY5376" fmla="*/ 1099172 h 1574215"/>
                <a:gd name="connsiteX5377" fmla="*/ 4016 w 2437871"/>
                <a:gd name="connsiteY5377" fmla="*/ 1103188 h 1574215"/>
                <a:gd name="connsiteX5378" fmla="*/ 78478 w 2437871"/>
                <a:gd name="connsiteY5378" fmla="*/ 1103188 h 1574215"/>
                <a:gd name="connsiteX5379" fmla="*/ 78478 w 2437871"/>
                <a:gd name="connsiteY5379" fmla="*/ 1099172 h 1574215"/>
                <a:gd name="connsiteX5380" fmla="*/ 1888286 w 2437871"/>
                <a:gd name="connsiteY5380" fmla="*/ 1099172 h 1574215"/>
                <a:gd name="connsiteX5381" fmla="*/ 1888286 w 2437871"/>
                <a:gd name="connsiteY5381" fmla="*/ 1103188 h 1574215"/>
                <a:gd name="connsiteX5382" fmla="*/ 1962748 w 2437871"/>
                <a:gd name="connsiteY5382" fmla="*/ 1103188 h 1574215"/>
                <a:gd name="connsiteX5383" fmla="*/ 1962748 w 2437871"/>
                <a:gd name="connsiteY5383" fmla="*/ 1099172 h 1574215"/>
                <a:gd name="connsiteX5384" fmla="*/ 1888286 w 2437871"/>
                <a:gd name="connsiteY5384" fmla="*/ 1099172 h 1574215"/>
                <a:gd name="connsiteX5385" fmla="*/ 2202358 w 2437871"/>
                <a:gd name="connsiteY5385" fmla="*/ 1103188 h 1574215"/>
                <a:gd name="connsiteX5386" fmla="*/ 2276820 w 2437871"/>
                <a:gd name="connsiteY5386" fmla="*/ 1103188 h 1574215"/>
                <a:gd name="connsiteX5387" fmla="*/ 2276820 w 2437871"/>
                <a:gd name="connsiteY5387" fmla="*/ 1099172 h 1574215"/>
                <a:gd name="connsiteX5388" fmla="*/ 2202358 w 2437871"/>
                <a:gd name="connsiteY5388" fmla="*/ 1099172 h 1574215"/>
                <a:gd name="connsiteX5389" fmla="*/ 2202358 w 2437871"/>
                <a:gd name="connsiteY5389" fmla="*/ 1103188 h 1574215"/>
                <a:gd name="connsiteX5390" fmla="*/ 2359394 w 2437871"/>
                <a:gd name="connsiteY5390" fmla="*/ 1103188 h 1574215"/>
                <a:gd name="connsiteX5391" fmla="*/ 2433856 w 2437871"/>
                <a:gd name="connsiteY5391" fmla="*/ 1103188 h 1574215"/>
                <a:gd name="connsiteX5392" fmla="*/ 2433856 w 2437871"/>
                <a:gd name="connsiteY5392" fmla="*/ 1099172 h 1574215"/>
                <a:gd name="connsiteX5393" fmla="*/ 2359394 w 2437871"/>
                <a:gd name="connsiteY5393" fmla="*/ 1099172 h 1574215"/>
                <a:gd name="connsiteX5394" fmla="*/ 2359394 w 2437871"/>
                <a:gd name="connsiteY5394" fmla="*/ 1103188 h 1574215"/>
                <a:gd name="connsiteX5395" fmla="*/ 392550 w 2437871"/>
                <a:gd name="connsiteY5395" fmla="*/ 1099172 h 1574215"/>
                <a:gd name="connsiteX5396" fmla="*/ 318088 w 2437871"/>
                <a:gd name="connsiteY5396" fmla="*/ 1099172 h 1574215"/>
                <a:gd name="connsiteX5397" fmla="*/ 318088 w 2437871"/>
                <a:gd name="connsiteY5397" fmla="*/ 1103188 h 1574215"/>
                <a:gd name="connsiteX5398" fmla="*/ 392550 w 2437871"/>
                <a:gd name="connsiteY5398" fmla="*/ 1103188 h 1574215"/>
                <a:gd name="connsiteX5399" fmla="*/ 392550 w 2437871"/>
                <a:gd name="connsiteY5399" fmla="*/ 1099172 h 1574215"/>
                <a:gd name="connsiteX5400" fmla="*/ 1966764 w 2437871"/>
                <a:gd name="connsiteY5400" fmla="*/ 1099172 h 1574215"/>
                <a:gd name="connsiteX5401" fmla="*/ 1966764 w 2437871"/>
                <a:gd name="connsiteY5401" fmla="*/ 1103188 h 1574215"/>
                <a:gd name="connsiteX5402" fmla="*/ 2041226 w 2437871"/>
                <a:gd name="connsiteY5402" fmla="*/ 1103188 h 1574215"/>
                <a:gd name="connsiteX5403" fmla="*/ 2041226 w 2437871"/>
                <a:gd name="connsiteY5403" fmla="*/ 1099172 h 1574215"/>
                <a:gd name="connsiteX5404" fmla="*/ 1966764 w 2437871"/>
                <a:gd name="connsiteY5404" fmla="*/ 1099172 h 1574215"/>
                <a:gd name="connsiteX5405" fmla="*/ 2123800 w 2437871"/>
                <a:gd name="connsiteY5405" fmla="*/ 1103188 h 1574215"/>
                <a:gd name="connsiteX5406" fmla="*/ 2198262 w 2437871"/>
                <a:gd name="connsiteY5406" fmla="*/ 1103188 h 1574215"/>
                <a:gd name="connsiteX5407" fmla="*/ 2198262 w 2437871"/>
                <a:gd name="connsiteY5407" fmla="*/ 1099172 h 1574215"/>
                <a:gd name="connsiteX5408" fmla="*/ 2123800 w 2437871"/>
                <a:gd name="connsiteY5408" fmla="*/ 1099172 h 1574215"/>
                <a:gd name="connsiteX5409" fmla="*/ 2123800 w 2437871"/>
                <a:gd name="connsiteY5409" fmla="*/ 1103188 h 1574215"/>
                <a:gd name="connsiteX5410" fmla="*/ 867673 w 2437871"/>
                <a:gd name="connsiteY5410" fmla="*/ 1099172 h 1574215"/>
                <a:gd name="connsiteX5411" fmla="*/ 867673 w 2437871"/>
                <a:gd name="connsiteY5411" fmla="*/ 1103188 h 1574215"/>
                <a:gd name="connsiteX5412" fmla="*/ 942135 w 2437871"/>
                <a:gd name="connsiteY5412" fmla="*/ 1103188 h 1574215"/>
                <a:gd name="connsiteX5413" fmla="*/ 942135 w 2437871"/>
                <a:gd name="connsiteY5413" fmla="*/ 1099172 h 1574215"/>
                <a:gd name="connsiteX5414" fmla="*/ 867673 w 2437871"/>
                <a:gd name="connsiteY5414" fmla="*/ 1099172 h 1574215"/>
                <a:gd name="connsiteX5415" fmla="*/ 235514 w 2437871"/>
                <a:gd name="connsiteY5415" fmla="*/ 1099172 h 1574215"/>
                <a:gd name="connsiteX5416" fmla="*/ 161052 w 2437871"/>
                <a:gd name="connsiteY5416" fmla="*/ 1099172 h 1574215"/>
                <a:gd name="connsiteX5417" fmla="*/ 161052 w 2437871"/>
                <a:gd name="connsiteY5417" fmla="*/ 1103188 h 1574215"/>
                <a:gd name="connsiteX5418" fmla="*/ 235514 w 2437871"/>
                <a:gd name="connsiteY5418" fmla="*/ 1103188 h 1574215"/>
                <a:gd name="connsiteX5419" fmla="*/ 235514 w 2437871"/>
                <a:gd name="connsiteY5419" fmla="*/ 1099172 h 1574215"/>
                <a:gd name="connsiteX5420" fmla="*/ 1574215 w 2437871"/>
                <a:gd name="connsiteY5420" fmla="*/ 1099172 h 1574215"/>
                <a:gd name="connsiteX5421" fmla="*/ 1574215 w 2437871"/>
                <a:gd name="connsiteY5421" fmla="*/ 1103188 h 1574215"/>
                <a:gd name="connsiteX5422" fmla="*/ 1648676 w 2437871"/>
                <a:gd name="connsiteY5422" fmla="*/ 1103188 h 1574215"/>
                <a:gd name="connsiteX5423" fmla="*/ 1648676 w 2437871"/>
                <a:gd name="connsiteY5423" fmla="*/ 1099172 h 1574215"/>
                <a:gd name="connsiteX5424" fmla="*/ 1574215 w 2437871"/>
                <a:gd name="connsiteY5424" fmla="*/ 1099172 h 1574215"/>
                <a:gd name="connsiteX5425" fmla="*/ 475124 w 2437871"/>
                <a:gd name="connsiteY5425" fmla="*/ 1099172 h 1574215"/>
                <a:gd name="connsiteX5426" fmla="*/ 475124 w 2437871"/>
                <a:gd name="connsiteY5426" fmla="*/ 1103188 h 1574215"/>
                <a:gd name="connsiteX5427" fmla="*/ 549585 w 2437871"/>
                <a:gd name="connsiteY5427" fmla="*/ 1103188 h 1574215"/>
                <a:gd name="connsiteX5428" fmla="*/ 549585 w 2437871"/>
                <a:gd name="connsiteY5428" fmla="*/ 1099172 h 1574215"/>
                <a:gd name="connsiteX5429" fmla="*/ 475124 w 2437871"/>
                <a:gd name="connsiteY5429" fmla="*/ 1099172 h 1574215"/>
                <a:gd name="connsiteX5430" fmla="*/ 553602 w 2437871"/>
                <a:gd name="connsiteY5430" fmla="*/ 1099172 h 1574215"/>
                <a:gd name="connsiteX5431" fmla="*/ 553602 w 2437871"/>
                <a:gd name="connsiteY5431" fmla="*/ 1103188 h 1574215"/>
                <a:gd name="connsiteX5432" fmla="*/ 628063 w 2437871"/>
                <a:gd name="connsiteY5432" fmla="*/ 1103188 h 1574215"/>
                <a:gd name="connsiteX5433" fmla="*/ 628063 w 2437871"/>
                <a:gd name="connsiteY5433" fmla="*/ 1099172 h 1574215"/>
                <a:gd name="connsiteX5434" fmla="*/ 553602 w 2437871"/>
                <a:gd name="connsiteY5434" fmla="*/ 1099172 h 1574215"/>
                <a:gd name="connsiteX5435" fmla="*/ 710638 w 2437871"/>
                <a:gd name="connsiteY5435" fmla="*/ 1099172 h 1574215"/>
                <a:gd name="connsiteX5436" fmla="*/ 710638 w 2437871"/>
                <a:gd name="connsiteY5436" fmla="*/ 1103188 h 1574215"/>
                <a:gd name="connsiteX5437" fmla="*/ 785099 w 2437871"/>
                <a:gd name="connsiteY5437" fmla="*/ 1103188 h 1574215"/>
                <a:gd name="connsiteX5438" fmla="*/ 785099 w 2437871"/>
                <a:gd name="connsiteY5438" fmla="*/ 1099172 h 1574215"/>
                <a:gd name="connsiteX5439" fmla="*/ 710638 w 2437871"/>
                <a:gd name="connsiteY5439" fmla="*/ 1099172 h 1574215"/>
                <a:gd name="connsiteX5440" fmla="*/ 632080 w 2437871"/>
                <a:gd name="connsiteY5440" fmla="*/ 1099172 h 1574215"/>
                <a:gd name="connsiteX5441" fmla="*/ 632080 w 2437871"/>
                <a:gd name="connsiteY5441" fmla="*/ 1103188 h 1574215"/>
                <a:gd name="connsiteX5442" fmla="*/ 706541 w 2437871"/>
                <a:gd name="connsiteY5442" fmla="*/ 1103188 h 1574215"/>
                <a:gd name="connsiteX5443" fmla="*/ 706541 w 2437871"/>
                <a:gd name="connsiteY5443" fmla="*/ 1099172 h 1574215"/>
                <a:gd name="connsiteX5444" fmla="*/ 632080 w 2437871"/>
                <a:gd name="connsiteY5444" fmla="*/ 1099172 h 1574215"/>
                <a:gd name="connsiteX5445" fmla="*/ 157036 w 2437871"/>
                <a:gd name="connsiteY5445" fmla="*/ 1099172 h 1574215"/>
                <a:gd name="connsiteX5446" fmla="*/ 82574 w 2437871"/>
                <a:gd name="connsiteY5446" fmla="*/ 1099172 h 1574215"/>
                <a:gd name="connsiteX5447" fmla="*/ 82574 w 2437871"/>
                <a:gd name="connsiteY5447" fmla="*/ 1103188 h 1574215"/>
                <a:gd name="connsiteX5448" fmla="*/ 157036 w 2437871"/>
                <a:gd name="connsiteY5448" fmla="*/ 1103188 h 1574215"/>
                <a:gd name="connsiteX5449" fmla="*/ 157036 w 2437871"/>
                <a:gd name="connsiteY5449" fmla="*/ 1099172 h 1574215"/>
                <a:gd name="connsiteX5450" fmla="*/ 396566 w 2437871"/>
                <a:gd name="connsiteY5450" fmla="*/ 1099172 h 1574215"/>
                <a:gd name="connsiteX5451" fmla="*/ 396566 w 2437871"/>
                <a:gd name="connsiteY5451" fmla="*/ 1103188 h 1574215"/>
                <a:gd name="connsiteX5452" fmla="*/ 471027 w 2437871"/>
                <a:gd name="connsiteY5452" fmla="*/ 1103188 h 1574215"/>
                <a:gd name="connsiteX5453" fmla="*/ 471027 w 2437871"/>
                <a:gd name="connsiteY5453" fmla="*/ 1099172 h 1574215"/>
                <a:gd name="connsiteX5454" fmla="*/ 396566 w 2437871"/>
                <a:gd name="connsiteY5454" fmla="*/ 1099172 h 1574215"/>
                <a:gd name="connsiteX5455" fmla="*/ 2280836 w 2437871"/>
                <a:gd name="connsiteY5455" fmla="*/ 1103188 h 1574215"/>
                <a:gd name="connsiteX5456" fmla="*/ 2355298 w 2437871"/>
                <a:gd name="connsiteY5456" fmla="*/ 1103188 h 1574215"/>
                <a:gd name="connsiteX5457" fmla="*/ 2355298 w 2437871"/>
                <a:gd name="connsiteY5457" fmla="*/ 1099172 h 1574215"/>
                <a:gd name="connsiteX5458" fmla="*/ 2280836 w 2437871"/>
                <a:gd name="connsiteY5458" fmla="*/ 1099172 h 1574215"/>
                <a:gd name="connsiteX5459" fmla="*/ 2280836 w 2437871"/>
                <a:gd name="connsiteY5459" fmla="*/ 1103188 h 1574215"/>
                <a:gd name="connsiteX5460" fmla="*/ 789115 w 2437871"/>
                <a:gd name="connsiteY5460" fmla="*/ 1099172 h 1574215"/>
                <a:gd name="connsiteX5461" fmla="*/ 789115 w 2437871"/>
                <a:gd name="connsiteY5461" fmla="*/ 1103188 h 1574215"/>
                <a:gd name="connsiteX5462" fmla="*/ 863577 w 2437871"/>
                <a:gd name="connsiteY5462" fmla="*/ 1103188 h 1574215"/>
                <a:gd name="connsiteX5463" fmla="*/ 863577 w 2437871"/>
                <a:gd name="connsiteY5463" fmla="*/ 1099172 h 1574215"/>
                <a:gd name="connsiteX5464" fmla="*/ 789115 w 2437871"/>
                <a:gd name="connsiteY5464" fmla="*/ 1099172 h 1574215"/>
                <a:gd name="connsiteX5465" fmla="*/ 632080 w 2437871"/>
                <a:gd name="connsiteY5465" fmla="*/ 1177649 h 1574215"/>
                <a:gd name="connsiteX5466" fmla="*/ 632080 w 2437871"/>
                <a:gd name="connsiteY5466" fmla="*/ 1181666 h 1574215"/>
                <a:gd name="connsiteX5467" fmla="*/ 706541 w 2437871"/>
                <a:gd name="connsiteY5467" fmla="*/ 1181666 h 1574215"/>
                <a:gd name="connsiteX5468" fmla="*/ 706541 w 2437871"/>
                <a:gd name="connsiteY5468" fmla="*/ 1177649 h 1574215"/>
                <a:gd name="connsiteX5469" fmla="*/ 632080 w 2437871"/>
                <a:gd name="connsiteY5469" fmla="*/ 1177649 h 1574215"/>
                <a:gd name="connsiteX5470" fmla="*/ 1495737 w 2437871"/>
                <a:gd name="connsiteY5470" fmla="*/ 1177649 h 1574215"/>
                <a:gd name="connsiteX5471" fmla="*/ 1495737 w 2437871"/>
                <a:gd name="connsiteY5471" fmla="*/ 1181666 h 1574215"/>
                <a:gd name="connsiteX5472" fmla="*/ 1570198 w 2437871"/>
                <a:gd name="connsiteY5472" fmla="*/ 1181666 h 1574215"/>
                <a:gd name="connsiteX5473" fmla="*/ 1570198 w 2437871"/>
                <a:gd name="connsiteY5473" fmla="*/ 1177649 h 1574215"/>
                <a:gd name="connsiteX5474" fmla="*/ 1495737 w 2437871"/>
                <a:gd name="connsiteY5474" fmla="*/ 1177649 h 1574215"/>
                <a:gd name="connsiteX5475" fmla="*/ 1417259 w 2437871"/>
                <a:gd name="connsiteY5475" fmla="*/ 1177649 h 1574215"/>
                <a:gd name="connsiteX5476" fmla="*/ 1417259 w 2437871"/>
                <a:gd name="connsiteY5476" fmla="*/ 1181666 h 1574215"/>
                <a:gd name="connsiteX5477" fmla="*/ 1491721 w 2437871"/>
                <a:gd name="connsiteY5477" fmla="*/ 1181666 h 1574215"/>
                <a:gd name="connsiteX5478" fmla="*/ 1491721 w 2437871"/>
                <a:gd name="connsiteY5478" fmla="*/ 1177649 h 1574215"/>
                <a:gd name="connsiteX5479" fmla="*/ 1417259 w 2437871"/>
                <a:gd name="connsiteY5479" fmla="*/ 1177649 h 1574215"/>
                <a:gd name="connsiteX5480" fmla="*/ 710638 w 2437871"/>
                <a:gd name="connsiteY5480" fmla="*/ 1177649 h 1574215"/>
                <a:gd name="connsiteX5481" fmla="*/ 710638 w 2437871"/>
                <a:gd name="connsiteY5481" fmla="*/ 1181666 h 1574215"/>
                <a:gd name="connsiteX5482" fmla="*/ 785099 w 2437871"/>
                <a:gd name="connsiteY5482" fmla="*/ 1181666 h 1574215"/>
                <a:gd name="connsiteX5483" fmla="*/ 785099 w 2437871"/>
                <a:gd name="connsiteY5483" fmla="*/ 1177649 h 1574215"/>
                <a:gd name="connsiteX5484" fmla="*/ 710638 w 2437871"/>
                <a:gd name="connsiteY5484" fmla="*/ 1177649 h 1574215"/>
                <a:gd name="connsiteX5485" fmla="*/ 1574215 w 2437871"/>
                <a:gd name="connsiteY5485" fmla="*/ 1177649 h 1574215"/>
                <a:gd name="connsiteX5486" fmla="*/ 1574215 w 2437871"/>
                <a:gd name="connsiteY5486" fmla="*/ 1181666 h 1574215"/>
                <a:gd name="connsiteX5487" fmla="*/ 1648676 w 2437871"/>
                <a:gd name="connsiteY5487" fmla="*/ 1181666 h 1574215"/>
                <a:gd name="connsiteX5488" fmla="*/ 1648676 w 2437871"/>
                <a:gd name="connsiteY5488" fmla="*/ 1177649 h 1574215"/>
                <a:gd name="connsiteX5489" fmla="*/ 1574215 w 2437871"/>
                <a:gd name="connsiteY5489" fmla="*/ 1177649 h 1574215"/>
                <a:gd name="connsiteX5490" fmla="*/ 1652773 w 2437871"/>
                <a:gd name="connsiteY5490" fmla="*/ 1177649 h 1574215"/>
                <a:gd name="connsiteX5491" fmla="*/ 1652773 w 2437871"/>
                <a:gd name="connsiteY5491" fmla="*/ 1181666 h 1574215"/>
                <a:gd name="connsiteX5492" fmla="*/ 1727234 w 2437871"/>
                <a:gd name="connsiteY5492" fmla="*/ 1181666 h 1574215"/>
                <a:gd name="connsiteX5493" fmla="*/ 1727234 w 2437871"/>
                <a:gd name="connsiteY5493" fmla="*/ 1177649 h 1574215"/>
                <a:gd name="connsiteX5494" fmla="*/ 1652773 w 2437871"/>
                <a:gd name="connsiteY5494" fmla="*/ 1177649 h 1574215"/>
                <a:gd name="connsiteX5495" fmla="*/ 1731250 w 2437871"/>
                <a:gd name="connsiteY5495" fmla="*/ 1177649 h 1574215"/>
                <a:gd name="connsiteX5496" fmla="*/ 1731250 w 2437871"/>
                <a:gd name="connsiteY5496" fmla="*/ 1181666 h 1574215"/>
                <a:gd name="connsiteX5497" fmla="*/ 1805712 w 2437871"/>
                <a:gd name="connsiteY5497" fmla="*/ 1181666 h 1574215"/>
                <a:gd name="connsiteX5498" fmla="*/ 1805712 w 2437871"/>
                <a:gd name="connsiteY5498" fmla="*/ 1177649 h 1574215"/>
                <a:gd name="connsiteX5499" fmla="*/ 1731250 w 2437871"/>
                <a:gd name="connsiteY5499" fmla="*/ 1177649 h 1574215"/>
                <a:gd name="connsiteX5500" fmla="*/ 2359394 w 2437871"/>
                <a:gd name="connsiteY5500" fmla="*/ 1181666 h 1574215"/>
                <a:gd name="connsiteX5501" fmla="*/ 2433856 w 2437871"/>
                <a:gd name="connsiteY5501" fmla="*/ 1181666 h 1574215"/>
                <a:gd name="connsiteX5502" fmla="*/ 2433856 w 2437871"/>
                <a:gd name="connsiteY5502" fmla="*/ 1177649 h 1574215"/>
                <a:gd name="connsiteX5503" fmla="*/ 2359394 w 2437871"/>
                <a:gd name="connsiteY5503" fmla="*/ 1177649 h 1574215"/>
                <a:gd name="connsiteX5504" fmla="*/ 2359394 w 2437871"/>
                <a:gd name="connsiteY5504" fmla="*/ 1181666 h 1574215"/>
                <a:gd name="connsiteX5505" fmla="*/ 867673 w 2437871"/>
                <a:gd name="connsiteY5505" fmla="*/ 1177649 h 1574215"/>
                <a:gd name="connsiteX5506" fmla="*/ 867673 w 2437871"/>
                <a:gd name="connsiteY5506" fmla="*/ 1181666 h 1574215"/>
                <a:gd name="connsiteX5507" fmla="*/ 942135 w 2437871"/>
                <a:gd name="connsiteY5507" fmla="*/ 1181666 h 1574215"/>
                <a:gd name="connsiteX5508" fmla="*/ 942135 w 2437871"/>
                <a:gd name="connsiteY5508" fmla="*/ 1177649 h 1574215"/>
                <a:gd name="connsiteX5509" fmla="*/ 867673 w 2437871"/>
                <a:gd name="connsiteY5509" fmla="*/ 1177649 h 1574215"/>
                <a:gd name="connsiteX5510" fmla="*/ 1024629 w 2437871"/>
                <a:gd name="connsiteY5510" fmla="*/ 1177649 h 1574215"/>
                <a:gd name="connsiteX5511" fmla="*/ 1024629 w 2437871"/>
                <a:gd name="connsiteY5511" fmla="*/ 1181666 h 1574215"/>
                <a:gd name="connsiteX5512" fmla="*/ 1099091 w 2437871"/>
                <a:gd name="connsiteY5512" fmla="*/ 1181666 h 1574215"/>
                <a:gd name="connsiteX5513" fmla="*/ 1099091 w 2437871"/>
                <a:gd name="connsiteY5513" fmla="*/ 1177649 h 1574215"/>
                <a:gd name="connsiteX5514" fmla="*/ 1024629 w 2437871"/>
                <a:gd name="connsiteY5514" fmla="*/ 1177649 h 1574215"/>
                <a:gd name="connsiteX5515" fmla="*/ 789115 w 2437871"/>
                <a:gd name="connsiteY5515" fmla="*/ 1177649 h 1574215"/>
                <a:gd name="connsiteX5516" fmla="*/ 789115 w 2437871"/>
                <a:gd name="connsiteY5516" fmla="*/ 1181666 h 1574215"/>
                <a:gd name="connsiteX5517" fmla="*/ 863577 w 2437871"/>
                <a:gd name="connsiteY5517" fmla="*/ 1181666 h 1574215"/>
                <a:gd name="connsiteX5518" fmla="*/ 863577 w 2437871"/>
                <a:gd name="connsiteY5518" fmla="*/ 1177649 h 1574215"/>
                <a:gd name="connsiteX5519" fmla="*/ 789115 w 2437871"/>
                <a:gd name="connsiteY5519" fmla="*/ 1177649 h 1574215"/>
                <a:gd name="connsiteX5520" fmla="*/ 78478 w 2437871"/>
                <a:gd name="connsiteY5520" fmla="*/ 1177649 h 1574215"/>
                <a:gd name="connsiteX5521" fmla="*/ 4016 w 2437871"/>
                <a:gd name="connsiteY5521" fmla="*/ 1177649 h 1574215"/>
                <a:gd name="connsiteX5522" fmla="*/ 4016 w 2437871"/>
                <a:gd name="connsiteY5522" fmla="*/ 1181666 h 1574215"/>
                <a:gd name="connsiteX5523" fmla="*/ 78478 w 2437871"/>
                <a:gd name="connsiteY5523" fmla="*/ 1181666 h 1574215"/>
                <a:gd name="connsiteX5524" fmla="*/ 78478 w 2437871"/>
                <a:gd name="connsiteY5524" fmla="*/ 1177649 h 1574215"/>
                <a:gd name="connsiteX5525" fmla="*/ 1103187 w 2437871"/>
                <a:gd name="connsiteY5525" fmla="*/ 1177649 h 1574215"/>
                <a:gd name="connsiteX5526" fmla="*/ 1103187 w 2437871"/>
                <a:gd name="connsiteY5526" fmla="*/ 1181666 h 1574215"/>
                <a:gd name="connsiteX5527" fmla="*/ 1177649 w 2437871"/>
                <a:gd name="connsiteY5527" fmla="*/ 1181666 h 1574215"/>
                <a:gd name="connsiteX5528" fmla="*/ 1177649 w 2437871"/>
                <a:gd name="connsiteY5528" fmla="*/ 1177649 h 1574215"/>
                <a:gd name="connsiteX5529" fmla="*/ 1103187 w 2437871"/>
                <a:gd name="connsiteY5529" fmla="*/ 1177649 h 1574215"/>
                <a:gd name="connsiteX5530" fmla="*/ 1338701 w 2437871"/>
                <a:gd name="connsiteY5530" fmla="*/ 1177649 h 1574215"/>
                <a:gd name="connsiteX5531" fmla="*/ 1338701 w 2437871"/>
                <a:gd name="connsiteY5531" fmla="*/ 1181666 h 1574215"/>
                <a:gd name="connsiteX5532" fmla="*/ 1413162 w 2437871"/>
                <a:gd name="connsiteY5532" fmla="*/ 1181666 h 1574215"/>
                <a:gd name="connsiteX5533" fmla="*/ 1413162 w 2437871"/>
                <a:gd name="connsiteY5533" fmla="*/ 1177649 h 1574215"/>
                <a:gd name="connsiteX5534" fmla="*/ 1338701 w 2437871"/>
                <a:gd name="connsiteY5534" fmla="*/ 1177649 h 1574215"/>
                <a:gd name="connsiteX5535" fmla="*/ 553602 w 2437871"/>
                <a:gd name="connsiteY5535" fmla="*/ 1177649 h 1574215"/>
                <a:gd name="connsiteX5536" fmla="*/ 553602 w 2437871"/>
                <a:gd name="connsiteY5536" fmla="*/ 1181666 h 1574215"/>
                <a:gd name="connsiteX5537" fmla="*/ 628063 w 2437871"/>
                <a:gd name="connsiteY5537" fmla="*/ 1181666 h 1574215"/>
                <a:gd name="connsiteX5538" fmla="*/ 628063 w 2437871"/>
                <a:gd name="connsiteY5538" fmla="*/ 1177649 h 1574215"/>
                <a:gd name="connsiteX5539" fmla="*/ 553602 w 2437871"/>
                <a:gd name="connsiteY5539" fmla="*/ 1177649 h 1574215"/>
                <a:gd name="connsiteX5540" fmla="*/ 1181665 w 2437871"/>
                <a:gd name="connsiteY5540" fmla="*/ 1177649 h 1574215"/>
                <a:gd name="connsiteX5541" fmla="*/ 1181665 w 2437871"/>
                <a:gd name="connsiteY5541" fmla="*/ 1181666 h 1574215"/>
                <a:gd name="connsiteX5542" fmla="*/ 1256127 w 2437871"/>
                <a:gd name="connsiteY5542" fmla="*/ 1181666 h 1574215"/>
                <a:gd name="connsiteX5543" fmla="*/ 1256127 w 2437871"/>
                <a:gd name="connsiteY5543" fmla="*/ 1177649 h 1574215"/>
                <a:gd name="connsiteX5544" fmla="*/ 1181665 w 2437871"/>
                <a:gd name="connsiteY5544" fmla="*/ 1177649 h 1574215"/>
                <a:gd name="connsiteX5545" fmla="*/ 1260223 w 2437871"/>
                <a:gd name="connsiteY5545" fmla="*/ 1177649 h 1574215"/>
                <a:gd name="connsiteX5546" fmla="*/ 1260223 w 2437871"/>
                <a:gd name="connsiteY5546" fmla="*/ 1181666 h 1574215"/>
                <a:gd name="connsiteX5547" fmla="*/ 1334685 w 2437871"/>
                <a:gd name="connsiteY5547" fmla="*/ 1181666 h 1574215"/>
                <a:gd name="connsiteX5548" fmla="*/ 1334685 w 2437871"/>
                <a:gd name="connsiteY5548" fmla="*/ 1177649 h 1574215"/>
                <a:gd name="connsiteX5549" fmla="*/ 1260223 w 2437871"/>
                <a:gd name="connsiteY5549" fmla="*/ 1177649 h 1574215"/>
                <a:gd name="connsiteX5550" fmla="*/ 946151 w 2437871"/>
                <a:gd name="connsiteY5550" fmla="*/ 1177649 h 1574215"/>
                <a:gd name="connsiteX5551" fmla="*/ 946151 w 2437871"/>
                <a:gd name="connsiteY5551" fmla="*/ 1181666 h 1574215"/>
                <a:gd name="connsiteX5552" fmla="*/ 1020613 w 2437871"/>
                <a:gd name="connsiteY5552" fmla="*/ 1181666 h 1574215"/>
                <a:gd name="connsiteX5553" fmla="*/ 1020613 w 2437871"/>
                <a:gd name="connsiteY5553" fmla="*/ 1177649 h 1574215"/>
                <a:gd name="connsiteX5554" fmla="*/ 946151 w 2437871"/>
                <a:gd name="connsiteY5554" fmla="*/ 1177649 h 1574215"/>
                <a:gd name="connsiteX5555" fmla="*/ 2123800 w 2437871"/>
                <a:gd name="connsiteY5555" fmla="*/ 1181666 h 1574215"/>
                <a:gd name="connsiteX5556" fmla="*/ 2198262 w 2437871"/>
                <a:gd name="connsiteY5556" fmla="*/ 1181666 h 1574215"/>
                <a:gd name="connsiteX5557" fmla="*/ 2198262 w 2437871"/>
                <a:gd name="connsiteY5557" fmla="*/ 1177649 h 1574215"/>
                <a:gd name="connsiteX5558" fmla="*/ 2123800 w 2437871"/>
                <a:gd name="connsiteY5558" fmla="*/ 1177649 h 1574215"/>
                <a:gd name="connsiteX5559" fmla="*/ 2123800 w 2437871"/>
                <a:gd name="connsiteY5559" fmla="*/ 1181666 h 1574215"/>
                <a:gd name="connsiteX5560" fmla="*/ 235514 w 2437871"/>
                <a:gd name="connsiteY5560" fmla="*/ 1177649 h 1574215"/>
                <a:gd name="connsiteX5561" fmla="*/ 161052 w 2437871"/>
                <a:gd name="connsiteY5561" fmla="*/ 1177649 h 1574215"/>
                <a:gd name="connsiteX5562" fmla="*/ 161052 w 2437871"/>
                <a:gd name="connsiteY5562" fmla="*/ 1181666 h 1574215"/>
                <a:gd name="connsiteX5563" fmla="*/ 235514 w 2437871"/>
                <a:gd name="connsiteY5563" fmla="*/ 1181666 h 1574215"/>
                <a:gd name="connsiteX5564" fmla="*/ 235514 w 2437871"/>
                <a:gd name="connsiteY5564" fmla="*/ 1177649 h 1574215"/>
                <a:gd name="connsiteX5565" fmla="*/ 2202358 w 2437871"/>
                <a:gd name="connsiteY5565" fmla="*/ 1181666 h 1574215"/>
                <a:gd name="connsiteX5566" fmla="*/ 2276820 w 2437871"/>
                <a:gd name="connsiteY5566" fmla="*/ 1181666 h 1574215"/>
                <a:gd name="connsiteX5567" fmla="*/ 2276820 w 2437871"/>
                <a:gd name="connsiteY5567" fmla="*/ 1177649 h 1574215"/>
                <a:gd name="connsiteX5568" fmla="*/ 2202358 w 2437871"/>
                <a:gd name="connsiteY5568" fmla="*/ 1177649 h 1574215"/>
                <a:gd name="connsiteX5569" fmla="*/ 2202358 w 2437871"/>
                <a:gd name="connsiteY5569" fmla="*/ 1181666 h 1574215"/>
                <a:gd name="connsiteX5570" fmla="*/ 314072 w 2437871"/>
                <a:gd name="connsiteY5570" fmla="*/ 1177649 h 1574215"/>
                <a:gd name="connsiteX5571" fmla="*/ 239610 w 2437871"/>
                <a:gd name="connsiteY5571" fmla="*/ 1177649 h 1574215"/>
                <a:gd name="connsiteX5572" fmla="*/ 239610 w 2437871"/>
                <a:gd name="connsiteY5572" fmla="*/ 1181666 h 1574215"/>
                <a:gd name="connsiteX5573" fmla="*/ 314072 w 2437871"/>
                <a:gd name="connsiteY5573" fmla="*/ 1181666 h 1574215"/>
                <a:gd name="connsiteX5574" fmla="*/ 314072 w 2437871"/>
                <a:gd name="connsiteY5574" fmla="*/ 1177649 h 1574215"/>
                <a:gd name="connsiteX5575" fmla="*/ 157036 w 2437871"/>
                <a:gd name="connsiteY5575" fmla="*/ 1177649 h 1574215"/>
                <a:gd name="connsiteX5576" fmla="*/ 82574 w 2437871"/>
                <a:gd name="connsiteY5576" fmla="*/ 1177649 h 1574215"/>
                <a:gd name="connsiteX5577" fmla="*/ 82574 w 2437871"/>
                <a:gd name="connsiteY5577" fmla="*/ 1181666 h 1574215"/>
                <a:gd name="connsiteX5578" fmla="*/ 157036 w 2437871"/>
                <a:gd name="connsiteY5578" fmla="*/ 1181666 h 1574215"/>
                <a:gd name="connsiteX5579" fmla="*/ 157036 w 2437871"/>
                <a:gd name="connsiteY5579" fmla="*/ 1177649 h 1574215"/>
                <a:gd name="connsiteX5580" fmla="*/ 2280836 w 2437871"/>
                <a:gd name="connsiteY5580" fmla="*/ 1181666 h 1574215"/>
                <a:gd name="connsiteX5581" fmla="*/ 2355298 w 2437871"/>
                <a:gd name="connsiteY5581" fmla="*/ 1181666 h 1574215"/>
                <a:gd name="connsiteX5582" fmla="*/ 2355298 w 2437871"/>
                <a:gd name="connsiteY5582" fmla="*/ 1177649 h 1574215"/>
                <a:gd name="connsiteX5583" fmla="*/ 2280836 w 2437871"/>
                <a:gd name="connsiteY5583" fmla="*/ 1177649 h 1574215"/>
                <a:gd name="connsiteX5584" fmla="*/ 2280836 w 2437871"/>
                <a:gd name="connsiteY5584" fmla="*/ 1181666 h 1574215"/>
                <a:gd name="connsiteX5585" fmla="*/ 318088 w 2437871"/>
                <a:gd name="connsiteY5585" fmla="*/ 1177649 h 1574215"/>
                <a:gd name="connsiteX5586" fmla="*/ 318088 w 2437871"/>
                <a:gd name="connsiteY5586" fmla="*/ 1181666 h 1574215"/>
                <a:gd name="connsiteX5587" fmla="*/ 392550 w 2437871"/>
                <a:gd name="connsiteY5587" fmla="*/ 1181666 h 1574215"/>
                <a:gd name="connsiteX5588" fmla="*/ 392550 w 2437871"/>
                <a:gd name="connsiteY5588" fmla="*/ 1177649 h 1574215"/>
                <a:gd name="connsiteX5589" fmla="*/ 318088 w 2437871"/>
                <a:gd name="connsiteY5589" fmla="*/ 1177649 h 1574215"/>
                <a:gd name="connsiteX5590" fmla="*/ 396566 w 2437871"/>
                <a:gd name="connsiteY5590" fmla="*/ 1177649 h 1574215"/>
                <a:gd name="connsiteX5591" fmla="*/ 396566 w 2437871"/>
                <a:gd name="connsiteY5591" fmla="*/ 1181666 h 1574215"/>
                <a:gd name="connsiteX5592" fmla="*/ 471027 w 2437871"/>
                <a:gd name="connsiteY5592" fmla="*/ 1181666 h 1574215"/>
                <a:gd name="connsiteX5593" fmla="*/ 471027 w 2437871"/>
                <a:gd name="connsiteY5593" fmla="*/ 1177649 h 1574215"/>
                <a:gd name="connsiteX5594" fmla="*/ 396566 w 2437871"/>
                <a:gd name="connsiteY5594" fmla="*/ 1177649 h 1574215"/>
                <a:gd name="connsiteX5595" fmla="*/ 1888286 w 2437871"/>
                <a:gd name="connsiteY5595" fmla="*/ 1177649 h 1574215"/>
                <a:gd name="connsiteX5596" fmla="*/ 1888286 w 2437871"/>
                <a:gd name="connsiteY5596" fmla="*/ 1181666 h 1574215"/>
                <a:gd name="connsiteX5597" fmla="*/ 1962748 w 2437871"/>
                <a:gd name="connsiteY5597" fmla="*/ 1181666 h 1574215"/>
                <a:gd name="connsiteX5598" fmla="*/ 1962748 w 2437871"/>
                <a:gd name="connsiteY5598" fmla="*/ 1177649 h 1574215"/>
                <a:gd name="connsiteX5599" fmla="*/ 1888286 w 2437871"/>
                <a:gd name="connsiteY5599" fmla="*/ 1177649 h 1574215"/>
                <a:gd name="connsiteX5600" fmla="*/ 1966764 w 2437871"/>
                <a:gd name="connsiteY5600" fmla="*/ 1177649 h 1574215"/>
                <a:gd name="connsiteX5601" fmla="*/ 1966764 w 2437871"/>
                <a:gd name="connsiteY5601" fmla="*/ 1181666 h 1574215"/>
                <a:gd name="connsiteX5602" fmla="*/ 2041226 w 2437871"/>
                <a:gd name="connsiteY5602" fmla="*/ 1181666 h 1574215"/>
                <a:gd name="connsiteX5603" fmla="*/ 2041226 w 2437871"/>
                <a:gd name="connsiteY5603" fmla="*/ 1177649 h 1574215"/>
                <a:gd name="connsiteX5604" fmla="*/ 1966764 w 2437871"/>
                <a:gd name="connsiteY5604" fmla="*/ 1177649 h 1574215"/>
                <a:gd name="connsiteX5605" fmla="*/ 475124 w 2437871"/>
                <a:gd name="connsiteY5605" fmla="*/ 1177649 h 1574215"/>
                <a:gd name="connsiteX5606" fmla="*/ 475124 w 2437871"/>
                <a:gd name="connsiteY5606" fmla="*/ 1181666 h 1574215"/>
                <a:gd name="connsiteX5607" fmla="*/ 549585 w 2437871"/>
                <a:gd name="connsiteY5607" fmla="*/ 1181666 h 1574215"/>
                <a:gd name="connsiteX5608" fmla="*/ 549585 w 2437871"/>
                <a:gd name="connsiteY5608" fmla="*/ 1177649 h 1574215"/>
                <a:gd name="connsiteX5609" fmla="*/ 475124 w 2437871"/>
                <a:gd name="connsiteY5609" fmla="*/ 1177649 h 1574215"/>
                <a:gd name="connsiteX5610" fmla="*/ 1809809 w 2437871"/>
                <a:gd name="connsiteY5610" fmla="*/ 1177649 h 1574215"/>
                <a:gd name="connsiteX5611" fmla="*/ 1809809 w 2437871"/>
                <a:gd name="connsiteY5611" fmla="*/ 1181666 h 1574215"/>
                <a:gd name="connsiteX5612" fmla="*/ 1884270 w 2437871"/>
                <a:gd name="connsiteY5612" fmla="*/ 1181666 h 1574215"/>
                <a:gd name="connsiteX5613" fmla="*/ 1884270 w 2437871"/>
                <a:gd name="connsiteY5613" fmla="*/ 1177649 h 1574215"/>
                <a:gd name="connsiteX5614" fmla="*/ 1809809 w 2437871"/>
                <a:gd name="connsiteY5614" fmla="*/ 1177649 h 1574215"/>
                <a:gd name="connsiteX5615" fmla="*/ 2045322 w 2437871"/>
                <a:gd name="connsiteY5615" fmla="*/ 1177649 h 1574215"/>
                <a:gd name="connsiteX5616" fmla="*/ 2045322 w 2437871"/>
                <a:gd name="connsiteY5616" fmla="*/ 1181666 h 1574215"/>
                <a:gd name="connsiteX5617" fmla="*/ 2119784 w 2437871"/>
                <a:gd name="connsiteY5617" fmla="*/ 1181666 h 1574215"/>
                <a:gd name="connsiteX5618" fmla="*/ 2119784 w 2437871"/>
                <a:gd name="connsiteY5618" fmla="*/ 1177649 h 1574215"/>
                <a:gd name="connsiteX5619" fmla="*/ 2045322 w 2437871"/>
                <a:gd name="connsiteY5619" fmla="*/ 1177649 h 1574215"/>
                <a:gd name="connsiteX5620" fmla="*/ 1103187 w 2437871"/>
                <a:gd name="connsiteY5620" fmla="*/ 1256208 h 1574215"/>
                <a:gd name="connsiteX5621" fmla="*/ 1103187 w 2437871"/>
                <a:gd name="connsiteY5621" fmla="*/ 1260224 h 1574215"/>
                <a:gd name="connsiteX5622" fmla="*/ 1177649 w 2437871"/>
                <a:gd name="connsiteY5622" fmla="*/ 1260224 h 1574215"/>
                <a:gd name="connsiteX5623" fmla="*/ 1177649 w 2437871"/>
                <a:gd name="connsiteY5623" fmla="*/ 1256208 h 1574215"/>
                <a:gd name="connsiteX5624" fmla="*/ 1103187 w 2437871"/>
                <a:gd name="connsiteY5624" fmla="*/ 1256208 h 1574215"/>
                <a:gd name="connsiteX5625" fmla="*/ 946151 w 2437871"/>
                <a:gd name="connsiteY5625" fmla="*/ 1256208 h 1574215"/>
                <a:gd name="connsiteX5626" fmla="*/ 946151 w 2437871"/>
                <a:gd name="connsiteY5626" fmla="*/ 1260224 h 1574215"/>
                <a:gd name="connsiteX5627" fmla="*/ 1020613 w 2437871"/>
                <a:gd name="connsiteY5627" fmla="*/ 1260224 h 1574215"/>
                <a:gd name="connsiteX5628" fmla="*/ 1020613 w 2437871"/>
                <a:gd name="connsiteY5628" fmla="*/ 1256208 h 1574215"/>
                <a:gd name="connsiteX5629" fmla="*/ 946151 w 2437871"/>
                <a:gd name="connsiteY5629" fmla="*/ 1256208 h 1574215"/>
                <a:gd name="connsiteX5630" fmla="*/ 1024629 w 2437871"/>
                <a:gd name="connsiteY5630" fmla="*/ 1256208 h 1574215"/>
                <a:gd name="connsiteX5631" fmla="*/ 1024629 w 2437871"/>
                <a:gd name="connsiteY5631" fmla="*/ 1260224 h 1574215"/>
                <a:gd name="connsiteX5632" fmla="*/ 1099091 w 2437871"/>
                <a:gd name="connsiteY5632" fmla="*/ 1260224 h 1574215"/>
                <a:gd name="connsiteX5633" fmla="*/ 1099091 w 2437871"/>
                <a:gd name="connsiteY5633" fmla="*/ 1256208 h 1574215"/>
                <a:gd name="connsiteX5634" fmla="*/ 1024629 w 2437871"/>
                <a:gd name="connsiteY5634" fmla="*/ 1256208 h 1574215"/>
                <a:gd name="connsiteX5635" fmla="*/ 867673 w 2437871"/>
                <a:gd name="connsiteY5635" fmla="*/ 1256208 h 1574215"/>
                <a:gd name="connsiteX5636" fmla="*/ 867673 w 2437871"/>
                <a:gd name="connsiteY5636" fmla="*/ 1260224 h 1574215"/>
                <a:gd name="connsiteX5637" fmla="*/ 942135 w 2437871"/>
                <a:gd name="connsiteY5637" fmla="*/ 1260224 h 1574215"/>
                <a:gd name="connsiteX5638" fmla="*/ 942135 w 2437871"/>
                <a:gd name="connsiteY5638" fmla="*/ 1256208 h 1574215"/>
                <a:gd name="connsiteX5639" fmla="*/ 867673 w 2437871"/>
                <a:gd name="connsiteY5639" fmla="*/ 1256208 h 1574215"/>
                <a:gd name="connsiteX5640" fmla="*/ 789115 w 2437871"/>
                <a:gd name="connsiteY5640" fmla="*/ 1256208 h 1574215"/>
                <a:gd name="connsiteX5641" fmla="*/ 789115 w 2437871"/>
                <a:gd name="connsiteY5641" fmla="*/ 1260224 h 1574215"/>
                <a:gd name="connsiteX5642" fmla="*/ 863577 w 2437871"/>
                <a:gd name="connsiteY5642" fmla="*/ 1260224 h 1574215"/>
                <a:gd name="connsiteX5643" fmla="*/ 863577 w 2437871"/>
                <a:gd name="connsiteY5643" fmla="*/ 1256208 h 1574215"/>
                <a:gd name="connsiteX5644" fmla="*/ 789115 w 2437871"/>
                <a:gd name="connsiteY5644" fmla="*/ 1256208 h 1574215"/>
                <a:gd name="connsiteX5645" fmla="*/ 1495737 w 2437871"/>
                <a:gd name="connsiteY5645" fmla="*/ 1256208 h 1574215"/>
                <a:gd name="connsiteX5646" fmla="*/ 1495737 w 2437871"/>
                <a:gd name="connsiteY5646" fmla="*/ 1260224 h 1574215"/>
                <a:gd name="connsiteX5647" fmla="*/ 1570198 w 2437871"/>
                <a:gd name="connsiteY5647" fmla="*/ 1260224 h 1574215"/>
                <a:gd name="connsiteX5648" fmla="*/ 1570198 w 2437871"/>
                <a:gd name="connsiteY5648" fmla="*/ 1256208 h 1574215"/>
                <a:gd name="connsiteX5649" fmla="*/ 1495737 w 2437871"/>
                <a:gd name="connsiteY5649" fmla="*/ 1256208 h 1574215"/>
                <a:gd name="connsiteX5650" fmla="*/ 1338701 w 2437871"/>
                <a:gd name="connsiteY5650" fmla="*/ 1256208 h 1574215"/>
                <a:gd name="connsiteX5651" fmla="*/ 1338701 w 2437871"/>
                <a:gd name="connsiteY5651" fmla="*/ 1260224 h 1574215"/>
                <a:gd name="connsiteX5652" fmla="*/ 1413162 w 2437871"/>
                <a:gd name="connsiteY5652" fmla="*/ 1260224 h 1574215"/>
                <a:gd name="connsiteX5653" fmla="*/ 1413162 w 2437871"/>
                <a:gd name="connsiteY5653" fmla="*/ 1256208 h 1574215"/>
                <a:gd name="connsiteX5654" fmla="*/ 1338701 w 2437871"/>
                <a:gd name="connsiteY5654" fmla="*/ 1256208 h 1574215"/>
                <a:gd name="connsiteX5655" fmla="*/ 1417259 w 2437871"/>
                <a:gd name="connsiteY5655" fmla="*/ 1256208 h 1574215"/>
                <a:gd name="connsiteX5656" fmla="*/ 1417259 w 2437871"/>
                <a:gd name="connsiteY5656" fmla="*/ 1260224 h 1574215"/>
                <a:gd name="connsiteX5657" fmla="*/ 1491721 w 2437871"/>
                <a:gd name="connsiteY5657" fmla="*/ 1260224 h 1574215"/>
                <a:gd name="connsiteX5658" fmla="*/ 1491721 w 2437871"/>
                <a:gd name="connsiteY5658" fmla="*/ 1256208 h 1574215"/>
                <a:gd name="connsiteX5659" fmla="*/ 1417259 w 2437871"/>
                <a:gd name="connsiteY5659" fmla="*/ 1256208 h 1574215"/>
                <a:gd name="connsiteX5660" fmla="*/ 1181665 w 2437871"/>
                <a:gd name="connsiteY5660" fmla="*/ 1256208 h 1574215"/>
                <a:gd name="connsiteX5661" fmla="*/ 1181665 w 2437871"/>
                <a:gd name="connsiteY5661" fmla="*/ 1260224 h 1574215"/>
                <a:gd name="connsiteX5662" fmla="*/ 1256127 w 2437871"/>
                <a:gd name="connsiteY5662" fmla="*/ 1260224 h 1574215"/>
                <a:gd name="connsiteX5663" fmla="*/ 1256127 w 2437871"/>
                <a:gd name="connsiteY5663" fmla="*/ 1256208 h 1574215"/>
                <a:gd name="connsiteX5664" fmla="*/ 1181665 w 2437871"/>
                <a:gd name="connsiteY5664" fmla="*/ 1256208 h 1574215"/>
                <a:gd name="connsiteX5665" fmla="*/ 1260223 w 2437871"/>
                <a:gd name="connsiteY5665" fmla="*/ 1256208 h 1574215"/>
                <a:gd name="connsiteX5666" fmla="*/ 1260223 w 2437871"/>
                <a:gd name="connsiteY5666" fmla="*/ 1260224 h 1574215"/>
                <a:gd name="connsiteX5667" fmla="*/ 1334685 w 2437871"/>
                <a:gd name="connsiteY5667" fmla="*/ 1260224 h 1574215"/>
                <a:gd name="connsiteX5668" fmla="*/ 1334685 w 2437871"/>
                <a:gd name="connsiteY5668" fmla="*/ 1256208 h 1574215"/>
                <a:gd name="connsiteX5669" fmla="*/ 1260223 w 2437871"/>
                <a:gd name="connsiteY5669" fmla="*/ 1256208 h 1574215"/>
                <a:gd name="connsiteX5670" fmla="*/ 396566 w 2437871"/>
                <a:gd name="connsiteY5670" fmla="*/ 1256208 h 1574215"/>
                <a:gd name="connsiteX5671" fmla="*/ 396566 w 2437871"/>
                <a:gd name="connsiteY5671" fmla="*/ 1260224 h 1574215"/>
                <a:gd name="connsiteX5672" fmla="*/ 471027 w 2437871"/>
                <a:gd name="connsiteY5672" fmla="*/ 1260224 h 1574215"/>
                <a:gd name="connsiteX5673" fmla="*/ 471027 w 2437871"/>
                <a:gd name="connsiteY5673" fmla="*/ 1256208 h 1574215"/>
                <a:gd name="connsiteX5674" fmla="*/ 396566 w 2437871"/>
                <a:gd name="connsiteY5674" fmla="*/ 1256208 h 1574215"/>
                <a:gd name="connsiteX5675" fmla="*/ 78478 w 2437871"/>
                <a:gd name="connsiteY5675" fmla="*/ 1256208 h 1574215"/>
                <a:gd name="connsiteX5676" fmla="*/ 4016 w 2437871"/>
                <a:gd name="connsiteY5676" fmla="*/ 1256208 h 1574215"/>
                <a:gd name="connsiteX5677" fmla="*/ 4016 w 2437871"/>
                <a:gd name="connsiteY5677" fmla="*/ 1260224 h 1574215"/>
                <a:gd name="connsiteX5678" fmla="*/ 78478 w 2437871"/>
                <a:gd name="connsiteY5678" fmla="*/ 1260224 h 1574215"/>
                <a:gd name="connsiteX5679" fmla="*/ 78478 w 2437871"/>
                <a:gd name="connsiteY5679" fmla="*/ 1256208 h 1574215"/>
                <a:gd name="connsiteX5680" fmla="*/ 318088 w 2437871"/>
                <a:gd name="connsiteY5680" fmla="*/ 1256208 h 1574215"/>
                <a:gd name="connsiteX5681" fmla="*/ 318088 w 2437871"/>
                <a:gd name="connsiteY5681" fmla="*/ 1260224 h 1574215"/>
                <a:gd name="connsiteX5682" fmla="*/ 392550 w 2437871"/>
                <a:gd name="connsiteY5682" fmla="*/ 1260224 h 1574215"/>
                <a:gd name="connsiteX5683" fmla="*/ 392550 w 2437871"/>
                <a:gd name="connsiteY5683" fmla="*/ 1256208 h 1574215"/>
                <a:gd name="connsiteX5684" fmla="*/ 318088 w 2437871"/>
                <a:gd name="connsiteY5684" fmla="*/ 1256208 h 1574215"/>
                <a:gd name="connsiteX5685" fmla="*/ 1574215 w 2437871"/>
                <a:gd name="connsiteY5685" fmla="*/ 1256208 h 1574215"/>
                <a:gd name="connsiteX5686" fmla="*/ 1574215 w 2437871"/>
                <a:gd name="connsiteY5686" fmla="*/ 1260224 h 1574215"/>
                <a:gd name="connsiteX5687" fmla="*/ 1648676 w 2437871"/>
                <a:gd name="connsiteY5687" fmla="*/ 1260224 h 1574215"/>
                <a:gd name="connsiteX5688" fmla="*/ 1648676 w 2437871"/>
                <a:gd name="connsiteY5688" fmla="*/ 1256208 h 1574215"/>
                <a:gd name="connsiteX5689" fmla="*/ 1574215 w 2437871"/>
                <a:gd name="connsiteY5689" fmla="*/ 1256208 h 1574215"/>
                <a:gd name="connsiteX5690" fmla="*/ 710638 w 2437871"/>
                <a:gd name="connsiteY5690" fmla="*/ 1256208 h 1574215"/>
                <a:gd name="connsiteX5691" fmla="*/ 710638 w 2437871"/>
                <a:gd name="connsiteY5691" fmla="*/ 1260224 h 1574215"/>
                <a:gd name="connsiteX5692" fmla="*/ 785099 w 2437871"/>
                <a:gd name="connsiteY5692" fmla="*/ 1260224 h 1574215"/>
                <a:gd name="connsiteX5693" fmla="*/ 785099 w 2437871"/>
                <a:gd name="connsiteY5693" fmla="*/ 1256208 h 1574215"/>
                <a:gd name="connsiteX5694" fmla="*/ 710638 w 2437871"/>
                <a:gd name="connsiteY5694" fmla="*/ 1256208 h 1574215"/>
                <a:gd name="connsiteX5695" fmla="*/ 239530 w 2437871"/>
                <a:gd name="connsiteY5695" fmla="*/ 1256208 h 1574215"/>
                <a:gd name="connsiteX5696" fmla="*/ 239530 w 2437871"/>
                <a:gd name="connsiteY5696" fmla="*/ 1260224 h 1574215"/>
                <a:gd name="connsiteX5697" fmla="*/ 313991 w 2437871"/>
                <a:gd name="connsiteY5697" fmla="*/ 1260224 h 1574215"/>
                <a:gd name="connsiteX5698" fmla="*/ 313991 w 2437871"/>
                <a:gd name="connsiteY5698" fmla="*/ 1256208 h 1574215"/>
                <a:gd name="connsiteX5699" fmla="*/ 239530 w 2437871"/>
                <a:gd name="connsiteY5699" fmla="*/ 1256208 h 1574215"/>
                <a:gd name="connsiteX5700" fmla="*/ 235514 w 2437871"/>
                <a:gd name="connsiteY5700" fmla="*/ 1256208 h 1574215"/>
                <a:gd name="connsiteX5701" fmla="*/ 161052 w 2437871"/>
                <a:gd name="connsiteY5701" fmla="*/ 1256208 h 1574215"/>
                <a:gd name="connsiteX5702" fmla="*/ 161052 w 2437871"/>
                <a:gd name="connsiteY5702" fmla="*/ 1260224 h 1574215"/>
                <a:gd name="connsiteX5703" fmla="*/ 235514 w 2437871"/>
                <a:gd name="connsiteY5703" fmla="*/ 1260224 h 1574215"/>
                <a:gd name="connsiteX5704" fmla="*/ 235514 w 2437871"/>
                <a:gd name="connsiteY5704" fmla="*/ 1256208 h 1574215"/>
                <a:gd name="connsiteX5705" fmla="*/ 553602 w 2437871"/>
                <a:gd name="connsiteY5705" fmla="*/ 1256208 h 1574215"/>
                <a:gd name="connsiteX5706" fmla="*/ 553602 w 2437871"/>
                <a:gd name="connsiteY5706" fmla="*/ 1260224 h 1574215"/>
                <a:gd name="connsiteX5707" fmla="*/ 628063 w 2437871"/>
                <a:gd name="connsiteY5707" fmla="*/ 1260224 h 1574215"/>
                <a:gd name="connsiteX5708" fmla="*/ 628063 w 2437871"/>
                <a:gd name="connsiteY5708" fmla="*/ 1256208 h 1574215"/>
                <a:gd name="connsiteX5709" fmla="*/ 553602 w 2437871"/>
                <a:gd name="connsiteY5709" fmla="*/ 1256208 h 1574215"/>
                <a:gd name="connsiteX5710" fmla="*/ 632080 w 2437871"/>
                <a:gd name="connsiteY5710" fmla="*/ 1256208 h 1574215"/>
                <a:gd name="connsiteX5711" fmla="*/ 632080 w 2437871"/>
                <a:gd name="connsiteY5711" fmla="*/ 1260224 h 1574215"/>
                <a:gd name="connsiteX5712" fmla="*/ 706541 w 2437871"/>
                <a:gd name="connsiteY5712" fmla="*/ 1260224 h 1574215"/>
                <a:gd name="connsiteX5713" fmla="*/ 706541 w 2437871"/>
                <a:gd name="connsiteY5713" fmla="*/ 1256208 h 1574215"/>
                <a:gd name="connsiteX5714" fmla="*/ 632080 w 2437871"/>
                <a:gd name="connsiteY5714" fmla="*/ 1256208 h 1574215"/>
                <a:gd name="connsiteX5715" fmla="*/ 2359394 w 2437871"/>
                <a:gd name="connsiteY5715" fmla="*/ 1260224 h 1574215"/>
                <a:gd name="connsiteX5716" fmla="*/ 2433856 w 2437871"/>
                <a:gd name="connsiteY5716" fmla="*/ 1260224 h 1574215"/>
                <a:gd name="connsiteX5717" fmla="*/ 2433856 w 2437871"/>
                <a:gd name="connsiteY5717" fmla="*/ 1256208 h 1574215"/>
                <a:gd name="connsiteX5718" fmla="*/ 2359394 w 2437871"/>
                <a:gd name="connsiteY5718" fmla="*/ 1256208 h 1574215"/>
                <a:gd name="connsiteX5719" fmla="*/ 2359394 w 2437871"/>
                <a:gd name="connsiteY5719" fmla="*/ 1260224 h 1574215"/>
                <a:gd name="connsiteX5720" fmla="*/ 2202358 w 2437871"/>
                <a:gd name="connsiteY5720" fmla="*/ 1260224 h 1574215"/>
                <a:gd name="connsiteX5721" fmla="*/ 2276820 w 2437871"/>
                <a:gd name="connsiteY5721" fmla="*/ 1260224 h 1574215"/>
                <a:gd name="connsiteX5722" fmla="*/ 2276820 w 2437871"/>
                <a:gd name="connsiteY5722" fmla="*/ 1256208 h 1574215"/>
                <a:gd name="connsiteX5723" fmla="*/ 2202358 w 2437871"/>
                <a:gd name="connsiteY5723" fmla="*/ 1256208 h 1574215"/>
                <a:gd name="connsiteX5724" fmla="*/ 2202358 w 2437871"/>
                <a:gd name="connsiteY5724" fmla="*/ 1260224 h 1574215"/>
                <a:gd name="connsiteX5725" fmla="*/ 475124 w 2437871"/>
                <a:gd name="connsiteY5725" fmla="*/ 1256208 h 1574215"/>
                <a:gd name="connsiteX5726" fmla="*/ 475124 w 2437871"/>
                <a:gd name="connsiteY5726" fmla="*/ 1260224 h 1574215"/>
                <a:gd name="connsiteX5727" fmla="*/ 549585 w 2437871"/>
                <a:gd name="connsiteY5727" fmla="*/ 1260224 h 1574215"/>
                <a:gd name="connsiteX5728" fmla="*/ 549585 w 2437871"/>
                <a:gd name="connsiteY5728" fmla="*/ 1256208 h 1574215"/>
                <a:gd name="connsiteX5729" fmla="*/ 475124 w 2437871"/>
                <a:gd name="connsiteY5729" fmla="*/ 1256208 h 1574215"/>
                <a:gd name="connsiteX5730" fmla="*/ 1966764 w 2437871"/>
                <a:gd name="connsiteY5730" fmla="*/ 1256208 h 1574215"/>
                <a:gd name="connsiteX5731" fmla="*/ 1966764 w 2437871"/>
                <a:gd name="connsiteY5731" fmla="*/ 1260224 h 1574215"/>
                <a:gd name="connsiteX5732" fmla="*/ 2041226 w 2437871"/>
                <a:gd name="connsiteY5732" fmla="*/ 1260224 h 1574215"/>
                <a:gd name="connsiteX5733" fmla="*/ 2041226 w 2437871"/>
                <a:gd name="connsiteY5733" fmla="*/ 1256208 h 1574215"/>
                <a:gd name="connsiteX5734" fmla="*/ 1966764 w 2437871"/>
                <a:gd name="connsiteY5734" fmla="*/ 1256208 h 1574215"/>
                <a:gd name="connsiteX5735" fmla="*/ 2123800 w 2437871"/>
                <a:gd name="connsiteY5735" fmla="*/ 1256208 h 1574215"/>
                <a:gd name="connsiteX5736" fmla="*/ 2123800 w 2437871"/>
                <a:gd name="connsiteY5736" fmla="*/ 1260224 h 1574215"/>
                <a:gd name="connsiteX5737" fmla="*/ 2198262 w 2437871"/>
                <a:gd name="connsiteY5737" fmla="*/ 1260224 h 1574215"/>
                <a:gd name="connsiteX5738" fmla="*/ 2198262 w 2437871"/>
                <a:gd name="connsiteY5738" fmla="*/ 1256208 h 1574215"/>
                <a:gd name="connsiteX5739" fmla="*/ 2123800 w 2437871"/>
                <a:gd name="connsiteY5739" fmla="*/ 1256208 h 1574215"/>
                <a:gd name="connsiteX5740" fmla="*/ 2045322 w 2437871"/>
                <a:gd name="connsiteY5740" fmla="*/ 1256208 h 1574215"/>
                <a:gd name="connsiteX5741" fmla="*/ 2045322 w 2437871"/>
                <a:gd name="connsiteY5741" fmla="*/ 1260224 h 1574215"/>
                <a:gd name="connsiteX5742" fmla="*/ 2119784 w 2437871"/>
                <a:gd name="connsiteY5742" fmla="*/ 1260224 h 1574215"/>
                <a:gd name="connsiteX5743" fmla="*/ 2119784 w 2437871"/>
                <a:gd name="connsiteY5743" fmla="*/ 1256208 h 1574215"/>
                <a:gd name="connsiteX5744" fmla="*/ 2045322 w 2437871"/>
                <a:gd name="connsiteY5744" fmla="*/ 1256208 h 1574215"/>
                <a:gd name="connsiteX5745" fmla="*/ 1731250 w 2437871"/>
                <a:gd name="connsiteY5745" fmla="*/ 1256208 h 1574215"/>
                <a:gd name="connsiteX5746" fmla="*/ 1731250 w 2437871"/>
                <a:gd name="connsiteY5746" fmla="*/ 1260224 h 1574215"/>
                <a:gd name="connsiteX5747" fmla="*/ 1805712 w 2437871"/>
                <a:gd name="connsiteY5747" fmla="*/ 1260224 h 1574215"/>
                <a:gd name="connsiteX5748" fmla="*/ 1805712 w 2437871"/>
                <a:gd name="connsiteY5748" fmla="*/ 1256208 h 1574215"/>
                <a:gd name="connsiteX5749" fmla="*/ 1731250 w 2437871"/>
                <a:gd name="connsiteY5749" fmla="*/ 1256208 h 1574215"/>
                <a:gd name="connsiteX5750" fmla="*/ 1888286 w 2437871"/>
                <a:gd name="connsiteY5750" fmla="*/ 1256208 h 1574215"/>
                <a:gd name="connsiteX5751" fmla="*/ 1888286 w 2437871"/>
                <a:gd name="connsiteY5751" fmla="*/ 1260224 h 1574215"/>
                <a:gd name="connsiteX5752" fmla="*/ 1962748 w 2437871"/>
                <a:gd name="connsiteY5752" fmla="*/ 1260224 h 1574215"/>
                <a:gd name="connsiteX5753" fmla="*/ 1962748 w 2437871"/>
                <a:gd name="connsiteY5753" fmla="*/ 1256208 h 1574215"/>
                <a:gd name="connsiteX5754" fmla="*/ 1888286 w 2437871"/>
                <a:gd name="connsiteY5754" fmla="*/ 1256208 h 1574215"/>
                <a:gd name="connsiteX5755" fmla="*/ 1809809 w 2437871"/>
                <a:gd name="connsiteY5755" fmla="*/ 1256208 h 1574215"/>
                <a:gd name="connsiteX5756" fmla="*/ 1809809 w 2437871"/>
                <a:gd name="connsiteY5756" fmla="*/ 1260224 h 1574215"/>
                <a:gd name="connsiteX5757" fmla="*/ 1884270 w 2437871"/>
                <a:gd name="connsiteY5757" fmla="*/ 1260224 h 1574215"/>
                <a:gd name="connsiteX5758" fmla="*/ 1884270 w 2437871"/>
                <a:gd name="connsiteY5758" fmla="*/ 1256208 h 1574215"/>
                <a:gd name="connsiteX5759" fmla="*/ 1809809 w 2437871"/>
                <a:gd name="connsiteY5759" fmla="*/ 1256208 h 1574215"/>
                <a:gd name="connsiteX5760" fmla="*/ 2280836 w 2437871"/>
                <a:gd name="connsiteY5760" fmla="*/ 1260224 h 1574215"/>
                <a:gd name="connsiteX5761" fmla="*/ 2355298 w 2437871"/>
                <a:gd name="connsiteY5761" fmla="*/ 1260224 h 1574215"/>
                <a:gd name="connsiteX5762" fmla="*/ 2355298 w 2437871"/>
                <a:gd name="connsiteY5762" fmla="*/ 1256208 h 1574215"/>
                <a:gd name="connsiteX5763" fmla="*/ 2280836 w 2437871"/>
                <a:gd name="connsiteY5763" fmla="*/ 1256208 h 1574215"/>
                <a:gd name="connsiteX5764" fmla="*/ 2280836 w 2437871"/>
                <a:gd name="connsiteY5764" fmla="*/ 1260224 h 1574215"/>
                <a:gd name="connsiteX5765" fmla="*/ 1652773 w 2437871"/>
                <a:gd name="connsiteY5765" fmla="*/ 1256208 h 1574215"/>
                <a:gd name="connsiteX5766" fmla="*/ 1652773 w 2437871"/>
                <a:gd name="connsiteY5766" fmla="*/ 1260224 h 1574215"/>
                <a:gd name="connsiteX5767" fmla="*/ 1727234 w 2437871"/>
                <a:gd name="connsiteY5767" fmla="*/ 1260224 h 1574215"/>
                <a:gd name="connsiteX5768" fmla="*/ 1727234 w 2437871"/>
                <a:gd name="connsiteY5768" fmla="*/ 1256208 h 1574215"/>
                <a:gd name="connsiteX5769" fmla="*/ 1652773 w 2437871"/>
                <a:gd name="connsiteY5769" fmla="*/ 1256208 h 1574215"/>
                <a:gd name="connsiteX5770" fmla="*/ 157036 w 2437871"/>
                <a:gd name="connsiteY5770" fmla="*/ 1256208 h 1574215"/>
                <a:gd name="connsiteX5771" fmla="*/ 82574 w 2437871"/>
                <a:gd name="connsiteY5771" fmla="*/ 1256208 h 1574215"/>
                <a:gd name="connsiteX5772" fmla="*/ 82574 w 2437871"/>
                <a:gd name="connsiteY5772" fmla="*/ 1260224 h 1574215"/>
                <a:gd name="connsiteX5773" fmla="*/ 157036 w 2437871"/>
                <a:gd name="connsiteY5773" fmla="*/ 1260224 h 1574215"/>
                <a:gd name="connsiteX5774" fmla="*/ 157036 w 2437871"/>
                <a:gd name="connsiteY5774" fmla="*/ 1256208 h 1574215"/>
                <a:gd name="connsiteX5775" fmla="*/ 946151 w 2437871"/>
                <a:gd name="connsiteY5775" fmla="*/ 1334685 h 1574215"/>
                <a:gd name="connsiteX5776" fmla="*/ 946151 w 2437871"/>
                <a:gd name="connsiteY5776" fmla="*/ 1338702 h 1574215"/>
                <a:gd name="connsiteX5777" fmla="*/ 1020613 w 2437871"/>
                <a:gd name="connsiteY5777" fmla="*/ 1338702 h 1574215"/>
                <a:gd name="connsiteX5778" fmla="*/ 1020613 w 2437871"/>
                <a:gd name="connsiteY5778" fmla="*/ 1334685 h 1574215"/>
                <a:gd name="connsiteX5779" fmla="*/ 946151 w 2437871"/>
                <a:gd name="connsiteY5779" fmla="*/ 1334685 h 1574215"/>
                <a:gd name="connsiteX5780" fmla="*/ 1338701 w 2437871"/>
                <a:gd name="connsiteY5780" fmla="*/ 1334685 h 1574215"/>
                <a:gd name="connsiteX5781" fmla="*/ 1338701 w 2437871"/>
                <a:gd name="connsiteY5781" fmla="*/ 1338702 h 1574215"/>
                <a:gd name="connsiteX5782" fmla="*/ 1413162 w 2437871"/>
                <a:gd name="connsiteY5782" fmla="*/ 1338702 h 1574215"/>
                <a:gd name="connsiteX5783" fmla="*/ 1413162 w 2437871"/>
                <a:gd name="connsiteY5783" fmla="*/ 1334685 h 1574215"/>
                <a:gd name="connsiteX5784" fmla="*/ 1338701 w 2437871"/>
                <a:gd name="connsiteY5784" fmla="*/ 1334685 h 1574215"/>
                <a:gd name="connsiteX5785" fmla="*/ 161052 w 2437871"/>
                <a:gd name="connsiteY5785" fmla="*/ 1334685 h 1574215"/>
                <a:gd name="connsiteX5786" fmla="*/ 161052 w 2437871"/>
                <a:gd name="connsiteY5786" fmla="*/ 1338702 h 1574215"/>
                <a:gd name="connsiteX5787" fmla="*/ 235514 w 2437871"/>
                <a:gd name="connsiteY5787" fmla="*/ 1338702 h 1574215"/>
                <a:gd name="connsiteX5788" fmla="*/ 235514 w 2437871"/>
                <a:gd name="connsiteY5788" fmla="*/ 1334685 h 1574215"/>
                <a:gd name="connsiteX5789" fmla="*/ 161052 w 2437871"/>
                <a:gd name="connsiteY5789" fmla="*/ 1334685 h 1574215"/>
                <a:gd name="connsiteX5790" fmla="*/ 2045322 w 2437871"/>
                <a:gd name="connsiteY5790" fmla="*/ 1334685 h 1574215"/>
                <a:gd name="connsiteX5791" fmla="*/ 2045322 w 2437871"/>
                <a:gd name="connsiteY5791" fmla="*/ 1338702 h 1574215"/>
                <a:gd name="connsiteX5792" fmla="*/ 2119784 w 2437871"/>
                <a:gd name="connsiteY5792" fmla="*/ 1338702 h 1574215"/>
                <a:gd name="connsiteX5793" fmla="*/ 2119784 w 2437871"/>
                <a:gd name="connsiteY5793" fmla="*/ 1334685 h 1574215"/>
                <a:gd name="connsiteX5794" fmla="*/ 2045322 w 2437871"/>
                <a:gd name="connsiteY5794" fmla="*/ 1334685 h 1574215"/>
                <a:gd name="connsiteX5795" fmla="*/ 475124 w 2437871"/>
                <a:gd name="connsiteY5795" fmla="*/ 1334685 h 1574215"/>
                <a:gd name="connsiteX5796" fmla="*/ 475124 w 2437871"/>
                <a:gd name="connsiteY5796" fmla="*/ 1338702 h 1574215"/>
                <a:gd name="connsiteX5797" fmla="*/ 549585 w 2437871"/>
                <a:gd name="connsiteY5797" fmla="*/ 1338702 h 1574215"/>
                <a:gd name="connsiteX5798" fmla="*/ 549585 w 2437871"/>
                <a:gd name="connsiteY5798" fmla="*/ 1334685 h 1574215"/>
                <a:gd name="connsiteX5799" fmla="*/ 475124 w 2437871"/>
                <a:gd name="connsiteY5799" fmla="*/ 1334685 h 1574215"/>
                <a:gd name="connsiteX5800" fmla="*/ 1966764 w 2437871"/>
                <a:gd name="connsiteY5800" fmla="*/ 1334685 h 1574215"/>
                <a:gd name="connsiteX5801" fmla="*/ 1966764 w 2437871"/>
                <a:gd name="connsiteY5801" fmla="*/ 1338702 h 1574215"/>
                <a:gd name="connsiteX5802" fmla="*/ 2041226 w 2437871"/>
                <a:gd name="connsiteY5802" fmla="*/ 1338702 h 1574215"/>
                <a:gd name="connsiteX5803" fmla="*/ 2041226 w 2437871"/>
                <a:gd name="connsiteY5803" fmla="*/ 1334685 h 1574215"/>
                <a:gd name="connsiteX5804" fmla="*/ 1966764 w 2437871"/>
                <a:gd name="connsiteY5804" fmla="*/ 1334685 h 1574215"/>
                <a:gd name="connsiteX5805" fmla="*/ 2202358 w 2437871"/>
                <a:gd name="connsiteY5805" fmla="*/ 1334685 h 1574215"/>
                <a:gd name="connsiteX5806" fmla="*/ 2202358 w 2437871"/>
                <a:gd name="connsiteY5806" fmla="*/ 1338702 h 1574215"/>
                <a:gd name="connsiteX5807" fmla="*/ 2276820 w 2437871"/>
                <a:gd name="connsiteY5807" fmla="*/ 1338702 h 1574215"/>
                <a:gd name="connsiteX5808" fmla="*/ 2276820 w 2437871"/>
                <a:gd name="connsiteY5808" fmla="*/ 1334685 h 1574215"/>
                <a:gd name="connsiteX5809" fmla="*/ 2202358 w 2437871"/>
                <a:gd name="connsiteY5809" fmla="*/ 1334685 h 1574215"/>
                <a:gd name="connsiteX5810" fmla="*/ 2123800 w 2437871"/>
                <a:gd name="connsiteY5810" fmla="*/ 1334685 h 1574215"/>
                <a:gd name="connsiteX5811" fmla="*/ 2123800 w 2437871"/>
                <a:gd name="connsiteY5811" fmla="*/ 1338702 h 1574215"/>
                <a:gd name="connsiteX5812" fmla="*/ 2198262 w 2437871"/>
                <a:gd name="connsiteY5812" fmla="*/ 1338702 h 1574215"/>
                <a:gd name="connsiteX5813" fmla="*/ 2198262 w 2437871"/>
                <a:gd name="connsiteY5813" fmla="*/ 1334685 h 1574215"/>
                <a:gd name="connsiteX5814" fmla="*/ 2123800 w 2437871"/>
                <a:gd name="connsiteY5814" fmla="*/ 1334685 h 1574215"/>
                <a:gd name="connsiteX5815" fmla="*/ 318088 w 2437871"/>
                <a:gd name="connsiteY5815" fmla="*/ 1334685 h 1574215"/>
                <a:gd name="connsiteX5816" fmla="*/ 318088 w 2437871"/>
                <a:gd name="connsiteY5816" fmla="*/ 1338702 h 1574215"/>
                <a:gd name="connsiteX5817" fmla="*/ 392550 w 2437871"/>
                <a:gd name="connsiteY5817" fmla="*/ 1338702 h 1574215"/>
                <a:gd name="connsiteX5818" fmla="*/ 392550 w 2437871"/>
                <a:gd name="connsiteY5818" fmla="*/ 1334685 h 1574215"/>
                <a:gd name="connsiteX5819" fmla="*/ 318088 w 2437871"/>
                <a:gd name="connsiteY5819" fmla="*/ 1334685 h 1574215"/>
                <a:gd name="connsiteX5820" fmla="*/ 1103187 w 2437871"/>
                <a:gd name="connsiteY5820" fmla="*/ 1334685 h 1574215"/>
                <a:gd name="connsiteX5821" fmla="*/ 1103187 w 2437871"/>
                <a:gd name="connsiteY5821" fmla="*/ 1338702 h 1574215"/>
                <a:gd name="connsiteX5822" fmla="*/ 1177649 w 2437871"/>
                <a:gd name="connsiteY5822" fmla="*/ 1338702 h 1574215"/>
                <a:gd name="connsiteX5823" fmla="*/ 1177649 w 2437871"/>
                <a:gd name="connsiteY5823" fmla="*/ 1334685 h 1574215"/>
                <a:gd name="connsiteX5824" fmla="*/ 1103187 w 2437871"/>
                <a:gd name="connsiteY5824" fmla="*/ 1334685 h 1574215"/>
                <a:gd name="connsiteX5825" fmla="*/ 239530 w 2437871"/>
                <a:gd name="connsiteY5825" fmla="*/ 1334685 h 1574215"/>
                <a:gd name="connsiteX5826" fmla="*/ 239530 w 2437871"/>
                <a:gd name="connsiteY5826" fmla="*/ 1338702 h 1574215"/>
                <a:gd name="connsiteX5827" fmla="*/ 313991 w 2437871"/>
                <a:gd name="connsiteY5827" fmla="*/ 1338702 h 1574215"/>
                <a:gd name="connsiteX5828" fmla="*/ 313991 w 2437871"/>
                <a:gd name="connsiteY5828" fmla="*/ 1334685 h 1574215"/>
                <a:gd name="connsiteX5829" fmla="*/ 239530 w 2437871"/>
                <a:gd name="connsiteY5829" fmla="*/ 1334685 h 1574215"/>
                <a:gd name="connsiteX5830" fmla="*/ 1260223 w 2437871"/>
                <a:gd name="connsiteY5830" fmla="*/ 1334685 h 1574215"/>
                <a:gd name="connsiteX5831" fmla="*/ 1260223 w 2437871"/>
                <a:gd name="connsiteY5831" fmla="*/ 1338702 h 1574215"/>
                <a:gd name="connsiteX5832" fmla="*/ 1334685 w 2437871"/>
                <a:gd name="connsiteY5832" fmla="*/ 1338702 h 1574215"/>
                <a:gd name="connsiteX5833" fmla="*/ 1334685 w 2437871"/>
                <a:gd name="connsiteY5833" fmla="*/ 1334685 h 1574215"/>
                <a:gd name="connsiteX5834" fmla="*/ 1260223 w 2437871"/>
                <a:gd name="connsiteY5834" fmla="*/ 1334685 h 1574215"/>
                <a:gd name="connsiteX5835" fmla="*/ 396566 w 2437871"/>
                <a:gd name="connsiteY5835" fmla="*/ 1334685 h 1574215"/>
                <a:gd name="connsiteX5836" fmla="*/ 396566 w 2437871"/>
                <a:gd name="connsiteY5836" fmla="*/ 1338702 h 1574215"/>
                <a:gd name="connsiteX5837" fmla="*/ 471027 w 2437871"/>
                <a:gd name="connsiteY5837" fmla="*/ 1338702 h 1574215"/>
                <a:gd name="connsiteX5838" fmla="*/ 471027 w 2437871"/>
                <a:gd name="connsiteY5838" fmla="*/ 1334685 h 1574215"/>
                <a:gd name="connsiteX5839" fmla="*/ 396566 w 2437871"/>
                <a:gd name="connsiteY5839" fmla="*/ 1334685 h 1574215"/>
                <a:gd name="connsiteX5840" fmla="*/ 1888286 w 2437871"/>
                <a:gd name="connsiteY5840" fmla="*/ 1334685 h 1574215"/>
                <a:gd name="connsiteX5841" fmla="*/ 1888286 w 2437871"/>
                <a:gd name="connsiteY5841" fmla="*/ 1338702 h 1574215"/>
                <a:gd name="connsiteX5842" fmla="*/ 1962748 w 2437871"/>
                <a:gd name="connsiteY5842" fmla="*/ 1338702 h 1574215"/>
                <a:gd name="connsiteX5843" fmla="*/ 1962748 w 2437871"/>
                <a:gd name="connsiteY5843" fmla="*/ 1334685 h 1574215"/>
                <a:gd name="connsiteX5844" fmla="*/ 1888286 w 2437871"/>
                <a:gd name="connsiteY5844" fmla="*/ 1334685 h 1574215"/>
                <a:gd name="connsiteX5845" fmla="*/ 1181665 w 2437871"/>
                <a:gd name="connsiteY5845" fmla="*/ 1334685 h 1574215"/>
                <a:gd name="connsiteX5846" fmla="*/ 1181665 w 2437871"/>
                <a:gd name="connsiteY5846" fmla="*/ 1338702 h 1574215"/>
                <a:gd name="connsiteX5847" fmla="*/ 1256127 w 2437871"/>
                <a:gd name="connsiteY5847" fmla="*/ 1338702 h 1574215"/>
                <a:gd name="connsiteX5848" fmla="*/ 1256127 w 2437871"/>
                <a:gd name="connsiteY5848" fmla="*/ 1334685 h 1574215"/>
                <a:gd name="connsiteX5849" fmla="*/ 1181665 w 2437871"/>
                <a:gd name="connsiteY5849" fmla="*/ 1334685 h 1574215"/>
                <a:gd name="connsiteX5850" fmla="*/ 1024629 w 2437871"/>
                <a:gd name="connsiteY5850" fmla="*/ 1334685 h 1574215"/>
                <a:gd name="connsiteX5851" fmla="*/ 1024629 w 2437871"/>
                <a:gd name="connsiteY5851" fmla="*/ 1338702 h 1574215"/>
                <a:gd name="connsiteX5852" fmla="*/ 1099091 w 2437871"/>
                <a:gd name="connsiteY5852" fmla="*/ 1338702 h 1574215"/>
                <a:gd name="connsiteX5853" fmla="*/ 1099091 w 2437871"/>
                <a:gd name="connsiteY5853" fmla="*/ 1334685 h 1574215"/>
                <a:gd name="connsiteX5854" fmla="*/ 1024629 w 2437871"/>
                <a:gd name="connsiteY5854" fmla="*/ 1334685 h 1574215"/>
                <a:gd name="connsiteX5855" fmla="*/ 710638 w 2437871"/>
                <a:gd name="connsiteY5855" fmla="*/ 1334685 h 1574215"/>
                <a:gd name="connsiteX5856" fmla="*/ 710638 w 2437871"/>
                <a:gd name="connsiteY5856" fmla="*/ 1338702 h 1574215"/>
                <a:gd name="connsiteX5857" fmla="*/ 785099 w 2437871"/>
                <a:gd name="connsiteY5857" fmla="*/ 1338702 h 1574215"/>
                <a:gd name="connsiteX5858" fmla="*/ 785099 w 2437871"/>
                <a:gd name="connsiteY5858" fmla="*/ 1334685 h 1574215"/>
                <a:gd name="connsiteX5859" fmla="*/ 710638 w 2437871"/>
                <a:gd name="connsiteY5859" fmla="*/ 1334685 h 1574215"/>
                <a:gd name="connsiteX5860" fmla="*/ 1652773 w 2437871"/>
                <a:gd name="connsiteY5860" fmla="*/ 1334685 h 1574215"/>
                <a:gd name="connsiteX5861" fmla="*/ 1652773 w 2437871"/>
                <a:gd name="connsiteY5861" fmla="*/ 1338702 h 1574215"/>
                <a:gd name="connsiteX5862" fmla="*/ 1727234 w 2437871"/>
                <a:gd name="connsiteY5862" fmla="*/ 1338702 h 1574215"/>
                <a:gd name="connsiteX5863" fmla="*/ 1727234 w 2437871"/>
                <a:gd name="connsiteY5863" fmla="*/ 1334685 h 1574215"/>
                <a:gd name="connsiteX5864" fmla="*/ 1652773 w 2437871"/>
                <a:gd name="connsiteY5864" fmla="*/ 1334685 h 1574215"/>
                <a:gd name="connsiteX5865" fmla="*/ 2280836 w 2437871"/>
                <a:gd name="connsiteY5865" fmla="*/ 1338702 h 1574215"/>
                <a:gd name="connsiteX5866" fmla="*/ 2355298 w 2437871"/>
                <a:gd name="connsiteY5866" fmla="*/ 1338702 h 1574215"/>
                <a:gd name="connsiteX5867" fmla="*/ 2355298 w 2437871"/>
                <a:gd name="connsiteY5867" fmla="*/ 1334685 h 1574215"/>
                <a:gd name="connsiteX5868" fmla="*/ 2280836 w 2437871"/>
                <a:gd name="connsiteY5868" fmla="*/ 1334685 h 1574215"/>
                <a:gd name="connsiteX5869" fmla="*/ 2280836 w 2437871"/>
                <a:gd name="connsiteY5869" fmla="*/ 1338702 h 1574215"/>
                <a:gd name="connsiteX5870" fmla="*/ 157036 w 2437871"/>
                <a:gd name="connsiteY5870" fmla="*/ 1334685 h 1574215"/>
                <a:gd name="connsiteX5871" fmla="*/ 82574 w 2437871"/>
                <a:gd name="connsiteY5871" fmla="*/ 1334685 h 1574215"/>
                <a:gd name="connsiteX5872" fmla="*/ 82574 w 2437871"/>
                <a:gd name="connsiteY5872" fmla="*/ 1338702 h 1574215"/>
                <a:gd name="connsiteX5873" fmla="*/ 157036 w 2437871"/>
                <a:gd name="connsiteY5873" fmla="*/ 1338702 h 1574215"/>
                <a:gd name="connsiteX5874" fmla="*/ 157036 w 2437871"/>
                <a:gd name="connsiteY5874" fmla="*/ 1334685 h 1574215"/>
                <a:gd name="connsiteX5875" fmla="*/ 1809809 w 2437871"/>
                <a:gd name="connsiteY5875" fmla="*/ 1334685 h 1574215"/>
                <a:gd name="connsiteX5876" fmla="*/ 1809809 w 2437871"/>
                <a:gd name="connsiteY5876" fmla="*/ 1338702 h 1574215"/>
                <a:gd name="connsiteX5877" fmla="*/ 1884270 w 2437871"/>
                <a:gd name="connsiteY5877" fmla="*/ 1338702 h 1574215"/>
                <a:gd name="connsiteX5878" fmla="*/ 1884270 w 2437871"/>
                <a:gd name="connsiteY5878" fmla="*/ 1334685 h 1574215"/>
                <a:gd name="connsiteX5879" fmla="*/ 1809809 w 2437871"/>
                <a:gd name="connsiteY5879" fmla="*/ 1334685 h 1574215"/>
                <a:gd name="connsiteX5880" fmla="*/ 1495737 w 2437871"/>
                <a:gd name="connsiteY5880" fmla="*/ 1334685 h 1574215"/>
                <a:gd name="connsiteX5881" fmla="*/ 1495737 w 2437871"/>
                <a:gd name="connsiteY5881" fmla="*/ 1338702 h 1574215"/>
                <a:gd name="connsiteX5882" fmla="*/ 1570198 w 2437871"/>
                <a:gd name="connsiteY5882" fmla="*/ 1338702 h 1574215"/>
                <a:gd name="connsiteX5883" fmla="*/ 1570198 w 2437871"/>
                <a:gd name="connsiteY5883" fmla="*/ 1334685 h 1574215"/>
                <a:gd name="connsiteX5884" fmla="*/ 1495737 w 2437871"/>
                <a:gd name="connsiteY5884" fmla="*/ 1334685 h 1574215"/>
                <a:gd name="connsiteX5885" fmla="*/ 789115 w 2437871"/>
                <a:gd name="connsiteY5885" fmla="*/ 1334685 h 1574215"/>
                <a:gd name="connsiteX5886" fmla="*/ 789115 w 2437871"/>
                <a:gd name="connsiteY5886" fmla="*/ 1338702 h 1574215"/>
                <a:gd name="connsiteX5887" fmla="*/ 863577 w 2437871"/>
                <a:gd name="connsiteY5887" fmla="*/ 1338702 h 1574215"/>
                <a:gd name="connsiteX5888" fmla="*/ 863577 w 2437871"/>
                <a:gd name="connsiteY5888" fmla="*/ 1334685 h 1574215"/>
                <a:gd name="connsiteX5889" fmla="*/ 789115 w 2437871"/>
                <a:gd name="connsiteY5889" fmla="*/ 1334685 h 1574215"/>
                <a:gd name="connsiteX5890" fmla="*/ 1731250 w 2437871"/>
                <a:gd name="connsiteY5890" fmla="*/ 1334685 h 1574215"/>
                <a:gd name="connsiteX5891" fmla="*/ 1731250 w 2437871"/>
                <a:gd name="connsiteY5891" fmla="*/ 1338702 h 1574215"/>
                <a:gd name="connsiteX5892" fmla="*/ 1805712 w 2437871"/>
                <a:gd name="connsiteY5892" fmla="*/ 1338702 h 1574215"/>
                <a:gd name="connsiteX5893" fmla="*/ 1805712 w 2437871"/>
                <a:gd name="connsiteY5893" fmla="*/ 1334685 h 1574215"/>
                <a:gd name="connsiteX5894" fmla="*/ 1731250 w 2437871"/>
                <a:gd name="connsiteY5894" fmla="*/ 1334685 h 1574215"/>
                <a:gd name="connsiteX5895" fmla="*/ 2359394 w 2437871"/>
                <a:gd name="connsiteY5895" fmla="*/ 1338702 h 1574215"/>
                <a:gd name="connsiteX5896" fmla="*/ 2433856 w 2437871"/>
                <a:gd name="connsiteY5896" fmla="*/ 1338702 h 1574215"/>
                <a:gd name="connsiteX5897" fmla="*/ 2433856 w 2437871"/>
                <a:gd name="connsiteY5897" fmla="*/ 1334685 h 1574215"/>
                <a:gd name="connsiteX5898" fmla="*/ 2359394 w 2437871"/>
                <a:gd name="connsiteY5898" fmla="*/ 1334685 h 1574215"/>
                <a:gd name="connsiteX5899" fmla="*/ 2359394 w 2437871"/>
                <a:gd name="connsiteY5899" fmla="*/ 1338702 h 1574215"/>
                <a:gd name="connsiteX5900" fmla="*/ 553602 w 2437871"/>
                <a:gd name="connsiteY5900" fmla="*/ 1334685 h 1574215"/>
                <a:gd name="connsiteX5901" fmla="*/ 553602 w 2437871"/>
                <a:gd name="connsiteY5901" fmla="*/ 1338702 h 1574215"/>
                <a:gd name="connsiteX5902" fmla="*/ 628063 w 2437871"/>
                <a:gd name="connsiteY5902" fmla="*/ 1338702 h 1574215"/>
                <a:gd name="connsiteX5903" fmla="*/ 628063 w 2437871"/>
                <a:gd name="connsiteY5903" fmla="*/ 1334685 h 1574215"/>
                <a:gd name="connsiteX5904" fmla="*/ 553602 w 2437871"/>
                <a:gd name="connsiteY5904" fmla="*/ 1334685 h 1574215"/>
                <a:gd name="connsiteX5905" fmla="*/ 78478 w 2437871"/>
                <a:gd name="connsiteY5905" fmla="*/ 1334685 h 1574215"/>
                <a:gd name="connsiteX5906" fmla="*/ 4016 w 2437871"/>
                <a:gd name="connsiteY5906" fmla="*/ 1334685 h 1574215"/>
                <a:gd name="connsiteX5907" fmla="*/ 4016 w 2437871"/>
                <a:gd name="connsiteY5907" fmla="*/ 1338702 h 1574215"/>
                <a:gd name="connsiteX5908" fmla="*/ 78478 w 2437871"/>
                <a:gd name="connsiteY5908" fmla="*/ 1338702 h 1574215"/>
                <a:gd name="connsiteX5909" fmla="*/ 78478 w 2437871"/>
                <a:gd name="connsiteY5909" fmla="*/ 1334685 h 1574215"/>
                <a:gd name="connsiteX5910" fmla="*/ 1574215 w 2437871"/>
                <a:gd name="connsiteY5910" fmla="*/ 1334685 h 1574215"/>
                <a:gd name="connsiteX5911" fmla="*/ 1574215 w 2437871"/>
                <a:gd name="connsiteY5911" fmla="*/ 1338702 h 1574215"/>
                <a:gd name="connsiteX5912" fmla="*/ 1648676 w 2437871"/>
                <a:gd name="connsiteY5912" fmla="*/ 1338702 h 1574215"/>
                <a:gd name="connsiteX5913" fmla="*/ 1648676 w 2437871"/>
                <a:gd name="connsiteY5913" fmla="*/ 1334685 h 1574215"/>
                <a:gd name="connsiteX5914" fmla="*/ 1574215 w 2437871"/>
                <a:gd name="connsiteY5914" fmla="*/ 1334685 h 1574215"/>
                <a:gd name="connsiteX5915" fmla="*/ 1417259 w 2437871"/>
                <a:gd name="connsiteY5915" fmla="*/ 1334685 h 1574215"/>
                <a:gd name="connsiteX5916" fmla="*/ 1417259 w 2437871"/>
                <a:gd name="connsiteY5916" fmla="*/ 1338702 h 1574215"/>
                <a:gd name="connsiteX5917" fmla="*/ 1491721 w 2437871"/>
                <a:gd name="connsiteY5917" fmla="*/ 1338702 h 1574215"/>
                <a:gd name="connsiteX5918" fmla="*/ 1491721 w 2437871"/>
                <a:gd name="connsiteY5918" fmla="*/ 1334685 h 1574215"/>
                <a:gd name="connsiteX5919" fmla="*/ 1417259 w 2437871"/>
                <a:gd name="connsiteY5919" fmla="*/ 1334685 h 1574215"/>
                <a:gd name="connsiteX5920" fmla="*/ 632080 w 2437871"/>
                <a:gd name="connsiteY5920" fmla="*/ 1334685 h 1574215"/>
                <a:gd name="connsiteX5921" fmla="*/ 632080 w 2437871"/>
                <a:gd name="connsiteY5921" fmla="*/ 1338702 h 1574215"/>
                <a:gd name="connsiteX5922" fmla="*/ 706541 w 2437871"/>
                <a:gd name="connsiteY5922" fmla="*/ 1338702 h 1574215"/>
                <a:gd name="connsiteX5923" fmla="*/ 706541 w 2437871"/>
                <a:gd name="connsiteY5923" fmla="*/ 1334685 h 1574215"/>
                <a:gd name="connsiteX5924" fmla="*/ 632080 w 2437871"/>
                <a:gd name="connsiteY5924" fmla="*/ 1334685 h 1574215"/>
                <a:gd name="connsiteX5925" fmla="*/ 867673 w 2437871"/>
                <a:gd name="connsiteY5925" fmla="*/ 1334685 h 1574215"/>
                <a:gd name="connsiteX5926" fmla="*/ 867673 w 2437871"/>
                <a:gd name="connsiteY5926" fmla="*/ 1338702 h 1574215"/>
                <a:gd name="connsiteX5927" fmla="*/ 942135 w 2437871"/>
                <a:gd name="connsiteY5927" fmla="*/ 1338702 h 1574215"/>
                <a:gd name="connsiteX5928" fmla="*/ 942135 w 2437871"/>
                <a:gd name="connsiteY5928" fmla="*/ 1334685 h 1574215"/>
                <a:gd name="connsiteX5929" fmla="*/ 867673 w 2437871"/>
                <a:gd name="connsiteY5929" fmla="*/ 1334685 h 1574215"/>
                <a:gd name="connsiteX5930" fmla="*/ 2359394 w 2437871"/>
                <a:gd name="connsiteY5930" fmla="*/ 1417260 h 1574215"/>
                <a:gd name="connsiteX5931" fmla="*/ 2433856 w 2437871"/>
                <a:gd name="connsiteY5931" fmla="*/ 1417260 h 1574215"/>
                <a:gd name="connsiteX5932" fmla="*/ 2433856 w 2437871"/>
                <a:gd name="connsiteY5932" fmla="*/ 1413244 h 1574215"/>
                <a:gd name="connsiteX5933" fmla="*/ 2359394 w 2437871"/>
                <a:gd name="connsiteY5933" fmla="*/ 1413244 h 1574215"/>
                <a:gd name="connsiteX5934" fmla="*/ 2359394 w 2437871"/>
                <a:gd name="connsiteY5934" fmla="*/ 1417260 h 1574215"/>
                <a:gd name="connsiteX5935" fmla="*/ 1260223 w 2437871"/>
                <a:gd name="connsiteY5935" fmla="*/ 1413244 h 1574215"/>
                <a:gd name="connsiteX5936" fmla="*/ 1260223 w 2437871"/>
                <a:gd name="connsiteY5936" fmla="*/ 1417260 h 1574215"/>
                <a:gd name="connsiteX5937" fmla="*/ 1334685 w 2437871"/>
                <a:gd name="connsiteY5937" fmla="*/ 1417260 h 1574215"/>
                <a:gd name="connsiteX5938" fmla="*/ 1334685 w 2437871"/>
                <a:gd name="connsiteY5938" fmla="*/ 1413244 h 1574215"/>
                <a:gd name="connsiteX5939" fmla="*/ 1260223 w 2437871"/>
                <a:gd name="connsiteY5939" fmla="*/ 1413244 h 1574215"/>
                <a:gd name="connsiteX5940" fmla="*/ 1338701 w 2437871"/>
                <a:gd name="connsiteY5940" fmla="*/ 1413244 h 1574215"/>
                <a:gd name="connsiteX5941" fmla="*/ 1338701 w 2437871"/>
                <a:gd name="connsiteY5941" fmla="*/ 1417260 h 1574215"/>
                <a:gd name="connsiteX5942" fmla="*/ 1413162 w 2437871"/>
                <a:gd name="connsiteY5942" fmla="*/ 1417260 h 1574215"/>
                <a:gd name="connsiteX5943" fmla="*/ 1413162 w 2437871"/>
                <a:gd name="connsiteY5943" fmla="*/ 1413244 h 1574215"/>
                <a:gd name="connsiteX5944" fmla="*/ 1338701 w 2437871"/>
                <a:gd name="connsiteY5944" fmla="*/ 1413244 h 1574215"/>
                <a:gd name="connsiteX5945" fmla="*/ 1181665 w 2437871"/>
                <a:gd name="connsiteY5945" fmla="*/ 1413244 h 1574215"/>
                <a:gd name="connsiteX5946" fmla="*/ 1181665 w 2437871"/>
                <a:gd name="connsiteY5946" fmla="*/ 1417260 h 1574215"/>
                <a:gd name="connsiteX5947" fmla="*/ 1256127 w 2437871"/>
                <a:gd name="connsiteY5947" fmla="*/ 1417260 h 1574215"/>
                <a:gd name="connsiteX5948" fmla="*/ 1256127 w 2437871"/>
                <a:gd name="connsiteY5948" fmla="*/ 1413244 h 1574215"/>
                <a:gd name="connsiteX5949" fmla="*/ 1181665 w 2437871"/>
                <a:gd name="connsiteY5949" fmla="*/ 1413244 h 1574215"/>
                <a:gd name="connsiteX5950" fmla="*/ 1495737 w 2437871"/>
                <a:gd name="connsiteY5950" fmla="*/ 1413244 h 1574215"/>
                <a:gd name="connsiteX5951" fmla="*/ 1495737 w 2437871"/>
                <a:gd name="connsiteY5951" fmla="*/ 1417260 h 1574215"/>
                <a:gd name="connsiteX5952" fmla="*/ 1570198 w 2437871"/>
                <a:gd name="connsiteY5952" fmla="*/ 1417260 h 1574215"/>
                <a:gd name="connsiteX5953" fmla="*/ 1570198 w 2437871"/>
                <a:gd name="connsiteY5953" fmla="*/ 1413244 h 1574215"/>
                <a:gd name="connsiteX5954" fmla="*/ 1495737 w 2437871"/>
                <a:gd name="connsiteY5954" fmla="*/ 1413244 h 1574215"/>
                <a:gd name="connsiteX5955" fmla="*/ 161052 w 2437871"/>
                <a:gd name="connsiteY5955" fmla="*/ 1413244 h 1574215"/>
                <a:gd name="connsiteX5956" fmla="*/ 161052 w 2437871"/>
                <a:gd name="connsiteY5956" fmla="*/ 1417260 h 1574215"/>
                <a:gd name="connsiteX5957" fmla="*/ 235514 w 2437871"/>
                <a:gd name="connsiteY5957" fmla="*/ 1417260 h 1574215"/>
                <a:gd name="connsiteX5958" fmla="*/ 235514 w 2437871"/>
                <a:gd name="connsiteY5958" fmla="*/ 1413244 h 1574215"/>
                <a:gd name="connsiteX5959" fmla="*/ 161052 w 2437871"/>
                <a:gd name="connsiteY5959" fmla="*/ 1413244 h 1574215"/>
                <a:gd name="connsiteX5960" fmla="*/ 239530 w 2437871"/>
                <a:gd name="connsiteY5960" fmla="*/ 1413244 h 1574215"/>
                <a:gd name="connsiteX5961" fmla="*/ 239530 w 2437871"/>
                <a:gd name="connsiteY5961" fmla="*/ 1417260 h 1574215"/>
                <a:gd name="connsiteX5962" fmla="*/ 313991 w 2437871"/>
                <a:gd name="connsiteY5962" fmla="*/ 1417260 h 1574215"/>
                <a:gd name="connsiteX5963" fmla="*/ 313991 w 2437871"/>
                <a:gd name="connsiteY5963" fmla="*/ 1413244 h 1574215"/>
                <a:gd name="connsiteX5964" fmla="*/ 239530 w 2437871"/>
                <a:gd name="connsiteY5964" fmla="*/ 1413244 h 1574215"/>
                <a:gd name="connsiteX5965" fmla="*/ 78478 w 2437871"/>
                <a:gd name="connsiteY5965" fmla="*/ 1413244 h 1574215"/>
                <a:gd name="connsiteX5966" fmla="*/ 4016 w 2437871"/>
                <a:gd name="connsiteY5966" fmla="*/ 1413244 h 1574215"/>
                <a:gd name="connsiteX5967" fmla="*/ 4016 w 2437871"/>
                <a:gd name="connsiteY5967" fmla="*/ 1417260 h 1574215"/>
                <a:gd name="connsiteX5968" fmla="*/ 78478 w 2437871"/>
                <a:gd name="connsiteY5968" fmla="*/ 1417260 h 1574215"/>
                <a:gd name="connsiteX5969" fmla="*/ 78478 w 2437871"/>
                <a:gd name="connsiteY5969" fmla="*/ 1413244 h 1574215"/>
                <a:gd name="connsiteX5970" fmla="*/ 82494 w 2437871"/>
                <a:gd name="connsiteY5970" fmla="*/ 1413244 h 1574215"/>
                <a:gd name="connsiteX5971" fmla="*/ 82494 w 2437871"/>
                <a:gd name="connsiteY5971" fmla="*/ 1417260 h 1574215"/>
                <a:gd name="connsiteX5972" fmla="*/ 156956 w 2437871"/>
                <a:gd name="connsiteY5972" fmla="*/ 1417260 h 1574215"/>
                <a:gd name="connsiteX5973" fmla="*/ 156956 w 2437871"/>
                <a:gd name="connsiteY5973" fmla="*/ 1413244 h 1574215"/>
                <a:gd name="connsiteX5974" fmla="*/ 82494 w 2437871"/>
                <a:gd name="connsiteY5974" fmla="*/ 1413244 h 1574215"/>
                <a:gd name="connsiteX5975" fmla="*/ 1574215 w 2437871"/>
                <a:gd name="connsiteY5975" fmla="*/ 1413244 h 1574215"/>
                <a:gd name="connsiteX5976" fmla="*/ 1574215 w 2437871"/>
                <a:gd name="connsiteY5976" fmla="*/ 1417260 h 1574215"/>
                <a:gd name="connsiteX5977" fmla="*/ 1648676 w 2437871"/>
                <a:gd name="connsiteY5977" fmla="*/ 1417260 h 1574215"/>
                <a:gd name="connsiteX5978" fmla="*/ 1648676 w 2437871"/>
                <a:gd name="connsiteY5978" fmla="*/ 1413244 h 1574215"/>
                <a:gd name="connsiteX5979" fmla="*/ 1574215 w 2437871"/>
                <a:gd name="connsiteY5979" fmla="*/ 1413244 h 1574215"/>
                <a:gd name="connsiteX5980" fmla="*/ 1417259 w 2437871"/>
                <a:gd name="connsiteY5980" fmla="*/ 1413244 h 1574215"/>
                <a:gd name="connsiteX5981" fmla="*/ 1417259 w 2437871"/>
                <a:gd name="connsiteY5981" fmla="*/ 1417260 h 1574215"/>
                <a:gd name="connsiteX5982" fmla="*/ 1491721 w 2437871"/>
                <a:gd name="connsiteY5982" fmla="*/ 1417260 h 1574215"/>
                <a:gd name="connsiteX5983" fmla="*/ 1491721 w 2437871"/>
                <a:gd name="connsiteY5983" fmla="*/ 1413244 h 1574215"/>
                <a:gd name="connsiteX5984" fmla="*/ 1417259 w 2437871"/>
                <a:gd name="connsiteY5984" fmla="*/ 1413244 h 1574215"/>
                <a:gd name="connsiteX5985" fmla="*/ 946151 w 2437871"/>
                <a:gd name="connsiteY5985" fmla="*/ 1413244 h 1574215"/>
                <a:gd name="connsiteX5986" fmla="*/ 946151 w 2437871"/>
                <a:gd name="connsiteY5986" fmla="*/ 1417260 h 1574215"/>
                <a:gd name="connsiteX5987" fmla="*/ 1020613 w 2437871"/>
                <a:gd name="connsiteY5987" fmla="*/ 1417260 h 1574215"/>
                <a:gd name="connsiteX5988" fmla="*/ 1020613 w 2437871"/>
                <a:gd name="connsiteY5988" fmla="*/ 1413244 h 1574215"/>
                <a:gd name="connsiteX5989" fmla="*/ 946151 w 2437871"/>
                <a:gd name="connsiteY5989" fmla="*/ 1413244 h 1574215"/>
                <a:gd name="connsiteX5990" fmla="*/ 396566 w 2437871"/>
                <a:gd name="connsiteY5990" fmla="*/ 1413244 h 1574215"/>
                <a:gd name="connsiteX5991" fmla="*/ 396566 w 2437871"/>
                <a:gd name="connsiteY5991" fmla="*/ 1417260 h 1574215"/>
                <a:gd name="connsiteX5992" fmla="*/ 471027 w 2437871"/>
                <a:gd name="connsiteY5992" fmla="*/ 1417260 h 1574215"/>
                <a:gd name="connsiteX5993" fmla="*/ 471027 w 2437871"/>
                <a:gd name="connsiteY5993" fmla="*/ 1413244 h 1574215"/>
                <a:gd name="connsiteX5994" fmla="*/ 396566 w 2437871"/>
                <a:gd name="connsiteY5994" fmla="*/ 1413244 h 1574215"/>
                <a:gd name="connsiteX5995" fmla="*/ 1652773 w 2437871"/>
                <a:gd name="connsiteY5995" fmla="*/ 1413244 h 1574215"/>
                <a:gd name="connsiteX5996" fmla="*/ 1652773 w 2437871"/>
                <a:gd name="connsiteY5996" fmla="*/ 1417260 h 1574215"/>
                <a:gd name="connsiteX5997" fmla="*/ 1727234 w 2437871"/>
                <a:gd name="connsiteY5997" fmla="*/ 1417260 h 1574215"/>
                <a:gd name="connsiteX5998" fmla="*/ 1727234 w 2437871"/>
                <a:gd name="connsiteY5998" fmla="*/ 1413244 h 1574215"/>
                <a:gd name="connsiteX5999" fmla="*/ 1652773 w 2437871"/>
                <a:gd name="connsiteY5999" fmla="*/ 1413244 h 1574215"/>
                <a:gd name="connsiteX6000" fmla="*/ 318088 w 2437871"/>
                <a:gd name="connsiteY6000" fmla="*/ 1413244 h 1574215"/>
                <a:gd name="connsiteX6001" fmla="*/ 318088 w 2437871"/>
                <a:gd name="connsiteY6001" fmla="*/ 1417260 h 1574215"/>
                <a:gd name="connsiteX6002" fmla="*/ 392550 w 2437871"/>
                <a:gd name="connsiteY6002" fmla="*/ 1417260 h 1574215"/>
                <a:gd name="connsiteX6003" fmla="*/ 392550 w 2437871"/>
                <a:gd name="connsiteY6003" fmla="*/ 1413244 h 1574215"/>
                <a:gd name="connsiteX6004" fmla="*/ 318088 w 2437871"/>
                <a:gd name="connsiteY6004" fmla="*/ 1413244 h 1574215"/>
                <a:gd name="connsiteX6005" fmla="*/ 2280836 w 2437871"/>
                <a:gd name="connsiteY6005" fmla="*/ 1413244 h 1574215"/>
                <a:gd name="connsiteX6006" fmla="*/ 2280836 w 2437871"/>
                <a:gd name="connsiteY6006" fmla="*/ 1417260 h 1574215"/>
                <a:gd name="connsiteX6007" fmla="*/ 2355298 w 2437871"/>
                <a:gd name="connsiteY6007" fmla="*/ 1417260 h 1574215"/>
                <a:gd name="connsiteX6008" fmla="*/ 2355298 w 2437871"/>
                <a:gd name="connsiteY6008" fmla="*/ 1413244 h 1574215"/>
                <a:gd name="connsiteX6009" fmla="*/ 2280836 w 2437871"/>
                <a:gd name="connsiteY6009" fmla="*/ 1413244 h 1574215"/>
                <a:gd name="connsiteX6010" fmla="*/ 2202358 w 2437871"/>
                <a:gd name="connsiteY6010" fmla="*/ 1413244 h 1574215"/>
                <a:gd name="connsiteX6011" fmla="*/ 2202358 w 2437871"/>
                <a:gd name="connsiteY6011" fmla="*/ 1417260 h 1574215"/>
                <a:gd name="connsiteX6012" fmla="*/ 2276820 w 2437871"/>
                <a:gd name="connsiteY6012" fmla="*/ 1417260 h 1574215"/>
                <a:gd name="connsiteX6013" fmla="*/ 2276820 w 2437871"/>
                <a:gd name="connsiteY6013" fmla="*/ 1413244 h 1574215"/>
                <a:gd name="connsiteX6014" fmla="*/ 2202358 w 2437871"/>
                <a:gd name="connsiteY6014" fmla="*/ 1413244 h 1574215"/>
                <a:gd name="connsiteX6015" fmla="*/ 1024629 w 2437871"/>
                <a:gd name="connsiteY6015" fmla="*/ 1413244 h 1574215"/>
                <a:gd name="connsiteX6016" fmla="*/ 1024629 w 2437871"/>
                <a:gd name="connsiteY6016" fmla="*/ 1417260 h 1574215"/>
                <a:gd name="connsiteX6017" fmla="*/ 1099091 w 2437871"/>
                <a:gd name="connsiteY6017" fmla="*/ 1417260 h 1574215"/>
                <a:gd name="connsiteX6018" fmla="*/ 1099091 w 2437871"/>
                <a:gd name="connsiteY6018" fmla="*/ 1413244 h 1574215"/>
                <a:gd name="connsiteX6019" fmla="*/ 1024629 w 2437871"/>
                <a:gd name="connsiteY6019" fmla="*/ 1413244 h 1574215"/>
                <a:gd name="connsiteX6020" fmla="*/ 1103187 w 2437871"/>
                <a:gd name="connsiteY6020" fmla="*/ 1413244 h 1574215"/>
                <a:gd name="connsiteX6021" fmla="*/ 1103187 w 2437871"/>
                <a:gd name="connsiteY6021" fmla="*/ 1417260 h 1574215"/>
                <a:gd name="connsiteX6022" fmla="*/ 1177649 w 2437871"/>
                <a:gd name="connsiteY6022" fmla="*/ 1417260 h 1574215"/>
                <a:gd name="connsiteX6023" fmla="*/ 1177649 w 2437871"/>
                <a:gd name="connsiteY6023" fmla="*/ 1413244 h 1574215"/>
                <a:gd name="connsiteX6024" fmla="*/ 1103187 w 2437871"/>
                <a:gd name="connsiteY6024" fmla="*/ 1413244 h 1574215"/>
                <a:gd name="connsiteX6025" fmla="*/ 632080 w 2437871"/>
                <a:gd name="connsiteY6025" fmla="*/ 1413244 h 1574215"/>
                <a:gd name="connsiteX6026" fmla="*/ 632080 w 2437871"/>
                <a:gd name="connsiteY6026" fmla="*/ 1417260 h 1574215"/>
                <a:gd name="connsiteX6027" fmla="*/ 706541 w 2437871"/>
                <a:gd name="connsiteY6027" fmla="*/ 1417260 h 1574215"/>
                <a:gd name="connsiteX6028" fmla="*/ 706541 w 2437871"/>
                <a:gd name="connsiteY6028" fmla="*/ 1413244 h 1574215"/>
                <a:gd name="connsiteX6029" fmla="*/ 632080 w 2437871"/>
                <a:gd name="connsiteY6029" fmla="*/ 1413244 h 1574215"/>
                <a:gd name="connsiteX6030" fmla="*/ 789115 w 2437871"/>
                <a:gd name="connsiteY6030" fmla="*/ 1413244 h 1574215"/>
                <a:gd name="connsiteX6031" fmla="*/ 789115 w 2437871"/>
                <a:gd name="connsiteY6031" fmla="*/ 1417260 h 1574215"/>
                <a:gd name="connsiteX6032" fmla="*/ 863577 w 2437871"/>
                <a:gd name="connsiteY6032" fmla="*/ 1417260 h 1574215"/>
                <a:gd name="connsiteX6033" fmla="*/ 863577 w 2437871"/>
                <a:gd name="connsiteY6033" fmla="*/ 1413244 h 1574215"/>
                <a:gd name="connsiteX6034" fmla="*/ 789115 w 2437871"/>
                <a:gd name="connsiteY6034" fmla="*/ 1413244 h 1574215"/>
                <a:gd name="connsiteX6035" fmla="*/ 710638 w 2437871"/>
                <a:gd name="connsiteY6035" fmla="*/ 1413244 h 1574215"/>
                <a:gd name="connsiteX6036" fmla="*/ 710638 w 2437871"/>
                <a:gd name="connsiteY6036" fmla="*/ 1417260 h 1574215"/>
                <a:gd name="connsiteX6037" fmla="*/ 785099 w 2437871"/>
                <a:gd name="connsiteY6037" fmla="*/ 1417260 h 1574215"/>
                <a:gd name="connsiteX6038" fmla="*/ 785099 w 2437871"/>
                <a:gd name="connsiteY6038" fmla="*/ 1413244 h 1574215"/>
                <a:gd name="connsiteX6039" fmla="*/ 710638 w 2437871"/>
                <a:gd name="connsiteY6039" fmla="*/ 1413244 h 1574215"/>
                <a:gd name="connsiteX6040" fmla="*/ 475124 w 2437871"/>
                <a:gd name="connsiteY6040" fmla="*/ 1413244 h 1574215"/>
                <a:gd name="connsiteX6041" fmla="*/ 475124 w 2437871"/>
                <a:gd name="connsiteY6041" fmla="*/ 1417260 h 1574215"/>
                <a:gd name="connsiteX6042" fmla="*/ 549585 w 2437871"/>
                <a:gd name="connsiteY6042" fmla="*/ 1417260 h 1574215"/>
                <a:gd name="connsiteX6043" fmla="*/ 549585 w 2437871"/>
                <a:gd name="connsiteY6043" fmla="*/ 1413244 h 1574215"/>
                <a:gd name="connsiteX6044" fmla="*/ 475124 w 2437871"/>
                <a:gd name="connsiteY6044" fmla="*/ 1413244 h 1574215"/>
                <a:gd name="connsiteX6045" fmla="*/ 553602 w 2437871"/>
                <a:gd name="connsiteY6045" fmla="*/ 1413244 h 1574215"/>
                <a:gd name="connsiteX6046" fmla="*/ 553602 w 2437871"/>
                <a:gd name="connsiteY6046" fmla="*/ 1417260 h 1574215"/>
                <a:gd name="connsiteX6047" fmla="*/ 628063 w 2437871"/>
                <a:gd name="connsiteY6047" fmla="*/ 1417260 h 1574215"/>
                <a:gd name="connsiteX6048" fmla="*/ 628063 w 2437871"/>
                <a:gd name="connsiteY6048" fmla="*/ 1413244 h 1574215"/>
                <a:gd name="connsiteX6049" fmla="*/ 553602 w 2437871"/>
                <a:gd name="connsiteY6049" fmla="*/ 1413244 h 1574215"/>
                <a:gd name="connsiteX6050" fmla="*/ 867673 w 2437871"/>
                <a:gd name="connsiteY6050" fmla="*/ 1413244 h 1574215"/>
                <a:gd name="connsiteX6051" fmla="*/ 867673 w 2437871"/>
                <a:gd name="connsiteY6051" fmla="*/ 1417260 h 1574215"/>
                <a:gd name="connsiteX6052" fmla="*/ 942135 w 2437871"/>
                <a:gd name="connsiteY6052" fmla="*/ 1417260 h 1574215"/>
                <a:gd name="connsiteX6053" fmla="*/ 942135 w 2437871"/>
                <a:gd name="connsiteY6053" fmla="*/ 1413244 h 1574215"/>
                <a:gd name="connsiteX6054" fmla="*/ 867673 w 2437871"/>
                <a:gd name="connsiteY6054" fmla="*/ 1413244 h 1574215"/>
                <a:gd name="connsiteX6055" fmla="*/ 1731250 w 2437871"/>
                <a:gd name="connsiteY6055" fmla="*/ 1413244 h 1574215"/>
                <a:gd name="connsiteX6056" fmla="*/ 1731250 w 2437871"/>
                <a:gd name="connsiteY6056" fmla="*/ 1417260 h 1574215"/>
                <a:gd name="connsiteX6057" fmla="*/ 1805712 w 2437871"/>
                <a:gd name="connsiteY6057" fmla="*/ 1417260 h 1574215"/>
                <a:gd name="connsiteX6058" fmla="*/ 1805712 w 2437871"/>
                <a:gd name="connsiteY6058" fmla="*/ 1413244 h 1574215"/>
                <a:gd name="connsiteX6059" fmla="*/ 1731250 w 2437871"/>
                <a:gd name="connsiteY6059" fmla="*/ 1413244 h 1574215"/>
                <a:gd name="connsiteX6060" fmla="*/ 1888286 w 2437871"/>
                <a:gd name="connsiteY6060" fmla="*/ 1413244 h 1574215"/>
                <a:gd name="connsiteX6061" fmla="*/ 1888286 w 2437871"/>
                <a:gd name="connsiteY6061" fmla="*/ 1417260 h 1574215"/>
                <a:gd name="connsiteX6062" fmla="*/ 1962748 w 2437871"/>
                <a:gd name="connsiteY6062" fmla="*/ 1417260 h 1574215"/>
                <a:gd name="connsiteX6063" fmla="*/ 1962748 w 2437871"/>
                <a:gd name="connsiteY6063" fmla="*/ 1413244 h 1574215"/>
                <a:gd name="connsiteX6064" fmla="*/ 1888286 w 2437871"/>
                <a:gd name="connsiteY6064" fmla="*/ 1413244 h 1574215"/>
                <a:gd name="connsiteX6065" fmla="*/ 1809809 w 2437871"/>
                <a:gd name="connsiteY6065" fmla="*/ 1413244 h 1574215"/>
                <a:gd name="connsiteX6066" fmla="*/ 1809809 w 2437871"/>
                <a:gd name="connsiteY6066" fmla="*/ 1417260 h 1574215"/>
                <a:gd name="connsiteX6067" fmla="*/ 1884270 w 2437871"/>
                <a:gd name="connsiteY6067" fmla="*/ 1417260 h 1574215"/>
                <a:gd name="connsiteX6068" fmla="*/ 1884270 w 2437871"/>
                <a:gd name="connsiteY6068" fmla="*/ 1413244 h 1574215"/>
                <a:gd name="connsiteX6069" fmla="*/ 1809809 w 2437871"/>
                <a:gd name="connsiteY6069" fmla="*/ 1413244 h 1574215"/>
                <a:gd name="connsiteX6070" fmla="*/ 2045322 w 2437871"/>
                <a:gd name="connsiteY6070" fmla="*/ 1413244 h 1574215"/>
                <a:gd name="connsiteX6071" fmla="*/ 2045322 w 2437871"/>
                <a:gd name="connsiteY6071" fmla="*/ 1417260 h 1574215"/>
                <a:gd name="connsiteX6072" fmla="*/ 2119784 w 2437871"/>
                <a:gd name="connsiteY6072" fmla="*/ 1417260 h 1574215"/>
                <a:gd name="connsiteX6073" fmla="*/ 2119784 w 2437871"/>
                <a:gd name="connsiteY6073" fmla="*/ 1413244 h 1574215"/>
                <a:gd name="connsiteX6074" fmla="*/ 2045322 w 2437871"/>
                <a:gd name="connsiteY6074" fmla="*/ 1413244 h 1574215"/>
                <a:gd name="connsiteX6075" fmla="*/ 1966764 w 2437871"/>
                <a:gd name="connsiteY6075" fmla="*/ 1413244 h 1574215"/>
                <a:gd name="connsiteX6076" fmla="*/ 1966764 w 2437871"/>
                <a:gd name="connsiteY6076" fmla="*/ 1417260 h 1574215"/>
                <a:gd name="connsiteX6077" fmla="*/ 2041226 w 2437871"/>
                <a:gd name="connsiteY6077" fmla="*/ 1417260 h 1574215"/>
                <a:gd name="connsiteX6078" fmla="*/ 2041226 w 2437871"/>
                <a:gd name="connsiteY6078" fmla="*/ 1413244 h 1574215"/>
                <a:gd name="connsiteX6079" fmla="*/ 1966764 w 2437871"/>
                <a:gd name="connsiteY6079" fmla="*/ 1413244 h 1574215"/>
                <a:gd name="connsiteX6080" fmla="*/ 2123800 w 2437871"/>
                <a:gd name="connsiteY6080" fmla="*/ 1413244 h 1574215"/>
                <a:gd name="connsiteX6081" fmla="*/ 2123800 w 2437871"/>
                <a:gd name="connsiteY6081" fmla="*/ 1417260 h 1574215"/>
                <a:gd name="connsiteX6082" fmla="*/ 2198262 w 2437871"/>
                <a:gd name="connsiteY6082" fmla="*/ 1417260 h 1574215"/>
                <a:gd name="connsiteX6083" fmla="*/ 2198262 w 2437871"/>
                <a:gd name="connsiteY6083" fmla="*/ 1413244 h 1574215"/>
                <a:gd name="connsiteX6084" fmla="*/ 2123800 w 2437871"/>
                <a:gd name="connsiteY6084" fmla="*/ 1413244 h 1574215"/>
                <a:gd name="connsiteX6085" fmla="*/ 867673 w 2437871"/>
                <a:gd name="connsiteY6085" fmla="*/ 1491721 h 1574215"/>
                <a:gd name="connsiteX6086" fmla="*/ 867673 w 2437871"/>
                <a:gd name="connsiteY6086" fmla="*/ 1495738 h 1574215"/>
                <a:gd name="connsiteX6087" fmla="*/ 942135 w 2437871"/>
                <a:gd name="connsiteY6087" fmla="*/ 1495738 h 1574215"/>
                <a:gd name="connsiteX6088" fmla="*/ 942135 w 2437871"/>
                <a:gd name="connsiteY6088" fmla="*/ 1491721 h 1574215"/>
                <a:gd name="connsiteX6089" fmla="*/ 867673 w 2437871"/>
                <a:gd name="connsiteY6089" fmla="*/ 1491721 h 1574215"/>
                <a:gd name="connsiteX6090" fmla="*/ 1731250 w 2437871"/>
                <a:gd name="connsiteY6090" fmla="*/ 1491721 h 1574215"/>
                <a:gd name="connsiteX6091" fmla="*/ 1731250 w 2437871"/>
                <a:gd name="connsiteY6091" fmla="*/ 1495738 h 1574215"/>
                <a:gd name="connsiteX6092" fmla="*/ 1805712 w 2437871"/>
                <a:gd name="connsiteY6092" fmla="*/ 1495738 h 1574215"/>
                <a:gd name="connsiteX6093" fmla="*/ 1805712 w 2437871"/>
                <a:gd name="connsiteY6093" fmla="*/ 1491721 h 1574215"/>
                <a:gd name="connsiteX6094" fmla="*/ 1731250 w 2437871"/>
                <a:gd name="connsiteY6094" fmla="*/ 1491721 h 1574215"/>
                <a:gd name="connsiteX6095" fmla="*/ 239530 w 2437871"/>
                <a:gd name="connsiteY6095" fmla="*/ 1491721 h 1574215"/>
                <a:gd name="connsiteX6096" fmla="*/ 239530 w 2437871"/>
                <a:gd name="connsiteY6096" fmla="*/ 1495738 h 1574215"/>
                <a:gd name="connsiteX6097" fmla="*/ 313991 w 2437871"/>
                <a:gd name="connsiteY6097" fmla="*/ 1495738 h 1574215"/>
                <a:gd name="connsiteX6098" fmla="*/ 313991 w 2437871"/>
                <a:gd name="connsiteY6098" fmla="*/ 1491721 h 1574215"/>
                <a:gd name="connsiteX6099" fmla="*/ 239530 w 2437871"/>
                <a:gd name="connsiteY6099" fmla="*/ 1491721 h 1574215"/>
                <a:gd name="connsiteX6100" fmla="*/ 710638 w 2437871"/>
                <a:gd name="connsiteY6100" fmla="*/ 1491721 h 1574215"/>
                <a:gd name="connsiteX6101" fmla="*/ 710638 w 2437871"/>
                <a:gd name="connsiteY6101" fmla="*/ 1495738 h 1574215"/>
                <a:gd name="connsiteX6102" fmla="*/ 785099 w 2437871"/>
                <a:gd name="connsiteY6102" fmla="*/ 1495738 h 1574215"/>
                <a:gd name="connsiteX6103" fmla="*/ 785099 w 2437871"/>
                <a:gd name="connsiteY6103" fmla="*/ 1491721 h 1574215"/>
                <a:gd name="connsiteX6104" fmla="*/ 710638 w 2437871"/>
                <a:gd name="connsiteY6104" fmla="*/ 1491721 h 1574215"/>
                <a:gd name="connsiteX6105" fmla="*/ 1652773 w 2437871"/>
                <a:gd name="connsiteY6105" fmla="*/ 1491721 h 1574215"/>
                <a:gd name="connsiteX6106" fmla="*/ 1652773 w 2437871"/>
                <a:gd name="connsiteY6106" fmla="*/ 1495738 h 1574215"/>
                <a:gd name="connsiteX6107" fmla="*/ 1727234 w 2437871"/>
                <a:gd name="connsiteY6107" fmla="*/ 1495738 h 1574215"/>
                <a:gd name="connsiteX6108" fmla="*/ 1727234 w 2437871"/>
                <a:gd name="connsiteY6108" fmla="*/ 1491721 h 1574215"/>
                <a:gd name="connsiteX6109" fmla="*/ 1652773 w 2437871"/>
                <a:gd name="connsiteY6109" fmla="*/ 1491721 h 1574215"/>
                <a:gd name="connsiteX6110" fmla="*/ 2045322 w 2437871"/>
                <a:gd name="connsiteY6110" fmla="*/ 1491721 h 1574215"/>
                <a:gd name="connsiteX6111" fmla="*/ 2045322 w 2437871"/>
                <a:gd name="connsiteY6111" fmla="*/ 1495738 h 1574215"/>
                <a:gd name="connsiteX6112" fmla="*/ 2119784 w 2437871"/>
                <a:gd name="connsiteY6112" fmla="*/ 1495738 h 1574215"/>
                <a:gd name="connsiteX6113" fmla="*/ 2119784 w 2437871"/>
                <a:gd name="connsiteY6113" fmla="*/ 1491721 h 1574215"/>
                <a:gd name="connsiteX6114" fmla="*/ 2045322 w 2437871"/>
                <a:gd name="connsiteY6114" fmla="*/ 1491721 h 1574215"/>
                <a:gd name="connsiteX6115" fmla="*/ 1417259 w 2437871"/>
                <a:gd name="connsiteY6115" fmla="*/ 1491721 h 1574215"/>
                <a:gd name="connsiteX6116" fmla="*/ 1417259 w 2437871"/>
                <a:gd name="connsiteY6116" fmla="*/ 1495738 h 1574215"/>
                <a:gd name="connsiteX6117" fmla="*/ 1491721 w 2437871"/>
                <a:gd name="connsiteY6117" fmla="*/ 1495738 h 1574215"/>
                <a:gd name="connsiteX6118" fmla="*/ 1491721 w 2437871"/>
                <a:gd name="connsiteY6118" fmla="*/ 1491721 h 1574215"/>
                <a:gd name="connsiteX6119" fmla="*/ 1417259 w 2437871"/>
                <a:gd name="connsiteY6119" fmla="*/ 1491721 h 1574215"/>
                <a:gd name="connsiteX6120" fmla="*/ 789115 w 2437871"/>
                <a:gd name="connsiteY6120" fmla="*/ 1491721 h 1574215"/>
                <a:gd name="connsiteX6121" fmla="*/ 789115 w 2437871"/>
                <a:gd name="connsiteY6121" fmla="*/ 1495738 h 1574215"/>
                <a:gd name="connsiteX6122" fmla="*/ 863577 w 2437871"/>
                <a:gd name="connsiteY6122" fmla="*/ 1495738 h 1574215"/>
                <a:gd name="connsiteX6123" fmla="*/ 863577 w 2437871"/>
                <a:gd name="connsiteY6123" fmla="*/ 1491721 h 1574215"/>
                <a:gd name="connsiteX6124" fmla="*/ 789115 w 2437871"/>
                <a:gd name="connsiteY6124" fmla="*/ 1491721 h 1574215"/>
                <a:gd name="connsiteX6125" fmla="*/ 946151 w 2437871"/>
                <a:gd name="connsiteY6125" fmla="*/ 1491721 h 1574215"/>
                <a:gd name="connsiteX6126" fmla="*/ 946151 w 2437871"/>
                <a:gd name="connsiteY6126" fmla="*/ 1495738 h 1574215"/>
                <a:gd name="connsiteX6127" fmla="*/ 1020613 w 2437871"/>
                <a:gd name="connsiteY6127" fmla="*/ 1495738 h 1574215"/>
                <a:gd name="connsiteX6128" fmla="*/ 1020613 w 2437871"/>
                <a:gd name="connsiteY6128" fmla="*/ 1491721 h 1574215"/>
                <a:gd name="connsiteX6129" fmla="*/ 946151 w 2437871"/>
                <a:gd name="connsiteY6129" fmla="*/ 1491721 h 1574215"/>
                <a:gd name="connsiteX6130" fmla="*/ 632080 w 2437871"/>
                <a:gd name="connsiteY6130" fmla="*/ 1491721 h 1574215"/>
                <a:gd name="connsiteX6131" fmla="*/ 632080 w 2437871"/>
                <a:gd name="connsiteY6131" fmla="*/ 1495738 h 1574215"/>
                <a:gd name="connsiteX6132" fmla="*/ 706541 w 2437871"/>
                <a:gd name="connsiteY6132" fmla="*/ 1495738 h 1574215"/>
                <a:gd name="connsiteX6133" fmla="*/ 706541 w 2437871"/>
                <a:gd name="connsiteY6133" fmla="*/ 1491721 h 1574215"/>
                <a:gd name="connsiteX6134" fmla="*/ 632080 w 2437871"/>
                <a:gd name="connsiteY6134" fmla="*/ 1491721 h 1574215"/>
                <a:gd name="connsiteX6135" fmla="*/ 1495737 w 2437871"/>
                <a:gd name="connsiteY6135" fmla="*/ 1491721 h 1574215"/>
                <a:gd name="connsiteX6136" fmla="*/ 1495737 w 2437871"/>
                <a:gd name="connsiteY6136" fmla="*/ 1495738 h 1574215"/>
                <a:gd name="connsiteX6137" fmla="*/ 1570198 w 2437871"/>
                <a:gd name="connsiteY6137" fmla="*/ 1495738 h 1574215"/>
                <a:gd name="connsiteX6138" fmla="*/ 1570198 w 2437871"/>
                <a:gd name="connsiteY6138" fmla="*/ 1491721 h 1574215"/>
                <a:gd name="connsiteX6139" fmla="*/ 1495737 w 2437871"/>
                <a:gd name="connsiteY6139" fmla="*/ 1491721 h 1574215"/>
                <a:gd name="connsiteX6140" fmla="*/ 2123800 w 2437871"/>
                <a:gd name="connsiteY6140" fmla="*/ 1491721 h 1574215"/>
                <a:gd name="connsiteX6141" fmla="*/ 2123800 w 2437871"/>
                <a:gd name="connsiteY6141" fmla="*/ 1495738 h 1574215"/>
                <a:gd name="connsiteX6142" fmla="*/ 2198262 w 2437871"/>
                <a:gd name="connsiteY6142" fmla="*/ 1495738 h 1574215"/>
                <a:gd name="connsiteX6143" fmla="*/ 2198262 w 2437871"/>
                <a:gd name="connsiteY6143" fmla="*/ 1491721 h 1574215"/>
                <a:gd name="connsiteX6144" fmla="*/ 2123800 w 2437871"/>
                <a:gd name="connsiteY6144" fmla="*/ 1491721 h 1574215"/>
                <a:gd name="connsiteX6145" fmla="*/ 4016 w 2437871"/>
                <a:gd name="connsiteY6145" fmla="*/ 1491721 h 1574215"/>
                <a:gd name="connsiteX6146" fmla="*/ 4016 w 2437871"/>
                <a:gd name="connsiteY6146" fmla="*/ 1495738 h 1574215"/>
                <a:gd name="connsiteX6147" fmla="*/ 78478 w 2437871"/>
                <a:gd name="connsiteY6147" fmla="*/ 1495738 h 1574215"/>
                <a:gd name="connsiteX6148" fmla="*/ 78478 w 2437871"/>
                <a:gd name="connsiteY6148" fmla="*/ 1491721 h 1574215"/>
                <a:gd name="connsiteX6149" fmla="*/ 4016 w 2437871"/>
                <a:gd name="connsiteY6149" fmla="*/ 1491721 h 1574215"/>
                <a:gd name="connsiteX6150" fmla="*/ 2359394 w 2437871"/>
                <a:gd name="connsiteY6150" fmla="*/ 1491721 h 1574215"/>
                <a:gd name="connsiteX6151" fmla="*/ 2359394 w 2437871"/>
                <a:gd name="connsiteY6151" fmla="*/ 1495738 h 1574215"/>
                <a:gd name="connsiteX6152" fmla="*/ 2433856 w 2437871"/>
                <a:gd name="connsiteY6152" fmla="*/ 1495738 h 1574215"/>
                <a:gd name="connsiteX6153" fmla="*/ 2433856 w 2437871"/>
                <a:gd name="connsiteY6153" fmla="*/ 1491721 h 1574215"/>
                <a:gd name="connsiteX6154" fmla="*/ 2359394 w 2437871"/>
                <a:gd name="connsiteY6154" fmla="*/ 1491721 h 1574215"/>
                <a:gd name="connsiteX6155" fmla="*/ 161052 w 2437871"/>
                <a:gd name="connsiteY6155" fmla="*/ 1491721 h 1574215"/>
                <a:gd name="connsiteX6156" fmla="*/ 161052 w 2437871"/>
                <a:gd name="connsiteY6156" fmla="*/ 1495738 h 1574215"/>
                <a:gd name="connsiteX6157" fmla="*/ 235514 w 2437871"/>
                <a:gd name="connsiteY6157" fmla="*/ 1495738 h 1574215"/>
                <a:gd name="connsiteX6158" fmla="*/ 235514 w 2437871"/>
                <a:gd name="connsiteY6158" fmla="*/ 1491721 h 1574215"/>
                <a:gd name="connsiteX6159" fmla="*/ 161052 w 2437871"/>
                <a:gd name="connsiteY6159" fmla="*/ 1491721 h 1574215"/>
                <a:gd name="connsiteX6160" fmla="*/ 82494 w 2437871"/>
                <a:gd name="connsiteY6160" fmla="*/ 1491721 h 1574215"/>
                <a:gd name="connsiteX6161" fmla="*/ 82494 w 2437871"/>
                <a:gd name="connsiteY6161" fmla="*/ 1495738 h 1574215"/>
                <a:gd name="connsiteX6162" fmla="*/ 156956 w 2437871"/>
                <a:gd name="connsiteY6162" fmla="*/ 1495738 h 1574215"/>
                <a:gd name="connsiteX6163" fmla="*/ 156956 w 2437871"/>
                <a:gd name="connsiteY6163" fmla="*/ 1491721 h 1574215"/>
                <a:gd name="connsiteX6164" fmla="*/ 82494 w 2437871"/>
                <a:gd name="connsiteY6164" fmla="*/ 1491721 h 1574215"/>
                <a:gd name="connsiteX6165" fmla="*/ 1574215 w 2437871"/>
                <a:gd name="connsiteY6165" fmla="*/ 1491721 h 1574215"/>
                <a:gd name="connsiteX6166" fmla="*/ 1574215 w 2437871"/>
                <a:gd name="connsiteY6166" fmla="*/ 1495738 h 1574215"/>
                <a:gd name="connsiteX6167" fmla="*/ 1648676 w 2437871"/>
                <a:gd name="connsiteY6167" fmla="*/ 1495738 h 1574215"/>
                <a:gd name="connsiteX6168" fmla="*/ 1648676 w 2437871"/>
                <a:gd name="connsiteY6168" fmla="*/ 1491721 h 1574215"/>
                <a:gd name="connsiteX6169" fmla="*/ 1574215 w 2437871"/>
                <a:gd name="connsiteY6169" fmla="*/ 1491721 h 1574215"/>
                <a:gd name="connsiteX6170" fmla="*/ 475124 w 2437871"/>
                <a:gd name="connsiteY6170" fmla="*/ 1491721 h 1574215"/>
                <a:gd name="connsiteX6171" fmla="*/ 475124 w 2437871"/>
                <a:gd name="connsiteY6171" fmla="*/ 1495738 h 1574215"/>
                <a:gd name="connsiteX6172" fmla="*/ 549585 w 2437871"/>
                <a:gd name="connsiteY6172" fmla="*/ 1495738 h 1574215"/>
                <a:gd name="connsiteX6173" fmla="*/ 549585 w 2437871"/>
                <a:gd name="connsiteY6173" fmla="*/ 1491721 h 1574215"/>
                <a:gd name="connsiteX6174" fmla="*/ 475124 w 2437871"/>
                <a:gd name="connsiteY6174" fmla="*/ 1491721 h 1574215"/>
                <a:gd name="connsiteX6175" fmla="*/ 2202358 w 2437871"/>
                <a:gd name="connsiteY6175" fmla="*/ 1491721 h 1574215"/>
                <a:gd name="connsiteX6176" fmla="*/ 2202358 w 2437871"/>
                <a:gd name="connsiteY6176" fmla="*/ 1495738 h 1574215"/>
                <a:gd name="connsiteX6177" fmla="*/ 2276820 w 2437871"/>
                <a:gd name="connsiteY6177" fmla="*/ 1495738 h 1574215"/>
                <a:gd name="connsiteX6178" fmla="*/ 2276820 w 2437871"/>
                <a:gd name="connsiteY6178" fmla="*/ 1491721 h 1574215"/>
                <a:gd name="connsiteX6179" fmla="*/ 2202358 w 2437871"/>
                <a:gd name="connsiteY6179" fmla="*/ 1491721 h 1574215"/>
                <a:gd name="connsiteX6180" fmla="*/ 2280836 w 2437871"/>
                <a:gd name="connsiteY6180" fmla="*/ 1491721 h 1574215"/>
                <a:gd name="connsiteX6181" fmla="*/ 2280836 w 2437871"/>
                <a:gd name="connsiteY6181" fmla="*/ 1495738 h 1574215"/>
                <a:gd name="connsiteX6182" fmla="*/ 2355298 w 2437871"/>
                <a:gd name="connsiteY6182" fmla="*/ 1495738 h 1574215"/>
                <a:gd name="connsiteX6183" fmla="*/ 2355298 w 2437871"/>
                <a:gd name="connsiteY6183" fmla="*/ 1491721 h 1574215"/>
                <a:gd name="connsiteX6184" fmla="*/ 2280836 w 2437871"/>
                <a:gd name="connsiteY6184" fmla="*/ 1491721 h 1574215"/>
                <a:gd name="connsiteX6185" fmla="*/ 1260223 w 2437871"/>
                <a:gd name="connsiteY6185" fmla="*/ 1491721 h 1574215"/>
                <a:gd name="connsiteX6186" fmla="*/ 1260223 w 2437871"/>
                <a:gd name="connsiteY6186" fmla="*/ 1495738 h 1574215"/>
                <a:gd name="connsiteX6187" fmla="*/ 1334685 w 2437871"/>
                <a:gd name="connsiteY6187" fmla="*/ 1495738 h 1574215"/>
                <a:gd name="connsiteX6188" fmla="*/ 1334685 w 2437871"/>
                <a:gd name="connsiteY6188" fmla="*/ 1491721 h 1574215"/>
                <a:gd name="connsiteX6189" fmla="*/ 1260223 w 2437871"/>
                <a:gd name="connsiteY6189" fmla="*/ 1491721 h 1574215"/>
                <a:gd name="connsiteX6190" fmla="*/ 553602 w 2437871"/>
                <a:gd name="connsiteY6190" fmla="*/ 1491721 h 1574215"/>
                <a:gd name="connsiteX6191" fmla="*/ 553602 w 2437871"/>
                <a:gd name="connsiteY6191" fmla="*/ 1495738 h 1574215"/>
                <a:gd name="connsiteX6192" fmla="*/ 628063 w 2437871"/>
                <a:gd name="connsiteY6192" fmla="*/ 1495738 h 1574215"/>
                <a:gd name="connsiteX6193" fmla="*/ 628063 w 2437871"/>
                <a:gd name="connsiteY6193" fmla="*/ 1491721 h 1574215"/>
                <a:gd name="connsiteX6194" fmla="*/ 553602 w 2437871"/>
                <a:gd name="connsiteY6194" fmla="*/ 1491721 h 1574215"/>
                <a:gd name="connsiteX6195" fmla="*/ 318088 w 2437871"/>
                <a:gd name="connsiteY6195" fmla="*/ 1491721 h 1574215"/>
                <a:gd name="connsiteX6196" fmla="*/ 318088 w 2437871"/>
                <a:gd name="connsiteY6196" fmla="*/ 1495738 h 1574215"/>
                <a:gd name="connsiteX6197" fmla="*/ 392550 w 2437871"/>
                <a:gd name="connsiteY6197" fmla="*/ 1495738 h 1574215"/>
                <a:gd name="connsiteX6198" fmla="*/ 392550 w 2437871"/>
                <a:gd name="connsiteY6198" fmla="*/ 1491721 h 1574215"/>
                <a:gd name="connsiteX6199" fmla="*/ 318088 w 2437871"/>
                <a:gd name="connsiteY6199" fmla="*/ 1491721 h 1574215"/>
                <a:gd name="connsiteX6200" fmla="*/ 396566 w 2437871"/>
                <a:gd name="connsiteY6200" fmla="*/ 1491721 h 1574215"/>
                <a:gd name="connsiteX6201" fmla="*/ 396566 w 2437871"/>
                <a:gd name="connsiteY6201" fmla="*/ 1495738 h 1574215"/>
                <a:gd name="connsiteX6202" fmla="*/ 471027 w 2437871"/>
                <a:gd name="connsiteY6202" fmla="*/ 1495738 h 1574215"/>
                <a:gd name="connsiteX6203" fmla="*/ 471027 w 2437871"/>
                <a:gd name="connsiteY6203" fmla="*/ 1491721 h 1574215"/>
                <a:gd name="connsiteX6204" fmla="*/ 396566 w 2437871"/>
                <a:gd name="connsiteY6204" fmla="*/ 1491721 h 1574215"/>
                <a:gd name="connsiteX6205" fmla="*/ 1966764 w 2437871"/>
                <a:gd name="connsiteY6205" fmla="*/ 1491721 h 1574215"/>
                <a:gd name="connsiteX6206" fmla="*/ 1966764 w 2437871"/>
                <a:gd name="connsiteY6206" fmla="*/ 1495738 h 1574215"/>
                <a:gd name="connsiteX6207" fmla="*/ 2041226 w 2437871"/>
                <a:gd name="connsiteY6207" fmla="*/ 1495738 h 1574215"/>
                <a:gd name="connsiteX6208" fmla="*/ 2041226 w 2437871"/>
                <a:gd name="connsiteY6208" fmla="*/ 1491721 h 1574215"/>
                <a:gd name="connsiteX6209" fmla="*/ 1966764 w 2437871"/>
                <a:gd name="connsiteY6209" fmla="*/ 1491721 h 1574215"/>
                <a:gd name="connsiteX6210" fmla="*/ 1338701 w 2437871"/>
                <a:gd name="connsiteY6210" fmla="*/ 1491721 h 1574215"/>
                <a:gd name="connsiteX6211" fmla="*/ 1338701 w 2437871"/>
                <a:gd name="connsiteY6211" fmla="*/ 1495738 h 1574215"/>
                <a:gd name="connsiteX6212" fmla="*/ 1413162 w 2437871"/>
                <a:gd name="connsiteY6212" fmla="*/ 1495738 h 1574215"/>
                <a:gd name="connsiteX6213" fmla="*/ 1413162 w 2437871"/>
                <a:gd name="connsiteY6213" fmla="*/ 1491721 h 1574215"/>
                <a:gd name="connsiteX6214" fmla="*/ 1338701 w 2437871"/>
                <a:gd name="connsiteY6214" fmla="*/ 1491721 h 1574215"/>
                <a:gd name="connsiteX6215" fmla="*/ 1024629 w 2437871"/>
                <a:gd name="connsiteY6215" fmla="*/ 1491721 h 1574215"/>
                <a:gd name="connsiteX6216" fmla="*/ 1024629 w 2437871"/>
                <a:gd name="connsiteY6216" fmla="*/ 1495738 h 1574215"/>
                <a:gd name="connsiteX6217" fmla="*/ 1099091 w 2437871"/>
                <a:gd name="connsiteY6217" fmla="*/ 1495738 h 1574215"/>
                <a:gd name="connsiteX6218" fmla="*/ 1099091 w 2437871"/>
                <a:gd name="connsiteY6218" fmla="*/ 1491721 h 1574215"/>
                <a:gd name="connsiteX6219" fmla="*/ 1024629 w 2437871"/>
                <a:gd name="connsiteY6219" fmla="*/ 1491721 h 1574215"/>
                <a:gd name="connsiteX6220" fmla="*/ 1103187 w 2437871"/>
                <a:gd name="connsiteY6220" fmla="*/ 1491721 h 1574215"/>
                <a:gd name="connsiteX6221" fmla="*/ 1103187 w 2437871"/>
                <a:gd name="connsiteY6221" fmla="*/ 1495738 h 1574215"/>
                <a:gd name="connsiteX6222" fmla="*/ 1177649 w 2437871"/>
                <a:gd name="connsiteY6222" fmla="*/ 1495738 h 1574215"/>
                <a:gd name="connsiteX6223" fmla="*/ 1177649 w 2437871"/>
                <a:gd name="connsiteY6223" fmla="*/ 1491721 h 1574215"/>
                <a:gd name="connsiteX6224" fmla="*/ 1103187 w 2437871"/>
                <a:gd name="connsiteY6224" fmla="*/ 1491721 h 1574215"/>
                <a:gd name="connsiteX6225" fmla="*/ 1809809 w 2437871"/>
                <a:gd name="connsiteY6225" fmla="*/ 1491721 h 1574215"/>
                <a:gd name="connsiteX6226" fmla="*/ 1809809 w 2437871"/>
                <a:gd name="connsiteY6226" fmla="*/ 1495738 h 1574215"/>
                <a:gd name="connsiteX6227" fmla="*/ 1884270 w 2437871"/>
                <a:gd name="connsiteY6227" fmla="*/ 1495738 h 1574215"/>
                <a:gd name="connsiteX6228" fmla="*/ 1884270 w 2437871"/>
                <a:gd name="connsiteY6228" fmla="*/ 1491721 h 1574215"/>
                <a:gd name="connsiteX6229" fmla="*/ 1809809 w 2437871"/>
                <a:gd name="connsiteY6229" fmla="*/ 1491721 h 1574215"/>
                <a:gd name="connsiteX6230" fmla="*/ 1888286 w 2437871"/>
                <a:gd name="connsiteY6230" fmla="*/ 1491721 h 1574215"/>
                <a:gd name="connsiteX6231" fmla="*/ 1888286 w 2437871"/>
                <a:gd name="connsiteY6231" fmla="*/ 1495738 h 1574215"/>
                <a:gd name="connsiteX6232" fmla="*/ 1962748 w 2437871"/>
                <a:gd name="connsiteY6232" fmla="*/ 1495738 h 1574215"/>
                <a:gd name="connsiteX6233" fmla="*/ 1962748 w 2437871"/>
                <a:gd name="connsiteY6233" fmla="*/ 1491721 h 1574215"/>
                <a:gd name="connsiteX6234" fmla="*/ 1888286 w 2437871"/>
                <a:gd name="connsiteY6234" fmla="*/ 1491721 h 1574215"/>
                <a:gd name="connsiteX6235" fmla="*/ 1181665 w 2437871"/>
                <a:gd name="connsiteY6235" fmla="*/ 1491721 h 1574215"/>
                <a:gd name="connsiteX6236" fmla="*/ 1181665 w 2437871"/>
                <a:gd name="connsiteY6236" fmla="*/ 1495738 h 1574215"/>
                <a:gd name="connsiteX6237" fmla="*/ 1256127 w 2437871"/>
                <a:gd name="connsiteY6237" fmla="*/ 1495738 h 1574215"/>
                <a:gd name="connsiteX6238" fmla="*/ 1256127 w 2437871"/>
                <a:gd name="connsiteY6238" fmla="*/ 1491721 h 1574215"/>
                <a:gd name="connsiteX6239" fmla="*/ 1181665 w 2437871"/>
                <a:gd name="connsiteY6239" fmla="*/ 1491721 h 1574215"/>
                <a:gd name="connsiteX6240" fmla="*/ 2008 w 2437871"/>
                <a:gd name="connsiteY6240" fmla="*/ 1574215 h 1574215"/>
                <a:gd name="connsiteX6241" fmla="*/ 2435864 w 2437871"/>
                <a:gd name="connsiteY6241" fmla="*/ 1574215 h 1574215"/>
                <a:gd name="connsiteX6242" fmla="*/ 2435864 w 2437871"/>
                <a:gd name="connsiteY6242" fmla="*/ 1570199 h 1574215"/>
                <a:gd name="connsiteX6243" fmla="*/ 2008 w 2437871"/>
                <a:gd name="connsiteY6243" fmla="*/ 1570199 h 1574215"/>
                <a:gd name="connsiteX6244" fmla="*/ 2008 w 2437871"/>
                <a:gd name="connsiteY6244" fmla="*/ 1574215 h 157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Lst>
              <a:rect l="l" t="t" r="r" b="b"/>
              <a:pathLst>
                <a:path w="2437871" h="1574215">
                  <a:moveTo>
                    <a:pt x="785099" y="1181666"/>
                  </a:moveTo>
                  <a:lnTo>
                    <a:pt x="785099" y="1256127"/>
                  </a:lnTo>
                  <a:lnTo>
                    <a:pt x="789115" y="1256127"/>
                  </a:lnTo>
                  <a:lnTo>
                    <a:pt x="789115" y="1181666"/>
                  </a:lnTo>
                  <a:lnTo>
                    <a:pt x="785099" y="1181666"/>
                  </a:lnTo>
                  <a:close/>
                  <a:moveTo>
                    <a:pt x="1020613" y="1181666"/>
                  </a:moveTo>
                  <a:lnTo>
                    <a:pt x="1020613" y="1256127"/>
                  </a:lnTo>
                  <a:lnTo>
                    <a:pt x="1024629" y="1256127"/>
                  </a:lnTo>
                  <a:lnTo>
                    <a:pt x="1024629" y="1181666"/>
                  </a:lnTo>
                  <a:lnTo>
                    <a:pt x="1020613" y="1181666"/>
                  </a:lnTo>
                  <a:close/>
                  <a:moveTo>
                    <a:pt x="1099171" y="946152"/>
                  </a:moveTo>
                  <a:lnTo>
                    <a:pt x="1099171" y="1020613"/>
                  </a:lnTo>
                  <a:lnTo>
                    <a:pt x="1103187" y="1020613"/>
                  </a:lnTo>
                  <a:lnTo>
                    <a:pt x="1103187" y="946152"/>
                  </a:lnTo>
                  <a:lnTo>
                    <a:pt x="1099171" y="946152"/>
                  </a:lnTo>
                  <a:close/>
                  <a:moveTo>
                    <a:pt x="1574215" y="471108"/>
                  </a:moveTo>
                  <a:lnTo>
                    <a:pt x="1574215" y="396646"/>
                  </a:lnTo>
                  <a:lnTo>
                    <a:pt x="1570198" y="396646"/>
                  </a:lnTo>
                  <a:lnTo>
                    <a:pt x="1570198" y="471108"/>
                  </a:lnTo>
                  <a:lnTo>
                    <a:pt x="1574215" y="471108"/>
                  </a:lnTo>
                  <a:close/>
                  <a:moveTo>
                    <a:pt x="1099171" y="867674"/>
                  </a:moveTo>
                  <a:lnTo>
                    <a:pt x="1099171" y="942136"/>
                  </a:lnTo>
                  <a:lnTo>
                    <a:pt x="1103187" y="942136"/>
                  </a:lnTo>
                  <a:lnTo>
                    <a:pt x="1103187" y="867674"/>
                  </a:lnTo>
                  <a:lnTo>
                    <a:pt x="1099171" y="867674"/>
                  </a:lnTo>
                  <a:close/>
                  <a:moveTo>
                    <a:pt x="1809809" y="471108"/>
                  </a:moveTo>
                  <a:lnTo>
                    <a:pt x="1809809" y="396646"/>
                  </a:lnTo>
                  <a:lnTo>
                    <a:pt x="1805792" y="396646"/>
                  </a:lnTo>
                  <a:lnTo>
                    <a:pt x="1805792" y="471108"/>
                  </a:lnTo>
                  <a:lnTo>
                    <a:pt x="1809809" y="471108"/>
                  </a:lnTo>
                  <a:close/>
                  <a:moveTo>
                    <a:pt x="1888286" y="471108"/>
                  </a:moveTo>
                  <a:lnTo>
                    <a:pt x="1888286" y="396646"/>
                  </a:lnTo>
                  <a:lnTo>
                    <a:pt x="1884270" y="396646"/>
                  </a:lnTo>
                  <a:lnTo>
                    <a:pt x="1884270" y="471108"/>
                  </a:lnTo>
                  <a:lnTo>
                    <a:pt x="1888286" y="471108"/>
                  </a:lnTo>
                  <a:close/>
                  <a:moveTo>
                    <a:pt x="942135" y="946152"/>
                  </a:moveTo>
                  <a:lnTo>
                    <a:pt x="942135" y="1020613"/>
                  </a:lnTo>
                  <a:lnTo>
                    <a:pt x="946151" y="1020613"/>
                  </a:lnTo>
                  <a:lnTo>
                    <a:pt x="946151" y="946152"/>
                  </a:lnTo>
                  <a:lnTo>
                    <a:pt x="942135" y="946152"/>
                  </a:lnTo>
                  <a:close/>
                  <a:moveTo>
                    <a:pt x="1024629" y="706622"/>
                  </a:moveTo>
                  <a:lnTo>
                    <a:pt x="1024629" y="632160"/>
                  </a:lnTo>
                  <a:lnTo>
                    <a:pt x="1020613" y="632160"/>
                  </a:lnTo>
                  <a:lnTo>
                    <a:pt x="1020613" y="706622"/>
                  </a:lnTo>
                  <a:lnTo>
                    <a:pt x="1024629" y="706622"/>
                  </a:lnTo>
                  <a:close/>
                  <a:moveTo>
                    <a:pt x="1020613" y="946152"/>
                  </a:moveTo>
                  <a:lnTo>
                    <a:pt x="1020613" y="1020613"/>
                  </a:lnTo>
                  <a:lnTo>
                    <a:pt x="1024629" y="1020613"/>
                  </a:lnTo>
                  <a:lnTo>
                    <a:pt x="1024629" y="946152"/>
                  </a:lnTo>
                  <a:lnTo>
                    <a:pt x="1020613" y="946152"/>
                  </a:lnTo>
                  <a:close/>
                  <a:moveTo>
                    <a:pt x="706621" y="867674"/>
                  </a:moveTo>
                  <a:lnTo>
                    <a:pt x="706621" y="942136"/>
                  </a:lnTo>
                  <a:lnTo>
                    <a:pt x="710638" y="942136"/>
                  </a:lnTo>
                  <a:lnTo>
                    <a:pt x="710638" y="867674"/>
                  </a:lnTo>
                  <a:lnTo>
                    <a:pt x="706621" y="867674"/>
                  </a:lnTo>
                  <a:close/>
                  <a:moveTo>
                    <a:pt x="863657" y="1181666"/>
                  </a:moveTo>
                  <a:lnTo>
                    <a:pt x="863657" y="1256127"/>
                  </a:lnTo>
                  <a:lnTo>
                    <a:pt x="867673" y="1256127"/>
                  </a:lnTo>
                  <a:lnTo>
                    <a:pt x="867673" y="1181666"/>
                  </a:lnTo>
                  <a:lnTo>
                    <a:pt x="863657" y="1181666"/>
                  </a:lnTo>
                  <a:close/>
                  <a:moveTo>
                    <a:pt x="1652773" y="471108"/>
                  </a:moveTo>
                  <a:lnTo>
                    <a:pt x="1652773" y="396646"/>
                  </a:lnTo>
                  <a:lnTo>
                    <a:pt x="1648756" y="396646"/>
                  </a:lnTo>
                  <a:lnTo>
                    <a:pt x="1648756" y="471108"/>
                  </a:lnTo>
                  <a:lnTo>
                    <a:pt x="1652773" y="471108"/>
                  </a:lnTo>
                  <a:close/>
                  <a:moveTo>
                    <a:pt x="1731250" y="471108"/>
                  </a:moveTo>
                  <a:lnTo>
                    <a:pt x="1731250" y="396646"/>
                  </a:lnTo>
                  <a:lnTo>
                    <a:pt x="1727234" y="396646"/>
                  </a:lnTo>
                  <a:lnTo>
                    <a:pt x="1727234" y="471108"/>
                  </a:lnTo>
                  <a:lnTo>
                    <a:pt x="1731250" y="471108"/>
                  </a:lnTo>
                  <a:close/>
                  <a:moveTo>
                    <a:pt x="867673" y="706622"/>
                  </a:moveTo>
                  <a:lnTo>
                    <a:pt x="867673" y="632160"/>
                  </a:lnTo>
                  <a:lnTo>
                    <a:pt x="863657" y="632160"/>
                  </a:lnTo>
                  <a:lnTo>
                    <a:pt x="863657" y="706622"/>
                  </a:lnTo>
                  <a:lnTo>
                    <a:pt x="867673" y="706622"/>
                  </a:lnTo>
                  <a:close/>
                  <a:moveTo>
                    <a:pt x="789115" y="706622"/>
                  </a:moveTo>
                  <a:lnTo>
                    <a:pt x="789115" y="632160"/>
                  </a:lnTo>
                  <a:lnTo>
                    <a:pt x="785099" y="632160"/>
                  </a:lnTo>
                  <a:lnTo>
                    <a:pt x="785099" y="706622"/>
                  </a:lnTo>
                  <a:lnTo>
                    <a:pt x="789115" y="706622"/>
                  </a:lnTo>
                  <a:close/>
                  <a:moveTo>
                    <a:pt x="946151" y="706622"/>
                  </a:moveTo>
                  <a:lnTo>
                    <a:pt x="946151" y="632160"/>
                  </a:lnTo>
                  <a:lnTo>
                    <a:pt x="942135" y="632160"/>
                  </a:lnTo>
                  <a:lnTo>
                    <a:pt x="942135" y="706622"/>
                  </a:lnTo>
                  <a:lnTo>
                    <a:pt x="946151" y="706622"/>
                  </a:lnTo>
                  <a:close/>
                  <a:moveTo>
                    <a:pt x="942135" y="1181666"/>
                  </a:moveTo>
                  <a:lnTo>
                    <a:pt x="942135" y="1256127"/>
                  </a:lnTo>
                  <a:lnTo>
                    <a:pt x="946151" y="1256127"/>
                  </a:lnTo>
                  <a:lnTo>
                    <a:pt x="946151" y="1181666"/>
                  </a:lnTo>
                  <a:lnTo>
                    <a:pt x="942135" y="1181666"/>
                  </a:lnTo>
                  <a:close/>
                  <a:moveTo>
                    <a:pt x="1099171" y="1181666"/>
                  </a:moveTo>
                  <a:lnTo>
                    <a:pt x="1099171" y="1256127"/>
                  </a:lnTo>
                  <a:lnTo>
                    <a:pt x="1103187" y="1256127"/>
                  </a:lnTo>
                  <a:lnTo>
                    <a:pt x="1103187" y="1181666"/>
                  </a:lnTo>
                  <a:lnTo>
                    <a:pt x="1099171" y="1181666"/>
                  </a:lnTo>
                  <a:close/>
                  <a:moveTo>
                    <a:pt x="475124" y="946152"/>
                  </a:moveTo>
                  <a:lnTo>
                    <a:pt x="471108" y="946152"/>
                  </a:lnTo>
                  <a:lnTo>
                    <a:pt x="471108" y="1020613"/>
                  </a:lnTo>
                  <a:lnTo>
                    <a:pt x="475124" y="1020613"/>
                  </a:lnTo>
                  <a:lnTo>
                    <a:pt x="475124" y="946152"/>
                  </a:lnTo>
                  <a:close/>
                  <a:moveTo>
                    <a:pt x="1413243" y="1181666"/>
                  </a:moveTo>
                  <a:lnTo>
                    <a:pt x="1413243" y="1256127"/>
                  </a:lnTo>
                  <a:lnTo>
                    <a:pt x="1417259" y="1256127"/>
                  </a:lnTo>
                  <a:lnTo>
                    <a:pt x="1417259" y="1181666"/>
                  </a:lnTo>
                  <a:lnTo>
                    <a:pt x="1413243" y="1181666"/>
                  </a:lnTo>
                  <a:close/>
                  <a:moveTo>
                    <a:pt x="1966764" y="471108"/>
                  </a:moveTo>
                  <a:lnTo>
                    <a:pt x="1966764" y="396646"/>
                  </a:lnTo>
                  <a:lnTo>
                    <a:pt x="1962748" y="396646"/>
                  </a:lnTo>
                  <a:lnTo>
                    <a:pt x="1962748" y="471108"/>
                  </a:lnTo>
                  <a:lnTo>
                    <a:pt x="1966764" y="471108"/>
                  </a:lnTo>
                  <a:close/>
                  <a:moveTo>
                    <a:pt x="475124" y="867674"/>
                  </a:moveTo>
                  <a:lnTo>
                    <a:pt x="471108" y="867674"/>
                  </a:lnTo>
                  <a:lnTo>
                    <a:pt x="471108" y="942136"/>
                  </a:lnTo>
                  <a:lnTo>
                    <a:pt x="475124" y="942136"/>
                  </a:lnTo>
                  <a:lnTo>
                    <a:pt x="475124" y="867674"/>
                  </a:lnTo>
                  <a:close/>
                  <a:moveTo>
                    <a:pt x="1260223" y="706622"/>
                  </a:moveTo>
                  <a:lnTo>
                    <a:pt x="1260223" y="632160"/>
                  </a:lnTo>
                  <a:lnTo>
                    <a:pt x="1256207" y="632160"/>
                  </a:lnTo>
                  <a:lnTo>
                    <a:pt x="1256207" y="706622"/>
                  </a:lnTo>
                  <a:lnTo>
                    <a:pt x="1260223" y="706622"/>
                  </a:lnTo>
                  <a:close/>
                  <a:moveTo>
                    <a:pt x="1338701" y="706622"/>
                  </a:moveTo>
                  <a:lnTo>
                    <a:pt x="1338701" y="632160"/>
                  </a:lnTo>
                  <a:lnTo>
                    <a:pt x="1334685" y="632160"/>
                  </a:lnTo>
                  <a:lnTo>
                    <a:pt x="1334685" y="706622"/>
                  </a:lnTo>
                  <a:lnTo>
                    <a:pt x="1338701" y="706622"/>
                  </a:lnTo>
                  <a:close/>
                  <a:moveTo>
                    <a:pt x="1417259" y="706622"/>
                  </a:moveTo>
                  <a:lnTo>
                    <a:pt x="1417259" y="632160"/>
                  </a:lnTo>
                  <a:lnTo>
                    <a:pt x="1413243" y="632160"/>
                  </a:lnTo>
                  <a:lnTo>
                    <a:pt x="1413243" y="706622"/>
                  </a:lnTo>
                  <a:lnTo>
                    <a:pt x="1417259" y="706622"/>
                  </a:lnTo>
                  <a:close/>
                  <a:moveTo>
                    <a:pt x="1334685" y="1181666"/>
                  </a:moveTo>
                  <a:lnTo>
                    <a:pt x="1334685" y="1256127"/>
                  </a:lnTo>
                  <a:lnTo>
                    <a:pt x="1338701" y="1256127"/>
                  </a:lnTo>
                  <a:lnTo>
                    <a:pt x="1338701" y="1181666"/>
                  </a:lnTo>
                  <a:lnTo>
                    <a:pt x="1334685" y="1181666"/>
                  </a:lnTo>
                  <a:close/>
                  <a:moveTo>
                    <a:pt x="475124" y="710638"/>
                  </a:moveTo>
                  <a:lnTo>
                    <a:pt x="471108" y="710638"/>
                  </a:lnTo>
                  <a:lnTo>
                    <a:pt x="471108" y="785100"/>
                  </a:lnTo>
                  <a:lnTo>
                    <a:pt x="475124" y="785100"/>
                  </a:lnTo>
                  <a:lnTo>
                    <a:pt x="475124" y="710638"/>
                  </a:lnTo>
                  <a:close/>
                  <a:moveTo>
                    <a:pt x="1491721" y="1181666"/>
                  </a:moveTo>
                  <a:lnTo>
                    <a:pt x="1491721" y="1256127"/>
                  </a:lnTo>
                  <a:lnTo>
                    <a:pt x="1495737" y="1256127"/>
                  </a:lnTo>
                  <a:lnTo>
                    <a:pt x="1495737" y="1181666"/>
                  </a:lnTo>
                  <a:lnTo>
                    <a:pt x="1491721" y="1181666"/>
                  </a:lnTo>
                  <a:close/>
                  <a:moveTo>
                    <a:pt x="475124" y="789116"/>
                  </a:moveTo>
                  <a:lnTo>
                    <a:pt x="471108" y="789116"/>
                  </a:lnTo>
                  <a:lnTo>
                    <a:pt x="471108" y="863577"/>
                  </a:lnTo>
                  <a:lnTo>
                    <a:pt x="475124" y="863577"/>
                  </a:lnTo>
                  <a:lnTo>
                    <a:pt x="475124" y="789116"/>
                  </a:lnTo>
                  <a:close/>
                  <a:moveTo>
                    <a:pt x="1962748" y="1020613"/>
                  </a:moveTo>
                  <a:lnTo>
                    <a:pt x="1966764" y="1020613"/>
                  </a:lnTo>
                  <a:lnTo>
                    <a:pt x="1966764" y="946152"/>
                  </a:lnTo>
                  <a:lnTo>
                    <a:pt x="1962748" y="946152"/>
                  </a:lnTo>
                  <a:lnTo>
                    <a:pt x="1962748" y="1020613"/>
                  </a:lnTo>
                  <a:close/>
                  <a:moveTo>
                    <a:pt x="1962748" y="628064"/>
                  </a:moveTo>
                  <a:lnTo>
                    <a:pt x="1966764" y="628064"/>
                  </a:lnTo>
                  <a:lnTo>
                    <a:pt x="1966764" y="553602"/>
                  </a:lnTo>
                  <a:lnTo>
                    <a:pt x="1962748" y="553602"/>
                  </a:lnTo>
                  <a:lnTo>
                    <a:pt x="1962748" y="628064"/>
                  </a:lnTo>
                  <a:close/>
                  <a:moveTo>
                    <a:pt x="1177649" y="1181666"/>
                  </a:moveTo>
                  <a:lnTo>
                    <a:pt x="1177649" y="1256127"/>
                  </a:lnTo>
                  <a:lnTo>
                    <a:pt x="1181665" y="1256127"/>
                  </a:lnTo>
                  <a:lnTo>
                    <a:pt x="1181665" y="1181666"/>
                  </a:lnTo>
                  <a:lnTo>
                    <a:pt x="1177649" y="1181666"/>
                  </a:lnTo>
                  <a:close/>
                  <a:moveTo>
                    <a:pt x="1103187" y="706622"/>
                  </a:moveTo>
                  <a:lnTo>
                    <a:pt x="1103187" y="632160"/>
                  </a:lnTo>
                  <a:lnTo>
                    <a:pt x="1099171" y="632160"/>
                  </a:lnTo>
                  <a:lnTo>
                    <a:pt x="1099171" y="706622"/>
                  </a:lnTo>
                  <a:lnTo>
                    <a:pt x="1103187" y="706622"/>
                  </a:lnTo>
                  <a:close/>
                  <a:moveTo>
                    <a:pt x="1962748" y="942136"/>
                  </a:moveTo>
                  <a:lnTo>
                    <a:pt x="1966764" y="942136"/>
                  </a:lnTo>
                  <a:lnTo>
                    <a:pt x="1966764" y="867674"/>
                  </a:lnTo>
                  <a:lnTo>
                    <a:pt x="1962748" y="867674"/>
                  </a:lnTo>
                  <a:lnTo>
                    <a:pt x="1962748" y="942136"/>
                  </a:lnTo>
                  <a:close/>
                  <a:moveTo>
                    <a:pt x="1962748" y="549586"/>
                  </a:moveTo>
                  <a:lnTo>
                    <a:pt x="1966764" y="549586"/>
                  </a:lnTo>
                  <a:lnTo>
                    <a:pt x="1966764" y="475124"/>
                  </a:lnTo>
                  <a:lnTo>
                    <a:pt x="1962748" y="475124"/>
                  </a:lnTo>
                  <a:lnTo>
                    <a:pt x="1962748" y="549586"/>
                  </a:lnTo>
                  <a:close/>
                  <a:moveTo>
                    <a:pt x="1962748" y="706622"/>
                  </a:moveTo>
                  <a:lnTo>
                    <a:pt x="1966764" y="706622"/>
                  </a:lnTo>
                  <a:lnTo>
                    <a:pt x="1966764" y="632160"/>
                  </a:lnTo>
                  <a:lnTo>
                    <a:pt x="1962748" y="632160"/>
                  </a:lnTo>
                  <a:lnTo>
                    <a:pt x="1962748" y="706622"/>
                  </a:lnTo>
                  <a:close/>
                  <a:moveTo>
                    <a:pt x="1962748" y="863658"/>
                  </a:moveTo>
                  <a:lnTo>
                    <a:pt x="1966764" y="863658"/>
                  </a:lnTo>
                  <a:lnTo>
                    <a:pt x="1966764" y="789196"/>
                  </a:lnTo>
                  <a:lnTo>
                    <a:pt x="1962748" y="789196"/>
                  </a:lnTo>
                  <a:lnTo>
                    <a:pt x="1962748" y="863658"/>
                  </a:lnTo>
                  <a:close/>
                  <a:moveTo>
                    <a:pt x="1962748" y="785100"/>
                  </a:moveTo>
                  <a:lnTo>
                    <a:pt x="1966764" y="785100"/>
                  </a:lnTo>
                  <a:lnTo>
                    <a:pt x="1966764" y="710638"/>
                  </a:lnTo>
                  <a:lnTo>
                    <a:pt x="1962748" y="710638"/>
                  </a:lnTo>
                  <a:lnTo>
                    <a:pt x="1962748" y="785100"/>
                  </a:lnTo>
                  <a:close/>
                  <a:moveTo>
                    <a:pt x="1181665" y="706622"/>
                  </a:moveTo>
                  <a:lnTo>
                    <a:pt x="1181665" y="632160"/>
                  </a:lnTo>
                  <a:lnTo>
                    <a:pt x="1177649" y="632160"/>
                  </a:lnTo>
                  <a:lnTo>
                    <a:pt x="1177649" y="706622"/>
                  </a:lnTo>
                  <a:lnTo>
                    <a:pt x="1181665" y="706622"/>
                  </a:lnTo>
                  <a:close/>
                  <a:moveTo>
                    <a:pt x="1256207" y="1181666"/>
                  </a:moveTo>
                  <a:lnTo>
                    <a:pt x="1256207" y="1256127"/>
                  </a:lnTo>
                  <a:lnTo>
                    <a:pt x="1260223" y="1256127"/>
                  </a:lnTo>
                  <a:lnTo>
                    <a:pt x="1260223" y="1181666"/>
                  </a:lnTo>
                  <a:lnTo>
                    <a:pt x="1256207" y="1181666"/>
                  </a:lnTo>
                  <a:close/>
                  <a:moveTo>
                    <a:pt x="942135" y="789116"/>
                  </a:moveTo>
                  <a:lnTo>
                    <a:pt x="942135" y="863577"/>
                  </a:lnTo>
                  <a:lnTo>
                    <a:pt x="946151" y="863577"/>
                  </a:lnTo>
                  <a:lnTo>
                    <a:pt x="946151" y="789116"/>
                  </a:lnTo>
                  <a:lnTo>
                    <a:pt x="942135" y="789116"/>
                  </a:lnTo>
                  <a:close/>
                  <a:moveTo>
                    <a:pt x="1962748" y="1024630"/>
                  </a:moveTo>
                  <a:lnTo>
                    <a:pt x="1962748" y="1099091"/>
                  </a:lnTo>
                  <a:lnTo>
                    <a:pt x="1966764" y="1099091"/>
                  </a:lnTo>
                  <a:lnTo>
                    <a:pt x="1966764" y="1024630"/>
                  </a:lnTo>
                  <a:lnTo>
                    <a:pt x="1962748" y="1024630"/>
                  </a:lnTo>
                  <a:close/>
                  <a:moveTo>
                    <a:pt x="710638" y="471108"/>
                  </a:moveTo>
                  <a:lnTo>
                    <a:pt x="710638" y="396646"/>
                  </a:lnTo>
                  <a:lnTo>
                    <a:pt x="706621" y="396646"/>
                  </a:lnTo>
                  <a:lnTo>
                    <a:pt x="706621" y="471108"/>
                  </a:lnTo>
                  <a:lnTo>
                    <a:pt x="710638" y="471108"/>
                  </a:lnTo>
                  <a:close/>
                  <a:moveTo>
                    <a:pt x="396566" y="553602"/>
                  </a:moveTo>
                  <a:lnTo>
                    <a:pt x="392550" y="553602"/>
                  </a:lnTo>
                  <a:lnTo>
                    <a:pt x="392550" y="628064"/>
                  </a:lnTo>
                  <a:lnTo>
                    <a:pt x="396566" y="628064"/>
                  </a:lnTo>
                  <a:lnTo>
                    <a:pt x="396566" y="553602"/>
                  </a:lnTo>
                  <a:close/>
                  <a:moveTo>
                    <a:pt x="1020613" y="789116"/>
                  </a:moveTo>
                  <a:lnTo>
                    <a:pt x="1020613" y="863577"/>
                  </a:lnTo>
                  <a:lnTo>
                    <a:pt x="1024629" y="863577"/>
                  </a:lnTo>
                  <a:lnTo>
                    <a:pt x="1024629" y="789116"/>
                  </a:lnTo>
                  <a:lnTo>
                    <a:pt x="1020613" y="789116"/>
                  </a:lnTo>
                  <a:close/>
                  <a:moveTo>
                    <a:pt x="632080" y="471108"/>
                  </a:moveTo>
                  <a:lnTo>
                    <a:pt x="632080" y="396646"/>
                  </a:lnTo>
                  <a:lnTo>
                    <a:pt x="628063" y="396646"/>
                  </a:lnTo>
                  <a:lnTo>
                    <a:pt x="628063" y="471108"/>
                  </a:lnTo>
                  <a:lnTo>
                    <a:pt x="632080" y="471108"/>
                  </a:lnTo>
                  <a:close/>
                  <a:moveTo>
                    <a:pt x="549585" y="946152"/>
                  </a:moveTo>
                  <a:lnTo>
                    <a:pt x="549585" y="1020613"/>
                  </a:lnTo>
                  <a:lnTo>
                    <a:pt x="553602" y="1020613"/>
                  </a:lnTo>
                  <a:lnTo>
                    <a:pt x="553602" y="946152"/>
                  </a:lnTo>
                  <a:lnTo>
                    <a:pt x="549585" y="946152"/>
                  </a:lnTo>
                  <a:close/>
                  <a:moveTo>
                    <a:pt x="1495737" y="706622"/>
                  </a:moveTo>
                  <a:lnTo>
                    <a:pt x="1495737" y="632160"/>
                  </a:lnTo>
                  <a:lnTo>
                    <a:pt x="1491721" y="632160"/>
                  </a:lnTo>
                  <a:lnTo>
                    <a:pt x="1491721" y="706622"/>
                  </a:lnTo>
                  <a:lnTo>
                    <a:pt x="1495737" y="706622"/>
                  </a:lnTo>
                  <a:close/>
                  <a:moveTo>
                    <a:pt x="867673" y="471108"/>
                  </a:moveTo>
                  <a:lnTo>
                    <a:pt x="867673" y="396646"/>
                  </a:lnTo>
                  <a:lnTo>
                    <a:pt x="863657" y="396646"/>
                  </a:lnTo>
                  <a:lnTo>
                    <a:pt x="863657" y="471108"/>
                  </a:lnTo>
                  <a:lnTo>
                    <a:pt x="867673" y="471108"/>
                  </a:lnTo>
                  <a:close/>
                  <a:moveTo>
                    <a:pt x="863657" y="789116"/>
                  </a:moveTo>
                  <a:lnTo>
                    <a:pt x="863657" y="863577"/>
                  </a:lnTo>
                  <a:lnTo>
                    <a:pt x="867673" y="863577"/>
                  </a:lnTo>
                  <a:lnTo>
                    <a:pt x="867673" y="789116"/>
                  </a:lnTo>
                  <a:lnTo>
                    <a:pt x="863657" y="789116"/>
                  </a:lnTo>
                  <a:close/>
                  <a:moveTo>
                    <a:pt x="789115" y="471108"/>
                  </a:moveTo>
                  <a:lnTo>
                    <a:pt x="789115" y="396646"/>
                  </a:lnTo>
                  <a:lnTo>
                    <a:pt x="785099" y="396646"/>
                  </a:lnTo>
                  <a:lnTo>
                    <a:pt x="785099" y="471108"/>
                  </a:lnTo>
                  <a:lnTo>
                    <a:pt x="789115" y="471108"/>
                  </a:lnTo>
                  <a:close/>
                  <a:moveTo>
                    <a:pt x="396566" y="475124"/>
                  </a:moveTo>
                  <a:lnTo>
                    <a:pt x="392550" y="475124"/>
                  </a:lnTo>
                  <a:lnTo>
                    <a:pt x="392550" y="549586"/>
                  </a:lnTo>
                  <a:lnTo>
                    <a:pt x="396566" y="549586"/>
                  </a:lnTo>
                  <a:lnTo>
                    <a:pt x="396566" y="475124"/>
                  </a:lnTo>
                  <a:close/>
                  <a:moveTo>
                    <a:pt x="553602" y="471108"/>
                  </a:moveTo>
                  <a:lnTo>
                    <a:pt x="553602" y="396646"/>
                  </a:lnTo>
                  <a:lnTo>
                    <a:pt x="549585" y="396646"/>
                  </a:lnTo>
                  <a:lnTo>
                    <a:pt x="549585" y="471108"/>
                  </a:lnTo>
                  <a:lnTo>
                    <a:pt x="553602" y="471108"/>
                  </a:lnTo>
                  <a:close/>
                  <a:moveTo>
                    <a:pt x="475124" y="314072"/>
                  </a:moveTo>
                  <a:lnTo>
                    <a:pt x="475124" y="239610"/>
                  </a:lnTo>
                  <a:lnTo>
                    <a:pt x="471108" y="239610"/>
                  </a:lnTo>
                  <a:lnTo>
                    <a:pt x="471108" y="314072"/>
                  </a:lnTo>
                  <a:lnTo>
                    <a:pt x="475124" y="314072"/>
                  </a:lnTo>
                  <a:close/>
                  <a:moveTo>
                    <a:pt x="628063" y="946152"/>
                  </a:moveTo>
                  <a:lnTo>
                    <a:pt x="628063" y="1020613"/>
                  </a:lnTo>
                  <a:lnTo>
                    <a:pt x="632080" y="1020613"/>
                  </a:lnTo>
                  <a:lnTo>
                    <a:pt x="632080" y="946152"/>
                  </a:lnTo>
                  <a:lnTo>
                    <a:pt x="628063" y="946152"/>
                  </a:lnTo>
                  <a:close/>
                  <a:moveTo>
                    <a:pt x="553602" y="314072"/>
                  </a:moveTo>
                  <a:lnTo>
                    <a:pt x="553602" y="239610"/>
                  </a:lnTo>
                  <a:lnTo>
                    <a:pt x="549585" y="239610"/>
                  </a:lnTo>
                  <a:lnTo>
                    <a:pt x="549585" y="314072"/>
                  </a:lnTo>
                  <a:lnTo>
                    <a:pt x="553602" y="314072"/>
                  </a:lnTo>
                  <a:close/>
                  <a:moveTo>
                    <a:pt x="475124" y="471108"/>
                  </a:moveTo>
                  <a:lnTo>
                    <a:pt x="475124" y="396646"/>
                  </a:lnTo>
                  <a:lnTo>
                    <a:pt x="471108" y="396646"/>
                  </a:lnTo>
                  <a:lnTo>
                    <a:pt x="471108" y="471108"/>
                  </a:lnTo>
                  <a:lnTo>
                    <a:pt x="475124" y="471108"/>
                  </a:lnTo>
                  <a:close/>
                  <a:moveTo>
                    <a:pt x="1177649" y="789116"/>
                  </a:moveTo>
                  <a:lnTo>
                    <a:pt x="1177649" y="863577"/>
                  </a:lnTo>
                  <a:lnTo>
                    <a:pt x="1181665" y="863577"/>
                  </a:lnTo>
                  <a:lnTo>
                    <a:pt x="1181665" y="789116"/>
                  </a:lnTo>
                  <a:lnTo>
                    <a:pt x="1177649" y="789116"/>
                  </a:lnTo>
                  <a:close/>
                  <a:moveTo>
                    <a:pt x="396566" y="632080"/>
                  </a:moveTo>
                  <a:lnTo>
                    <a:pt x="392550" y="632080"/>
                  </a:lnTo>
                  <a:lnTo>
                    <a:pt x="392550" y="706541"/>
                  </a:lnTo>
                  <a:lnTo>
                    <a:pt x="396566" y="706541"/>
                  </a:lnTo>
                  <a:lnTo>
                    <a:pt x="396566" y="632080"/>
                  </a:lnTo>
                  <a:close/>
                  <a:moveTo>
                    <a:pt x="396566" y="314072"/>
                  </a:moveTo>
                  <a:lnTo>
                    <a:pt x="396566" y="239610"/>
                  </a:lnTo>
                  <a:lnTo>
                    <a:pt x="392550" y="239610"/>
                  </a:lnTo>
                  <a:lnTo>
                    <a:pt x="392550" y="314072"/>
                  </a:lnTo>
                  <a:lnTo>
                    <a:pt x="396566" y="314072"/>
                  </a:lnTo>
                  <a:close/>
                  <a:moveTo>
                    <a:pt x="1099171" y="789116"/>
                  </a:moveTo>
                  <a:lnTo>
                    <a:pt x="1099171" y="863577"/>
                  </a:lnTo>
                  <a:lnTo>
                    <a:pt x="1103187" y="863577"/>
                  </a:lnTo>
                  <a:lnTo>
                    <a:pt x="1103187" y="789116"/>
                  </a:lnTo>
                  <a:lnTo>
                    <a:pt x="1099171" y="789116"/>
                  </a:lnTo>
                  <a:close/>
                  <a:moveTo>
                    <a:pt x="318088" y="314072"/>
                  </a:moveTo>
                  <a:lnTo>
                    <a:pt x="318088" y="239610"/>
                  </a:lnTo>
                  <a:lnTo>
                    <a:pt x="314072" y="239610"/>
                  </a:lnTo>
                  <a:lnTo>
                    <a:pt x="314072" y="314072"/>
                  </a:lnTo>
                  <a:lnTo>
                    <a:pt x="318088" y="314072"/>
                  </a:lnTo>
                  <a:close/>
                  <a:moveTo>
                    <a:pt x="1570198" y="946152"/>
                  </a:moveTo>
                  <a:lnTo>
                    <a:pt x="1570198" y="1020613"/>
                  </a:lnTo>
                  <a:lnTo>
                    <a:pt x="1574215" y="1020613"/>
                  </a:lnTo>
                  <a:lnTo>
                    <a:pt x="1574215" y="946152"/>
                  </a:lnTo>
                  <a:lnTo>
                    <a:pt x="1570198" y="946152"/>
                  </a:lnTo>
                  <a:close/>
                  <a:moveTo>
                    <a:pt x="1260223" y="471108"/>
                  </a:moveTo>
                  <a:lnTo>
                    <a:pt x="1260223" y="396646"/>
                  </a:lnTo>
                  <a:lnTo>
                    <a:pt x="1256207" y="396646"/>
                  </a:lnTo>
                  <a:lnTo>
                    <a:pt x="1256207" y="471108"/>
                  </a:lnTo>
                  <a:lnTo>
                    <a:pt x="1260223" y="471108"/>
                  </a:lnTo>
                  <a:close/>
                  <a:moveTo>
                    <a:pt x="2041306" y="471108"/>
                  </a:moveTo>
                  <a:lnTo>
                    <a:pt x="2045322" y="471108"/>
                  </a:lnTo>
                  <a:lnTo>
                    <a:pt x="2045322" y="396646"/>
                  </a:lnTo>
                  <a:lnTo>
                    <a:pt x="2041306" y="396646"/>
                  </a:lnTo>
                  <a:lnTo>
                    <a:pt x="2041306" y="471108"/>
                  </a:lnTo>
                  <a:close/>
                  <a:moveTo>
                    <a:pt x="549585" y="1181666"/>
                  </a:moveTo>
                  <a:lnTo>
                    <a:pt x="549585" y="1256127"/>
                  </a:lnTo>
                  <a:lnTo>
                    <a:pt x="553602" y="1256127"/>
                  </a:lnTo>
                  <a:lnTo>
                    <a:pt x="553602" y="1181666"/>
                  </a:lnTo>
                  <a:lnTo>
                    <a:pt x="549585" y="1181666"/>
                  </a:lnTo>
                  <a:close/>
                  <a:moveTo>
                    <a:pt x="1338701" y="471108"/>
                  </a:moveTo>
                  <a:lnTo>
                    <a:pt x="1338701" y="396646"/>
                  </a:lnTo>
                  <a:lnTo>
                    <a:pt x="1334685" y="396646"/>
                  </a:lnTo>
                  <a:lnTo>
                    <a:pt x="1334685" y="471108"/>
                  </a:lnTo>
                  <a:lnTo>
                    <a:pt x="1338701" y="471108"/>
                  </a:lnTo>
                  <a:close/>
                  <a:moveTo>
                    <a:pt x="785099" y="946152"/>
                  </a:moveTo>
                  <a:lnTo>
                    <a:pt x="785099" y="1020613"/>
                  </a:lnTo>
                  <a:lnTo>
                    <a:pt x="789115" y="1020613"/>
                  </a:lnTo>
                  <a:lnTo>
                    <a:pt x="789115" y="946152"/>
                  </a:lnTo>
                  <a:lnTo>
                    <a:pt x="785099" y="946152"/>
                  </a:lnTo>
                  <a:close/>
                  <a:moveTo>
                    <a:pt x="706621" y="1181666"/>
                  </a:moveTo>
                  <a:lnTo>
                    <a:pt x="706621" y="1256127"/>
                  </a:lnTo>
                  <a:lnTo>
                    <a:pt x="710638" y="1256127"/>
                  </a:lnTo>
                  <a:lnTo>
                    <a:pt x="710638" y="1181666"/>
                  </a:lnTo>
                  <a:lnTo>
                    <a:pt x="706621" y="1181666"/>
                  </a:lnTo>
                  <a:close/>
                  <a:moveTo>
                    <a:pt x="1495737" y="471108"/>
                  </a:moveTo>
                  <a:lnTo>
                    <a:pt x="1495737" y="396646"/>
                  </a:lnTo>
                  <a:lnTo>
                    <a:pt x="1491721" y="396646"/>
                  </a:lnTo>
                  <a:lnTo>
                    <a:pt x="1491721" y="471108"/>
                  </a:lnTo>
                  <a:lnTo>
                    <a:pt x="1495737" y="471108"/>
                  </a:lnTo>
                  <a:close/>
                  <a:moveTo>
                    <a:pt x="946151" y="471108"/>
                  </a:moveTo>
                  <a:lnTo>
                    <a:pt x="946151" y="396646"/>
                  </a:lnTo>
                  <a:lnTo>
                    <a:pt x="942135" y="396646"/>
                  </a:lnTo>
                  <a:lnTo>
                    <a:pt x="942135" y="471108"/>
                  </a:lnTo>
                  <a:lnTo>
                    <a:pt x="946151" y="471108"/>
                  </a:lnTo>
                  <a:close/>
                  <a:moveTo>
                    <a:pt x="471108" y="1181666"/>
                  </a:moveTo>
                  <a:lnTo>
                    <a:pt x="471108" y="1256127"/>
                  </a:lnTo>
                  <a:lnTo>
                    <a:pt x="475124" y="1256127"/>
                  </a:lnTo>
                  <a:lnTo>
                    <a:pt x="475124" y="1181666"/>
                  </a:lnTo>
                  <a:lnTo>
                    <a:pt x="471108" y="1181666"/>
                  </a:lnTo>
                  <a:close/>
                  <a:moveTo>
                    <a:pt x="628063" y="1181666"/>
                  </a:moveTo>
                  <a:lnTo>
                    <a:pt x="628063" y="1256127"/>
                  </a:lnTo>
                  <a:lnTo>
                    <a:pt x="632080" y="1256127"/>
                  </a:lnTo>
                  <a:lnTo>
                    <a:pt x="632080" y="1181666"/>
                  </a:lnTo>
                  <a:lnTo>
                    <a:pt x="628063" y="1181666"/>
                  </a:lnTo>
                  <a:close/>
                  <a:moveTo>
                    <a:pt x="710638" y="706622"/>
                  </a:moveTo>
                  <a:lnTo>
                    <a:pt x="710638" y="632160"/>
                  </a:lnTo>
                  <a:lnTo>
                    <a:pt x="706621" y="632160"/>
                  </a:lnTo>
                  <a:lnTo>
                    <a:pt x="706621" y="706622"/>
                  </a:lnTo>
                  <a:lnTo>
                    <a:pt x="710638" y="706622"/>
                  </a:lnTo>
                  <a:close/>
                  <a:moveTo>
                    <a:pt x="1417259" y="471108"/>
                  </a:moveTo>
                  <a:lnTo>
                    <a:pt x="1417259" y="396646"/>
                  </a:lnTo>
                  <a:lnTo>
                    <a:pt x="1413243" y="396646"/>
                  </a:lnTo>
                  <a:lnTo>
                    <a:pt x="1413243" y="471108"/>
                  </a:lnTo>
                  <a:lnTo>
                    <a:pt x="1417259" y="471108"/>
                  </a:lnTo>
                  <a:close/>
                  <a:moveTo>
                    <a:pt x="1177649" y="867674"/>
                  </a:moveTo>
                  <a:lnTo>
                    <a:pt x="1177649" y="942136"/>
                  </a:lnTo>
                  <a:lnTo>
                    <a:pt x="1181665" y="942136"/>
                  </a:lnTo>
                  <a:lnTo>
                    <a:pt x="1181665" y="867674"/>
                  </a:lnTo>
                  <a:lnTo>
                    <a:pt x="1177649" y="867674"/>
                  </a:lnTo>
                  <a:close/>
                  <a:moveTo>
                    <a:pt x="706621" y="946152"/>
                  </a:moveTo>
                  <a:lnTo>
                    <a:pt x="706621" y="1020613"/>
                  </a:lnTo>
                  <a:lnTo>
                    <a:pt x="710638" y="1020613"/>
                  </a:lnTo>
                  <a:lnTo>
                    <a:pt x="710638" y="946152"/>
                  </a:lnTo>
                  <a:lnTo>
                    <a:pt x="706621" y="946152"/>
                  </a:lnTo>
                  <a:close/>
                  <a:moveTo>
                    <a:pt x="1024629" y="471108"/>
                  </a:moveTo>
                  <a:lnTo>
                    <a:pt x="1024629" y="396646"/>
                  </a:lnTo>
                  <a:lnTo>
                    <a:pt x="1020613" y="396646"/>
                  </a:lnTo>
                  <a:lnTo>
                    <a:pt x="1020613" y="471108"/>
                  </a:lnTo>
                  <a:lnTo>
                    <a:pt x="1024629" y="471108"/>
                  </a:lnTo>
                  <a:close/>
                  <a:moveTo>
                    <a:pt x="314072" y="1181666"/>
                  </a:moveTo>
                  <a:lnTo>
                    <a:pt x="314072" y="1256127"/>
                  </a:lnTo>
                  <a:lnTo>
                    <a:pt x="318088" y="1256127"/>
                  </a:lnTo>
                  <a:lnTo>
                    <a:pt x="318088" y="1181666"/>
                  </a:lnTo>
                  <a:lnTo>
                    <a:pt x="314072" y="1181666"/>
                  </a:lnTo>
                  <a:close/>
                  <a:moveTo>
                    <a:pt x="628063" y="867674"/>
                  </a:moveTo>
                  <a:lnTo>
                    <a:pt x="628063" y="942136"/>
                  </a:lnTo>
                  <a:lnTo>
                    <a:pt x="632080" y="942136"/>
                  </a:lnTo>
                  <a:lnTo>
                    <a:pt x="632080" y="867674"/>
                  </a:lnTo>
                  <a:lnTo>
                    <a:pt x="628063" y="867674"/>
                  </a:lnTo>
                  <a:close/>
                  <a:moveTo>
                    <a:pt x="785099" y="789116"/>
                  </a:moveTo>
                  <a:lnTo>
                    <a:pt x="785099" y="863577"/>
                  </a:lnTo>
                  <a:lnTo>
                    <a:pt x="789115" y="863577"/>
                  </a:lnTo>
                  <a:lnTo>
                    <a:pt x="789115" y="789116"/>
                  </a:lnTo>
                  <a:lnTo>
                    <a:pt x="785099" y="789116"/>
                  </a:lnTo>
                  <a:close/>
                  <a:moveTo>
                    <a:pt x="392550" y="1181666"/>
                  </a:moveTo>
                  <a:lnTo>
                    <a:pt x="392550" y="1256127"/>
                  </a:lnTo>
                  <a:lnTo>
                    <a:pt x="396566" y="1256127"/>
                  </a:lnTo>
                  <a:lnTo>
                    <a:pt x="396566" y="1181666"/>
                  </a:lnTo>
                  <a:lnTo>
                    <a:pt x="392550" y="1181666"/>
                  </a:lnTo>
                  <a:close/>
                  <a:moveTo>
                    <a:pt x="396566" y="396566"/>
                  </a:moveTo>
                  <a:lnTo>
                    <a:pt x="392550" y="396566"/>
                  </a:lnTo>
                  <a:lnTo>
                    <a:pt x="392550" y="471028"/>
                  </a:lnTo>
                  <a:lnTo>
                    <a:pt x="396566" y="471028"/>
                  </a:lnTo>
                  <a:lnTo>
                    <a:pt x="396566" y="396566"/>
                  </a:lnTo>
                  <a:close/>
                  <a:moveTo>
                    <a:pt x="1103187" y="471108"/>
                  </a:moveTo>
                  <a:lnTo>
                    <a:pt x="1103187" y="396646"/>
                  </a:lnTo>
                  <a:lnTo>
                    <a:pt x="1099171" y="396646"/>
                  </a:lnTo>
                  <a:lnTo>
                    <a:pt x="1099171" y="471108"/>
                  </a:lnTo>
                  <a:lnTo>
                    <a:pt x="1103187" y="471108"/>
                  </a:lnTo>
                  <a:close/>
                  <a:moveTo>
                    <a:pt x="706621" y="789116"/>
                  </a:moveTo>
                  <a:lnTo>
                    <a:pt x="706621" y="863577"/>
                  </a:lnTo>
                  <a:lnTo>
                    <a:pt x="710638" y="863577"/>
                  </a:lnTo>
                  <a:lnTo>
                    <a:pt x="710638" y="789116"/>
                  </a:lnTo>
                  <a:lnTo>
                    <a:pt x="706621" y="789116"/>
                  </a:lnTo>
                  <a:close/>
                  <a:moveTo>
                    <a:pt x="1181665" y="471108"/>
                  </a:moveTo>
                  <a:lnTo>
                    <a:pt x="1181665" y="396646"/>
                  </a:lnTo>
                  <a:lnTo>
                    <a:pt x="1177649" y="396646"/>
                  </a:lnTo>
                  <a:lnTo>
                    <a:pt x="1177649" y="471108"/>
                  </a:lnTo>
                  <a:lnTo>
                    <a:pt x="1181665" y="471108"/>
                  </a:lnTo>
                  <a:close/>
                  <a:moveTo>
                    <a:pt x="2119784" y="1560319"/>
                  </a:moveTo>
                  <a:lnTo>
                    <a:pt x="2123800" y="1560319"/>
                  </a:lnTo>
                  <a:lnTo>
                    <a:pt x="2123800" y="1495738"/>
                  </a:lnTo>
                  <a:lnTo>
                    <a:pt x="2119784" y="1495738"/>
                  </a:lnTo>
                  <a:lnTo>
                    <a:pt x="2119784" y="1560319"/>
                  </a:lnTo>
                  <a:close/>
                  <a:moveTo>
                    <a:pt x="239530" y="553602"/>
                  </a:moveTo>
                  <a:lnTo>
                    <a:pt x="235514" y="553602"/>
                  </a:lnTo>
                  <a:lnTo>
                    <a:pt x="235514" y="628064"/>
                  </a:lnTo>
                  <a:lnTo>
                    <a:pt x="239530" y="628064"/>
                  </a:lnTo>
                  <a:lnTo>
                    <a:pt x="239530" y="553602"/>
                  </a:lnTo>
                  <a:close/>
                  <a:moveTo>
                    <a:pt x="1491721" y="1560319"/>
                  </a:moveTo>
                  <a:lnTo>
                    <a:pt x="1495737" y="1560319"/>
                  </a:lnTo>
                  <a:lnTo>
                    <a:pt x="1495737" y="1495738"/>
                  </a:lnTo>
                  <a:lnTo>
                    <a:pt x="1491721" y="1495738"/>
                  </a:lnTo>
                  <a:lnTo>
                    <a:pt x="1491721" y="1560319"/>
                  </a:lnTo>
                  <a:close/>
                  <a:moveTo>
                    <a:pt x="1413243" y="1560319"/>
                  </a:moveTo>
                  <a:lnTo>
                    <a:pt x="1417259" y="1560319"/>
                  </a:lnTo>
                  <a:lnTo>
                    <a:pt x="1417259" y="1495738"/>
                  </a:lnTo>
                  <a:lnTo>
                    <a:pt x="1413243" y="1495738"/>
                  </a:lnTo>
                  <a:lnTo>
                    <a:pt x="1413243" y="1560319"/>
                  </a:lnTo>
                  <a:close/>
                  <a:moveTo>
                    <a:pt x="239530" y="475124"/>
                  </a:moveTo>
                  <a:lnTo>
                    <a:pt x="235514" y="475124"/>
                  </a:lnTo>
                  <a:lnTo>
                    <a:pt x="235514" y="549586"/>
                  </a:lnTo>
                  <a:lnTo>
                    <a:pt x="239530" y="549586"/>
                  </a:lnTo>
                  <a:lnTo>
                    <a:pt x="239530" y="475124"/>
                  </a:lnTo>
                  <a:close/>
                  <a:moveTo>
                    <a:pt x="1570198" y="1560319"/>
                  </a:moveTo>
                  <a:lnTo>
                    <a:pt x="1574215" y="1560319"/>
                  </a:lnTo>
                  <a:lnTo>
                    <a:pt x="1574215" y="1495738"/>
                  </a:lnTo>
                  <a:lnTo>
                    <a:pt x="1570198" y="1495738"/>
                  </a:lnTo>
                  <a:lnTo>
                    <a:pt x="1570198" y="1560319"/>
                  </a:lnTo>
                  <a:close/>
                  <a:moveTo>
                    <a:pt x="239530" y="396566"/>
                  </a:moveTo>
                  <a:lnTo>
                    <a:pt x="235514" y="396566"/>
                  </a:lnTo>
                  <a:lnTo>
                    <a:pt x="235514" y="471028"/>
                  </a:lnTo>
                  <a:lnTo>
                    <a:pt x="239530" y="471028"/>
                  </a:lnTo>
                  <a:lnTo>
                    <a:pt x="239530" y="396566"/>
                  </a:lnTo>
                  <a:close/>
                  <a:moveTo>
                    <a:pt x="628063" y="1560319"/>
                  </a:moveTo>
                  <a:lnTo>
                    <a:pt x="632080" y="1560319"/>
                  </a:lnTo>
                  <a:lnTo>
                    <a:pt x="632080" y="1495738"/>
                  </a:lnTo>
                  <a:lnTo>
                    <a:pt x="628063" y="1495738"/>
                  </a:lnTo>
                  <a:lnTo>
                    <a:pt x="628063" y="1560319"/>
                  </a:lnTo>
                  <a:close/>
                  <a:moveTo>
                    <a:pt x="239530" y="789116"/>
                  </a:moveTo>
                  <a:lnTo>
                    <a:pt x="235514" y="789116"/>
                  </a:lnTo>
                  <a:lnTo>
                    <a:pt x="235514" y="863577"/>
                  </a:lnTo>
                  <a:lnTo>
                    <a:pt x="239530" y="863577"/>
                  </a:lnTo>
                  <a:lnTo>
                    <a:pt x="239530" y="789116"/>
                  </a:lnTo>
                  <a:close/>
                  <a:moveTo>
                    <a:pt x="239530" y="710638"/>
                  </a:moveTo>
                  <a:lnTo>
                    <a:pt x="235514" y="710638"/>
                  </a:lnTo>
                  <a:lnTo>
                    <a:pt x="235514" y="785100"/>
                  </a:lnTo>
                  <a:lnTo>
                    <a:pt x="239530" y="785100"/>
                  </a:lnTo>
                  <a:lnTo>
                    <a:pt x="239530" y="710638"/>
                  </a:lnTo>
                  <a:close/>
                  <a:moveTo>
                    <a:pt x="1648756" y="1560319"/>
                  </a:moveTo>
                  <a:lnTo>
                    <a:pt x="1652773" y="1560319"/>
                  </a:lnTo>
                  <a:lnTo>
                    <a:pt x="1652773" y="1495738"/>
                  </a:lnTo>
                  <a:lnTo>
                    <a:pt x="1648756" y="1495738"/>
                  </a:lnTo>
                  <a:lnTo>
                    <a:pt x="1648756" y="1560319"/>
                  </a:lnTo>
                  <a:close/>
                  <a:moveTo>
                    <a:pt x="239530" y="632080"/>
                  </a:moveTo>
                  <a:lnTo>
                    <a:pt x="235514" y="632080"/>
                  </a:lnTo>
                  <a:lnTo>
                    <a:pt x="235514" y="706541"/>
                  </a:lnTo>
                  <a:lnTo>
                    <a:pt x="239530" y="706541"/>
                  </a:lnTo>
                  <a:lnTo>
                    <a:pt x="239530" y="632080"/>
                  </a:lnTo>
                  <a:close/>
                  <a:moveTo>
                    <a:pt x="863657" y="1560319"/>
                  </a:moveTo>
                  <a:lnTo>
                    <a:pt x="867673" y="1560319"/>
                  </a:lnTo>
                  <a:lnTo>
                    <a:pt x="867673" y="1495738"/>
                  </a:lnTo>
                  <a:lnTo>
                    <a:pt x="863657" y="1495738"/>
                  </a:lnTo>
                  <a:lnTo>
                    <a:pt x="863657" y="1560319"/>
                  </a:lnTo>
                  <a:close/>
                  <a:moveTo>
                    <a:pt x="1805792" y="1560319"/>
                  </a:moveTo>
                  <a:lnTo>
                    <a:pt x="1809809" y="1560319"/>
                  </a:lnTo>
                  <a:lnTo>
                    <a:pt x="1809809" y="1495738"/>
                  </a:lnTo>
                  <a:lnTo>
                    <a:pt x="1805792" y="1495738"/>
                  </a:lnTo>
                  <a:lnTo>
                    <a:pt x="1805792" y="1560319"/>
                  </a:lnTo>
                  <a:close/>
                  <a:moveTo>
                    <a:pt x="942135" y="1560319"/>
                  </a:moveTo>
                  <a:lnTo>
                    <a:pt x="946151" y="1560319"/>
                  </a:lnTo>
                  <a:lnTo>
                    <a:pt x="946151" y="1495738"/>
                  </a:lnTo>
                  <a:lnTo>
                    <a:pt x="942135" y="1495738"/>
                  </a:lnTo>
                  <a:lnTo>
                    <a:pt x="942135" y="1560319"/>
                  </a:lnTo>
                  <a:close/>
                  <a:moveTo>
                    <a:pt x="785099" y="1560319"/>
                  </a:moveTo>
                  <a:lnTo>
                    <a:pt x="789115" y="1560319"/>
                  </a:lnTo>
                  <a:lnTo>
                    <a:pt x="789115" y="1495738"/>
                  </a:lnTo>
                  <a:lnTo>
                    <a:pt x="785099" y="1495738"/>
                  </a:lnTo>
                  <a:lnTo>
                    <a:pt x="785099" y="1560319"/>
                  </a:lnTo>
                  <a:close/>
                  <a:moveTo>
                    <a:pt x="706621" y="1560319"/>
                  </a:moveTo>
                  <a:lnTo>
                    <a:pt x="710638" y="1560319"/>
                  </a:lnTo>
                  <a:lnTo>
                    <a:pt x="710638" y="1495738"/>
                  </a:lnTo>
                  <a:lnTo>
                    <a:pt x="706621" y="1495738"/>
                  </a:lnTo>
                  <a:lnTo>
                    <a:pt x="706621" y="1560319"/>
                  </a:lnTo>
                  <a:close/>
                  <a:moveTo>
                    <a:pt x="1020613" y="1560319"/>
                  </a:moveTo>
                  <a:lnTo>
                    <a:pt x="1024629" y="1560319"/>
                  </a:lnTo>
                  <a:lnTo>
                    <a:pt x="1024629" y="1495738"/>
                  </a:lnTo>
                  <a:lnTo>
                    <a:pt x="1020613" y="1495738"/>
                  </a:lnTo>
                  <a:lnTo>
                    <a:pt x="1020613" y="1560319"/>
                  </a:lnTo>
                  <a:close/>
                  <a:moveTo>
                    <a:pt x="239530" y="239530"/>
                  </a:moveTo>
                  <a:lnTo>
                    <a:pt x="235514" y="239530"/>
                  </a:lnTo>
                  <a:lnTo>
                    <a:pt x="235514" y="313992"/>
                  </a:lnTo>
                  <a:lnTo>
                    <a:pt x="239530" y="313992"/>
                  </a:lnTo>
                  <a:lnTo>
                    <a:pt x="239530" y="239530"/>
                  </a:lnTo>
                  <a:close/>
                  <a:moveTo>
                    <a:pt x="1256207" y="1560319"/>
                  </a:moveTo>
                  <a:lnTo>
                    <a:pt x="1260223" y="1560319"/>
                  </a:lnTo>
                  <a:lnTo>
                    <a:pt x="1260223" y="1495738"/>
                  </a:lnTo>
                  <a:lnTo>
                    <a:pt x="1256207" y="1495738"/>
                  </a:lnTo>
                  <a:lnTo>
                    <a:pt x="1256207" y="1560319"/>
                  </a:lnTo>
                  <a:close/>
                  <a:moveTo>
                    <a:pt x="239530" y="318088"/>
                  </a:moveTo>
                  <a:lnTo>
                    <a:pt x="235514" y="318088"/>
                  </a:lnTo>
                  <a:lnTo>
                    <a:pt x="235514" y="392550"/>
                  </a:lnTo>
                  <a:lnTo>
                    <a:pt x="239530" y="392550"/>
                  </a:lnTo>
                  <a:lnTo>
                    <a:pt x="239530" y="318088"/>
                  </a:lnTo>
                  <a:close/>
                  <a:moveTo>
                    <a:pt x="1177649" y="1560319"/>
                  </a:moveTo>
                  <a:lnTo>
                    <a:pt x="1181665" y="1560319"/>
                  </a:lnTo>
                  <a:lnTo>
                    <a:pt x="1181665" y="1495738"/>
                  </a:lnTo>
                  <a:lnTo>
                    <a:pt x="1177649" y="1495738"/>
                  </a:lnTo>
                  <a:lnTo>
                    <a:pt x="1177649" y="1560319"/>
                  </a:lnTo>
                  <a:close/>
                  <a:moveTo>
                    <a:pt x="1099171" y="1560319"/>
                  </a:moveTo>
                  <a:lnTo>
                    <a:pt x="1103187" y="1560319"/>
                  </a:lnTo>
                  <a:lnTo>
                    <a:pt x="1103187" y="1495738"/>
                  </a:lnTo>
                  <a:lnTo>
                    <a:pt x="1099171" y="1495738"/>
                  </a:lnTo>
                  <a:lnTo>
                    <a:pt x="1099171" y="1560319"/>
                  </a:lnTo>
                  <a:close/>
                  <a:moveTo>
                    <a:pt x="1334685" y="1560319"/>
                  </a:moveTo>
                  <a:lnTo>
                    <a:pt x="1338701" y="1560319"/>
                  </a:lnTo>
                  <a:lnTo>
                    <a:pt x="1338701" y="1495738"/>
                  </a:lnTo>
                  <a:lnTo>
                    <a:pt x="1334685" y="1495738"/>
                  </a:lnTo>
                  <a:lnTo>
                    <a:pt x="1334685" y="1560319"/>
                  </a:lnTo>
                  <a:close/>
                  <a:moveTo>
                    <a:pt x="1727234" y="1560319"/>
                  </a:moveTo>
                  <a:lnTo>
                    <a:pt x="1731250" y="1560319"/>
                  </a:lnTo>
                  <a:lnTo>
                    <a:pt x="1731250" y="1495738"/>
                  </a:lnTo>
                  <a:lnTo>
                    <a:pt x="1727234" y="1495738"/>
                  </a:lnTo>
                  <a:lnTo>
                    <a:pt x="1727234" y="1560319"/>
                  </a:lnTo>
                  <a:close/>
                  <a:moveTo>
                    <a:pt x="1648756" y="946152"/>
                  </a:moveTo>
                  <a:lnTo>
                    <a:pt x="1648756" y="1020613"/>
                  </a:lnTo>
                  <a:lnTo>
                    <a:pt x="1652773" y="1020613"/>
                  </a:lnTo>
                  <a:lnTo>
                    <a:pt x="1652773" y="946152"/>
                  </a:lnTo>
                  <a:lnTo>
                    <a:pt x="1648756" y="946152"/>
                  </a:lnTo>
                  <a:close/>
                  <a:moveTo>
                    <a:pt x="2198342" y="1099172"/>
                  </a:moveTo>
                  <a:lnTo>
                    <a:pt x="2202358" y="1099172"/>
                  </a:lnTo>
                  <a:lnTo>
                    <a:pt x="2202358" y="1024710"/>
                  </a:lnTo>
                  <a:lnTo>
                    <a:pt x="2198342" y="1024710"/>
                  </a:lnTo>
                  <a:lnTo>
                    <a:pt x="2198342" y="1099172"/>
                  </a:lnTo>
                  <a:close/>
                  <a:moveTo>
                    <a:pt x="2198342" y="1177649"/>
                  </a:moveTo>
                  <a:lnTo>
                    <a:pt x="2202358" y="1177649"/>
                  </a:lnTo>
                  <a:lnTo>
                    <a:pt x="2202358" y="1103188"/>
                  </a:lnTo>
                  <a:lnTo>
                    <a:pt x="2198342" y="1103188"/>
                  </a:lnTo>
                  <a:lnTo>
                    <a:pt x="2198342" y="1177649"/>
                  </a:lnTo>
                  <a:close/>
                  <a:moveTo>
                    <a:pt x="2276820" y="1560319"/>
                  </a:moveTo>
                  <a:lnTo>
                    <a:pt x="2280836" y="1560319"/>
                  </a:lnTo>
                  <a:lnTo>
                    <a:pt x="2280836" y="1495738"/>
                  </a:lnTo>
                  <a:lnTo>
                    <a:pt x="2276820" y="1495738"/>
                  </a:lnTo>
                  <a:lnTo>
                    <a:pt x="2276820" y="1560319"/>
                  </a:lnTo>
                  <a:close/>
                  <a:moveTo>
                    <a:pt x="2355378" y="1560319"/>
                  </a:moveTo>
                  <a:lnTo>
                    <a:pt x="2359394" y="1560319"/>
                  </a:lnTo>
                  <a:lnTo>
                    <a:pt x="2359394" y="1495738"/>
                  </a:lnTo>
                  <a:lnTo>
                    <a:pt x="2355378" y="1495738"/>
                  </a:lnTo>
                  <a:lnTo>
                    <a:pt x="2355378" y="1560319"/>
                  </a:lnTo>
                  <a:close/>
                  <a:moveTo>
                    <a:pt x="239530" y="867674"/>
                  </a:moveTo>
                  <a:lnTo>
                    <a:pt x="235514" y="867674"/>
                  </a:lnTo>
                  <a:lnTo>
                    <a:pt x="235514" y="942136"/>
                  </a:lnTo>
                  <a:lnTo>
                    <a:pt x="239530" y="942136"/>
                  </a:lnTo>
                  <a:lnTo>
                    <a:pt x="239530" y="867674"/>
                  </a:lnTo>
                  <a:close/>
                  <a:moveTo>
                    <a:pt x="2198342" y="628064"/>
                  </a:moveTo>
                  <a:lnTo>
                    <a:pt x="2202358" y="628064"/>
                  </a:lnTo>
                  <a:lnTo>
                    <a:pt x="2202358" y="553602"/>
                  </a:lnTo>
                  <a:lnTo>
                    <a:pt x="2198342" y="553602"/>
                  </a:lnTo>
                  <a:lnTo>
                    <a:pt x="2198342" y="628064"/>
                  </a:lnTo>
                  <a:close/>
                  <a:moveTo>
                    <a:pt x="2198342" y="706622"/>
                  </a:moveTo>
                  <a:lnTo>
                    <a:pt x="2202358" y="706622"/>
                  </a:lnTo>
                  <a:lnTo>
                    <a:pt x="2202358" y="632160"/>
                  </a:lnTo>
                  <a:lnTo>
                    <a:pt x="2198342" y="632160"/>
                  </a:lnTo>
                  <a:lnTo>
                    <a:pt x="2198342" y="706622"/>
                  </a:lnTo>
                  <a:close/>
                  <a:moveTo>
                    <a:pt x="2198342" y="785100"/>
                  </a:moveTo>
                  <a:lnTo>
                    <a:pt x="2202358" y="785100"/>
                  </a:lnTo>
                  <a:lnTo>
                    <a:pt x="2202358" y="710638"/>
                  </a:lnTo>
                  <a:lnTo>
                    <a:pt x="2198342" y="710638"/>
                  </a:lnTo>
                  <a:lnTo>
                    <a:pt x="2198342" y="785100"/>
                  </a:lnTo>
                  <a:close/>
                  <a:moveTo>
                    <a:pt x="2198342" y="863658"/>
                  </a:moveTo>
                  <a:lnTo>
                    <a:pt x="2202358" y="863658"/>
                  </a:lnTo>
                  <a:lnTo>
                    <a:pt x="2202358" y="789196"/>
                  </a:lnTo>
                  <a:lnTo>
                    <a:pt x="2198342" y="789196"/>
                  </a:lnTo>
                  <a:lnTo>
                    <a:pt x="2198342" y="863658"/>
                  </a:lnTo>
                  <a:close/>
                  <a:moveTo>
                    <a:pt x="2198342" y="942136"/>
                  </a:moveTo>
                  <a:lnTo>
                    <a:pt x="2202358" y="942136"/>
                  </a:lnTo>
                  <a:lnTo>
                    <a:pt x="2202358" y="867674"/>
                  </a:lnTo>
                  <a:lnTo>
                    <a:pt x="2198342" y="867674"/>
                  </a:lnTo>
                  <a:lnTo>
                    <a:pt x="2198342" y="942136"/>
                  </a:lnTo>
                  <a:close/>
                  <a:moveTo>
                    <a:pt x="2198342" y="1020613"/>
                  </a:moveTo>
                  <a:lnTo>
                    <a:pt x="2202358" y="1020613"/>
                  </a:lnTo>
                  <a:lnTo>
                    <a:pt x="2202358" y="946152"/>
                  </a:lnTo>
                  <a:lnTo>
                    <a:pt x="2198342" y="946152"/>
                  </a:lnTo>
                  <a:lnTo>
                    <a:pt x="2198342" y="1020613"/>
                  </a:lnTo>
                  <a:close/>
                  <a:moveTo>
                    <a:pt x="2041306" y="1560319"/>
                  </a:moveTo>
                  <a:lnTo>
                    <a:pt x="2045322" y="1560319"/>
                  </a:lnTo>
                  <a:lnTo>
                    <a:pt x="2045322" y="1495738"/>
                  </a:lnTo>
                  <a:lnTo>
                    <a:pt x="2041306" y="1495738"/>
                  </a:lnTo>
                  <a:lnTo>
                    <a:pt x="2041306" y="1560319"/>
                  </a:lnTo>
                  <a:close/>
                  <a:moveTo>
                    <a:pt x="1570198" y="1181666"/>
                  </a:moveTo>
                  <a:lnTo>
                    <a:pt x="1570198" y="1256127"/>
                  </a:lnTo>
                  <a:lnTo>
                    <a:pt x="1574215" y="1256127"/>
                  </a:lnTo>
                  <a:lnTo>
                    <a:pt x="1574215" y="1181666"/>
                  </a:lnTo>
                  <a:lnTo>
                    <a:pt x="1570198" y="1181666"/>
                  </a:lnTo>
                  <a:close/>
                  <a:moveTo>
                    <a:pt x="239530" y="1024630"/>
                  </a:moveTo>
                  <a:lnTo>
                    <a:pt x="235514" y="1024630"/>
                  </a:lnTo>
                  <a:lnTo>
                    <a:pt x="235514" y="1099091"/>
                  </a:lnTo>
                  <a:lnTo>
                    <a:pt x="239530" y="1099091"/>
                  </a:lnTo>
                  <a:lnTo>
                    <a:pt x="239530" y="1024630"/>
                  </a:lnTo>
                  <a:close/>
                  <a:moveTo>
                    <a:pt x="2198342" y="1256208"/>
                  </a:moveTo>
                  <a:lnTo>
                    <a:pt x="2202358" y="1256208"/>
                  </a:lnTo>
                  <a:lnTo>
                    <a:pt x="2202358" y="1181746"/>
                  </a:lnTo>
                  <a:lnTo>
                    <a:pt x="2198342" y="1181746"/>
                  </a:lnTo>
                  <a:lnTo>
                    <a:pt x="2198342" y="1256208"/>
                  </a:lnTo>
                  <a:close/>
                  <a:moveTo>
                    <a:pt x="1884270" y="1560319"/>
                  </a:moveTo>
                  <a:lnTo>
                    <a:pt x="1888286" y="1560319"/>
                  </a:lnTo>
                  <a:lnTo>
                    <a:pt x="1888286" y="1495738"/>
                  </a:lnTo>
                  <a:lnTo>
                    <a:pt x="1884270" y="1495738"/>
                  </a:lnTo>
                  <a:lnTo>
                    <a:pt x="1884270" y="1560319"/>
                  </a:lnTo>
                  <a:close/>
                  <a:moveTo>
                    <a:pt x="239530" y="946152"/>
                  </a:moveTo>
                  <a:lnTo>
                    <a:pt x="235514" y="946152"/>
                  </a:lnTo>
                  <a:lnTo>
                    <a:pt x="235514" y="1020613"/>
                  </a:lnTo>
                  <a:lnTo>
                    <a:pt x="239530" y="1020613"/>
                  </a:lnTo>
                  <a:lnTo>
                    <a:pt x="239530" y="946152"/>
                  </a:lnTo>
                  <a:close/>
                  <a:moveTo>
                    <a:pt x="2198342" y="1560319"/>
                  </a:moveTo>
                  <a:lnTo>
                    <a:pt x="2202358" y="1560319"/>
                  </a:lnTo>
                  <a:lnTo>
                    <a:pt x="2202358" y="1495738"/>
                  </a:lnTo>
                  <a:lnTo>
                    <a:pt x="2198342" y="1495738"/>
                  </a:lnTo>
                  <a:lnTo>
                    <a:pt x="2198342" y="1560319"/>
                  </a:lnTo>
                  <a:close/>
                  <a:moveTo>
                    <a:pt x="239530" y="1181666"/>
                  </a:moveTo>
                  <a:lnTo>
                    <a:pt x="235514" y="1181666"/>
                  </a:lnTo>
                  <a:lnTo>
                    <a:pt x="235514" y="1256127"/>
                  </a:lnTo>
                  <a:lnTo>
                    <a:pt x="239530" y="1256127"/>
                  </a:lnTo>
                  <a:lnTo>
                    <a:pt x="239530" y="1181666"/>
                  </a:lnTo>
                  <a:close/>
                  <a:moveTo>
                    <a:pt x="632080" y="314072"/>
                  </a:moveTo>
                  <a:lnTo>
                    <a:pt x="632080" y="239610"/>
                  </a:lnTo>
                  <a:lnTo>
                    <a:pt x="628063" y="239610"/>
                  </a:lnTo>
                  <a:lnTo>
                    <a:pt x="628063" y="314072"/>
                  </a:lnTo>
                  <a:lnTo>
                    <a:pt x="632080" y="314072"/>
                  </a:lnTo>
                  <a:close/>
                  <a:moveTo>
                    <a:pt x="239530" y="1103188"/>
                  </a:moveTo>
                  <a:lnTo>
                    <a:pt x="235514" y="1103188"/>
                  </a:lnTo>
                  <a:lnTo>
                    <a:pt x="235514" y="1177649"/>
                  </a:lnTo>
                  <a:lnTo>
                    <a:pt x="239530" y="1177649"/>
                  </a:lnTo>
                  <a:lnTo>
                    <a:pt x="239530" y="1103188"/>
                  </a:lnTo>
                  <a:close/>
                  <a:moveTo>
                    <a:pt x="1962748" y="1560319"/>
                  </a:moveTo>
                  <a:lnTo>
                    <a:pt x="1966764" y="1560319"/>
                  </a:lnTo>
                  <a:lnTo>
                    <a:pt x="1966764" y="1495738"/>
                  </a:lnTo>
                  <a:lnTo>
                    <a:pt x="1962748" y="1495738"/>
                  </a:lnTo>
                  <a:lnTo>
                    <a:pt x="1962748" y="1560319"/>
                  </a:lnTo>
                  <a:close/>
                  <a:moveTo>
                    <a:pt x="1884270" y="1181666"/>
                  </a:moveTo>
                  <a:lnTo>
                    <a:pt x="1884270" y="1256127"/>
                  </a:lnTo>
                  <a:lnTo>
                    <a:pt x="1888286" y="1256127"/>
                  </a:lnTo>
                  <a:lnTo>
                    <a:pt x="1888286" y="1181666"/>
                  </a:lnTo>
                  <a:lnTo>
                    <a:pt x="1884270" y="1181666"/>
                  </a:lnTo>
                  <a:close/>
                  <a:moveTo>
                    <a:pt x="1570198" y="710638"/>
                  </a:moveTo>
                  <a:lnTo>
                    <a:pt x="1570198" y="785100"/>
                  </a:lnTo>
                  <a:lnTo>
                    <a:pt x="1574215" y="785100"/>
                  </a:lnTo>
                  <a:lnTo>
                    <a:pt x="1574215" y="710638"/>
                  </a:lnTo>
                  <a:lnTo>
                    <a:pt x="1570198" y="710638"/>
                  </a:lnTo>
                  <a:close/>
                  <a:moveTo>
                    <a:pt x="1805792" y="1181666"/>
                  </a:moveTo>
                  <a:lnTo>
                    <a:pt x="1805792" y="1256127"/>
                  </a:lnTo>
                  <a:lnTo>
                    <a:pt x="1809809" y="1256127"/>
                  </a:lnTo>
                  <a:lnTo>
                    <a:pt x="1809809" y="1181666"/>
                  </a:lnTo>
                  <a:lnTo>
                    <a:pt x="1805792" y="1181666"/>
                  </a:lnTo>
                  <a:close/>
                  <a:moveTo>
                    <a:pt x="1256207" y="946152"/>
                  </a:moveTo>
                  <a:lnTo>
                    <a:pt x="1256207" y="1020613"/>
                  </a:lnTo>
                  <a:lnTo>
                    <a:pt x="1260223" y="1020613"/>
                  </a:lnTo>
                  <a:lnTo>
                    <a:pt x="1260223" y="946152"/>
                  </a:lnTo>
                  <a:lnTo>
                    <a:pt x="1256207" y="946152"/>
                  </a:lnTo>
                  <a:close/>
                  <a:moveTo>
                    <a:pt x="1648756" y="710638"/>
                  </a:moveTo>
                  <a:lnTo>
                    <a:pt x="1648756" y="785100"/>
                  </a:lnTo>
                  <a:lnTo>
                    <a:pt x="1652773" y="785100"/>
                  </a:lnTo>
                  <a:lnTo>
                    <a:pt x="1652773" y="710638"/>
                  </a:lnTo>
                  <a:lnTo>
                    <a:pt x="1648756" y="710638"/>
                  </a:lnTo>
                  <a:close/>
                  <a:moveTo>
                    <a:pt x="1020613" y="867674"/>
                  </a:moveTo>
                  <a:lnTo>
                    <a:pt x="1020613" y="942136"/>
                  </a:lnTo>
                  <a:lnTo>
                    <a:pt x="1024629" y="942136"/>
                  </a:lnTo>
                  <a:lnTo>
                    <a:pt x="1024629" y="867674"/>
                  </a:lnTo>
                  <a:lnTo>
                    <a:pt x="1020613" y="867674"/>
                  </a:lnTo>
                  <a:close/>
                  <a:moveTo>
                    <a:pt x="1413243" y="710638"/>
                  </a:moveTo>
                  <a:lnTo>
                    <a:pt x="1413243" y="785100"/>
                  </a:lnTo>
                  <a:lnTo>
                    <a:pt x="1417259" y="785100"/>
                  </a:lnTo>
                  <a:lnTo>
                    <a:pt x="1417259" y="710638"/>
                  </a:lnTo>
                  <a:lnTo>
                    <a:pt x="1413243" y="710638"/>
                  </a:lnTo>
                  <a:close/>
                  <a:moveTo>
                    <a:pt x="1334685" y="946152"/>
                  </a:moveTo>
                  <a:lnTo>
                    <a:pt x="1334685" y="1020613"/>
                  </a:lnTo>
                  <a:lnTo>
                    <a:pt x="1338701" y="1020613"/>
                  </a:lnTo>
                  <a:lnTo>
                    <a:pt x="1338701" y="946152"/>
                  </a:lnTo>
                  <a:lnTo>
                    <a:pt x="1334685" y="946152"/>
                  </a:lnTo>
                  <a:close/>
                  <a:moveTo>
                    <a:pt x="1491721" y="710638"/>
                  </a:moveTo>
                  <a:lnTo>
                    <a:pt x="1491721" y="785100"/>
                  </a:lnTo>
                  <a:lnTo>
                    <a:pt x="1495737" y="785100"/>
                  </a:lnTo>
                  <a:lnTo>
                    <a:pt x="1495737" y="710638"/>
                  </a:lnTo>
                  <a:lnTo>
                    <a:pt x="1491721" y="710638"/>
                  </a:lnTo>
                  <a:close/>
                  <a:moveTo>
                    <a:pt x="1177649" y="946152"/>
                  </a:moveTo>
                  <a:lnTo>
                    <a:pt x="1177649" y="1020613"/>
                  </a:lnTo>
                  <a:lnTo>
                    <a:pt x="1181665" y="1020613"/>
                  </a:lnTo>
                  <a:lnTo>
                    <a:pt x="1181665" y="946152"/>
                  </a:lnTo>
                  <a:lnTo>
                    <a:pt x="1177649" y="946152"/>
                  </a:lnTo>
                  <a:close/>
                  <a:moveTo>
                    <a:pt x="1962748" y="1181666"/>
                  </a:moveTo>
                  <a:lnTo>
                    <a:pt x="1962748" y="1256127"/>
                  </a:lnTo>
                  <a:lnTo>
                    <a:pt x="1966764" y="1256127"/>
                  </a:lnTo>
                  <a:lnTo>
                    <a:pt x="1966764" y="1181666"/>
                  </a:lnTo>
                  <a:lnTo>
                    <a:pt x="1962748" y="1181666"/>
                  </a:lnTo>
                  <a:close/>
                  <a:moveTo>
                    <a:pt x="1731250" y="706622"/>
                  </a:moveTo>
                  <a:lnTo>
                    <a:pt x="1731250" y="632160"/>
                  </a:lnTo>
                  <a:lnTo>
                    <a:pt x="1727234" y="632160"/>
                  </a:lnTo>
                  <a:lnTo>
                    <a:pt x="1727234" y="706622"/>
                  </a:lnTo>
                  <a:lnTo>
                    <a:pt x="1731250" y="706622"/>
                  </a:lnTo>
                  <a:close/>
                  <a:moveTo>
                    <a:pt x="1648756" y="1181666"/>
                  </a:moveTo>
                  <a:lnTo>
                    <a:pt x="1648756" y="1256127"/>
                  </a:lnTo>
                  <a:lnTo>
                    <a:pt x="1652773" y="1256127"/>
                  </a:lnTo>
                  <a:lnTo>
                    <a:pt x="1652773" y="1181666"/>
                  </a:lnTo>
                  <a:lnTo>
                    <a:pt x="1648756" y="1181666"/>
                  </a:lnTo>
                  <a:close/>
                  <a:moveTo>
                    <a:pt x="475124" y="553602"/>
                  </a:moveTo>
                  <a:lnTo>
                    <a:pt x="471108" y="553602"/>
                  </a:lnTo>
                  <a:lnTo>
                    <a:pt x="471108" y="628064"/>
                  </a:lnTo>
                  <a:lnTo>
                    <a:pt x="475124" y="628064"/>
                  </a:lnTo>
                  <a:lnTo>
                    <a:pt x="475124" y="553602"/>
                  </a:lnTo>
                  <a:close/>
                  <a:moveTo>
                    <a:pt x="475124" y="632080"/>
                  </a:moveTo>
                  <a:lnTo>
                    <a:pt x="471108" y="632080"/>
                  </a:lnTo>
                  <a:lnTo>
                    <a:pt x="471108" y="706541"/>
                  </a:lnTo>
                  <a:lnTo>
                    <a:pt x="475124" y="706541"/>
                  </a:lnTo>
                  <a:lnTo>
                    <a:pt x="475124" y="632080"/>
                  </a:lnTo>
                  <a:close/>
                  <a:moveTo>
                    <a:pt x="1574215" y="706622"/>
                  </a:moveTo>
                  <a:lnTo>
                    <a:pt x="1574215" y="632160"/>
                  </a:lnTo>
                  <a:lnTo>
                    <a:pt x="1570198" y="632160"/>
                  </a:lnTo>
                  <a:lnTo>
                    <a:pt x="1570198" y="706622"/>
                  </a:lnTo>
                  <a:lnTo>
                    <a:pt x="1574215" y="706622"/>
                  </a:lnTo>
                  <a:close/>
                  <a:moveTo>
                    <a:pt x="1652773" y="706622"/>
                  </a:moveTo>
                  <a:lnTo>
                    <a:pt x="1652773" y="632160"/>
                  </a:lnTo>
                  <a:lnTo>
                    <a:pt x="1648756" y="632160"/>
                  </a:lnTo>
                  <a:lnTo>
                    <a:pt x="1648756" y="706622"/>
                  </a:lnTo>
                  <a:lnTo>
                    <a:pt x="1652773" y="706622"/>
                  </a:lnTo>
                  <a:close/>
                  <a:moveTo>
                    <a:pt x="475124" y="475124"/>
                  </a:moveTo>
                  <a:lnTo>
                    <a:pt x="471108" y="475124"/>
                  </a:lnTo>
                  <a:lnTo>
                    <a:pt x="471108" y="549586"/>
                  </a:lnTo>
                  <a:lnTo>
                    <a:pt x="475124" y="549586"/>
                  </a:lnTo>
                  <a:lnTo>
                    <a:pt x="475124" y="475124"/>
                  </a:lnTo>
                  <a:close/>
                  <a:moveTo>
                    <a:pt x="1727234" y="1181666"/>
                  </a:moveTo>
                  <a:lnTo>
                    <a:pt x="1727234" y="1256127"/>
                  </a:lnTo>
                  <a:lnTo>
                    <a:pt x="1731250" y="1256127"/>
                  </a:lnTo>
                  <a:lnTo>
                    <a:pt x="1731250" y="1181666"/>
                  </a:lnTo>
                  <a:lnTo>
                    <a:pt x="1727234" y="1181666"/>
                  </a:lnTo>
                  <a:close/>
                  <a:moveTo>
                    <a:pt x="1727234" y="785100"/>
                  </a:moveTo>
                  <a:lnTo>
                    <a:pt x="1731250" y="785100"/>
                  </a:lnTo>
                  <a:lnTo>
                    <a:pt x="1731250" y="710638"/>
                  </a:lnTo>
                  <a:lnTo>
                    <a:pt x="1727234" y="710638"/>
                  </a:lnTo>
                  <a:lnTo>
                    <a:pt x="1727234" y="785100"/>
                  </a:lnTo>
                  <a:close/>
                  <a:moveTo>
                    <a:pt x="1334685" y="710638"/>
                  </a:moveTo>
                  <a:lnTo>
                    <a:pt x="1334685" y="785100"/>
                  </a:lnTo>
                  <a:lnTo>
                    <a:pt x="1338701" y="785100"/>
                  </a:lnTo>
                  <a:lnTo>
                    <a:pt x="1338701" y="710638"/>
                  </a:lnTo>
                  <a:lnTo>
                    <a:pt x="1334685" y="710638"/>
                  </a:lnTo>
                  <a:close/>
                  <a:moveTo>
                    <a:pt x="710638" y="710638"/>
                  </a:moveTo>
                  <a:lnTo>
                    <a:pt x="706621" y="710638"/>
                  </a:lnTo>
                  <a:lnTo>
                    <a:pt x="706621" y="785100"/>
                  </a:lnTo>
                  <a:lnTo>
                    <a:pt x="710638" y="785100"/>
                  </a:lnTo>
                  <a:lnTo>
                    <a:pt x="710638" y="710638"/>
                  </a:lnTo>
                  <a:close/>
                  <a:moveTo>
                    <a:pt x="1020613" y="710638"/>
                  </a:moveTo>
                  <a:lnTo>
                    <a:pt x="1020613" y="785100"/>
                  </a:lnTo>
                  <a:lnTo>
                    <a:pt x="1024629" y="785100"/>
                  </a:lnTo>
                  <a:lnTo>
                    <a:pt x="1024629" y="710638"/>
                  </a:lnTo>
                  <a:lnTo>
                    <a:pt x="1020613" y="710638"/>
                  </a:lnTo>
                  <a:close/>
                  <a:moveTo>
                    <a:pt x="785099" y="710638"/>
                  </a:moveTo>
                  <a:lnTo>
                    <a:pt x="785099" y="785100"/>
                  </a:lnTo>
                  <a:lnTo>
                    <a:pt x="789115" y="785100"/>
                  </a:lnTo>
                  <a:lnTo>
                    <a:pt x="789115" y="710638"/>
                  </a:lnTo>
                  <a:lnTo>
                    <a:pt x="785099" y="710638"/>
                  </a:lnTo>
                  <a:close/>
                  <a:moveTo>
                    <a:pt x="78478" y="1560319"/>
                  </a:moveTo>
                  <a:lnTo>
                    <a:pt x="82494" y="1560319"/>
                  </a:lnTo>
                  <a:lnTo>
                    <a:pt x="82494" y="1495738"/>
                  </a:lnTo>
                  <a:lnTo>
                    <a:pt x="78478" y="1495738"/>
                  </a:lnTo>
                  <a:lnTo>
                    <a:pt x="78478" y="1560319"/>
                  </a:lnTo>
                  <a:close/>
                  <a:moveTo>
                    <a:pt x="863657" y="867674"/>
                  </a:moveTo>
                  <a:lnTo>
                    <a:pt x="863657" y="942136"/>
                  </a:lnTo>
                  <a:lnTo>
                    <a:pt x="867673" y="942136"/>
                  </a:lnTo>
                  <a:lnTo>
                    <a:pt x="867673" y="867674"/>
                  </a:lnTo>
                  <a:lnTo>
                    <a:pt x="863657" y="867674"/>
                  </a:lnTo>
                  <a:close/>
                  <a:moveTo>
                    <a:pt x="863657" y="710638"/>
                  </a:moveTo>
                  <a:lnTo>
                    <a:pt x="863657" y="785100"/>
                  </a:lnTo>
                  <a:lnTo>
                    <a:pt x="867673" y="785100"/>
                  </a:lnTo>
                  <a:lnTo>
                    <a:pt x="867673" y="710638"/>
                  </a:lnTo>
                  <a:lnTo>
                    <a:pt x="863657" y="710638"/>
                  </a:lnTo>
                  <a:close/>
                  <a:moveTo>
                    <a:pt x="1727234" y="946152"/>
                  </a:moveTo>
                  <a:lnTo>
                    <a:pt x="1727234" y="1020613"/>
                  </a:lnTo>
                  <a:lnTo>
                    <a:pt x="1731250" y="1020613"/>
                  </a:lnTo>
                  <a:lnTo>
                    <a:pt x="1731250" y="946152"/>
                  </a:lnTo>
                  <a:lnTo>
                    <a:pt x="1727234" y="946152"/>
                  </a:lnTo>
                  <a:close/>
                  <a:moveTo>
                    <a:pt x="157036" y="1560319"/>
                  </a:moveTo>
                  <a:lnTo>
                    <a:pt x="161052" y="1560319"/>
                  </a:lnTo>
                  <a:lnTo>
                    <a:pt x="161052" y="1495738"/>
                  </a:lnTo>
                  <a:lnTo>
                    <a:pt x="157036" y="1495738"/>
                  </a:lnTo>
                  <a:lnTo>
                    <a:pt x="157036" y="1560319"/>
                  </a:lnTo>
                  <a:close/>
                  <a:moveTo>
                    <a:pt x="392550" y="1560319"/>
                  </a:moveTo>
                  <a:lnTo>
                    <a:pt x="396566" y="1560319"/>
                  </a:lnTo>
                  <a:lnTo>
                    <a:pt x="396566" y="1495738"/>
                  </a:lnTo>
                  <a:lnTo>
                    <a:pt x="392550" y="1495738"/>
                  </a:lnTo>
                  <a:lnTo>
                    <a:pt x="392550" y="1560319"/>
                  </a:lnTo>
                  <a:close/>
                  <a:moveTo>
                    <a:pt x="471108" y="1560319"/>
                  </a:moveTo>
                  <a:lnTo>
                    <a:pt x="475124" y="1560319"/>
                  </a:lnTo>
                  <a:lnTo>
                    <a:pt x="475124" y="1495738"/>
                  </a:lnTo>
                  <a:lnTo>
                    <a:pt x="471108" y="1495738"/>
                  </a:lnTo>
                  <a:lnTo>
                    <a:pt x="471108" y="1560319"/>
                  </a:lnTo>
                  <a:close/>
                  <a:moveTo>
                    <a:pt x="235514" y="1560319"/>
                  </a:moveTo>
                  <a:lnTo>
                    <a:pt x="239530" y="1560319"/>
                  </a:lnTo>
                  <a:lnTo>
                    <a:pt x="239530" y="1495738"/>
                  </a:lnTo>
                  <a:lnTo>
                    <a:pt x="235514" y="1495738"/>
                  </a:lnTo>
                  <a:lnTo>
                    <a:pt x="235514" y="1560319"/>
                  </a:lnTo>
                  <a:close/>
                  <a:moveTo>
                    <a:pt x="314072" y="1560319"/>
                  </a:moveTo>
                  <a:lnTo>
                    <a:pt x="318088" y="1560319"/>
                  </a:lnTo>
                  <a:lnTo>
                    <a:pt x="318088" y="1495738"/>
                  </a:lnTo>
                  <a:lnTo>
                    <a:pt x="314072" y="1495738"/>
                  </a:lnTo>
                  <a:lnTo>
                    <a:pt x="314072" y="1560319"/>
                  </a:lnTo>
                  <a:close/>
                  <a:moveTo>
                    <a:pt x="1491721" y="946152"/>
                  </a:moveTo>
                  <a:lnTo>
                    <a:pt x="1491721" y="1020613"/>
                  </a:lnTo>
                  <a:lnTo>
                    <a:pt x="1495737" y="1020613"/>
                  </a:lnTo>
                  <a:lnTo>
                    <a:pt x="1495737" y="946152"/>
                  </a:lnTo>
                  <a:lnTo>
                    <a:pt x="1491721" y="946152"/>
                  </a:lnTo>
                  <a:close/>
                  <a:moveTo>
                    <a:pt x="1413243" y="946152"/>
                  </a:moveTo>
                  <a:lnTo>
                    <a:pt x="1413243" y="1020613"/>
                  </a:lnTo>
                  <a:lnTo>
                    <a:pt x="1417259" y="1020613"/>
                  </a:lnTo>
                  <a:lnTo>
                    <a:pt x="1417259" y="946152"/>
                  </a:lnTo>
                  <a:lnTo>
                    <a:pt x="1413243" y="946152"/>
                  </a:lnTo>
                  <a:close/>
                  <a:moveTo>
                    <a:pt x="2119784" y="1181666"/>
                  </a:moveTo>
                  <a:lnTo>
                    <a:pt x="2119784" y="1256127"/>
                  </a:lnTo>
                  <a:lnTo>
                    <a:pt x="2123800" y="1256127"/>
                  </a:lnTo>
                  <a:lnTo>
                    <a:pt x="2123800" y="1181666"/>
                  </a:lnTo>
                  <a:lnTo>
                    <a:pt x="2119784" y="1181666"/>
                  </a:lnTo>
                  <a:close/>
                  <a:moveTo>
                    <a:pt x="1177649" y="710638"/>
                  </a:moveTo>
                  <a:lnTo>
                    <a:pt x="1177649" y="785100"/>
                  </a:lnTo>
                  <a:lnTo>
                    <a:pt x="1181665" y="785100"/>
                  </a:lnTo>
                  <a:lnTo>
                    <a:pt x="1181665" y="710638"/>
                  </a:lnTo>
                  <a:lnTo>
                    <a:pt x="1177649" y="710638"/>
                  </a:lnTo>
                  <a:close/>
                  <a:moveTo>
                    <a:pt x="2041306" y="1181666"/>
                  </a:moveTo>
                  <a:lnTo>
                    <a:pt x="2041306" y="1256127"/>
                  </a:lnTo>
                  <a:lnTo>
                    <a:pt x="2045322" y="1256127"/>
                  </a:lnTo>
                  <a:lnTo>
                    <a:pt x="2045322" y="1181666"/>
                  </a:lnTo>
                  <a:lnTo>
                    <a:pt x="2041306" y="1181666"/>
                  </a:lnTo>
                  <a:close/>
                  <a:moveTo>
                    <a:pt x="1256207" y="710638"/>
                  </a:moveTo>
                  <a:lnTo>
                    <a:pt x="1256207" y="785100"/>
                  </a:lnTo>
                  <a:lnTo>
                    <a:pt x="1260223" y="785100"/>
                  </a:lnTo>
                  <a:lnTo>
                    <a:pt x="1260223" y="710638"/>
                  </a:lnTo>
                  <a:lnTo>
                    <a:pt x="1256207" y="710638"/>
                  </a:lnTo>
                  <a:close/>
                  <a:moveTo>
                    <a:pt x="785099" y="867674"/>
                  </a:moveTo>
                  <a:lnTo>
                    <a:pt x="785099" y="942136"/>
                  </a:lnTo>
                  <a:lnTo>
                    <a:pt x="789115" y="942136"/>
                  </a:lnTo>
                  <a:lnTo>
                    <a:pt x="789115" y="867674"/>
                  </a:lnTo>
                  <a:lnTo>
                    <a:pt x="785099" y="867674"/>
                  </a:lnTo>
                  <a:close/>
                  <a:moveTo>
                    <a:pt x="1099171" y="710638"/>
                  </a:moveTo>
                  <a:lnTo>
                    <a:pt x="1099171" y="785100"/>
                  </a:lnTo>
                  <a:lnTo>
                    <a:pt x="1103187" y="785100"/>
                  </a:lnTo>
                  <a:lnTo>
                    <a:pt x="1103187" y="710638"/>
                  </a:lnTo>
                  <a:lnTo>
                    <a:pt x="1099171" y="710638"/>
                  </a:lnTo>
                  <a:close/>
                  <a:moveTo>
                    <a:pt x="549585" y="1560319"/>
                  </a:moveTo>
                  <a:lnTo>
                    <a:pt x="553602" y="1560319"/>
                  </a:lnTo>
                  <a:lnTo>
                    <a:pt x="553602" y="1495738"/>
                  </a:lnTo>
                  <a:lnTo>
                    <a:pt x="549585" y="1495738"/>
                  </a:lnTo>
                  <a:lnTo>
                    <a:pt x="549585" y="1560319"/>
                  </a:lnTo>
                  <a:close/>
                  <a:moveTo>
                    <a:pt x="1884270" y="946152"/>
                  </a:moveTo>
                  <a:lnTo>
                    <a:pt x="1884270" y="1020613"/>
                  </a:lnTo>
                  <a:lnTo>
                    <a:pt x="1888286" y="1020613"/>
                  </a:lnTo>
                  <a:lnTo>
                    <a:pt x="1888286" y="946152"/>
                  </a:lnTo>
                  <a:lnTo>
                    <a:pt x="1884270" y="946152"/>
                  </a:lnTo>
                  <a:close/>
                  <a:moveTo>
                    <a:pt x="1805792" y="946152"/>
                  </a:moveTo>
                  <a:lnTo>
                    <a:pt x="1805792" y="1020613"/>
                  </a:lnTo>
                  <a:lnTo>
                    <a:pt x="1809809" y="1020613"/>
                  </a:lnTo>
                  <a:lnTo>
                    <a:pt x="1809809" y="946152"/>
                  </a:lnTo>
                  <a:lnTo>
                    <a:pt x="1805792" y="946152"/>
                  </a:lnTo>
                  <a:close/>
                  <a:moveTo>
                    <a:pt x="942135" y="710638"/>
                  </a:moveTo>
                  <a:lnTo>
                    <a:pt x="942135" y="785100"/>
                  </a:lnTo>
                  <a:lnTo>
                    <a:pt x="946151" y="785100"/>
                  </a:lnTo>
                  <a:lnTo>
                    <a:pt x="946151" y="710638"/>
                  </a:lnTo>
                  <a:lnTo>
                    <a:pt x="942135" y="710638"/>
                  </a:lnTo>
                  <a:close/>
                  <a:moveTo>
                    <a:pt x="863657" y="946152"/>
                  </a:moveTo>
                  <a:lnTo>
                    <a:pt x="863657" y="1020613"/>
                  </a:lnTo>
                  <a:lnTo>
                    <a:pt x="867673" y="1020613"/>
                  </a:lnTo>
                  <a:lnTo>
                    <a:pt x="867673" y="946152"/>
                  </a:lnTo>
                  <a:lnTo>
                    <a:pt x="863657" y="946152"/>
                  </a:lnTo>
                  <a:close/>
                  <a:moveTo>
                    <a:pt x="396566" y="392550"/>
                  </a:moveTo>
                  <a:lnTo>
                    <a:pt x="396566" y="318088"/>
                  </a:lnTo>
                  <a:lnTo>
                    <a:pt x="392550" y="318088"/>
                  </a:lnTo>
                  <a:lnTo>
                    <a:pt x="392550" y="392550"/>
                  </a:lnTo>
                  <a:lnTo>
                    <a:pt x="396566" y="392550"/>
                  </a:lnTo>
                  <a:close/>
                  <a:moveTo>
                    <a:pt x="1495737" y="628064"/>
                  </a:moveTo>
                  <a:lnTo>
                    <a:pt x="1495737" y="553602"/>
                  </a:lnTo>
                  <a:lnTo>
                    <a:pt x="1491721" y="553602"/>
                  </a:lnTo>
                  <a:lnTo>
                    <a:pt x="1491721" y="628064"/>
                  </a:lnTo>
                  <a:lnTo>
                    <a:pt x="1495737" y="628064"/>
                  </a:lnTo>
                  <a:close/>
                  <a:moveTo>
                    <a:pt x="1256207" y="867674"/>
                  </a:moveTo>
                  <a:lnTo>
                    <a:pt x="1256207" y="942136"/>
                  </a:lnTo>
                  <a:lnTo>
                    <a:pt x="1260223" y="942136"/>
                  </a:lnTo>
                  <a:lnTo>
                    <a:pt x="1260223" y="867674"/>
                  </a:lnTo>
                  <a:lnTo>
                    <a:pt x="1256207" y="867674"/>
                  </a:lnTo>
                  <a:close/>
                  <a:moveTo>
                    <a:pt x="632080" y="628064"/>
                  </a:moveTo>
                  <a:lnTo>
                    <a:pt x="632080" y="553602"/>
                  </a:lnTo>
                  <a:lnTo>
                    <a:pt x="628063" y="553602"/>
                  </a:lnTo>
                  <a:lnTo>
                    <a:pt x="628063" y="628064"/>
                  </a:lnTo>
                  <a:lnTo>
                    <a:pt x="632080" y="628064"/>
                  </a:lnTo>
                  <a:close/>
                  <a:moveTo>
                    <a:pt x="1809809" y="549586"/>
                  </a:moveTo>
                  <a:lnTo>
                    <a:pt x="1809809" y="475124"/>
                  </a:lnTo>
                  <a:lnTo>
                    <a:pt x="1805792" y="475124"/>
                  </a:lnTo>
                  <a:lnTo>
                    <a:pt x="1805792" y="549586"/>
                  </a:lnTo>
                  <a:lnTo>
                    <a:pt x="1809809" y="549586"/>
                  </a:lnTo>
                  <a:close/>
                  <a:moveTo>
                    <a:pt x="1099171" y="1024630"/>
                  </a:moveTo>
                  <a:lnTo>
                    <a:pt x="1099171" y="1099091"/>
                  </a:lnTo>
                  <a:lnTo>
                    <a:pt x="1103187" y="1099091"/>
                  </a:lnTo>
                  <a:lnTo>
                    <a:pt x="1103187" y="1024630"/>
                  </a:lnTo>
                  <a:lnTo>
                    <a:pt x="1099171" y="1024630"/>
                  </a:lnTo>
                  <a:close/>
                  <a:moveTo>
                    <a:pt x="1491721" y="867674"/>
                  </a:moveTo>
                  <a:lnTo>
                    <a:pt x="1491721" y="942136"/>
                  </a:lnTo>
                  <a:lnTo>
                    <a:pt x="1495737" y="942136"/>
                  </a:lnTo>
                  <a:lnTo>
                    <a:pt x="1495737" y="867674"/>
                  </a:lnTo>
                  <a:lnTo>
                    <a:pt x="1491721" y="867674"/>
                  </a:lnTo>
                  <a:close/>
                  <a:moveTo>
                    <a:pt x="553602" y="392550"/>
                  </a:moveTo>
                  <a:lnTo>
                    <a:pt x="553602" y="318088"/>
                  </a:lnTo>
                  <a:lnTo>
                    <a:pt x="549585" y="318088"/>
                  </a:lnTo>
                  <a:lnTo>
                    <a:pt x="549585" y="392550"/>
                  </a:lnTo>
                  <a:lnTo>
                    <a:pt x="553602" y="392550"/>
                  </a:lnTo>
                  <a:close/>
                  <a:moveTo>
                    <a:pt x="1731250" y="549586"/>
                  </a:moveTo>
                  <a:lnTo>
                    <a:pt x="1731250" y="475124"/>
                  </a:lnTo>
                  <a:lnTo>
                    <a:pt x="1727234" y="475124"/>
                  </a:lnTo>
                  <a:lnTo>
                    <a:pt x="1727234" y="549586"/>
                  </a:lnTo>
                  <a:lnTo>
                    <a:pt x="1731250" y="549586"/>
                  </a:lnTo>
                  <a:close/>
                  <a:moveTo>
                    <a:pt x="2041306" y="863658"/>
                  </a:moveTo>
                  <a:lnTo>
                    <a:pt x="2045322" y="863658"/>
                  </a:lnTo>
                  <a:lnTo>
                    <a:pt x="2045322" y="789196"/>
                  </a:lnTo>
                  <a:lnTo>
                    <a:pt x="2041306" y="789196"/>
                  </a:lnTo>
                  <a:lnTo>
                    <a:pt x="2041306" y="863658"/>
                  </a:lnTo>
                  <a:close/>
                  <a:moveTo>
                    <a:pt x="1574215" y="628064"/>
                  </a:moveTo>
                  <a:lnTo>
                    <a:pt x="1574215" y="553602"/>
                  </a:lnTo>
                  <a:lnTo>
                    <a:pt x="1570198" y="553602"/>
                  </a:lnTo>
                  <a:lnTo>
                    <a:pt x="1570198" y="628064"/>
                  </a:lnTo>
                  <a:lnTo>
                    <a:pt x="1574215" y="628064"/>
                  </a:lnTo>
                  <a:close/>
                  <a:moveTo>
                    <a:pt x="867673" y="392550"/>
                  </a:moveTo>
                  <a:lnTo>
                    <a:pt x="867673" y="318088"/>
                  </a:lnTo>
                  <a:lnTo>
                    <a:pt x="863657" y="318088"/>
                  </a:lnTo>
                  <a:lnTo>
                    <a:pt x="863657" y="392550"/>
                  </a:lnTo>
                  <a:lnTo>
                    <a:pt x="867673" y="392550"/>
                  </a:lnTo>
                  <a:close/>
                  <a:moveTo>
                    <a:pt x="1020613" y="1024630"/>
                  </a:moveTo>
                  <a:lnTo>
                    <a:pt x="1020613" y="1099091"/>
                  </a:lnTo>
                  <a:lnTo>
                    <a:pt x="1024629" y="1099091"/>
                  </a:lnTo>
                  <a:lnTo>
                    <a:pt x="1024629" y="1024630"/>
                  </a:lnTo>
                  <a:lnTo>
                    <a:pt x="1020613" y="1024630"/>
                  </a:lnTo>
                  <a:close/>
                  <a:moveTo>
                    <a:pt x="1884270" y="628064"/>
                  </a:moveTo>
                  <a:lnTo>
                    <a:pt x="1888286" y="628064"/>
                  </a:lnTo>
                  <a:lnTo>
                    <a:pt x="1888286" y="553602"/>
                  </a:lnTo>
                  <a:lnTo>
                    <a:pt x="1884270" y="553602"/>
                  </a:lnTo>
                  <a:lnTo>
                    <a:pt x="1884270" y="628064"/>
                  </a:lnTo>
                  <a:close/>
                  <a:moveTo>
                    <a:pt x="789115" y="392550"/>
                  </a:moveTo>
                  <a:lnTo>
                    <a:pt x="789115" y="318088"/>
                  </a:lnTo>
                  <a:lnTo>
                    <a:pt x="785099" y="318088"/>
                  </a:lnTo>
                  <a:lnTo>
                    <a:pt x="785099" y="392550"/>
                  </a:lnTo>
                  <a:lnTo>
                    <a:pt x="789115" y="392550"/>
                  </a:lnTo>
                  <a:close/>
                  <a:moveTo>
                    <a:pt x="1884270" y="706622"/>
                  </a:moveTo>
                  <a:lnTo>
                    <a:pt x="1888286" y="706622"/>
                  </a:lnTo>
                  <a:lnTo>
                    <a:pt x="1888286" y="632160"/>
                  </a:lnTo>
                  <a:lnTo>
                    <a:pt x="1884270" y="632160"/>
                  </a:lnTo>
                  <a:lnTo>
                    <a:pt x="1884270" y="706622"/>
                  </a:lnTo>
                  <a:close/>
                  <a:moveTo>
                    <a:pt x="946151" y="392550"/>
                  </a:moveTo>
                  <a:lnTo>
                    <a:pt x="946151" y="318088"/>
                  </a:lnTo>
                  <a:lnTo>
                    <a:pt x="942135" y="318088"/>
                  </a:lnTo>
                  <a:lnTo>
                    <a:pt x="942135" y="392550"/>
                  </a:lnTo>
                  <a:lnTo>
                    <a:pt x="946151" y="392550"/>
                  </a:lnTo>
                  <a:close/>
                  <a:moveTo>
                    <a:pt x="632080" y="392550"/>
                  </a:moveTo>
                  <a:lnTo>
                    <a:pt x="632080" y="318088"/>
                  </a:lnTo>
                  <a:lnTo>
                    <a:pt x="628063" y="318088"/>
                  </a:lnTo>
                  <a:lnTo>
                    <a:pt x="628063" y="392550"/>
                  </a:lnTo>
                  <a:lnTo>
                    <a:pt x="632080" y="392550"/>
                  </a:lnTo>
                  <a:close/>
                  <a:moveTo>
                    <a:pt x="1417259" y="628064"/>
                  </a:moveTo>
                  <a:lnTo>
                    <a:pt x="1417259" y="553602"/>
                  </a:lnTo>
                  <a:lnTo>
                    <a:pt x="1413243" y="553602"/>
                  </a:lnTo>
                  <a:lnTo>
                    <a:pt x="1413243" y="628064"/>
                  </a:lnTo>
                  <a:lnTo>
                    <a:pt x="1417259" y="628064"/>
                  </a:lnTo>
                  <a:close/>
                  <a:moveTo>
                    <a:pt x="1177649" y="1024630"/>
                  </a:moveTo>
                  <a:lnTo>
                    <a:pt x="1177649" y="1099091"/>
                  </a:lnTo>
                  <a:lnTo>
                    <a:pt x="1181665" y="1099091"/>
                  </a:lnTo>
                  <a:lnTo>
                    <a:pt x="1181665" y="1024630"/>
                  </a:lnTo>
                  <a:lnTo>
                    <a:pt x="1177649" y="1024630"/>
                  </a:lnTo>
                  <a:close/>
                  <a:moveTo>
                    <a:pt x="1888286" y="549586"/>
                  </a:moveTo>
                  <a:lnTo>
                    <a:pt x="1888286" y="475124"/>
                  </a:lnTo>
                  <a:lnTo>
                    <a:pt x="1884270" y="475124"/>
                  </a:lnTo>
                  <a:lnTo>
                    <a:pt x="1884270" y="549586"/>
                  </a:lnTo>
                  <a:lnTo>
                    <a:pt x="1888286" y="549586"/>
                  </a:lnTo>
                  <a:close/>
                  <a:moveTo>
                    <a:pt x="710638" y="392550"/>
                  </a:moveTo>
                  <a:lnTo>
                    <a:pt x="710638" y="318088"/>
                  </a:lnTo>
                  <a:lnTo>
                    <a:pt x="706621" y="318088"/>
                  </a:lnTo>
                  <a:lnTo>
                    <a:pt x="706621" y="392550"/>
                  </a:lnTo>
                  <a:lnTo>
                    <a:pt x="710638" y="392550"/>
                  </a:lnTo>
                  <a:close/>
                  <a:moveTo>
                    <a:pt x="549585" y="1103188"/>
                  </a:moveTo>
                  <a:lnTo>
                    <a:pt x="549585" y="1177649"/>
                  </a:lnTo>
                  <a:lnTo>
                    <a:pt x="553602" y="1177649"/>
                  </a:lnTo>
                  <a:lnTo>
                    <a:pt x="553602" y="1103188"/>
                  </a:lnTo>
                  <a:lnTo>
                    <a:pt x="549585" y="1103188"/>
                  </a:lnTo>
                  <a:close/>
                  <a:moveTo>
                    <a:pt x="1805792" y="706622"/>
                  </a:moveTo>
                  <a:lnTo>
                    <a:pt x="1809809" y="706622"/>
                  </a:lnTo>
                  <a:lnTo>
                    <a:pt x="1809809" y="632160"/>
                  </a:lnTo>
                  <a:lnTo>
                    <a:pt x="1805792" y="632160"/>
                  </a:lnTo>
                  <a:lnTo>
                    <a:pt x="1805792" y="706622"/>
                  </a:lnTo>
                  <a:close/>
                  <a:moveTo>
                    <a:pt x="785099" y="1103188"/>
                  </a:moveTo>
                  <a:lnTo>
                    <a:pt x="785099" y="1177649"/>
                  </a:lnTo>
                  <a:lnTo>
                    <a:pt x="789115" y="1177649"/>
                  </a:lnTo>
                  <a:lnTo>
                    <a:pt x="789115" y="1103188"/>
                  </a:lnTo>
                  <a:lnTo>
                    <a:pt x="785099" y="1103188"/>
                  </a:lnTo>
                  <a:close/>
                  <a:moveTo>
                    <a:pt x="863657" y="1103188"/>
                  </a:moveTo>
                  <a:lnTo>
                    <a:pt x="863657" y="1177649"/>
                  </a:lnTo>
                  <a:lnTo>
                    <a:pt x="867673" y="1177649"/>
                  </a:lnTo>
                  <a:lnTo>
                    <a:pt x="867673" y="1103188"/>
                  </a:lnTo>
                  <a:lnTo>
                    <a:pt x="863657" y="1103188"/>
                  </a:lnTo>
                  <a:close/>
                  <a:moveTo>
                    <a:pt x="706621" y="1103188"/>
                  </a:moveTo>
                  <a:lnTo>
                    <a:pt x="706621" y="1177649"/>
                  </a:lnTo>
                  <a:lnTo>
                    <a:pt x="710638" y="1177649"/>
                  </a:lnTo>
                  <a:lnTo>
                    <a:pt x="710638" y="1103188"/>
                  </a:lnTo>
                  <a:lnTo>
                    <a:pt x="706621" y="1103188"/>
                  </a:lnTo>
                  <a:close/>
                  <a:moveTo>
                    <a:pt x="942135" y="867674"/>
                  </a:moveTo>
                  <a:lnTo>
                    <a:pt x="942135" y="942136"/>
                  </a:lnTo>
                  <a:lnTo>
                    <a:pt x="946151" y="942136"/>
                  </a:lnTo>
                  <a:lnTo>
                    <a:pt x="946151" y="867674"/>
                  </a:lnTo>
                  <a:lnTo>
                    <a:pt x="942135" y="867674"/>
                  </a:lnTo>
                  <a:close/>
                  <a:moveTo>
                    <a:pt x="1020613" y="1103188"/>
                  </a:moveTo>
                  <a:lnTo>
                    <a:pt x="1020613" y="1177649"/>
                  </a:lnTo>
                  <a:lnTo>
                    <a:pt x="1024629" y="1177649"/>
                  </a:lnTo>
                  <a:lnTo>
                    <a:pt x="1024629" y="1103188"/>
                  </a:lnTo>
                  <a:lnTo>
                    <a:pt x="1020613" y="1103188"/>
                  </a:lnTo>
                  <a:close/>
                  <a:moveTo>
                    <a:pt x="1417259" y="549586"/>
                  </a:moveTo>
                  <a:lnTo>
                    <a:pt x="1417259" y="475124"/>
                  </a:lnTo>
                  <a:lnTo>
                    <a:pt x="1413243" y="475124"/>
                  </a:lnTo>
                  <a:lnTo>
                    <a:pt x="1413243" y="549586"/>
                  </a:lnTo>
                  <a:lnTo>
                    <a:pt x="1417259" y="549586"/>
                  </a:lnTo>
                  <a:close/>
                  <a:moveTo>
                    <a:pt x="1809809" y="628064"/>
                  </a:moveTo>
                  <a:lnTo>
                    <a:pt x="1809809" y="553602"/>
                  </a:lnTo>
                  <a:lnTo>
                    <a:pt x="1805792" y="553602"/>
                  </a:lnTo>
                  <a:lnTo>
                    <a:pt x="1805792" y="628064"/>
                  </a:lnTo>
                  <a:lnTo>
                    <a:pt x="1809809" y="628064"/>
                  </a:lnTo>
                  <a:close/>
                  <a:moveTo>
                    <a:pt x="863657" y="1024630"/>
                  </a:moveTo>
                  <a:lnTo>
                    <a:pt x="863657" y="1099091"/>
                  </a:lnTo>
                  <a:lnTo>
                    <a:pt x="867673" y="1099091"/>
                  </a:lnTo>
                  <a:lnTo>
                    <a:pt x="867673" y="1024630"/>
                  </a:lnTo>
                  <a:lnTo>
                    <a:pt x="863657" y="1024630"/>
                  </a:lnTo>
                  <a:close/>
                  <a:moveTo>
                    <a:pt x="942135" y="1103188"/>
                  </a:moveTo>
                  <a:lnTo>
                    <a:pt x="942135" y="1177649"/>
                  </a:lnTo>
                  <a:lnTo>
                    <a:pt x="946151" y="1177649"/>
                  </a:lnTo>
                  <a:lnTo>
                    <a:pt x="946151" y="1103188"/>
                  </a:lnTo>
                  <a:lnTo>
                    <a:pt x="942135" y="1103188"/>
                  </a:lnTo>
                  <a:close/>
                  <a:moveTo>
                    <a:pt x="1805792" y="785100"/>
                  </a:moveTo>
                  <a:lnTo>
                    <a:pt x="1809809" y="785100"/>
                  </a:lnTo>
                  <a:lnTo>
                    <a:pt x="1809809" y="710638"/>
                  </a:lnTo>
                  <a:lnTo>
                    <a:pt x="1805792" y="710638"/>
                  </a:lnTo>
                  <a:lnTo>
                    <a:pt x="1805792" y="785100"/>
                  </a:lnTo>
                  <a:close/>
                  <a:moveTo>
                    <a:pt x="392550" y="1103188"/>
                  </a:moveTo>
                  <a:lnTo>
                    <a:pt x="392550" y="1177649"/>
                  </a:lnTo>
                  <a:lnTo>
                    <a:pt x="396566" y="1177649"/>
                  </a:lnTo>
                  <a:lnTo>
                    <a:pt x="396566" y="1103188"/>
                  </a:lnTo>
                  <a:lnTo>
                    <a:pt x="392550" y="1103188"/>
                  </a:lnTo>
                  <a:close/>
                  <a:moveTo>
                    <a:pt x="1574215" y="549586"/>
                  </a:moveTo>
                  <a:lnTo>
                    <a:pt x="1574215" y="475124"/>
                  </a:lnTo>
                  <a:lnTo>
                    <a:pt x="1570198" y="475124"/>
                  </a:lnTo>
                  <a:lnTo>
                    <a:pt x="1570198" y="549586"/>
                  </a:lnTo>
                  <a:lnTo>
                    <a:pt x="1574215" y="549586"/>
                  </a:lnTo>
                  <a:close/>
                  <a:moveTo>
                    <a:pt x="1652773" y="628064"/>
                  </a:moveTo>
                  <a:lnTo>
                    <a:pt x="1652773" y="553602"/>
                  </a:lnTo>
                  <a:lnTo>
                    <a:pt x="1648756" y="553602"/>
                  </a:lnTo>
                  <a:lnTo>
                    <a:pt x="1648756" y="628064"/>
                  </a:lnTo>
                  <a:lnTo>
                    <a:pt x="1652773" y="628064"/>
                  </a:lnTo>
                  <a:close/>
                  <a:moveTo>
                    <a:pt x="2041306" y="942136"/>
                  </a:moveTo>
                  <a:lnTo>
                    <a:pt x="2045322" y="942136"/>
                  </a:lnTo>
                  <a:lnTo>
                    <a:pt x="2045322" y="867674"/>
                  </a:lnTo>
                  <a:lnTo>
                    <a:pt x="2041306" y="867674"/>
                  </a:lnTo>
                  <a:lnTo>
                    <a:pt x="2041306" y="942136"/>
                  </a:lnTo>
                  <a:close/>
                  <a:moveTo>
                    <a:pt x="1652773" y="549586"/>
                  </a:moveTo>
                  <a:lnTo>
                    <a:pt x="1652773" y="475124"/>
                  </a:lnTo>
                  <a:lnTo>
                    <a:pt x="1648756" y="475124"/>
                  </a:lnTo>
                  <a:lnTo>
                    <a:pt x="1648756" y="549586"/>
                  </a:lnTo>
                  <a:lnTo>
                    <a:pt x="1652773" y="549586"/>
                  </a:lnTo>
                  <a:close/>
                  <a:moveTo>
                    <a:pt x="1731250" y="628064"/>
                  </a:moveTo>
                  <a:lnTo>
                    <a:pt x="1731250" y="553602"/>
                  </a:lnTo>
                  <a:lnTo>
                    <a:pt x="1727234" y="553602"/>
                  </a:lnTo>
                  <a:lnTo>
                    <a:pt x="1727234" y="628064"/>
                  </a:lnTo>
                  <a:lnTo>
                    <a:pt x="1731250" y="628064"/>
                  </a:lnTo>
                  <a:close/>
                  <a:moveTo>
                    <a:pt x="1884270" y="785100"/>
                  </a:moveTo>
                  <a:lnTo>
                    <a:pt x="1888286" y="785100"/>
                  </a:lnTo>
                  <a:lnTo>
                    <a:pt x="1888286" y="710638"/>
                  </a:lnTo>
                  <a:lnTo>
                    <a:pt x="1884270" y="710638"/>
                  </a:lnTo>
                  <a:lnTo>
                    <a:pt x="1884270" y="785100"/>
                  </a:lnTo>
                  <a:close/>
                  <a:moveTo>
                    <a:pt x="1805792" y="1024630"/>
                  </a:moveTo>
                  <a:lnTo>
                    <a:pt x="1805792" y="1099091"/>
                  </a:lnTo>
                  <a:lnTo>
                    <a:pt x="1809809" y="1099091"/>
                  </a:lnTo>
                  <a:lnTo>
                    <a:pt x="1809809" y="1024630"/>
                  </a:lnTo>
                  <a:lnTo>
                    <a:pt x="1805792" y="1024630"/>
                  </a:lnTo>
                  <a:close/>
                  <a:moveTo>
                    <a:pt x="471108" y="1103188"/>
                  </a:moveTo>
                  <a:lnTo>
                    <a:pt x="471108" y="1177649"/>
                  </a:lnTo>
                  <a:lnTo>
                    <a:pt x="475124" y="1177649"/>
                  </a:lnTo>
                  <a:lnTo>
                    <a:pt x="475124" y="1103188"/>
                  </a:lnTo>
                  <a:lnTo>
                    <a:pt x="471108" y="1103188"/>
                  </a:lnTo>
                  <a:close/>
                  <a:moveTo>
                    <a:pt x="1495737" y="549586"/>
                  </a:moveTo>
                  <a:lnTo>
                    <a:pt x="1495737" y="475124"/>
                  </a:lnTo>
                  <a:lnTo>
                    <a:pt x="1491721" y="475124"/>
                  </a:lnTo>
                  <a:lnTo>
                    <a:pt x="1491721" y="549586"/>
                  </a:lnTo>
                  <a:lnTo>
                    <a:pt x="1495737" y="549586"/>
                  </a:lnTo>
                  <a:close/>
                  <a:moveTo>
                    <a:pt x="942135" y="1024630"/>
                  </a:moveTo>
                  <a:lnTo>
                    <a:pt x="942135" y="1099091"/>
                  </a:lnTo>
                  <a:lnTo>
                    <a:pt x="946151" y="1099091"/>
                  </a:lnTo>
                  <a:lnTo>
                    <a:pt x="946151" y="1024630"/>
                  </a:lnTo>
                  <a:lnTo>
                    <a:pt x="942135" y="1024630"/>
                  </a:lnTo>
                  <a:close/>
                  <a:moveTo>
                    <a:pt x="553602" y="710638"/>
                  </a:moveTo>
                  <a:lnTo>
                    <a:pt x="549585" y="710638"/>
                  </a:lnTo>
                  <a:lnTo>
                    <a:pt x="549585" y="785100"/>
                  </a:lnTo>
                  <a:lnTo>
                    <a:pt x="553602" y="785100"/>
                  </a:lnTo>
                  <a:lnTo>
                    <a:pt x="553602" y="710638"/>
                  </a:lnTo>
                  <a:close/>
                  <a:moveTo>
                    <a:pt x="2041306" y="628064"/>
                  </a:moveTo>
                  <a:lnTo>
                    <a:pt x="2045322" y="628064"/>
                  </a:lnTo>
                  <a:lnTo>
                    <a:pt x="2045322" y="553602"/>
                  </a:lnTo>
                  <a:lnTo>
                    <a:pt x="2041306" y="553602"/>
                  </a:lnTo>
                  <a:lnTo>
                    <a:pt x="2041306" y="628064"/>
                  </a:lnTo>
                  <a:close/>
                  <a:moveTo>
                    <a:pt x="1024629" y="392550"/>
                  </a:moveTo>
                  <a:lnTo>
                    <a:pt x="1024629" y="318088"/>
                  </a:lnTo>
                  <a:lnTo>
                    <a:pt x="1020613" y="318088"/>
                  </a:lnTo>
                  <a:lnTo>
                    <a:pt x="1020613" y="392550"/>
                  </a:lnTo>
                  <a:lnTo>
                    <a:pt x="1024629" y="392550"/>
                  </a:lnTo>
                  <a:close/>
                  <a:moveTo>
                    <a:pt x="1570198" y="1024630"/>
                  </a:moveTo>
                  <a:lnTo>
                    <a:pt x="1570198" y="1099091"/>
                  </a:lnTo>
                  <a:lnTo>
                    <a:pt x="1574215" y="1099091"/>
                  </a:lnTo>
                  <a:lnTo>
                    <a:pt x="1574215" y="1024630"/>
                  </a:lnTo>
                  <a:lnTo>
                    <a:pt x="1570198" y="1024630"/>
                  </a:lnTo>
                  <a:close/>
                  <a:moveTo>
                    <a:pt x="946151" y="628064"/>
                  </a:moveTo>
                  <a:lnTo>
                    <a:pt x="946151" y="553602"/>
                  </a:lnTo>
                  <a:lnTo>
                    <a:pt x="942135" y="553602"/>
                  </a:lnTo>
                  <a:lnTo>
                    <a:pt x="942135" y="628064"/>
                  </a:lnTo>
                  <a:lnTo>
                    <a:pt x="946151" y="628064"/>
                  </a:lnTo>
                  <a:close/>
                  <a:moveTo>
                    <a:pt x="1805792" y="867674"/>
                  </a:moveTo>
                  <a:lnTo>
                    <a:pt x="1805792" y="942136"/>
                  </a:lnTo>
                  <a:lnTo>
                    <a:pt x="1809809" y="942136"/>
                  </a:lnTo>
                  <a:lnTo>
                    <a:pt x="1809809" y="867674"/>
                  </a:lnTo>
                  <a:lnTo>
                    <a:pt x="1805792" y="867674"/>
                  </a:lnTo>
                  <a:close/>
                  <a:moveTo>
                    <a:pt x="1570198" y="867674"/>
                  </a:moveTo>
                  <a:lnTo>
                    <a:pt x="1570198" y="942136"/>
                  </a:lnTo>
                  <a:lnTo>
                    <a:pt x="1574215" y="942136"/>
                  </a:lnTo>
                  <a:lnTo>
                    <a:pt x="1574215" y="867674"/>
                  </a:lnTo>
                  <a:lnTo>
                    <a:pt x="1570198" y="867674"/>
                  </a:lnTo>
                  <a:close/>
                  <a:moveTo>
                    <a:pt x="1024629" y="628064"/>
                  </a:moveTo>
                  <a:lnTo>
                    <a:pt x="1024629" y="553602"/>
                  </a:lnTo>
                  <a:lnTo>
                    <a:pt x="1020613" y="553602"/>
                  </a:lnTo>
                  <a:lnTo>
                    <a:pt x="1020613" y="628064"/>
                  </a:lnTo>
                  <a:lnTo>
                    <a:pt x="1024629" y="628064"/>
                  </a:lnTo>
                  <a:close/>
                  <a:moveTo>
                    <a:pt x="1491721" y="1024630"/>
                  </a:moveTo>
                  <a:lnTo>
                    <a:pt x="1491721" y="1099091"/>
                  </a:lnTo>
                  <a:lnTo>
                    <a:pt x="1495737" y="1099091"/>
                  </a:lnTo>
                  <a:lnTo>
                    <a:pt x="1495737" y="1024630"/>
                  </a:lnTo>
                  <a:lnTo>
                    <a:pt x="1491721" y="1024630"/>
                  </a:lnTo>
                  <a:close/>
                  <a:moveTo>
                    <a:pt x="867673" y="628064"/>
                  </a:moveTo>
                  <a:lnTo>
                    <a:pt x="867673" y="553602"/>
                  </a:lnTo>
                  <a:lnTo>
                    <a:pt x="863657" y="553602"/>
                  </a:lnTo>
                  <a:lnTo>
                    <a:pt x="863657" y="628064"/>
                  </a:lnTo>
                  <a:lnTo>
                    <a:pt x="867673" y="628064"/>
                  </a:lnTo>
                  <a:close/>
                  <a:moveTo>
                    <a:pt x="1731250" y="392550"/>
                  </a:moveTo>
                  <a:lnTo>
                    <a:pt x="1731250" y="318088"/>
                  </a:lnTo>
                  <a:lnTo>
                    <a:pt x="1727234" y="318088"/>
                  </a:lnTo>
                  <a:lnTo>
                    <a:pt x="1727234" y="392550"/>
                  </a:lnTo>
                  <a:lnTo>
                    <a:pt x="1731250" y="392550"/>
                  </a:lnTo>
                  <a:close/>
                  <a:moveTo>
                    <a:pt x="2041306" y="706622"/>
                  </a:moveTo>
                  <a:lnTo>
                    <a:pt x="2045322" y="706622"/>
                  </a:lnTo>
                  <a:lnTo>
                    <a:pt x="2045322" y="632160"/>
                  </a:lnTo>
                  <a:lnTo>
                    <a:pt x="2041306" y="632160"/>
                  </a:lnTo>
                  <a:lnTo>
                    <a:pt x="2041306" y="706622"/>
                  </a:lnTo>
                  <a:close/>
                  <a:moveTo>
                    <a:pt x="1888286" y="392550"/>
                  </a:moveTo>
                  <a:lnTo>
                    <a:pt x="1888286" y="318088"/>
                  </a:lnTo>
                  <a:lnTo>
                    <a:pt x="1884270" y="318088"/>
                  </a:lnTo>
                  <a:lnTo>
                    <a:pt x="1884270" y="392550"/>
                  </a:lnTo>
                  <a:lnTo>
                    <a:pt x="1888286" y="392550"/>
                  </a:lnTo>
                  <a:close/>
                  <a:moveTo>
                    <a:pt x="1648756" y="867674"/>
                  </a:moveTo>
                  <a:lnTo>
                    <a:pt x="1648756" y="942136"/>
                  </a:lnTo>
                  <a:lnTo>
                    <a:pt x="1652773" y="942136"/>
                  </a:lnTo>
                  <a:lnTo>
                    <a:pt x="1652773" y="867674"/>
                  </a:lnTo>
                  <a:lnTo>
                    <a:pt x="1648756" y="867674"/>
                  </a:lnTo>
                  <a:close/>
                  <a:moveTo>
                    <a:pt x="2041306" y="549586"/>
                  </a:moveTo>
                  <a:lnTo>
                    <a:pt x="2045322" y="549586"/>
                  </a:lnTo>
                  <a:lnTo>
                    <a:pt x="2045322" y="475124"/>
                  </a:lnTo>
                  <a:lnTo>
                    <a:pt x="2041306" y="475124"/>
                  </a:lnTo>
                  <a:lnTo>
                    <a:pt x="2041306" y="549586"/>
                  </a:lnTo>
                  <a:close/>
                  <a:moveTo>
                    <a:pt x="789115" y="628064"/>
                  </a:moveTo>
                  <a:lnTo>
                    <a:pt x="789115" y="553602"/>
                  </a:lnTo>
                  <a:lnTo>
                    <a:pt x="785099" y="553602"/>
                  </a:lnTo>
                  <a:lnTo>
                    <a:pt x="785099" y="628064"/>
                  </a:lnTo>
                  <a:lnTo>
                    <a:pt x="789115" y="628064"/>
                  </a:lnTo>
                  <a:close/>
                  <a:moveTo>
                    <a:pt x="2045322" y="392550"/>
                  </a:moveTo>
                  <a:lnTo>
                    <a:pt x="2045322" y="318088"/>
                  </a:lnTo>
                  <a:lnTo>
                    <a:pt x="2041306" y="318088"/>
                  </a:lnTo>
                  <a:lnTo>
                    <a:pt x="2041306" y="392550"/>
                  </a:lnTo>
                  <a:lnTo>
                    <a:pt x="2045322" y="392550"/>
                  </a:lnTo>
                  <a:close/>
                  <a:moveTo>
                    <a:pt x="710638" y="628064"/>
                  </a:moveTo>
                  <a:lnTo>
                    <a:pt x="710638" y="553602"/>
                  </a:lnTo>
                  <a:lnTo>
                    <a:pt x="706621" y="553602"/>
                  </a:lnTo>
                  <a:lnTo>
                    <a:pt x="706621" y="628064"/>
                  </a:lnTo>
                  <a:lnTo>
                    <a:pt x="710638" y="628064"/>
                  </a:lnTo>
                  <a:close/>
                  <a:moveTo>
                    <a:pt x="1648756" y="1024630"/>
                  </a:moveTo>
                  <a:lnTo>
                    <a:pt x="1648756" y="1099091"/>
                  </a:lnTo>
                  <a:lnTo>
                    <a:pt x="1652773" y="1099091"/>
                  </a:lnTo>
                  <a:lnTo>
                    <a:pt x="1652773" y="1024630"/>
                  </a:lnTo>
                  <a:lnTo>
                    <a:pt x="1648756" y="1024630"/>
                  </a:lnTo>
                  <a:close/>
                  <a:moveTo>
                    <a:pt x="1727234" y="1024630"/>
                  </a:moveTo>
                  <a:lnTo>
                    <a:pt x="1727234" y="1099091"/>
                  </a:lnTo>
                  <a:lnTo>
                    <a:pt x="1731250" y="1099091"/>
                  </a:lnTo>
                  <a:lnTo>
                    <a:pt x="1731250" y="1024630"/>
                  </a:lnTo>
                  <a:lnTo>
                    <a:pt x="1727234" y="1024630"/>
                  </a:lnTo>
                  <a:close/>
                  <a:moveTo>
                    <a:pt x="1727234" y="867674"/>
                  </a:moveTo>
                  <a:lnTo>
                    <a:pt x="1727234" y="942136"/>
                  </a:lnTo>
                  <a:lnTo>
                    <a:pt x="1731250" y="942136"/>
                  </a:lnTo>
                  <a:lnTo>
                    <a:pt x="1731250" y="867674"/>
                  </a:lnTo>
                  <a:lnTo>
                    <a:pt x="1727234" y="867674"/>
                  </a:lnTo>
                  <a:close/>
                  <a:moveTo>
                    <a:pt x="1966764" y="392550"/>
                  </a:moveTo>
                  <a:lnTo>
                    <a:pt x="1966764" y="318088"/>
                  </a:lnTo>
                  <a:lnTo>
                    <a:pt x="1962748" y="318088"/>
                  </a:lnTo>
                  <a:lnTo>
                    <a:pt x="1962748" y="392550"/>
                  </a:lnTo>
                  <a:lnTo>
                    <a:pt x="1966764" y="392550"/>
                  </a:lnTo>
                  <a:close/>
                  <a:moveTo>
                    <a:pt x="1652773" y="392550"/>
                  </a:moveTo>
                  <a:lnTo>
                    <a:pt x="1652773" y="318088"/>
                  </a:lnTo>
                  <a:lnTo>
                    <a:pt x="1648756" y="318088"/>
                  </a:lnTo>
                  <a:lnTo>
                    <a:pt x="1648756" y="392550"/>
                  </a:lnTo>
                  <a:lnTo>
                    <a:pt x="1652773" y="392550"/>
                  </a:lnTo>
                  <a:close/>
                  <a:moveTo>
                    <a:pt x="1809809" y="392550"/>
                  </a:moveTo>
                  <a:lnTo>
                    <a:pt x="1809809" y="318088"/>
                  </a:lnTo>
                  <a:lnTo>
                    <a:pt x="1805792" y="318088"/>
                  </a:lnTo>
                  <a:lnTo>
                    <a:pt x="1805792" y="392550"/>
                  </a:lnTo>
                  <a:lnTo>
                    <a:pt x="1809809" y="392550"/>
                  </a:lnTo>
                  <a:close/>
                  <a:moveTo>
                    <a:pt x="1338701" y="392550"/>
                  </a:moveTo>
                  <a:lnTo>
                    <a:pt x="1338701" y="318088"/>
                  </a:lnTo>
                  <a:lnTo>
                    <a:pt x="1334685" y="318088"/>
                  </a:lnTo>
                  <a:lnTo>
                    <a:pt x="1334685" y="392550"/>
                  </a:lnTo>
                  <a:lnTo>
                    <a:pt x="1338701" y="392550"/>
                  </a:lnTo>
                  <a:close/>
                  <a:moveTo>
                    <a:pt x="1884270" y="942136"/>
                  </a:moveTo>
                  <a:lnTo>
                    <a:pt x="1888286" y="942136"/>
                  </a:lnTo>
                  <a:lnTo>
                    <a:pt x="1888286" y="867674"/>
                  </a:lnTo>
                  <a:lnTo>
                    <a:pt x="1884270" y="867674"/>
                  </a:lnTo>
                  <a:lnTo>
                    <a:pt x="1884270" y="942136"/>
                  </a:lnTo>
                  <a:close/>
                  <a:moveTo>
                    <a:pt x="1260223" y="628064"/>
                  </a:moveTo>
                  <a:lnTo>
                    <a:pt x="1260223" y="553602"/>
                  </a:lnTo>
                  <a:lnTo>
                    <a:pt x="1256207" y="553602"/>
                  </a:lnTo>
                  <a:lnTo>
                    <a:pt x="1256207" y="628064"/>
                  </a:lnTo>
                  <a:lnTo>
                    <a:pt x="1260223" y="628064"/>
                  </a:lnTo>
                  <a:close/>
                  <a:moveTo>
                    <a:pt x="1260223" y="392550"/>
                  </a:moveTo>
                  <a:lnTo>
                    <a:pt x="1260223" y="318088"/>
                  </a:lnTo>
                  <a:lnTo>
                    <a:pt x="1256207" y="318088"/>
                  </a:lnTo>
                  <a:lnTo>
                    <a:pt x="1256207" y="392550"/>
                  </a:lnTo>
                  <a:lnTo>
                    <a:pt x="1260223" y="392550"/>
                  </a:lnTo>
                  <a:close/>
                  <a:moveTo>
                    <a:pt x="1334685" y="1024630"/>
                  </a:moveTo>
                  <a:lnTo>
                    <a:pt x="1334685" y="1099091"/>
                  </a:lnTo>
                  <a:lnTo>
                    <a:pt x="1338701" y="1099091"/>
                  </a:lnTo>
                  <a:lnTo>
                    <a:pt x="1338701" y="1024630"/>
                  </a:lnTo>
                  <a:lnTo>
                    <a:pt x="1334685" y="1024630"/>
                  </a:lnTo>
                  <a:close/>
                  <a:moveTo>
                    <a:pt x="553602" y="867674"/>
                  </a:moveTo>
                  <a:lnTo>
                    <a:pt x="549585" y="867674"/>
                  </a:lnTo>
                  <a:lnTo>
                    <a:pt x="549585" y="942136"/>
                  </a:lnTo>
                  <a:lnTo>
                    <a:pt x="553602" y="942136"/>
                  </a:lnTo>
                  <a:lnTo>
                    <a:pt x="553602" y="867674"/>
                  </a:lnTo>
                  <a:close/>
                  <a:moveTo>
                    <a:pt x="1103187" y="392550"/>
                  </a:moveTo>
                  <a:lnTo>
                    <a:pt x="1103187" y="318088"/>
                  </a:lnTo>
                  <a:lnTo>
                    <a:pt x="1099171" y="318088"/>
                  </a:lnTo>
                  <a:lnTo>
                    <a:pt x="1099171" y="392550"/>
                  </a:lnTo>
                  <a:lnTo>
                    <a:pt x="1103187" y="392550"/>
                  </a:lnTo>
                  <a:close/>
                  <a:moveTo>
                    <a:pt x="1338701" y="628064"/>
                  </a:moveTo>
                  <a:lnTo>
                    <a:pt x="1338701" y="553602"/>
                  </a:lnTo>
                  <a:lnTo>
                    <a:pt x="1334685" y="553602"/>
                  </a:lnTo>
                  <a:lnTo>
                    <a:pt x="1334685" y="628064"/>
                  </a:lnTo>
                  <a:lnTo>
                    <a:pt x="1338701" y="628064"/>
                  </a:lnTo>
                  <a:close/>
                  <a:moveTo>
                    <a:pt x="2041306" y="785100"/>
                  </a:moveTo>
                  <a:lnTo>
                    <a:pt x="2045322" y="785100"/>
                  </a:lnTo>
                  <a:lnTo>
                    <a:pt x="2045322" y="710638"/>
                  </a:lnTo>
                  <a:lnTo>
                    <a:pt x="2041306" y="710638"/>
                  </a:lnTo>
                  <a:lnTo>
                    <a:pt x="2041306" y="785100"/>
                  </a:lnTo>
                  <a:close/>
                  <a:moveTo>
                    <a:pt x="1256207" y="1024630"/>
                  </a:moveTo>
                  <a:lnTo>
                    <a:pt x="1256207" y="1099091"/>
                  </a:lnTo>
                  <a:lnTo>
                    <a:pt x="1260223" y="1099091"/>
                  </a:lnTo>
                  <a:lnTo>
                    <a:pt x="1260223" y="1024630"/>
                  </a:lnTo>
                  <a:lnTo>
                    <a:pt x="1256207" y="1024630"/>
                  </a:lnTo>
                  <a:close/>
                  <a:moveTo>
                    <a:pt x="1181665" y="392550"/>
                  </a:moveTo>
                  <a:lnTo>
                    <a:pt x="1181665" y="318088"/>
                  </a:lnTo>
                  <a:lnTo>
                    <a:pt x="1177649" y="318088"/>
                  </a:lnTo>
                  <a:lnTo>
                    <a:pt x="1177649" y="392550"/>
                  </a:lnTo>
                  <a:lnTo>
                    <a:pt x="1181665" y="392550"/>
                  </a:lnTo>
                  <a:close/>
                  <a:moveTo>
                    <a:pt x="1884270" y="863658"/>
                  </a:moveTo>
                  <a:lnTo>
                    <a:pt x="1888286" y="863658"/>
                  </a:lnTo>
                  <a:lnTo>
                    <a:pt x="1888286" y="789196"/>
                  </a:lnTo>
                  <a:lnTo>
                    <a:pt x="1884270" y="789196"/>
                  </a:lnTo>
                  <a:lnTo>
                    <a:pt x="1884270" y="863658"/>
                  </a:lnTo>
                  <a:close/>
                  <a:moveTo>
                    <a:pt x="1103187" y="628064"/>
                  </a:moveTo>
                  <a:lnTo>
                    <a:pt x="1103187" y="553602"/>
                  </a:lnTo>
                  <a:lnTo>
                    <a:pt x="1099171" y="553602"/>
                  </a:lnTo>
                  <a:lnTo>
                    <a:pt x="1099171" y="628064"/>
                  </a:lnTo>
                  <a:lnTo>
                    <a:pt x="1103187" y="628064"/>
                  </a:lnTo>
                  <a:close/>
                  <a:moveTo>
                    <a:pt x="1417259" y="392550"/>
                  </a:moveTo>
                  <a:lnTo>
                    <a:pt x="1417259" y="318088"/>
                  </a:lnTo>
                  <a:lnTo>
                    <a:pt x="1413243" y="318088"/>
                  </a:lnTo>
                  <a:lnTo>
                    <a:pt x="1413243" y="392550"/>
                  </a:lnTo>
                  <a:lnTo>
                    <a:pt x="1417259" y="392550"/>
                  </a:lnTo>
                  <a:close/>
                  <a:moveTo>
                    <a:pt x="1413243" y="1024630"/>
                  </a:moveTo>
                  <a:lnTo>
                    <a:pt x="1413243" y="1099091"/>
                  </a:lnTo>
                  <a:lnTo>
                    <a:pt x="1417259" y="1099091"/>
                  </a:lnTo>
                  <a:lnTo>
                    <a:pt x="1417259" y="1024630"/>
                  </a:lnTo>
                  <a:lnTo>
                    <a:pt x="1413243" y="1024630"/>
                  </a:lnTo>
                  <a:close/>
                  <a:moveTo>
                    <a:pt x="553602" y="553602"/>
                  </a:moveTo>
                  <a:lnTo>
                    <a:pt x="549585" y="553602"/>
                  </a:lnTo>
                  <a:lnTo>
                    <a:pt x="549585" y="628064"/>
                  </a:lnTo>
                  <a:lnTo>
                    <a:pt x="553602" y="628064"/>
                  </a:lnTo>
                  <a:lnTo>
                    <a:pt x="553602" y="553602"/>
                  </a:lnTo>
                  <a:close/>
                  <a:moveTo>
                    <a:pt x="1574215" y="392550"/>
                  </a:moveTo>
                  <a:lnTo>
                    <a:pt x="1574215" y="318088"/>
                  </a:lnTo>
                  <a:lnTo>
                    <a:pt x="1570198" y="318088"/>
                  </a:lnTo>
                  <a:lnTo>
                    <a:pt x="1570198" y="392550"/>
                  </a:lnTo>
                  <a:lnTo>
                    <a:pt x="1574215" y="392550"/>
                  </a:lnTo>
                  <a:close/>
                  <a:moveTo>
                    <a:pt x="553602" y="632080"/>
                  </a:moveTo>
                  <a:lnTo>
                    <a:pt x="549585" y="632080"/>
                  </a:lnTo>
                  <a:lnTo>
                    <a:pt x="549585" y="706541"/>
                  </a:lnTo>
                  <a:lnTo>
                    <a:pt x="553602" y="706541"/>
                  </a:lnTo>
                  <a:lnTo>
                    <a:pt x="553602" y="632080"/>
                  </a:lnTo>
                  <a:close/>
                  <a:moveTo>
                    <a:pt x="1181665" y="628064"/>
                  </a:moveTo>
                  <a:lnTo>
                    <a:pt x="1181665" y="553602"/>
                  </a:lnTo>
                  <a:lnTo>
                    <a:pt x="1177649" y="553602"/>
                  </a:lnTo>
                  <a:lnTo>
                    <a:pt x="1177649" y="628064"/>
                  </a:lnTo>
                  <a:lnTo>
                    <a:pt x="1181665" y="628064"/>
                  </a:lnTo>
                  <a:close/>
                  <a:moveTo>
                    <a:pt x="1495737" y="392550"/>
                  </a:moveTo>
                  <a:lnTo>
                    <a:pt x="1495737" y="318088"/>
                  </a:lnTo>
                  <a:lnTo>
                    <a:pt x="1491721" y="318088"/>
                  </a:lnTo>
                  <a:lnTo>
                    <a:pt x="1491721" y="392550"/>
                  </a:lnTo>
                  <a:lnTo>
                    <a:pt x="1495737" y="392550"/>
                  </a:lnTo>
                  <a:close/>
                  <a:moveTo>
                    <a:pt x="553602" y="789116"/>
                  </a:moveTo>
                  <a:lnTo>
                    <a:pt x="549585" y="789116"/>
                  </a:lnTo>
                  <a:lnTo>
                    <a:pt x="549585" y="863577"/>
                  </a:lnTo>
                  <a:lnTo>
                    <a:pt x="553602" y="863577"/>
                  </a:lnTo>
                  <a:lnTo>
                    <a:pt x="553602" y="789116"/>
                  </a:lnTo>
                  <a:close/>
                  <a:moveTo>
                    <a:pt x="1099171" y="1103188"/>
                  </a:moveTo>
                  <a:lnTo>
                    <a:pt x="1099171" y="1177649"/>
                  </a:lnTo>
                  <a:lnTo>
                    <a:pt x="1103187" y="1177649"/>
                  </a:lnTo>
                  <a:lnTo>
                    <a:pt x="1103187" y="1103188"/>
                  </a:lnTo>
                  <a:lnTo>
                    <a:pt x="1099171" y="1103188"/>
                  </a:lnTo>
                  <a:close/>
                  <a:moveTo>
                    <a:pt x="475124" y="392550"/>
                  </a:moveTo>
                  <a:lnTo>
                    <a:pt x="475124" y="318088"/>
                  </a:lnTo>
                  <a:lnTo>
                    <a:pt x="471108" y="318088"/>
                  </a:lnTo>
                  <a:lnTo>
                    <a:pt x="471108" y="392550"/>
                  </a:lnTo>
                  <a:lnTo>
                    <a:pt x="475124" y="392550"/>
                  </a:lnTo>
                  <a:close/>
                  <a:moveTo>
                    <a:pt x="471108" y="1024630"/>
                  </a:moveTo>
                  <a:lnTo>
                    <a:pt x="471108" y="1099091"/>
                  </a:lnTo>
                  <a:lnTo>
                    <a:pt x="475124" y="1099091"/>
                  </a:lnTo>
                  <a:lnTo>
                    <a:pt x="475124" y="1024630"/>
                  </a:lnTo>
                  <a:lnTo>
                    <a:pt x="471108" y="1024630"/>
                  </a:lnTo>
                  <a:close/>
                  <a:moveTo>
                    <a:pt x="1888286" y="314072"/>
                  </a:moveTo>
                  <a:lnTo>
                    <a:pt x="1888286" y="239610"/>
                  </a:lnTo>
                  <a:lnTo>
                    <a:pt x="1884270" y="239610"/>
                  </a:lnTo>
                  <a:lnTo>
                    <a:pt x="1884270" y="314072"/>
                  </a:lnTo>
                  <a:lnTo>
                    <a:pt x="1888286" y="314072"/>
                  </a:lnTo>
                  <a:close/>
                  <a:moveTo>
                    <a:pt x="396566" y="946152"/>
                  </a:moveTo>
                  <a:lnTo>
                    <a:pt x="392550" y="946152"/>
                  </a:lnTo>
                  <a:lnTo>
                    <a:pt x="392550" y="1020613"/>
                  </a:lnTo>
                  <a:lnTo>
                    <a:pt x="396566" y="1020613"/>
                  </a:lnTo>
                  <a:lnTo>
                    <a:pt x="396566" y="946152"/>
                  </a:lnTo>
                  <a:close/>
                  <a:moveTo>
                    <a:pt x="789115" y="549586"/>
                  </a:moveTo>
                  <a:lnTo>
                    <a:pt x="789115" y="475124"/>
                  </a:lnTo>
                  <a:lnTo>
                    <a:pt x="785099" y="475124"/>
                  </a:lnTo>
                  <a:lnTo>
                    <a:pt x="785099" y="549586"/>
                  </a:lnTo>
                  <a:lnTo>
                    <a:pt x="789115" y="549586"/>
                  </a:lnTo>
                  <a:close/>
                  <a:moveTo>
                    <a:pt x="1491721" y="789116"/>
                  </a:moveTo>
                  <a:lnTo>
                    <a:pt x="1491721" y="863577"/>
                  </a:lnTo>
                  <a:lnTo>
                    <a:pt x="1495737" y="863577"/>
                  </a:lnTo>
                  <a:lnTo>
                    <a:pt x="1495737" y="789116"/>
                  </a:lnTo>
                  <a:lnTo>
                    <a:pt x="1491721" y="789116"/>
                  </a:lnTo>
                  <a:close/>
                  <a:moveTo>
                    <a:pt x="1731250" y="314072"/>
                  </a:moveTo>
                  <a:lnTo>
                    <a:pt x="1731250" y="239610"/>
                  </a:lnTo>
                  <a:lnTo>
                    <a:pt x="1727234" y="239610"/>
                  </a:lnTo>
                  <a:lnTo>
                    <a:pt x="1727234" y="314072"/>
                  </a:lnTo>
                  <a:lnTo>
                    <a:pt x="1731250" y="314072"/>
                  </a:lnTo>
                  <a:close/>
                  <a:moveTo>
                    <a:pt x="1652773" y="314072"/>
                  </a:moveTo>
                  <a:lnTo>
                    <a:pt x="1652773" y="239610"/>
                  </a:lnTo>
                  <a:lnTo>
                    <a:pt x="1648756" y="239610"/>
                  </a:lnTo>
                  <a:lnTo>
                    <a:pt x="1648756" y="314072"/>
                  </a:lnTo>
                  <a:lnTo>
                    <a:pt x="1652773" y="314072"/>
                  </a:lnTo>
                  <a:close/>
                  <a:moveTo>
                    <a:pt x="1884270" y="1024630"/>
                  </a:moveTo>
                  <a:lnTo>
                    <a:pt x="1884270" y="1099091"/>
                  </a:lnTo>
                  <a:lnTo>
                    <a:pt x="1888286" y="1099091"/>
                  </a:lnTo>
                  <a:lnTo>
                    <a:pt x="1888286" y="1024630"/>
                  </a:lnTo>
                  <a:lnTo>
                    <a:pt x="1884270" y="1024630"/>
                  </a:lnTo>
                  <a:close/>
                  <a:moveTo>
                    <a:pt x="2045322" y="314072"/>
                  </a:moveTo>
                  <a:lnTo>
                    <a:pt x="2045322" y="239610"/>
                  </a:lnTo>
                  <a:lnTo>
                    <a:pt x="2041306" y="239610"/>
                  </a:lnTo>
                  <a:lnTo>
                    <a:pt x="2041306" y="314072"/>
                  </a:lnTo>
                  <a:lnTo>
                    <a:pt x="2045322" y="314072"/>
                  </a:lnTo>
                  <a:close/>
                  <a:moveTo>
                    <a:pt x="867673" y="549586"/>
                  </a:moveTo>
                  <a:lnTo>
                    <a:pt x="867673" y="475124"/>
                  </a:lnTo>
                  <a:lnTo>
                    <a:pt x="863657" y="475124"/>
                  </a:lnTo>
                  <a:lnTo>
                    <a:pt x="863657" y="549586"/>
                  </a:lnTo>
                  <a:lnTo>
                    <a:pt x="867673" y="549586"/>
                  </a:lnTo>
                  <a:close/>
                  <a:moveTo>
                    <a:pt x="2119784" y="1020613"/>
                  </a:moveTo>
                  <a:lnTo>
                    <a:pt x="2123800" y="1020613"/>
                  </a:lnTo>
                  <a:lnTo>
                    <a:pt x="2123800" y="946152"/>
                  </a:lnTo>
                  <a:lnTo>
                    <a:pt x="2119784" y="946152"/>
                  </a:lnTo>
                  <a:lnTo>
                    <a:pt x="2119784" y="1020613"/>
                  </a:lnTo>
                  <a:close/>
                  <a:moveTo>
                    <a:pt x="1966764" y="314072"/>
                  </a:moveTo>
                  <a:lnTo>
                    <a:pt x="1966764" y="239610"/>
                  </a:lnTo>
                  <a:lnTo>
                    <a:pt x="1962748" y="239610"/>
                  </a:lnTo>
                  <a:lnTo>
                    <a:pt x="1962748" y="314072"/>
                  </a:lnTo>
                  <a:lnTo>
                    <a:pt x="1966764" y="314072"/>
                  </a:lnTo>
                  <a:close/>
                  <a:moveTo>
                    <a:pt x="946151" y="549586"/>
                  </a:moveTo>
                  <a:lnTo>
                    <a:pt x="946151" y="475124"/>
                  </a:lnTo>
                  <a:lnTo>
                    <a:pt x="942135" y="475124"/>
                  </a:lnTo>
                  <a:lnTo>
                    <a:pt x="942135" y="549586"/>
                  </a:lnTo>
                  <a:lnTo>
                    <a:pt x="946151" y="549586"/>
                  </a:lnTo>
                  <a:close/>
                  <a:moveTo>
                    <a:pt x="1805792" y="863658"/>
                  </a:moveTo>
                  <a:lnTo>
                    <a:pt x="1809809" y="863658"/>
                  </a:lnTo>
                  <a:lnTo>
                    <a:pt x="1809809" y="789196"/>
                  </a:lnTo>
                  <a:lnTo>
                    <a:pt x="1805792" y="789196"/>
                  </a:lnTo>
                  <a:lnTo>
                    <a:pt x="1805792" y="863658"/>
                  </a:lnTo>
                  <a:close/>
                  <a:moveTo>
                    <a:pt x="2119784" y="628064"/>
                  </a:moveTo>
                  <a:lnTo>
                    <a:pt x="2123800" y="628064"/>
                  </a:lnTo>
                  <a:lnTo>
                    <a:pt x="2123800" y="553602"/>
                  </a:lnTo>
                  <a:lnTo>
                    <a:pt x="2119784" y="553602"/>
                  </a:lnTo>
                  <a:lnTo>
                    <a:pt x="2119784" y="628064"/>
                  </a:lnTo>
                  <a:close/>
                  <a:moveTo>
                    <a:pt x="2119784" y="942136"/>
                  </a:moveTo>
                  <a:lnTo>
                    <a:pt x="2123800" y="942136"/>
                  </a:lnTo>
                  <a:lnTo>
                    <a:pt x="2123800" y="867674"/>
                  </a:lnTo>
                  <a:lnTo>
                    <a:pt x="2119784" y="867674"/>
                  </a:lnTo>
                  <a:lnTo>
                    <a:pt x="2119784" y="942136"/>
                  </a:lnTo>
                  <a:close/>
                  <a:moveTo>
                    <a:pt x="2119784" y="863658"/>
                  </a:moveTo>
                  <a:lnTo>
                    <a:pt x="2123800" y="863658"/>
                  </a:lnTo>
                  <a:lnTo>
                    <a:pt x="2123800" y="789196"/>
                  </a:lnTo>
                  <a:lnTo>
                    <a:pt x="2119784" y="789196"/>
                  </a:lnTo>
                  <a:lnTo>
                    <a:pt x="2119784" y="863658"/>
                  </a:lnTo>
                  <a:close/>
                  <a:moveTo>
                    <a:pt x="2119784" y="706622"/>
                  </a:moveTo>
                  <a:lnTo>
                    <a:pt x="2123800" y="706622"/>
                  </a:lnTo>
                  <a:lnTo>
                    <a:pt x="2123800" y="632160"/>
                  </a:lnTo>
                  <a:lnTo>
                    <a:pt x="2119784" y="632160"/>
                  </a:lnTo>
                  <a:lnTo>
                    <a:pt x="2119784" y="706622"/>
                  </a:lnTo>
                  <a:close/>
                  <a:moveTo>
                    <a:pt x="2119784" y="549586"/>
                  </a:moveTo>
                  <a:lnTo>
                    <a:pt x="2123800" y="549586"/>
                  </a:lnTo>
                  <a:lnTo>
                    <a:pt x="2123800" y="475124"/>
                  </a:lnTo>
                  <a:lnTo>
                    <a:pt x="2119784" y="475124"/>
                  </a:lnTo>
                  <a:lnTo>
                    <a:pt x="2119784" y="549586"/>
                  </a:lnTo>
                  <a:close/>
                  <a:moveTo>
                    <a:pt x="2123800" y="314072"/>
                  </a:moveTo>
                  <a:lnTo>
                    <a:pt x="2123800" y="239610"/>
                  </a:lnTo>
                  <a:lnTo>
                    <a:pt x="2119784" y="239610"/>
                  </a:lnTo>
                  <a:lnTo>
                    <a:pt x="2119784" y="314072"/>
                  </a:lnTo>
                  <a:lnTo>
                    <a:pt x="2123800" y="314072"/>
                  </a:lnTo>
                  <a:close/>
                  <a:moveTo>
                    <a:pt x="2119784" y="392550"/>
                  </a:moveTo>
                  <a:lnTo>
                    <a:pt x="2123800" y="392550"/>
                  </a:lnTo>
                  <a:lnTo>
                    <a:pt x="2123800" y="318088"/>
                  </a:lnTo>
                  <a:lnTo>
                    <a:pt x="2119784" y="318088"/>
                  </a:lnTo>
                  <a:lnTo>
                    <a:pt x="2119784" y="392550"/>
                  </a:lnTo>
                  <a:close/>
                  <a:moveTo>
                    <a:pt x="2119784" y="471108"/>
                  </a:moveTo>
                  <a:lnTo>
                    <a:pt x="2123800" y="471108"/>
                  </a:lnTo>
                  <a:lnTo>
                    <a:pt x="2123800" y="396646"/>
                  </a:lnTo>
                  <a:lnTo>
                    <a:pt x="2119784" y="396646"/>
                  </a:lnTo>
                  <a:lnTo>
                    <a:pt x="2119784" y="471108"/>
                  </a:lnTo>
                  <a:close/>
                  <a:moveTo>
                    <a:pt x="1809809" y="314072"/>
                  </a:moveTo>
                  <a:lnTo>
                    <a:pt x="1809809" y="239610"/>
                  </a:lnTo>
                  <a:lnTo>
                    <a:pt x="1805792" y="239610"/>
                  </a:lnTo>
                  <a:lnTo>
                    <a:pt x="1805792" y="314072"/>
                  </a:lnTo>
                  <a:lnTo>
                    <a:pt x="1809809" y="314072"/>
                  </a:lnTo>
                  <a:close/>
                  <a:moveTo>
                    <a:pt x="1024629" y="314072"/>
                  </a:moveTo>
                  <a:lnTo>
                    <a:pt x="1024629" y="239610"/>
                  </a:lnTo>
                  <a:lnTo>
                    <a:pt x="1020613" y="239610"/>
                  </a:lnTo>
                  <a:lnTo>
                    <a:pt x="1020613" y="314072"/>
                  </a:lnTo>
                  <a:lnTo>
                    <a:pt x="1024629" y="314072"/>
                  </a:lnTo>
                  <a:close/>
                  <a:moveTo>
                    <a:pt x="632080" y="549586"/>
                  </a:moveTo>
                  <a:lnTo>
                    <a:pt x="632080" y="475124"/>
                  </a:lnTo>
                  <a:lnTo>
                    <a:pt x="628063" y="475124"/>
                  </a:lnTo>
                  <a:lnTo>
                    <a:pt x="628063" y="549586"/>
                  </a:lnTo>
                  <a:lnTo>
                    <a:pt x="632080" y="549586"/>
                  </a:lnTo>
                  <a:close/>
                  <a:moveTo>
                    <a:pt x="946151" y="314072"/>
                  </a:moveTo>
                  <a:lnTo>
                    <a:pt x="946151" y="239610"/>
                  </a:lnTo>
                  <a:lnTo>
                    <a:pt x="942135" y="239610"/>
                  </a:lnTo>
                  <a:lnTo>
                    <a:pt x="942135" y="314072"/>
                  </a:lnTo>
                  <a:lnTo>
                    <a:pt x="946151" y="314072"/>
                  </a:lnTo>
                  <a:close/>
                  <a:moveTo>
                    <a:pt x="1103187" y="314072"/>
                  </a:moveTo>
                  <a:lnTo>
                    <a:pt x="1103187" y="239610"/>
                  </a:lnTo>
                  <a:lnTo>
                    <a:pt x="1099171" y="239610"/>
                  </a:lnTo>
                  <a:lnTo>
                    <a:pt x="1099171" y="314072"/>
                  </a:lnTo>
                  <a:lnTo>
                    <a:pt x="1103187" y="314072"/>
                  </a:lnTo>
                  <a:close/>
                  <a:moveTo>
                    <a:pt x="396566" y="789116"/>
                  </a:moveTo>
                  <a:lnTo>
                    <a:pt x="392550" y="789116"/>
                  </a:lnTo>
                  <a:lnTo>
                    <a:pt x="392550" y="863577"/>
                  </a:lnTo>
                  <a:lnTo>
                    <a:pt x="396566" y="863577"/>
                  </a:lnTo>
                  <a:lnTo>
                    <a:pt x="396566" y="789116"/>
                  </a:lnTo>
                  <a:close/>
                  <a:moveTo>
                    <a:pt x="553602" y="549586"/>
                  </a:moveTo>
                  <a:lnTo>
                    <a:pt x="553602" y="475124"/>
                  </a:lnTo>
                  <a:lnTo>
                    <a:pt x="549585" y="475124"/>
                  </a:lnTo>
                  <a:lnTo>
                    <a:pt x="549585" y="549586"/>
                  </a:lnTo>
                  <a:lnTo>
                    <a:pt x="553602" y="549586"/>
                  </a:lnTo>
                  <a:close/>
                  <a:moveTo>
                    <a:pt x="710638" y="314072"/>
                  </a:moveTo>
                  <a:lnTo>
                    <a:pt x="710638" y="239610"/>
                  </a:lnTo>
                  <a:lnTo>
                    <a:pt x="706621" y="239610"/>
                  </a:lnTo>
                  <a:lnTo>
                    <a:pt x="706621" y="314072"/>
                  </a:lnTo>
                  <a:lnTo>
                    <a:pt x="710638" y="314072"/>
                  </a:lnTo>
                  <a:close/>
                  <a:moveTo>
                    <a:pt x="396566" y="710638"/>
                  </a:moveTo>
                  <a:lnTo>
                    <a:pt x="392550" y="710638"/>
                  </a:lnTo>
                  <a:lnTo>
                    <a:pt x="392550" y="785100"/>
                  </a:lnTo>
                  <a:lnTo>
                    <a:pt x="396566" y="785100"/>
                  </a:lnTo>
                  <a:lnTo>
                    <a:pt x="396566" y="710638"/>
                  </a:lnTo>
                  <a:close/>
                  <a:moveTo>
                    <a:pt x="789115" y="314072"/>
                  </a:moveTo>
                  <a:lnTo>
                    <a:pt x="789115" y="239610"/>
                  </a:lnTo>
                  <a:lnTo>
                    <a:pt x="785099" y="239610"/>
                  </a:lnTo>
                  <a:lnTo>
                    <a:pt x="785099" y="314072"/>
                  </a:lnTo>
                  <a:lnTo>
                    <a:pt x="789115" y="314072"/>
                  </a:lnTo>
                  <a:close/>
                  <a:moveTo>
                    <a:pt x="1256207" y="789116"/>
                  </a:moveTo>
                  <a:lnTo>
                    <a:pt x="1256207" y="863577"/>
                  </a:lnTo>
                  <a:lnTo>
                    <a:pt x="1260223" y="863577"/>
                  </a:lnTo>
                  <a:lnTo>
                    <a:pt x="1260223" y="789116"/>
                  </a:lnTo>
                  <a:lnTo>
                    <a:pt x="1256207" y="789116"/>
                  </a:lnTo>
                  <a:close/>
                  <a:moveTo>
                    <a:pt x="867673" y="314072"/>
                  </a:moveTo>
                  <a:lnTo>
                    <a:pt x="867673" y="239610"/>
                  </a:lnTo>
                  <a:lnTo>
                    <a:pt x="863657" y="239610"/>
                  </a:lnTo>
                  <a:lnTo>
                    <a:pt x="863657" y="314072"/>
                  </a:lnTo>
                  <a:lnTo>
                    <a:pt x="867673" y="314072"/>
                  </a:lnTo>
                  <a:close/>
                  <a:moveTo>
                    <a:pt x="1495737" y="314072"/>
                  </a:moveTo>
                  <a:lnTo>
                    <a:pt x="1495737" y="239610"/>
                  </a:lnTo>
                  <a:lnTo>
                    <a:pt x="1491721" y="239610"/>
                  </a:lnTo>
                  <a:lnTo>
                    <a:pt x="1491721" y="314072"/>
                  </a:lnTo>
                  <a:lnTo>
                    <a:pt x="1495737" y="314072"/>
                  </a:lnTo>
                  <a:close/>
                  <a:moveTo>
                    <a:pt x="1417259" y="314072"/>
                  </a:moveTo>
                  <a:lnTo>
                    <a:pt x="1417259" y="239610"/>
                  </a:lnTo>
                  <a:lnTo>
                    <a:pt x="1413243" y="239610"/>
                  </a:lnTo>
                  <a:lnTo>
                    <a:pt x="1413243" y="314072"/>
                  </a:lnTo>
                  <a:lnTo>
                    <a:pt x="1417259" y="314072"/>
                  </a:lnTo>
                  <a:close/>
                  <a:moveTo>
                    <a:pt x="396566" y="867674"/>
                  </a:moveTo>
                  <a:lnTo>
                    <a:pt x="392550" y="867674"/>
                  </a:lnTo>
                  <a:lnTo>
                    <a:pt x="392550" y="942136"/>
                  </a:lnTo>
                  <a:lnTo>
                    <a:pt x="396566" y="942136"/>
                  </a:lnTo>
                  <a:lnTo>
                    <a:pt x="396566" y="867674"/>
                  </a:lnTo>
                  <a:close/>
                  <a:moveTo>
                    <a:pt x="710638" y="549586"/>
                  </a:moveTo>
                  <a:lnTo>
                    <a:pt x="710638" y="475124"/>
                  </a:lnTo>
                  <a:lnTo>
                    <a:pt x="706621" y="475124"/>
                  </a:lnTo>
                  <a:lnTo>
                    <a:pt x="706621" y="549586"/>
                  </a:lnTo>
                  <a:lnTo>
                    <a:pt x="710638" y="549586"/>
                  </a:lnTo>
                  <a:close/>
                  <a:moveTo>
                    <a:pt x="1574215" y="314072"/>
                  </a:moveTo>
                  <a:lnTo>
                    <a:pt x="1574215" y="239610"/>
                  </a:lnTo>
                  <a:lnTo>
                    <a:pt x="1570198" y="239610"/>
                  </a:lnTo>
                  <a:lnTo>
                    <a:pt x="1570198" y="314072"/>
                  </a:lnTo>
                  <a:lnTo>
                    <a:pt x="1574215" y="314072"/>
                  </a:lnTo>
                  <a:close/>
                  <a:moveTo>
                    <a:pt x="1413243" y="789116"/>
                  </a:moveTo>
                  <a:lnTo>
                    <a:pt x="1413243" y="863577"/>
                  </a:lnTo>
                  <a:lnTo>
                    <a:pt x="1417259" y="863577"/>
                  </a:lnTo>
                  <a:lnTo>
                    <a:pt x="1417259" y="789116"/>
                  </a:lnTo>
                  <a:lnTo>
                    <a:pt x="1413243" y="789116"/>
                  </a:lnTo>
                  <a:close/>
                  <a:moveTo>
                    <a:pt x="1334685" y="867674"/>
                  </a:moveTo>
                  <a:lnTo>
                    <a:pt x="1334685" y="942136"/>
                  </a:lnTo>
                  <a:lnTo>
                    <a:pt x="1338701" y="942136"/>
                  </a:lnTo>
                  <a:lnTo>
                    <a:pt x="1338701" y="867674"/>
                  </a:lnTo>
                  <a:lnTo>
                    <a:pt x="1334685" y="867674"/>
                  </a:lnTo>
                  <a:close/>
                  <a:moveTo>
                    <a:pt x="1260223" y="314072"/>
                  </a:moveTo>
                  <a:lnTo>
                    <a:pt x="1260223" y="239610"/>
                  </a:lnTo>
                  <a:lnTo>
                    <a:pt x="1256207" y="239610"/>
                  </a:lnTo>
                  <a:lnTo>
                    <a:pt x="1256207" y="314072"/>
                  </a:lnTo>
                  <a:lnTo>
                    <a:pt x="1260223" y="314072"/>
                  </a:lnTo>
                  <a:close/>
                  <a:moveTo>
                    <a:pt x="1334685" y="789116"/>
                  </a:moveTo>
                  <a:lnTo>
                    <a:pt x="1334685" y="863577"/>
                  </a:lnTo>
                  <a:lnTo>
                    <a:pt x="1338701" y="863577"/>
                  </a:lnTo>
                  <a:lnTo>
                    <a:pt x="1338701" y="789116"/>
                  </a:lnTo>
                  <a:lnTo>
                    <a:pt x="1334685" y="789116"/>
                  </a:lnTo>
                  <a:close/>
                  <a:moveTo>
                    <a:pt x="1338701" y="314072"/>
                  </a:moveTo>
                  <a:lnTo>
                    <a:pt x="1338701" y="239610"/>
                  </a:lnTo>
                  <a:lnTo>
                    <a:pt x="1334685" y="239610"/>
                  </a:lnTo>
                  <a:lnTo>
                    <a:pt x="1334685" y="314072"/>
                  </a:lnTo>
                  <a:lnTo>
                    <a:pt x="1338701" y="314072"/>
                  </a:lnTo>
                  <a:close/>
                  <a:moveTo>
                    <a:pt x="1181665" y="314072"/>
                  </a:moveTo>
                  <a:lnTo>
                    <a:pt x="1181665" y="239610"/>
                  </a:lnTo>
                  <a:lnTo>
                    <a:pt x="1177649" y="239610"/>
                  </a:lnTo>
                  <a:lnTo>
                    <a:pt x="1177649" y="314072"/>
                  </a:lnTo>
                  <a:lnTo>
                    <a:pt x="1181665" y="314072"/>
                  </a:lnTo>
                  <a:close/>
                  <a:moveTo>
                    <a:pt x="2119784" y="785100"/>
                  </a:moveTo>
                  <a:lnTo>
                    <a:pt x="2123800" y="785100"/>
                  </a:lnTo>
                  <a:lnTo>
                    <a:pt x="2123800" y="710638"/>
                  </a:lnTo>
                  <a:lnTo>
                    <a:pt x="2119784" y="710638"/>
                  </a:lnTo>
                  <a:lnTo>
                    <a:pt x="2119784" y="785100"/>
                  </a:lnTo>
                  <a:close/>
                  <a:moveTo>
                    <a:pt x="1338701" y="549586"/>
                  </a:moveTo>
                  <a:lnTo>
                    <a:pt x="1338701" y="475124"/>
                  </a:lnTo>
                  <a:lnTo>
                    <a:pt x="1334685" y="475124"/>
                  </a:lnTo>
                  <a:lnTo>
                    <a:pt x="1334685" y="549586"/>
                  </a:lnTo>
                  <a:lnTo>
                    <a:pt x="1338701" y="549586"/>
                  </a:lnTo>
                  <a:close/>
                  <a:moveTo>
                    <a:pt x="1805792" y="1103188"/>
                  </a:moveTo>
                  <a:lnTo>
                    <a:pt x="1805792" y="1177649"/>
                  </a:lnTo>
                  <a:lnTo>
                    <a:pt x="1809809" y="1177649"/>
                  </a:lnTo>
                  <a:lnTo>
                    <a:pt x="1809809" y="1103188"/>
                  </a:lnTo>
                  <a:lnTo>
                    <a:pt x="1805792" y="1103188"/>
                  </a:lnTo>
                  <a:close/>
                  <a:moveTo>
                    <a:pt x="1727234" y="1103188"/>
                  </a:moveTo>
                  <a:lnTo>
                    <a:pt x="1727234" y="1177649"/>
                  </a:lnTo>
                  <a:lnTo>
                    <a:pt x="1731250" y="1177649"/>
                  </a:lnTo>
                  <a:lnTo>
                    <a:pt x="1731250" y="1103188"/>
                  </a:lnTo>
                  <a:lnTo>
                    <a:pt x="1727234" y="1103188"/>
                  </a:lnTo>
                  <a:close/>
                  <a:moveTo>
                    <a:pt x="1648756" y="1103188"/>
                  </a:moveTo>
                  <a:lnTo>
                    <a:pt x="1648756" y="1177649"/>
                  </a:lnTo>
                  <a:lnTo>
                    <a:pt x="1652773" y="1177649"/>
                  </a:lnTo>
                  <a:lnTo>
                    <a:pt x="1652773" y="1103188"/>
                  </a:lnTo>
                  <a:lnTo>
                    <a:pt x="1648756" y="1103188"/>
                  </a:lnTo>
                  <a:close/>
                  <a:moveTo>
                    <a:pt x="1570198" y="1103188"/>
                  </a:moveTo>
                  <a:lnTo>
                    <a:pt x="1570198" y="1177649"/>
                  </a:lnTo>
                  <a:lnTo>
                    <a:pt x="1574215" y="1177649"/>
                  </a:lnTo>
                  <a:lnTo>
                    <a:pt x="1574215" y="1103188"/>
                  </a:lnTo>
                  <a:lnTo>
                    <a:pt x="1570198" y="1103188"/>
                  </a:lnTo>
                  <a:close/>
                  <a:moveTo>
                    <a:pt x="2119784" y="1099172"/>
                  </a:moveTo>
                  <a:lnTo>
                    <a:pt x="2123800" y="1099172"/>
                  </a:lnTo>
                  <a:lnTo>
                    <a:pt x="2123800" y="1024710"/>
                  </a:lnTo>
                  <a:lnTo>
                    <a:pt x="2119784" y="1024710"/>
                  </a:lnTo>
                  <a:lnTo>
                    <a:pt x="2119784" y="1099172"/>
                  </a:lnTo>
                  <a:close/>
                  <a:moveTo>
                    <a:pt x="1962748" y="1103188"/>
                  </a:moveTo>
                  <a:lnTo>
                    <a:pt x="1962748" y="1177649"/>
                  </a:lnTo>
                  <a:lnTo>
                    <a:pt x="1966764" y="1177649"/>
                  </a:lnTo>
                  <a:lnTo>
                    <a:pt x="1966764" y="1103188"/>
                  </a:lnTo>
                  <a:lnTo>
                    <a:pt x="1962748" y="1103188"/>
                  </a:lnTo>
                  <a:close/>
                  <a:moveTo>
                    <a:pt x="2041306" y="1099172"/>
                  </a:moveTo>
                  <a:lnTo>
                    <a:pt x="2045322" y="1099172"/>
                  </a:lnTo>
                  <a:lnTo>
                    <a:pt x="2045322" y="1024710"/>
                  </a:lnTo>
                  <a:lnTo>
                    <a:pt x="2041306" y="1024710"/>
                  </a:lnTo>
                  <a:lnTo>
                    <a:pt x="2041306" y="1099172"/>
                  </a:lnTo>
                  <a:close/>
                  <a:moveTo>
                    <a:pt x="706621" y="1024630"/>
                  </a:moveTo>
                  <a:lnTo>
                    <a:pt x="706621" y="1099091"/>
                  </a:lnTo>
                  <a:lnTo>
                    <a:pt x="710638" y="1099091"/>
                  </a:lnTo>
                  <a:lnTo>
                    <a:pt x="710638" y="1024630"/>
                  </a:lnTo>
                  <a:lnTo>
                    <a:pt x="706621" y="1024630"/>
                  </a:lnTo>
                  <a:close/>
                  <a:moveTo>
                    <a:pt x="1260223" y="549586"/>
                  </a:moveTo>
                  <a:lnTo>
                    <a:pt x="1260223" y="475124"/>
                  </a:lnTo>
                  <a:lnTo>
                    <a:pt x="1256207" y="475124"/>
                  </a:lnTo>
                  <a:lnTo>
                    <a:pt x="1256207" y="549586"/>
                  </a:lnTo>
                  <a:lnTo>
                    <a:pt x="1260223" y="549586"/>
                  </a:lnTo>
                  <a:close/>
                  <a:moveTo>
                    <a:pt x="1884270" y="1103188"/>
                  </a:moveTo>
                  <a:lnTo>
                    <a:pt x="1884270" y="1177649"/>
                  </a:lnTo>
                  <a:lnTo>
                    <a:pt x="1888286" y="1177649"/>
                  </a:lnTo>
                  <a:lnTo>
                    <a:pt x="1888286" y="1103188"/>
                  </a:lnTo>
                  <a:lnTo>
                    <a:pt x="1884270" y="1103188"/>
                  </a:lnTo>
                  <a:close/>
                  <a:moveTo>
                    <a:pt x="1256207" y="1103188"/>
                  </a:moveTo>
                  <a:lnTo>
                    <a:pt x="1256207" y="1177649"/>
                  </a:lnTo>
                  <a:lnTo>
                    <a:pt x="1260223" y="1177649"/>
                  </a:lnTo>
                  <a:lnTo>
                    <a:pt x="1260223" y="1103188"/>
                  </a:lnTo>
                  <a:lnTo>
                    <a:pt x="1256207" y="1103188"/>
                  </a:lnTo>
                  <a:close/>
                  <a:moveTo>
                    <a:pt x="2041306" y="1103188"/>
                  </a:moveTo>
                  <a:lnTo>
                    <a:pt x="2041306" y="1177649"/>
                  </a:lnTo>
                  <a:lnTo>
                    <a:pt x="2045322" y="1177649"/>
                  </a:lnTo>
                  <a:lnTo>
                    <a:pt x="2045322" y="1103188"/>
                  </a:lnTo>
                  <a:lnTo>
                    <a:pt x="2041306" y="1103188"/>
                  </a:lnTo>
                  <a:close/>
                  <a:moveTo>
                    <a:pt x="632080" y="789116"/>
                  </a:moveTo>
                  <a:lnTo>
                    <a:pt x="628063" y="789116"/>
                  </a:lnTo>
                  <a:lnTo>
                    <a:pt x="628063" y="863577"/>
                  </a:lnTo>
                  <a:lnTo>
                    <a:pt x="632080" y="863577"/>
                  </a:lnTo>
                  <a:lnTo>
                    <a:pt x="632080" y="789116"/>
                  </a:lnTo>
                  <a:close/>
                  <a:moveTo>
                    <a:pt x="1177649" y="1103188"/>
                  </a:moveTo>
                  <a:lnTo>
                    <a:pt x="1177649" y="1177649"/>
                  </a:lnTo>
                  <a:lnTo>
                    <a:pt x="1181665" y="1177649"/>
                  </a:lnTo>
                  <a:lnTo>
                    <a:pt x="1181665" y="1103188"/>
                  </a:lnTo>
                  <a:lnTo>
                    <a:pt x="1177649" y="1103188"/>
                  </a:lnTo>
                  <a:close/>
                  <a:moveTo>
                    <a:pt x="2198342" y="549586"/>
                  </a:moveTo>
                  <a:lnTo>
                    <a:pt x="2202358" y="549586"/>
                  </a:lnTo>
                  <a:lnTo>
                    <a:pt x="2202358" y="475124"/>
                  </a:lnTo>
                  <a:lnTo>
                    <a:pt x="2198342" y="475124"/>
                  </a:lnTo>
                  <a:lnTo>
                    <a:pt x="2198342" y="549586"/>
                  </a:lnTo>
                  <a:close/>
                  <a:moveTo>
                    <a:pt x="1334685" y="1103188"/>
                  </a:moveTo>
                  <a:lnTo>
                    <a:pt x="1334685" y="1177649"/>
                  </a:lnTo>
                  <a:lnTo>
                    <a:pt x="1338701" y="1177649"/>
                  </a:lnTo>
                  <a:lnTo>
                    <a:pt x="1338701" y="1103188"/>
                  </a:lnTo>
                  <a:lnTo>
                    <a:pt x="1334685" y="1103188"/>
                  </a:lnTo>
                  <a:close/>
                  <a:moveTo>
                    <a:pt x="632080" y="710638"/>
                  </a:moveTo>
                  <a:lnTo>
                    <a:pt x="628063" y="710638"/>
                  </a:lnTo>
                  <a:lnTo>
                    <a:pt x="628063" y="785100"/>
                  </a:lnTo>
                  <a:lnTo>
                    <a:pt x="632080" y="785100"/>
                  </a:lnTo>
                  <a:lnTo>
                    <a:pt x="632080" y="710638"/>
                  </a:lnTo>
                  <a:close/>
                  <a:moveTo>
                    <a:pt x="1491721" y="1103188"/>
                  </a:moveTo>
                  <a:lnTo>
                    <a:pt x="1491721" y="1177649"/>
                  </a:lnTo>
                  <a:lnTo>
                    <a:pt x="1495737" y="1177649"/>
                  </a:lnTo>
                  <a:lnTo>
                    <a:pt x="1495737" y="1103188"/>
                  </a:lnTo>
                  <a:lnTo>
                    <a:pt x="1491721" y="1103188"/>
                  </a:lnTo>
                  <a:close/>
                  <a:moveTo>
                    <a:pt x="785099" y="1024630"/>
                  </a:moveTo>
                  <a:lnTo>
                    <a:pt x="785099" y="1099091"/>
                  </a:lnTo>
                  <a:lnTo>
                    <a:pt x="789115" y="1099091"/>
                  </a:lnTo>
                  <a:lnTo>
                    <a:pt x="789115" y="1024630"/>
                  </a:lnTo>
                  <a:lnTo>
                    <a:pt x="785099" y="1024630"/>
                  </a:lnTo>
                  <a:close/>
                  <a:moveTo>
                    <a:pt x="1413243" y="1103188"/>
                  </a:moveTo>
                  <a:lnTo>
                    <a:pt x="1413243" y="1177649"/>
                  </a:lnTo>
                  <a:lnTo>
                    <a:pt x="1417259" y="1177649"/>
                  </a:lnTo>
                  <a:lnTo>
                    <a:pt x="1417259" y="1103188"/>
                  </a:lnTo>
                  <a:lnTo>
                    <a:pt x="1413243" y="1103188"/>
                  </a:lnTo>
                  <a:close/>
                  <a:moveTo>
                    <a:pt x="2041306" y="1020613"/>
                  </a:moveTo>
                  <a:lnTo>
                    <a:pt x="2045322" y="1020613"/>
                  </a:lnTo>
                  <a:lnTo>
                    <a:pt x="2045322" y="946152"/>
                  </a:lnTo>
                  <a:lnTo>
                    <a:pt x="2041306" y="946152"/>
                  </a:lnTo>
                  <a:lnTo>
                    <a:pt x="2041306" y="1020613"/>
                  </a:lnTo>
                  <a:close/>
                  <a:moveTo>
                    <a:pt x="632080" y="632080"/>
                  </a:moveTo>
                  <a:lnTo>
                    <a:pt x="628063" y="632080"/>
                  </a:lnTo>
                  <a:lnTo>
                    <a:pt x="628063" y="706541"/>
                  </a:lnTo>
                  <a:lnTo>
                    <a:pt x="632080" y="706541"/>
                  </a:lnTo>
                  <a:lnTo>
                    <a:pt x="632080" y="632080"/>
                  </a:lnTo>
                  <a:close/>
                  <a:moveTo>
                    <a:pt x="318088" y="789116"/>
                  </a:moveTo>
                  <a:lnTo>
                    <a:pt x="314072" y="789116"/>
                  </a:lnTo>
                  <a:lnTo>
                    <a:pt x="314072" y="863577"/>
                  </a:lnTo>
                  <a:lnTo>
                    <a:pt x="318088" y="863577"/>
                  </a:lnTo>
                  <a:lnTo>
                    <a:pt x="318088" y="789116"/>
                  </a:lnTo>
                  <a:close/>
                  <a:moveTo>
                    <a:pt x="1181665" y="549586"/>
                  </a:moveTo>
                  <a:lnTo>
                    <a:pt x="1181665" y="475124"/>
                  </a:lnTo>
                  <a:lnTo>
                    <a:pt x="1177649" y="475124"/>
                  </a:lnTo>
                  <a:lnTo>
                    <a:pt x="1177649" y="549586"/>
                  </a:lnTo>
                  <a:lnTo>
                    <a:pt x="1181665" y="549586"/>
                  </a:lnTo>
                  <a:close/>
                  <a:moveTo>
                    <a:pt x="318088" y="632080"/>
                  </a:moveTo>
                  <a:lnTo>
                    <a:pt x="314072" y="632080"/>
                  </a:lnTo>
                  <a:lnTo>
                    <a:pt x="314072" y="706541"/>
                  </a:lnTo>
                  <a:lnTo>
                    <a:pt x="318088" y="706541"/>
                  </a:lnTo>
                  <a:lnTo>
                    <a:pt x="318088" y="632080"/>
                  </a:lnTo>
                  <a:close/>
                  <a:moveTo>
                    <a:pt x="318088" y="475124"/>
                  </a:moveTo>
                  <a:lnTo>
                    <a:pt x="314072" y="475124"/>
                  </a:lnTo>
                  <a:lnTo>
                    <a:pt x="314072" y="549586"/>
                  </a:lnTo>
                  <a:lnTo>
                    <a:pt x="318088" y="549586"/>
                  </a:lnTo>
                  <a:lnTo>
                    <a:pt x="318088" y="475124"/>
                  </a:lnTo>
                  <a:close/>
                  <a:moveTo>
                    <a:pt x="318088" y="553602"/>
                  </a:moveTo>
                  <a:lnTo>
                    <a:pt x="314072" y="553602"/>
                  </a:lnTo>
                  <a:lnTo>
                    <a:pt x="314072" y="628064"/>
                  </a:lnTo>
                  <a:lnTo>
                    <a:pt x="318088" y="628064"/>
                  </a:lnTo>
                  <a:lnTo>
                    <a:pt x="318088" y="553602"/>
                  </a:lnTo>
                  <a:close/>
                  <a:moveTo>
                    <a:pt x="318088" y="867674"/>
                  </a:moveTo>
                  <a:lnTo>
                    <a:pt x="314072" y="867674"/>
                  </a:lnTo>
                  <a:lnTo>
                    <a:pt x="314072" y="942136"/>
                  </a:lnTo>
                  <a:lnTo>
                    <a:pt x="318088" y="942136"/>
                  </a:lnTo>
                  <a:lnTo>
                    <a:pt x="318088" y="867674"/>
                  </a:lnTo>
                  <a:close/>
                  <a:moveTo>
                    <a:pt x="2119784" y="1177649"/>
                  </a:moveTo>
                  <a:lnTo>
                    <a:pt x="2123800" y="1177649"/>
                  </a:lnTo>
                  <a:lnTo>
                    <a:pt x="2123800" y="1103188"/>
                  </a:lnTo>
                  <a:lnTo>
                    <a:pt x="2119784" y="1103188"/>
                  </a:lnTo>
                  <a:lnTo>
                    <a:pt x="2119784" y="1177649"/>
                  </a:lnTo>
                  <a:close/>
                  <a:moveTo>
                    <a:pt x="318088" y="396566"/>
                  </a:moveTo>
                  <a:lnTo>
                    <a:pt x="314072" y="396566"/>
                  </a:lnTo>
                  <a:lnTo>
                    <a:pt x="314072" y="471028"/>
                  </a:lnTo>
                  <a:lnTo>
                    <a:pt x="318088" y="471028"/>
                  </a:lnTo>
                  <a:lnTo>
                    <a:pt x="318088" y="396566"/>
                  </a:lnTo>
                  <a:close/>
                  <a:moveTo>
                    <a:pt x="318088" y="1103188"/>
                  </a:moveTo>
                  <a:lnTo>
                    <a:pt x="314072" y="1103188"/>
                  </a:lnTo>
                  <a:lnTo>
                    <a:pt x="314072" y="1177649"/>
                  </a:lnTo>
                  <a:lnTo>
                    <a:pt x="318088" y="1177649"/>
                  </a:lnTo>
                  <a:lnTo>
                    <a:pt x="318088" y="1103188"/>
                  </a:lnTo>
                  <a:close/>
                  <a:moveTo>
                    <a:pt x="318088" y="1024630"/>
                  </a:moveTo>
                  <a:lnTo>
                    <a:pt x="314072" y="1024630"/>
                  </a:lnTo>
                  <a:lnTo>
                    <a:pt x="314072" y="1099091"/>
                  </a:lnTo>
                  <a:lnTo>
                    <a:pt x="318088" y="1099091"/>
                  </a:lnTo>
                  <a:lnTo>
                    <a:pt x="318088" y="1024630"/>
                  </a:lnTo>
                  <a:close/>
                  <a:moveTo>
                    <a:pt x="318088" y="946152"/>
                  </a:moveTo>
                  <a:lnTo>
                    <a:pt x="314072" y="946152"/>
                  </a:lnTo>
                  <a:lnTo>
                    <a:pt x="314072" y="1020613"/>
                  </a:lnTo>
                  <a:lnTo>
                    <a:pt x="318088" y="1020613"/>
                  </a:lnTo>
                  <a:lnTo>
                    <a:pt x="318088" y="946152"/>
                  </a:lnTo>
                  <a:close/>
                  <a:moveTo>
                    <a:pt x="318088" y="710638"/>
                  </a:moveTo>
                  <a:lnTo>
                    <a:pt x="314072" y="710638"/>
                  </a:lnTo>
                  <a:lnTo>
                    <a:pt x="314072" y="785100"/>
                  </a:lnTo>
                  <a:lnTo>
                    <a:pt x="318088" y="785100"/>
                  </a:lnTo>
                  <a:lnTo>
                    <a:pt x="318088" y="710638"/>
                  </a:lnTo>
                  <a:close/>
                  <a:moveTo>
                    <a:pt x="396566" y="1024630"/>
                  </a:moveTo>
                  <a:lnTo>
                    <a:pt x="392550" y="1024630"/>
                  </a:lnTo>
                  <a:lnTo>
                    <a:pt x="392550" y="1099091"/>
                  </a:lnTo>
                  <a:lnTo>
                    <a:pt x="396566" y="1099091"/>
                  </a:lnTo>
                  <a:lnTo>
                    <a:pt x="396566" y="1024630"/>
                  </a:lnTo>
                  <a:close/>
                  <a:moveTo>
                    <a:pt x="318088" y="318088"/>
                  </a:moveTo>
                  <a:lnTo>
                    <a:pt x="314072" y="318088"/>
                  </a:lnTo>
                  <a:lnTo>
                    <a:pt x="314072" y="392550"/>
                  </a:lnTo>
                  <a:lnTo>
                    <a:pt x="318088" y="392550"/>
                  </a:lnTo>
                  <a:lnTo>
                    <a:pt x="318088" y="318088"/>
                  </a:lnTo>
                  <a:close/>
                  <a:moveTo>
                    <a:pt x="1103187" y="549586"/>
                  </a:moveTo>
                  <a:lnTo>
                    <a:pt x="1103187" y="475124"/>
                  </a:lnTo>
                  <a:lnTo>
                    <a:pt x="1099171" y="475124"/>
                  </a:lnTo>
                  <a:lnTo>
                    <a:pt x="1099171" y="549586"/>
                  </a:lnTo>
                  <a:lnTo>
                    <a:pt x="1103187" y="549586"/>
                  </a:lnTo>
                  <a:close/>
                  <a:moveTo>
                    <a:pt x="1727234" y="789116"/>
                  </a:moveTo>
                  <a:lnTo>
                    <a:pt x="1727234" y="863577"/>
                  </a:lnTo>
                  <a:lnTo>
                    <a:pt x="1731250" y="863577"/>
                  </a:lnTo>
                  <a:lnTo>
                    <a:pt x="1731250" y="789116"/>
                  </a:lnTo>
                  <a:lnTo>
                    <a:pt x="1727234" y="789116"/>
                  </a:lnTo>
                  <a:close/>
                  <a:moveTo>
                    <a:pt x="1413243" y="867674"/>
                  </a:moveTo>
                  <a:lnTo>
                    <a:pt x="1413243" y="942136"/>
                  </a:lnTo>
                  <a:lnTo>
                    <a:pt x="1417259" y="942136"/>
                  </a:lnTo>
                  <a:lnTo>
                    <a:pt x="1417259" y="867674"/>
                  </a:lnTo>
                  <a:lnTo>
                    <a:pt x="1413243" y="867674"/>
                  </a:lnTo>
                  <a:close/>
                  <a:moveTo>
                    <a:pt x="628063" y="1024630"/>
                  </a:moveTo>
                  <a:lnTo>
                    <a:pt x="628063" y="1099091"/>
                  </a:lnTo>
                  <a:lnTo>
                    <a:pt x="632080" y="1099091"/>
                  </a:lnTo>
                  <a:lnTo>
                    <a:pt x="632080" y="1024630"/>
                  </a:lnTo>
                  <a:lnTo>
                    <a:pt x="628063" y="1024630"/>
                  </a:lnTo>
                  <a:close/>
                  <a:moveTo>
                    <a:pt x="549585" y="1024630"/>
                  </a:moveTo>
                  <a:lnTo>
                    <a:pt x="549585" y="1099091"/>
                  </a:lnTo>
                  <a:lnTo>
                    <a:pt x="553602" y="1099091"/>
                  </a:lnTo>
                  <a:lnTo>
                    <a:pt x="553602" y="1024630"/>
                  </a:lnTo>
                  <a:lnTo>
                    <a:pt x="549585" y="1024630"/>
                  </a:lnTo>
                  <a:close/>
                  <a:moveTo>
                    <a:pt x="1570198" y="789116"/>
                  </a:moveTo>
                  <a:lnTo>
                    <a:pt x="1570198" y="863577"/>
                  </a:lnTo>
                  <a:lnTo>
                    <a:pt x="1574215" y="863577"/>
                  </a:lnTo>
                  <a:lnTo>
                    <a:pt x="1574215" y="789116"/>
                  </a:lnTo>
                  <a:lnTo>
                    <a:pt x="1570198" y="789116"/>
                  </a:lnTo>
                  <a:close/>
                  <a:moveTo>
                    <a:pt x="1648756" y="789116"/>
                  </a:moveTo>
                  <a:lnTo>
                    <a:pt x="1648756" y="863577"/>
                  </a:lnTo>
                  <a:lnTo>
                    <a:pt x="1652773" y="863577"/>
                  </a:lnTo>
                  <a:lnTo>
                    <a:pt x="1652773" y="789116"/>
                  </a:lnTo>
                  <a:lnTo>
                    <a:pt x="1648756" y="789116"/>
                  </a:lnTo>
                  <a:close/>
                  <a:moveTo>
                    <a:pt x="1024629" y="549586"/>
                  </a:moveTo>
                  <a:lnTo>
                    <a:pt x="1024629" y="475124"/>
                  </a:lnTo>
                  <a:lnTo>
                    <a:pt x="1020613" y="475124"/>
                  </a:lnTo>
                  <a:lnTo>
                    <a:pt x="1020613" y="549586"/>
                  </a:lnTo>
                  <a:lnTo>
                    <a:pt x="1024629" y="549586"/>
                  </a:lnTo>
                  <a:close/>
                  <a:moveTo>
                    <a:pt x="628063" y="1103188"/>
                  </a:moveTo>
                  <a:lnTo>
                    <a:pt x="628063" y="1177649"/>
                  </a:lnTo>
                  <a:lnTo>
                    <a:pt x="632080" y="1177649"/>
                  </a:lnTo>
                  <a:lnTo>
                    <a:pt x="632080" y="1103188"/>
                  </a:lnTo>
                  <a:lnTo>
                    <a:pt x="628063" y="1103188"/>
                  </a:lnTo>
                  <a:close/>
                  <a:moveTo>
                    <a:pt x="2276820" y="942136"/>
                  </a:moveTo>
                  <a:lnTo>
                    <a:pt x="2280836" y="942136"/>
                  </a:lnTo>
                  <a:lnTo>
                    <a:pt x="2280836" y="867674"/>
                  </a:lnTo>
                  <a:lnTo>
                    <a:pt x="2276820" y="867674"/>
                  </a:lnTo>
                  <a:lnTo>
                    <a:pt x="2276820" y="942136"/>
                  </a:lnTo>
                  <a:close/>
                  <a:moveTo>
                    <a:pt x="2276820" y="863658"/>
                  </a:moveTo>
                  <a:lnTo>
                    <a:pt x="2280836" y="863658"/>
                  </a:lnTo>
                  <a:lnTo>
                    <a:pt x="2280836" y="789196"/>
                  </a:lnTo>
                  <a:lnTo>
                    <a:pt x="2276820" y="789196"/>
                  </a:lnTo>
                  <a:lnTo>
                    <a:pt x="2276820" y="863658"/>
                  </a:lnTo>
                  <a:close/>
                  <a:moveTo>
                    <a:pt x="2276820" y="1256208"/>
                  </a:moveTo>
                  <a:lnTo>
                    <a:pt x="2280836" y="1256208"/>
                  </a:lnTo>
                  <a:lnTo>
                    <a:pt x="2280836" y="1181746"/>
                  </a:lnTo>
                  <a:lnTo>
                    <a:pt x="2276820" y="1181746"/>
                  </a:lnTo>
                  <a:lnTo>
                    <a:pt x="2276820" y="1256208"/>
                  </a:lnTo>
                  <a:close/>
                  <a:moveTo>
                    <a:pt x="2276820" y="785100"/>
                  </a:moveTo>
                  <a:lnTo>
                    <a:pt x="2280836" y="785100"/>
                  </a:lnTo>
                  <a:lnTo>
                    <a:pt x="2280836" y="710638"/>
                  </a:lnTo>
                  <a:lnTo>
                    <a:pt x="2276820" y="710638"/>
                  </a:lnTo>
                  <a:lnTo>
                    <a:pt x="2276820" y="785100"/>
                  </a:lnTo>
                  <a:close/>
                  <a:moveTo>
                    <a:pt x="2276820" y="1099172"/>
                  </a:moveTo>
                  <a:lnTo>
                    <a:pt x="2280836" y="1099172"/>
                  </a:lnTo>
                  <a:lnTo>
                    <a:pt x="2280836" y="1024710"/>
                  </a:lnTo>
                  <a:lnTo>
                    <a:pt x="2276820" y="1024710"/>
                  </a:lnTo>
                  <a:lnTo>
                    <a:pt x="2276820" y="1099172"/>
                  </a:lnTo>
                  <a:close/>
                  <a:moveTo>
                    <a:pt x="161052" y="1181666"/>
                  </a:moveTo>
                  <a:lnTo>
                    <a:pt x="157036" y="1181666"/>
                  </a:lnTo>
                  <a:lnTo>
                    <a:pt x="157036" y="1256127"/>
                  </a:lnTo>
                  <a:lnTo>
                    <a:pt x="161052" y="1256127"/>
                  </a:lnTo>
                  <a:lnTo>
                    <a:pt x="161052" y="1181666"/>
                  </a:lnTo>
                  <a:close/>
                  <a:moveTo>
                    <a:pt x="2276820" y="1020613"/>
                  </a:moveTo>
                  <a:lnTo>
                    <a:pt x="2280836" y="1020613"/>
                  </a:lnTo>
                  <a:lnTo>
                    <a:pt x="2280836" y="946152"/>
                  </a:lnTo>
                  <a:lnTo>
                    <a:pt x="2276820" y="946152"/>
                  </a:lnTo>
                  <a:lnTo>
                    <a:pt x="2276820" y="1020613"/>
                  </a:lnTo>
                  <a:close/>
                  <a:moveTo>
                    <a:pt x="2276820" y="706622"/>
                  </a:moveTo>
                  <a:lnTo>
                    <a:pt x="2280836" y="706622"/>
                  </a:lnTo>
                  <a:lnTo>
                    <a:pt x="2280836" y="632160"/>
                  </a:lnTo>
                  <a:lnTo>
                    <a:pt x="2276820" y="632160"/>
                  </a:lnTo>
                  <a:lnTo>
                    <a:pt x="2276820" y="706622"/>
                  </a:lnTo>
                  <a:close/>
                  <a:moveTo>
                    <a:pt x="2276820" y="471108"/>
                  </a:moveTo>
                  <a:lnTo>
                    <a:pt x="2280836" y="471108"/>
                  </a:lnTo>
                  <a:lnTo>
                    <a:pt x="2280836" y="396646"/>
                  </a:lnTo>
                  <a:lnTo>
                    <a:pt x="2276820" y="396646"/>
                  </a:lnTo>
                  <a:lnTo>
                    <a:pt x="2276820" y="471108"/>
                  </a:lnTo>
                  <a:close/>
                  <a:moveTo>
                    <a:pt x="2276820" y="392550"/>
                  </a:moveTo>
                  <a:lnTo>
                    <a:pt x="2280836" y="392550"/>
                  </a:lnTo>
                  <a:lnTo>
                    <a:pt x="2280836" y="318088"/>
                  </a:lnTo>
                  <a:lnTo>
                    <a:pt x="2276820" y="318088"/>
                  </a:lnTo>
                  <a:lnTo>
                    <a:pt x="2276820" y="392550"/>
                  </a:lnTo>
                  <a:close/>
                  <a:moveTo>
                    <a:pt x="2276820" y="549586"/>
                  </a:moveTo>
                  <a:lnTo>
                    <a:pt x="2280836" y="549586"/>
                  </a:lnTo>
                  <a:lnTo>
                    <a:pt x="2280836" y="475124"/>
                  </a:lnTo>
                  <a:lnTo>
                    <a:pt x="2276820" y="475124"/>
                  </a:lnTo>
                  <a:lnTo>
                    <a:pt x="2276820" y="549586"/>
                  </a:lnTo>
                  <a:close/>
                  <a:moveTo>
                    <a:pt x="2276820" y="628064"/>
                  </a:moveTo>
                  <a:lnTo>
                    <a:pt x="2280836" y="628064"/>
                  </a:lnTo>
                  <a:lnTo>
                    <a:pt x="2280836" y="553602"/>
                  </a:lnTo>
                  <a:lnTo>
                    <a:pt x="2276820" y="553602"/>
                  </a:lnTo>
                  <a:lnTo>
                    <a:pt x="2276820" y="628064"/>
                  </a:lnTo>
                  <a:close/>
                  <a:moveTo>
                    <a:pt x="2276820" y="1334685"/>
                  </a:moveTo>
                  <a:lnTo>
                    <a:pt x="2280836" y="1334685"/>
                  </a:lnTo>
                  <a:lnTo>
                    <a:pt x="2280836" y="1260224"/>
                  </a:lnTo>
                  <a:lnTo>
                    <a:pt x="2276820" y="1260224"/>
                  </a:lnTo>
                  <a:lnTo>
                    <a:pt x="2276820" y="1334685"/>
                  </a:lnTo>
                  <a:close/>
                  <a:moveTo>
                    <a:pt x="628063" y="1417260"/>
                  </a:moveTo>
                  <a:lnTo>
                    <a:pt x="628063" y="1491721"/>
                  </a:lnTo>
                  <a:lnTo>
                    <a:pt x="632080" y="1491721"/>
                  </a:lnTo>
                  <a:lnTo>
                    <a:pt x="632080" y="1417260"/>
                  </a:lnTo>
                  <a:lnTo>
                    <a:pt x="628063" y="1417260"/>
                  </a:lnTo>
                  <a:close/>
                  <a:moveTo>
                    <a:pt x="471108" y="1417260"/>
                  </a:moveTo>
                  <a:lnTo>
                    <a:pt x="471108" y="1491721"/>
                  </a:lnTo>
                  <a:lnTo>
                    <a:pt x="475124" y="1491721"/>
                  </a:lnTo>
                  <a:lnTo>
                    <a:pt x="475124" y="1417260"/>
                  </a:lnTo>
                  <a:lnTo>
                    <a:pt x="471108" y="1417260"/>
                  </a:lnTo>
                  <a:close/>
                  <a:moveTo>
                    <a:pt x="549585" y="1417260"/>
                  </a:moveTo>
                  <a:lnTo>
                    <a:pt x="549585" y="1491721"/>
                  </a:lnTo>
                  <a:lnTo>
                    <a:pt x="553602" y="1491721"/>
                  </a:lnTo>
                  <a:lnTo>
                    <a:pt x="553602" y="1417260"/>
                  </a:lnTo>
                  <a:lnTo>
                    <a:pt x="549585" y="1417260"/>
                  </a:lnTo>
                  <a:close/>
                  <a:moveTo>
                    <a:pt x="161052" y="1260224"/>
                  </a:moveTo>
                  <a:lnTo>
                    <a:pt x="157036" y="1260224"/>
                  </a:lnTo>
                  <a:lnTo>
                    <a:pt x="157036" y="1334685"/>
                  </a:lnTo>
                  <a:lnTo>
                    <a:pt x="161052" y="1334685"/>
                  </a:lnTo>
                  <a:lnTo>
                    <a:pt x="161052" y="1260224"/>
                  </a:lnTo>
                  <a:close/>
                  <a:moveTo>
                    <a:pt x="706621" y="1417260"/>
                  </a:moveTo>
                  <a:lnTo>
                    <a:pt x="706621" y="1491721"/>
                  </a:lnTo>
                  <a:lnTo>
                    <a:pt x="710638" y="1491721"/>
                  </a:lnTo>
                  <a:lnTo>
                    <a:pt x="710638" y="1417260"/>
                  </a:lnTo>
                  <a:lnTo>
                    <a:pt x="706621" y="1417260"/>
                  </a:lnTo>
                  <a:close/>
                  <a:moveTo>
                    <a:pt x="2276820" y="314072"/>
                  </a:moveTo>
                  <a:lnTo>
                    <a:pt x="2280836" y="314072"/>
                  </a:lnTo>
                  <a:lnTo>
                    <a:pt x="2280836" y="239610"/>
                  </a:lnTo>
                  <a:lnTo>
                    <a:pt x="2276820" y="239610"/>
                  </a:lnTo>
                  <a:lnTo>
                    <a:pt x="2276820" y="314072"/>
                  </a:lnTo>
                  <a:close/>
                  <a:moveTo>
                    <a:pt x="157036" y="1417260"/>
                  </a:moveTo>
                  <a:lnTo>
                    <a:pt x="157036" y="1491721"/>
                  </a:lnTo>
                  <a:lnTo>
                    <a:pt x="161052" y="1491721"/>
                  </a:lnTo>
                  <a:lnTo>
                    <a:pt x="161052" y="1417260"/>
                  </a:lnTo>
                  <a:lnTo>
                    <a:pt x="157036" y="1417260"/>
                  </a:lnTo>
                  <a:close/>
                  <a:moveTo>
                    <a:pt x="78478" y="1417260"/>
                  </a:moveTo>
                  <a:lnTo>
                    <a:pt x="78478" y="1491721"/>
                  </a:lnTo>
                  <a:lnTo>
                    <a:pt x="82494" y="1491721"/>
                  </a:lnTo>
                  <a:lnTo>
                    <a:pt x="82494" y="1417260"/>
                  </a:lnTo>
                  <a:lnTo>
                    <a:pt x="78478" y="1417260"/>
                  </a:lnTo>
                  <a:close/>
                  <a:moveTo>
                    <a:pt x="392550" y="1417260"/>
                  </a:moveTo>
                  <a:lnTo>
                    <a:pt x="392550" y="1491721"/>
                  </a:lnTo>
                  <a:lnTo>
                    <a:pt x="396566" y="1491721"/>
                  </a:lnTo>
                  <a:lnTo>
                    <a:pt x="396566" y="1417260"/>
                  </a:lnTo>
                  <a:lnTo>
                    <a:pt x="392550" y="1417260"/>
                  </a:lnTo>
                  <a:close/>
                  <a:moveTo>
                    <a:pt x="235514" y="1417260"/>
                  </a:moveTo>
                  <a:lnTo>
                    <a:pt x="235514" y="1491721"/>
                  </a:lnTo>
                  <a:lnTo>
                    <a:pt x="239530" y="1491721"/>
                  </a:lnTo>
                  <a:lnTo>
                    <a:pt x="239530" y="1417260"/>
                  </a:lnTo>
                  <a:lnTo>
                    <a:pt x="235514" y="1417260"/>
                  </a:lnTo>
                  <a:close/>
                  <a:moveTo>
                    <a:pt x="314072" y="1417260"/>
                  </a:moveTo>
                  <a:lnTo>
                    <a:pt x="314072" y="1491721"/>
                  </a:lnTo>
                  <a:lnTo>
                    <a:pt x="318088" y="1491721"/>
                  </a:lnTo>
                  <a:lnTo>
                    <a:pt x="318088" y="1417260"/>
                  </a:lnTo>
                  <a:lnTo>
                    <a:pt x="314072" y="1417260"/>
                  </a:lnTo>
                  <a:close/>
                  <a:moveTo>
                    <a:pt x="2276820" y="1177649"/>
                  </a:moveTo>
                  <a:lnTo>
                    <a:pt x="2280836" y="1177649"/>
                  </a:lnTo>
                  <a:lnTo>
                    <a:pt x="2280836" y="1103188"/>
                  </a:lnTo>
                  <a:lnTo>
                    <a:pt x="2276820" y="1103188"/>
                  </a:lnTo>
                  <a:lnTo>
                    <a:pt x="2276820" y="1177649"/>
                  </a:lnTo>
                  <a:close/>
                  <a:moveTo>
                    <a:pt x="1103187" y="157036"/>
                  </a:moveTo>
                  <a:lnTo>
                    <a:pt x="1103187" y="82574"/>
                  </a:lnTo>
                  <a:lnTo>
                    <a:pt x="1099171" y="82574"/>
                  </a:lnTo>
                  <a:lnTo>
                    <a:pt x="1099171" y="157036"/>
                  </a:lnTo>
                  <a:lnTo>
                    <a:pt x="1103187" y="157036"/>
                  </a:lnTo>
                  <a:close/>
                  <a:moveTo>
                    <a:pt x="1181665" y="157036"/>
                  </a:moveTo>
                  <a:lnTo>
                    <a:pt x="1181665" y="82574"/>
                  </a:lnTo>
                  <a:lnTo>
                    <a:pt x="1177649" y="82574"/>
                  </a:lnTo>
                  <a:lnTo>
                    <a:pt x="1177649" y="157036"/>
                  </a:lnTo>
                  <a:lnTo>
                    <a:pt x="1181665" y="157036"/>
                  </a:lnTo>
                  <a:close/>
                  <a:moveTo>
                    <a:pt x="1417259" y="157036"/>
                  </a:moveTo>
                  <a:lnTo>
                    <a:pt x="1417259" y="82574"/>
                  </a:lnTo>
                  <a:lnTo>
                    <a:pt x="1413243" y="82574"/>
                  </a:lnTo>
                  <a:lnTo>
                    <a:pt x="1413243" y="157036"/>
                  </a:lnTo>
                  <a:lnTo>
                    <a:pt x="1417259" y="157036"/>
                  </a:lnTo>
                  <a:close/>
                  <a:moveTo>
                    <a:pt x="1024629" y="157036"/>
                  </a:moveTo>
                  <a:lnTo>
                    <a:pt x="1024629" y="82574"/>
                  </a:lnTo>
                  <a:lnTo>
                    <a:pt x="1020613" y="82574"/>
                  </a:lnTo>
                  <a:lnTo>
                    <a:pt x="1020613" y="157036"/>
                  </a:lnTo>
                  <a:lnTo>
                    <a:pt x="1024629" y="157036"/>
                  </a:lnTo>
                  <a:close/>
                  <a:moveTo>
                    <a:pt x="1338701" y="157036"/>
                  </a:moveTo>
                  <a:lnTo>
                    <a:pt x="1338701" y="82574"/>
                  </a:lnTo>
                  <a:lnTo>
                    <a:pt x="1334685" y="82574"/>
                  </a:lnTo>
                  <a:lnTo>
                    <a:pt x="1334685" y="157036"/>
                  </a:lnTo>
                  <a:lnTo>
                    <a:pt x="1338701" y="157036"/>
                  </a:lnTo>
                  <a:close/>
                  <a:moveTo>
                    <a:pt x="1260223" y="157036"/>
                  </a:moveTo>
                  <a:lnTo>
                    <a:pt x="1260223" y="82574"/>
                  </a:lnTo>
                  <a:lnTo>
                    <a:pt x="1256207" y="82574"/>
                  </a:lnTo>
                  <a:lnTo>
                    <a:pt x="1256207" y="157036"/>
                  </a:lnTo>
                  <a:lnTo>
                    <a:pt x="1260223" y="157036"/>
                  </a:lnTo>
                  <a:close/>
                  <a:moveTo>
                    <a:pt x="632080" y="157036"/>
                  </a:moveTo>
                  <a:lnTo>
                    <a:pt x="632080" y="82574"/>
                  </a:lnTo>
                  <a:lnTo>
                    <a:pt x="628063" y="82574"/>
                  </a:lnTo>
                  <a:lnTo>
                    <a:pt x="628063" y="157036"/>
                  </a:lnTo>
                  <a:lnTo>
                    <a:pt x="632080" y="157036"/>
                  </a:lnTo>
                  <a:close/>
                  <a:moveTo>
                    <a:pt x="946151" y="157036"/>
                  </a:moveTo>
                  <a:lnTo>
                    <a:pt x="946151" y="82574"/>
                  </a:lnTo>
                  <a:lnTo>
                    <a:pt x="942135" y="82574"/>
                  </a:lnTo>
                  <a:lnTo>
                    <a:pt x="942135" y="157036"/>
                  </a:lnTo>
                  <a:lnTo>
                    <a:pt x="946151" y="157036"/>
                  </a:lnTo>
                  <a:close/>
                  <a:moveTo>
                    <a:pt x="710638" y="157036"/>
                  </a:moveTo>
                  <a:lnTo>
                    <a:pt x="710638" y="82574"/>
                  </a:lnTo>
                  <a:lnTo>
                    <a:pt x="706621" y="82574"/>
                  </a:lnTo>
                  <a:lnTo>
                    <a:pt x="706621" y="157036"/>
                  </a:lnTo>
                  <a:lnTo>
                    <a:pt x="710638" y="157036"/>
                  </a:lnTo>
                  <a:close/>
                  <a:moveTo>
                    <a:pt x="789115" y="157036"/>
                  </a:moveTo>
                  <a:lnTo>
                    <a:pt x="789115" y="82574"/>
                  </a:lnTo>
                  <a:lnTo>
                    <a:pt x="785099" y="82574"/>
                  </a:lnTo>
                  <a:lnTo>
                    <a:pt x="785099" y="157036"/>
                  </a:lnTo>
                  <a:lnTo>
                    <a:pt x="789115" y="157036"/>
                  </a:lnTo>
                  <a:close/>
                  <a:moveTo>
                    <a:pt x="867673" y="157036"/>
                  </a:moveTo>
                  <a:lnTo>
                    <a:pt x="867673" y="82574"/>
                  </a:lnTo>
                  <a:lnTo>
                    <a:pt x="863657" y="82574"/>
                  </a:lnTo>
                  <a:lnTo>
                    <a:pt x="863657" y="157036"/>
                  </a:lnTo>
                  <a:lnTo>
                    <a:pt x="867673" y="157036"/>
                  </a:lnTo>
                  <a:close/>
                  <a:moveTo>
                    <a:pt x="1652773" y="157036"/>
                  </a:moveTo>
                  <a:lnTo>
                    <a:pt x="1652773" y="82574"/>
                  </a:lnTo>
                  <a:lnTo>
                    <a:pt x="1648756" y="82574"/>
                  </a:lnTo>
                  <a:lnTo>
                    <a:pt x="1648756" y="157036"/>
                  </a:lnTo>
                  <a:lnTo>
                    <a:pt x="1652773" y="157036"/>
                  </a:lnTo>
                  <a:close/>
                  <a:moveTo>
                    <a:pt x="2045322" y="157036"/>
                  </a:moveTo>
                  <a:lnTo>
                    <a:pt x="2045322" y="82574"/>
                  </a:lnTo>
                  <a:lnTo>
                    <a:pt x="2041306" y="82574"/>
                  </a:lnTo>
                  <a:lnTo>
                    <a:pt x="2041306" y="157036"/>
                  </a:lnTo>
                  <a:lnTo>
                    <a:pt x="2045322" y="157036"/>
                  </a:lnTo>
                  <a:close/>
                  <a:moveTo>
                    <a:pt x="1495737" y="157036"/>
                  </a:moveTo>
                  <a:lnTo>
                    <a:pt x="1495737" y="82574"/>
                  </a:lnTo>
                  <a:lnTo>
                    <a:pt x="1491721" y="82574"/>
                  </a:lnTo>
                  <a:lnTo>
                    <a:pt x="1491721" y="157036"/>
                  </a:lnTo>
                  <a:lnTo>
                    <a:pt x="1495737" y="157036"/>
                  </a:lnTo>
                  <a:close/>
                  <a:moveTo>
                    <a:pt x="1256207" y="1260224"/>
                  </a:moveTo>
                  <a:lnTo>
                    <a:pt x="1256207" y="1334685"/>
                  </a:lnTo>
                  <a:lnTo>
                    <a:pt x="1260223" y="1334685"/>
                  </a:lnTo>
                  <a:lnTo>
                    <a:pt x="1260223" y="1260224"/>
                  </a:lnTo>
                  <a:lnTo>
                    <a:pt x="1256207" y="1260224"/>
                  </a:lnTo>
                  <a:close/>
                  <a:moveTo>
                    <a:pt x="1966764" y="157036"/>
                  </a:moveTo>
                  <a:lnTo>
                    <a:pt x="1966764" y="82574"/>
                  </a:lnTo>
                  <a:lnTo>
                    <a:pt x="1962748" y="82574"/>
                  </a:lnTo>
                  <a:lnTo>
                    <a:pt x="1962748" y="157036"/>
                  </a:lnTo>
                  <a:lnTo>
                    <a:pt x="1966764" y="157036"/>
                  </a:lnTo>
                  <a:close/>
                  <a:moveTo>
                    <a:pt x="2280836" y="157036"/>
                  </a:moveTo>
                  <a:lnTo>
                    <a:pt x="2280836" y="82574"/>
                  </a:lnTo>
                  <a:lnTo>
                    <a:pt x="2276820" y="82574"/>
                  </a:lnTo>
                  <a:lnTo>
                    <a:pt x="2276820" y="157036"/>
                  </a:lnTo>
                  <a:lnTo>
                    <a:pt x="2280836" y="157036"/>
                  </a:lnTo>
                  <a:close/>
                  <a:moveTo>
                    <a:pt x="2123800" y="157036"/>
                  </a:moveTo>
                  <a:lnTo>
                    <a:pt x="2123800" y="82574"/>
                  </a:lnTo>
                  <a:lnTo>
                    <a:pt x="2119784" y="82574"/>
                  </a:lnTo>
                  <a:lnTo>
                    <a:pt x="2119784" y="157036"/>
                  </a:lnTo>
                  <a:lnTo>
                    <a:pt x="2123800" y="157036"/>
                  </a:lnTo>
                  <a:close/>
                  <a:moveTo>
                    <a:pt x="2276820" y="235514"/>
                  </a:moveTo>
                  <a:lnTo>
                    <a:pt x="2280836" y="235514"/>
                  </a:lnTo>
                  <a:lnTo>
                    <a:pt x="2280836" y="161052"/>
                  </a:lnTo>
                  <a:lnTo>
                    <a:pt x="2276820" y="161052"/>
                  </a:lnTo>
                  <a:lnTo>
                    <a:pt x="2276820" y="235514"/>
                  </a:lnTo>
                  <a:close/>
                  <a:moveTo>
                    <a:pt x="1574215" y="157036"/>
                  </a:moveTo>
                  <a:lnTo>
                    <a:pt x="1574215" y="82574"/>
                  </a:lnTo>
                  <a:lnTo>
                    <a:pt x="1570198" y="82574"/>
                  </a:lnTo>
                  <a:lnTo>
                    <a:pt x="1570198" y="157036"/>
                  </a:lnTo>
                  <a:lnTo>
                    <a:pt x="1574215" y="157036"/>
                  </a:lnTo>
                  <a:close/>
                  <a:moveTo>
                    <a:pt x="1888286" y="157036"/>
                  </a:moveTo>
                  <a:lnTo>
                    <a:pt x="1888286" y="82574"/>
                  </a:lnTo>
                  <a:lnTo>
                    <a:pt x="1884270" y="82574"/>
                  </a:lnTo>
                  <a:lnTo>
                    <a:pt x="1884270" y="157036"/>
                  </a:lnTo>
                  <a:lnTo>
                    <a:pt x="1888286" y="157036"/>
                  </a:lnTo>
                  <a:close/>
                  <a:moveTo>
                    <a:pt x="1731250" y="157036"/>
                  </a:moveTo>
                  <a:lnTo>
                    <a:pt x="1731250" y="82574"/>
                  </a:lnTo>
                  <a:lnTo>
                    <a:pt x="1727234" y="82574"/>
                  </a:lnTo>
                  <a:lnTo>
                    <a:pt x="1727234" y="157036"/>
                  </a:lnTo>
                  <a:lnTo>
                    <a:pt x="1731250" y="157036"/>
                  </a:lnTo>
                  <a:close/>
                  <a:moveTo>
                    <a:pt x="1809809" y="157036"/>
                  </a:moveTo>
                  <a:lnTo>
                    <a:pt x="1809809" y="82574"/>
                  </a:lnTo>
                  <a:lnTo>
                    <a:pt x="1805792" y="82574"/>
                  </a:lnTo>
                  <a:lnTo>
                    <a:pt x="1805792" y="157036"/>
                  </a:lnTo>
                  <a:lnTo>
                    <a:pt x="1809809" y="157036"/>
                  </a:lnTo>
                  <a:close/>
                  <a:moveTo>
                    <a:pt x="1570198" y="1417260"/>
                  </a:moveTo>
                  <a:lnTo>
                    <a:pt x="1570198" y="1491721"/>
                  </a:lnTo>
                  <a:lnTo>
                    <a:pt x="1574215" y="1491721"/>
                  </a:lnTo>
                  <a:lnTo>
                    <a:pt x="1574215" y="1417260"/>
                  </a:lnTo>
                  <a:lnTo>
                    <a:pt x="1570198" y="1417260"/>
                  </a:lnTo>
                  <a:close/>
                  <a:moveTo>
                    <a:pt x="161052" y="318088"/>
                  </a:moveTo>
                  <a:lnTo>
                    <a:pt x="157036" y="318088"/>
                  </a:lnTo>
                  <a:lnTo>
                    <a:pt x="157036" y="392550"/>
                  </a:lnTo>
                  <a:lnTo>
                    <a:pt x="161052" y="392550"/>
                  </a:lnTo>
                  <a:lnTo>
                    <a:pt x="161052" y="318088"/>
                  </a:lnTo>
                  <a:close/>
                  <a:moveTo>
                    <a:pt x="161052" y="396566"/>
                  </a:moveTo>
                  <a:lnTo>
                    <a:pt x="157036" y="396566"/>
                  </a:lnTo>
                  <a:lnTo>
                    <a:pt x="157036" y="471028"/>
                  </a:lnTo>
                  <a:lnTo>
                    <a:pt x="161052" y="471028"/>
                  </a:lnTo>
                  <a:lnTo>
                    <a:pt x="161052" y="396566"/>
                  </a:lnTo>
                  <a:close/>
                  <a:moveTo>
                    <a:pt x="2198342" y="1417260"/>
                  </a:moveTo>
                  <a:lnTo>
                    <a:pt x="2198342" y="1491721"/>
                  </a:lnTo>
                  <a:lnTo>
                    <a:pt x="2202358" y="1491721"/>
                  </a:lnTo>
                  <a:lnTo>
                    <a:pt x="2202358" y="1417260"/>
                  </a:lnTo>
                  <a:lnTo>
                    <a:pt x="2198342" y="1417260"/>
                  </a:lnTo>
                  <a:close/>
                  <a:moveTo>
                    <a:pt x="161052" y="161052"/>
                  </a:moveTo>
                  <a:lnTo>
                    <a:pt x="157036" y="161052"/>
                  </a:lnTo>
                  <a:lnTo>
                    <a:pt x="157036" y="235514"/>
                  </a:lnTo>
                  <a:lnTo>
                    <a:pt x="161052" y="235514"/>
                  </a:lnTo>
                  <a:lnTo>
                    <a:pt x="161052" y="161052"/>
                  </a:lnTo>
                  <a:close/>
                  <a:moveTo>
                    <a:pt x="82494" y="1024630"/>
                  </a:moveTo>
                  <a:lnTo>
                    <a:pt x="78478" y="1024630"/>
                  </a:lnTo>
                  <a:lnTo>
                    <a:pt x="78478" y="1099091"/>
                  </a:lnTo>
                  <a:lnTo>
                    <a:pt x="82494" y="1099091"/>
                  </a:lnTo>
                  <a:lnTo>
                    <a:pt x="82494" y="1024630"/>
                  </a:lnTo>
                  <a:close/>
                  <a:moveTo>
                    <a:pt x="161052" y="239530"/>
                  </a:moveTo>
                  <a:lnTo>
                    <a:pt x="157036" y="239530"/>
                  </a:lnTo>
                  <a:lnTo>
                    <a:pt x="157036" y="313992"/>
                  </a:lnTo>
                  <a:lnTo>
                    <a:pt x="161052" y="313992"/>
                  </a:lnTo>
                  <a:lnTo>
                    <a:pt x="161052" y="239530"/>
                  </a:lnTo>
                  <a:close/>
                  <a:moveTo>
                    <a:pt x="2276820" y="1417260"/>
                  </a:moveTo>
                  <a:lnTo>
                    <a:pt x="2276820" y="1491721"/>
                  </a:lnTo>
                  <a:lnTo>
                    <a:pt x="2280836" y="1491721"/>
                  </a:lnTo>
                  <a:lnTo>
                    <a:pt x="2280836" y="1417260"/>
                  </a:lnTo>
                  <a:lnTo>
                    <a:pt x="2276820" y="1417260"/>
                  </a:lnTo>
                  <a:close/>
                  <a:moveTo>
                    <a:pt x="161052" y="553602"/>
                  </a:moveTo>
                  <a:lnTo>
                    <a:pt x="157036" y="553602"/>
                  </a:lnTo>
                  <a:lnTo>
                    <a:pt x="157036" y="628064"/>
                  </a:lnTo>
                  <a:lnTo>
                    <a:pt x="161052" y="628064"/>
                  </a:lnTo>
                  <a:lnTo>
                    <a:pt x="161052" y="553602"/>
                  </a:lnTo>
                  <a:close/>
                  <a:moveTo>
                    <a:pt x="2355378" y="1417260"/>
                  </a:moveTo>
                  <a:lnTo>
                    <a:pt x="2355378" y="1491721"/>
                  </a:lnTo>
                  <a:lnTo>
                    <a:pt x="2359394" y="1491721"/>
                  </a:lnTo>
                  <a:lnTo>
                    <a:pt x="2359394" y="1417260"/>
                  </a:lnTo>
                  <a:lnTo>
                    <a:pt x="2355378" y="1417260"/>
                  </a:lnTo>
                  <a:close/>
                  <a:moveTo>
                    <a:pt x="2008" y="1491721"/>
                  </a:moveTo>
                  <a:lnTo>
                    <a:pt x="4016" y="1491721"/>
                  </a:lnTo>
                  <a:lnTo>
                    <a:pt x="4016" y="1417260"/>
                  </a:lnTo>
                  <a:lnTo>
                    <a:pt x="2008" y="1417260"/>
                  </a:lnTo>
                  <a:lnTo>
                    <a:pt x="2008" y="1413244"/>
                  </a:lnTo>
                  <a:lnTo>
                    <a:pt x="4016" y="1413244"/>
                  </a:lnTo>
                  <a:lnTo>
                    <a:pt x="4016" y="1338782"/>
                  </a:lnTo>
                  <a:lnTo>
                    <a:pt x="2008" y="1338782"/>
                  </a:lnTo>
                  <a:lnTo>
                    <a:pt x="2008" y="1334766"/>
                  </a:lnTo>
                  <a:lnTo>
                    <a:pt x="4016" y="1334766"/>
                  </a:lnTo>
                  <a:lnTo>
                    <a:pt x="4016" y="1260304"/>
                  </a:lnTo>
                  <a:lnTo>
                    <a:pt x="2008" y="1260304"/>
                  </a:lnTo>
                  <a:lnTo>
                    <a:pt x="2008" y="1256288"/>
                  </a:lnTo>
                  <a:lnTo>
                    <a:pt x="4016" y="1256288"/>
                  </a:lnTo>
                  <a:lnTo>
                    <a:pt x="4016" y="1181826"/>
                  </a:lnTo>
                  <a:lnTo>
                    <a:pt x="2008" y="1181826"/>
                  </a:lnTo>
                  <a:lnTo>
                    <a:pt x="2008" y="1177810"/>
                  </a:lnTo>
                  <a:lnTo>
                    <a:pt x="4016" y="1177810"/>
                  </a:lnTo>
                  <a:lnTo>
                    <a:pt x="4016" y="1103348"/>
                  </a:lnTo>
                  <a:lnTo>
                    <a:pt x="2008" y="1103348"/>
                  </a:lnTo>
                  <a:lnTo>
                    <a:pt x="2008" y="1099332"/>
                  </a:lnTo>
                  <a:lnTo>
                    <a:pt x="4016" y="1099332"/>
                  </a:lnTo>
                  <a:lnTo>
                    <a:pt x="4016" y="1024871"/>
                  </a:lnTo>
                  <a:lnTo>
                    <a:pt x="2008" y="1024871"/>
                  </a:lnTo>
                  <a:lnTo>
                    <a:pt x="2008" y="1020854"/>
                  </a:lnTo>
                  <a:lnTo>
                    <a:pt x="4016" y="1020854"/>
                  </a:lnTo>
                  <a:lnTo>
                    <a:pt x="4016" y="946393"/>
                  </a:lnTo>
                  <a:lnTo>
                    <a:pt x="2008" y="946393"/>
                  </a:lnTo>
                  <a:lnTo>
                    <a:pt x="2008" y="942377"/>
                  </a:lnTo>
                  <a:lnTo>
                    <a:pt x="4016" y="942377"/>
                  </a:lnTo>
                  <a:lnTo>
                    <a:pt x="4016" y="867915"/>
                  </a:lnTo>
                  <a:lnTo>
                    <a:pt x="2008" y="867915"/>
                  </a:lnTo>
                  <a:lnTo>
                    <a:pt x="2008" y="863899"/>
                  </a:lnTo>
                  <a:lnTo>
                    <a:pt x="4016" y="863899"/>
                  </a:lnTo>
                  <a:lnTo>
                    <a:pt x="4016" y="789437"/>
                  </a:lnTo>
                  <a:lnTo>
                    <a:pt x="2008" y="789437"/>
                  </a:lnTo>
                  <a:lnTo>
                    <a:pt x="2008" y="785421"/>
                  </a:lnTo>
                  <a:lnTo>
                    <a:pt x="4016" y="785421"/>
                  </a:lnTo>
                  <a:lnTo>
                    <a:pt x="4016" y="710959"/>
                  </a:lnTo>
                  <a:lnTo>
                    <a:pt x="2008" y="710959"/>
                  </a:lnTo>
                  <a:lnTo>
                    <a:pt x="2008" y="706943"/>
                  </a:lnTo>
                  <a:lnTo>
                    <a:pt x="4016" y="706943"/>
                  </a:lnTo>
                  <a:lnTo>
                    <a:pt x="4016" y="632481"/>
                  </a:lnTo>
                  <a:lnTo>
                    <a:pt x="2008" y="632481"/>
                  </a:lnTo>
                  <a:lnTo>
                    <a:pt x="2008" y="628465"/>
                  </a:lnTo>
                  <a:lnTo>
                    <a:pt x="4016" y="628465"/>
                  </a:lnTo>
                  <a:lnTo>
                    <a:pt x="4016" y="554004"/>
                  </a:lnTo>
                  <a:lnTo>
                    <a:pt x="2008" y="554004"/>
                  </a:lnTo>
                  <a:lnTo>
                    <a:pt x="2008" y="549987"/>
                  </a:lnTo>
                  <a:lnTo>
                    <a:pt x="4016" y="549987"/>
                  </a:lnTo>
                  <a:lnTo>
                    <a:pt x="4016" y="475526"/>
                  </a:lnTo>
                  <a:lnTo>
                    <a:pt x="2008" y="475526"/>
                  </a:lnTo>
                  <a:lnTo>
                    <a:pt x="2008" y="471510"/>
                  </a:lnTo>
                  <a:lnTo>
                    <a:pt x="4016" y="471510"/>
                  </a:lnTo>
                  <a:lnTo>
                    <a:pt x="4016" y="397048"/>
                  </a:lnTo>
                  <a:lnTo>
                    <a:pt x="2008" y="397048"/>
                  </a:lnTo>
                  <a:lnTo>
                    <a:pt x="2008" y="393032"/>
                  </a:lnTo>
                  <a:lnTo>
                    <a:pt x="4016" y="393032"/>
                  </a:lnTo>
                  <a:lnTo>
                    <a:pt x="4016" y="318570"/>
                  </a:lnTo>
                  <a:lnTo>
                    <a:pt x="2008" y="318570"/>
                  </a:lnTo>
                  <a:lnTo>
                    <a:pt x="2008" y="314554"/>
                  </a:lnTo>
                  <a:lnTo>
                    <a:pt x="4016" y="314554"/>
                  </a:lnTo>
                  <a:lnTo>
                    <a:pt x="4016" y="240092"/>
                  </a:lnTo>
                  <a:lnTo>
                    <a:pt x="2008" y="240092"/>
                  </a:lnTo>
                  <a:lnTo>
                    <a:pt x="2008" y="236076"/>
                  </a:lnTo>
                  <a:lnTo>
                    <a:pt x="4016" y="236076"/>
                  </a:lnTo>
                  <a:lnTo>
                    <a:pt x="4016" y="161615"/>
                  </a:lnTo>
                  <a:lnTo>
                    <a:pt x="2008" y="161615"/>
                  </a:lnTo>
                  <a:lnTo>
                    <a:pt x="2008" y="157598"/>
                  </a:lnTo>
                  <a:lnTo>
                    <a:pt x="4016" y="157598"/>
                  </a:lnTo>
                  <a:lnTo>
                    <a:pt x="4016" y="83137"/>
                  </a:lnTo>
                  <a:lnTo>
                    <a:pt x="2008" y="83137"/>
                  </a:lnTo>
                  <a:lnTo>
                    <a:pt x="2008" y="79120"/>
                  </a:lnTo>
                  <a:lnTo>
                    <a:pt x="4016" y="79120"/>
                  </a:lnTo>
                  <a:lnTo>
                    <a:pt x="4016" y="4016"/>
                  </a:lnTo>
                  <a:lnTo>
                    <a:pt x="2008" y="4016"/>
                  </a:lnTo>
                  <a:lnTo>
                    <a:pt x="2008" y="2008"/>
                  </a:lnTo>
                  <a:lnTo>
                    <a:pt x="0" y="2008"/>
                  </a:lnTo>
                  <a:lnTo>
                    <a:pt x="0" y="1560319"/>
                  </a:lnTo>
                  <a:lnTo>
                    <a:pt x="4016" y="1560319"/>
                  </a:lnTo>
                  <a:lnTo>
                    <a:pt x="4016" y="1495738"/>
                  </a:lnTo>
                  <a:lnTo>
                    <a:pt x="2008" y="1495738"/>
                  </a:lnTo>
                  <a:lnTo>
                    <a:pt x="2008" y="1491721"/>
                  </a:lnTo>
                  <a:close/>
                  <a:moveTo>
                    <a:pt x="161052" y="632080"/>
                  </a:moveTo>
                  <a:lnTo>
                    <a:pt x="157036" y="632080"/>
                  </a:lnTo>
                  <a:lnTo>
                    <a:pt x="157036" y="706541"/>
                  </a:lnTo>
                  <a:lnTo>
                    <a:pt x="161052" y="706541"/>
                  </a:lnTo>
                  <a:lnTo>
                    <a:pt x="161052" y="632080"/>
                  </a:lnTo>
                  <a:close/>
                  <a:moveTo>
                    <a:pt x="2198342" y="1260224"/>
                  </a:moveTo>
                  <a:lnTo>
                    <a:pt x="2198342" y="1334685"/>
                  </a:lnTo>
                  <a:lnTo>
                    <a:pt x="2202358" y="1334685"/>
                  </a:lnTo>
                  <a:lnTo>
                    <a:pt x="2202358" y="1260224"/>
                  </a:lnTo>
                  <a:lnTo>
                    <a:pt x="2198342" y="1260224"/>
                  </a:lnTo>
                  <a:close/>
                  <a:moveTo>
                    <a:pt x="1491721" y="1260224"/>
                  </a:moveTo>
                  <a:lnTo>
                    <a:pt x="1491721" y="1334685"/>
                  </a:lnTo>
                  <a:lnTo>
                    <a:pt x="1495737" y="1334685"/>
                  </a:lnTo>
                  <a:lnTo>
                    <a:pt x="1495737" y="1260224"/>
                  </a:lnTo>
                  <a:lnTo>
                    <a:pt x="1491721" y="1260224"/>
                  </a:lnTo>
                  <a:close/>
                  <a:moveTo>
                    <a:pt x="1570198" y="1260224"/>
                  </a:moveTo>
                  <a:lnTo>
                    <a:pt x="1570198" y="1334685"/>
                  </a:lnTo>
                  <a:lnTo>
                    <a:pt x="1574215" y="1334685"/>
                  </a:lnTo>
                  <a:lnTo>
                    <a:pt x="1574215" y="1260224"/>
                  </a:lnTo>
                  <a:lnTo>
                    <a:pt x="1570198" y="1260224"/>
                  </a:lnTo>
                  <a:close/>
                  <a:moveTo>
                    <a:pt x="1334685" y="1260224"/>
                  </a:moveTo>
                  <a:lnTo>
                    <a:pt x="1334685" y="1334685"/>
                  </a:lnTo>
                  <a:lnTo>
                    <a:pt x="1338701" y="1334685"/>
                  </a:lnTo>
                  <a:lnTo>
                    <a:pt x="1338701" y="1260224"/>
                  </a:lnTo>
                  <a:lnTo>
                    <a:pt x="1334685" y="1260224"/>
                  </a:lnTo>
                  <a:close/>
                  <a:moveTo>
                    <a:pt x="1648756" y="1260224"/>
                  </a:moveTo>
                  <a:lnTo>
                    <a:pt x="1648756" y="1334685"/>
                  </a:lnTo>
                  <a:lnTo>
                    <a:pt x="1652773" y="1334685"/>
                  </a:lnTo>
                  <a:lnTo>
                    <a:pt x="1652773" y="1260224"/>
                  </a:lnTo>
                  <a:lnTo>
                    <a:pt x="1648756" y="1260224"/>
                  </a:lnTo>
                  <a:close/>
                  <a:moveTo>
                    <a:pt x="1413243" y="1260224"/>
                  </a:moveTo>
                  <a:lnTo>
                    <a:pt x="1413243" y="1334685"/>
                  </a:lnTo>
                  <a:lnTo>
                    <a:pt x="1417259" y="1334685"/>
                  </a:lnTo>
                  <a:lnTo>
                    <a:pt x="1417259" y="1260224"/>
                  </a:lnTo>
                  <a:lnTo>
                    <a:pt x="1413243" y="1260224"/>
                  </a:lnTo>
                  <a:close/>
                  <a:moveTo>
                    <a:pt x="2041306" y="1260224"/>
                  </a:moveTo>
                  <a:lnTo>
                    <a:pt x="2041306" y="1334685"/>
                  </a:lnTo>
                  <a:lnTo>
                    <a:pt x="2045322" y="1334685"/>
                  </a:lnTo>
                  <a:lnTo>
                    <a:pt x="2045322" y="1260224"/>
                  </a:lnTo>
                  <a:lnTo>
                    <a:pt x="2041306" y="1260224"/>
                  </a:lnTo>
                  <a:close/>
                  <a:moveTo>
                    <a:pt x="1727234" y="1260224"/>
                  </a:moveTo>
                  <a:lnTo>
                    <a:pt x="1727234" y="1334685"/>
                  </a:lnTo>
                  <a:lnTo>
                    <a:pt x="1731250" y="1334685"/>
                  </a:lnTo>
                  <a:lnTo>
                    <a:pt x="1731250" y="1260224"/>
                  </a:lnTo>
                  <a:lnTo>
                    <a:pt x="1727234" y="1260224"/>
                  </a:lnTo>
                  <a:close/>
                  <a:moveTo>
                    <a:pt x="2119784" y="1260224"/>
                  </a:moveTo>
                  <a:lnTo>
                    <a:pt x="2119784" y="1334685"/>
                  </a:lnTo>
                  <a:lnTo>
                    <a:pt x="2123800" y="1334685"/>
                  </a:lnTo>
                  <a:lnTo>
                    <a:pt x="2123800" y="1260224"/>
                  </a:lnTo>
                  <a:lnTo>
                    <a:pt x="2119784" y="1260224"/>
                  </a:lnTo>
                  <a:close/>
                  <a:moveTo>
                    <a:pt x="1962748" y="1260224"/>
                  </a:moveTo>
                  <a:lnTo>
                    <a:pt x="1962748" y="1334685"/>
                  </a:lnTo>
                  <a:lnTo>
                    <a:pt x="1966764" y="1334685"/>
                  </a:lnTo>
                  <a:lnTo>
                    <a:pt x="1966764" y="1260224"/>
                  </a:lnTo>
                  <a:lnTo>
                    <a:pt x="1962748" y="1260224"/>
                  </a:lnTo>
                  <a:close/>
                  <a:moveTo>
                    <a:pt x="1805792" y="1260224"/>
                  </a:moveTo>
                  <a:lnTo>
                    <a:pt x="1805792" y="1334685"/>
                  </a:lnTo>
                  <a:lnTo>
                    <a:pt x="1809809" y="1334685"/>
                  </a:lnTo>
                  <a:lnTo>
                    <a:pt x="1809809" y="1260224"/>
                  </a:lnTo>
                  <a:lnTo>
                    <a:pt x="1805792" y="1260224"/>
                  </a:lnTo>
                  <a:close/>
                  <a:moveTo>
                    <a:pt x="1884270" y="1260224"/>
                  </a:moveTo>
                  <a:lnTo>
                    <a:pt x="1884270" y="1334685"/>
                  </a:lnTo>
                  <a:lnTo>
                    <a:pt x="1888286" y="1334685"/>
                  </a:lnTo>
                  <a:lnTo>
                    <a:pt x="1888286" y="1260224"/>
                  </a:lnTo>
                  <a:lnTo>
                    <a:pt x="1884270" y="1260224"/>
                  </a:lnTo>
                  <a:close/>
                  <a:moveTo>
                    <a:pt x="161052" y="1024630"/>
                  </a:moveTo>
                  <a:lnTo>
                    <a:pt x="157036" y="1024630"/>
                  </a:lnTo>
                  <a:lnTo>
                    <a:pt x="157036" y="1099091"/>
                  </a:lnTo>
                  <a:lnTo>
                    <a:pt x="161052" y="1099091"/>
                  </a:lnTo>
                  <a:lnTo>
                    <a:pt x="161052" y="1024630"/>
                  </a:lnTo>
                  <a:close/>
                  <a:moveTo>
                    <a:pt x="1020613" y="1417260"/>
                  </a:moveTo>
                  <a:lnTo>
                    <a:pt x="1020613" y="1491721"/>
                  </a:lnTo>
                  <a:lnTo>
                    <a:pt x="1024629" y="1491721"/>
                  </a:lnTo>
                  <a:lnTo>
                    <a:pt x="1024629" y="1417260"/>
                  </a:lnTo>
                  <a:lnTo>
                    <a:pt x="1020613" y="1417260"/>
                  </a:lnTo>
                  <a:close/>
                  <a:moveTo>
                    <a:pt x="1099171" y="1417260"/>
                  </a:moveTo>
                  <a:lnTo>
                    <a:pt x="1099171" y="1491721"/>
                  </a:lnTo>
                  <a:lnTo>
                    <a:pt x="1103187" y="1491721"/>
                  </a:lnTo>
                  <a:lnTo>
                    <a:pt x="1103187" y="1417260"/>
                  </a:lnTo>
                  <a:lnTo>
                    <a:pt x="1099171" y="1417260"/>
                  </a:lnTo>
                  <a:close/>
                  <a:moveTo>
                    <a:pt x="161052" y="867674"/>
                  </a:moveTo>
                  <a:lnTo>
                    <a:pt x="157036" y="867674"/>
                  </a:lnTo>
                  <a:lnTo>
                    <a:pt x="157036" y="942136"/>
                  </a:lnTo>
                  <a:lnTo>
                    <a:pt x="161052" y="942136"/>
                  </a:lnTo>
                  <a:lnTo>
                    <a:pt x="161052" y="867674"/>
                  </a:lnTo>
                  <a:close/>
                  <a:moveTo>
                    <a:pt x="2119784" y="1417260"/>
                  </a:moveTo>
                  <a:lnTo>
                    <a:pt x="2119784" y="1491721"/>
                  </a:lnTo>
                  <a:lnTo>
                    <a:pt x="2123800" y="1491721"/>
                  </a:lnTo>
                  <a:lnTo>
                    <a:pt x="2123800" y="1417260"/>
                  </a:lnTo>
                  <a:lnTo>
                    <a:pt x="2119784" y="1417260"/>
                  </a:lnTo>
                  <a:close/>
                  <a:moveTo>
                    <a:pt x="1256207" y="1417260"/>
                  </a:moveTo>
                  <a:lnTo>
                    <a:pt x="1256207" y="1491721"/>
                  </a:lnTo>
                  <a:lnTo>
                    <a:pt x="1260223" y="1491721"/>
                  </a:lnTo>
                  <a:lnTo>
                    <a:pt x="1260223" y="1417260"/>
                  </a:lnTo>
                  <a:lnTo>
                    <a:pt x="1256207" y="1417260"/>
                  </a:lnTo>
                  <a:close/>
                  <a:moveTo>
                    <a:pt x="1177649" y="1417260"/>
                  </a:moveTo>
                  <a:lnTo>
                    <a:pt x="1177649" y="1491721"/>
                  </a:lnTo>
                  <a:lnTo>
                    <a:pt x="1181665" y="1491721"/>
                  </a:lnTo>
                  <a:lnTo>
                    <a:pt x="1181665" y="1417260"/>
                  </a:lnTo>
                  <a:lnTo>
                    <a:pt x="1177649" y="1417260"/>
                  </a:lnTo>
                  <a:close/>
                  <a:moveTo>
                    <a:pt x="863657" y="1417260"/>
                  </a:moveTo>
                  <a:lnTo>
                    <a:pt x="863657" y="1491721"/>
                  </a:lnTo>
                  <a:lnTo>
                    <a:pt x="867673" y="1491721"/>
                  </a:lnTo>
                  <a:lnTo>
                    <a:pt x="867673" y="1417260"/>
                  </a:lnTo>
                  <a:lnTo>
                    <a:pt x="863657" y="1417260"/>
                  </a:lnTo>
                  <a:close/>
                  <a:moveTo>
                    <a:pt x="161052" y="1103188"/>
                  </a:moveTo>
                  <a:lnTo>
                    <a:pt x="157036" y="1103188"/>
                  </a:lnTo>
                  <a:lnTo>
                    <a:pt x="157036" y="1177649"/>
                  </a:lnTo>
                  <a:lnTo>
                    <a:pt x="161052" y="1177649"/>
                  </a:lnTo>
                  <a:lnTo>
                    <a:pt x="161052" y="1103188"/>
                  </a:lnTo>
                  <a:close/>
                  <a:moveTo>
                    <a:pt x="942135" y="1417260"/>
                  </a:moveTo>
                  <a:lnTo>
                    <a:pt x="942135" y="1491721"/>
                  </a:lnTo>
                  <a:lnTo>
                    <a:pt x="946151" y="1491721"/>
                  </a:lnTo>
                  <a:lnTo>
                    <a:pt x="946151" y="1417260"/>
                  </a:lnTo>
                  <a:lnTo>
                    <a:pt x="942135" y="1417260"/>
                  </a:lnTo>
                  <a:close/>
                  <a:moveTo>
                    <a:pt x="161052" y="946152"/>
                  </a:moveTo>
                  <a:lnTo>
                    <a:pt x="157036" y="946152"/>
                  </a:lnTo>
                  <a:lnTo>
                    <a:pt x="157036" y="1020613"/>
                  </a:lnTo>
                  <a:lnTo>
                    <a:pt x="161052" y="1020613"/>
                  </a:lnTo>
                  <a:lnTo>
                    <a:pt x="161052" y="946152"/>
                  </a:lnTo>
                  <a:close/>
                  <a:moveTo>
                    <a:pt x="785099" y="1417260"/>
                  </a:moveTo>
                  <a:lnTo>
                    <a:pt x="785099" y="1491721"/>
                  </a:lnTo>
                  <a:lnTo>
                    <a:pt x="789115" y="1491721"/>
                  </a:lnTo>
                  <a:lnTo>
                    <a:pt x="789115" y="1417260"/>
                  </a:lnTo>
                  <a:lnTo>
                    <a:pt x="785099" y="1417260"/>
                  </a:lnTo>
                  <a:close/>
                  <a:moveTo>
                    <a:pt x="161052" y="789116"/>
                  </a:moveTo>
                  <a:lnTo>
                    <a:pt x="157036" y="789116"/>
                  </a:lnTo>
                  <a:lnTo>
                    <a:pt x="157036" y="863577"/>
                  </a:lnTo>
                  <a:lnTo>
                    <a:pt x="161052" y="863577"/>
                  </a:lnTo>
                  <a:lnTo>
                    <a:pt x="161052" y="789116"/>
                  </a:lnTo>
                  <a:close/>
                  <a:moveTo>
                    <a:pt x="1727234" y="1417260"/>
                  </a:moveTo>
                  <a:lnTo>
                    <a:pt x="1727234" y="1491721"/>
                  </a:lnTo>
                  <a:lnTo>
                    <a:pt x="1731250" y="1491721"/>
                  </a:lnTo>
                  <a:lnTo>
                    <a:pt x="1731250" y="1417260"/>
                  </a:lnTo>
                  <a:lnTo>
                    <a:pt x="1727234" y="1417260"/>
                  </a:lnTo>
                  <a:close/>
                  <a:moveTo>
                    <a:pt x="1805792" y="1417260"/>
                  </a:moveTo>
                  <a:lnTo>
                    <a:pt x="1805792" y="1491721"/>
                  </a:lnTo>
                  <a:lnTo>
                    <a:pt x="1809809" y="1491721"/>
                  </a:lnTo>
                  <a:lnTo>
                    <a:pt x="1809809" y="1417260"/>
                  </a:lnTo>
                  <a:lnTo>
                    <a:pt x="1805792" y="1417260"/>
                  </a:lnTo>
                  <a:close/>
                  <a:moveTo>
                    <a:pt x="1884270" y="1417260"/>
                  </a:moveTo>
                  <a:lnTo>
                    <a:pt x="1884270" y="1491721"/>
                  </a:lnTo>
                  <a:lnTo>
                    <a:pt x="1888286" y="1491721"/>
                  </a:lnTo>
                  <a:lnTo>
                    <a:pt x="1888286" y="1417260"/>
                  </a:lnTo>
                  <a:lnTo>
                    <a:pt x="1884270" y="1417260"/>
                  </a:lnTo>
                  <a:close/>
                  <a:moveTo>
                    <a:pt x="1962748" y="1417260"/>
                  </a:moveTo>
                  <a:lnTo>
                    <a:pt x="1962748" y="1491721"/>
                  </a:lnTo>
                  <a:lnTo>
                    <a:pt x="1966764" y="1491721"/>
                  </a:lnTo>
                  <a:lnTo>
                    <a:pt x="1966764" y="1417260"/>
                  </a:lnTo>
                  <a:lnTo>
                    <a:pt x="1962748" y="1417260"/>
                  </a:lnTo>
                  <a:close/>
                  <a:moveTo>
                    <a:pt x="2041306" y="1417260"/>
                  </a:moveTo>
                  <a:lnTo>
                    <a:pt x="2041306" y="1491721"/>
                  </a:lnTo>
                  <a:lnTo>
                    <a:pt x="2045322" y="1491721"/>
                  </a:lnTo>
                  <a:lnTo>
                    <a:pt x="2045322" y="1417260"/>
                  </a:lnTo>
                  <a:lnTo>
                    <a:pt x="2041306" y="1417260"/>
                  </a:lnTo>
                  <a:close/>
                  <a:moveTo>
                    <a:pt x="1491721" y="1417260"/>
                  </a:moveTo>
                  <a:lnTo>
                    <a:pt x="1491721" y="1491721"/>
                  </a:lnTo>
                  <a:lnTo>
                    <a:pt x="1495737" y="1491721"/>
                  </a:lnTo>
                  <a:lnTo>
                    <a:pt x="1495737" y="1417260"/>
                  </a:lnTo>
                  <a:lnTo>
                    <a:pt x="1491721" y="1417260"/>
                  </a:lnTo>
                  <a:close/>
                  <a:moveTo>
                    <a:pt x="1413243" y="1417260"/>
                  </a:moveTo>
                  <a:lnTo>
                    <a:pt x="1413243" y="1491721"/>
                  </a:lnTo>
                  <a:lnTo>
                    <a:pt x="1417259" y="1491721"/>
                  </a:lnTo>
                  <a:lnTo>
                    <a:pt x="1417259" y="1417260"/>
                  </a:lnTo>
                  <a:lnTo>
                    <a:pt x="1413243" y="1417260"/>
                  </a:lnTo>
                  <a:close/>
                  <a:moveTo>
                    <a:pt x="161052" y="710638"/>
                  </a:moveTo>
                  <a:lnTo>
                    <a:pt x="157036" y="710638"/>
                  </a:lnTo>
                  <a:lnTo>
                    <a:pt x="157036" y="785100"/>
                  </a:lnTo>
                  <a:lnTo>
                    <a:pt x="161052" y="785100"/>
                  </a:lnTo>
                  <a:lnTo>
                    <a:pt x="161052" y="710638"/>
                  </a:lnTo>
                  <a:close/>
                  <a:moveTo>
                    <a:pt x="553602" y="157036"/>
                  </a:moveTo>
                  <a:lnTo>
                    <a:pt x="553602" y="82574"/>
                  </a:lnTo>
                  <a:lnTo>
                    <a:pt x="549585" y="82574"/>
                  </a:lnTo>
                  <a:lnTo>
                    <a:pt x="549585" y="157036"/>
                  </a:lnTo>
                  <a:lnTo>
                    <a:pt x="553602" y="157036"/>
                  </a:lnTo>
                  <a:close/>
                  <a:moveTo>
                    <a:pt x="1334685" y="1417260"/>
                  </a:moveTo>
                  <a:lnTo>
                    <a:pt x="1334685" y="1491721"/>
                  </a:lnTo>
                  <a:lnTo>
                    <a:pt x="1338701" y="1491721"/>
                  </a:lnTo>
                  <a:lnTo>
                    <a:pt x="1338701" y="1417260"/>
                  </a:lnTo>
                  <a:lnTo>
                    <a:pt x="1334685" y="1417260"/>
                  </a:lnTo>
                  <a:close/>
                  <a:moveTo>
                    <a:pt x="1648756" y="1417260"/>
                  </a:moveTo>
                  <a:lnTo>
                    <a:pt x="1648756" y="1491721"/>
                  </a:lnTo>
                  <a:lnTo>
                    <a:pt x="1652773" y="1491721"/>
                  </a:lnTo>
                  <a:lnTo>
                    <a:pt x="1652773" y="1417260"/>
                  </a:lnTo>
                  <a:lnTo>
                    <a:pt x="1648756" y="1417260"/>
                  </a:lnTo>
                  <a:close/>
                  <a:moveTo>
                    <a:pt x="2202358" y="157036"/>
                  </a:moveTo>
                  <a:lnTo>
                    <a:pt x="2202358" y="82574"/>
                  </a:lnTo>
                  <a:lnTo>
                    <a:pt x="2198342" y="82574"/>
                  </a:lnTo>
                  <a:lnTo>
                    <a:pt x="2198342" y="157036"/>
                  </a:lnTo>
                  <a:lnTo>
                    <a:pt x="2202358" y="157036"/>
                  </a:lnTo>
                  <a:close/>
                  <a:moveTo>
                    <a:pt x="1334685" y="1338702"/>
                  </a:moveTo>
                  <a:lnTo>
                    <a:pt x="1334685" y="1413163"/>
                  </a:lnTo>
                  <a:lnTo>
                    <a:pt x="1338701" y="1413163"/>
                  </a:lnTo>
                  <a:lnTo>
                    <a:pt x="1338701" y="1338702"/>
                  </a:lnTo>
                  <a:lnTo>
                    <a:pt x="1334685" y="1338702"/>
                  </a:lnTo>
                  <a:close/>
                  <a:moveTo>
                    <a:pt x="1570198" y="1338702"/>
                  </a:moveTo>
                  <a:lnTo>
                    <a:pt x="1570198" y="1413163"/>
                  </a:lnTo>
                  <a:lnTo>
                    <a:pt x="1574215" y="1413163"/>
                  </a:lnTo>
                  <a:lnTo>
                    <a:pt x="1574215" y="1338702"/>
                  </a:lnTo>
                  <a:lnTo>
                    <a:pt x="1570198" y="1338702"/>
                  </a:lnTo>
                  <a:close/>
                  <a:moveTo>
                    <a:pt x="1491721" y="1338702"/>
                  </a:moveTo>
                  <a:lnTo>
                    <a:pt x="1491721" y="1413163"/>
                  </a:lnTo>
                  <a:lnTo>
                    <a:pt x="1495737" y="1413163"/>
                  </a:lnTo>
                  <a:lnTo>
                    <a:pt x="1495737" y="1338702"/>
                  </a:lnTo>
                  <a:lnTo>
                    <a:pt x="1491721" y="1338702"/>
                  </a:lnTo>
                  <a:close/>
                  <a:moveTo>
                    <a:pt x="1099171" y="1338702"/>
                  </a:moveTo>
                  <a:lnTo>
                    <a:pt x="1099171" y="1413163"/>
                  </a:lnTo>
                  <a:lnTo>
                    <a:pt x="1103187" y="1413163"/>
                  </a:lnTo>
                  <a:lnTo>
                    <a:pt x="1103187" y="1338702"/>
                  </a:lnTo>
                  <a:lnTo>
                    <a:pt x="1099171" y="1338702"/>
                  </a:lnTo>
                  <a:close/>
                  <a:moveTo>
                    <a:pt x="1256207" y="1338702"/>
                  </a:moveTo>
                  <a:lnTo>
                    <a:pt x="1256207" y="1413163"/>
                  </a:lnTo>
                  <a:lnTo>
                    <a:pt x="1260223" y="1413163"/>
                  </a:lnTo>
                  <a:lnTo>
                    <a:pt x="1260223" y="1338702"/>
                  </a:lnTo>
                  <a:lnTo>
                    <a:pt x="1256207" y="1338702"/>
                  </a:lnTo>
                  <a:close/>
                  <a:moveTo>
                    <a:pt x="2041306" y="1338702"/>
                  </a:moveTo>
                  <a:lnTo>
                    <a:pt x="2041306" y="1413163"/>
                  </a:lnTo>
                  <a:lnTo>
                    <a:pt x="2045322" y="1413163"/>
                  </a:lnTo>
                  <a:lnTo>
                    <a:pt x="2045322" y="1338702"/>
                  </a:lnTo>
                  <a:lnTo>
                    <a:pt x="2041306" y="1338702"/>
                  </a:lnTo>
                  <a:close/>
                  <a:moveTo>
                    <a:pt x="1413243" y="1338702"/>
                  </a:moveTo>
                  <a:lnTo>
                    <a:pt x="1413243" y="1413163"/>
                  </a:lnTo>
                  <a:lnTo>
                    <a:pt x="1417259" y="1413163"/>
                  </a:lnTo>
                  <a:lnTo>
                    <a:pt x="1417259" y="1338702"/>
                  </a:lnTo>
                  <a:lnTo>
                    <a:pt x="1413243" y="1338702"/>
                  </a:lnTo>
                  <a:close/>
                  <a:moveTo>
                    <a:pt x="1884270" y="1338702"/>
                  </a:moveTo>
                  <a:lnTo>
                    <a:pt x="1884270" y="1413163"/>
                  </a:lnTo>
                  <a:lnTo>
                    <a:pt x="1888286" y="1413163"/>
                  </a:lnTo>
                  <a:lnTo>
                    <a:pt x="1888286" y="1338702"/>
                  </a:lnTo>
                  <a:lnTo>
                    <a:pt x="1884270" y="1338702"/>
                  </a:lnTo>
                  <a:close/>
                  <a:moveTo>
                    <a:pt x="1962748" y="1338702"/>
                  </a:moveTo>
                  <a:lnTo>
                    <a:pt x="1962748" y="1413163"/>
                  </a:lnTo>
                  <a:lnTo>
                    <a:pt x="1966764" y="1413163"/>
                  </a:lnTo>
                  <a:lnTo>
                    <a:pt x="1966764" y="1338702"/>
                  </a:lnTo>
                  <a:lnTo>
                    <a:pt x="1962748" y="1338702"/>
                  </a:lnTo>
                  <a:close/>
                  <a:moveTo>
                    <a:pt x="1805792" y="1338702"/>
                  </a:moveTo>
                  <a:lnTo>
                    <a:pt x="1805792" y="1413163"/>
                  </a:lnTo>
                  <a:lnTo>
                    <a:pt x="1809809" y="1413163"/>
                  </a:lnTo>
                  <a:lnTo>
                    <a:pt x="1809809" y="1338702"/>
                  </a:lnTo>
                  <a:lnTo>
                    <a:pt x="1805792" y="1338702"/>
                  </a:lnTo>
                  <a:close/>
                  <a:moveTo>
                    <a:pt x="1648756" y="1338702"/>
                  </a:moveTo>
                  <a:lnTo>
                    <a:pt x="1648756" y="1413163"/>
                  </a:lnTo>
                  <a:lnTo>
                    <a:pt x="1652773" y="1413163"/>
                  </a:lnTo>
                  <a:lnTo>
                    <a:pt x="1652773" y="1338702"/>
                  </a:lnTo>
                  <a:lnTo>
                    <a:pt x="1648756" y="1338702"/>
                  </a:lnTo>
                  <a:close/>
                  <a:moveTo>
                    <a:pt x="1727234" y="1338702"/>
                  </a:moveTo>
                  <a:lnTo>
                    <a:pt x="1727234" y="1413163"/>
                  </a:lnTo>
                  <a:lnTo>
                    <a:pt x="1731250" y="1413163"/>
                  </a:lnTo>
                  <a:lnTo>
                    <a:pt x="1731250" y="1338702"/>
                  </a:lnTo>
                  <a:lnTo>
                    <a:pt x="1727234" y="1338702"/>
                  </a:lnTo>
                  <a:close/>
                  <a:moveTo>
                    <a:pt x="1177649" y="1338702"/>
                  </a:moveTo>
                  <a:lnTo>
                    <a:pt x="1177649" y="1413163"/>
                  </a:lnTo>
                  <a:lnTo>
                    <a:pt x="1181665" y="1413163"/>
                  </a:lnTo>
                  <a:lnTo>
                    <a:pt x="1181665" y="1338702"/>
                  </a:lnTo>
                  <a:lnTo>
                    <a:pt x="1177649" y="1338702"/>
                  </a:lnTo>
                  <a:close/>
                  <a:moveTo>
                    <a:pt x="392550" y="1338702"/>
                  </a:moveTo>
                  <a:lnTo>
                    <a:pt x="392550" y="1413163"/>
                  </a:lnTo>
                  <a:lnTo>
                    <a:pt x="396566" y="1413163"/>
                  </a:lnTo>
                  <a:lnTo>
                    <a:pt x="396566" y="1338702"/>
                  </a:lnTo>
                  <a:lnTo>
                    <a:pt x="392550" y="1338702"/>
                  </a:lnTo>
                  <a:close/>
                  <a:moveTo>
                    <a:pt x="471108" y="1338702"/>
                  </a:moveTo>
                  <a:lnTo>
                    <a:pt x="471108" y="1413163"/>
                  </a:lnTo>
                  <a:lnTo>
                    <a:pt x="475124" y="1413163"/>
                  </a:lnTo>
                  <a:lnTo>
                    <a:pt x="475124" y="1338702"/>
                  </a:lnTo>
                  <a:lnTo>
                    <a:pt x="471108" y="1338702"/>
                  </a:lnTo>
                  <a:close/>
                  <a:moveTo>
                    <a:pt x="1020613" y="1338702"/>
                  </a:moveTo>
                  <a:lnTo>
                    <a:pt x="1020613" y="1413163"/>
                  </a:lnTo>
                  <a:lnTo>
                    <a:pt x="1024629" y="1413163"/>
                  </a:lnTo>
                  <a:lnTo>
                    <a:pt x="1024629" y="1338702"/>
                  </a:lnTo>
                  <a:lnTo>
                    <a:pt x="1020613" y="1338702"/>
                  </a:lnTo>
                  <a:close/>
                  <a:moveTo>
                    <a:pt x="314072" y="1338702"/>
                  </a:moveTo>
                  <a:lnTo>
                    <a:pt x="314072" y="1413163"/>
                  </a:lnTo>
                  <a:lnTo>
                    <a:pt x="318088" y="1413163"/>
                  </a:lnTo>
                  <a:lnTo>
                    <a:pt x="318088" y="1338702"/>
                  </a:lnTo>
                  <a:lnTo>
                    <a:pt x="314072" y="1338702"/>
                  </a:lnTo>
                  <a:close/>
                  <a:moveTo>
                    <a:pt x="549585" y="1338702"/>
                  </a:moveTo>
                  <a:lnTo>
                    <a:pt x="549585" y="1413163"/>
                  </a:lnTo>
                  <a:lnTo>
                    <a:pt x="553602" y="1413163"/>
                  </a:lnTo>
                  <a:lnTo>
                    <a:pt x="553602" y="1338702"/>
                  </a:lnTo>
                  <a:lnTo>
                    <a:pt x="549585" y="1338702"/>
                  </a:lnTo>
                  <a:close/>
                  <a:moveTo>
                    <a:pt x="235514" y="1338702"/>
                  </a:moveTo>
                  <a:lnTo>
                    <a:pt x="235514" y="1413163"/>
                  </a:lnTo>
                  <a:lnTo>
                    <a:pt x="239530" y="1413163"/>
                  </a:lnTo>
                  <a:lnTo>
                    <a:pt x="239530" y="1338702"/>
                  </a:lnTo>
                  <a:lnTo>
                    <a:pt x="235514" y="1338702"/>
                  </a:lnTo>
                  <a:close/>
                  <a:moveTo>
                    <a:pt x="942135" y="1338702"/>
                  </a:moveTo>
                  <a:lnTo>
                    <a:pt x="942135" y="1413163"/>
                  </a:lnTo>
                  <a:lnTo>
                    <a:pt x="946151" y="1413163"/>
                  </a:lnTo>
                  <a:lnTo>
                    <a:pt x="946151" y="1338702"/>
                  </a:lnTo>
                  <a:lnTo>
                    <a:pt x="942135" y="1338702"/>
                  </a:lnTo>
                  <a:close/>
                  <a:moveTo>
                    <a:pt x="863657" y="1338702"/>
                  </a:moveTo>
                  <a:lnTo>
                    <a:pt x="863657" y="1413163"/>
                  </a:lnTo>
                  <a:lnTo>
                    <a:pt x="867673" y="1413163"/>
                  </a:lnTo>
                  <a:lnTo>
                    <a:pt x="867673" y="1338702"/>
                  </a:lnTo>
                  <a:lnTo>
                    <a:pt x="863657" y="1338702"/>
                  </a:lnTo>
                  <a:close/>
                  <a:moveTo>
                    <a:pt x="785099" y="1338702"/>
                  </a:moveTo>
                  <a:lnTo>
                    <a:pt x="785099" y="1413163"/>
                  </a:lnTo>
                  <a:lnTo>
                    <a:pt x="789115" y="1413163"/>
                  </a:lnTo>
                  <a:lnTo>
                    <a:pt x="789115" y="1338702"/>
                  </a:lnTo>
                  <a:lnTo>
                    <a:pt x="785099" y="1338702"/>
                  </a:lnTo>
                  <a:close/>
                  <a:moveTo>
                    <a:pt x="628063" y="1338702"/>
                  </a:moveTo>
                  <a:lnTo>
                    <a:pt x="628063" y="1413163"/>
                  </a:lnTo>
                  <a:lnTo>
                    <a:pt x="632080" y="1413163"/>
                  </a:lnTo>
                  <a:lnTo>
                    <a:pt x="632080" y="1338702"/>
                  </a:lnTo>
                  <a:lnTo>
                    <a:pt x="628063" y="1338702"/>
                  </a:lnTo>
                  <a:close/>
                  <a:moveTo>
                    <a:pt x="706621" y="1338702"/>
                  </a:moveTo>
                  <a:lnTo>
                    <a:pt x="706621" y="1413163"/>
                  </a:lnTo>
                  <a:lnTo>
                    <a:pt x="710638" y="1413163"/>
                  </a:lnTo>
                  <a:lnTo>
                    <a:pt x="710638" y="1338702"/>
                  </a:lnTo>
                  <a:lnTo>
                    <a:pt x="706621" y="1338702"/>
                  </a:lnTo>
                  <a:close/>
                  <a:moveTo>
                    <a:pt x="2355378" y="1177649"/>
                  </a:moveTo>
                  <a:lnTo>
                    <a:pt x="2359394" y="1177649"/>
                  </a:lnTo>
                  <a:lnTo>
                    <a:pt x="2359394" y="1103188"/>
                  </a:lnTo>
                  <a:lnTo>
                    <a:pt x="2355378" y="1103188"/>
                  </a:lnTo>
                  <a:lnTo>
                    <a:pt x="2355378" y="1177649"/>
                  </a:lnTo>
                  <a:close/>
                  <a:moveTo>
                    <a:pt x="82494" y="710638"/>
                  </a:moveTo>
                  <a:lnTo>
                    <a:pt x="78478" y="710638"/>
                  </a:lnTo>
                  <a:lnTo>
                    <a:pt x="78478" y="785100"/>
                  </a:lnTo>
                  <a:lnTo>
                    <a:pt x="82494" y="785100"/>
                  </a:lnTo>
                  <a:lnTo>
                    <a:pt x="82494" y="710638"/>
                  </a:lnTo>
                  <a:close/>
                  <a:moveTo>
                    <a:pt x="82494" y="632080"/>
                  </a:moveTo>
                  <a:lnTo>
                    <a:pt x="78478" y="632080"/>
                  </a:lnTo>
                  <a:lnTo>
                    <a:pt x="78478" y="706541"/>
                  </a:lnTo>
                  <a:lnTo>
                    <a:pt x="82494" y="706541"/>
                  </a:lnTo>
                  <a:lnTo>
                    <a:pt x="82494" y="632080"/>
                  </a:lnTo>
                  <a:close/>
                  <a:moveTo>
                    <a:pt x="82494" y="789116"/>
                  </a:moveTo>
                  <a:lnTo>
                    <a:pt x="78478" y="789116"/>
                  </a:lnTo>
                  <a:lnTo>
                    <a:pt x="78478" y="863577"/>
                  </a:lnTo>
                  <a:lnTo>
                    <a:pt x="82494" y="863577"/>
                  </a:lnTo>
                  <a:lnTo>
                    <a:pt x="82494" y="789116"/>
                  </a:lnTo>
                  <a:close/>
                  <a:moveTo>
                    <a:pt x="82494" y="553602"/>
                  </a:moveTo>
                  <a:lnTo>
                    <a:pt x="78478" y="553602"/>
                  </a:lnTo>
                  <a:lnTo>
                    <a:pt x="78478" y="628064"/>
                  </a:lnTo>
                  <a:lnTo>
                    <a:pt x="82494" y="628064"/>
                  </a:lnTo>
                  <a:lnTo>
                    <a:pt x="82494" y="553602"/>
                  </a:lnTo>
                  <a:close/>
                  <a:moveTo>
                    <a:pt x="82494" y="475124"/>
                  </a:moveTo>
                  <a:lnTo>
                    <a:pt x="78478" y="475124"/>
                  </a:lnTo>
                  <a:lnTo>
                    <a:pt x="78478" y="549586"/>
                  </a:lnTo>
                  <a:lnTo>
                    <a:pt x="82494" y="549586"/>
                  </a:lnTo>
                  <a:lnTo>
                    <a:pt x="82494" y="475124"/>
                  </a:lnTo>
                  <a:close/>
                  <a:moveTo>
                    <a:pt x="82494" y="1181666"/>
                  </a:moveTo>
                  <a:lnTo>
                    <a:pt x="78478" y="1181666"/>
                  </a:lnTo>
                  <a:lnTo>
                    <a:pt x="78478" y="1256127"/>
                  </a:lnTo>
                  <a:lnTo>
                    <a:pt x="82494" y="1256127"/>
                  </a:lnTo>
                  <a:lnTo>
                    <a:pt x="82494" y="1181666"/>
                  </a:lnTo>
                  <a:close/>
                  <a:moveTo>
                    <a:pt x="82494" y="1103188"/>
                  </a:moveTo>
                  <a:lnTo>
                    <a:pt x="78478" y="1103188"/>
                  </a:lnTo>
                  <a:lnTo>
                    <a:pt x="78478" y="1177649"/>
                  </a:lnTo>
                  <a:lnTo>
                    <a:pt x="82494" y="1177649"/>
                  </a:lnTo>
                  <a:lnTo>
                    <a:pt x="82494" y="1103188"/>
                  </a:lnTo>
                  <a:close/>
                  <a:moveTo>
                    <a:pt x="82494" y="946152"/>
                  </a:moveTo>
                  <a:lnTo>
                    <a:pt x="78478" y="946152"/>
                  </a:lnTo>
                  <a:lnTo>
                    <a:pt x="78478" y="1020613"/>
                  </a:lnTo>
                  <a:lnTo>
                    <a:pt x="82494" y="1020613"/>
                  </a:lnTo>
                  <a:lnTo>
                    <a:pt x="82494" y="946152"/>
                  </a:lnTo>
                  <a:close/>
                  <a:moveTo>
                    <a:pt x="82494" y="396566"/>
                  </a:moveTo>
                  <a:lnTo>
                    <a:pt x="78478" y="396566"/>
                  </a:lnTo>
                  <a:lnTo>
                    <a:pt x="78478" y="471028"/>
                  </a:lnTo>
                  <a:lnTo>
                    <a:pt x="82494" y="471028"/>
                  </a:lnTo>
                  <a:lnTo>
                    <a:pt x="82494" y="396566"/>
                  </a:lnTo>
                  <a:close/>
                  <a:moveTo>
                    <a:pt x="82494" y="867674"/>
                  </a:moveTo>
                  <a:lnTo>
                    <a:pt x="78478" y="867674"/>
                  </a:lnTo>
                  <a:lnTo>
                    <a:pt x="78478" y="942136"/>
                  </a:lnTo>
                  <a:lnTo>
                    <a:pt x="82494" y="942136"/>
                  </a:lnTo>
                  <a:lnTo>
                    <a:pt x="82494" y="867674"/>
                  </a:lnTo>
                  <a:close/>
                  <a:moveTo>
                    <a:pt x="82494" y="1260224"/>
                  </a:moveTo>
                  <a:lnTo>
                    <a:pt x="78478" y="1260224"/>
                  </a:lnTo>
                  <a:lnTo>
                    <a:pt x="78478" y="1334685"/>
                  </a:lnTo>
                  <a:lnTo>
                    <a:pt x="82494" y="1334685"/>
                  </a:lnTo>
                  <a:lnTo>
                    <a:pt x="82494" y="1260224"/>
                  </a:lnTo>
                  <a:close/>
                  <a:moveTo>
                    <a:pt x="2119784" y="1338702"/>
                  </a:moveTo>
                  <a:lnTo>
                    <a:pt x="2119784" y="1413163"/>
                  </a:lnTo>
                  <a:lnTo>
                    <a:pt x="2123800" y="1413163"/>
                  </a:lnTo>
                  <a:lnTo>
                    <a:pt x="2123800" y="1338702"/>
                  </a:lnTo>
                  <a:lnTo>
                    <a:pt x="2119784" y="1338702"/>
                  </a:lnTo>
                  <a:close/>
                  <a:moveTo>
                    <a:pt x="2355378" y="1099172"/>
                  </a:moveTo>
                  <a:lnTo>
                    <a:pt x="2359394" y="1099172"/>
                  </a:lnTo>
                  <a:lnTo>
                    <a:pt x="2359394" y="1024710"/>
                  </a:lnTo>
                  <a:lnTo>
                    <a:pt x="2355378" y="1024710"/>
                  </a:lnTo>
                  <a:lnTo>
                    <a:pt x="2355378" y="1099172"/>
                  </a:lnTo>
                  <a:close/>
                  <a:moveTo>
                    <a:pt x="2355378" y="1334685"/>
                  </a:moveTo>
                  <a:lnTo>
                    <a:pt x="2359394" y="1334685"/>
                  </a:lnTo>
                  <a:lnTo>
                    <a:pt x="2359394" y="1260224"/>
                  </a:lnTo>
                  <a:lnTo>
                    <a:pt x="2355378" y="1260224"/>
                  </a:lnTo>
                  <a:lnTo>
                    <a:pt x="2355378" y="1334685"/>
                  </a:lnTo>
                  <a:close/>
                  <a:moveTo>
                    <a:pt x="2355378" y="1256208"/>
                  </a:moveTo>
                  <a:lnTo>
                    <a:pt x="2359394" y="1256208"/>
                  </a:lnTo>
                  <a:lnTo>
                    <a:pt x="2359394" y="1181746"/>
                  </a:lnTo>
                  <a:lnTo>
                    <a:pt x="2355378" y="1181746"/>
                  </a:lnTo>
                  <a:lnTo>
                    <a:pt x="2355378" y="1256208"/>
                  </a:lnTo>
                  <a:close/>
                  <a:moveTo>
                    <a:pt x="2276820" y="1338702"/>
                  </a:moveTo>
                  <a:lnTo>
                    <a:pt x="2276820" y="1413163"/>
                  </a:lnTo>
                  <a:lnTo>
                    <a:pt x="2280836" y="1413163"/>
                  </a:lnTo>
                  <a:lnTo>
                    <a:pt x="2280836" y="1338702"/>
                  </a:lnTo>
                  <a:lnTo>
                    <a:pt x="2276820" y="1338702"/>
                  </a:lnTo>
                  <a:close/>
                  <a:moveTo>
                    <a:pt x="82494" y="1338702"/>
                  </a:moveTo>
                  <a:lnTo>
                    <a:pt x="78478" y="1338702"/>
                  </a:lnTo>
                  <a:lnTo>
                    <a:pt x="78478" y="1413163"/>
                  </a:lnTo>
                  <a:lnTo>
                    <a:pt x="82494" y="1413163"/>
                  </a:lnTo>
                  <a:lnTo>
                    <a:pt x="82494" y="1338702"/>
                  </a:lnTo>
                  <a:close/>
                  <a:moveTo>
                    <a:pt x="2198342" y="1338702"/>
                  </a:moveTo>
                  <a:lnTo>
                    <a:pt x="2198342" y="1413163"/>
                  </a:lnTo>
                  <a:lnTo>
                    <a:pt x="2202358" y="1413163"/>
                  </a:lnTo>
                  <a:lnTo>
                    <a:pt x="2202358" y="1338702"/>
                  </a:lnTo>
                  <a:lnTo>
                    <a:pt x="2198342" y="1338702"/>
                  </a:lnTo>
                  <a:close/>
                  <a:moveTo>
                    <a:pt x="82494" y="318088"/>
                  </a:moveTo>
                  <a:lnTo>
                    <a:pt x="78478" y="318088"/>
                  </a:lnTo>
                  <a:lnTo>
                    <a:pt x="78478" y="392550"/>
                  </a:lnTo>
                  <a:lnTo>
                    <a:pt x="82494" y="392550"/>
                  </a:lnTo>
                  <a:lnTo>
                    <a:pt x="82494" y="318088"/>
                  </a:lnTo>
                  <a:close/>
                  <a:moveTo>
                    <a:pt x="82494" y="239530"/>
                  </a:moveTo>
                  <a:lnTo>
                    <a:pt x="78478" y="239530"/>
                  </a:lnTo>
                  <a:lnTo>
                    <a:pt x="78478" y="313992"/>
                  </a:lnTo>
                  <a:lnTo>
                    <a:pt x="82494" y="313992"/>
                  </a:lnTo>
                  <a:lnTo>
                    <a:pt x="82494" y="239530"/>
                  </a:lnTo>
                  <a:close/>
                  <a:moveTo>
                    <a:pt x="2355378" y="1413244"/>
                  </a:moveTo>
                  <a:lnTo>
                    <a:pt x="2359394" y="1413244"/>
                  </a:lnTo>
                  <a:lnTo>
                    <a:pt x="2359394" y="1338782"/>
                  </a:lnTo>
                  <a:lnTo>
                    <a:pt x="2355378" y="1338782"/>
                  </a:lnTo>
                  <a:lnTo>
                    <a:pt x="2355378" y="1413244"/>
                  </a:lnTo>
                  <a:close/>
                  <a:moveTo>
                    <a:pt x="82494" y="82494"/>
                  </a:moveTo>
                  <a:lnTo>
                    <a:pt x="78478" y="82494"/>
                  </a:lnTo>
                  <a:lnTo>
                    <a:pt x="78478" y="156956"/>
                  </a:lnTo>
                  <a:lnTo>
                    <a:pt x="82494" y="156956"/>
                  </a:lnTo>
                  <a:lnTo>
                    <a:pt x="82494" y="82494"/>
                  </a:lnTo>
                  <a:close/>
                  <a:moveTo>
                    <a:pt x="82494" y="161052"/>
                  </a:moveTo>
                  <a:lnTo>
                    <a:pt x="78478" y="161052"/>
                  </a:lnTo>
                  <a:lnTo>
                    <a:pt x="78478" y="235514"/>
                  </a:lnTo>
                  <a:lnTo>
                    <a:pt x="82494" y="235514"/>
                  </a:lnTo>
                  <a:lnTo>
                    <a:pt x="82494" y="161052"/>
                  </a:lnTo>
                  <a:close/>
                  <a:moveTo>
                    <a:pt x="2355378" y="157036"/>
                  </a:moveTo>
                  <a:lnTo>
                    <a:pt x="2359394" y="157036"/>
                  </a:lnTo>
                  <a:lnTo>
                    <a:pt x="2359394" y="82574"/>
                  </a:lnTo>
                  <a:lnTo>
                    <a:pt x="2355378" y="82574"/>
                  </a:lnTo>
                  <a:lnTo>
                    <a:pt x="2355378" y="157036"/>
                  </a:lnTo>
                  <a:close/>
                  <a:moveTo>
                    <a:pt x="632080" y="78478"/>
                  </a:moveTo>
                  <a:lnTo>
                    <a:pt x="632080" y="4016"/>
                  </a:lnTo>
                  <a:lnTo>
                    <a:pt x="628063" y="4016"/>
                  </a:lnTo>
                  <a:lnTo>
                    <a:pt x="628063" y="78478"/>
                  </a:lnTo>
                  <a:lnTo>
                    <a:pt x="632080" y="78478"/>
                  </a:lnTo>
                  <a:close/>
                  <a:moveTo>
                    <a:pt x="946151" y="78478"/>
                  </a:moveTo>
                  <a:lnTo>
                    <a:pt x="946151" y="4016"/>
                  </a:lnTo>
                  <a:lnTo>
                    <a:pt x="942135" y="4016"/>
                  </a:lnTo>
                  <a:lnTo>
                    <a:pt x="942135" y="78478"/>
                  </a:lnTo>
                  <a:lnTo>
                    <a:pt x="946151" y="78478"/>
                  </a:lnTo>
                  <a:close/>
                  <a:moveTo>
                    <a:pt x="789115" y="78478"/>
                  </a:moveTo>
                  <a:lnTo>
                    <a:pt x="789115" y="4016"/>
                  </a:lnTo>
                  <a:lnTo>
                    <a:pt x="785099" y="4016"/>
                  </a:lnTo>
                  <a:lnTo>
                    <a:pt x="785099" y="78478"/>
                  </a:lnTo>
                  <a:lnTo>
                    <a:pt x="789115" y="78478"/>
                  </a:lnTo>
                  <a:close/>
                  <a:moveTo>
                    <a:pt x="710638" y="78478"/>
                  </a:moveTo>
                  <a:lnTo>
                    <a:pt x="710638" y="4016"/>
                  </a:lnTo>
                  <a:lnTo>
                    <a:pt x="706621" y="4016"/>
                  </a:lnTo>
                  <a:lnTo>
                    <a:pt x="706621" y="78478"/>
                  </a:lnTo>
                  <a:lnTo>
                    <a:pt x="710638" y="78478"/>
                  </a:lnTo>
                  <a:close/>
                  <a:moveTo>
                    <a:pt x="1024629" y="78478"/>
                  </a:moveTo>
                  <a:lnTo>
                    <a:pt x="1024629" y="4016"/>
                  </a:lnTo>
                  <a:lnTo>
                    <a:pt x="1020613" y="4016"/>
                  </a:lnTo>
                  <a:lnTo>
                    <a:pt x="1020613" y="78478"/>
                  </a:lnTo>
                  <a:lnTo>
                    <a:pt x="1024629" y="78478"/>
                  </a:lnTo>
                  <a:close/>
                  <a:moveTo>
                    <a:pt x="867673" y="78478"/>
                  </a:moveTo>
                  <a:lnTo>
                    <a:pt x="867673" y="4016"/>
                  </a:lnTo>
                  <a:lnTo>
                    <a:pt x="863657" y="4016"/>
                  </a:lnTo>
                  <a:lnTo>
                    <a:pt x="863657" y="78478"/>
                  </a:lnTo>
                  <a:lnTo>
                    <a:pt x="867673" y="78478"/>
                  </a:lnTo>
                  <a:close/>
                  <a:moveTo>
                    <a:pt x="157036" y="1338702"/>
                  </a:moveTo>
                  <a:lnTo>
                    <a:pt x="157036" y="1413163"/>
                  </a:lnTo>
                  <a:lnTo>
                    <a:pt x="161052" y="1413163"/>
                  </a:lnTo>
                  <a:lnTo>
                    <a:pt x="161052" y="1338702"/>
                  </a:lnTo>
                  <a:lnTo>
                    <a:pt x="157036" y="1338702"/>
                  </a:lnTo>
                  <a:close/>
                  <a:moveTo>
                    <a:pt x="1103187" y="78478"/>
                  </a:moveTo>
                  <a:lnTo>
                    <a:pt x="1103187" y="4016"/>
                  </a:lnTo>
                  <a:lnTo>
                    <a:pt x="1099171" y="4016"/>
                  </a:lnTo>
                  <a:lnTo>
                    <a:pt x="1099171" y="78478"/>
                  </a:lnTo>
                  <a:lnTo>
                    <a:pt x="1103187" y="78478"/>
                  </a:lnTo>
                  <a:close/>
                  <a:moveTo>
                    <a:pt x="1338701" y="78478"/>
                  </a:moveTo>
                  <a:lnTo>
                    <a:pt x="1338701" y="4016"/>
                  </a:lnTo>
                  <a:lnTo>
                    <a:pt x="1334685" y="4016"/>
                  </a:lnTo>
                  <a:lnTo>
                    <a:pt x="1334685" y="78478"/>
                  </a:lnTo>
                  <a:lnTo>
                    <a:pt x="1338701" y="78478"/>
                  </a:lnTo>
                  <a:close/>
                  <a:moveTo>
                    <a:pt x="1260223" y="78478"/>
                  </a:moveTo>
                  <a:lnTo>
                    <a:pt x="1260223" y="4016"/>
                  </a:lnTo>
                  <a:lnTo>
                    <a:pt x="1256207" y="4016"/>
                  </a:lnTo>
                  <a:lnTo>
                    <a:pt x="1256207" y="78478"/>
                  </a:lnTo>
                  <a:lnTo>
                    <a:pt x="1260223" y="78478"/>
                  </a:lnTo>
                  <a:close/>
                  <a:moveTo>
                    <a:pt x="1181665" y="78478"/>
                  </a:moveTo>
                  <a:lnTo>
                    <a:pt x="1181665" y="4016"/>
                  </a:lnTo>
                  <a:lnTo>
                    <a:pt x="1177649" y="4016"/>
                  </a:lnTo>
                  <a:lnTo>
                    <a:pt x="1177649" y="78478"/>
                  </a:lnTo>
                  <a:lnTo>
                    <a:pt x="1181665" y="78478"/>
                  </a:lnTo>
                  <a:close/>
                  <a:moveTo>
                    <a:pt x="318088" y="157036"/>
                  </a:moveTo>
                  <a:lnTo>
                    <a:pt x="318088" y="82574"/>
                  </a:lnTo>
                  <a:lnTo>
                    <a:pt x="314072" y="82574"/>
                  </a:lnTo>
                  <a:lnTo>
                    <a:pt x="314072" y="157036"/>
                  </a:lnTo>
                  <a:lnTo>
                    <a:pt x="318088" y="157036"/>
                  </a:lnTo>
                  <a:close/>
                  <a:moveTo>
                    <a:pt x="239530" y="157036"/>
                  </a:moveTo>
                  <a:lnTo>
                    <a:pt x="239530" y="82574"/>
                  </a:lnTo>
                  <a:lnTo>
                    <a:pt x="235514" y="82574"/>
                  </a:lnTo>
                  <a:lnTo>
                    <a:pt x="235514" y="157036"/>
                  </a:lnTo>
                  <a:lnTo>
                    <a:pt x="239530" y="157036"/>
                  </a:lnTo>
                  <a:close/>
                  <a:moveTo>
                    <a:pt x="82494" y="78478"/>
                  </a:moveTo>
                  <a:lnTo>
                    <a:pt x="82494" y="4016"/>
                  </a:lnTo>
                  <a:lnTo>
                    <a:pt x="78478" y="4016"/>
                  </a:lnTo>
                  <a:lnTo>
                    <a:pt x="78478" y="78478"/>
                  </a:lnTo>
                  <a:lnTo>
                    <a:pt x="82494" y="78478"/>
                  </a:lnTo>
                  <a:close/>
                  <a:moveTo>
                    <a:pt x="161052" y="157036"/>
                  </a:moveTo>
                  <a:lnTo>
                    <a:pt x="161052" y="82574"/>
                  </a:lnTo>
                  <a:lnTo>
                    <a:pt x="157036" y="82574"/>
                  </a:lnTo>
                  <a:lnTo>
                    <a:pt x="157036" y="157036"/>
                  </a:lnTo>
                  <a:lnTo>
                    <a:pt x="161052" y="157036"/>
                  </a:lnTo>
                  <a:close/>
                  <a:moveTo>
                    <a:pt x="396566" y="157036"/>
                  </a:moveTo>
                  <a:lnTo>
                    <a:pt x="396566" y="82574"/>
                  </a:lnTo>
                  <a:lnTo>
                    <a:pt x="392550" y="82574"/>
                  </a:lnTo>
                  <a:lnTo>
                    <a:pt x="392550" y="157036"/>
                  </a:lnTo>
                  <a:lnTo>
                    <a:pt x="396566" y="157036"/>
                  </a:lnTo>
                  <a:close/>
                  <a:moveTo>
                    <a:pt x="553602" y="78478"/>
                  </a:moveTo>
                  <a:lnTo>
                    <a:pt x="553602" y="4016"/>
                  </a:lnTo>
                  <a:lnTo>
                    <a:pt x="549585" y="4016"/>
                  </a:lnTo>
                  <a:lnTo>
                    <a:pt x="549585" y="78478"/>
                  </a:lnTo>
                  <a:lnTo>
                    <a:pt x="553602" y="78478"/>
                  </a:lnTo>
                  <a:close/>
                  <a:moveTo>
                    <a:pt x="1495737" y="78478"/>
                  </a:moveTo>
                  <a:lnTo>
                    <a:pt x="1495737" y="4016"/>
                  </a:lnTo>
                  <a:lnTo>
                    <a:pt x="1491721" y="4016"/>
                  </a:lnTo>
                  <a:lnTo>
                    <a:pt x="1491721" y="78478"/>
                  </a:lnTo>
                  <a:lnTo>
                    <a:pt x="1495737" y="78478"/>
                  </a:lnTo>
                  <a:close/>
                  <a:moveTo>
                    <a:pt x="396566" y="78478"/>
                  </a:moveTo>
                  <a:lnTo>
                    <a:pt x="396566" y="4016"/>
                  </a:lnTo>
                  <a:lnTo>
                    <a:pt x="392550" y="4016"/>
                  </a:lnTo>
                  <a:lnTo>
                    <a:pt x="392550" y="78478"/>
                  </a:lnTo>
                  <a:lnTo>
                    <a:pt x="396566" y="78478"/>
                  </a:lnTo>
                  <a:close/>
                  <a:moveTo>
                    <a:pt x="475124" y="78478"/>
                  </a:moveTo>
                  <a:lnTo>
                    <a:pt x="475124" y="4016"/>
                  </a:lnTo>
                  <a:lnTo>
                    <a:pt x="471108" y="4016"/>
                  </a:lnTo>
                  <a:lnTo>
                    <a:pt x="471108" y="78478"/>
                  </a:lnTo>
                  <a:lnTo>
                    <a:pt x="475124" y="78478"/>
                  </a:lnTo>
                  <a:close/>
                  <a:moveTo>
                    <a:pt x="161052" y="78478"/>
                  </a:moveTo>
                  <a:lnTo>
                    <a:pt x="161052" y="4016"/>
                  </a:lnTo>
                  <a:lnTo>
                    <a:pt x="157036" y="4016"/>
                  </a:lnTo>
                  <a:lnTo>
                    <a:pt x="157036" y="78478"/>
                  </a:lnTo>
                  <a:lnTo>
                    <a:pt x="161052" y="78478"/>
                  </a:lnTo>
                  <a:close/>
                  <a:moveTo>
                    <a:pt x="239530" y="78478"/>
                  </a:moveTo>
                  <a:lnTo>
                    <a:pt x="239530" y="4016"/>
                  </a:lnTo>
                  <a:lnTo>
                    <a:pt x="235514" y="4016"/>
                  </a:lnTo>
                  <a:lnTo>
                    <a:pt x="235514" y="78478"/>
                  </a:lnTo>
                  <a:lnTo>
                    <a:pt x="239530" y="78478"/>
                  </a:lnTo>
                  <a:close/>
                  <a:moveTo>
                    <a:pt x="318088" y="78478"/>
                  </a:moveTo>
                  <a:lnTo>
                    <a:pt x="318088" y="4016"/>
                  </a:lnTo>
                  <a:lnTo>
                    <a:pt x="314072" y="4016"/>
                  </a:lnTo>
                  <a:lnTo>
                    <a:pt x="314072" y="78478"/>
                  </a:lnTo>
                  <a:lnTo>
                    <a:pt x="318088" y="78478"/>
                  </a:lnTo>
                  <a:close/>
                  <a:moveTo>
                    <a:pt x="1417259" y="78478"/>
                  </a:moveTo>
                  <a:lnTo>
                    <a:pt x="1417259" y="4016"/>
                  </a:lnTo>
                  <a:lnTo>
                    <a:pt x="1413243" y="4016"/>
                  </a:lnTo>
                  <a:lnTo>
                    <a:pt x="1413243" y="78478"/>
                  </a:lnTo>
                  <a:lnTo>
                    <a:pt x="1417259" y="78478"/>
                  </a:lnTo>
                  <a:close/>
                  <a:moveTo>
                    <a:pt x="2355378" y="549586"/>
                  </a:moveTo>
                  <a:lnTo>
                    <a:pt x="2359394" y="549586"/>
                  </a:lnTo>
                  <a:lnTo>
                    <a:pt x="2359394" y="475124"/>
                  </a:lnTo>
                  <a:lnTo>
                    <a:pt x="2355378" y="475124"/>
                  </a:lnTo>
                  <a:lnTo>
                    <a:pt x="2355378" y="549586"/>
                  </a:lnTo>
                  <a:close/>
                  <a:moveTo>
                    <a:pt x="2355378" y="471108"/>
                  </a:moveTo>
                  <a:lnTo>
                    <a:pt x="2359394" y="471108"/>
                  </a:lnTo>
                  <a:lnTo>
                    <a:pt x="2359394" y="396646"/>
                  </a:lnTo>
                  <a:lnTo>
                    <a:pt x="2355378" y="396646"/>
                  </a:lnTo>
                  <a:lnTo>
                    <a:pt x="2355378" y="471108"/>
                  </a:lnTo>
                  <a:close/>
                  <a:moveTo>
                    <a:pt x="2355378" y="314072"/>
                  </a:moveTo>
                  <a:lnTo>
                    <a:pt x="2359394" y="314072"/>
                  </a:lnTo>
                  <a:lnTo>
                    <a:pt x="2359394" y="239610"/>
                  </a:lnTo>
                  <a:lnTo>
                    <a:pt x="2355378" y="239610"/>
                  </a:lnTo>
                  <a:lnTo>
                    <a:pt x="2355378" y="314072"/>
                  </a:lnTo>
                  <a:close/>
                  <a:moveTo>
                    <a:pt x="2355378" y="392550"/>
                  </a:moveTo>
                  <a:lnTo>
                    <a:pt x="2359394" y="392550"/>
                  </a:lnTo>
                  <a:lnTo>
                    <a:pt x="2359394" y="318088"/>
                  </a:lnTo>
                  <a:lnTo>
                    <a:pt x="2355378" y="318088"/>
                  </a:lnTo>
                  <a:lnTo>
                    <a:pt x="2355378" y="392550"/>
                  </a:lnTo>
                  <a:close/>
                  <a:moveTo>
                    <a:pt x="2355378" y="628064"/>
                  </a:moveTo>
                  <a:lnTo>
                    <a:pt x="2359394" y="628064"/>
                  </a:lnTo>
                  <a:lnTo>
                    <a:pt x="2359394" y="553602"/>
                  </a:lnTo>
                  <a:lnTo>
                    <a:pt x="2355378" y="553602"/>
                  </a:lnTo>
                  <a:lnTo>
                    <a:pt x="2355378" y="628064"/>
                  </a:lnTo>
                  <a:close/>
                  <a:moveTo>
                    <a:pt x="2355378" y="785100"/>
                  </a:moveTo>
                  <a:lnTo>
                    <a:pt x="2359394" y="785100"/>
                  </a:lnTo>
                  <a:lnTo>
                    <a:pt x="2359394" y="710638"/>
                  </a:lnTo>
                  <a:lnTo>
                    <a:pt x="2355378" y="710638"/>
                  </a:lnTo>
                  <a:lnTo>
                    <a:pt x="2355378" y="785100"/>
                  </a:lnTo>
                  <a:close/>
                  <a:moveTo>
                    <a:pt x="2355378" y="1020613"/>
                  </a:moveTo>
                  <a:lnTo>
                    <a:pt x="2359394" y="1020613"/>
                  </a:lnTo>
                  <a:lnTo>
                    <a:pt x="2359394" y="946152"/>
                  </a:lnTo>
                  <a:lnTo>
                    <a:pt x="2355378" y="946152"/>
                  </a:lnTo>
                  <a:lnTo>
                    <a:pt x="2355378" y="1020613"/>
                  </a:lnTo>
                  <a:close/>
                  <a:moveTo>
                    <a:pt x="2355378" y="942136"/>
                  </a:moveTo>
                  <a:lnTo>
                    <a:pt x="2359394" y="942136"/>
                  </a:lnTo>
                  <a:lnTo>
                    <a:pt x="2359394" y="867674"/>
                  </a:lnTo>
                  <a:lnTo>
                    <a:pt x="2355378" y="867674"/>
                  </a:lnTo>
                  <a:lnTo>
                    <a:pt x="2355378" y="942136"/>
                  </a:lnTo>
                  <a:close/>
                  <a:moveTo>
                    <a:pt x="2355378" y="235514"/>
                  </a:moveTo>
                  <a:lnTo>
                    <a:pt x="2359394" y="235514"/>
                  </a:lnTo>
                  <a:lnTo>
                    <a:pt x="2359394" y="161052"/>
                  </a:lnTo>
                  <a:lnTo>
                    <a:pt x="2355378" y="161052"/>
                  </a:lnTo>
                  <a:lnTo>
                    <a:pt x="2355378" y="235514"/>
                  </a:lnTo>
                  <a:close/>
                  <a:moveTo>
                    <a:pt x="2355378" y="706622"/>
                  </a:moveTo>
                  <a:lnTo>
                    <a:pt x="2359394" y="706622"/>
                  </a:lnTo>
                  <a:lnTo>
                    <a:pt x="2359394" y="632160"/>
                  </a:lnTo>
                  <a:lnTo>
                    <a:pt x="2355378" y="632160"/>
                  </a:lnTo>
                  <a:lnTo>
                    <a:pt x="2355378" y="706622"/>
                  </a:lnTo>
                  <a:close/>
                  <a:moveTo>
                    <a:pt x="2355378" y="863658"/>
                  </a:moveTo>
                  <a:lnTo>
                    <a:pt x="2359394" y="863658"/>
                  </a:lnTo>
                  <a:lnTo>
                    <a:pt x="2359394" y="789196"/>
                  </a:lnTo>
                  <a:lnTo>
                    <a:pt x="2355378" y="789196"/>
                  </a:lnTo>
                  <a:lnTo>
                    <a:pt x="2355378" y="863658"/>
                  </a:lnTo>
                  <a:close/>
                  <a:moveTo>
                    <a:pt x="1574215" y="78478"/>
                  </a:moveTo>
                  <a:lnTo>
                    <a:pt x="1574215" y="4016"/>
                  </a:lnTo>
                  <a:lnTo>
                    <a:pt x="1570198" y="4016"/>
                  </a:lnTo>
                  <a:lnTo>
                    <a:pt x="1570198" y="78478"/>
                  </a:lnTo>
                  <a:lnTo>
                    <a:pt x="1574215" y="78478"/>
                  </a:lnTo>
                  <a:close/>
                  <a:moveTo>
                    <a:pt x="1966764" y="78478"/>
                  </a:moveTo>
                  <a:lnTo>
                    <a:pt x="1966764" y="4016"/>
                  </a:lnTo>
                  <a:lnTo>
                    <a:pt x="1962748" y="4016"/>
                  </a:lnTo>
                  <a:lnTo>
                    <a:pt x="1962748" y="78478"/>
                  </a:lnTo>
                  <a:lnTo>
                    <a:pt x="1966764" y="78478"/>
                  </a:lnTo>
                  <a:close/>
                  <a:moveTo>
                    <a:pt x="1888286" y="78478"/>
                  </a:moveTo>
                  <a:lnTo>
                    <a:pt x="1888286" y="4016"/>
                  </a:lnTo>
                  <a:lnTo>
                    <a:pt x="1884270" y="4016"/>
                  </a:lnTo>
                  <a:lnTo>
                    <a:pt x="1884270" y="78478"/>
                  </a:lnTo>
                  <a:lnTo>
                    <a:pt x="1888286" y="78478"/>
                  </a:lnTo>
                  <a:close/>
                  <a:moveTo>
                    <a:pt x="1809809" y="78478"/>
                  </a:moveTo>
                  <a:lnTo>
                    <a:pt x="1809809" y="4016"/>
                  </a:lnTo>
                  <a:lnTo>
                    <a:pt x="1805792" y="4016"/>
                  </a:lnTo>
                  <a:lnTo>
                    <a:pt x="1805792" y="78478"/>
                  </a:lnTo>
                  <a:lnTo>
                    <a:pt x="1809809" y="78478"/>
                  </a:lnTo>
                  <a:close/>
                  <a:moveTo>
                    <a:pt x="1652773" y="78478"/>
                  </a:moveTo>
                  <a:lnTo>
                    <a:pt x="1652773" y="4016"/>
                  </a:lnTo>
                  <a:lnTo>
                    <a:pt x="1648756" y="4016"/>
                  </a:lnTo>
                  <a:lnTo>
                    <a:pt x="1648756" y="78478"/>
                  </a:lnTo>
                  <a:lnTo>
                    <a:pt x="1652773" y="78478"/>
                  </a:lnTo>
                  <a:close/>
                  <a:moveTo>
                    <a:pt x="1731250" y="78478"/>
                  </a:moveTo>
                  <a:lnTo>
                    <a:pt x="1731250" y="4016"/>
                  </a:lnTo>
                  <a:lnTo>
                    <a:pt x="1727234" y="4016"/>
                  </a:lnTo>
                  <a:lnTo>
                    <a:pt x="1727234" y="78478"/>
                  </a:lnTo>
                  <a:lnTo>
                    <a:pt x="1731250" y="78478"/>
                  </a:lnTo>
                  <a:close/>
                  <a:moveTo>
                    <a:pt x="2202358" y="78478"/>
                  </a:moveTo>
                  <a:lnTo>
                    <a:pt x="2202358" y="4016"/>
                  </a:lnTo>
                  <a:lnTo>
                    <a:pt x="2198342" y="4016"/>
                  </a:lnTo>
                  <a:lnTo>
                    <a:pt x="2198342" y="78478"/>
                  </a:lnTo>
                  <a:lnTo>
                    <a:pt x="2202358" y="78478"/>
                  </a:lnTo>
                  <a:close/>
                  <a:moveTo>
                    <a:pt x="2280836" y="78478"/>
                  </a:moveTo>
                  <a:lnTo>
                    <a:pt x="2280836" y="4016"/>
                  </a:lnTo>
                  <a:lnTo>
                    <a:pt x="2276820" y="4016"/>
                  </a:lnTo>
                  <a:lnTo>
                    <a:pt x="2276820" y="78478"/>
                  </a:lnTo>
                  <a:lnTo>
                    <a:pt x="2280836" y="78478"/>
                  </a:lnTo>
                  <a:close/>
                  <a:moveTo>
                    <a:pt x="2359394" y="78478"/>
                  </a:moveTo>
                  <a:lnTo>
                    <a:pt x="2359394" y="4016"/>
                  </a:lnTo>
                  <a:lnTo>
                    <a:pt x="2355378" y="4016"/>
                  </a:lnTo>
                  <a:lnTo>
                    <a:pt x="2355378" y="78478"/>
                  </a:lnTo>
                  <a:lnTo>
                    <a:pt x="2359394" y="78478"/>
                  </a:lnTo>
                  <a:close/>
                  <a:moveTo>
                    <a:pt x="2123800" y="78478"/>
                  </a:moveTo>
                  <a:lnTo>
                    <a:pt x="2123800" y="4016"/>
                  </a:lnTo>
                  <a:lnTo>
                    <a:pt x="2119784" y="4016"/>
                  </a:lnTo>
                  <a:lnTo>
                    <a:pt x="2119784" y="78478"/>
                  </a:lnTo>
                  <a:lnTo>
                    <a:pt x="2123800" y="78478"/>
                  </a:lnTo>
                  <a:close/>
                  <a:moveTo>
                    <a:pt x="2045322" y="78478"/>
                  </a:moveTo>
                  <a:lnTo>
                    <a:pt x="2045322" y="4016"/>
                  </a:lnTo>
                  <a:lnTo>
                    <a:pt x="2041306" y="4016"/>
                  </a:lnTo>
                  <a:lnTo>
                    <a:pt x="2041306" y="78478"/>
                  </a:lnTo>
                  <a:lnTo>
                    <a:pt x="2045322" y="78478"/>
                  </a:lnTo>
                  <a:close/>
                  <a:moveTo>
                    <a:pt x="475124" y="157036"/>
                  </a:moveTo>
                  <a:lnTo>
                    <a:pt x="475124" y="82574"/>
                  </a:lnTo>
                  <a:lnTo>
                    <a:pt x="471108" y="82574"/>
                  </a:lnTo>
                  <a:lnTo>
                    <a:pt x="471108" y="157036"/>
                  </a:lnTo>
                  <a:lnTo>
                    <a:pt x="475124" y="157036"/>
                  </a:lnTo>
                  <a:close/>
                  <a:moveTo>
                    <a:pt x="161052" y="475124"/>
                  </a:moveTo>
                  <a:lnTo>
                    <a:pt x="157036" y="475124"/>
                  </a:lnTo>
                  <a:lnTo>
                    <a:pt x="157036" y="549586"/>
                  </a:lnTo>
                  <a:lnTo>
                    <a:pt x="161052" y="549586"/>
                  </a:lnTo>
                  <a:lnTo>
                    <a:pt x="161052" y="475124"/>
                  </a:lnTo>
                  <a:close/>
                  <a:moveTo>
                    <a:pt x="1495737" y="235514"/>
                  </a:moveTo>
                  <a:lnTo>
                    <a:pt x="1495737" y="161052"/>
                  </a:lnTo>
                  <a:lnTo>
                    <a:pt x="1491721" y="161052"/>
                  </a:lnTo>
                  <a:lnTo>
                    <a:pt x="1491721" y="235514"/>
                  </a:lnTo>
                  <a:lnTo>
                    <a:pt x="1495737" y="235514"/>
                  </a:lnTo>
                  <a:close/>
                  <a:moveTo>
                    <a:pt x="1574215" y="235514"/>
                  </a:moveTo>
                  <a:lnTo>
                    <a:pt x="1574215" y="161052"/>
                  </a:lnTo>
                  <a:lnTo>
                    <a:pt x="1570198" y="161052"/>
                  </a:lnTo>
                  <a:lnTo>
                    <a:pt x="1570198" y="235514"/>
                  </a:lnTo>
                  <a:lnTo>
                    <a:pt x="1574215" y="235514"/>
                  </a:lnTo>
                  <a:close/>
                  <a:moveTo>
                    <a:pt x="1652773" y="235514"/>
                  </a:moveTo>
                  <a:lnTo>
                    <a:pt x="1652773" y="161052"/>
                  </a:lnTo>
                  <a:lnTo>
                    <a:pt x="1648756" y="161052"/>
                  </a:lnTo>
                  <a:lnTo>
                    <a:pt x="1648756" y="235514"/>
                  </a:lnTo>
                  <a:lnTo>
                    <a:pt x="1652773" y="235514"/>
                  </a:lnTo>
                  <a:close/>
                  <a:moveTo>
                    <a:pt x="2045322" y="235514"/>
                  </a:moveTo>
                  <a:lnTo>
                    <a:pt x="2045322" y="161052"/>
                  </a:lnTo>
                  <a:lnTo>
                    <a:pt x="2041306" y="161052"/>
                  </a:lnTo>
                  <a:lnTo>
                    <a:pt x="2041306" y="235514"/>
                  </a:lnTo>
                  <a:lnTo>
                    <a:pt x="2045322" y="235514"/>
                  </a:lnTo>
                  <a:close/>
                  <a:moveTo>
                    <a:pt x="1731250" y="235514"/>
                  </a:moveTo>
                  <a:lnTo>
                    <a:pt x="1731250" y="161052"/>
                  </a:lnTo>
                  <a:lnTo>
                    <a:pt x="1727234" y="161052"/>
                  </a:lnTo>
                  <a:lnTo>
                    <a:pt x="1727234" y="235514"/>
                  </a:lnTo>
                  <a:lnTo>
                    <a:pt x="1731250" y="235514"/>
                  </a:lnTo>
                  <a:close/>
                  <a:moveTo>
                    <a:pt x="1260223" y="235514"/>
                  </a:moveTo>
                  <a:lnTo>
                    <a:pt x="1260223" y="161052"/>
                  </a:lnTo>
                  <a:lnTo>
                    <a:pt x="1256207" y="161052"/>
                  </a:lnTo>
                  <a:lnTo>
                    <a:pt x="1256207" y="235514"/>
                  </a:lnTo>
                  <a:lnTo>
                    <a:pt x="1260223" y="235514"/>
                  </a:lnTo>
                  <a:close/>
                  <a:moveTo>
                    <a:pt x="1809809" y="235514"/>
                  </a:moveTo>
                  <a:lnTo>
                    <a:pt x="1809809" y="161052"/>
                  </a:lnTo>
                  <a:lnTo>
                    <a:pt x="1805792" y="161052"/>
                  </a:lnTo>
                  <a:lnTo>
                    <a:pt x="1805792" y="235514"/>
                  </a:lnTo>
                  <a:lnTo>
                    <a:pt x="1809809" y="235514"/>
                  </a:lnTo>
                  <a:close/>
                  <a:moveTo>
                    <a:pt x="1181665" y="235514"/>
                  </a:moveTo>
                  <a:lnTo>
                    <a:pt x="1181665" y="161052"/>
                  </a:lnTo>
                  <a:lnTo>
                    <a:pt x="1177649" y="161052"/>
                  </a:lnTo>
                  <a:lnTo>
                    <a:pt x="1177649" y="235514"/>
                  </a:lnTo>
                  <a:lnTo>
                    <a:pt x="1181665" y="235514"/>
                  </a:lnTo>
                  <a:close/>
                  <a:moveTo>
                    <a:pt x="1417259" y="235514"/>
                  </a:moveTo>
                  <a:lnTo>
                    <a:pt x="1417259" y="161052"/>
                  </a:lnTo>
                  <a:lnTo>
                    <a:pt x="1413243" y="161052"/>
                  </a:lnTo>
                  <a:lnTo>
                    <a:pt x="1413243" y="235514"/>
                  </a:lnTo>
                  <a:lnTo>
                    <a:pt x="1417259" y="235514"/>
                  </a:lnTo>
                  <a:close/>
                  <a:moveTo>
                    <a:pt x="1338701" y="235514"/>
                  </a:moveTo>
                  <a:lnTo>
                    <a:pt x="1338701" y="161052"/>
                  </a:lnTo>
                  <a:lnTo>
                    <a:pt x="1334685" y="161052"/>
                  </a:lnTo>
                  <a:lnTo>
                    <a:pt x="1334685" y="235514"/>
                  </a:lnTo>
                  <a:lnTo>
                    <a:pt x="1338701" y="235514"/>
                  </a:lnTo>
                  <a:close/>
                  <a:moveTo>
                    <a:pt x="396566" y="235514"/>
                  </a:moveTo>
                  <a:lnTo>
                    <a:pt x="396566" y="161052"/>
                  </a:lnTo>
                  <a:lnTo>
                    <a:pt x="392550" y="161052"/>
                  </a:lnTo>
                  <a:lnTo>
                    <a:pt x="392550" y="235514"/>
                  </a:lnTo>
                  <a:lnTo>
                    <a:pt x="396566" y="235514"/>
                  </a:lnTo>
                  <a:close/>
                  <a:moveTo>
                    <a:pt x="867673" y="235514"/>
                  </a:moveTo>
                  <a:lnTo>
                    <a:pt x="867673" y="161052"/>
                  </a:lnTo>
                  <a:lnTo>
                    <a:pt x="863657" y="161052"/>
                  </a:lnTo>
                  <a:lnTo>
                    <a:pt x="863657" y="235514"/>
                  </a:lnTo>
                  <a:lnTo>
                    <a:pt x="867673" y="235514"/>
                  </a:lnTo>
                  <a:close/>
                  <a:moveTo>
                    <a:pt x="789115" y="235514"/>
                  </a:moveTo>
                  <a:lnTo>
                    <a:pt x="789115" y="161052"/>
                  </a:lnTo>
                  <a:lnTo>
                    <a:pt x="785099" y="161052"/>
                  </a:lnTo>
                  <a:lnTo>
                    <a:pt x="785099" y="235514"/>
                  </a:lnTo>
                  <a:lnTo>
                    <a:pt x="789115" y="235514"/>
                  </a:lnTo>
                  <a:close/>
                  <a:moveTo>
                    <a:pt x="475124" y="235514"/>
                  </a:moveTo>
                  <a:lnTo>
                    <a:pt x="475124" y="161052"/>
                  </a:lnTo>
                  <a:lnTo>
                    <a:pt x="471108" y="161052"/>
                  </a:lnTo>
                  <a:lnTo>
                    <a:pt x="471108" y="235514"/>
                  </a:lnTo>
                  <a:lnTo>
                    <a:pt x="475124" y="235514"/>
                  </a:lnTo>
                  <a:close/>
                  <a:moveTo>
                    <a:pt x="710638" y="235514"/>
                  </a:moveTo>
                  <a:lnTo>
                    <a:pt x="710638" y="161052"/>
                  </a:lnTo>
                  <a:lnTo>
                    <a:pt x="706621" y="161052"/>
                  </a:lnTo>
                  <a:lnTo>
                    <a:pt x="706621" y="235514"/>
                  </a:lnTo>
                  <a:lnTo>
                    <a:pt x="710638" y="235514"/>
                  </a:lnTo>
                  <a:close/>
                  <a:moveTo>
                    <a:pt x="553602" y="235514"/>
                  </a:moveTo>
                  <a:lnTo>
                    <a:pt x="553602" y="161052"/>
                  </a:lnTo>
                  <a:lnTo>
                    <a:pt x="549585" y="161052"/>
                  </a:lnTo>
                  <a:lnTo>
                    <a:pt x="549585" y="235514"/>
                  </a:lnTo>
                  <a:lnTo>
                    <a:pt x="553602" y="235514"/>
                  </a:lnTo>
                  <a:close/>
                  <a:moveTo>
                    <a:pt x="1888286" y="235514"/>
                  </a:moveTo>
                  <a:lnTo>
                    <a:pt x="1888286" y="161052"/>
                  </a:lnTo>
                  <a:lnTo>
                    <a:pt x="1884270" y="161052"/>
                  </a:lnTo>
                  <a:lnTo>
                    <a:pt x="1884270" y="235514"/>
                  </a:lnTo>
                  <a:lnTo>
                    <a:pt x="1888286" y="235514"/>
                  </a:lnTo>
                  <a:close/>
                  <a:moveTo>
                    <a:pt x="318088" y="235514"/>
                  </a:moveTo>
                  <a:lnTo>
                    <a:pt x="318088" y="161052"/>
                  </a:lnTo>
                  <a:lnTo>
                    <a:pt x="314072" y="161052"/>
                  </a:lnTo>
                  <a:lnTo>
                    <a:pt x="314072" y="235514"/>
                  </a:lnTo>
                  <a:lnTo>
                    <a:pt x="318088" y="235514"/>
                  </a:lnTo>
                  <a:close/>
                  <a:moveTo>
                    <a:pt x="2198342" y="314072"/>
                  </a:moveTo>
                  <a:lnTo>
                    <a:pt x="2202358" y="314072"/>
                  </a:lnTo>
                  <a:lnTo>
                    <a:pt x="2202358" y="239610"/>
                  </a:lnTo>
                  <a:lnTo>
                    <a:pt x="2198342" y="239610"/>
                  </a:lnTo>
                  <a:lnTo>
                    <a:pt x="2198342" y="314072"/>
                  </a:lnTo>
                  <a:close/>
                  <a:moveTo>
                    <a:pt x="1966764" y="235514"/>
                  </a:moveTo>
                  <a:lnTo>
                    <a:pt x="1966764" y="161052"/>
                  </a:lnTo>
                  <a:lnTo>
                    <a:pt x="1962748" y="161052"/>
                  </a:lnTo>
                  <a:lnTo>
                    <a:pt x="1962748" y="235514"/>
                  </a:lnTo>
                  <a:lnTo>
                    <a:pt x="1966764" y="235514"/>
                  </a:lnTo>
                  <a:close/>
                  <a:moveTo>
                    <a:pt x="239530" y="235514"/>
                  </a:moveTo>
                  <a:lnTo>
                    <a:pt x="239530" y="161052"/>
                  </a:lnTo>
                  <a:lnTo>
                    <a:pt x="235514" y="161052"/>
                  </a:lnTo>
                  <a:lnTo>
                    <a:pt x="235514" y="235514"/>
                  </a:lnTo>
                  <a:lnTo>
                    <a:pt x="239530" y="235514"/>
                  </a:lnTo>
                  <a:close/>
                  <a:moveTo>
                    <a:pt x="632080" y="235514"/>
                  </a:moveTo>
                  <a:lnTo>
                    <a:pt x="632080" y="161052"/>
                  </a:lnTo>
                  <a:lnTo>
                    <a:pt x="628063" y="161052"/>
                  </a:lnTo>
                  <a:lnTo>
                    <a:pt x="628063" y="235514"/>
                  </a:lnTo>
                  <a:lnTo>
                    <a:pt x="632080" y="235514"/>
                  </a:lnTo>
                  <a:close/>
                  <a:moveTo>
                    <a:pt x="1103187" y="235514"/>
                  </a:moveTo>
                  <a:lnTo>
                    <a:pt x="1103187" y="161052"/>
                  </a:lnTo>
                  <a:lnTo>
                    <a:pt x="1099171" y="161052"/>
                  </a:lnTo>
                  <a:lnTo>
                    <a:pt x="1099171" y="235514"/>
                  </a:lnTo>
                  <a:lnTo>
                    <a:pt x="1103187" y="235514"/>
                  </a:lnTo>
                  <a:close/>
                  <a:moveTo>
                    <a:pt x="785099" y="1260224"/>
                  </a:moveTo>
                  <a:lnTo>
                    <a:pt x="785099" y="1334685"/>
                  </a:lnTo>
                  <a:lnTo>
                    <a:pt x="789115" y="1334685"/>
                  </a:lnTo>
                  <a:lnTo>
                    <a:pt x="789115" y="1260224"/>
                  </a:lnTo>
                  <a:lnTo>
                    <a:pt x="785099" y="1260224"/>
                  </a:lnTo>
                  <a:close/>
                  <a:moveTo>
                    <a:pt x="628063" y="1260224"/>
                  </a:moveTo>
                  <a:lnTo>
                    <a:pt x="628063" y="1334685"/>
                  </a:lnTo>
                  <a:lnTo>
                    <a:pt x="632080" y="1334685"/>
                  </a:lnTo>
                  <a:lnTo>
                    <a:pt x="632080" y="1260224"/>
                  </a:lnTo>
                  <a:lnTo>
                    <a:pt x="628063" y="1260224"/>
                  </a:lnTo>
                  <a:close/>
                  <a:moveTo>
                    <a:pt x="549585" y="1260224"/>
                  </a:moveTo>
                  <a:lnTo>
                    <a:pt x="549585" y="1334685"/>
                  </a:lnTo>
                  <a:lnTo>
                    <a:pt x="553602" y="1334685"/>
                  </a:lnTo>
                  <a:lnTo>
                    <a:pt x="553602" y="1260224"/>
                  </a:lnTo>
                  <a:lnTo>
                    <a:pt x="549585" y="1260224"/>
                  </a:lnTo>
                  <a:close/>
                  <a:moveTo>
                    <a:pt x="471108" y="1260224"/>
                  </a:moveTo>
                  <a:lnTo>
                    <a:pt x="471108" y="1334685"/>
                  </a:lnTo>
                  <a:lnTo>
                    <a:pt x="475124" y="1334685"/>
                  </a:lnTo>
                  <a:lnTo>
                    <a:pt x="475124" y="1260224"/>
                  </a:lnTo>
                  <a:lnTo>
                    <a:pt x="471108" y="1260224"/>
                  </a:lnTo>
                  <a:close/>
                  <a:moveTo>
                    <a:pt x="1099171" y="1260224"/>
                  </a:moveTo>
                  <a:lnTo>
                    <a:pt x="1099171" y="1334685"/>
                  </a:lnTo>
                  <a:lnTo>
                    <a:pt x="1103187" y="1334685"/>
                  </a:lnTo>
                  <a:lnTo>
                    <a:pt x="1103187" y="1260224"/>
                  </a:lnTo>
                  <a:lnTo>
                    <a:pt x="1099171" y="1260224"/>
                  </a:lnTo>
                  <a:close/>
                  <a:moveTo>
                    <a:pt x="392550" y="1260224"/>
                  </a:moveTo>
                  <a:lnTo>
                    <a:pt x="392550" y="1334685"/>
                  </a:lnTo>
                  <a:lnTo>
                    <a:pt x="396566" y="1334685"/>
                  </a:lnTo>
                  <a:lnTo>
                    <a:pt x="396566" y="1260224"/>
                  </a:lnTo>
                  <a:lnTo>
                    <a:pt x="392550" y="1260224"/>
                  </a:lnTo>
                  <a:close/>
                  <a:moveTo>
                    <a:pt x="1020613" y="1260224"/>
                  </a:moveTo>
                  <a:lnTo>
                    <a:pt x="1020613" y="1334685"/>
                  </a:lnTo>
                  <a:lnTo>
                    <a:pt x="1024629" y="1334685"/>
                  </a:lnTo>
                  <a:lnTo>
                    <a:pt x="1024629" y="1260224"/>
                  </a:lnTo>
                  <a:lnTo>
                    <a:pt x="1020613" y="1260224"/>
                  </a:lnTo>
                  <a:close/>
                  <a:moveTo>
                    <a:pt x="863657" y="1260224"/>
                  </a:moveTo>
                  <a:lnTo>
                    <a:pt x="863657" y="1334685"/>
                  </a:lnTo>
                  <a:lnTo>
                    <a:pt x="867673" y="1334685"/>
                  </a:lnTo>
                  <a:lnTo>
                    <a:pt x="867673" y="1260224"/>
                  </a:lnTo>
                  <a:lnTo>
                    <a:pt x="863657" y="1260224"/>
                  </a:lnTo>
                  <a:close/>
                  <a:moveTo>
                    <a:pt x="942135" y="1260224"/>
                  </a:moveTo>
                  <a:lnTo>
                    <a:pt x="942135" y="1334685"/>
                  </a:lnTo>
                  <a:lnTo>
                    <a:pt x="946151" y="1334685"/>
                  </a:lnTo>
                  <a:lnTo>
                    <a:pt x="946151" y="1260224"/>
                  </a:lnTo>
                  <a:lnTo>
                    <a:pt x="942135" y="1260224"/>
                  </a:lnTo>
                  <a:close/>
                  <a:moveTo>
                    <a:pt x="706621" y="1260224"/>
                  </a:moveTo>
                  <a:lnTo>
                    <a:pt x="706621" y="1334685"/>
                  </a:lnTo>
                  <a:lnTo>
                    <a:pt x="710638" y="1334685"/>
                  </a:lnTo>
                  <a:lnTo>
                    <a:pt x="710638" y="1260224"/>
                  </a:lnTo>
                  <a:lnTo>
                    <a:pt x="706621" y="1260224"/>
                  </a:lnTo>
                  <a:close/>
                  <a:moveTo>
                    <a:pt x="2123800" y="235514"/>
                  </a:moveTo>
                  <a:lnTo>
                    <a:pt x="2123800" y="161052"/>
                  </a:lnTo>
                  <a:lnTo>
                    <a:pt x="2119784" y="161052"/>
                  </a:lnTo>
                  <a:lnTo>
                    <a:pt x="2119784" y="235514"/>
                  </a:lnTo>
                  <a:lnTo>
                    <a:pt x="2123800" y="235514"/>
                  </a:lnTo>
                  <a:close/>
                  <a:moveTo>
                    <a:pt x="946151" y="235514"/>
                  </a:moveTo>
                  <a:lnTo>
                    <a:pt x="946151" y="161052"/>
                  </a:lnTo>
                  <a:lnTo>
                    <a:pt x="942135" y="161052"/>
                  </a:lnTo>
                  <a:lnTo>
                    <a:pt x="942135" y="235514"/>
                  </a:lnTo>
                  <a:lnTo>
                    <a:pt x="946151" y="235514"/>
                  </a:lnTo>
                  <a:close/>
                  <a:moveTo>
                    <a:pt x="314072" y="1260224"/>
                  </a:moveTo>
                  <a:lnTo>
                    <a:pt x="314072" y="1334685"/>
                  </a:lnTo>
                  <a:lnTo>
                    <a:pt x="318088" y="1334685"/>
                  </a:lnTo>
                  <a:lnTo>
                    <a:pt x="318088" y="1260224"/>
                  </a:lnTo>
                  <a:lnTo>
                    <a:pt x="314072" y="1260224"/>
                  </a:lnTo>
                  <a:close/>
                  <a:moveTo>
                    <a:pt x="2198342" y="392550"/>
                  </a:moveTo>
                  <a:lnTo>
                    <a:pt x="2202358" y="392550"/>
                  </a:lnTo>
                  <a:lnTo>
                    <a:pt x="2202358" y="318088"/>
                  </a:lnTo>
                  <a:lnTo>
                    <a:pt x="2198342" y="318088"/>
                  </a:lnTo>
                  <a:lnTo>
                    <a:pt x="2198342" y="392550"/>
                  </a:lnTo>
                  <a:close/>
                  <a:moveTo>
                    <a:pt x="1024629" y="235514"/>
                  </a:moveTo>
                  <a:lnTo>
                    <a:pt x="1024629" y="161052"/>
                  </a:lnTo>
                  <a:lnTo>
                    <a:pt x="1020613" y="161052"/>
                  </a:lnTo>
                  <a:lnTo>
                    <a:pt x="1020613" y="235514"/>
                  </a:lnTo>
                  <a:lnTo>
                    <a:pt x="1024629" y="235514"/>
                  </a:lnTo>
                  <a:close/>
                  <a:moveTo>
                    <a:pt x="1177649" y="1260224"/>
                  </a:moveTo>
                  <a:lnTo>
                    <a:pt x="1177649" y="1334685"/>
                  </a:lnTo>
                  <a:lnTo>
                    <a:pt x="1181665" y="1334685"/>
                  </a:lnTo>
                  <a:lnTo>
                    <a:pt x="1181665" y="1260224"/>
                  </a:lnTo>
                  <a:lnTo>
                    <a:pt x="1177649" y="1260224"/>
                  </a:lnTo>
                  <a:close/>
                  <a:moveTo>
                    <a:pt x="235514" y="1260224"/>
                  </a:moveTo>
                  <a:lnTo>
                    <a:pt x="235514" y="1334685"/>
                  </a:lnTo>
                  <a:lnTo>
                    <a:pt x="239530" y="1334685"/>
                  </a:lnTo>
                  <a:lnTo>
                    <a:pt x="239530" y="1260224"/>
                  </a:lnTo>
                  <a:lnTo>
                    <a:pt x="235514" y="1260224"/>
                  </a:lnTo>
                  <a:close/>
                  <a:moveTo>
                    <a:pt x="2198342" y="471108"/>
                  </a:moveTo>
                  <a:lnTo>
                    <a:pt x="2202358" y="471108"/>
                  </a:lnTo>
                  <a:lnTo>
                    <a:pt x="2202358" y="396646"/>
                  </a:lnTo>
                  <a:lnTo>
                    <a:pt x="2198342" y="396646"/>
                  </a:lnTo>
                  <a:lnTo>
                    <a:pt x="2198342" y="471108"/>
                  </a:lnTo>
                  <a:close/>
                  <a:moveTo>
                    <a:pt x="2435864" y="2008"/>
                  </a:moveTo>
                  <a:lnTo>
                    <a:pt x="2435864" y="4016"/>
                  </a:lnTo>
                  <a:lnTo>
                    <a:pt x="2433856" y="4016"/>
                  </a:lnTo>
                  <a:lnTo>
                    <a:pt x="2433856" y="78478"/>
                  </a:lnTo>
                  <a:lnTo>
                    <a:pt x="2435864" y="78478"/>
                  </a:lnTo>
                  <a:lnTo>
                    <a:pt x="2435864" y="82494"/>
                  </a:lnTo>
                  <a:lnTo>
                    <a:pt x="2433856" y="82494"/>
                  </a:lnTo>
                  <a:lnTo>
                    <a:pt x="2433856" y="156956"/>
                  </a:lnTo>
                  <a:lnTo>
                    <a:pt x="2435864" y="156956"/>
                  </a:lnTo>
                  <a:lnTo>
                    <a:pt x="2435864" y="160972"/>
                  </a:lnTo>
                  <a:lnTo>
                    <a:pt x="2433856" y="160972"/>
                  </a:lnTo>
                  <a:lnTo>
                    <a:pt x="2433856" y="235433"/>
                  </a:lnTo>
                  <a:lnTo>
                    <a:pt x="2435864" y="235433"/>
                  </a:lnTo>
                  <a:lnTo>
                    <a:pt x="2435864" y="239450"/>
                  </a:lnTo>
                  <a:lnTo>
                    <a:pt x="2433856" y="239450"/>
                  </a:lnTo>
                  <a:lnTo>
                    <a:pt x="2433856" y="313911"/>
                  </a:lnTo>
                  <a:lnTo>
                    <a:pt x="2435864" y="313911"/>
                  </a:lnTo>
                  <a:lnTo>
                    <a:pt x="2435864" y="317928"/>
                  </a:lnTo>
                  <a:lnTo>
                    <a:pt x="2433856" y="317928"/>
                  </a:lnTo>
                  <a:lnTo>
                    <a:pt x="2433856" y="392389"/>
                  </a:lnTo>
                  <a:lnTo>
                    <a:pt x="2435864" y="392389"/>
                  </a:lnTo>
                  <a:lnTo>
                    <a:pt x="2435864" y="396405"/>
                  </a:lnTo>
                  <a:lnTo>
                    <a:pt x="2433856" y="396405"/>
                  </a:lnTo>
                  <a:lnTo>
                    <a:pt x="2433856" y="470867"/>
                  </a:lnTo>
                  <a:lnTo>
                    <a:pt x="2435864" y="470867"/>
                  </a:lnTo>
                  <a:lnTo>
                    <a:pt x="2435864" y="474883"/>
                  </a:lnTo>
                  <a:lnTo>
                    <a:pt x="2433856" y="474883"/>
                  </a:lnTo>
                  <a:lnTo>
                    <a:pt x="2433856" y="549345"/>
                  </a:lnTo>
                  <a:lnTo>
                    <a:pt x="2435864" y="549345"/>
                  </a:lnTo>
                  <a:lnTo>
                    <a:pt x="2435864" y="553361"/>
                  </a:lnTo>
                  <a:lnTo>
                    <a:pt x="2433856" y="553361"/>
                  </a:lnTo>
                  <a:lnTo>
                    <a:pt x="2433856" y="627823"/>
                  </a:lnTo>
                  <a:lnTo>
                    <a:pt x="2435864" y="627823"/>
                  </a:lnTo>
                  <a:lnTo>
                    <a:pt x="2435864" y="631839"/>
                  </a:lnTo>
                  <a:lnTo>
                    <a:pt x="2433856" y="631839"/>
                  </a:lnTo>
                  <a:lnTo>
                    <a:pt x="2433856" y="706300"/>
                  </a:lnTo>
                  <a:lnTo>
                    <a:pt x="2435864" y="706300"/>
                  </a:lnTo>
                  <a:lnTo>
                    <a:pt x="2435864" y="710317"/>
                  </a:lnTo>
                  <a:lnTo>
                    <a:pt x="2433856" y="710317"/>
                  </a:lnTo>
                  <a:lnTo>
                    <a:pt x="2433856" y="784778"/>
                  </a:lnTo>
                  <a:lnTo>
                    <a:pt x="2435864" y="784778"/>
                  </a:lnTo>
                  <a:lnTo>
                    <a:pt x="2435864" y="788795"/>
                  </a:lnTo>
                  <a:lnTo>
                    <a:pt x="2433856" y="788795"/>
                  </a:lnTo>
                  <a:lnTo>
                    <a:pt x="2433856" y="863256"/>
                  </a:lnTo>
                  <a:lnTo>
                    <a:pt x="2435864" y="863256"/>
                  </a:lnTo>
                  <a:lnTo>
                    <a:pt x="2435864" y="867272"/>
                  </a:lnTo>
                  <a:lnTo>
                    <a:pt x="2433856" y="867272"/>
                  </a:lnTo>
                  <a:lnTo>
                    <a:pt x="2433856" y="941734"/>
                  </a:lnTo>
                  <a:lnTo>
                    <a:pt x="2435864" y="941734"/>
                  </a:lnTo>
                  <a:lnTo>
                    <a:pt x="2435864" y="945750"/>
                  </a:lnTo>
                  <a:lnTo>
                    <a:pt x="2433856" y="945750"/>
                  </a:lnTo>
                  <a:lnTo>
                    <a:pt x="2433856" y="1020212"/>
                  </a:lnTo>
                  <a:lnTo>
                    <a:pt x="2435864" y="1020212"/>
                  </a:lnTo>
                  <a:lnTo>
                    <a:pt x="2435864" y="1024228"/>
                  </a:lnTo>
                  <a:lnTo>
                    <a:pt x="2433856" y="1024228"/>
                  </a:lnTo>
                  <a:lnTo>
                    <a:pt x="2433856" y="1098690"/>
                  </a:lnTo>
                  <a:lnTo>
                    <a:pt x="2435864" y="1098690"/>
                  </a:lnTo>
                  <a:lnTo>
                    <a:pt x="2435864" y="1102706"/>
                  </a:lnTo>
                  <a:lnTo>
                    <a:pt x="2433856" y="1102706"/>
                  </a:lnTo>
                  <a:lnTo>
                    <a:pt x="2433856" y="1177167"/>
                  </a:lnTo>
                  <a:lnTo>
                    <a:pt x="2435864" y="1177167"/>
                  </a:lnTo>
                  <a:lnTo>
                    <a:pt x="2435864" y="1181184"/>
                  </a:lnTo>
                  <a:lnTo>
                    <a:pt x="2433856" y="1181184"/>
                  </a:lnTo>
                  <a:lnTo>
                    <a:pt x="2433856" y="1255645"/>
                  </a:lnTo>
                  <a:lnTo>
                    <a:pt x="2435864" y="1255645"/>
                  </a:lnTo>
                  <a:lnTo>
                    <a:pt x="2435864" y="1259662"/>
                  </a:lnTo>
                  <a:lnTo>
                    <a:pt x="2433856" y="1259662"/>
                  </a:lnTo>
                  <a:lnTo>
                    <a:pt x="2433856" y="1334123"/>
                  </a:lnTo>
                  <a:lnTo>
                    <a:pt x="2435864" y="1334123"/>
                  </a:lnTo>
                  <a:lnTo>
                    <a:pt x="2435864" y="1338139"/>
                  </a:lnTo>
                  <a:lnTo>
                    <a:pt x="2433856" y="1338139"/>
                  </a:lnTo>
                  <a:lnTo>
                    <a:pt x="2433856" y="1412601"/>
                  </a:lnTo>
                  <a:lnTo>
                    <a:pt x="2435864" y="1412601"/>
                  </a:lnTo>
                  <a:lnTo>
                    <a:pt x="2435864" y="1416617"/>
                  </a:lnTo>
                  <a:lnTo>
                    <a:pt x="2433856" y="1416617"/>
                  </a:lnTo>
                  <a:lnTo>
                    <a:pt x="2433856" y="1491079"/>
                  </a:lnTo>
                  <a:lnTo>
                    <a:pt x="2435864" y="1491079"/>
                  </a:lnTo>
                  <a:lnTo>
                    <a:pt x="2435864" y="1495095"/>
                  </a:lnTo>
                  <a:lnTo>
                    <a:pt x="2433856" y="1495095"/>
                  </a:lnTo>
                  <a:lnTo>
                    <a:pt x="2433856" y="1559677"/>
                  </a:lnTo>
                  <a:lnTo>
                    <a:pt x="2437872" y="1559677"/>
                  </a:lnTo>
                  <a:lnTo>
                    <a:pt x="2437872" y="2008"/>
                  </a:lnTo>
                  <a:lnTo>
                    <a:pt x="2435864" y="2008"/>
                  </a:lnTo>
                  <a:close/>
                  <a:moveTo>
                    <a:pt x="2202358" y="235514"/>
                  </a:moveTo>
                  <a:lnTo>
                    <a:pt x="2202358" y="161052"/>
                  </a:lnTo>
                  <a:lnTo>
                    <a:pt x="2198342" y="161052"/>
                  </a:lnTo>
                  <a:lnTo>
                    <a:pt x="2198342" y="235514"/>
                  </a:lnTo>
                  <a:lnTo>
                    <a:pt x="2202358" y="235514"/>
                  </a:lnTo>
                  <a:close/>
                  <a:moveTo>
                    <a:pt x="4016" y="4016"/>
                  </a:moveTo>
                  <a:lnTo>
                    <a:pt x="78478" y="4016"/>
                  </a:lnTo>
                  <a:lnTo>
                    <a:pt x="78478" y="2008"/>
                  </a:lnTo>
                  <a:lnTo>
                    <a:pt x="82494" y="2008"/>
                  </a:lnTo>
                  <a:lnTo>
                    <a:pt x="82494" y="4016"/>
                  </a:lnTo>
                  <a:lnTo>
                    <a:pt x="156956" y="4016"/>
                  </a:lnTo>
                  <a:lnTo>
                    <a:pt x="156956" y="2008"/>
                  </a:lnTo>
                  <a:lnTo>
                    <a:pt x="160972" y="2008"/>
                  </a:lnTo>
                  <a:lnTo>
                    <a:pt x="160972" y="4016"/>
                  </a:lnTo>
                  <a:lnTo>
                    <a:pt x="235433" y="4016"/>
                  </a:lnTo>
                  <a:lnTo>
                    <a:pt x="235433" y="2008"/>
                  </a:lnTo>
                  <a:lnTo>
                    <a:pt x="239450" y="2008"/>
                  </a:lnTo>
                  <a:lnTo>
                    <a:pt x="239450" y="4016"/>
                  </a:lnTo>
                  <a:lnTo>
                    <a:pt x="313911" y="4016"/>
                  </a:lnTo>
                  <a:lnTo>
                    <a:pt x="313911" y="2008"/>
                  </a:lnTo>
                  <a:lnTo>
                    <a:pt x="317927" y="2008"/>
                  </a:lnTo>
                  <a:lnTo>
                    <a:pt x="317927" y="4016"/>
                  </a:lnTo>
                  <a:lnTo>
                    <a:pt x="392389" y="4016"/>
                  </a:lnTo>
                  <a:lnTo>
                    <a:pt x="392389" y="2008"/>
                  </a:lnTo>
                  <a:lnTo>
                    <a:pt x="396405" y="2008"/>
                  </a:lnTo>
                  <a:lnTo>
                    <a:pt x="396405" y="4016"/>
                  </a:lnTo>
                  <a:lnTo>
                    <a:pt x="470867" y="4016"/>
                  </a:lnTo>
                  <a:lnTo>
                    <a:pt x="470867" y="2008"/>
                  </a:lnTo>
                  <a:lnTo>
                    <a:pt x="474883" y="2008"/>
                  </a:lnTo>
                  <a:lnTo>
                    <a:pt x="474883" y="4016"/>
                  </a:lnTo>
                  <a:lnTo>
                    <a:pt x="549345" y="4016"/>
                  </a:lnTo>
                  <a:lnTo>
                    <a:pt x="549345" y="2008"/>
                  </a:lnTo>
                  <a:lnTo>
                    <a:pt x="553361" y="2008"/>
                  </a:lnTo>
                  <a:lnTo>
                    <a:pt x="553361" y="4016"/>
                  </a:lnTo>
                  <a:lnTo>
                    <a:pt x="627822" y="4016"/>
                  </a:lnTo>
                  <a:lnTo>
                    <a:pt x="627822" y="2008"/>
                  </a:lnTo>
                  <a:lnTo>
                    <a:pt x="631839" y="2008"/>
                  </a:lnTo>
                  <a:lnTo>
                    <a:pt x="631839" y="4016"/>
                  </a:lnTo>
                  <a:lnTo>
                    <a:pt x="706300" y="4016"/>
                  </a:lnTo>
                  <a:lnTo>
                    <a:pt x="706300" y="2008"/>
                  </a:lnTo>
                  <a:lnTo>
                    <a:pt x="710316" y="2008"/>
                  </a:lnTo>
                  <a:lnTo>
                    <a:pt x="710316" y="4016"/>
                  </a:lnTo>
                  <a:lnTo>
                    <a:pt x="784778" y="4016"/>
                  </a:lnTo>
                  <a:lnTo>
                    <a:pt x="784778" y="2008"/>
                  </a:lnTo>
                  <a:lnTo>
                    <a:pt x="788794" y="2008"/>
                  </a:lnTo>
                  <a:lnTo>
                    <a:pt x="788794" y="4016"/>
                  </a:lnTo>
                  <a:lnTo>
                    <a:pt x="863256" y="4016"/>
                  </a:lnTo>
                  <a:lnTo>
                    <a:pt x="863256" y="2008"/>
                  </a:lnTo>
                  <a:lnTo>
                    <a:pt x="867272" y="2008"/>
                  </a:lnTo>
                  <a:lnTo>
                    <a:pt x="867272" y="4016"/>
                  </a:lnTo>
                  <a:lnTo>
                    <a:pt x="941733" y="4016"/>
                  </a:lnTo>
                  <a:lnTo>
                    <a:pt x="941733" y="2008"/>
                  </a:lnTo>
                  <a:lnTo>
                    <a:pt x="945750" y="2008"/>
                  </a:lnTo>
                  <a:lnTo>
                    <a:pt x="945750" y="4016"/>
                  </a:lnTo>
                  <a:lnTo>
                    <a:pt x="1020211" y="4016"/>
                  </a:lnTo>
                  <a:lnTo>
                    <a:pt x="1020211" y="2008"/>
                  </a:lnTo>
                  <a:lnTo>
                    <a:pt x="1024227" y="2008"/>
                  </a:lnTo>
                  <a:lnTo>
                    <a:pt x="1024227" y="4016"/>
                  </a:lnTo>
                  <a:lnTo>
                    <a:pt x="1098689" y="4016"/>
                  </a:lnTo>
                  <a:lnTo>
                    <a:pt x="1098689" y="2008"/>
                  </a:lnTo>
                  <a:lnTo>
                    <a:pt x="1102705" y="2008"/>
                  </a:lnTo>
                  <a:lnTo>
                    <a:pt x="1102705" y="4016"/>
                  </a:lnTo>
                  <a:lnTo>
                    <a:pt x="1177167" y="4016"/>
                  </a:lnTo>
                  <a:lnTo>
                    <a:pt x="1177167" y="2008"/>
                  </a:lnTo>
                  <a:lnTo>
                    <a:pt x="1181183" y="2008"/>
                  </a:lnTo>
                  <a:lnTo>
                    <a:pt x="1181183" y="4016"/>
                  </a:lnTo>
                  <a:lnTo>
                    <a:pt x="1255645" y="4016"/>
                  </a:lnTo>
                  <a:lnTo>
                    <a:pt x="1255645" y="2008"/>
                  </a:lnTo>
                  <a:lnTo>
                    <a:pt x="1259661" y="2008"/>
                  </a:lnTo>
                  <a:lnTo>
                    <a:pt x="1259661" y="4016"/>
                  </a:lnTo>
                  <a:lnTo>
                    <a:pt x="1334122" y="4016"/>
                  </a:lnTo>
                  <a:lnTo>
                    <a:pt x="1334122" y="2008"/>
                  </a:lnTo>
                  <a:lnTo>
                    <a:pt x="1338139" y="2008"/>
                  </a:lnTo>
                  <a:lnTo>
                    <a:pt x="1338139" y="4016"/>
                  </a:lnTo>
                  <a:lnTo>
                    <a:pt x="1412600" y="4016"/>
                  </a:lnTo>
                  <a:lnTo>
                    <a:pt x="1412600" y="2008"/>
                  </a:lnTo>
                  <a:lnTo>
                    <a:pt x="1416616" y="2008"/>
                  </a:lnTo>
                  <a:lnTo>
                    <a:pt x="1416616" y="4016"/>
                  </a:lnTo>
                  <a:lnTo>
                    <a:pt x="1491078" y="4016"/>
                  </a:lnTo>
                  <a:lnTo>
                    <a:pt x="1491078" y="2008"/>
                  </a:lnTo>
                  <a:lnTo>
                    <a:pt x="1495094" y="2008"/>
                  </a:lnTo>
                  <a:lnTo>
                    <a:pt x="1495094" y="4016"/>
                  </a:lnTo>
                  <a:lnTo>
                    <a:pt x="1569556" y="4016"/>
                  </a:lnTo>
                  <a:lnTo>
                    <a:pt x="1569556" y="2008"/>
                  </a:lnTo>
                  <a:lnTo>
                    <a:pt x="1573572" y="2008"/>
                  </a:lnTo>
                  <a:lnTo>
                    <a:pt x="1573572" y="4016"/>
                  </a:lnTo>
                  <a:lnTo>
                    <a:pt x="1648033" y="4016"/>
                  </a:lnTo>
                  <a:lnTo>
                    <a:pt x="1648033" y="2008"/>
                  </a:lnTo>
                  <a:lnTo>
                    <a:pt x="1652050" y="2008"/>
                  </a:lnTo>
                  <a:lnTo>
                    <a:pt x="1652050" y="4016"/>
                  </a:lnTo>
                  <a:lnTo>
                    <a:pt x="1726511" y="4016"/>
                  </a:lnTo>
                  <a:lnTo>
                    <a:pt x="1726511" y="2008"/>
                  </a:lnTo>
                  <a:lnTo>
                    <a:pt x="1730528" y="2008"/>
                  </a:lnTo>
                  <a:lnTo>
                    <a:pt x="1730528" y="4016"/>
                  </a:lnTo>
                  <a:lnTo>
                    <a:pt x="1804989" y="4016"/>
                  </a:lnTo>
                  <a:lnTo>
                    <a:pt x="1804989" y="2008"/>
                  </a:lnTo>
                  <a:lnTo>
                    <a:pt x="1809005" y="2008"/>
                  </a:lnTo>
                  <a:lnTo>
                    <a:pt x="1809005" y="4016"/>
                  </a:lnTo>
                  <a:lnTo>
                    <a:pt x="1883467" y="4016"/>
                  </a:lnTo>
                  <a:lnTo>
                    <a:pt x="1883467" y="2008"/>
                  </a:lnTo>
                  <a:lnTo>
                    <a:pt x="1887483" y="2008"/>
                  </a:lnTo>
                  <a:lnTo>
                    <a:pt x="1887483" y="4016"/>
                  </a:lnTo>
                  <a:lnTo>
                    <a:pt x="1961945" y="4016"/>
                  </a:lnTo>
                  <a:lnTo>
                    <a:pt x="1961945" y="2008"/>
                  </a:lnTo>
                  <a:lnTo>
                    <a:pt x="1965961" y="2008"/>
                  </a:lnTo>
                  <a:lnTo>
                    <a:pt x="1965961" y="4016"/>
                  </a:lnTo>
                  <a:lnTo>
                    <a:pt x="2040422" y="4016"/>
                  </a:lnTo>
                  <a:lnTo>
                    <a:pt x="2040422" y="2008"/>
                  </a:lnTo>
                  <a:lnTo>
                    <a:pt x="2044439" y="2008"/>
                  </a:lnTo>
                  <a:lnTo>
                    <a:pt x="2044439" y="4016"/>
                  </a:lnTo>
                  <a:lnTo>
                    <a:pt x="2118900" y="4016"/>
                  </a:lnTo>
                  <a:lnTo>
                    <a:pt x="2118900" y="2008"/>
                  </a:lnTo>
                  <a:lnTo>
                    <a:pt x="2122917" y="2008"/>
                  </a:lnTo>
                  <a:lnTo>
                    <a:pt x="2122917" y="4016"/>
                  </a:lnTo>
                  <a:lnTo>
                    <a:pt x="2197378" y="4016"/>
                  </a:lnTo>
                  <a:lnTo>
                    <a:pt x="2197378" y="2008"/>
                  </a:lnTo>
                  <a:lnTo>
                    <a:pt x="2201394" y="2008"/>
                  </a:lnTo>
                  <a:lnTo>
                    <a:pt x="2201394" y="4016"/>
                  </a:lnTo>
                  <a:lnTo>
                    <a:pt x="2275856" y="4016"/>
                  </a:lnTo>
                  <a:lnTo>
                    <a:pt x="2275856" y="2008"/>
                  </a:lnTo>
                  <a:lnTo>
                    <a:pt x="2279872" y="2008"/>
                  </a:lnTo>
                  <a:lnTo>
                    <a:pt x="2279872" y="4016"/>
                  </a:lnTo>
                  <a:lnTo>
                    <a:pt x="2354334" y="4016"/>
                  </a:lnTo>
                  <a:lnTo>
                    <a:pt x="2354334" y="2008"/>
                  </a:lnTo>
                  <a:lnTo>
                    <a:pt x="2358350" y="2008"/>
                  </a:lnTo>
                  <a:lnTo>
                    <a:pt x="2358350" y="4016"/>
                  </a:lnTo>
                  <a:lnTo>
                    <a:pt x="2432811" y="4016"/>
                  </a:lnTo>
                  <a:lnTo>
                    <a:pt x="2432811" y="2008"/>
                  </a:lnTo>
                  <a:lnTo>
                    <a:pt x="2434819" y="2008"/>
                  </a:lnTo>
                  <a:lnTo>
                    <a:pt x="2434819" y="0"/>
                  </a:lnTo>
                  <a:lnTo>
                    <a:pt x="2008" y="0"/>
                  </a:lnTo>
                  <a:lnTo>
                    <a:pt x="2008" y="2008"/>
                  </a:lnTo>
                  <a:lnTo>
                    <a:pt x="4016" y="2008"/>
                  </a:lnTo>
                  <a:lnTo>
                    <a:pt x="4016" y="4016"/>
                  </a:lnTo>
                  <a:close/>
                  <a:moveTo>
                    <a:pt x="1570198" y="82494"/>
                  </a:moveTo>
                  <a:lnTo>
                    <a:pt x="1570198" y="78478"/>
                  </a:lnTo>
                  <a:lnTo>
                    <a:pt x="1495737" y="78478"/>
                  </a:lnTo>
                  <a:lnTo>
                    <a:pt x="1495737" y="82494"/>
                  </a:lnTo>
                  <a:lnTo>
                    <a:pt x="1570198" y="82494"/>
                  </a:lnTo>
                  <a:close/>
                  <a:moveTo>
                    <a:pt x="314072" y="82494"/>
                  </a:moveTo>
                  <a:lnTo>
                    <a:pt x="314072" y="78478"/>
                  </a:lnTo>
                  <a:lnTo>
                    <a:pt x="239610" y="78478"/>
                  </a:lnTo>
                  <a:lnTo>
                    <a:pt x="239610" y="82494"/>
                  </a:lnTo>
                  <a:lnTo>
                    <a:pt x="314072" y="82494"/>
                  </a:lnTo>
                  <a:close/>
                  <a:moveTo>
                    <a:pt x="1648756" y="82494"/>
                  </a:moveTo>
                  <a:lnTo>
                    <a:pt x="1648756" y="78478"/>
                  </a:lnTo>
                  <a:lnTo>
                    <a:pt x="1574295" y="78478"/>
                  </a:lnTo>
                  <a:lnTo>
                    <a:pt x="1574295" y="82494"/>
                  </a:lnTo>
                  <a:lnTo>
                    <a:pt x="1648756" y="82494"/>
                  </a:lnTo>
                  <a:close/>
                  <a:moveTo>
                    <a:pt x="1727234" y="82494"/>
                  </a:moveTo>
                  <a:lnTo>
                    <a:pt x="1727234" y="78478"/>
                  </a:lnTo>
                  <a:lnTo>
                    <a:pt x="1652773" y="78478"/>
                  </a:lnTo>
                  <a:lnTo>
                    <a:pt x="1652773" y="82494"/>
                  </a:lnTo>
                  <a:lnTo>
                    <a:pt x="1727234" y="82494"/>
                  </a:lnTo>
                  <a:close/>
                  <a:moveTo>
                    <a:pt x="1413243" y="82494"/>
                  </a:moveTo>
                  <a:lnTo>
                    <a:pt x="1413243" y="78478"/>
                  </a:lnTo>
                  <a:lnTo>
                    <a:pt x="1338781" y="78478"/>
                  </a:lnTo>
                  <a:lnTo>
                    <a:pt x="1338781" y="82494"/>
                  </a:lnTo>
                  <a:lnTo>
                    <a:pt x="1413243" y="82494"/>
                  </a:lnTo>
                  <a:close/>
                  <a:moveTo>
                    <a:pt x="1491721" y="82494"/>
                  </a:moveTo>
                  <a:lnTo>
                    <a:pt x="1491721" y="78478"/>
                  </a:lnTo>
                  <a:lnTo>
                    <a:pt x="1417259" y="78478"/>
                  </a:lnTo>
                  <a:lnTo>
                    <a:pt x="1417259" y="82494"/>
                  </a:lnTo>
                  <a:lnTo>
                    <a:pt x="1491721" y="82494"/>
                  </a:lnTo>
                  <a:close/>
                  <a:moveTo>
                    <a:pt x="1256207" y="82494"/>
                  </a:moveTo>
                  <a:lnTo>
                    <a:pt x="1256207" y="78478"/>
                  </a:lnTo>
                  <a:lnTo>
                    <a:pt x="1181745" y="78478"/>
                  </a:lnTo>
                  <a:lnTo>
                    <a:pt x="1181745" y="82494"/>
                  </a:lnTo>
                  <a:lnTo>
                    <a:pt x="1256207" y="82494"/>
                  </a:lnTo>
                  <a:close/>
                  <a:moveTo>
                    <a:pt x="157036" y="82494"/>
                  </a:moveTo>
                  <a:lnTo>
                    <a:pt x="157036" y="78478"/>
                  </a:lnTo>
                  <a:lnTo>
                    <a:pt x="82574" y="78478"/>
                  </a:lnTo>
                  <a:lnTo>
                    <a:pt x="82574" y="82494"/>
                  </a:lnTo>
                  <a:lnTo>
                    <a:pt x="157036" y="82494"/>
                  </a:lnTo>
                  <a:close/>
                  <a:moveTo>
                    <a:pt x="1334685" y="82494"/>
                  </a:moveTo>
                  <a:lnTo>
                    <a:pt x="1334685" y="78478"/>
                  </a:lnTo>
                  <a:lnTo>
                    <a:pt x="1260223" y="78478"/>
                  </a:lnTo>
                  <a:lnTo>
                    <a:pt x="1260223" y="82494"/>
                  </a:lnTo>
                  <a:lnTo>
                    <a:pt x="1334685" y="82494"/>
                  </a:lnTo>
                  <a:close/>
                  <a:moveTo>
                    <a:pt x="1805792" y="82494"/>
                  </a:moveTo>
                  <a:lnTo>
                    <a:pt x="1805792" y="78478"/>
                  </a:lnTo>
                  <a:lnTo>
                    <a:pt x="1731331" y="78478"/>
                  </a:lnTo>
                  <a:lnTo>
                    <a:pt x="1731331" y="82494"/>
                  </a:lnTo>
                  <a:lnTo>
                    <a:pt x="1805792" y="82494"/>
                  </a:lnTo>
                  <a:close/>
                  <a:moveTo>
                    <a:pt x="2355378" y="82494"/>
                  </a:moveTo>
                  <a:lnTo>
                    <a:pt x="2355378" y="78478"/>
                  </a:lnTo>
                  <a:lnTo>
                    <a:pt x="2280916" y="78478"/>
                  </a:lnTo>
                  <a:lnTo>
                    <a:pt x="2280916" y="82494"/>
                  </a:lnTo>
                  <a:lnTo>
                    <a:pt x="2355378" y="82494"/>
                  </a:lnTo>
                  <a:close/>
                  <a:moveTo>
                    <a:pt x="2276820" y="82494"/>
                  </a:moveTo>
                  <a:lnTo>
                    <a:pt x="2276820" y="78478"/>
                  </a:lnTo>
                  <a:lnTo>
                    <a:pt x="2202358" y="78478"/>
                  </a:lnTo>
                  <a:lnTo>
                    <a:pt x="2202358" y="82494"/>
                  </a:lnTo>
                  <a:lnTo>
                    <a:pt x="2276820" y="82494"/>
                  </a:lnTo>
                  <a:close/>
                  <a:moveTo>
                    <a:pt x="1177649" y="82494"/>
                  </a:moveTo>
                  <a:lnTo>
                    <a:pt x="1177649" y="78478"/>
                  </a:lnTo>
                  <a:lnTo>
                    <a:pt x="1103187" y="78478"/>
                  </a:lnTo>
                  <a:lnTo>
                    <a:pt x="1103187" y="82494"/>
                  </a:lnTo>
                  <a:lnTo>
                    <a:pt x="1177649" y="82494"/>
                  </a:lnTo>
                  <a:close/>
                  <a:moveTo>
                    <a:pt x="2198342" y="82494"/>
                  </a:moveTo>
                  <a:lnTo>
                    <a:pt x="2198342" y="78478"/>
                  </a:lnTo>
                  <a:lnTo>
                    <a:pt x="2123880" y="78478"/>
                  </a:lnTo>
                  <a:lnTo>
                    <a:pt x="2123880" y="82494"/>
                  </a:lnTo>
                  <a:lnTo>
                    <a:pt x="2198342" y="82494"/>
                  </a:lnTo>
                  <a:close/>
                  <a:moveTo>
                    <a:pt x="2359394" y="82494"/>
                  </a:moveTo>
                  <a:lnTo>
                    <a:pt x="2433856" y="82494"/>
                  </a:lnTo>
                  <a:lnTo>
                    <a:pt x="2433856" y="78478"/>
                  </a:lnTo>
                  <a:lnTo>
                    <a:pt x="2359394" y="78478"/>
                  </a:lnTo>
                  <a:lnTo>
                    <a:pt x="2359394" y="82494"/>
                  </a:lnTo>
                  <a:close/>
                  <a:moveTo>
                    <a:pt x="78478" y="78478"/>
                  </a:moveTo>
                  <a:lnTo>
                    <a:pt x="4016" y="78478"/>
                  </a:lnTo>
                  <a:lnTo>
                    <a:pt x="4016" y="82494"/>
                  </a:lnTo>
                  <a:lnTo>
                    <a:pt x="78478" y="82494"/>
                  </a:lnTo>
                  <a:lnTo>
                    <a:pt x="78478" y="78478"/>
                  </a:lnTo>
                  <a:close/>
                  <a:moveTo>
                    <a:pt x="1962748" y="82494"/>
                  </a:moveTo>
                  <a:lnTo>
                    <a:pt x="1962748" y="78478"/>
                  </a:lnTo>
                  <a:lnTo>
                    <a:pt x="1888286" y="78478"/>
                  </a:lnTo>
                  <a:lnTo>
                    <a:pt x="1888286" y="82494"/>
                  </a:lnTo>
                  <a:lnTo>
                    <a:pt x="1962748" y="82494"/>
                  </a:lnTo>
                  <a:close/>
                  <a:moveTo>
                    <a:pt x="2119784" y="82494"/>
                  </a:moveTo>
                  <a:lnTo>
                    <a:pt x="2119784" y="78478"/>
                  </a:lnTo>
                  <a:lnTo>
                    <a:pt x="2045322" y="78478"/>
                  </a:lnTo>
                  <a:lnTo>
                    <a:pt x="2045322" y="82494"/>
                  </a:lnTo>
                  <a:lnTo>
                    <a:pt x="2119784" y="82494"/>
                  </a:lnTo>
                  <a:close/>
                  <a:moveTo>
                    <a:pt x="1884270" y="82494"/>
                  </a:moveTo>
                  <a:lnTo>
                    <a:pt x="1884270" y="78478"/>
                  </a:lnTo>
                  <a:lnTo>
                    <a:pt x="1809809" y="78478"/>
                  </a:lnTo>
                  <a:lnTo>
                    <a:pt x="1809809" y="82494"/>
                  </a:lnTo>
                  <a:lnTo>
                    <a:pt x="1884270" y="82494"/>
                  </a:lnTo>
                  <a:close/>
                  <a:moveTo>
                    <a:pt x="2041306" y="82494"/>
                  </a:moveTo>
                  <a:lnTo>
                    <a:pt x="2041306" y="78478"/>
                  </a:lnTo>
                  <a:lnTo>
                    <a:pt x="1966844" y="78478"/>
                  </a:lnTo>
                  <a:lnTo>
                    <a:pt x="1966844" y="82494"/>
                  </a:lnTo>
                  <a:lnTo>
                    <a:pt x="2041306" y="82494"/>
                  </a:lnTo>
                  <a:close/>
                  <a:moveTo>
                    <a:pt x="392550" y="82494"/>
                  </a:moveTo>
                  <a:lnTo>
                    <a:pt x="392550" y="78478"/>
                  </a:lnTo>
                  <a:lnTo>
                    <a:pt x="318088" y="78478"/>
                  </a:lnTo>
                  <a:lnTo>
                    <a:pt x="318088" y="82494"/>
                  </a:lnTo>
                  <a:lnTo>
                    <a:pt x="392550" y="82494"/>
                  </a:lnTo>
                  <a:close/>
                  <a:moveTo>
                    <a:pt x="1099171" y="82494"/>
                  </a:moveTo>
                  <a:lnTo>
                    <a:pt x="1099171" y="78478"/>
                  </a:lnTo>
                  <a:lnTo>
                    <a:pt x="1024709" y="78478"/>
                  </a:lnTo>
                  <a:lnTo>
                    <a:pt x="1024709" y="82494"/>
                  </a:lnTo>
                  <a:lnTo>
                    <a:pt x="1099171" y="82494"/>
                  </a:lnTo>
                  <a:close/>
                  <a:moveTo>
                    <a:pt x="706621" y="82494"/>
                  </a:moveTo>
                  <a:lnTo>
                    <a:pt x="706621" y="78478"/>
                  </a:lnTo>
                  <a:lnTo>
                    <a:pt x="632160" y="78478"/>
                  </a:lnTo>
                  <a:lnTo>
                    <a:pt x="632160" y="82494"/>
                  </a:lnTo>
                  <a:lnTo>
                    <a:pt x="706621" y="82494"/>
                  </a:lnTo>
                  <a:close/>
                  <a:moveTo>
                    <a:pt x="471108" y="82494"/>
                  </a:moveTo>
                  <a:lnTo>
                    <a:pt x="471108" y="78478"/>
                  </a:lnTo>
                  <a:lnTo>
                    <a:pt x="396646" y="78478"/>
                  </a:lnTo>
                  <a:lnTo>
                    <a:pt x="396646" y="82494"/>
                  </a:lnTo>
                  <a:lnTo>
                    <a:pt x="471108" y="82494"/>
                  </a:lnTo>
                  <a:close/>
                  <a:moveTo>
                    <a:pt x="549585" y="82494"/>
                  </a:moveTo>
                  <a:lnTo>
                    <a:pt x="549585" y="78478"/>
                  </a:lnTo>
                  <a:lnTo>
                    <a:pt x="475124" y="78478"/>
                  </a:lnTo>
                  <a:lnTo>
                    <a:pt x="475124" y="82494"/>
                  </a:lnTo>
                  <a:lnTo>
                    <a:pt x="549585" y="82494"/>
                  </a:lnTo>
                  <a:close/>
                  <a:moveTo>
                    <a:pt x="1020613" y="82494"/>
                  </a:moveTo>
                  <a:lnTo>
                    <a:pt x="1020613" y="78478"/>
                  </a:lnTo>
                  <a:lnTo>
                    <a:pt x="946151" y="78478"/>
                  </a:lnTo>
                  <a:lnTo>
                    <a:pt x="946151" y="82494"/>
                  </a:lnTo>
                  <a:lnTo>
                    <a:pt x="1020613" y="82494"/>
                  </a:lnTo>
                  <a:close/>
                  <a:moveTo>
                    <a:pt x="628063" y="82494"/>
                  </a:moveTo>
                  <a:lnTo>
                    <a:pt x="628063" y="78478"/>
                  </a:lnTo>
                  <a:lnTo>
                    <a:pt x="553602" y="78478"/>
                  </a:lnTo>
                  <a:lnTo>
                    <a:pt x="553602" y="82494"/>
                  </a:lnTo>
                  <a:lnTo>
                    <a:pt x="628063" y="82494"/>
                  </a:lnTo>
                  <a:close/>
                  <a:moveTo>
                    <a:pt x="785099" y="82494"/>
                  </a:moveTo>
                  <a:lnTo>
                    <a:pt x="785099" y="78478"/>
                  </a:lnTo>
                  <a:lnTo>
                    <a:pt x="710638" y="78478"/>
                  </a:lnTo>
                  <a:lnTo>
                    <a:pt x="710638" y="82494"/>
                  </a:lnTo>
                  <a:lnTo>
                    <a:pt x="785099" y="82494"/>
                  </a:lnTo>
                  <a:close/>
                  <a:moveTo>
                    <a:pt x="235514" y="82494"/>
                  </a:moveTo>
                  <a:lnTo>
                    <a:pt x="235514" y="78478"/>
                  </a:lnTo>
                  <a:lnTo>
                    <a:pt x="161052" y="78478"/>
                  </a:lnTo>
                  <a:lnTo>
                    <a:pt x="161052" y="82494"/>
                  </a:lnTo>
                  <a:lnTo>
                    <a:pt x="235514" y="82494"/>
                  </a:lnTo>
                  <a:close/>
                  <a:moveTo>
                    <a:pt x="863657" y="82494"/>
                  </a:moveTo>
                  <a:lnTo>
                    <a:pt x="863657" y="78478"/>
                  </a:lnTo>
                  <a:lnTo>
                    <a:pt x="789196" y="78478"/>
                  </a:lnTo>
                  <a:lnTo>
                    <a:pt x="789196" y="82494"/>
                  </a:lnTo>
                  <a:lnTo>
                    <a:pt x="863657" y="82494"/>
                  </a:lnTo>
                  <a:close/>
                  <a:moveTo>
                    <a:pt x="942135" y="82494"/>
                  </a:moveTo>
                  <a:lnTo>
                    <a:pt x="942135" y="78478"/>
                  </a:lnTo>
                  <a:lnTo>
                    <a:pt x="867673" y="78478"/>
                  </a:lnTo>
                  <a:lnTo>
                    <a:pt x="867673" y="82494"/>
                  </a:lnTo>
                  <a:lnTo>
                    <a:pt x="942135" y="82494"/>
                  </a:lnTo>
                  <a:close/>
                  <a:moveTo>
                    <a:pt x="392550" y="161052"/>
                  </a:moveTo>
                  <a:lnTo>
                    <a:pt x="392550" y="157036"/>
                  </a:lnTo>
                  <a:lnTo>
                    <a:pt x="318088" y="157036"/>
                  </a:lnTo>
                  <a:lnTo>
                    <a:pt x="318088" y="161052"/>
                  </a:lnTo>
                  <a:lnTo>
                    <a:pt x="392550" y="161052"/>
                  </a:lnTo>
                  <a:close/>
                  <a:moveTo>
                    <a:pt x="1491721" y="161052"/>
                  </a:moveTo>
                  <a:lnTo>
                    <a:pt x="1491721" y="157036"/>
                  </a:lnTo>
                  <a:lnTo>
                    <a:pt x="1417259" y="157036"/>
                  </a:lnTo>
                  <a:lnTo>
                    <a:pt x="1417259" y="161052"/>
                  </a:lnTo>
                  <a:lnTo>
                    <a:pt x="1491721" y="161052"/>
                  </a:lnTo>
                  <a:close/>
                  <a:moveTo>
                    <a:pt x="1570198" y="161052"/>
                  </a:moveTo>
                  <a:lnTo>
                    <a:pt x="1570198" y="157036"/>
                  </a:lnTo>
                  <a:lnTo>
                    <a:pt x="1495737" y="157036"/>
                  </a:lnTo>
                  <a:lnTo>
                    <a:pt x="1495737" y="161052"/>
                  </a:lnTo>
                  <a:lnTo>
                    <a:pt x="1570198" y="161052"/>
                  </a:lnTo>
                  <a:close/>
                  <a:moveTo>
                    <a:pt x="2198342" y="161052"/>
                  </a:moveTo>
                  <a:lnTo>
                    <a:pt x="2198342" y="157036"/>
                  </a:lnTo>
                  <a:lnTo>
                    <a:pt x="2123880" y="157036"/>
                  </a:lnTo>
                  <a:lnTo>
                    <a:pt x="2123880" y="161052"/>
                  </a:lnTo>
                  <a:lnTo>
                    <a:pt x="2198342" y="161052"/>
                  </a:lnTo>
                  <a:close/>
                  <a:moveTo>
                    <a:pt x="2276820" y="161052"/>
                  </a:moveTo>
                  <a:lnTo>
                    <a:pt x="2276820" y="157036"/>
                  </a:lnTo>
                  <a:lnTo>
                    <a:pt x="2202358" y="157036"/>
                  </a:lnTo>
                  <a:lnTo>
                    <a:pt x="2202358" y="161052"/>
                  </a:lnTo>
                  <a:lnTo>
                    <a:pt x="2276820" y="161052"/>
                  </a:lnTo>
                  <a:close/>
                  <a:moveTo>
                    <a:pt x="1334685" y="161052"/>
                  </a:moveTo>
                  <a:lnTo>
                    <a:pt x="1334685" y="157036"/>
                  </a:lnTo>
                  <a:lnTo>
                    <a:pt x="1260223" y="157036"/>
                  </a:lnTo>
                  <a:lnTo>
                    <a:pt x="1260223" y="161052"/>
                  </a:lnTo>
                  <a:lnTo>
                    <a:pt x="1334685" y="161052"/>
                  </a:lnTo>
                  <a:close/>
                  <a:moveTo>
                    <a:pt x="1413243" y="161052"/>
                  </a:moveTo>
                  <a:lnTo>
                    <a:pt x="1413243" y="157036"/>
                  </a:lnTo>
                  <a:lnTo>
                    <a:pt x="1338781" y="157036"/>
                  </a:lnTo>
                  <a:lnTo>
                    <a:pt x="1338781" y="161052"/>
                  </a:lnTo>
                  <a:lnTo>
                    <a:pt x="1413243" y="161052"/>
                  </a:lnTo>
                  <a:close/>
                  <a:moveTo>
                    <a:pt x="1256207" y="161052"/>
                  </a:moveTo>
                  <a:lnTo>
                    <a:pt x="1256207" y="157036"/>
                  </a:lnTo>
                  <a:lnTo>
                    <a:pt x="1181745" y="157036"/>
                  </a:lnTo>
                  <a:lnTo>
                    <a:pt x="1181745" y="161052"/>
                  </a:lnTo>
                  <a:lnTo>
                    <a:pt x="1256207" y="161052"/>
                  </a:lnTo>
                  <a:close/>
                  <a:moveTo>
                    <a:pt x="1884270" y="161052"/>
                  </a:moveTo>
                  <a:lnTo>
                    <a:pt x="1884270" y="157036"/>
                  </a:lnTo>
                  <a:lnTo>
                    <a:pt x="1809809" y="157036"/>
                  </a:lnTo>
                  <a:lnTo>
                    <a:pt x="1809809" y="161052"/>
                  </a:lnTo>
                  <a:lnTo>
                    <a:pt x="1884270" y="161052"/>
                  </a:lnTo>
                  <a:close/>
                  <a:moveTo>
                    <a:pt x="2041306" y="161052"/>
                  </a:moveTo>
                  <a:lnTo>
                    <a:pt x="2041306" y="157036"/>
                  </a:lnTo>
                  <a:lnTo>
                    <a:pt x="1966844" y="157036"/>
                  </a:lnTo>
                  <a:lnTo>
                    <a:pt x="1966844" y="161052"/>
                  </a:lnTo>
                  <a:lnTo>
                    <a:pt x="2041306" y="161052"/>
                  </a:lnTo>
                  <a:close/>
                  <a:moveTo>
                    <a:pt x="1962748" y="161052"/>
                  </a:moveTo>
                  <a:lnTo>
                    <a:pt x="1962748" y="157036"/>
                  </a:lnTo>
                  <a:lnTo>
                    <a:pt x="1888286" y="157036"/>
                  </a:lnTo>
                  <a:lnTo>
                    <a:pt x="1888286" y="161052"/>
                  </a:lnTo>
                  <a:lnTo>
                    <a:pt x="1962748" y="161052"/>
                  </a:lnTo>
                  <a:close/>
                  <a:moveTo>
                    <a:pt x="157036" y="157036"/>
                  </a:moveTo>
                  <a:lnTo>
                    <a:pt x="82574" y="157036"/>
                  </a:lnTo>
                  <a:lnTo>
                    <a:pt x="82574" y="161052"/>
                  </a:lnTo>
                  <a:lnTo>
                    <a:pt x="157036" y="161052"/>
                  </a:lnTo>
                  <a:lnTo>
                    <a:pt x="157036" y="157036"/>
                  </a:lnTo>
                  <a:close/>
                  <a:moveTo>
                    <a:pt x="1727234" y="161052"/>
                  </a:moveTo>
                  <a:lnTo>
                    <a:pt x="1727234" y="157036"/>
                  </a:lnTo>
                  <a:lnTo>
                    <a:pt x="1652773" y="157036"/>
                  </a:lnTo>
                  <a:lnTo>
                    <a:pt x="1652773" y="161052"/>
                  </a:lnTo>
                  <a:lnTo>
                    <a:pt x="1727234" y="161052"/>
                  </a:lnTo>
                  <a:close/>
                  <a:moveTo>
                    <a:pt x="2119784" y="161052"/>
                  </a:moveTo>
                  <a:lnTo>
                    <a:pt x="2119784" y="157036"/>
                  </a:lnTo>
                  <a:lnTo>
                    <a:pt x="2045322" y="157036"/>
                  </a:lnTo>
                  <a:lnTo>
                    <a:pt x="2045322" y="161052"/>
                  </a:lnTo>
                  <a:lnTo>
                    <a:pt x="2119784" y="161052"/>
                  </a:lnTo>
                  <a:close/>
                  <a:moveTo>
                    <a:pt x="1648756" y="161052"/>
                  </a:moveTo>
                  <a:lnTo>
                    <a:pt x="1648756" y="157036"/>
                  </a:lnTo>
                  <a:lnTo>
                    <a:pt x="1574295" y="157036"/>
                  </a:lnTo>
                  <a:lnTo>
                    <a:pt x="1574295" y="161052"/>
                  </a:lnTo>
                  <a:lnTo>
                    <a:pt x="1648756" y="161052"/>
                  </a:lnTo>
                  <a:close/>
                  <a:moveTo>
                    <a:pt x="471108" y="161052"/>
                  </a:moveTo>
                  <a:lnTo>
                    <a:pt x="471108" y="157036"/>
                  </a:lnTo>
                  <a:lnTo>
                    <a:pt x="396646" y="157036"/>
                  </a:lnTo>
                  <a:lnTo>
                    <a:pt x="396646" y="161052"/>
                  </a:lnTo>
                  <a:lnTo>
                    <a:pt x="471108" y="161052"/>
                  </a:lnTo>
                  <a:close/>
                  <a:moveTo>
                    <a:pt x="1805792" y="161052"/>
                  </a:moveTo>
                  <a:lnTo>
                    <a:pt x="1805792" y="157036"/>
                  </a:lnTo>
                  <a:lnTo>
                    <a:pt x="1731331" y="157036"/>
                  </a:lnTo>
                  <a:lnTo>
                    <a:pt x="1731331" y="161052"/>
                  </a:lnTo>
                  <a:lnTo>
                    <a:pt x="1805792" y="161052"/>
                  </a:lnTo>
                  <a:close/>
                  <a:moveTo>
                    <a:pt x="1099171" y="161052"/>
                  </a:moveTo>
                  <a:lnTo>
                    <a:pt x="1099171" y="157036"/>
                  </a:lnTo>
                  <a:lnTo>
                    <a:pt x="1024709" y="157036"/>
                  </a:lnTo>
                  <a:lnTo>
                    <a:pt x="1024709" y="161052"/>
                  </a:lnTo>
                  <a:lnTo>
                    <a:pt x="1099171" y="161052"/>
                  </a:lnTo>
                  <a:close/>
                  <a:moveTo>
                    <a:pt x="628063" y="161052"/>
                  </a:moveTo>
                  <a:lnTo>
                    <a:pt x="628063" y="157036"/>
                  </a:lnTo>
                  <a:lnTo>
                    <a:pt x="553602" y="157036"/>
                  </a:lnTo>
                  <a:lnTo>
                    <a:pt x="553602" y="161052"/>
                  </a:lnTo>
                  <a:lnTo>
                    <a:pt x="628063" y="161052"/>
                  </a:lnTo>
                  <a:close/>
                  <a:moveTo>
                    <a:pt x="78478" y="157036"/>
                  </a:moveTo>
                  <a:lnTo>
                    <a:pt x="4016" y="157036"/>
                  </a:lnTo>
                  <a:lnTo>
                    <a:pt x="4016" y="161052"/>
                  </a:lnTo>
                  <a:lnTo>
                    <a:pt x="78478" y="161052"/>
                  </a:lnTo>
                  <a:lnTo>
                    <a:pt x="78478" y="157036"/>
                  </a:lnTo>
                  <a:close/>
                  <a:moveTo>
                    <a:pt x="2280836" y="161052"/>
                  </a:moveTo>
                  <a:lnTo>
                    <a:pt x="2355298" y="161052"/>
                  </a:lnTo>
                  <a:lnTo>
                    <a:pt x="2355298" y="157036"/>
                  </a:lnTo>
                  <a:lnTo>
                    <a:pt x="2280836" y="157036"/>
                  </a:lnTo>
                  <a:lnTo>
                    <a:pt x="2280836" y="161052"/>
                  </a:lnTo>
                  <a:close/>
                  <a:moveTo>
                    <a:pt x="942135" y="161052"/>
                  </a:moveTo>
                  <a:lnTo>
                    <a:pt x="942135" y="157036"/>
                  </a:lnTo>
                  <a:lnTo>
                    <a:pt x="867673" y="157036"/>
                  </a:lnTo>
                  <a:lnTo>
                    <a:pt x="867673" y="161052"/>
                  </a:lnTo>
                  <a:lnTo>
                    <a:pt x="942135" y="161052"/>
                  </a:lnTo>
                  <a:close/>
                  <a:moveTo>
                    <a:pt x="2359394" y="161052"/>
                  </a:moveTo>
                  <a:lnTo>
                    <a:pt x="2433856" y="161052"/>
                  </a:lnTo>
                  <a:lnTo>
                    <a:pt x="2433856" y="157036"/>
                  </a:lnTo>
                  <a:lnTo>
                    <a:pt x="2359394" y="157036"/>
                  </a:lnTo>
                  <a:lnTo>
                    <a:pt x="2359394" y="161052"/>
                  </a:lnTo>
                  <a:close/>
                  <a:moveTo>
                    <a:pt x="785099" y="161052"/>
                  </a:moveTo>
                  <a:lnTo>
                    <a:pt x="785099" y="157036"/>
                  </a:lnTo>
                  <a:lnTo>
                    <a:pt x="710638" y="157036"/>
                  </a:lnTo>
                  <a:lnTo>
                    <a:pt x="710638" y="161052"/>
                  </a:lnTo>
                  <a:lnTo>
                    <a:pt x="785099" y="161052"/>
                  </a:lnTo>
                  <a:close/>
                  <a:moveTo>
                    <a:pt x="863657" y="161052"/>
                  </a:moveTo>
                  <a:lnTo>
                    <a:pt x="863657" y="157036"/>
                  </a:lnTo>
                  <a:lnTo>
                    <a:pt x="789196" y="157036"/>
                  </a:lnTo>
                  <a:lnTo>
                    <a:pt x="789196" y="161052"/>
                  </a:lnTo>
                  <a:lnTo>
                    <a:pt x="863657" y="161052"/>
                  </a:lnTo>
                  <a:close/>
                  <a:moveTo>
                    <a:pt x="235514" y="161052"/>
                  </a:moveTo>
                  <a:lnTo>
                    <a:pt x="235514" y="157036"/>
                  </a:lnTo>
                  <a:lnTo>
                    <a:pt x="161052" y="157036"/>
                  </a:lnTo>
                  <a:lnTo>
                    <a:pt x="161052" y="161052"/>
                  </a:lnTo>
                  <a:lnTo>
                    <a:pt x="235514" y="161052"/>
                  </a:lnTo>
                  <a:close/>
                  <a:moveTo>
                    <a:pt x="314072" y="161052"/>
                  </a:moveTo>
                  <a:lnTo>
                    <a:pt x="314072" y="157036"/>
                  </a:lnTo>
                  <a:lnTo>
                    <a:pt x="239610" y="157036"/>
                  </a:lnTo>
                  <a:lnTo>
                    <a:pt x="239610" y="161052"/>
                  </a:lnTo>
                  <a:lnTo>
                    <a:pt x="314072" y="161052"/>
                  </a:lnTo>
                  <a:close/>
                  <a:moveTo>
                    <a:pt x="706621" y="161052"/>
                  </a:moveTo>
                  <a:lnTo>
                    <a:pt x="706621" y="157036"/>
                  </a:lnTo>
                  <a:lnTo>
                    <a:pt x="632160" y="157036"/>
                  </a:lnTo>
                  <a:lnTo>
                    <a:pt x="632160" y="161052"/>
                  </a:lnTo>
                  <a:lnTo>
                    <a:pt x="706621" y="161052"/>
                  </a:lnTo>
                  <a:close/>
                  <a:moveTo>
                    <a:pt x="1020613" y="161052"/>
                  </a:moveTo>
                  <a:lnTo>
                    <a:pt x="1020613" y="157036"/>
                  </a:lnTo>
                  <a:lnTo>
                    <a:pt x="946151" y="157036"/>
                  </a:lnTo>
                  <a:lnTo>
                    <a:pt x="946151" y="161052"/>
                  </a:lnTo>
                  <a:lnTo>
                    <a:pt x="1020613" y="161052"/>
                  </a:lnTo>
                  <a:close/>
                  <a:moveTo>
                    <a:pt x="549585" y="161052"/>
                  </a:moveTo>
                  <a:lnTo>
                    <a:pt x="549585" y="157036"/>
                  </a:lnTo>
                  <a:lnTo>
                    <a:pt x="475124" y="157036"/>
                  </a:lnTo>
                  <a:lnTo>
                    <a:pt x="475124" y="161052"/>
                  </a:lnTo>
                  <a:lnTo>
                    <a:pt x="549585" y="161052"/>
                  </a:lnTo>
                  <a:close/>
                  <a:moveTo>
                    <a:pt x="1177649" y="161052"/>
                  </a:moveTo>
                  <a:lnTo>
                    <a:pt x="1177649" y="157036"/>
                  </a:lnTo>
                  <a:lnTo>
                    <a:pt x="1103187" y="157036"/>
                  </a:lnTo>
                  <a:lnTo>
                    <a:pt x="1103187" y="161052"/>
                  </a:lnTo>
                  <a:lnTo>
                    <a:pt x="1177649" y="161052"/>
                  </a:lnTo>
                  <a:close/>
                  <a:moveTo>
                    <a:pt x="785099" y="239530"/>
                  </a:moveTo>
                  <a:lnTo>
                    <a:pt x="785099" y="235514"/>
                  </a:lnTo>
                  <a:lnTo>
                    <a:pt x="710638" y="235514"/>
                  </a:lnTo>
                  <a:lnTo>
                    <a:pt x="710638" y="239530"/>
                  </a:lnTo>
                  <a:lnTo>
                    <a:pt x="785099" y="239530"/>
                  </a:lnTo>
                  <a:close/>
                  <a:moveTo>
                    <a:pt x="1805792" y="239530"/>
                  </a:moveTo>
                  <a:lnTo>
                    <a:pt x="1805792" y="235514"/>
                  </a:lnTo>
                  <a:lnTo>
                    <a:pt x="1731331" y="235514"/>
                  </a:lnTo>
                  <a:lnTo>
                    <a:pt x="1731331" y="239530"/>
                  </a:lnTo>
                  <a:lnTo>
                    <a:pt x="1805792" y="239530"/>
                  </a:lnTo>
                  <a:close/>
                  <a:moveTo>
                    <a:pt x="863657" y="239530"/>
                  </a:moveTo>
                  <a:lnTo>
                    <a:pt x="863657" y="235514"/>
                  </a:lnTo>
                  <a:lnTo>
                    <a:pt x="789196" y="235514"/>
                  </a:lnTo>
                  <a:lnTo>
                    <a:pt x="789196" y="239530"/>
                  </a:lnTo>
                  <a:lnTo>
                    <a:pt x="863657" y="239530"/>
                  </a:lnTo>
                  <a:close/>
                  <a:moveTo>
                    <a:pt x="942135" y="239530"/>
                  </a:moveTo>
                  <a:lnTo>
                    <a:pt x="942135" y="235514"/>
                  </a:lnTo>
                  <a:lnTo>
                    <a:pt x="867673" y="235514"/>
                  </a:lnTo>
                  <a:lnTo>
                    <a:pt x="867673" y="239530"/>
                  </a:lnTo>
                  <a:lnTo>
                    <a:pt x="942135" y="239530"/>
                  </a:lnTo>
                  <a:close/>
                  <a:moveTo>
                    <a:pt x="314072" y="239530"/>
                  </a:moveTo>
                  <a:lnTo>
                    <a:pt x="314072" y="235514"/>
                  </a:lnTo>
                  <a:lnTo>
                    <a:pt x="239610" y="235514"/>
                  </a:lnTo>
                  <a:lnTo>
                    <a:pt x="239610" y="239530"/>
                  </a:lnTo>
                  <a:lnTo>
                    <a:pt x="314072" y="239530"/>
                  </a:lnTo>
                  <a:close/>
                  <a:moveTo>
                    <a:pt x="392550" y="239530"/>
                  </a:moveTo>
                  <a:lnTo>
                    <a:pt x="392550" y="235514"/>
                  </a:lnTo>
                  <a:lnTo>
                    <a:pt x="318088" y="235514"/>
                  </a:lnTo>
                  <a:lnTo>
                    <a:pt x="318088" y="239530"/>
                  </a:lnTo>
                  <a:lnTo>
                    <a:pt x="392550" y="239530"/>
                  </a:lnTo>
                  <a:close/>
                  <a:moveTo>
                    <a:pt x="2119784" y="239530"/>
                  </a:moveTo>
                  <a:lnTo>
                    <a:pt x="2119784" y="235514"/>
                  </a:lnTo>
                  <a:lnTo>
                    <a:pt x="2045322" y="235514"/>
                  </a:lnTo>
                  <a:lnTo>
                    <a:pt x="2045322" y="239530"/>
                  </a:lnTo>
                  <a:lnTo>
                    <a:pt x="2119784" y="239530"/>
                  </a:lnTo>
                  <a:close/>
                  <a:moveTo>
                    <a:pt x="157036" y="235514"/>
                  </a:moveTo>
                  <a:lnTo>
                    <a:pt x="82574" y="235514"/>
                  </a:lnTo>
                  <a:lnTo>
                    <a:pt x="82574" y="239530"/>
                  </a:lnTo>
                  <a:lnTo>
                    <a:pt x="157036" y="239530"/>
                  </a:lnTo>
                  <a:lnTo>
                    <a:pt x="157036" y="235514"/>
                  </a:lnTo>
                  <a:close/>
                  <a:moveTo>
                    <a:pt x="1884270" y="239530"/>
                  </a:moveTo>
                  <a:lnTo>
                    <a:pt x="1884270" y="235514"/>
                  </a:lnTo>
                  <a:lnTo>
                    <a:pt x="1809809" y="235514"/>
                  </a:lnTo>
                  <a:lnTo>
                    <a:pt x="1809809" y="239530"/>
                  </a:lnTo>
                  <a:lnTo>
                    <a:pt x="1884270" y="239530"/>
                  </a:lnTo>
                  <a:close/>
                  <a:moveTo>
                    <a:pt x="2198342" y="239530"/>
                  </a:moveTo>
                  <a:lnTo>
                    <a:pt x="2198342" y="235514"/>
                  </a:lnTo>
                  <a:lnTo>
                    <a:pt x="2123880" y="235514"/>
                  </a:lnTo>
                  <a:lnTo>
                    <a:pt x="2123880" y="239530"/>
                  </a:lnTo>
                  <a:lnTo>
                    <a:pt x="2198342" y="239530"/>
                  </a:lnTo>
                  <a:close/>
                  <a:moveTo>
                    <a:pt x="2041306" y="239530"/>
                  </a:moveTo>
                  <a:lnTo>
                    <a:pt x="2041306" y="235514"/>
                  </a:lnTo>
                  <a:lnTo>
                    <a:pt x="1966844" y="235514"/>
                  </a:lnTo>
                  <a:lnTo>
                    <a:pt x="1966844" y="239530"/>
                  </a:lnTo>
                  <a:lnTo>
                    <a:pt x="2041306" y="239530"/>
                  </a:lnTo>
                  <a:close/>
                  <a:moveTo>
                    <a:pt x="549585" y="239530"/>
                  </a:moveTo>
                  <a:lnTo>
                    <a:pt x="549585" y="235514"/>
                  </a:lnTo>
                  <a:lnTo>
                    <a:pt x="475124" y="235514"/>
                  </a:lnTo>
                  <a:lnTo>
                    <a:pt x="475124" y="239530"/>
                  </a:lnTo>
                  <a:lnTo>
                    <a:pt x="549585" y="239530"/>
                  </a:lnTo>
                  <a:close/>
                  <a:moveTo>
                    <a:pt x="2359394" y="239530"/>
                  </a:moveTo>
                  <a:lnTo>
                    <a:pt x="2433856" y="239530"/>
                  </a:lnTo>
                  <a:lnTo>
                    <a:pt x="2433856" y="235514"/>
                  </a:lnTo>
                  <a:lnTo>
                    <a:pt x="2359394" y="235514"/>
                  </a:lnTo>
                  <a:lnTo>
                    <a:pt x="2359394" y="239530"/>
                  </a:lnTo>
                  <a:close/>
                  <a:moveTo>
                    <a:pt x="706621" y="239530"/>
                  </a:moveTo>
                  <a:lnTo>
                    <a:pt x="706621" y="235514"/>
                  </a:lnTo>
                  <a:lnTo>
                    <a:pt x="632160" y="235514"/>
                  </a:lnTo>
                  <a:lnTo>
                    <a:pt x="632160" y="239530"/>
                  </a:lnTo>
                  <a:lnTo>
                    <a:pt x="706621" y="239530"/>
                  </a:lnTo>
                  <a:close/>
                  <a:moveTo>
                    <a:pt x="471108" y="239530"/>
                  </a:moveTo>
                  <a:lnTo>
                    <a:pt x="471108" y="235514"/>
                  </a:lnTo>
                  <a:lnTo>
                    <a:pt x="396646" y="235514"/>
                  </a:lnTo>
                  <a:lnTo>
                    <a:pt x="396646" y="239530"/>
                  </a:lnTo>
                  <a:lnTo>
                    <a:pt x="471108" y="239530"/>
                  </a:lnTo>
                  <a:close/>
                  <a:moveTo>
                    <a:pt x="1962748" y="239530"/>
                  </a:moveTo>
                  <a:lnTo>
                    <a:pt x="1962748" y="235514"/>
                  </a:lnTo>
                  <a:lnTo>
                    <a:pt x="1888286" y="235514"/>
                  </a:lnTo>
                  <a:lnTo>
                    <a:pt x="1888286" y="239530"/>
                  </a:lnTo>
                  <a:lnTo>
                    <a:pt x="1962748" y="239530"/>
                  </a:lnTo>
                  <a:close/>
                  <a:moveTo>
                    <a:pt x="628063" y="239530"/>
                  </a:moveTo>
                  <a:lnTo>
                    <a:pt x="628063" y="235514"/>
                  </a:lnTo>
                  <a:lnTo>
                    <a:pt x="553602" y="235514"/>
                  </a:lnTo>
                  <a:lnTo>
                    <a:pt x="553602" y="239530"/>
                  </a:lnTo>
                  <a:lnTo>
                    <a:pt x="628063" y="239530"/>
                  </a:lnTo>
                  <a:close/>
                  <a:moveTo>
                    <a:pt x="1099171" y="239530"/>
                  </a:moveTo>
                  <a:lnTo>
                    <a:pt x="1099171" y="235514"/>
                  </a:lnTo>
                  <a:lnTo>
                    <a:pt x="1024709" y="235514"/>
                  </a:lnTo>
                  <a:lnTo>
                    <a:pt x="1024709" y="239530"/>
                  </a:lnTo>
                  <a:lnTo>
                    <a:pt x="1099171" y="239530"/>
                  </a:lnTo>
                  <a:close/>
                  <a:moveTo>
                    <a:pt x="1020613" y="239530"/>
                  </a:moveTo>
                  <a:lnTo>
                    <a:pt x="1020613" y="235514"/>
                  </a:lnTo>
                  <a:lnTo>
                    <a:pt x="946151" y="235514"/>
                  </a:lnTo>
                  <a:lnTo>
                    <a:pt x="946151" y="239530"/>
                  </a:lnTo>
                  <a:lnTo>
                    <a:pt x="1020613" y="239530"/>
                  </a:lnTo>
                  <a:close/>
                  <a:moveTo>
                    <a:pt x="2280836" y="239530"/>
                  </a:moveTo>
                  <a:lnTo>
                    <a:pt x="2355298" y="239530"/>
                  </a:lnTo>
                  <a:lnTo>
                    <a:pt x="2355298" y="235514"/>
                  </a:lnTo>
                  <a:lnTo>
                    <a:pt x="2280836" y="235514"/>
                  </a:lnTo>
                  <a:lnTo>
                    <a:pt x="2280836" y="239530"/>
                  </a:lnTo>
                  <a:close/>
                  <a:moveTo>
                    <a:pt x="1491721" y="239530"/>
                  </a:moveTo>
                  <a:lnTo>
                    <a:pt x="1491721" y="235514"/>
                  </a:lnTo>
                  <a:lnTo>
                    <a:pt x="1417259" y="235514"/>
                  </a:lnTo>
                  <a:lnTo>
                    <a:pt x="1417259" y="239530"/>
                  </a:lnTo>
                  <a:lnTo>
                    <a:pt x="1491721" y="239530"/>
                  </a:lnTo>
                  <a:close/>
                  <a:moveTo>
                    <a:pt x="1413243" y="239530"/>
                  </a:moveTo>
                  <a:lnTo>
                    <a:pt x="1413243" y="235514"/>
                  </a:lnTo>
                  <a:lnTo>
                    <a:pt x="1338781" y="235514"/>
                  </a:lnTo>
                  <a:lnTo>
                    <a:pt x="1338781" y="239530"/>
                  </a:lnTo>
                  <a:lnTo>
                    <a:pt x="1413243" y="239530"/>
                  </a:lnTo>
                  <a:close/>
                  <a:moveTo>
                    <a:pt x="2202358" y="239530"/>
                  </a:moveTo>
                  <a:lnTo>
                    <a:pt x="2276820" y="239530"/>
                  </a:lnTo>
                  <a:lnTo>
                    <a:pt x="2276820" y="235514"/>
                  </a:lnTo>
                  <a:lnTo>
                    <a:pt x="2202358" y="235514"/>
                  </a:lnTo>
                  <a:lnTo>
                    <a:pt x="2202358" y="239530"/>
                  </a:lnTo>
                  <a:close/>
                  <a:moveTo>
                    <a:pt x="1334685" y="239530"/>
                  </a:moveTo>
                  <a:lnTo>
                    <a:pt x="1334685" y="235514"/>
                  </a:lnTo>
                  <a:lnTo>
                    <a:pt x="1260223" y="235514"/>
                  </a:lnTo>
                  <a:lnTo>
                    <a:pt x="1260223" y="239530"/>
                  </a:lnTo>
                  <a:lnTo>
                    <a:pt x="1334685" y="239530"/>
                  </a:lnTo>
                  <a:close/>
                  <a:moveTo>
                    <a:pt x="78478" y="235514"/>
                  </a:moveTo>
                  <a:lnTo>
                    <a:pt x="4016" y="235514"/>
                  </a:lnTo>
                  <a:lnTo>
                    <a:pt x="4016" y="239530"/>
                  </a:lnTo>
                  <a:lnTo>
                    <a:pt x="78478" y="239530"/>
                  </a:lnTo>
                  <a:lnTo>
                    <a:pt x="78478" y="235514"/>
                  </a:lnTo>
                  <a:close/>
                  <a:moveTo>
                    <a:pt x="1648756" y="239530"/>
                  </a:moveTo>
                  <a:lnTo>
                    <a:pt x="1648756" y="235514"/>
                  </a:lnTo>
                  <a:lnTo>
                    <a:pt x="1574295" y="235514"/>
                  </a:lnTo>
                  <a:lnTo>
                    <a:pt x="1574295" y="239530"/>
                  </a:lnTo>
                  <a:lnTo>
                    <a:pt x="1648756" y="239530"/>
                  </a:lnTo>
                  <a:close/>
                  <a:moveTo>
                    <a:pt x="1727234" y="239530"/>
                  </a:moveTo>
                  <a:lnTo>
                    <a:pt x="1727234" y="235514"/>
                  </a:lnTo>
                  <a:lnTo>
                    <a:pt x="1652773" y="235514"/>
                  </a:lnTo>
                  <a:lnTo>
                    <a:pt x="1652773" y="239530"/>
                  </a:lnTo>
                  <a:lnTo>
                    <a:pt x="1727234" y="239530"/>
                  </a:lnTo>
                  <a:close/>
                  <a:moveTo>
                    <a:pt x="1570198" y="239530"/>
                  </a:moveTo>
                  <a:lnTo>
                    <a:pt x="1570198" y="235514"/>
                  </a:lnTo>
                  <a:lnTo>
                    <a:pt x="1495737" y="235514"/>
                  </a:lnTo>
                  <a:lnTo>
                    <a:pt x="1495737" y="239530"/>
                  </a:lnTo>
                  <a:lnTo>
                    <a:pt x="1570198" y="239530"/>
                  </a:lnTo>
                  <a:close/>
                  <a:moveTo>
                    <a:pt x="235514" y="235514"/>
                  </a:moveTo>
                  <a:lnTo>
                    <a:pt x="161052" y="235514"/>
                  </a:lnTo>
                  <a:lnTo>
                    <a:pt x="161052" y="239530"/>
                  </a:lnTo>
                  <a:lnTo>
                    <a:pt x="235514" y="239530"/>
                  </a:lnTo>
                  <a:lnTo>
                    <a:pt x="235514" y="235514"/>
                  </a:lnTo>
                  <a:close/>
                  <a:moveTo>
                    <a:pt x="1256207" y="239530"/>
                  </a:moveTo>
                  <a:lnTo>
                    <a:pt x="1256207" y="235514"/>
                  </a:lnTo>
                  <a:lnTo>
                    <a:pt x="1181745" y="235514"/>
                  </a:lnTo>
                  <a:lnTo>
                    <a:pt x="1181745" y="239530"/>
                  </a:lnTo>
                  <a:lnTo>
                    <a:pt x="1256207" y="239530"/>
                  </a:lnTo>
                  <a:close/>
                  <a:moveTo>
                    <a:pt x="1177649" y="239530"/>
                  </a:moveTo>
                  <a:lnTo>
                    <a:pt x="1177649" y="235514"/>
                  </a:lnTo>
                  <a:lnTo>
                    <a:pt x="1103187" y="235514"/>
                  </a:lnTo>
                  <a:lnTo>
                    <a:pt x="1103187" y="239530"/>
                  </a:lnTo>
                  <a:lnTo>
                    <a:pt x="1177649" y="239530"/>
                  </a:lnTo>
                  <a:close/>
                  <a:moveTo>
                    <a:pt x="942135" y="318088"/>
                  </a:moveTo>
                  <a:lnTo>
                    <a:pt x="942135" y="314072"/>
                  </a:lnTo>
                  <a:lnTo>
                    <a:pt x="867673" y="314072"/>
                  </a:lnTo>
                  <a:lnTo>
                    <a:pt x="867673" y="318088"/>
                  </a:lnTo>
                  <a:lnTo>
                    <a:pt x="942135" y="318088"/>
                  </a:lnTo>
                  <a:close/>
                  <a:moveTo>
                    <a:pt x="863657" y="318088"/>
                  </a:moveTo>
                  <a:lnTo>
                    <a:pt x="863657" y="314072"/>
                  </a:lnTo>
                  <a:lnTo>
                    <a:pt x="789196" y="314072"/>
                  </a:lnTo>
                  <a:lnTo>
                    <a:pt x="789196" y="318088"/>
                  </a:lnTo>
                  <a:lnTo>
                    <a:pt x="863657" y="318088"/>
                  </a:lnTo>
                  <a:close/>
                  <a:moveTo>
                    <a:pt x="785099" y="318088"/>
                  </a:moveTo>
                  <a:lnTo>
                    <a:pt x="785099" y="314072"/>
                  </a:lnTo>
                  <a:lnTo>
                    <a:pt x="710638" y="314072"/>
                  </a:lnTo>
                  <a:lnTo>
                    <a:pt x="710638" y="318088"/>
                  </a:lnTo>
                  <a:lnTo>
                    <a:pt x="785099" y="318088"/>
                  </a:lnTo>
                  <a:close/>
                  <a:moveTo>
                    <a:pt x="1099171" y="318088"/>
                  </a:moveTo>
                  <a:lnTo>
                    <a:pt x="1099171" y="314072"/>
                  </a:lnTo>
                  <a:lnTo>
                    <a:pt x="1024709" y="314072"/>
                  </a:lnTo>
                  <a:lnTo>
                    <a:pt x="1024709" y="318088"/>
                  </a:lnTo>
                  <a:lnTo>
                    <a:pt x="1099171" y="318088"/>
                  </a:lnTo>
                  <a:close/>
                  <a:moveTo>
                    <a:pt x="1020613" y="318088"/>
                  </a:moveTo>
                  <a:lnTo>
                    <a:pt x="1020613" y="314072"/>
                  </a:lnTo>
                  <a:lnTo>
                    <a:pt x="946151" y="314072"/>
                  </a:lnTo>
                  <a:lnTo>
                    <a:pt x="946151" y="318088"/>
                  </a:lnTo>
                  <a:lnTo>
                    <a:pt x="1020613" y="318088"/>
                  </a:lnTo>
                  <a:close/>
                  <a:moveTo>
                    <a:pt x="1177649" y="318088"/>
                  </a:moveTo>
                  <a:lnTo>
                    <a:pt x="1177649" y="314072"/>
                  </a:lnTo>
                  <a:lnTo>
                    <a:pt x="1103187" y="314072"/>
                  </a:lnTo>
                  <a:lnTo>
                    <a:pt x="1103187" y="318088"/>
                  </a:lnTo>
                  <a:lnTo>
                    <a:pt x="1177649" y="318088"/>
                  </a:lnTo>
                  <a:close/>
                  <a:moveTo>
                    <a:pt x="78478" y="314072"/>
                  </a:moveTo>
                  <a:lnTo>
                    <a:pt x="4016" y="314072"/>
                  </a:lnTo>
                  <a:lnTo>
                    <a:pt x="4016" y="318088"/>
                  </a:lnTo>
                  <a:lnTo>
                    <a:pt x="78478" y="318088"/>
                  </a:lnTo>
                  <a:lnTo>
                    <a:pt x="78478" y="314072"/>
                  </a:lnTo>
                  <a:close/>
                  <a:moveTo>
                    <a:pt x="471108" y="318088"/>
                  </a:moveTo>
                  <a:lnTo>
                    <a:pt x="471108" y="314072"/>
                  </a:lnTo>
                  <a:lnTo>
                    <a:pt x="396646" y="314072"/>
                  </a:lnTo>
                  <a:lnTo>
                    <a:pt x="396646" y="318088"/>
                  </a:lnTo>
                  <a:lnTo>
                    <a:pt x="471108" y="318088"/>
                  </a:lnTo>
                  <a:close/>
                  <a:moveTo>
                    <a:pt x="392550" y="318088"/>
                  </a:moveTo>
                  <a:lnTo>
                    <a:pt x="392550" y="314072"/>
                  </a:lnTo>
                  <a:lnTo>
                    <a:pt x="318088" y="314072"/>
                  </a:lnTo>
                  <a:lnTo>
                    <a:pt x="318088" y="318088"/>
                  </a:lnTo>
                  <a:lnTo>
                    <a:pt x="392550" y="318088"/>
                  </a:lnTo>
                  <a:close/>
                  <a:moveTo>
                    <a:pt x="706621" y="318088"/>
                  </a:moveTo>
                  <a:lnTo>
                    <a:pt x="706621" y="314072"/>
                  </a:lnTo>
                  <a:lnTo>
                    <a:pt x="632160" y="314072"/>
                  </a:lnTo>
                  <a:lnTo>
                    <a:pt x="632160" y="318088"/>
                  </a:lnTo>
                  <a:lnTo>
                    <a:pt x="706621" y="318088"/>
                  </a:lnTo>
                  <a:close/>
                  <a:moveTo>
                    <a:pt x="157036" y="314072"/>
                  </a:moveTo>
                  <a:lnTo>
                    <a:pt x="82574" y="314072"/>
                  </a:lnTo>
                  <a:lnTo>
                    <a:pt x="82574" y="318088"/>
                  </a:lnTo>
                  <a:lnTo>
                    <a:pt x="157036" y="318088"/>
                  </a:lnTo>
                  <a:lnTo>
                    <a:pt x="157036" y="314072"/>
                  </a:lnTo>
                  <a:close/>
                  <a:moveTo>
                    <a:pt x="2123800" y="318088"/>
                  </a:moveTo>
                  <a:lnTo>
                    <a:pt x="2198262" y="318088"/>
                  </a:lnTo>
                  <a:lnTo>
                    <a:pt x="2198262" y="314072"/>
                  </a:lnTo>
                  <a:lnTo>
                    <a:pt x="2123800" y="314072"/>
                  </a:lnTo>
                  <a:lnTo>
                    <a:pt x="2123800" y="318088"/>
                  </a:lnTo>
                  <a:close/>
                  <a:moveTo>
                    <a:pt x="1256207" y="318088"/>
                  </a:moveTo>
                  <a:lnTo>
                    <a:pt x="1256207" y="314072"/>
                  </a:lnTo>
                  <a:lnTo>
                    <a:pt x="1181745" y="314072"/>
                  </a:lnTo>
                  <a:lnTo>
                    <a:pt x="1181745" y="318088"/>
                  </a:lnTo>
                  <a:lnTo>
                    <a:pt x="1256207" y="318088"/>
                  </a:lnTo>
                  <a:close/>
                  <a:moveTo>
                    <a:pt x="628063" y="318088"/>
                  </a:moveTo>
                  <a:lnTo>
                    <a:pt x="628063" y="314072"/>
                  </a:lnTo>
                  <a:lnTo>
                    <a:pt x="553602" y="314072"/>
                  </a:lnTo>
                  <a:lnTo>
                    <a:pt x="553602" y="318088"/>
                  </a:lnTo>
                  <a:lnTo>
                    <a:pt x="628063" y="318088"/>
                  </a:lnTo>
                  <a:close/>
                  <a:moveTo>
                    <a:pt x="549585" y="318088"/>
                  </a:moveTo>
                  <a:lnTo>
                    <a:pt x="549585" y="314072"/>
                  </a:lnTo>
                  <a:lnTo>
                    <a:pt x="475124" y="314072"/>
                  </a:lnTo>
                  <a:lnTo>
                    <a:pt x="475124" y="318088"/>
                  </a:lnTo>
                  <a:lnTo>
                    <a:pt x="549585" y="318088"/>
                  </a:lnTo>
                  <a:close/>
                  <a:moveTo>
                    <a:pt x="314072" y="314072"/>
                  </a:moveTo>
                  <a:lnTo>
                    <a:pt x="239610" y="314072"/>
                  </a:lnTo>
                  <a:lnTo>
                    <a:pt x="239610" y="318088"/>
                  </a:lnTo>
                  <a:lnTo>
                    <a:pt x="314072" y="318088"/>
                  </a:lnTo>
                  <a:lnTo>
                    <a:pt x="314072" y="314072"/>
                  </a:lnTo>
                  <a:close/>
                  <a:moveTo>
                    <a:pt x="2041306" y="318088"/>
                  </a:moveTo>
                  <a:lnTo>
                    <a:pt x="2041306" y="314072"/>
                  </a:lnTo>
                  <a:lnTo>
                    <a:pt x="1966844" y="314072"/>
                  </a:lnTo>
                  <a:lnTo>
                    <a:pt x="1966844" y="318088"/>
                  </a:lnTo>
                  <a:lnTo>
                    <a:pt x="2041306" y="318088"/>
                  </a:lnTo>
                  <a:close/>
                  <a:moveTo>
                    <a:pt x="2202358" y="318088"/>
                  </a:moveTo>
                  <a:lnTo>
                    <a:pt x="2276820" y="318088"/>
                  </a:lnTo>
                  <a:lnTo>
                    <a:pt x="2276820" y="314072"/>
                  </a:lnTo>
                  <a:lnTo>
                    <a:pt x="2202358" y="314072"/>
                  </a:lnTo>
                  <a:lnTo>
                    <a:pt x="2202358" y="318088"/>
                  </a:lnTo>
                  <a:close/>
                  <a:moveTo>
                    <a:pt x="1805792" y="318088"/>
                  </a:moveTo>
                  <a:lnTo>
                    <a:pt x="1805792" y="314072"/>
                  </a:lnTo>
                  <a:lnTo>
                    <a:pt x="1731331" y="314072"/>
                  </a:lnTo>
                  <a:lnTo>
                    <a:pt x="1731331" y="318088"/>
                  </a:lnTo>
                  <a:lnTo>
                    <a:pt x="1805792" y="318088"/>
                  </a:lnTo>
                  <a:close/>
                  <a:moveTo>
                    <a:pt x="1884270" y="318088"/>
                  </a:moveTo>
                  <a:lnTo>
                    <a:pt x="1884270" y="314072"/>
                  </a:lnTo>
                  <a:lnTo>
                    <a:pt x="1809809" y="314072"/>
                  </a:lnTo>
                  <a:lnTo>
                    <a:pt x="1809809" y="318088"/>
                  </a:lnTo>
                  <a:lnTo>
                    <a:pt x="1884270" y="318088"/>
                  </a:lnTo>
                  <a:close/>
                  <a:moveTo>
                    <a:pt x="1648756" y="318088"/>
                  </a:moveTo>
                  <a:lnTo>
                    <a:pt x="1648756" y="314072"/>
                  </a:lnTo>
                  <a:lnTo>
                    <a:pt x="1574295" y="314072"/>
                  </a:lnTo>
                  <a:lnTo>
                    <a:pt x="1574295" y="318088"/>
                  </a:lnTo>
                  <a:lnTo>
                    <a:pt x="1648756" y="318088"/>
                  </a:lnTo>
                  <a:close/>
                  <a:moveTo>
                    <a:pt x="1727234" y="318088"/>
                  </a:moveTo>
                  <a:lnTo>
                    <a:pt x="1727234" y="314072"/>
                  </a:lnTo>
                  <a:lnTo>
                    <a:pt x="1652773" y="314072"/>
                  </a:lnTo>
                  <a:lnTo>
                    <a:pt x="1652773" y="318088"/>
                  </a:lnTo>
                  <a:lnTo>
                    <a:pt x="1727234" y="318088"/>
                  </a:lnTo>
                  <a:close/>
                  <a:moveTo>
                    <a:pt x="1962748" y="318088"/>
                  </a:moveTo>
                  <a:lnTo>
                    <a:pt x="1962748" y="314072"/>
                  </a:lnTo>
                  <a:lnTo>
                    <a:pt x="1888286" y="314072"/>
                  </a:lnTo>
                  <a:lnTo>
                    <a:pt x="1888286" y="318088"/>
                  </a:lnTo>
                  <a:lnTo>
                    <a:pt x="1962748" y="318088"/>
                  </a:lnTo>
                  <a:close/>
                  <a:moveTo>
                    <a:pt x="2359394" y="318088"/>
                  </a:moveTo>
                  <a:lnTo>
                    <a:pt x="2433856" y="318088"/>
                  </a:lnTo>
                  <a:lnTo>
                    <a:pt x="2433856" y="314072"/>
                  </a:lnTo>
                  <a:lnTo>
                    <a:pt x="2359394" y="314072"/>
                  </a:lnTo>
                  <a:lnTo>
                    <a:pt x="2359394" y="318088"/>
                  </a:lnTo>
                  <a:close/>
                  <a:moveTo>
                    <a:pt x="2119784" y="318088"/>
                  </a:moveTo>
                  <a:lnTo>
                    <a:pt x="2119784" y="314072"/>
                  </a:lnTo>
                  <a:lnTo>
                    <a:pt x="2045322" y="314072"/>
                  </a:lnTo>
                  <a:lnTo>
                    <a:pt x="2045322" y="318088"/>
                  </a:lnTo>
                  <a:lnTo>
                    <a:pt x="2119784" y="318088"/>
                  </a:lnTo>
                  <a:close/>
                  <a:moveTo>
                    <a:pt x="235514" y="314072"/>
                  </a:moveTo>
                  <a:lnTo>
                    <a:pt x="161052" y="314072"/>
                  </a:lnTo>
                  <a:lnTo>
                    <a:pt x="161052" y="318088"/>
                  </a:lnTo>
                  <a:lnTo>
                    <a:pt x="235514" y="318088"/>
                  </a:lnTo>
                  <a:lnTo>
                    <a:pt x="235514" y="314072"/>
                  </a:lnTo>
                  <a:close/>
                  <a:moveTo>
                    <a:pt x="1413243" y="318088"/>
                  </a:moveTo>
                  <a:lnTo>
                    <a:pt x="1413243" y="314072"/>
                  </a:lnTo>
                  <a:lnTo>
                    <a:pt x="1338781" y="314072"/>
                  </a:lnTo>
                  <a:lnTo>
                    <a:pt x="1338781" y="318088"/>
                  </a:lnTo>
                  <a:lnTo>
                    <a:pt x="1413243" y="318088"/>
                  </a:lnTo>
                  <a:close/>
                  <a:moveTo>
                    <a:pt x="1334685" y="318088"/>
                  </a:moveTo>
                  <a:lnTo>
                    <a:pt x="1334685" y="314072"/>
                  </a:lnTo>
                  <a:lnTo>
                    <a:pt x="1260223" y="314072"/>
                  </a:lnTo>
                  <a:lnTo>
                    <a:pt x="1260223" y="318088"/>
                  </a:lnTo>
                  <a:lnTo>
                    <a:pt x="1334685" y="318088"/>
                  </a:lnTo>
                  <a:close/>
                  <a:moveTo>
                    <a:pt x="1570198" y="318088"/>
                  </a:moveTo>
                  <a:lnTo>
                    <a:pt x="1570198" y="314072"/>
                  </a:lnTo>
                  <a:lnTo>
                    <a:pt x="1495737" y="314072"/>
                  </a:lnTo>
                  <a:lnTo>
                    <a:pt x="1495737" y="318088"/>
                  </a:lnTo>
                  <a:lnTo>
                    <a:pt x="1570198" y="318088"/>
                  </a:lnTo>
                  <a:close/>
                  <a:moveTo>
                    <a:pt x="1491721" y="318088"/>
                  </a:moveTo>
                  <a:lnTo>
                    <a:pt x="1491721" y="314072"/>
                  </a:lnTo>
                  <a:lnTo>
                    <a:pt x="1417259" y="314072"/>
                  </a:lnTo>
                  <a:lnTo>
                    <a:pt x="1417259" y="318088"/>
                  </a:lnTo>
                  <a:lnTo>
                    <a:pt x="1491721" y="318088"/>
                  </a:lnTo>
                  <a:close/>
                  <a:moveTo>
                    <a:pt x="2280836" y="318088"/>
                  </a:moveTo>
                  <a:lnTo>
                    <a:pt x="2355298" y="318088"/>
                  </a:lnTo>
                  <a:lnTo>
                    <a:pt x="2355298" y="314072"/>
                  </a:lnTo>
                  <a:lnTo>
                    <a:pt x="2280836" y="314072"/>
                  </a:lnTo>
                  <a:lnTo>
                    <a:pt x="2280836" y="318088"/>
                  </a:lnTo>
                  <a:close/>
                  <a:moveTo>
                    <a:pt x="392550" y="392550"/>
                  </a:moveTo>
                  <a:lnTo>
                    <a:pt x="318088" y="392550"/>
                  </a:lnTo>
                  <a:lnTo>
                    <a:pt x="318088" y="396566"/>
                  </a:lnTo>
                  <a:lnTo>
                    <a:pt x="392550" y="396566"/>
                  </a:lnTo>
                  <a:lnTo>
                    <a:pt x="392550" y="392550"/>
                  </a:lnTo>
                  <a:close/>
                  <a:moveTo>
                    <a:pt x="1570198" y="396566"/>
                  </a:moveTo>
                  <a:lnTo>
                    <a:pt x="1570198" y="392550"/>
                  </a:lnTo>
                  <a:lnTo>
                    <a:pt x="1495737" y="392550"/>
                  </a:lnTo>
                  <a:lnTo>
                    <a:pt x="1495737" y="396566"/>
                  </a:lnTo>
                  <a:lnTo>
                    <a:pt x="1570198" y="396566"/>
                  </a:lnTo>
                  <a:close/>
                  <a:moveTo>
                    <a:pt x="1177649" y="396566"/>
                  </a:moveTo>
                  <a:lnTo>
                    <a:pt x="1177649" y="392550"/>
                  </a:lnTo>
                  <a:lnTo>
                    <a:pt x="1103187" y="392550"/>
                  </a:lnTo>
                  <a:lnTo>
                    <a:pt x="1103187" y="396566"/>
                  </a:lnTo>
                  <a:lnTo>
                    <a:pt x="1177649" y="396566"/>
                  </a:lnTo>
                  <a:close/>
                  <a:moveTo>
                    <a:pt x="1334685" y="396566"/>
                  </a:moveTo>
                  <a:lnTo>
                    <a:pt x="1334685" y="392550"/>
                  </a:lnTo>
                  <a:lnTo>
                    <a:pt x="1260223" y="392550"/>
                  </a:lnTo>
                  <a:lnTo>
                    <a:pt x="1260223" y="396566"/>
                  </a:lnTo>
                  <a:lnTo>
                    <a:pt x="1334685" y="396566"/>
                  </a:lnTo>
                  <a:close/>
                  <a:moveTo>
                    <a:pt x="1256207" y="396566"/>
                  </a:moveTo>
                  <a:lnTo>
                    <a:pt x="1256207" y="392550"/>
                  </a:lnTo>
                  <a:lnTo>
                    <a:pt x="1181745" y="392550"/>
                  </a:lnTo>
                  <a:lnTo>
                    <a:pt x="1181745" y="396566"/>
                  </a:lnTo>
                  <a:lnTo>
                    <a:pt x="1256207" y="396566"/>
                  </a:lnTo>
                  <a:close/>
                  <a:moveTo>
                    <a:pt x="1727234" y="396566"/>
                  </a:moveTo>
                  <a:lnTo>
                    <a:pt x="1727234" y="392550"/>
                  </a:lnTo>
                  <a:lnTo>
                    <a:pt x="1652773" y="392550"/>
                  </a:lnTo>
                  <a:lnTo>
                    <a:pt x="1652773" y="396566"/>
                  </a:lnTo>
                  <a:lnTo>
                    <a:pt x="1727234" y="396566"/>
                  </a:lnTo>
                  <a:close/>
                  <a:moveTo>
                    <a:pt x="314072" y="392550"/>
                  </a:moveTo>
                  <a:lnTo>
                    <a:pt x="239610" y="392550"/>
                  </a:lnTo>
                  <a:lnTo>
                    <a:pt x="239610" y="396566"/>
                  </a:lnTo>
                  <a:lnTo>
                    <a:pt x="314072" y="396566"/>
                  </a:lnTo>
                  <a:lnTo>
                    <a:pt x="314072" y="392550"/>
                  </a:lnTo>
                  <a:close/>
                  <a:moveTo>
                    <a:pt x="2202358" y="396566"/>
                  </a:moveTo>
                  <a:lnTo>
                    <a:pt x="2276820" y="396566"/>
                  </a:lnTo>
                  <a:lnTo>
                    <a:pt x="2276820" y="392550"/>
                  </a:lnTo>
                  <a:lnTo>
                    <a:pt x="2202358" y="392550"/>
                  </a:lnTo>
                  <a:lnTo>
                    <a:pt x="2202358" y="396566"/>
                  </a:lnTo>
                  <a:close/>
                  <a:moveTo>
                    <a:pt x="1099171" y="396566"/>
                  </a:moveTo>
                  <a:lnTo>
                    <a:pt x="1099171" y="392550"/>
                  </a:lnTo>
                  <a:lnTo>
                    <a:pt x="1024709" y="392550"/>
                  </a:lnTo>
                  <a:lnTo>
                    <a:pt x="1024709" y="396566"/>
                  </a:lnTo>
                  <a:lnTo>
                    <a:pt x="1099171" y="396566"/>
                  </a:lnTo>
                  <a:close/>
                  <a:moveTo>
                    <a:pt x="235514" y="392550"/>
                  </a:moveTo>
                  <a:lnTo>
                    <a:pt x="161052" y="392550"/>
                  </a:lnTo>
                  <a:lnTo>
                    <a:pt x="161052" y="396566"/>
                  </a:lnTo>
                  <a:lnTo>
                    <a:pt x="235514" y="396566"/>
                  </a:lnTo>
                  <a:lnTo>
                    <a:pt x="235514" y="392550"/>
                  </a:lnTo>
                  <a:close/>
                  <a:moveTo>
                    <a:pt x="1491721" y="396566"/>
                  </a:moveTo>
                  <a:lnTo>
                    <a:pt x="1491721" y="392550"/>
                  </a:lnTo>
                  <a:lnTo>
                    <a:pt x="1417259" y="392550"/>
                  </a:lnTo>
                  <a:lnTo>
                    <a:pt x="1417259" y="396566"/>
                  </a:lnTo>
                  <a:lnTo>
                    <a:pt x="1491721" y="396566"/>
                  </a:lnTo>
                  <a:close/>
                  <a:moveTo>
                    <a:pt x="1884270" y="396566"/>
                  </a:moveTo>
                  <a:lnTo>
                    <a:pt x="1884270" y="392550"/>
                  </a:lnTo>
                  <a:lnTo>
                    <a:pt x="1809809" y="392550"/>
                  </a:lnTo>
                  <a:lnTo>
                    <a:pt x="1809809" y="396566"/>
                  </a:lnTo>
                  <a:lnTo>
                    <a:pt x="1884270" y="396566"/>
                  </a:lnTo>
                  <a:close/>
                  <a:moveTo>
                    <a:pt x="2045322" y="396566"/>
                  </a:moveTo>
                  <a:lnTo>
                    <a:pt x="2119784" y="396566"/>
                  </a:lnTo>
                  <a:lnTo>
                    <a:pt x="2119784" y="392550"/>
                  </a:lnTo>
                  <a:lnTo>
                    <a:pt x="2045322" y="392550"/>
                  </a:lnTo>
                  <a:lnTo>
                    <a:pt x="2045322" y="396566"/>
                  </a:lnTo>
                  <a:close/>
                  <a:moveTo>
                    <a:pt x="1805792" y="396566"/>
                  </a:moveTo>
                  <a:lnTo>
                    <a:pt x="1805792" y="392550"/>
                  </a:lnTo>
                  <a:lnTo>
                    <a:pt x="1731331" y="392550"/>
                  </a:lnTo>
                  <a:lnTo>
                    <a:pt x="1731331" y="396566"/>
                  </a:lnTo>
                  <a:lnTo>
                    <a:pt x="1805792" y="396566"/>
                  </a:lnTo>
                  <a:close/>
                  <a:moveTo>
                    <a:pt x="1413243" y="396566"/>
                  </a:moveTo>
                  <a:lnTo>
                    <a:pt x="1413243" y="392550"/>
                  </a:lnTo>
                  <a:lnTo>
                    <a:pt x="1338781" y="392550"/>
                  </a:lnTo>
                  <a:lnTo>
                    <a:pt x="1338781" y="396566"/>
                  </a:lnTo>
                  <a:lnTo>
                    <a:pt x="1413243" y="396566"/>
                  </a:lnTo>
                  <a:close/>
                  <a:moveTo>
                    <a:pt x="2041306" y="396566"/>
                  </a:moveTo>
                  <a:lnTo>
                    <a:pt x="2041306" y="392550"/>
                  </a:lnTo>
                  <a:lnTo>
                    <a:pt x="1966844" y="392550"/>
                  </a:lnTo>
                  <a:lnTo>
                    <a:pt x="1966844" y="396566"/>
                  </a:lnTo>
                  <a:lnTo>
                    <a:pt x="2041306" y="396566"/>
                  </a:lnTo>
                  <a:close/>
                  <a:moveTo>
                    <a:pt x="1962748" y="396566"/>
                  </a:moveTo>
                  <a:lnTo>
                    <a:pt x="1962748" y="392550"/>
                  </a:lnTo>
                  <a:lnTo>
                    <a:pt x="1888286" y="392550"/>
                  </a:lnTo>
                  <a:lnTo>
                    <a:pt x="1888286" y="396566"/>
                  </a:lnTo>
                  <a:lnTo>
                    <a:pt x="1962748" y="396566"/>
                  </a:lnTo>
                  <a:close/>
                  <a:moveTo>
                    <a:pt x="78478" y="392550"/>
                  </a:moveTo>
                  <a:lnTo>
                    <a:pt x="4016" y="392550"/>
                  </a:lnTo>
                  <a:lnTo>
                    <a:pt x="4016" y="396566"/>
                  </a:lnTo>
                  <a:lnTo>
                    <a:pt x="78478" y="396566"/>
                  </a:lnTo>
                  <a:lnTo>
                    <a:pt x="78478" y="392550"/>
                  </a:lnTo>
                  <a:close/>
                  <a:moveTo>
                    <a:pt x="1648756" y="396566"/>
                  </a:moveTo>
                  <a:lnTo>
                    <a:pt x="1648756" y="392550"/>
                  </a:lnTo>
                  <a:lnTo>
                    <a:pt x="1574295" y="392550"/>
                  </a:lnTo>
                  <a:lnTo>
                    <a:pt x="1574295" y="396566"/>
                  </a:lnTo>
                  <a:lnTo>
                    <a:pt x="1648756" y="396566"/>
                  </a:lnTo>
                  <a:close/>
                  <a:moveTo>
                    <a:pt x="1020613" y="396566"/>
                  </a:moveTo>
                  <a:lnTo>
                    <a:pt x="1020613" y="392550"/>
                  </a:lnTo>
                  <a:lnTo>
                    <a:pt x="946151" y="392550"/>
                  </a:lnTo>
                  <a:lnTo>
                    <a:pt x="946151" y="396566"/>
                  </a:lnTo>
                  <a:lnTo>
                    <a:pt x="1020613" y="396566"/>
                  </a:lnTo>
                  <a:close/>
                  <a:moveTo>
                    <a:pt x="2280836" y="396566"/>
                  </a:moveTo>
                  <a:lnTo>
                    <a:pt x="2355298" y="396566"/>
                  </a:lnTo>
                  <a:lnTo>
                    <a:pt x="2355298" y="392550"/>
                  </a:lnTo>
                  <a:lnTo>
                    <a:pt x="2280836" y="392550"/>
                  </a:lnTo>
                  <a:lnTo>
                    <a:pt x="2280836" y="396566"/>
                  </a:lnTo>
                  <a:close/>
                  <a:moveTo>
                    <a:pt x="2123800" y="396566"/>
                  </a:moveTo>
                  <a:lnTo>
                    <a:pt x="2198262" y="396566"/>
                  </a:lnTo>
                  <a:lnTo>
                    <a:pt x="2198262" y="392550"/>
                  </a:lnTo>
                  <a:lnTo>
                    <a:pt x="2123800" y="392550"/>
                  </a:lnTo>
                  <a:lnTo>
                    <a:pt x="2123800" y="396566"/>
                  </a:lnTo>
                  <a:close/>
                  <a:moveTo>
                    <a:pt x="549585" y="396566"/>
                  </a:moveTo>
                  <a:lnTo>
                    <a:pt x="549585" y="392550"/>
                  </a:lnTo>
                  <a:lnTo>
                    <a:pt x="475124" y="392550"/>
                  </a:lnTo>
                  <a:lnTo>
                    <a:pt x="475124" y="396566"/>
                  </a:lnTo>
                  <a:lnTo>
                    <a:pt x="549585" y="396566"/>
                  </a:lnTo>
                  <a:close/>
                  <a:moveTo>
                    <a:pt x="706621" y="396566"/>
                  </a:moveTo>
                  <a:lnTo>
                    <a:pt x="706621" y="392550"/>
                  </a:lnTo>
                  <a:lnTo>
                    <a:pt x="632160" y="392550"/>
                  </a:lnTo>
                  <a:lnTo>
                    <a:pt x="632160" y="396566"/>
                  </a:lnTo>
                  <a:lnTo>
                    <a:pt x="706621" y="396566"/>
                  </a:lnTo>
                  <a:close/>
                  <a:moveTo>
                    <a:pt x="942135" y="396566"/>
                  </a:moveTo>
                  <a:lnTo>
                    <a:pt x="942135" y="392550"/>
                  </a:lnTo>
                  <a:lnTo>
                    <a:pt x="867673" y="392550"/>
                  </a:lnTo>
                  <a:lnTo>
                    <a:pt x="867673" y="396566"/>
                  </a:lnTo>
                  <a:lnTo>
                    <a:pt x="942135" y="396566"/>
                  </a:lnTo>
                  <a:close/>
                  <a:moveTo>
                    <a:pt x="628063" y="396566"/>
                  </a:moveTo>
                  <a:lnTo>
                    <a:pt x="628063" y="392550"/>
                  </a:lnTo>
                  <a:lnTo>
                    <a:pt x="553602" y="392550"/>
                  </a:lnTo>
                  <a:lnTo>
                    <a:pt x="553602" y="396566"/>
                  </a:lnTo>
                  <a:lnTo>
                    <a:pt x="628063" y="396566"/>
                  </a:lnTo>
                  <a:close/>
                  <a:moveTo>
                    <a:pt x="785099" y="396566"/>
                  </a:moveTo>
                  <a:lnTo>
                    <a:pt x="785099" y="392550"/>
                  </a:lnTo>
                  <a:lnTo>
                    <a:pt x="710638" y="392550"/>
                  </a:lnTo>
                  <a:lnTo>
                    <a:pt x="710638" y="396566"/>
                  </a:lnTo>
                  <a:lnTo>
                    <a:pt x="785099" y="396566"/>
                  </a:lnTo>
                  <a:close/>
                  <a:moveTo>
                    <a:pt x="2359394" y="396566"/>
                  </a:moveTo>
                  <a:lnTo>
                    <a:pt x="2433856" y="396566"/>
                  </a:lnTo>
                  <a:lnTo>
                    <a:pt x="2433856" y="392550"/>
                  </a:lnTo>
                  <a:lnTo>
                    <a:pt x="2359394" y="392550"/>
                  </a:lnTo>
                  <a:lnTo>
                    <a:pt x="2359394" y="396566"/>
                  </a:lnTo>
                  <a:close/>
                  <a:moveTo>
                    <a:pt x="157036" y="392550"/>
                  </a:moveTo>
                  <a:lnTo>
                    <a:pt x="82574" y="392550"/>
                  </a:lnTo>
                  <a:lnTo>
                    <a:pt x="82574" y="396566"/>
                  </a:lnTo>
                  <a:lnTo>
                    <a:pt x="157036" y="396566"/>
                  </a:lnTo>
                  <a:lnTo>
                    <a:pt x="157036" y="392550"/>
                  </a:lnTo>
                  <a:close/>
                  <a:moveTo>
                    <a:pt x="863657" y="396566"/>
                  </a:moveTo>
                  <a:lnTo>
                    <a:pt x="863657" y="392550"/>
                  </a:lnTo>
                  <a:lnTo>
                    <a:pt x="789196" y="392550"/>
                  </a:lnTo>
                  <a:lnTo>
                    <a:pt x="789196" y="396566"/>
                  </a:lnTo>
                  <a:lnTo>
                    <a:pt x="863657" y="396566"/>
                  </a:lnTo>
                  <a:close/>
                  <a:moveTo>
                    <a:pt x="471108" y="396566"/>
                  </a:moveTo>
                  <a:lnTo>
                    <a:pt x="471108" y="392550"/>
                  </a:lnTo>
                  <a:lnTo>
                    <a:pt x="396646" y="392550"/>
                  </a:lnTo>
                  <a:lnTo>
                    <a:pt x="396646" y="396566"/>
                  </a:lnTo>
                  <a:lnTo>
                    <a:pt x="471108" y="396566"/>
                  </a:lnTo>
                  <a:close/>
                  <a:moveTo>
                    <a:pt x="1962748" y="475124"/>
                  </a:moveTo>
                  <a:lnTo>
                    <a:pt x="1962748" y="471108"/>
                  </a:lnTo>
                  <a:lnTo>
                    <a:pt x="1888286" y="471108"/>
                  </a:lnTo>
                  <a:lnTo>
                    <a:pt x="1888286" y="475124"/>
                  </a:lnTo>
                  <a:lnTo>
                    <a:pt x="1962748" y="475124"/>
                  </a:lnTo>
                  <a:close/>
                  <a:moveTo>
                    <a:pt x="471108" y="471108"/>
                  </a:moveTo>
                  <a:lnTo>
                    <a:pt x="396646" y="471108"/>
                  </a:lnTo>
                  <a:lnTo>
                    <a:pt x="396646" y="475124"/>
                  </a:lnTo>
                  <a:lnTo>
                    <a:pt x="471108" y="475124"/>
                  </a:lnTo>
                  <a:lnTo>
                    <a:pt x="471108" y="471108"/>
                  </a:lnTo>
                  <a:close/>
                  <a:moveTo>
                    <a:pt x="1334685" y="475124"/>
                  </a:moveTo>
                  <a:lnTo>
                    <a:pt x="1334685" y="471108"/>
                  </a:lnTo>
                  <a:lnTo>
                    <a:pt x="1260223" y="471108"/>
                  </a:lnTo>
                  <a:lnTo>
                    <a:pt x="1260223" y="475124"/>
                  </a:lnTo>
                  <a:lnTo>
                    <a:pt x="1334685" y="475124"/>
                  </a:lnTo>
                  <a:close/>
                  <a:moveTo>
                    <a:pt x="942135" y="475124"/>
                  </a:moveTo>
                  <a:lnTo>
                    <a:pt x="942135" y="471108"/>
                  </a:lnTo>
                  <a:lnTo>
                    <a:pt x="867673" y="471108"/>
                  </a:lnTo>
                  <a:lnTo>
                    <a:pt x="867673" y="475124"/>
                  </a:lnTo>
                  <a:lnTo>
                    <a:pt x="942135" y="475124"/>
                  </a:lnTo>
                  <a:close/>
                  <a:moveTo>
                    <a:pt x="2359394" y="475124"/>
                  </a:moveTo>
                  <a:lnTo>
                    <a:pt x="2433856" y="475124"/>
                  </a:lnTo>
                  <a:lnTo>
                    <a:pt x="2433856" y="471108"/>
                  </a:lnTo>
                  <a:lnTo>
                    <a:pt x="2359394" y="471108"/>
                  </a:lnTo>
                  <a:lnTo>
                    <a:pt x="2359394" y="475124"/>
                  </a:lnTo>
                  <a:close/>
                  <a:moveTo>
                    <a:pt x="1727234" y="475124"/>
                  </a:moveTo>
                  <a:lnTo>
                    <a:pt x="1727234" y="471108"/>
                  </a:lnTo>
                  <a:lnTo>
                    <a:pt x="1652773" y="471108"/>
                  </a:lnTo>
                  <a:lnTo>
                    <a:pt x="1652773" y="475124"/>
                  </a:lnTo>
                  <a:lnTo>
                    <a:pt x="1727234" y="475124"/>
                  </a:lnTo>
                  <a:close/>
                  <a:moveTo>
                    <a:pt x="157036" y="471108"/>
                  </a:moveTo>
                  <a:lnTo>
                    <a:pt x="82574" y="471108"/>
                  </a:lnTo>
                  <a:lnTo>
                    <a:pt x="82574" y="475124"/>
                  </a:lnTo>
                  <a:lnTo>
                    <a:pt x="157036" y="475124"/>
                  </a:lnTo>
                  <a:lnTo>
                    <a:pt x="157036" y="471108"/>
                  </a:lnTo>
                  <a:close/>
                  <a:moveTo>
                    <a:pt x="1491721" y="475124"/>
                  </a:moveTo>
                  <a:lnTo>
                    <a:pt x="1491721" y="471108"/>
                  </a:lnTo>
                  <a:lnTo>
                    <a:pt x="1417259" y="471108"/>
                  </a:lnTo>
                  <a:lnTo>
                    <a:pt x="1417259" y="475124"/>
                  </a:lnTo>
                  <a:lnTo>
                    <a:pt x="1491721" y="475124"/>
                  </a:lnTo>
                  <a:close/>
                  <a:moveTo>
                    <a:pt x="1648756" y="475124"/>
                  </a:moveTo>
                  <a:lnTo>
                    <a:pt x="1648756" y="471108"/>
                  </a:lnTo>
                  <a:lnTo>
                    <a:pt x="1574295" y="471108"/>
                  </a:lnTo>
                  <a:lnTo>
                    <a:pt x="1574295" y="475124"/>
                  </a:lnTo>
                  <a:lnTo>
                    <a:pt x="1648756" y="475124"/>
                  </a:lnTo>
                  <a:close/>
                  <a:moveTo>
                    <a:pt x="2123800" y="475124"/>
                  </a:moveTo>
                  <a:lnTo>
                    <a:pt x="2198262" y="475124"/>
                  </a:lnTo>
                  <a:lnTo>
                    <a:pt x="2198262" y="471108"/>
                  </a:lnTo>
                  <a:lnTo>
                    <a:pt x="2123800" y="471108"/>
                  </a:lnTo>
                  <a:lnTo>
                    <a:pt x="2123800" y="475124"/>
                  </a:lnTo>
                  <a:close/>
                  <a:moveTo>
                    <a:pt x="1413243" y="475124"/>
                  </a:moveTo>
                  <a:lnTo>
                    <a:pt x="1413243" y="471108"/>
                  </a:lnTo>
                  <a:lnTo>
                    <a:pt x="1338781" y="471108"/>
                  </a:lnTo>
                  <a:lnTo>
                    <a:pt x="1338781" y="475124"/>
                  </a:lnTo>
                  <a:lnTo>
                    <a:pt x="1413243" y="475124"/>
                  </a:lnTo>
                  <a:close/>
                  <a:moveTo>
                    <a:pt x="2280836" y="475124"/>
                  </a:moveTo>
                  <a:lnTo>
                    <a:pt x="2355298" y="475124"/>
                  </a:lnTo>
                  <a:lnTo>
                    <a:pt x="2355298" y="471108"/>
                  </a:lnTo>
                  <a:lnTo>
                    <a:pt x="2280836" y="471108"/>
                  </a:lnTo>
                  <a:lnTo>
                    <a:pt x="2280836" y="475124"/>
                  </a:lnTo>
                  <a:close/>
                  <a:moveTo>
                    <a:pt x="314072" y="471108"/>
                  </a:moveTo>
                  <a:lnTo>
                    <a:pt x="239610" y="471108"/>
                  </a:lnTo>
                  <a:lnTo>
                    <a:pt x="239610" y="475124"/>
                  </a:lnTo>
                  <a:lnTo>
                    <a:pt x="314072" y="475124"/>
                  </a:lnTo>
                  <a:lnTo>
                    <a:pt x="314072" y="471108"/>
                  </a:lnTo>
                  <a:close/>
                  <a:moveTo>
                    <a:pt x="392550" y="471108"/>
                  </a:moveTo>
                  <a:lnTo>
                    <a:pt x="318088" y="471108"/>
                  </a:lnTo>
                  <a:lnTo>
                    <a:pt x="318088" y="475124"/>
                  </a:lnTo>
                  <a:lnTo>
                    <a:pt x="392550" y="475124"/>
                  </a:lnTo>
                  <a:lnTo>
                    <a:pt x="392550" y="471108"/>
                  </a:lnTo>
                  <a:close/>
                  <a:moveTo>
                    <a:pt x="1570198" y="475124"/>
                  </a:moveTo>
                  <a:lnTo>
                    <a:pt x="1570198" y="471108"/>
                  </a:lnTo>
                  <a:lnTo>
                    <a:pt x="1495737" y="471108"/>
                  </a:lnTo>
                  <a:lnTo>
                    <a:pt x="1495737" y="475124"/>
                  </a:lnTo>
                  <a:lnTo>
                    <a:pt x="1570198" y="475124"/>
                  </a:lnTo>
                  <a:close/>
                  <a:moveTo>
                    <a:pt x="628063" y="475124"/>
                  </a:moveTo>
                  <a:lnTo>
                    <a:pt x="628063" y="471108"/>
                  </a:lnTo>
                  <a:lnTo>
                    <a:pt x="553602" y="471108"/>
                  </a:lnTo>
                  <a:lnTo>
                    <a:pt x="553602" y="475124"/>
                  </a:lnTo>
                  <a:lnTo>
                    <a:pt x="628063" y="475124"/>
                  </a:lnTo>
                  <a:close/>
                  <a:moveTo>
                    <a:pt x="1020613" y="475124"/>
                  </a:moveTo>
                  <a:lnTo>
                    <a:pt x="1020613" y="471108"/>
                  </a:lnTo>
                  <a:lnTo>
                    <a:pt x="946151" y="471108"/>
                  </a:lnTo>
                  <a:lnTo>
                    <a:pt x="946151" y="475124"/>
                  </a:lnTo>
                  <a:lnTo>
                    <a:pt x="1020613" y="475124"/>
                  </a:lnTo>
                  <a:close/>
                  <a:moveTo>
                    <a:pt x="78478" y="471108"/>
                  </a:moveTo>
                  <a:lnTo>
                    <a:pt x="4016" y="471108"/>
                  </a:lnTo>
                  <a:lnTo>
                    <a:pt x="4016" y="475124"/>
                  </a:lnTo>
                  <a:lnTo>
                    <a:pt x="78478" y="475124"/>
                  </a:lnTo>
                  <a:lnTo>
                    <a:pt x="78478" y="471108"/>
                  </a:lnTo>
                  <a:close/>
                  <a:moveTo>
                    <a:pt x="2202358" y="475124"/>
                  </a:moveTo>
                  <a:lnTo>
                    <a:pt x="2276820" y="475124"/>
                  </a:lnTo>
                  <a:lnTo>
                    <a:pt x="2276820" y="471108"/>
                  </a:lnTo>
                  <a:lnTo>
                    <a:pt x="2202358" y="471108"/>
                  </a:lnTo>
                  <a:lnTo>
                    <a:pt x="2202358" y="475124"/>
                  </a:lnTo>
                  <a:close/>
                  <a:moveTo>
                    <a:pt x="549585" y="475124"/>
                  </a:moveTo>
                  <a:lnTo>
                    <a:pt x="549585" y="471108"/>
                  </a:lnTo>
                  <a:lnTo>
                    <a:pt x="475124" y="471108"/>
                  </a:lnTo>
                  <a:lnTo>
                    <a:pt x="475124" y="475124"/>
                  </a:lnTo>
                  <a:lnTo>
                    <a:pt x="549585" y="475124"/>
                  </a:lnTo>
                  <a:close/>
                  <a:moveTo>
                    <a:pt x="706621" y="475124"/>
                  </a:moveTo>
                  <a:lnTo>
                    <a:pt x="706621" y="471108"/>
                  </a:lnTo>
                  <a:lnTo>
                    <a:pt x="632160" y="471108"/>
                  </a:lnTo>
                  <a:lnTo>
                    <a:pt x="632160" y="475124"/>
                  </a:lnTo>
                  <a:lnTo>
                    <a:pt x="706621" y="475124"/>
                  </a:lnTo>
                  <a:close/>
                  <a:moveTo>
                    <a:pt x="785099" y="475124"/>
                  </a:moveTo>
                  <a:lnTo>
                    <a:pt x="785099" y="471108"/>
                  </a:lnTo>
                  <a:lnTo>
                    <a:pt x="710638" y="471108"/>
                  </a:lnTo>
                  <a:lnTo>
                    <a:pt x="710638" y="475124"/>
                  </a:lnTo>
                  <a:lnTo>
                    <a:pt x="785099" y="475124"/>
                  </a:lnTo>
                  <a:close/>
                  <a:moveTo>
                    <a:pt x="2045322" y="475124"/>
                  </a:moveTo>
                  <a:lnTo>
                    <a:pt x="2119784" y="475124"/>
                  </a:lnTo>
                  <a:lnTo>
                    <a:pt x="2119784" y="471108"/>
                  </a:lnTo>
                  <a:lnTo>
                    <a:pt x="2045322" y="471108"/>
                  </a:lnTo>
                  <a:lnTo>
                    <a:pt x="2045322" y="475124"/>
                  </a:lnTo>
                  <a:close/>
                  <a:moveTo>
                    <a:pt x="1884270" y="475124"/>
                  </a:moveTo>
                  <a:lnTo>
                    <a:pt x="1884270" y="471108"/>
                  </a:lnTo>
                  <a:lnTo>
                    <a:pt x="1809809" y="471108"/>
                  </a:lnTo>
                  <a:lnTo>
                    <a:pt x="1809809" y="475124"/>
                  </a:lnTo>
                  <a:lnTo>
                    <a:pt x="1884270" y="475124"/>
                  </a:lnTo>
                  <a:close/>
                  <a:moveTo>
                    <a:pt x="1805792" y="475124"/>
                  </a:moveTo>
                  <a:lnTo>
                    <a:pt x="1805792" y="471108"/>
                  </a:lnTo>
                  <a:lnTo>
                    <a:pt x="1731331" y="471108"/>
                  </a:lnTo>
                  <a:lnTo>
                    <a:pt x="1731331" y="475124"/>
                  </a:lnTo>
                  <a:lnTo>
                    <a:pt x="1805792" y="475124"/>
                  </a:lnTo>
                  <a:close/>
                  <a:moveTo>
                    <a:pt x="1177649" y="475124"/>
                  </a:moveTo>
                  <a:lnTo>
                    <a:pt x="1177649" y="471108"/>
                  </a:lnTo>
                  <a:lnTo>
                    <a:pt x="1103187" y="471108"/>
                  </a:lnTo>
                  <a:lnTo>
                    <a:pt x="1103187" y="475124"/>
                  </a:lnTo>
                  <a:lnTo>
                    <a:pt x="1177649" y="475124"/>
                  </a:lnTo>
                  <a:close/>
                  <a:moveTo>
                    <a:pt x="235514" y="471108"/>
                  </a:moveTo>
                  <a:lnTo>
                    <a:pt x="161052" y="471108"/>
                  </a:lnTo>
                  <a:lnTo>
                    <a:pt x="161052" y="475124"/>
                  </a:lnTo>
                  <a:lnTo>
                    <a:pt x="235514" y="475124"/>
                  </a:lnTo>
                  <a:lnTo>
                    <a:pt x="235514" y="471108"/>
                  </a:lnTo>
                  <a:close/>
                  <a:moveTo>
                    <a:pt x="1256207" y="475124"/>
                  </a:moveTo>
                  <a:lnTo>
                    <a:pt x="1256207" y="471108"/>
                  </a:lnTo>
                  <a:lnTo>
                    <a:pt x="1181745" y="471108"/>
                  </a:lnTo>
                  <a:lnTo>
                    <a:pt x="1181745" y="475124"/>
                  </a:lnTo>
                  <a:lnTo>
                    <a:pt x="1256207" y="475124"/>
                  </a:lnTo>
                  <a:close/>
                  <a:moveTo>
                    <a:pt x="1966764" y="475124"/>
                  </a:moveTo>
                  <a:lnTo>
                    <a:pt x="2041226" y="475124"/>
                  </a:lnTo>
                  <a:lnTo>
                    <a:pt x="2041226" y="471108"/>
                  </a:lnTo>
                  <a:lnTo>
                    <a:pt x="1966764" y="471108"/>
                  </a:lnTo>
                  <a:lnTo>
                    <a:pt x="1966764" y="475124"/>
                  </a:lnTo>
                  <a:close/>
                  <a:moveTo>
                    <a:pt x="863657" y="475124"/>
                  </a:moveTo>
                  <a:lnTo>
                    <a:pt x="863657" y="471108"/>
                  </a:lnTo>
                  <a:lnTo>
                    <a:pt x="789196" y="471108"/>
                  </a:lnTo>
                  <a:lnTo>
                    <a:pt x="789196" y="475124"/>
                  </a:lnTo>
                  <a:lnTo>
                    <a:pt x="863657" y="475124"/>
                  </a:lnTo>
                  <a:close/>
                  <a:moveTo>
                    <a:pt x="1099171" y="475124"/>
                  </a:moveTo>
                  <a:lnTo>
                    <a:pt x="1099171" y="471108"/>
                  </a:lnTo>
                  <a:lnTo>
                    <a:pt x="1024709" y="471108"/>
                  </a:lnTo>
                  <a:lnTo>
                    <a:pt x="1024709" y="475124"/>
                  </a:lnTo>
                  <a:lnTo>
                    <a:pt x="1099171" y="475124"/>
                  </a:lnTo>
                  <a:close/>
                  <a:moveTo>
                    <a:pt x="2280836" y="553602"/>
                  </a:moveTo>
                  <a:lnTo>
                    <a:pt x="2355298" y="553602"/>
                  </a:lnTo>
                  <a:lnTo>
                    <a:pt x="2355298" y="549586"/>
                  </a:lnTo>
                  <a:lnTo>
                    <a:pt x="2280836" y="549586"/>
                  </a:lnTo>
                  <a:lnTo>
                    <a:pt x="2280836" y="553602"/>
                  </a:lnTo>
                  <a:close/>
                  <a:moveTo>
                    <a:pt x="785099" y="553602"/>
                  </a:moveTo>
                  <a:lnTo>
                    <a:pt x="785099" y="549586"/>
                  </a:lnTo>
                  <a:lnTo>
                    <a:pt x="710638" y="549586"/>
                  </a:lnTo>
                  <a:lnTo>
                    <a:pt x="710638" y="553602"/>
                  </a:lnTo>
                  <a:lnTo>
                    <a:pt x="785099" y="553602"/>
                  </a:lnTo>
                  <a:close/>
                  <a:moveTo>
                    <a:pt x="1099171" y="553602"/>
                  </a:moveTo>
                  <a:lnTo>
                    <a:pt x="1099171" y="549586"/>
                  </a:lnTo>
                  <a:lnTo>
                    <a:pt x="1024709" y="549586"/>
                  </a:lnTo>
                  <a:lnTo>
                    <a:pt x="1024709" y="553602"/>
                  </a:lnTo>
                  <a:lnTo>
                    <a:pt x="1099171" y="553602"/>
                  </a:lnTo>
                  <a:close/>
                  <a:moveTo>
                    <a:pt x="1884270" y="553602"/>
                  </a:moveTo>
                  <a:lnTo>
                    <a:pt x="1884270" y="549586"/>
                  </a:lnTo>
                  <a:lnTo>
                    <a:pt x="1809809" y="549586"/>
                  </a:lnTo>
                  <a:lnTo>
                    <a:pt x="1809809" y="553602"/>
                  </a:lnTo>
                  <a:lnTo>
                    <a:pt x="1884270" y="553602"/>
                  </a:lnTo>
                  <a:close/>
                  <a:moveTo>
                    <a:pt x="2123800" y="553602"/>
                  </a:moveTo>
                  <a:lnTo>
                    <a:pt x="2198262" y="553602"/>
                  </a:lnTo>
                  <a:lnTo>
                    <a:pt x="2198262" y="549586"/>
                  </a:lnTo>
                  <a:lnTo>
                    <a:pt x="2123800" y="549586"/>
                  </a:lnTo>
                  <a:lnTo>
                    <a:pt x="2123800" y="553602"/>
                  </a:lnTo>
                  <a:close/>
                  <a:moveTo>
                    <a:pt x="942135" y="553602"/>
                  </a:moveTo>
                  <a:lnTo>
                    <a:pt x="942135" y="549586"/>
                  </a:lnTo>
                  <a:lnTo>
                    <a:pt x="867673" y="549586"/>
                  </a:lnTo>
                  <a:lnTo>
                    <a:pt x="867673" y="553602"/>
                  </a:lnTo>
                  <a:lnTo>
                    <a:pt x="942135" y="553602"/>
                  </a:lnTo>
                  <a:close/>
                  <a:moveTo>
                    <a:pt x="549585" y="549586"/>
                  </a:moveTo>
                  <a:lnTo>
                    <a:pt x="475124" y="549586"/>
                  </a:lnTo>
                  <a:lnTo>
                    <a:pt x="475124" y="553602"/>
                  </a:lnTo>
                  <a:lnTo>
                    <a:pt x="549585" y="553602"/>
                  </a:lnTo>
                  <a:lnTo>
                    <a:pt x="549585" y="549586"/>
                  </a:lnTo>
                  <a:close/>
                  <a:moveTo>
                    <a:pt x="863657" y="553602"/>
                  </a:moveTo>
                  <a:lnTo>
                    <a:pt x="863657" y="549586"/>
                  </a:lnTo>
                  <a:lnTo>
                    <a:pt x="789196" y="549586"/>
                  </a:lnTo>
                  <a:lnTo>
                    <a:pt x="789196" y="553602"/>
                  </a:lnTo>
                  <a:lnTo>
                    <a:pt x="863657" y="553602"/>
                  </a:lnTo>
                  <a:close/>
                  <a:moveTo>
                    <a:pt x="1805792" y="553602"/>
                  </a:moveTo>
                  <a:lnTo>
                    <a:pt x="1805792" y="549586"/>
                  </a:lnTo>
                  <a:lnTo>
                    <a:pt x="1731331" y="549586"/>
                  </a:lnTo>
                  <a:lnTo>
                    <a:pt x="1731331" y="553602"/>
                  </a:lnTo>
                  <a:lnTo>
                    <a:pt x="1805792" y="553602"/>
                  </a:lnTo>
                  <a:close/>
                  <a:moveTo>
                    <a:pt x="1020613" y="553602"/>
                  </a:moveTo>
                  <a:lnTo>
                    <a:pt x="1020613" y="549586"/>
                  </a:lnTo>
                  <a:lnTo>
                    <a:pt x="946151" y="549586"/>
                  </a:lnTo>
                  <a:lnTo>
                    <a:pt x="946151" y="553602"/>
                  </a:lnTo>
                  <a:lnTo>
                    <a:pt x="1020613" y="553602"/>
                  </a:lnTo>
                  <a:close/>
                  <a:moveTo>
                    <a:pt x="1491721" y="553602"/>
                  </a:moveTo>
                  <a:lnTo>
                    <a:pt x="1491721" y="549586"/>
                  </a:lnTo>
                  <a:lnTo>
                    <a:pt x="1417259" y="549586"/>
                  </a:lnTo>
                  <a:lnTo>
                    <a:pt x="1417259" y="553602"/>
                  </a:lnTo>
                  <a:lnTo>
                    <a:pt x="1491721" y="553602"/>
                  </a:lnTo>
                  <a:close/>
                  <a:moveTo>
                    <a:pt x="1966764" y="553602"/>
                  </a:moveTo>
                  <a:lnTo>
                    <a:pt x="2041226" y="553602"/>
                  </a:lnTo>
                  <a:lnTo>
                    <a:pt x="2041226" y="549586"/>
                  </a:lnTo>
                  <a:lnTo>
                    <a:pt x="1966764" y="549586"/>
                  </a:lnTo>
                  <a:lnTo>
                    <a:pt x="1966764" y="553602"/>
                  </a:lnTo>
                  <a:close/>
                  <a:moveTo>
                    <a:pt x="2045322" y="553602"/>
                  </a:moveTo>
                  <a:lnTo>
                    <a:pt x="2119784" y="553602"/>
                  </a:lnTo>
                  <a:lnTo>
                    <a:pt x="2119784" y="549586"/>
                  </a:lnTo>
                  <a:lnTo>
                    <a:pt x="2045322" y="549586"/>
                  </a:lnTo>
                  <a:lnTo>
                    <a:pt x="2045322" y="553602"/>
                  </a:lnTo>
                  <a:close/>
                  <a:moveTo>
                    <a:pt x="2202358" y="553602"/>
                  </a:moveTo>
                  <a:lnTo>
                    <a:pt x="2276820" y="553602"/>
                  </a:lnTo>
                  <a:lnTo>
                    <a:pt x="2276820" y="549586"/>
                  </a:lnTo>
                  <a:lnTo>
                    <a:pt x="2202358" y="549586"/>
                  </a:lnTo>
                  <a:lnTo>
                    <a:pt x="2202358" y="553602"/>
                  </a:lnTo>
                  <a:close/>
                  <a:moveTo>
                    <a:pt x="471108" y="549586"/>
                  </a:moveTo>
                  <a:lnTo>
                    <a:pt x="396646" y="549586"/>
                  </a:lnTo>
                  <a:lnTo>
                    <a:pt x="396646" y="553602"/>
                  </a:lnTo>
                  <a:lnTo>
                    <a:pt x="471108" y="553602"/>
                  </a:lnTo>
                  <a:lnTo>
                    <a:pt x="471108" y="549586"/>
                  </a:lnTo>
                  <a:close/>
                  <a:moveTo>
                    <a:pt x="706621" y="553602"/>
                  </a:moveTo>
                  <a:lnTo>
                    <a:pt x="706621" y="549586"/>
                  </a:lnTo>
                  <a:lnTo>
                    <a:pt x="632160" y="549586"/>
                  </a:lnTo>
                  <a:lnTo>
                    <a:pt x="632160" y="553602"/>
                  </a:lnTo>
                  <a:lnTo>
                    <a:pt x="706621" y="553602"/>
                  </a:lnTo>
                  <a:close/>
                  <a:moveTo>
                    <a:pt x="157036" y="549586"/>
                  </a:moveTo>
                  <a:lnTo>
                    <a:pt x="82574" y="549586"/>
                  </a:lnTo>
                  <a:lnTo>
                    <a:pt x="82574" y="553602"/>
                  </a:lnTo>
                  <a:lnTo>
                    <a:pt x="157036" y="553602"/>
                  </a:lnTo>
                  <a:lnTo>
                    <a:pt x="157036" y="549586"/>
                  </a:lnTo>
                  <a:close/>
                  <a:moveTo>
                    <a:pt x="1177649" y="553602"/>
                  </a:moveTo>
                  <a:lnTo>
                    <a:pt x="1177649" y="549586"/>
                  </a:lnTo>
                  <a:lnTo>
                    <a:pt x="1103187" y="549586"/>
                  </a:lnTo>
                  <a:lnTo>
                    <a:pt x="1103187" y="553602"/>
                  </a:lnTo>
                  <a:lnTo>
                    <a:pt x="1177649" y="553602"/>
                  </a:lnTo>
                  <a:close/>
                  <a:moveTo>
                    <a:pt x="1413243" y="553602"/>
                  </a:moveTo>
                  <a:lnTo>
                    <a:pt x="1413243" y="549586"/>
                  </a:lnTo>
                  <a:lnTo>
                    <a:pt x="1338781" y="549586"/>
                  </a:lnTo>
                  <a:lnTo>
                    <a:pt x="1338781" y="553602"/>
                  </a:lnTo>
                  <a:lnTo>
                    <a:pt x="1413243" y="553602"/>
                  </a:lnTo>
                  <a:close/>
                  <a:moveTo>
                    <a:pt x="1256207" y="553602"/>
                  </a:moveTo>
                  <a:lnTo>
                    <a:pt x="1256207" y="549586"/>
                  </a:lnTo>
                  <a:lnTo>
                    <a:pt x="1181745" y="549586"/>
                  </a:lnTo>
                  <a:lnTo>
                    <a:pt x="1181745" y="553602"/>
                  </a:lnTo>
                  <a:lnTo>
                    <a:pt x="1256207" y="553602"/>
                  </a:lnTo>
                  <a:close/>
                  <a:moveTo>
                    <a:pt x="314072" y="549586"/>
                  </a:moveTo>
                  <a:lnTo>
                    <a:pt x="239610" y="549586"/>
                  </a:lnTo>
                  <a:lnTo>
                    <a:pt x="239610" y="553602"/>
                  </a:lnTo>
                  <a:lnTo>
                    <a:pt x="314072" y="553602"/>
                  </a:lnTo>
                  <a:lnTo>
                    <a:pt x="314072" y="549586"/>
                  </a:lnTo>
                  <a:close/>
                  <a:moveTo>
                    <a:pt x="2359394" y="553602"/>
                  </a:moveTo>
                  <a:lnTo>
                    <a:pt x="2433856" y="553602"/>
                  </a:lnTo>
                  <a:lnTo>
                    <a:pt x="2433856" y="549586"/>
                  </a:lnTo>
                  <a:lnTo>
                    <a:pt x="2359394" y="549586"/>
                  </a:lnTo>
                  <a:lnTo>
                    <a:pt x="2359394" y="553602"/>
                  </a:lnTo>
                  <a:close/>
                  <a:moveTo>
                    <a:pt x="1334685" y="553602"/>
                  </a:moveTo>
                  <a:lnTo>
                    <a:pt x="1334685" y="549586"/>
                  </a:lnTo>
                  <a:lnTo>
                    <a:pt x="1260223" y="549586"/>
                  </a:lnTo>
                  <a:lnTo>
                    <a:pt x="1260223" y="553602"/>
                  </a:lnTo>
                  <a:lnTo>
                    <a:pt x="1334685" y="553602"/>
                  </a:lnTo>
                  <a:close/>
                  <a:moveTo>
                    <a:pt x="1727234" y="553602"/>
                  </a:moveTo>
                  <a:lnTo>
                    <a:pt x="1727234" y="549586"/>
                  </a:lnTo>
                  <a:lnTo>
                    <a:pt x="1652773" y="549586"/>
                  </a:lnTo>
                  <a:lnTo>
                    <a:pt x="1652773" y="553602"/>
                  </a:lnTo>
                  <a:lnTo>
                    <a:pt x="1727234" y="553602"/>
                  </a:lnTo>
                  <a:close/>
                  <a:moveTo>
                    <a:pt x="235514" y="549586"/>
                  </a:moveTo>
                  <a:lnTo>
                    <a:pt x="161052" y="549586"/>
                  </a:lnTo>
                  <a:lnTo>
                    <a:pt x="161052" y="553602"/>
                  </a:lnTo>
                  <a:lnTo>
                    <a:pt x="235514" y="553602"/>
                  </a:lnTo>
                  <a:lnTo>
                    <a:pt x="235514" y="549586"/>
                  </a:lnTo>
                  <a:close/>
                  <a:moveTo>
                    <a:pt x="1570198" y="553602"/>
                  </a:moveTo>
                  <a:lnTo>
                    <a:pt x="1570198" y="549586"/>
                  </a:lnTo>
                  <a:lnTo>
                    <a:pt x="1495737" y="549586"/>
                  </a:lnTo>
                  <a:lnTo>
                    <a:pt x="1495737" y="553602"/>
                  </a:lnTo>
                  <a:lnTo>
                    <a:pt x="1570198" y="553602"/>
                  </a:lnTo>
                  <a:close/>
                  <a:moveTo>
                    <a:pt x="392550" y="549586"/>
                  </a:moveTo>
                  <a:lnTo>
                    <a:pt x="318088" y="549586"/>
                  </a:lnTo>
                  <a:lnTo>
                    <a:pt x="318088" y="553602"/>
                  </a:lnTo>
                  <a:lnTo>
                    <a:pt x="392550" y="553602"/>
                  </a:lnTo>
                  <a:lnTo>
                    <a:pt x="392550" y="549586"/>
                  </a:lnTo>
                  <a:close/>
                  <a:moveTo>
                    <a:pt x="1648756" y="553602"/>
                  </a:moveTo>
                  <a:lnTo>
                    <a:pt x="1648756" y="549586"/>
                  </a:lnTo>
                  <a:lnTo>
                    <a:pt x="1574295" y="549586"/>
                  </a:lnTo>
                  <a:lnTo>
                    <a:pt x="1574295" y="553602"/>
                  </a:lnTo>
                  <a:lnTo>
                    <a:pt x="1648756" y="553602"/>
                  </a:lnTo>
                  <a:close/>
                  <a:moveTo>
                    <a:pt x="1888286" y="553602"/>
                  </a:moveTo>
                  <a:lnTo>
                    <a:pt x="1962748" y="553602"/>
                  </a:lnTo>
                  <a:lnTo>
                    <a:pt x="1962748" y="549586"/>
                  </a:lnTo>
                  <a:lnTo>
                    <a:pt x="1888286" y="549586"/>
                  </a:lnTo>
                  <a:lnTo>
                    <a:pt x="1888286" y="553602"/>
                  </a:lnTo>
                  <a:close/>
                  <a:moveTo>
                    <a:pt x="78478" y="549586"/>
                  </a:moveTo>
                  <a:lnTo>
                    <a:pt x="4016" y="549586"/>
                  </a:lnTo>
                  <a:lnTo>
                    <a:pt x="4016" y="553602"/>
                  </a:lnTo>
                  <a:lnTo>
                    <a:pt x="78478" y="553602"/>
                  </a:lnTo>
                  <a:lnTo>
                    <a:pt x="78478" y="549586"/>
                  </a:lnTo>
                  <a:close/>
                  <a:moveTo>
                    <a:pt x="628063" y="553602"/>
                  </a:moveTo>
                  <a:lnTo>
                    <a:pt x="628063" y="549586"/>
                  </a:lnTo>
                  <a:lnTo>
                    <a:pt x="553602" y="549586"/>
                  </a:lnTo>
                  <a:lnTo>
                    <a:pt x="553602" y="553602"/>
                  </a:lnTo>
                  <a:lnTo>
                    <a:pt x="628063" y="553602"/>
                  </a:lnTo>
                  <a:close/>
                  <a:moveTo>
                    <a:pt x="863657" y="632080"/>
                  </a:moveTo>
                  <a:lnTo>
                    <a:pt x="863657" y="628064"/>
                  </a:lnTo>
                  <a:lnTo>
                    <a:pt x="789196" y="628064"/>
                  </a:lnTo>
                  <a:lnTo>
                    <a:pt x="789196" y="632080"/>
                  </a:lnTo>
                  <a:lnTo>
                    <a:pt x="863657" y="632080"/>
                  </a:lnTo>
                  <a:close/>
                  <a:moveTo>
                    <a:pt x="628063" y="628064"/>
                  </a:moveTo>
                  <a:lnTo>
                    <a:pt x="553602" y="628064"/>
                  </a:lnTo>
                  <a:lnTo>
                    <a:pt x="553602" y="632080"/>
                  </a:lnTo>
                  <a:lnTo>
                    <a:pt x="628063" y="632080"/>
                  </a:lnTo>
                  <a:lnTo>
                    <a:pt x="628063" y="628064"/>
                  </a:lnTo>
                  <a:close/>
                  <a:moveTo>
                    <a:pt x="1888286" y="632080"/>
                  </a:moveTo>
                  <a:lnTo>
                    <a:pt x="1962748" y="632080"/>
                  </a:lnTo>
                  <a:lnTo>
                    <a:pt x="1962748" y="628064"/>
                  </a:lnTo>
                  <a:lnTo>
                    <a:pt x="1888286" y="628064"/>
                  </a:lnTo>
                  <a:lnTo>
                    <a:pt x="1888286" y="632080"/>
                  </a:lnTo>
                  <a:close/>
                  <a:moveTo>
                    <a:pt x="157036" y="628064"/>
                  </a:moveTo>
                  <a:lnTo>
                    <a:pt x="82574" y="628064"/>
                  </a:lnTo>
                  <a:lnTo>
                    <a:pt x="82574" y="632080"/>
                  </a:lnTo>
                  <a:lnTo>
                    <a:pt x="157036" y="632080"/>
                  </a:lnTo>
                  <a:lnTo>
                    <a:pt x="157036" y="628064"/>
                  </a:lnTo>
                  <a:close/>
                  <a:moveTo>
                    <a:pt x="549585" y="628064"/>
                  </a:moveTo>
                  <a:lnTo>
                    <a:pt x="475124" y="628064"/>
                  </a:lnTo>
                  <a:lnTo>
                    <a:pt x="475124" y="632080"/>
                  </a:lnTo>
                  <a:lnTo>
                    <a:pt x="549585" y="632080"/>
                  </a:lnTo>
                  <a:lnTo>
                    <a:pt x="549585" y="628064"/>
                  </a:lnTo>
                  <a:close/>
                  <a:moveTo>
                    <a:pt x="1805792" y="632080"/>
                  </a:moveTo>
                  <a:lnTo>
                    <a:pt x="1805792" y="628064"/>
                  </a:lnTo>
                  <a:lnTo>
                    <a:pt x="1731331" y="628064"/>
                  </a:lnTo>
                  <a:lnTo>
                    <a:pt x="1731331" y="632080"/>
                  </a:lnTo>
                  <a:lnTo>
                    <a:pt x="1805792" y="632080"/>
                  </a:lnTo>
                  <a:close/>
                  <a:moveTo>
                    <a:pt x="942135" y="632080"/>
                  </a:moveTo>
                  <a:lnTo>
                    <a:pt x="942135" y="628064"/>
                  </a:lnTo>
                  <a:lnTo>
                    <a:pt x="867673" y="628064"/>
                  </a:lnTo>
                  <a:lnTo>
                    <a:pt x="867673" y="632080"/>
                  </a:lnTo>
                  <a:lnTo>
                    <a:pt x="942135" y="632080"/>
                  </a:lnTo>
                  <a:close/>
                  <a:moveTo>
                    <a:pt x="2359394" y="632080"/>
                  </a:moveTo>
                  <a:lnTo>
                    <a:pt x="2433856" y="632080"/>
                  </a:lnTo>
                  <a:lnTo>
                    <a:pt x="2433856" y="628064"/>
                  </a:lnTo>
                  <a:lnTo>
                    <a:pt x="2359394" y="628064"/>
                  </a:lnTo>
                  <a:lnTo>
                    <a:pt x="2359394" y="632080"/>
                  </a:lnTo>
                  <a:close/>
                  <a:moveTo>
                    <a:pt x="235514" y="628064"/>
                  </a:moveTo>
                  <a:lnTo>
                    <a:pt x="161052" y="628064"/>
                  </a:lnTo>
                  <a:lnTo>
                    <a:pt x="161052" y="632080"/>
                  </a:lnTo>
                  <a:lnTo>
                    <a:pt x="235514" y="632080"/>
                  </a:lnTo>
                  <a:lnTo>
                    <a:pt x="235514" y="628064"/>
                  </a:lnTo>
                  <a:close/>
                  <a:moveTo>
                    <a:pt x="1491721" y="632080"/>
                  </a:moveTo>
                  <a:lnTo>
                    <a:pt x="1491721" y="628064"/>
                  </a:lnTo>
                  <a:lnTo>
                    <a:pt x="1417259" y="628064"/>
                  </a:lnTo>
                  <a:lnTo>
                    <a:pt x="1417259" y="632080"/>
                  </a:lnTo>
                  <a:lnTo>
                    <a:pt x="1491721" y="632080"/>
                  </a:lnTo>
                  <a:close/>
                  <a:moveTo>
                    <a:pt x="314072" y="628064"/>
                  </a:moveTo>
                  <a:lnTo>
                    <a:pt x="239610" y="628064"/>
                  </a:lnTo>
                  <a:lnTo>
                    <a:pt x="239610" y="632080"/>
                  </a:lnTo>
                  <a:lnTo>
                    <a:pt x="314072" y="632080"/>
                  </a:lnTo>
                  <a:lnTo>
                    <a:pt x="314072" y="628064"/>
                  </a:lnTo>
                  <a:close/>
                  <a:moveTo>
                    <a:pt x="785099" y="632080"/>
                  </a:moveTo>
                  <a:lnTo>
                    <a:pt x="785099" y="628064"/>
                  </a:lnTo>
                  <a:lnTo>
                    <a:pt x="710638" y="628064"/>
                  </a:lnTo>
                  <a:lnTo>
                    <a:pt x="710638" y="632080"/>
                  </a:lnTo>
                  <a:lnTo>
                    <a:pt x="785099" y="632080"/>
                  </a:lnTo>
                  <a:close/>
                  <a:moveTo>
                    <a:pt x="2045322" y="632080"/>
                  </a:moveTo>
                  <a:lnTo>
                    <a:pt x="2119784" y="632080"/>
                  </a:lnTo>
                  <a:lnTo>
                    <a:pt x="2119784" y="628064"/>
                  </a:lnTo>
                  <a:lnTo>
                    <a:pt x="2045322" y="628064"/>
                  </a:lnTo>
                  <a:lnTo>
                    <a:pt x="2045322" y="632080"/>
                  </a:lnTo>
                  <a:close/>
                  <a:moveTo>
                    <a:pt x="1020613" y="632080"/>
                  </a:moveTo>
                  <a:lnTo>
                    <a:pt x="1020613" y="628064"/>
                  </a:lnTo>
                  <a:lnTo>
                    <a:pt x="946151" y="628064"/>
                  </a:lnTo>
                  <a:lnTo>
                    <a:pt x="946151" y="632080"/>
                  </a:lnTo>
                  <a:lnTo>
                    <a:pt x="1020613" y="632080"/>
                  </a:lnTo>
                  <a:close/>
                  <a:moveTo>
                    <a:pt x="706621" y="632080"/>
                  </a:moveTo>
                  <a:lnTo>
                    <a:pt x="706621" y="628064"/>
                  </a:lnTo>
                  <a:lnTo>
                    <a:pt x="632160" y="628064"/>
                  </a:lnTo>
                  <a:lnTo>
                    <a:pt x="632160" y="632080"/>
                  </a:lnTo>
                  <a:lnTo>
                    <a:pt x="706621" y="632080"/>
                  </a:lnTo>
                  <a:close/>
                  <a:moveTo>
                    <a:pt x="471108" y="628064"/>
                  </a:moveTo>
                  <a:lnTo>
                    <a:pt x="396646" y="628064"/>
                  </a:lnTo>
                  <a:lnTo>
                    <a:pt x="396646" y="632080"/>
                  </a:lnTo>
                  <a:lnTo>
                    <a:pt x="471108" y="632080"/>
                  </a:lnTo>
                  <a:lnTo>
                    <a:pt x="471108" y="628064"/>
                  </a:lnTo>
                  <a:close/>
                  <a:moveTo>
                    <a:pt x="1413243" y="632080"/>
                  </a:moveTo>
                  <a:lnTo>
                    <a:pt x="1413243" y="628064"/>
                  </a:lnTo>
                  <a:lnTo>
                    <a:pt x="1338781" y="628064"/>
                  </a:lnTo>
                  <a:lnTo>
                    <a:pt x="1338781" y="632080"/>
                  </a:lnTo>
                  <a:lnTo>
                    <a:pt x="1413243" y="632080"/>
                  </a:lnTo>
                  <a:close/>
                  <a:moveTo>
                    <a:pt x="1256207" y="632080"/>
                  </a:moveTo>
                  <a:lnTo>
                    <a:pt x="1256207" y="628064"/>
                  </a:lnTo>
                  <a:lnTo>
                    <a:pt x="1181745" y="628064"/>
                  </a:lnTo>
                  <a:lnTo>
                    <a:pt x="1181745" y="632080"/>
                  </a:lnTo>
                  <a:lnTo>
                    <a:pt x="1256207" y="632080"/>
                  </a:lnTo>
                  <a:close/>
                  <a:moveTo>
                    <a:pt x="392550" y="628064"/>
                  </a:moveTo>
                  <a:lnTo>
                    <a:pt x="318088" y="628064"/>
                  </a:lnTo>
                  <a:lnTo>
                    <a:pt x="318088" y="632080"/>
                  </a:lnTo>
                  <a:lnTo>
                    <a:pt x="392550" y="632080"/>
                  </a:lnTo>
                  <a:lnTo>
                    <a:pt x="392550" y="628064"/>
                  </a:lnTo>
                  <a:close/>
                  <a:moveTo>
                    <a:pt x="1334685" y="632080"/>
                  </a:moveTo>
                  <a:lnTo>
                    <a:pt x="1334685" y="628064"/>
                  </a:lnTo>
                  <a:lnTo>
                    <a:pt x="1260223" y="628064"/>
                  </a:lnTo>
                  <a:lnTo>
                    <a:pt x="1260223" y="632080"/>
                  </a:lnTo>
                  <a:lnTo>
                    <a:pt x="1334685" y="632080"/>
                  </a:lnTo>
                  <a:close/>
                  <a:moveTo>
                    <a:pt x="1177649" y="632080"/>
                  </a:moveTo>
                  <a:lnTo>
                    <a:pt x="1177649" y="628064"/>
                  </a:lnTo>
                  <a:lnTo>
                    <a:pt x="1103187" y="628064"/>
                  </a:lnTo>
                  <a:lnTo>
                    <a:pt x="1103187" y="632080"/>
                  </a:lnTo>
                  <a:lnTo>
                    <a:pt x="1177649" y="632080"/>
                  </a:lnTo>
                  <a:close/>
                  <a:moveTo>
                    <a:pt x="1099171" y="632080"/>
                  </a:moveTo>
                  <a:lnTo>
                    <a:pt x="1099171" y="628064"/>
                  </a:lnTo>
                  <a:lnTo>
                    <a:pt x="1024709" y="628064"/>
                  </a:lnTo>
                  <a:lnTo>
                    <a:pt x="1024709" y="632080"/>
                  </a:lnTo>
                  <a:lnTo>
                    <a:pt x="1099171" y="632080"/>
                  </a:lnTo>
                  <a:close/>
                  <a:moveTo>
                    <a:pt x="1809809" y="632080"/>
                  </a:moveTo>
                  <a:lnTo>
                    <a:pt x="1884270" y="632080"/>
                  </a:lnTo>
                  <a:lnTo>
                    <a:pt x="1884270" y="628064"/>
                  </a:lnTo>
                  <a:lnTo>
                    <a:pt x="1809809" y="628064"/>
                  </a:lnTo>
                  <a:lnTo>
                    <a:pt x="1809809" y="632080"/>
                  </a:lnTo>
                  <a:close/>
                  <a:moveTo>
                    <a:pt x="78478" y="628064"/>
                  </a:moveTo>
                  <a:lnTo>
                    <a:pt x="4016" y="628064"/>
                  </a:lnTo>
                  <a:lnTo>
                    <a:pt x="4016" y="632080"/>
                  </a:lnTo>
                  <a:lnTo>
                    <a:pt x="78478" y="632080"/>
                  </a:lnTo>
                  <a:lnTo>
                    <a:pt x="78478" y="628064"/>
                  </a:lnTo>
                  <a:close/>
                  <a:moveTo>
                    <a:pt x="1570198" y="632080"/>
                  </a:moveTo>
                  <a:lnTo>
                    <a:pt x="1570198" y="628064"/>
                  </a:lnTo>
                  <a:lnTo>
                    <a:pt x="1495737" y="628064"/>
                  </a:lnTo>
                  <a:lnTo>
                    <a:pt x="1495737" y="632080"/>
                  </a:lnTo>
                  <a:lnTo>
                    <a:pt x="1570198" y="632080"/>
                  </a:lnTo>
                  <a:close/>
                  <a:moveTo>
                    <a:pt x="1648756" y="632080"/>
                  </a:moveTo>
                  <a:lnTo>
                    <a:pt x="1648756" y="628064"/>
                  </a:lnTo>
                  <a:lnTo>
                    <a:pt x="1574295" y="628064"/>
                  </a:lnTo>
                  <a:lnTo>
                    <a:pt x="1574295" y="632080"/>
                  </a:lnTo>
                  <a:lnTo>
                    <a:pt x="1648756" y="632080"/>
                  </a:lnTo>
                  <a:close/>
                  <a:moveTo>
                    <a:pt x="2123800" y="632080"/>
                  </a:moveTo>
                  <a:lnTo>
                    <a:pt x="2198262" y="632080"/>
                  </a:lnTo>
                  <a:lnTo>
                    <a:pt x="2198262" y="628064"/>
                  </a:lnTo>
                  <a:lnTo>
                    <a:pt x="2123800" y="628064"/>
                  </a:lnTo>
                  <a:lnTo>
                    <a:pt x="2123800" y="632080"/>
                  </a:lnTo>
                  <a:close/>
                  <a:moveTo>
                    <a:pt x="1966764" y="632080"/>
                  </a:moveTo>
                  <a:lnTo>
                    <a:pt x="2041226" y="632080"/>
                  </a:lnTo>
                  <a:lnTo>
                    <a:pt x="2041226" y="628064"/>
                  </a:lnTo>
                  <a:lnTo>
                    <a:pt x="1966764" y="628064"/>
                  </a:lnTo>
                  <a:lnTo>
                    <a:pt x="1966764" y="632080"/>
                  </a:lnTo>
                  <a:close/>
                  <a:moveTo>
                    <a:pt x="2202358" y="632080"/>
                  </a:moveTo>
                  <a:lnTo>
                    <a:pt x="2276820" y="632080"/>
                  </a:lnTo>
                  <a:lnTo>
                    <a:pt x="2276820" y="628064"/>
                  </a:lnTo>
                  <a:lnTo>
                    <a:pt x="2202358" y="628064"/>
                  </a:lnTo>
                  <a:lnTo>
                    <a:pt x="2202358" y="632080"/>
                  </a:lnTo>
                  <a:close/>
                  <a:moveTo>
                    <a:pt x="2280836" y="632080"/>
                  </a:moveTo>
                  <a:lnTo>
                    <a:pt x="2355298" y="632080"/>
                  </a:lnTo>
                  <a:lnTo>
                    <a:pt x="2355298" y="628064"/>
                  </a:lnTo>
                  <a:lnTo>
                    <a:pt x="2280836" y="628064"/>
                  </a:lnTo>
                  <a:lnTo>
                    <a:pt x="2280836" y="632080"/>
                  </a:lnTo>
                  <a:close/>
                  <a:moveTo>
                    <a:pt x="1727234" y="632080"/>
                  </a:moveTo>
                  <a:lnTo>
                    <a:pt x="1727234" y="628064"/>
                  </a:lnTo>
                  <a:lnTo>
                    <a:pt x="1652773" y="628064"/>
                  </a:lnTo>
                  <a:lnTo>
                    <a:pt x="1652773" y="632080"/>
                  </a:lnTo>
                  <a:lnTo>
                    <a:pt x="1727234" y="632080"/>
                  </a:lnTo>
                  <a:close/>
                  <a:moveTo>
                    <a:pt x="2202358" y="710638"/>
                  </a:moveTo>
                  <a:lnTo>
                    <a:pt x="2276820" y="710638"/>
                  </a:lnTo>
                  <a:lnTo>
                    <a:pt x="2276820" y="706622"/>
                  </a:lnTo>
                  <a:lnTo>
                    <a:pt x="2202358" y="706622"/>
                  </a:lnTo>
                  <a:lnTo>
                    <a:pt x="2202358" y="710638"/>
                  </a:lnTo>
                  <a:close/>
                  <a:moveTo>
                    <a:pt x="785099" y="710638"/>
                  </a:moveTo>
                  <a:lnTo>
                    <a:pt x="785099" y="706622"/>
                  </a:lnTo>
                  <a:lnTo>
                    <a:pt x="710638" y="706622"/>
                  </a:lnTo>
                  <a:lnTo>
                    <a:pt x="710638" y="710638"/>
                  </a:lnTo>
                  <a:lnTo>
                    <a:pt x="785099" y="710638"/>
                  </a:lnTo>
                  <a:close/>
                  <a:moveTo>
                    <a:pt x="863657" y="710638"/>
                  </a:moveTo>
                  <a:lnTo>
                    <a:pt x="863657" y="706622"/>
                  </a:lnTo>
                  <a:lnTo>
                    <a:pt x="789196" y="706622"/>
                  </a:lnTo>
                  <a:lnTo>
                    <a:pt x="789196" y="710638"/>
                  </a:lnTo>
                  <a:lnTo>
                    <a:pt x="863657" y="710638"/>
                  </a:lnTo>
                  <a:close/>
                  <a:moveTo>
                    <a:pt x="157036" y="706622"/>
                  </a:moveTo>
                  <a:lnTo>
                    <a:pt x="82574" y="706622"/>
                  </a:lnTo>
                  <a:lnTo>
                    <a:pt x="82574" y="710638"/>
                  </a:lnTo>
                  <a:lnTo>
                    <a:pt x="157036" y="710638"/>
                  </a:lnTo>
                  <a:lnTo>
                    <a:pt x="157036" y="706622"/>
                  </a:lnTo>
                  <a:close/>
                  <a:moveTo>
                    <a:pt x="628063" y="706622"/>
                  </a:moveTo>
                  <a:lnTo>
                    <a:pt x="553602" y="706622"/>
                  </a:lnTo>
                  <a:lnTo>
                    <a:pt x="553602" y="710638"/>
                  </a:lnTo>
                  <a:lnTo>
                    <a:pt x="628063" y="710638"/>
                  </a:lnTo>
                  <a:lnTo>
                    <a:pt x="628063" y="706622"/>
                  </a:lnTo>
                  <a:close/>
                  <a:moveTo>
                    <a:pt x="1491721" y="710638"/>
                  </a:moveTo>
                  <a:lnTo>
                    <a:pt x="1491721" y="706622"/>
                  </a:lnTo>
                  <a:lnTo>
                    <a:pt x="1417259" y="706622"/>
                  </a:lnTo>
                  <a:lnTo>
                    <a:pt x="1417259" y="710638"/>
                  </a:lnTo>
                  <a:lnTo>
                    <a:pt x="1491721" y="710638"/>
                  </a:lnTo>
                  <a:close/>
                  <a:moveTo>
                    <a:pt x="1648756" y="710638"/>
                  </a:moveTo>
                  <a:lnTo>
                    <a:pt x="1648756" y="706622"/>
                  </a:lnTo>
                  <a:lnTo>
                    <a:pt x="1574295" y="706622"/>
                  </a:lnTo>
                  <a:lnTo>
                    <a:pt x="1574295" y="710638"/>
                  </a:lnTo>
                  <a:lnTo>
                    <a:pt x="1648756" y="710638"/>
                  </a:lnTo>
                  <a:close/>
                  <a:moveTo>
                    <a:pt x="1570198" y="710638"/>
                  </a:moveTo>
                  <a:lnTo>
                    <a:pt x="1570198" y="706622"/>
                  </a:lnTo>
                  <a:lnTo>
                    <a:pt x="1495737" y="706622"/>
                  </a:lnTo>
                  <a:lnTo>
                    <a:pt x="1495737" y="710638"/>
                  </a:lnTo>
                  <a:lnTo>
                    <a:pt x="1570198" y="710638"/>
                  </a:lnTo>
                  <a:close/>
                  <a:moveTo>
                    <a:pt x="1727234" y="710638"/>
                  </a:moveTo>
                  <a:lnTo>
                    <a:pt x="1727234" y="706622"/>
                  </a:lnTo>
                  <a:lnTo>
                    <a:pt x="1652773" y="706622"/>
                  </a:lnTo>
                  <a:lnTo>
                    <a:pt x="1652773" y="710638"/>
                  </a:lnTo>
                  <a:lnTo>
                    <a:pt x="1727234" y="710638"/>
                  </a:lnTo>
                  <a:close/>
                  <a:moveTo>
                    <a:pt x="2123800" y="710638"/>
                  </a:moveTo>
                  <a:lnTo>
                    <a:pt x="2198262" y="710638"/>
                  </a:lnTo>
                  <a:lnTo>
                    <a:pt x="2198262" y="706622"/>
                  </a:lnTo>
                  <a:lnTo>
                    <a:pt x="2123800" y="706622"/>
                  </a:lnTo>
                  <a:lnTo>
                    <a:pt x="2123800" y="710638"/>
                  </a:lnTo>
                  <a:close/>
                  <a:moveTo>
                    <a:pt x="1966764" y="710638"/>
                  </a:moveTo>
                  <a:lnTo>
                    <a:pt x="2041226" y="710638"/>
                  </a:lnTo>
                  <a:lnTo>
                    <a:pt x="2041226" y="706622"/>
                  </a:lnTo>
                  <a:lnTo>
                    <a:pt x="1966764" y="706622"/>
                  </a:lnTo>
                  <a:lnTo>
                    <a:pt x="1966764" y="710638"/>
                  </a:lnTo>
                  <a:close/>
                  <a:moveTo>
                    <a:pt x="1731250" y="710638"/>
                  </a:moveTo>
                  <a:lnTo>
                    <a:pt x="1805712" y="710638"/>
                  </a:lnTo>
                  <a:lnTo>
                    <a:pt x="1805712" y="706622"/>
                  </a:lnTo>
                  <a:lnTo>
                    <a:pt x="1731250" y="706622"/>
                  </a:lnTo>
                  <a:lnTo>
                    <a:pt x="1731250" y="710638"/>
                  </a:lnTo>
                  <a:close/>
                  <a:moveTo>
                    <a:pt x="549585" y="706622"/>
                  </a:moveTo>
                  <a:lnTo>
                    <a:pt x="475124" y="706622"/>
                  </a:lnTo>
                  <a:lnTo>
                    <a:pt x="475124" y="710638"/>
                  </a:lnTo>
                  <a:lnTo>
                    <a:pt x="549585" y="710638"/>
                  </a:lnTo>
                  <a:lnTo>
                    <a:pt x="549585" y="706622"/>
                  </a:lnTo>
                  <a:close/>
                  <a:moveTo>
                    <a:pt x="392550" y="706622"/>
                  </a:moveTo>
                  <a:lnTo>
                    <a:pt x="318088" y="706622"/>
                  </a:lnTo>
                  <a:lnTo>
                    <a:pt x="318088" y="710638"/>
                  </a:lnTo>
                  <a:lnTo>
                    <a:pt x="392550" y="710638"/>
                  </a:lnTo>
                  <a:lnTo>
                    <a:pt x="392550" y="706622"/>
                  </a:lnTo>
                  <a:close/>
                  <a:moveTo>
                    <a:pt x="314072" y="706622"/>
                  </a:moveTo>
                  <a:lnTo>
                    <a:pt x="239610" y="706622"/>
                  </a:lnTo>
                  <a:lnTo>
                    <a:pt x="239610" y="710638"/>
                  </a:lnTo>
                  <a:lnTo>
                    <a:pt x="314072" y="710638"/>
                  </a:lnTo>
                  <a:lnTo>
                    <a:pt x="314072" y="706622"/>
                  </a:lnTo>
                  <a:close/>
                  <a:moveTo>
                    <a:pt x="1413243" y="710638"/>
                  </a:moveTo>
                  <a:lnTo>
                    <a:pt x="1413243" y="706622"/>
                  </a:lnTo>
                  <a:lnTo>
                    <a:pt x="1338781" y="706622"/>
                  </a:lnTo>
                  <a:lnTo>
                    <a:pt x="1338781" y="710638"/>
                  </a:lnTo>
                  <a:lnTo>
                    <a:pt x="1413243" y="710638"/>
                  </a:lnTo>
                  <a:close/>
                  <a:moveTo>
                    <a:pt x="2045322" y="710638"/>
                  </a:moveTo>
                  <a:lnTo>
                    <a:pt x="2119784" y="710638"/>
                  </a:lnTo>
                  <a:lnTo>
                    <a:pt x="2119784" y="706622"/>
                  </a:lnTo>
                  <a:lnTo>
                    <a:pt x="2045322" y="706622"/>
                  </a:lnTo>
                  <a:lnTo>
                    <a:pt x="2045322" y="710638"/>
                  </a:lnTo>
                  <a:close/>
                  <a:moveTo>
                    <a:pt x="1334685" y="710638"/>
                  </a:moveTo>
                  <a:lnTo>
                    <a:pt x="1334685" y="706622"/>
                  </a:lnTo>
                  <a:lnTo>
                    <a:pt x="1260223" y="706622"/>
                  </a:lnTo>
                  <a:lnTo>
                    <a:pt x="1260223" y="710638"/>
                  </a:lnTo>
                  <a:lnTo>
                    <a:pt x="1334685" y="710638"/>
                  </a:lnTo>
                  <a:close/>
                  <a:moveTo>
                    <a:pt x="78478" y="706622"/>
                  </a:moveTo>
                  <a:lnTo>
                    <a:pt x="4016" y="706622"/>
                  </a:lnTo>
                  <a:lnTo>
                    <a:pt x="4016" y="710638"/>
                  </a:lnTo>
                  <a:lnTo>
                    <a:pt x="78478" y="710638"/>
                  </a:lnTo>
                  <a:lnTo>
                    <a:pt x="78478" y="706622"/>
                  </a:lnTo>
                  <a:close/>
                  <a:moveTo>
                    <a:pt x="1888286" y="710638"/>
                  </a:moveTo>
                  <a:lnTo>
                    <a:pt x="1962748" y="710638"/>
                  </a:lnTo>
                  <a:lnTo>
                    <a:pt x="1962748" y="706622"/>
                  </a:lnTo>
                  <a:lnTo>
                    <a:pt x="1888286" y="706622"/>
                  </a:lnTo>
                  <a:lnTo>
                    <a:pt x="1888286" y="710638"/>
                  </a:lnTo>
                  <a:close/>
                  <a:moveTo>
                    <a:pt x="1099171" y="710638"/>
                  </a:moveTo>
                  <a:lnTo>
                    <a:pt x="1099171" y="706622"/>
                  </a:lnTo>
                  <a:lnTo>
                    <a:pt x="1024709" y="706622"/>
                  </a:lnTo>
                  <a:lnTo>
                    <a:pt x="1024709" y="710638"/>
                  </a:lnTo>
                  <a:lnTo>
                    <a:pt x="1099171" y="710638"/>
                  </a:lnTo>
                  <a:close/>
                  <a:moveTo>
                    <a:pt x="471108" y="706622"/>
                  </a:moveTo>
                  <a:lnTo>
                    <a:pt x="396646" y="706622"/>
                  </a:lnTo>
                  <a:lnTo>
                    <a:pt x="396646" y="710638"/>
                  </a:lnTo>
                  <a:lnTo>
                    <a:pt x="471108" y="710638"/>
                  </a:lnTo>
                  <a:lnTo>
                    <a:pt x="471108" y="706622"/>
                  </a:lnTo>
                  <a:close/>
                  <a:moveTo>
                    <a:pt x="942135" y="710638"/>
                  </a:moveTo>
                  <a:lnTo>
                    <a:pt x="942135" y="706622"/>
                  </a:lnTo>
                  <a:lnTo>
                    <a:pt x="867673" y="706622"/>
                  </a:lnTo>
                  <a:lnTo>
                    <a:pt x="867673" y="710638"/>
                  </a:lnTo>
                  <a:lnTo>
                    <a:pt x="942135" y="710638"/>
                  </a:lnTo>
                  <a:close/>
                  <a:moveTo>
                    <a:pt x="235514" y="706622"/>
                  </a:moveTo>
                  <a:lnTo>
                    <a:pt x="161052" y="706622"/>
                  </a:lnTo>
                  <a:lnTo>
                    <a:pt x="161052" y="710638"/>
                  </a:lnTo>
                  <a:lnTo>
                    <a:pt x="235514" y="710638"/>
                  </a:lnTo>
                  <a:lnTo>
                    <a:pt x="235514" y="706622"/>
                  </a:lnTo>
                  <a:close/>
                  <a:moveTo>
                    <a:pt x="1020613" y="710638"/>
                  </a:moveTo>
                  <a:lnTo>
                    <a:pt x="1020613" y="706622"/>
                  </a:lnTo>
                  <a:lnTo>
                    <a:pt x="946151" y="706622"/>
                  </a:lnTo>
                  <a:lnTo>
                    <a:pt x="946151" y="710638"/>
                  </a:lnTo>
                  <a:lnTo>
                    <a:pt x="1020613" y="710638"/>
                  </a:lnTo>
                  <a:close/>
                  <a:moveTo>
                    <a:pt x="1256207" y="710638"/>
                  </a:moveTo>
                  <a:lnTo>
                    <a:pt x="1256207" y="706622"/>
                  </a:lnTo>
                  <a:lnTo>
                    <a:pt x="1181745" y="706622"/>
                  </a:lnTo>
                  <a:lnTo>
                    <a:pt x="1181745" y="710638"/>
                  </a:lnTo>
                  <a:lnTo>
                    <a:pt x="1256207" y="710638"/>
                  </a:lnTo>
                  <a:close/>
                  <a:moveTo>
                    <a:pt x="706621" y="706622"/>
                  </a:moveTo>
                  <a:lnTo>
                    <a:pt x="632160" y="706622"/>
                  </a:lnTo>
                  <a:lnTo>
                    <a:pt x="632160" y="710638"/>
                  </a:lnTo>
                  <a:lnTo>
                    <a:pt x="706621" y="710638"/>
                  </a:lnTo>
                  <a:lnTo>
                    <a:pt x="706621" y="706622"/>
                  </a:lnTo>
                  <a:close/>
                  <a:moveTo>
                    <a:pt x="2359394" y="710638"/>
                  </a:moveTo>
                  <a:lnTo>
                    <a:pt x="2433856" y="710638"/>
                  </a:lnTo>
                  <a:lnTo>
                    <a:pt x="2433856" y="706622"/>
                  </a:lnTo>
                  <a:lnTo>
                    <a:pt x="2359394" y="706622"/>
                  </a:lnTo>
                  <a:lnTo>
                    <a:pt x="2359394" y="710638"/>
                  </a:lnTo>
                  <a:close/>
                  <a:moveTo>
                    <a:pt x="1809809" y="710638"/>
                  </a:moveTo>
                  <a:lnTo>
                    <a:pt x="1884270" y="710638"/>
                  </a:lnTo>
                  <a:lnTo>
                    <a:pt x="1884270" y="706622"/>
                  </a:lnTo>
                  <a:lnTo>
                    <a:pt x="1809809" y="706622"/>
                  </a:lnTo>
                  <a:lnTo>
                    <a:pt x="1809809" y="710638"/>
                  </a:lnTo>
                  <a:close/>
                  <a:moveTo>
                    <a:pt x="2280836" y="710638"/>
                  </a:moveTo>
                  <a:lnTo>
                    <a:pt x="2355298" y="710638"/>
                  </a:lnTo>
                  <a:lnTo>
                    <a:pt x="2355298" y="706622"/>
                  </a:lnTo>
                  <a:lnTo>
                    <a:pt x="2280836" y="706622"/>
                  </a:lnTo>
                  <a:lnTo>
                    <a:pt x="2280836" y="710638"/>
                  </a:lnTo>
                  <a:close/>
                  <a:moveTo>
                    <a:pt x="1177649" y="710638"/>
                  </a:moveTo>
                  <a:lnTo>
                    <a:pt x="1177649" y="706622"/>
                  </a:lnTo>
                  <a:lnTo>
                    <a:pt x="1103187" y="706622"/>
                  </a:lnTo>
                  <a:lnTo>
                    <a:pt x="1103187" y="710638"/>
                  </a:lnTo>
                  <a:lnTo>
                    <a:pt x="1177649" y="710638"/>
                  </a:lnTo>
                  <a:close/>
                  <a:moveTo>
                    <a:pt x="1652773" y="785100"/>
                  </a:moveTo>
                  <a:lnTo>
                    <a:pt x="1652773" y="789116"/>
                  </a:lnTo>
                  <a:lnTo>
                    <a:pt x="1727234" y="789116"/>
                  </a:lnTo>
                  <a:lnTo>
                    <a:pt x="1727234" y="785100"/>
                  </a:lnTo>
                  <a:lnTo>
                    <a:pt x="1652773" y="785100"/>
                  </a:lnTo>
                  <a:close/>
                  <a:moveTo>
                    <a:pt x="1495737" y="785100"/>
                  </a:moveTo>
                  <a:lnTo>
                    <a:pt x="1495737" y="789116"/>
                  </a:lnTo>
                  <a:lnTo>
                    <a:pt x="1570198" y="789116"/>
                  </a:lnTo>
                  <a:lnTo>
                    <a:pt x="1570198" y="785100"/>
                  </a:lnTo>
                  <a:lnTo>
                    <a:pt x="1495737" y="785100"/>
                  </a:lnTo>
                  <a:close/>
                  <a:moveTo>
                    <a:pt x="2359394" y="789116"/>
                  </a:moveTo>
                  <a:lnTo>
                    <a:pt x="2433856" y="789116"/>
                  </a:lnTo>
                  <a:lnTo>
                    <a:pt x="2433856" y="785100"/>
                  </a:lnTo>
                  <a:lnTo>
                    <a:pt x="2359394" y="785100"/>
                  </a:lnTo>
                  <a:lnTo>
                    <a:pt x="2359394" y="789116"/>
                  </a:lnTo>
                  <a:close/>
                  <a:moveTo>
                    <a:pt x="1338701" y="785100"/>
                  </a:moveTo>
                  <a:lnTo>
                    <a:pt x="1338701" y="789116"/>
                  </a:lnTo>
                  <a:lnTo>
                    <a:pt x="1413162" y="789116"/>
                  </a:lnTo>
                  <a:lnTo>
                    <a:pt x="1413162" y="785100"/>
                  </a:lnTo>
                  <a:lnTo>
                    <a:pt x="1338701" y="785100"/>
                  </a:lnTo>
                  <a:close/>
                  <a:moveTo>
                    <a:pt x="1417259" y="785100"/>
                  </a:moveTo>
                  <a:lnTo>
                    <a:pt x="1417259" y="789116"/>
                  </a:lnTo>
                  <a:lnTo>
                    <a:pt x="1491721" y="789116"/>
                  </a:lnTo>
                  <a:lnTo>
                    <a:pt x="1491721" y="785100"/>
                  </a:lnTo>
                  <a:lnTo>
                    <a:pt x="1417259" y="785100"/>
                  </a:lnTo>
                  <a:close/>
                  <a:moveTo>
                    <a:pt x="2045322" y="789116"/>
                  </a:moveTo>
                  <a:lnTo>
                    <a:pt x="2119784" y="789116"/>
                  </a:lnTo>
                  <a:lnTo>
                    <a:pt x="2119784" y="785100"/>
                  </a:lnTo>
                  <a:lnTo>
                    <a:pt x="2045322" y="785100"/>
                  </a:lnTo>
                  <a:lnTo>
                    <a:pt x="2045322" y="789116"/>
                  </a:lnTo>
                  <a:close/>
                  <a:moveTo>
                    <a:pt x="706621" y="785100"/>
                  </a:moveTo>
                  <a:lnTo>
                    <a:pt x="632160" y="785100"/>
                  </a:lnTo>
                  <a:lnTo>
                    <a:pt x="632160" y="789116"/>
                  </a:lnTo>
                  <a:lnTo>
                    <a:pt x="706621" y="789116"/>
                  </a:lnTo>
                  <a:lnTo>
                    <a:pt x="706621" y="785100"/>
                  </a:lnTo>
                  <a:close/>
                  <a:moveTo>
                    <a:pt x="1260223" y="785100"/>
                  </a:moveTo>
                  <a:lnTo>
                    <a:pt x="1260223" y="789116"/>
                  </a:lnTo>
                  <a:lnTo>
                    <a:pt x="1334685" y="789116"/>
                  </a:lnTo>
                  <a:lnTo>
                    <a:pt x="1334685" y="785100"/>
                  </a:lnTo>
                  <a:lnTo>
                    <a:pt x="1260223" y="785100"/>
                  </a:lnTo>
                  <a:close/>
                  <a:moveTo>
                    <a:pt x="1731250" y="789116"/>
                  </a:moveTo>
                  <a:lnTo>
                    <a:pt x="1805712" y="789116"/>
                  </a:lnTo>
                  <a:lnTo>
                    <a:pt x="1805712" y="785100"/>
                  </a:lnTo>
                  <a:lnTo>
                    <a:pt x="1731250" y="785100"/>
                  </a:lnTo>
                  <a:lnTo>
                    <a:pt x="1731250" y="789116"/>
                  </a:lnTo>
                  <a:close/>
                  <a:moveTo>
                    <a:pt x="157036" y="785100"/>
                  </a:moveTo>
                  <a:lnTo>
                    <a:pt x="82574" y="785100"/>
                  </a:lnTo>
                  <a:lnTo>
                    <a:pt x="82574" y="789116"/>
                  </a:lnTo>
                  <a:lnTo>
                    <a:pt x="157036" y="789116"/>
                  </a:lnTo>
                  <a:lnTo>
                    <a:pt x="157036" y="785100"/>
                  </a:lnTo>
                  <a:close/>
                  <a:moveTo>
                    <a:pt x="1966764" y="789116"/>
                  </a:moveTo>
                  <a:lnTo>
                    <a:pt x="2041226" y="789116"/>
                  </a:lnTo>
                  <a:lnTo>
                    <a:pt x="2041226" y="785100"/>
                  </a:lnTo>
                  <a:lnTo>
                    <a:pt x="1966764" y="785100"/>
                  </a:lnTo>
                  <a:lnTo>
                    <a:pt x="1966764" y="789116"/>
                  </a:lnTo>
                  <a:close/>
                  <a:moveTo>
                    <a:pt x="2123800" y="789116"/>
                  </a:moveTo>
                  <a:lnTo>
                    <a:pt x="2198262" y="789116"/>
                  </a:lnTo>
                  <a:lnTo>
                    <a:pt x="2198262" y="785100"/>
                  </a:lnTo>
                  <a:lnTo>
                    <a:pt x="2123800" y="785100"/>
                  </a:lnTo>
                  <a:lnTo>
                    <a:pt x="2123800" y="789116"/>
                  </a:lnTo>
                  <a:close/>
                  <a:moveTo>
                    <a:pt x="1574215" y="785100"/>
                  </a:moveTo>
                  <a:lnTo>
                    <a:pt x="1574215" y="789116"/>
                  </a:lnTo>
                  <a:lnTo>
                    <a:pt x="1648676" y="789116"/>
                  </a:lnTo>
                  <a:lnTo>
                    <a:pt x="1648676" y="785100"/>
                  </a:lnTo>
                  <a:lnTo>
                    <a:pt x="1574215" y="785100"/>
                  </a:lnTo>
                  <a:close/>
                  <a:moveTo>
                    <a:pt x="789115" y="785100"/>
                  </a:moveTo>
                  <a:lnTo>
                    <a:pt x="789115" y="789116"/>
                  </a:lnTo>
                  <a:lnTo>
                    <a:pt x="863577" y="789116"/>
                  </a:lnTo>
                  <a:lnTo>
                    <a:pt x="863577" y="785100"/>
                  </a:lnTo>
                  <a:lnTo>
                    <a:pt x="789115" y="785100"/>
                  </a:lnTo>
                  <a:close/>
                  <a:moveTo>
                    <a:pt x="867673" y="785100"/>
                  </a:moveTo>
                  <a:lnTo>
                    <a:pt x="867673" y="789116"/>
                  </a:lnTo>
                  <a:lnTo>
                    <a:pt x="942135" y="789116"/>
                  </a:lnTo>
                  <a:lnTo>
                    <a:pt x="942135" y="785100"/>
                  </a:lnTo>
                  <a:lnTo>
                    <a:pt x="867673" y="785100"/>
                  </a:lnTo>
                  <a:close/>
                  <a:moveTo>
                    <a:pt x="2202358" y="789116"/>
                  </a:moveTo>
                  <a:lnTo>
                    <a:pt x="2276820" y="789116"/>
                  </a:lnTo>
                  <a:lnTo>
                    <a:pt x="2276820" y="785100"/>
                  </a:lnTo>
                  <a:lnTo>
                    <a:pt x="2202358" y="785100"/>
                  </a:lnTo>
                  <a:lnTo>
                    <a:pt x="2202358" y="789116"/>
                  </a:lnTo>
                  <a:close/>
                  <a:moveTo>
                    <a:pt x="2280836" y="789116"/>
                  </a:moveTo>
                  <a:lnTo>
                    <a:pt x="2355298" y="789116"/>
                  </a:lnTo>
                  <a:lnTo>
                    <a:pt x="2355298" y="785100"/>
                  </a:lnTo>
                  <a:lnTo>
                    <a:pt x="2280836" y="785100"/>
                  </a:lnTo>
                  <a:lnTo>
                    <a:pt x="2280836" y="789116"/>
                  </a:lnTo>
                  <a:close/>
                  <a:moveTo>
                    <a:pt x="1181665" y="785100"/>
                  </a:moveTo>
                  <a:lnTo>
                    <a:pt x="1181665" y="789116"/>
                  </a:lnTo>
                  <a:lnTo>
                    <a:pt x="1256127" y="789116"/>
                  </a:lnTo>
                  <a:lnTo>
                    <a:pt x="1256127" y="785100"/>
                  </a:lnTo>
                  <a:lnTo>
                    <a:pt x="1181665" y="785100"/>
                  </a:lnTo>
                  <a:close/>
                  <a:moveTo>
                    <a:pt x="314072" y="785100"/>
                  </a:moveTo>
                  <a:lnTo>
                    <a:pt x="239610" y="785100"/>
                  </a:lnTo>
                  <a:lnTo>
                    <a:pt x="239610" y="789116"/>
                  </a:lnTo>
                  <a:lnTo>
                    <a:pt x="314072" y="789116"/>
                  </a:lnTo>
                  <a:lnTo>
                    <a:pt x="314072" y="785100"/>
                  </a:lnTo>
                  <a:close/>
                  <a:moveTo>
                    <a:pt x="471108" y="785100"/>
                  </a:moveTo>
                  <a:lnTo>
                    <a:pt x="396646" y="785100"/>
                  </a:lnTo>
                  <a:lnTo>
                    <a:pt x="396646" y="789116"/>
                  </a:lnTo>
                  <a:lnTo>
                    <a:pt x="471108" y="789116"/>
                  </a:lnTo>
                  <a:lnTo>
                    <a:pt x="471108" y="785100"/>
                  </a:lnTo>
                  <a:close/>
                  <a:moveTo>
                    <a:pt x="1024629" y="785100"/>
                  </a:moveTo>
                  <a:lnTo>
                    <a:pt x="1024629" y="789116"/>
                  </a:lnTo>
                  <a:lnTo>
                    <a:pt x="1099091" y="789116"/>
                  </a:lnTo>
                  <a:lnTo>
                    <a:pt x="1099091" y="785100"/>
                  </a:lnTo>
                  <a:lnTo>
                    <a:pt x="1024629" y="785100"/>
                  </a:lnTo>
                  <a:close/>
                  <a:moveTo>
                    <a:pt x="1103187" y="785100"/>
                  </a:moveTo>
                  <a:lnTo>
                    <a:pt x="1103187" y="789116"/>
                  </a:lnTo>
                  <a:lnTo>
                    <a:pt x="1177649" y="789116"/>
                  </a:lnTo>
                  <a:lnTo>
                    <a:pt x="1177649" y="785100"/>
                  </a:lnTo>
                  <a:lnTo>
                    <a:pt x="1103187" y="785100"/>
                  </a:lnTo>
                  <a:close/>
                  <a:moveTo>
                    <a:pt x="235514" y="785100"/>
                  </a:moveTo>
                  <a:lnTo>
                    <a:pt x="161052" y="785100"/>
                  </a:lnTo>
                  <a:lnTo>
                    <a:pt x="161052" y="789116"/>
                  </a:lnTo>
                  <a:lnTo>
                    <a:pt x="235514" y="789116"/>
                  </a:lnTo>
                  <a:lnTo>
                    <a:pt x="235514" y="785100"/>
                  </a:lnTo>
                  <a:close/>
                  <a:moveTo>
                    <a:pt x="1809809" y="789116"/>
                  </a:moveTo>
                  <a:lnTo>
                    <a:pt x="1884270" y="789116"/>
                  </a:lnTo>
                  <a:lnTo>
                    <a:pt x="1884270" y="785100"/>
                  </a:lnTo>
                  <a:lnTo>
                    <a:pt x="1809809" y="785100"/>
                  </a:lnTo>
                  <a:lnTo>
                    <a:pt x="1809809" y="789116"/>
                  </a:lnTo>
                  <a:close/>
                  <a:moveTo>
                    <a:pt x="1888286" y="789116"/>
                  </a:moveTo>
                  <a:lnTo>
                    <a:pt x="1962748" y="789116"/>
                  </a:lnTo>
                  <a:lnTo>
                    <a:pt x="1962748" y="785100"/>
                  </a:lnTo>
                  <a:lnTo>
                    <a:pt x="1888286" y="785100"/>
                  </a:lnTo>
                  <a:lnTo>
                    <a:pt x="1888286" y="789116"/>
                  </a:lnTo>
                  <a:close/>
                  <a:moveTo>
                    <a:pt x="946151" y="785100"/>
                  </a:moveTo>
                  <a:lnTo>
                    <a:pt x="946151" y="789116"/>
                  </a:lnTo>
                  <a:lnTo>
                    <a:pt x="1020613" y="789116"/>
                  </a:lnTo>
                  <a:lnTo>
                    <a:pt x="1020613" y="785100"/>
                  </a:lnTo>
                  <a:lnTo>
                    <a:pt x="946151" y="785100"/>
                  </a:lnTo>
                  <a:close/>
                  <a:moveTo>
                    <a:pt x="710638" y="785100"/>
                  </a:moveTo>
                  <a:lnTo>
                    <a:pt x="710638" y="789116"/>
                  </a:lnTo>
                  <a:lnTo>
                    <a:pt x="785099" y="789116"/>
                  </a:lnTo>
                  <a:lnTo>
                    <a:pt x="785099" y="785100"/>
                  </a:lnTo>
                  <a:lnTo>
                    <a:pt x="710638" y="785100"/>
                  </a:lnTo>
                  <a:close/>
                  <a:moveTo>
                    <a:pt x="549585" y="785100"/>
                  </a:moveTo>
                  <a:lnTo>
                    <a:pt x="475124" y="785100"/>
                  </a:lnTo>
                  <a:lnTo>
                    <a:pt x="475124" y="789116"/>
                  </a:lnTo>
                  <a:lnTo>
                    <a:pt x="549585" y="789116"/>
                  </a:lnTo>
                  <a:lnTo>
                    <a:pt x="549585" y="785100"/>
                  </a:lnTo>
                  <a:close/>
                  <a:moveTo>
                    <a:pt x="392550" y="785100"/>
                  </a:moveTo>
                  <a:lnTo>
                    <a:pt x="318088" y="785100"/>
                  </a:lnTo>
                  <a:lnTo>
                    <a:pt x="318088" y="789116"/>
                  </a:lnTo>
                  <a:lnTo>
                    <a:pt x="392550" y="789116"/>
                  </a:lnTo>
                  <a:lnTo>
                    <a:pt x="392550" y="785100"/>
                  </a:lnTo>
                  <a:close/>
                  <a:moveTo>
                    <a:pt x="78478" y="785100"/>
                  </a:moveTo>
                  <a:lnTo>
                    <a:pt x="4016" y="785100"/>
                  </a:lnTo>
                  <a:lnTo>
                    <a:pt x="4016" y="789116"/>
                  </a:lnTo>
                  <a:lnTo>
                    <a:pt x="78478" y="789116"/>
                  </a:lnTo>
                  <a:lnTo>
                    <a:pt x="78478" y="785100"/>
                  </a:lnTo>
                  <a:close/>
                  <a:moveTo>
                    <a:pt x="628063" y="785100"/>
                  </a:moveTo>
                  <a:lnTo>
                    <a:pt x="553602" y="785100"/>
                  </a:lnTo>
                  <a:lnTo>
                    <a:pt x="553602" y="789116"/>
                  </a:lnTo>
                  <a:lnTo>
                    <a:pt x="628063" y="789116"/>
                  </a:lnTo>
                  <a:lnTo>
                    <a:pt x="628063" y="785100"/>
                  </a:lnTo>
                  <a:close/>
                  <a:moveTo>
                    <a:pt x="628063" y="863658"/>
                  </a:moveTo>
                  <a:lnTo>
                    <a:pt x="553602" y="863658"/>
                  </a:lnTo>
                  <a:lnTo>
                    <a:pt x="553602" y="867674"/>
                  </a:lnTo>
                  <a:lnTo>
                    <a:pt x="628063" y="867674"/>
                  </a:lnTo>
                  <a:lnTo>
                    <a:pt x="628063" y="863658"/>
                  </a:lnTo>
                  <a:close/>
                  <a:moveTo>
                    <a:pt x="1417259" y="863658"/>
                  </a:moveTo>
                  <a:lnTo>
                    <a:pt x="1417259" y="867674"/>
                  </a:lnTo>
                  <a:lnTo>
                    <a:pt x="1491721" y="867674"/>
                  </a:lnTo>
                  <a:lnTo>
                    <a:pt x="1491721" y="863658"/>
                  </a:lnTo>
                  <a:lnTo>
                    <a:pt x="1417259" y="863658"/>
                  </a:lnTo>
                  <a:close/>
                  <a:moveTo>
                    <a:pt x="1024629" y="863658"/>
                  </a:moveTo>
                  <a:lnTo>
                    <a:pt x="1024629" y="867674"/>
                  </a:lnTo>
                  <a:lnTo>
                    <a:pt x="1099091" y="867674"/>
                  </a:lnTo>
                  <a:lnTo>
                    <a:pt x="1099091" y="863658"/>
                  </a:lnTo>
                  <a:lnTo>
                    <a:pt x="1024629" y="863658"/>
                  </a:lnTo>
                  <a:close/>
                  <a:moveTo>
                    <a:pt x="946151" y="863658"/>
                  </a:moveTo>
                  <a:lnTo>
                    <a:pt x="946151" y="867674"/>
                  </a:lnTo>
                  <a:lnTo>
                    <a:pt x="1020613" y="867674"/>
                  </a:lnTo>
                  <a:lnTo>
                    <a:pt x="1020613" y="863658"/>
                  </a:lnTo>
                  <a:lnTo>
                    <a:pt x="946151" y="863658"/>
                  </a:lnTo>
                  <a:close/>
                  <a:moveTo>
                    <a:pt x="1103187" y="863658"/>
                  </a:moveTo>
                  <a:lnTo>
                    <a:pt x="1103187" y="867674"/>
                  </a:lnTo>
                  <a:lnTo>
                    <a:pt x="1177649" y="867674"/>
                  </a:lnTo>
                  <a:lnTo>
                    <a:pt x="1177649" y="863658"/>
                  </a:lnTo>
                  <a:lnTo>
                    <a:pt x="1103187" y="863658"/>
                  </a:lnTo>
                  <a:close/>
                  <a:moveTo>
                    <a:pt x="867673" y="863658"/>
                  </a:moveTo>
                  <a:lnTo>
                    <a:pt x="867673" y="867674"/>
                  </a:lnTo>
                  <a:lnTo>
                    <a:pt x="942135" y="867674"/>
                  </a:lnTo>
                  <a:lnTo>
                    <a:pt x="942135" y="863658"/>
                  </a:lnTo>
                  <a:lnTo>
                    <a:pt x="867673" y="863658"/>
                  </a:lnTo>
                  <a:close/>
                  <a:moveTo>
                    <a:pt x="2359394" y="867674"/>
                  </a:moveTo>
                  <a:lnTo>
                    <a:pt x="2433856" y="867674"/>
                  </a:lnTo>
                  <a:lnTo>
                    <a:pt x="2433856" y="863658"/>
                  </a:lnTo>
                  <a:lnTo>
                    <a:pt x="2359394" y="863658"/>
                  </a:lnTo>
                  <a:lnTo>
                    <a:pt x="2359394" y="867674"/>
                  </a:lnTo>
                  <a:close/>
                  <a:moveTo>
                    <a:pt x="632080" y="863658"/>
                  </a:moveTo>
                  <a:lnTo>
                    <a:pt x="632080" y="867674"/>
                  </a:lnTo>
                  <a:lnTo>
                    <a:pt x="706541" y="867674"/>
                  </a:lnTo>
                  <a:lnTo>
                    <a:pt x="706541" y="863658"/>
                  </a:lnTo>
                  <a:lnTo>
                    <a:pt x="632080" y="863658"/>
                  </a:lnTo>
                  <a:close/>
                  <a:moveTo>
                    <a:pt x="789115" y="863658"/>
                  </a:moveTo>
                  <a:lnTo>
                    <a:pt x="789115" y="867674"/>
                  </a:lnTo>
                  <a:lnTo>
                    <a:pt x="863577" y="867674"/>
                  </a:lnTo>
                  <a:lnTo>
                    <a:pt x="863577" y="863658"/>
                  </a:lnTo>
                  <a:lnTo>
                    <a:pt x="789115" y="863658"/>
                  </a:lnTo>
                  <a:close/>
                  <a:moveTo>
                    <a:pt x="710638" y="863658"/>
                  </a:moveTo>
                  <a:lnTo>
                    <a:pt x="710638" y="867674"/>
                  </a:lnTo>
                  <a:lnTo>
                    <a:pt x="785099" y="867674"/>
                  </a:lnTo>
                  <a:lnTo>
                    <a:pt x="785099" y="863658"/>
                  </a:lnTo>
                  <a:lnTo>
                    <a:pt x="710638" y="863658"/>
                  </a:lnTo>
                  <a:close/>
                  <a:moveTo>
                    <a:pt x="1574215" y="863658"/>
                  </a:moveTo>
                  <a:lnTo>
                    <a:pt x="1574215" y="867674"/>
                  </a:lnTo>
                  <a:lnTo>
                    <a:pt x="1648676" y="867674"/>
                  </a:lnTo>
                  <a:lnTo>
                    <a:pt x="1648676" y="863658"/>
                  </a:lnTo>
                  <a:lnTo>
                    <a:pt x="1574215" y="863658"/>
                  </a:lnTo>
                  <a:close/>
                  <a:moveTo>
                    <a:pt x="1731250" y="863658"/>
                  </a:moveTo>
                  <a:lnTo>
                    <a:pt x="1731250" y="867674"/>
                  </a:lnTo>
                  <a:lnTo>
                    <a:pt x="1805712" y="867674"/>
                  </a:lnTo>
                  <a:lnTo>
                    <a:pt x="1805712" y="863658"/>
                  </a:lnTo>
                  <a:lnTo>
                    <a:pt x="1731250" y="863658"/>
                  </a:lnTo>
                  <a:close/>
                  <a:moveTo>
                    <a:pt x="1652773" y="863658"/>
                  </a:moveTo>
                  <a:lnTo>
                    <a:pt x="1652773" y="867674"/>
                  </a:lnTo>
                  <a:lnTo>
                    <a:pt x="1727234" y="867674"/>
                  </a:lnTo>
                  <a:lnTo>
                    <a:pt x="1727234" y="863658"/>
                  </a:lnTo>
                  <a:lnTo>
                    <a:pt x="1652773" y="863658"/>
                  </a:lnTo>
                  <a:close/>
                  <a:moveTo>
                    <a:pt x="78478" y="863658"/>
                  </a:moveTo>
                  <a:lnTo>
                    <a:pt x="4016" y="863658"/>
                  </a:lnTo>
                  <a:lnTo>
                    <a:pt x="4016" y="867674"/>
                  </a:lnTo>
                  <a:lnTo>
                    <a:pt x="78478" y="867674"/>
                  </a:lnTo>
                  <a:lnTo>
                    <a:pt x="78478" y="863658"/>
                  </a:lnTo>
                  <a:close/>
                  <a:moveTo>
                    <a:pt x="549585" y="863658"/>
                  </a:moveTo>
                  <a:lnTo>
                    <a:pt x="475124" y="863658"/>
                  </a:lnTo>
                  <a:lnTo>
                    <a:pt x="475124" y="867674"/>
                  </a:lnTo>
                  <a:lnTo>
                    <a:pt x="549585" y="867674"/>
                  </a:lnTo>
                  <a:lnTo>
                    <a:pt x="549585" y="863658"/>
                  </a:lnTo>
                  <a:close/>
                  <a:moveTo>
                    <a:pt x="1338701" y="863658"/>
                  </a:moveTo>
                  <a:lnTo>
                    <a:pt x="1338701" y="867674"/>
                  </a:lnTo>
                  <a:lnTo>
                    <a:pt x="1413162" y="867674"/>
                  </a:lnTo>
                  <a:lnTo>
                    <a:pt x="1413162" y="863658"/>
                  </a:lnTo>
                  <a:lnTo>
                    <a:pt x="1338701" y="863658"/>
                  </a:lnTo>
                  <a:close/>
                  <a:moveTo>
                    <a:pt x="1260223" y="863658"/>
                  </a:moveTo>
                  <a:lnTo>
                    <a:pt x="1260223" y="867674"/>
                  </a:lnTo>
                  <a:lnTo>
                    <a:pt x="1334685" y="867674"/>
                  </a:lnTo>
                  <a:lnTo>
                    <a:pt x="1334685" y="863658"/>
                  </a:lnTo>
                  <a:lnTo>
                    <a:pt x="1260223" y="863658"/>
                  </a:lnTo>
                  <a:close/>
                  <a:moveTo>
                    <a:pt x="1181665" y="863658"/>
                  </a:moveTo>
                  <a:lnTo>
                    <a:pt x="1181665" y="867674"/>
                  </a:lnTo>
                  <a:lnTo>
                    <a:pt x="1256127" y="867674"/>
                  </a:lnTo>
                  <a:lnTo>
                    <a:pt x="1256127" y="863658"/>
                  </a:lnTo>
                  <a:lnTo>
                    <a:pt x="1181665" y="863658"/>
                  </a:lnTo>
                  <a:close/>
                  <a:moveTo>
                    <a:pt x="1495737" y="863658"/>
                  </a:moveTo>
                  <a:lnTo>
                    <a:pt x="1495737" y="867674"/>
                  </a:lnTo>
                  <a:lnTo>
                    <a:pt x="1570198" y="867674"/>
                  </a:lnTo>
                  <a:lnTo>
                    <a:pt x="1570198" y="863658"/>
                  </a:lnTo>
                  <a:lnTo>
                    <a:pt x="1495737" y="863658"/>
                  </a:lnTo>
                  <a:close/>
                  <a:moveTo>
                    <a:pt x="1809809" y="867674"/>
                  </a:moveTo>
                  <a:lnTo>
                    <a:pt x="1884270" y="867674"/>
                  </a:lnTo>
                  <a:lnTo>
                    <a:pt x="1884270" y="863658"/>
                  </a:lnTo>
                  <a:lnTo>
                    <a:pt x="1809809" y="863658"/>
                  </a:lnTo>
                  <a:lnTo>
                    <a:pt x="1809809" y="867674"/>
                  </a:lnTo>
                  <a:close/>
                  <a:moveTo>
                    <a:pt x="1888286" y="867674"/>
                  </a:moveTo>
                  <a:lnTo>
                    <a:pt x="1962748" y="867674"/>
                  </a:lnTo>
                  <a:lnTo>
                    <a:pt x="1962748" y="863658"/>
                  </a:lnTo>
                  <a:lnTo>
                    <a:pt x="1888286" y="863658"/>
                  </a:lnTo>
                  <a:lnTo>
                    <a:pt x="1888286" y="867674"/>
                  </a:lnTo>
                  <a:close/>
                  <a:moveTo>
                    <a:pt x="235514" y="863658"/>
                  </a:moveTo>
                  <a:lnTo>
                    <a:pt x="161052" y="863658"/>
                  </a:lnTo>
                  <a:lnTo>
                    <a:pt x="161052" y="867674"/>
                  </a:lnTo>
                  <a:lnTo>
                    <a:pt x="235514" y="867674"/>
                  </a:lnTo>
                  <a:lnTo>
                    <a:pt x="235514" y="863658"/>
                  </a:lnTo>
                  <a:close/>
                  <a:moveTo>
                    <a:pt x="157036" y="863658"/>
                  </a:moveTo>
                  <a:lnTo>
                    <a:pt x="82574" y="863658"/>
                  </a:lnTo>
                  <a:lnTo>
                    <a:pt x="82574" y="867674"/>
                  </a:lnTo>
                  <a:lnTo>
                    <a:pt x="157036" y="867674"/>
                  </a:lnTo>
                  <a:lnTo>
                    <a:pt x="157036" y="863658"/>
                  </a:lnTo>
                  <a:close/>
                  <a:moveTo>
                    <a:pt x="1966764" y="867674"/>
                  </a:moveTo>
                  <a:lnTo>
                    <a:pt x="2041226" y="867674"/>
                  </a:lnTo>
                  <a:lnTo>
                    <a:pt x="2041226" y="863658"/>
                  </a:lnTo>
                  <a:lnTo>
                    <a:pt x="1966764" y="863658"/>
                  </a:lnTo>
                  <a:lnTo>
                    <a:pt x="1966764" y="867674"/>
                  </a:lnTo>
                  <a:close/>
                  <a:moveTo>
                    <a:pt x="2045322" y="867674"/>
                  </a:moveTo>
                  <a:lnTo>
                    <a:pt x="2119784" y="867674"/>
                  </a:lnTo>
                  <a:lnTo>
                    <a:pt x="2119784" y="863658"/>
                  </a:lnTo>
                  <a:lnTo>
                    <a:pt x="2045322" y="863658"/>
                  </a:lnTo>
                  <a:lnTo>
                    <a:pt x="2045322" y="867674"/>
                  </a:lnTo>
                  <a:close/>
                  <a:moveTo>
                    <a:pt x="2123800" y="867674"/>
                  </a:moveTo>
                  <a:lnTo>
                    <a:pt x="2198262" y="867674"/>
                  </a:lnTo>
                  <a:lnTo>
                    <a:pt x="2198262" y="863658"/>
                  </a:lnTo>
                  <a:lnTo>
                    <a:pt x="2123800" y="863658"/>
                  </a:lnTo>
                  <a:lnTo>
                    <a:pt x="2123800" y="867674"/>
                  </a:lnTo>
                  <a:close/>
                  <a:moveTo>
                    <a:pt x="2280836" y="867674"/>
                  </a:moveTo>
                  <a:lnTo>
                    <a:pt x="2355298" y="867674"/>
                  </a:lnTo>
                  <a:lnTo>
                    <a:pt x="2355298" y="863658"/>
                  </a:lnTo>
                  <a:lnTo>
                    <a:pt x="2280836" y="863658"/>
                  </a:lnTo>
                  <a:lnTo>
                    <a:pt x="2280836" y="867674"/>
                  </a:lnTo>
                  <a:close/>
                  <a:moveTo>
                    <a:pt x="2202358" y="867674"/>
                  </a:moveTo>
                  <a:lnTo>
                    <a:pt x="2276820" y="867674"/>
                  </a:lnTo>
                  <a:lnTo>
                    <a:pt x="2276820" y="863658"/>
                  </a:lnTo>
                  <a:lnTo>
                    <a:pt x="2202358" y="863658"/>
                  </a:lnTo>
                  <a:lnTo>
                    <a:pt x="2202358" y="867674"/>
                  </a:lnTo>
                  <a:close/>
                  <a:moveTo>
                    <a:pt x="392550" y="863658"/>
                  </a:moveTo>
                  <a:lnTo>
                    <a:pt x="318088" y="863658"/>
                  </a:lnTo>
                  <a:lnTo>
                    <a:pt x="318088" y="867674"/>
                  </a:lnTo>
                  <a:lnTo>
                    <a:pt x="392550" y="867674"/>
                  </a:lnTo>
                  <a:lnTo>
                    <a:pt x="392550" y="863658"/>
                  </a:lnTo>
                  <a:close/>
                  <a:moveTo>
                    <a:pt x="471108" y="863658"/>
                  </a:moveTo>
                  <a:lnTo>
                    <a:pt x="396646" y="863658"/>
                  </a:lnTo>
                  <a:lnTo>
                    <a:pt x="396646" y="867674"/>
                  </a:lnTo>
                  <a:lnTo>
                    <a:pt x="471108" y="867674"/>
                  </a:lnTo>
                  <a:lnTo>
                    <a:pt x="471108" y="863658"/>
                  </a:lnTo>
                  <a:close/>
                  <a:moveTo>
                    <a:pt x="314072" y="863658"/>
                  </a:moveTo>
                  <a:lnTo>
                    <a:pt x="239610" y="863658"/>
                  </a:lnTo>
                  <a:lnTo>
                    <a:pt x="239610" y="867674"/>
                  </a:lnTo>
                  <a:lnTo>
                    <a:pt x="314072" y="867674"/>
                  </a:lnTo>
                  <a:lnTo>
                    <a:pt x="314072" y="863658"/>
                  </a:lnTo>
                  <a:close/>
                  <a:moveTo>
                    <a:pt x="1652773" y="942136"/>
                  </a:moveTo>
                  <a:lnTo>
                    <a:pt x="1652773" y="946152"/>
                  </a:lnTo>
                  <a:lnTo>
                    <a:pt x="1727234" y="946152"/>
                  </a:lnTo>
                  <a:lnTo>
                    <a:pt x="1727234" y="942136"/>
                  </a:lnTo>
                  <a:lnTo>
                    <a:pt x="1652773" y="942136"/>
                  </a:lnTo>
                  <a:close/>
                  <a:moveTo>
                    <a:pt x="632080" y="942136"/>
                  </a:moveTo>
                  <a:lnTo>
                    <a:pt x="632080" y="946152"/>
                  </a:lnTo>
                  <a:lnTo>
                    <a:pt x="706541" y="946152"/>
                  </a:lnTo>
                  <a:lnTo>
                    <a:pt x="706541" y="942136"/>
                  </a:lnTo>
                  <a:lnTo>
                    <a:pt x="632080" y="942136"/>
                  </a:lnTo>
                  <a:close/>
                  <a:moveTo>
                    <a:pt x="1495737" y="942136"/>
                  </a:moveTo>
                  <a:lnTo>
                    <a:pt x="1495737" y="946152"/>
                  </a:lnTo>
                  <a:lnTo>
                    <a:pt x="1570198" y="946152"/>
                  </a:lnTo>
                  <a:lnTo>
                    <a:pt x="1570198" y="942136"/>
                  </a:lnTo>
                  <a:lnTo>
                    <a:pt x="1495737" y="942136"/>
                  </a:lnTo>
                  <a:close/>
                  <a:moveTo>
                    <a:pt x="1574215" y="942136"/>
                  </a:moveTo>
                  <a:lnTo>
                    <a:pt x="1574215" y="946152"/>
                  </a:lnTo>
                  <a:lnTo>
                    <a:pt x="1648676" y="946152"/>
                  </a:lnTo>
                  <a:lnTo>
                    <a:pt x="1648676" y="942136"/>
                  </a:lnTo>
                  <a:lnTo>
                    <a:pt x="1574215" y="942136"/>
                  </a:lnTo>
                  <a:close/>
                  <a:moveTo>
                    <a:pt x="1731250" y="942136"/>
                  </a:moveTo>
                  <a:lnTo>
                    <a:pt x="1731250" y="946152"/>
                  </a:lnTo>
                  <a:lnTo>
                    <a:pt x="1805712" y="946152"/>
                  </a:lnTo>
                  <a:lnTo>
                    <a:pt x="1805712" y="942136"/>
                  </a:lnTo>
                  <a:lnTo>
                    <a:pt x="1731250" y="942136"/>
                  </a:lnTo>
                  <a:close/>
                  <a:moveTo>
                    <a:pt x="710638" y="942136"/>
                  </a:moveTo>
                  <a:lnTo>
                    <a:pt x="710638" y="946152"/>
                  </a:lnTo>
                  <a:lnTo>
                    <a:pt x="785099" y="946152"/>
                  </a:lnTo>
                  <a:lnTo>
                    <a:pt x="785099" y="942136"/>
                  </a:lnTo>
                  <a:lnTo>
                    <a:pt x="710638" y="942136"/>
                  </a:lnTo>
                  <a:close/>
                  <a:moveTo>
                    <a:pt x="553602" y="942136"/>
                  </a:moveTo>
                  <a:lnTo>
                    <a:pt x="553602" y="946152"/>
                  </a:lnTo>
                  <a:lnTo>
                    <a:pt x="628063" y="946152"/>
                  </a:lnTo>
                  <a:lnTo>
                    <a:pt x="628063" y="942136"/>
                  </a:lnTo>
                  <a:lnTo>
                    <a:pt x="553602" y="942136"/>
                  </a:lnTo>
                  <a:close/>
                  <a:moveTo>
                    <a:pt x="1809809" y="942136"/>
                  </a:moveTo>
                  <a:lnTo>
                    <a:pt x="1809809" y="946152"/>
                  </a:lnTo>
                  <a:lnTo>
                    <a:pt x="1884270" y="946152"/>
                  </a:lnTo>
                  <a:lnTo>
                    <a:pt x="1884270" y="942136"/>
                  </a:lnTo>
                  <a:lnTo>
                    <a:pt x="1809809" y="942136"/>
                  </a:lnTo>
                  <a:close/>
                  <a:moveTo>
                    <a:pt x="1338701" y="942136"/>
                  </a:moveTo>
                  <a:lnTo>
                    <a:pt x="1338701" y="946152"/>
                  </a:lnTo>
                  <a:lnTo>
                    <a:pt x="1413162" y="946152"/>
                  </a:lnTo>
                  <a:lnTo>
                    <a:pt x="1413162" y="942136"/>
                  </a:lnTo>
                  <a:lnTo>
                    <a:pt x="1338701" y="942136"/>
                  </a:lnTo>
                  <a:close/>
                  <a:moveTo>
                    <a:pt x="1417259" y="942136"/>
                  </a:moveTo>
                  <a:lnTo>
                    <a:pt x="1417259" y="946152"/>
                  </a:lnTo>
                  <a:lnTo>
                    <a:pt x="1491721" y="946152"/>
                  </a:lnTo>
                  <a:lnTo>
                    <a:pt x="1491721" y="942136"/>
                  </a:lnTo>
                  <a:lnTo>
                    <a:pt x="1417259" y="942136"/>
                  </a:lnTo>
                  <a:close/>
                  <a:moveTo>
                    <a:pt x="1181665" y="942136"/>
                  </a:moveTo>
                  <a:lnTo>
                    <a:pt x="1181665" y="946152"/>
                  </a:lnTo>
                  <a:lnTo>
                    <a:pt x="1256127" y="946152"/>
                  </a:lnTo>
                  <a:lnTo>
                    <a:pt x="1256127" y="942136"/>
                  </a:lnTo>
                  <a:lnTo>
                    <a:pt x="1181665" y="942136"/>
                  </a:lnTo>
                  <a:close/>
                  <a:moveTo>
                    <a:pt x="789115" y="942136"/>
                  </a:moveTo>
                  <a:lnTo>
                    <a:pt x="789115" y="946152"/>
                  </a:lnTo>
                  <a:lnTo>
                    <a:pt x="863577" y="946152"/>
                  </a:lnTo>
                  <a:lnTo>
                    <a:pt x="863577" y="942136"/>
                  </a:lnTo>
                  <a:lnTo>
                    <a:pt x="789115" y="942136"/>
                  </a:lnTo>
                  <a:close/>
                  <a:moveTo>
                    <a:pt x="1260223" y="942136"/>
                  </a:moveTo>
                  <a:lnTo>
                    <a:pt x="1260223" y="946152"/>
                  </a:lnTo>
                  <a:lnTo>
                    <a:pt x="1334685" y="946152"/>
                  </a:lnTo>
                  <a:lnTo>
                    <a:pt x="1334685" y="942136"/>
                  </a:lnTo>
                  <a:lnTo>
                    <a:pt x="1260223" y="942136"/>
                  </a:lnTo>
                  <a:close/>
                  <a:moveTo>
                    <a:pt x="1103187" y="942136"/>
                  </a:moveTo>
                  <a:lnTo>
                    <a:pt x="1103187" y="946152"/>
                  </a:lnTo>
                  <a:lnTo>
                    <a:pt x="1177649" y="946152"/>
                  </a:lnTo>
                  <a:lnTo>
                    <a:pt x="1177649" y="942136"/>
                  </a:lnTo>
                  <a:lnTo>
                    <a:pt x="1103187" y="942136"/>
                  </a:lnTo>
                  <a:close/>
                  <a:moveTo>
                    <a:pt x="946151" y="942136"/>
                  </a:moveTo>
                  <a:lnTo>
                    <a:pt x="946151" y="946152"/>
                  </a:lnTo>
                  <a:lnTo>
                    <a:pt x="1020613" y="946152"/>
                  </a:lnTo>
                  <a:lnTo>
                    <a:pt x="1020613" y="942136"/>
                  </a:lnTo>
                  <a:lnTo>
                    <a:pt x="946151" y="942136"/>
                  </a:lnTo>
                  <a:close/>
                  <a:moveTo>
                    <a:pt x="471108" y="942136"/>
                  </a:moveTo>
                  <a:lnTo>
                    <a:pt x="396646" y="942136"/>
                  </a:lnTo>
                  <a:lnTo>
                    <a:pt x="396646" y="946152"/>
                  </a:lnTo>
                  <a:lnTo>
                    <a:pt x="471108" y="946152"/>
                  </a:lnTo>
                  <a:lnTo>
                    <a:pt x="471108" y="942136"/>
                  </a:lnTo>
                  <a:close/>
                  <a:moveTo>
                    <a:pt x="867673" y="942136"/>
                  </a:moveTo>
                  <a:lnTo>
                    <a:pt x="867673" y="946152"/>
                  </a:lnTo>
                  <a:lnTo>
                    <a:pt x="942135" y="946152"/>
                  </a:lnTo>
                  <a:lnTo>
                    <a:pt x="942135" y="942136"/>
                  </a:lnTo>
                  <a:lnTo>
                    <a:pt x="867673" y="942136"/>
                  </a:lnTo>
                  <a:close/>
                  <a:moveTo>
                    <a:pt x="1024629" y="942136"/>
                  </a:moveTo>
                  <a:lnTo>
                    <a:pt x="1024629" y="946152"/>
                  </a:lnTo>
                  <a:lnTo>
                    <a:pt x="1099091" y="946152"/>
                  </a:lnTo>
                  <a:lnTo>
                    <a:pt x="1099091" y="942136"/>
                  </a:lnTo>
                  <a:lnTo>
                    <a:pt x="1024629" y="942136"/>
                  </a:lnTo>
                  <a:close/>
                  <a:moveTo>
                    <a:pt x="157036" y="942136"/>
                  </a:moveTo>
                  <a:lnTo>
                    <a:pt x="82574" y="942136"/>
                  </a:lnTo>
                  <a:lnTo>
                    <a:pt x="82574" y="946152"/>
                  </a:lnTo>
                  <a:lnTo>
                    <a:pt x="157036" y="946152"/>
                  </a:lnTo>
                  <a:lnTo>
                    <a:pt x="157036" y="942136"/>
                  </a:lnTo>
                  <a:close/>
                  <a:moveTo>
                    <a:pt x="2202358" y="946152"/>
                  </a:moveTo>
                  <a:lnTo>
                    <a:pt x="2276820" y="946152"/>
                  </a:lnTo>
                  <a:lnTo>
                    <a:pt x="2276820" y="942136"/>
                  </a:lnTo>
                  <a:lnTo>
                    <a:pt x="2202358" y="942136"/>
                  </a:lnTo>
                  <a:lnTo>
                    <a:pt x="2202358" y="946152"/>
                  </a:lnTo>
                  <a:close/>
                  <a:moveTo>
                    <a:pt x="2359394" y="946152"/>
                  </a:moveTo>
                  <a:lnTo>
                    <a:pt x="2433856" y="946152"/>
                  </a:lnTo>
                  <a:lnTo>
                    <a:pt x="2433856" y="942136"/>
                  </a:lnTo>
                  <a:lnTo>
                    <a:pt x="2359394" y="942136"/>
                  </a:lnTo>
                  <a:lnTo>
                    <a:pt x="2359394" y="946152"/>
                  </a:lnTo>
                  <a:close/>
                  <a:moveTo>
                    <a:pt x="314072" y="942136"/>
                  </a:moveTo>
                  <a:lnTo>
                    <a:pt x="239610" y="942136"/>
                  </a:lnTo>
                  <a:lnTo>
                    <a:pt x="239610" y="946152"/>
                  </a:lnTo>
                  <a:lnTo>
                    <a:pt x="314072" y="946152"/>
                  </a:lnTo>
                  <a:lnTo>
                    <a:pt x="314072" y="942136"/>
                  </a:lnTo>
                  <a:close/>
                  <a:moveTo>
                    <a:pt x="392550" y="942136"/>
                  </a:moveTo>
                  <a:lnTo>
                    <a:pt x="318088" y="942136"/>
                  </a:lnTo>
                  <a:lnTo>
                    <a:pt x="318088" y="946152"/>
                  </a:lnTo>
                  <a:lnTo>
                    <a:pt x="392550" y="946152"/>
                  </a:lnTo>
                  <a:lnTo>
                    <a:pt x="392550" y="942136"/>
                  </a:lnTo>
                  <a:close/>
                  <a:moveTo>
                    <a:pt x="1888286" y="946152"/>
                  </a:moveTo>
                  <a:lnTo>
                    <a:pt x="1962748" y="946152"/>
                  </a:lnTo>
                  <a:lnTo>
                    <a:pt x="1962748" y="942136"/>
                  </a:lnTo>
                  <a:lnTo>
                    <a:pt x="1888286" y="942136"/>
                  </a:lnTo>
                  <a:lnTo>
                    <a:pt x="1888286" y="946152"/>
                  </a:lnTo>
                  <a:close/>
                  <a:moveTo>
                    <a:pt x="549585" y="942136"/>
                  </a:moveTo>
                  <a:lnTo>
                    <a:pt x="475124" y="942136"/>
                  </a:lnTo>
                  <a:lnTo>
                    <a:pt x="475124" y="946152"/>
                  </a:lnTo>
                  <a:lnTo>
                    <a:pt x="549585" y="946152"/>
                  </a:lnTo>
                  <a:lnTo>
                    <a:pt x="549585" y="942136"/>
                  </a:lnTo>
                  <a:close/>
                  <a:moveTo>
                    <a:pt x="2123800" y="946152"/>
                  </a:moveTo>
                  <a:lnTo>
                    <a:pt x="2198262" y="946152"/>
                  </a:lnTo>
                  <a:lnTo>
                    <a:pt x="2198262" y="942136"/>
                  </a:lnTo>
                  <a:lnTo>
                    <a:pt x="2123800" y="942136"/>
                  </a:lnTo>
                  <a:lnTo>
                    <a:pt x="2123800" y="946152"/>
                  </a:lnTo>
                  <a:close/>
                  <a:moveTo>
                    <a:pt x="235514" y="942136"/>
                  </a:moveTo>
                  <a:lnTo>
                    <a:pt x="161052" y="942136"/>
                  </a:lnTo>
                  <a:lnTo>
                    <a:pt x="161052" y="946152"/>
                  </a:lnTo>
                  <a:lnTo>
                    <a:pt x="235514" y="946152"/>
                  </a:lnTo>
                  <a:lnTo>
                    <a:pt x="235514" y="942136"/>
                  </a:lnTo>
                  <a:close/>
                  <a:moveTo>
                    <a:pt x="1966764" y="946152"/>
                  </a:moveTo>
                  <a:lnTo>
                    <a:pt x="2041226" y="946152"/>
                  </a:lnTo>
                  <a:lnTo>
                    <a:pt x="2041226" y="942136"/>
                  </a:lnTo>
                  <a:lnTo>
                    <a:pt x="1966764" y="942136"/>
                  </a:lnTo>
                  <a:lnTo>
                    <a:pt x="1966764" y="946152"/>
                  </a:lnTo>
                  <a:close/>
                  <a:moveTo>
                    <a:pt x="2045322" y="946152"/>
                  </a:moveTo>
                  <a:lnTo>
                    <a:pt x="2119784" y="946152"/>
                  </a:lnTo>
                  <a:lnTo>
                    <a:pt x="2119784" y="942136"/>
                  </a:lnTo>
                  <a:lnTo>
                    <a:pt x="2045322" y="942136"/>
                  </a:lnTo>
                  <a:lnTo>
                    <a:pt x="2045322" y="946152"/>
                  </a:lnTo>
                  <a:close/>
                  <a:moveTo>
                    <a:pt x="2280836" y="946152"/>
                  </a:moveTo>
                  <a:lnTo>
                    <a:pt x="2355298" y="946152"/>
                  </a:lnTo>
                  <a:lnTo>
                    <a:pt x="2355298" y="942136"/>
                  </a:lnTo>
                  <a:lnTo>
                    <a:pt x="2280836" y="942136"/>
                  </a:lnTo>
                  <a:lnTo>
                    <a:pt x="2280836" y="946152"/>
                  </a:lnTo>
                  <a:close/>
                  <a:moveTo>
                    <a:pt x="78478" y="942136"/>
                  </a:moveTo>
                  <a:lnTo>
                    <a:pt x="4016" y="942136"/>
                  </a:lnTo>
                  <a:lnTo>
                    <a:pt x="4016" y="946152"/>
                  </a:lnTo>
                  <a:lnTo>
                    <a:pt x="78478" y="946152"/>
                  </a:lnTo>
                  <a:lnTo>
                    <a:pt x="78478" y="942136"/>
                  </a:lnTo>
                  <a:close/>
                  <a:moveTo>
                    <a:pt x="1652773" y="1020613"/>
                  </a:moveTo>
                  <a:lnTo>
                    <a:pt x="1652773" y="1024630"/>
                  </a:lnTo>
                  <a:lnTo>
                    <a:pt x="1727234" y="1024630"/>
                  </a:lnTo>
                  <a:lnTo>
                    <a:pt x="1727234" y="1020613"/>
                  </a:lnTo>
                  <a:lnTo>
                    <a:pt x="1652773" y="1020613"/>
                  </a:lnTo>
                  <a:close/>
                  <a:moveTo>
                    <a:pt x="1731250" y="1020613"/>
                  </a:moveTo>
                  <a:lnTo>
                    <a:pt x="1731250" y="1024630"/>
                  </a:lnTo>
                  <a:lnTo>
                    <a:pt x="1805712" y="1024630"/>
                  </a:lnTo>
                  <a:lnTo>
                    <a:pt x="1805712" y="1020613"/>
                  </a:lnTo>
                  <a:lnTo>
                    <a:pt x="1731250" y="1020613"/>
                  </a:lnTo>
                  <a:close/>
                  <a:moveTo>
                    <a:pt x="1574215" y="1020613"/>
                  </a:moveTo>
                  <a:lnTo>
                    <a:pt x="1574215" y="1024630"/>
                  </a:lnTo>
                  <a:lnTo>
                    <a:pt x="1648676" y="1024630"/>
                  </a:lnTo>
                  <a:lnTo>
                    <a:pt x="1648676" y="1020613"/>
                  </a:lnTo>
                  <a:lnTo>
                    <a:pt x="1574215" y="1020613"/>
                  </a:lnTo>
                  <a:close/>
                  <a:moveTo>
                    <a:pt x="1338701" y="1020613"/>
                  </a:moveTo>
                  <a:lnTo>
                    <a:pt x="1338701" y="1024630"/>
                  </a:lnTo>
                  <a:lnTo>
                    <a:pt x="1413162" y="1024630"/>
                  </a:lnTo>
                  <a:lnTo>
                    <a:pt x="1413162" y="1020613"/>
                  </a:lnTo>
                  <a:lnTo>
                    <a:pt x="1338701" y="1020613"/>
                  </a:lnTo>
                  <a:close/>
                  <a:moveTo>
                    <a:pt x="1417259" y="1020613"/>
                  </a:moveTo>
                  <a:lnTo>
                    <a:pt x="1417259" y="1024630"/>
                  </a:lnTo>
                  <a:lnTo>
                    <a:pt x="1491721" y="1024630"/>
                  </a:lnTo>
                  <a:lnTo>
                    <a:pt x="1491721" y="1020613"/>
                  </a:lnTo>
                  <a:lnTo>
                    <a:pt x="1417259" y="1020613"/>
                  </a:lnTo>
                  <a:close/>
                  <a:moveTo>
                    <a:pt x="1181665" y="1020613"/>
                  </a:moveTo>
                  <a:lnTo>
                    <a:pt x="1181665" y="1024630"/>
                  </a:lnTo>
                  <a:lnTo>
                    <a:pt x="1256127" y="1024630"/>
                  </a:lnTo>
                  <a:lnTo>
                    <a:pt x="1256127" y="1020613"/>
                  </a:lnTo>
                  <a:lnTo>
                    <a:pt x="1181665" y="1020613"/>
                  </a:lnTo>
                  <a:close/>
                  <a:moveTo>
                    <a:pt x="1103187" y="1020613"/>
                  </a:moveTo>
                  <a:lnTo>
                    <a:pt x="1103187" y="1024630"/>
                  </a:lnTo>
                  <a:lnTo>
                    <a:pt x="1177649" y="1024630"/>
                  </a:lnTo>
                  <a:lnTo>
                    <a:pt x="1177649" y="1020613"/>
                  </a:lnTo>
                  <a:lnTo>
                    <a:pt x="1103187" y="1020613"/>
                  </a:lnTo>
                  <a:close/>
                  <a:moveTo>
                    <a:pt x="1260223" y="1020613"/>
                  </a:moveTo>
                  <a:lnTo>
                    <a:pt x="1260223" y="1024630"/>
                  </a:lnTo>
                  <a:lnTo>
                    <a:pt x="1334685" y="1024630"/>
                  </a:lnTo>
                  <a:lnTo>
                    <a:pt x="1334685" y="1020613"/>
                  </a:lnTo>
                  <a:lnTo>
                    <a:pt x="1260223" y="1020613"/>
                  </a:lnTo>
                  <a:close/>
                  <a:moveTo>
                    <a:pt x="1024629" y="1020613"/>
                  </a:moveTo>
                  <a:lnTo>
                    <a:pt x="1024629" y="1024630"/>
                  </a:lnTo>
                  <a:lnTo>
                    <a:pt x="1099091" y="1024630"/>
                  </a:lnTo>
                  <a:lnTo>
                    <a:pt x="1099091" y="1020613"/>
                  </a:lnTo>
                  <a:lnTo>
                    <a:pt x="1024629" y="1020613"/>
                  </a:lnTo>
                  <a:close/>
                  <a:moveTo>
                    <a:pt x="1966764" y="1024630"/>
                  </a:moveTo>
                  <a:lnTo>
                    <a:pt x="2041226" y="1024630"/>
                  </a:lnTo>
                  <a:lnTo>
                    <a:pt x="2041226" y="1020613"/>
                  </a:lnTo>
                  <a:lnTo>
                    <a:pt x="1966764" y="1020613"/>
                  </a:lnTo>
                  <a:lnTo>
                    <a:pt x="1966764" y="1024630"/>
                  </a:lnTo>
                  <a:close/>
                  <a:moveTo>
                    <a:pt x="157036" y="1020613"/>
                  </a:moveTo>
                  <a:lnTo>
                    <a:pt x="82574" y="1020613"/>
                  </a:lnTo>
                  <a:lnTo>
                    <a:pt x="82574" y="1024630"/>
                  </a:lnTo>
                  <a:lnTo>
                    <a:pt x="157036" y="1024630"/>
                  </a:lnTo>
                  <a:lnTo>
                    <a:pt x="157036" y="1020613"/>
                  </a:lnTo>
                  <a:close/>
                  <a:moveTo>
                    <a:pt x="471108" y="1020613"/>
                  </a:moveTo>
                  <a:lnTo>
                    <a:pt x="396646" y="1020613"/>
                  </a:lnTo>
                  <a:lnTo>
                    <a:pt x="396646" y="1024630"/>
                  </a:lnTo>
                  <a:lnTo>
                    <a:pt x="471108" y="1024630"/>
                  </a:lnTo>
                  <a:lnTo>
                    <a:pt x="471108" y="1020613"/>
                  </a:lnTo>
                  <a:close/>
                  <a:moveTo>
                    <a:pt x="78478" y="1020613"/>
                  </a:moveTo>
                  <a:lnTo>
                    <a:pt x="4016" y="1020613"/>
                  </a:lnTo>
                  <a:lnTo>
                    <a:pt x="4016" y="1024630"/>
                  </a:lnTo>
                  <a:lnTo>
                    <a:pt x="78478" y="1024630"/>
                  </a:lnTo>
                  <a:lnTo>
                    <a:pt x="78478" y="1020613"/>
                  </a:lnTo>
                  <a:close/>
                  <a:moveTo>
                    <a:pt x="1888286" y="1020613"/>
                  </a:moveTo>
                  <a:lnTo>
                    <a:pt x="1888286" y="1024630"/>
                  </a:lnTo>
                  <a:lnTo>
                    <a:pt x="1962748" y="1024630"/>
                  </a:lnTo>
                  <a:lnTo>
                    <a:pt x="1962748" y="1020613"/>
                  </a:lnTo>
                  <a:lnTo>
                    <a:pt x="1888286" y="1020613"/>
                  </a:lnTo>
                  <a:close/>
                  <a:moveTo>
                    <a:pt x="1809809" y="1020613"/>
                  </a:moveTo>
                  <a:lnTo>
                    <a:pt x="1809809" y="1024630"/>
                  </a:lnTo>
                  <a:lnTo>
                    <a:pt x="1884270" y="1024630"/>
                  </a:lnTo>
                  <a:lnTo>
                    <a:pt x="1884270" y="1020613"/>
                  </a:lnTo>
                  <a:lnTo>
                    <a:pt x="1809809" y="1020613"/>
                  </a:lnTo>
                  <a:close/>
                  <a:moveTo>
                    <a:pt x="2280836" y="1024630"/>
                  </a:moveTo>
                  <a:lnTo>
                    <a:pt x="2355298" y="1024630"/>
                  </a:lnTo>
                  <a:lnTo>
                    <a:pt x="2355298" y="1020613"/>
                  </a:lnTo>
                  <a:lnTo>
                    <a:pt x="2280836" y="1020613"/>
                  </a:lnTo>
                  <a:lnTo>
                    <a:pt x="2280836" y="1024630"/>
                  </a:lnTo>
                  <a:close/>
                  <a:moveTo>
                    <a:pt x="1495737" y="1020613"/>
                  </a:moveTo>
                  <a:lnTo>
                    <a:pt x="1495737" y="1024630"/>
                  </a:lnTo>
                  <a:lnTo>
                    <a:pt x="1570198" y="1024630"/>
                  </a:lnTo>
                  <a:lnTo>
                    <a:pt x="1570198" y="1020613"/>
                  </a:lnTo>
                  <a:lnTo>
                    <a:pt x="1495737" y="1020613"/>
                  </a:lnTo>
                  <a:close/>
                  <a:moveTo>
                    <a:pt x="314072" y="1020613"/>
                  </a:moveTo>
                  <a:lnTo>
                    <a:pt x="239610" y="1020613"/>
                  </a:lnTo>
                  <a:lnTo>
                    <a:pt x="239610" y="1024630"/>
                  </a:lnTo>
                  <a:lnTo>
                    <a:pt x="314072" y="1024630"/>
                  </a:lnTo>
                  <a:lnTo>
                    <a:pt x="314072" y="1020613"/>
                  </a:lnTo>
                  <a:close/>
                  <a:moveTo>
                    <a:pt x="2202358" y="1024630"/>
                  </a:moveTo>
                  <a:lnTo>
                    <a:pt x="2276820" y="1024630"/>
                  </a:lnTo>
                  <a:lnTo>
                    <a:pt x="2276820" y="1020613"/>
                  </a:lnTo>
                  <a:lnTo>
                    <a:pt x="2202358" y="1020613"/>
                  </a:lnTo>
                  <a:lnTo>
                    <a:pt x="2202358" y="1024630"/>
                  </a:lnTo>
                  <a:close/>
                  <a:moveTo>
                    <a:pt x="2123800" y="1024630"/>
                  </a:moveTo>
                  <a:lnTo>
                    <a:pt x="2198262" y="1024630"/>
                  </a:lnTo>
                  <a:lnTo>
                    <a:pt x="2198262" y="1020613"/>
                  </a:lnTo>
                  <a:lnTo>
                    <a:pt x="2123800" y="1020613"/>
                  </a:lnTo>
                  <a:lnTo>
                    <a:pt x="2123800" y="1024630"/>
                  </a:lnTo>
                  <a:close/>
                  <a:moveTo>
                    <a:pt x="789115" y="1020613"/>
                  </a:moveTo>
                  <a:lnTo>
                    <a:pt x="789115" y="1024630"/>
                  </a:lnTo>
                  <a:lnTo>
                    <a:pt x="863577" y="1024630"/>
                  </a:lnTo>
                  <a:lnTo>
                    <a:pt x="863577" y="1020613"/>
                  </a:lnTo>
                  <a:lnTo>
                    <a:pt x="789115" y="1020613"/>
                  </a:lnTo>
                  <a:close/>
                  <a:moveTo>
                    <a:pt x="2359394" y="1024630"/>
                  </a:moveTo>
                  <a:lnTo>
                    <a:pt x="2433856" y="1024630"/>
                  </a:lnTo>
                  <a:lnTo>
                    <a:pt x="2433856" y="1020613"/>
                  </a:lnTo>
                  <a:lnTo>
                    <a:pt x="2359394" y="1020613"/>
                  </a:lnTo>
                  <a:lnTo>
                    <a:pt x="2359394" y="1024630"/>
                  </a:lnTo>
                  <a:close/>
                  <a:moveTo>
                    <a:pt x="710638" y="1020613"/>
                  </a:moveTo>
                  <a:lnTo>
                    <a:pt x="710638" y="1024630"/>
                  </a:lnTo>
                  <a:lnTo>
                    <a:pt x="785099" y="1024630"/>
                  </a:lnTo>
                  <a:lnTo>
                    <a:pt x="785099" y="1020613"/>
                  </a:lnTo>
                  <a:lnTo>
                    <a:pt x="710638" y="1020613"/>
                  </a:lnTo>
                  <a:close/>
                  <a:moveTo>
                    <a:pt x="475124" y="1020613"/>
                  </a:moveTo>
                  <a:lnTo>
                    <a:pt x="475124" y="1024630"/>
                  </a:lnTo>
                  <a:lnTo>
                    <a:pt x="549585" y="1024630"/>
                  </a:lnTo>
                  <a:lnTo>
                    <a:pt x="549585" y="1020613"/>
                  </a:lnTo>
                  <a:lnTo>
                    <a:pt x="475124" y="1020613"/>
                  </a:lnTo>
                  <a:close/>
                  <a:moveTo>
                    <a:pt x="235514" y="1020613"/>
                  </a:moveTo>
                  <a:lnTo>
                    <a:pt x="161052" y="1020613"/>
                  </a:lnTo>
                  <a:lnTo>
                    <a:pt x="161052" y="1024630"/>
                  </a:lnTo>
                  <a:lnTo>
                    <a:pt x="235514" y="1024630"/>
                  </a:lnTo>
                  <a:lnTo>
                    <a:pt x="235514" y="1020613"/>
                  </a:lnTo>
                  <a:close/>
                  <a:moveTo>
                    <a:pt x="392550" y="1020613"/>
                  </a:moveTo>
                  <a:lnTo>
                    <a:pt x="318088" y="1020613"/>
                  </a:lnTo>
                  <a:lnTo>
                    <a:pt x="318088" y="1024630"/>
                  </a:lnTo>
                  <a:lnTo>
                    <a:pt x="392550" y="1024630"/>
                  </a:lnTo>
                  <a:lnTo>
                    <a:pt x="392550" y="1020613"/>
                  </a:lnTo>
                  <a:close/>
                  <a:moveTo>
                    <a:pt x="2045322" y="1024630"/>
                  </a:moveTo>
                  <a:lnTo>
                    <a:pt x="2119784" y="1024630"/>
                  </a:lnTo>
                  <a:lnTo>
                    <a:pt x="2119784" y="1020613"/>
                  </a:lnTo>
                  <a:lnTo>
                    <a:pt x="2045322" y="1020613"/>
                  </a:lnTo>
                  <a:lnTo>
                    <a:pt x="2045322" y="1024630"/>
                  </a:lnTo>
                  <a:close/>
                  <a:moveTo>
                    <a:pt x="553602" y="1020613"/>
                  </a:moveTo>
                  <a:lnTo>
                    <a:pt x="553602" y="1024630"/>
                  </a:lnTo>
                  <a:lnTo>
                    <a:pt x="628063" y="1024630"/>
                  </a:lnTo>
                  <a:lnTo>
                    <a:pt x="628063" y="1020613"/>
                  </a:lnTo>
                  <a:lnTo>
                    <a:pt x="553602" y="1020613"/>
                  </a:lnTo>
                  <a:close/>
                  <a:moveTo>
                    <a:pt x="946151" y="1020613"/>
                  </a:moveTo>
                  <a:lnTo>
                    <a:pt x="946151" y="1024630"/>
                  </a:lnTo>
                  <a:lnTo>
                    <a:pt x="1020613" y="1024630"/>
                  </a:lnTo>
                  <a:lnTo>
                    <a:pt x="1020613" y="1020613"/>
                  </a:lnTo>
                  <a:lnTo>
                    <a:pt x="946151" y="1020613"/>
                  </a:lnTo>
                  <a:close/>
                  <a:moveTo>
                    <a:pt x="632080" y="1020613"/>
                  </a:moveTo>
                  <a:lnTo>
                    <a:pt x="632080" y="1024630"/>
                  </a:lnTo>
                  <a:lnTo>
                    <a:pt x="706541" y="1024630"/>
                  </a:lnTo>
                  <a:lnTo>
                    <a:pt x="706541" y="1020613"/>
                  </a:lnTo>
                  <a:lnTo>
                    <a:pt x="632080" y="1020613"/>
                  </a:lnTo>
                  <a:close/>
                  <a:moveTo>
                    <a:pt x="867673" y="1020613"/>
                  </a:moveTo>
                  <a:lnTo>
                    <a:pt x="867673" y="1024630"/>
                  </a:lnTo>
                  <a:lnTo>
                    <a:pt x="942135" y="1024630"/>
                  </a:lnTo>
                  <a:lnTo>
                    <a:pt x="942135" y="1020613"/>
                  </a:lnTo>
                  <a:lnTo>
                    <a:pt x="867673" y="1020613"/>
                  </a:lnTo>
                  <a:close/>
                  <a:moveTo>
                    <a:pt x="1652773" y="1099172"/>
                  </a:moveTo>
                  <a:lnTo>
                    <a:pt x="1652773" y="1103188"/>
                  </a:lnTo>
                  <a:lnTo>
                    <a:pt x="1727234" y="1103188"/>
                  </a:lnTo>
                  <a:lnTo>
                    <a:pt x="1727234" y="1099172"/>
                  </a:lnTo>
                  <a:lnTo>
                    <a:pt x="1652773" y="1099172"/>
                  </a:lnTo>
                  <a:close/>
                  <a:moveTo>
                    <a:pt x="2045322" y="1103188"/>
                  </a:moveTo>
                  <a:lnTo>
                    <a:pt x="2119784" y="1103188"/>
                  </a:lnTo>
                  <a:lnTo>
                    <a:pt x="2119784" y="1099172"/>
                  </a:lnTo>
                  <a:lnTo>
                    <a:pt x="2045322" y="1099172"/>
                  </a:lnTo>
                  <a:lnTo>
                    <a:pt x="2045322" y="1103188"/>
                  </a:lnTo>
                  <a:close/>
                  <a:moveTo>
                    <a:pt x="1338701" y="1099172"/>
                  </a:moveTo>
                  <a:lnTo>
                    <a:pt x="1338701" y="1103188"/>
                  </a:lnTo>
                  <a:lnTo>
                    <a:pt x="1413162" y="1103188"/>
                  </a:lnTo>
                  <a:lnTo>
                    <a:pt x="1413162" y="1099172"/>
                  </a:lnTo>
                  <a:lnTo>
                    <a:pt x="1338701" y="1099172"/>
                  </a:lnTo>
                  <a:close/>
                  <a:moveTo>
                    <a:pt x="1181665" y="1099172"/>
                  </a:moveTo>
                  <a:lnTo>
                    <a:pt x="1181665" y="1103188"/>
                  </a:lnTo>
                  <a:lnTo>
                    <a:pt x="1256127" y="1103188"/>
                  </a:lnTo>
                  <a:lnTo>
                    <a:pt x="1256127" y="1099172"/>
                  </a:lnTo>
                  <a:lnTo>
                    <a:pt x="1181665" y="1099172"/>
                  </a:lnTo>
                  <a:close/>
                  <a:moveTo>
                    <a:pt x="1495737" y="1099172"/>
                  </a:moveTo>
                  <a:lnTo>
                    <a:pt x="1495737" y="1103188"/>
                  </a:lnTo>
                  <a:lnTo>
                    <a:pt x="1570198" y="1103188"/>
                  </a:lnTo>
                  <a:lnTo>
                    <a:pt x="1570198" y="1099172"/>
                  </a:lnTo>
                  <a:lnTo>
                    <a:pt x="1495737" y="1099172"/>
                  </a:lnTo>
                  <a:close/>
                  <a:moveTo>
                    <a:pt x="1103187" y="1099172"/>
                  </a:moveTo>
                  <a:lnTo>
                    <a:pt x="1103187" y="1103188"/>
                  </a:lnTo>
                  <a:lnTo>
                    <a:pt x="1177649" y="1103188"/>
                  </a:lnTo>
                  <a:lnTo>
                    <a:pt x="1177649" y="1099172"/>
                  </a:lnTo>
                  <a:lnTo>
                    <a:pt x="1103187" y="1099172"/>
                  </a:lnTo>
                  <a:close/>
                  <a:moveTo>
                    <a:pt x="946151" y="1099172"/>
                  </a:moveTo>
                  <a:lnTo>
                    <a:pt x="946151" y="1103188"/>
                  </a:lnTo>
                  <a:lnTo>
                    <a:pt x="1020613" y="1103188"/>
                  </a:lnTo>
                  <a:lnTo>
                    <a:pt x="1020613" y="1099172"/>
                  </a:lnTo>
                  <a:lnTo>
                    <a:pt x="946151" y="1099172"/>
                  </a:lnTo>
                  <a:close/>
                  <a:moveTo>
                    <a:pt x="1024629" y="1099172"/>
                  </a:moveTo>
                  <a:lnTo>
                    <a:pt x="1024629" y="1103188"/>
                  </a:lnTo>
                  <a:lnTo>
                    <a:pt x="1099091" y="1103188"/>
                  </a:lnTo>
                  <a:lnTo>
                    <a:pt x="1099091" y="1099172"/>
                  </a:lnTo>
                  <a:lnTo>
                    <a:pt x="1024629" y="1099172"/>
                  </a:lnTo>
                  <a:close/>
                  <a:moveTo>
                    <a:pt x="1260223" y="1099172"/>
                  </a:moveTo>
                  <a:lnTo>
                    <a:pt x="1260223" y="1103188"/>
                  </a:lnTo>
                  <a:lnTo>
                    <a:pt x="1334685" y="1103188"/>
                  </a:lnTo>
                  <a:lnTo>
                    <a:pt x="1334685" y="1099172"/>
                  </a:lnTo>
                  <a:lnTo>
                    <a:pt x="1260223" y="1099172"/>
                  </a:lnTo>
                  <a:close/>
                  <a:moveTo>
                    <a:pt x="1417259" y="1099172"/>
                  </a:moveTo>
                  <a:lnTo>
                    <a:pt x="1417259" y="1103188"/>
                  </a:lnTo>
                  <a:lnTo>
                    <a:pt x="1491721" y="1103188"/>
                  </a:lnTo>
                  <a:lnTo>
                    <a:pt x="1491721" y="1099172"/>
                  </a:lnTo>
                  <a:lnTo>
                    <a:pt x="1417259" y="1099172"/>
                  </a:lnTo>
                  <a:close/>
                  <a:moveTo>
                    <a:pt x="1809809" y="1099172"/>
                  </a:moveTo>
                  <a:lnTo>
                    <a:pt x="1809809" y="1103188"/>
                  </a:lnTo>
                  <a:lnTo>
                    <a:pt x="1884270" y="1103188"/>
                  </a:lnTo>
                  <a:lnTo>
                    <a:pt x="1884270" y="1099172"/>
                  </a:lnTo>
                  <a:lnTo>
                    <a:pt x="1809809" y="1099172"/>
                  </a:lnTo>
                  <a:close/>
                  <a:moveTo>
                    <a:pt x="1731250" y="1099172"/>
                  </a:moveTo>
                  <a:lnTo>
                    <a:pt x="1731250" y="1103188"/>
                  </a:lnTo>
                  <a:lnTo>
                    <a:pt x="1805712" y="1103188"/>
                  </a:lnTo>
                  <a:lnTo>
                    <a:pt x="1805712" y="1099172"/>
                  </a:lnTo>
                  <a:lnTo>
                    <a:pt x="1731250" y="1099172"/>
                  </a:lnTo>
                  <a:close/>
                  <a:moveTo>
                    <a:pt x="314072" y="1099172"/>
                  </a:moveTo>
                  <a:lnTo>
                    <a:pt x="239610" y="1099172"/>
                  </a:lnTo>
                  <a:lnTo>
                    <a:pt x="239610" y="1103188"/>
                  </a:lnTo>
                  <a:lnTo>
                    <a:pt x="314072" y="1103188"/>
                  </a:lnTo>
                  <a:lnTo>
                    <a:pt x="314072" y="1099172"/>
                  </a:lnTo>
                  <a:close/>
                  <a:moveTo>
                    <a:pt x="78478" y="1099172"/>
                  </a:moveTo>
                  <a:lnTo>
                    <a:pt x="4016" y="1099172"/>
                  </a:lnTo>
                  <a:lnTo>
                    <a:pt x="4016" y="1103188"/>
                  </a:lnTo>
                  <a:lnTo>
                    <a:pt x="78478" y="1103188"/>
                  </a:lnTo>
                  <a:lnTo>
                    <a:pt x="78478" y="1099172"/>
                  </a:lnTo>
                  <a:close/>
                  <a:moveTo>
                    <a:pt x="1888286" y="1099172"/>
                  </a:moveTo>
                  <a:lnTo>
                    <a:pt x="1888286" y="1103188"/>
                  </a:lnTo>
                  <a:lnTo>
                    <a:pt x="1962748" y="1103188"/>
                  </a:lnTo>
                  <a:lnTo>
                    <a:pt x="1962748" y="1099172"/>
                  </a:lnTo>
                  <a:lnTo>
                    <a:pt x="1888286" y="1099172"/>
                  </a:lnTo>
                  <a:close/>
                  <a:moveTo>
                    <a:pt x="2202358" y="1103188"/>
                  </a:moveTo>
                  <a:lnTo>
                    <a:pt x="2276820" y="1103188"/>
                  </a:lnTo>
                  <a:lnTo>
                    <a:pt x="2276820" y="1099172"/>
                  </a:lnTo>
                  <a:lnTo>
                    <a:pt x="2202358" y="1099172"/>
                  </a:lnTo>
                  <a:lnTo>
                    <a:pt x="2202358" y="1103188"/>
                  </a:lnTo>
                  <a:close/>
                  <a:moveTo>
                    <a:pt x="2359394" y="1103188"/>
                  </a:moveTo>
                  <a:lnTo>
                    <a:pt x="2433856" y="1103188"/>
                  </a:lnTo>
                  <a:lnTo>
                    <a:pt x="2433856" y="1099172"/>
                  </a:lnTo>
                  <a:lnTo>
                    <a:pt x="2359394" y="1099172"/>
                  </a:lnTo>
                  <a:lnTo>
                    <a:pt x="2359394" y="1103188"/>
                  </a:lnTo>
                  <a:close/>
                  <a:moveTo>
                    <a:pt x="392550" y="1099172"/>
                  </a:moveTo>
                  <a:lnTo>
                    <a:pt x="318088" y="1099172"/>
                  </a:lnTo>
                  <a:lnTo>
                    <a:pt x="318088" y="1103188"/>
                  </a:lnTo>
                  <a:lnTo>
                    <a:pt x="392550" y="1103188"/>
                  </a:lnTo>
                  <a:lnTo>
                    <a:pt x="392550" y="1099172"/>
                  </a:lnTo>
                  <a:close/>
                  <a:moveTo>
                    <a:pt x="1966764" y="1099172"/>
                  </a:moveTo>
                  <a:lnTo>
                    <a:pt x="1966764" y="1103188"/>
                  </a:lnTo>
                  <a:lnTo>
                    <a:pt x="2041226" y="1103188"/>
                  </a:lnTo>
                  <a:lnTo>
                    <a:pt x="2041226" y="1099172"/>
                  </a:lnTo>
                  <a:lnTo>
                    <a:pt x="1966764" y="1099172"/>
                  </a:lnTo>
                  <a:close/>
                  <a:moveTo>
                    <a:pt x="2123800" y="1103188"/>
                  </a:moveTo>
                  <a:lnTo>
                    <a:pt x="2198262" y="1103188"/>
                  </a:lnTo>
                  <a:lnTo>
                    <a:pt x="2198262" y="1099172"/>
                  </a:lnTo>
                  <a:lnTo>
                    <a:pt x="2123800" y="1099172"/>
                  </a:lnTo>
                  <a:lnTo>
                    <a:pt x="2123800" y="1103188"/>
                  </a:lnTo>
                  <a:close/>
                  <a:moveTo>
                    <a:pt x="867673" y="1099172"/>
                  </a:moveTo>
                  <a:lnTo>
                    <a:pt x="867673" y="1103188"/>
                  </a:lnTo>
                  <a:lnTo>
                    <a:pt x="942135" y="1103188"/>
                  </a:lnTo>
                  <a:lnTo>
                    <a:pt x="942135" y="1099172"/>
                  </a:lnTo>
                  <a:lnTo>
                    <a:pt x="867673" y="1099172"/>
                  </a:lnTo>
                  <a:close/>
                  <a:moveTo>
                    <a:pt x="235514" y="1099172"/>
                  </a:moveTo>
                  <a:lnTo>
                    <a:pt x="161052" y="1099172"/>
                  </a:lnTo>
                  <a:lnTo>
                    <a:pt x="161052" y="1103188"/>
                  </a:lnTo>
                  <a:lnTo>
                    <a:pt x="235514" y="1103188"/>
                  </a:lnTo>
                  <a:lnTo>
                    <a:pt x="235514" y="1099172"/>
                  </a:lnTo>
                  <a:close/>
                  <a:moveTo>
                    <a:pt x="1574215" y="1099172"/>
                  </a:moveTo>
                  <a:lnTo>
                    <a:pt x="1574215" y="1103188"/>
                  </a:lnTo>
                  <a:lnTo>
                    <a:pt x="1648676" y="1103188"/>
                  </a:lnTo>
                  <a:lnTo>
                    <a:pt x="1648676" y="1099172"/>
                  </a:lnTo>
                  <a:lnTo>
                    <a:pt x="1574215" y="1099172"/>
                  </a:lnTo>
                  <a:close/>
                  <a:moveTo>
                    <a:pt x="475124" y="1099172"/>
                  </a:moveTo>
                  <a:lnTo>
                    <a:pt x="475124" y="1103188"/>
                  </a:lnTo>
                  <a:lnTo>
                    <a:pt x="549585" y="1103188"/>
                  </a:lnTo>
                  <a:lnTo>
                    <a:pt x="549585" y="1099172"/>
                  </a:lnTo>
                  <a:lnTo>
                    <a:pt x="475124" y="1099172"/>
                  </a:lnTo>
                  <a:close/>
                  <a:moveTo>
                    <a:pt x="553602" y="1099172"/>
                  </a:moveTo>
                  <a:lnTo>
                    <a:pt x="553602" y="1103188"/>
                  </a:lnTo>
                  <a:lnTo>
                    <a:pt x="628063" y="1103188"/>
                  </a:lnTo>
                  <a:lnTo>
                    <a:pt x="628063" y="1099172"/>
                  </a:lnTo>
                  <a:lnTo>
                    <a:pt x="553602" y="1099172"/>
                  </a:lnTo>
                  <a:close/>
                  <a:moveTo>
                    <a:pt x="710638" y="1099172"/>
                  </a:moveTo>
                  <a:lnTo>
                    <a:pt x="710638" y="1103188"/>
                  </a:lnTo>
                  <a:lnTo>
                    <a:pt x="785099" y="1103188"/>
                  </a:lnTo>
                  <a:lnTo>
                    <a:pt x="785099" y="1099172"/>
                  </a:lnTo>
                  <a:lnTo>
                    <a:pt x="710638" y="1099172"/>
                  </a:lnTo>
                  <a:close/>
                  <a:moveTo>
                    <a:pt x="632080" y="1099172"/>
                  </a:moveTo>
                  <a:lnTo>
                    <a:pt x="632080" y="1103188"/>
                  </a:lnTo>
                  <a:lnTo>
                    <a:pt x="706541" y="1103188"/>
                  </a:lnTo>
                  <a:lnTo>
                    <a:pt x="706541" y="1099172"/>
                  </a:lnTo>
                  <a:lnTo>
                    <a:pt x="632080" y="1099172"/>
                  </a:lnTo>
                  <a:close/>
                  <a:moveTo>
                    <a:pt x="157036" y="1099172"/>
                  </a:moveTo>
                  <a:lnTo>
                    <a:pt x="82574" y="1099172"/>
                  </a:lnTo>
                  <a:lnTo>
                    <a:pt x="82574" y="1103188"/>
                  </a:lnTo>
                  <a:lnTo>
                    <a:pt x="157036" y="1103188"/>
                  </a:lnTo>
                  <a:lnTo>
                    <a:pt x="157036" y="1099172"/>
                  </a:lnTo>
                  <a:close/>
                  <a:moveTo>
                    <a:pt x="396566" y="1099172"/>
                  </a:moveTo>
                  <a:lnTo>
                    <a:pt x="396566" y="1103188"/>
                  </a:lnTo>
                  <a:lnTo>
                    <a:pt x="471027" y="1103188"/>
                  </a:lnTo>
                  <a:lnTo>
                    <a:pt x="471027" y="1099172"/>
                  </a:lnTo>
                  <a:lnTo>
                    <a:pt x="396566" y="1099172"/>
                  </a:lnTo>
                  <a:close/>
                  <a:moveTo>
                    <a:pt x="2280836" y="1103188"/>
                  </a:moveTo>
                  <a:lnTo>
                    <a:pt x="2355298" y="1103188"/>
                  </a:lnTo>
                  <a:lnTo>
                    <a:pt x="2355298" y="1099172"/>
                  </a:lnTo>
                  <a:lnTo>
                    <a:pt x="2280836" y="1099172"/>
                  </a:lnTo>
                  <a:lnTo>
                    <a:pt x="2280836" y="1103188"/>
                  </a:lnTo>
                  <a:close/>
                  <a:moveTo>
                    <a:pt x="789115" y="1099172"/>
                  </a:moveTo>
                  <a:lnTo>
                    <a:pt x="789115" y="1103188"/>
                  </a:lnTo>
                  <a:lnTo>
                    <a:pt x="863577" y="1103188"/>
                  </a:lnTo>
                  <a:lnTo>
                    <a:pt x="863577" y="1099172"/>
                  </a:lnTo>
                  <a:lnTo>
                    <a:pt x="789115" y="1099172"/>
                  </a:lnTo>
                  <a:close/>
                  <a:moveTo>
                    <a:pt x="632080" y="1177649"/>
                  </a:moveTo>
                  <a:lnTo>
                    <a:pt x="632080" y="1181666"/>
                  </a:lnTo>
                  <a:lnTo>
                    <a:pt x="706541" y="1181666"/>
                  </a:lnTo>
                  <a:lnTo>
                    <a:pt x="706541" y="1177649"/>
                  </a:lnTo>
                  <a:lnTo>
                    <a:pt x="632080" y="1177649"/>
                  </a:lnTo>
                  <a:close/>
                  <a:moveTo>
                    <a:pt x="1495737" y="1177649"/>
                  </a:moveTo>
                  <a:lnTo>
                    <a:pt x="1495737" y="1181666"/>
                  </a:lnTo>
                  <a:lnTo>
                    <a:pt x="1570198" y="1181666"/>
                  </a:lnTo>
                  <a:lnTo>
                    <a:pt x="1570198" y="1177649"/>
                  </a:lnTo>
                  <a:lnTo>
                    <a:pt x="1495737" y="1177649"/>
                  </a:lnTo>
                  <a:close/>
                  <a:moveTo>
                    <a:pt x="1417259" y="1177649"/>
                  </a:moveTo>
                  <a:lnTo>
                    <a:pt x="1417259" y="1181666"/>
                  </a:lnTo>
                  <a:lnTo>
                    <a:pt x="1491721" y="1181666"/>
                  </a:lnTo>
                  <a:lnTo>
                    <a:pt x="1491721" y="1177649"/>
                  </a:lnTo>
                  <a:lnTo>
                    <a:pt x="1417259" y="1177649"/>
                  </a:lnTo>
                  <a:close/>
                  <a:moveTo>
                    <a:pt x="710638" y="1177649"/>
                  </a:moveTo>
                  <a:lnTo>
                    <a:pt x="710638" y="1181666"/>
                  </a:lnTo>
                  <a:lnTo>
                    <a:pt x="785099" y="1181666"/>
                  </a:lnTo>
                  <a:lnTo>
                    <a:pt x="785099" y="1177649"/>
                  </a:lnTo>
                  <a:lnTo>
                    <a:pt x="710638" y="1177649"/>
                  </a:lnTo>
                  <a:close/>
                  <a:moveTo>
                    <a:pt x="1574215" y="1177649"/>
                  </a:moveTo>
                  <a:lnTo>
                    <a:pt x="1574215" y="1181666"/>
                  </a:lnTo>
                  <a:lnTo>
                    <a:pt x="1648676" y="1181666"/>
                  </a:lnTo>
                  <a:lnTo>
                    <a:pt x="1648676" y="1177649"/>
                  </a:lnTo>
                  <a:lnTo>
                    <a:pt x="1574215" y="1177649"/>
                  </a:lnTo>
                  <a:close/>
                  <a:moveTo>
                    <a:pt x="1652773" y="1177649"/>
                  </a:moveTo>
                  <a:lnTo>
                    <a:pt x="1652773" y="1181666"/>
                  </a:lnTo>
                  <a:lnTo>
                    <a:pt x="1727234" y="1181666"/>
                  </a:lnTo>
                  <a:lnTo>
                    <a:pt x="1727234" y="1177649"/>
                  </a:lnTo>
                  <a:lnTo>
                    <a:pt x="1652773" y="1177649"/>
                  </a:lnTo>
                  <a:close/>
                  <a:moveTo>
                    <a:pt x="1731250" y="1177649"/>
                  </a:moveTo>
                  <a:lnTo>
                    <a:pt x="1731250" y="1181666"/>
                  </a:lnTo>
                  <a:lnTo>
                    <a:pt x="1805712" y="1181666"/>
                  </a:lnTo>
                  <a:lnTo>
                    <a:pt x="1805712" y="1177649"/>
                  </a:lnTo>
                  <a:lnTo>
                    <a:pt x="1731250" y="1177649"/>
                  </a:lnTo>
                  <a:close/>
                  <a:moveTo>
                    <a:pt x="2359394" y="1181666"/>
                  </a:moveTo>
                  <a:lnTo>
                    <a:pt x="2433856" y="1181666"/>
                  </a:lnTo>
                  <a:lnTo>
                    <a:pt x="2433856" y="1177649"/>
                  </a:lnTo>
                  <a:lnTo>
                    <a:pt x="2359394" y="1177649"/>
                  </a:lnTo>
                  <a:lnTo>
                    <a:pt x="2359394" y="1181666"/>
                  </a:lnTo>
                  <a:close/>
                  <a:moveTo>
                    <a:pt x="867673" y="1177649"/>
                  </a:moveTo>
                  <a:lnTo>
                    <a:pt x="867673" y="1181666"/>
                  </a:lnTo>
                  <a:lnTo>
                    <a:pt x="942135" y="1181666"/>
                  </a:lnTo>
                  <a:lnTo>
                    <a:pt x="942135" y="1177649"/>
                  </a:lnTo>
                  <a:lnTo>
                    <a:pt x="867673" y="1177649"/>
                  </a:lnTo>
                  <a:close/>
                  <a:moveTo>
                    <a:pt x="1024629" y="1177649"/>
                  </a:moveTo>
                  <a:lnTo>
                    <a:pt x="1024629" y="1181666"/>
                  </a:lnTo>
                  <a:lnTo>
                    <a:pt x="1099091" y="1181666"/>
                  </a:lnTo>
                  <a:lnTo>
                    <a:pt x="1099091" y="1177649"/>
                  </a:lnTo>
                  <a:lnTo>
                    <a:pt x="1024629" y="1177649"/>
                  </a:lnTo>
                  <a:close/>
                  <a:moveTo>
                    <a:pt x="789115" y="1177649"/>
                  </a:moveTo>
                  <a:lnTo>
                    <a:pt x="789115" y="1181666"/>
                  </a:lnTo>
                  <a:lnTo>
                    <a:pt x="863577" y="1181666"/>
                  </a:lnTo>
                  <a:lnTo>
                    <a:pt x="863577" y="1177649"/>
                  </a:lnTo>
                  <a:lnTo>
                    <a:pt x="789115" y="1177649"/>
                  </a:lnTo>
                  <a:close/>
                  <a:moveTo>
                    <a:pt x="78478" y="1177649"/>
                  </a:moveTo>
                  <a:lnTo>
                    <a:pt x="4016" y="1177649"/>
                  </a:lnTo>
                  <a:lnTo>
                    <a:pt x="4016" y="1181666"/>
                  </a:lnTo>
                  <a:lnTo>
                    <a:pt x="78478" y="1181666"/>
                  </a:lnTo>
                  <a:lnTo>
                    <a:pt x="78478" y="1177649"/>
                  </a:lnTo>
                  <a:close/>
                  <a:moveTo>
                    <a:pt x="1103187" y="1177649"/>
                  </a:moveTo>
                  <a:lnTo>
                    <a:pt x="1103187" y="1181666"/>
                  </a:lnTo>
                  <a:lnTo>
                    <a:pt x="1177649" y="1181666"/>
                  </a:lnTo>
                  <a:lnTo>
                    <a:pt x="1177649" y="1177649"/>
                  </a:lnTo>
                  <a:lnTo>
                    <a:pt x="1103187" y="1177649"/>
                  </a:lnTo>
                  <a:close/>
                  <a:moveTo>
                    <a:pt x="1338701" y="1177649"/>
                  </a:moveTo>
                  <a:lnTo>
                    <a:pt x="1338701" y="1181666"/>
                  </a:lnTo>
                  <a:lnTo>
                    <a:pt x="1413162" y="1181666"/>
                  </a:lnTo>
                  <a:lnTo>
                    <a:pt x="1413162" y="1177649"/>
                  </a:lnTo>
                  <a:lnTo>
                    <a:pt x="1338701" y="1177649"/>
                  </a:lnTo>
                  <a:close/>
                  <a:moveTo>
                    <a:pt x="553602" y="1177649"/>
                  </a:moveTo>
                  <a:lnTo>
                    <a:pt x="553602" y="1181666"/>
                  </a:lnTo>
                  <a:lnTo>
                    <a:pt x="628063" y="1181666"/>
                  </a:lnTo>
                  <a:lnTo>
                    <a:pt x="628063" y="1177649"/>
                  </a:lnTo>
                  <a:lnTo>
                    <a:pt x="553602" y="1177649"/>
                  </a:lnTo>
                  <a:close/>
                  <a:moveTo>
                    <a:pt x="1181665" y="1177649"/>
                  </a:moveTo>
                  <a:lnTo>
                    <a:pt x="1181665" y="1181666"/>
                  </a:lnTo>
                  <a:lnTo>
                    <a:pt x="1256127" y="1181666"/>
                  </a:lnTo>
                  <a:lnTo>
                    <a:pt x="1256127" y="1177649"/>
                  </a:lnTo>
                  <a:lnTo>
                    <a:pt x="1181665" y="1177649"/>
                  </a:lnTo>
                  <a:close/>
                  <a:moveTo>
                    <a:pt x="1260223" y="1177649"/>
                  </a:moveTo>
                  <a:lnTo>
                    <a:pt x="1260223" y="1181666"/>
                  </a:lnTo>
                  <a:lnTo>
                    <a:pt x="1334685" y="1181666"/>
                  </a:lnTo>
                  <a:lnTo>
                    <a:pt x="1334685" y="1177649"/>
                  </a:lnTo>
                  <a:lnTo>
                    <a:pt x="1260223" y="1177649"/>
                  </a:lnTo>
                  <a:close/>
                  <a:moveTo>
                    <a:pt x="946151" y="1177649"/>
                  </a:moveTo>
                  <a:lnTo>
                    <a:pt x="946151" y="1181666"/>
                  </a:lnTo>
                  <a:lnTo>
                    <a:pt x="1020613" y="1181666"/>
                  </a:lnTo>
                  <a:lnTo>
                    <a:pt x="1020613" y="1177649"/>
                  </a:lnTo>
                  <a:lnTo>
                    <a:pt x="946151" y="1177649"/>
                  </a:lnTo>
                  <a:close/>
                  <a:moveTo>
                    <a:pt x="2123800" y="1181666"/>
                  </a:moveTo>
                  <a:lnTo>
                    <a:pt x="2198262" y="1181666"/>
                  </a:lnTo>
                  <a:lnTo>
                    <a:pt x="2198262" y="1177649"/>
                  </a:lnTo>
                  <a:lnTo>
                    <a:pt x="2123800" y="1177649"/>
                  </a:lnTo>
                  <a:lnTo>
                    <a:pt x="2123800" y="1181666"/>
                  </a:lnTo>
                  <a:close/>
                  <a:moveTo>
                    <a:pt x="235514" y="1177649"/>
                  </a:moveTo>
                  <a:lnTo>
                    <a:pt x="161052" y="1177649"/>
                  </a:lnTo>
                  <a:lnTo>
                    <a:pt x="161052" y="1181666"/>
                  </a:lnTo>
                  <a:lnTo>
                    <a:pt x="235514" y="1181666"/>
                  </a:lnTo>
                  <a:lnTo>
                    <a:pt x="235514" y="1177649"/>
                  </a:lnTo>
                  <a:close/>
                  <a:moveTo>
                    <a:pt x="2202358" y="1181666"/>
                  </a:moveTo>
                  <a:lnTo>
                    <a:pt x="2276820" y="1181666"/>
                  </a:lnTo>
                  <a:lnTo>
                    <a:pt x="2276820" y="1177649"/>
                  </a:lnTo>
                  <a:lnTo>
                    <a:pt x="2202358" y="1177649"/>
                  </a:lnTo>
                  <a:lnTo>
                    <a:pt x="2202358" y="1181666"/>
                  </a:lnTo>
                  <a:close/>
                  <a:moveTo>
                    <a:pt x="314072" y="1177649"/>
                  </a:moveTo>
                  <a:lnTo>
                    <a:pt x="239610" y="1177649"/>
                  </a:lnTo>
                  <a:lnTo>
                    <a:pt x="239610" y="1181666"/>
                  </a:lnTo>
                  <a:lnTo>
                    <a:pt x="314072" y="1181666"/>
                  </a:lnTo>
                  <a:lnTo>
                    <a:pt x="314072" y="1177649"/>
                  </a:lnTo>
                  <a:close/>
                  <a:moveTo>
                    <a:pt x="157036" y="1177649"/>
                  </a:moveTo>
                  <a:lnTo>
                    <a:pt x="82574" y="1177649"/>
                  </a:lnTo>
                  <a:lnTo>
                    <a:pt x="82574" y="1181666"/>
                  </a:lnTo>
                  <a:lnTo>
                    <a:pt x="157036" y="1181666"/>
                  </a:lnTo>
                  <a:lnTo>
                    <a:pt x="157036" y="1177649"/>
                  </a:lnTo>
                  <a:close/>
                  <a:moveTo>
                    <a:pt x="2280836" y="1181666"/>
                  </a:moveTo>
                  <a:lnTo>
                    <a:pt x="2355298" y="1181666"/>
                  </a:lnTo>
                  <a:lnTo>
                    <a:pt x="2355298" y="1177649"/>
                  </a:lnTo>
                  <a:lnTo>
                    <a:pt x="2280836" y="1177649"/>
                  </a:lnTo>
                  <a:lnTo>
                    <a:pt x="2280836" y="1181666"/>
                  </a:lnTo>
                  <a:close/>
                  <a:moveTo>
                    <a:pt x="318088" y="1177649"/>
                  </a:moveTo>
                  <a:lnTo>
                    <a:pt x="318088" y="1181666"/>
                  </a:lnTo>
                  <a:lnTo>
                    <a:pt x="392550" y="1181666"/>
                  </a:lnTo>
                  <a:lnTo>
                    <a:pt x="392550" y="1177649"/>
                  </a:lnTo>
                  <a:lnTo>
                    <a:pt x="318088" y="1177649"/>
                  </a:lnTo>
                  <a:close/>
                  <a:moveTo>
                    <a:pt x="396566" y="1177649"/>
                  </a:moveTo>
                  <a:lnTo>
                    <a:pt x="396566" y="1181666"/>
                  </a:lnTo>
                  <a:lnTo>
                    <a:pt x="471027" y="1181666"/>
                  </a:lnTo>
                  <a:lnTo>
                    <a:pt x="471027" y="1177649"/>
                  </a:lnTo>
                  <a:lnTo>
                    <a:pt x="396566" y="1177649"/>
                  </a:lnTo>
                  <a:close/>
                  <a:moveTo>
                    <a:pt x="1888286" y="1177649"/>
                  </a:moveTo>
                  <a:lnTo>
                    <a:pt x="1888286" y="1181666"/>
                  </a:lnTo>
                  <a:lnTo>
                    <a:pt x="1962748" y="1181666"/>
                  </a:lnTo>
                  <a:lnTo>
                    <a:pt x="1962748" y="1177649"/>
                  </a:lnTo>
                  <a:lnTo>
                    <a:pt x="1888286" y="1177649"/>
                  </a:lnTo>
                  <a:close/>
                  <a:moveTo>
                    <a:pt x="1966764" y="1177649"/>
                  </a:moveTo>
                  <a:lnTo>
                    <a:pt x="1966764" y="1181666"/>
                  </a:lnTo>
                  <a:lnTo>
                    <a:pt x="2041226" y="1181666"/>
                  </a:lnTo>
                  <a:lnTo>
                    <a:pt x="2041226" y="1177649"/>
                  </a:lnTo>
                  <a:lnTo>
                    <a:pt x="1966764" y="1177649"/>
                  </a:lnTo>
                  <a:close/>
                  <a:moveTo>
                    <a:pt x="475124" y="1177649"/>
                  </a:moveTo>
                  <a:lnTo>
                    <a:pt x="475124" y="1181666"/>
                  </a:lnTo>
                  <a:lnTo>
                    <a:pt x="549585" y="1181666"/>
                  </a:lnTo>
                  <a:lnTo>
                    <a:pt x="549585" y="1177649"/>
                  </a:lnTo>
                  <a:lnTo>
                    <a:pt x="475124" y="1177649"/>
                  </a:lnTo>
                  <a:close/>
                  <a:moveTo>
                    <a:pt x="1809809" y="1177649"/>
                  </a:moveTo>
                  <a:lnTo>
                    <a:pt x="1809809" y="1181666"/>
                  </a:lnTo>
                  <a:lnTo>
                    <a:pt x="1884270" y="1181666"/>
                  </a:lnTo>
                  <a:lnTo>
                    <a:pt x="1884270" y="1177649"/>
                  </a:lnTo>
                  <a:lnTo>
                    <a:pt x="1809809" y="1177649"/>
                  </a:lnTo>
                  <a:close/>
                  <a:moveTo>
                    <a:pt x="2045322" y="1177649"/>
                  </a:moveTo>
                  <a:lnTo>
                    <a:pt x="2045322" y="1181666"/>
                  </a:lnTo>
                  <a:lnTo>
                    <a:pt x="2119784" y="1181666"/>
                  </a:lnTo>
                  <a:lnTo>
                    <a:pt x="2119784" y="1177649"/>
                  </a:lnTo>
                  <a:lnTo>
                    <a:pt x="2045322" y="1177649"/>
                  </a:lnTo>
                  <a:close/>
                  <a:moveTo>
                    <a:pt x="1103187" y="1256208"/>
                  </a:moveTo>
                  <a:lnTo>
                    <a:pt x="1103187" y="1260224"/>
                  </a:lnTo>
                  <a:lnTo>
                    <a:pt x="1177649" y="1260224"/>
                  </a:lnTo>
                  <a:lnTo>
                    <a:pt x="1177649" y="1256208"/>
                  </a:lnTo>
                  <a:lnTo>
                    <a:pt x="1103187" y="1256208"/>
                  </a:lnTo>
                  <a:close/>
                  <a:moveTo>
                    <a:pt x="946151" y="1256208"/>
                  </a:moveTo>
                  <a:lnTo>
                    <a:pt x="946151" y="1260224"/>
                  </a:lnTo>
                  <a:lnTo>
                    <a:pt x="1020613" y="1260224"/>
                  </a:lnTo>
                  <a:lnTo>
                    <a:pt x="1020613" y="1256208"/>
                  </a:lnTo>
                  <a:lnTo>
                    <a:pt x="946151" y="1256208"/>
                  </a:lnTo>
                  <a:close/>
                  <a:moveTo>
                    <a:pt x="1024629" y="1256208"/>
                  </a:moveTo>
                  <a:lnTo>
                    <a:pt x="1024629" y="1260224"/>
                  </a:lnTo>
                  <a:lnTo>
                    <a:pt x="1099091" y="1260224"/>
                  </a:lnTo>
                  <a:lnTo>
                    <a:pt x="1099091" y="1256208"/>
                  </a:lnTo>
                  <a:lnTo>
                    <a:pt x="1024629" y="1256208"/>
                  </a:lnTo>
                  <a:close/>
                  <a:moveTo>
                    <a:pt x="867673" y="1256208"/>
                  </a:moveTo>
                  <a:lnTo>
                    <a:pt x="867673" y="1260224"/>
                  </a:lnTo>
                  <a:lnTo>
                    <a:pt x="942135" y="1260224"/>
                  </a:lnTo>
                  <a:lnTo>
                    <a:pt x="942135" y="1256208"/>
                  </a:lnTo>
                  <a:lnTo>
                    <a:pt x="867673" y="1256208"/>
                  </a:lnTo>
                  <a:close/>
                  <a:moveTo>
                    <a:pt x="789115" y="1256208"/>
                  </a:moveTo>
                  <a:lnTo>
                    <a:pt x="789115" y="1260224"/>
                  </a:lnTo>
                  <a:lnTo>
                    <a:pt x="863577" y="1260224"/>
                  </a:lnTo>
                  <a:lnTo>
                    <a:pt x="863577" y="1256208"/>
                  </a:lnTo>
                  <a:lnTo>
                    <a:pt x="789115" y="1256208"/>
                  </a:lnTo>
                  <a:close/>
                  <a:moveTo>
                    <a:pt x="1495737" y="1256208"/>
                  </a:moveTo>
                  <a:lnTo>
                    <a:pt x="1495737" y="1260224"/>
                  </a:lnTo>
                  <a:lnTo>
                    <a:pt x="1570198" y="1260224"/>
                  </a:lnTo>
                  <a:lnTo>
                    <a:pt x="1570198" y="1256208"/>
                  </a:lnTo>
                  <a:lnTo>
                    <a:pt x="1495737" y="1256208"/>
                  </a:lnTo>
                  <a:close/>
                  <a:moveTo>
                    <a:pt x="1338701" y="1256208"/>
                  </a:moveTo>
                  <a:lnTo>
                    <a:pt x="1338701" y="1260224"/>
                  </a:lnTo>
                  <a:lnTo>
                    <a:pt x="1413162" y="1260224"/>
                  </a:lnTo>
                  <a:lnTo>
                    <a:pt x="1413162" y="1256208"/>
                  </a:lnTo>
                  <a:lnTo>
                    <a:pt x="1338701" y="1256208"/>
                  </a:lnTo>
                  <a:close/>
                  <a:moveTo>
                    <a:pt x="1417259" y="1256208"/>
                  </a:moveTo>
                  <a:lnTo>
                    <a:pt x="1417259" y="1260224"/>
                  </a:lnTo>
                  <a:lnTo>
                    <a:pt x="1491721" y="1260224"/>
                  </a:lnTo>
                  <a:lnTo>
                    <a:pt x="1491721" y="1256208"/>
                  </a:lnTo>
                  <a:lnTo>
                    <a:pt x="1417259" y="1256208"/>
                  </a:lnTo>
                  <a:close/>
                  <a:moveTo>
                    <a:pt x="1181665" y="1256208"/>
                  </a:moveTo>
                  <a:lnTo>
                    <a:pt x="1181665" y="1260224"/>
                  </a:lnTo>
                  <a:lnTo>
                    <a:pt x="1256127" y="1260224"/>
                  </a:lnTo>
                  <a:lnTo>
                    <a:pt x="1256127" y="1256208"/>
                  </a:lnTo>
                  <a:lnTo>
                    <a:pt x="1181665" y="1256208"/>
                  </a:lnTo>
                  <a:close/>
                  <a:moveTo>
                    <a:pt x="1260223" y="1256208"/>
                  </a:moveTo>
                  <a:lnTo>
                    <a:pt x="1260223" y="1260224"/>
                  </a:lnTo>
                  <a:lnTo>
                    <a:pt x="1334685" y="1260224"/>
                  </a:lnTo>
                  <a:lnTo>
                    <a:pt x="1334685" y="1256208"/>
                  </a:lnTo>
                  <a:lnTo>
                    <a:pt x="1260223" y="1256208"/>
                  </a:lnTo>
                  <a:close/>
                  <a:moveTo>
                    <a:pt x="396566" y="1256208"/>
                  </a:moveTo>
                  <a:lnTo>
                    <a:pt x="396566" y="1260224"/>
                  </a:lnTo>
                  <a:lnTo>
                    <a:pt x="471027" y="1260224"/>
                  </a:lnTo>
                  <a:lnTo>
                    <a:pt x="471027" y="1256208"/>
                  </a:lnTo>
                  <a:lnTo>
                    <a:pt x="396566" y="1256208"/>
                  </a:lnTo>
                  <a:close/>
                  <a:moveTo>
                    <a:pt x="78478" y="1256208"/>
                  </a:moveTo>
                  <a:lnTo>
                    <a:pt x="4016" y="1256208"/>
                  </a:lnTo>
                  <a:lnTo>
                    <a:pt x="4016" y="1260224"/>
                  </a:lnTo>
                  <a:lnTo>
                    <a:pt x="78478" y="1260224"/>
                  </a:lnTo>
                  <a:lnTo>
                    <a:pt x="78478" y="1256208"/>
                  </a:lnTo>
                  <a:close/>
                  <a:moveTo>
                    <a:pt x="318088" y="1256208"/>
                  </a:moveTo>
                  <a:lnTo>
                    <a:pt x="318088" y="1260224"/>
                  </a:lnTo>
                  <a:lnTo>
                    <a:pt x="392550" y="1260224"/>
                  </a:lnTo>
                  <a:lnTo>
                    <a:pt x="392550" y="1256208"/>
                  </a:lnTo>
                  <a:lnTo>
                    <a:pt x="318088" y="1256208"/>
                  </a:lnTo>
                  <a:close/>
                  <a:moveTo>
                    <a:pt x="1574215" y="1256208"/>
                  </a:moveTo>
                  <a:lnTo>
                    <a:pt x="1574215" y="1260224"/>
                  </a:lnTo>
                  <a:lnTo>
                    <a:pt x="1648676" y="1260224"/>
                  </a:lnTo>
                  <a:lnTo>
                    <a:pt x="1648676" y="1256208"/>
                  </a:lnTo>
                  <a:lnTo>
                    <a:pt x="1574215" y="1256208"/>
                  </a:lnTo>
                  <a:close/>
                  <a:moveTo>
                    <a:pt x="710638" y="1256208"/>
                  </a:moveTo>
                  <a:lnTo>
                    <a:pt x="710638" y="1260224"/>
                  </a:lnTo>
                  <a:lnTo>
                    <a:pt x="785099" y="1260224"/>
                  </a:lnTo>
                  <a:lnTo>
                    <a:pt x="785099" y="1256208"/>
                  </a:lnTo>
                  <a:lnTo>
                    <a:pt x="710638" y="1256208"/>
                  </a:lnTo>
                  <a:close/>
                  <a:moveTo>
                    <a:pt x="239530" y="1256208"/>
                  </a:moveTo>
                  <a:lnTo>
                    <a:pt x="239530" y="1260224"/>
                  </a:lnTo>
                  <a:lnTo>
                    <a:pt x="313991" y="1260224"/>
                  </a:lnTo>
                  <a:lnTo>
                    <a:pt x="313991" y="1256208"/>
                  </a:lnTo>
                  <a:lnTo>
                    <a:pt x="239530" y="1256208"/>
                  </a:lnTo>
                  <a:close/>
                  <a:moveTo>
                    <a:pt x="235514" y="1256208"/>
                  </a:moveTo>
                  <a:lnTo>
                    <a:pt x="161052" y="1256208"/>
                  </a:lnTo>
                  <a:lnTo>
                    <a:pt x="161052" y="1260224"/>
                  </a:lnTo>
                  <a:lnTo>
                    <a:pt x="235514" y="1260224"/>
                  </a:lnTo>
                  <a:lnTo>
                    <a:pt x="235514" y="1256208"/>
                  </a:lnTo>
                  <a:close/>
                  <a:moveTo>
                    <a:pt x="553602" y="1256208"/>
                  </a:moveTo>
                  <a:lnTo>
                    <a:pt x="553602" y="1260224"/>
                  </a:lnTo>
                  <a:lnTo>
                    <a:pt x="628063" y="1260224"/>
                  </a:lnTo>
                  <a:lnTo>
                    <a:pt x="628063" y="1256208"/>
                  </a:lnTo>
                  <a:lnTo>
                    <a:pt x="553602" y="1256208"/>
                  </a:lnTo>
                  <a:close/>
                  <a:moveTo>
                    <a:pt x="632080" y="1256208"/>
                  </a:moveTo>
                  <a:lnTo>
                    <a:pt x="632080" y="1260224"/>
                  </a:lnTo>
                  <a:lnTo>
                    <a:pt x="706541" y="1260224"/>
                  </a:lnTo>
                  <a:lnTo>
                    <a:pt x="706541" y="1256208"/>
                  </a:lnTo>
                  <a:lnTo>
                    <a:pt x="632080" y="1256208"/>
                  </a:lnTo>
                  <a:close/>
                  <a:moveTo>
                    <a:pt x="2359394" y="1260224"/>
                  </a:moveTo>
                  <a:lnTo>
                    <a:pt x="2433856" y="1260224"/>
                  </a:lnTo>
                  <a:lnTo>
                    <a:pt x="2433856" y="1256208"/>
                  </a:lnTo>
                  <a:lnTo>
                    <a:pt x="2359394" y="1256208"/>
                  </a:lnTo>
                  <a:lnTo>
                    <a:pt x="2359394" y="1260224"/>
                  </a:lnTo>
                  <a:close/>
                  <a:moveTo>
                    <a:pt x="2202358" y="1260224"/>
                  </a:moveTo>
                  <a:lnTo>
                    <a:pt x="2276820" y="1260224"/>
                  </a:lnTo>
                  <a:lnTo>
                    <a:pt x="2276820" y="1256208"/>
                  </a:lnTo>
                  <a:lnTo>
                    <a:pt x="2202358" y="1256208"/>
                  </a:lnTo>
                  <a:lnTo>
                    <a:pt x="2202358" y="1260224"/>
                  </a:lnTo>
                  <a:close/>
                  <a:moveTo>
                    <a:pt x="475124" y="1256208"/>
                  </a:moveTo>
                  <a:lnTo>
                    <a:pt x="475124" y="1260224"/>
                  </a:lnTo>
                  <a:lnTo>
                    <a:pt x="549585" y="1260224"/>
                  </a:lnTo>
                  <a:lnTo>
                    <a:pt x="549585" y="1256208"/>
                  </a:lnTo>
                  <a:lnTo>
                    <a:pt x="475124" y="1256208"/>
                  </a:lnTo>
                  <a:close/>
                  <a:moveTo>
                    <a:pt x="1966764" y="1256208"/>
                  </a:moveTo>
                  <a:lnTo>
                    <a:pt x="1966764" y="1260224"/>
                  </a:lnTo>
                  <a:lnTo>
                    <a:pt x="2041226" y="1260224"/>
                  </a:lnTo>
                  <a:lnTo>
                    <a:pt x="2041226" y="1256208"/>
                  </a:lnTo>
                  <a:lnTo>
                    <a:pt x="1966764" y="1256208"/>
                  </a:lnTo>
                  <a:close/>
                  <a:moveTo>
                    <a:pt x="2123800" y="1256208"/>
                  </a:moveTo>
                  <a:lnTo>
                    <a:pt x="2123800" y="1260224"/>
                  </a:lnTo>
                  <a:lnTo>
                    <a:pt x="2198262" y="1260224"/>
                  </a:lnTo>
                  <a:lnTo>
                    <a:pt x="2198262" y="1256208"/>
                  </a:lnTo>
                  <a:lnTo>
                    <a:pt x="2123800" y="1256208"/>
                  </a:lnTo>
                  <a:close/>
                  <a:moveTo>
                    <a:pt x="2045322" y="1256208"/>
                  </a:moveTo>
                  <a:lnTo>
                    <a:pt x="2045322" y="1260224"/>
                  </a:lnTo>
                  <a:lnTo>
                    <a:pt x="2119784" y="1260224"/>
                  </a:lnTo>
                  <a:lnTo>
                    <a:pt x="2119784" y="1256208"/>
                  </a:lnTo>
                  <a:lnTo>
                    <a:pt x="2045322" y="1256208"/>
                  </a:lnTo>
                  <a:close/>
                  <a:moveTo>
                    <a:pt x="1731250" y="1256208"/>
                  </a:moveTo>
                  <a:lnTo>
                    <a:pt x="1731250" y="1260224"/>
                  </a:lnTo>
                  <a:lnTo>
                    <a:pt x="1805712" y="1260224"/>
                  </a:lnTo>
                  <a:lnTo>
                    <a:pt x="1805712" y="1256208"/>
                  </a:lnTo>
                  <a:lnTo>
                    <a:pt x="1731250" y="1256208"/>
                  </a:lnTo>
                  <a:close/>
                  <a:moveTo>
                    <a:pt x="1888286" y="1256208"/>
                  </a:moveTo>
                  <a:lnTo>
                    <a:pt x="1888286" y="1260224"/>
                  </a:lnTo>
                  <a:lnTo>
                    <a:pt x="1962748" y="1260224"/>
                  </a:lnTo>
                  <a:lnTo>
                    <a:pt x="1962748" y="1256208"/>
                  </a:lnTo>
                  <a:lnTo>
                    <a:pt x="1888286" y="1256208"/>
                  </a:lnTo>
                  <a:close/>
                  <a:moveTo>
                    <a:pt x="1809809" y="1256208"/>
                  </a:moveTo>
                  <a:lnTo>
                    <a:pt x="1809809" y="1260224"/>
                  </a:lnTo>
                  <a:lnTo>
                    <a:pt x="1884270" y="1260224"/>
                  </a:lnTo>
                  <a:lnTo>
                    <a:pt x="1884270" y="1256208"/>
                  </a:lnTo>
                  <a:lnTo>
                    <a:pt x="1809809" y="1256208"/>
                  </a:lnTo>
                  <a:close/>
                  <a:moveTo>
                    <a:pt x="2280836" y="1260224"/>
                  </a:moveTo>
                  <a:lnTo>
                    <a:pt x="2355298" y="1260224"/>
                  </a:lnTo>
                  <a:lnTo>
                    <a:pt x="2355298" y="1256208"/>
                  </a:lnTo>
                  <a:lnTo>
                    <a:pt x="2280836" y="1256208"/>
                  </a:lnTo>
                  <a:lnTo>
                    <a:pt x="2280836" y="1260224"/>
                  </a:lnTo>
                  <a:close/>
                  <a:moveTo>
                    <a:pt x="1652773" y="1256208"/>
                  </a:moveTo>
                  <a:lnTo>
                    <a:pt x="1652773" y="1260224"/>
                  </a:lnTo>
                  <a:lnTo>
                    <a:pt x="1727234" y="1260224"/>
                  </a:lnTo>
                  <a:lnTo>
                    <a:pt x="1727234" y="1256208"/>
                  </a:lnTo>
                  <a:lnTo>
                    <a:pt x="1652773" y="1256208"/>
                  </a:lnTo>
                  <a:close/>
                  <a:moveTo>
                    <a:pt x="157036" y="1256208"/>
                  </a:moveTo>
                  <a:lnTo>
                    <a:pt x="82574" y="1256208"/>
                  </a:lnTo>
                  <a:lnTo>
                    <a:pt x="82574" y="1260224"/>
                  </a:lnTo>
                  <a:lnTo>
                    <a:pt x="157036" y="1260224"/>
                  </a:lnTo>
                  <a:lnTo>
                    <a:pt x="157036" y="1256208"/>
                  </a:lnTo>
                  <a:close/>
                  <a:moveTo>
                    <a:pt x="946151" y="1334685"/>
                  </a:moveTo>
                  <a:lnTo>
                    <a:pt x="946151" y="1338702"/>
                  </a:lnTo>
                  <a:lnTo>
                    <a:pt x="1020613" y="1338702"/>
                  </a:lnTo>
                  <a:lnTo>
                    <a:pt x="1020613" y="1334685"/>
                  </a:lnTo>
                  <a:lnTo>
                    <a:pt x="946151" y="1334685"/>
                  </a:lnTo>
                  <a:close/>
                  <a:moveTo>
                    <a:pt x="1338701" y="1334685"/>
                  </a:moveTo>
                  <a:lnTo>
                    <a:pt x="1338701" y="1338702"/>
                  </a:lnTo>
                  <a:lnTo>
                    <a:pt x="1413162" y="1338702"/>
                  </a:lnTo>
                  <a:lnTo>
                    <a:pt x="1413162" y="1334685"/>
                  </a:lnTo>
                  <a:lnTo>
                    <a:pt x="1338701" y="1334685"/>
                  </a:lnTo>
                  <a:close/>
                  <a:moveTo>
                    <a:pt x="161052" y="1334685"/>
                  </a:moveTo>
                  <a:lnTo>
                    <a:pt x="161052" y="1338702"/>
                  </a:lnTo>
                  <a:lnTo>
                    <a:pt x="235514" y="1338702"/>
                  </a:lnTo>
                  <a:lnTo>
                    <a:pt x="235514" y="1334685"/>
                  </a:lnTo>
                  <a:lnTo>
                    <a:pt x="161052" y="1334685"/>
                  </a:lnTo>
                  <a:close/>
                  <a:moveTo>
                    <a:pt x="2045322" y="1334685"/>
                  </a:moveTo>
                  <a:lnTo>
                    <a:pt x="2045322" y="1338702"/>
                  </a:lnTo>
                  <a:lnTo>
                    <a:pt x="2119784" y="1338702"/>
                  </a:lnTo>
                  <a:lnTo>
                    <a:pt x="2119784" y="1334685"/>
                  </a:lnTo>
                  <a:lnTo>
                    <a:pt x="2045322" y="1334685"/>
                  </a:lnTo>
                  <a:close/>
                  <a:moveTo>
                    <a:pt x="475124" y="1334685"/>
                  </a:moveTo>
                  <a:lnTo>
                    <a:pt x="475124" y="1338702"/>
                  </a:lnTo>
                  <a:lnTo>
                    <a:pt x="549585" y="1338702"/>
                  </a:lnTo>
                  <a:lnTo>
                    <a:pt x="549585" y="1334685"/>
                  </a:lnTo>
                  <a:lnTo>
                    <a:pt x="475124" y="1334685"/>
                  </a:lnTo>
                  <a:close/>
                  <a:moveTo>
                    <a:pt x="1966764" y="1334685"/>
                  </a:moveTo>
                  <a:lnTo>
                    <a:pt x="1966764" y="1338702"/>
                  </a:lnTo>
                  <a:lnTo>
                    <a:pt x="2041226" y="1338702"/>
                  </a:lnTo>
                  <a:lnTo>
                    <a:pt x="2041226" y="1334685"/>
                  </a:lnTo>
                  <a:lnTo>
                    <a:pt x="1966764" y="1334685"/>
                  </a:lnTo>
                  <a:close/>
                  <a:moveTo>
                    <a:pt x="2202358" y="1334685"/>
                  </a:moveTo>
                  <a:lnTo>
                    <a:pt x="2202358" y="1338702"/>
                  </a:lnTo>
                  <a:lnTo>
                    <a:pt x="2276820" y="1338702"/>
                  </a:lnTo>
                  <a:lnTo>
                    <a:pt x="2276820" y="1334685"/>
                  </a:lnTo>
                  <a:lnTo>
                    <a:pt x="2202358" y="1334685"/>
                  </a:lnTo>
                  <a:close/>
                  <a:moveTo>
                    <a:pt x="2123800" y="1334685"/>
                  </a:moveTo>
                  <a:lnTo>
                    <a:pt x="2123800" y="1338702"/>
                  </a:lnTo>
                  <a:lnTo>
                    <a:pt x="2198262" y="1338702"/>
                  </a:lnTo>
                  <a:lnTo>
                    <a:pt x="2198262" y="1334685"/>
                  </a:lnTo>
                  <a:lnTo>
                    <a:pt x="2123800" y="1334685"/>
                  </a:lnTo>
                  <a:close/>
                  <a:moveTo>
                    <a:pt x="318088" y="1334685"/>
                  </a:moveTo>
                  <a:lnTo>
                    <a:pt x="318088" y="1338702"/>
                  </a:lnTo>
                  <a:lnTo>
                    <a:pt x="392550" y="1338702"/>
                  </a:lnTo>
                  <a:lnTo>
                    <a:pt x="392550" y="1334685"/>
                  </a:lnTo>
                  <a:lnTo>
                    <a:pt x="318088" y="1334685"/>
                  </a:lnTo>
                  <a:close/>
                  <a:moveTo>
                    <a:pt x="1103187" y="1334685"/>
                  </a:moveTo>
                  <a:lnTo>
                    <a:pt x="1103187" y="1338702"/>
                  </a:lnTo>
                  <a:lnTo>
                    <a:pt x="1177649" y="1338702"/>
                  </a:lnTo>
                  <a:lnTo>
                    <a:pt x="1177649" y="1334685"/>
                  </a:lnTo>
                  <a:lnTo>
                    <a:pt x="1103187" y="1334685"/>
                  </a:lnTo>
                  <a:close/>
                  <a:moveTo>
                    <a:pt x="239530" y="1334685"/>
                  </a:moveTo>
                  <a:lnTo>
                    <a:pt x="239530" y="1338702"/>
                  </a:lnTo>
                  <a:lnTo>
                    <a:pt x="313991" y="1338702"/>
                  </a:lnTo>
                  <a:lnTo>
                    <a:pt x="313991" y="1334685"/>
                  </a:lnTo>
                  <a:lnTo>
                    <a:pt x="239530" y="1334685"/>
                  </a:lnTo>
                  <a:close/>
                  <a:moveTo>
                    <a:pt x="1260223" y="1334685"/>
                  </a:moveTo>
                  <a:lnTo>
                    <a:pt x="1260223" y="1338702"/>
                  </a:lnTo>
                  <a:lnTo>
                    <a:pt x="1334685" y="1338702"/>
                  </a:lnTo>
                  <a:lnTo>
                    <a:pt x="1334685" y="1334685"/>
                  </a:lnTo>
                  <a:lnTo>
                    <a:pt x="1260223" y="1334685"/>
                  </a:lnTo>
                  <a:close/>
                  <a:moveTo>
                    <a:pt x="396566" y="1334685"/>
                  </a:moveTo>
                  <a:lnTo>
                    <a:pt x="396566" y="1338702"/>
                  </a:lnTo>
                  <a:lnTo>
                    <a:pt x="471027" y="1338702"/>
                  </a:lnTo>
                  <a:lnTo>
                    <a:pt x="471027" y="1334685"/>
                  </a:lnTo>
                  <a:lnTo>
                    <a:pt x="396566" y="1334685"/>
                  </a:lnTo>
                  <a:close/>
                  <a:moveTo>
                    <a:pt x="1888286" y="1334685"/>
                  </a:moveTo>
                  <a:lnTo>
                    <a:pt x="1888286" y="1338702"/>
                  </a:lnTo>
                  <a:lnTo>
                    <a:pt x="1962748" y="1338702"/>
                  </a:lnTo>
                  <a:lnTo>
                    <a:pt x="1962748" y="1334685"/>
                  </a:lnTo>
                  <a:lnTo>
                    <a:pt x="1888286" y="1334685"/>
                  </a:lnTo>
                  <a:close/>
                  <a:moveTo>
                    <a:pt x="1181665" y="1334685"/>
                  </a:moveTo>
                  <a:lnTo>
                    <a:pt x="1181665" y="1338702"/>
                  </a:lnTo>
                  <a:lnTo>
                    <a:pt x="1256127" y="1338702"/>
                  </a:lnTo>
                  <a:lnTo>
                    <a:pt x="1256127" y="1334685"/>
                  </a:lnTo>
                  <a:lnTo>
                    <a:pt x="1181665" y="1334685"/>
                  </a:lnTo>
                  <a:close/>
                  <a:moveTo>
                    <a:pt x="1024629" y="1334685"/>
                  </a:moveTo>
                  <a:lnTo>
                    <a:pt x="1024629" y="1338702"/>
                  </a:lnTo>
                  <a:lnTo>
                    <a:pt x="1099091" y="1338702"/>
                  </a:lnTo>
                  <a:lnTo>
                    <a:pt x="1099091" y="1334685"/>
                  </a:lnTo>
                  <a:lnTo>
                    <a:pt x="1024629" y="1334685"/>
                  </a:lnTo>
                  <a:close/>
                  <a:moveTo>
                    <a:pt x="710638" y="1334685"/>
                  </a:moveTo>
                  <a:lnTo>
                    <a:pt x="710638" y="1338702"/>
                  </a:lnTo>
                  <a:lnTo>
                    <a:pt x="785099" y="1338702"/>
                  </a:lnTo>
                  <a:lnTo>
                    <a:pt x="785099" y="1334685"/>
                  </a:lnTo>
                  <a:lnTo>
                    <a:pt x="710638" y="1334685"/>
                  </a:lnTo>
                  <a:close/>
                  <a:moveTo>
                    <a:pt x="1652773" y="1334685"/>
                  </a:moveTo>
                  <a:lnTo>
                    <a:pt x="1652773" y="1338702"/>
                  </a:lnTo>
                  <a:lnTo>
                    <a:pt x="1727234" y="1338702"/>
                  </a:lnTo>
                  <a:lnTo>
                    <a:pt x="1727234" y="1334685"/>
                  </a:lnTo>
                  <a:lnTo>
                    <a:pt x="1652773" y="1334685"/>
                  </a:lnTo>
                  <a:close/>
                  <a:moveTo>
                    <a:pt x="2280836" y="1338702"/>
                  </a:moveTo>
                  <a:lnTo>
                    <a:pt x="2355298" y="1338702"/>
                  </a:lnTo>
                  <a:lnTo>
                    <a:pt x="2355298" y="1334685"/>
                  </a:lnTo>
                  <a:lnTo>
                    <a:pt x="2280836" y="1334685"/>
                  </a:lnTo>
                  <a:lnTo>
                    <a:pt x="2280836" y="1338702"/>
                  </a:lnTo>
                  <a:close/>
                  <a:moveTo>
                    <a:pt x="157036" y="1334685"/>
                  </a:moveTo>
                  <a:lnTo>
                    <a:pt x="82574" y="1334685"/>
                  </a:lnTo>
                  <a:lnTo>
                    <a:pt x="82574" y="1338702"/>
                  </a:lnTo>
                  <a:lnTo>
                    <a:pt x="157036" y="1338702"/>
                  </a:lnTo>
                  <a:lnTo>
                    <a:pt x="157036" y="1334685"/>
                  </a:lnTo>
                  <a:close/>
                  <a:moveTo>
                    <a:pt x="1809809" y="1334685"/>
                  </a:moveTo>
                  <a:lnTo>
                    <a:pt x="1809809" y="1338702"/>
                  </a:lnTo>
                  <a:lnTo>
                    <a:pt x="1884270" y="1338702"/>
                  </a:lnTo>
                  <a:lnTo>
                    <a:pt x="1884270" y="1334685"/>
                  </a:lnTo>
                  <a:lnTo>
                    <a:pt x="1809809" y="1334685"/>
                  </a:lnTo>
                  <a:close/>
                  <a:moveTo>
                    <a:pt x="1495737" y="1334685"/>
                  </a:moveTo>
                  <a:lnTo>
                    <a:pt x="1495737" y="1338702"/>
                  </a:lnTo>
                  <a:lnTo>
                    <a:pt x="1570198" y="1338702"/>
                  </a:lnTo>
                  <a:lnTo>
                    <a:pt x="1570198" y="1334685"/>
                  </a:lnTo>
                  <a:lnTo>
                    <a:pt x="1495737" y="1334685"/>
                  </a:lnTo>
                  <a:close/>
                  <a:moveTo>
                    <a:pt x="789115" y="1334685"/>
                  </a:moveTo>
                  <a:lnTo>
                    <a:pt x="789115" y="1338702"/>
                  </a:lnTo>
                  <a:lnTo>
                    <a:pt x="863577" y="1338702"/>
                  </a:lnTo>
                  <a:lnTo>
                    <a:pt x="863577" y="1334685"/>
                  </a:lnTo>
                  <a:lnTo>
                    <a:pt x="789115" y="1334685"/>
                  </a:lnTo>
                  <a:close/>
                  <a:moveTo>
                    <a:pt x="1731250" y="1334685"/>
                  </a:moveTo>
                  <a:lnTo>
                    <a:pt x="1731250" y="1338702"/>
                  </a:lnTo>
                  <a:lnTo>
                    <a:pt x="1805712" y="1338702"/>
                  </a:lnTo>
                  <a:lnTo>
                    <a:pt x="1805712" y="1334685"/>
                  </a:lnTo>
                  <a:lnTo>
                    <a:pt x="1731250" y="1334685"/>
                  </a:lnTo>
                  <a:close/>
                  <a:moveTo>
                    <a:pt x="2359394" y="1338702"/>
                  </a:moveTo>
                  <a:lnTo>
                    <a:pt x="2433856" y="1338702"/>
                  </a:lnTo>
                  <a:lnTo>
                    <a:pt x="2433856" y="1334685"/>
                  </a:lnTo>
                  <a:lnTo>
                    <a:pt x="2359394" y="1334685"/>
                  </a:lnTo>
                  <a:lnTo>
                    <a:pt x="2359394" y="1338702"/>
                  </a:lnTo>
                  <a:close/>
                  <a:moveTo>
                    <a:pt x="553602" y="1334685"/>
                  </a:moveTo>
                  <a:lnTo>
                    <a:pt x="553602" y="1338702"/>
                  </a:lnTo>
                  <a:lnTo>
                    <a:pt x="628063" y="1338702"/>
                  </a:lnTo>
                  <a:lnTo>
                    <a:pt x="628063" y="1334685"/>
                  </a:lnTo>
                  <a:lnTo>
                    <a:pt x="553602" y="1334685"/>
                  </a:lnTo>
                  <a:close/>
                  <a:moveTo>
                    <a:pt x="78478" y="1334685"/>
                  </a:moveTo>
                  <a:lnTo>
                    <a:pt x="4016" y="1334685"/>
                  </a:lnTo>
                  <a:lnTo>
                    <a:pt x="4016" y="1338702"/>
                  </a:lnTo>
                  <a:lnTo>
                    <a:pt x="78478" y="1338702"/>
                  </a:lnTo>
                  <a:lnTo>
                    <a:pt x="78478" y="1334685"/>
                  </a:lnTo>
                  <a:close/>
                  <a:moveTo>
                    <a:pt x="1574215" y="1334685"/>
                  </a:moveTo>
                  <a:lnTo>
                    <a:pt x="1574215" y="1338702"/>
                  </a:lnTo>
                  <a:lnTo>
                    <a:pt x="1648676" y="1338702"/>
                  </a:lnTo>
                  <a:lnTo>
                    <a:pt x="1648676" y="1334685"/>
                  </a:lnTo>
                  <a:lnTo>
                    <a:pt x="1574215" y="1334685"/>
                  </a:lnTo>
                  <a:close/>
                  <a:moveTo>
                    <a:pt x="1417259" y="1334685"/>
                  </a:moveTo>
                  <a:lnTo>
                    <a:pt x="1417259" y="1338702"/>
                  </a:lnTo>
                  <a:lnTo>
                    <a:pt x="1491721" y="1338702"/>
                  </a:lnTo>
                  <a:lnTo>
                    <a:pt x="1491721" y="1334685"/>
                  </a:lnTo>
                  <a:lnTo>
                    <a:pt x="1417259" y="1334685"/>
                  </a:lnTo>
                  <a:close/>
                  <a:moveTo>
                    <a:pt x="632080" y="1334685"/>
                  </a:moveTo>
                  <a:lnTo>
                    <a:pt x="632080" y="1338702"/>
                  </a:lnTo>
                  <a:lnTo>
                    <a:pt x="706541" y="1338702"/>
                  </a:lnTo>
                  <a:lnTo>
                    <a:pt x="706541" y="1334685"/>
                  </a:lnTo>
                  <a:lnTo>
                    <a:pt x="632080" y="1334685"/>
                  </a:lnTo>
                  <a:close/>
                  <a:moveTo>
                    <a:pt x="867673" y="1334685"/>
                  </a:moveTo>
                  <a:lnTo>
                    <a:pt x="867673" y="1338702"/>
                  </a:lnTo>
                  <a:lnTo>
                    <a:pt x="942135" y="1338702"/>
                  </a:lnTo>
                  <a:lnTo>
                    <a:pt x="942135" y="1334685"/>
                  </a:lnTo>
                  <a:lnTo>
                    <a:pt x="867673" y="1334685"/>
                  </a:lnTo>
                  <a:close/>
                  <a:moveTo>
                    <a:pt x="2359394" y="1417260"/>
                  </a:moveTo>
                  <a:lnTo>
                    <a:pt x="2433856" y="1417260"/>
                  </a:lnTo>
                  <a:lnTo>
                    <a:pt x="2433856" y="1413244"/>
                  </a:lnTo>
                  <a:lnTo>
                    <a:pt x="2359394" y="1413244"/>
                  </a:lnTo>
                  <a:lnTo>
                    <a:pt x="2359394" y="1417260"/>
                  </a:lnTo>
                  <a:close/>
                  <a:moveTo>
                    <a:pt x="1260223" y="1413244"/>
                  </a:moveTo>
                  <a:lnTo>
                    <a:pt x="1260223" y="1417260"/>
                  </a:lnTo>
                  <a:lnTo>
                    <a:pt x="1334685" y="1417260"/>
                  </a:lnTo>
                  <a:lnTo>
                    <a:pt x="1334685" y="1413244"/>
                  </a:lnTo>
                  <a:lnTo>
                    <a:pt x="1260223" y="1413244"/>
                  </a:lnTo>
                  <a:close/>
                  <a:moveTo>
                    <a:pt x="1338701" y="1413244"/>
                  </a:moveTo>
                  <a:lnTo>
                    <a:pt x="1338701" y="1417260"/>
                  </a:lnTo>
                  <a:lnTo>
                    <a:pt x="1413162" y="1417260"/>
                  </a:lnTo>
                  <a:lnTo>
                    <a:pt x="1413162" y="1413244"/>
                  </a:lnTo>
                  <a:lnTo>
                    <a:pt x="1338701" y="1413244"/>
                  </a:lnTo>
                  <a:close/>
                  <a:moveTo>
                    <a:pt x="1181665" y="1413244"/>
                  </a:moveTo>
                  <a:lnTo>
                    <a:pt x="1181665" y="1417260"/>
                  </a:lnTo>
                  <a:lnTo>
                    <a:pt x="1256127" y="1417260"/>
                  </a:lnTo>
                  <a:lnTo>
                    <a:pt x="1256127" y="1413244"/>
                  </a:lnTo>
                  <a:lnTo>
                    <a:pt x="1181665" y="1413244"/>
                  </a:lnTo>
                  <a:close/>
                  <a:moveTo>
                    <a:pt x="1495737" y="1413244"/>
                  </a:moveTo>
                  <a:lnTo>
                    <a:pt x="1495737" y="1417260"/>
                  </a:lnTo>
                  <a:lnTo>
                    <a:pt x="1570198" y="1417260"/>
                  </a:lnTo>
                  <a:lnTo>
                    <a:pt x="1570198" y="1413244"/>
                  </a:lnTo>
                  <a:lnTo>
                    <a:pt x="1495737" y="1413244"/>
                  </a:lnTo>
                  <a:close/>
                  <a:moveTo>
                    <a:pt x="161052" y="1413244"/>
                  </a:moveTo>
                  <a:lnTo>
                    <a:pt x="161052" y="1417260"/>
                  </a:lnTo>
                  <a:lnTo>
                    <a:pt x="235514" y="1417260"/>
                  </a:lnTo>
                  <a:lnTo>
                    <a:pt x="235514" y="1413244"/>
                  </a:lnTo>
                  <a:lnTo>
                    <a:pt x="161052" y="1413244"/>
                  </a:lnTo>
                  <a:close/>
                  <a:moveTo>
                    <a:pt x="239530" y="1413244"/>
                  </a:moveTo>
                  <a:lnTo>
                    <a:pt x="239530" y="1417260"/>
                  </a:lnTo>
                  <a:lnTo>
                    <a:pt x="313991" y="1417260"/>
                  </a:lnTo>
                  <a:lnTo>
                    <a:pt x="313991" y="1413244"/>
                  </a:lnTo>
                  <a:lnTo>
                    <a:pt x="239530" y="1413244"/>
                  </a:lnTo>
                  <a:close/>
                  <a:moveTo>
                    <a:pt x="78478" y="1413244"/>
                  </a:moveTo>
                  <a:lnTo>
                    <a:pt x="4016" y="1413244"/>
                  </a:lnTo>
                  <a:lnTo>
                    <a:pt x="4016" y="1417260"/>
                  </a:lnTo>
                  <a:lnTo>
                    <a:pt x="78478" y="1417260"/>
                  </a:lnTo>
                  <a:lnTo>
                    <a:pt x="78478" y="1413244"/>
                  </a:lnTo>
                  <a:close/>
                  <a:moveTo>
                    <a:pt x="82494" y="1413244"/>
                  </a:moveTo>
                  <a:lnTo>
                    <a:pt x="82494" y="1417260"/>
                  </a:lnTo>
                  <a:lnTo>
                    <a:pt x="156956" y="1417260"/>
                  </a:lnTo>
                  <a:lnTo>
                    <a:pt x="156956" y="1413244"/>
                  </a:lnTo>
                  <a:lnTo>
                    <a:pt x="82494" y="1413244"/>
                  </a:lnTo>
                  <a:close/>
                  <a:moveTo>
                    <a:pt x="1574215" y="1413244"/>
                  </a:moveTo>
                  <a:lnTo>
                    <a:pt x="1574215" y="1417260"/>
                  </a:lnTo>
                  <a:lnTo>
                    <a:pt x="1648676" y="1417260"/>
                  </a:lnTo>
                  <a:lnTo>
                    <a:pt x="1648676" y="1413244"/>
                  </a:lnTo>
                  <a:lnTo>
                    <a:pt x="1574215" y="1413244"/>
                  </a:lnTo>
                  <a:close/>
                  <a:moveTo>
                    <a:pt x="1417259" y="1413244"/>
                  </a:moveTo>
                  <a:lnTo>
                    <a:pt x="1417259" y="1417260"/>
                  </a:lnTo>
                  <a:lnTo>
                    <a:pt x="1491721" y="1417260"/>
                  </a:lnTo>
                  <a:lnTo>
                    <a:pt x="1491721" y="1413244"/>
                  </a:lnTo>
                  <a:lnTo>
                    <a:pt x="1417259" y="1413244"/>
                  </a:lnTo>
                  <a:close/>
                  <a:moveTo>
                    <a:pt x="946151" y="1413244"/>
                  </a:moveTo>
                  <a:lnTo>
                    <a:pt x="946151" y="1417260"/>
                  </a:lnTo>
                  <a:lnTo>
                    <a:pt x="1020613" y="1417260"/>
                  </a:lnTo>
                  <a:lnTo>
                    <a:pt x="1020613" y="1413244"/>
                  </a:lnTo>
                  <a:lnTo>
                    <a:pt x="946151" y="1413244"/>
                  </a:lnTo>
                  <a:close/>
                  <a:moveTo>
                    <a:pt x="396566" y="1413244"/>
                  </a:moveTo>
                  <a:lnTo>
                    <a:pt x="396566" y="1417260"/>
                  </a:lnTo>
                  <a:lnTo>
                    <a:pt x="471027" y="1417260"/>
                  </a:lnTo>
                  <a:lnTo>
                    <a:pt x="471027" y="1413244"/>
                  </a:lnTo>
                  <a:lnTo>
                    <a:pt x="396566" y="1413244"/>
                  </a:lnTo>
                  <a:close/>
                  <a:moveTo>
                    <a:pt x="1652773" y="1413244"/>
                  </a:moveTo>
                  <a:lnTo>
                    <a:pt x="1652773" y="1417260"/>
                  </a:lnTo>
                  <a:lnTo>
                    <a:pt x="1727234" y="1417260"/>
                  </a:lnTo>
                  <a:lnTo>
                    <a:pt x="1727234" y="1413244"/>
                  </a:lnTo>
                  <a:lnTo>
                    <a:pt x="1652773" y="1413244"/>
                  </a:lnTo>
                  <a:close/>
                  <a:moveTo>
                    <a:pt x="318088" y="1413244"/>
                  </a:moveTo>
                  <a:lnTo>
                    <a:pt x="318088" y="1417260"/>
                  </a:lnTo>
                  <a:lnTo>
                    <a:pt x="392550" y="1417260"/>
                  </a:lnTo>
                  <a:lnTo>
                    <a:pt x="392550" y="1413244"/>
                  </a:lnTo>
                  <a:lnTo>
                    <a:pt x="318088" y="1413244"/>
                  </a:lnTo>
                  <a:close/>
                  <a:moveTo>
                    <a:pt x="2280836" y="1413244"/>
                  </a:moveTo>
                  <a:lnTo>
                    <a:pt x="2280836" y="1417260"/>
                  </a:lnTo>
                  <a:lnTo>
                    <a:pt x="2355298" y="1417260"/>
                  </a:lnTo>
                  <a:lnTo>
                    <a:pt x="2355298" y="1413244"/>
                  </a:lnTo>
                  <a:lnTo>
                    <a:pt x="2280836" y="1413244"/>
                  </a:lnTo>
                  <a:close/>
                  <a:moveTo>
                    <a:pt x="2202358" y="1413244"/>
                  </a:moveTo>
                  <a:lnTo>
                    <a:pt x="2202358" y="1417260"/>
                  </a:lnTo>
                  <a:lnTo>
                    <a:pt x="2276820" y="1417260"/>
                  </a:lnTo>
                  <a:lnTo>
                    <a:pt x="2276820" y="1413244"/>
                  </a:lnTo>
                  <a:lnTo>
                    <a:pt x="2202358" y="1413244"/>
                  </a:lnTo>
                  <a:close/>
                  <a:moveTo>
                    <a:pt x="1024629" y="1413244"/>
                  </a:moveTo>
                  <a:lnTo>
                    <a:pt x="1024629" y="1417260"/>
                  </a:lnTo>
                  <a:lnTo>
                    <a:pt x="1099091" y="1417260"/>
                  </a:lnTo>
                  <a:lnTo>
                    <a:pt x="1099091" y="1413244"/>
                  </a:lnTo>
                  <a:lnTo>
                    <a:pt x="1024629" y="1413244"/>
                  </a:lnTo>
                  <a:close/>
                  <a:moveTo>
                    <a:pt x="1103187" y="1413244"/>
                  </a:moveTo>
                  <a:lnTo>
                    <a:pt x="1103187" y="1417260"/>
                  </a:lnTo>
                  <a:lnTo>
                    <a:pt x="1177649" y="1417260"/>
                  </a:lnTo>
                  <a:lnTo>
                    <a:pt x="1177649" y="1413244"/>
                  </a:lnTo>
                  <a:lnTo>
                    <a:pt x="1103187" y="1413244"/>
                  </a:lnTo>
                  <a:close/>
                  <a:moveTo>
                    <a:pt x="632080" y="1413244"/>
                  </a:moveTo>
                  <a:lnTo>
                    <a:pt x="632080" y="1417260"/>
                  </a:lnTo>
                  <a:lnTo>
                    <a:pt x="706541" y="1417260"/>
                  </a:lnTo>
                  <a:lnTo>
                    <a:pt x="706541" y="1413244"/>
                  </a:lnTo>
                  <a:lnTo>
                    <a:pt x="632080" y="1413244"/>
                  </a:lnTo>
                  <a:close/>
                  <a:moveTo>
                    <a:pt x="789115" y="1413244"/>
                  </a:moveTo>
                  <a:lnTo>
                    <a:pt x="789115" y="1417260"/>
                  </a:lnTo>
                  <a:lnTo>
                    <a:pt x="863577" y="1417260"/>
                  </a:lnTo>
                  <a:lnTo>
                    <a:pt x="863577" y="1413244"/>
                  </a:lnTo>
                  <a:lnTo>
                    <a:pt x="789115" y="1413244"/>
                  </a:lnTo>
                  <a:close/>
                  <a:moveTo>
                    <a:pt x="710638" y="1413244"/>
                  </a:moveTo>
                  <a:lnTo>
                    <a:pt x="710638" y="1417260"/>
                  </a:lnTo>
                  <a:lnTo>
                    <a:pt x="785099" y="1417260"/>
                  </a:lnTo>
                  <a:lnTo>
                    <a:pt x="785099" y="1413244"/>
                  </a:lnTo>
                  <a:lnTo>
                    <a:pt x="710638" y="1413244"/>
                  </a:lnTo>
                  <a:close/>
                  <a:moveTo>
                    <a:pt x="475124" y="1413244"/>
                  </a:moveTo>
                  <a:lnTo>
                    <a:pt x="475124" y="1417260"/>
                  </a:lnTo>
                  <a:lnTo>
                    <a:pt x="549585" y="1417260"/>
                  </a:lnTo>
                  <a:lnTo>
                    <a:pt x="549585" y="1413244"/>
                  </a:lnTo>
                  <a:lnTo>
                    <a:pt x="475124" y="1413244"/>
                  </a:lnTo>
                  <a:close/>
                  <a:moveTo>
                    <a:pt x="553602" y="1413244"/>
                  </a:moveTo>
                  <a:lnTo>
                    <a:pt x="553602" y="1417260"/>
                  </a:lnTo>
                  <a:lnTo>
                    <a:pt x="628063" y="1417260"/>
                  </a:lnTo>
                  <a:lnTo>
                    <a:pt x="628063" y="1413244"/>
                  </a:lnTo>
                  <a:lnTo>
                    <a:pt x="553602" y="1413244"/>
                  </a:lnTo>
                  <a:close/>
                  <a:moveTo>
                    <a:pt x="867673" y="1413244"/>
                  </a:moveTo>
                  <a:lnTo>
                    <a:pt x="867673" y="1417260"/>
                  </a:lnTo>
                  <a:lnTo>
                    <a:pt x="942135" y="1417260"/>
                  </a:lnTo>
                  <a:lnTo>
                    <a:pt x="942135" y="1413244"/>
                  </a:lnTo>
                  <a:lnTo>
                    <a:pt x="867673" y="1413244"/>
                  </a:lnTo>
                  <a:close/>
                  <a:moveTo>
                    <a:pt x="1731250" y="1413244"/>
                  </a:moveTo>
                  <a:lnTo>
                    <a:pt x="1731250" y="1417260"/>
                  </a:lnTo>
                  <a:lnTo>
                    <a:pt x="1805712" y="1417260"/>
                  </a:lnTo>
                  <a:lnTo>
                    <a:pt x="1805712" y="1413244"/>
                  </a:lnTo>
                  <a:lnTo>
                    <a:pt x="1731250" y="1413244"/>
                  </a:lnTo>
                  <a:close/>
                  <a:moveTo>
                    <a:pt x="1888286" y="1413244"/>
                  </a:moveTo>
                  <a:lnTo>
                    <a:pt x="1888286" y="1417260"/>
                  </a:lnTo>
                  <a:lnTo>
                    <a:pt x="1962748" y="1417260"/>
                  </a:lnTo>
                  <a:lnTo>
                    <a:pt x="1962748" y="1413244"/>
                  </a:lnTo>
                  <a:lnTo>
                    <a:pt x="1888286" y="1413244"/>
                  </a:lnTo>
                  <a:close/>
                  <a:moveTo>
                    <a:pt x="1809809" y="1413244"/>
                  </a:moveTo>
                  <a:lnTo>
                    <a:pt x="1809809" y="1417260"/>
                  </a:lnTo>
                  <a:lnTo>
                    <a:pt x="1884270" y="1417260"/>
                  </a:lnTo>
                  <a:lnTo>
                    <a:pt x="1884270" y="1413244"/>
                  </a:lnTo>
                  <a:lnTo>
                    <a:pt x="1809809" y="1413244"/>
                  </a:lnTo>
                  <a:close/>
                  <a:moveTo>
                    <a:pt x="2045322" y="1413244"/>
                  </a:moveTo>
                  <a:lnTo>
                    <a:pt x="2045322" y="1417260"/>
                  </a:lnTo>
                  <a:lnTo>
                    <a:pt x="2119784" y="1417260"/>
                  </a:lnTo>
                  <a:lnTo>
                    <a:pt x="2119784" y="1413244"/>
                  </a:lnTo>
                  <a:lnTo>
                    <a:pt x="2045322" y="1413244"/>
                  </a:lnTo>
                  <a:close/>
                  <a:moveTo>
                    <a:pt x="1966764" y="1413244"/>
                  </a:moveTo>
                  <a:lnTo>
                    <a:pt x="1966764" y="1417260"/>
                  </a:lnTo>
                  <a:lnTo>
                    <a:pt x="2041226" y="1417260"/>
                  </a:lnTo>
                  <a:lnTo>
                    <a:pt x="2041226" y="1413244"/>
                  </a:lnTo>
                  <a:lnTo>
                    <a:pt x="1966764" y="1413244"/>
                  </a:lnTo>
                  <a:close/>
                  <a:moveTo>
                    <a:pt x="2123800" y="1413244"/>
                  </a:moveTo>
                  <a:lnTo>
                    <a:pt x="2123800" y="1417260"/>
                  </a:lnTo>
                  <a:lnTo>
                    <a:pt x="2198262" y="1417260"/>
                  </a:lnTo>
                  <a:lnTo>
                    <a:pt x="2198262" y="1413244"/>
                  </a:lnTo>
                  <a:lnTo>
                    <a:pt x="2123800" y="1413244"/>
                  </a:lnTo>
                  <a:close/>
                  <a:moveTo>
                    <a:pt x="867673" y="1491721"/>
                  </a:moveTo>
                  <a:lnTo>
                    <a:pt x="867673" y="1495738"/>
                  </a:lnTo>
                  <a:lnTo>
                    <a:pt x="942135" y="1495738"/>
                  </a:lnTo>
                  <a:lnTo>
                    <a:pt x="942135" y="1491721"/>
                  </a:lnTo>
                  <a:lnTo>
                    <a:pt x="867673" y="1491721"/>
                  </a:lnTo>
                  <a:close/>
                  <a:moveTo>
                    <a:pt x="1731250" y="1491721"/>
                  </a:moveTo>
                  <a:lnTo>
                    <a:pt x="1731250" y="1495738"/>
                  </a:lnTo>
                  <a:lnTo>
                    <a:pt x="1805712" y="1495738"/>
                  </a:lnTo>
                  <a:lnTo>
                    <a:pt x="1805712" y="1491721"/>
                  </a:lnTo>
                  <a:lnTo>
                    <a:pt x="1731250" y="1491721"/>
                  </a:lnTo>
                  <a:close/>
                  <a:moveTo>
                    <a:pt x="239530" y="1491721"/>
                  </a:moveTo>
                  <a:lnTo>
                    <a:pt x="239530" y="1495738"/>
                  </a:lnTo>
                  <a:lnTo>
                    <a:pt x="313991" y="1495738"/>
                  </a:lnTo>
                  <a:lnTo>
                    <a:pt x="313991" y="1491721"/>
                  </a:lnTo>
                  <a:lnTo>
                    <a:pt x="239530" y="1491721"/>
                  </a:lnTo>
                  <a:close/>
                  <a:moveTo>
                    <a:pt x="710638" y="1491721"/>
                  </a:moveTo>
                  <a:lnTo>
                    <a:pt x="710638" y="1495738"/>
                  </a:lnTo>
                  <a:lnTo>
                    <a:pt x="785099" y="1495738"/>
                  </a:lnTo>
                  <a:lnTo>
                    <a:pt x="785099" y="1491721"/>
                  </a:lnTo>
                  <a:lnTo>
                    <a:pt x="710638" y="1491721"/>
                  </a:lnTo>
                  <a:close/>
                  <a:moveTo>
                    <a:pt x="1652773" y="1491721"/>
                  </a:moveTo>
                  <a:lnTo>
                    <a:pt x="1652773" y="1495738"/>
                  </a:lnTo>
                  <a:lnTo>
                    <a:pt x="1727234" y="1495738"/>
                  </a:lnTo>
                  <a:lnTo>
                    <a:pt x="1727234" y="1491721"/>
                  </a:lnTo>
                  <a:lnTo>
                    <a:pt x="1652773" y="1491721"/>
                  </a:lnTo>
                  <a:close/>
                  <a:moveTo>
                    <a:pt x="2045322" y="1491721"/>
                  </a:moveTo>
                  <a:lnTo>
                    <a:pt x="2045322" y="1495738"/>
                  </a:lnTo>
                  <a:lnTo>
                    <a:pt x="2119784" y="1495738"/>
                  </a:lnTo>
                  <a:lnTo>
                    <a:pt x="2119784" y="1491721"/>
                  </a:lnTo>
                  <a:lnTo>
                    <a:pt x="2045322" y="1491721"/>
                  </a:lnTo>
                  <a:close/>
                  <a:moveTo>
                    <a:pt x="1417259" y="1491721"/>
                  </a:moveTo>
                  <a:lnTo>
                    <a:pt x="1417259" y="1495738"/>
                  </a:lnTo>
                  <a:lnTo>
                    <a:pt x="1491721" y="1495738"/>
                  </a:lnTo>
                  <a:lnTo>
                    <a:pt x="1491721" y="1491721"/>
                  </a:lnTo>
                  <a:lnTo>
                    <a:pt x="1417259" y="1491721"/>
                  </a:lnTo>
                  <a:close/>
                  <a:moveTo>
                    <a:pt x="789115" y="1491721"/>
                  </a:moveTo>
                  <a:lnTo>
                    <a:pt x="789115" y="1495738"/>
                  </a:lnTo>
                  <a:lnTo>
                    <a:pt x="863577" y="1495738"/>
                  </a:lnTo>
                  <a:lnTo>
                    <a:pt x="863577" y="1491721"/>
                  </a:lnTo>
                  <a:lnTo>
                    <a:pt x="789115" y="1491721"/>
                  </a:lnTo>
                  <a:close/>
                  <a:moveTo>
                    <a:pt x="946151" y="1491721"/>
                  </a:moveTo>
                  <a:lnTo>
                    <a:pt x="946151" y="1495738"/>
                  </a:lnTo>
                  <a:lnTo>
                    <a:pt x="1020613" y="1495738"/>
                  </a:lnTo>
                  <a:lnTo>
                    <a:pt x="1020613" y="1491721"/>
                  </a:lnTo>
                  <a:lnTo>
                    <a:pt x="946151" y="1491721"/>
                  </a:lnTo>
                  <a:close/>
                  <a:moveTo>
                    <a:pt x="632080" y="1491721"/>
                  </a:moveTo>
                  <a:lnTo>
                    <a:pt x="632080" y="1495738"/>
                  </a:lnTo>
                  <a:lnTo>
                    <a:pt x="706541" y="1495738"/>
                  </a:lnTo>
                  <a:lnTo>
                    <a:pt x="706541" y="1491721"/>
                  </a:lnTo>
                  <a:lnTo>
                    <a:pt x="632080" y="1491721"/>
                  </a:lnTo>
                  <a:close/>
                  <a:moveTo>
                    <a:pt x="1495737" y="1491721"/>
                  </a:moveTo>
                  <a:lnTo>
                    <a:pt x="1495737" y="1495738"/>
                  </a:lnTo>
                  <a:lnTo>
                    <a:pt x="1570198" y="1495738"/>
                  </a:lnTo>
                  <a:lnTo>
                    <a:pt x="1570198" y="1491721"/>
                  </a:lnTo>
                  <a:lnTo>
                    <a:pt x="1495737" y="1491721"/>
                  </a:lnTo>
                  <a:close/>
                  <a:moveTo>
                    <a:pt x="2123800" y="1491721"/>
                  </a:moveTo>
                  <a:lnTo>
                    <a:pt x="2123800" y="1495738"/>
                  </a:lnTo>
                  <a:lnTo>
                    <a:pt x="2198262" y="1495738"/>
                  </a:lnTo>
                  <a:lnTo>
                    <a:pt x="2198262" y="1491721"/>
                  </a:lnTo>
                  <a:lnTo>
                    <a:pt x="2123800" y="1491721"/>
                  </a:lnTo>
                  <a:close/>
                  <a:moveTo>
                    <a:pt x="4016" y="1491721"/>
                  </a:moveTo>
                  <a:lnTo>
                    <a:pt x="4016" y="1495738"/>
                  </a:lnTo>
                  <a:lnTo>
                    <a:pt x="78478" y="1495738"/>
                  </a:lnTo>
                  <a:lnTo>
                    <a:pt x="78478" y="1491721"/>
                  </a:lnTo>
                  <a:lnTo>
                    <a:pt x="4016" y="1491721"/>
                  </a:lnTo>
                  <a:close/>
                  <a:moveTo>
                    <a:pt x="2359394" y="1491721"/>
                  </a:moveTo>
                  <a:lnTo>
                    <a:pt x="2359394" y="1495738"/>
                  </a:lnTo>
                  <a:lnTo>
                    <a:pt x="2433856" y="1495738"/>
                  </a:lnTo>
                  <a:lnTo>
                    <a:pt x="2433856" y="1491721"/>
                  </a:lnTo>
                  <a:lnTo>
                    <a:pt x="2359394" y="1491721"/>
                  </a:lnTo>
                  <a:close/>
                  <a:moveTo>
                    <a:pt x="161052" y="1491721"/>
                  </a:moveTo>
                  <a:lnTo>
                    <a:pt x="161052" y="1495738"/>
                  </a:lnTo>
                  <a:lnTo>
                    <a:pt x="235514" y="1495738"/>
                  </a:lnTo>
                  <a:lnTo>
                    <a:pt x="235514" y="1491721"/>
                  </a:lnTo>
                  <a:lnTo>
                    <a:pt x="161052" y="1491721"/>
                  </a:lnTo>
                  <a:close/>
                  <a:moveTo>
                    <a:pt x="82494" y="1491721"/>
                  </a:moveTo>
                  <a:lnTo>
                    <a:pt x="82494" y="1495738"/>
                  </a:lnTo>
                  <a:lnTo>
                    <a:pt x="156956" y="1495738"/>
                  </a:lnTo>
                  <a:lnTo>
                    <a:pt x="156956" y="1491721"/>
                  </a:lnTo>
                  <a:lnTo>
                    <a:pt x="82494" y="1491721"/>
                  </a:lnTo>
                  <a:close/>
                  <a:moveTo>
                    <a:pt x="1574215" y="1491721"/>
                  </a:moveTo>
                  <a:lnTo>
                    <a:pt x="1574215" y="1495738"/>
                  </a:lnTo>
                  <a:lnTo>
                    <a:pt x="1648676" y="1495738"/>
                  </a:lnTo>
                  <a:lnTo>
                    <a:pt x="1648676" y="1491721"/>
                  </a:lnTo>
                  <a:lnTo>
                    <a:pt x="1574215" y="1491721"/>
                  </a:lnTo>
                  <a:close/>
                  <a:moveTo>
                    <a:pt x="475124" y="1491721"/>
                  </a:moveTo>
                  <a:lnTo>
                    <a:pt x="475124" y="1495738"/>
                  </a:lnTo>
                  <a:lnTo>
                    <a:pt x="549585" y="1495738"/>
                  </a:lnTo>
                  <a:lnTo>
                    <a:pt x="549585" y="1491721"/>
                  </a:lnTo>
                  <a:lnTo>
                    <a:pt x="475124" y="1491721"/>
                  </a:lnTo>
                  <a:close/>
                  <a:moveTo>
                    <a:pt x="2202358" y="1491721"/>
                  </a:moveTo>
                  <a:lnTo>
                    <a:pt x="2202358" y="1495738"/>
                  </a:lnTo>
                  <a:lnTo>
                    <a:pt x="2276820" y="1495738"/>
                  </a:lnTo>
                  <a:lnTo>
                    <a:pt x="2276820" y="1491721"/>
                  </a:lnTo>
                  <a:lnTo>
                    <a:pt x="2202358" y="1491721"/>
                  </a:lnTo>
                  <a:close/>
                  <a:moveTo>
                    <a:pt x="2280836" y="1491721"/>
                  </a:moveTo>
                  <a:lnTo>
                    <a:pt x="2280836" y="1495738"/>
                  </a:lnTo>
                  <a:lnTo>
                    <a:pt x="2355298" y="1495738"/>
                  </a:lnTo>
                  <a:lnTo>
                    <a:pt x="2355298" y="1491721"/>
                  </a:lnTo>
                  <a:lnTo>
                    <a:pt x="2280836" y="1491721"/>
                  </a:lnTo>
                  <a:close/>
                  <a:moveTo>
                    <a:pt x="1260223" y="1491721"/>
                  </a:moveTo>
                  <a:lnTo>
                    <a:pt x="1260223" y="1495738"/>
                  </a:lnTo>
                  <a:lnTo>
                    <a:pt x="1334685" y="1495738"/>
                  </a:lnTo>
                  <a:lnTo>
                    <a:pt x="1334685" y="1491721"/>
                  </a:lnTo>
                  <a:lnTo>
                    <a:pt x="1260223" y="1491721"/>
                  </a:lnTo>
                  <a:close/>
                  <a:moveTo>
                    <a:pt x="553602" y="1491721"/>
                  </a:moveTo>
                  <a:lnTo>
                    <a:pt x="553602" y="1495738"/>
                  </a:lnTo>
                  <a:lnTo>
                    <a:pt x="628063" y="1495738"/>
                  </a:lnTo>
                  <a:lnTo>
                    <a:pt x="628063" y="1491721"/>
                  </a:lnTo>
                  <a:lnTo>
                    <a:pt x="553602" y="1491721"/>
                  </a:lnTo>
                  <a:close/>
                  <a:moveTo>
                    <a:pt x="318088" y="1491721"/>
                  </a:moveTo>
                  <a:lnTo>
                    <a:pt x="318088" y="1495738"/>
                  </a:lnTo>
                  <a:lnTo>
                    <a:pt x="392550" y="1495738"/>
                  </a:lnTo>
                  <a:lnTo>
                    <a:pt x="392550" y="1491721"/>
                  </a:lnTo>
                  <a:lnTo>
                    <a:pt x="318088" y="1491721"/>
                  </a:lnTo>
                  <a:close/>
                  <a:moveTo>
                    <a:pt x="396566" y="1491721"/>
                  </a:moveTo>
                  <a:lnTo>
                    <a:pt x="396566" y="1495738"/>
                  </a:lnTo>
                  <a:lnTo>
                    <a:pt x="471027" y="1495738"/>
                  </a:lnTo>
                  <a:lnTo>
                    <a:pt x="471027" y="1491721"/>
                  </a:lnTo>
                  <a:lnTo>
                    <a:pt x="396566" y="1491721"/>
                  </a:lnTo>
                  <a:close/>
                  <a:moveTo>
                    <a:pt x="1966764" y="1491721"/>
                  </a:moveTo>
                  <a:lnTo>
                    <a:pt x="1966764" y="1495738"/>
                  </a:lnTo>
                  <a:lnTo>
                    <a:pt x="2041226" y="1495738"/>
                  </a:lnTo>
                  <a:lnTo>
                    <a:pt x="2041226" y="1491721"/>
                  </a:lnTo>
                  <a:lnTo>
                    <a:pt x="1966764" y="1491721"/>
                  </a:lnTo>
                  <a:close/>
                  <a:moveTo>
                    <a:pt x="1338701" y="1491721"/>
                  </a:moveTo>
                  <a:lnTo>
                    <a:pt x="1338701" y="1495738"/>
                  </a:lnTo>
                  <a:lnTo>
                    <a:pt x="1413162" y="1495738"/>
                  </a:lnTo>
                  <a:lnTo>
                    <a:pt x="1413162" y="1491721"/>
                  </a:lnTo>
                  <a:lnTo>
                    <a:pt x="1338701" y="1491721"/>
                  </a:lnTo>
                  <a:close/>
                  <a:moveTo>
                    <a:pt x="1024629" y="1491721"/>
                  </a:moveTo>
                  <a:lnTo>
                    <a:pt x="1024629" y="1495738"/>
                  </a:lnTo>
                  <a:lnTo>
                    <a:pt x="1099091" y="1495738"/>
                  </a:lnTo>
                  <a:lnTo>
                    <a:pt x="1099091" y="1491721"/>
                  </a:lnTo>
                  <a:lnTo>
                    <a:pt x="1024629" y="1491721"/>
                  </a:lnTo>
                  <a:close/>
                  <a:moveTo>
                    <a:pt x="1103187" y="1491721"/>
                  </a:moveTo>
                  <a:lnTo>
                    <a:pt x="1103187" y="1495738"/>
                  </a:lnTo>
                  <a:lnTo>
                    <a:pt x="1177649" y="1495738"/>
                  </a:lnTo>
                  <a:lnTo>
                    <a:pt x="1177649" y="1491721"/>
                  </a:lnTo>
                  <a:lnTo>
                    <a:pt x="1103187" y="1491721"/>
                  </a:lnTo>
                  <a:close/>
                  <a:moveTo>
                    <a:pt x="1809809" y="1491721"/>
                  </a:moveTo>
                  <a:lnTo>
                    <a:pt x="1809809" y="1495738"/>
                  </a:lnTo>
                  <a:lnTo>
                    <a:pt x="1884270" y="1495738"/>
                  </a:lnTo>
                  <a:lnTo>
                    <a:pt x="1884270" y="1491721"/>
                  </a:lnTo>
                  <a:lnTo>
                    <a:pt x="1809809" y="1491721"/>
                  </a:lnTo>
                  <a:close/>
                  <a:moveTo>
                    <a:pt x="1888286" y="1491721"/>
                  </a:moveTo>
                  <a:lnTo>
                    <a:pt x="1888286" y="1495738"/>
                  </a:lnTo>
                  <a:lnTo>
                    <a:pt x="1962748" y="1495738"/>
                  </a:lnTo>
                  <a:lnTo>
                    <a:pt x="1962748" y="1491721"/>
                  </a:lnTo>
                  <a:lnTo>
                    <a:pt x="1888286" y="1491721"/>
                  </a:lnTo>
                  <a:close/>
                  <a:moveTo>
                    <a:pt x="1181665" y="1491721"/>
                  </a:moveTo>
                  <a:lnTo>
                    <a:pt x="1181665" y="1495738"/>
                  </a:lnTo>
                  <a:lnTo>
                    <a:pt x="1256127" y="1495738"/>
                  </a:lnTo>
                  <a:lnTo>
                    <a:pt x="1256127" y="1491721"/>
                  </a:lnTo>
                  <a:lnTo>
                    <a:pt x="1181665" y="1491721"/>
                  </a:lnTo>
                  <a:close/>
                  <a:moveTo>
                    <a:pt x="2008" y="1574215"/>
                  </a:moveTo>
                  <a:lnTo>
                    <a:pt x="2435864" y="1574215"/>
                  </a:lnTo>
                  <a:lnTo>
                    <a:pt x="2435864" y="1570199"/>
                  </a:lnTo>
                  <a:lnTo>
                    <a:pt x="2008" y="1570199"/>
                  </a:lnTo>
                  <a:lnTo>
                    <a:pt x="2008" y="1574215"/>
                  </a:lnTo>
                  <a:close/>
                </a:path>
              </a:pathLst>
            </a:custGeom>
            <a:gradFill>
              <a:gsLst>
                <a:gs pos="0">
                  <a:srgbClr val="FFFFFE">
                    <a:alpha val="15000"/>
                  </a:srgbClr>
                </a:gs>
                <a:gs pos="100000">
                  <a:srgbClr val="FFFFFE">
                    <a:alpha val="15000"/>
                  </a:srgbClr>
                </a:gs>
                <a:gs pos="73000">
                  <a:srgbClr val="FFFFFE">
                    <a:alpha val="0"/>
                  </a:srgbClr>
                </a:gs>
              </a:gsLst>
              <a:lin ang="2700000" scaled="0"/>
            </a:gradFill>
            <a:ln w="8021" cap="flat">
              <a:noFill/>
              <a:prstDash val="solid"/>
              <a:miter/>
            </a:ln>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4" name="Rectangle 63">
              <a:extLst>
                <a:ext uri="{FF2B5EF4-FFF2-40B4-BE49-F238E27FC236}">
                  <a16:creationId xmlns:a16="http://schemas.microsoft.com/office/drawing/2014/main" id="{D77EF4CD-0D48-CCB4-29D5-B684F7EF7090}"/>
                </a:ext>
              </a:extLst>
            </p:cNvPr>
            <p:cNvSpPr/>
            <p:nvPr/>
          </p:nvSpPr>
          <p:spPr>
            <a:xfrm flipH="1">
              <a:off x="6983645" y="720668"/>
              <a:ext cx="675487" cy="108798"/>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5" name="Rectangle 64">
              <a:extLst>
                <a:ext uri="{FF2B5EF4-FFF2-40B4-BE49-F238E27FC236}">
                  <a16:creationId xmlns:a16="http://schemas.microsoft.com/office/drawing/2014/main" id="{E9BBC64F-F306-C004-2E90-3A5F39143B68}"/>
                </a:ext>
              </a:extLst>
            </p:cNvPr>
            <p:cNvSpPr/>
            <p:nvPr/>
          </p:nvSpPr>
          <p:spPr>
            <a:xfrm flipH="1">
              <a:off x="7313211" y="882492"/>
              <a:ext cx="345921" cy="54399"/>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66" name="Group 65">
              <a:extLst>
                <a:ext uri="{FF2B5EF4-FFF2-40B4-BE49-F238E27FC236}">
                  <a16:creationId xmlns:a16="http://schemas.microsoft.com/office/drawing/2014/main" id="{6AAC82DA-96C4-DF21-3CF0-BF6E95506C3E}"/>
                </a:ext>
              </a:extLst>
            </p:cNvPr>
            <p:cNvGrpSpPr/>
            <p:nvPr/>
          </p:nvGrpSpPr>
          <p:grpSpPr>
            <a:xfrm flipH="1">
              <a:off x="5038247" y="720668"/>
              <a:ext cx="61868" cy="138188"/>
              <a:chOff x="2988321" y="649812"/>
              <a:chExt cx="116670" cy="260585"/>
            </a:xfrm>
            <a:solidFill>
              <a:srgbClr val="FFFFFF">
                <a:alpha val="25000"/>
              </a:srgbClr>
            </a:solidFill>
          </p:grpSpPr>
          <p:sp>
            <p:nvSpPr>
              <p:cNvPr id="74" name="Oval 73">
                <a:extLst>
                  <a:ext uri="{FF2B5EF4-FFF2-40B4-BE49-F238E27FC236}">
                    <a16:creationId xmlns:a16="http://schemas.microsoft.com/office/drawing/2014/main" id="{31E42BC0-470D-8F91-FF2D-796B56CBF7EA}"/>
                  </a:ext>
                </a:extLst>
              </p:cNvPr>
              <p:cNvSpPr/>
              <p:nvPr/>
            </p:nvSpPr>
            <p:spPr>
              <a:xfrm>
                <a:off x="2988321" y="649812"/>
                <a:ext cx="116670" cy="116670"/>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5" name="Oval 74">
                <a:extLst>
                  <a:ext uri="{FF2B5EF4-FFF2-40B4-BE49-F238E27FC236}">
                    <a16:creationId xmlns:a16="http://schemas.microsoft.com/office/drawing/2014/main" id="{C5487F0B-E771-FCDC-9E47-A99DF12E2E8E}"/>
                  </a:ext>
                </a:extLst>
              </p:cNvPr>
              <p:cNvSpPr/>
              <p:nvPr/>
            </p:nvSpPr>
            <p:spPr>
              <a:xfrm>
                <a:off x="3006884" y="830849"/>
                <a:ext cx="79547" cy="79548"/>
              </a:xfrm>
              <a:prstGeom prst="ellipse">
                <a:avLst/>
              </a:prstGeom>
              <a:grp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67" name="Rectangle 66">
              <a:extLst>
                <a:ext uri="{FF2B5EF4-FFF2-40B4-BE49-F238E27FC236}">
                  <a16:creationId xmlns:a16="http://schemas.microsoft.com/office/drawing/2014/main" id="{EBD207A3-CC55-B2A4-E1C6-052ECB989B2E}"/>
                </a:ext>
              </a:extLst>
            </p:cNvPr>
            <p:cNvSpPr/>
            <p:nvPr/>
          </p:nvSpPr>
          <p:spPr>
            <a:xfrm flipH="1">
              <a:off x="5040367" y="1803676"/>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68" name="Rectangle 67">
              <a:extLst>
                <a:ext uri="{FF2B5EF4-FFF2-40B4-BE49-F238E27FC236}">
                  <a16:creationId xmlns:a16="http://schemas.microsoft.com/office/drawing/2014/main" id="{D5C2FF22-D3DD-6A3E-D383-0260D70A84A9}"/>
                </a:ext>
              </a:extLst>
            </p:cNvPr>
            <p:cNvSpPr/>
            <p:nvPr/>
          </p:nvSpPr>
          <p:spPr>
            <a:xfrm flipH="1">
              <a:off x="5040369" y="1896733"/>
              <a:ext cx="345921" cy="42181"/>
            </a:xfrm>
            <a:prstGeom prst="rect">
              <a:avLst/>
            </a:prstGeom>
            <a:solidFill>
              <a:srgbClr val="FFFFFF">
                <a:alpha val="15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9" name="Rectangle 68">
              <a:extLst>
                <a:ext uri="{FF2B5EF4-FFF2-40B4-BE49-F238E27FC236}">
                  <a16:creationId xmlns:a16="http://schemas.microsoft.com/office/drawing/2014/main" id="{43D12E01-9192-8715-9243-FEB5C4496ADE}"/>
                </a:ext>
              </a:extLst>
            </p:cNvPr>
            <p:cNvSpPr/>
            <p:nvPr/>
          </p:nvSpPr>
          <p:spPr>
            <a:xfrm flipH="1">
              <a:off x="5040367" y="1710618"/>
              <a:ext cx="675487" cy="61871"/>
            </a:xfrm>
            <a:prstGeom prst="rect">
              <a:avLst/>
            </a:prstGeom>
            <a:solidFill>
              <a:srgbClr val="FFFFFF">
                <a:alpha val="10000"/>
              </a:srgbClr>
            </a:solidFill>
            <a:ln w="12700">
              <a:noFill/>
            </a:ln>
            <a:effectLst>
              <a:glow rad="38100">
                <a:srgbClr val="CBB8F3">
                  <a:alpha val="20000"/>
                </a:srgbClr>
              </a:glow>
            </a:effectLst>
          </p:spPr>
          <p:txBody>
            <a:bodyPr rtlCol="0" anchor="ctr"/>
            <a:lstStyle>
              <a:defPPr>
                <a:defRPr lang="en-US"/>
              </a:defPPr>
              <a:lvl1pPr marL="0" algn="l" defTabSz="914400" rtl="0" eaLnBrk="1" latinLnBrk="0" hangingPunct="1">
                <a:defRPr sz="1800" kern="1200">
                  <a:solidFill>
                    <a:srgbClr val="48008E"/>
                  </a:solidFill>
                  <a:latin typeface="Arial" panose="020B0604020202020204"/>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8008E"/>
                </a:solidFill>
                <a:effectLst/>
                <a:uLnTx/>
                <a:uFillTx/>
                <a:latin typeface="Arial" panose="020B0604020202020204"/>
                <a:ea typeface="+mn-ea"/>
                <a:cs typeface="+mn-cs"/>
              </a:endParaRPr>
            </a:p>
          </p:txBody>
        </p:sp>
        <p:sp>
          <p:nvSpPr>
            <p:cNvPr id="70" name="Freeform: Shape 69">
              <a:extLst>
                <a:ext uri="{FF2B5EF4-FFF2-40B4-BE49-F238E27FC236}">
                  <a16:creationId xmlns:a16="http://schemas.microsoft.com/office/drawing/2014/main" id="{29838031-82E2-34EB-950E-4861D8882081}"/>
                </a:ext>
              </a:extLst>
            </p:cNvPr>
            <p:cNvSpPr/>
            <p:nvPr/>
          </p:nvSpPr>
          <p:spPr>
            <a:xfrm flipV="1">
              <a:off x="5044117" y="1047149"/>
              <a:ext cx="0" cy="528288"/>
            </a:xfrm>
            <a:custGeom>
              <a:avLst/>
              <a:gdLst>
                <a:gd name="connsiteX0" fmla="*/ 0 w 727431"/>
                <a:gd name="connsiteY0" fmla="*/ 0 h 572596"/>
                <a:gd name="connsiteX1" fmla="*/ 0 w 727431"/>
                <a:gd name="connsiteY1" fmla="*/ 572596 h 572596"/>
                <a:gd name="connsiteX2" fmla="*/ 727431 w 727431"/>
                <a:gd name="connsiteY2" fmla="*/ 572596 h 572596"/>
                <a:gd name="connsiteX0" fmla="*/ 0 w 0"/>
                <a:gd name="connsiteY0" fmla="*/ 0 h 572596"/>
                <a:gd name="connsiteX1" fmla="*/ 0 w 0"/>
                <a:gd name="connsiteY1" fmla="*/ 572596 h 572596"/>
              </a:gdLst>
              <a:ahLst/>
              <a:cxnLst>
                <a:cxn ang="0">
                  <a:pos x="connsiteX0" y="connsiteY0"/>
                </a:cxn>
                <a:cxn ang="0">
                  <a:pos x="connsiteX1" y="connsiteY1"/>
                </a:cxn>
              </a:cxnLst>
              <a:rect l="l" t="t" r="r" b="b"/>
              <a:pathLst>
                <a:path h="572596">
                  <a:moveTo>
                    <a:pt x="0" y="0"/>
                  </a:moveTo>
                  <a:lnTo>
                    <a:pt x="0" y="572596"/>
                  </a:lnTo>
                </a:path>
              </a:pathLst>
            </a:custGeom>
            <a:noFill/>
            <a:ln w="9525" cap="flat" cmpd="sng" algn="ctr">
              <a:solidFill>
                <a:srgbClr val="CBB8F3">
                  <a:alpha val="25000"/>
                </a:srgbClr>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1" name="Plus 761">
              <a:extLst>
                <a:ext uri="{FF2B5EF4-FFF2-40B4-BE49-F238E27FC236}">
                  <a16:creationId xmlns:a16="http://schemas.microsoft.com/office/drawing/2014/main" id="{E7E88AE4-B16E-7AB8-A06E-B601ED098D8F}"/>
                </a:ext>
              </a:extLst>
            </p:cNvPr>
            <p:cNvSpPr/>
            <p:nvPr/>
          </p:nvSpPr>
          <p:spPr>
            <a:xfrm>
              <a:off x="7408584" y="1109240"/>
              <a:ext cx="237664" cy="237664"/>
            </a:xfrm>
            <a:prstGeom prst="mathPlus">
              <a:avLst>
                <a:gd name="adj1" fmla="val 4427"/>
              </a:avLst>
            </a:prstGeom>
            <a:solidFill>
              <a:srgbClr val="FFFFFF">
                <a:alpha val="45000"/>
              </a:srgbClr>
            </a:solidFill>
            <a:ln w="28575" cap="flat" cmpd="sng" algn="ctr">
              <a:noFill/>
              <a:prstDash val="solid"/>
              <a:miter lim="800000"/>
            </a:ln>
            <a:effectLst/>
          </p:spPr>
          <p:style>
            <a:lnRef idx="2">
              <a:schemeClr val="dk1">
                <a:shade val="50000"/>
              </a:schemeClr>
            </a:lnRef>
            <a:fillRef idx="1">
              <a:schemeClr val="dk1"/>
            </a:fillRef>
            <a:effectRef idx="0">
              <a:schemeClr val="dk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2" name="Right Triangle 71">
              <a:extLst>
                <a:ext uri="{FF2B5EF4-FFF2-40B4-BE49-F238E27FC236}">
                  <a16:creationId xmlns:a16="http://schemas.microsoft.com/office/drawing/2014/main" id="{CCA55F4E-A5BD-1F96-4F91-F83E1E34A548}"/>
                </a:ext>
              </a:extLst>
            </p:cNvPr>
            <p:cNvSpPr/>
            <p:nvPr/>
          </p:nvSpPr>
          <p:spPr>
            <a:xfrm flipH="1" flipV="1">
              <a:off x="5012262" y="739981"/>
              <a:ext cx="2727716" cy="1627496"/>
            </a:xfrm>
            <a:prstGeom prst="rtTriangle">
              <a:avLst/>
            </a:prstGeom>
            <a:solidFill>
              <a:srgbClr val="FFFFFF">
                <a:alpha val="10000"/>
              </a:srgbClr>
            </a:solidFill>
            <a:ln w="1905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rgbClr val="FFFFFF"/>
                  </a:solidFill>
                  <a:latin typeface="Arial" panose="020B0604020202020204"/>
                </a:defRPr>
              </a:lvl1pPr>
              <a:lvl2pPr marL="457200" algn="l" defTabSz="914400" rtl="0" eaLnBrk="1" latinLnBrk="0" hangingPunct="1">
                <a:defRPr sz="1800" kern="1200">
                  <a:solidFill>
                    <a:srgbClr val="FFFFFF"/>
                  </a:solidFill>
                  <a:latin typeface="Arial" panose="020B0604020202020204"/>
                </a:defRPr>
              </a:lvl2pPr>
              <a:lvl3pPr marL="914400" algn="l" defTabSz="914400" rtl="0" eaLnBrk="1" latinLnBrk="0" hangingPunct="1">
                <a:defRPr sz="1800" kern="1200">
                  <a:solidFill>
                    <a:srgbClr val="FFFFFF"/>
                  </a:solidFill>
                  <a:latin typeface="Arial" panose="020B0604020202020204"/>
                </a:defRPr>
              </a:lvl3pPr>
              <a:lvl4pPr marL="1371600" algn="l" defTabSz="914400" rtl="0" eaLnBrk="1" latinLnBrk="0" hangingPunct="1">
                <a:defRPr sz="1800" kern="1200">
                  <a:solidFill>
                    <a:srgbClr val="FFFFFF"/>
                  </a:solidFill>
                  <a:latin typeface="Arial" panose="020B0604020202020204"/>
                </a:defRPr>
              </a:lvl4pPr>
              <a:lvl5pPr marL="1828800" algn="l" defTabSz="914400" rtl="0" eaLnBrk="1" latinLnBrk="0" hangingPunct="1">
                <a:defRPr sz="1800" kern="1200">
                  <a:solidFill>
                    <a:srgbClr val="FFFFFF"/>
                  </a:solidFill>
                  <a:latin typeface="Arial" panose="020B0604020202020204"/>
                </a:defRPr>
              </a:lvl5pPr>
              <a:lvl6pPr marL="2286000" algn="l" defTabSz="914400" rtl="0" eaLnBrk="1" latinLnBrk="0" hangingPunct="1">
                <a:defRPr sz="1800" kern="1200">
                  <a:solidFill>
                    <a:srgbClr val="FFFFFF"/>
                  </a:solidFill>
                  <a:latin typeface="Arial" panose="020B0604020202020204"/>
                </a:defRPr>
              </a:lvl6pPr>
              <a:lvl7pPr marL="2743200" algn="l" defTabSz="914400" rtl="0" eaLnBrk="1" latinLnBrk="0" hangingPunct="1">
                <a:defRPr sz="1800" kern="1200">
                  <a:solidFill>
                    <a:srgbClr val="FFFFFF"/>
                  </a:solidFill>
                  <a:latin typeface="Arial" panose="020B0604020202020204"/>
                </a:defRPr>
              </a:lvl7pPr>
              <a:lvl8pPr marL="3200400" algn="l" defTabSz="914400" rtl="0" eaLnBrk="1" latinLnBrk="0" hangingPunct="1">
                <a:defRPr sz="1800" kern="1200">
                  <a:solidFill>
                    <a:srgbClr val="FFFFFF"/>
                  </a:solidFill>
                  <a:latin typeface="Arial" panose="020B0604020202020204"/>
                </a:defRPr>
              </a:lvl8pPr>
              <a:lvl9pPr marL="3657600" algn="l" defTabSz="914400" rtl="0" eaLnBrk="1" latinLnBrk="0" hangingPunct="1">
                <a:defRPr sz="1800" kern="1200">
                  <a:solidFill>
                    <a:srgbClr val="FFFFFF"/>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3" name="TextBox 107">
              <a:extLst>
                <a:ext uri="{FF2B5EF4-FFF2-40B4-BE49-F238E27FC236}">
                  <a16:creationId xmlns:a16="http://schemas.microsoft.com/office/drawing/2014/main" id="{AEB89F1B-2F32-9F23-FF2D-C0BBB0E135A7}"/>
                </a:ext>
              </a:extLst>
            </p:cNvPr>
            <p:cNvSpPr txBox="1"/>
            <p:nvPr/>
          </p:nvSpPr>
          <p:spPr>
            <a:xfrm flipH="1">
              <a:off x="5055326" y="733795"/>
              <a:ext cx="2612971" cy="355715"/>
            </a:xfrm>
            <a:prstGeom prst="rect">
              <a:avLst/>
            </a:prstGeom>
            <a:solidFill>
              <a:srgbClr val="DBB5FF">
                <a:alpha val="60000"/>
              </a:srgbClr>
            </a:solidFill>
          </p:spPr>
          <p:txBody>
            <a:bodyPr vert="horz" wrap="square" lIns="36000" tIns="45720" rIns="36000" bIns="45720" rtlCol="0" anchor="ctr">
              <a:noAutofit/>
            </a:bodyPr>
            <a:lstStyle>
              <a:defPPr>
                <a:defRPr lang="en-US"/>
              </a:defPPr>
              <a:lvl1pPr marL="0" marR="0" lvl="0" indent="0" algn="ctr" defTabSz="914400" rtl="0" eaLnBrk="1" fontAlgn="auto" latinLnBrk="0" hangingPunct="1">
                <a:lnSpc>
                  <a:spcPct val="100000"/>
                </a:lnSpc>
                <a:spcBef>
                  <a:spcPts val="0"/>
                </a:spcBef>
                <a:spcAft>
                  <a:spcPts val="0"/>
                </a:spcAft>
                <a:buClrTx/>
                <a:buSzTx/>
                <a:buFontTx/>
                <a:buNone/>
                <a:tabLst/>
                <a:defRPr kumimoji="0" sz="1300" b="1" i="0" u="none" strike="noStrike" kern="1200" cap="none" spc="0" normalizeH="0" baseline="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cs typeface="Gotham" panose="020B0604020202020204" charset="0"/>
                </a:defRPr>
              </a:lvl1pPr>
              <a:lvl2pPr marL="457200" algn="l" defTabSz="914400" rtl="0" eaLnBrk="1" latinLnBrk="0" hangingPunct="1">
                <a:defRPr sz="1800" kern="1200">
                  <a:solidFill>
                    <a:srgbClr val="48008E"/>
                  </a:solidFill>
                  <a:latin typeface="Arial" panose="020B0604020202020204"/>
                </a:defRPr>
              </a:lvl2pPr>
              <a:lvl3pPr marL="914400" algn="l" defTabSz="914400" rtl="0" eaLnBrk="1" latinLnBrk="0" hangingPunct="1">
                <a:defRPr sz="1800" kern="1200">
                  <a:solidFill>
                    <a:srgbClr val="48008E"/>
                  </a:solidFill>
                  <a:latin typeface="Arial" panose="020B0604020202020204"/>
                </a:defRPr>
              </a:lvl3pPr>
              <a:lvl4pPr marL="1371600" algn="l" defTabSz="914400" rtl="0" eaLnBrk="1" latinLnBrk="0" hangingPunct="1">
                <a:defRPr sz="1800" kern="1200">
                  <a:solidFill>
                    <a:srgbClr val="48008E"/>
                  </a:solidFill>
                  <a:latin typeface="Arial" panose="020B0604020202020204"/>
                </a:defRPr>
              </a:lvl4pPr>
              <a:lvl5pPr marL="1828800" algn="l" defTabSz="914400" rtl="0" eaLnBrk="1" latinLnBrk="0" hangingPunct="1">
                <a:defRPr sz="1800" kern="1200">
                  <a:solidFill>
                    <a:srgbClr val="48008E"/>
                  </a:solidFill>
                  <a:latin typeface="Arial" panose="020B0604020202020204"/>
                </a:defRPr>
              </a:lvl5pPr>
              <a:lvl6pPr marL="2286000" algn="l" defTabSz="914400" rtl="0" eaLnBrk="1" latinLnBrk="0" hangingPunct="1">
                <a:defRPr sz="1800" kern="1200">
                  <a:solidFill>
                    <a:srgbClr val="48008E"/>
                  </a:solidFill>
                  <a:latin typeface="Arial" panose="020B0604020202020204"/>
                </a:defRPr>
              </a:lvl6pPr>
              <a:lvl7pPr marL="2743200" algn="l" defTabSz="914400" rtl="0" eaLnBrk="1" latinLnBrk="0" hangingPunct="1">
                <a:defRPr sz="1800" kern="1200">
                  <a:solidFill>
                    <a:srgbClr val="48008E"/>
                  </a:solidFill>
                  <a:latin typeface="Arial" panose="020B0604020202020204"/>
                </a:defRPr>
              </a:lvl7pPr>
              <a:lvl8pPr marL="3200400" algn="l" defTabSz="914400" rtl="0" eaLnBrk="1" latinLnBrk="0" hangingPunct="1">
                <a:defRPr sz="1800" kern="1200">
                  <a:solidFill>
                    <a:srgbClr val="48008E"/>
                  </a:solidFill>
                  <a:latin typeface="Arial" panose="020B0604020202020204"/>
                </a:defRPr>
              </a:lvl8pPr>
              <a:lvl9pPr marL="3657600" algn="l" defTabSz="914400" rtl="0" eaLnBrk="1" latinLnBrk="0" hangingPunct="1">
                <a:defRPr sz="1800" kern="1200">
                  <a:solidFill>
                    <a:srgbClr val="48008E"/>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rPr>
                <a:t>MIRV</a:t>
              </a:r>
              <a:endParaRPr kumimoji="0" lang="en-US" sz="1300" b="1" i="0" u="none" strike="noStrike" kern="1200" cap="none" spc="0" normalizeH="0" baseline="0" noProof="0">
                <a:ln>
                  <a:noFill/>
                </a:ln>
                <a:solidFill>
                  <a:srgbClr val="FFFFFF"/>
                </a:solidFill>
                <a:effectLst>
                  <a:outerShdw blurRad="38100" dist="38100" dir="2700000" algn="tl">
                    <a:srgbClr val="48008E">
                      <a:lumMod val="50000"/>
                      <a:alpha val="30000"/>
                    </a:srgbClr>
                  </a:outerShdw>
                </a:effectLst>
                <a:uLnTx/>
                <a:uFillTx/>
                <a:latin typeface="Gotham" panose="020B0604020202020204" charset="0"/>
                <a:ea typeface="+mn-ea"/>
                <a:cs typeface="Gotham" panose="020B0604020202020204" charset="0"/>
              </a:endParaRPr>
            </a:p>
          </p:txBody>
        </p:sp>
      </p:grpSp>
      <p:sp>
        <p:nvSpPr>
          <p:cNvPr id="76" name="ZoneTexte 11">
            <a:extLst>
              <a:ext uri="{FF2B5EF4-FFF2-40B4-BE49-F238E27FC236}">
                <a16:creationId xmlns:a16="http://schemas.microsoft.com/office/drawing/2014/main" id="{48F00897-133B-A1CD-0B7A-B9C2010E7D0F}"/>
              </a:ext>
            </a:extLst>
          </p:cNvPr>
          <p:cNvSpPr txBox="1"/>
          <p:nvPr/>
        </p:nvSpPr>
        <p:spPr>
          <a:xfrm>
            <a:off x="10942079" y="1022055"/>
            <a:ext cx="61982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panose="020B0604020202020204" charset="0"/>
                <a:ea typeface="+mn-ea"/>
                <a:cs typeface="+mn-cs"/>
              </a:rPr>
              <a:t>DM4</a:t>
            </a:r>
          </a:p>
        </p:txBody>
      </p:sp>
      <p:sp>
        <p:nvSpPr>
          <p:cNvPr id="77" name="ZoneTexte 12">
            <a:extLst>
              <a:ext uri="{FF2B5EF4-FFF2-40B4-BE49-F238E27FC236}">
                <a16:creationId xmlns:a16="http://schemas.microsoft.com/office/drawing/2014/main" id="{4D715DD9-470B-A459-1A55-6772AC319829}"/>
              </a:ext>
            </a:extLst>
          </p:cNvPr>
          <p:cNvSpPr txBox="1"/>
          <p:nvPr/>
        </p:nvSpPr>
        <p:spPr>
          <a:xfrm>
            <a:off x="10942079" y="702412"/>
            <a:ext cx="88011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FRα</a:t>
            </a:r>
          </a:p>
        </p:txBody>
      </p:sp>
      <p:sp>
        <p:nvSpPr>
          <p:cNvPr id="78" name="ZoneTexte 13">
            <a:extLst>
              <a:ext uri="{FF2B5EF4-FFF2-40B4-BE49-F238E27FC236}">
                <a16:creationId xmlns:a16="http://schemas.microsoft.com/office/drawing/2014/main" id="{0477B508-4ADD-5251-0258-A8282C5E187A}"/>
              </a:ext>
            </a:extLst>
          </p:cNvPr>
          <p:cNvSpPr txBox="1"/>
          <p:nvPr/>
        </p:nvSpPr>
        <p:spPr>
          <a:xfrm>
            <a:off x="10584443" y="1370405"/>
            <a:ext cx="121285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srgbClr val="FFFFFF"/>
                </a:solidFill>
                <a:effectLst/>
                <a:uLnTx/>
                <a:uFillTx/>
                <a:latin typeface="Gotham"/>
                <a:ea typeface="+mn-ea"/>
                <a:cs typeface="+mn-cs"/>
              </a:rPr>
              <a:t>DAR: 3.5</a:t>
            </a:r>
          </a:p>
        </p:txBody>
      </p:sp>
      <p:pic>
        <p:nvPicPr>
          <p:cNvPr id="79" name="Graphic 78" descr="Target outline">
            <a:extLst>
              <a:ext uri="{FF2B5EF4-FFF2-40B4-BE49-F238E27FC236}">
                <a16:creationId xmlns:a16="http://schemas.microsoft.com/office/drawing/2014/main" id="{F8B5373A-7F71-4EED-885D-17EF837CC6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697624" y="696700"/>
            <a:ext cx="318710" cy="318708"/>
          </a:xfrm>
          <a:prstGeom prst="rect">
            <a:avLst/>
          </a:prstGeom>
        </p:spPr>
      </p:pic>
      <p:pic>
        <p:nvPicPr>
          <p:cNvPr id="80" name="Graphic 79" descr="Gears outline">
            <a:extLst>
              <a:ext uri="{FF2B5EF4-FFF2-40B4-BE49-F238E27FC236}">
                <a16:creationId xmlns:a16="http://schemas.microsoft.com/office/drawing/2014/main" id="{69891C10-1DEF-AAA8-6742-54DB28B8F767}"/>
              </a:ext>
            </a:extLst>
          </p:cNvPr>
          <p:cNvPicPr>
            <a:picLocks noChangeAspect="1"/>
          </p:cNvPicPr>
          <p:nvPr/>
        </p:nvPicPr>
        <p:blipFill>
          <a:blip r:embed="rId6">
            <a:extLst>
              <a:ext uri="{96DAC541-7B7A-43D3-8B79-37D633B846F1}">
                <asvg:svgBlip xmlns:asvg="http://schemas.microsoft.com/office/drawing/2016/SVG/main" r:embed="rId7"/>
              </a:ext>
            </a:extLst>
          </a:blip>
          <a:srcRect l="69" r="69"/>
          <a:stretch/>
        </p:blipFill>
        <p:spPr>
          <a:xfrm>
            <a:off x="10687356" y="1032831"/>
            <a:ext cx="318268" cy="318708"/>
          </a:xfrm>
          <a:prstGeom prst="rect">
            <a:avLst/>
          </a:prstGeom>
        </p:spPr>
      </p:pic>
      <p:grpSp>
        <p:nvGrpSpPr>
          <p:cNvPr id="81" name="Group 80">
            <a:extLst>
              <a:ext uri="{FF2B5EF4-FFF2-40B4-BE49-F238E27FC236}">
                <a16:creationId xmlns:a16="http://schemas.microsoft.com/office/drawing/2014/main" id="{C44235AF-605E-0EED-EE21-F142ABC624B4}"/>
              </a:ext>
            </a:extLst>
          </p:cNvPr>
          <p:cNvGrpSpPr>
            <a:grpSpLocks noChangeAspect="1"/>
          </p:cNvGrpSpPr>
          <p:nvPr/>
        </p:nvGrpSpPr>
        <p:grpSpPr>
          <a:xfrm>
            <a:off x="9805253" y="704694"/>
            <a:ext cx="676072" cy="823278"/>
            <a:chOff x="448087" y="1550302"/>
            <a:chExt cx="677223" cy="798756"/>
          </a:xfrm>
        </p:grpSpPr>
        <p:grpSp>
          <p:nvGrpSpPr>
            <p:cNvPr id="82" name="Group 81">
              <a:extLst>
                <a:ext uri="{FF2B5EF4-FFF2-40B4-BE49-F238E27FC236}">
                  <a16:creationId xmlns:a16="http://schemas.microsoft.com/office/drawing/2014/main" id="{F3D476BF-E322-DA4F-4255-5A1597D6F091}"/>
                </a:ext>
              </a:extLst>
            </p:cNvPr>
            <p:cNvGrpSpPr>
              <a:grpSpLocks noChangeAspect="1"/>
            </p:cNvGrpSpPr>
            <p:nvPr/>
          </p:nvGrpSpPr>
          <p:grpSpPr>
            <a:xfrm>
              <a:off x="448087" y="1550302"/>
              <a:ext cx="677223" cy="756000"/>
              <a:chOff x="4971726" y="108672"/>
              <a:chExt cx="3548345" cy="3961121"/>
            </a:xfrm>
          </p:grpSpPr>
          <p:sp>
            <p:nvSpPr>
              <p:cNvPr id="88" name="Freeform 101">
                <a:extLst>
                  <a:ext uri="{FF2B5EF4-FFF2-40B4-BE49-F238E27FC236}">
                    <a16:creationId xmlns:a16="http://schemas.microsoft.com/office/drawing/2014/main" id="{BF8D7CB5-A418-6DC3-9F16-9D98D607CE61}"/>
                  </a:ext>
                </a:extLst>
              </p:cNvPr>
              <p:cNvSpPr/>
              <p:nvPr/>
            </p:nvSpPr>
            <p:spPr>
              <a:xfrm rot="2400000" flipH="1">
                <a:off x="4971726" y="278723"/>
                <a:ext cx="3548345" cy="3791070"/>
              </a:xfrm>
              <a:custGeom>
                <a:avLst/>
                <a:gdLst>
                  <a:gd name="connsiteX0" fmla="*/ 1669343 w 3548345"/>
                  <a:gd name="connsiteY0" fmla="*/ 2223778 h 3791070"/>
                  <a:gd name="connsiteX1" fmla="*/ 1637807 w 3548345"/>
                  <a:gd name="connsiteY1" fmla="*/ 2261361 h 3791070"/>
                  <a:gd name="connsiteX2" fmla="*/ 1305225 w 3548345"/>
                  <a:gd name="connsiteY2" fmla="*/ 1982291 h 3791070"/>
                  <a:gd name="connsiteX3" fmla="*/ 1336760 w 3548345"/>
                  <a:gd name="connsiteY3" fmla="*/ 1944708 h 3791070"/>
                  <a:gd name="connsiteX4" fmla="*/ 3506300 w 3548345"/>
                  <a:gd name="connsiteY4" fmla="*/ 1637442 h 3791070"/>
                  <a:gd name="connsiteX5" fmla="*/ 3385250 w 3548345"/>
                  <a:gd name="connsiteY5" fmla="*/ 1610605 h 3791070"/>
                  <a:gd name="connsiteX6" fmla="*/ 2777019 w 3548345"/>
                  <a:gd name="connsiteY6" fmla="*/ 1717853 h 3791070"/>
                  <a:gd name="connsiteX7" fmla="*/ 2647199 w 3548345"/>
                  <a:gd name="connsiteY7" fmla="*/ 1841212 h 3791070"/>
                  <a:gd name="connsiteX8" fmla="*/ 2646802 w 3548345"/>
                  <a:gd name="connsiteY8" fmla="*/ 1857287 h 3791070"/>
                  <a:gd name="connsiteX9" fmla="*/ 2635852 w 3548345"/>
                  <a:gd name="connsiteY9" fmla="*/ 1829367 h 3791070"/>
                  <a:gd name="connsiteX10" fmla="*/ 2592720 w 3548345"/>
                  <a:gd name="connsiteY10" fmla="*/ 1784684 h 3791070"/>
                  <a:gd name="connsiteX11" fmla="*/ 2471670 w 3548345"/>
                  <a:gd name="connsiteY11" fmla="*/ 1757847 h 3791070"/>
                  <a:gd name="connsiteX12" fmla="*/ 1863438 w 3548345"/>
                  <a:gd name="connsiteY12" fmla="*/ 1865095 h 3791070"/>
                  <a:gd name="connsiteX13" fmla="*/ 1732031 w 3548345"/>
                  <a:gd name="connsiteY13" fmla="*/ 2052764 h 3791070"/>
                  <a:gd name="connsiteX14" fmla="*/ 1755518 w 3548345"/>
                  <a:gd name="connsiteY14" fmla="*/ 2112653 h 3791070"/>
                  <a:gd name="connsiteX15" fmla="*/ 1759300 w 3548345"/>
                  <a:gd name="connsiteY15" fmla="*/ 2116572 h 3791070"/>
                  <a:gd name="connsiteX16" fmla="*/ 1702268 w 3548345"/>
                  <a:gd name="connsiteY16" fmla="*/ 2184540 h 3791070"/>
                  <a:gd name="connsiteX17" fmla="*/ 1369685 w 3548345"/>
                  <a:gd name="connsiteY17" fmla="*/ 1905470 h 3791070"/>
                  <a:gd name="connsiteX18" fmla="*/ 1426717 w 3548345"/>
                  <a:gd name="connsiteY18" fmla="*/ 1837502 h 3791070"/>
                  <a:gd name="connsiteX19" fmla="*/ 1431233 w 3548345"/>
                  <a:gd name="connsiteY19" fmla="*/ 1840546 h 3791070"/>
                  <a:gd name="connsiteX20" fmla="*/ 1494290 w 3548345"/>
                  <a:gd name="connsiteY20" fmla="*/ 1853277 h 3791070"/>
                  <a:gd name="connsiteX21" fmla="*/ 1656290 w 3548345"/>
                  <a:gd name="connsiteY21" fmla="*/ 1691277 h 3791070"/>
                  <a:gd name="connsiteX22" fmla="*/ 1656290 w 3548345"/>
                  <a:gd name="connsiteY22" fmla="*/ 1073663 h 3791070"/>
                  <a:gd name="connsiteX23" fmla="*/ 1557348 w 3548345"/>
                  <a:gd name="connsiteY23" fmla="*/ 924393 h 3791070"/>
                  <a:gd name="connsiteX24" fmla="*/ 1527951 w 3548345"/>
                  <a:gd name="connsiteY24" fmla="*/ 918459 h 3791070"/>
                  <a:gd name="connsiteX25" fmla="*/ 1543712 w 3548345"/>
                  <a:gd name="connsiteY25" fmla="*/ 915277 h 3791070"/>
                  <a:gd name="connsiteX26" fmla="*/ 1642653 w 3548345"/>
                  <a:gd name="connsiteY26" fmla="*/ 766008 h 3791070"/>
                  <a:gd name="connsiteX27" fmla="*/ 1642653 w 3548345"/>
                  <a:gd name="connsiteY27" fmla="*/ 148394 h 3791070"/>
                  <a:gd name="connsiteX28" fmla="*/ 1595205 w 3548345"/>
                  <a:gd name="connsiteY28" fmla="*/ 33843 h 3791070"/>
                  <a:gd name="connsiteX29" fmla="*/ 1545009 w 3548345"/>
                  <a:gd name="connsiteY29" fmla="*/ 0 h 3791070"/>
                  <a:gd name="connsiteX30" fmla="*/ 1544965 w 3548345"/>
                  <a:gd name="connsiteY30" fmla="*/ 5233 h 3791070"/>
                  <a:gd name="connsiteX31" fmla="*/ 1483258 w 3548345"/>
                  <a:gd name="connsiteY31" fmla="*/ 150508 h 3791070"/>
                  <a:gd name="connsiteX32" fmla="*/ 1350906 w 3548345"/>
                  <a:gd name="connsiteY32" fmla="*/ 236505 h 3791070"/>
                  <a:gd name="connsiteX33" fmla="*/ 1318654 w 3548345"/>
                  <a:gd name="connsiteY33" fmla="*/ 242469 h 3791070"/>
                  <a:gd name="connsiteX34" fmla="*/ 1318654 w 3548345"/>
                  <a:gd name="connsiteY34" fmla="*/ 766007 h 3791070"/>
                  <a:gd name="connsiteX35" fmla="*/ 1417596 w 3548345"/>
                  <a:gd name="connsiteY35" fmla="*/ 915277 h 3791070"/>
                  <a:gd name="connsiteX36" fmla="*/ 1446993 w 3548345"/>
                  <a:gd name="connsiteY36" fmla="*/ 921212 h 3791070"/>
                  <a:gd name="connsiteX37" fmla="*/ 1431233 w 3548345"/>
                  <a:gd name="connsiteY37" fmla="*/ 924394 h 3791070"/>
                  <a:gd name="connsiteX38" fmla="*/ 1332290 w 3548345"/>
                  <a:gd name="connsiteY38" fmla="*/ 1073663 h 3791070"/>
                  <a:gd name="connsiteX39" fmla="*/ 1332290 w 3548345"/>
                  <a:gd name="connsiteY39" fmla="*/ 1691277 h 3791070"/>
                  <a:gd name="connsiteX40" fmla="*/ 1345021 w 3548345"/>
                  <a:gd name="connsiteY40" fmla="*/ 1754334 h 3791070"/>
                  <a:gd name="connsiteX41" fmla="*/ 1350525 w 3548345"/>
                  <a:gd name="connsiteY41" fmla="*/ 1762497 h 3791070"/>
                  <a:gd name="connsiteX42" fmla="*/ 1179579 w 3548345"/>
                  <a:gd name="connsiteY42" fmla="*/ 1768467 h 3791070"/>
                  <a:gd name="connsiteX43" fmla="*/ 1181639 w 3548345"/>
                  <a:gd name="connsiteY43" fmla="*/ 1827470 h 3791070"/>
                  <a:gd name="connsiteX44" fmla="*/ 1373903 w 3548345"/>
                  <a:gd name="connsiteY44" fmla="*/ 1820756 h 3791070"/>
                  <a:gd name="connsiteX45" fmla="*/ 1206095 w 3548345"/>
                  <a:gd name="connsiteY45" fmla="*/ 2020741 h 3791070"/>
                  <a:gd name="connsiteX46" fmla="*/ 1205646 w 3548345"/>
                  <a:gd name="connsiteY46" fmla="*/ 2020496 h 3791070"/>
                  <a:gd name="connsiteX47" fmla="*/ 1033903 w 3548345"/>
                  <a:gd name="connsiteY47" fmla="*/ 2071244 h 3791070"/>
                  <a:gd name="connsiteX48" fmla="*/ 621515 w 3548345"/>
                  <a:gd name="connsiteY48" fmla="*/ 2562710 h 3791070"/>
                  <a:gd name="connsiteX49" fmla="*/ 601361 w 3548345"/>
                  <a:gd name="connsiteY49" fmla="*/ 2740656 h 3791070"/>
                  <a:gd name="connsiteX50" fmla="*/ 606457 w 3548345"/>
                  <a:gd name="connsiteY50" fmla="*/ 2747044 h 3791070"/>
                  <a:gd name="connsiteX51" fmla="*/ 544879 w 3548345"/>
                  <a:gd name="connsiteY51" fmla="*/ 2740559 h 3791070"/>
                  <a:gd name="connsiteX52" fmla="*/ 434899 w 3548345"/>
                  <a:gd name="connsiteY52" fmla="*/ 2797811 h 3791070"/>
                  <a:gd name="connsiteX53" fmla="*/ 37904 w 3548345"/>
                  <a:gd name="connsiteY53" fmla="*/ 3270931 h 3791070"/>
                  <a:gd name="connsiteX54" fmla="*/ 57872 w 3548345"/>
                  <a:gd name="connsiteY54" fmla="*/ 3499162 h 3791070"/>
                  <a:gd name="connsiteX55" fmla="*/ 286103 w 3548345"/>
                  <a:gd name="connsiteY55" fmla="*/ 3479194 h 3791070"/>
                  <a:gd name="connsiteX56" fmla="*/ 683097 w 3548345"/>
                  <a:gd name="connsiteY56" fmla="*/ 3006074 h 3791070"/>
                  <a:gd name="connsiteX57" fmla="*/ 703251 w 3548345"/>
                  <a:gd name="connsiteY57" fmla="*/ 2828128 h 3791070"/>
                  <a:gd name="connsiteX58" fmla="*/ 698155 w 3548345"/>
                  <a:gd name="connsiteY58" fmla="*/ 2821741 h 3791070"/>
                  <a:gd name="connsiteX59" fmla="*/ 759733 w 3548345"/>
                  <a:gd name="connsiteY59" fmla="*/ 2828225 h 3791070"/>
                  <a:gd name="connsiteX60" fmla="*/ 869713 w 3548345"/>
                  <a:gd name="connsiteY60" fmla="*/ 2770973 h 3791070"/>
                  <a:gd name="connsiteX61" fmla="*/ 1282102 w 3548345"/>
                  <a:gd name="connsiteY61" fmla="*/ 2279507 h 3791070"/>
                  <a:gd name="connsiteX62" fmla="*/ 1262134 w 3548345"/>
                  <a:gd name="connsiteY62" fmla="*/ 2051277 h 3791070"/>
                  <a:gd name="connsiteX63" fmla="*/ 1251981 w 3548345"/>
                  <a:gd name="connsiteY63" fmla="*/ 2045744 h 3791070"/>
                  <a:gd name="connsiteX64" fmla="*/ 1272300 w 3548345"/>
                  <a:gd name="connsiteY64" fmla="*/ 2021529 h 3791070"/>
                  <a:gd name="connsiteX65" fmla="*/ 1604882 w 3548345"/>
                  <a:gd name="connsiteY65" fmla="*/ 2300599 h 3791070"/>
                  <a:gd name="connsiteX66" fmla="*/ 1584564 w 3548345"/>
                  <a:gd name="connsiteY66" fmla="*/ 2324814 h 3791070"/>
                  <a:gd name="connsiteX67" fmla="*/ 1577352 w 3548345"/>
                  <a:gd name="connsiteY67" fmla="*/ 2315776 h 3791070"/>
                  <a:gd name="connsiteX68" fmla="*/ 1349122 w 3548345"/>
                  <a:gd name="connsiteY68" fmla="*/ 2335744 h 3791070"/>
                  <a:gd name="connsiteX69" fmla="*/ 936733 w 3548345"/>
                  <a:gd name="connsiteY69" fmla="*/ 2827209 h 3791070"/>
                  <a:gd name="connsiteX70" fmla="*/ 899448 w 3548345"/>
                  <a:gd name="connsiteY70" fmla="*/ 2945460 h 3791070"/>
                  <a:gd name="connsiteX71" fmla="*/ 916527 w 3548345"/>
                  <a:gd name="connsiteY71" fmla="*/ 3004977 h 3791070"/>
                  <a:gd name="connsiteX72" fmla="*/ 909352 w 3548345"/>
                  <a:gd name="connsiteY72" fmla="*/ 3001067 h 3791070"/>
                  <a:gd name="connsiteX73" fmla="*/ 737609 w 3548345"/>
                  <a:gd name="connsiteY73" fmla="*/ 3051815 h 3791070"/>
                  <a:gd name="connsiteX74" fmla="*/ 340614 w 3548345"/>
                  <a:gd name="connsiteY74" fmla="*/ 3524935 h 3791070"/>
                  <a:gd name="connsiteX75" fmla="*/ 360582 w 3548345"/>
                  <a:gd name="connsiteY75" fmla="*/ 3753165 h 3791070"/>
                  <a:gd name="connsiteX76" fmla="*/ 588813 w 3548345"/>
                  <a:gd name="connsiteY76" fmla="*/ 3733198 h 3791070"/>
                  <a:gd name="connsiteX77" fmla="*/ 985807 w 3548345"/>
                  <a:gd name="connsiteY77" fmla="*/ 3260078 h 3791070"/>
                  <a:gd name="connsiteX78" fmla="*/ 1023092 w 3548345"/>
                  <a:gd name="connsiteY78" fmla="*/ 3141827 h 3791070"/>
                  <a:gd name="connsiteX79" fmla="*/ 1006013 w 3548345"/>
                  <a:gd name="connsiteY79" fmla="*/ 3082311 h 3791070"/>
                  <a:gd name="connsiteX80" fmla="*/ 1013188 w 3548345"/>
                  <a:gd name="connsiteY80" fmla="*/ 3086221 h 3791070"/>
                  <a:gd name="connsiteX81" fmla="*/ 1184931 w 3548345"/>
                  <a:gd name="connsiteY81" fmla="*/ 3035473 h 3791070"/>
                  <a:gd name="connsiteX82" fmla="*/ 1597320 w 3548345"/>
                  <a:gd name="connsiteY82" fmla="*/ 2544007 h 3791070"/>
                  <a:gd name="connsiteX83" fmla="*/ 1617474 w 3548345"/>
                  <a:gd name="connsiteY83" fmla="*/ 2366061 h 3791070"/>
                  <a:gd name="connsiteX84" fmla="*/ 1617155 w 3548345"/>
                  <a:gd name="connsiteY84" fmla="*/ 2365661 h 3791070"/>
                  <a:gd name="connsiteX85" fmla="*/ 1784962 w 3548345"/>
                  <a:gd name="connsiteY85" fmla="*/ 2165676 h 3791070"/>
                  <a:gd name="connsiteX86" fmla="*/ 1811737 w 3548345"/>
                  <a:gd name="connsiteY86" fmla="*/ 2356185 h 3791070"/>
                  <a:gd name="connsiteX87" fmla="*/ 1870201 w 3548345"/>
                  <a:gd name="connsiteY87" fmla="*/ 2347968 h 3791070"/>
                  <a:gd name="connsiteX88" fmla="*/ 1846396 w 3548345"/>
                  <a:gd name="connsiteY88" fmla="*/ 2178583 h 3791070"/>
                  <a:gd name="connsiteX89" fmla="*/ 1855390 w 3548345"/>
                  <a:gd name="connsiteY89" fmla="*/ 2182585 h 3791070"/>
                  <a:gd name="connsiteX90" fmla="*/ 1919701 w 3548345"/>
                  <a:gd name="connsiteY90" fmla="*/ 2184173 h 3791070"/>
                  <a:gd name="connsiteX91" fmla="*/ 2527931 w 3548345"/>
                  <a:gd name="connsiteY91" fmla="*/ 2076925 h 3791070"/>
                  <a:gd name="connsiteX92" fmla="*/ 2657752 w 3548345"/>
                  <a:gd name="connsiteY92" fmla="*/ 1953566 h 3791070"/>
                  <a:gd name="connsiteX93" fmla="*/ 2658149 w 3548345"/>
                  <a:gd name="connsiteY93" fmla="*/ 1937491 h 3791070"/>
                  <a:gd name="connsiteX94" fmla="*/ 2669099 w 3548345"/>
                  <a:gd name="connsiteY94" fmla="*/ 1965411 h 3791070"/>
                  <a:gd name="connsiteX95" fmla="*/ 2833281 w 3548345"/>
                  <a:gd name="connsiteY95" fmla="*/ 2036931 h 3791070"/>
                  <a:gd name="connsiteX96" fmla="*/ 3348866 w 3548345"/>
                  <a:gd name="connsiteY96" fmla="*/ 1946019 h 3791070"/>
                  <a:gd name="connsiteX97" fmla="*/ 3349138 w 3548345"/>
                  <a:gd name="connsiteY97" fmla="*/ 1913220 h 3791070"/>
                  <a:gd name="connsiteX98" fmla="*/ 3410846 w 3548345"/>
                  <a:gd name="connsiteY98" fmla="*/ 1767947 h 3791070"/>
                  <a:gd name="connsiteX99" fmla="*/ 3543199 w 3548345"/>
                  <a:gd name="connsiteY99" fmla="*/ 1681950 h 3791070"/>
                  <a:gd name="connsiteX100" fmla="*/ 3548345 w 3548345"/>
                  <a:gd name="connsiteY100" fmla="*/ 1680997 h 379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548345" h="3791070">
                    <a:moveTo>
                      <a:pt x="1669343" y="2223778"/>
                    </a:moveTo>
                    <a:lnTo>
                      <a:pt x="1637807" y="2261361"/>
                    </a:lnTo>
                    <a:lnTo>
                      <a:pt x="1305225" y="1982291"/>
                    </a:lnTo>
                    <a:lnTo>
                      <a:pt x="1336760" y="1944708"/>
                    </a:lnTo>
                    <a:close/>
                    <a:moveTo>
                      <a:pt x="3506300" y="1637442"/>
                    </a:moveTo>
                    <a:cubicBezTo>
                      <a:pt x="3472339" y="1613662"/>
                      <a:pt x="3429305" y="1602837"/>
                      <a:pt x="3385250" y="1610605"/>
                    </a:cubicBezTo>
                    <a:lnTo>
                      <a:pt x="2777019" y="1717853"/>
                    </a:lnTo>
                    <a:cubicBezTo>
                      <a:pt x="2710936" y="1729505"/>
                      <a:pt x="2661321" y="1779681"/>
                      <a:pt x="2647199" y="1841212"/>
                    </a:cubicBezTo>
                    <a:lnTo>
                      <a:pt x="2646802" y="1857287"/>
                    </a:lnTo>
                    <a:lnTo>
                      <a:pt x="2635852" y="1829367"/>
                    </a:lnTo>
                    <a:cubicBezTo>
                      <a:pt x="2624414" y="1811703"/>
                      <a:pt x="2609701" y="1796574"/>
                      <a:pt x="2592720" y="1784684"/>
                    </a:cubicBezTo>
                    <a:cubicBezTo>
                      <a:pt x="2558759" y="1760903"/>
                      <a:pt x="2515725" y="1750079"/>
                      <a:pt x="2471670" y="1757847"/>
                    </a:cubicBezTo>
                    <a:lnTo>
                      <a:pt x="1863438" y="1865095"/>
                    </a:lnTo>
                    <a:cubicBezTo>
                      <a:pt x="1775328" y="1880631"/>
                      <a:pt x="1716494" y="1964654"/>
                      <a:pt x="1732031" y="2052764"/>
                    </a:cubicBezTo>
                    <a:cubicBezTo>
                      <a:pt x="1735915" y="2074792"/>
                      <a:pt x="1744079" y="2094990"/>
                      <a:pt x="1755518" y="2112653"/>
                    </a:cubicBezTo>
                    <a:lnTo>
                      <a:pt x="1759300" y="2116572"/>
                    </a:lnTo>
                    <a:lnTo>
                      <a:pt x="1702268" y="2184540"/>
                    </a:lnTo>
                    <a:lnTo>
                      <a:pt x="1369685" y="1905470"/>
                    </a:lnTo>
                    <a:lnTo>
                      <a:pt x="1426717" y="1837502"/>
                    </a:lnTo>
                    <a:lnTo>
                      <a:pt x="1431233" y="1840546"/>
                    </a:lnTo>
                    <a:cubicBezTo>
                      <a:pt x="1450614" y="1848743"/>
                      <a:pt x="1471923" y="1853277"/>
                      <a:pt x="1494290" y="1853277"/>
                    </a:cubicBezTo>
                    <a:cubicBezTo>
                      <a:pt x="1583760" y="1853277"/>
                      <a:pt x="1656290" y="1780746"/>
                      <a:pt x="1656290" y="1691277"/>
                    </a:cubicBezTo>
                    <a:lnTo>
                      <a:pt x="1656290" y="1073663"/>
                    </a:lnTo>
                    <a:cubicBezTo>
                      <a:pt x="1656290" y="1006560"/>
                      <a:pt x="1615492" y="948986"/>
                      <a:pt x="1557348" y="924393"/>
                    </a:cubicBezTo>
                    <a:lnTo>
                      <a:pt x="1527951" y="918459"/>
                    </a:lnTo>
                    <a:lnTo>
                      <a:pt x="1543712" y="915277"/>
                    </a:lnTo>
                    <a:cubicBezTo>
                      <a:pt x="1601856" y="890684"/>
                      <a:pt x="1642654" y="833110"/>
                      <a:pt x="1642653" y="766008"/>
                    </a:cubicBezTo>
                    <a:lnTo>
                      <a:pt x="1642653" y="148394"/>
                    </a:lnTo>
                    <a:cubicBezTo>
                      <a:pt x="1642654" y="103659"/>
                      <a:pt x="1624521" y="63159"/>
                      <a:pt x="1595205" y="33843"/>
                    </a:cubicBezTo>
                    <a:lnTo>
                      <a:pt x="1545009" y="0"/>
                    </a:lnTo>
                    <a:lnTo>
                      <a:pt x="1544965" y="5233"/>
                    </a:lnTo>
                    <a:cubicBezTo>
                      <a:pt x="1539569" y="56955"/>
                      <a:pt x="1519199" y="107675"/>
                      <a:pt x="1483258" y="150508"/>
                    </a:cubicBezTo>
                    <a:cubicBezTo>
                      <a:pt x="1447315" y="193343"/>
                      <a:pt x="1400905" y="222209"/>
                      <a:pt x="1350906" y="236505"/>
                    </a:cubicBezTo>
                    <a:lnTo>
                      <a:pt x="1318654" y="242469"/>
                    </a:lnTo>
                    <a:lnTo>
                      <a:pt x="1318654" y="766007"/>
                    </a:lnTo>
                    <a:cubicBezTo>
                      <a:pt x="1318654" y="833110"/>
                      <a:pt x="1359452" y="890684"/>
                      <a:pt x="1417596" y="915277"/>
                    </a:cubicBezTo>
                    <a:lnTo>
                      <a:pt x="1446993" y="921212"/>
                    </a:lnTo>
                    <a:lnTo>
                      <a:pt x="1431233" y="924394"/>
                    </a:lnTo>
                    <a:cubicBezTo>
                      <a:pt x="1373088" y="948987"/>
                      <a:pt x="1332290" y="1006560"/>
                      <a:pt x="1332290" y="1073663"/>
                    </a:cubicBezTo>
                    <a:lnTo>
                      <a:pt x="1332290" y="1691277"/>
                    </a:lnTo>
                    <a:cubicBezTo>
                      <a:pt x="1332290" y="1713644"/>
                      <a:pt x="1336824" y="1734953"/>
                      <a:pt x="1345021" y="1754334"/>
                    </a:cubicBezTo>
                    <a:lnTo>
                      <a:pt x="1350525" y="1762497"/>
                    </a:lnTo>
                    <a:lnTo>
                      <a:pt x="1179579" y="1768467"/>
                    </a:lnTo>
                    <a:lnTo>
                      <a:pt x="1181639" y="1827470"/>
                    </a:lnTo>
                    <a:lnTo>
                      <a:pt x="1373903" y="1820756"/>
                    </a:lnTo>
                    <a:lnTo>
                      <a:pt x="1206095" y="2020741"/>
                    </a:lnTo>
                    <a:lnTo>
                      <a:pt x="1205646" y="2020496"/>
                    </a:lnTo>
                    <a:cubicBezTo>
                      <a:pt x="1145297" y="2001961"/>
                      <a:pt x="1077036" y="2019841"/>
                      <a:pt x="1033903" y="2071244"/>
                    </a:cubicBezTo>
                    <a:lnTo>
                      <a:pt x="621515" y="2562710"/>
                    </a:lnTo>
                    <a:cubicBezTo>
                      <a:pt x="578382" y="2614114"/>
                      <a:pt x="572627" y="2684442"/>
                      <a:pt x="601361" y="2740656"/>
                    </a:cubicBezTo>
                    <a:lnTo>
                      <a:pt x="606457" y="2747044"/>
                    </a:lnTo>
                    <a:lnTo>
                      <a:pt x="544879" y="2740559"/>
                    </a:lnTo>
                    <a:cubicBezTo>
                      <a:pt x="503577" y="2744173"/>
                      <a:pt x="463654" y="2763542"/>
                      <a:pt x="434899" y="2797811"/>
                    </a:cubicBezTo>
                    <a:lnTo>
                      <a:pt x="37904" y="3270931"/>
                    </a:lnTo>
                    <a:cubicBezTo>
                      <a:pt x="-19606" y="3339469"/>
                      <a:pt x="-10666" y="3441651"/>
                      <a:pt x="57872" y="3499162"/>
                    </a:cubicBezTo>
                    <a:cubicBezTo>
                      <a:pt x="126410" y="3556672"/>
                      <a:pt x="228593" y="3547732"/>
                      <a:pt x="286103" y="3479194"/>
                    </a:cubicBezTo>
                    <a:lnTo>
                      <a:pt x="683097" y="3006074"/>
                    </a:lnTo>
                    <a:cubicBezTo>
                      <a:pt x="726230" y="2954671"/>
                      <a:pt x="731985" y="2884342"/>
                      <a:pt x="703251" y="2828128"/>
                    </a:cubicBezTo>
                    <a:lnTo>
                      <a:pt x="698155" y="2821741"/>
                    </a:lnTo>
                    <a:lnTo>
                      <a:pt x="759733" y="2828225"/>
                    </a:lnTo>
                    <a:cubicBezTo>
                      <a:pt x="801035" y="2824612"/>
                      <a:pt x="840958" y="2805242"/>
                      <a:pt x="869713" y="2770973"/>
                    </a:cubicBezTo>
                    <a:lnTo>
                      <a:pt x="1282102" y="2279507"/>
                    </a:lnTo>
                    <a:cubicBezTo>
                      <a:pt x="1339612" y="2210969"/>
                      <a:pt x="1330672" y="2108787"/>
                      <a:pt x="1262134" y="2051277"/>
                    </a:cubicBezTo>
                    <a:lnTo>
                      <a:pt x="1251981" y="2045744"/>
                    </a:lnTo>
                    <a:lnTo>
                      <a:pt x="1272300" y="2021529"/>
                    </a:lnTo>
                    <a:lnTo>
                      <a:pt x="1604882" y="2300599"/>
                    </a:lnTo>
                    <a:lnTo>
                      <a:pt x="1584564" y="2324814"/>
                    </a:lnTo>
                    <a:lnTo>
                      <a:pt x="1577352" y="2315776"/>
                    </a:lnTo>
                    <a:cubicBezTo>
                      <a:pt x="1508814" y="2258266"/>
                      <a:pt x="1406632" y="2267206"/>
                      <a:pt x="1349122" y="2335744"/>
                    </a:cubicBezTo>
                    <a:lnTo>
                      <a:pt x="936733" y="2827209"/>
                    </a:lnTo>
                    <a:cubicBezTo>
                      <a:pt x="907978" y="2861478"/>
                      <a:pt x="895835" y="2904159"/>
                      <a:pt x="899448" y="2945460"/>
                    </a:cubicBezTo>
                    <a:lnTo>
                      <a:pt x="916527" y="3004977"/>
                    </a:lnTo>
                    <a:lnTo>
                      <a:pt x="909352" y="3001067"/>
                    </a:lnTo>
                    <a:cubicBezTo>
                      <a:pt x="849003" y="2982532"/>
                      <a:pt x="780742" y="3000411"/>
                      <a:pt x="737609" y="3051815"/>
                    </a:cubicBezTo>
                    <a:lnTo>
                      <a:pt x="340614" y="3524935"/>
                    </a:lnTo>
                    <a:cubicBezTo>
                      <a:pt x="283104" y="3593473"/>
                      <a:pt x="292044" y="3695655"/>
                      <a:pt x="360582" y="3753165"/>
                    </a:cubicBezTo>
                    <a:cubicBezTo>
                      <a:pt x="429120" y="3810676"/>
                      <a:pt x="531303" y="3801736"/>
                      <a:pt x="588813" y="3733198"/>
                    </a:cubicBezTo>
                    <a:lnTo>
                      <a:pt x="985807" y="3260078"/>
                    </a:lnTo>
                    <a:cubicBezTo>
                      <a:pt x="1014563" y="3225809"/>
                      <a:pt x="1026705" y="3183129"/>
                      <a:pt x="1023092" y="3141827"/>
                    </a:cubicBezTo>
                    <a:lnTo>
                      <a:pt x="1006013" y="3082311"/>
                    </a:lnTo>
                    <a:lnTo>
                      <a:pt x="1013188" y="3086221"/>
                    </a:lnTo>
                    <a:cubicBezTo>
                      <a:pt x="1073538" y="3104756"/>
                      <a:pt x="1141799" y="3086876"/>
                      <a:pt x="1184931" y="3035473"/>
                    </a:cubicBezTo>
                    <a:lnTo>
                      <a:pt x="1597320" y="2544007"/>
                    </a:lnTo>
                    <a:cubicBezTo>
                      <a:pt x="1640453" y="2492603"/>
                      <a:pt x="1646207" y="2422275"/>
                      <a:pt x="1617474" y="2366061"/>
                    </a:cubicBezTo>
                    <a:lnTo>
                      <a:pt x="1617155" y="2365661"/>
                    </a:lnTo>
                    <a:lnTo>
                      <a:pt x="1784962" y="2165676"/>
                    </a:lnTo>
                    <a:lnTo>
                      <a:pt x="1811737" y="2356185"/>
                    </a:lnTo>
                    <a:lnTo>
                      <a:pt x="1870201" y="2347968"/>
                    </a:lnTo>
                    <a:lnTo>
                      <a:pt x="1846396" y="2178583"/>
                    </a:lnTo>
                    <a:lnTo>
                      <a:pt x="1855390" y="2182585"/>
                    </a:lnTo>
                    <a:cubicBezTo>
                      <a:pt x="1875901" y="2187292"/>
                      <a:pt x="1897673" y="2188057"/>
                      <a:pt x="1919701" y="2184173"/>
                    </a:cubicBezTo>
                    <a:lnTo>
                      <a:pt x="2527931" y="2076925"/>
                    </a:lnTo>
                    <a:cubicBezTo>
                      <a:pt x="2594014" y="2065273"/>
                      <a:pt x="2643629" y="2015097"/>
                      <a:pt x="2657752" y="1953566"/>
                    </a:cubicBezTo>
                    <a:lnTo>
                      <a:pt x="2658149" y="1937491"/>
                    </a:lnTo>
                    <a:lnTo>
                      <a:pt x="2669099" y="1965411"/>
                    </a:lnTo>
                    <a:cubicBezTo>
                      <a:pt x="2703414" y="2018402"/>
                      <a:pt x="2767198" y="2048583"/>
                      <a:pt x="2833281" y="2036931"/>
                    </a:cubicBezTo>
                    <a:lnTo>
                      <a:pt x="3348866" y="1946019"/>
                    </a:lnTo>
                    <a:lnTo>
                      <a:pt x="3349138" y="1913220"/>
                    </a:lnTo>
                    <a:cubicBezTo>
                      <a:pt x="3354536" y="1861499"/>
                      <a:pt x="3374904" y="1810781"/>
                      <a:pt x="3410846" y="1767947"/>
                    </a:cubicBezTo>
                    <a:cubicBezTo>
                      <a:pt x="3446788" y="1725113"/>
                      <a:pt x="3493200" y="1696246"/>
                      <a:pt x="3543199" y="1681950"/>
                    </a:cubicBezTo>
                    <a:lnTo>
                      <a:pt x="3548345" y="1680997"/>
                    </a:ln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89" name="Freeform 102">
                <a:extLst>
                  <a:ext uri="{FF2B5EF4-FFF2-40B4-BE49-F238E27FC236}">
                    <a16:creationId xmlns:a16="http://schemas.microsoft.com/office/drawing/2014/main" id="{CFA8E33D-C8E0-1537-0640-068F8EE44BF2}"/>
                  </a:ext>
                </a:extLst>
              </p:cNvPr>
              <p:cNvSpPr/>
              <p:nvPr/>
            </p:nvSpPr>
            <p:spPr>
              <a:xfrm rot="19200000">
                <a:off x="5553762" y="108672"/>
                <a:ext cx="2725262" cy="2584861"/>
              </a:xfrm>
              <a:custGeom>
                <a:avLst/>
                <a:gdLst>
                  <a:gd name="connsiteX0" fmla="*/ 2725262 w 2725262"/>
                  <a:gd name="connsiteY0" fmla="*/ 2200122 h 2584861"/>
                  <a:gd name="connsiteX1" fmla="*/ 2725152 w 2725262"/>
                  <a:gd name="connsiteY1" fmla="*/ 2204524 h 2584861"/>
                  <a:gd name="connsiteX2" fmla="*/ 2595332 w 2725262"/>
                  <a:gd name="connsiteY2" fmla="*/ 2327884 h 2584861"/>
                  <a:gd name="connsiteX3" fmla="*/ 1987101 w 2725262"/>
                  <a:gd name="connsiteY3" fmla="*/ 2435131 h 2584861"/>
                  <a:gd name="connsiteX4" fmla="*/ 1822919 w 2725262"/>
                  <a:gd name="connsiteY4" fmla="*/ 2363612 h 2584861"/>
                  <a:gd name="connsiteX5" fmla="*/ 1811970 w 2725262"/>
                  <a:gd name="connsiteY5" fmla="*/ 2335694 h 2584861"/>
                  <a:gd name="connsiteX6" fmla="*/ 1811573 w 2725262"/>
                  <a:gd name="connsiteY6" fmla="*/ 2351766 h 2584861"/>
                  <a:gd name="connsiteX7" fmla="*/ 1681753 w 2725262"/>
                  <a:gd name="connsiteY7" fmla="*/ 2475126 h 2584861"/>
                  <a:gd name="connsiteX8" fmla="*/ 1073522 w 2725262"/>
                  <a:gd name="connsiteY8" fmla="*/ 2582373 h 2584861"/>
                  <a:gd name="connsiteX9" fmla="*/ 885852 w 2725262"/>
                  <a:gd name="connsiteY9" fmla="*/ 2450965 h 2584861"/>
                  <a:gd name="connsiteX10" fmla="*/ 1017260 w 2725262"/>
                  <a:gd name="connsiteY10" fmla="*/ 2263295 h 2584861"/>
                  <a:gd name="connsiteX11" fmla="*/ 1625490 w 2725262"/>
                  <a:gd name="connsiteY11" fmla="*/ 2156048 h 2584861"/>
                  <a:gd name="connsiteX12" fmla="*/ 1746541 w 2725262"/>
                  <a:gd name="connsiteY12" fmla="*/ 2182884 h 2584861"/>
                  <a:gd name="connsiteX13" fmla="*/ 1789673 w 2725262"/>
                  <a:gd name="connsiteY13" fmla="*/ 2227567 h 2584861"/>
                  <a:gd name="connsiteX14" fmla="*/ 1800622 w 2725262"/>
                  <a:gd name="connsiteY14" fmla="*/ 2255485 h 2584861"/>
                  <a:gd name="connsiteX15" fmla="*/ 1801019 w 2725262"/>
                  <a:gd name="connsiteY15" fmla="*/ 2239413 h 2584861"/>
                  <a:gd name="connsiteX16" fmla="*/ 1930839 w 2725262"/>
                  <a:gd name="connsiteY16" fmla="*/ 2116053 h 2584861"/>
                  <a:gd name="connsiteX17" fmla="*/ 2461140 w 2725262"/>
                  <a:gd name="connsiteY17" fmla="*/ 2022547 h 2584861"/>
                  <a:gd name="connsiteX18" fmla="*/ 2470494 w 2725262"/>
                  <a:gd name="connsiteY18" fmla="*/ 2055146 h 2584861"/>
                  <a:gd name="connsiteX19" fmla="*/ 2537360 w 2725262"/>
                  <a:gd name="connsiteY19" fmla="*/ 2138950 h 2584861"/>
                  <a:gd name="connsiteX20" fmla="*/ 2631502 w 2725262"/>
                  <a:gd name="connsiteY20" fmla="*/ 2190248 h 2584861"/>
                  <a:gd name="connsiteX21" fmla="*/ 103259 w 2725262"/>
                  <a:gd name="connsiteY21" fmla="*/ 0 h 2584861"/>
                  <a:gd name="connsiteX22" fmla="*/ 129264 w 2725262"/>
                  <a:gd name="connsiteY22" fmla="*/ 90621 h 2584861"/>
                  <a:gd name="connsiteX23" fmla="*/ 196130 w 2725262"/>
                  <a:gd name="connsiteY23" fmla="*/ 174425 h 2584861"/>
                  <a:gd name="connsiteX24" fmla="*/ 290272 w 2725262"/>
                  <a:gd name="connsiteY24" fmla="*/ 225722 h 2584861"/>
                  <a:gd name="connsiteX25" fmla="*/ 324000 w 2725262"/>
                  <a:gd name="connsiteY25" fmla="*/ 229274 h 2584861"/>
                  <a:gd name="connsiteX26" fmla="*/ 324000 w 2725262"/>
                  <a:gd name="connsiteY26" fmla="*/ 767755 h 2584861"/>
                  <a:gd name="connsiteX27" fmla="*/ 225058 w 2725262"/>
                  <a:gd name="connsiteY27" fmla="*/ 917024 h 2584861"/>
                  <a:gd name="connsiteX28" fmla="*/ 209299 w 2725262"/>
                  <a:gd name="connsiteY28" fmla="*/ 920206 h 2584861"/>
                  <a:gd name="connsiteX29" fmla="*/ 238694 w 2725262"/>
                  <a:gd name="connsiteY29" fmla="*/ 926140 h 2584861"/>
                  <a:gd name="connsiteX30" fmla="*/ 337636 w 2725262"/>
                  <a:gd name="connsiteY30" fmla="*/ 1075410 h 2584861"/>
                  <a:gd name="connsiteX31" fmla="*/ 337636 w 2725262"/>
                  <a:gd name="connsiteY31" fmla="*/ 1693024 h 2584861"/>
                  <a:gd name="connsiteX32" fmla="*/ 175636 w 2725262"/>
                  <a:gd name="connsiteY32" fmla="*/ 1855024 h 2584861"/>
                  <a:gd name="connsiteX33" fmla="*/ 13636 w 2725262"/>
                  <a:gd name="connsiteY33" fmla="*/ 1693024 h 2584861"/>
                  <a:gd name="connsiteX34" fmla="*/ 13636 w 2725262"/>
                  <a:gd name="connsiteY34" fmla="*/ 1075410 h 2584861"/>
                  <a:gd name="connsiteX35" fmla="*/ 112579 w 2725262"/>
                  <a:gd name="connsiteY35" fmla="*/ 926141 h 2584861"/>
                  <a:gd name="connsiteX36" fmla="*/ 128338 w 2725262"/>
                  <a:gd name="connsiteY36" fmla="*/ 922959 h 2584861"/>
                  <a:gd name="connsiteX37" fmla="*/ 98942 w 2725262"/>
                  <a:gd name="connsiteY37" fmla="*/ 917024 h 2584861"/>
                  <a:gd name="connsiteX38" fmla="*/ 0 w 2725262"/>
                  <a:gd name="connsiteY38" fmla="*/ 767755 h 2584861"/>
                  <a:gd name="connsiteX39" fmla="*/ 0 w 2725262"/>
                  <a:gd name="connsiteY39" fmla="*/ 150141 h 2584861"/>
                  <a:gd name="connsiteX40" fmla="*/ 98942 w 2725262"/>
                  <a:gd name="connsiteY40" fmla="*/ 872 h 258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25262" h="2584861">
                    <a:moveTo>
                      <a:pt x="2725262" y="2200122"/>
                    </a:moveTo>
                    <a:lnTo>
                      <a:pt x="2725152" y="2204524"/>
                    </a:lnTo>
                    <a:cubicBezTo>
                      <a:pt x="2711030" y="2266055"/>
                      <a:pt x="2661415" y="2316231"/>
                      <a:pt x="2595332" y="2327884"/>
                    </a:cubicBezTo>
                    <a:lnTo>
                      <a:pt x="1987101" y="2435131"/>
                    </a:lnTo>
                    <a:cubicBezTo>
                      <a:pt x="1921018" y="2446783"/>
                      <a:pt x="1857234" y="2416602"/>
                      <a:pt x="1822919" y="2363612"/>
                    </a:cubicBezTo>
                    <a:lnTo>
                      <a:pt x="1811970" y="2335694"/>
                    </a:lnTo>
                    <a:lnTo>
                      <a:pt x="1811573" y="2351766"/>
                    </a:lnTo>
                    <a:cubicBezTo>
                      <a:pt x="1797450" y="2413297"/>
                      <a:pt x="1747835" y="2463473"/>
                      <a:pt x="1681753" y="2475126"/>
                    </a:cubicBezTo>
                    <a:lnTo>
                      <a:pt x="1073522" y="2582373"/>
                    </a:lnTo>
                    <a:cubicBezTo>
                      <a:pt x="985411" y="2597909"/>
                      <a:pt x="901388" y="2539076"/>
                      <a:pt x="885852" y="2450965"/>
                    </a:cubicBezTo>
                    <a:cubicBezTo>
                      <a:pt x="870315" y="2362854"/>
                      <a:pt x="929149" y="2278832"/>
                      <a:pt x="1017260" y="2263295"/>
                    </a:cubicBezTo>
                    <a:lnTo>
                      <a:pt x="1625490" y="2156048"/>
                    </a:lnTo>
                    <a:cubicBezTo>
                      <a:pt x="1669546" y="2148280"/>
                      <a:pt x="1712579" y="2159104"/>
                      <a:pt x="1746541" y="2182884"/>
                    </a:cubicBezTo>
                    <a:cubicBezTo>
                      <a:pt x="1763522" y="2194774"/>
                      <a:pt x="1778235" y="2209903"/>
                      <a:pt x="1789673" y="2227567"/>
                    </a:cubicBezTo>
                    <a:lnTo>
                      <a:pt x="1800622" y="2255485"/>
                    </a:lnTo>
                    <a:lnTo>
                      <a:pt x="1801019" y="2239413"/>
                    </a:lnTo>
                    <a:cubicBezTo>
                      <a:pt x="1815142" y="2177881"/>
                      <a:pt x="1864756" y="2127705"/>
                      <a:pt x="1930839" y="2116053"/>
                    </a:cubicBezTo>
                    <a:lnTo>
                      <a:pt x="2461140" y="2022547"/>
                    </a:lnTo>
                    <a:lnTo>
                      <a:pt x="2470494" y="2055146"/>
                    </a:lnTo>
                    <a:cubicBezTo>
                      <a:pt x="2486456" y="2086374"/>
                      <a:pt x="2508804" y="2114988"/>
                      <a:pt x="2537360" y="2138950"/>
                    </a:cubicBezTo>
                    <a:cubicBezTo>
                      <a:pt x="2565917" y="2162911"/>
                      <a:pt x="2597976" y="2179951"/>
                      <a:pt x="2631502" y="2190248"/>
                    </a:cubicBezTo>
                    <a:close/>
                    <a:moveTo>
                      <a:pt x="103259" y="0"/>
                    </a:moveTo>
                    <a:lnTo>
                      <a:pt x="129264" y="90621"/>
                    </a:lnTo>
                    <a:cubicBezTo>
                      <a:pt x="145226" y="121849"/>
                      <a:pt x="167574" y="150463"/>
                      <a:pt x="196130" y="174425"/>
                    </a:cubicBezTo>
                    <a:cubicBezTo>
                      <a:pt x="224686" y="198386"/>
                      <a:pt x="256747" y="215426"/>
                      <a:pt x="290272" y="225722"/>
                    </a:cubicBezTo>
                    <a:lnTo>
                      <a:pt x="324000" y="229274"/>
                    </a:lnTo>
                    <a:lnTo>
                      <a:pt x="324000" y="767755"/>
                    </a:lnTo>
                    <a:cubicBezTo>
                      <a:pt x="324000" y="834858"/>
                      <a:pt x="283202" y="892431"/>
                      <a:pt x="225058" y="917024"/>
                    </a:cubicBezTo>
                    <a:lnTo>
                      <a:pt x="209299" y="920206"/>
                    </a:lnTo>
                    <a:lnTo>
                      <a:pt x="238694" y="926140"/>
                    </a:lnTo>
                    <a:cubicBezTo>
                      <a:pt x="296838" y="950734"/>
                      <a:pt x="337636" y="1008307"/>
                      <a:pt x="337636" y="1075410"/>
                    </a:cubicBezTo>
                    <a:lnTo>
                      <a:pt x="337636" y="1693024"/>
                    </a:lnTo>
                    <a:cubicBezTo>
                      <a:pt x="337636" y="1782494"/>
                      <a:pt x="265106" y="1855024"/>
                      <a:pt x="175636" y="1855024"/>
                    </a:cubicBezTo>
                    <a:cubicBezTo>
                      <a:pt x="86166" y="1855024"/>
                      <a:pt x="13636" y="1782494"/>
                      <a:pt x="13636" y="1693024"/>
                    </a:cubicBezTo>
                    <a:lnTo>
                      <a:pt x="13636" y="1075410"/>
                    </a:lnTo>
                    <a:cubicBezTo>
                      <a:pt x="13636" y="1008307"/>
                      <a:pt x="54435" y="950734"/>
                      <a:pt x="112579" y="926141"/>
                    </a:cubicBezTo>
                    <a:lnTo>
                      <a:pt x="128338" y="922959"/>
                    </a:lnTo>
                    <a:lnTo>
                      <a:pt x="98942" y="917024"/>
                    </a:lnTo>
                    <a:cubicBezTo>
                      <a:pt x="40798" y="892431"/>
                      <a:pt x="0" y="834858"/>
                      <a:pt x="0" y="767755"/>
                    </a:cubicBezTo>
                    <a:lnTo>
                      <a:pt x="0" y="150141"/>
                    </a:lnTo>
                    <a:cubicBezTo>
                      <a:pt x="0" y="83039"/>
                      <a:pt x="40798" y="25465"/>
                      <a:pt x="98942" y="872"/>
                    </a:cubicBezTo>
                    <a:close/>
                  </a:path>
                </a:pathLst>
              </a:custGeom>
              <a:solidFill>
                <a:schemeClr val="bg1"/>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nvGrpSpPr>
            <p:cNvPr id="83" name="Group 82">
              <a:extLst>
                <a:ext uri="{FF2B5EF4-FFF2-40B4-BE49-F238E27FC236}">
                  <a16:creationId xmlns:a16="http://schemas.microsoft.com/office/drawing/2014/main" id="{8FDC300D-E25D-5C5D-593B-EEB1351D6876}"/>
                </a:ext>
              </a:extLst>
            </p:cNvPr>
            <p:cNvGrpSpPr/>
            <p:nvPr/>
          </p:nvGrpSpPr>
          <p:grpSpPr>
            <a:xfrm>
              <a:off x="643753" y="2061890"/>
              <a:ext cx="314773" cy="287168"/>
              <a:chOff x="643753" y="2061890"/>
              <a:chExt cx="314773" cy="287168"/>
            </a:xfrm>
          </p:grpSpPr>
          <p:sp>
            <p:nvSpPr>
              <p:cNvPr id="84" name="Explosion 1 94">
                <a:extLst>
                  <a:ext uri="{FF2B5EF4-FFF2-40B4-BE49-F238E27FC236}">
                    <a16:creationId xmlns:a16="http://schemas.microsoft.com/office/drawing/2014/main" id="{73D5E946-A24A-7EA0-E4F9-6518E809BE5B}"/>
                  </a:ext>
                </a:extLst>
              </p:cNvPr>
              <p:cNvSpPr/>
              <p:nvPr/>
            </p:nvSpPr>
            <p:spPr>
              <a:xfrm>
                <a:off x="884852"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85" name="Explosion 1 96">
                <a:extLst>
                  <a:ext uri="{FF2B5EF4-FFF2-40B4-BE49-F238E27FC236}">
                    <a16:creationId xmlns:a16="http://schemas.microsoft.com/office/drawing/2014/main" id="{CCA69E45-F96C-A03E-1AFA-3B1D51577416}"/>
                  </a:ext>
                </a:extLst>
              </p:cNvPr>
              <p:cNvSpPr/>
              <p:nvPr/>
            </p:nvSpPr>
            <p:spPr>
              <a:xfrm>
                <a:off x="886526" y="2241058"/>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86" name="Explosion 1 98">
                <a:extLst>
                  <a:ext uri="{FF2B5EF4-FFF2-40B4-BE49-F238E27FC236}">
                    <a16:creationId xmlns:a16="http://schemas.microsoft.com/office/drawing/2014/main" id="{F62B5F0F-B06F-DFEB-4BEC-C0BA391DA820}"/>
                  </a:ext>
                </a:extLst>
              </p:cNvPr>
              <p:cNvSpPr/>
              <p:nvPr/>
            </p:nvSpPr>
            <p:spPr>
              <a:xfrm>
                <a:off x="643753" y="2061890"/>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sp>
            <p:nvSpPr>
              <p:cNvPr id="87" name="Explosion 1 100">
                <a:extLst>
                  <a:ext uri="{FF2B5EF4-FFF2-40B4-BE49-F238E27FC236}">
                    <a16:creationId xmlns:a16="http://schemas.microsoft.com/office/drawing/2014/main" id="{21739E19-9E36-D2FA-25D5-5778BF05D075}"/>
                  </a:ext>
                </a:extLst>
              </p:cNvPr>
              <p:cNvSpPr/>
              <p:nvPr/>
            </p:nvSpPr>
            <p:spPr>
              <a:xfrm>
                <a:off x="643753" y="2240395"/>
                <a:ext cx="72000" cy="108000"/>
              </a:xfrm>
              <a:prstGeom prst="irregularSeal1">
                <a:avLst/>
              </a:prstGeom>
              <a:solidFill>
                <a:srgbClr val="FF6F76"/>
              </a:solidFill>
              <a:ln w="12700" cap="flat" cmpd="sng" algn="ctr">
                <a:noFill/>
                <a:prstDash val="solid"/>
                <a:miter lim="800000"/>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400" b="0" i="0" u="none" strike="noStrike" kern="0" cap="none" spc="0" normalizeH="0" baseline="0" noProof="0">
                  <a:ln>
                    <a:noFill/>
                  </a:ln>
                  <a:solidFill>
                    <a:srgbClr val="E8E8E8">
                      <a:lumMod val="10000"/>
                    </a:srgbClr>
                  </a:solidFill>
                  <a:effectLst/>
                  <a:uLnTx/>
                  <a:uFillTx/>
                  <a:latin typeface="Gotham" panose="020B0604020202020204" charset="0"/>
                  <a:ea typeface="+mn-ea"/>
                  <a:cs typeface="+mn-cs"/>
                </a:endParaRPr>
              </a:p>
            </p:txBody>
          </p:sp>
        </p:grpSp>
      </p:grpSp>
    </p:spTree>
    <p:extLst>
      <p:ext uri="{BB962C8B-B14F-4D97-AF65-F5344CB8AC3E}">
        <p14:creationId xmlns:p14="http://schemas.microsoft.com/office/powerpoint/2010/main" val="219349769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dirty="0">
                <a:latin typeface="Arial" charset="0"/>
                <a:ea typeface="+mn-ea"/>
                <a:cs typeface="+mn-cs"/>
              </a:rPr>
              <a:t>Background (1): Evolution of treatment for recurrent cervical cancer</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78C3B69B-2740-9513-3F03-15CD1A191E85}"/>
              </a:ext>
            </a:extLst>
          </p:cNvPr>
          <p:cNvSpPr/>
          <p:nvPr/>
        </p:nvSpPr>
        <p:spPr>
          <a:xfrm>
            <a:off x="2877671" y="6185647"/>
            <a:ext cx="3576917" cy="14791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833FA44-C199-7C21-4984-5368E2808F29}"/>
            </a:ext>
          </a:extLst>
        </p:cNvPr>
        <p:cNvGrpSpPr/>
        <p:nvPr/>
      </p:nvGrpSpPr>
      <p:grpSpPr>
        <a:xfrm>
          <a:off x="0" y="0"/>
          <a:ext cx="0" cy="0"/>
          <a:chOff x="0" y="0"/>
          <a:chExt cx="0" cy="0"/>
        </a:xfrm>
      </p:grpSpPr>
      <p:sp>
        <p:nvSpPr>
          <p:cNvPr id="15361" name="Title 1">
            <a:extLst>
              <a:ext uri="{FF2B5EF4-FFF2-40B4-BE49-F238E27FC236}">
                <a16:creationId xmlns:a16="http://schemas.microsoft.com/office/drawing/2014/main" id="{7DFDF1F8-6B58-C99D-4DD7-80888C876A82}"/>
              </a:ext>
            </a:extLst>
          </p:cNvPr>
          <p:cNvSpPr>
            <a:spLocks noGrp="1"/>
          </p:cNvSpPr>
          <p:nvPr>
            <p:ph type="title"/>
          </p:nvPr>
        </p:nvSpPr>
        <p:spPr bwMode="auto">
          <a:xfrm>
            <a:off x="334433" y="109859"/>
            <a:ext cx="11430000" cy="1143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a:bodyPr>
          <a:lstStyle/>
          <a:p>
            <a:pPr algn="l"/>
            <a:r>
              <a:rPr lang="en-US" altLang="en-US" sz="2800" err="1">
                <a:solidFill>
                  <a:schemeClr val="tx1"/>
                </a:solidFill>
                <a:ea typeface="ＭＳ Ｐゴシック" panose="020B0600070205080204" pitchFamily="34" charset="-128"/>
              </a:rPr>
              <a:t>Tisotumab</a:t>
            </a:r>
            <a:r>
              <a:rPr lang="en-US" altLang="en-US" sz="2800">
                <a:solidFill>
                  <a:schemeClr val="tx1"/>
                </a:solidFill>
                <a:ea typeface="ＭＳ Ｐゴシック" panose="020B0600070205080204" pitchFamily="34" charset="-128"/>
              </a:rPr>
              <a:t> – while not studied specifically in a “post CPI” setting has become a preferred SOC based on modest improvements in OS</a:t>
            </a:r>
          </a:p>
        </p:txBody>
      </p:sp>
      <p:sp>
        <p:nvSpPr>
          <p:cNvPr id="15363" name="TextBox 3">
            <a:extLst>
              <a:ext uri="{FF2B5EF4-FFF2-40B4-BE49-F238E27FC236}">
                <a16:creationId xmlns:a16="http://schemas.microsoft.com/office/drawing/2014/main" id="{DC21DCF8-7543-1666-5A18-8C15FFD3B2A4}"/>
              </a:ext>
            </a:extLst>
          </p:cNvPr>
          <p:cNvSpPr txBox="1">
            <a:spLocks noChangeArrowheads="1"/>
          </p:cNvSpPr>
          <p:nvPr/>
        </p:nvSpPr>
        <p:spPr bwMode="auto">
          <a:xfrm>
            <a:off x="101600" y="6452708"/>
            <a:ext cx="1207382" cy="235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ea typeface="ＭＳ Ｐゴシック" panose="020B0600070205080204" pitchFamily="34" charset="-128"/>
              </a:defRPr>
            </a:lvl1pPr>
            <a:lvl2pPr marL="742950" indent="-285750">
              <a:defRPr>
                <a:solidFill>
                  <a:schemeClr val="tx1"/>
                </a:solidFill>
                <a:latin typeface="Arial" panose="020B0604020202020204" pitchFamily="34" charset="0"/>
                <a:ea typeface="ＭＳ Ｐゴシック" panose="020B0600070205080204" pitchFamily="34" charset="-128"/>
              </a:defRPr>
            </a:lvl2pPr>
            <a:lvl3pPr marL="1143000" indent="-228600">
              <a:defRPr>
                <a:solidFill>
                  <a:schemeClr val="tx1"/>
                </a:solidFill>
                <a:latin typeface="Arial" panose="020B0604020202020204" pitchFamily="34" charset="0"/>
                <a:ea typeface="ＭＳ Ｐゴシック" panose="020B0600070205080204" pitchFamily="34" charset="-128"/>
              </a:defRPr>
            </a:lvl3pPr>
            <a:lvl4pPr marL="1600200" indent="-228600">
              <a:defRPr>
                <a:solidFill>
                  <a:schemeClr val="tx1"/>
                </a:solidFill>
                <a:latin typeface="Arial" panose="020B0604020202020204" pitchFamily="34" charset="0"/>
                <a:ea typeface="ＭＳ Ｐゴシック" panose="020B0600070205080204" pitchFamily="34" charset="-128"/>
              </a:defRPr>
            </a:lvl4pPr>
            <a:lvl5pPr marL="2057400" indent="-22860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33" b="0" i="0" u="none" strike="noStrike" kern="1200" cap="none" spc="0" normalizeH="0" baseline="0" noProof="0" err="1">
                <a:ln>
                  <a:noFill/>
                </a:ln>
                <a:solidFill>
                  <a:srgbClr val="5F5D8E"/>
                </a:solidFill>
                <a:effectLst/>
                <a:uLnTx/>
                <a:uFillTx/>
                <a:latin typeface="Arial" panose="020B0604020202020204" pitchFamily="34" charset="0"/>
                <a:ea typeface="ＭＳ Ｐゴシック" panose="020B0600070205080204" pitchFamily="34" charset="-128"/>
                <a:cs typeface="Helvetica" panose="020B0604020202020204" pitchFamily="34" charset="0"/>
                <a:sym typeface="Arial"/>
              </a:rPr>
              <a:t>Vergote</a:t>
            </a:r>
            <a:r>
              <a:rPr kumimoji="0" lang="en-US" altLang="en-US" sz="933" b="0" i="0" u="none" strike="noStrike" kern="1200" cap="none" spc="0" normalizeH="0" baseline="0" noProof="0">
                <a:ln>
                  <a:noFill/>
                </a:ln>
                <a:solidFill>
                  <a:srgbClr val="5F5D8E"/>
                </a:solidFill>
                <a:effectLst/>
                <a:uLnTx/>
                <a:uFillTx/>
                <a:latin typeface="Arial" panose="020B0604020202020204" pitchFamily="34" charset="0"/>
                <a:ea typeface="ＭＳ Ｐゴシック" panose="020B0600070205080204" pitchFamily="34" charset="-128"/>
                <a:cs typeface="Helvetica" panose="020B0604020202020204" pitchFamily="34" charset="0"/>
                <a:sym typeface="Arial"/>
              </a:rPr>
              <a:t> et al. 2024</a:t>
            </a:r>
          </a:p>
        </p:txBody>
      </p:sp>
      <p:pic>
        <p:nvPicPr>
          <p:cNvPr id="4" name="Picture 3">
            <a:extLst>
              <a:ext uri="{FF2B5EF4-FFF2-40B4-BE49-F238E27FC236}">
                <a16:creationId xmlns:a16="http://schemas.microsoft.com/office/drawing/2014/main" id="{0E28CA5B-18B2-BFB1-E655-D8EE5220F7E4}"/>
              </a:ext>
            </a:extLst>
          </p:cNvPr>
          <p:cNvPicPr>
            <a:picLocks noChangeAspect="1"/>
          </p:cNvPicPr>
          <p:nvPr/>
        </p:nvPicPr>
        <p:blipFill>
          <a:blip r:embed="rId3"/>
          <a:stretch>
            <a:fillRect/>
          </a:stretch>
        </p:blipFill>
        <p:spPr>
          <a:xfrm>
            <a:off x="4410277" y="2895601"/>
            <a:ext cx="7657099" cy="3557107"/>
          </a:xfrm>
          <a:prstGeom prst="rect">
            <a:avLst/>
          </a:prstGeom>
        </p:spPr>
      </p:pic>
      <p:pic>
        <p:nvPicPr>
          <p:cNvPr id="6" name="Picture 5">
            <a:extLst>
              <a:ext uri="{FF2B5EF4-FFF2-40B4-BE49-F238E27FC236}">
                <a16:creationId xmlns:a16="http://schemas.microsoft.com/office/drawing/2014/main" id="{D39E1F51-619C-803E-5DA5-8792D7EB1311}"/>
              </a:ext>
            </a:extLst>
          </p:cNvPr>
          <p:cNvPicPr>
            <a:picLocks noChangeAspect="1"/>
          </p:cNvPicPr>
          <p:nvPr/>
        </p:nvPicPr>
        <p:blipFill>
          <a:blip r:embed="rId4"/>
          <a:stretch>
            <a:fillRect/>
          </a:stretch>
        </p:blipFill>
        <p:spPr>
          <a:xfrm>
            <a:off x="323380" y="1217297"/>
            <a:ext cx="3962400" cy="3826079"/>
          </a:xfrm>
          <a:prstGeom prst="rect">
            <a:avLst/>
          </a:prstGeom>
        </p:spPr>
      </p:pic>
      <p:sp>
        <p:nvSpPr>
          <p:cNvPr id="7" name="Arrow: Left 6">
            <a:extLst>
              <a:ext uri="{FF2B5EF4-FFF2-40B4-BE49-F238E27FC236}">
                <a16:creationId xmlns:a16="http://schemas.microsoft.com/office/drawing/2014/main" id="{B5FA60FD-C157-84C6-7334-93CE25070607}"/>
              </a:ext>
            </a:extLst>
          </p:cNvPr>
          <p:cNvSpPr/>
          <p:nvPr/>
        </p:nvSpPr>
        <p:spPr>
          <a:xfrm>
            <a:off x="4953000" y="1676400"/>
            <a:ext cx="1143000" cy="381000"/>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8" name="Rectangle 7">
            <a:extLst>
              <a:ext uri="{FF2B5EF4-FFF2-40B4-BE49-F238E27FC236}">
                <a16:creationId xmlns:a16="http://schemas.microsoft.com/office/drawing/2014/main" id="{E16B50BB-7A4B-3A7C-1922-BB05B8A0140D}"/>
              </a:ext>
            </a:extLst>
          </p:cNvPr>
          <p:cNvSpPr/>
          <p:nvPr/>
        </p:nvSpPr>
        <p:spPr>
          <a:xfrm>
            <a:off x="6096001" y="1371601"/>
            <a:ext cx="4232275" cy="1316993"/>
          </a:xfrm>
          <a:prstGeom prst="rect">
            <a:avLst/>
          </a:prstGeom>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a:ea typeface="+mn-ea"/>
                <a:cs typeface="+mn-cs"/>
                <a:sym typeface="Arial"/>
              </a:rPr>
              <a:t>innovaTV</a:t>
            </a:r>
            <a:r>
              <a:rPr kumimoji="0" lang="en-US" sz="1800" b="1" i="0" u="none" strike="noStrike" kern="1200" cap="none" spc="0" normalizeH="0" baseline="0" noProof="0" dirty="0">
                <a:ln>
                  <a:noFill/>
                </a:ln>
                <a:solidFill>
                  <a:srgbClr val="FFFFFF"/>
                </a:solidFill>
                <a:effectLst/>
                <a:uLnTx/>
                <a:uFillTx/>
                <a:latin typeface="Arial"/>
                <a:ea typeface="+mn-ea"/>
                <a:cs typeface="+mn-cs"/>
                <a:sym typeface="Arial"/>
              </a:rPr>
              <a:t> 301</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a:ea typeface="+mn-ea"/>
                <a:cs typeface="+mn-cs"/>
                <a:sym typeface="Arial"/>
              </a:rPr>
              <a:t>ORR 17.8 vs. 5.2%</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Arial"/>
                <a:ea typeface="+mn-ea"/>
                <a:cs typeface="+mn-cs"/>
                <a:sym typeface="Arial"/>
              </a:rPr>
              <a:t>mOS</a:t>
            </a:r>
            <a:r>
              <a:rPr kumimoji="0" lang="en-US" sz="1800" b="0" i="0" u="none" strike="noStrike" kern="1200" cap="none" spc="0" normalizeH="0" baseline="0" noProof="0" dirty="0">
                <a:ln>
                  <a:noFill/>
                </a:ln>
                <a:solidFill>
                  <a:srgbClr val="FFFFFF"/>
                </a:solidFill>
                <a:effectLst/>
                <a:uLnTx/>
                <a:uFillTx/>
                <a:latin typeface="Arial"/>
                <a:ea typeface="+mn-ea"/>
                <a:cs typeface="+mn-cs"/>
                <a:sym typeface="Arial"/>
              </a:rPr>
              <a:t> 11.5 vs. 9.5 months</a:t>
            </a:r>
          </a:p>
        </p:txBody>
      </p:sp>
      <p:sp>
        <p:nvSpPr>
          <p:cNvPr id="9" name="Arrow: Down 8">
            <a:extLst>
              <a:ext uri="{FF2B5EF4-FFF2-40B4-BE49-F238E27FC236}">
                <a16:creationId xmlns:a16="http://schemas.microsoft.com/office/drawing/2014/main" id="{63D7521D-171E-2342-299A-2A79A2585518}"/>
              </a:ext>
            </a:extLst>
          </p:cNvPr>
          <p:cNvSpPr/>
          <p:nvPr/>
        </p:nvSpPr>
        <p:spPr>
          <a:xfrm>
            <a:off x="8001000" y="2525397"/>
            <a:ext cx="381000" cy="10775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 name="Rectangle 1">
            <a:extLst>
              <a:ext uri="{FF2B5EF4-FFF2-40B4-BE49-F238E27FC236}">
                <a16:creationId xmlns:a16="http://schemas.microsoft.com/office/drawing/2014/main" id="{39A28C6A-8304-0563-83EC-2EBE6A3D8FDE}"/>
              </a:ext>
            </a:extLst>
          </p:cNvPr>
          <p:cNvSpPr/>
          <p:nvPr/>
        </p:nvSpPr>
        <p:spPr>
          <a:xfrm>
            <a:off x="3086900" y="1217297"/>
            <a:ext cx="1198880" cy="3901113"/>
          </a:xfrm>
          <a:prstGeom prst="rect">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3" name="Rectangle 2">
            <a:extLst>
              <a:ext uri="{FF2B5EF4-FFF2-40B4-BE49-F238E27FC236}">
                <a16:creationId xmlns:a16="http://schemas.microsoft.com/office/drawing/2014/main" id="{CA629F78-F058-69D0-67AE-CAB8D960674B}"/>
              </a:ext>
            </a:extLst>
          </p:cNvPr>
          <p:cNvSpPr/>
          <p:nvPr/>
        </p:nvSpPr>
        <p:spPr>
          <a:xfrm>
            <a:off x="1107440" y="5197543"/>
            <a:ext cx="3159760" cy="107806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a:ln>
                  <a:noFill/>
                </a:ln>
                <a:solidFill>
                  <a:srgbClr val="FFFFFF"/>
                </a:solidFill>
                <a:effectLst/>
                <a:uLnTx/>
                <a:uFillTx/>
                <a:latin typeface="Arial"/>
                <a:ea typeface="+mn-ea"/>
                <a:cs typeface="+mn-cs"/>
                <a:sym typeface="Arial"/>
              </a:rPr>
              <a:t>We can agree here that IC chemotherapy is just insufficient for our patients</a:t>
            </a:r>
          </a:p>
        </p:txBody>
      </p:sp>
      <p:pic>
        <p:nvPicPr>
          <p:cNvPr id="5" name="Picture 4">
            <a:extLst>
              <a:ext uri="{FF2B5EF4-FFF2-40B4-BE49-F238E27FC236}">
                <a16:creationId xmlns:a16="http://schemas.microsoft.com/office/drawing/2014/main" id="{562BF029-E02F-32CC-9207-E563DBB903C5}"/>
              </a:ext>
            </a:extLst>
          </p:cNvPr>
          <p:cNvPicPr>
            <a:picLocks noChangeAspect="1"/>
          </p:cNvPicPr>
          <p:nvPr/>
        </p:nvPicPr>
        <p:blipFill>
          <a:blip r:embed="rId5"/>
          <a:stretch>
            <a:fillRect/>
          </a:stretch>
        </p:blipFill>
        <p:spPr>
          <a:xfrm>
            <a:off x="9305533" y="6140335"/>
            <a:ext cx="2514729" cy="711236"/>
          </a:xfrm>
          <a:prstGeom prst="rect">
            <a:avLst/>
          </a:prstGeom>
        </p:spPr>
      </p:pic>
    </p:spTree>
    <p:custDataLst>
      <p:tags r:id="rId1"/>
    </p:custDataLst>
    <p:extLst>
      <p:ext uri="{BB962C8B-B14F-4D97-AF65-F5344CB8AC3E}">
        <p14:creationId xmlns:p14="http://schemas.microsoft.com/office/powerpoint/2010/main" val="36736880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Top Corners Rounded 21">
            <a:extLst>
              <a:ext uri="{FF2B5EF4-FFF2-40B4-BE49-F238E27FC236}">
                <a16:creationId xmlns:a16="http://schemas.microsoft.com/office/drawing/2014/main" id="{2EA56520-16A9-B53D-E2D8-6F21B10F4FD3}"/>
              </a:ext>
            </a:extLst>
          </p:cNvPr>
          <p:cNvSpPr/>
          <p:nvPr/>
        </p:nvSpPr>
        <p:spPr>
          <a:xfrm>
            <a:off x="9426753" y="1586401"/>
            <a:ext cx="2511248" cy="3435595"/>
          </a:xfrm>
          <a:prstGeom prst="round2SameRect">
            <a:avLst>
              <a:gd name="adj1" fmla="val 0"/>
              <a:gd name="adj2" fmla="val 2710"/>
            </a:avLst>
          </a:prstGeom>
          <a:solidFill>
            <a:schemeClr val="bg1">
              <a:lumMod val="95000"/>
            </a:schemeClr>
          </a:solidFill>
          <a:ln w="50800">
            <a:noFill/>
          </a:ln>
          <a:effectLst>
            <a:outerShdw blurRad="50800" dist="38100" dir="2700000" algn="tl" rotWithShape="0">
              <a:prstClr val="black">
                <a:alpha val="2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182880" tIns="182880" rIns="182880" bIns="182880" rtlCol="0" anchor="t" anchorCtr="0">
            <a:noAutofit/>
          </a:bodyPr>
          <a:lstStyle/>
          <a:p>
            <a:pPr marL="0" marR="0" lvl="0" indent="0" algn="l" defTabSz="914400" rtl="0" eaLnBrk="1" fontAlgn="auto" latinLnBrk="0" hangingPunct="1">
              <a:lnSpc>
                <a:spcPct val="90000"/>
              </a:lnSpc>
              <a:spcBef>
                <a:spcPts val="600"/>
              </a:spcBef>
              <a:spcAft>
                <a:spcPts val="0"/>
              </a:spcAft>
              <a:buClr>
                <a:srgbClr val="0E2841"/>
              </a:buClr>
              <a:buSzTx/>
              <a:buFontTx/>
              <a:buNone/>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28600" marR="0" lvl="1" indent="-228600" algn="l" defTabSz="914400" rtl="0" eaLnBrk="1" fontAlgn="auto" latinLnBrk="0" hangingPunct="1">
              <a:lnSpc>
                <a:spcPct val="90000"/>
              </a:lnSpc>
              <a:spcBef>
                <a:spcPts val="600"/>
              </a:spcBef>
              <a:spcAft>
                <a:spcPts val="0"/>
              </a:spcAft>
              <a:buClr>
                <a:srgbClr val="0E2841"/>
              </a:buClr>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28600" marR="0" lvl="1" indent="-228600" algn="l" defTabSz="914400" rtl="0" eaLnBrk="1" fontAlgn="auto" latinLnBrk="0" hangingPunct="1">
              <a:lnSpc>
                <a:spcPct val="90000"/>
              </a:lnSpc>
              <a:spcBef>
                <a:spcPts val="300"/>
              </a:spcBef>
              <a:spcAft>
                <a:spcPts val="0"/>
              </a:spcAft>
              <a:buClr>
                <a:srgbClr val="0E2841"/>
              </a:buClr>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4" name="Content Placeholder 1">
            <a:extLst>
              <a:ext uri="{FF2B5EF4-FFF2-40B4-BE49-F238E27FC236}">
                <a16:creationId xmlns:a16="http://schemas.microsoft.com/office/drawing/2014/main" id="{C5EBCC40-8DFC-B4BE-DF5B-7A059C475F10}"/>
              </a:ext>
            </a:extLst>
          </p:cNvPr>
          <p:cNvSpPr>
            <a:spLocks noGrp="1"/>
          </p:cNvSpPr>
          <p:nvPr>
            <p:ph idx="1"/>
          </p:nvPr>
        </p:nvSpPr>
        <p:spPr>
          <a:xfrm>
            <a:off x="344488" y="1411289"/>
            <a:ext cx="4333118" cy="4323590"/>
          </a:xfrm>
        </p:spPr>
        <p:txBody>
          <a:bodyPr>
            <a:noAutofit/>
          </a:bodyPr>
          <a:lstStyle/>
          <a:p>
            <a:pPr marL="0" indent="0">
              <a:buNone/>
            </a:pPr>
            <a:r>
              <a:rPr lang="en-US" sz="2000" b="1" dirty="0">
                <a:solidFill>
                  <a:schemeClr val="tx2"/>
                </a:solidFill>
              </a:rPr>
              <a:t>Phase 2 study of T-DXd for </a:t>
            </a:r>
            <a:br>
              <a:rPr lang="en-US" sz="2000" b="1" dirty="0">
                <a:solidFill>
                  <a:schemeClr val="tx2"/>
                </a:solidFill>
              </a:rPr>
            </a:br>
            <a:r>
              <a:rPr lang="en-US" sz="2000" b="1" dirty="0">
                <a:solidFill>
                  <a:schemeClr val="tx2"/>
                </a:solidFill>
              </a:rPr>
              <a:t>HER2-expressing solid tumors</a:t>
            </a:r>
          </a:p>
          <a:p>
            <a:pPr marL="0" indent="0">
              <a:buNone/>
            </a:pPr>
            <a:r>
              <a:rPr lang="en-US" sz="2000" b="1" dirty="0"/>
              <a:t>Key eligibility criteria</a:t>
            </a:r>
          </a:p>
          <a:p>
            <a:pPr>
              <a:spcBef>
                <a:spcPts val="1200"/>
              </a:spcBef>
            </a:pPr>
            <a:r>
              <a:rPr lang="en-US" sz="1800" dirty="0"/>
              <a:t>Advanced solid tumors not eligible for </a:t>
            </a:r>
            <a:br>
              <a:rPr lang="en-US" sz="1800" dirty="0"/>
            </a:br>
            <a:r>
              <a:rPr lang="en-US" sz="1800" dirty="0"/>
              <a:t>curative therapy</a:t>
            </a:r>
          </a:p>
          <a:p>
            <a:pPr>
              <a:spcBef>
                <a:spcPts val="1200"/>
              </a:spcBef>
            </a:pPr>
            <a:r>
              <a:rPr lang="en-US" sz="1800" dirty="0"/>
              <a:t>2L+ patient population</a:t>
            </a:r>
          </a:p>
          <a:p>
            <a:pPr>
              <a:spcBef>
                <a:spcPts val="1200"/>
              </a:spcBef>
            </a:pPr>
            <a:r>
              <a:rPr lang="en-US" sz="1800" dirty="0"/>
              <a:t>HER2 expression (IHC 3+ or 2+)</a:t>
            </a:r>
          </a:p>
          <a:p>
            <a:pPr lvl="1"/>
            <a:r>
              <a:rPr lang="en-US" sz="1800" dirty="0"/>
              <a:t>Local test or central test by HercepTest if local test not feasible (ASCO/CAP gastric cancer scoring)</a:t>
            </a:r>
            <a:r>
              <a:rPr lang="en-US" sz="1800" baseline="30000" dirty="0"/>
              <a:t>a</a:t>
            </a:r>
          </a:p>
          <a:p>
            <a:pPr>
              <a:spcBef>
                <a:spcPts val="1200"/>
              </a:spcBef>
            </a:pPr>
            <a:r>
              <a:rPr lang="en-US" sz="1800" dirty="0"/>
              <a:t>Prior HER2-targeting therapy allowed</a:t>
            </a:r>
          </a:p>
          <a:p>
            <a:pPr>
              <a:spcBef>
                <a:spcPts val="1200"/>
              </a:spcBef>
            </a:pPr>
            <a:r>
              <a:rPr lang="en-US" sz="1800" dirty="0"/>
              <a:t>ECOG/WHO PS 0-1</a:t>
            </a:r>
          </a:p>
        </p:txBody>
      </p:sp>
      <p:sp>
        <p:nvSpPr>
          <p:cNvPr id="11" name="Text Placeholder 10">
            <a:extLst>
              <a:ext uri="{FF2B5EF4-FFF2-40B4-BE49-F238E27FC236}">
                <a16:creationId xmlns:a16="http://schemas.microsoft.com/office/drawing/2014/main" id="{20B35F32-A7EB-02C6-C07C-624D5383572C}"/>
              </a:ext>
            </a:extLst>
          </p:cNvPr>
          <p:cNvSpPr>
            <a:spLocks noGrp="1"/>
          </p:cNvSpPr>
          <p:nvPr>
            <p:ph type="body" sz="quarter" idx="16"/>
          </p:nvPr>
        </p:nvSpPr>
        <p:spPr>
          <a:xfrm>
            <a:off x="344487" y="5893890"/>
            <a:ext cx="11693525" cy="964110"/>
          </a:xfrm>
        </p:spPr>
        <p:txBody>
          <a:bodyPr/>
          <a:lstStyle/>
          <a:p>
            <a:r>
              <a:rPr lang="en-US" baseline="30000" dirty="0"/>
              <a:t>a </a:t>
            </a:r>
            <a:r>
              <a:rPr lang="en-US" dirty="0"/>
              <a:t>Patients were eligible for either test. All patients were centrally confirmed; </a:t>
            </a:r>
            <a:r>
              <a:rPr lang="en-US" baseline="30000" dirty="0"/>
              <a:t>b </a:t>
            </a:r>
            <a:r>
              <a:rPr lang="en-US" dirty="0"/>
              <a:t>Planned recruitment, cohorts with no objective responses in the first 15 patients were to be closed; </a:t>
            </a:r>
            <a:r>
              <a:rPr lang="en-US" baseline="30000" dirty="0"/>
              <a:t>c </a:t>
            </a:r>
            <a:r>
              <a:rPr lang="en-US" dirty="0"/>
              <a:t>Patients with tumors that express HER2, excluding tumors in the tumor-specific cohorts, and breast cancer, non-small cell lung cancer, gastric cancer, and colorectal cancer.</a:t>
            </a:r>
          </a:p>
          <a:p>
            <a:r>
              <a:rPr lang="en-US" dirty="0"/>
              <a:t>2L, second-line; ASCO, American Society of Clinical Oncology; CAP, College of American Pathologists; DCR, disease control rate; DOR, duration of response; ECOG, Eastern Cooperative Oncology Group; HER2, human epidermal growth factor receptor 2; IHC, immunohistochemistry; ORR, objective response rate; OS, overall survival; PFS, progression-free survival; PS, performance status; q3w, every 3 weeks; T-DXd, trastuzumab deruxtecan; WHO, World Health Organization.</a:t>
            </a:r>
          </a:p>
          <a:p>
            <a:r>
              <a:rPr lang="fr-FR" dirty="0"/>
              <a:t>Meric-Bernstam F, et al</a:t>
            </a:r>
            <a:r>
              <a:rPr lang="fr-FR" i="1" dirty="0"/>
              <a:t>. J Clin Oncol</a:t>
            </a:r>
            <a:r>
              <a:rPr lang="fr-FR" dirty="0"/>
              <a:t>. 2024;42(1):47-58.</a:t>
            </a:r>
            <a:endParaRPr lang="en-US" dirty="0"/>
          </a:p>
        </p:txBody>
      </p:sp>
      <p:sp>
        <p:nvSpPr>
          <p:cNvPr id="7" name="Title 6">
            <a:extLst>
              <a:ext uri="{FF2B5EF4-FFF2-40B4-BE49-F238E27FC236}">
                <a16:creationId xmlns:a16="http://schemas.microsoft.com/office/drawing/2014/main" id="{10DD2887-0CCA-AF5C-1DC0-3D0541C209B7}"/>
              </a:ext>
            </a:extLst>
          </p:cNvPr>
          <p:cNvSpPr>
            <a:spLocks noGrp="1"/>
          </p:cNvSpPr>
          <p:nvPr>
            <p:ph type="title"/>
          </p:nvPr>
        </p:nvSpPr>
        <p:spPr>
          <a:xfrm>
            <a:off x="1974020" y="401320"/>
            <a:ext cx="9252780" cy="387798"/>
          </a:xfrm>
        </p:spPr>
        <p:txBody>
          <a:bodyPr/>
          <a:lstStyle/>
          <a:p>
            <a:r>
              <a:rPr lang="en-US" sz="2700" dirty="0"/>
              <a:t>DESTINY-PanTumor02: Study Design in Recurrent Solid Tumors</a:t>
            </a:r>
          </a:p>
        </p:txBody>
      </p:sp>
      <p:pic>
        <p:nvPicPr>
          <p:cNvPr id="16" name="Picture 15">
            <a:extLst>
              <a:ext uri="{FF2B5EF4-FFF2-40B4-BE49-F238E27FC236}">
                <a16:creationId xmlns:a16="http://schemas.microsoft.com/office/drawing/2014/main" id="{0ABF001C-5D47-4E2F-D612-00F13E45E184}"/>
              </a:ext>
            </a:extLst>
          </p:cNvPr>
          <p:cNvPicPr>
            <a:picLocks noChangeAspect="1"/>
          </p:cNvPicPr>
          <p:nvPr/>
        </p:nvPicPr>
        <p:blipFill>
          <a:blip r:embed="rId2"/>
          <a:stretch>
            <a:fillRect/>
          </a:stretch>
        </p:blipFill>
        <p:spPr>
          <a:xfrm>
            <a:off x="6366979" y="1536450"/>
            <a:ext cx="2969744" cy="3490897"/>
          </a:xfrm>
          <a:prstGeom prst="rect">
            <a:avLst/>
          </a:prstGeom>
        </p:spPr>
      </p:pic>
      <p:sp>
        <p:nvSpPr>
          <p:cNvPr id="17" name="Rectangle: Rounded Corners 16">
            <a:extLst>
              <a:ext uri="{FF2B5EF4-FFF2-40B4-BE49-F238E27FC236}">
                <a16:creationId xmlns:a16="http://schemas.microsoft.com/office/drawing/2014/main" id="{05F52409-BDE4-2A2E-98CD-F7B5A16711B1}"/>
              </a:ext>
            </a:extLst>
          </p:cNvPr>
          <p:cNvSpPr/>
          <p:nvPr/>
        </p:nvSpPr>
        <p:spPr>
          <a:xfrm>
            <a:off x="4573346" y="2884500"/>
            <a:ext cx="1749007" cy="801352"/>
          </a:xfrm>
          <a:prstGeom prst="roundRect">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ptos" panose="02110004020202020204"/>
                <a:ea typeface="+mn-ea"/>
                <a:cs typeface="+mn-cs"/>
              </a:rPr>
              <a:t>T-DXd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5.4 mg/kg q3w</a:t>
            </a:r>
          </a:p>
        </p:txBody>
      </p:sp>
      <p:sp>
        <p:nvSpPr>
          <p:cNvPr id="20" name="TextBox 19">
            <a:extLst>
              <a:ext uri="{FF2B5EF4-FFF2-40B4-BE49-F238E27FC236}">
                <a16:creationId xmlns:a16="http://schemas.microsoft.com/office/drawing/2014/main" id="{4C19FC01-8B74-85E9-62C7-398517964229}"/>
              </a:ext>
            </a:extLst>
          </p:cNvPr>
          <p:cNvSpPr txBox="1"/>
          <p:nvPr/>
        </p:nvSpPr>
        <p:spPr>
          <a:xfrm>
            <a:off x="4677606" y="3685231"/>
            <a:ext cx="15404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40 per cohort</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b</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1" name="Content Placeholder 1">
            <a:extLst>
              <a:ext uri="{FF2B5EF4-FFF2-40B4-BE49-F238E27FC236}">
                <a16:creationId xmlns:a16="http://schemas.microsoft.com/office/drawing/2014/main" id="{EB7598B7-F7A1-96CB-D0F1-B9420B36E2C4}"/>
              </a:ext>
            </a:extLst>
          </p:cNvPr>
          <p:cNvSpPr txBox="1">
            <a:spLocks/>
          </p:cNvSpPr>
          <p:nvPr/>
        </p:nvSpPr>
        <p:spPr>
          <a:xfrm>
            <a:off x="9426753" y="1566266"/>
            <a:ext cx="2460776" cy="3490898"/>
          </a:xfrm>
          <a:prstGeom prst="rect">
            <a:avLst/>
          </a:prstGeom>
        </p:spPr>
        <p:txBody>
          <a:bodyPr vert="horz" lIns="91440" tIns="45720" rIns="91440" bIns="45720" rtlCol="0">
            <a:normAutofit fontScale="92500"/>
          </a:bodyPr>
          <a:lstStyle>
            <a:lvl1pPr marL="228531" indent="-228531" algn="l" defTabSz="914126"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94" indent="-228531" algn="l" defTabSz="914126" rtl="0" eaLnBrk="1" latinLnBrk="0" hangingPunct="1">
              <a:lnSpc>
                <a:spcPct val="140000"/>
              </a:lnSpc>
              <a:spcBef>
                <a:spcPts val="500"/>
              </a:spcBef>
              <a:buFont typeface="Arial" panose="020B0604020202020204" pitchFamily="34" charset="0"/>
              <a:buChar char="•"/>
              <a:defRPr sz="2399" kern="1200">
                <a:solidFill>
                  <a:schemeClr val="tx1"/>
                </a:solidFill>
                <a:latin typeface="+mn-lt"/>
                <a:ea typeface="+mn-ea"/>
                <a:cs typeface="+mn-cs"/>
              </a:defRPr>
            </a:lvl2pPr>
            <a:lvl3pPr marL="1142657" indent="-228531" algn="l" defTabSz="914126" rtl="0" eaLnBrk="1" latinLnBrk="0" hangingPunct="1">
              <a:lnSpc>
                <a:spcPct val="140000"/>
              </a:lnSpc>
              <a:spcBef>
                <a:spcPts val="500"/>
              </a:spcBef>
              <a:buFont typeface="Arial" panose="020B0604020202020204" pitchFamily="34" charset="0"/>
              <a:buChar char="•"/>
              <a:defRPr sz="1999" kern="1200">
                <a:solidFill>
                  <a:schemeClr val="tx1"/>
                </a:solidFill>
                <a:latin typeface="+mn-lt"/>
                <a:ea typeface="+mn-ea"/>
                <a:cs typeface="+mn-cs"/>
              </a:defRPr>
            </a:lvl3pPr>
            <a:lvl4pPr marL="1599720" indent="-228531" algn="l" defTabSz="914126" rtl="0" eaLnBrk="1" latinLnBrk="0" hangingPunct="1">
              <a:lnSpc>
                <a:spcPct val="140000"/>
              </a:lnSpc>
              <a:spcBef>
                <a:spcPts val="500"/>
              </a:spcBef>
              <a:buFont typeface="Arial" panose="020B0604020202020204" pitchFamily="34" charset="0"/>
              <a:buChar char="•"/>
              <a:defRPr sz="1799" kern="1200">
                <a:solidFill>
                  <a:schemeClr val="tx1"/>
                </a:solidFill>
                <a:latin typeface="+mn-lt"/>
                <a:ea typeface="+mn-ea"/>
                <a:cs typeface="+mn-cs"/>
              </a:defRPr>
            </a:lvl4pPr>
            <a:lvl5pPr marL="2056783" indent="-228531" algn="l" defTabSz="914126" rtl="0" eaLnBrk="1" latinLnBrk="0" hangingPunct="1">
              <a:lnSpc>
                <a:spcPct val="140000"/>
              </a:lnSpc>
              <a:spcBef>
                <a:spcPts val="500"/>
              </a:spcBef>
              <a:buFont typeface="Arial" panose="020B0604020202020204" pitchFamily="34" charset="0"/>
              <a:buChar char="•"/>
              <a:defRPr sz="1799"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a:lstStyle>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Primary endpoint</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Confirmed ORR (investigator)</a:t>
            </a:r>
          </a:p>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Secondary endpoints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DOR, DCR, PFS, OS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Safety</a:t>
            </a:r>
          </a:p>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Exploratory analysis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Subgroup analyses by HER2 status</a:t>
            </a:r>
          </a:p>
        </p:txBody>
      </p:sp>
    </p:spTree>
    <p:extLst>
      <p:ext uri="{BB962C8B-B14F-4D97-AF65-F5344CB8AC3E}">
        <p14:creationId xmlns:p14="http://schemas.microsoft.com/office/powerpoint/2010/main" val="172019395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Top Corners Rounded 32">
            <a:extLst>
              <a:ext uri="{FF2B5EF4-FFF2-40B4-BE49-F238E27FC236}">
                <a16:creationId xmlns:a16="http://schemas.microsoft.com/office/drawing/2014/main" id="{6BC4C72B-B78F-4B7F-EDC5-9748A3E1CADC}"/>
              </a:ext>
            </a:extLst>
          </p:cNvPr>
          <p:cNvSpPr/>
          <p:nvPr/>
        </p:nvSpPr>
        <p:spPr>
          <a:xfrm>
            <a:off x="9426753" y="1586401"/>
            <a:ext cx="2511248" cy="3435595"/>
          </a:xfrm>
          <a:prstGeom prst="round2SameRect">
            <a:avLst>
              <a:gd name="adj1" fmla="val 0"/>
              <a:gd name="adj2" fmla="val 2710"/>
            </a:avLst>
          </a:prstGeom>
          <a:solidFill>
            <a:schemeClr val="bg1">
              <a:lumMod val="95000"/>
            </a:schemeClr>
          </a:solidFill>
          <a:ln w="50800">
            <a:noFill/>
          </a:ln>
          <a:effectLst>
            <a:outerShdw blurRad="50800" dist="38100" dir="2700000" algn="tl" rotWithShape="0">
              <a:prstClr val="black">
                <a:alpha val="20000"/>
              </a:prst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182880" tIns="182880" rIns="182880" bIns="182880" rtlCol="0" anchor="t" anchorCtr="0">
            <a:noAutofit/>
          </a:bodyPr>
          <a:lstStyle/>
          <a:p>
            <a:pPr marL="0" marR="0" lvl="0" indent="0" algn="l" defTabSz="914400" rtl="0" eaLnBrk="1" fontAlgn="auto" latinLnBrk="0" hangingPunct="1">
              <a:lnSpc>
                <a:spcPct val="90000"/>
              </a:lnSpc>
              <a:spcBef>
                <a:spcPts val="600"/>
              </a:spcBef>
              <a:spcAft>
                <a:spcPts val="0"/>
              </a:spcAft>
              <a:buClr>
                <a:srgbClr val="0E2841"/>
              </a:buClr>
              <a:buSzTx/>
              <a:buFontTx/>
              <a:buNone/>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28600" marR="0" lvl="1" indent="-228600" algn="l" defTabSz="914400" rtl="0" eaLnBrk="1" fontAlgn="auto" latinLnBrk="0" hangingPunct="1">
              <a:lnSpc>
                <a:spcPct val="90000"/>
              </a:lnSpc>
              <a:spcBef>
                <a:spcPts val="600"/>
              </a:spcBef>
              <a:spcAft>
                <a:spcPts val="0"/>
              </a:spcAft>
              <a:buClr>
                <a:srgbClr val="0E2841"/>
              </a:buClr>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a:p>
            <a:pPr marL="228600" marR="0" lvl="1" indent="-228600" algn="l" defTabSz="914400" rtl="0" eaLnBrk="1" fontAlgn="auto" latinLnBrk="0" hangingPunct="1">
              <a:lnSpc>
                <a:spcPct val="90000"/>
              </a:lnSpc>
              <a:spcBef>
                <a:spcPts val="300"/>
              </a:spcBef>
              <a:spcAft>
                <a:spcPts val="0"/>
              </a:spcAft>
              <a:buClr>
                <a:srgbClr val="0E2841"/>
              </a:buClr>
              <a:buSzTx/>
              <a:buFont typeface="Arial" panose="020B0604020202020204" pitchFamily="34" charset="0"/>
              <a:buChar char="–"/>
              <a:tabLst/>
              <a:defRPr/>
            </a:pPr>
            <a:endParaRPr kumimoji="0" lang="en-US" sz="16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14" name="Content Placeholder 1">
            <a:extLst>
              <a:ext uri="{FF2B5EF4-FFF2-40B4-BE49-F238E27FC236}">
                <a16:creationId xmlns:a16="http://schemas.microsoft.com/office/drawing/2014/main" id="{C5EBCC40-8DFC-B4BE-DF5B-7A059C475F10}"/>
              </a:ext>
            </a:extLst>
          </p:cNvPr>
          <p:cNvSpPr>
            <a:spLocks noGrp="1"/>
          </p:cNvSpPr>
          <p:nvPr>
            <p:ph idx="1"/>
          </p:nvPr>
        </p:nvSpPr>
        <p:spPr>
          <a:xfrm>
            <a:off x="344488" y="1411288"/>
            <a:ext cx="4227512" cy="4351337"/>
          </a:xfrm>
        </p:spPr>
        <p:txBody>
          <a:bodyPr>
            <a:normAutofit lnSpcReduction="10000"/>
          </a:bodyPr>
          <a:lstStyle/>
          <a:p>
            <a:pPr marL="0" indent="0">
              <a:buNone/>
            </a:pPr>
            <a:r>
              <a:rPr lang="en-US" sz="2000" b="1" dirty="0">
                <a:solidFill>
                  <a:schemeClr val="tx2"/>
                </a:solidFill>
              </a:rPr>
              <a:t>Phase 2 study of T-DXd for </a:t>
            </a:r>
            <a:br>
              <a:rPr lang="en-US" sz="2000" b="1" dirty="0">
                <a:solidFill>
                  <a:schemeClr val="tx2"/>
                </a:solidFill>
              </a:rPr>
            </a:br>
            <a:r>
              <a:rPr lang="en-US" sz="2000" b="1" dirty="0">
                <a:solidFill>
                  <a:schemeClr val="tx2"/>
                </a:solidFill>
              </a:rPr>
              <a:t>HER2-expressing solid tumors</a:t>
            </a:r>
          </a:p>
          <a:p>
            <a:pPr marL="0" indent="0">
              <a:buNone/>
            </a:pPr>
            <a:r>
              <a:rPr lang="en-US" sz="2000" b="1" dirty="0"/>
              <a:t>Key eligibility criteria</a:t>
            </a:r>
          </a:p>
          <a:p>
            <a:pPr>
              <a:spcBef>
                <a:spcPts val="1200"/>
              </a:spcBef>
            </a:pPr>
            <a:r>
              <a:rPr lang="en-US" sz="1800" dirty="0"/>
              <a:t>Advanced solid tumors not eligible for </a:t>
            </a:r>
            <a:br>
              <a:rPr lang="en-US" sz="1800" dirty="0"/>
            </a:br>
            <a:r>
              <a:rPr lang="en-US" sz="1800" dirty="0"/>
              <a:t>curative therapy</a:t>
            </a:r>
          </a:p>
          <a:p>
            <a:pPr>
              <a:spcBef>
                <a:spcPts val="1200"/>
              </a:spcBef>
            </a:pPr>
            <a:r>
              <a:rPr lang="en-US" sz="1800" dirty="0"/>
              <a:t>2L+ patient population</a:t>
            </a:r>
          </a:p>
          <a:p>
            <a:pPr>
              <a:spcBef>
                <a:spcPts val="1200"/>
              </a:spcBef>
            </a:pPr>
            <a:r>
              <a:rPr lang="en-US" sz="1800" dirty="0"/>
              <a:t>HER2 expression (IHC 3+ or 2+)</a:t>
            </a:r>
          </a:p>
          <a:p>
            <a:pPr lvl="1"/>
            <a:r>
              <a:rPr lang="en-US" sz="1800" dirty="0"/>
              <a:t>Local test or central test by HercepTest if local test not feasible (ASCO/CAP gastric cancer scoring)</a:t>
            </a:r>
            <a:r>
              <a:rPr lang="en-US" sz="1800" baseline="30000" dirty="0"/>
              <a:t>a</a:t>
            </a:r>
          </a:p>
          <a:p>
            <a:pPr>
              <a:spcBef>
                <a:spcPts val="1200"/>
              </a:spcBef>
            </a:pPr>
            <a:r>
              <a:rPr lang="en-US" sz="1800" dirty="0"/>
              <a:t>Prior HER2-targeting therapy allowed</a:t>
            </a:r>
          </a:p>
          <a:p>
            <a:pPr>
              <a:spcBef>
                <a:spcPts val="1200"/>
              </a:spcBef>
            </a:pPr>
            <a:r>
              <a:rPr lang="en-US" sz="1800" dirty="0"/>
              <a:t>ECOG/WHO PS 0-1</a:t>
            </a:r>
            <a:endParaRPr lang="en-US" dirty="0"/>
          </a:p>
        </p:txBody>
      </p:sp>
      <p:sp>
        <p:nvSpPr>
          <p:cNvPr id="19" name="Text Placeholder 18">
            <a:extLst>
              <a:ext uri="{FF2B5EF4-FFF2-40B4-BE49-F238E27FC236}">
                <a16:creationId xmlns:a16="http://schemas.microsoft.com/office/drawing/2014/main" id="{13CE2802-9868-6701-1D8F-BE3D601B381A}"/>
              </a:ext>
            </a:extLst>
          </p:cNvPr>
          <p:cNvSpPr>
            <a:spLocks noGrp="1"/>
          </p:cNvSpPr>
          <p:nvPr>
            <p:ph type="body" sz="quarter" idx="16"/>
          </p:nvPr>
        </p:nvSpPr>
        <p:spPr>
          <a:xfrm>
            <a:off x="344487" y="5893890"/>
            <a:ext cx="11693525" cy="964110"/>
          </a:xfrm>
        </p:spPr>
        <p:txBody>
          <a:bodyPr/>
          <a:lstStyle/>
          <a:p>
            <a:r>
              <a:rPr lang="en-US" baseline="30000" dirty="0"/>
              <a:t>a </a:t>
            </a:r>
            <a:r>
              <a:rPr lang="en-US" dirty="0"/>
              <a:t>Patients were eligible for either test. All patients were centrally confirmed; </a:t>
            </a:r>
            <a:r>
              <a:rPr lang="en-US" baseline="30000" dirty="0"/>
              <a:t>b </a:t>
            </a:r>
            <a:r>
              <a:rPr lang="en-US" dirty="0"/>
              <a:t>Planned recruitment, cohorts with no objective responses in the first 15 patients were to be closed; </a:t>
            </a:r>
            <a:r>
              <a:rPr lang="en-US" baseline="30000" dirty="0"/>
              <a:t>c </a:t>
            </a:r>
            <a:r>
              <a:rPr lang="en-US" dirty="0"/>
              <a:t>Patients with tumors that express HER2, excluding tumors in the tumor-specific cohorts, and breast cancer, non-small cell lung cancer, gastric cancer, and colorectal cancer.</a:t>
            </a:r>
          </a:p>
          <a:p>
            <a:r>
              <a:rPr lang="en-US" dirty="0"/>
              <a:t>2L, second-line; ASCO, American Society of Clinical Oncology; CAP, College of American Pathologists; DCR, disease control rate; DOR, duration of response; ECOG, Eastern Cooperative Oncology Group; HER2, human epidermal growth factor receptor 2; IHC, immunohistochemistry; ORR, objective response rate; OS, overall survival; PFS, progression-free survival; PS, performance status; q3w, every 3 weeks; T-DXd, trastuzumab deruxtecan; WHO, World Health Organization.</a:t>
            </a:r>
          </a:p>
          <a:p>
            <a:r>
              <a:rPr lang="fr-FR" dirty="0"/>
              <a:t>Meric-Bernstam F, et al</a:t>
            </a:r>
            <a:r>
              <a:rPr lang="fr-FR" i="1" dirty="0"/>
              <a:t>. J Clin Oncol</a:t>
            </a:r>
            <a:r>
              <a:rPr lang="fr-FR" dirty="0"/>
              <a:t>. 2024;42(1):47-58.</a:t>
            </a:r>
            <a:endParaRPr lang="en-US" dirty="0"/>
          </a:p>
        </p:txBody>
      </p:sp>
      <p:sp>
        <p:nvSpPr>
          <p:cNvPr id="11" name="Title 10">
            <a:extLst>
              <a:ext uri="{FF2B5EF4-FFF2-40B4-BE49-F238E27FC236}">
                <a16:creationId xmlns:a16="http://schemas.microsoft.com/office/drawing/2014/main" id="{72DB3963-4B46-DC3B-C42C-93640F8BDC0E}"/>
              </a:ext>
            </a:extLst>
          </p:cNvPr>
          <p:cNvSpPr>
            <a:spLocks noGrp="1"/>
          </p:cNvSpPr>
          <p:nvPr>
            <p:ph type="title"/>
          </p:nvPr>
        </p:nvSpPr>
        <p:spPr>
          <a:xfrm>
            <a:off x="1974020" y="401320"/>
            <a:ext cx="9252780" cy="387798"/>
          </a:xfrm>
        </p:spPr>
        <p:txBody>
          <a:bodyPr/>
          <a:lstStyle/>
          <a:p>
            <a:r>
              <a:rPr lang="en-US" sz="2700" dirty="0"/>
              <a:t>DESTINY-PanTumor02: Study Design in Recurrent Solid Tumors</a:t>
            </a:r>
          </a:p>
        </p:txBody>
      </p:sp>
      <p:pic>
        <p:nvPicPr>
          <p:cNvPr id="26" name="Picture 25">
            <a:extLst>
              <a:ext uri="{FF2B5EF4-FFF2-40B4-BE49-F238E27FC236}">
                <a16:creationId xmlns:a16="http://schemas.microsoft.com/office/drawing/2014/main" id="{46F0D95D-B09B-A67B-A22B-DC573947E0F9}"/>
              </a:ext>
            </a:extLst>
          </p:cNvPr>
          <p:cNvPicPr>
            <a:picLocks noChangeAspect="1"/>
          </p:cNvPicPr>
          <p:nvPr/>
        </p:nvPicPr>
        <p:blipFill>
          <a:blip r:embed="rId2"/>
          <a:stretch>
            <a:fillRect/>
          </a:stretch>
        </p:blipFill>
        <p:spPr>
          <a:xfrm>
            <a:off x="6366979" y="1536450"/>
            <a:ext cx="2969744" cy="3490897"/>
          </a:xfrm>
          <a:prstGeom prst="rect">
            <a:avLst/>
          </a:prstGeom>
        </p:spPr>
      </p:pic>
      <p:sp>
        <p:nvSpPr>
          <p:cNvPr id="27" name="Rectangle: Top Corners Rounded 26">
            <a:extLst>
              <a:ext uri="{FF2B5EF4-FFF2-40B4-BE49-F238E27FC236}">
                <a16:creationId xmlns:a16="http://schemas.microsoft.com/office/drawing/2014/main" id="{5D4A5B9F-9E6B-F4B4-4EE4-2A30D2D93D57}"/>
              </a:ext>
            </a:extLst>
          </p:cNvPr>
          <p:cNvSpPr/>
          <p:nvPr/>
        </p:nvSpPr>
        <p:spPr>
          <a:xfrm flipV="1">
            <a:off x="6392732" y="3083469"/>
            <a:ext cx="2918238" cy="1938528"/>
          </a:xfrm>
          <a:prstGeom prst="round2SameRect">
            <a:avLst>
              <a:gd name="adj1" fmla="val 3276"/>
              <a:gd name="adj2" fmla="val 0"/>
            </a:avLst>
          </a:prstGeom>
          <a:solidFill>
            <a:srgbClr val="D9D9D9">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8" name="Rectangle: Top Corners Rounded 27">
            <a:extLst>
              <a:ext uri="{FF2B5EF4-FFF2-40B4-BE49-F238E27FC236}">
                <a16:creationId xmlns:a16="http://schemas.microsoft.com/office/drawing/2014/main" id="{EF25C3EC-8713-D226-05DB-CD1B5B08DA93}"/>
              </a:ext>
            </a:extLst>
          </p:cNvPr>
          <p:cNvSpPr/>
          <p:nvPr/>
        </p:nvSpPr>
        <p:spPr>
          <a:xfrm>
            <a:off x="6393383" y="1586402"/>
            <a:ext cx="2916936" cy="1462577"/>
          </a:xfrm>
          <a:prstGeom prst="round2SameRect">
            <a:avLst>
              <a:gd name="adj1" fmla="val 8881"/>
              <a:gd name="adj2" fmla="val 0"/>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29" name="Rectangle: Rounded Corners 28">
            <a:extLst>
              <a:ext uri="{FF2B5EF4-FFF2-40B4-BE49-F238E27FC236}">
                <a16:creationId xmlns:a16="http://schemas.microsoft.com/office/drawing/2014/main" id="{22FB6BA1-DE3A-66E0-9E13-C4E2369EF03E}"/>
              </a:ext>
            </a:extLst>
          </p:cNvPr>
          <p:cNvSpPr/>
          <p:nvPr/>
        </p:nvSpPr>
        <p:spPr>
          <a:xfrm>
            <a:off x="4573346" y="2884500"/>
            <a:ext cx="1749007" cy="801352"/>
          </a:xfrm>
          <a:prstGeom prst="roundRect">
            <a:avLst/>
          </a:prstGeom>
          <a:solidFill>
            <a:schemeClr val="tx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Aptos" panose="02110004020202020204"/>
                <a:ea typeface="+mn-ea"/>
                <a:cs typeface="+mn-cs"/>
              </a:rPr>
              <a:t>T-DXd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5.4 mg/kg q3w</a:t>
            </a:r>
          </a:p>
        </p:txBody>
      </p:sp>
      <p:sp>
        <p:nvSpPr>
          <p:cNvPr id="30" name="TextBox 29">
            <a:extLst>
              <a:ext uri="{FF2B5EF4-FFF2-40B4-BE49-F238E27FC236}">
                <a16:creationId xmlns:a16="http://schemas.microsoft.com/office/drawing/2014/main" id="{70B8007D-5C92-45B1-C7A1-6F259FF1A1FF}"/>
              </a:ext>
            </a:extLst>
          </p:cNvPr>
          <p:cNvSpPr txBox="1"/>
          <p:nvPr/>
        </p:nvSpPr>
        <p:spPr>
          <a:xfrm>
            <a:off x="4677606" y="3685231"/>
            <a:ext cx="15404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40 per cohort</a:t>
            </a:r>
            <a:r>
              <a:rPr kumimoji="0" lang="en-US" sz="1800" b="0" i="0" u="none" strike="noStrike" kern="1200" cap="none" spc="0" normalizeH="0" baseline="30000" noProof="0" dirty="0">
                <a:ln>
                  <a:noFill/>
                </a:ln>
                <a:solidFill>
                  <a:prstClr val="black"/>
                </a:solidFill>
                <a:effectLst/>
                <a:uLnTx/>
                <a:uFillTx/>
                <a:latin typeface="Aptos" panose="02110004020202020204"/>
                <a:ea typeface="+mn-ea"/>
                <a:cs typeface="+mn-cs"/>
              </a:rPr>
              <a:t>b</a:t>
            </a:r>
            <a:endPar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31" name="Content Placeholder 1">
            <a:extLst>
              <a:ext uri="{FF2B5EF4-FFF2-40B4-BE49-F238E27FC236}">
                <a16:creationId xmlns:a16="http://schemas.microsoft.com/office/drawing/2014/main" id="{F6BB4EE8-63DC-4D71-9567-262E2FF4A21D}"/>
              </a:ext>
            </a:extLst>
          </p:cNvPr>
          <p:cNvSpPr txBox="1">
            <a:spLocks/>
          </p:cNvSpPr>
          <p:nvPr/>
        </p:nvSpPr>
        <p:spPr>
          <a:xfrm>
            <a:off x="9426753" y="1566266"/>
            <a:ext cx="2460776" cy="3490898"/>
          </a:xfrm>
          <a:prstGeom prst="rect">
            <a:avLst/>
          </a:prstGeom>
        </p:spPr>
        <p:txBody>
          <a:bodyPr vert="horz" lIns="91440" tIns="45720" rIns="91440" bIns="45720" rtlCol="0">
            <a:normAutofit fontScale="92500"/>
          </a:bodyPr>
          <a:lstStyle>
            <a:lvl1pPr marL="228531" indent="-228531" algn="l" defTabSz="914126"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94" indent="-228531" algn="l" defTabSz="914126" rtl="0" eaLnBrk="1" latinLnBrk="0" hangingPunct="1">
              <a:lnSpc>
                <a:spcPct val="140000"/>
              </a:lnSpc>
              <a:spcBef>
                <a:spcPts val="500"/>
              </a:spcBef>
              <a:buFont typeface="Arial" panose="020B0604020202020204" pitchFamily="34" charset="0"/>
              <a:buChar char="•"/>
              <a:defRPr sz="2399" kern="1200">
                <a:solidFill>
                  <a:schemeClr val="tx1"/>
                </a:solidFill>
                <a:latin typeface="+mn-lt"/>
                <a:ea typeface="+mn-ea"/>
                <a:cs typeface="+mn-cs"/>
              </a:defRPr>
            </a:lvl2pPr>
            <a:lvl3pPr marL="1142657" indent="-228531" algn="l" defTabSz="914126" rtl="0" eaLnBrk="1" latinLnBrk="0" hangingPunct="1">
              <a:lnSpc>
                <a:spcPct val="140000"/>
              </a:lnSpc>
              <a:spcBef>
                <a:spcPts val="500"/>
              </a:spcBef>
              <a:buFont typeface="Arial" panose="020B0604020202020204" pitchFamily="34" charset="0"/>
              <a:buChar char="•"/>
              <a:defRPr sz="1999" kern="1200">
                <a:solidFill>
                  <a:schemeClr val="tx1"/>
                </a:solidFill>
                <a:latin typeface="+mn-lt"/>
                <a:ea typeface="+mn-ea"/>
                <a:cs typeface="+mn-cs"/>
              </a:defRPr>
            </a:lvl3pPr>
            <a:lvl4pPr marL="1599720" indent="-228531" algn="l" defTabSz="914126" rtl="0" eaLnBrk="1" latinLnBrk="0" hangingPunct="1">
              <a:lnSpc>
                <a:spcPct val="140000"/>
              </a:lnSpc>
              <a:spcBef>
                <a:spcPts val="500"/>
              </a:spcBef>
              <a:buFont typeface="Arial" panose="020B0604020202020204" pitchFamily="34" charset="0"/>
              <a:buChar char="•"/>
              <a:defRPr sz="1799" kern="1200">
                <a:solidFill>
                  <a:schemeClr val="tx1"/>
                </a:solidFill>
                <a:latin typeface="+mn-lt"/>
                <a:ea typeface="+mn-ea"/>
                <a:cs typeface="+mn-cs"/>
              </a:defRPr>
            </a:lvl4pPr>
            <a:lvl5pPr marL="2056783" indent="-228531" algn="l" defTabSz="914126" rtl="0" eaLnBrk="1" latinLnBrk="0" hangingPunct="1">
              <a:lnSpc>
                <a:spcPct val="140000"/>
              </a:lnSpc>
              <a:spcBef>
                <a:spcPts val="500"/>
              </a:spcBef>
              <a:buFont typeface="Arial" panose="020B0604020202020204" pitchFamily="34" charset="0"/>
              <a:buChar char="•"/>
              <a:defRPr sz="1799"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a:lstStyle>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Primary endpoint</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Confirmed ORR (investigator)</a:t>
            </a:r>
          </a:p>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Secondary endpoints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DOR, DCR, PFS, OS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Safety</a:t>
            </a:r>
          </a:p>
          <a:p>
            <a:pPr marL="0" marR="0" lvl="0" indent="0" algn="l" defTabSz="914126"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prstClr val="black"/>
                </a:solidFill>
                <a:effectLst/>
                <a:uLnTx/>
                <a:uFillTx/>
                <a:latin typeface="Aptos" panose="02110004020202020204"/>
                <a:ea typeface="Times New Roman" panose="02020603050405020304" pitchFamily="18" charset="0"/>
                <a:cs typeface="Aptos" panose="020B0004020202020204" pitchFamily="34" charset="0"/>
              </a:rPr>
              <a:t>Exploratory analysis</a:t>
            </a:r>
          </a:p>
          <a:p>
            <a:pPr marL="228600" marR="0" lvl="0" indent="-228600" algn="l" defTabSz="914400" rtl="0" eaLnBrk="1" fontAlgn="auto" latinLnBrk="0" hangingPunct="1">
              <a:lnSpc>
                <a:spcPct val="90000"/>
              </a:lnSpc>
              <a:spcBef>
                <a:spcPts val="1200"/>
              </a:spcBef>
              <a:spcAft>
                <a:spcPts val="0"/>
              </a:spcAft>
              <a:buClr>
                <a:srgbClr val="E8E8E8">
                  <a:lumMod val="90000"/>
                </a:srgbClr>
              </a:buClr>
              <a:buSzPct val="80000"/>
              <a:buFont typeface="Wingdings 2" panose="05020102010507070707" pitchFamily="18" charset="2"/>
              <a:buChar char=""/>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n-ea"/>
                <a:cs typeface="+mn-cs"/>
              </a:rPr>
              <a:t>Subgroup analyses by HER2 status</a:t>
            </a:r>
          </a:p>
        </p:txBody>
      </p:sp>
    </p:spTree>
    <p:extLst>
      <p:ext uri="{BB962C8B-B14F-4D97-AF65-F5344CB8AC3E}">
        <p14:creationId xmlns:p14="http://schemas.microsoft.com/office/powerpoint/2010/main" val="178689809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5E1593-BE58-D46E-172D-1465178E797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6D4B67-0697-619E-BD5C-556A059BD019}"/>
              </a:ext>
            </a:extLst>
          </p:cNvPr>
          <p:cNvSpPr>
            <a:spLocks noGrp="1"/>
          </p:cNvSpPr>
          <p:nvPr>
            <p:ph type="title"/>
          </p:nvPr>
        </p:nvSpPr>
        <p:spPr>
          <a:xfrm>
            <a:off x="916516" y="116632"/>
            <a:ext cx="10358967" cy="1196752"/>
          </a:xfrm>
        </p:spPr>
        <p:txBody>
          <a:bodyPr/>
          <a:lstStyle/>
          <a:p>
            <a:r>
              <a:rPr lang="en-US" sz="3200" dirty="0">
                <a:solidFill>
                  <a:srgbClr val="0432FF"/>
                </a:solidFill>
              </a:rPr>
              <a:t>Dr Moore — Disclosures</a:t>
            </a:r>
          </a:p>
        </p:txBody>
      </p:sp>
      <p:graphicFrame>
        <p:nvGraphicFramePr>
          <p:cNvPr id="5" name="Content Placeholder 3">
            <a:extLst>
              <a:ext uri="{FF2B5EF4-FFF2-40B4-BE49-F238E27FC236}">
                <a16:creationId xmlns:a16="http://schemas.microsoft.com/office/drawing/2014/main" id="{0675CD4E-4894-FB3E-BC77-E7CDC5726D3A}"/>
              </a:ext>
            </a:extLst>
          </p:cNvPr>
          <p:cNvGraphicFramePr>
            <a:graphicFrameLocks/>
          </p:cNvGraphicFramePr>
          <p:nvPr>
            <p:extLst>
              <p:ext uri="{D42A27DB-BD31-4B8C-83A1-F6EECF244321}">
                <p14:modId xmlns:p14="http://schemas.microsoft.com/office/powerpoint/2010/main" val="3689830579"/>
              </p:ext>
            </p:extLst>
          </p:nvPr>
        </p:nvGraphicFramePr>
        <p:xfrm>
          <a:off x="1236096" y="1313384"/>
          <a:ext cx="9719807" cy="4867506"/>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662382">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a:t>
                      </a:r>
                      <a:r>
                        <a:rPr lang="en-US" sz="1800" b="0" kern="1200" dirty="0" err="1">
                          <a:solidFill>
                            <a:schemeClr val="tx1"/>
                          </a:solidFill>
                          <a:effectLst/>
                          <a:latin typeface="+mn-lt"/>
                          <a:ea typeface="+mn-ea"/>
                          <a:cs typeface="+mn-cs"/>
                        </a:rPr>
                        <a:t>Corcept</a:t>
                      </a:r>
                      <a:r>
                        <a:rPr lang="en-US" sz="1800" b="0" kern="1200" dirty="0">
                          <a:solidFill>
                            <a:schemeClr val="tx1"/>
                          </a:solidFill>
                          <a:effectLst/>
                          <a:latin typeface="+mn-lt"/>
                          <a:ea typeface="+mn-ea"/>
                          <a:cs typeface="+mn-cs"/>
                        </a:rPr>
                        <a:t> Therapeutics Inc, GSK, Mersana Therapeutics Inc </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388889">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Aadi Bioscience, AbbVie Inc, AstraZeneca Pharmaceuticals LP, BioNTech SE, Caris Life Sciences, </a:t>
                      </a:r>
                      <a:r>
                        <a:rPr lang="en-US" sz="1800" b="0" kern="1200" dirty="0" err="1">
                          <a:solidFill>
                            <a:schemeClr val="tx1"/>
                          </a:solidFill>
                          <a:effectLst/>
                          <a:latin typeface="+mn-lt"/>
                          <a:ea typeface="+mn-ea"/>
                          <a:cs typeface="+mn-cs"/>
                        </a:rPr>
                        <a:t>Corcept</a:t>
                      </a:r>
                      <a:r>
                        <a:rPr lang="en-US" sz="1800" b="0" kern="1200" dirty="0">
                          <a:solidFill>
                            <a:schemeClr val="tx1"/>
                          </a:solidFill>
                          <a:effectLst/>
                          <a:latin typeface="+mn-lt"/>
                          <a:ea typeface="+mn-ea"/>
                          <a:cs typeface="+mn-cs"/>
                        </a:rPr>
                        <a:t> Therapeutics Inc, Daiichi Sankyo Inc, Duality Biologics, GSK, </a:t>
                      </a:r>
                      <a:r>
                        <a:rPr lang="en-US" sz="1800" b="0" kern="1200" dirty="0" err="1">
                          <a:solidFill>
                            <a:schemeClr val="tx1"/>
                          </a:solidFill>
                          <a:effectLst/>
                          <a:latin typeface="+mn-lt"/>
                          <a:ea typeface="+mn-ea"/>
                          <a:cs typeface="+mn-cs"/>
                        </a:rPr>
                        <a:t>ImmunoGen</a:t>
                      </a:r>
                      <a:r>
                        <a:rPr lang="en-US" sz="1800" b="0" kern="1200" dirty="0">
                          <a:solidFill>
                            <a:schemeClr val="tx1"/>
                          </a:solidFill>
                          <a:effectLst/>
                          <a:latin typeface="+mn-lt"/>
                          <a:ea typeface="+mn-ea"/>
                          <a:cs typeface="+mn-cs"/>
                        </a:rPr>
                        <a:t> Inc, Janssen Biotech Inc, Merck, Regeneron Pharmaceuticals Inc, Schrödinger, Takeda Pharmaceuticals USA Inc, </a:t>
                      </a:r>
                      <a:r>
                        <a:rPr lang="en-US" sz="1800" b="0" kern="1200" dirty="0" err="1">
                          <a:solidFill>
                            <a:schemeClr val="tx1"/>
                          </a:solidFill>
                          <a:effectLst/>
                          <a:latin typeface="+mn-lt"/>
                          <a:ea typeface="+mn-ea"/>
                          <a:cs typeface="+mn-cs"/>
                        </a:rPr>
                        <a:t>Verastem</a:t>
                      </a:r>
                      <a:r>
                        <a:rPr lang="en-US" sz="1800" b="0" kern="1200" dirty="0">
                          <a:solidFill>
                            <a:schemeClr val="tx1"/>
                          </a:solidFill>
                          <a:effectLst/>
                          <a:latin typeface="+mn-lt"/>
                          <a:ea typeface="+mn-ea"/>
                          <a:cs typeface="+mn-cs"/>
                        </a:rPr>
                        <a:t> Inc, Whitehawk Therapeutics, </a:t>
                      </a:r>
                      <a:r>
                        <a:rPr lang="en-US" sz="1800" b="0" kern="1200" dirty="0" err="1">
                          <a:solidFill>
                            <a:schemeClr val="tx1"/>
                          </a:solidFill>
                          <a:effectLst/>
                          <a:latin typeface="+mn-lt"/>
                          <a:ea typeface="+mn-ea"/>
                          <a:cs typeface="+mn-cs"/>
                        </a:rPr>
                        <a:t>Zentalis</a:t>
                      </a:r>
                      <a:r>
                        <a:rPr lang="en-US" sz="1800" b="0" kern="1200" dirty="0">
                          <a:solidFill>
                            <a:schemeClr val="tx1"/>
                          </a:solidFill>
                          <a:effectLst/>
                          <a:latin typeface="+mn-lt"/>
                          <a:ea typeface="+mn-ea"/>
                          <a:cs typeface="+mn-cs"/>
                        </a:rPr>
                        <a:t> Pharmaceuticals, </a:t>
                      </a:r>
                      <a:r>
                        <a:rPr lang="en-US" sz="1800" b="0" kern="1200" dirty="0" err="1">
                          <a:solidFill>
                            <a:schemeClr val="tx1"/>
                          </a:solidFill>
                          <a:effectLst/>
                          <a:latin typeface="+mn-lt"/>
                          <a:ea typeface="+mn-ea"/>
                          <a:cs typeface="+mn-cs"/>
                        </a:rPr>
                        <a:t>Zymeworks</a:t>
                      </a:r>
                      <a:r>
                        <a:rPr lang="en-US" sz="18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93770025"/>
                  </a:ext>
                </a:extLst>
              </a:tr>
              <a:tr h="944445">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Accent Therapeutics, </a:t>
                      </a:r>
                      <a:r>
                        <a:rPr lang="en-US" sz="1800" b="0" kern="1200" dirty="0" err="1">
                          <a:solidFill>
                            <a:schemeClr val="tx1"/>
                          </a:solidFill>
                          <a:effectLst/>
                          <a:latin typeface="+mn-lt"/>
                          <a:ea typeface="+mn-ea"/>
                          <a:cs typeface="+mn-cs"/>
                        </a:rPr>
                        <a:t>Advaxis</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Allarity</a:t>
                      </a:r>
                      <a:r>
                        <a:rPr lang="en-US" sz="1800" b="0" kern="1200" dirty="0">
                          <a:solidFill>
                            <a:schemeClr val="tx1"/>
                          </a:solidFill>
                          <a:effectLst/>
                          <a:latin typeface="+mn-lt"/>
                          <a:ea typeface="+mn-ea"/>
                          <a:cs typeface="+mn-cs"/>
                        </a:rPr>
                        <a:t> Therapeutics, AstraZeneca Pharmaceuticals LP, Daiichi Sankyo Inc, GSK, Immunocore, </a:t>
                      </a:r>
                      <a:r>
                        <a:rPr lang="en-US" sz="1800" b="0" kern="1200" dirty="0" err="1">
                          <a:solidFill>
                            <a:schemeClr val="tx1"/>
                          </a:solidFill>
                          <a:effectLst/>
                          <a:latin typeface="+mn-lt"/>
                          <a:ea typeface="+mn-ea"/>
                          <a:cs typeface="+mn-cs"/>
                        </a:rPr>
                        <a:t>Iovance</a:t>
                      </a:r>
                      <a:r>
                        <a:rPr lang="en-US" sz="1800" b="0" kern="1200" dirty="0">
                          <a:solidFill>
                            <a:schemeClr val="tx1"/>
                          </a:solidFill>
                          <a:effectLst/>
                          <a:latin typeface="+mn-lt"/>
                          <a:ea typeface="+mn-ea"/>
                          <a:cs typeface="+mn-cs"/>
                        </a:rPr>
                        <a:t> Biotherapeutics, Regeneron Pharmaceuticals Inc, Schrödinger, </a:t>
                      </a:r>
                      <a:r>
                        <a:rPr lang="en-US" sz="1800" b="0" kern="1200" dirty="0" err="1">
                          <a:solidFill>
                            <a:schemeClr val="tx1"/>
                          </a:solidFill>
                          <a:effectLst/>
                          <a:latin typeface="+mn-lt"/>
                          <a:ea typeface="+mn-ea"/>
                          <a:cs typeface="+mn-cs"/>
                        </a:rPr>
                        <a:t>Verastem</a:t>
                      </a:r>
                      <a:r>
                        <a:rPr lang="en-US" sz="1800" b="0" kern="1200" dirty="0">
                          <a:solidFill>
                            <a:schemeClr val="tx1"/>
                          </a:solidFill>
                          <a:effectLst/>
                          <a:latin typeface="+mn-lt"/>
                          <a:ea typeface="+mn-ea"/>
                          <a:cs typeface="+mn-cs"/>
                        </a:rPr>
                        <a:t> Inc </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16128124"/>
                  </a:ext>
                </a:extLst>
              </a:tr>
              <a:tr h="662382">
                <a:tc>
                  <a:txBody>
                    <a:bodyPr/>
                    <a:lstStyle/>
                    <a:p>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Bicycle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20988103"/>
                  </a:ext>
                </a:extLst>
              </a:tr>
              <a:tr h="662382">
                <a:tc>
                  <a:txBody>
                    <a:bodyPr/>
                    <a:lstStyle/>
                    <a:p>
                      <a:r>
                        <a:rPr lang="en-US" sz="1800" b="1" kern="1200" dirty="0">
                          <a:solidFill>
                            <a:schemeClr val="tx1"/>
                          </a:solidFill>
                          <a:effectLst/>
                          <a:latin typeface="+mn-lt"/>
                          <a:ea typeface="+mn-ea"/>
                          <a:cs typeface="+mn-cs"/>
                        </a:rPr>
                        <a:t>Nonrelevant Financial Relationships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ASCO, GOG Partners, NRG Oncology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673395463"/>
                  </a:ext>
                </a:extLst>
              </a:tr>
            </a:tbl>
          </a:graphicData>
        </a:graphic>
      </p:graphicFrame>
    </p:spTree>
    <p:custDataLst>
      <p:tags r:id="rId1"/>
    </p:custDataLst>
    <p:extLst>
      <p:ext uri="{BB962C8B-B14F-4D97-AF65-F5344CB8AC3E}">
        <p14:creationId xmlns:p14="http://schemas.microsoft.com/office/powerpoint/2010/main" val="24196961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7">
            <a:extLst>
              <a:ext uri="{FF2B5EF4-FFF2-40B4-BE49-F238E27FC236}">
                <a16:creationId xmlns:a16="http://schemas.microsoft.com/office/drawing/2014/main" id="{A6B65709-D23D-F307-AAF8-E8E292A576D0}"/>
              </a:ext>
            </a:extLst>
          </p:cNvPr>
          <p:cNvSpPr>
            <a:spLocks noGrp="1"/>
          </p:cNvSpPr>
          <p:nvPr>
            <p:ph idx="1"/>
          </p:nvPr>
        </p:nvSpPr>
        <p:spPr>
          <a:xfrm>
            <a:off x="334963" y="1405218"/>
            <a:ext cx="7000408" cy="3809999"/>
          </a:xfrm>
        </p:spPr>
        <p:txBody>
          <a:bodyPr>
            <a:noAutofit/>
          </a:bodyPr>
          <a:lstStyle/>
          <a:p>
            <a:pPr marL="171450" indent="-171450">
              <a:lnSpc>
                <a:spcPts val="2200"/>
              </a:lnSpc>
              <a:spcAft>
                <a:spcPts val="1200"/>
              </a:spcAft>
            </a:pPr>
            <a:r>
              <a:rPr lang="en-US" sz="1600" b="1">
                <a:latin typeface="Arial" panose="020B0604020202020204" pitchFamily="34" charset="0"/>
                <a:cs typeface="Arial" panose="020B0604020202020204" pitchFamily="34" charset="0"/>
              </a:rPr>
              <a:t>HER2 expression is seen in a wide range of solid tumors, including gynecological tumors</a:t>
            </a:r>
            <a:r>
              <a:rPr lang="en-US" sz="1600">
                <a:latin typeface="Arial" panose="020B0604020202020204" pitchFamily="34" charset="0"/>
                <a:cs typeface="Arial" panose="020B0604020202020204" pitchFamily="34" charset="0"/>
              </a:rPr>
              <a:t>, and is associated with a biologically aggressive phenotype</a:t>
            </a:r>
            <a:r>
              <a:rPr lang="en-US" sz="1600" baseline="30000">
                <a:latin typeface="Arial" panose="020B0604020202020204" pitchFamily="34" charset="0"/>
                <a:cs typeface="Arial" panose="020B0604020202020204" pitchFamily="34" charset="0"/>
              </a:rPr>
              <a:t>1–5</a:t>
            </a:r>
          </a:p>
          <a:p>
            <a:pPr marL="171450" indent="-171450">
              <a:lnSpc>
                <a:spcPts val="2200"/>
              </a:lnSpc>
            </a:pPr>
            <a:r>
              <a:rPr lang="en-US" sz="1600">
                <a:latin typeface="Arial" panose="020B0604020202020204" pitchFamily="34" charset="0"/>
                <a:cs typeface="Arial" panose="020B0604020202020204" pitchFamily="34" charset="0"/>
              </a:rPr>
              <a:t>In DESTINY-PanTumor02, </a:t>
            </a:r>
            <a:r>
              <a:rPr lang="en-US" sz="1600" b="1">
                <a:latin typeface="Arial" panose="020B0604020202020204" pitchFamily="34" charset="0"/>
                <a:cs typeface="Arial" panose="020B0604020202020204" pitchFamily="34" charset="0"/>
              </a:rPr>
              <a:t>T-DXd demonstrated clinically meaningful response rates, progression-free survival, and overall survival </a:t>
            </a:r>
            <a:r>
              <a:rPr lang="en-US" sz="1600">
                <a:latin typeface="Arial" panose="020B0604020202020204" pitchFamily="34" charset="0"/>
                <a:cs typeface="Arial" panose="020B0604020202020204" pitchFamily="34" charset="0"/>
              </a:rPr>
              <a:t>in </a:t>
            </a:r>
            <a:br>
              <a:rPr lang="en-US" sz="1600">
                <a:latin typeface="Arial" panose="020B0604020202020204" pitchFamily="34" charset="0"/>
                <a:cs typeface="Arial" panose="020B0604020202020204" pitchFamily="34" charset="0"/>
              </a:rPr>
            </a:br>
            <a:r>
              <a:rPr lang="en-US" sz="1600">
                <a:latin typeface="Arial" panose="020B0604020202020204" pitchFamily="34" charset="0"/>
                <a:cs typeface="Arial" panose="020B0604020202020204" pitchFamily="34" charset="0"/>
              </a:rPr>
              <a:t>HER2-expressing tumors, with particular benefit in gynecological tumors</a:t>
            </a:r>
            <a:r>
              <a:rPr lang="en-US" sz="1600" baseline="30000">
                <a:latin typeface="Arial" panose="020B0604020202020204" pitchFamily="34" charset="0"/>
                <a:cs typeface="Arial" panose="020B0604020202020204" pitchFamily="34" charset="0"/>
              </a:rPr>
              <a:t>6</a:t>
            </a:r>
          </a:p>
          <a:p>
            <a:pPr marL="390525" lvl="1" indent="-219075">
              <a:lnSpc>
                <a:spcPts val="2200"/>
              </a:lnSpc>
              <a:spcAft>
                <a:spcPts val="1200"/>
              </a:spcAft>
            </a:pPr>
            <a:r>
              <a:rPr lang="en-US" sz="1600" b="1">
                <a:latin typeface="Arial" panose="020B0604020202020204" pitchFamily="34" charset="0"/>
                <a:cs typeface="Arial" panose="020B0604020202020204" pitchFamily="34" charset="0"/>
              </a:rPr>
              <a:t>Antitumor activity was observed with T-DXd </a:t>
            </a:r>
            <a:r>
              <a:rPr lang="en-US" sz="1600">
                <a:latin typeface="Arial" panose="020B0604020202020204" pitchFamily="34" charset="0"/>
                <a:cs typeface="Arial" panose="020B0604020202020204" pitchFamily="34" charset="0"/>
              </a:rPr>
              <a:t>in heavily pre-treated patients with </a:t>
            </a:r>
            <a:r>
              <a:rPr lang="en-US" sz="1600" b="1">
                <a:latin typeface="Arial" panose="020B0604020202020204" pitchFamily="34" charset="0"/>
                <a:cs typeface="Arial" panose="020B0604020202020204" pitchFamily="34" charset="0"/>
              </a:rPr>
              <a:t>endometrial, cervical, and ovarian tumors across HER2 IHC expression levels, and in ISH+ or plasma </a:t>
            </a:r>
            <a:r>
              <a:rPr lang="en-US" sz="1600" b="1" i="1">
                <a:latin typeface="Arial" panose="020B0604020202020204" pitchFamily="34" charset="0"/>
                <a:cs typeface="Arial" panose="020B0604020202020204" pitchFamily="34" charset="0"/>
              </a:rPr>
              <a:t>ERBB2</a:t>
            </a:r>
            <a:r>
              <a:rPr lang="en-US" sz="1600" b="1">
                <a:latin typeface="Arial" panose="020B0604020202020204" pitchFamily="34" charset="0"/>
                <a:cs typeface="Arial" panose="020B0604020202020204" pitchFamily="34" charset="0"/>
              </a:rPr>
              <a:t>-amplified subgroups</a:t>
            </a:r>
            <a:r>
              <a:rPr lang="en-US" sz="1600" baseline="30000">
                <a:latin typeface="Arial" panose="020B0604020202020204" pitchFamily="34" charset="0"/>
                <a:cs typeface="Arial" panose="020B0604020202020204" pitchFamily="34" charset="0"/>
              </a:rPr>
              <a:t>7</a:t>
            </a:r>
          </a:p>
          <a:p>
            <a:pPr marL="171450" indent="-171450">
              <a:lnSpc>
                <a:spcPts val="2200"/>
              </a:lnSpc>
            </a:pPr>
            <a:r>
              <a:rPr lang="en-US" sz="1600">
                <a:latin typeface="Arial" panose="020B0604020202020204" pitchFamily="34" charset="0"/>
                <a:cs typeface="Arial" panose="020B0604020202020204" pitchFamily="34" charset="0"/>
              </a:rPr>
              <a:t>Today’s presentation reports further subgroup and biomarker analyses </a:t>
            </a:r>
            <a:br>
              <a:rPr lang="en-US" sz="1600">
                <a:latin typeface="Arial" panose="020B0604020202020204" pitchFamily="34" charset="0"/>
                <a:cs typeface="Arial" panose="020B0604020202020204" pitchFamily="34" charset="0"/>
              </a:rPr>
            </a:br>
            <a:r>
              <a:rPr lang="en-US" sz="1600">
                <a:latin typeface="Arial" panose="020B0604020202020204" pitchFamily="34" charset="0"/>
                <a:cs typeface="Arial" panose="020B0604020202020204" pitchFamily="34" charset="0"/>
              </a:rPr>
              <a:t>from the DESTINY-PanTumor02 </a:t>
            </a:r>
            <a:r>
              <a:rPr lang="en-US" sz="1600" b="1">
                <a:latin typeface="Arial" panose="020B0604020202020204" pitchFamily="34" charset="0"/>
                <a:cs typeface="Arial" panose="020B0604020202020204" pitchFamily="34" charset="0"/>
              </a:rPr>
              <a:t>endometrial, cervical, and ovarian cancer cohorts</a:t>
            </a:r>
          </a:p>
        </p:txBody>
      </p:sp>
      <p:sp>
        <p:nvSpPr>
          <p:cNvPr id="5" name="Title 4">
            <a:extLst>
              <a:ext uri="{FF2B5EF4-FFF2-40B4-BE49-F238E27FC236}">
                <a16:creationId xmlns:a16="http://schemas.microsoft.com/office/drawing/2014/main" id="{EA2DC7B5-69A2-43AC-B6C4-DA9ED055FD8B}"/>
              </a:ext>
            </a:extLst>
          </p:cNvPr>
          <p:cNvSpPr>
            <a:spLocks noGrp="1"/>
          </p:cNvSpPr>
          <p:nvPr>
            <p:ph type="title"/>
          </p:nvPr>
        </p:nvSpPr>
        <p:spPr>
          <a:xfrm>
            <a:off x="334963" y="188913"/>
            <a:ext cx="11522075" cy="1325563"/>
          </a:xfrm>
        </p:spPr>
        <p:txBody>
          <a:bodyPr>
            <a:normAutofit/>
          </a:bodyPr>
          <a:lstStyle/>
          <a:p>
            <a:r>
              <a:rPr lang="en-US" sz="3200" b="1">
                <a:latin typeface="Arial" panose="020B0604020202020204" pitchFamily="34" charset="0"/>
                <a:cs typeface="Arial" panose="020B0604020202020204" pitchFamily="34" charset="0"/>
              </a:rPr>
              <a:t>Unmet need in HER2-expressing tumors </a:t>
            </a:r>
          </a:p>
        </p:txBody>
      </p:sp>
      <p:sp>
        <p:nvSpPr>
          <p:cNvPr id="6" name="Text Placeholder 5">
            <a:extLst>
              <a:ext uri="{FF2B5EF4-FFF2-40B4-BE49-F238E27FC236}">
                <a16:creationId xmlns:a16="http://schemas.microsoft.com/office/drawing/2014/main" id="{4FDD1C95-CAA4-42B0-A969-152C252E091C}"/>
              </a:ext>
            </a:extLst>
          </p:cNvPr>
          <p:cNvSpPr>
            <a:spLocks noGrp="1"/>
          </p:cNvSpPr>
          <p:nvPr>
            <p:ph type="body" sz="quarter" idx="10"/>
          </p:nvPr>
        </p:nvSpPr>
        <p:spPr>
          <a:xfrm>
            <a:off x="334963" y="5795655"/>
            <a:ext cx="10342563" cy="1006475"/>
          </a:xfrm>
        </p:spPr>
        <p:txBody>
          <a:bodyPr>
            <a:noAutofit/>
          </a:bodyPr>
          <a:lstStyle/>
          <a:p>
            <a:pPr lvl="0" algn="l"/>
            <a:r>
              <a:rPr lang="en-US" sz="900" i="1" noProof="0" dirty="0">
                <a:latin typeface="Arial" panose="020B0604020202020204" pitchFamily="34" charset="0"/>
                <a:cs typeface="Arial" panose="020B0604020202020204" pitchFamily="34" charset="0"/>
              </a:rPr>
              <a:t>ERBB2</a:t>
            </a:r>
            <a:r>
              <a:rPr lang="en-US" sz="900" noProof="0" dirty="0">
                <a:latin typeface="Arial" panose="020B0604020202020204" pitchFamily="34" charset="0"/>
                <a:cs typeface="Arial" panose="020B0604020202020204" pitchFamily="34" charset="0"/>
              </a:rPr>
              <a:t>, erb-b2 receptor tyrosine kinase 2; HER2, human epidermal growth factor receptor 2; IHC, immunohistochemistry; ISH, in situ hybridization; T-</a:t>
            </a:r>
            <a:r>
              <a:rPr lang="en-US" sz="900" noProof="0" dirty="0" err="1">
                <a:latin typeface="Arial" panose="020B0604020202020204" pitchFamily="34" charset="0"/>
                <a:cs typeface="Arial" panose="020B0604020202020204" pitchFamily="34" charset="0"/>
              </a:rPr>
              <a:t>DXd</a:t>
            </a:r>
            <a:r>
              <a:rPr lang="en-US" sz="900" noProof="0" dirty="0">
                <a:latin typeface="Arial" panose="020B0604020202020204" pitchFamily="34" charset="0"/>
                <a:cs typeface="Arial" panose="020B0604020202020204" pitchFamily="34" charset="0"/>
              </a:rPr>
              <a:t>, trastuzumab </a:t>
            </a:r>
            <a:r>
              <a:rPr lang="en-US" sz="900" noProof="0" dirty="0" err="1">
                <a:latin typeface="Arial" panose="020B0604020202020204" pitchFamily="34" charset="0"/>
                <a:cs typeface="Arial" panose="020B0604020202020204" pitchFamily="34" charset="0"/>
              </a:rPr>
              <a:t>deruxtecan</a:t>
            </a:r>
            <a:endParaRPr lang="en-US" sz="900" noProof="0" dirty="0">
              <a:latin typeface="Arial" panose="020B0604020202020204" pitchFamily="34" charset="0"/>
              <a:cs typeface="Arial" panose="020B0604020202020204" pitchFamily="34" charset="0"/>
            </a:endParaRPr>
          </a:p>
          <a:p>
            <a:pPr algn="l"/>
            <a:r>
              <a:rPr lang="en-US" sz="900" noProof="0" dirty="0">
                <a:latin typeface="Arial" panose="020B0604020202020204" pitchFamily="34" charset="0"/>
                <a:cs typeface="Arial" panose="020B0604020202020204" pitchFamily="34" charset="0"/>
              </a:rPr>
              <a:t>1. Yan M, et al. </a:t>
            </a:r>
            <a:r>
              <a:rPr lang="en-US" sz="900" i="1" noProof="0" dirty="0">
                <a:latin typeface="Arial" panose="020B0604020202020204" pitchFamily="34" charset="0"/>
                <a:cs typeface="Arial" panose="020B0604020202020204" pitchFamily="34" charset="0"/>
              </a:rPr>
              <a:t>Cancer Metastasis Rev</a:t>
            </a:r>
            <a:r>
              <a:rPr lang="en-US" sz="900" noProof="0" dirty="0">
                <a:latin typeface="Arial" panose="020B0604020202020204" pitchFamily="34" charset="0"/>
                <a:cs typeface="Arial" panose="020B0604020202020204" pitchFamily="34" charset="0"/>
              </a:rPr>
              <a:t>. 2015;34:157–164; 2. Li Z, et al. </a:t>
            </a:r>
            <a:r>
              <a:rPr lang="en-US" sz="900" i="1" noProof="0" dirty="0" err="1">
                <a:latin typeface="Arial" panose="020B0604020202020204" pitchFamily="34" charset="0"/>
                <a:cs typeface="Arial" panose="020B0604020202020204" pitchFamily="34" charset="0"/>
              </a:rPr>
              <a:t>EBioMedicine</a:t>
            </a:r>
            <a:r>
              <a:rPr lang="en-US" sz="900" noProof="0" dirty="0">
                <a:latin typeface="Arial" panose="020B0604020202020204" pitchFamily="34" charset="0"/>
                <a:cs typeface="Arial" panose="020B0604020202020204" pitchFamily="34" charset="0"/>
              </a:rPr>
              <a:t>. 2020;62:103074; 3. </a:t>
            </a:r>
            <a:r>
              <a:rPr lang="en-US" sz="900" noProof="0" dirty="0" err="1">
                <a:latin typeface="Arial" panose="020B0604020202020204" pitchFamily="34" charset="0"/>
                <a:cs typeface="Arial" panose="020B0604020202020204" pitchFamily="34" charset="0"/>
              </a:rPr>
              <a:t>Uzunparmak</a:t>
            </a:r>
            <a:r>
              <a:rPr lang="en-US" sz="900" noProof="0" dirty="0">
                <a:latin typeface="Arial" panose="020B0604020202020204" pitchFamily="34" charset="0"/>
                <a:cs typeface="Arial" panose="020B0604020202020204" pitchFamily="34" charset="0"/>
              </a:rPr>
              <a:t> B, et al. </a:t>
            </a:r>
            <a:r>
              <a:rPr lang="en-US" sz="900" i="1" noProof="0" dirty="0">
                <a:latin typeface="Arial" panose="020B0604020202020204" pitchFamily="34" charset="0"/>
                <a:cs typeface="Arial" panose="020B0604020202020204" pitchFamily="34" charset="0"/>
              </a:rPr>
              <a:t>Ann Oncol</a:t>
            </a:r>
            <a:r>
              <a:rPr lang="en-US" sz="900" noProof="0" dirty="0">
                <a:latin typeface="Arial" panose="020B0604020202020204" pitchFamily="34" charset="0"/>
                <a:cs typeface="Arial" panose="020B0604020202020204" pitchFamily="34" charset="0"/>
              </a:rPr>
              <a:t>. 2023;34:1035–1046; </a:t>
            </a:r>
            <a:br>
              <a:rPr lang="en-US" sz="900" noProof="0" dirty="0">
                <a:latin typeface="Arial" panose="020B0604020202020204" pitchFamily="34" charset="0"/>
                <a:cs typeface="Arial" panose="020B0604020202020204" pitchFamily="34" charset="0"/>
              </a:rPr>
            </a:br>
            <a:r>
              <a:rPr lang="en-US" sz="900" noProof="0" dirty="0">
                <a:latin typeface="Arial" panose="020B0604020202020204" pitchFamily="34" charset="0"/>
                <a:cs typeface="Arial" panose="020B0604020202020204" pitchFamily="34" charset="0"/>
              </a:rPr>
              <a:t>4. Xing F, et al. </a:t>
            </a:r>
            <a:r>
              <a:rPr lang="en-US" sz="900" i="1" dirty="0">
                <a:latin typeface="Arial" panose="020B0604020202020204" pitchFamily="34" charset="0"/>
                <a:cs typeface="Arial" panose="020B0604020202020204" pitchFamily="34" charset="0"/>
              </a:rPr>
              <a:t>Mol Cancer</a:t>
            </a:r>
            <a:r>
              <a:rPr lang="en-US" sz="900" dirty="0">
                <a:latin typeface="Arial" panose="020B0604020202020204" pitchFamily="34" charset="0"/>
                <a:cs typeface="Arial" panose="020B0604020202020204" pitchFamily="34" charset="0"/>
              </a:rPr>
              <a:t>. 2023;22:6; 5</a:t>
            </a:r>
            <a:r>
              <a:rPr lang="en-US" sz="900" noProof="0" dirty="0">
                <a:latin typeface="Arial" panose="020B0604020202020204" pitchFamily="34" charset="0"/>
                <a:cs typeface="Arial" panose="020B0604020202020204" pitchFamily="34" charset="0"/>
              </a:rPr>
              <a:t>. Halle MK, et al</a:t>
            </a:r>
            <a:r>
              <a:rPr lang="en-US" sz="900" i="1" noProof="0" dirty="0">
                <a:latin typeface="Arial" panose="020B0604020202020204" pitchFamily="34" charset="0"/>
                <a:cs typeface="Arial" panose="020B0604020202020204" pitchFamily="34" charset="0"/>
              </a:rPr>
              <a:t>. Br J Cancer</a:t>
            </a:r>
            <a:r>
              <a:rPr lang="en-US" sz="900" noProof="0" dirty="0">
                <a:latin typeface="Arial" panose="020B0604020202020204" pitchFamily="34" charset="0"/>
                <a:cs typeface="Arial" panose="020B0604020202020204" pitchFamily="34" charset="0"/>
              </a:rPr>
              <a:t>. 2018;118:378–387;</a:t>
            </a:r>
            <a:r>
              <a:rPr lang="en-US" sz="900" dirty="0">
                <a:latin typeface="Arial" panose="020B0604020202020204" pitchFamily="34" charset="0"/>
                <a:cs typeface="Arial" panose="020B0604020202020204" pitchFamily="34" charset="0"/>
              </a:rPr>
              <a:t> </a:t>
            </a:r>
            <a:br>
              <a:rPr lang="en-US" sz="900" dirty="0">
                <a:latin typeface="Arial" panose="020B0604020202020204" pitchFamily="34" charset="0"/>
                <a:cs typeface="Arial" panose="020B0604020202020204" pitchFamily="34" charset="0"/>
              </a:rPr>
            </a:br>
            <a:r>
              <a:rPr lang="en-US" sz="900" dirty="0">
                <a:latin typeface="Arial" panose="020B0604020202020204" pitchFamily="34" charset="0"/>
                <a:cs typeface="Arial" panose="020B0604020202020204" pitchFamily="34" charset="0"/>
              </a:rPr>
              <a:t>6</a:t>
            </a:r>
            <a:r>
              <a:rPr lang="en-US" sz="900" noProof="0" dirty="0">
                <a:latin typeface="Arial" panose="020B0604020202020204" pitchFamily="34" charset="0"/>
                <a:cs typeface="Arial" panose="020B0604020202020204" pitchFamily="34" charset="0"/>
              </a:rPr>
              <a:t>. </a:t>
            </a:r>
            <a:r>
              <a:rPr lang="en-US" sz="900" noProof="0" dirty="0" err="1">
                <a:latin typeface="Arial" panose="020B0604020202020204" pitchFamily="34" charset="0"/>
                <a:cs typeface="Arial" panose="020B0604020202020204" pitchFamily="34" charset="0"/>
              </a:rPr>
              <a:t>Meric</a:t>
            </a:r>
            <a:r>
              <a:rPr lang="en-US" sz="900" noProof="0" dirty="0">
                <a:latin typeface="Arial" panose="020B0604020202020204" pitchFamily="34" charset="0"/>
                <a:cs typeface="Arial" panose="020B0604020202020204" pitchFamily="34" charset="0"/>
              </a:rPr>
              <a:t>-Bernstam F, et al. </a:t>
            </a:r>
            <a:r>
              <a:rPr lang="en-US" sz="900" i="1" noProof="0" dirty="0">
                <a:latin typeface="Arial" panose="020B0604020202020204" pitchFamily="34" charset="0"/>
                <a:cs typeface="Arial" panose="020B0604020202020204" pitchFamily="34" charset="0"/>
              </a:rPr>
              <a:t>J Clin Oncol</a:t>
            </a:r>
            <a:r>
              <a:rPr lang="en-US" sz="900" noProof="0" dirty="0">
                <a:latin typeface="Arial" panose="020B0604020202020204" pitchFamily="34" charset="0"/>
                <a:cs typeface="Arial" panose="020B0604020202020204" pitchFamily="34" charset="0"/>
              </a:rPr>
              <a:t>. 2024;42:47–58;</a:t>
            </a:r>
            <a:r>
              <a:rPr lang="en-US" sz="900" dirty="0">
                <a:latin typeface="Arial" panose="020B0604020202020204" pitchFamily="34" charset="0"/>
                <a:cs typeface="Arial" panose="020B0604020202020204" pitchFamily="34" charset="0"/>
              </a:rPr>
              <a:t> 7</a:t>
            </a:r>
            <a:r>
              <a:rPr lang="en-US" sz="900" noProof="0" dirty="0">
                <a:latin typeface="Arial" panose="020B0604020202020204" pitchFamily="34" charset="0"/>
                <a:cs typeface="Arial" panose="020B0604020202020204" pitchFamily="34" charset="0"/>
              </a:rPr>
              <a:t>. Lee J-Y, et al. Oral presentation at IGCS 2023 (Abstract 1550); </a:t>
            </a:r>
            <a:br>
              <a:rPr lang="en-US" sz="900" noProof="0" dirty="0">
                <a:latin typeface="Arial" panose="020B0604020202020204" pitchFamily="34" charset="0"/>
                <a:cs typeface="Arial" panose="020B0604020202020204" pitchFamily="34" charset="0"/>
              </a:rPr>
            </a:br>
            <a:r>
              <a:rPr lang="en-US" sz="900" noProof="0" dirty="0">
                <a:latin typeface="Arial" panose="020B0604020202020204" pitchFamily="34" charset="0"/>
                <a:cs typeface="Arial" panose="020B0604020202020204" pitchFamily="34" charset="0"/>
              </a:rPr>
              <a:t>8. </a:t>
            </a:r>
            <a:r>
              <a:rPr lang="en-US" sz="900" noProof="0" dirty="0" err="1">
                <a:latin typeface="Arial" panose="020B0604020202020204" pitchFamily="34" charset="0"/>
                <a:cs typeface="Arial" panose="020B0604020202020204" pitchFamily="34" charset="0"/>
              </a:rPr>
              <a:t>Vermij</a:t>
            </a:r>
            <a:r>
              <a:rPr lang="en-US" sz="900" noProof="0" dirty="0">
                <a:latin typeface="Arial" panose="020B0604020202020204" pitchFamily="34" charset="0"/>
                <a:cs typeface="Arial" panose="020B0604020202020204" pitchFamily="34" charset="0"/>
              </a:rPr>
              <a:t> L, et al.</a:t>
            </a:r>
            <a:r>
              <a:rPr lang="en-US" sz="900" i="1" noProof="0" dirty="0">
                <a:latin typeface="Arial" panose="020B0604020202020204" pitchFamily="34" charset="0"/>
                <a:cs typeface="Arial" panose="020B0604020202020204" pitchFamily="34" charset="0"/>
              </a:rPr>
              <a:t> Cancers.</a:t>
            </a:r>
            <a:r>
              <a:rPr lang="en-US" sz="900" noProof="0" dirty="0">
                <a:latin typeface="Arial" panose="020B0604020202020204" pitchFamily="34" charset="0"/>
                <a:cs typeface="Arial" panose="020B0604020202020204" pitchFamily="34" charset="0"/>
              </a:rPr>
              <a:t> 2021;13:44</a:t>
            </a:r>
            <a:r>
              <a:rPr lang="en-US" sz="900" dirty="0">
                <a:latin typeface="Arial" panose="020B0604020202020204" pitchFamily="34" charset="0"/>
                <a:cs typeface="Arial" panose="020B0604020202020204" pitchFamily="34" charset="0"/>
              </a:rPr>
              <a:t>; </a:t>
            </a:r>
            <a:r>
              <a:rPr lang="en-US" sz="900" noProof="0" dirty="0">
                <a:latin typeface="Arial" panose="020B0604020202020204" pitchFamily="34" charset="0"/>
                <a:cs typeface="Arial" panose="020B0604020202020204" pitchFamily="34" charset="0"/>
              </a:rPr>
              <a:t>9. Shi J, et al. </a:t>
            </a:r>
            <a:r>
              <a:rPr lang="en-US" sz="900" i="1" noProof="0" dirty="0">
                <a:latin typeface="Arial" panose="020B0604020202020204" pitchFamily="34" charset="0"/>
                <a:cs typeface="Arial" panose="020B0604020202020204" pitchFamily="34" charset="0"/>
              </a:rPr>
              <a:t>J </a:t>
            </a:r>
            <a:r>
              <a:rPr lang="en-US" sz="900" i="1" noProof="0" dirty="0" err="1">
                <a:latin typeface="Arial" panose="020B0604020202020204" pitchFamily="34" charset="0"/>
                <a:cs typeface="Arial" panose="020B0604020202020204" pitchFamily="34" charset="0"/>
              </a:rPr>
              <a:t>Pathol</a:t>
            </a:r>
            <a:r>
              <a:rPr lang="en-US" sz="900" i="1" noProof="0" dirty="0">
                <a:latin typeface="Arial" panose="020B0604020202020204" pitchFamily="34" charset="0"/>
                <a:cs typeface="Arial" panose="020B0604020202020204" pitchFamily="34" charset="0"/>
              </a:rPr>
              <a:t> Clin Res</a:t>
            </a:r>
            <a:r>
              <a:rPr lang="en-US" sz="900" noProof="0" dirty="0">
                <a:latin typeface="Arial" panose="020B0604020202020204" pitchFamily="34" charset="0"/>
                <a:cs typeface="Arial" panose="020B0604020202020204" pitchFamily="34" charset="0"/>
              </a:rPr>
              <a:t>. 2021;7:86–95; </a:t>
            </a:r>
            <a:br>
              <a:rPr lang="en-US" sz="900" noProof="0" dirty="0">
                <a:latin typeface="Arial" panose="020B0604020202020204" pitchFamily="34" charset="0"/>
                <a:cs typeface="Arial" panose="020B0604020202020204" pitchFamily="34" charset="0"/>
              </a:rPr>
            </a:br>
            <a:r>
              <a:rPr lang="en-US" sz="900" noProof="0" dirty="0">
                <a:latin typeface="Arial" panose="020B0604020202020204" pitchFamily="34" charset="0"/>
                <a:cs typeface="Arial" panose="020B0604020202020204" pitchFamily="34" charset="0"/>
              </a:rPr>
              <a:t>10. </a:t>
            </a:r>
            <a:r>
              <a:rPr lang="en-US" sz="900" noProof="0" dirty="0" err="1">
                <a:latin typeface="Arial" panose="020B0604020202020204" pitchFamily="34" charset="0"/>
                <a:cs typeface="Arial" panose="020B0604020202020204" pitchFamily="34" charset="0"/>
              </a:rPr>
              <a:t>Tuefferd</a:t>
            </a:r>
            <a:r>
              <a:rPr lang="en-US" sz="900" noProof="0" dirty="0">
                <a:latin typeface="Arial" panose="020B0604020202020204" pitchFamily="34" charset="0"/>
                <a:cs typeface="Arial" panose="020B0604020202020204" pitchFamily="34" charset="0"/>
              </a:rPr>
              <a:t> M, et al. </a:t>
            </a:r>
            <a:r>
              <a:rPr lang="en-US" sz="900" i="1" noProof="0" dirty="0" err="1">
                <a:latin typeface="Arial" panose="020B0604020202020204" pitchFamily="34" charset="0"/>
                <a:cs typeface="Arial" panose="020B0604020202020204" pitchFamily="34" charset="0"/>
              </a:rPr>
              <a:t>PLoS</a:t>
            </a:r>
            <a:r>
              <a:rPr lang="en-US" sz="900" i="1" noProof="0" dirty="0">
                <a:latin typeface="Arial" panose="020B0604020202020204" pitchFamily="34" charset="0"/>
                <a:cs typeface="Arial" panose="020B0604020202020204" pitchFamily="34" charset="0"/>
              </a:rPr>
              <a:t> One</a:t>
            </a:r>
            <a:r>
              <a:rPr lang="en-US" sz="900" noProof="0" dirty="0">
                <a:latin typeface="Arial" panose="020B0604020202020204" pitchFamily="34" charset="0"/>
                <a:cs typeface="Arial" panose="020B0604020202020204" pitchFamily="34" charset="0"/>
              </a:rPr>
              <a:t>. </a:t>
            </a:r>
            <a:r>
              <a:rPr lang="en-US" sz="900" dirty="0">
                <a:latin typeface="Arial" panose="020B0604020202020204" pitchFamily="34" charset="0"/>
                <a:cs typeface="Arial" panose="020B0604020202020204" pitchFamily="34" charset="0"/>
              </a:rPr>
              <a:t>2007;2:</a:t>
            </a:r>
            <a:r>
              <a:rPr lang="fr-FR" sz="900" dirty="0">
                <a:latin typeface="Arial" panose="020B0604020202020204" pitchFamily="34" charset="0"/>
                <a:cs typeface="Arial" panose="020B0604020202020204" pitchFamily="34" charset="0"/>
              </a:rPr>
              <a:t>e1138. doi:10.1371/journal.pone.0001138; 11</a:t>
            </a:r>
            <a:r>
              <a:rPr lang="en-US" sz="900" dirty="0">
                <a:latin typeface="Arial" panose="020B0604020202020204" pitchFamily="34" charset="0"/>
                <a:cs typeface="Arial" panose="020B0604020202020204" pitchFamily="34" charset="0"/>
              </a:rPr>
              <a:t>. </a:t>
            </a:r>
            <a:r>
              <a:rPr lang="en-US" sz="900" dirty="0" err="1">
                <a:latin typeface="Arial" panose="020B0604020202020204" pitchFamily="34" charset="0"/>
                <a:cs typeface="Arial" panose="020B0604020202020204" pitchFamily="34" charset="0"/>
              </a:rPr>
              <a:t>Ersoy</a:t>
            </a:r>
            <a:r>
              <a:rPr lang="en-US" sz="900" dirty="0">
                <a:latin typeface="Arial" panose="020B0604020202020204" pitchFamily="34" charset="0"/>
                <a:cs typeface="Arial" panose="020B0604020202020204" pitchFamily="34" charset="0"/>
              </a:rPr>
              <a:t> E, et al. </a:t>
            </a:r>
            <a:r>
              <a:rPr lang="en-US" sz="900" i="1" dirty="0">
                <a:latin typeface="Arial" panose="020B0604020202020204" pitchFamily="34" charset="0"/>
                <a:cs typeface="Arial" panose="020B0604020202020204" pitchFamily="34" charset="0"/>
              </a:rPr>
              <a:t>Int J </a:t>
            </a:r>
            <a:r>
              <a:rPr lang="en-US" sz="900" i="1" dirty="0" err="1">
                <a:latin typeface="Arial" panose="020B0604020202020204" pitchFamily="34" charset="0"/>
                <a:cs typeface="Arial" panose="020B0604020202020204" pitchFamily="34" charset="0"/>
              </a:rPr>
              <a:t>Gynecol</a:t>
            </a:r>
            <a:r>
              <a:rPr lang="en-US" sz="900" i="1" dirty="0">
                <a:latin typeface="Arial" panose="020B0604020202020204" pitchFamily="34" charset="0"/>
                <a:cs typeface="Arial" panose="020B0604020202020204" pitchFamily="34" charset="0"/>
              </a:rPr>
              <a:t> </a:t>
            </a:r>
            <a:r>
              <a:rPr lang="en-US" sz="900" i="1" dirty="0" err="1">
                <a:latin typeface="Arial" panose="020B0604020202020204" pitchFamily="34" charset="0"/>
                <a:cs typeface="Arial" panose="020B0604020202020204" pitchFamily="34" charset="0"/>
              </a:rPr>
              <a:t>Pathol</a:t>
            </a:r>
            <a:r>
              <a:rPr lang="en-US" sz="900" dirty="0">
                <a:latin typeface="Arial" panose="020B0604020202020204" pitchFamily="34" charset="0"/>
                <a:cs typeface="Arial" panose="020B0604020202020204" pitchFamily="34" charset="0"/>
              </a:rPr>
              <a:t>. 2022;41:313–319</a:t>
            </a:r>
            <a:endParaRPr lang="en-US" sz="900" noProof="0" dirty="0">
              <a:latin typeface="Arial" panose="020B0604020202020204" pitchFamily="34" charset="0"/>
              <a:cs typeface="Arial" panose="020B0604020202020204" pitchFamily="34" charset="0"/>
            </a:endParaRPr>
          </a:p>
        </p:txBody>
      </p:sp>
      <p:sp>
        <p:nvSpPr>
          <p:cNvPr id="99" name="Content Placeholder 5">
            <a:extLst>
              <a:ext uri="{FF2B5EF4-FFF2-40B4-BE49-F238E27FC236}">
                <a16:creationId xmlns:a16="http://schemas.microsoft.com/office/drawing/2014/main" id="{6AC44F95-4F90-11B1-2FE3-A02EF742440E}"/>
              </a:ext>
            </a:extLst>
          </p:cNvPr>
          <p:cNvSpPr txBox="1">
            <a:spLocks/>
          </p:cNvSpPr>
          <p:nvPr/>
        </p:nvSpPr>
        <p:spPr>
          <a:xfrm>
            <a:off x="7629525" y="1790700"/>
            <a:ext cx="3571876" cy="3457575"/>
          </a:xfrm>
          <a:prstGeom prst="round2SameRect">
            <a:avLst>
              <a:gd name="adj1" fmla="val 0"/>
              <a:gd name="adj2" fmla="val 3077"/>
            </a:avLst>
          </a:prstGeom>
          <a:solidFill>
            <a:srgbClr val="E7E8EA"/>
          </a:solidFill>
        </p:spPr>
        <p:txBody>
          <a:bodyPr vert="horz" lIns="96000" tIns="96000" rIns="96000" bIns="96000" rtlCol="0">
            <a:noAutofit/>
          </a:bodyPr>
          <a:lstStyle>
            <a:lvl1pPr marL="190500" indent="-190500" algn="l" defTabSz="914400" rtl="0" eaLnBrk="1" latinLnBrk="0" hangingPunct="1">
              <a:lnSpc>
                <a:spcPct val="100000"/>
              </a:lnSpc>
              <a:spcBef>
                <a:spcPts val="0"/>
              </a:spcBef>
              <a:spcAft>
                <a:spcPts val="400"/>
              </a:spcAft>
              <a:buClr>
                <a:schemeClr val="tx2"/>
              </a:buClr>
              <a:buFont typeface="Arial" panose="020B0604020202020204" pitchFamily="34" charset="0"/>
              <a:buChar char="•"/>
              <a:defRPr sz="1800" kern="1200">
                <a:solidFill>
                  <a:schemeClr val="accent2"/>
                </a:solidFill>
                <a:latin typeface="+mn-lt"/>
                <a:ea typeface="+mn-ea"/>
                <a:cs typeface="+mn-cs"/>
              </a:defRPr>
            </a:lvl1pPr>
            <a:lvl2pPr marL="449263" indent="-268288" algn="l" defTabSz="914400" rtl="0" eaLnBrk="1" latinLnBrk="0" hangingPunct="1">
              <a:lnSpc>
                <a:spcPct val="100000"/>
              </a:lnSpc>
              <a:spcBef>
                <a:spcPts val="0"/>
              </a:spcBef>
              <a:spcAft>
                <a:spcPts val="400"/>
              </a:spcAft>
              <a:buClr>
                <a:schemeClr val="tx2"/>
              </a:buClr>
              <a:buFont typeface="Arial" panose="020B0604020202020204" pitchFamily="34" charset="0"/>
              <a:buChar char="–"/>
              <a:defRPr sz="1800" kern="1200">
                <a:solidFill>
                  <a:schemeClr val="accent2"/>
                </a:solidFill>
                <a:latin typeface="+mn-lt"/>
                <a:ea typeface="+mn-ea"/>
                <a:cs typeface="+mn-cs"/>
              </a:defRPr>
            </a:lvl2pPr>
            <a:lvl3pPr marL="663575" indent="-206375" algn="l" defTabSz="914400" rtl="0" eaLnBrk="1" latinLnBrk="0" hangingPunct="1">
              <a:lnSpc>
                <a:spcPct val="100000"/>
              </a:lnSpc>
              <a:spcBef>
                <a:spcPts val="0"/>
              </a:spcBef>
              <a:spcAft>
                <a:spcPts val="400"/>
              </a:spcAft>
              <a:buClr>
                <a:schemeClr val="tx2"/>
              </a:buClr>
              <a:buFont typeface="Arial" panose="020B0604020202020204" pitchFamily="34" charset="0"/>
              <a:buChar char="•"/>
              <a:defRPr sz="1800" kern="1200">
                <a:solidFill>
                  <a:schemeClr val="accent2"/>
                </a:solidFill>
                <a:latin typeface="+mn-lt"/>
                <a:ea typeface="+mn-ea"/>
                <a:cs typeface="+mn-cs"/>
              </a:defRPr>
            </a:lvl3pPr>
            <a:lvl4pPr marL="922338" indent="-266700" algn="l" defTabSz="914400" rtl="0" eaLnBrk="1" latinLnBrk="0" hangingPunct="1">
              <a:lnSpc>
                <a:spcPct val="100000"/>
              </a:lnSpc>
              <a:spcBef>
                <a:spcPts val="0"/>
              </a:spcBef>
              <a:spcAft>
                <a:spcPts val="400"/>
              </a:spcAft>
              <a:buClr>
                <a:schemeClr val="tx2"/>
              </a:buClr>
              <a:buFont typeface="Arial" panose="020B0604020202020204" pitchFamily="34" charset="0"/>
              <a:buChar char="–"/>
              <a:defRPr sz="1800" kern="1200">
                <a:solidFill>
                  <a:schemeClr val="accent2"/>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800"/>
              </a:spcAft>
              <a:buClr>
                <a:srgbClr val="3F4444"/>
              </a:buClr>
              <a:buSzTx/>
              <a:buFont typeface="Arial" panose="020B0604020202020204" pitchFamily="34" charset="0"/>
              <a:buNone/>
              <a:tabLst/>
              <a:defRPr/>
            </a:pPr>
            <a:endParaRPr kumimoji="0" lang="en-US" sz="1467" b="0" i="0" u="none" strike="noStrike" kern="1200" cap="none" spc="0" normalizeH="0" baseline="0" noProof="0">
              <a:ln>
                <a:noFill/>
              </a:ln>
              <a:solidFill>
                <a:srgbClr val="3F4444"/>
              </a:solidFill>
              <a:effectLst/>
              <a:uLnTx/>
              <a:uFillTx/>
              <a:latin typeface="Aptos Display" panose="02110004020202020204"/>
              <a:ea typeface="+mn-ea"/>
              <a:cs typeface="Arial" panose="020B0604020202020204" pitchFamily="34" charset="0"/>
            </a:endParaRPr>
          </a:p>
        </p:txBody>
      </p:sp>
      <p:sp>
        <p:nvSpPr>
          <p:cNvPr id="103" name="Rectangle: Top Corners Rounded 102">
            <a:extLst>
              <a:ext uri="{FF2B5EF4-FFF2-40B4-BE49-F238E27FC236}">
                <a16:creationId xmlns:a16="http://schemas.microsoft.com/office/drawing/2014/main" id="{FB105BFE-3BF6-A618-35CF-E9737909B7AC}"/>
              </a:ext>
            </a:extLst>
          </p:cNvPr>
          <p:cNvSpPr/>
          <p:nvPr/>
        </p:nvSpPr>
        <p:spPr>
          <a:xfrm>
            <a:off x="7629525" y="1358899"/>
            <a:ext cx="3571876" cy="431801"/>
          </a:xfrm>
          <a:prstGeom prst="round2SameRect">
            <a:avLst>
              <a:gd name="adj1" fmla="val 23325"/>
              <a:gd name="adj2" fmla="val 0"/>
            </a:avLst>
          </a:prstGeom>
          <a:solidFill>
            <a:schemeClr val="tx1">
              <a:lumMod val="65000"/>
              <a:lumOff val="35000"/>
            </a:schemeClr>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HER2 IHC 3+ and 2+ prevalence</a:t>
            </a:r>
          </a:p>
        </p:txBody>
      </p:sp>
      <p:sp>
        <p:nvSpPr>
          <p:cNvPr id="108" name="Oval 107">
            <a:extLst>
              <a:ext uri="{FF2B5EF4-FFF2-40B4-BE49-F238E27FC236}">
                <a16:creationId xmlns:a16="http://schemas.microsoft.com/office/drawing/2014/main" id="{C55B2A42-A77B-8260-107A-EFC10EC87C42}"/>
              </a:ext>
            </a:extLst>
          </p:cNvPr>
          <p:cNvSpPr>
            <a:spLocks noChangeAspect="1"/>
          </p:cNvSpPr>
          <p:nvPr/>
        </p:nvSpPr>
        <p:spPr>
          <a:xfrm>
            <a:off x="8033396" y="4206553"/>
            <a:ext cx="936000" cy="936000"/>
          </a:xfrm>
          <a:prstGeom prst="ellipse">
            <a:avLst/>
          </a:prstGeom>
          <a:solidFill>
            <a:schemeClr val="accent1">
              <a:lumMod val="60000"/>
              <a:lumOff val="40000"/>
            </a:schemeClr>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Display" panose="02110004020202020204"/>
              <a:ea typeface="+mn-ea"/>
              <a:cs typeface="+mn-cs"/>
            </a:endParaRPr>
          </a:p>
        </p:txBody>
      </p:sp>
      <p:sp>
        <p:nvSpPr>
          <p:cNvPr id="109" name="Oval 108">
            <a:extLst>
              <a:ext uri="{FF2B5EF4-FFF2-40B4-BE49-F238E27FC236}">
                <a16:creationId xmlns:a16="http://schemas.microsoft.com/office/drawing/2014/main" id="{B339D27A-0EA9-F610-BA38-115EE37A97AC}"/>
              </a:ext>
            </a:extLst>
          </p:cNvPr>
          <p:cNvSpPr>
            <a:spLocks noChangeAspect="1"/>
          </p:cNvSpPr>
          <p:nvPr/>
        </p:nvSpPr>
        <p:spPr>
          <a:xfrm>
            <a:off x="8033396" y="3088724"/>
            <a:ext cx="936000" cy="936000"/>
          </a:xfrm>
          <a:prstGeom prst="ellipse">
            <a:avLst/>
          </a:prstGeom>
          <a:solidFill>
            <a:schemeClr val="accent5"/>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Display" panose="02110004020202020204"/>
              <a:ea typeface="+mn-ea"/>
              <a:cs typeface="+mn-cs"/>
            </a:endParaRPr>
          </a:p>
        </p:txBody>
      </p:sp>
      <p:grpSp>
        <p:nvGrpSpPr>
          <p:cNvPr id="11" name="Group 10">
            <a:extLst>
              <a:ext uri="{FF2B5EF4-FFF2-40B4-BE49-F238E27FC236}">
                <a16:creationId xmlns:a16="http://schemas.microsoft.com/office/drawing/2014/main" id="{A337910D-4935-52A3-72E1-AF90EE0F11E5}"/>
              </a:ext>
            </a:extLst>
          </p:cNvPr>
          <p:cNvGrpSpPr/>
          <p:nvPr/>
        </p:nvGrpSpPr>
        <p:grpSpPr>
          <a:xfrm>
            <a:off x="10060450" y="4224553"/>
            <a:ext cx="900000" cy="900000"/>
            <a:chOff x="10516507" y="4143375"/>
            <a:chExt cx="900000" cy="900000"/>
          </a:xfrm>
        </p:grpSpPr>
        <p:sp>
          <p:nvSpPr>
            <p:cNvPr id="111" name="Oval 110">
              <a:extLst>
                <a:ext uri="{FF2B5EF4-FFF2-40B4-BE49-F238E27FC236}">
                  <a16:creationId xmlns:a16="http://schemas.microsoft.com/office/drawing/2014/main" id="{9F308A3C-3FDC-797C-88FF-5C0A0FC0319A}"/>
                </a:ext>
              </a:extLst>
            </p:cNvPr>
            <p:cNvSpPr>
              <a:spLocks noChangeAspect="1"/>
            </p:cNvSpPr>
            <p:nvPr/>
          </p:nvSpPr>
          <p:spPr>
            <a:xfrm>
              <a:off x="10516507" y="4143375"/>
              <a:ext cx="900000" cy="900000"/>
            </a:xfrm>
            <a:prstGeom prst="ellipse">
              <a:avLst/>
            </a:prstGeom>
            <a:solidFill>
              <a:schemeClr val="accent1">
                <a:lumMod val="60000"/>
                <a:lumOff val="40000"/>
              </a:schemeClr>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endParaRPr>
            </a:p>
          </p:txBody>
        </p:sp>
        <p:sp>
          <p:nvSpPr>
            <p:cNvPr id="116" name="Oval 115">
              <a:extLst>
                <a:ext uri="{FF2B5EF4-FFF2-40B4-BE49-F238E27FC236}">
                  <a16:creationId xmlns:a16="http://schemas.microsoft.com/office/drawing/2014/main" id="{5AA27E66-0794-6BAC-BAD6-D82023604D4C}"/>
                </a:ext>
              </a:extLst>
            </p:cNvPr>
            <p:cNvSpPr>
              <a:spLocks noChangeAspect="1"/>
            </p:cNvSpPr>
            <p:nvPr/>
          </p:nvSpPr>
          <p:spPr>
            <a:xfrm>
              <a:off x="10573657" y="4200525"/>
              <a:ext cx="792002" cy="792000"/>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rPr>
                <a:t>IHC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8–18%</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10,11</a:t>
              </a:r>
            </a:p>
          </p:txBody>
        </p:sp>
      </p:grpSp>
      <p:grpSp>
        <p:nvGrpSpPr>
          <p:cNvPr id="10" name="Group 9">
            <a:extLst>
              <a:ext uri="{FF2B5EF4-FFF2-40B4-BE49-F238E27FC236}">
                <a16:creationId xmlns:a16="http://schemas.microsoft.com/office/drawing/2014/main" id="{271C8457-F8A7-0457-3CD1-472535FDFAC7}"/>
              </a:ext>
            </a:extLst>
          </p:cNvPr>
          <p:cNvGrpSpPr/>
          <p:nvPr/>
        </p:nvGrpSpPr>
        <p:grpSpPr>
          <a:xfrm>
            <a:off x="9087122" y="4224553"/>
            <a:ext cx="900000" cy="900000"/>
            <a:chOff x="7703330" y="4143375"/>
            <a:chExt cx="900000" cy="900000"/>
          </a:xfrm>
        </p:grpSpPr>
        <p:sp>
          <p:nvSpPr>
            <p:cNvPr id="105" name="Oval 104">
              <a:extLst>
                <a:ext uri="{FF2B5EF4-FFF2-40B4-BE49-F238E27FC236}">
                  <a16:creationId xmlns:a16="http://schemas.microsoft.com/office/drawing/2014/main" id="{AF217AB4-A481-A4AC-B886-9911B5227092}"/>
                </a:ext>
              </a:extLst>
            </p:cNvPr>
            <p:cNvSpPr>
              <a:spLocks noChangeAspect="1"/>
            </p:cNvSpPr>
            <p:nvPr/>
          </p:nvSpPr>
          <p:spPr>
            <a:xfrm>
              <a:off x="7703330" y="4143375"/>
              <a:ext cx="900000" cy="900000"/>
            </a:xfrm>
            <a:prstGeom prst="ellipse">
              <a:avLst/>
            </a:prstGeom>
            <a:solidFill>
              <a:schemeClr val="accent1">
                <a:lumMod val="60000"/>
                <a:lumOff val="40000"/>
              </a:schemeClr>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endParaRPr>
            </a:p>
          </p:txBody>
        </p:sp>
        <p:sp>
          <p:nvSpPr>
            <p:cNvPr id="110" name="Oval 109">
              <a:extLst>
                <a:ext uri="{FF2B5EF4-FFF2-40B4-BE49-F238E27FC236}">
                  <a16:creationId xmlns:a16="http://schemas.microsoft.com/office/drawing/2014/main" id="{4F64EAC2-24C8-F699-D02B-D769222C2AC4}"/>
                </a:ext>
              </a:extLst>
            </p:cNvPr>
            <p:cNvSpPr>
              <a:spLocks noChangeAspect="1"/>
            </p:cNvSpPr>
            <p:nvPr/>
          </p:nvSpPr>
          <p:spPr>
            <a:xfrm>
              <a:off x="7760480" y="4200525"/>
              <a:ext cx="792002" cy="792000"/>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rPr>
                <a:t>IHC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2–5%</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1,10</a:t>
              </a:r>
            </a:p>
          </p:txBody>
        </p:sp>
      </p:grpSp>
      <p:sp>
        <p:nvSpPr>
          <p:cNvPr id="117" name="TextBox 116">
            <a:extLst>
              <a:ext uri="{FF2B5EF4-FFF2-40B4-BE49-F238E27FC236}">
                <a16:creationId xmlns:a16="http://schemas.microsoft.com/office/drawing/2014/main" id="{84761031-0780-9AEA-EA8A-65717C8C8192}"/>
              </a:ext>
            </a:extLst>
          </p:cNvPr>
          <p:cNvSpPr txBox="1"/>
          <p:nvPr/>
        </p:nvSpPr>
        <p:spPr>
          <a:xfrm rot="16200000">
            <a:off x="7121366" y="2265330"/>
            <a:ext cx="1457326"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rPr>
              <a:t>Endometrial</a:t>
            </a:r>
            <a:endParaRPr kumimoji="0" lang="en-GB" sz="1600" b="0" i="0" u="none" strike="noStrike" kern="1200" cap="none" spc="0" normalizeH="0" baseline="30000" noProof="0">
              <a:ln>
                <a:noFill/>
              </a:ln>
              <a:solidFill>
                <a:srgbClr val="0E2841"/>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2923D835-2978-95F5-FF33-FF5A01F8525F}"/>
              </a:ext>
            </a:extLst>
          </p:cNvPr>
          <p:cNvSpPr txBox="1"/>
          <p:nvPr/>
        </p:nvSpPr>
        <p:spPr>
          <a:xfrm rot="16200000">
            <a:off x="7148353" y="4536136"/>
            <a:ext cx="1403352"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rPr>
              <a:t>Ovarian</a:t>
            </a:r>
            <a:endParaRPr kumimoji="0" lang="en-GB" sz="1600" b="0" i="0" u="none" strike="noStrike" kern="1200" cap="none" spc="0" normalizeH="0" baseline="30000" noProof="0">
              <a:ln>
                <a:noFill/>
              </a:ln>
              <a:solidFill>
                <a:srgbClr val="156082">
                  <a:lumMod val="60000"/>
                  <a:lumOff val="40000"/>
                </a:srgbClr>
              </a:solidFill>
              <a:effectLst/>
              <a:uLnTx/>
              <a:uFillTx/>
              <a:latin typeface="Arial" panose="020B0604020202020204" pitchFamily="34" charset="0"/>
              <a:ea typeface="+mn-ea"/>
              <a:cs typeface="Arial" panose="020B0604020202020204" pitchFamily="34" charset="0"/>
            </a:endParaRPr>
          </a:p>
        </p:txBody>
      </p:sp>
      <p:sp>
        <p:nvSpPr>
          <p:cNvPr id="119" name="TextBox 118">
            <a:extLst>
              <a:ext uri="{FF2B5EF4-FFF2-40B4-BE49-F238E27FC236}">
                <a16:creationId xmlns:a16="http://schemas.microsoft.com/office/drawing/2014/main" id="{8A5AD5F8-4563-FBEC-F6D6-E4E334ED3CDE}"/>
              </a:ext>
            </a:extLst>
          </p:cNvPr>
          <p:cNvSpPr txBox="1"/>
          <p:nvPr/>
        </p:nvSpPr>
        <p:spPr>
          <a:xfrm rot="5400000" flipH="1" flipV="1">
            <a:off x="7148353" y="3452460"/>
            <a:ext cx="1403352"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a:ln>
                  <a:noFill/>
                </a:ln>
                <a:solidFill>
                  <a:srgbClr val="A02B93"/>
                </a:solidFill>
                <a:effectLst/>
                <a:uLnTx/>
                <a:uFillTx/>
                <a:latin typeface="Arial" panose="020B0604020202020204" pitchFamily="34" charset="0"/>
                <a:ea typeface="+mn-ea"/>
                <a:cs typeface="Arial" panose="020B0604020202020204" pitchFamily="34" charset="0"/>
              </a:rPr>
              <a:t>Cervical</a:t>
            </a:r>
            <a:endParaRPr kumimoji="0" lang="en-GB" sz="1600" b="0" i="0" u="none" strike="noStrike" kern="1200" cap="none" spc="0" normalizeH="0" baseline="30000" noProof="0">
              <a:ln>
                <a:noFill/>
              </a:ln>
              <a:solidFill>
                <a:srgbClr val="A02B93"/>
              </a:solidFill>
              <a:effectLst/>
              <a:uLnTx/>
              <a:uFillTx/>
              <a:latin typeface="Arial" panose="020B0604020202020204" pitchFamily="34" charset="0"/>
              <a:ea typeface="+mn-ea"/>
              <a:cs typeface="Arial" panose="020B0604020202020204" pitchFamily="34" charset="0"/>
            </a:endParaRPr>
          </a:p>
        </p:txBody>
      </p:sp>
      <p:grpSp>
        <p:nvGrpSpPr>
          <p:cNvPr id="9" name="Group 8">
            <a:extLst>
              <a:ext uri="{FF2B5EF4-FFF2-40B4-BE49-F238E27FC236}">
                <a16:creationId xmlns:a16="http://schemas.microsoft.com/office/drawing/2014/main" id="{943DC27B-842E-0F8C-AFED-3F81520B92E3}"/>
              </a:ext>
            </a:extLst>
          </p:cNvPr>
          <p:cNvGrpSpPr/>
          <p:nvPr/>
        </p:nvGrpSpPr>
        <p:grpSpPr>
          <a:xfrm>
            <a:off x="10060450" y="1951575"/>
            <a:ext cx="900000" cy="900000"/>
            <a:chOff x="9062611" y="1963755"/>
            <a:chExt cx="900000" cy="900000"/>
          </a:xfrm>
        </p:grpSpPr>
        <p:sp>
          <p:nvSpPr>
            <p:cNvPr id="112" name="Oval 111">
              <a:extLst>
                <a:ext uri="{FF2B5EF4-FFF2-40B4-BE49-F238E27FC236}">
                  <a16:creationId xmlns:a16="http://schemas.microsoft.com/office/drawing/2014/main" id="{B758B2CD-2074-109C-8AF5-9E8433D061F4}"/>
                </a:ext>
              </a:extLst>
            </p:cNvPr>
            <p:cNvSpPr>
              <a:spLocks noChangeAspect="1"/>
            </p:cNvSpPr>
            <p:nvPr/>
          </p:nvSpPr>
          <p:spPr>
            <a:xfrm>
              <a:off x="9062611" y="1963755"/>
              <a:ext cx="900000" cy="900000"/>
            </a:xfrm>
            <a:prstGeom prst="ellipse">
              <a:avLst/>
            </a:prstGeom>
            <a:solidFill>
              <a:schemeClr val="tx2"/>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endParaRPr>
            </a:p>
          </p:txBody>
        </p:sp>
        <p:sp>
          <p:nvSpPr>
            <p:cNvPr id="126" name="Oval 125">
              <a:extLst>
                <a:ext uri="{FF2B5EF4-FFF2-40B4-BE49-F238E27FC236}">
                  <a16:creationId xmlns:a16="http://schemas.microsoft.com/office/drawing/2014/main" id="{CF76AFD0-F835-AE8E-CBA9-1283825CA375}"/>
                </a:ext>
              </a:extLst>
            </p:cNvPr>
            <p:cNvSpPr>
              <a:spLocks noChangeAspect="1"/>
            </p:cNvSpPr>
            <p:nvPr/>
          </p:nvSpPr>
          <p:spPr>
            <a:xfrm>
              <a:off x="9119761" y="2020906"/>
              <a:ext cx="792002" cy="792000"/>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rPr>
                <a:t>IHC 2+</a:t>
              </a:r>
              <a:br>
                <a:rPr kumimoji="0" lang="en-GB" sz="1200" b="1"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rPr>
              </a:b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13–39%</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5,8</a:t>
              </a:r>
            </a:p>
          </p:txBody>
        </p:sp>
      </p:grpSp>
      <p:grpSp>
        <p:nvGrpSpPr>
          <p:cNvPr id="7" name="Group 6">
            <a:extLst>
              <a:ext uri="{FF2B5EF4-FFF2-40B4-BE49-F238E27FC236}">
                <a16:creationId xmlns:a16="http://schemas.microsoft.com/office/drawing/2014/main" id="{00F8AEBC-2CF0-CCFB-292D-F0F3D1C8E348}"/>
              </a:ext>
            </a:extLst>
          </p:cNvPr>
          <p:cNvGrpSpPr/>
          <p:nvPr/>
        </p:nvGrpSpPr>
        <p:grpSpPr>
          <a:xfrm>
            <a:off x="9087122" y="1951575"/>
            <a:ext cx="900000" cy="900000"/>
            <a:chOff x="8005082" y="1963755"/>
            <a:chExt cx="900000" cy="900000"/>
          </a:xfrm>
        </p:grpSpPr>
        <p:sp>
          <p:nvSpPr>
            <p:cNvPr id="106" name="Oval 105">
              <a:extLst>
                <a:ext uri="{FF2B5EF4-FFF2-40B4-BE49-F238E27FC236}">
                  <a16:creationId xmlns:a16="http://schemas.microsoft.com/office/drawing/2014/main" id="{ACAFD966-0F06-7283-5D02-91EB1C04EAE3}"/>
                </a:ext>
              </a:extLst>
            </p:cNvPr>
            <p:cNvSpPr>
              <a:spLocks noChangeAspect="1"/>
            </p:cNvSpPr>
            <p:nvPr/>
          </p:nvSpPr>
          <p:spPr>
            <a:xfrm>
              <a:off x="8005082" y="1963755"/>
              <a:ext cx="900000" cy="900000"/>
            </a:xfrm>
            <a:prstGeom prst="ellipse">
              <a:avLst/>
            </a:prstGeom>
            <a:solidFill>
              <a:schemeClr val="tx2"/>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endParaRPr>
            </a:p>
          </p:txBody>
        </p:sp>
        <p:sp>
          <p:nvSpPr>
            <p:cNvPr id="125" name="Oval 124">
              <a:extLst>
                <a:ext uri="{FF2B5EF4-FFF2-40B4-BE49-F238E27FC236}">
                  <a16:creationId xmlns:a16="http://schemas.microsoft.com/office/drawing/2014/main" id="{84A59854-C626-C28E-8B11-989C42688BEA}"/>
                </a:ext>
              </a:extLst>
            </p:cNvPr>
            <p:cNvSpPr>
              <a:spLocks noChangeAspect="1"/>
            </p:cNvSpPr>
            <p:nvPr/>
          </p:nvSpPr>
          <p:spPr>
            <a:xfrm>
              <a:off x="8062232" y="2020906"/>
              <a:ext cx="792002" cy="792000"/>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0E2841"/>
                  </a:solidFill>
                  <a:effectLst/>
                  <a:uLnTx/>
                  <a:uFillTx/>
                  <a:latin typeface="Arial" panose="020B0604020202020204" pitchFamily="34" charset="0"/>
                  <a:ea typeface="+mn-ea"/>
                  <a:cs typeface="Arial" panose="020B0604020202020204" pitchFamily="34" charset="0"/>
                </a:rPr>
                <a:t>IHC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6–17%</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5,8</a:t>
              </a:r>
            </a:p>
          </p:txBody>
        </p:sp>
      </p:grpSp>
      <p:pic>
        <p:nvPicPr>
          <p:cNvPr id="127" name="Graphic 126">
            <a:extLst>
              <a:ext uri="{FF2B5EF4-FFF2-40B4-BE49-F238E27FC236}">
                <a16:creationId xmlns:a16="http://schemas.microsoft.com/office/drawing/2014/main" id="{B63580C0-39E8-510D-03FC-A7FABC5865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112894" y="3292784"/>
            <a:ext cx="777004" cy="583866"/>
          </a:xfrm>
          <a:prstGeom prst="rect">
            <a:avLst/>
          </a:prstGeom>
        </p:spPr>
      </p:pic>
      <p:grpSp>
        <p:nvGrpSpPr>
          <p:cNvPr id="3" name="Group 2">
            <a:extLst>
              <a:ext uri="{FF2B5EF4-FFF2-40B4-BE49-F238E27FC236}">
                <a16:creationId xmlns:a16="http://schemas.microsoft.com/office/drawing/2014/main" id="{E1B627D4-EB11-C0B0-74AB-A26B04C29907}"/>
              </a:ext>
            </a:extLst>
          </p:cNvPr>
          <p:cNvGrpSpPr/>
          <p:nvPr/>
        </p:nvGrpSpPr>
        <p:grpSpPr>
          <a:xfrm>
            <a:off x="10060450" y="3106724"/>
            <a:ext cx="900000" cy="900000"/>
            <a:chOff x="9691593" y="3090863"/>
            <a:chExt cx="900000" cy="900000"/>
          </a:xfrm>
        </p:grpSpPr>
        <p:sp>
          <p:nvSpPr>
            <p:cNvPr id="102" name="Oval 101">
              <a:extLst>
                <a:ext uri="{FF2B5EF4-FFF2-40B4-BE49-F238E27FC236}">
                  <a16:creationId xmlns:a16="http://schemas.microsoft.com/office/drawing/2014/main" id="{0ADA4C1E-29CC-60EC-CADD-FDFDCAC9685F}"/>
                </a:ext>
              </a:extLst>
            </p:cNvPr>
            <p:cNvSpPr>
              <a:spLocks noChangeAspect="1"/>
            </p:cNvSpPr>
            <p:nvPr/>
          </p:nvSpPr>
          <p:spPr>
            <a:xfrm flipH="1">
              <a:off x="9691593" y="3090863"/>
              <a:ext cx="900000" cy="900000"/>
            </a:xfrm>
            <a:prstGeom prst="ellipse">
              <a:avLst/>
            </a:prstGeom>
            <a:solidFill>
              <a:schemeClr val="accent5"/>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A02B93"/>
                </a:solidFill>
                <a:effectLst/>
                <a:uLnTx/>
                <a:uFillTx/>
                <a:latin typeface="Arial" panose="020B0604020202020204" pitchFamily="34" charset="0"/>
                <a:ea typeface="+mn-ea"/>
                <a:cs typeface="Arial" panose="020B0604020202020204" pitchFamily="34" charset="0"/>
              </a:endParaRPr>
            </a:p>
          </p:txBody>
        </p:sp>
        <p:sp>
          <p:nvSpPr>
            <p:cNvPr id="130" name="Oval 129">
              <a:extLst>
                <a:ext uri="{FF2B5EF4-FFF2-40B4-BE49-F238E27FC236}">
                  <a16:creationId xmlns:a16="http://schemas.microsoft.com/office/drawing/2014/main" id="{49880DC4-738C-26B6-586F-24BC214C4C4B}"/>
                </a:ext>
              </a:extLst>
            </p:cNvPr>
            <p:cNvSpPr>
              <a:spLocks noChangeAspect="1"/>
            </p:cNvSpPr>
            <p:nvPr/>
          </p:nvSpPr>
          <p:spPr>
            <a:xfrm flipH="1">
              <a:off x="9748741" y="3148013"/>
              <a:ext cx="792000" cy="791998"/>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A02B93"/>
                  </a:solidFill>
                  <a:effectLst/>
                  <a:uLnTx/>
                  <a:uFillTx/>
                  <a:latin typeface="Arial" panose="020B0604020202020204" pitchFamily="34" charset="0"/>
                  <a:ea typeface="+mn-ea"/>
                  <a:cs typeface="Arial" panose="020B0604020202020204" pitchFamily="34" charset="0"/>
                </a:rPr>
                <a:t>IHC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18%</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9</a:t>
              </a:r>
            </a:p>
          </p:txBody>
        </p:sp>
      </p:grpSp>
      <p:grpSp>
        <p:nvGrpSpPr>
          <p:cNvPr id="2" name="Group 1">
            <a:extLst>
              <a:ext uri="{FF2B5EF4-FFF2-40B4-BE49-F238E27FC236}">
                <a16:creationId xmlns:a16="http://schemas.microsoft.com/office/drawing/2014/main" id="{E48DEF2B-EBE0-2773-CD8C-076430FEE917}"/>
              </a:ext>
            </a:extLst>
          </p:cNvPr>
          <p:cNvGrpSpPr/>
          <p:nvPr/>
        </p:nvGrpSpPr>
        <p:grpSpPr>
          <a:xfrm>
            <a:off x="9087122" y="3106724"/>
            <a:ext cx="900000" cy="900000"/>
            <a:chOff x="8754163" y="3090863"/>
            <a:chExt cx="900000" cy="900000"/>
          </a:xfrm>
        </p:grpSpPr>
        <p:sp>
          <p:nvSpPr>
            <p:cNvPr id="100" name="Oval 99">
              <a:extLst>
                <a:ext uri="{FF2B5EF4-FFF2-40B4-BE49-F238E27FC236}">
                  <a16:creationId xmlns:a16="http://schemas.microsoft.com/office/drawing/2014/main" id="{EFECF98F-D84D-698A-E88C-3F015F038699}"/>
                </a:ext>
              </a:extLst>
            </p:cNvPr>
            <p:cNvSpPr>
              <a:spLocks noChangeAspect="1"/>
            </p:cNvSpPr>
            <p:nvPr/>
          </p:nvSpPr>
          <p:spPr>
            <a:xfrm flipH="1">
              <a:off x="8754163" y="3090863"/>
              <a:ext cx="900000" cy="900000"/>
            </a:xfrm>
            <a:prstGeom prst="ellipse">
              <a:avLst/>
            </a:prstGeom>
            <a:solidFill>
              <a:schemeClr val="accent5"/>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A02B93"/>
                </a:solidFill>
                <a:effectLst/>
                <a:uLnTx/>
                <a:uFillTx/>
                <a:latin typeface="Arial" panose="020B0604020202020204" pitchFamily="34" charset="0"/>
                <a:ea typeface="+mn-ea"/>
                <a:cs typeface="Arial" panose="020B0604020202020204" pitchFamily="34" charset="0"/>
              </a:endParaRPr>
            </a:p>
          </p:txBody>
        </p:sp>
        <p:sp>
          <p:nvSpPr>
            <p:cNvPr id="129" name="Oval 128">
              <a:extLst>
                <a:ext uri="{FF2B5EF4-FFF2-40B4-BE49-F238E27FC236}">
                  <a16:creationId xmlns:a16="http://schemas.microsoft.com/office/drawing/2014/main" id="{4AE782B7-11EE-8ABE-5B3C-80C7D019CA74}"/>
                </a:ext>
              </a:extLst>
            </p:cNvPr>
            <p:cNvSpPr>
              <a:spLocks noChangeAspect="1"/>
            </p:cNvSpPr>
            <p:nvPr/>
          </p:nvSpPr>
          <p:spPr>
            <a:xfrm flipH="1">
              <a:off x="8811311" y="3148013"/>
              <a:ext cx="792000" cy="791998"/>
            </a:xfrm>
            <a:prstGeom prst="ellipse">
              <a:avLst/>
            </a:prstGeom>
            <a:solidFill>
              <a:srgbClr val="FFFFFF"/>
            </a:solidFill>
            <a:ln w="9525" cap="flat" cmpd="sng" algn="ctr">
              <a:noFill/>
              <a:prstDash val="soli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srgbClr val="A02B93"/>
                  </a:solidFill>
                  <a:effectLst/>
                  <a:uLnTx/>
                  <a:uFillTx/>
                  <a:latin typeface="Arial" panose="020B0604020202020204" pitchFamily="34" charset="0"/>
                  <a:ea typeface="+mn-ea"/>
                  <a:cs typeface="Arial" panose="020B0604020202020204" pitchFamily="34" charset="0"/>
                </a:rPr>
                <a:t>IHC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4–11%</a:t>
              </a:r>
              <a:r>
                <a:rPr kumimoji="0" lang="en-GB" sz="1200" b="0" i="0" u="none" strike="noStrike" kern="0" cap="none" spc="0" normalizeH="0" baseline="30000" noProof="0">
                  <a:ln>
                    <a:noFill/>
                  </a:ln>
                  <a:solidFill>
                    <a:prstClr val="black"/>
                  </a:solidFill>
                  <a:effectLst/>
                  <a:uLnTx/>
                  <a:uFillTx/>
                  <a:latin typeface="Arial" panose="020B0604020202020204" pitchFamily="34" charset="0"/>
                  <a:ea typeface="+mn-ea"/>
                  <a:cs typeface="Arial" panose="020B0604020202020204" pitchFamily="34" charset="0"/>
                </a:rPr>
                <a:t>1,9</a:t>
              </a:r>
            </a:p>
          </p:txBody>
        </p:sp>
      </p:grpSp>
      <p:pic>
        <p:nvPicPr>
          <p:cNvPr id="131" name="Graphic 130">
            <a:extLst>
              <a:ext uri="{FF2B5EF4-FFF2-40B4-BE49-F238E27FC236}">
                <a16:creationId xmlns:a16="http://schemas.microsoft.com/office/drawing/2014/main" id="{63D86E78-CE4D-E0D9-D55F-27839BE2276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14911" y="4412129"/>
            <a:ext cx="772971" cy="580835"/>
          </a:xfrm>
          <a:prstGeom prst="rect">
            <a:avLst/>
          </a:prstGeom>
        </p:spPr>
      </p:pic>
      <p:sp>
        <p:nvSpPr>
          <p:cNvPr id="107" name="Oval 106">
            <a:extLst>
              <a:ext uri="{FF2B5EF4-FFF2-40B4-BE49-F238E27FC236}">
                <a16:creationId xmlns:a16="http://schemas.microsoft.com/office/drawing/2014/main" id="{27F1D149-1523-28C8-BBA0-D7EFE4F24D77}"/>
              </a:ext>
            </a:extLst>
          </p:cNvPr>
          <p:cNvSpPr>
            <a:spLocks noChangeAspect="1"/>
          </p:cNvSpPr>
          <p:nvPr/>
        </p:nvSpPr>
        <p:spPr>
          <a:xfrm>
            <a:off x="8033396" y="1933575"/>
            <a:ext cx="936000" cy="936000"/>
          </a:xfrm>
          <a:prstGeom prst="ellipse">
            <a:avLst/>
          </a:prstGeom>
          <a:solidFill>
            <a:schemeClr val="tx2"/>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ptos Display" panose="02110004020202020204"/>
              <a:ea typeface="+mn-ea"/>
              <a:cs typeface="+mn-cs"/>
            </a:endParaRPr>
          </a:p>
        </p:txBody>
      </p:sp>
      <p:pic>
        <p:nvPicPr>
          <p:cNvPr id="123" name="Graphic 122">
            <a:extLst>
              <a:ext uri="{FF2B5EF4-FFF2-40B4-BE49-F238E27FC236}">
                <a16:creationId xmlns:a16="http://schemas.microsoft.com/office/drawing/2014/main" id="{0A6730D3-3C70-F8C3-6D94-577D916C063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113038" y="2137743"/>
            <a:ext cx="776716" cy="583650"/>
          </a:xfrm>
          <a:prstGeom prst="rect">
            <a:avLst/>
          </a:prstGeom>
        </p:spPr>
      </p:pic>
      <p:sp>
        <p:nvSpPr>
          <p:cNvPr id="12" name="TextBox 11">
            <a:extLst>
              <a:ext uri="{FF2B5EF4-FFF2-40B4-BE49-F238E27FC236}">
                <a16:creationId xmlns:a16="http://schemas.microsoft.com/office/drawing/2014/main" id="{77A913F6-0804-1335-1661-0F3F9949C882}"/>
              </a:ext>
            </a:extLst>
          </p:cNvPr>
          <p:cNvSpPr txBox="1"/>
          <p:nvPr/>
        </p:nvSpPr>
        <p:spPr>
          <a:xfrm>
            <a:off x="2584466" y="6512542"/>
            <a:ext cx="9501809" cy="30777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ptos" panose="02110004020202020204"/>
                <a:ea typeface="+mn-ea"/>
                <a:cs typeface="+mn-cs"/>
              </a:rPr>
              <a:t>Makker</a:t>
            </a: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 et al. SGO 2024</a:t>
            </a:r>
          </a:p>
        </p:txBody>
      </p:sp>
    </p:spTree>
    <p:custDataLst>
      <p:tags r:id="rId1"/>
    </p:custDataLst>
    <p:extLst>
      <p:ext uri="{BB962C8B-B14F-4D97-AF65-F5344CB8AC3E}">
        <p14:creationId xmlns:p14="http://schemas.microsoft.com/office/powerpoint/2010/main" val="213078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5AA762-339F-9181-5B5B-56566B45F3F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EE8C510-9848-C1FA-1D25-75B0F88477CD}"/>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B428BEEE-424D-BAEB-7753-BCCEF7982644}"/>
              </a:ext>
            </a:extLst>
          </p:cNvPr>
          <p:cNvSpPr>
            <a:spLocks noGrp="1"/>
          </p:cNvSpPr>
          <p:nvPr>
            <p:ph idx="1"/>
          </p:nvPr>
        </p:nvSpPr>
        <p:spPr>
          <a:xfrm>
            <a:off x="912286" y="1268760"/>
            <a:ext cx="10358967" cy="4799013"/>
          </a:xfrm>
        </p:spPr>
        <p:txBody>
          <a:bodyPr/>
          <a:lstStyle/>
          <a:p>
            <a:pPr marL="98425" indent="0">
              <a:buNone/>
            </a:pPr>
            <a:endParaRPr lang="en-US" dirty="0"/>
          </a:p>
          <a:p>
            <a:pPr marL="98425" indent="0">
              <a:buNone/>
            </a:pPr>
            <a:r>
              <a:rPr lang="en-US" dirty="0"/>
              <a:t>What are the most common toxicities observed with mirvetuximab soravtansine? What about tisotumab vedotin? </a:t>
            </a:r>
          </a:p>
          <a:p>
            <a:pPr marL="98425" indent="0">
              <a:buNone/>
            </a:pPr>
            <a:endParaRPr lang="en-US" dirty="0"/>
          </a:p>
          <a:p>
            <a:pPr marL="98425" indent="0">
              <a:buNone/>
            </a:pPr>
            <a:r>
              <a:rPr lang="en-US" dirty="0"/>
              <a:t>Does the side-effect profile of T-DXd differ when the agent is employed in gynecologic cancers versus breast cancer?</a:t>
            </a:r>
          </a:p>
        </p:txBody>
      </p:sp>
    </p:spTree>
    <p:extLst>
      <p:ext uri="{BB962C8B-B14F-4D97-AF65-F5344CB8AC3E}">
        <p14:creationId xmlns:p14="http://schemas.microsoft.com/office/powerpoint/2010/main" val="167922934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B565A1-8C0C-DCBB-62D9-8576C5E5887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9FF6165-0C92-158B-99FA-0DDD0AB803A2}"/>
              </a:ext>
            </a:extLst>
          </p:cNvPr>
          <p:cNvSpPr>
            <a:spLocks noGrp="1"/>
          </p:cNvSpPr>
          <p:nvPr>
            <p:ph type="ctrTitle"/>
          </p:nvPr>
        </p:nvSpPr>
        <p:spPr/>
        <p:txBody>
          <a:bodyPr>
            <a:noAutofit/>
          </a:bodyPr>
          <a:lstStyle/>
          <a:p>
            <a:r>
              <a:rPr lang="en-US" sz="2800" b="1" dirty="0"/>
              <a:t>Ocular Toxicities with ADCs</a:t>
            </a:r>
            <a:endParaRPr lang="en-US" sz="2800" dirty="0"/>
          </a:p>
        </p:txBody>
      </p:sp>
      <p:sp>
        <p:nvSpPr>
          <p:cNvPr id="3" name="Subtitle 2">
            <a:extLst>
              <a:ext uri="{FF2B5EF4-FFF2-40B4-BE49-F238E27FC236}">
                <a16:creationId xmlns:a16="http://schemas.microsoft.com/office/drawing/2014/main" id="{5056304F-45A3-84E3-7A46-935E86AF3C46}"/>
              </a:ext>
            </a:extLst>
          </p:cNvPr>
          <p:cNvSpPr>
            <a:spLocks noGrp="1"/>
          </p:cNvSpPr>
          <p:nvPr>
            <p:ph type="subTitle" idx="1"/>
          </p:nvPr>
        </p:nvSpPr>
        <p:spPr/>
        <p:txBody>
          <a:bodyPr/>
          <a:lstStyle/>
          <a:p>
            <a:r>
              <a:rPr lang="en-US" dirty="0"/>
              <a:t>Courtney Arn, APRN-CNP</a:t>
            </a:r>
          </a:p>
          <a:p>
            <a:r>
              <a:rPr lang="en-US" dirty="0"/>
              <a:t>The Ohio State University </a:t>
            </a:r>
          </a:p>
          <a:p>
            <a:endParaRPr lang="en-US" dirty="0"/>
          </a:p>
        </p:txBody>
      </p:sp>
    </p:spTree>
    <p:extLst>
      <p:ext uri="{BB962C8B-B14F-4D97-AF65-F5344CB8AC3E}">
        <p14:creationId xmlns:p14="http://schemas.microsoft.com/office/powerpoint/2010/main" val="373489405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BCC437-5BE6-A3EE-3D8B-36EC277EECE5}"/>
              </a:ext>
            </a:extLst>
          </p:cNvPr>
          <p:cNvSpPr>
            <a:spLocks noGrp="1"/>
          </p:cNvSpPr>
          <p:nvPr>
            <p:ph type="title"/>
          </p:nvPr>
        </p:nvSpPr>
        <p:spPr>
          <a:xfrm>
            <a:off x="2130775" y="953541"/>
            <a:ext cx="7729728" cy="1188720"/>
          </a:xfrm>
        </p:spPr>
        <p:txBody>
          <a:bodyPr/>
          <a:lstStyle/>
          <a:p>
            <a:r>
              <a:rPr lang="en-US" b="1" dirty="0"/>
              <a:t>Patient education </a:t>
            </a:r>
            <a:endParaRPr lang="en-US" dirty="0"/>
          </a:p>
        </p:txBody>
      </p:sp>
      <p:sp>
        <p:nvSpPr>
          <p:cNvPr id="3" name="Content Placeholder 2">
            <a:extLst>
              <a:ext uri="{FF2B5EF4-FFF2-40B4-BE49-F238E27FC236}">
                <a16:creationId xmlns:a16="http://schemas.microsoft.com/office/drawing/2014/main" id="{00028B53-4C81-4530-D12B-7A1E3A86946D}"/>
              </a:ext>
            </a:extLst>
          </p:cNvPr>
          <p:cNvSpPr>
            <a:spLocks noGrp="1"/>
          </p:cNvSpPr>
          <p:nvPr>
            <p:ph idx="1"/>
          </p:nvPr>
        </p:nvSpPr>
        <p:spPr/>
        <p:txBody>
          <a:bodyPr>
            <a:normAutofit/>
          </a:bodyPr>
          <a:lstStyle/>
          <a:p>
            <a:r>
              <a:rPr lang="en-US" sz="2200" dirty="0"/>
              <a:t>Expected ocular toxicities</a:t>
            </a:r>
          </a:p>
          <a:p>
            <a:r>
              <a:rPr lang="en-US" sz="2200" dirty="0"/>
              <a:t>Signs/symptoms to report immediately </a:t>
            </a:r>
          </a:p>
          <a:p>
            <a:r>
              <a:rPr lang="en-US" sz="2200" dirty="0"/>
              <a:t>Eye exams/Monitoring</a:t>
            </a:r>
          </a:p>
          <a:p>
            <a:r>
              <a:rPr lang="en-US" sz="2200" dirty="0"/>
              <a:t>Eye drops </a:t>
            </a:r>
          </a:p>
        </p:txBody>
      </p:sp>
    </p:spTree>
    <p:extLst>
      <p:ext uri="{BB962C8B-B14F-4D97-AF65-F5344CB8AC3E}">
        <p14:creationId xmlns:p14="http://schemas.microsoft.com/office/powerpoint/2010/main" val="189266931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BE5021-CC15-E486-AAA0-0C48BE17AFEB}"/>
              </a:ext>
            </a:extLst>
          </p:cNvPr>
          <p:cNvSpPr>
            <a:spLocks noGrp="1"/>
          </p:cNvSpPr>
          <p:nvPr>
            <p:ph type="title"/>
          </p:nvPr>
        </p:nvSpPr>
        <p:spPr/>
        <p:txBody>
          <a:bodyPr>
            <a:normAutofit/>
          </a:bodyPr>
          <a:lstStyle/>
          <a:p>
            <a:r>
              <a:rPr lang="en-US" dirty="0"/>
              <a:t>prophylactic Measures</a:t>
            </a:r>
            <a:br>
              <a:rPr lang="en-US" dirty="0"/>
            </a:br>
            <a:endParaRPr lang="en-US" dirty="0"/>
          </a:p>
        </p:txBody>
      </p:sp>
      <p:sp>
        <p:nvSpPr>
          <p:cNvPr id="3" name="Content Placeholder 2">
            <a:extLst>
              <a:ext uri="{FF2B5EF4-FFF2-40B4-BE49-F238E27FC236}">
                <a16:creationId xmlns:a16="http://schemas.microsoft.com/office/drawing/2014/main" id="{751A4CFD-42B8-0F6C-F1C9-97AAFA9CB63C}"/>
              </a:ext>
            </a:extLst>
          </p:cNvPr>
          <p:cNvSpPr>
            <a:spLocks noGrp="1"/>
          </p:cNvSpPr>
          <p:nvPr>
            <p:ph idx="1"/>
          </p:nvPr>
        </p:nvSpPr>
        <p:spPr/>
        <p:txBody>
          <a:bodyPr>
            <a:normAutofit/>
          </a:bodyPr>
          <a:lstStyle/>
          <a:p>
            <a:r>
              <a:rPr lang="en-US" sz="2200" dirty="0"/>
              <a:t>Baseline Ophthalmologic Evaluation</a:t>
            </a:r>
          </a:p>
          <a:p>
            <a:r>
              <a:rPr lang="en-US" sz="2200" dirty="0"/>
              <a:t>Preservative-Free Artificial Tears / Lubricating Drops</a:t>
            </a:r>
          </a:p>
          <a:p>
            <a:r>
              <a:rPr lang="en-US" sz="2200" dirty="0"/>
              <a:t>Topical Corticosteroid Eye Drops?</a:t>
            </a:r>
          </a:p>
          <a:p>
            <a:r>
              <a:rPr lang="en-US" sz="2200" dirty="0"/>
              <a:t>Vasoconstrictor Eye Drops </a:t>
            </a:r>
          </a:p>
          <a:p>
            <a:r>
              <a:rPr lang="en-US" sz="2200" dirty="0"/>
              <a:t>Cooling Eye Pads / Cold Compresses</a:t>
            </a:r>
          </a:p>
          <a:p>
            <a:r>
              <a:rPr lang="en-US" sz="2200" dirty="0"/>
              <a:t>Avoidance of Contact Lenses</a:t>
            </a:r>
          </a:p>
        </p:txBody>
      </p:sp>
    </p:spTree>
    <p:extLst>
      <p:ext uri="{BB962C8B-B14F-4D97-AF65-F5344CB8AC3E}">
        <p14:creationId xmlns:p14="http://schemas.microsoft.com/office/powerpoint/2010/main" val="388151110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9DD135-6541-5A24-23CD-000FA14A09AA}"/>
              </a:ext>
            </a:extLst>
          </p:cNvPr>
          <p:cNvSpPr>
            <a:spLocks noGrp="1"/>
          </p:cNvSpPr>
          <p:nvPr>
            <p:ph type="title"/>
          </p:nvPr>
        </p:nvSpPr>
        <p:spPr/>
        <p:txBody>
          <a:bodyPr/>
          <a:lstStyle/>
          <a:p>
            <a:r>
              <a:rPr lang="en-US" dirty="0"/>
              <a:t>Supportive care </a:t>
            </a:r>
          </a:p>
        </p:txBody>
      </p:sp>
      <p:sp>
        <p:nvSpPr>
          <p:cNvPr id="3" name="Content Placeholder 2">
            <a:extLst>
              <a:ext uri="{FF2B5EF4-FFF2-40B4-BE49-F238E27FC236}">
                <a16:creationId xmlns:a16="http://schemas.microsoft.com/office/drawing/2014/main" id="{DED8F5D5-D07F-E25E-951A-5A1FBF89F98D}"/>
              </a:ext>
            </a:extLst>
          </p:cNvPr>
          <p:cNvSpPr>
            <a:spLocks noGrp="1"/>
          </p:cNvSpPr>
          <p:nvPr>
            <p:ph idx="1"/>
          </p:nvPr>
        </p:nvSpPr>
        <p:spPr/>
        <p:txBody>
          <a:bodyPr>
            <a:normAutofit/>
          </a:bodyPr>
          <a:lstStyle/>
          <a:p>
            <a:r>
              <a:rPr lang="en-US" sz="2200" dirty="0"/>
              <a:t>Frequent Monitoring During Therapy</a:t>
            </a:r>
          </a:p>
          <a:p>
            <a:r>
              <a:rPr lang="en-US" sz="2200" dirty="0"/>
              <a:t>Dose Modification</a:t>
            </a:r>
          </a:p>
          <a:p>
            <a:r>
              <a:rPr lang="en-US" sz="2200" dirty="0"/>
              <a:t>Management of Dry Eye and Surface Disease</a:t>
            </a:r>
          </a:p>
          <a:p>
            <a:r>
              <a:rPr lang="en-US" sz="2200" dirty="0"/>
              <a:t>Multidisciplinary Care</a:t>
            </a:r>
          </a:p>
        </p:txBody>
      </p:sp>
    </p:spTree>
    <p:extLst>
      <p:ext uri="{BB962C8B-B14F-4D97-AF65-F5344CB8AC3E}">
        <p14:creationId xmlns:p14="http://schemas.microsoft.com/office/powerpoint/2010/main" val="2334146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6F2D44-01E2-591F-A7BB-D9B5CFE9D2AE}"/>
              </a:ext>
            </a:extLst>
          </p:cNvPr>
          <p:cNvSpPr>
            <a:spLocks noGrp="1"/>
          </p:cNvSpPr>
          <p:nvPr>
            <p:ph type="title"/>
          </p:nvPr>
        </p:nvSpPr>
        <p:spPr/>
        <p:txBody>
          <a:bodyPr/>
          <a:lstStyle/>
          <a:p>
            <a:r>
              <a:rPr lang="en-US" dirty="0"/>
              <a:t>interdisciplinary coordination with eye-care professionals</a:t>
            </a:r>
          </a:p>
        </p:txBody>
      </p:sp>
      <p:sp>
        <p:nvSpPr>
          <p:cNvPr id="3" name="Content Placeholder 2">
            <a:extLst>
              <a:ext uri="{FF2B5EF4-FFF2-40B4-BE49-F238E27FC236}">
                <a16:creationId xmlns:a16="http://schemas.microsoft.com/office/drawing/2014/main" id="{E674BEC3-6D7C-D138-518A-D70827756147}"/>
              </a:ext>
            </a:extLst>
          </p:cNvPr>
          <p:cNvSpPr>
            <a:spLocks noGrp="1"/>
          </p:cNvSpPr>
          <p:nvPr>
            <p:ph idx="1"/>
          </p:nvPr>
        </p:nvSpPr>
        <p:spPr/>
        <p:txBody>
          <a:bodyPr>
            <a:noAutofit/>
          </a:bodyPr>
          <a:lstStyle/>
          <a:p>
            <a:r>
              <a:rPr lang="en-US" sz="2200" dirty="0"/>
              <a:t>Baseline exams to identify pre-existing conditions / risk factors</a:t>
            </a:r>
          </a:p>
          <a:p>
            <a:r>
              <a:rPr lang="en-US" sz="2200" dirty="0"/>
              <a:t>Early Detection</a:t>
            </a:r>
          </a:p>
          <a:p>
            <a:r>
              <a:rPr lang="en-US" sz="2200" dirty="0"/>
              <a:t>Management</a:t>
            </a:r>
          </a:p>
          <a:p>
            <a:r>
              <a:rPr lang="en-US" sz="2200" dirty="0"/>
              <a:t>Dose Modification / Discontinuation</a:t>
            </a:r>
          </a:p>
          <a:p>
            <a:r>
              <a:rPr lang="en-US" sz="2200" dirty="0"/>
              <a:t>Long-Term follow-up if needed</a:t>
            </a:r>
          </a:p>
          <a:p>
            <a:r>
              <a:rPr lang="en-US" sz="2200" dirty="0"/>
              <a:t>Improved Patient Education / Communication </a:t>
            </a:r>
          </a:p>
          <a:p>
            <a:endParaRPr lang="en-US" sz="2200" dirty="0"/>
          </a:p>
        </p:txBody>
      </p:sp>
    </p:spTree>
    <p:extLst>
      <p:ext uri="{BB962C8B-B14F-4D97-AF65-F5344CB8AC3E}">
        <p14:creationId xmlns:p14="http://schemas.microsoft.com/office/powerpoint/2010/main" val="42264353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95159D31-4A58-4FB1-8325-F1354BF6E99C}"/>
            </a:ext>
          </a:extLst>
        </p:cNvPr>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1C95E39B-ABBF-04DE-820F-C589CCD3A6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12" name="Rectangle 11">
            <a:extLst>
              <a:ext uri="{FF2B5EF4-FFF2-40B4-BE49-F238E27FC236}">
                <a16:creationId xmlns:a16="http://schemas.microsoft.com/office/drawing/2014/main" id="{9AA9E9F1-1252-9EB2-DBC4-99A67DAB1C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54296" cy="6858000"/>
          </a:xfrm>
          <a:prstGeom prst="rect">
            <a:avLst/>
          </a:prstGeom>
          <a:solidFill>
            <a:schemeClr val="tx2"/>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Gill Sans MT" panose="020B0502020104020203"/>
              <a:ea typeface="+mn-ea"/>
              <a:cs typeface="+mn-cs"/>
            </a:endParaRPr>
          </a:p>
        </p:txBody>
      </p:sp>
      <p:sp>
        <p:nvSpPr>
          <p:cNvPr id="2" name="Title 1">
            <a:extLst>
              <a:ext uri="{FF2B5EF4-FFF2-40B4-BE49-F238E27FC236}">
                <a16:creationId xmlns:a16="http://schemas.microsoft.com/office/drawing/2014/main" id="{5681EAF6-64F6-841A-21F2-72845B0D65E5}"/>
              </a:ext>
            </a:extLst>
          </p:cNvPr>
          <p:cNvSpPr>
            <a:spLocks noGrp="1"/>
          </p:cNvSpPr>
          <p:nvPr>
            <p:ph type="title"/>
          </p:nvPr>
        </p:nvSpPr>
        <p:spPr>
          <a:xfrm>
            <a:off x="643467" y="643467"/>
            <a:ext cx="3363974" cy="1728044"/>
          </a:xfrm>
          <a:noFill/>
          <a:ln>
            <a:solidFill>
              <a:schemeClr val="bg1"/>
            </a:solidFill>
          </a:ln>
        </p:spPr>
        <p:txBody>
          <a:bodyPr wrap="square">
            <a:normAutofit/>
          </a:bodyPr>
          <a:lstStyle/>
          <a:p>
            <a:r>
              <a:rPr lang="en-US">
                <a:solidFill>
                  <a:schemeClr val="bg1"/>
                </a:solidFill>
              </a:rPr>
              <a:t>Case study</a:t>
            </a:r>
          </a:p>
        </p:txBody>
      </p:sp>
      <p:sp>
        <p:nvSpPr>
          <p:cNvPr id="3" name="Content Placeholder 2">
            <a:extLst>
              <a:ext uri="{FF2B5EF4-FFF2-40B4-BE49-F238E27FC236}">
                <a16:creationId xmlns:a16="http://schemas.microsoft.com/office/drawing/2014/main" id="{3159335A-42BA-4CB4-1783-E94A77FBF946}"/>
              </a:ext>
            </a:extLst>
          </p:cNvPr>
          <p:cNvSpPr>
            <a:spLocks noGrp="1"/>
          </p:cNvSpPr>
          <p:nvPr>
            <p:ph idx="1"/>
          </p:nvPr>
        </p:nvSpPr>
        <p:spPr>
          <a:xfrm>
            <a:off x="643468" y="2638044"/>
            <a:ext cx="3363974" cy="3415622"/>
          </a:xfrm>
        </p:spPr>
        <p:txBody>
          <a:bodyPr>
            <a:normAutofit/>
          </a:bodyPr>
          <a:lstStyle/>
          <a:p>
            <a:pPr>
              <a:lnSpc>
                <a:spcPct val="90000"/>
              </a:lnSpc>
            </a:pPr>
            <a:r>
              <a:rPr lang="en-US" sz="2000" dirty="0">
                <a:solidFill>
                  <a:schemeClr val="bg1"/>
                </a:solidFill>
              </a:rPr>
              <a:t>68 </a:t>
            </a:r>
            <a:r>
              <a:rPr lang="en-US" sz="2000" dirty="0" err="1">
                <a:solidFill>
                  <a:schemeClr val="bg1"/>
                </a:solidFill>
              </a:rPr>
              <a:t>y.o</a:t>
            </a:r>
            <a:r>
              <a:rPr lang="en-US" sz="2000" dirty="0">
                <a:solidFill>
                  <a:schemeClr val="bg1"/>
                </a:solidFill>
              </a:rPr>
              <a:t> with recurrent, platinum resistant high grade serous ovarian cancer; initially diagnosed in 2024</a:t>
            </a:r>
          </a:p>
          <a:p>
            <a:r>
              <a:rPr lang="en-US" sz="2000" b="1" dirty="0">
                <a:solidFill>
                  <a:schemeClr val="bg1"/>
                </a:solidFill>
              </a:rPr>
              <a:t>Medical History: </a:t>
            </a:r>
            <a:r>
              <a:rPr lang="en-US" sz="2000" dirty="0">
                <a:solidFill>
                  <a:schemeClr val="bg1"/>
                </a:solidFill>
              </a:rPr>
              <a:t>CKD, HTN</a:t>
            </a:r>
          </a:p>
          <a:p>
            <a:r>
              <a:rPr lang="en-US" sz="2000" b="1" dirty="0">
                <a:solidFill>
                  <a:schemeClr val="bg1"/>
                </a:solidFill>
              </a:rPr>
              <a:t>Genetics: </a:t>
            </a:r>
            <a:r>
              <a:rPr lang="en-US" sz="2000" dirty="0">
                <a:solidFill>
                  <a:schemeClr val="bg1"/>
                </a:solidFill>
              </a:rPr>
              <a:t>No pathogenic mutations, somatic BRCA/HRD negative </a:t>
            </a:r>
          </a:p>
          <a:p>
            <a:r>
              <a:rPr lang="en-US" sz="1900" b="1" dirty="0">
                <a:solidFill>
                  <a:schemeClr val="bg1"/>
                </a:solidFill>
              </a:rPr>
              <a:t>IHC: </a:t>
            </a:r>
            <a:r>
              <a:rPr lang="en-US" sz="2000" dirty="0">
                <a:solidFill>
                  <a:schemeClr val="bg1"/>
                </a:solidFill>
              </a:rPr>
              <a:t>FOLR 100%, HER2 2+</a:t>
            </a:r>
          </a:p>
        </p:txBody>
      </p:sp>
      <p:graphicFrame>
        <p:nvGraphicFramePr>
          <p:cNvPr id="5" name="Table 4">
            <a:extLst>
              <a:ext uri="{FF2B5EF4-FFF2-40B4-BE49-F238E27FC236}">
                <a16:creationId xmlns:a16="http://schemas.microsoft.com/office/drawing/2014/main" id="{8C519085-F6A0-31FD-AAE9-280531EE1C96}"/>
              </a:ext>
            </a:extLst>
          </p:cNvPr>
          <p:cNvGraphicFramePr>
            <a:graphicFrameLocks noGrp="1"/>
          </p:cNvGraphicFramePr>
          <p:nvPr/>
        </p:nvGraphicFramePr>
        <p:xfrm>
          <a:off x="5297763" y="747132"/>
          <a:ext cx="6250769" cy="5731727"/>
        </p:xfrm>
        <a:graphic>
          <a:graphicData uri="http://schemas.openxmlformats.org/drawingml/2006/table">
            <a:tbl>
              <a:tblPr>
                <a:noFill/>
              </a:tblPr>
              <a:tblGrid>
                <a:gridCol w="6250769">
                  <a:extLst>
                    <a:ext uri="{9D8B030D-6E8A-4147-A177-3AD203B41FA5}">
                      <a16:colId xmlns:a16="http://schemas.microsoft.com/office/drawing/2014/main" val="2970699116"/>
                    </a:ext>
                  </a:extLst>
                </a:gridCol>
              </a:tblGrid>
              <a:tr h="57317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000" kern="1200" baseline="0" dirty="0">
                          <a:solidFill>
                            <a:schemeClr val="tx1"/>
                          </a:solidFill>
                          <a:effectLst/>
                          <a:latin typeface="+mn-lt"/>
                          <a:ea typeface="+mn-ea"/>
                          <a:cs typeface="+mn-cs"/>
                        </a:rPr>
                        <a:t>11/2024:  6 cycles of Paclitaxel 175 mg/m2, Carboplatin AUC 5 and Bev 15 mg/kg every 3 weeks </a:t>
                      </a:r>
                    </a:p>
                    <a:p>
                      <a:endParaRPr lang="en-US" sz="2000" kern="1200" baseline="0" dirty="0">
                        <a:solidFill>
                          <a:schemeClr val="tx1"/>
                        </a:solidFill>
                        <a:effectLst/>
                        <a:latin typeface="+mn-lt"/>
                        <a:ea typeface="+mn-ea"/>
                        <a:cs typeface="+mn-cs"/>
                      </a:endParaRPr>
                    </a:p>
                    <a:p>
                      <a:endParaRPr lang="en-US" sz="2000" kern="1200" baseline="0" dirty="0">
                        <a:solidFill>
                          <a:schemeClr val="tx1"/>
                        </a:solidFill>
                        <a:effectLst/>
                        <a:latin typeface="+mn-lt"/>
                        <a:ea typeface="+mn-ea"/>
                        <a:cs typeface="+mn-cs"/>
                      </a:endParaRPr>
                    </a:p>
                    <a:p>
                      <a:r>
                        <a:rPr lang="en-US" sz="2000" kern="1200" baseline="0" dirty="0">
                          <a:solidFill>
                            <a:schemeClr val="tx1"/>
                          </a:solidFill>
                          <a:effectLst/>
                          <a:latin typeface="+mn-lt"/>
                          <a:ea typeface="+mn-ea"/>
                          <a:cs typeface="+mn-cs"/>
                        </a:rPr>
                        <a:t>12/12/24-10/23/25:  Received 16 cycles of maintenance Bev </a:t>
                      </a:r>
                    </a:p>
                    <a:p>
                      <a:endParaRPr lang="en-US" sz="2000" kern="1200" baseline="0" dirty="0">
                        <a:solidFill>
                          <a:schemeClr val="tx1"/>
                        </a:solidFill>
                        <a:effectLst/>
                        <a:latin typeface="+mn-lt"/>
                        <a:ea typeface="+mn-ea"/>
                        <a:cs typeface="+mn-cs"/>
                      </a:endParaRPr>
                    </a:p>
                    <a:p>
                      <a:endParaRPr lang="en-US" sz="2000" kern="1200" baseline="0" dirty="0">
                        <a:solidFill>
                          <a:schemeClr val="tx1"/>
                        </a:solidFill>
                        <a:effectLst/>
                        <a:latin typeface="+mn-lt"/>
                        <a:ea typeface="+mn-ea"/>
                        <a:cs typeface="+mn-cs"/>
                      </a:endParaRPr>
                    </a:p>
                    <a:p>
                      <a:r>
                        <a:rPr lang="en-US" sz="2000" kern="1200" baseline="0" dirty="0">
                          <a:solidFill>
                            <a:schemeClr val="tx1"/>
                          </a:solidFill>
                          <a:effectLst/>
                          <a:latin typeface="+mn-lt"/>
                          <a:ea typeface="+mn-ea"/>
                          <a:cs typeface="+mn-cs"/>
                        </a:rPr>
                        <a:t>11/21/25:  Liver lesion biopsy - Metastatic adenocarcinoma involving liver</a:t>
                      </a:r>
                    </a:p>
                    <a:p>
                      <a:endParaRPr lang="en-US" sz="2000" kern="1200" baseline="0" dirty="0">
                        <a:solidFill>
                          <a:schemeClr val="tx1"/>
                        </a:solidFill>
                        <a:effectLst/>
                        <a:latin typeface="+mn-lt"/>
                        <a:ea typeface="+mn-ea"/>
                        <a:cs typeface="+mn-cs"/>
                      </a:endParaRPr>
                    </a:p>
                    <a:p>
                      <a:endParaRPr lang="en-US" sz="2000" kern="1200" baseline="0" dirty="0">
                        <a:solidFill>
                          <a:schemeClr val="tx1"/>
                        </a:solidFill>
                        <a:effectLst/>
                        <a:latin typeface="+mn-lt"/>
                        <a:ea typeface="+mn-ea"/>
                        <a:cs typeface="+mn-cs"/>
                      </a:endParaRPr>
                    </a:p>
                    <a:p>
                      <a:r>
                        <a:rPr lang="en-US" sz="2000" kern="1200" baseline="0" dirty="0">
                          <a:solidFill>
                            <a:schemeClr val="tx1"/>
                          </a:solidFill>
                          <a:effectLst/>
                          <a:latin typeface="+mn-lt"/>
                          <a:ea typeface="+mn-ea"/>
                          <a:cs typeface="+mn-cs"/>
                        </a:rPr>
                        <a:t>11/25/25-1/6/26: 3 cycles of Gem 1000 mg/m2, Carboplatin AUC 3 + Bev with progression of disease  </a:t>
                      </a:r>
                    </a:p>
                    <a:p>
                      <a:endParaRPr lang="en-US" sz="2000" kern="1200" baseline="0" dirty="0">
                        <a:solidFill>
                          <a:schemeClr val="tx1"/>
                        </a:solidFill>
                        <a:effectLst/>
                        <a:latin typeface="+mn-lt"/>
                        <a:ea typeface="+mn-ea"/>
                        <a:cs typeface="+mn-cs"/>
                      </a:endParaRPr>
                    </a:p>
                    <a:p>
                      <a:endParaRPr lang="en-US" sz="2000" kern="1200" baseline="0" dirty="0">
                        <a:solidFill>
                          <a:schemeClr val="tx1"/>
                        </a:solidFill>
                        <a:effectLst/>
                        <a:latin typeface="+mn-lt"/>
                        <a:ea typeface="+mn-ea"/>
                        <a:cs typeface="+mn-cs"/>
                      </a:endParaRPr>
                    </a:p>
                    <a:p>
                      <a:r>
                        <a:rPr lang="en-US" sz="2000" kern="1200" baseline="0" dirty="0">
                          <a:solidFill>
                            <a:schemeClr val="tx1"/>
                          </a:solidFill>
                          <a:effectLst/>
                          <a:latin typeface="+mn-lt"/>
                          <a:ea typeface="+mn-ea"/>
                          <a:cs typeface="+mn-cs"/>
                        </a:rPr>
                        <a:t>2/2026: Started </a:t>
                      </a:r>
                      <a:r>
                        <a:rPr lang="en-US" sz="2000" kern="1200" baseline="0" dirty="0" err="1">
                          <a:solidFill>
                            <a:schemeClr val="tx1"/>
                          </a:solidFill>
                          <a:effectLst/>
                          <a:latin typeface="+mn-lt"/>
                          <a:ea typeface="+mn-ea"/>
                          <a:cs typeface="+mn-cs"/>
                        </a:rPr>
                        <a:t>Mirvetuximab</a:t>
                      </a:r>
                      <a:r>
                        <a:rPr lang="en-US" sz="2000" kern="1200" baseline="0" dirty="0">
                          <a:solidFill>
                            <a:schemeClr val="tx1"/>
                          </a:solidFill>
                          <a:effectLst/>
                          <a:latin typeface="+mn-lt"/>
                          <a:ea typeface="+mn-ea"/>
                          <a:cs typeface="+mn-cs"/>
                        </a:rPr>
                        <a:t> 6 mg/kg every 3 weeks </a:t>
                      </a:r>
                    </a:p>
                    <a:p>
                      <a:endParaRPr lang="en-US" dirty="0">
                        <a:effectLst/>
                        <a:latin typeface="Arial" panose="020B0604020202020204" pitchFamily="34" charset="0"/>
                      </a:endParaRPr>
                    </a:p>
                  </a:txBody>
                  <a:tcPr marL="0" marR="0" marT="0" marB="0">
                    <a:lnL w="12700" cmpd="sng">
                      <a:noFill/>
                      <a:prstDash val="solid"/>
                    </a:lnL>
                    <a:lnR w="12700" cmpd="sng">
                      <a:noFill/>
                      <a:prstDash val="solid"/>
                    </a:lnR>
                    <a:lnT w="12700" cap="flat" cmpd="sng" algn="ctr">
                      <a:solidFill>
                        <a:schemeClr val="tx1"/>
                      </a:solidFill>
                      <a:prstDash val="solid"/>
                    </a:lnT>
                    <a:lnB w="12700" cmpd="sng">
                      <a:noFill/>
                      <a:prstDash val="solid"/>
                    </a:lnB>
                    <a:noFill/>
                  </a:tcPr>
                </a:tc>
                <a:extLst>
                  <a:ext uri="{0D108BD9-81ED-4DB2-BD59-A6C34878D82A}">
                    <a16:rowId xmlns:a16="http://schemas.microsoft.com/office/drawing/2014/main" val="1040973353"/>
                  </a:ext>
                </a:extLst>
              </a:tr>
            </a:tbl>
          </a:graphicData>
        </a:graphic>
      </p:graphicFrame>
    </p:spTree>
    <p:extLst>
      <p:ext uri="{BB962C8B-B14F-4D97-AF65-F5344CB8AC3E}">
        <p14:creationId xmlns:p14="http://schemas.microsoft.com/office/powerpoint/2010/main" val="1976545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7552EB-8181-A326-E4C7-F26161D99768}"/>
              </a:ext>
            </a:extLst>
          </p:cNvPr>
          <p:cNvSpPr>
            <a:spLocks noGrp="1"/>
          </p:cNvSpPr>
          <p:nvPr>
            <p:ph type="title"/>
          </p:nvPr>
        </p:nvSpPr>
        <p:spPr/>
        <p:txBody>
          <a:bodyPr/>
          <a:lstStyle/>
          <a:p>
            <a:r>
              <a:rPr lang="en-US" dirty="0"/>
              <a:t>Case study</a:t>
            </a:r>
          </a:p>
        </p:txBody>
      </p:sp>
      <p:sp>
        <p:nvSpPr>
          <p:cNvPr id="3" name="Content Placeholder 2">
            <a:extLst>
              <a:ext uri="{FF2B5EF4-FFF2-40B4-BE49-F238E27FC236}">
                <a16:creationId xmlns:a16="http://schemas.microsoft.com/office/drawing/2014/main" id="{DD4F9FC5-78B3-5078-FEA8-97013FA0D46B}"/>
              </a:ext>
            </a:extLst>
          </p:cNvPr>
          <p:cNvSpPr>
            <a:spLocks noGrp="1"/>
          </p:cNvSpPr>
          <p:nvPr>
            <p:ph idx="1"/>
          </p:nvPr>
        </p:nvSpPr>
        <p:spPr/>
        <p:txBody>
          <a:bodyPr>
            <a:noAutofit/>
          </a:bodyPr>
          <a:lstStyle/>
          <a:p>
            <a:r>
              <a:rPr lang="en-US" sz="2200" dirty="0"/>
              <a:t>Presented for Cycle 3 </a:t>
            </a:r>
            <a:r>
              <a:rPr lang="en-US" sz="2200" dirty="0" err="1"/>
              <a:t>Mirvetuximab</a:t>
            </a:r>
            <a:r>
              <a:rPr lang="en-US" sz="2200" dirty="0"/>
              <a:t>, reported blurred vision </a:t>
            </a:r>
          </a:p>
          <a:p>
            <a:r>
              <a:rPr lang="en-US" sz="2200" dirty="0"/>
              <a:t>Eye Exam: confluent superficial keratitis </a:t>
            </a:r>
          </a:p>
          <a:p>
            <a:r>
              <a:rPr lang="en-US" sz="2200" dirty="0"/>
              <a:t>Treatment held one week with resolution of blurred vision</a:t>
            </a:r>
          </a:p>
          <a:p>
            <a:r>
              <a:rPr lang="en-US" sz="2200" dirty="0"/>
              <a:t>Repeat eye exam: improved to nonconfluent superficial keratitis </a:t>
            </a:r>
          </a:p>
          <a:p>
            <a:r>
              <a:rPr lang="en-US" sz="2200" dirty="0"/>
              <a:t>Restarted </a:t>
            </a:r>
            <a:r>
              <a:rPr lang="en-US" sz="2200" dirty="0" err="1"/>
              <a:t>Mirvetuximab</a:t>
            </a:r>
            <a:r>
              <a:rPr lang="en-US" sz="2200" dirty="0"/>
              <a:t> at same dose level </a:t>
            </a:r>
          </a:p>
          <a:p>
            <a:r>
              <a:rPr lang="en-US" sz="2200" dirty="0"/>
              <a:t>Imaging after 3 cycles showed decrease in disease </a:t>
            </a:r>
          </a:p>
          <a:p>
            <a:r>
              <a:rPr lang="en-US" sz="2200" dirty="0"/>
              <a:t>No changes in vision or evidence of keratitis on exam </a:t>
            </a:r>
          </a:p>
        </p:txBody>
      </p:sp>
    </p:spTree>
    <p:extLst>
      <p:ext uri="{BB962C8B-B14F-4D97-AF65-F5344CB8AC3E}">
        <p14:creationId xmlns:p14="http://schemas.microsoft.com/office/powerpoint/2010/main" val="144430718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5E417D-08C8-541A-A0B6-579E07B84C7B}"/>
              </a:ext>
            </a:extLst>
          </p:cNvPr>
          <p:cNvSpPr>
            <a:spLocks noGrp="1"/>
          </p:cNvSpPr>
          <p:nvPr>
            <p:ph type="title"/>
          </p:nvPr>
        </p:nvSpPr>
        <p:spPr/>
        <p:txBody>
          <a:bodyPr/>
          <a:lstStyle/>
          <a:p>
            <a:r>
              <a:rPr lang="en-US" dirty="0"/>
              <a:t>DOSE Modification for </a:t>
            </a:r>
            <a:r>
              <a:rPr lang="en-US" dirty="0" err="1"/>
              <a:t>mirv</a:t>
            </a:r>
            <a:r>
              <a:rPr lang="en-US" dirty="0"/>
              <a:t> ocular toxicities </a:t>
            </a:r>
          </a:p>
        </p:txBody>
      </p:sp>
      <p:pic>
        <p:nvPicPr>
          <p:cNvPr id="4" name="Content Placeholder 3">
            <a:extLst>
              <a:ext uri="{FF2B5EF4-FFF2-40B4-BE49-F238E27FC236}">
                <a16:creationId xmlns:a16="http://schemas.microsoft.com/office/drawing/2014/main" id="{C99D217E-6D1D-98E7-44C5-078D98DB0D72}"/>
              </a:ext>
            </a:extLst>
          </p:cNvPr>
          <p:cNvPicPr>
            <a:picLocks noGrp="1" noChangeAspect="1"/>
          </p:cNvPicPr>
          <p:nvPr>
            <p:ph idx="1"/>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1007041" y="2450756"/>
            <a:ext cx="10177917" cy="4084455"/>
          </a:xfrm>
          <a:prstGeom prst="rect">
            <a:avLst/>
          </a:prstGeom>
        </p:spPr>
      </p:pic>
    </p:spTree>
    <p:extLst>
      <p:ext uri="{BB962C8B-B14F-4D97-AF65-F5344CB8AC3E}">
        <p14:creationId xmlns:p14="http://schemas.microsoft.com/office/powerpoint/2010/main" val="235615398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2"/>
            <a:ext cx="10358967" cy="4799013"/>
          </a:xfrm>
        </p:spPr>
        <p:txBody>
          <a:bodyPr/>
          <a:lstStyle/>
          <a:p>
            <a:pPr marL="98425" indent="0">
              <a:buNone/>
            </a:pPr>
            <a:r>
              <a:rPr lang="en-US" sz="2500" b="0" dirty="0"/>
              <a:t>This activity is supported by educational grants from AstraZeneca Pharmaceuticals LP, Daiichi Sankyo Inc, and Merck.</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460941"/>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NCPD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lvl="0" indent="0">
              <a:buNone/>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a:t>
            </a:r>
            <a:r>
              <a:rPr lang="en-US" sz="2500" b="0" kern="0" dirty="0"/>
              <a:t>financial relationships to </a:t>
            </a: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6EC0AC-0457-A5AC-49F2-597861F5F9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BA4E606-036F-8981-65DE-DA5DDE7A20BD}"/>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5FEA6D83-FE0F-B003-C615-816A337061D3}"/>
              </a:ext>
            </a:extLst>
          </p:cNvPr>
          <p:cNvSpPr>
            <a:spLocks noGrp="1"/>
          </p:cNvSpPr>
          <p:nvPr>
            <p:ph idx="1"/>
          </p:nvPr>
        </p:nvSpPr>
        <p:spPr>
          <a:xfrm>
            <a:off x="912286" y="1268760"/>
            <a:ext cx="10358967" cy="4799013"/>
          </a:xfrm>
        </p:spPr>
        <p:txBody>
          <a:bodyPr/>
          <a:lstStyle/>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How do the frequency and severity of ocular toxicities compare between tisotumab vedotin versus mirvetuximab soravtansine versus datopotamab deruxtecan?</a:t>
            </a: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How do you respond if a patient asks, “Can I go blind from one of these agents?”</a:t>
            </a: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In general, do ADC-associated ocular toxicities completely resolve when the treatment is discontinued?</a:t>
            </a:r>
          </a:p>
          <a:p>
            <a:pPr marL="98425" indent="0">
              <a:buNone/>
            </a:pPr>
            <a:endParaRPr lang="en-US" sz="2800" kern="100" dirty="0">
              <a:effectLst/>
              <a:latin typeface="Aptos" panose="020B0004020202020204" pitchFamily="34" charset="0"/>
              <a:ea typeface="Aptos" panose="020B0004020202020204" pitchFamily="34" charset="0"/>
              <a:cs typeface="Times New Roman" panose="02020603050405020304" pitchFamily="18" charset="0"/>
            </a:endParaRPr>
          </a:p>
          <a:p>
            <a:pPr marL="98425" indent="0">
              <a:buNone/>
            </a:pPr>
            <a:endParaRPr lang="en-US" dirty="0"/>
          </a:p>
        </p:txBody>
      </p:sp>
    </p:spTree>
    <p:extLst>
      <p:ext uri="{BB962C8B-B14F-4D97-AF65-F5344CB8AC3E}">
        <p14:creationId xmlns:p14="http://schemas.microsoft.com/office/powerpoint/2010/main" val="28354702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BAE98E-7FA2-D0DA-5F06-6FBC8ADD332B}"/>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19FA3DEF-BABF-7EC8-EDBA-AE8C16ECA1F6}"/>
              </a:ext>
            </a:extLst>
          </p:cNvPr>
          <p:cNvSpPr/>
          <p:nvPr/>
        </p:nvSpPr>
        <p:spPr bwMode="auto">
          <a:xfrm>
            <a:off x="758948" y="2852936"/>
            <a:ext cx="10512305" cy="504056"/>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8E2EF4CF-ADBF-C41C-8DA5-F796962571AD}"/>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1D32716F-0D1B-D03A-B4C6-0363D19AC9ED}"/>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 </a:t>
            </a:r>
          </a:p>
          <a:p>
            <a:pPr marL="0" indent="0">
              <a:spcBef>
                <a:spcPts val="1500"/>
              </a:spcBef>
              <a:spcAft>
                <a:spcPts val="0"/>
              </a:spcAft>
              <a:buNone/>
            </a:pPr>
            <a:r>
              <a:rPr lang="en-US" sz="2500" dirty="0">
                <a:solidFill>
                  <a:schemeClr val="bg1"/>
                </a:solidFill>
              </a:rPr>
              <a:t>Module 4: Currently Available ADCs for Lung Cancer Management </a:t>
            </a:r>
          </a:p>
          <a:p>
            <a:pPr marL="0" indent="0">
              <a:spcBef>
                <a:spcPts val="1500"/>
              </a:spcBef>
              <a:spcAft>
                <a:spcPts val="0"/>
              </a:spcAft>
              <a:buNone/>
            </a:pPr>
            <a:r>
              <a:rPr lang="en-US" sz="2500" dirty="0">
                <a:solidFill>
                  <a:srgbClr val="0432FF"/>
                </a:solidFill>
              </a:rPr>
              <a:t>Module 5: </a:t>
            </a:r>
            <a:r>
              <a:rPr lang="en-US" sz="2500" dirty="0">
                <a:solidFill>
                  <a:schemeClr val="tx1"/>
                </a:solidFill>
              </a:rPr>
              <a:t>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196083254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552192" y="3613662"/>
            <a:ext cx="8526505" cy="2937247"/>
          </a:xfrm>
        </p:spPr>
        <p:txBody>
          <a:bodyPr/>
          <a:lstStyle/>
          <a:p>
            <a:r>
              <a:rPr lang="en-US" b="1" dirty="0">
                <a:solidFill>
                  <a:srgbClr val="002E51"/>
                </a:solidFill>
              </a:rPr>
              <a:t>Edward B. Garon, MD, MS</a:t>
            </a:r>
          </a:p>
          <a:p>
            <a:r>
              <a:rPr lang="en-US" dirty="0">
                <a:solidFill>
                  <a:srgbClr val="002E51"/>
                </a:solidFill>
              </a:rPr>
              <a:t>Professor</a:t>
            </a:r>
          </a:p>
          <a:p>
            <a:r>
              <a:rPr lang="en-US" dirty="0">
                <a:solidFill>
                  <a:srgbClr val="002E51"/>
                </a:solidFill>
              </a:rPr>
              <a:t>David Geffen School of Medicine at UCLA</a:t>
            </a:r>
          </a:p>
          <a:p>
            <a:r>
              <a:rPr lang="en-US" dirty="0">
                <a:solidFill>
                  <a:srgbClr val="002E51"/>
                </a:solidFill>
              </a:rPr>
              <a:t>Los Angeles, CA</a:t>
            </a:r>
          </a:p>
        </p:txBody>
      </p:sp>
      <p:sp>
        <p:nvSpPr>
          <p:cNvPr id="4" name="Title 3"/>
          <p:cNvSpPr>
            <a:spLocks noGrp="1"/>
          </p:cNvSpPr>
          <p:nvPr>
            <p:ph type="title"/>
          </p:nvPr>
        </p:nvSpPr>
        <p:spPr>
          <a:xfrm>
            <a:off x="0" y="1439304"/>
            <a:ext cx="12180722" cy="1048277"/>
          </a:xfrm>
        </p:spPr>
        <p:txBody>
          <a:bodyPr>
            <a:noAutofit/>
          </a:bodyPr>
          <a:lstStyle/>
          <a:p>
            <a:r>
              <a:rPr lang="en-US" b="1" dirty="0"/>
              <a:t>Currently Available ADCs in </a:t>
            </a:r>
            <a:br>
              <a:rPr lang="en-US" b="1" dirty="0"/>
            </a:br>
            <a:r>
              <a:rPr lang="en-US" b="1" dirty="0"/>
              <a:t>Lung Cancer Management </a:t>
            </a:r>
            <a:endParaRPr lang="en-US" sz="4400" b="1" dirty="0">
              <a:solidFill>
                <a:srgbClr val="002E51"/>
              </a:solidFill>
            </a:endParaRPr>
          </a:p>
        </p:txBody>
      </p:sp>
    </p:spTree>
    <p:extLst>
      <p:ext uri="{BB962C8B-B14F-4D97-AF65-F5344CB8AC3E}">
        <p14:creationId xmlns:p14="http://schemas.microsoft.com/office/powerpoint/2010/main" val="164316052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0E2213-4D6D-4D86-8E8B-063D35A46E1D}"/>
              </a:ext>
            </a:extLst>
          </p:cNvPr>
          <p:cNvSpPr>
            <a:spLocks noGrp="1"/>
          </p:cNvSpPr>
          <p:nvPr>
            <p:ph type="title"/>
          </p:nvPr>
        </p:nvSpPr>
        <p:spPr>
          <a:xfrm>
            <a:off x="838200" y="0"/>
            <a:ext cx="10515600" cy="1325563"/>
          </a:xfrm>
        </p:spPr>
        <p:txBody>
          <a:bodyPr/>
          <a:lstStyle/>
          <a:p>
            <a:r>
              <a:rPr lang="en-US" dirty="0"/>
              <a:t>Case</a:t>
            </a:r>
          </a:p>
        </p:txBody>
      </p:sp>
      <p:sp>
        <p:nvSpPr>
          <p:cNvPr id="3" name="Content Placeholder 2">
            <a:extLst>
              <a:ext uri="{FF2B5EF4-FFF2-40B4-BE49-F238E27FC236}">
                <a16:creationId xmlns:a16="http://schemas.microsoft.com/office/drawing/2014/main" id="{59E4CBFE-CC98-4B55-ACAC-C5B938226305}"/>
              </a:ext>
            </a:extLst>
          </p:cNvPr>
          <p:cNvSpPr>
            <a:spLocks noGrp="1"/>
          </p:cNvSpPr>
          <p:nvPr>
            <p:ph idx="1"/>
          </p:nvPr>
        </p:nvSpPr>
        <p:spPr>
          <a:xfrm>
            <a:off x="838199" y="1460499"/>
            <a:ext cx="10674428" cy="4797117"/>
          </a:xfrm>
        </p:spPr>
        <p:txBody>
          <a:bodyPr>
            <a:normAutofit/>
          </a:bodyPr>
          <a:lstStyle/>
          <a:p>
            <a:r>
              <a:rPr lang="en-US" dirty="0"/>
              <a:t>57-year-old woman for whom I have cared for several years</a:t>
            </a:r>
          </a:p>
          <a:p>
            <a:r>
              <a:rPr lang="en-US" dirty="0"/>
              <a:t>Originally diagnosed 7 years earlier with “stage 3” disease with an EGFR mutation. She received chemoradiotherapy followed by durvalumab, but a brain met was discovered during therapy</a:t>
            </a:r>
          </a:p>
          <a:p>
            <a:r>
              <a:rPr lang="en-US" dirty="0"/>
              <a:t>Received stereotactic radiotherapy</a:t>
            </a:r>
          </a:p>
          <a:p>
            <a:r>
              <a:rPr lang="en-US" dirty="0"/>
              <a:t>At progression received </a:t>
            </a:r>
            <a:r>
              <a:rPr lang="en-US" dirty="0" err="1"/>
              <a:t>osimertinib</a:t>
            </a:r>
            <a:r>
              <a:rPr lang="en-US" dirty="0"/>
              <a:t>. Developed pneumonitis managed by steroids, but was able to wean and continue</a:t>
            </a:r>
          </a:p>
          <a:p>
            <a:r>
              <a:rPr lang="en-US" dirty="0"/>
              <a:t>Eventually added carboplatin/pemetrexed and also received radiation therapy to several areas</a:t>
            </a:r>
          </a:p>
          <a:p>
            <a:r>
              <a:rPr lang="en-US" dirty="0"/>
              <a:t>Experienced progression on maintenance pemetrexed/osimertinib</a:t>
            </a:r>
          </a:p>
        </p:txBody>
      </p:sp>
    </p:spTree>
    <p:extLst>
      <p:ext uri="{BB962C8B-B14F-4D97-AF65-F5344CB8AC3E}">
        <p14:creationId xmlns:p14="http://schemas.microsoft.com/office/powerpoint/2010/main" val="62952088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39C058D-A953-00E1-C3A1-5CA1D795150D}"/>
              </a:ext>
            </a:extLst>
          </p:cNvPr>
          <p:cNvSpPr>
            <a:spLocks noGrp="1"/>
          </p:cNvSpPr>
          <p:nvPr>
            <p:ph type="ctrTitle"/>
          </p:nvPr>
        </p:nvSpPr>
        <p:spPr/>
        <p:txBody>
          <a:bodyPr/>
          <a:lstStyle/>
          <a:p>
            <a:r>
              <a:rPr lang="en-US"/>
              <a:t>TROPION-Lung01 Study Design</a:t>
            </a:r>
          </a:p>
        </p:txBody>
      </p:sp>
      <p:sp>
        <p:nvSpPr>
          <p:cNvPr id="49" name="TextBox 48">
            <a:extLst>
              <a:ext uri="{FF2B5EF4-FFF2-40B4-BE49-F238E27FC236}">
                <a16:creationId xmlns:a16="http://schemas.microsoft.com/office/drawing/2014/main" id="{31B52D36-FC53-0050-550C-9D3693BF2310}"/>
              </a:ext>
            </a:extLst>
          </p:cNvPr>
          <p:cNvSpPr txBox="1"/>
          <p:nvPr/>
        </p:nvSpPr>
        <p:spPr>
          <a:xfrm>
            <a:off x="509543" y="5355794"/>
            <a:ext cx="11368675" cy="830356"/>
          </a:xfrm>
          <a:prstGeom prst="rect">
            <a:avLst/>
          </a:prstGeom>
          <a:noFill/>
        </p:spPr>
        <p:txBody>
          <a:bodyPr wrap="square" rtlCol="0">
            <a:spAutoFit/>
          </a:bodyPr>
          <a:lstStyle/>
          <a:p>
            <a:pPr marL="0" marR="0" lvl="0" indent="0" algn="l" defTabSz="1218043" rtl="0" eaLnBrk="1" fontAlgn="auto" latinLnBrk="0" hangingPunct="1">
              <a:lnSpc>
                <a:spcPct val="90000"/>
              </a:lnSpc>
              <a:spcBef>
                <a:spcPts val="0"/>
              </a:spcBef>
              <a:spcAft>
                <a:spcPts val="0"/>
              </a:spcAft>
              <a:buClr>
                <a:srgbClr val="000000"/>
              </a:buClr>
              <a:buSzTx/>
              <a:buFontTx/>
              <a:buNone/>
              <a:tabLst/>
              <a:defRPr/>
            </a:pP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Enrollment period: 19 February 2021 to 7 November 2022.</a:t>
            </a:r>
          </a:p>
          <a:p>
            <a:pPr marL="0" marR="0" lvl="0" indent="0" algn="l" defTabSz="1218043" rtl="0" eaLnBrk="1" fontAlgn="auto" latinLnBrk="0" hangingPunct="1">
              <a:lnSpc>
                <a:spcPct val="90000"/>
              </a:lnSpc>
              <a:spcBef>
                <a:spcPts val="0"/>
              </a:spcBef>
              <a:spcAft>
                <a:spcPts val="0"/>
              </a:spcAft>
              <a:buClr>
                <a:srgbClr val="000000"/>
              </a:buClr>
              <a:buSzTx/>
              <a:buFontTx/>
              <a:buNone/>
              <a:tabLst/>
              <a:defRPr/>
            </a:pP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BICR, blinded independent central review; CT, chemotherapy; DOR, duration of response; ECOG PS, Eastern Cooperative Oncology Group performance status; </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mAb</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monoclonal antibody; NSCLC, non-small cell lung cancer; ORR, objective response rate; OS, overall survival; PD-(L)1, programmed cell death 1 (ligand 1); PFS, progression-free survival; Q3W, every 3 weeks; R, randomized.</a:t>
            </a:r>
          </a:p>
          <a:p>
            <a:pPr marL="0" marR="0" lvl="0" indent="0" algn="l" defTabSz="1218043" rtl="0" eaLnBrk="1" fontAlgn="auto" latinLnBrk="0" hangingPunct="1">
              <a:lnSpc>
                <a:spcPct val="90000"/>
              </a:lnSpc>
              <a:spcBef>
                <a:spcPts val="0"/>
              </a:spcBef>
              <a:spcAft>
                <a:spcPts val="0"/>
              </a:spcAft>
              <a:buClr>
                <a:srgbClr val="000000"/>
              </a:buClr>
              <a:buSzTx/>
              <a:buFontTx/>
              <a:buNone/>
              <a:tabLst/>
              <a:defRPr/>
            </a:pP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a</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Patients</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with</a:t>
            </a:r>
            <a:r>
              <a:rPr kumimoji="0" 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r>
              <a:rPr kumimoji="0" lang="en-US" sz="1066"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KRAS</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mutations in the absence of known actionable genomic alterations are eligible;</a:t>
            </a:r>
            <a:r>
              <a:rPr kumimoji="0" lang="en-US" sz="1066"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a:sym typeface="Arial"/>
              </a:rPr>
              <a:t> </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must meet prior therapy requirements for patients without actionable genomic alterations.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b</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Squamous</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vs non-squamous.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c</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Presence</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vs absence.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d</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United</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States/Japan/Western Europe vs rest of world.</a:t>
            </a:r>
          </a:p>
        </p:txBody>
      </p:sp>
      <p:sp>
        <p:nvSpPr>
          <p:cNvPr id="30" name="Rectangle 29">
            <a:extLst>
              <a:ext uri="{FF2B5EF4-FFF2-40B4-BE49-F238E27FC236}">
                <a16:creationId xmlns:a16="http://schemas.microsoft.com/office/drawing/2014/main" id="{E3512F49-B437-66B0-7CB9-37F5ABADF3C7}"/>
              </a:ext>
            </a:extLst>
          </p:cNvPr>
          <p:cNvSpPr/>
          <p:nvPr/>
        </p:nvSpPr>
        <p:spPr>
          <a:xfrm>
            <a:off x="6288723" y="3438389"/>
            <a:ext cx="2473654" cy="1099317"/>
          </a:xfrm>
          <a:prstGeom prst="rect">
            <a:avLst/>
          </a:prstGeom>
          <a:solidFill>
            <a:schemeClr val="accent6">
              <a:lumMod val="60000"/>
              <a:lumOff val="40000"/>
            </a:schemeClr>
          </a:solidFill>
          <a:ln w="158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Docetaxel</a:t>
            </a:r>
            <a:br>
              <a:rPr kumimoji="0" lang="en-US" sz="2131" b="1"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br>
            <a:r>
              <a:rPr kumimoji="0" lang="en-US" sz="1865" b="1"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75 mg/m</a:t>
            </a:r>
            <a:r>
              <a:rPr kumimoji="0" lang="en-US" sz="1865" b="1" i="0" u="none" strike="noStrike" kern="0" cap="none" spc="0" normalizeH="0" baseline="3000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2</a:t>
            </a:r>
            <a:r>
              <a:rPr kumimoji="0" lang="en-US" sz="1865" b="1"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 Q3W</a:t>
            </a:r>
          </a:p>
          <a:p>
            <a:pPr marL="0" marR="0" lvl="0" indent="0" algn="ctr" defTabSz="913554" rtl="0" eaLnBrk="1" fontAlgn="auto" latinLnBrk="0" hangingPunct="1">
              <a:lnSpc>
                <a:spcPct val="100000"/>
              </a:lnSpc>
              <a:spcBef>
                <a:spcPts val="0"/>
              </a:spcBef>
              <a:spcAft>
                <a:spcPts val="0"/>
              </a:spcAft>
              <a:buClr>
                <a:srgbClr val="000000"/>
              </a:buClr>
              <a:buSzTx/>
              <a:buFontTx/>
              <a:buNone/>
              <a:tabLst/>
              <a:defRPr/>
            </a:pPr>
            <a:r>
              <a:rPr kumimoji="0" lang="en-US" sz="1865" b="1" i="0" u="none" strike="noStrike" kern="0" cap="none" spc="0" normalizeH="0" baseline="0" noProof="0" dirty="0">
                <a:ln>
                  <a:noFill/>
                </a:ln>
                <a:solidFill>
                  <a:srgbClr val="FFFFFF"/>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(N=305)</a:t>
            </a:r>
          </a:p>
        </p:txBody>
      </p:sp>
      <p:sp>
        <p:nvSpPr>
          <p:cNvPr id="31" name="Rectangle 30">
            <a:extLst>
              <a:ext uri="{FF2B5EF4-FFF2-40B4-BE49-F238E27FC236}">
                <a16:creationId xmlns:a16="http://schemas.microsoft.com/office/drawing/2014/main" id="{571FBE28-15EA-026B-9EDC-717F253353E8}"/>
              </a:ext>
            </a:extLst>
          </p:cNvPr>
          <p:cNvSpPr/>
          <p:nvPr/>
        </p:nvSpPr>
        <p:spPr>
          <a:xfrm>
            <a:off x="6288721" y="1984510"/>
            <a:ext cx="2473654" cy="1016455"/>
          </a:xfrm>
          <a:prstGeom prst="rect">
            <a:avLst/>
          </a:prstGeom>
          <a:solidFill>
            <a:schemeClr val="bg2"/>
          </a:solidFill>
          <a:ln w="15875">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3554"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Dato-DXd </a:t>
            </a:r>
            <a:br>
              <a:rPr kumimoji="0" lang="en-US" sz="2131"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br>
            <a:r>
              <a:rPr kumimoji="0" lang="en-US" sz="1865"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6 mg/kg Q3W</a:t>
            </a:r>
          </a:p>
          <a:p>
            <a:pPr marL="0" marR="0" lvl="0" indent="0" algn="ctr" defTabSz="913554" rtl="0" eaLnBrk="1" fontAlgn="auto" latinLnBrk="0" hangingPunct="1">
              <a:lnSpc>
                <a:spcPct val="100000"/>
              </a:lnSpc>
              <a:spcBef>
                <a:spcPts val="0"/>
              </a:spcBef>
              <a:spcAft>
                <a:spcPts val="0"/>
              </a:spcAft>
              <a:buClr>
                <a:srgbClr val="000000"/>
              </a:buClr>
              <a:buSzTx/>
              <a:buFontTx/>
              <a:buNone/>
              <a:tabLst/>
              <a:defRPr/>
            </a:pPr>
            <a:r>
              <a:rPr kumimoji="0" lang="en-US" sz="1865" b="1" i="0" u="none" strike="noStrike" kern="0" cap="none" spc="0" normalizeH="0" baseline="0" noProof="0" dirty="0">
                <a:ln>
                  <a:noFill/>
                </a:ln>
                <a:solidFill>
                  <a:prstClr val="black"/>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rPr>
              <a:t>(N=299)</a:t>
            </a:r>
            <a:endParaRPr kumimoji="0" lang="en-US" sz="1865" b="1" i="0" u="none" strike="noStrike" kern="0" cap="none" spc="0" normalizeH="0" baseline="30000" noProof="0" dirty="0">
              <a:ln>
                <a:noFill/>
              </a:ln>
              <a:solidFill>
                <a:prstClr val="black"/>
              </a:solidFill>
              <a:effectLst/>
              <a:uLnTx/>
              <a:uFillTx/>
              <a:latin typeface="Arial Narrow" panose="020B0606020202030204" pitchFamily="34" charset="0"/>
              <a:ea typeface="Tahoma" panose="020B0604030504040204" pitchFamily="34" charset="0"/>
              <a:cs typeface="Times New Roman" panose="02020603050405020304" pitchFamily="18" charset="0"/>
              <a:sym typeface="Arial"/>
            </a:endParaRPr>
          </a:p>
        </p:txBody>
      </p:sp>
      <p:sp>
        <p:nvSpPr>
          <p:cNvPr id="35" name="Rectangle 34">
            <a:extLst>
              <a:ext uri="{FF2B5EF4-FFF2-40B4-BE49-F238E27FC236}">
                <a16:creationId xmlns:a16="http://schemas.microsoft.com/office/drawing/2014/main" id="{ECBA0DCA-3293-6A7D-53C9-D0D3CDD182BC}"/>
              </a:ext>
            </a:extLst>
          </p:cNvPr>
          <p:cNvSpPr/>
          <p:nvPr/>
        </p:nvSpPr>
        <p:spPr>
          <a:xfrm>
            <a:off x="9053634" y="1977789"/>
            <a:ext cx="2923373" cy="230661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a:ln>
                  <a:noFill/>
                </a:ln>
                <a:solidFill>
                  <a:srgbClr val="1E325F"/>
                </a:solidFill>
                <a:effectLst/>
                <a:uLnTx/>
                <a:uFillTx/>
                <a:latin typeface="Arial Narrow" panose="020B0606020202030204" pitchFamily="34" charset="0"/>
                <a:ea typeface="+mn-ea"/>
                <a:cs typeface="+mn-cs"/>
                <a:sym typeface="Arial"/>
              </a:rPr>
              <a:t>Dual Primary Endpoints</a:t>
            </a:r>
          </a:p>
          <a:p>
            <a:pPr marL="380648" marR="0" lvl="0" indent="-380648"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2131"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rPr>
              <a:t>PFS by BICR</a:t>
            </a:r>
          </a:p>
          <a:p>
            <a:pPr marL="380648" marR="0" lvl="0" indent="-380648"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2131"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rPr>
              <a:t>OS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en-US" sz="2131" b="1"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a:ln>
                  <a:noFill/>
                </a:ln>
                <a:solidFill>
                  <a:srgbClr val="1E325F"/>
                </a:solidFill>
                <a:effectLst/>
                <a:uLnTx/>
                <a:uFillTx/>
                <a:latin typeface="Arial Narrow" panose="020B0606020202030204" pitchFamily="34" charset="0"/>
                <a:ea typeface="+mn-ea"/>
                <a:cs typeface="+mn-cs"/>
                <a:sym typeface="Arial"/>
              </a:rPr>
              <a:t>Secondary Endpoints</a:t>
            </a:r>
          </a:p>
          <a:p>
            <a:pPr marL="380648" marR="0" lvl="0" indent="-380648"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2131"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rPr>
              <a:t>ORR by BICR</a:t>
            </a:r>
          </a:p>
          <a:p>
            <a:pPr marL="380648" marR="0" lvl="0" indent="-380648"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2131"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rPr>
              <a:t>DOR by BICR</a:t>
            </a:r>
          </a:p>
          <a:p>
            <a:pPr marL="380648" marR="0" lvl="0" indent="-380648"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2131"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rPr>
              <a:t>Safety</a:t>
            </a:r>
          </a:p>
        </p:txBody>
      </p:sp>
      <p:sp>
        <p:nvSpPr>
          <p:cNvPr id="41" name="TextBox 40">
            <a:extLst>
              <a:ext uri="{FF2B5EF4-FFF2-40B4-BE49-F238E27FC236}">
                <a16:creationId xmlns:a16="http://schemas.microsoft.com/office/drawing/2014/main" id="{005FF325-E562-030E-DE26-37C690B78AA3}"/>
              </a:ext>
            </a:extLst>
          </p:cNvPr>
          <p:cNvSpPr txBox="1"/>
          <p:nvPr/>
        </p:nvSpPr>
        <p:spPr>
          <a:xfrm>
            <a:off x="5270259" y="4750939"/>
            <a:ext cx="6213716" cy="58451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599" b="1" i="0" u="none" strike="noStrike" kern="0" cap="none" spc="0" normalizeH="0" baseline="0" noProof="0" dirty="0">
                <a:ln>
                  <a:noFill/>
                </a:ln>
                <a:solidFill>
                  <a:srgbClr val="1E325F"/>
                </a:solidFill>
                <a:effectLst/>
                <a:uLnTx/>
                <a:uFillTx/>
                <a:latin typeface="Arial Narrow" panose="020B0606020202030204" pitchFamily="34" charset="0"/>
                <a:ea typeface="+mn-ea"/>
                <a:cs typeface="Arial"/>
                <a:sym typeface="Arial"/>
              </a:rPr>
              <a:t>Stratified by: </a:t>
            </a:r>
            <a:r>
              <a:rPr kumimoji="0" lang="en-US" sz="1599"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histology,</a:t>
            </a:r>
            <a:r>
              <a:rPr kumimoji="0" lang="en-US" sz="1599"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b</a:t>
            </a:r>
            <a: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actionable genomic </a:t>
            </a:r>
            <a:r>
              <a:rPr kumimoji="0" lang="en-US" sz="1599"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alteration,</a:t>
            </a:r>
            <a:r>
              <a:rPr kumimoji="0" lang="en-US" sz="1599"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c</a:t>
            </a:r>
            <a: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b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br>
            <a: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anti</a:t>
            </a:r>
            <a:r>
              <a:rPr kumimoji="0" lang="en-GB" sz="1599" b="0" i="0" u="none" strike="noStrike" kern="0" cap="none" spc="0" normalizeH="0" baseline="0" noProof="0" dirty="0">
                <a:ln>
                  <a:noFill/>
                </a:ln>
                <a:solidFill>
                  <a:srgbClr val="202124"/>
                </a:solidFill>
                <a:effectLst/>
                <a:uLnTx/>
                <a:uFillTx/>
                <a:latin typeface="Arial Narrow" panose="020B0606020202030204" pitchFamily="34" charset="0"/>
                <a:ea typeface="+mn-ea"/>
                <a:cs typeface="Arial"/>
                <a:sym typeface="Arial"/>
              </a:rPr>
              <a:t>–</a:t>
            </a:r>
            <a: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PD-(L)1 </a:t>
            </a:r>
            <a:r>
              <a:rPr kumimoji="0" lang="en-US" sz="1599"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mAb</a:t>
            </a:r>
            <a:r>
              <a:rPr kumimoji="0" lang="en-US" sz="1599"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included in most recent prior therapy, </a:t>
            </a:r>
            <a:r>
              <a:rPr kumimoji="0" lang="en-US" sz="1599"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geography</a:t>
            </a:r>
            <a:r>
              <a:rPr kumimoji="0" lang="en-US" sz="1599"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d</a:t>
            </a:r>
            <a:endParaRPr kumimoji="0" lang="en-US" sz="1599"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a:sym typeface="Arial"/>
            </a:endParaRPr>
          </a:p>
        </p:txBody>
      </p:sp>
      <p:sp>
        <p:nvSpPr>
          <p:cNvPr id="37" name="TextBox 36">
            <a:extLst>
              <a:ext uri="{FF2B5EF4-FFF2-40B4-BE49-F238E27FC236}">
                <a16:creationId xmlns:a16="http://schemas.microsoft.com/office/drawing/2014/main" id="{1DC89640-E035-3FAE-FB11-4CB4E42AF202}"/>
              </a:ext>
            </a:extLst>
          </p:cNvPr>
          <p:cNvSpPr txBox="1"/>
          <p:nvPr/>
        </p:nvSpPr>
        <p:spPr>
          <a:xfrm>
            <a:off x="527618" y="1929197"/>
            <a:ext cx="4030719" cy="2674835"/>
          </a:xfrm>
          <a:prstGeom prst="rect">
            <a:avLst/>
          </a:prstGeom>
          <a:noFill/>
        </p:spPr>
        <p:txBody>
          <a:bodyPr wrap="square">
            <a:spAutoFit/>
          </a:bodyPr>
          <a:lstStyle/>
          <a:p>
            <a:pPr marL="228389"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NSCLC (stage IIIB, IIIC, or IV) </a:t>
            </a:r>
          </a:p>
          <a:p>
            <a:pPr marL="228389"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ECOG PS of 0 or 1</a:t>
            </a:r>
          </a:p>
          <a:p>
            <a:pPr marL="228389"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No prior docetaxel </a:t>
            </a:r>
          </a:p>
          <a:p>
            <a:pPr marL="365422" marR="0" lvl="0" indent="0" algn="l" defTabSz="914400" rtl="0" eaLnBrk="1" fontAlgn="auto" latinLnBrk="0" hangingPunct="1">
              <a:lnSpc>
                <a:spcPct val="100000"/>
              </a:lnSpc>
              <a:spcBef>
                <a:spcPts val="400"/>
              </a:spcBef>
              <a:spcAft>
                <a:spcPts val="0"/>
              </a:spcAft>
              <a:buClr>
                <a:srgbClr val="000000"/>
              </a:buClr>
              <a:buSzTx/>
              <a:buFontTx/>
              <a:buNone/>
              <a:tabLst/>
              <a:defRPr/>
            </a:pPr>
            <a:r>
              <a:rPr kumimoji="0" lang="en-US" sz="1465" b="1" i="0" u="none" strike="noStrike" kern="0" cap="none" spc="0" normalizeH="0" baseline="0" noProof="0" dirty="0">
                <a:ln>
                  <a:noFill/>
                </a:ln>
                <a:solidFill>
                  <a:srgbClr val="1E325F"/>
                </a:solidFill>
                <a:effectLst/>
                <a:uLnTx/>
                <a:uFillTx/>
                <a:latin typeface="Arial Narrow" panose="020B0606020202030204" pitchFamily="34" charset="0"/>
                <a:ea typeface="+mn-ea"/>
                <a:cs typeface="Arial"/>
                <a:sym typeface="Arial"/>
              </a:rPr>
              <a:t>Without actionable genomic </a:t>
            </a:r>
            <a:r>
              <a:rPr kumimoji="0" lang="en-US" sz="1465" b="1" i="0" u="none" strike="noStrike" kern="0" cap="none" spc="0" normalizeH="0" baseline="0" noProof="0" dirty="0" err="1">
                <a:ln>
                  <a:noFill/>
                </a:ln>
                <a:solidFill>
                  <a:srgbClr val="1E325F"/>
                </a:solidFill>
                <a:effectLst/>
                <a:uLnTx/>
                <a:uFillTx/>
                <a:latin typeface="Arial Narrow" panose="020B0606020202030204" pitchFamily="34" charset="0"/>
                <a:ea typeface="+mn-ea"/>
                <a:cs typeface="Arial"/>
                <a:sym typeface="Arial"/>
              </a:rPr>
              <a:t>alterations</a:t>
            </a:r>
            <a:r>
              <a:rPr kumimoji="0" lang="en-US" sz="1465" b="1" i="0" u="none" strike="noStrike" kern="0" cap="none" spc="0" normalizeH="0" baseline="30000" noProof="0" dirty="0" err="1">
                <a:ln>
                  <a:noFill/>
                </a:ln>
                <a:solidFill>
                  <a:srgbClr val="1E325F"/>
                </a:solidFill>
                <a:effectLst/>
                <a:uLnTx/>
                <a:uFillTx/>
                <a:latin typeface="Arial Narrow" panose="020B0606020202030204" pitchFamily="34" charset="0"/>
                <a:ea typeface="+mn-ea"/>
                <a:cs typeface="Arial"/>
                <a:sym typeface="Arial"/>
              </a:rPr>
              <a:t>a</a:t>
            </a:r>
            <a:endParaRPr kumimoji="0" lang="en-US" sz="1465" b="1" i="0" u="none" strike="noStrike" kern="0" cap="none" spc="0" normalizeH="0" baseline="30000" noProof="0" dirty="0">
              <a:ln>
                <a:noFill/>
              </a:ln>
              <a:solidFill>
                <a:srgbClr val="1E325F"/>
              </a:solidFill>
              <a:effectLst/>
              <a:uLnTx/>
              <a:uFillTx/>
              <a:latin typeface="Arial Narrow" panose="020B0606020202030204" pitchFamily="34" charset="0"/>
              <a:ea typeface="+mn-ea"/>
              <a:cs typeface="Arial"/>
              <a:sym typeface="Arial"/>
            </a:endParaRPr>
          </a:p>
          <a:p>
            <a:pPr marL="609036"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1 or 2 prior lines, including platinum CT and </a:t>
            </a:r>
            <a:b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b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anti</a:t>
            </a:r>
            <a:r>
              <a:rPr kumimoji="0" lang="en-GB" sz="1465" b="0" i="0" u="none" strike="noStrike" kern="0" cap="none" spc="0" normalizeH="0" baseline="0" noProof="0" dirty="0">
                <a:ln>
                  <a:noFill/>
                </a:ln>
                <a:solidFill>
                  <a:srgbClr val="202124"/>
                </a:solidFill>
                <a:effectLst/>
                <a:uLnTx/>
                <a:uFillTx/>
                <a:latin typeface="Arial Narrow" panose="020B0606020202030204" pitchFamily="34" charset="0"/>
                <a:ea typeface="+mn-ea"/>
                <a:cs typeface="Arial"/>
                <a:sym typeface="Arial"/>
              </a:rPr>
              <a:t>–</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PD-(L)1 </a:t>
            </a:r>
            <a:r>
              <a:rPr kumimoji="0" lang="en-US" sz="1465"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mAb</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therapy</a:t>
            </a:r>
          </a:p>
          <a:p>
            <a:pPr marL="365422" marR="0" lvl="0" indent="0" algn="l" defTabSz="914400" rtl="0" eaLnBrk="1" fontAlgn="auto" latinLnBrk="0" hangingPunct="1">
              <a:lnSpc>
                <a:spcPct val="100000"/>
              </a:lnSpc>
              <a:spcBef>
                <a:spcPts val="400"/>
              </a:spcBef>
              <a:spcAft>
                <a:spcPts val="0"/>
              </a:spcAft>
              <a:buClr>
                <a:srgbClr val="000000"/>
              </a:buClr>
              <a:buSzTx/>
              <a:buFontTx/>
              <a:buNone/>
              <a:tabLst/>
              <a:defRPr/>
            </a:pPr>
            <a:r>
              <a:rPr kumimoji="0" lang="en-US" sz="1465" b="1" i="0" u="none" strike="noStrike" kern="0" cap="none" spc="0" normalizeH="0" baseline="0" noProof="0" dirty="0">
                <a:ln>
                  <a:noFill/>
                </a:ln>
                <a:solidFill>
                  <a:srgbClr val="1E325F"/>
                </a:solidFill>
                <a:effectLst/>
                <a:uLnTx/>
                <a:uFillTx/>
                <a:latin typeface="Arial Narrow" panose="020B0606020202030204" pitchFamily="34" charset="0"/>
                <a:ea typeface="+mn-ea"/>
                <a:cs typeface="Arial"/>
                <a:sym typeface="Arial"/>
              </a:rPr>
              <a:t>With actionable genomic alterations</a:t>
            </a:r>
          </a:p>
          <a:p>
            <a:pPr marL="609036"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Positive for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EGFR</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ALK</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NTRK</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BRAF</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ROS1</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b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b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MET</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exon 14 skipping, or </a:t>
            </a:r>
            <a:r>
              <a:rPr kumimoji="0" lang="en-US" sz="1465" b="0" i="1"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RET</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a:t>
            </a:r>
          </a:p>
          <a:p>
            <a:pPr marL="609036" marR="0" lvl="0" indent="-228389" algn="l" defTabSz="914400"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1 or 2 prior approved targeted therapies + platinum-based CT, and ≤1 anti</a:t>
            </a:r>
            <a:r>
              <a:rPr kumimoji="0" lang="en-GB" sz="1465" b="0" i="0" u="none" strike="noStrike" kern="0" cap="none" spc="0" normalizeH="0" baseline="0" noProof="0" dirty="0">
                <a:ln>
                  <a:noFill/>
                </a:ln>
                <a:solidFill>
                  <a:srgbClr val="202124"/>
                </a:solidFill>
                <a:effectLst/>
                <a:uLnTx/>
                <a:uFillTx/>
                <a:latin typeface="Arial Narrow" panose="020B0606020202030204" pitchFamily="34" charset="0"/>
                <a:ea typeface="+mn-ea"/>
                <a:cs typeface="Arial"/>
                <a:sym typeface="Arial"/>
              </a:rPr>
              <a:t>–</a:t>
            </a:r>
            <a:r>
              <a:rPr kumimoji="0" lang="en-US" sz="14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PD-(L)1 </a:t>
            </a:r>
            <a:r>
              <a:rPr kumimoji="0" lang="en-US" sz="1465"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mAb</a:t>
            </a:r>
            <a:endParaRPr kumimoji="0" lang="en-US" sz="1465" b="0" i="0" u="none" strike="sngStrike" kern="0" cap="none" spc="0" normalizeH="0" baseline="0" noProof="0" dirty="0">
              <a:ln>
                <a:noFill/>
              </a:ln>
              <a:solidFill>
                <a:srgbClr val="FF0000"/>
              </a:solidFill>
              <a:effectLst/>
              <a:uLnTx/>
              <a:uFillTx/>
              <a:latin typeface="Arial Narrow" panose="020B0606020202030204" pitchFamily="34" charset="0"/>
              <a:ea typeface="+mn-ea"/>
              <a:cs typeface="Arial"/>
              <a:sym typeface="Arial"/>
            </a:endParaRPr>
          </a:p>
        </p:txBody>
      </p:sp>
      <p:sp>
        <p:nvSpPr>
          <p:cNvPr id="6" name="Rectangle 5">
            <a:extLst>
              <a:ext uri="{FF2B5EF4-FFF2-40B4-BE49-F238E27FC236}">
                <a16:creationId xmlns:a16="http://schemas.microsoft.com/office/drawing/2014/main" id="{7298F274-B0A6-2EDB-E01D-8E350641E382}"/>
              </a:ext>
            </a:extLst>
          </p:cNvPr>
          <p:cNvSpPr/>
          <p:nvPr/>
        </p:nvSpPr>
        <p:spPr>
          <a:xfrm>
            <a:off x="495702" y="1857358"/>
            <a:ext cx="4006758" cy="2777767"/>
          </a:xfrm>
          <a:prstGeom prst="rect">
            <a:avLst/>
          </a:prstGeom>
          <a:noFill/>
          <a:ln w="158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Subtitle 1">
            <a:extLst>
              <a:ext uri="{FF2B5EF4-FFF2-40B4-BE49-F238E27FC236}">
                <a16:creationId xmlns:a16="http://schemas.microsoft.com/office/drawing/2014/main" id="{F44F53C2-0491-33F9-347E-F194FD1A9A7C}"/>
              </a:ext>
            </a:extLst>
          </p:cNvPr>
          <p:cNvSpPr>
            <a:spLocks noGrp="1"/>
          </p:cNvSpPr>
          <p:nvPr>
            <p:ph type="subTitle" idx="2"/>
          </p:nvPr>
        </p:nvSpPr>
        <p:spPr>
          <a:xfrm>
            <a:off x="504159" y="795464"/>
            <a:ext cx="11202827" cy="599445"/>
          </a:xfrm>
        </p:spPr>
        <p:txBody>
          <a:bodyPr/>
          <a:lstStyle/>
          <a:p>
            <a:r>
              <a:rPr lang="en-GB" sz="2531" dirty="0"/>
              <a:t>Randomized, Phase 3, Open-Label, </a:t>
            </a:r>
            <a:r>
              <a:rPr lang="en-GB" sz="2531" dirty="0">
                <a:solidFill>
                  <a:srgbClr val="45A1A4"/>
                </a:solidFill>
              </a:rPr>
              <a:t>Global S</a:t>
            </a:r>
            <a:r>
              <a:rPr lang="en-GB" sz="2531" dirty="0"/>
              <a:t>tudy (NCT04656652)</a:t>
            </a:r>
          </a:p>
          <a:p>
            <a:endParaRPr lang="en-GB" dirty="0"/>
          </a:p>
        </p:txBody>
      </p:sp>
      <p:cxnSp>
        <p:nvCxnSpPr>
          <p:cNvPr id="13" name="Connector: Elbow 12">
            <a:extLst>
              <a:ext uri="{FF2B5EF4-FFF2-40B4-BE49-F238E27FC236}">
                <a16:creationId xmlns:a16="http://schemas.microsoft.com/office/drawing/2014/main" id="{9F6C27D6-1497-685E-C727-1770BF84813E}"/>
              </a:ext>
            </a:extLst>
          </p:cNvPr>
          <p:cNvCxnSpPr>
            <a:cxnSpLocks/>
          </p:cNvCxnSpPr>
          <p:nvPr/>
        </p:nvCxnSpPr>
        <p:spPr>
          <a:xfrm flipV="1">
            <a:off x="4496853" y="2473039"/>
            <a:ext cx="1697030" cy="695782"/>
          </a:xfrm>
          <a:prstGeom prst="bentConnector3">
            <a:avLst>
              <a:gd name="adj1" fmla="val 5137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nector: Elbow 15">
            <a:extLst>
              <a:ext uri="{FF2B5EF4-FFF2-40B4-BE49-F238E27FC236}">
                <a16:creationId xmlns:a16="http://schemas.microsoft.com/office/drawing/2014/main" id="{38561CC6-AAF2-C59B-EE8A-030A0D8372C0}"/>
              </a:ext>
            </a:extLst>
          </p:cNvPr>
          <p:cNvCxnSpPr>
            <a:cxnSpLocks/>
          </p:cNvCxnSpPr>
          <p:nvPr/>
        </p:nvCxnSpPr>
        <p:spPr>
          <a:xfrm>
            <a:off x="4541081" y="3168821"/>
            <a:ext cx="1652800" cy="836588"/>
          </a:xfrm>
          <a:prstGeom prst="bentConnector3">
            <a:avLst>
              <a:gd name="adj1" fmla="val 50000"/>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4BE1B890-7A11-8CBD-6D85-617407A0F4FD}"/>
              </a:ext>
            </a:extLst>
          </p:cNvPr>
          <p:cNvSpPr txBox="1"/>
          <p:nvPr/>
        </p:nvSpPr>
        <p:spPr>
          <a:xfrm>
            <a:off x="4605477" y="2805210"/>
            <a:ext cx="652743" cy="37933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R 1:1</a:t>
            </a:r>
            <a:endParaRPr kumimoji="0" lang="en-US" sz="1865" b="0" i="0" u="none" strike="sngStrike" kern="0" cap="none" spc="0" normalizeH="0" baseline="30000" noProof="0" dirty="0">
              <a:ln>
                <a:noFill/>
              </a:ln>
              <a:solidFill>
                <a:srgbClr val="FF0000"/>
              </a:solidFill>
              <a:effectLst/>
              <a:uLnTx/>
              <a:uFillTx/>
              <a:latin typeface="Arial Narrow" panose="020B0606020202030204" pitchFamily="34" charset="0"/>
              <a:ea typeface="+mn-ea"/>
              <a:cs typeface="Arial"/>
              <a:sym typeface="Arial"/>
            </a:endParaRPr>
          </a:p>
        </p:txBody>
      </p:sp>
      <p:sp>
        <p:nvSpPr>
          <p:cNvPr id="5" name="Text Placeholder 4">
            <a:extLst>
              <a:ext uri="{FF2B5EF4-FFF2-40B4-BE49-F238E27FC236}">
                <a16:creationId xmlns:a16="http://schemas.microsoft.com/office/drawing/2014/main" id="{A00DFDBA-85BE-7CF1-D561-D799A72EF48F}"/>
              </a:ext>
            </a:extLst>
          </p:cNvPr>
          <p:cNvSpPr txBox="1">
            <a:spLocks/>
          </p:cNvSpPr>
          <p:nvPr/>
        </p:nvSpPr>
        <p:spPr>
          <a:xfrm>
            <a:off x="2363844" y="6364338"/>
            <a:ext cx="3198076" cy="223010"/>
          </a:xfrm>
          <a:prstGeom prst="rect">
            <a:avLst/>
          </a:prstGeom>
          <a:noFill/>
          <a:ln>
            <a:noFill/>
          </a:ln>
        </p:spPr>
        <p:txBody>
          <a:bodyPr spcFirstLastPara="1" vert="horz" wrap="square" lIns="0" tIns="0" rIns="0" bIns="0" anchor="ctr" anchorCtr="0">
            <a:spAutoFit/>
          </a:bodyPr>
          <a:lstStyle>
            <a:defPPr marR="0" lvl="0" algn="l" rtl="0">
              <a:lnSpc>
                <a:spcPct val="100000"/>
              </a:lnSpc>
              <a:spcBef>
                <a:spcPts val="0"/>
              </a:spcBef>
              <a:spcAft>
                <a:spcPts val="0"/>
              </a:spcAft>
            </a:defPPr>
            <a:lvl1pPr marL="457200" marR="0" lvl="0" indent="-228600"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400" marR="0" lvl="1"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600" marR="0" lvl="2"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800" marR="0" lvl="3"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6000" marR="0" lvl="4"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200" marR="0" lvl="5"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400" marR="0" lvl="6"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600" marR="0" lvl="7"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800" marR="0" lvl="8"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pPr marL="457200" marR="0" lvl="0" indent="-228600" algn="l" defTabSz="914400" rtl="0" eaLnBrk="1" fontAlgn="auto" latinLnBrk="0" hangingPunct="1">
              <a:lnSpc>
                <a:spcPct val="100000"/>
              </a:lnSpc>
              <a:spcBef>
                <a:spcPts val="320"/>
              </a:spcBef>
              <a:spcAft>
                <a:spcPts val="0"/>
              </a:spcAft>
              <a:buClr>
                <a:srgbClr val="05416B"/>
              </a:buClr>
              <a:buSzPts val="1600"/>
              <a:buFont typeface="Noto Sans Symbols"/>
              <a:buNone/>
              <a:tabLst/>
              <a:defRPr/>
            </a:pPr>
            <a:r>
              <a:rPr kumimoji="0" lang="en-US" sz="1199" b="1" i="0" u="none" strike="noStrike" kern="0" cap="none" spc="0" normalizeH="0" baseline="0" noProof="0">
                <a:ln>
                  <a:noFill/>
                </a:ln>
                <a:solidFill>
                  <a:srgbClr val="C9473E"/>
                </a:solidFill>
                <a:effectLst/>
                <a:uLnTx/>
                <a:uFillTx/>
                <a:latin typeface="Arial Narrow"/>
                <a:cs typeface="Arial Narrow"/>
                <a:sym typeface="Arial Narrow"/>
              </a:rPr>
              <a:t>Aaron Lisberg</a:t>
            </a:r>
            <a:endParaRPr kumimoji="0" lang="en-CH" sz="1199" b="1" i="0" u="none" strike="noStrike" kern="0" cap="none" spc="0" normalizeH="0" baseline="0" noProof="0">
              <a:ln>
                <a:noFill/>
              </a:ln>
              <a:solidFill>
                <a:srgbClr val="C9473E"/>
              </a:solidFill>
              <a:effectLst/>
              <a:uLnTx/>
              <a:uFillTx/>
              <a:latin typeface="Arial Narrow"/>
              <a:cs typeface="Arial Narrow"/>
              <a:sym typeface="Arial Narrow"/>
            </a:endParaRPr>
          </a:p>
        </p:txBody>
      </p:sp>
      <p:sp>
        <p:nvSpPr>
          <p:cNvPr id="9" name="TextBox 8">
            <a:extLst>
              <a:ext uri="{FF2B5EF4-FFF2-40B4-BE49-F238E27FC236}">
                <a16:creationId xmlns:a16="http://schemas.microsoft.com/office/drawing/2014/main" id="{BFDB9F3B-0B9A-F6E8-A699-6C0D50A59500}"/>
              </a:ext>
            </a:extLst>
          </p:cNvPr>
          <p:cNvSpPr txBox="1"/>
          <p:nvPr/>
        </p:nvSpPr>
        <p:spPr>
          <a:xfrm>
            <a:off x="363329" y="1447369"/>
            <a:ext cx="3354533" cy="37933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r>
              <a:rPr kumimoji="0" lang="en-US" sz="1865" b="1" i="0" u="none" strike="noStrike" kern="0" cap="none" spc="0" normalizeH="0" baseline="0" noProof="0" dirty="0">
                <a:ln>
                  <a:noFill/>
                </a:ln>
                <a:solidFill>
                  <a:srgbClr val="1E325F"/>
                </a:solidFill>
                <a:effectLst/>
                <a:uLnTx/>
                <a:uFillTx/>
                <a:latin typeface="Arial Narrow" panose="020B0606020202030204" pitchFamily="34" charset="0"/>
                <a:ea typeface="+mn-ea"/>
                <a:cs typeface="Arial"/>
                <a:sym typeface="Arial"/>
              </a:rPr>
              <a:t>Key Eligibility Criteria</a:t>
            </a:r>
          </a:p>
        </p:txBody>
      </p:sp>
    </p:spTree>
    <p:extLst>
      <p:ext uri="{BB962C8B-B14F-4D97-AF65-F5344CB8AC3E}">
        <p14:creationId xmlns:p14="http://schemas.microsoft.com/office/powerpoint/2010/main" val="31076053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E9FFAF5B-F70C-C0A6-C1B3-C79E30267B5B}"/>
              </a:ext>
            </a:extLst>
          </p:cNvPr>
          <p:cNvSpPr txBox="1"/>
          <p:nvPr/>
        </p:nvSpPr>
        <p:spPr>
          <a:xfrm>
            <a:off x="521968" y="5175176"/>
            <a:ext cx="11368675" cy="1076449"/>
          </a:xfrm>
          <a:prstGeom prst="rect">
            <a:avLst/>
          </a:prstGeom>
          <a:noFill/>
        </p:spPr>
        <p:txBody>
          <a:bodyPr wrap="square" rtlCol="0" anchor="b">
            <a:spAutoFit/>
          </a:bodyPr>
          <a:lstStyle/>
          <a:p>
            <a:pPr marL="0" marR="0" lvl="0" indent="0" algn="l" defTabSz="1218043" rtl="0" eaLnBrk="1" fontAlgn="auto" latinLnBrk="0" hangingPunct="1">
              <a:lnSpc>
                <a:spcPct val="100000"/>
              </a:lnSpc>
              <a:spcBef>
                <a:spcPts val="0"/>
              </a:spcBef>
              <a:spcAft>
                <a:spcPts val="0"/>
              </a:spcAft>
              <a:buClr>
                <a:srgbClr val="000000"/>
              </a:buClr>
              <a:buSzTx/>
              <a:buFontTx/>
              <a:buNone/>
              <a:tabLst/>
              <a:defRPr/>
            </a:pP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AESI, adverse event of special interest; ILD, interstitial lung disease; IRR, infusion-related reaction; MedDRA, </a:t>
            </a:r>
            <a:r>
              <a:rPr kumimoji="0" lang="en-GB"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Medical Dictionary for Regulatory Activities; PT, preferred term; </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SMQ, standardized MedDRA query; SOC, system organ class. AESIs listed in this slide are treatment emergent and include all PTs that define the medical concept. </a:t>
            </a:r>
          </a:p>
          <a:p>
            <a:pPr marL="0" marR="0" lvl="0" indent="0" algn="l" defTabSz="1218043" rtl="0" eaLnBrk="1" fontAlgn="auto" latinLnBrk="0" hangingPunct="1">
              <a:lnSpc>
                <a:spcPct val="100000"/>
              </a:lnSpc>
              <a:spcBef>
                <a:spcPts val="0"/>
              </a:spcBef>
              <a:spcAft>
                <a:spcPts val="0"/>
              </a:spcAft>
              <a:buClr>
                <a:srgbClr val="000000"/>
              </a:buClr>
              <a:buSzTx/>
              <a:buFontTx/>
              <a:buNone/>
              <a:tabLst/>
              <a:defRPr/>
            </a:pP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a</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Events</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included the selected PTs oral mucositis/stomatitis, oropharyngeal pain, mouth ulceration, odynophagia, dysphagia, oral pain, glossitis, pharyngeal inflammation, aphthous ulcer, and oral mucosa erosion.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b</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Ocular</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events included selected PTs from the corneal disorder SMQ and selected relevant PTs from the eye disorder SOC.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c</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Included</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4 cases of keratitis and 1 case of ulcerative keratitis.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d</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ILD</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includes events that were adjudicated as ILD and related to use of Dato-</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DXd</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or docetaxel (includes cases of potential ILD/pneumonitis based on MedDRA v26.0 for the narrow ILD SMQ, selected terms from the broad ILD SMQ, and PTs of respiratory failure and acute respiratory failure). </a:t>
            </a:r>
            <a:r>
              <a:rPr kumimoji="0" lang="en-US" sz="1066" b="0" i="0" u="none" strike="noStrike" kern="0" cap="none" spc="0" normalizeH="0" baseline="30000" noProof="0" dirty="0" err="1">
                <a:ln>
                  <a:noFill/>
                </a:ln>
                <a:solidFill>
                  <a:srgbClr val="000000"/>
                </a:solidFill>
                <a:effectLst/>
                <a:uLnTx/>
                <a:uFillTx/>
                <a:latin typeface="Arial Narrow" panose="020B0606020202030204" pitchFamily="34" charset="0"/>
                <a:ea typeface="+mn-ea"/>
                <a:cs typeface="Arial"/>
                <a:sym typeface="Arial"/>
              </a:rPr>
              <a:t>e</a:t>
            </a:r>
            <a:r>
              <a:rPr kumimoji="0" lang="en-US" sz="1066"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Among</a:t>
            </a: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treated patients, histology information per the case report form. </a:t>
            </a:r>
          </a:p>
        </p:txBody>
      </p:sp>
      <p:sp>
        <p:nvSpPr>
          <p:cNvPr id="17" name="Title 16">
            <a:extLst>
              <a:ext uri="{FF2B5EF4-FFF2-40B4-BE49-F238E27FC236}">
                <a16:creationId xmlns:a16="http://schemas.microsoft.com/office/drawing/2014/main" id="{A14136D0-386C-70F7-AA73-84EB9ABCFEA7}"/>
              </a:ext>
            </a:extLst>
          </p:cNvPr>
          <p:cNvSpPr>
            <a:spLocks noGrp="1"/>
          </p:cNvSpPr>
          <p:nvPr>
            <p:ph type="ctrTitle"/>
          </p:nvPr>
        </p:nvSpPr>
        <p:spPr>
          <a:xfrm>
            <a:off x="480689" y="227660"/>
            <a:ext cx="11202647" cy="575467"/>
          </a:xfrm>
        </p:spPr>
        <p:txBody>
          <a:bodyPr/>
          <a:lstStyle/>
          <a:p>
            <a:r>
              <a:rPr lang="en-US" dirty="0"/>
              <a:t>Adverse Events of Special Interest</a:t>
            </a:r>
          </a:p>
        </p:txBody>
      </p:sp>
      <p:sp>
        <p:nvSpPr>
          <p:cNvPr id="20" name="Text Placeholder 19">
            <a:extLst>
              <a:ext uri="{FF2B5EF4-FFF2-40B4-BE49-F238E27FC236}">
                <a16:creationId xmlns:a16="http://schemas.microsoft.com/office/drawing/2014/main" id="{A33FD5A6-CE97-5C30-F02D-118D37E236C2}"/>
              </a:ext>
            </a:extLst>
          </p:cNvPr>
          <p:cNvSpPr>
            <a:spLocks noGrp="1"/>
          </p:cNvSpPr>
          <p:nvPr>
            <p:ph type="body" idx="12"/>
          </p:nvPr>
        </p:nvSpPr>
        <p:spPr/>
        <p:txBody>
          <a:bodyPr/>
          <a:lstStyle/>
          <a:p>
            <a:r>
              <a:rPr lang="en-US" dirty="0"/>
              <a:t>Aaron Lisberg</a:t>
            </a:r>
            <a:endParaRPr lang="en-CH" dirty="0"/>
          </a:p>
        </p:txBody>
      </p:sp>
      <p:graphicFrame>
        <p:nvGraphicFramePr>
          <p:cNvPr id="2" name="Table 5">
            <a:extLst>
              <a:ext uri="{FF2B5EF4-FFF2-40B4-BE49-F238E27FC236}">
                <a16:creationId xmlns:a16="http://schemas.microsoft.com/office/drawing/2014/main" id="{51394702-6A22-0123-13F4-3C6F4EA6AE9B}"/>
              </a:ext>
            </a:extLst>
          </p:cNvPr>
          <p:cNvGraphicFramePr>
            <a:graphicFrameLocks noGrp="1"/>
          </p:cNvGraphicFramePr>
          <p:nvPr/>
        </p:nvGraphicFramePr>
        <p:xfrm>
          <a:off x="505051" y="900619"/>
          <a:ext cx="6035916" cy="4270166"/>
        </p:xfrm>
        <a:graphic>
          <a:graphicData uri="http://schemas.openxmlformats.org/drawingml/2006/table">
            <a:tbl>
              <a:tblPr firstRow="1" bandRow="1">
                <a:tableStyleId>{5C22544A-7EE6-4342-B048-85BDC9FD1C3A}</a:tableStyleId>
              </a:tblPr>
              <a:tblGrid>
                <a:gridCol w="3243904">
                  <a:extLst>
                    <a:ext uri="{9D8B030D-6E8A-4147-A177-3AD203B41FA5}">
                      <a16:colId xmlns:a16="http://schemas.microsoft.com/office/drawing/2014/main" val="426327807"/>
                    </a:ext>
                  </a:extLst>
                </a:gridCol>
                <a:gridCol w="1316987">
                  <a:extLst>
                    <a:ext uri="{9D8B030D-6E8A-4147-A177-3AD203B41FA5}">
                      <a16:colId xmlns:a16="http://schemas.microsoft.com/office/drawing/2014/main" val="112440458"/>
                    </a:ext>
                  </a:extLst>
                </a:gridCol>
                <a:gridCol w="1475025">
                  <a:extLst>
                    <a:ext uri="{9D8B030D-6E8A-4147-A177-3AD203B41FA5}">
                      <a16:colId xmlns:a16="http://schemas.microsoft.com/office/drawing/2014/main" val="2597653862"/>
                    </a:ext>
                  </a:extLst>
                </a:gridCol>
              </a:tblGrid>
              <a:tr h="487229">
                <a:tc>
                  <a:txBody>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1600" b="1" i="0" dirty="0">
                          <a:solidFill>
                            <a:schemeClr val="bg1"/>
                          </a:solidFill>
                          <a:latin typeface="Arial Narrow" panose="020B0606020202030204" pitchFamily="34" charset="0"/>
                          <a:cs typeface="Arial" panose="020B0604020202020204" pitchFamily="34" charset="0"/>
                        </a:rPr>
                        <a:t>AESI, n (%)</a:t>
                      </a:r>
                      <a:endParaRPr lang="en-US" sz="1600" b="1" i="0" baseline="30000" dirty="0">
                        <a:solidFill>
                          <a:schemeClr val="bg1"/>
                        </a:solidFill>
                        <a:latin typeface="Arial Narrow" panose="020B0606020202030204" pitchFamily="34" charset="0"/>
                        <a:cs typeface="Arial" panose="020B0604020202020204" pitchFamily="34" charset="0"/>
                      </a:endParaRPr>
                    </a:p>
                  </a:txBody>
                  <a:tcPr marL="121807" marR="121807" marT="0" marB="0" anchor="ctr">
                    <a:lnB w="38100" cmpd="sng">
                      <a:noFill/>
                    </a:lnB>
                    <a:solidFill>
                      <a:srgbClr val="3D9DA0"/>
                    </a:solidFill>
                  </a:tcPr>
                </a:tc>
                <a:tc>
                  <a:txBody>
                    <a:bodyPr/>
                    <a:lstStyle/>
                    <a:p>
                      <a:pPr algn="ctr"/>
                      <a:r>
                        <a:rPr lang="en-US" sz="1600" dirty="0">
                          <a:solidFill>
                            <a:schemeClr val="tx1"/>
                          </a:solidFill>
                          <a:latin typeface="Arial Narrow" panose="020B0606020202030204" pitchFamily="34" charset="0"/>
                        </a:rPr>
                        <a:t>Dato-</a:t>
                      </a:r>
                      <a:r>
                        <a:rPr lang="en-US" sz="1600" dirty="0" err="1">
                          <a:solidFill>
                            <a:schemeClr val="tx1"/>
                          </a:solidFill>
                          <a:latin typeface="Arial Narrow" panose="020B0606020202030204" pitchFamily="34" charset="0"/>
                        </a:rPr>
                        <a:t>DXd</a:t>
                      </a:r>
                      <a:endParaRPr lang="en-US" sz="1600" dirty="0">
                        <a:solidFill>
                          <a:schemeClr val="tx1"/>
                        </a:solidFill>
                        <a:latin typeface="Arial Narrow" panose="020B0606020202030204" pitchFamily="34" charset="0"/>
                      </a:endParaRPr>
                    </a:p>
                    <a:p>
                      <a:pPr algn="ctr"/>
                      <a:r>
                        <a:rPr lang="en-US" sz="1600" dirty="0">
                          <a:solidFill>
                            <a:schemeClr val="tx1"/>
                          </a:solidFill>
                          <a:latin typeface="Arial Narrow" panose="020B0606020202030204" pitchFamily="34" charset="0"/>
                        </a:rPr>
                        <a:t>N=297</a:t>
                      </a:r>
                    </a:p>
                  </a:txBody>
                  <a:tcPr marL="121807" marR="121807" marT="0" marB="0" anchor="b">
                    <a:lnB w="38100" cmpd="sng">
                      <a:noFill/>
                    </a:lnB>
                    <a:solidFill>
                      <a:schemeClr val="bg2"/>
                    </a:solidFill>
                  </a:tcPr>
                </a:tc>
                <a:tc>
                  <a:txBody>
                    <a:bodyPr/>
                    <a:lstStyle/>
                    <a:p>
                      <a:pPr algn="ctr"/>
                      <a:r>
                        <a:rPr lang="en-US" sz="1600">
                          <a:latin typeface="Arial Narrow" panose="020B0606020202030204" pitchFamily="34" charset="0"/>
                        </a:rPr>
                        <a:t>Docetaxel</a:t>
                      </a:r>
                    </a:p>
                    <a:p>
                      <a:pPr algn="ctr"/>
                      <a:r>
                        <a:rPr lang="en-US" sz="1600">
                          <a:latin typeface="Arial Narrow" panose="020B0606020202030204" pitchFamily="34" charset="0"/>
                        </a:rPr>
                        <a:t>N=290</a:t>
                      </a:r>
                    </a:p>
                  </a:txBody>
                  <a:tcPr marL="121807" marR="121807" marT="0" marB="0" anchor="b">
                    <a:lnB w="38100" cmpd="sng">
                      <a:noFill/>
                    </a:lnB>
                    <a:solidFill>
                      <a:srgbClr val="97A0C6"/>
                    </a:solidFill>
                  </a:tcPr>
                </a:tc>
                <a:extLst>
                  <a:ext uri="{0D108BD9-81ED-4DB2-BD59-A6C34878D82A}">
                    <a16:rowId xmlns:a16="http://schemas.microsoft.com/office/drawing/2014/main" val="1325949493"/>
                  </a:ext>
                </a:extLst>
              </a:tr>
              <a:tr h="404434">
                <a:tc>
                  <a:txBody>
                    <a:bodyPr/>
                    <a:lstStyle/>
                    <a:p>
                      <a:r>
                        <a:rPr lang="en-US" sz="1600" b="1" dirty="0">
                          <a:latin typeface="Arial Narrow" panose="020B0606020202030204" pitchFamily="34" charset="0"/>
                        </a:rPr>
                        <a:t>Stomatitis/oral </a:t>
                      </a:r>
                      <a:r>
                        <a:rPr lang="en-US" sz="1600" b="1" dirty="0" err="1">
                          <a:latin typeface="Arial Narrow" panose="020B0606020202030204" pitchFamily="34" charset="0"/>
                        </a:rPr>
                        <a:t>mucositis</a:t>
                      </a:r>
                      <a:r>
                        <a:rPr lang="en-US" sz="1600" b="1" baseline="30000" dirty="0" err="1">
                          <a:latin typeface="Arial Narrow" panose="020B0606020202030204" pitchFamily="34" charset="0"/>
                        </a:rPr>
                        <a:t>a</a:t>
                      </a:r>
                      <a:endParaRPr lang="en-US" sz="1600" b="1" baseline="30000" dirty="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631992101"/>
                  </a:ext>
                </a:extLst>
              </a:tr>
              <a:tr h="368948">
                <a:tc>
                  <a:txBody>
                    <a:bodyPr/>
                    <a:lstStyle/>
                    <a:p>
                      <a:pPr marL="182880" marR="0" algn="l" rtl="0">
                        <a:lnSpc>
                          <a:spcPct val="100000"/>
                        </a:lnSpc>
                        <a:spcBef>
                          <a:spcPts val="0"/>
                        </a:spcBef>
                        <a:spcAft>
                          <a:spcPts val="0"/>
                        </a:spcAft>
                        <a:buClr>
                          <a:srgbClr val="000000"/>
                        </a:buClr>
                        <a:buFont typeface="Arial"/>
                      </a:pPr>
                      <a:r>
                        <a:rPr lang="en-US" sz="1600" b="0" i="0" u="none" strike="noStrike" cap="none" dirty="0">
                          <a:solidFill>
                            <a:schemeClr val="dk1"/>
                          </a:solidFill>
                          <a:latin typeface="Arial Narrow" panose="020B0606020202030204" pitchFamily="34" charset="0"/>
                          <a:ea typeface="+mn-ea"/>
                          <a:cs typeface="+mn-cs"/>
                          <a:sym typeface="Arial"/>
                        </a:rPr>
                        <a:t>All grades </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160 (54)</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59 (20)</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1852315"/>
                  </a:ext>
                </a:extLst>
              </a:tr>
              <a:tr h="376138">
                <a:tc>
                  <a:txBody>
                    <a:bodyPr/>
                    <a:lstStyle/>
                    <a:p>
                      <a:pPr marL="182880"/>
                      <a:r>
                        <a:rPr lang="en-US" sz="1600" b="0" dirty="0">
                          <a:latin typeface="Arial Narrow" panose="020B0606020202030204" pitchFamily="34" charset="0"/>
                        </a:rPr>
                        <a:t>Grade ≥3</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19 (6)</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4 (1)</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1162642"/>
                  </a:ext>
                </a:extLst>
              </a:tr>
              <a:tr h="376138">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1" dirty="0">
                          <a:latin typeface="Arial Narrow" panose="020B0606020202030204" pitchFamily="34" charset="0"/>
                        </a:rPr>
                        <a:t>Ocular </a:t>
                      </a:r>
                      <a:r>
                        <a:rPr lang="en-US" sz="1600" b="1" dirty="0" err="1">
                          <a:latin typeface="Arial Narrow" panose="020B0606020202030204" pitchFamily="34" charset="0"/>
                        </a:rPr>
                        <a:t>events</a:t>
                      </a:r>
                      <a:r>
                        <a:rPr lang="en-US" sz="1600" b="1" baseline="30000" dirty="0" err="1">
                          <a:latin typeface="Arial Narrow" panose="020B0606020202030204" pitchFamily="34" charset="0"/>
                        </a:rPr>
                        <a:t>b</a:t>
                      </a:r>
                      <a:endParaRPr lang="en-US" sz="1600" b="1" baseline="30000" dirty="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highlight>
                          <a:srgbClr val="FFFF00"/>
                        </a:highlight>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79903958"/>
                  </a:ext>
                </a:extLst>
              </a:tr>
              <a:tr h="376138">
                <a:tc>
                  <a:txBody>
                    <a:bodyPr/>
                    <a:lstStyle/>
                    <a:p>
                      <a:pPr marL="182880" marR="0" algn="l" rtl="0">
                        <a:lnSpc>
                          <a:spcPct val="100000"/>
                        </a:lnSpc>
                        <a:spcBef>
                          <a:spcPts val="0"/>
                        </a:spcBef>
                        <a:spcAft>
                          <a:spcPts val="0"/>
                        </a:spcAft>
                        <a:buClr>
                          <a:srgbClr val="000000"/>
                        </a:buClr>
                        <a:buFont typeface="Arial"/>
                      </a:pPr>
                      <a:r>
                        <a:rPr lang="en-US" sz="1600" b="0" i="0" u="none" strike="noStrike" cap="none" dirty="0">
                          <a:solidFill>
                            <a:schemeClr val="dk1"/>
                          </a:solidFill>
                          <a:latin typeface="Arial Narrow" panose="020B0606020202030204" pitchFamily="34" charset="0"/>
                          <a:ea typeface="+mn-ea"/>
                          <a:cs typeface="+mn-cs"/>
                          <a:sym typeface="Arial"/>
                        </a:rPr>
                        <a:t>All grades </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kern="1200" cap="none" noProof="0">
                          <a:solidFill>
                            <a:schemeClr val="tx1"/>
                          </a:solidFill>
                          <a:latin typeface="Arial Narrow" panose="020B0606020202030204" pitchFamily="34" charset="0"/>
                          <a:ea typeface="+mn-ea"/>
                          <a:cs typeface="Arial" panose="020B0604020202020204" pitchFamily="34" charset="0"/>
                          <a:sym typeface="Arial"/>
                        </a:rPr>
                        <a:t>57 (19)</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cap="none">
                          <a:solidFill>
                            <a:schemeClr val="dk1"/>
                          </a:solidFill>
                          <a:latin typeface="Arial Narrow" panose="020B0606020202030204" pitchFamily="34" charset="0"/>
                          <a:ea typeface="+mn-ea"/>
                          <a:cs typeface="+mn-cs"/>
                          <a:sym typeface="Arial"/>
                        </a:rPr>
                        <a:t>27 (9)</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37284909"/>
                  </a:ext>
                </a:extLst>
              </a:tr>
              <a:tr h="376138">
                <a:tc>
                  <a:txBody>
                    <a:bodyPr/>
                    <a:lstStyle/>
                    <a:p>
                      <a:pPr marL="182880"/>
                      <a:r>
                        <a:rPr lang="en-US" sz="1600" b="0" dirty="0">
                          <a:latin typeface="Arial Narrow" panose="020B0606020202030204" pitchFamily="34" charset="0"/>
                        </a:rPr>
                        <a:t>Grade ≥3</a:t>
                      </a:r>
                      <a:endParaRPr lang="en-US" sz="1600" b="0" baseline="30000" dirty="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600" b="0" i="0" u="none" strike="noStrike" kern="1200" cap="none" noProof="0">
                          <a:solidFill>
                            <a:schemeClr val="tx1"/>
                          </a:solidFill>
                          <a:latin typeface="Arial Narrow" panose="020B0606020202030204" pitchFamily="34" charset="0"/>
                          <a:ea typeface="+mn-ea"/>
                          <a:cs typeface="Arial" panose="020B0604020202020204" pitchFamily="34" charset="0"/>
                          <a:sym typeface="Arial"/>
                        </a:rPr>
                        <a:t>5 (2)</a:t>
                      </a:r>
                      <a:r>
                        <a:rPr lang="en-US" sz="1600" b="0" i="0" u="none" strike="noStrike" kern="1200" cap="none" baseline="30000" noProof="0">
                          <a:solidFill>
                            <a:schemeClr val="tx1"/>
                          </a:solidFill>
                          <a:latin typeface="Arial Narrow" panose="020B0606020202030204" pitchFamily="34" charset="0"/>
                          <a:ea typeface="+mn-ea"/>
                          <a:cs typeface="Arial" panose="020B0604020202020204" pitchFamily="34" charset="0"/>
                          <a:sym typeface="Arial"/>
                        </a:rPr>
                        <a:t>c</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600" b="0" dirty="0">
                          <a:latin typeface="Arial Narrow" panose="020B0606020202030204" pitchFamily="34" charset="0"/>
                        </a:rPr>
                        <a:t>0</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0163122"/>
                  </a:ext>
                </a:extLst>
              </a:tr>
              <a:tr h="376138">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600" b="1" dirty="0">
                          <a:latin typeface="Arial Narrow" panose="020B0606020202030204" pitchFamily="34" charset="0"/>
                        </a:rPr>
                        <a:t>Adjudicated drug-related </a:t>
                      </a:r>
                      <a:r>
                        <a:rPr lang="en-US" sz="1600" b="1" dirty="0" err="1">
                          <a:latin typeface="Arial Narrow" panose="020B0606020202030204" pitchFamily="34" charset="0"/>
                        </a:rPr>
                        <a:t>ILD</a:t>
                      </a:r>
                      <a:r>
                        <a:rPr lang="en-US" sz="1600" b="1" baseline="30000" dirty="0" err="1">
                          <a:latin typeface="Arial Narrow" panose="020B0606020202030204" pitchFamily="34" charset="0"/>
                        </a:rPr>
                        <a:t>d</a:t>
                      </a:r>
                      <a:endParaRPr lang="en-US" sz="1600" b="1" baseline="30000" dirty="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600" b="0">
                        <a:latin typeface="Arial Narrow" panose="020B0606020202030204" pitchFamily="34" charset="0"/>
                      </a:endParaRP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919540035"/>
                  </a:ext>
                </a:extLst>
              </a:tr>
              <a:tr h="376138">
                <a:tc>
                  <a:txBody>
                    <a:bodyPr/>
                    <a:lstStyle/>
                    <a:p>
                      <a:pPr marL="182880" marR="0" algn="l" rtl="0">
                        <a:lnSpc>
                          <a:spcPct val="100000"/>
                        </a:lnSpc>
                        <a:spcBef>
                          <a:spcPts val="0"/>
                        </a:spcBef>
                        <a:spcAft>
                          <a:spcPts val="0"/>
                        </a:spcAft>
                        <a:buClr>
                          <a:srgbClr val="000000"/>
                        </a:buClr>
                        <a:buFont typeface="Arial"/>
                      </a:pPr>
                      <a:r>
                        <a:rPr lang="en-US" sz="1600" b="0" i="0" u="none" strike="noStrike" cap="none" dirty="0">
                          <a:solidFill>
                            <a:schemeClr val="dk1"/>
                          </a:solidFill>
                          <a:latin typeface="Arial Narrow" panose="020B0606020202030204" pitchFamily="34" charset="0"/>
                          <a:ea typeface="+mn-ea"/>
                          <a:cs typeface="+mn-cs"/>
                          <a:sym typeface="Arial"/>
                        </a:rPr>
                        <a:t>All grades </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25 (8)</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12 (4)</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56479451"/>
                  </a:ext>
                </a:extLst>
              </a:tr>
              <a:tr h="376138">
                <a:tc>
                  <a:txBody>
                    <a:bodyPr/>
                    <a:lstStyle/>
                    <a:p>
                      <a:pPr marL="182880">
                        <a:spcBef>
                          <a:spcPts val="0"/>
                        </a:spcBef>
                      </a:pPr>
                      <a:r>
                        <a:rPr lang="en-US" sz="1600" b="0" dirty="0">
                          <a:latin typeface="Arial Narrow" panose="020B0606020202030204" pitchFamily="34" charset="0"/>
                        </a:rPr>
                        <a:t>Grade ≥3</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10 (3)</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4 (1)</a:t>
                      </a:r>
                    </a:p>
                  </a:txBody>
                  <a:tcPr marL="121807" marR="121807" marT="0" marB="0" anchor="ctr">
                    <a:lnL w="12700" cmpd="sng">
                      <a:noFill/>
                    </a:lnL>
                    <a:lnR w="12700" cmpd="sng">
                      <a:noFill/>
                    </a:lnR>
                    <a:lnT w="381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3305926"/>
                  </a:ext>
                </a:extLst>
              </a:tr>
              <a:tr h="376138">
                <a:tc>
                  <a:txBody>
                    <a:bodyPr/>
                    <a:lstStyle/>
                    <a:p>
                      <a:pPr marL="457200">
                        <a:spcBef>
                          <a:spcPts val="0"/>
                        </a:spcBef>
                      </a:pPr>
                      <a:r>
                        <a:rPr lang="en-US" sz="1600" b="0" dirty="0">
                          <a:latin typeface="Arial Narrow" panose="020B0606020202030204" pitchFamily="34" charset="0"/>
                        </a:rPr>
                        <a:t>Grade 5</a:t>
                      </a:r>
                    </a:p>
                  </a:txBody>
                  <a:tcPr marL="121807" marR="121807" marT="0" marB="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a:ln>
                            <a:noFill/>
                          </a:ln>
                          <a:solidFill>
                            <a:schemeClr val="tx1"/>
                          </a:solidFill>
                          <a:effectLst/>
                          <a:uLnTx/>
                          <a:uFillTx/>
                          <a:latin typeface="Arial Narrow" panose="020B0606020202030204" pitchFamily="34" charset="0"/>
                          <a:ea typeface="+mn-ea"/>
                          <a:cs typeface="Arial" panose="020B0604020202020204" pitchFamily="34" charset="0"/>
                        </a:rPr>
                        <a:t>7 (2)</a:t>
                      </a:r>
                    </a:p>
                  </a:txBody>
                  <a:tcPr marL="121807" marR="121807" marT="0" marB="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600" b="0" i="0" u="none" strike="noStrike" kern="1200" cap="none" spc="0" normalizeH="0" baseline="0" noProof="0" dirty="0">
                          <a:ln>
                            <a:noFill/>
                          </a:ln>
                          <a:solidFill>
                            <a:schemeClr val="tx1"/>
                          </a:solidFill>
                          <a:effectLst/>
                          <a:uLnTx/>
                          <a:uFillTx/>
                          <a:latin typeface="Arial Narrow" panose="020B0606020202030204" pitchFamily="34" charset="0"/>
                          <a:ea typeface="+mn-ea"/>
                          <a:cs typeface="Arial" panose="020B0604020202020204" pitchFamily="34" charset="0"/>
                        </a:rPr>
                        <a:t>1 (0.3)</a:t>
                      </a:r>
                    </a:p>
                  </a:txBody>
                  <a:tcPr marL="121807" marR="121807" marT="0" marB="0" anchor="ctr">
                    <a:lnL w="12700" cmpd="sng">
                      <a:noFill/>
                    </a:lnL>
                    <a:lnR w="12700" cmpd="sng">
                      <a:noFill/>
                    </a:lnR>
                    <a:lnT w="381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0938496"/>
                  </a:ext>
                </a:extLst>
              </a:tr>
            </a:tbl>
          </a:graphicData>
        </a:graphic>
      </p:graphicFrame>
      <p:sp>
        <p:nvSpPr>
          <p:cNvPr id="9" name="TextBox 8">
            <a:extLst>
              <a:ext uri="{FF2B5EF4-FFF2-40B4-BE49-F238E27FC236}">
                <a16:creationId xmlns:a16="http://schemas.microsoft.com/office/drawing/2014/main" id="{566A4126-C1D9-D0D8-8213-CB4D1CB8E0FE}"/>
              </a:ext>
            </a:extLst>
          </p:cNvPr>
          <p:cNvSpPr txBox="1"/>
          <p:nvPr/>
        </p:nvSpPr>
        <p:spPr>
          <a:xfrm>
            <a:off x="6726395" y="843832"/>
            <a:ext cx="5164248" cy="4336315"/>
          </a:xfrm>
          <a:prstGeom prst="rect">
            <a:avLst/>
          </a:prstGeom>
          <a:noFill/>
        </p:spPr>
        <p:txBody>
          <a:bodyPr wrap="square">
            <a:spAutoFit/>
          </a:bodyPr>
          <a:lstStyle/>
          <a:p>
            <a:pPr marL="230187" marR="0" lvl="0" indent="-230187" algn="l" defTabSz="914400"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Stomatitis/oral mucositis associated with Dato-DXd resulted in a low rate of discontinuation (0.7%)</a:t>
            </a:r>
          </a:p>
          <a:p>
            <a:pPr marL="230187" marR="0" lvl="0" indent="-230187" algn="l" defTabSz="914400"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Dry eye was the most common ocular event seen with Dato-</a:t>
            </a:r>
            <a:r>
              <a:rPr kumimoji="0" lang="en-US" sz="1865"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DXd</a:t>
            </a: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 (6.1%; primarily grade ≤2), followed by increased lacrimation (5.4%)</a:t>
            </a:r>
          </a:p>
          <a:p>
            <a:pPr marL="230187" marR="0" lvl="0" indent="-230187" algn="l" defTabSz="914400"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Seven adjudicated drug-related grade 5 ILD events</a:t>
            </a:r>
          </a:p>
          <a:p>
            <a:pPr marL="609036" marR="0" lvl="0" indent="-230187" algn="l" defTabSz="914400"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Primary cause of death in 4 out of 7 was attributed to disease progression by investigator</a:t>
            </a:r>
          </a:p>
          <a:p>
            <a:pPr marL="609036" marR="0" lvl="5" indent="-230187" algn="l" defTabSz="1218072"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Non-squamous: 4 of 232 patients (1.7%); Squamous: 3 of 65 patients (4.6%)</a:t>
            </a:r>
            <a:r>
              <a:rPr kumimoji="0" lang="en-US" sz="1865" b="0" i="0" u="none" strike="noStrike" kern="0" cap="none" spc="0" normalizeH="0" baseline="30000" noProof="0" dirty="0">
                <a:ln>
                  <a:noFill/>
                </a:ln>
                <a:solidFill>
                  <a:srgbClr val="000000"/>
                </a:solidFill>
                <a:effectLst/>
                <a:uLnTx/>
                <a:uFillTx/>
                <a:latin typeface="Arial Narrow" panose="020B0606020202030204" pitchFamily="34" charset="0"/>
                <a:ea typeface="+mn-ea"/>
                <a:cs typeface="Arial"/>
                <a:sym typeface="Arial"/>
              </a:rPr>
              <a:t>e</a:t>
            </a:r>
          </a:p>
          <a:p>
            <a:pPr marL="230187" marR="0" lvl="0" indent="-230187" algn="l" defTabSz="914400" rtl="0" eaLnBrk="1" fontAlgn="auto" latinLnBrk="0" hangingPunct="1">
              <a:lnSpc>
                <a:spcPct val="100000"/>
              </a:lnSpc>
              <a:spcBef>
                <a:spcPts val="400"/>
              </a:spcBef>
              <a:spcAft>
                <a:spcPts val="400"/>
              </a:spcAft>
              <a:buClr>
                <a:srgbClr val="026C72"/>
              </a:buClr>
              <a:buSzTx/>
              <a:buFont typeface="Arial" panose="020B0604020202020204" pitchFamily="34" charset="0"/>
              <a:buChar char="•"/>
              <a:tabLst/>
              <a:defRPr/>
            </a:pPr>
            <a:r>
              <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IRRs were observed in 8% of patients in each arm, all were grade ≤2 with the exception of 1 grade 3 event with Dato-</a:t>
            </a:r>
            <a:r>
              <a:rPr kumimoji="0" lang="en-US" sz="1865" b="0" i="0" u="none" strike="noStrike" kern="0" cap="none" spc="0" normalizeH="0" baseline="0" noProof="0" dirty="0" err="1">
                <a:ln>
                  <a:noFill/>
                </a:ln>
                <a:solidFill>
                  <a:srgbClr val="000000"/>
                </a:solidFill>
                <a:effectLst/>
                <a:uLnTx/>
                <a:uFillTx/>
                <a:latin typeface="Arial Narrow" panose="020B0606020202030204" pitchFamily="34" charset="0"/>
                <a:ea typeface="+mn-ea"/>
                <a:cs typeface="Arial"/>
                <a:sym typeface="Arial"/>
              </a:rPr>
              <a:t>DXd</a:t>
            </a:r>
            <a:endParaRPr kumimoji="0" lang="en-US" sz="1865"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endParaRPr>
          </a:p>
        </p:txBody>
      </p:sp>
    </p:spTree>
    <p:extLst>
      <p:ext uri="{BB962C8B-B14F-4D97-AF65-F5344CB8AC3E}">
        <p14:creationId xmlns:p14="http://schemas.microsoft.com/office/powerpoint/2010/main" val="27498096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BB9C77D-45A8-1F05-2D16-CC50A5B45633}"/>
              </a:ext>
            </a:extLst>
          </p:cNvPr>
          <p:cNvSpPr>
            <a:spLocks noGrp="1"/>
          </p:cNvSpPr>
          <p:nvPr>
            <p:ph type="ctrTitle"/>
          </p:nvPr>
        </p:nvSpPr>
        <p:spPr/>
        <p:txBody>
          <a:bodyPr/>
          <a:lstStyle/>
          <a:p>
            <a:r>
              <a:rPr lang="en-US"/>
              <a:t>PFS by Histology</a:t>
            </a:r>
          </a:p>
        </p:txBody>
      </p:sp>
      <p:sp>
        <p:nvSpPr>
          <p:cNvPr id="5" name="Text Placeholder 4">
            <a:extLst>
              <a:ext uri="{FF2B5EF4-FFF2-40B4-BE49-F238E27FC236}">
                <a16:creationId xmlns:a16="http://schemas.microsoft.com/office/drawing/2014/main" id="{E804AB99-0ECE-34D4-FF97-7D8F3349C4B5}"/>
              </a:ext>
            </a:extLst>
          </p:cNvPr>
          <p:cNvSpPr>
            <a:spLocks noGrp="1"/>
          </p:cNvSpPr>
          <p:nvPr>
            <p:ph type="body" idx="12"/>
          </p:nvPr>
        </p:nvSpPr>
        <p:spPr/>
        <p:txBody>
          <a:bodyPr/>
          <a:lstStyle/>
          <a:p>
            <a:r>
              <a:rPr lang="en-US" dirty="0"/>
              <a:t>Aaron Lisberg</a:t>
            </a:r>
            <a:endParaRPr lang="en-CH" dirty="0"/>
          </a:p>
        </p:txBody>
      </p:sp>
      <p:sp>
        <p:nvSpPr>
          <p:cNvPr id="39" name="Rectangle 38">
            <a:extLst>
              <a:ext uri="{FF2B5EF4-FFF2-40B4-BE49-F238E27FC236}">
                <a16:creationId xmlns:a16="http://schemas.microsoft.com/office/drawing/2014/main" id="{22BBD334-D910-F2A2-0906-34642A1199F0}"/>
              </a:ext>
            </a:extLst>
          </p:cNvPr>
          <p:cNvSpPr/>
          <p:nvPr/>
        </p:nvSpPr>
        <p:spPr>
          <a:xfrm>
            <a:off x="6701680" y="1372711"/>
            <a:ext cx="4825848" cy="4167305"/>
          </a:xfrm>
          <a:prstGeom prst="rect">
            <a:avLst/>
          </a:prstGeom>
          <a:noFill/>
          <a:ln w="1905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054" name="TextBox 1053">
            <a:extLst>
              <a:ext uri="{FF2B5EF4-FFF2-40B4-BE49-F238E27FC236}">
                <a16:creationId xmlns:a16="http://schemas.microsoft.com/office/drawing/2014/main" id="{1EBB6E02-E535-5EF8-0841-BDFE6277BC7E}"/>
              </a:ext>
            </a:extLst>
          </p:cNvPr>
          <p:cNvSpPr txBox="1"/>
          <p:nvPr/>
        </p:nvSpPr>
        <p:spPr>
          <a:xfrm>
            <a:off x="2035472" y="924021"/>
            <a:ext cx="3225437" cy="62523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Non-squamous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332"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(with and without AGAs)</a:t>
            </a:r>
          </a:p>
        </p:txBody>
      </p:sp>
      <p:sp>
        <p:nvSpPr>
          <p:cNvPr id="1057" name="TextBox 1056">
            <a:extLst>
              <a:ext uri="{FF2B5EF4-FFF2-40B4-BE49-F238E27FC236}">
                <a16:creationId xmlns:a16="http://schemas.microsoft.com/office/drawing/2014/main" id="{24C0D2DA-5021-6464-83D0-CBD50D01D4A5}"/>
              </a:ext>
            </a:extLst>
          </p:cNvPr>
          <p:cNvSpPr txBox="1"/>
          <p:nvPr/>
        </p:nvSpPr>
        <p:spPr>
          <a:xfrm>
            <a:off x="7901332" y="934772"/>
            <a:ext cx="2485985" cy="62523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2131"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Squamous</a:t>
            </a:r>
          </a:p>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r>
              <a:rPr kumimoji="0" lang="en-US" sz="1332"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(with and without AGAs)</a:t>
            </a:r>
          </a:p>
        </p:txBody>
      </p:sp>
      <p:sp>
        <p:nvSpPr>
          <p:cNvPr id="1059" name="Rectangle 1058">
            <a:extLst>
              <a:ext uri="{FF2B5EF4-FFF2-40B4-BE49-F238E27FC236}">
                <a16:creationId xmlns:a16="http://schemas.microsoft.com/office/drawing/2014/main" id="{6159036C-032E-1012-2EF6-EB7AC2A8A234}"/>
              </a:ext>
            </a:extLst>
          </p:cNvPr>
          <p:cNvSpPr/>
          <p:nvPr/>
        </p:nvSpPr>
        <p:spPr>
          <a:xfrm>
            <a:off x="864159" y="4985217"/>
            <a:ext cx="10500082" cy="850579"/>
          </a:xfrm>
          <a:prstGeom prst="rect">
            <a:avLst/>
          </a:prstGeom>
          <a:noFill/>
          <a:ln w="25400">
            <a:noFill/>
          </a:ln>
        </p:spPr>
        <p:style>
          <a:lnRef idx="0">
            <a:scrgbClr r="0" g="0" b="0"/>
          </a:lnRef>
          <a:fillRef idx="0">
            <a:scrgbClr r="0" g="0" b="0"/>
          </a:fillRef>
          <a:effectRef idx="0">
            <a:scrgbClr r="0" g="0" b="0"/>
          </a:effectRef>
          <a:fontRef idx="minor">
            <a:schemeClr val="lt1"/>
          </a:fontRef>
        </p:style>
        <p:txBody>
          <a:bodyPr rtlCol="0" anchor="ctr"/>
          <a:lstStyle/>
          <a:p>
            <a:pPr marL="228389" marR="0" lvl="0" indent="-228389"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endParaRPr kumimoji="0" lang="en-US" sz="1599" b="0" i="0" u="none" strike="noStrike" kern="0" cap="none" spc="0" normalizeH="0" baseline="0" noProof="0">
              <a:ln>
                <a:noFill/>
              </a:ln>
              <a:solidFill>
                <a:srgbClr val="000000"/>
              </a:solidFill>
              <a:effectLst/>
              <a:uLnTx/>
              <a:uFillTx/>
              <a:latin typeface="Arial Narrow" panose="020B0606020202030204" pitchFamily="34" charset="0"/>
              <a:ea typeface="+mn-ea"/>
              <a:cs typeface="+mn-cs"/>
              <a:sym typeface="Arial"/>
            </a:endParaRPr>
          </a:p>
        </p:txBody>
      </p:sp>
      <p:sp>
        <p:nvSpPr>
          <p:cNvPr id="1060" name="Rectangle 1059">
            <a:extLst>
              <a:ext uri="{FF2B5EF4-FFF2-40B4-BE49-F238E27FC236}">
                <a16:creationId xmlns:a16="http://schemas.microsoft.com/office/drawing/2014/main" id="{2E858A3E-D782-ED47-02C4-D25FFB04FFF0}"/>
              </a:ext>
            </a:extLst>
          </p:cNvPr>
          <p:cNvSpPr/>
          <p:nvPr/>
        </p:nvSpPr>
        <p:spPr>
          <a:xfrm>
            <a:off x="1086666" y="5349496"/>
            <a:ext cx="5392503" cy="7174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799"/>
              </a:spcAft>
              <a:buClr>
                <a:srgbClr val="000000"/>
              </a:buClr>
              <a:buSzTx/>
              <a:buFontTx/>
              <a:buNone/>
              <a:tabLst/>
              <a:defRPr/>
            </a:pPr>
            <a:r>
              <a:rPr kumimoji="0" lang="en-GB" sz="1599" b="1" i="0" u="none" strike="noStrike" kern="0" cap="none" spc="0" normalizeH="0" baseline="0" noProof="0" dirty="0">
                <a:ln>
                  <a:noFill/>
                </a:ln>
                <a:solidFill>
                  <a:srgbClr val="000000"/>
                </a:solidFill>
                <a:effectLst/>
                <a:uLnTx/>
                <a:uFillTx/>
                <a:latin typeface="Arial Narrow" panose="020B0606020202030204" pitchFamily="34" charset="0"/>
                <a:ea typeface="+mn-ea"/>
                <a:cs typeface="+mn-cs"/>
                <a:sym typeface="Arial"/>
              </a:rPr>
              <a:t>PFS HR for non-squamous without AGAs: 0.71 (0.56, 0.91)</a:t>
            </a:r>
          </a:p>
        </p:txBody>
      </p:sp>
      <p:sp>
        <p:nvSpPr>
          <p:cNvPr id="7" name="TextBox 6">
            <a:extLst>
              <a:ext uri="{FF2B5EF4-FFF2-40B4-BE49-F238E27FC236}">
                <a16:creationId xmlns:a16="http://schemas.microsoft.com/office/drawing/2014/main" id="{E62E3E0D-6A4A-0097-8330-A6147E988BBF}"/>
              </a:ext>
            </a:extLst>
          </p:cNvPr>
          <p:cNvSpPr txBox="1"/>
          <p:nvPr/>
        </p:nvSpPr>
        <p:spPr>
          <a:xfrm>
            <a:off x="538797" y="5897393"/>
            <a:ext cx="11368675" cy="387542"/>
          </a:xfrm>
          <a:prstGeom prst="rect">
            <a:avLst/>
          </a:prstGeom>
          <a:noFill/>
        </p:spPr>
        <p:txBody>
          <a:bodyPr wrap="square" rtlCol="0">
            <a:spAutoFit/>
          </a:bodyPr>
          <a:lstStyle/>
          <a:p>
            <a:pPr marL="0" marR="0" lvl="0" indent="0" algn="l" defTabSz="1218043" rtl="0" eaLnBrk="1" fontAlgn="auto" latinLnBrk="0" hangingPunct="1">
              <a:lnSpc>
                <a:spcPct val="90000"/>
              </a:lnSpc>
              <a:spcBef>
                <a:spcPts val="0"/>
              </a:spcBef>
              <a:spcAft>
                <a:spcPts val="0"/>
              </a:spcAft>
              <a:buClr>
                <a:srgbClr val="000000"/>
              </a:buClr>
              <a:buSzTx/>
              <a:buFontTx/>
              <a:buNone/>
              <a:tabLst/>
              <a:defRPr/>
            </a:pP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AGA, actionable genomic alteration; DOR, duration of response; HR, hazard ratio; ORR, objective response rate; PFS, progression-free survival.</a:t>
            </a:r>
          </a:p>
          <a:p>
            <a:pPr marL="0" marR="0" lvl="0" indent="0" algn="l" defTabSz="1218043" rtl="0" eaLnBrk="1" fontAlgn="auto" latinLnBrk="0" hangingPunct="1">
              <a:lnSpc>
                <a:spcPct val="90000"/>
              </a:lnSpc>
              <a:spcBef>
                <a:spcPts val="0"/>
              </a:spcBef>
              <a:spcAft>
                <a:spcPts val="0"/>
              </a:spcAft>
              <a:buClr>
                <a:srgbClr val="000000"/>
              </a:buClr>
              <a:buSzTx/>
              <a:buFontTx/>
              <a:buNone/>
              <a:tabLst/>
              <a:defRPr/>
            </a:pPr>
            <a:r>
              <a:rPr kumimoji="0" 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Squamous subset included 3 patients with AGAs.</a:t>
            </a:r>
          </a:p>
        </p:txBody>
      </p:sp>
      <p:graphicFrame>
        <p:nvGraphicFramePr>
          <p:cNvPr id="1408" name="Table 33">
            <a:extLst>
              <a:ext uri="{FF2B5EF4-FFF2-40B4-BE49-F238E27FC236}">
                <a16:creationId xmlns:a16="http://schemas.microsoft.com/office/drawing/2014/main" id="{C0808A8D-A125-3D85-EC30-F809BB3B8B51}"/>
              </a:ext>
            </a:extLst>
          </p:cNvPr>
          <p:cNvGraphicFramePr>
            <a:graphicFrameLocks noGrp="1"/>
          </p:cNvGraphicFramePr>
          <p:nvPr/>
        </p:nvGraphicFramePr>
        <p:xfrm>
          <a:off x="3146114" y="1670402"/>
          <a:ext cx="3169396" cy="1287493"/>
        </p:xfrm>
        <a:graphic>
          <a:graphicData uri="http://schemas.openxmlformats.org/drawingml/2006/table">
            <a:tbl>
              <a:tblPr firstRow="1" bandRow="1">
                <a:tableStyleId>{5C22544A-7EE6-4342-B048-85BDC9FD1C3A}</a:tableStyleId>
              </a:tblPr>
              <a:tblGrid>
                <a:gridCol w="1205252">
                  <a:extLst>
                    <a:ext uri="{9D8B030D-6E8A-4147-A177-3AD203B41FA5}">
                      <a16:colId xmlns:a16="http://schemas.microsoft.com/office/drawing/2014/main" val="1548561021"/>
                    </a:ext>
                  </a:extLst>
                </a:gridCol>
                <a:gridCol w="1059363">
                  <a:extLst>
                    <a:ext uri="{9D8B030D-6E8A-4147-A177-3AD203B41FA5}">
                      <a16:colId xmlns:a16="http://schemas.microsoft.com/office/drawing/2014/main" val="2032559294"/>
                    </a:ext>
                  </a:extLst>
                </a:gridCol>
                <a:gridCol w="904781">
                  <a:extLst>
                    <a:ext uri="{9D8B030D-6E8A-4147-A177-3AD203B41FA5}">
                      <a16:colId xmlns:a16="http://schemas.microsoft.com/office/drawing/2014/main" val="1673319723"/>
                    </a:ext>
                  </a:extLst>
                </a:gridCol>
              </a:tblGrid>
              <a:tr h="304518">
                <a:tc rowSpan="2">
                  <a:txBody>
                    <a:bodyPr/>
                    <a:lstStyle/>
                    <a:p>
                      <a:pPr marL="54000" algn="l"/>
                      <a:r>
                        <a:rPr lang="en-US" sz="1200" dirty="0">
                          <a:solidFill>
                            <a:schemeClr val="tx1"/>
                          </a:solidFill>
                          <a:latin typeface="Arial Narrow" panose="020B0606020202030204" pitchFamily="34" charset="0"/>
                        </a:rPr>
                        <a:t>Median (95% CI), months</a:t>
                      </a:r>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marR="0" algn="ctr" rtl="0">
                        <a:lnSpc>
                          <a:spcPct val="100000"/>
                        </a:lnSpc>
                        <a:spcBef>
                          <a:spcPts val="0"/>
                        </a:spcBef>
                        <a:spcAft>
                          <a:spcPts val="0"/>
                        </a:spcAft>
                        <a:buClr>
                          <a:srgbClr val="000000"/>
                        </a:buClr>
                        <a:buFont typeface="Arial"/>
                      </a:pPr>
                      <a:r>
                        <a:rPr lang="en-US" sz="1200" b="1" i="0" u="none" strike="noStrike" cap="none" dirty="0">
                          <a:solidFill>
                            <a:schemeClr val="bg1"/>
                          </a:solidFill>
                          <a:latin typeface="Arial Narrow" panose="020B0606020202030204" pitchFamily="34" charset="0"/>
                          <a:ea typeface="+mn-ea"/>
                          <a:cs typeface="+mn-cs"/>
                          <a:sym typeface="Arial"/>
                        </a:rPr>
                        <a:t>Dato-DXd</a:t>
                      </a:r>
                    </a:p>
                  </a:txBody>
                  <a:tcPr marL="121807" marR="121807"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E1E50"/>
                    </a:solidFill>
                  </a:tcPr>
                </a:tc>
                <a:tc>
                  <a:txBody>
                    <a:bodyPr/>
                    <a:lstStyle/>
                    <a:p>
                      <a:pPr marR="0" algn="ctr" rtl="0">
                        <a:lnSpc>
                          <a:spcPct val="100000"/>
                        </a:lnSpc>
                        <a:spcBef>
                          <a:spcPts val="0"/>
                        </a:spcBef>
                        <a:spcAft>
                          <a:spcPts val="0"/>
                        </a:spcAft>
                        <a:buClr>
                          <a:srgbClr val="000000"/>
                        </a:buClr>
                        <a:buFont typeface="Arial"/>
                      </a:pPr>
                      <a:r>
                        <a:rPr lang="en-US" sz="1200" b="1" i="0" u="none" strike="noStrike" cap="none">
                          <a:solidFill>
                            <a:schemeClr val="bg1"/>
                          </a:solidFill>
                          <a:latin typeface="Arial Narrow" panose="020B0606020202030204" pitchFamily="34" charset="0"/>
                          <a:ea typeface="+mn-ea"/>
                          <a:cs typeface="+mn-cs"/>
                          <a:sym typeface="Arial"/>
                        </a:rPr>
                        <a:t>Docetaxel</a:t>
                      </a:r>
                    </a:p>
                  </a:txBody>
                  <a:tcPr marL="121807" marR="121807"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A0C6"/>
                    </a:solidFill>
                  </a:tcPr>
                </a:tc>
                <a:extLst>
                  <a:ext uri="{0D108BD9-81ED-4DB2-BD59-A6C34878D82A}">
                    <a16:rowId xmlns:a16="http://schemas.microsoft.com/office/drawing/2014/main" val="3197191295"/>
                  </a:ext>
                </a:extLst>
              </a:tr>
              <a:tr h="304518">
                <a:tc vMerge="1">
                  <a:txBody>
                    <a:bodyPr/>
                    <a:lstStyle/>
                    <a:p>
                      <a:endParaRPr lang="en-US"/>
                    </a:p>
                  </a:txBody>
                  <a:tcPr/>
                </a:tc>
                <a:tc>
                  <a:txBody>
                    <a:bodyPr/>
                    <a:lstStyle/>
                    <a:p>
                      <a:pPr algn="ctr"/>
                      <a:r>
                        <a:rPr lang="en-US" sz="1200" dirty="0">
                          <a:solidFill>
                            <a:schemeClr val="tx1"/>
                          </a:solidFill>
                          <a:latin typeface="Arial Narrow" panose="020B0606020202030204" pitchFamily="34" charset="0"/>
                        </a:rPr>
                        <a:t>5.6 (4.4-7.0)</a:t>
                      </a:r>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b="0" i="0" u="none" strike="noStrike" cap="none" dirty="0">
                          <a:solidFill>
                            <a:schemeClr val="tx1"/>
                          </a:solidFill>
                          <a:latin typeface="Arial Narrow" panose="020B0606020202030204" pitchFamily="34" charset="0"/>
                          <a:ea typeface="+mn-ea"/>
                          <a:cs typeface="+mn-cs"/>
                          <a:sym typeface="Arial"/>
                        </a:rPr>
                        <a:t>3.7 (2.9-4.2)</a:t>
                      </a:r>
                      <a:endParaRPr lang="en-US" sz="1200" dirty="0"/>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832026753"/>
                  </a:ext>
                </a:extLst>
              </a:tr>
              <a:tr h="226039">
                <a:tc>
                  <a:txBody>
                    <a:bodyPr/>
                    <a:lstStyle/>
                    <a:p>
                      <a:pPr algn="ctr"/>
                      <a:r>
                        <a:rPr lang="en-US" sz="1200" b="1">
                          <a:solidFill>
                            <a:schemeClr val="tx1"/>
                          </a:solidFill>
                          <a:latin typeface="Arial Narrow" panose="020B0606020202030204" pitchFamily="34" charset="0"/>
                        </a:rPr>
                        <a:t>HR</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gridSpan="2">
                  <a:txBody>
                    <a:bodyPr/>
                    <a:lstStyle/>
                    <a:p>
                      <a:pPr algn="ctr"/>
                      <a:r>
                        <a:rPr lang="en-US" sz="1200" b="1" dirty="0">
                          <a:solidFill>
                            <a:schemeClr val="tx1"/>
                          </a:solidFill>
                          <a:latin typeface="Arial Narrow" panose="020B0606020202030204" pitchFamily="34" charset="0"/>
                        </a:rPr>
                        <a:t>0.63 </a:t>
                      </a:r>
                      <a:r>
                        <a:rPr lang="en-US" sz="1200" b="0" dirty="0">
                          <a:solidFill>
                            <a:schemeClr val="tx1"/>
                          </a:solidFill>
                          <a:latin typeface="Arial Narrow" panose="020B0606020202030204" pitchFamily="34" charset="0"/>
                        </a:rPr>
                        <a:t>(0.51-0.78)</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hMerge="1">
                  <a:txBody>
                    <a:bodyPr/>
                    <a:lstStyle/>
                    <a:p>
                      <a:endParaRPr lang="en-US" sz="800">
                        <a:latin typeface="Arial Narrow" panose="020B0606020202030204" pitchFamily="34" charset="0"/>
                      </a:endParaRPr>
                    </a:p>
                  </a:txBody>
                  <a:tcPr>
                    <a:lnL w="3175"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solidFill>
                  </a:tcPr>
                </a:tc>
                <a:extLst>
                  <a:ext uri="{0D108BD9-81ED-4DB2-BD59-A6C34878D82A}">
                    <a16:rowId xmlns:a16="http://schemas.microsoft.com/office/drawing/2014/main" val="1173775448"/>
                  </a:ext>
                </a:extLst>
              </a:tr>
              <a:tr h="226039">
                <a:tc>
                  <a:txBody>
                    <a:bodyPr/>
                    <a:lstStyle/>
                    <a:p>
                      <a:pPr algn="ctr"/>
                      <a:r>
                        <a:rPr lang="en-US" sz="1200" b="1" dirty="0">
                          <a:solidFill>
                            <a:schemeClr val="tx1"/>
                          </a:solidFill>
                          <a:latin typeface="Arial Narrow" panose="020B0606020202030204" pitchFamily="34" charset="0"/>
                        </a:rPr>
                        <a:t>ORR, %</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b="0">
                          <a:solidFill>
                            <a:schemeClr val="tx1"/>
                          </a:solidFill>
                          <a:latin typeface="Arial Narrow" panose="020B0606020202030204" pitchFamily="34" charset="0"/>
                        </a:rPr>
                        <a:t>31.2</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a:latin typeface="Arial Narrow" panose="020B0606020202030204" pitchFamily="34" charset="0"/>
                        </a:rPr>
                        <a:t>12.8</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2400446682"/>
                  </a:ext>
                </a:extLst>
              </a:tr>
              <a:tr h="226039">
                <a:tc>
                  <a:txBody>
                    <a:bodyPr/>
                    <a:lstStyle/>
                    <a:p>
                      <a:pPr algn="ctr"/>
                      <a:r>
                        <a:rPr lang="en-US" sz="1200" b="1" dirty="0">
                          <a:solidFill>
                            <a:schemeClr val="tx1"/>
                          </a:solidFill>
                          <a:latin typeface="Arial Narrow" panose="020B0606020202030204" pitchFamily="34" charset="0"/>
                        </a:rPr>
                        <a:t>DOR, months</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b="0">
                          <a:solidFill>
                            <a:schemeClr val="tx1"/>
                          </a:solidFill>
                          <a:latin typeface="Arial Narrow" panose="020B0606020202030204" pitchFamily="34" charset="0"/>
                        </a:rPr>
                        <a:t>7.7</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dirty="0">
                          <a:latin typeface="Arial Narrow" panose="020B0606020202030204" pitchFamily="34" charset="0"/>
                        </a:rPr>
                        <a:t>5.6</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3290527289"/>
                  </a:ext>
                </a:extLst>
              </a:tr>
            </a:tbl>
          </a:graphicData>
        </a:graphic>
      </p:graphicFrame>
      <p:graphicFrame>
        <p:nvGraphicFramePr>
          <p:cNvPr id="1411" name="Table 33">
            <a:extLst>
              <a:ext uri="{FF2B5EF4-FFF2-40B4-BE49-F238E27FC236}">
                <a16:creationId xmlns:a16="http://schemas.microsoft.com/office/drawing/2014/main" id="{CF250758-C91F-07A1-3E90-7FB88F41A2CE}"/>
              </a:ext>
            </a:extLst>
          </p:cNvPr>
          <p:cNvGraphicFramePr>
            <a:graphicFrameLocks noGrp="1"/>
          </p:cNvGraphicFramePr>
          <p:nvPr/>
        </p:nvGraphicFramePr>
        <p:xfrm>
          <a:off x="8495249" y="1670402"/>
          <a:ext cx="3169396" cy="1287493"/>
        </p:xfrm>
        <a:graphic>
          <a:graphicData uri="http://schemas.openxmlformats.org/drawingml/2006/table">
            <a:tbl>
              <a:tblPr firstRow="1" bandRow="1">
                <a:tableStyleId>{5C22544A-7EE6-4342-B048-85BDC9FD1C3A}</a:tableStyleId>
              </a:tblPr>
              <a:tblGrid>
                <a:gridCol w="1205252">
                  <a:extLst>
                    <a:ext uri="{9D8B030D-6E8A-4147-A177-3AD203B41FA5}">
                      <a16:colId xmlns:a16="http://schemas.microsoft.com/office/drawing/2014/main" val="1548561021"/>
                    </a:ext>
                  </a:extLst>
                </a:gridCol>
                <a:gridCol w="1059363">
                  <a:extLst>
                    <a:ext uri="{9D8B030D-6E8A-4147-A177-3AD203B41FA5}">
                      <a16:colId xmlns:a16="http://schemas.microsoft.com/office/drawing/2014/main" val="2032559294"/>
                    </a:ext>
                  </a:extLst>
                </a:gridCol>
                <a:gridCol w="904781">
                  <a:extLst>
                    <a:ext uri="{9D8B030D-6E8A-4147-A177-3AD203B41FA5}">
                      <a16:colId xmlns:a16="http://schemas.microsoft.com/office/drawing/2014/main" val="1673319723"/>
                    </a:ext>
                  </a:extLst>
                </a:gridCol>
              </a:tblGrid>
              <a:tr h="304518">
                <a:tc rowSpan="2">
                  <a:txBody>
                    <a:bodyPr/>
                    <a:lstStyle/>
                    <a:p>
                      <a:pPr marL="54000" algn="l"/>
                      <a:r>
                        <a:rPr lang="en-US" sz="1200" dirty="0">
                          <a:solidFill>
                            <a:schemeClr val="tx1"/>
                          </a:solidFill>
                          <a:latin typeface="Arial Narrow" panose="020B0606020202030204" pitchFamily="34" charset="0"/>
                        </a:rPr>
                        <a:t>Median (95% CI), months</a:t>
                      </a:r>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marR="0" algn="ctr" rtl="0">
                        <a:lnSpc>
                          <a:spcPct val="100000"/>
                        </a:lnSpc>
                        <a:spcBef>
                          <a:spcPts val="0"/>
                        </a:spcBef>
                        <a:spcAft>
                          <a:spcPts val="0"/>
                        </a:spcAft>
                        <a:buClr>
                          <a:srgbClr val="000000"/>
                        </a:buClr>
                        <a:buFont typeface="Arial"/>
                      </a:pPr>
                      <a:r>
                        <a:rPr lang="en-US" sz="1200" b="1" i="0" u="none" strike="noStrike" cap="none" dirty="0">
                          <a:solidFill>
                            <a:schemeClr val="bg1"/>
                          </a:solidFill>
                          <a:latin typeface="Arial Narrow" panose="020B0606020202030204" pitchFamily="34" charset="0"/>
                          <a:ea typeface="+mn-ea"/>
                          <a:cs typeface="+mn-cs"/>
                          <a:sym typeface="Arial"/>
                        </a:rPr>
                        <a:t>Dato-DXd</a:t>
                      </a:r>
                    </a:p>
                  </a:txBody>
                  <a:tcPr marL="121807" marR="121807"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E1E50"/>
                    </a:solidFill>
                  </a:tcPr>
                </a:tc>
                <a:tc>
                  <a:txBody>
                    <a:bodyPr/>
                    <a:lstStyle/>
                    <a:p>
                      <a:pPr marR="0" algn="ctr" rtl="0">
                        <a:lnSpc>
                          <a:spcPct val="100000"/>
                        </a:lnSpc>
                        <a:spcBef>
                          <a:spcPts val="0"/>
                        </a:spcBef>
                        <a:spcAft>
                          <a:spcPts val="0"/>
                        </a:spcAft>
                        <a:buClr>
                          <a:srgbClr val="000000"/>
                        </a:buClr>
                        <a:buFont typeface="Arial"/>
                      </a:pPr>
                      <a:r>
                        <a:rPr lang="en-US" sz="1200" b="1" i="0" u="none" strike="noStrike" cap="none">
                          <a:solidFill>
                            <a:schemeClr val="bg1"/>
                          </a:solidFill>
                          <a:latin typeface="Arial Narrow" panose="020B0606020202030204" pitchFamily="34" charset="0"/>
                          <a:ea typeface="+mn-ea"/>
                          <a:cs typeface="+mn-cs"/>
                          <a:sym typeface="Arial"/>
                        </a:rPr>
                        <a:t>Docetaxel</a:t>
                      </a:r>
                    </a:p>
                  </a:txBody>
                  <a:tcPr marL="121807" marR="121807"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7A0C6"/>
                    </a:solidFill>
                  </a:tcPr>
                </a:tc>
                <a:extLst>
                  <a:ext uri="{0D108BD9-81ED-4DB2-BD59-A6C34878D82A}">
                    <a16:rowId xmlns:a16="http://schemas.microsoft.com/office/drawing/2014/main" val="3197191295"/>
                  </a:ext>
                </a:extLst>
              </a:tr>
              <a:tr h="304518">
                <a:tc vMerge="1">
                  <a:txBody>
                    <a:bodyPr/>
                    <a:lstStyle/>
                    <a:p>
                      <a:endParaRPr lang="en-US"/>
                    </a:p>
                  </a:txBody>
                  <a:tcPr/>
                </a:tc>
                <a:tc>
                  <a:txBody>
                    <a:bodyPr/>
                    <a:lstStyle/>
                    <a:p>
                      <a:pPr marR="0" algn="ctr" rtl="0">
                        <a:lnSpc>
                          <a:spcPct val="100000"/>
                        </a:lnSpc>
                        <a:spcBef>
                          <a:spcPts val="0"/>
                        </a:spcBef>
                        <a:spcAft>
                          <a:spcPts val="0"/>
                        </a:spcAft>
                        <a:buClr>
                          <a:srgbClr val="000000"/>
                        </a:buClr>
                        <a:buFont typeface="Arial"/>
                      </a:pPr>
                      <a:r>
                        <a:rPr lang="en-GB" sz="1200" b="0" i="0" u="none" strike="noStrike" cap="none" dirty="0">
                          <a:solidFill>
                            <a:schemeClr val="tx1"/>
                          </a:solidFill>
                          <a:latin typeface="Arial Narrow" panose="020B0606020202030204" pitchFamily="34" charset="0"/>
                          <a:ea typeface="+mn-ea"/>
                          <a:cs typeface="+mn-cs"/>
                          <a:sym typeface="Arial"/>
                        </a:rPr>
                        <a:t>2.8 (1.9-4.0)</a:t>
                      </a:r>
                      <a:endParaRPr lang="en-US" sz="1200" b="0" i="0" u="none" strike="noStrike" cap="none" dirty="0">
                        <a:solidFill>
                          <a:schemeClr val="tx1"/>
                        </a:solidFill>
                        <a:latin typeface="Arial Narrow" panose="020B0606020202030204" pitchFamily="34" charset="0"/>
                        <a:ea typeface="+mn-ea"/>
                        <a:cs typeface="+mn-cs"/>
                        <a:sym typeface="Arial"/>
                      </a:endParaRPr>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marR="0" algn="ctr" rtl="0">
                        <a:lnSpc>
                          <a:spcPct val="100000"/>
                        </a:lnSpc>
                        <a:spcBef>
                          <a:spcPts val="0"/>
                        </a:spcBef>
                        <a:spcAft>
                          <a:spcPts val="0"/>
                        </a:spcAft>
                        <a:buClr>
                          <a:srgbClr val="000000"/>
                        </a:buClr>
                        <a:buFont typeface="Arial"/>
                      </a:pPr>
                      <a:r>
                        <a:rPr lang="en-GB" sz="1200" b="0" i="0" u="none" strike="noStrike" cap="none" dirty="0">
                          <a:solidFill>
                            <a:schemeClr val="tx1"/>
                          </a:solidFill>
                          <a:latin typeface="Arial Narrow" panose="020B0606020202030204" pitchFamily="34" charset="0"/>
                          <a:ea typeface="+mn-ea"/>
                          <a:cs typeface="+mn-cs"/>
                          <a:sym typeface="Arial"/>
                        </a:rPr>
                        <a:t>3.9 (2.8-4.5)</a:t>
                      </a:r>
                      <a:endParaRPr lang="en-US" sz="1200" b="0" i="0" u="none" strike="noStrike" cap="none" dirty="0">
                        <a:solidFill>
                          <a:schemeClr val="tx1"/>
                        </a:solidFill>
                        <a:latin typeface="Arial Narrow" panose="020B0606020202030204" pitchFamily="34" charset="0"/>
                        <a:ea typeface="+mn-ea"/>
                        <a:cs typeface="+mn-cs"/>
                        <a:sym typeface="Arial"/>
                      </a:endParaRPr>
                    </a:p>
                  </a:txBody>
                  <a:tcPr marL="0" marR="0" marT="60904" marB="60904"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832026753"/>
                  </a:ext>
                </a:extLst>
              </a:tr>
              <a:tr h="226039">
                <a:tc>
                  <a:txBody>
                    <a:bodyPr/>
                    <a:lstStyle/>
                    <a:p>
                      <a:pPr algn="ctr"/>
                      <a:r>
                        <a:rPr lang="en-US" sz="1200" b="1">
                          <a:solidFill>
                            <a:schemeClr val="tx1"/>
                          </a:solidFill>
                          <a:latin typeface="Arial Narrow" panose="020B0606020202030204" pitchFamily="34" charset="0"/>
                        </a:rPr>
                        <a:t>HR</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gridSpan="2">
                  <a:txBody>
                    <a:bodyPr/>
                    <a:lstStyle/>
                    <a:p>
                      <a:pPr algn="ctr"/>
                      <a:r>
                        <a:rPr lang="en-GB" sz="1200" b="1" dirty="0">
                          <a:solidFill>
                            <a:schemeClr val="tx1"/>
                          </a:solidFill>
                          <a:latin typeface="Arial Narrow" panose="020B0606020202030204" pitchFamily="34" charset="0"/>
                        </a:rPr>
                        <a:t>1.38</a:t>
                      </a:r>
                      <a:r>
                        <a:rPr lang="en-GB" sz="1200" b="0" dirty="0">
                          <a:solidFill>
                            <a:schemeClr val="tx1"/>
                          </a:solidFill>
                          <a:latin typeface="Arial Narrow" panose="020B0606020202030204" pitchFamily="34" charset="0"/>
                        </a:rPr>
                        <a:t> (0.94-2.02)</a:t>
                      </a:r>
                      <a:endParaRPr lang="en-US" sz="1200" b="0" dirty="0">
                        <a:solidFill>
                          <a:schemeClr val="tx1"/>
                        </a:solidFill>
                        <a:latin typeface="Arial Narrow" panose="020B0606020202030204" pitchFamily="34" charset="0"/>
                      </a:endParaRP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hMerge="1">
                  <a:txBody>
                    <a:bodyPr/>
                    <a:lstStyle/>
                    <a:p>
                      <a:endParaRPr lang="en-US" sz="800">
                        <a:latin typeface="Arial Narrow" panose="020B0606020202030204" pitchFamily="34" charset="0"/>
                      </a:endParaRPr>
                    </a:p>
                  </a:txBody>
                  <a:tcPr>
                    <a:lnL w="3175" cap="flat" cmpd="sng" algn="ctr">
                      <a:solidFill>
                        <a:schemeClr val="tx1"/>
                      </a:solidFill>
                      <a:prstDash val="solid"/>
                      <a:round/>
                      <a:headEnd type="none" w="med" len="med"/>
                      <a:tailEnd type="none" w="med" len="med"/>
                    </a:lnL>
                    <a:lnR w="12700" cap="flat" cmpd="sng" algn="ctr">
                      <a:solidFill>
                        <a:srgbClr val="FFFFFF"/>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chemeClr val="tx2"/>
                    </a:solidFill>
                  </a:tcPr>
                </a:tc>
                <a:extLst>
                  <a:ext uri="{0D108BD9-81ED-4DB2-BD59-A6C34878D82A}">
                    <a16:rowId xmlns:a16="http://schemas.microsoft.com/office/drawing/2014/main" val="1173775448"/>
                  </a:ext>
                </a:extLst>
              </a:tr>
              <a:tr h="226039">
                <a:tc>
                  <a:txBody>
                    <a:bodyPr/>
                    <a:lstStyle/>
                    <a:p>
                      <a:pPr algn="ctr"/>
                      <a:r>
                        <a:rPr lang="en-US" sz="1200" b="1" dirty="0">
                          <a:solidFill>
                            <a:schemeClr val="tx1"/>
                          </a:solidFill>
                          <a:latin typeface="Arial Narrow" panose="020B0606020202030204" pitchFamily="34" charset="0"/>
                        </a:rPr>
                        <a:t>ORR, %</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b="0">
                          <a:solidFill>
                            <a:schemeClr val="tx1"/>
                          </a:solidFill>
                          <a:latin typeface="Arial Narrow" panose="020B0606020202030204" pitchFamily="34" charset="0"/>
                        </a:rPr>
                        <a:t>9.2</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a:latin typeface="Arial Narrow" panose="020B0606020202030204" pitchFamily="34" charset="0"/>
                        </a:rPr>
                        <a:t>12.7</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2400446682"/>
                  </a:ext>
                </a:extLst>
              </a:tr>
              <a:tr h="226039">
                <a:tc>
                  <a:txBody>
                    <a:bodyPr/>
                    <a:lstStyle/>
                    <a:p>
                      <a:pPr algn="ctr"/>
                      <a:r>
                        <a:rPr lang="en-US" sz="1200" b="1" dirty="0">
                          <a:solidFill>
                            <a:schemeClr val="tx1"/>
                          </a:solidFill>
                          <a:latin typeface="Arial Narrow" panose="020B0606020202030204" pitchFamily="34" charset="0"/>
                        </a:rPr>
                        <a:t>DOR, months</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b="0">
                          <a:solidFill>
                            <a:schemeClr val="tx1"/>
                          </a:solidFill>
                          <a:latin typeface="Arial Narrow" panose="020B0606020202030204" pitchFamily="34" charset="0"/>
                        </a:rPr>
                        <a:t>5.9</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tc>
                  <a:txBody>
                    <a:bodyPr/>
                    <a:lstStyle/>
                    <a:p>
                      <a:pPr algn="ctr"/>
                      <a:r>
                        <a:rPr lang="en-US" sz="1200" dirty="0">
                          <a:latin typeface="Arial Narrow" panose="020B0606020202030204" pitchFamily="34" charset="0"/>
                        </a:rPr>
                        <a:t>8.1</a:t>
                      </a:r>
                    </a:p>
                  </a:txBody>
                  <a:tcPr marL="0" marR="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lt1"/>
                    </a:solidFill>
                  </a:tcPr>
                </a:tc>
                <a:extLst>
                  <a:ext uri="{0D108BD9-81ED-4DB2-BD59-A6C34878D82A}">
                    <a16:rowId xmlns:a16="http://schemas.microsoft.com/office/drawing/2014/main" val="3290527289"/>
                  </a:ext>
                </a:extLst>
              </a:tr>
            </a:tbl>
          </a:graphicData>
        </a:graphic>
      </p:graphicFrame>
      <p:grpSp>
        <p:nvGrpSpPr>
          <p:cNvPr id="4" name="Group 3">
            <a:extLst>
              <a:ext uri="{FF2B5EF4-FFF2-40B4-BE49-F238E27FC236}">
                <a16:creationId xmlns:a16="http://schemas.microsoft.com/office/drawing/2014/main" id="{0B73A3B4-5FA4-E947-4A25-2FA1C7AC9E90}"/>
              </a:ext>
            </a:extLst>
          </p:cNvPr>
          <p:cNvGrpSpPr/>
          <p:nvPr/>
        </p:nvGrpSpPr>
        <p:grpSpPr>
          <a:xfrm>
            <a:off x="396823" y="1511917"/>
            <a:ext cx="5462387" cy="3869993"/>
            <a:chOff x="695597" y="1508369"/>
            <a:chExt cx="5223227" cy="3700556"/>
          </a:xfrm>
        </p:grpSpPr>
        <p:sp>
          <p:nvSpPr>
            <p:cNvPr id="6" name="Freeform 7">
              <a:extLst>
                <a:ext uri="{FF2B5EF4-FFF2-40B4-BE49-F238E27FC236}">
                  <a16:creationId xmlns:a16="http://schemas.microsoft.com/office/drawing/2014/main" id="{FC1A6223-A55E-30B1-07D4-93FEAFE4A9B8}"/>
                </a:ext>
              </a:extLst>
            </p:cNvPr>
            <p:cNvSpPr>
              <a:spLocks/>
            </p:cNvSpPr>
            <p:nvPr/>
          </p:nvSpPr>
          <p:spPr bwMode="auto">
            <a:xfrm>
              <a:off x="1398097" y="1569925"/>
              <a:ext cx="4462314" cy="2643021"/>
            </a:xfrm>
            <a:custGeom>
              <a:avLst/>
              <a:gdLst>
                <a:gd name="T0" fmla="*/ 0 w 2275"/>
                <a:gd name="T1" fmla="*/ 0 h 1250"/>
                <a:gd name="T2" fmla="*/ 0 w 2275"/>
                <a:gd name="T3" fmla="*/ 1250 h 1250"/>
                <a:gd name="T4" fmla="*/ 2275 w 2275"/>
                <a:gd name="T5" fmla="*/ 1250 h 1250"/>
              </a:gdLst>
              <a:ahLst/>
              <a:cxnLst>
                <a:cxn ang="0">
                  <a:pos x="T0" y="T1"/>
                </a:cxn>
                <a:cxn ang="0">
                  <a:pos x="T2" y="T3"/>
                </a:cxn>
                <a:cxn ang="0">
                  <a:pos x="T4" y="T5"/>
                </a:cxn>
              </a:cxnLst>
              <a:rect l="0" t="0" r="r" b="b"/>
              <a:pathLst>
                <a:path w="2275" h="1250">
                  <a:moveTo>
                    <a:pt x="0" y="0"/>
                  </a:moveTo>
                  <a:lnTo>
                    <a:pt x="0" y="1250"/>
                  </a:lnTo>
                  <a:lnTo>
                    <a:pt x="2275" y="1250"/>
                  </a:lnTo>
                </a:path>
              </a:pathLst>
            </a:custGeom>
            <a:noFill/>
            <a:ln w="9525" cap="sq">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8" name="Line 8">
              <a:extLst>
                <a:ext uri="{FF2B5EF4-FFF2-40B4-BE49-F238E27FC236}">
                  <a16:creationId xmlns:a16="http://schemas.microsoft.com/office/drawing/2014/main" id="{E8B33A18-8176-E37E-F3FE-214F4A083F9B}"/>
                </a:ext>
              </a:extLst>
            </p:cNvPr>
            <p:cNvSpPr>
              <a:spLocks noChangeShapeType="1"/>
            </p:cNvSpPr>
            <p:nvPr/>
          </p:nvSpPr>
          <p:spPr bwMode="auto">
            <a:xfrm>
              <a:off x="1343177" y="1569925"/>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9" name="Line 9">
              <a:extLst>
                <a:ext uri="{FF2B5EF4-FFF2-40B4-BE49-F238E27FC236}">
                  <a16:creationId xmlns:a16="http://schemas.microsoft.com/office/drawing/2014/main" id="{3F8DD749-F665-D91D-34D7-CFAEBB8F1D29}"/>
                </a:ext>
              </a:extLst>
            </p:cNvPr>
            <p:cNvSpPr>
              <a:spLocks noChangeShapeType="1"/>
            </p:cNvSpPr>
            <p:nvPr/>
          </p:nvSpPr>
          <p:spPr bwMode="auto">
            <a:xfrm>
              <a:off x="1343177" y="2094300"/>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 name="Line 10">
              <a:extLst>
                <a:ext uri="{FF2B5EF4-FFF2-40B4-BE49-F238E27FC236}">
                  <a16:creationId xmlns:a16="http://schemas.microsoft.com/office/drawing/2014/main" id="{F9E6C866-C20C-6CBB-1817-7C467A28435F}"/>
                </a:ext>
              </a:extLst>
            </p:cNvPr>
            <p:cNvSpPr>
              <a:spLocks noChangeShapeType="1"/>
            </p:cNvSpPr>
            <p:nvPr/>
          </p:nvSpPr>
          <p:spPr bwMode="auto">
            <a:xfrm>
              <a:off x="1343177" y="2625018"/>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1" name="Line 11">
              <a:extLst>
                <a:ext uri="{FF2B5EF4-FFF2-40B4-BE49-F238E27FC236}">
                  <a16:creationId xmlns:a16="http://schemas.microsoft.com/office/drawing/2014/main" id="{86003E79-BB05-A6F7-BAAA-871B068CFB31}"/>
                </a:ext>
              </a:extLst>
            </p:cNvPr>
            <p:cNvSpPr>
              <a:spLocks noChangeShapeType="1"/>
            </p:cNvSpPr>
            <p:nvPr/>
          </p:nvSpPr>
          <p:spPr bwMode="auto">
            <a:xfrm>
              <a:off x="1343177" y="3155738"/>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2" name="Line 12">
              <a:extLst>
                <a:ext uri="{FF2B5EF4-FFF2-40B4-BE49-F238E27FC236}">
                  <a16:creationId xmlns:a16="http://schemas.microsoft.com/office/drawing/2014/main" id="{BAA1C071-0F99-5752-E81B-D523648DE2D9}"/>
                </a:ext>
              </a:extLst>
            </p:cNvPr>
            <p:cNvSpPr>
              <a:spLocks noChangeShapeType="1"/>
            </p:cNvSpPr>
            <p:nvPr/>
          </p:nvSpPr>
          <p:spPr bwMode="auto">
            <a:xfrm>
              <a:off x="1343177" y="3686455"/>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3" name="Line 13">
              <a:extLst>
                <a:ext uri="{FF2B5EF4-FFF2-40B4-BE49-F238E27FC236}">
                  <a16:creationId xmlns:a16="http://schemas.microsoft.com/office/drawing/2014/main" id="{C2DF1BE9-1888-CAC1-5D86-4CC25FD15618}"/>
                </a:ext>
              </a:extLst>
            </p:cNvPr>
            <p:cNvSpPr>
              <a:spLocks noChangeShapeType="1"/>
            </p:cNvSpPr>
            <p:nvPr/>
          </p:nvSpPr>
          <p:spPr bwMode="auto">
            <a:xfrm>
              <a:off x="1343177" y="4212946"/>
              <a:ext cx="54919"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 name="Line 14">
              <a:extLst>
                <a:ext uri="{FF2B5EF4-FFF2-40B4-BE49-F238E27FC236}">
                  <a16:creationId xmlns:a16="http://schemas.microsoft.com/office/drawing/2014/main" id="{7FC76E11-ED8B-22AC-BB93-F8A3EF5CA38C}"/>
                </a:ext>
              </a:extLst>
            </p:cNvPr>
            <p:cNvSpPr>
              <a:spLocks noChangeShapeType="1"/>
            </p:cNvSpPr>
            <p:nvPr/>
          </p:nvSpPr>
          <p:spPr bwMode="auto">
            <a:xfrm>
              <a:off x="3877378"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 name="Line 15">
              <a:extLst>
                <a:ext uri="{FF2B5EF4-FFF2-40B4-BE49-F238E27FC236}">
                  <a16:creationId xmlns:a16="http://schemas.microsoft.com/office/drawing/2014/main" id="{DF7309D4-88CF-8611-A1C0-E86CC48C6BD9}"/>
                </a:ext>
              </a:extLst>
            </p:cNvPr>
            <p:cNvSpPr>
              <a:spLocks noChangeShapeType="1"/>
            </p:cNvSpPr>
            <p:nvPr/>
          </p:nvSpPr>
          <p:spPr bwMode="auto">
            <a:xfrm>
              <a:off x="3381131"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 name="Line 16">
              <a:extLst>
                <a:ext uri="{FF2B5EF4-FFF2-40B4-BE49-F238E27FC236}">
                  <a16:creationId xmlns:a16="http://schemas.microsoft.com/office/drawing/2014/main" id="{138E0C86-8379-9E9D-4D5D-C7081EF74AEB}"/>
                </a:ext>
              </a:extLst>
            </p:cNvPr>
            <p:cNvSpPr>
              <a:spLocks noChangeShapeType="1"/>
            </p:cNvSpPr>
            <p:nvPr/>
          </p:nvSpPr>
          <p:spPr bwMode="auto">
            <a:xfrm>
              <a:off x="2886843"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7" name="Line 17">
              <a:extLst>
                <a:ext uri="{FF2B5EF4-FFF2-40B4-BE49-F238E27FC236}">
                  <a16:creationId xmlns:a16="http://schemas.microsoft.com/office/drawing/2014/main" id="{BDEAE361-410E-E195-9F93-8A83608C9098}"/>
                </a:ext>
              </a:extLst>
            </p:cNvPr>
            <p:cNvSpPr>
              <a:spLocks noChangeShapeType="1"/>
            </p:cNvSpPr>
            <p:nvPr/>
          </p:nvSpPr>
          <p:spPr bwMode="auto">
            <a:xfrm>
              <a:off x="2388634"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8" name="Line 18">
              <a:extLst>
                <a:ext uri="{FF2B5EF4-FFF2-40B4-BE49-F238E27FC236}">
                  <a16:creationId xmlns:a16="http://schemas.microsoft.com/office/drawing/2014/main" id="{6B57C79F-934E-0971-7286-DBA353B52764}"/>
                </a:ext>
              </a:extLst>
            </p:cNvPr>
            <p:cNvSpPr>
              <a:spLocks noChangeShapeType="1"/>
            </p:cNvSpPr>
            <p:nvPr/>
          </p:nvSpPr>
          <p:spPr bwMode="auto">
            <a:xfrm>
              <a:off x="1894346"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 name="Line 19">
              <a:extLst>
                <a:ext uri="{FF2B5EF4-FFF2-40B4-BE49-F238E27FC236}">
                  <a16:creationId xmlns:a16="http://schemas.microsoft.com/office/drawing/2014/main" id="{19A2E8AF-B844-B5B1-C85E-629978982067}"/>
                </a:ext>
              </a:extLst>
            </p:cNvPr>
            <p:cNvSpPr>
              <a:spLocks noChangeShapeType="1"/>
            </p:cNvSpPr>
            <p:nvPr/>
          </p:nvSpPr>
          <p:spPr bwMode="auto">
            <a:xfrm>
              <a:off x="1398097"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 name="Line 20">
              <a:extLst>
                <a:ext uri="{FF2B5EF4-FFF2-40B4-BE49-F238E27FC236}">
                  <a16:creationId xmlns:a16="http://schemas.microsoft.com/office/drawing/2014/main" id="{F7F49A0A-09A9-2FF7-E4B8-7C317A8B25C7}"/>
                </a:ext>
              </a:extLst>
            </p:cNvPr>
            <p:cNvSpPr>
              <a:spLocks noChangeShapeType="1"/>
            </p:cNvSpPr>
            <p:nvPr/>
          </p:nvSpPr>
          <p:spPr bwMode="auto">
            <a:xfrm>
              <a:off x="5860410"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1" name="Line 21">
              <a:extLst>
                <a:ext uri="{FF2B5EF4-FFF2-40B4-BE49-F238E27FC236}">
                  <a16:creationId xmlns:a16="http://schemas.microsoft.com/office/drawing/2014/main" id="{2210795B-F11C-47C6-298B-6D3E80A08E99}"/>
                </a:ext>
              </a:extLst>
            </p:cNvPr>
            <p:cNvSpPr>
              <a:spLocks noChangeShapeType="1"/>
            </p:cNvSpPr>
            <p:nvPr/>
          </p:nvSpPr>
          <p:spPr bwMode="auto">
            <a:xfrm>
              <a:off x="5366124"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2" name="Line 22">
              <a:extLst>
                <a:ext uri="{FF2B5EF4-FFF2-40B4-BE49-F238E27FC236}">
                  <a16:creationId xmlns:a16="http://schemas.microsoft.com/office/drawing/2014/main" id="{90F35F3B-61E7-54D9-0535-542A8F71A2FE}"/>
                </a:ext>
              </a:extLst>
            </p:cNvPr>
            <p:cNvSpPr>
              <a:spLocks noChangeShapeType="1"/>
            </p:cNvSpPr>
            <p:nvPr/>
          </p:nvSpPr>
          <p:spPr bwMode="auto">
            <a:xfrm>
              <a:off x="4869874"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3" name="Line 23">
              <a:extLst>
                <a:ext uri="{FF2B5EF4-FFF2-40B4-BE49-F238E27FC236}">
                  <a16:creationId xmlns:a16="http://schemas.microsoft.com/office/drawing/2014/main" id="{15238491-A876-94C5-FE65-5F3C23AE64C4}"/>
                </a:ext>
              </a:extLst>
            </p:cNvPr>
            <p:cNvSpPr>
              <a:spLocks noChangeShapeType="1"/>
            </p:cNvSpPr>
            <p:nvPr/>
          </p:nvSpPr>
          <p:spPr bwMode="auto">
            <a:xfrm>
              <a:off x="4371666" y="4212946"/>
              <a:ext cx="0" cy="59204"/>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4" name="Rectangle 24">
              <a:extLst>
                <a:ext uri="{FF2B5EF4-FFF2-40B4-BE49-F238E27FC236}">
                  <a16:creationId xmlns:a16="http://schemas.microsoft.com/office/drawing/2014/main" id="{EC788927-0504-C65B-8EDF-093A65F48E89}"/>
                </a:ext>
              </a:extLst>
            </p:cNvPr>
            <p:cNvSpPr>
              <a:spLocks noChangeArrowheads="1"/>
            </p:cNvSpPr>
            <p:nvPr/>
          </p:nvSpPr>
          <p:spPr bwMode="auto">
            <a:xfrm>
              <a:off x="1367525" y="4301752"/>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5" name="Rectangle 25">
              <a:extLst>
                <a:ext uri="{FF2B5EF4-FFF2-40B4-BE49-F238E27FC236}">
                  <a16:creationId xmlns:a16="http://schemas.microsoft.com/office/drawing/2014/main" id="{0B24C0A7-B41D-3328-772B-9B7C05966C69}"/>
                </a:ext>
              </a:extLst>
            </p:cNvPr>
            <p:cNvSpPr>
              <a:spLocks noChangeArrowheads="1"/>
            </p:cNvSpPr>
            <p:nvPr/>
          </p:nvSpPr>
          <p:spPr bwMode="auto">
            <a:xfrm>
              <a:off x="1241433" y="4151390"/>
              <a:ext cx="5978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6" name="Rectangle 26">
              <a:extLst>
                <a:ext uri="{FF2B5EF4-FFF2-40B4-BE49-F238E27FC236}">
                  <a16:creationId xmlns:a16="http://schemas.microsoft.com/office/drawing/2014/main" id="{B6DC114C-DEAE-756D-9477-DFE739ACF7A3}"/>
                </a:ext>
              </a:extLst>
            </p:cNvPr>
            <p:cNvSpPr>
              <a:spLocks noChangeArrowheads="1"/>
            </p:cNvSpPr>
            <p:nvPr/>
          </p:nvSpPr>
          <p:spPr bwMode="auto">
            <a:xfrm>
              <a:off x="695597" y="4615143"/>
              <a:ext cx="515027"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No. at risk</a:t>
              </a:r>
            </a:p>
          </p:txBody>
        </p:sp>
        <p:sp>
          <p:nvSpPr>
            <p:cNvPr id="27" name="Rectangle 27">
              <a:extLst>
                <a:ext uri="{FF2B5EF4-FFF2-40B4-BE49-F238E27FC236}">
                  <a16:creationId xmlns:a16="http://schemas.microsoft.com/office/drawing/2014/main" id="{BCB9716F-F5BF-F24D-0705-FBA763ED2B65}"/>
                </a:ext>
              </a:extLst>
            </p:cNvPr>
            <p:cNvSpPr>
              <a:spLocks noChangeArrowheads="1"/>
            </p:cNvSpPr>
            <p:nvPr/>
          </p:nvSpPr>
          <p:spPr bwMode="auto">
            <a:xfrm>
              <a:off x="741582" y="4811323"/>
              <a:ext cx="469043"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Dato-DXd</a:t>
              </a:r>
            </a:p>
          </p:txBody>
        </p:sp>
        <p:sp>
          <p:nvSpPr>
            <p:cNvPr id="28" name="Rectangle 28">
              <a:extLst>
                <a:ext uri="{FF2B5EF4-FFF2-40B4-BE49-F238E27FC236}">
                  <a16:creationId xmlns:a16="http://schemas.microsoft.com/office/drawing/2014/main" id="{DF041C30-6D62-3765-0D34-FECD1AC89D92}"/>
                </a:ext>
              </a:extLst>
            </p:cNvPr>
            <p:cNvSpPr>
              <a:spLocks noChangeArrowheads="1"/>
            </p:cNvSpPr>
            <p:nvPr/>
          </p:nvSpPr>
          <p:spPr bwMode="auto">
            <a:xfrm>
              <a:off x="733920" y="5052087"/>
              <a:ext cx="476706"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Docetaxel</a:t>
              </a:r>
            </a:p>
          </p:txBody>
        </p:sp>
        <p:sp>
          <p:nvSpPr>
            <p:cNvPr id="29" name="Rectangle 32">
              <a:extLst>
                <a:ext uri="{FF2B5EF4-FFF2-40B4-BE49-F238E27FC236}">
                  <a16:creationId xmlns:a16="http://schemas.microsoft.com/office/drawing/2014/main" id="{3C6BEAEF-6440-89B0-3E7E-62F0DE7C8CBC}"/>
                </a:ext>
              </a:extLst>
            </p:cNvPr>
            <p:cNvSpPr>
              <a:spLocks noChangeArrowheads="1"/>
            </p:cNvSpPr>
            <p:nvPr/>
          </p:nvSpPr>
          <p:spPr bwMode="auto">
            <a:xfrm>
              <a:off x="1181651" y="3094181"/>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40</a:t>
              </a:r>
            </a:p>
          </p:txBody>
        </p:sp>
        <p:sp>
          <p:nvSpPr>
            <p:cNvPr id="30" name="Rectangle 33">
              <a:extLst>
                <a:ext uri="{FF2B5EF4-FFF2-40B4-BE49-F238E27FC236}">
                  <a16:creationId xmlns:a16="http://schemas.microsoft.com/office/drawing/2014/main" id="{26AAA09A-71FF-E101-0A54-E0FBD6D88CD7}"/>
                </a:ext>
              </a:extLst>
            </p:cNvPr>
            <p:cNvSpPr>
              <a:spLocks noChangeArrowheads="1"/>
            </p:cNvSpPr>
            <p:nvPr/>
          </p:nvSpPr>
          <p:spPr bwMode="auto">
            <a:xfrm>
              <a:off x="1181651" y="203697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80</a:t>
              </a:r>
            </a:p>
          </p:txBody>
        </p:sp>
        <p:sp>
          <p:nvSpPr>
            <p:cNvPr id="31" name="Rectangle 34">
              <a:extLst>
                <a:ext uri="{FF2B5EF4-FFF2-40B4-BE49-F238E27FC236}">
                  <a16:creationId xmlns:a16="http://schemas.microsoft.com/office/drawing/2014/main" id="{5E43279B-3CEA-C483-130D-9435EC4CA13E}"/>
                </a:ext>
              </a:extLst>
            </p:cNvPr>
            <p:cNvSpPr>
              <a:spLocks noChangeArrowheads="1"/>
            </p:cNvSpPr>
            <p:nvPr/>
          </p:nvSpPr>
          <p:spPr bwMode="auto">
            <a:xfrm>
              <a:off x="1121874" y="1508369"/>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100</a:t>
              </a:r>
            </a:p>
          </p:txBody>
        </p:sp>
        <p:sp>
          <p:nvSpPr>
            <p:cNvPr id="32" name="Rectangle 35">
              <a:extLst>
                <a:ext uri="{FF2B5EF4-FFF2-40B4-BE49-F238E27FC236}">
                  <a16:creationId xmlns:a16="http://schemas.microsoft.com/office/drawing/2014/main" id="{A7C27A2C-F601-0EB6-A250-DCEC47CD97F3}"/>
                </a:ext>
              </a:extLst>
            </p:cNvPr>
            <p:cNvSpPr>
              <a:spLocks noChangeArrowheads="1"/>
            </p:cNvSpPr>
            <p:nvPr/>
          </p:nvSpPr>
          <p:spPr bwMode="auto">
            <a:xfrm>
              <a:off x="1181651" y="3622785"/>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20</a:t>
              </a:r>
            </a:p>
          </p:txBody>
        </p:sp>
        <p:sp>
          <p:nvSpPr>
            <p:cNvPr id="33" name="Rectangle 36">
              <a:extLst>
                <a:ext uri="{FF2B5EF4-FFF2-40B4-BE49-F238E27FC236}">
                  <a16:creationId xmlns:a16="http://schemas.microsoft.com/office/drawing/2014/main" id="{6EC1FEE1-A277-0277-CA62-C1C6C7AE1CBB}"/>
                </a:ext>
              </a:extLst>
            </p:cNvPr>
            <p:cNvSpPr>
              <a:spLocks noChangeArrowheads="1"/>
            </p:cNvSpPr>
            <p:nvPr/>
          </p:nvSpPr>
          <p:spPr bwMode="auto">
            <a:xfrm>
              <a:off x="1181651" y="2565578"/>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60</a:t>
              </a:r>
            </a:p>
          </p:txBody>
        </p:sp>
        <p:sp>
          <p:nvSpPr>
            <p:cNvPr id="34" name="Rectangle 37">
              <a:extLst>
                <a:ext uri="{FF2B5EF4-FFF2-40B4-BE49-F238E27FC236}">
                  <a16:creationId xmlns:a16="http://schemas.microsoft.com/office/drawing/2014/main" id="{12F702C4-F112-A365-A596-1E8FD77F8AB4}"/>
                </a:ext>
              </a:extLst>
            </p:cNvPr>
            <p:cNvSpPr>
              <a:spLocks noChangeArrowheads="1"/>
            </p:cNvSpPr>
            <p:nvPr/>
          </p:nvSpPr>
          <p:spPr bwMode="auto">
            <a:xfrm>
              <a:off x="2358745" y="4301752"/>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a:t>
              </a:r>
            </a:p>
          </p:txBody>
        </p:sp>
        <p:sp>
          <p:nvSpPr>
            <p:cNvPr id="35" name="Rectangle 38">
              <a:extLst>
                <a:ext uri="{FF2B5EF4-FFF2-40B4-BE49-F238E27FC236}">
                  <a16:creationId xmlns:a16="http://schemas.microsoft.com/office/drawing/2014/main" id="{B546CFF0-EA6E-D541-512B-50030B9849AB}"/>
                </a:ext>
              </a:extLst>
            </p:cNvPr>
            <p:cNvSpPr>
              <a:spLocks noChangeArrowheads="1"/>
            </p:cNvSpPr>
            <p:nvPr/>
          </p:nvSpPr>
          <p:spPr bwMode="auto">
            <a:xfrm>
              <a:off x="1864457" y="4301752"/>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a:t>
              </a:r>
            </a:p>
          </p:txBody>
        </p:sp>
        <p:sp>
          <p:nvSpPr>
            <p:cNvPr id="36" name="Rectangle 39">
              <a:extLst>
                <a:ext uri="{FF2B5EF4-FFF2-40B4-BE49-F238E27FC236}">
                  <a16:creationId xmlns:a16="http://schemas.microsoft.com/office/drawing/2014/main" id="{BB0A4E32-EEB4-5182-17BF-5CB1002B5868}"/>
                </a:ext>
              </a:extLst>
            </p:cNvPr>
            <p:cNvSpPr>
              <a:spLocks noChangeArrowheads="1"/>
            </p:cNvSpPr>
            <p:nvPr/>
          </p:nvSpPr>
          <p:spPr bwMode="auto">
            <a:xfrm rot="16200000">
              <a:off x="458518" y="2812707"/>
              <a:ext cx="939618"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PFS probability, %</a:t>
              </a:r>
              <a:endPar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endParaRPr>
            </a:p>
          </p:txBody>
        </p:sp>
        <p:sp>
          <p:nvSpPr>
            <p:cNvPr id="37" name="Rectangle 40">
              <a:extLst>
                <a:ext uri="{FF2B5EF4-FFF2-40B4-BE49-F238E27FC236}">
                  <a16:creationId xmlns:a16="http://schemas.microsoft.com/office/drawing/2014/main" id="{F403F554-339B-5ADA-3D55-2DF6ACAAFDCA}"/>
                </a:ext>
              </a:extLst>
            </p:cNvPr>
            <p:cNvSpPr>
              <a:spLocks noChangeArrowheads="1"/>
            </p:cNvSpPr>
            <p:nvPr/>
          </p:nvSpPr>
          <p:spPr bwMode="auto">
            <a:xfrm>
              <a:off x="2748651" y="4534336"/>
              <a:ext cx="1761209"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Time since randomization, months</a:t>
              </a:r>
              <a:endPar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endParaRPr>
            </a:p>
          </p:txBody>
        </p:sp>
        <p:sp>
          <p:nvSpPr>
            <p:cNvPr id="38" name="Rectangle 43">
              <a:extLst>
                <a:ext uri="{FF2B5EF4-FFF2-40B4-BE49-F238E27FC236}">
                  <a16:creationId xmlns:a16="http://schemas.microsoft.com/office/drawing/2014/main" id="{F1D18519-7578-0AE4-8842-E81638E10CAD}"/>
                </a:ext>
              </a:extLst>
            </p:cNvPr>
            <p:cNvSpPr>
              <a:spLocks noChangeArrowheads="1"/>
            </p:cNvSpPr>
            <p:nvPr/>
          </p:nvSpPr>
          <p:spPr bwMode="auto">
            <a:xfrm>
              <a:off x="2856952" y="4301752"/>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a:t>
              </a:r>
            </a:p>
          </p:txBody>
        </p:sp>
        <p:sp>
          <p:nvSpPr>
            <p:cNvPr id="40" name="Rectangle 44">
              <a:extLst>
                <a:ext uri="{FF2B5EF4-FFF2-40B4-BE49-F238E27FC236}">
                  <a16:creationId xmlns:a16="http://schemas.microsoft.com/office/drawing/2014/main" id="{B5EE70DD-F0B5-64BF-EFAA-F36DA3BE8DA5}"/>
                </a:ext>
              </a:extLst>
            </p:cNvPr>
            <p:cNvSpPr>
              <a:spLocks noChangeArrowheads="1"/>
            </p:cNvSpPr>
            <p:nvPr/>
          </p:nvSpPr>
          <p:spPr bwMode="auto">
            <a:xfrm>
              <a:off x="3351237" y="4301752"/>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8</a:t>
              </a:r>
            </a:p>
          </p:txBody>
        </p:sp>
        <p:sp>
          <p:nvSpPr>
            <p:cNvPr id="41" name="Rectangle 45">
              <a:extLst>
                <a:ext uri="{FF2B5EF4-FFF2-40B4-BE49-F238E27FC236}">
                  <a16:creationId xmlns:a16="http://schemas.microsoft.com/office/drawing/2014/main" id="{BAFE63B4-64C6-DD98-5500-17725F594649}"/>
                </a:ext>
              </a:extLst>
            </p:cNvPr>
            <p:cNvSpPr>
              <a:spLocks noChangeArrowheads="1"/>
            </p:cNvSpPr>
            <p:nvPr/>
          </p:nvSpPr>
          <p:spPr bwMode="auto">
            <a:xfrm>
              <a:off x="4310514" y="4301752"/>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12</a:t>
              </a:r>
            </a:p>
          </p:txBody>
        </p:sp>
        <p:sp>
          <p:nvSpPr>
            <p:cNvPr id="42" name="Rectangle 46">
              <a:extLst>
                <a:ext uri="{FF2B5EF4-FFF2-40B4-BE49-F238E27FC236}">
                  <a16:creationId xmlns:a16="http://schemas.microsoft.com/office/drawing/2014/main" id="{6E6F0733-4BA4-8FDC-C5AC-CD4AD978BF6D}"/>
                </a:ext>
              </a:extLst>
            </p:cNvPr>
            <p:cNvSpPr>
              <a:spLocks noChangeArrowheads="1"/>
            </p:cNvSpPr>
            <p:nvPr/>
          </p:nvSpPr>
          <p:spPr bwMode="auto">
            <a:xfrm>
              <a:off x="3816229" y="4301752"/>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a:t>
              </a:r>
            </a:p>
          </p:txBody>
        </p:sp>
        <p:sp>
          <p:nvSpPr>
            <p:cNvPr id="43" name="Rectangle 47">
              <a:extLst>
                <a:ext uri="{FF2B5EF4-FFF2-40B4-BE49-F238E27FC236}">
                  <a16:creationId xmlns:a16="http://schemas.microsoft.com/office/drawing/2014/main" id="{34CC8736-C56A-25D2-3475-38C8DEEB8513}"/>
                </a:ext>
              </a:extLst>
            </p:cNvPr>
            <p:cNvSpPr>
              <a:spLocks noChangeArrowheads="1"/>
            </p:cNvSpPr>
            <p:nvPr/>
          </p:nvSpPr>
          <p:spPr bwMode="auto">
            <a:xfrm>
              <a:off x="4804804" y="4301752"/>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14</a:t>
              </a:r>
            </a:p>
          </p:txBody>
        </p:sp>
        <p:sp>
          <p:nvSpPr>
            <p:cNvPr id="44" name="Rectangle 48">
              <a:extLst>
                <a:ext uri="{FF2B5EF4-FFF2-40B4-BE49-F238E27FC236}">
                  <a16:creationId xmlns:a16="http://schemas.microsoft.com/office/drawing/2014/main" id="{48F0E7D8-1E11-0611-A09D-305A5118004D}"/>
                </a:ext>
              </a:extLst>
            </p:cNvPr>
            <p:cNvSpPr>
              <a:spLocks noChangeArrowheads="1"/>
            </p:cNvSpPr>
            <p:nvPr/>
          </p:nvSpPr>
          <p:spPr bwMode="auto">
            <a:xfrm>
              <a:off x="5304975" y="4301752"/>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16</a:t>
              </a:r>
            </a:p>
          </p:txBody>
        </p:sp>
        <p:sp>
          <p:nvSpPr>
            <p:cNvPr id="45" name="Rectangle 49">
              <a:extLst>
                <a:ext uri="{FF2B5EF4-FFF2-40B4-BE49-F238E27FC236}">
                  <a16:creationId xmlns:a16="http://schemas.microsoft.com/office/drawing/2014/main" id="{06E11283-2986-F914-EF38-DA80B0FB98BA}"/>
                </a:ext>
              </a:extLst>
            </p:cNvPr>
            <p:cNvSpPr>
              <a:spLocks noChangeArrowheads="1"/>
            </p:cNvSpPr>
            <p:nvPr/>
          </p:nvSpPr>
          <p:spPr bwMode="auto">
            <a:xfrm>
              <a:off x="5799264" y="4301752"/>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18</a:t>
              </a:r>
            </a:p>
          </p:txBody>
        </p:sp>
        <p:sp>
          <p:nvSpPr>
            <p:cNvPr id="46" name="Rectangle 50">
              <a:extLst>
                <a:ext uri="{FF2B5EF4-FFF2-40B4-BE49-F238E27FC236}">
                  <a16:creationId xmlns:a16="http://schemas.microsoft.com/office/drawing/2014/main" id="{3CFA5885-6AC6-3CB4-9140-693113843CF9}"/>
                </a:ext>
              </a:extLst>
            </p:cNvPr>
            <p:cNvSpPr>
              <a:spLocks noChangeArrowheads="1"/>
            </p:cNvSpPr>
            <p:nvPr/>
          </p:nvSpPr>
          <p:spPr bwMode="auto">
            <a:xfrm>
              <a:off x="1306374" y="4811323"/>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229</a:t>
              </a:r>
            </a:p>
          </p:txBody>
        </p:sp>
        <p:sp>
          <p:nvSpPr>
            <p:cNvPr id="47" name="Rectangle 51">
              <a:extLst>
                <a:ext uri="{FF2B5EF4-FFF2-40B4-BE49-F238E27FC236}">
                  <a16:creationId xmlns:a16="http://schemas.microsoft.com/office/drawing/2014/main" id="{B790FD42-9EE3-00AA-83CC-6BDD35614B99}"/>
                </a:ext>
              </a:extLst>
            </p:cNvPr>
            <p:cNvSpPr>
              <a:spLocks noChangeArrowheads="1"/>
            </p:cNvSpPr>
            <p:nvPr/>
          </p:nvSpPr>
          <p:spPr bwMode="auto">
            <a:xfrm>
              <a:off x="2298961" y="4811323"/>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134</a:t>
              </a:r>
            </a:p>
          </p:txBody>
        </p:sp>
        <p:sp>
          <p:nvSpPr>
            <p:cNvPr id="48" name="Rectangle 52">
              <a:extLst>
                <a:ext uri="{FF2B5EF4-FFF2-40B4-BE49-F238E27FC236}">
                  <a16:creationId xmlns:a16="http://schemas.microsoft.com/office/drawing/2014/main" id="{8760FB33-92AA-3956-03BC-36102CE7425E}"/>
                </a:ext>
              </a:extLst>
            </p:cNvPr>
            <p:cNvSpPr>
              <a:spLocks noChangeArrowheads="1"/>
            </p:cNvSpPr>
            <p:nvPr/>
          </p:nvSpPr>
          <p:spPr bwMode="auto">
            <a:xfrm>
              <a:off x="1804677" y="4811323"/>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178</a:t>
              </a:r>
            </a:p>
          </p:txBody>
        </p:sp>
        <p:sp>
          <p:nvSpPr>
            <p:cNvPr id="49" name="Rectangle 53">
              <a:extLst>
                <a:ext uri="{FF2B5EF4-FFF2-40B4-BE49-F238E27FC236}">
                  <a16:creationId xmlns:a16="http://schemas.microsoft.com/office/drawing/2014/main" id="{0E925C91-5A08-A36F-CE6C-631E423C335F}"/>
                </a:ext>
              </a:extLst>
            </p:cNvPr>
            <p:cNvSpPr>
              <a:spLocks noChangeArrowheads="1"/>
            </p:cNvSpPr>
            <p:nvPr/>
          </p:nvSpPr>
          <p:spPr bwMode="auto">
            <a:xfrm>
              <a:off x="2827064" y="481132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86</a:t>
              </a:r>
            </a:p>
          </p:txBody>
        </p:sp>
        <p:sp>
          <p:nvSpPr>
            <p:cNvPr id="50" name="Rectangle 54">
              <a:extLst>
                <a:ext uri="{FF2B5EF4-FFF2-40B4-BE49-F238E27FC236}">
                  <a16:creationId xmlns:a16="http://schemas.microsoft.com/office/drawing/2014/main" id="{15D50C24-31C6-8403-0A3A-C0C43571D806}"/>
                </a:ext>
              </a:extLst>
            </p:cNvPr>
            <p:cNvSpPr>
              <a:spLocks noChangeArrowheads="1"/>
            </p:cNvSpPr>
            <p:nvPr/>
          </p:nvSpPr>
          <p:spPr bwMode="auto">
            <a:xfrm>
              <a:off x="3321348" y="481132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68</a:t>
              </a:r>
            </a:p>
          </p:txBody>
        </p:sp>
        <p:sp>
          <p:nvSpPr>
            <p:cNvPr id="51" name="Rectangle 55">
              <a:extLst>
                <a:ext uri="{FF2B5EF4-FFF2-40B4-BE49-F238E27FC236}">
                  <a16:creationId xmlns:a16="http://schemas.microsoft.com/office/drawing/2014/main" id="{6937E745-C1F6-877E-DF80-9E9908FBDE60}"/>
                </a:ext>
              </a:extLst>
            </p:cNvPr>
            <p:cNvSpPr>
              <a:spLocks noChangeArrowheads="1"/>
            </p:cNvSpPr>
            <p:nvPr/>
          </p:nvSpPr>
          <p:spPr bwMode="auto">
            <a:xfrm>
              <a:off x="4310517" y="481132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20</a:t>
              </a:r>
            </a:p>
          </p:txBody>
        </p:sp>
        <p:sp>
          <p:nvSpPr>
            <p:cNvPr id="52" name="Rectangle 56">
              <a:extLst>
                <a:ext uri="{FF2B5EF4-FFF2-40B4-BE49-F238E27FC236}">
                  <a16:creationId xmlns:a16="http://schemas.microsoft.com/office/drawing/2014/main" id="{110DEAE4-2760-825C-0A82-6BA2F5D6907C}"/>
                </a:ext>
              </a:extLst>
            </p:cNvPr>
            <p:cNvSpPr>
              <a:spLocks noChangeArrowheads="1"/>
            </p:cNvSpPr>
            <p:nvPr/>
          </p:nvSpPr>
          <p:spPr bwMode="auto">
            <a:xfrm>
              <a:off x="3816229" y="481132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41</a:t>
              </a:r>
            </a:p>
          </p:txBody>
        </p:sp>
        <p:sp>
          <p:nvSpPr>
            <p:cNvPr id="53" name="Rectangle 57">
              <a:extLst>
                <a:ext uri="{FF2B5EF4-FFF2-40B4-BE49-F238E27FC236}">
                  <a16:creationId xmlns:a16="http://schemas.microsoft.com/office/drawing/2014/main" id="{5A135441-EAE9-B2F8-0457-3C0C42B99A03}"/>
                </a:ext>
              </a:extLst>
            </p:cNvPr>
            <p:cNvSpPr>
              <a:spLocks noChangeArrowheads="1"/>
            </p:cNvSpPr>
            <p:nvPr/>
          </p:nvSpPr>
          <p:spPr bwMode="auto">
            <a:xfrm>
              <a:off x="4835381" y="481132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7</a:t>
              </a:r>
            </a:p>
          </p:txBody>
        </p:sp>
        <p:sp>
          <p:nvSpPr>
            <p:cNvPr id="54" name="Rectangle 58">
              <a:extLst>
                <a:ext uri="{FF2B5EF4-FFF2-40B4-BE49-F238E27FC236}">
                  <a16:creationId xmlns:a16="http://schemas.microsoft.com/office/drawing/2014/main" id="{789AC94F-EB42-2BC8-6E5E-4A852E2C93F0}"/>
                </a:ext>
              </a:extLst>
            </p:cNvPr>
            <p:cNvSpPr>
              <a:spLocks noChangeArrowheads="1"/>
            </p:cNvSpPr>
            <p:nvPr/>
          </p:nvSpPr>
          <p:spPr bwMode="auto">
            <a:xfrm>
              <a:off x="5331626" y="481132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a:t>
              </a:r>
            </a:p>
          </p:txBody>
        </p:sp>
        <p:sp>
          <p:nvSpPr>
            <p:cNvPr id="55" name="Rectangle 59">
              <a:extLst>
                <a:ext uri="{FF2B5EF4-FFF2-40B4-BE49-F238E27FC236}">
                  <a16:creationId xmlns:a16="http://schemas.microsoft.com/office/drawing/2014/main" id="{5769476E-5B69-523B-4278-B1C8FE191E8A}"/>
                </a:ext>
              </a:extLst>
            </p:cNvPr>
            <p:cNvSpPr>
              <a:spLocks noChangeArrowheads="1"/>
            </p:cNvSpPr>
            <p:nvPr/>
          </p:nvSpPr>
          <p:spPr bwMode="auto">
            <a:xfrm>
              <a:off x="5829837" y="481132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56" name="Rectangle 60">
              <a:extLst>
                <a:ext uri="{FF2B5EF4-FFF2-40B4-BE49-F238E27FC236}">
                  <a16:creationId xmlns:a16="http://schemas.microsoft.com/office/drawing/2014/main" id="{749E9B4B-1BAB-DA48-2B3D-E858AA367324}"/>
                </a:ext>
              </a:extLst>
            </p:cNvPr>
            <p:cNvSpPr>
              <a:spLocks noChangeArrowheads="1"/>
            </p:cNvSpPr>
            <p:nvPr/>
          </p:nvSpPr>
          <p:spPr bwMode="auto">
            <a:xfrm>
              <a:off x="1306374" y="5052083"/>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232</a:t>
              </a:r>
            </a:p>
          </p:txBody>
        </p:sp>
        <p:sp>
          <p:nvSpPr>
            <p:cNvPr id="57" name="Rectangle 61">
              <a:extLst>
                <a:ext uri="{FF2B5EF4-FFF2-40B4-BE49-F238E27FC236}">
                  <a16:creationId xmlns:a16="http://schemas.microsoft.com/office/drawing/2014/main" id="{5D6DC901-4BF3-209A-D914-532A115C0BBA}"/>
                </a:ext>
              </a:extLst>
            </p:cNvPr>
            <p:cNvSpPr>
              <a:spLocks noChangeArrowheads="1"/>
            </p:cNvSpPr>
            <p:nvPr/>
          </p:nvSpPr>
          <p:spPr bwMode="auto">
            <a:xfrm>
              <a:off x="2328853" y="505208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90</a:t>
              </a:r>
            </a:p>
          </p:txBody>
        </p:sp>
        <p:sp>
          <p:nvSpPr>
            <p:cNvPr id="58" name="Rectangle 62">
              <a:extLst>
                <a:ext uri="{FF2B5EF4-FFF2-40B4-BE49-F238E27FC236}">
                  <a16:creationId xmlns:a16="http://schemas.microsoft.com/office/drawing/2014/main" id="{18AF181B-4F4D-62E6-DE6B-0E21737C0987}"/>
                </a:ext>
              </a:extLst>
            </p:cNvPr>
            <p:cNvSpPr>
              <a:spLocks noChangeArrowheads="1"/>
            </p:cNvSpPr>
            <p:nvPr/>
          </p:nvSpPr>
          <p:spPr bwMode="auto">
            <a:xfrm>
              <a:off x="1804677" y="5052083"/>
              <a:ext cx="17934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135</a:t>
              </a:r>
            </a:p>
          </p:txBody>
        </p:sp>
        <p:sp>
          <p:nvSpPr>
            <p:cNvPr id="59" name="Rectangle 63">
              <a:extLst>
                <a:ext uri="{FF2B5EF4-FFF2-40B4-BE49-F238E27FC236}">
                  <a16:creationId xmlns:a16="http://schemas.microsoft.com/office/drawing/2014/main" id="{4720AD2D-A62F-F0FE-508E-452C89478608}"/>
                </a:ext>
              </a:extLst>
            </p:cNvPr>
            <p:cNvSpPr>
              <a:spLocks noChangeArrowheads="1"/>
            </p:cNvSpPr>
            <p:nvPr/>
          </p:nvSpPr>
          <p:spPr bwMode="auto">
            <a:xfrm>
              <a:off x="2827064" y="505208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50</a:t>
              </a:r>
            </a:p>
          </p:txBody>
        </p:sp>
        <p:sp>
          <p:nvSpPr>
            <p:cNvPr id="60" name="Rectangle 64">
              <a:extLst>
                <a:ext uri="{FF2B5EF4-FFF2-40B4-BE49-F238E27FC236}">
                  <a16:creationId xmlns:a16="http://schemas.microsoft.com/office/drawing/2014/main" id="{20CE2220-7140-FEEF-F205-534D1D41F439}"/>
                </a:ext>
              </a:extLst>
            </p:cNvPr>
            <p:cNvSpPr>
              <a:spLocks noChangeArrowheads="1"/>
            </p:cNvSpPr>
            <p:nvPr/>
          </p:nvSpPr>
          <p:spPr bwMode="auto">
            <a:xfrm>
              <a:off x="3321349" y="505208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32</a:t>
              </a:r>
            </a:p>
          </p:txBody>
        </p:sp>
        <p:sp>
          <p:nvSpPr>
            <p:cNvPr id="61" name="Rectangle 65">
              <a:extLst>
                <a:ext uri="{FF2B5EF4-FFF2-40B4-BE49-F238E27FC236}">
                  <a16:creationId xmlns:a16="http://schemas.microsoft.com/office/drawing/2014/main" id="{E3186B1D-AF2F-0C7A-7FFB-D86CD9FE68C9}"/>
                </a:ext>
              </a:extLst>
            </p:cNvPr>
            <p:cNvSpPr>
              <a:spLocks noChangeArrowheads="1"/>
            </p:cNvSpPr>
            <p:nvPr/>
          </p:nvSpPr>
          <p:spPr bwMode="auto">
            <a:xfrm>
              <a:off x="4310517" y="505208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a:t>
              </a:r>
            </a:p>
          </p:txBody>
        </p:sp>
        <p:sp>
          <p:nvSpPr>
            <p:cNvPr id="62" name="Rectangle 66">
              <a:extLst>
                <a:ext uri="{FF2B5EF4-FFF2-40B4-BE49-F238E27FC236}">
                  <a16:creationId xmlns:a16="http://schemas.microsoft.com/office/drawing/2014/main" id="{0D6553E5-8F2C-2F7E-4F24-A2C25811D40F}"/>
                </a:ext>
              </a:extLst>
            </p:cNvPr>
            <p:cNvSpPr>
              <a:spLocks noChangeArrowheads="1"/>
            </p:cNvSpPr>
            <p:nvPr/>
          </p:nvSpPr>
          <p:spPr bwMode="auto">
            <a:xfrm>
              <a:off x="3816229" y="5052083"/>
              <a:ext cx="119560"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14</a:t>
              </a:r>
            </a:p>
          </p:txBody>
        </p:sp>
        <p:sp>
          <p:nvSpPr>
            <p:cNvPr id="63" name="Rectangle 67">
              <a:extLst>
                <a:ext uri="{FF2B5EF4-FFF2-40B4-BE49-F238E27FC236}">
                  <a16:creationId xmlns:a16="http://schemas.microsoft.com/office/drawing/2014/main" id="{DF0250E8-1F3F-748B-F35A-315782BD2C7E}"/>
                </a:ext>
              </a:extLst>
            </p:cNvPr>
            <p:cNvSpPr>
              <a:spLocks noChangeArrowheads="1"/>
            </p:cNvSpPr>
            <p:nvPr/>
          </p:nvSpPr>
          <p:spPr bwMode="auto">
            <a:xfrm>
              <a:off x="4835381" y="505208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a:t>
              </a:r>
            </a:p>
          </p:txBody>
        </p:sp>
        <p:sp>
          <p:nvSpPr>
            <p:cNvPr id="1409" name="Rectangle 68">
              <a:extLst>
                <a:ext uri="{FF2B5EF4-FFF2-40B4-BE49-F238E27FC236}">
                  <a16:creationId xmlns:a16="http://schemas.microsoft.com/office/drawing/2014/main" id="{EDF0EB36-0123-6D25-959E-B6FBC8D4452E}"/>
                </a:ext>
              </a:extLst>
            </p:cNvPr>
            <p:cNvSpPr>
              <a:spLocks noChangeArrowheads="1"/>
            </p:cNvSpPr>
            <p:nvPr/>
          </p:nvSpPr>
          <p:spPr bwMode="auto">
            <a:xfrm>
              <a:off x="5331626" y="505208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1415" name="Rectangle 69">
              <a:extLst>
                <a:ext uri="{FF2B5EF4-FFF2-40B4-BE49-F238E27FC236}">
                  <a16:creationId xmlns:a16="http://schemas.microsoft.com/office/drawing/2014/main" id="{87CB4750-C4D2-416C-B809-7CDE53907681}"/>
                </a:ext>
              </a:extLst>
            </p:cNvPr>
            <p:cNvSpPr>
              <a:spLocks noChangeArrowheads="1"/>
            </p:cNvSpPr>
            <p:nvPr/>
          </p:nvSpPr>
          <p:spPr bwMode="auto">
            <a:xfrm>
              <a:off x="5829837" y="5052083"/>
              <a:ext cx="59781"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1417" name="Rectangle 206">
              <a:extLst>
                <a:ext uri="{FF2B5EF4-FFF2-40B4-BE49-F238E27FC236}">
                  <a16:creationId xmlns:a16="http://schemas.microsoft.com/office/drawing/2014/main" id="{4CB4A3F5-02EB-C26E-8A27-63F06E57CDED}"/>
                </a:ext>
              </a:extLst>
            </p:cNvPr>
            <p:cNvSpPr>
              <a:spLocks noChangeArrowheads="1"/>
            </p:cNvSpPr>
            <p:nvPr/>
          </p:nvSpPr>
          <p:spPr bwMode="auto">
            <a:xfrm>
              <a:off x="1550628" y="3871590"/>
              <a:ext cx="556414" cy="156838"/>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 Censored</a:t>
              </a:r>
              <a:endParaRPr kumimoji="0" lang="en-US" alt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1418" name="Group 1417">
              <a:extLst>
                <a:ext uri="{FF2B5EF4-FFF2-40B4-BE49-F238E27FC236}">
                  <a16:creationId xmlns:a16="http://schemas.microsoft.com/office/drawing/2014/main" id="{5D19F2F6-1446-F18E-927F-D3B6C9C3C31C}"/>
                </a:ext>
              </a:extLst>
            </p:cNvPr>
            <p:cNvGrpSpPr/>
            <p:nvPr/>
          </p:nvGrpSpPr>
          <p:grpSpPr>
            <a:xfrm>
              <a:off x="1409218" y="1575842"/>
              <a:ext cx="4064401" cy="2589641"/>
              <a:chOff x="1409218" y="1575842"/>
              <a:chExt cx="4064401" cy="2589641"/>
            </a:xfrm>
          </p:grpSpPr>
          <p:sp>
            <p:nvSpPr>
              <p:cNvPr id="1484" name="Freeform 1419">
                <a:extLst>
                  <a:ext uri="{FF2B5EF4-FFF2-40B4-BE49-F238E27FC236}">
                    <a16:creationId xmlns:a16="http://schemas.microsoft.com/office/drawing/2014/main" id="{4151C9E6-66FB-7B59-0FE0-78DBEA599105}"/>
                  </a:ext>
                </a:extLst>
              </p:cNvPr>
              <p:cNvSpPr/>
              <p:nvPr/>
            </p:nvSpPr>
            <p:spPr>
              <a:xfrm>
                <a:off x="1409218" y="1575842"/>
                <a:ext cx="4023360" cy="2542032"/>
              </a:xfrm>
              <a:custGeom>
                <a:avLst/>
                <a:gdLst>
                  <a:gd name="connsiteX0" fmla="*/ 0 w 4003415"/>
                  <a:gd name="connsiteY0" fmla="*/ 0 h 2519883"/>
                  <a:gd name="connsiteX1" fmla="*/ 57513 w 4003415"/>
                  <a:gd name="connsiteY1" fmla="*/ 0 h 2519883"/>
                  <a:gd name="connsiteX2" fmla="*/ 57513 w 4003415"/>
                  <a:gd name="connsiteY2" fmla="*/ 13237 h 2519883"/>
                  <a:gd name="connsiteX3" fmla="*/ 96192 w 4003415"/>
                  <a:gd name="connsiteY3" fmla="*/ 13237 h 2519883"/>
                  <a:gd name="connsiteX4" fmla="*/ 96192 w 4003415"/>
                  <a:gd name="connsiteY4" fmla="*/ 25844 h 2519883"/>
                  <a:gd name="connsiteX5" fmla="*/ 169885 w 4003415"/>
                  <a:gd name="connsiteY5" fmla="*/ 25844 h 2519883"/>
                  <a:gd name="connsiteX6" fmla="*/ 169885 w 4003415"/>
                  <a:gd name="connsiteY6" fmla="*/ 38451 h 2519883"/>
                  <a:gd name="connsiteX7" fmla="*/ 186064 w 4003415"/>
                  <a:gd name="connsiteY7" fmla="*/ 38451 h 2519883"/>
                  <a:gd name="connsiteX8" fmla="*/ 186064 w 4003415"/>
                  <a:gd name="connsiteY8" fmla="*/ 53201 h 2519883"/>
                  <a:gd name="connsiteX9" fmla="*/ 242945 w 4003415"/>
                  <a:gd name="connsiteY9" fmla="*/ 53201 h 2519883"/>
                  <a:gd name="connsiteX10" fmla="*/ 242945 w 4003415"/>
                  <a:gd name="connsiteY10" fmla="*/ 60892 h 2519883"/>
                  <a:gd name="connsiteX11" fmla="*/ 260515 w 4003415"/>
                  <a:gd name="connsiteY11" fmla="*/ 60892 h 2519883"/>
                  <a:gd name="connsiteX12" fmla="*/ 260515 w 4003415"/>
                  <a:gd name="connsiteY12" fmla="*/ 76272 h 2519883"/>
                  <a:gd name="connsiteX13" fmla="*/ 273788 w 4003415"/>
                  <a:gd name="connsiteY13" fmla="*/ 76272 h 2519883"/>
                  <a:gd name="connsiteX14" fmla="*/ 273788 w 4003415"/>
                  <a:gd name="connsiteY14" fmla="*/ 88249 h 2519883"/>
                  <a:gd name="connsiteX15" fmla="*/ 285037 w 4003415"/>
                  <a:gd name="connsiteY15" fmla="*/ 88249 h 2519883"/>
                  <a:gd name="connsiteX16" fmla="*/ 285037 w 4003415"/>
                  <a:gd name="connsiteY16" fmla="*/ 127457 h 2519883"/>
                  <a:gd name="connsiteX17" fmla="*/ 297678 w 4003415"/>
                  <a:gd name="connsiteY17" fmla="*/ 127457 h 2519883"/>
                  <a:gd name="connsiteX18" fmla="*/ 297678 w 4003415"/>
                  <a:gd name="connsiteY18" fmla="*/ 189735 h 2519883"/>
                  <a:gd name="connsiteX19" fmla="*/ 311076 w 4003415"/>
                  <a:gd name="connsiteY19" fmla="*/ 189735 h 2519883"/>
                  <a:gd name="connsiteX20" fmla="*/ 311076 w 4003415"/>
                  <a:gd name="connsiteY20" fmla="*/ 225413 h 2519883"/>
                  <a:gd name="connsiteX21" fmla="*/ 322958 w 4003415"/>
                  <a:gd name="connsiteY21" fmla="*/ 225413 h 2519883"/>
                  <a:gd name="connsiteX22" fmla="*/ 322958 w 4003415"/>
                  <a:gd name="connsiteY22" fmla="*/ 254913 h 2519883"/>
                  <a:gd name="connsiteX23" fmla="*/ 334966 w 4003415"/>
                  <a:gd name="connsiteY23" fmla="*/ 254913 h 2519883"/>
                  <a:gd name="connsiteX24" fmla="*/ 334966 w 4003415"/>
                  <a:gd name="connsiteY24" fmla="*/ 318578 h 2519883"/>
                  <a:gd name="connsiteX25" fmla="*/ 348997 w 4003415"/>
                  <a:gd name="connsiteY25" fmla="*/ 318578 h 2519883"/>
                  <a:gd name="connsiteX26" fmla="*/ 348997 w 4003415"/>
                  <a:gd name="connsiteY26" fmla="*/ 356399 h 2519883"/>
                  <a:gd name="connsiteX27" fmla="*/ 360247 w 4003415"/>
                  <a:gd name="connsiteY27" fmla="*/ 356399 h 2519883"/>
                  <a:gd name="connsiteX28" fmla="*/ 360247 w 4003415"/>
                  <a:gd name="connsiteY28" fmla="*/ 378840 h 2519883"/>
                  <a:gd name="connsiteX29" fmla="*/ 371496 w 4003415"/>
                  <a:gd name="connsiteY29" fmla="*/ 378840 h 2519883"/>
                  <a:gd name="connsiteX30" fmla="*/ 371496 w 4003415"/>
                  <a:gd name="connsiteY30" fmla="*/ 404810 h 2519883"/>
                  <a:gd name="connsiteX31" fmla="*/ 386159 w 4003415"/>
                  <a:gd name="connsiteY31" fmla="*/ 404810 h 2519883"/>
                  <a:gd name="connsiteX32" fmla="*/ 386159 w 4003415"/>
                  <a:gd name="connsiteY32" fmla="*/ 416030 h 2519883"/>
                  <a:gd name="connsiteX33" fmla="*/ 445189 w 4003415"/>
                  <a:gd name="connsiteY33" fmla="*/ 416030 h 2519883"/>
                  <a:gd name="connsiteX34" fmla="*/ 445189 w 4003415"/>
                  <a:gd name="connsiteY34" fmla="*/ 429268 h 2519883"/>
                  <a:gd name="connsiteX35" fmla="*/ 462759 w 4003415"/>
                  <a:gd name="connsiteY35" fmla="*/ 429268 h 2519883"/>
                  <a:gd name="connsiteX36" fmla="*/ 462759 w 4003415"/>
                  <a:gd name="connsiteY36" fmla="*/ 442631 h 2519883"/>
                  <a:gd name="connsiteX37" fmla="*/ 476031 w 4003415"/>
                  <a:gd name="connsiteY37" fmla="*/ 442631 h 2519883"/>
                  <a:gd name="connsiteX38" fmla="*/ 476031 w 4003415"/>
                  <a:gd name="connsiteY38" fmla="*/ 454482 h 2519883"/>
                  <a:gd name="connsiteX39" fmla="*/ 483742 w 4003415"/>
                  <a:gd name="connsiteY39" fmla="*/ 454482 h 2519883"/>
                  <a:gd name="connsiteX40" fmla="*/ 483742 w 4003415"/>
                  <a:gd name="connsiteY40" fmla="*/ 466458 h 2519883"/>
                  <a:gd name="connsiteX41" fmla="*/ 547701 w 4003415"/>
                  <a:gd name="connsiteY41" fmla="*/ 466458 h 2519883"/>
                  <a:gd name="connsiteX42" fmla="*/ 547701 w 4003415"/>
                  <a:gd name="connsiteY42" fmla="*/ 478309 h 2519883"/>
                  <a:gd name="connsiteX43" fmla="*/ 575131 w 4003415"/>
                  <a:gd name="connsiteY43" fmla="*/ 478309 h 2519883"/>
                  <a:gd name="connsiteX44" fmla="*/ 575131 w 4003415"/>
                  <a:gd name="connsiteY44" fmla="*/ 493689 h 2519883"/>
                  <a:gd name="connsiteX45" fmla="*/ 613683 w 4003415"/>
                  <a:gd name="connsiteY45" fmla="*/ 493689 h 2519883"/>
                  <a:gd name="connsiteX46" fmla="*/ 613683 w 4003415"/>
                  <a:gd name="connsiteY46" fmla="*/ 516886 h 2519883"/>
                  <a:gd name="connsiteX47" fmla="*/ 627714 w 4003415"/>
                  <a:gd name="connsiteY47" fmla="*/ 516886 h 2519883"/>
                  <a:gd name="connsiteX48" fmla="*/ 627714 w 4003415"/>
                  <a:gd name="connsiteY48" fmla="*/ 530124 h 2519883"/>
                  <a:gd name="connsiteX49" fmla="*/ 639722 w 4003415"/>
                  <a:gd name="connsiteY49" fmla="*/ 530124 h 2519883"/>
                  <a:gd name="connsiteX50" fmla="*/ 639722 w 4003415"/>
                  <a:gd name="connsiteY50" fmla="*/ 572105 h 2519883"/>
                  <a:gd name="connsiteX51" fmla="*/ 664244 w 4003415"/>
                  <a:gd name="connsiteY51" fmla="*/ 572105 h 2519883"/>
                  <a:gd name="connsiteX52" fmla="*/ 664244 w 4003415"/>
                  <a:gd name="connsiteY52" fmla="*/ 639426 h 2519883"/>
                  <a:gd name="connsiteX53" fmla="*/ 677643 w 4003415"/>
                  <a:gd name="connsiteY53" fmla="*/ 639426 h 2519883"/>
                  <a:gd name="connsiteX54" fmla="*/ 677643 w 4003415"/>
                  <a:gd name="connsiteY54" fmla="*/ 707378 h 2519883"/>
                  <a:gd name="connsiteX55" fmla="*/ 687502 w 4003415"/>
                  <a:gd name="connsiteY55" fmla="*/ 707378 h 2519883"/>
                  <a:gd name="connsiteX56" fmla="*/ 687502 w 4003415"/>
                  <a:gd name="connsiteY56" fmla="*/ 755663 h 2519883"/>
                  <a:gd name="connsiteX57" fmla="*/ 703556 w 4003415"/>
                  <a:gd name="connsiteY57" fmla="*/ 755663 h 2519883"/>
                  <a:gd name="connsiteX58" fmla="*/ 703556 w 4003415"/>
                  <a:gd name="connsiteY58" fmla="*/ 780877 h 2519883"/>
                  <a:gd name="connsiteX59" fmla="*/ 728204 w 4003415"/>
                  <a:gd name="connsiteY59" fmla="*/ 780877 h 2519883"/>
                  <a:gd name="connsiteX60" fmla="*/ 728204 w 4003415"/>
                  <a:gd name="connsiteY60" fmla="*/ 794240 h 2519883"/>
                  <a:gd name="connsiteX61" fmla="*/ 737305 w 4003415"/>
                  <a:gd name="connsiteY61" fmla="*/ 794240 h 2519883"/>
                  <a:gd name="connsiteX62" fmla="*/ 737305 w 4003415"/>
                  <a:gd name="connsiteY62" fmla="*/ 820084 h 2519883"/>
                  <a:gd name="connsiteX63" fmla="*/ 752094 w 4003415"/>
                  <a:gd name="connsiteY63" fmla="*/ 820084 h 2519883"/>
                  <a:gd name="connsiteX64" fmla="*/ 752094 w 4003415"/>
                  <a:gd name="connsiteY64" fmla="*/ 835465 h 2519883"/>
                  <a:gd name="connsiteX65" fmla="*/ 763976 w 4003415"/>
                  <a:gd name="connsiteY65" fmla="*/ 835465 h 2519883"/>
                  <a:gd name="connsiteX66" fmla="*/ 763976 w 4003415"/>
                  <a:gd name="connsiteY66" fmla="*/ 845298 h 2519883"/>
                  <a:gd name="connsiteX67" fmla="*/ 776616 w 4003415"/>
                  <a:gd name="connsiteY67" fmla="*/ 845298 h 2519883"/>
                  <a:gd name="connsiteX68" fmla="*/ 776616 w 4003415"/>
                  <a:gd name="connsiteY68" fmla="*/ 869125 h 2519883"/>
                  <a:gd name="connsiteX69" fmla="*/ 834888 w 4003415"/>
                  <a:gd name="connsiteY69" fmla="*/ 869125 h 2519883"/>
                  <a:gd name="connsiteX70" fmla="*/ 879887 w 4003415"/>
                  <a:gd name="connsiteY70" fmla="*/ 869125 h 2519883"/>
                  <a:gd name="connsiteX71" fmla="*/ 879887 w 4003415"/>
                  <a:gd name="connsiteY71" fmla="*/ 884506 h 2519883"/>
                  <a:gd name="connsiteX72" fmla="*/ 954338 w 4003415"/>
                  <a:gd name="connsiteY72" fmla="*/ 884506 h 2519883"/>
                  <a:gd name="connsiteX73" fmla="*/ 954338 w 4003415"/>
                  <a:gd name="connsiteY73" fmla="*/ 902786 h 2519883"/>
                  <a:gd name="connsiteX74" fmla="*/ 968368 w 4003415"/>
                  <a:gd name="connsiteY74" fmla="*/ 902786 h 2519883"/>
                  <a:gd name="connsiteX75" fmla="*/ 968368 w 4003415"/>
                  <a:gd name="connsiteY75" fmla="*/ 936321 h 2519883"/>
                  <a:gd name="connsiteX76" fmla="*/ 998579 w 4003415"/>
                  <a:gd name="connsiteY76" fmla="*/ 936321 h 2519883"/>
                  <a:gd name="connsiteX77" fmla="*/ 1017539 w 4003415"/>
                  <a:gd name="connsiteY77" fmla="*/ 936321 h 2519883"/>
                  <a:gd name="connsiteX78" fmla="*/ 1017539 w 4003415"/>
                  <a:gd name="connsiteY78" fmla="*/ 970738 h 2519883"/>
                  <a:gd name="connsiteX79" fmla="*/ 1017539 w 4003415"/>
                  <a:gd name="connsiteY79" fmla="*/ 1049153 h 2519883"/>
                  <a:gd name="connsiteX80" fmla="*/ 1030811 w 4003415"/>
                  <a:gd name="connsiteY80" fmla="*/ 1049153 h 2519883"/>
                  <a:gd name="connsiteX81" fmla="*/ 1030811 w 4003415"/>
                  <a:gd name="connsiteY81" fmla="*/ 1073611 h 2519883"/>
                  <a:gd name="connsiteX82" fmla="*/ 1042061 w 4003415"/>
                  <a:gd name="connsiteY82" fmla="*/ 1073611 h 2519883"/>
                  <a:gd name="connsiteX83" fmla="*/ 1042061 w 4003415"/>
                  <a:gd name="connsiteY83" fmla="*/ 1108658 h 2519883"/>
                  <a:gd name="connsiteX84" fmla="*/ 1067342 w 4003415"/>
                  <a:gd name="connsiteY84" fmla="*/ 1108658 h 2519883"/>
                  <a:gd name="connsiteX85" fmla="*/ 1067342 w 4003415"/>
                  <a:gd name="connsiteY85" fmla="*/ 1132485 h 2519883"/>
                  <a:gd name="connsiteX86" fmla="*/ 1094012 w 4003415"/>
                  <a:gd name="connsiteY86" fmla="*/ 1132485 h 2519883"/>
                  <a:gd name="connsiteX87" fmla="*/ 1094012 w 4003415"/>
                  <a:gd name="connsiteY87" fmla="*/ 1161860 h 2519883"/>
                  <a:gd name="connsiteX88" fmla="*/ 1133324 w 4003415"/>
                  <a:gd name="connsiteY88" fmla="*/ 1161860 h 2519883"/>
                  <a:gd name="connsiteX89" fmla="*/ 1133324 w 4003415"/>
                  <a:gd name="connsiteY89" fmla="*/ 1172449 h 2519883"/>
                  <a:gd name="connsiteX90" fmla="*/ 1183252 w 4003415"/>
                  <a:gd name="connsiteY90" fmla="*/ 1172449 h 2519883"/>
                  <a:gd name="connsiteX91" fmla="*/ 1183252 w 4003415"/>
                  <a:gd name="connsiteY91" fmla="*/ 1187074 h 2519883"/>
                  <a:gd name="connsiteX92" fmla="*/ 1207775 w 4003415"/>
                  <a:gd name="connsiteY92" fmla="*/ 1187074 h 2519883"/>
                  <a:gd name="connsiteX93" fmla="*/ 1207775 w 4003415"/>
                  <a:gd name="connsiteY93" fmla="*/ 1213044 h 2519883"/>
                  <a:gd name="connsiteX94" fmla="*/ 1221805 w 4003415"/>
                  <a:gd name="connsiteY94" fmla="*/ 1213044 h 2519883"/>
                  <a:gd name="connsiteX95" fmla="*/ 1221805 w 4003415"/>
                  <a:gd name="connsiteY95" fmla="*/ 1224895 h 2519883"/>
                  <a:gd name="connsiteX96" fmla="*/ 1243673 w 4003415"/>
                  <a:gd name="connsiteY96" fmla="*/ 1224895 h 2519883"/>
                  <a:gd name="connsiteX97" fmla="*/ 1243673 w 4003415"/>
                  <a:gd name="connsiteY97" fmla="*/ 1236115 h 2519883"/>
                  <a:gd name="connsiteX98" fmla="*/ 1332786 w 4003415"/>
                  <a:gd name="connsiteY98" fmla="*/ 1236115 h 2519883"/>
                  <a:gd name="connsiteX99" fmla="*/ 1332786 w 4003415"/>
                  <a:gd name="connsiteY99" fmla="*/ 1259942 h 2519883"/>
                  <a:gd name="connsiteX100" fmla="*/ 1346817 w 4003415"/>
                  <a:gd name="connsiteY100" fmla="*/ 1259942 h 2519883"/>
                  <a:gd name="connsiteX101" fmla="*/ 1346817 w 4003415"/>
                  <a:gd name="connsiteY101" fmla="*/ 1299150 h 2519883"/>
                  <a:gd name="connsiteX102" fmla="*/ 1373488 w 4003415"/>
                  <a:gd name="connsiteY102" fmla="*/ 1299150 h 2519883"/>
                  <a:gd name="connsiteX103" fmla="*/ 1373488 w 4003415"/>
                  <a:gd name="connsiteY103" fmla="*/ 1313900 h 2519883"/>
                  <a:gd name="connsiteX104" fmla="*/ 1387519 w 4003415"/>
                  <a:gd name="connsiteY104" fmla="*/ 1313900 h 2519883"/>
                  <a:gd name="connsiteX105" fmla="*/ 1387519 w 4003415"/>
                  <a:gd name="connsiteY105" fmla="*/ 1332054 h 2519883"/>
                  <a:gd name="connsiteX106" fmla="*/ 1411409 w 4003415"/>
                  <a:gd name="connsiteY106" fmla="*/ 1332054 h 2519883"/>
                  <a:gd name="connsiteX107" fmla="*/ 1411409 w 4003415"/>
                  <a:gd name="connsiteY107" fmla="*/ 1362941 h 2519883"/>
                  <a:gd name="connsiteX108" fmla="*/ 1457798 w 4003415"/>
                  <a:gd name="connsiteY108" fmla="*/ 1362941 h 2519883"/>
                  <a:gd name="connsiteX109" fmla="*/ 1457798 w 4003415"/>
                  <a:gd name="connsiteY109" fmla="*/ 1376178 h 2519883"/>
                  <a:gd name="connsiteX110" fmla="*/ 1664213 w 4003415"/>
                  <a:gd name="connsiteY110" fmla="*/ 1376178 h 2519883"/>
                  <a:gd name="connsiteX111" fmla="*/ 1664213 w 4003415"/>
                  <a:gd name="connsiteY111" fmla="*/ 1401392 h 2519883"/>
                  <a:gd name="connsiteX112" fmla="*/ 1688103 w 4003415"/>
                  <a:gd name="connsiteY112" fmla="*/ 1401392 h 2519883"/>
                  <a:gd name="connsiteX113" fmla="*/ 1688103 w 4003415"/>
                  <a:gd name="connsiteY113" fmla="*/ 1416142 h 2519883"/>
                  <a:gd name="connsiteX114" fmla="*/ 1700744 w 4003415"/>
                  <a:gd name="connsiteY114" fmla="*/ 1416142 h 2519883"/>
                  <a:gd name="connsiteX115" fmla="*/ 1700744 w 4003415"/>
                  <a:gd name="connsiteY115" fmla="*/ 1474261 h 2519883"/>
                  <a:gd name="connsiteX116" fmla="*/ 1714774 w 4003415"/>
                  <a:gd name="connsiteY116" fmla="*/ 1474261 h 2519883"/>
                  <a:gd name="connsiteX117" fmla="*/ 1714774 w 4003415"/>
                  <a:gd name="connsiteY117" fmla="*/ 1500231 h 2519883"/>
                  <a:gd name="connsiteX118" fmla="*/ 1726024 w 4003415"/>
                  <a:gd name="connsiteY118" fmla="*/ 1500231 h 2519883"/>
                  <a:gd name="connsiteX119" fmla="*/ 1726024 w 4003415"/>
                  <a:gd name="connsiteY119" fmla="*/ 1511325 h 2519883"/>
                  <a:gd name="connsiteX120" fmla="*/ 1751305 w 4003415"/>
                  <a:gd name="connsiteY120" fmla="*/ 1511325 h 2519883"/>
                  <a:gd name="connsiteX121" fmla="*/ 1751305 w 4003415"/>
                  <a:gd name="connsiteY121" fmla="*/ 1526832 h 2519883"/>
                  <a:gd name="connsiteX122" fmla="*/ 1773046 w 4003415"/>
                  <a:gd name="connsiteY122" fmla="*/ 1526832 h 2519883"/>
                  <a:gd name="connsiteX123" fmla="*/ 1773046 w 4003415"/>
                  <a:gd name="connsiteY123" fmla="*/ 1540069 h 2519883"/>
                  <a:gd name="connsiteX124" fmla="*/ 1927636 w 4003415"/>
                  <a:gd name="connsiteY124" fmla="*/ 1540069 h 2519883"/>
                  <a:gd name="connsiteX125" fmla="*/ 1927636 w 4003415"/>
                  <a:gd name="connsiteY125" fmla="*/ 1550659 h 2519883"/>
                  <a:gd name="connsiteX126" fmla="*/ 1989320 w 4003415"/>
                  <a:gd name="connsiteY126" fmla="*/ 1550659 h 2519883"/>
                  <a:gd name="connsiteX127" fmla="*/ 1989320 w 4003415"/>
                  <a:gd name="connsiteY127" fmla="*/ 1577890 h 2519883"/>
                  <a:gd name="connsiteX128" fmla="*/ 2015359 w 4003415"/>
                  <a:gd name="connsiteY128" fmla="*/ 1577890 h 2519883"/>
                  <a:gd name="connsiteX129" fmla="*/ 2015359 w 4003415"/>
                  <a:gd name="connsiteY129" fmla="*/ 1609408 h 2519883"/>
                  <a:gd name="connsiteX130" fmla="*/ 2043420 w 4003415"/>
                  <a:gd name="connsiteY130" fmla="*/ 1609408 h 2519883"/>
                  <a:gd name="connsiteX131" fmla="*/ 2043420 w 4003415"/>
                  <a:gd name="connsiteY131" fmla="*/ 1626931 h 2519883"/>
                  <a:gd name="connsiteX132" fmla="*/ 2054670 w 4003415"/>
                  <a:gd name="connsiteY132" fmla="*/ 1626931 h 2519883"/>
                  <a:gd name="connsiteX133" fmla="*/ 2054670 w 4003415"/>
                  <a:gd name="connsiteY133" fmla="*/ 1654288 h 2519883"/>
                  <a:gd name="connsiteX134" fmla="*/ 2090442 w 4003415"/>
                  <a:gd name="connsiteY134" fmla="*/ 1654288 h 2519883"/>
                  <a:gd name="connsiteX135" fmla="*/ 2090442 w 4003415"/>
                  <a:gd name="connsiteY135" fmla="*/ 1675972 h 2519883"/>
                  <a:gd name="connsiteX136" fmla="*/ 2103082 w 4003415"/>
                  <a:gd name="connsiteY136" fmla="*/ 1675972 h 2519883"/>
                  <a:gd name="connsiteX137" fmla="*/ 2103082 w 4003415"/>
                  <a:gd name="connsiteY137" fmla="*/ 1689966 h 2519883"/>
                  <a:gd name="connsiteX138" fmla="*/ 2345396 w 4003415"/>
                  <a:gd name="connsiteY138" fmla="*/ 1689966 h 2519883"/>
                  <a:gd name="connsiteX139" fmla="*/ 2345396 w 4003415"/>
                  <a:gd name="connsiteY139" fmla="*/ 1714550 h 2519883"/>
                  <a:gd name="connsiteX140" fmla="*/ 2358794 w 4003415"/>
                  <a:gd name="connsiteY140" fmla="*/ 1714550 h 2519883"/>
                  <a:gd name="connsiteX141" fmla="*/ 2358794 w 4003415"/>
                  <a:gd name="connsiteY141" fmla="*/ 1778971 h 2519883"/>
                  <a:gd name="connsiteX142" fmla="*/ 2384707 w 4003415"/>
                  <a:gd name="connsiteY142" fmla="*/ 1778971 h 2519883"/>
                  <a:gd name="connsiteX143" fmla="*/ 2384707 w 4003415"/>
                  <a:gd name="connsiteY143" fmla="*/ 1802042 h 2519883"/>
                  <a:gd name="connsiteX144" fmla="*/ 2480899 w 4003415"/>
                  <a:gd name="connsiteY144" fmla="*/ 1802042 h 2519883"/>
                  <a:gd name="connsiteX145" fmla="*/ 2480899 w 4003415"/>
                  <a:gd name="connsiteY145" fmla="*/ 1817423 h 2519883"/>
                  <a:gd name="connsiteX146" fmla="*/ 2561038 w 4003415"/>
                  <a:gd name="connsiteY146" fmla="*/ 1817423 h 2519883"/>
                  <a:gd name="connsiteX147" fmla="*/ 2561038 w 4003415"/>
                  <a:gd name="connsiteY147" fmla="*/ 1842637 h 2519883"/>
                  <a:gd name="connsiteX148" fmla="*/ 2572288 w 4003415"/>
                  <a:gd name="connsiteY148" fmla="*/ 1842637 h 2519883"/>
                  <a:gd name="connsiteX149" fmla="*/ 2572288 w 4003415"/>
                  <a:gd name="connsiteY149" fmla="*/ 1863690 h 2519883"/>
                  <a:gd name="connsiteX150" fmla="*/ 2738002 w 4003415"/>
                  <a:gd name="connsiteY150" fmla="*/ 1863690 h 2519883"/>
                  <a:gd name="connsiteX151" fmla="*/ 2738002 w 4003415"/>
                  <a:gd name="connsiteY151" fmla="*/ 1891047 h 2519883"/>
                  <a:gd name="connsiteX152" fmla="*/ 2759743 w 4003415"/>
                  <a:gd name="connsiteY152" fmla="*/ 1891047 h 2519883"/>
                  <a:gd name="connsiteX153" fmla="*/ 2759743 w 4003415"/>
                  <a:gd name="connsiteY153" fmla="*/ 1918279 h 2519883"/>
                  <a:gd name="connsiteX154" fmla="*/ 2775164 w 4003415"/>
                  <a:gd name="connsiteY154" fmla="*/ 1918279 h 2519883"/>
                  <a:gd name="connsiteX155" fmla="*/ 2775164 w 4003415"/>
                  <a:gd name="connsiteY155" fmla="*/ 1939332 h 2519883"/>
                  <a:gd name="connsiteX156" fmla="*/ 2834194 w 4003415"/>
                  <a:gd name="connsiteY156" fmla="*/ 1939332 h 2519883"/>
                  <a:gd name="connsiteX157" fmla="*/ 2834194 w 4003415"/>
                  <a:gd name="connsiteY157" fmla="*/ 1968707 h 2519883"/>
                  <a:gd name="connsiteX158" fmla="*/ 2851764 w 4003415"/>
                  <a:gd name="connsiteY158" fmla="*/ 1968707 h 2519883"/>
                  <a:gd name="connsiteX159" fmla="*/ 2851764 w 4003415"/>
                  <a:gd name="connsiteY159" fmla="*/ 1992534 h 2519883"/>
                  <a:gd name="connsiteX160" fmla="*/ 2889684 w 4003415"/>
                  <a:gd name="connsiteY160" fmla="*/ 1992534 h 2519883"/>
                  <a:gd name="connsiteX161" fmla="*/ 2889684 w 4003415"/>
                  <a:gd name="connsiteY161" fmla="*/ 2018504 h 2519883"/>
                  <a:gd name="connsiteX162" fmla="*/ 2902957 w 4003415"/>
                  <a:gd name="connsiteY162" fmla="*/ 2018504 h 2519883"/>
                  <a:gd name="connsiteX163" fmla="*/ 2902957 w 4003415"/>
                  <a:gd name="connsiteY163" fmla="*/ 2042331 h 2519883"/>
                  <a:gd name="connsiteX164" fmla="*/ 3037828 w 4003415"/>
                  <a:gd name="connsiteY164" fmla="*/ 2042331 h 2519883"/>
                  <a:gd name="connsiteX165" fmla="*/ 3037828 w 4003415"/>
                  <a:gd name="connsiteY165" fmla="*/ 2079396 h 2519883"/>
                  <a:gd name="connsiteX166" fmla="*/ 3090538 w 4003415"/>
                  <a:gd name="connsiteY166" fmla="*/ 2079396 h 2519883"/>
                  <a:gd name="connsiteX167" fmla="*/ 3090538 w 4003415"/>
                  <a:gd name="connsiteY167" fmla="*/ 2105366 h 2519883"/>
                  <a:gd name="connsiteX168" fmla="*/ 3128458 w 4003415"/>
                  <a:gd name="connsiteY168" fmla="*/ 2105366 h 2519883"/>
                  <a:gd name="connsiteX169" fmla="*/ 3128458 w 4003415"/>
                  <a:gd name="connsiteY169" fmla="*/ 2144574 h 2519883"/>
                  <a:gd name="connsiteX170" fmla="*/ 3317303 w 4003415"/>
                  <a:gd name="connsiteY170" fmla="*/ 2144574 h 2519883"/>
                  <a:gd name="connsiteX171" fmla="*/ 3317303 w 4003415"/>
                  <a:gd name="connsiteY171" fmla="*/ 2181008 h 2519883"/>
                  <a:gd name="connsiteX172" fmla="*/ 3370013 w 4003415"/>
                  <a:gd name="connsiteY172" fmla="*/ 2181008 h 2519883"/>
                  <a:gd name="connsiteX173" fmla="*/ 3370013 w 4003415"/>
                  <a:gd name="connsiteY173" fmla="*/ 2218073 h 2519883"/>
                  <a:gd name="connsiteX174" fmla="*/ 3419816 w 4003415"/>
                  <a:gd name="connsiteY174" fmla="*/ 2218073 h 2519883"/>
                  <a:gd name="connsiteX175" fmla="*/ 3419816 w 4003415"/>
                  <a:gd name="connsiteY175" fmla="*/ 2259424 h 2519883"/>
                  <a:gd name="connsiteX176" fmla="*/ 3531429 w 4003415"/>
                  <a:gd name="connsiteY176" fmla="*/ 2259424 h 2519883"/>
                  <a:gd name="connsiteX177" fmla="*/ 3531429 w 4003415"/>
                  <a:gd name="connsiteY177" fmla="*/ 2321702 h 2519883"/>
                  <a:gd name="connsiteX178" fmla="*/ 3558226 w 4003415"/>
                  <a:gd name="connsiteY178" fmla="*/ 2321702 h 2519883"/>
                  <a:gd name="connsiteX179" fmla="*/ 3558226 w 4003415"/>
                  <a:gd name="connsiteY179" fmla="*/ 2332922 h 2519883"/>
                  <a:gd name="connsiteX180" fmla="*/ 3697901 w 4003415"/>
                  <a:gd name="connsiteY180" fmla="*/ 2332922 h 2519883"/>
                  <a:gd name="connsiteX181" fmla="*/ 3697901 w 4003415"/>
                  <a:gd name="connsiteY181" fmla="*/ 2422558 h 2519883"/>
                  <a:gd name="connsiteX182" fmla="*/ 3737212 w 4003415"/>
                  <a:gd name="connsiteY182" fmla="*/ 2422558 h 2519883"/>
                  <a:gd name="connsiteX183" fmla="*/ 3737212 w 4003415"/>
                  <a:gd name="connsiteY183" fmla="*/ 2519884 h 2519883"/>
                  <a:gd name="connsiteX184" fmla="*/ 3792071 w 4003415"/>
                  <a:gd name="connsiteY184" fmla="*/ 2519884 h 2519883"/>
                  <a:gd name="connsiteX185" fmla="*/ 4003415 w 4003415"/>
                  <a:gd name="connsiteY185" fmla="*/ 2519884 h 25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003415" h="2519883">
                    <a:moveTo>
                      <a:pt x="0" y="0"/>
                    </a:moveTo>
                    <a:lnTo>
                      <a:pt x="57513" y="0"/>
                    </a:lnTo>
                    <a:lnTo>
                      <a:pt x="57513" y="13237"/>
                    </a:lnTo>
                    <a:lnTo>
                      <a:pt x="96192" y="13237"/>
                    </a:lnTo>
                    <a:lnTo>
                      <a:pt x="96192" y="25844"/>
                    </a:lnTo>
                    <a:lnTo>
                      <a:pt x="169885" y="25844"/>
                    </a:lnTo>
                    <a:lnTo>
                      <a:pt x="169885" y="38451"/>
                    </a:lnTo>
                    <a:lnTo>
                      <a:pt x="186064" y="38451"/>
                    </a:lnTo>
                    <a:lnTo>
                      <a:pt x="186064" y="53201"/>
                    </a:lnTo>
                    <a:lnTo>
                      <a:pt x="242945" y="53201"/>
                    </a:lnTo>
                    <a:lnTo>
                      <a:pt x="242945" y="60892"/>
                    </a:lnTo>
                    <a:lnTo>
                      <a:pt x="260515" y="60892"/>
                    </a:lnTo>
                    <a:lnTo>
                      <a:pt x="260515" y="76272"/>
                    </a:lnTo>
                    <a:lnTo>
                      <a:pt x="273788" y="76272"/>
                    </a:lnTo>
                    <a:lnTo>
                      <a:pt x="273788" y="88249"/>
                    </a:lnTo>
                    <a:lnTo>
                      <a:pt x="285037" y="88249"/>
                    </a:lnTo>
                    <a:lnTo>
                      <a:pt x="285037" y="127457"/>
                    </a:lnTo>
                    <a:lnTo>
                      <a:pt x="297678" y="127457"/>
                    </a:lnTo>
                    <a:lnTo>
                      <a:pt x="297678" y="189735"/>
                    </a:lnTo>
                    <a:lnTo>
                      <a:pt x="311076" y="189735"/>
                    </a:lnTo>
                    <a:lnTo>
                      <a:pt x="311076" y="225413"/>
                    </a:lnTo>
                    <a:lnTo>
                      <a:pt x="322958" y="225413"/>
                    </a:lnTo>
                    <a:lnTo>
                      <a:pt x="322958" y="254913"/>
                    </a:lnTo>
                    <a:lnTo>
                      <a:pt x="334966" y="254913"/>
                    </a:lnTo>
                    <a:lnTo>
                      <a:pt x="334966" y="318578"/>
                    </a:lnTo>
                    <a:lnTo>
                      <a:pt x="348997" y="318578"/>
                    </a:lnTo>
                    <a:lnTo>
                      <a:pt x="348997" y="356399"/>
                    </a:lnTo>
                    <a:lnTo>
                      <a:pt x="360247" y="356399"/>
                    </a:lnTo>
                    <a:lnTo>
                      <a:pt x="360247" y="378840"/>
                    </a:lnTo>
                    <a:lnTo>
                      <a:pt x="371496" y="378840"/>
                    </a:lnTo>
                    <a:lnTo>
                      <a:pt x="371496" y="404810"/>
                    </a:lnTo>
                    <a:lnTo>
                      <a:pt x="386159" y="404810"/>
                    </a:lnTo>
                    <a:lnTo>
                      <a:pt x="386159" y="416030"/>
                    </a:lnTo>
                    <a:lnTo>
                      <a:pt x="445189" y="416030"/>
                    </a:lnTo>
                    <a:lnTo>
                      <a:pt x="445189" y="429268"/>
                    </a:lnTo>
                    <a:lnTo>
                      <a:pt x="462759" y="429268"/>
                    </a:lnTo>
                    <a:lnTo>
                      <a:pt x="462759" y="442631"/>
                    </a:lnTo>
                    <a:lnTo>
                      <a:pt x="476031" y="442631"/>
                    </a:lnTo>
                    <a:lnTo>
                      <a:pt x="476031" y="454482"/>
                    </a:lnTo>
                    <a:lnTo>
                      <a:pt x="483742" y="454482"/>
                    </a:lnTo>
                    <a:lnTo>
                      <a:pt x="483742" y="466458"/>
                    </a:lnTo>
                    <a:lnTo>
                      <a:pt x="547701" y="466458"/>
                    </a:lnTo>
                    <a:lnTo>
                      <a:pt x="547701" y="478309"/>
                    </a:lnTo>
                    <a:lnTo>
                      <a:pt x="575131" y="478309"/>
                    </a:lnTo>
                    <a:lnTo>
                      <a:pt x="575131" y="493689"/>
                    </a:lnTo>
                    <a:lnTo>
                      <a:pt x="613683" y="493689"/>
                    </a:lnTo>
                    <a:lnTo>
                      <a:pt x="613683" y="516886"/>
                    </a:lnTo>
                    <a:lnTo>
                      <a:pt x="627714" y="516886"/>
                    </a:lnTo>
                    <a:lnTo>
                      <a:pt x="627714" y="530124"/>
                    </a:lnTo>
                    <a:lnTo>
                      <a:pt x="639722" y="530124"/>
                    </a:lnTo>
                    <a:lnTo>
                      <a:pt x="639722" y="572105"/>
                    </a:lnTo>
                    <a:lnTo>
                      <a:pt x="664244" y="572105"/>
                    </a:lnTo>
                    <a:lnTo>
                      <a:pt x="664244" y="639426"/>
                    </a:lnTo>
                    <a:lnTo>
                      <a:pt x="677643" y="639426"/>
                    </a:lnTo>
                    <a:lnTo>
                      <a:pt x="677643" y="707378"/>
                    </a:lnTo>
                    <a:lnTo>
                      <a:pt x="687502" y="707378"/>
                    </a:lnTo>
                    <a:lnTo>
                      <a:pt x="687502" y="755663"/>
                    </a:lnTo>
                    <a:lnTo>
                      <a:pt x="703556" y="755663"/>
                    </a:lnTo>
                    <a:lnTo>
                      <a:pt x="703556" y="780877"/>
                    </a:lnTo>
                    <a:lnTo>
                      <a:pt x="728204" y="780877"/>
                    </a:lnTo>
                    <a:lnTo>
                      <a:pt x="728204" y="794240"/>
                    </a:lnTo>
                    <a:lnTo>
                      <a:pt x="737305" y="794240"/>
                    </a:lnTo>
                    <a:lnTo>
                      <a:pt x="737305" y="820084"/>
                    </a:lnTo>
                    <a:lnTo>
                      <a:pt x="752094" y="820084"/>
                    </a:lnTo>
                    <a:lnTo>
                      <a:pt x="752094" y="835465"/>
                    </a:lnTo>
                    <a:lnTo>
                      <a:pt x="763976" y="835465"/>
                    </a:lnTo>
                    <a:lnTo>
                      <a:pt x="763976" y="845298"/>
                    </a:lnTo>
                    <a:lnTo>
                      <a:pt x="776616" y="845298"/>
                    </a:lnTo>
                    <a:lnTo>
                      <a:pt x="776616" y="869125"/>
                    </a:lnTo>
                    <a:lnTo>
                      <a:pt x="834888" y="869125"/>
                    </a:lnTo>
                    <a:lnTo>
                      <a:pt x="879887" y="869125"/>
                    </a:lnTo>
                    <a:lnTo>
                      <a:pt x="879887" y="884506"/>
                    </a:lnTo>
                    <a:lnTo>
                      <a:pt x="954338" y="884506"/>
                    </a:lnTo>
                    <a:lnTo>
                      <a:pt x="954338" y="902786"/>
                    </a:lnTo>
                    <a:lnTo>
                      <a:pt x="968368" y="902786"/>
                    </a:lnTo>
                    <a:lnTo>
                      <a:pt x="968368" y="936321"/>
                    </a:lnTo>
                    <a:lnTo>
                      <a:pt x="998579" y="936321"/>
                    </a:lnTo>
                    <a:lnTo>
                      <a:pt x="1017539" y="936321"/>
                    </a:lnTo>
                    <a:lnTo>
                      <a:pt x="1017539" y="970738"/>
                    </a:lnTo>
                    <a:lnTo>
                      <a:pt x="1017539" y="1049153"/>
                    </a:lnTo>
                    <a:lnTo>
                      <a:pt x="1030811" y="1049153"/>
                    </a:lnTo>
                    <a:lnTo>
                      <a:pt x="1030811" y="1073611"/>
                    </a:lnTo>
                    <a:lnTo>
                      <a:pt x="1042061" y="1073611"/>
                    </a:lnTo>
                    <a:lnTo>
                      <a:pt x="1042061" y="1108658"/>
                    </a:lnTo>
                    <a:lnTo>
                      <a:pt x="1067342" y="1108658"/>
                    </a:lnTo>
                    <a:lnTo>
                      <a:pt x="1067342" y="1132485"/>
                    </a:lnTo>
                    <a:lnTo>
                      <a:pt x="1094012" y="1132485"/>
                    </a:lnTo>
                    <a:lnTo>
                      <a:pt x="1094012" y="1161860"/>
                    </a:lnTo>
                    <a:lnTo>
                      <a:pt x="1133324" y="1161860"/>
                    </a:lnTo>
                    <a:lnTo>
                      <a:pt x="1133324" y="1172449"/>
                    </a:lnTo>
                    <a:lnTo>
                      <a:pt x="1183252" y="1172449"/>
                    </a:lnTo>
                    <a:lnTo>
                      <a:pt x="1183252" y="1187074"/>
                    </a:lnTo>
                    <a:lnTo>
                      <a:pt x="1207775" y="1187074"/>
                    </a:lnTo>
                    <a:lnTo>
                      <a:pt x="1207775" y="1213044"/>
                    </a:lnTo>
                    <a:lnTo>
                      <a:pt x="1221805" y="1213044"/>
                    </a:lnTo>
                    <a:lnTo>
                      <a:pt x="1221805" y="1224895"/>
                    </a:lnTo>
                    <a:lnTo>
                      <a:pt x="1243673" y="1224895"/>
                    </a:lnTo>
                    <a:lnTo>
                      <a:pt x="1243673" y="1236115"/>
                    </a:lnTo>
                    <a:lnTo>
                      <a:pt x="1332786" y="1236115"/>
                    </a:lnTo>
                    <a:lnTo>
                      <a:pt x="1332786" y="1259942"/>
                    </a:lnTo>
                    <a:lnTo>
                      <a:pt x="1346817" y="1259942"/>
                    </a:lnTo>
                    <a:lnTo>
                      <a:pt x="1346817" y="1299150"/>
                    </a:lnTo>
                    <a:lnTo>
                      <a:pt x="1373488" y="1299150"/>
                    </a:lnTo>
                    <a:lnTo>
                      <a:pt x="1373488" y="1313900"/>
                    </a:lnTo>
                    <a:lnTo>
                      <a:pt x="1387519" y="1313900"/>
                    </a:lnTo>
                    <a:lnTo>
                      <a:pt x="1387519" y="1332054"/>
                    </a:lnTo>
                    <a:lnTo>
                      <a:pt x="1411409" y="1332054"/>
                    </a:lnTo>
                    <a:lnTo>
                      <a:pt x="1411409" y="1362941"/>
                    </a:lnTo>
                    <a:lnTo>
                      <a:pt x="1457798" y="1362941"/>
                    </a:lnTo>
                    <a:lnTo>
                      <a:pt x="1457798" y="1376178"/>
                    </a:lnTo>
                    <a:lnTo>
                      <a:pt x="1664213" y="1376178"/>
                    </a:lnTo>
                    <a:lnTo>
                      <a:pt x="1664213" y="1401392"/>
                    </a:lnTo>
                    <a:lnTo>
                      <a:pt x="1688103" y="1401392"/>
                    </a:lnTo>
                    <a:lnTo>
                      <a:pt x="1688103" y="1416142"/>
                    </a:lnTo>
                    <a:lnTo>
                      <a:pt x="1700744" y="1416142"/>
                    </a:lnTo>
                    <a:lnTo>
                      <a:pt x="1700744" y="1474261"/>
                    </a:lnTo>
                    <a:lnTo>
                      <a:pt x="1714774" y="1474261"/>
                    </a:lnTo>
                    <a:lnTo>
                      <a:pt x="1714774" y="1500231"/>
                    </a:lnTo>
                    <a:lnTo>
                      <a:pt x="1726024" y="1500231"/>
                    </a:lnTo>
                    <a:lnTo>
                      <a:pt x="1726024" y="1511325"/>
                    </a:lnTo>
                    <a:lnTo>
                      <a:pt x="1751305" y="1511325"/>
                    </a:lnTo>
                    <a:lnTo>
                      <a:pt x="1751305" y="1526832"/>
                    </a:lnTo>
                    <a:lnTo>
                      <a:pt x="1773046" y="1526832"/>
                    </a:lnTo>
                    <a:lnTo>
                      <a:pt x="1773046" y="1540069"/>
                    </a:lnTo>
                    <a:lnTo>
                      <a:pt x="1927636" y="1540069"/>
                    </a:lnTo>
                    <a:lnTo>
                      <a:pt x="1927636" y="1550659"/>
                    </a:lnTo>
                    <a:lnTo>
                      <a:pt x="1989320" y="1550659"/>
                    </a:lnTo>
                    <a:lnTo>
                      <a:pt x="1989320" y="1577890"/>
                    </a:lnTo>
                    <a:lnTo>
                      <a:pt x="2015359" y="1577890"/>
                    </a:lnTo>
                    <a:lnTo>
                      <a:pt x="2015359" y="1609408"/>
                    </a:lnTo>
                    <a:lnTo>
                      <a:pt x="2043420" y="1609408"/>
                    </a:lnTo>
                    <a:lnTo>
                      <a:pt x="2043420" y="1626931"/>
                    </a:lnTo>
                    <a:lnTo>
                      <a:pt x="2054670" y="1626931"/>
                    </a:lnTo>
                    <a:lnTo>
                      <a:pt x="2054670" y="1654288"/>
                    </a:lnTo>
                    <a:lnTo>
                      <a:pt x="2090442" y="1654288"/>
                    </a:lnTo>
                    <a:lnTo>
                      <a:pt x="2090442" y="1675972"/>
                    </a:lnTo>
                    <a:lnTo>
                      <a:pt x="2103082" y="1675972"/>
                    </a:lnTo>
                    <a:lnTo>
                      <a:pt x="2103082" y="1689966"/>
                    </a:lnTo>
                    <a:lnTo>
                      <a:pt x="2345396" y="1689966"/>
                    </a:lnTo>
                    <a:lnTo>
                      <a:pt x="2345396" y="1714550"/>
                    </a:lnTo>
                    <a:lnTo>
                      <a:pt x="2358794" y="1714550"/>
                    </a:lnTo>
                    <a:lnTo>
                      <a:pt x="2358794" y="1778971"/>
                    </a:lnTo>
                    <a:lnTo>
                      <a:pt x="2384707" y="1778971"/>
                    </a:lnTo>
                    <a:lnTo>
                      <a:pt x="2384707" y="1802042"/>
                    </a:lnTo>
                    <a:lnTo>
                      <a:pt x="2480899" y="1802042"/>
                    </a:lnTo>
                    <a:lnTo>
                      <a:pt x="2480899" y="1817423"/>
                    </a:lnTo>
                    <a:lnTo>
                      <a:pt x="2561038" y="1817423"/>
                    </a:lnTo>
                    <a:lnTo>
                      <a:pt x="2561038" y="1842637"/>
                    </a:lnTo>
                    <a:lnTo>
                      <a:pt x="2572288" y="1842637"/>
                    </a:lnTo>
                    <a:lnTo>
                      <a:pt x="2572288" y="1863690"/>
                    </a:lnTo>
                    <a:lnTo>
                      <a:pt x="2738002" y="1863690"/>
                    </a:lnTo>
                    <a:lnTo>
                      <a:pt x="2738002" y="1891047"/>
                    </a:lnTo>
                    <a:lnTo>
                      <a:pt x="2759743" y="1891047"/>
                    </a:lnTo>
                    <a:lnTo>
                      <a:pt x="2759743" y="1918279"/>
                    </a:lnTo>
                    <a:lnTo>
                      <a:pt x="2775164" y="1918279"/>
                    </a:lnTo>
                    <a:lnTo>
                      <a:pt x="2775164" y="1939332"/>
                    </a:lnTo>
                    <a:lnTo>
                      <a:pt x="2834194" y="1939332"/>
                    </a:lnTo>
                    <a:lnTo>
                      <a:pt x="2834194" y="1968707"/>
                    </a:lnTo>
                    <a:lnTo>
                      <a:pt x="2851764" y="1968707"/>
                    </a:lnTo>
                    <a:lnTo>
                      <a:pt x="2851764" y="1992534"/>
                    </a:lnTo>
                    <a:lnTo>
                      <a:pt x="2889684" y="1992534"/>
                    </a:lnTo>
                    <a:lnTo>
                      <a:pt x="2889684" y="2018504"/>
                    </a:lnTo>
                    <a:lnTo>
                      <a:pt x="2902957" y="2018504"/>
                    </a:lnTo>
                    <a:lnTo>
                      <a:pt x="2902957" y="2042331"/>
                    </a:lnTo>
                    <a:lnTo>
                      <a:pt x="3037828" y="2042331"/>
                    </a:lnTo>
                    <a:lnTo>
                      <a:pt x="3037828" y="2079396"/>
                    </a:lnTo>
                    <a:lnTo>
                      <a:pt x="3090538" y="2079396"/>
                    </a:lnTo>
                    <a:lnTo>
                      <a:pt x="3090538" y="2105366"/>
                    </a:lnTo>
                    <a:lnTo>
                      <a:pt x="3128458" y="2105366"/>
                    </a:lnTo>
                    <a:lnTo>
                      <a:pt x="3128458" y="2144574"/>
                    </a:lnTo>
                    <a:lnTo>
                      <a:pt x="3317303" y="2144574"/>
                    </a:lnTo>
                    <a:lnTo>
                      <a:pt x="3317303" y="2181008"/>
                    </a:lnTo>
                    <a:lnTo>
                      <a:pt x="3370013" y="2181008"/>
                    </a:lnTo>
                    <a:lnTo>
                      <a:pt x="3370013" y="2218073"/>
                    </a:lnTo>
                    <a:lnTo>
                      <a:pt x="3419816" y="2218073"/>
                    </a:lnTo>
                    <a:lnTo>
                      <a:pt x="3419816" y="2259424"/>
                    </a:lnTo>
                    <a:lnTo>
                      <a:pt x="3531429" y="2259424"/>
                    </a:lnTo>
                    <a:lnTo>
                      <a:pt x="3531429" y="2321702"/>
                    </a:lnTo>
                    <a:lnTo>
                      <a:pt x="3558226" y="2321702"/>
                    </a:lnTo>
                    <a:lnTo>
                      <a:pt x="3558226" y="2332922"/>
                    </a:lnTo>
                    <a:lnTo>
                      <a:pt x="3697901" y="2332922"/>
                    </a:lnTo>
                    <a:lnTo>
                      <a:pt x="3697901" y="2422558"/>
                    </a:lnTo>
                    <a:lnTo>
                      <a:pt x="3737212" y="2422558"/>
                    </a:lnTo>
                    <a:lnTo>
                      <a:pt x="3737212" y="2519884"/>
                    </a:lnTo>
                    <a:lnTo>
                      <a:pt x="3792071" y="2519884"/>
                    </a:lnTo>
                    <a:lnTo>
                      <a:pt x="4003415" y="2519884"/>
                    </a:lnTo>
                  </a:path>
                </a:pathLst>
              </a:custGeom>
              <a:noFill/>
              <a:ln w="1587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1485" name="Group 1484">
                <a:extLst>
                  <a:ext uri="{FF2B5EF4-FFF2-40B4-BE49-F238E27FC236}">
                    <a16:creationId xmlns:a16="http://schemas.microsoft.com/office/drawing/2014/main" id="{6033FCE2-1F67-1BF6-ED89-18C133541714}"/>
                  </a:ext>
                </a:extLst>
              </p:cNvPr>
              <p:cNvGrpSpPr/>
              <p:nvPr/>
            </p:nvGrpSpPr>
            <p:grpSpPr>
              <a:xfrm>
                <a:off x="5382179" y="4074043"/>
                <a:ext cx="91440" cy="91440"/>
                <a:chOff x="10032216" y="2703458"/>
                <a:chExt cx="91440" cy="91440"/>
              </a:xfrm>
            </p:grpSpPr>
            <p:sp>
              <p:nvSpPr>
                <p:cNvPr id="1666" name="Line 397">
                  <a:extLst>
                    <a:ext uri="{FF2B5EF4-FFF2-40B4-BE49-F238E27FC236}">
                      <a16:creationId xmlns:a16="http://schemas.microsoft.com/office/drawing/2014/main" id="{F0F0729F-8A6A-C112-2F33-EF5C70D55399}"/>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67" name="Line 398">
                  <a:extLst>
                    <a:ext uri="{FF2B5EF4-FFF2-40B4-BE49-F238E27FC236}">
                      <a16:creationId xmlns:a16="http://schemas.microsoft.com/office/drawing/2014/main" id="{FA892B63-9822-4ABE-C086-84206F6D3A3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86" name="Group 1485">
                <a:extLst>
                  <a:ext uri="{FF2B5EF4-FFF2-40B4-BE49-F238E27FC236}">
                    <a16:creationId xmlns:a16="http://schemas.microsoft.com/office/drawing/2014/main" id="{B8E042E0-3E01-A20A-0733-BF3BB712B213}"/>
                  </a:ext>
                </a:extLst>
              </p:cNvPr>
              <p:cNvGrpSpPr/>
              <p:nvPr/>
            </p:nvGrpSpPr>
            <p:grpSpPr>
              <a:xfrm>
                <a:off x="4954464" y="3877981"/>
                <a:ext cx="91440" cy="91440"/>
                <a:chOff x="10032216" y="2703458"/>
                <a:chExt cx="91440" cy="91440"/>
              </a:xfrm>
            </p:grpSpPr>
            <p:sp>
              <p:nvSpPr>
                <p:cNvPr id="1664" name="Line 397">
                  <a:extLst>
                    <a:ext uri="{FF2B5EF4-FFF2-40B4-BE49-F238E27FC236}">
                      <a16:creationId xmlns:a16="http://schemas.microsoft.com/office/drawing/2014/main" id="{1DED8595-DDF1-3764-AD87-B47784B1CB3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65" name="Line 398">
                  <a:extLst>
                    <a:ext uri="{FF2B5EF4-FFF2-40B4-BE49-F238E27FC236}">
                      <a16:creationId xmlns:a16="http://schemas.microsoft.com/office/drawing/2014/main" id="{1AB6D008-1806-9ABE-31F4-42ACD9D6C8F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87" name="Group 1486">
                <a:extLst>
                  <a:ext uri="{FF2B5EF4-FFF2-40B4-BE49-F238E27FC236}">
                    <a16:creationId xmlns:a16="http://schemas.microsoft.com/office/drawing/2014/main" id="{C736D422-A0EC-B273-3937-35B1F4A21957}"/>
                  </a:ext>
                </a:extLst>
              </p:cNvPr>
              <p:cNvGrpSpPr/>
              <p:nvPr/>
            </p:nvGrpSpPr>
            <p:grpSpPr>
              <a:xfrm>
                <a:off x="4786275" y="3764813"/>
                <a:ext cx="91440" cy="91440"/>
                <a:chOff x="10032216" y="2703458"/>
                <a:chExt cx="91440" cy="91440"/>
              </a:xfrm>
            </p:grpSpPr>
            <p:sp>
              <p:nvSpPr>
                <p:cNvPr id="1662" name="Line 397">
                  <a:extLst>
                    <a:ext uri="{FF2B5EF4-FFF2-40B4-BE49-F238E27FC236}">
                      <a16:creationId xmlns:a16="http://schemas.microsoft.com/office/drawing/2014/main" id="{DBB9B219-4D47-3BFF-EE38-D941BDB8E650}"/>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63" name="Line 398">
                  <a:extLst>
                    <a:ext uri="{FF2B5EF4-FFF2-40B4-BE49-F238E27FC236}">
                      <a16:creationId xmlns:a16="http://schemas.microsoft.com/office/drawing/2014/main" id="{86D773A8-FA43-82D6-6381-9A6ACC0F423E}"/>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88" name="Group 1487">
                <a:extLst>
                  <a:ext uri="{FF2B5EF4-FFF2-40B4-BE49-F238E27FC236}">
                    <a16:creationId xmlns:a16="http://schemas.microsoft.com/office/drawing/2014/main" id="{6569B50B-E9A4-07B6-BC90-61F9E8EFC9FB}"/>
                  </a:ext>
                </a:extLst>
              </p:cNvPr>
              <p:cNvGrpSpPr/>
              <p:nvPr/>
            </p:nvGrpSpPr>
            <p:grpSpPr>
              <a:xfrm>
                <a:off x="4806876" y="3805086"/>
                <a:ext cx="91440" cy="91440"/>
                <a:chOff x="10032216" y="2703458"/>
                <a:chExt cx="91440" cy="91440"/>
              </a:xfrm>
            </p:grpSpPr>
            <p:sp>
              <p:nvSpPr>
                <p:cNvPr id="1660" name="Line 397">
                  <a:extLst>
                    <a:ext uri="{FF2B5EF4-FFF2-40B4-BE49-F238E27FC236}">
                      <a16:creationId xmlns:a16="http://schemas.microsoft.com/office/drawing/2014/main" id="{94DD72FA-6B39-8A62-DB64-D16163FBC114}"/>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61" name="Line 398">
                  <a:extLst>
                    <a:ext uri="{FF2B5EF4-FFF2-40B4-BE49-F238E27FC236}">
                      <a16:creationId xmlns:a16="http://schemas.microsoft.com/office/drawing/2014/main" id="{F667A87C-6AA7-2D3A-A185-C394DA4CCAD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89" name="Group 1488">
                <a:extLst>
                  <a:ext uri="{FF2B5EF4-FFF2-40B4-BE49-F238E27FC236}">
                    <a16:creationId xmlns:a16="http://schemas.microsoft.com/office/drawing/2014/main" id="{E81AB173-6335-5AD8-E2AA-EFF7A162E58E}"/>
                  </a:ext>
                </a:extLst>
              </p:cNvPr>
              <p:cNvGrpSpPr/>
              <p:nvPr/>
            </p:nvGrpSpPr>
            <p:grpSpPr>
              <a:xfrm>
                <a:off x="4818864" y="3805086"/>
                <a:ext cx="91440" cy="91440"/>
                <a:chOff x="10032216" y="2703458"/>
                <a:chExt cx="91440" cy="91440"/>
              </a:xfrm>
            </p:grpSpPr>
            <p:sp>
              <p:nvSpPr>
                <p:cNvPr id="1658" name="Line 397">
                  <a:extLst>
                    <a:ext uri="{FF2B5EF4-FFF2-40B4-BE49-F238E27FC236}">
                      <a16:creationId xmlns:a16="http://schemas.microsoft.com/office/drawing/2014/main" id="{8E2ABC20-9858-65CE-BF8C-343193E28E0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59" name="Line 398">
                  <a:extLst>
                    <a:ext uri="{FF2B5EF4-FFF2-40B4-BE49-F238E27FC236}">
                      <a16:creationId xmlns:a16="http://schemas.microsoft.com/office/drawing/2014/main" id="{AC214E74-6DCD-A533-BC26-139D6C46B7B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0" name="Group 1489">
                <a:extLst>
                  <a:ext uri="{FF2B5EF4-FFF2-40B4-BE49-F238E27FC236}">
                    <a16:creationId xmlns:a16="http://schemas.microsoft.com/office/drawing/2014/main" id="{1EA2527D-F57C-7B9F-684C-A73CE7D5E2BC}"/>
                  </a:ext>
                </a:extLst>
              </p:cNvPr>
              <p:cNvGrpSpPr/>
              <p:nvPr/>
            </p:nvGrpSpPr>
            <p:grpSpPr>
              <a:xfrm>
                <a:off x="4839333" y="3805086"/>
                <a:ext cx="91440" cy="91440"/>
                <a:chOff x="10032216" y="2703458"/>
                <a:chExt cx="91440" cy="91440"/>
              </a:xfrm>
            </p:grpSpPr>
            <p:sp>
              <p:nvSpPr>
                <p:cNvPr id="1656" name="Line 397">
                  <a:extLst>
                    <a:ext uri="{FF2B5EF4-FFF2-40B4-BE49-F238E27FC236}">
                      <a16:creationId xmlns:a16="http://schemas.microsoft.com/office/drawing/2014/main" id="{7C1BFB44-BAEF-82ED-491D-944771CFE74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57" name="Line 398">
                  <a:extLst>
                    <a:ext uri="{FF2B5EF4-FFF2-40B4-BE49-F238E27FC236}">
                      <a16:creationId xmlns:a16="http://schemas.microsoft.com/office/drawing/2014/main" id="{A5D1CC27-8C07-7605-65F8-955EB95DC6CD}"/>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1" name="Group 1490">
                <a:extLst>
                  <a:ext uri="{FF2B5EF4-FFF2-40B4-BE49-F238E27FC236}">
                    <a16:creationId xmlns:a16="http://schemas.microsoft.com/office/drawing/2014/main" id="{5272DC07-FE5D-AB9E-6B56-667F484B53D9}"/>
                  </a:ext>
                </a:extLst>
              </p:cNvPr>
              <p:cNvGrpSpPr/>
              <p:nvPr/>
            </p:nvGrpSpPr>
            <p:grpSpPr>
              <a:xfrm>
                <a:off x="4603477" y="3694704"/>
                <a:ext cx="91440" cy="91440"/>
                <a:chOff x="10032216" y="2703458"/>
                <a:chExt cx="91440" cy="91440"/>
              </a:xfrm>
            </p:grpSpPr>
            <p:sp>
              <p:nvSpPr>
                <p:cNvPr id="1654" name="Line 397">
                  <a:extLst>
                    <a:ext uri="{FF2B5EF4-FFF2-40B4-BE49-F238E27FC236}">
                      <a16:creationId xmlns:a16="http://schemas.microsoft.com/office/drawing/2014/main" id="{D39ADCBC-B5A7-4CB8-2FD8-46148EEB4ABA}"/>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55" name="Line 398">
                  <a:extLst>
                    <a:ext uri="{FF2B5EF4-FFF2-40B4-BE49-F238E27FC236}">
                      <a16:creationId xmlns:a16="http://schemas.microsoft.com/office/drawing/2014/main" id="{3AC37C74-B042-B5F5-4561-4E8D37C5EA5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2" name="Group 1491">
                <a:extLst>
                  <a:ext uri="{FF2B5EF4-FFF2-40B4-BE49-F238E27FC236}">
                    <a16:creationId xmlns:a16="http://schemas.microsoft.com/office/drawing/2014/main" id="{339C064A-BC07-F5EF-2B8C-B04293D20F80}"/>
                  </a:ext>
                </a:extLst>
              </p:cNvPr>
              <p:cNvGrpSpPr/>
              <p:nvPr/>
            </p:nvGrpSpPr>
            <p:grpSpPr>
              <a:xfrm>
                <a:off x="4461785" y="3620966"/>
                <a:ext cx="91440" cy="91440"/>
                <a:chOff x="10032216" y="2703458"/>
                <a:chExt cx="91440" cy="91440"/>
              </a:xfrm>
            </p:grpSpPr>
            <p:sp>
              <p:nvSpPr>
                <p:cNvPr id="1652" name="Line 397">
                  <a:extLst>
                    <a:ext uri="{FF2B5EF4-FFF2-40B4-BE49-F238E27FC236}">
                      <a16:creationId xmlns:a16="http://schemas.microsoft.com/office/drawing/2014/main" id="{D6FBDB6B-6AA8-D661-5BD9-E457ADEA7181}"/>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53" name="Line 398">
                  <a:extLst>
                    <a:ext uri="{FF2B5EF4-FFF2-40B4-BE49-F238E27FC236}">
                      <a16:creationId xmlns:a16="http://schemas.microsoft.com/office/drawing/2014/main" id="{7DA59199-09E3-94B6-7214-0E69702F5928}"/>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3" name="Group 1492">
                <a:extLst>
                  <a:ext uri="{FF2B5EF4-FFF2-40B4-BE49-F238E27FC236}">
                    <a16:creationId xmlns:a16="http://schemas.microsoft.com/office/drawing/2014/main" id="{F010147C-A75B-B458-C070-4B683ABA5D33}"/>
                  </a:ext>
                </a:extLst>
              </p:cNvPr>
              <p:cNvGrpSpPr/>
              <p:nvPr/>
            </p:nvGrpSpPr>
            <p:grpSpPr>
              <a:xfrm>
                <a:off x="4449750" y="3620966"/>
                <a:ext cx="91440" cy="91440"/>
                <a:chOff x="10032216" y="2703458"/>
                <a:chExt cx="91440" cy="91440"/>
              </a:xfrm>
            </p:grpSpPr>
            <p:sp>
              <p:nvSpPr>
                <p:cNvPr id="1650" name="Line 397">
                  <a:extLst>
                    <a:ext uri="{FF2B5EF4-FFF2-40B4-BE49-F238E27FC236}">
                      <a16:creationId xmlns:a16="http://schemas.microsoft.com/office/drawing/2014/main" id="{DA29A0A7-4830-E02B-4FE0-7D915824191A}"/>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51" name="Line 398">
                  <a:extLst>
                    <a:ext uri="{FF2B5EF4-FFF2-40B4-BE49-F238E27FC236}">
                      <a16:creationId xmlns:a16="http://schemas.microsoft.com/office/drawing/2014/main" id="{9A728244-8EA7-5951-A651-EBA3FC418D0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4" name="Group 1493">
                <a:extLst>
                  <a:ext uri="{FF2B5EF4-FFF2-40B4-BE49-F238E27FC236}">
                    <a16:creationId xmlns:a16="http://schemas.microsoft.com/office/drawing/2014/main" id="{62721EA8-8E20-E910-EE9F-5A1C28ED2B5B}"/>
                  </a:ext>
                </a:extLst>
              </p:cNvPr>
              <p:cNvGrpSpPr/>
              <p:nvPr/>
            </p:nvGrpSpPr>
            <p:grpSpPr>
              <a:xfrm>
                <a:off x="4434582" y="3620966"/>
                <a:ext cx="91440" cy="91440"/>
                <a:chOff x="10032216" y="2703458"/>
                <a:chExt cx="91440" cy="91440"/>
              </a:xfrm>
            </p:grpSpPr>
            <p:sp>
              <p:nvSpPr>
                <p:cNvPr id="1648" name="Line 397">
                  <a:extLst>
                    <a:ext uri="{FF2B5EF4-FFF2-40B4-BE49-F238E27FC236}">
                      <a16:creationId xmlns:a16="http://schemas.microsoft.com/office/drawing/2014/main" id="{9104D90E-B0F2-6C47-40A3-DFA15D027259}"/>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49" name="Line 398">
                  <a:extLst>
                    <a:ext uri="{FF2B5EF4-FFF2-40B4-BE49-F238E27FC236}">
                      <a16:creationId xmlns:a16="http://schemas.microsoft.com/office/drawing/2014/main" id="{F915AE44-CE36-8C02-B025-74C9EBE1080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5" name="Group 1494">
                <a:extLst>
                  <a:ext uri="{FF2B5EF4-FFF2-40B4-BE49-F238E27FC236}">
                    <a16:creationId xmlns:a16="http://schemas.microsoft.com/office/drawing/2014/main" id="{BEE97649-2E80-EEBD-08A5-6275663A19E7}"/>
                  </a:ext>
                </a:extLst>
              </p:cNvPr>
              <p:cNvGrpSpPr/>
              <p:nvPr/>
            </p:nvGrpSpPr>
            <p:grpSpPr>
              <a:xfrm>
                <a:off x="4279376" y="3594158"/>
                <a:ext cx="91440" cy="91440"/>
                <a:chOff x="10032216" y="2703458"/>
                <a:chExt cx="91440" cy="91440"/>
              </a:xfrm>
            </p:grpSpPr>
            <p:sp>
              <p:nvSpPr>
                <p:cNvPr id="1646" name="Line 397">
                  <a:extLst>
                    <a:ext uri="{FF2B5EF4-FFF2-40B4-BE49-F238E27FC236}">
                      <a16:creationId xmlns:a16="http://schemas.microsoft.com/office/drawing/2014/main" id="{C7559F19-1E06-2D35-CA6C-FE7F2AAA15EE}"/>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47" name="Line 398">
                  <a:extLst>
                    <a:ext uri="{FF2B5EF4-FFF2-40B4-BE49-F238E27FC236}">
                      <a16:creationId xmlns:a16="http://schemas.microsoft.com/office/drawing/2014/main" id="{E41EBF7F-7B4B-43F0-304D-57285AE8DB4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6" name="Group 1495">
                <a:extLst>
                  <a:ext uri="{FF2B5EF4-FFF2-40B4-BE49-F238E27FC236}">
                    <a16:creationId xmlns:a16="http://schemas.microsoft.com/office/drawing/2014/main" id="{6DD80CF7-AF89-8C2B-AE0A-1DBFD8B043FF}"/>
                  </a:ext>
                </a:extLst>
              </p:cNvPr>
              <p:cNvGrpSpPr/>
              <p:nvPr/>
            </p:nvGrpSpPr>
            <p:grpSpPr>
              <a:xfrm>
                <a:off x="4158592" y="3485244"/>
                <a:ext cx="91440" cy="91440"/>
                <a:chOff x="10032216" y="2703458"/>
                <a:chExt cx="91440" cy="91440"/>
              </a:xfrm>
            </p:grpSpPr>
            <p:sp>
              <p:nvSpPr>
                <p:cNvPr id="1644" name="Line 397">
                  <a:extLst>
                    <a:ext uri="{FF2B5EF4-FFF2-40B4-BE49-F238E27FC236}">
                      <a16:creationId xmlns:a16="http://schemas.microsoft.com/office/drawing/2014/main" id="{BEDEC270-9F34-C25C-2FA4-9EA030D6B12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45" name="Line 398">
                  <a:extLst>
                    <a:ext uri="{FF2B5EF4-FFF2-40B4-BE49-F238E27FC236}">
                      <a16:creationId xmlns:a16="http://schemas.microsoft.com/office/drawing/2014/main" id="{21E56716-1C69-E6C8-C624-6DA7938A2FF6}"/>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7" name="Group 1496">
                <a:extLst>
                  <a:ext uri="{FF2B5EF4-FFF2-40B4-BE49-F238E27FC236}">
                    <a16:creationId xmlns:a16="http://schemas.microsoft.com/office/drawing/2014/main" id="{5E9AB941-47B7-3A95-2E0B-6BFD5F314805}"/>
                  </a:ext>
                </a:extLst>
              </p:cNvPr>
              <p:cNvGrpSpPr/>
              <p:nvPr/>
            </p:nvGrpSpPr>
            <p:grpSpPr>
              <a:xfrm>
                <a:off x="4092735" y="3409527"/>
                <a:ext cx="91440" cy="91440"/>
                <a:chOff x="10032216" y="2703458"/>
                <a:chExt cx="91440" cy="91440"/>
              </a:xfrm>
            </p:grpSpPr>
            <p:sp>
              <p:nvSpPr>
                <p:cNvPr id="1642" name="Line 397">
                  <a:extLst>
                    <a:ext uri="{FF2B5EF4-FFF2-40B4-BE49-F238E27FC236}">
                      <a16:creationId xmlns:a16="http://schemas.microsoft.com/office/drawing/2014/main" id="{4F2BF360-F641-709E-A4F9-C844D4A0554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43" name="Line 398">
                  <a:extLst>
                    <a:ext uri="{FF2B5EF4-FFF2-40B4-BE49-F238E27FC236}">
                      <a16:creationId xmlns:a16="http://schemas.microsoft.com/office/drawing/2014/main" id="{FE4833FE-8C28-7586-6FCF-A99FA7E495EA}"/>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8" name="Group 1497">
                <a:extLst>
                  <a:ext uri="{FF2B5EF4-FFF2-40B4-BE49-F238E27FC236}">
                    <a16:creationId xmlns:a16="http://schemas.microsoft.com/office/drawing/2014/main" id="{92CD8BC2-8B26-747A-E414-3BFA15553E2F}"/>
                  </a:ext>
                </a:extLst>
              </p:cNvPr>
              <p:cNvGrpSpPr/>
              <p:nvPr/>
            </p:nvGrpSpPr>
            <p:grpSpPr>
              <a:xfrm>
                <a:off x="4074369" y="3409527"/>
                <a:ext cx="91440" cy="91440"/>
                <a:chOff x="10032216" y="2703458"/>
                <a:chExt cx="91440" cy="91440"/>
              </a:xfrm>
            </p:grpSpPr>
            <p:sp>
              <p:nvSpPr>
                <p:cNvPr id="1640" name="Line 397">
                  <a:extLst>
                    <a:ext uri="{FF2B5EF4-FFF2-40B4-BE49-F238E27FC236}">
                      <a16:creationId xmlns:a16="http://schemas.microsoft.com/office/drawing/2014/main" id="{7E7E24E5-457F-F5D0-32B5-15754D77149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41" name="Line 398">
                  <a:extLst>
                    <a:ext uri="{FF2B5EF4-FFF2-40B4-BE49-F238E27FC236}">
                      <a16:creationId xmlns:a16="http://schemas.microsoft.com/office/drawing/2014/main" id="{A379CA5A-387A-23D1-B382-18C0D281B06A}"/>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99" name="Group 1498">
                <a:extLst>
                  <a:ext uri="{FF2B5EF4-FFF2-40B4-BE49-F238E27FC236}">
                    <a16:creationId xmlns:a16="http://schemas.microsoft.com/office/drawing/2014/main" id="{77FC76BA-B8B6-23E6-AC64-91EBAE3DA32A}"/>
                  </a:ext>
                </a:extLst>
              </p:cNvPr>
              <p:cNvGrpSpPr/>
              <p:nvPr/>
            </p:nvGrpSpPr>
            <p:grpSpPr>
              <a:xfrm>
                <a:off x="4052026" y="3409527"/>
                <a:ext cx="91440" cy="91440"/>
                <a:chOff x="10032216" y="2703458"/>
                <a:chExt cx="91440" cy="91440"/>
              </a:xfrm>
            </p:grpSpPr>
            <p:sp>
              <p:nvSpPr>
                <p:cNvPr id="1638" name="Line 397">
                  <a:extLst>
                    <a:ext uri="{FF2B5EF4-FFF2-40B4-BE49-F238E27FC236}">
                      <a16:creationId xmlns:a16="http://schemas.microsoft.com/office/drawing/2014/main" id="{232BD54C-9B3F-279A-7912-193AE58B7C6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39" name="Line 398">
                  <a:extLst>
                    <a:ext uri="{FF2B5EF4-FFF2-40B4-BE49-F238E27FC236}">
                      <a16:creationId xmlns:a16="http://schemas.microsoft.com/office/drawing/2014/main" id="{7BEE2F0B-2D7C-9E92-09CE-BF0DDCFE700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0" name="Group 1499">
                <a:extLst>
                  <a:ext uri="{FF2B5EF4-FFF2-40B4-BE49-F238E27FC236}">
                    <a16:creationId xmlns:a16="http://schemas.microsoft.com/office/drawing/2014/main" id="{C7E38489-42B5-0030-20C8-1580DB3EA73D}"/>
                  </a:ext>
                </a:extLst>
              </p:cNvPr>
              <p:cNvGrpSpPr/>
              <p:nvPr/>
            </p:nvGrpSpPr>
            <p:grpSpPr>
              <a:xfrm>
                <a:off x="4056654" y="3409527"/>
                <a:ext cx="91440" cy="91440"/>
                <a:chOff x="10032216" y="2703458"/>
                <a:chExt cx="91440" cy="91440"/>
              </a:xfrm>
            </p:grpSpPr>
            <p:sp>
              <p:nvSpPr>
                <p:cNvPr id="1636" name="Line 397">
                  <a:extLst>
                    <a:ext uri="{FF2B5EF4-FFF2-40B4-BE49-F238E27FC236}">
                      <a16:creationId xmlns:a16="http://schemas.microsoft.com/office/drawing/2014/main" id="{BD352D57-8F0D-D392-D98D-B43860FCF89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37" name="Line 398">
                  <a:extLst>
                    <a:ext uri="{FF2B5EF4-FFF2-40B4-BE49-F238E27FC236}">
                      <a16:creationId xmlns:a16="http://schemas.microsoft.com/office/drawing/2014/main" id="{E2A599EF-4637-F613-C3AF-F13D8218EEF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1" name="Group 1500">
                <a:extLst>
                  <a:ext uri="{FF2B5EF4-FFF2-40B4-BE49-F238E27FC236}">
                    <a16:creationId xmlns:a16="http://schemas.microsoft.com/office/drawing/2014/main" id="{5E32D426-D8D7-C8D9-6F7E-6F2FB572D96C}"/>
                  </a:ext>
                </a:extLst>
              </p:cNvPr>
              <p:cNvGrpSpPr/>
              <p:nvPr/>
            </p:nvGrpSpPr>
            <p:grpSpPr>
              <a:xfrm>
                <a:off x="3974730" y="3409527"/>
                <a:ext cx="91440" cy="91440"/>
                <a:chOff x="10032216" y="2703458"/>
                <a:chExt cx="91440" cy="91440"/>
              </a:xfrm>
            </p:grpSpPr>
            <p:sp>
              <p:nvSpPr>
                <p:cNvPr id="1634" name="Line 397">
                  <a:extLst>
                    <a:ext uri="{FF2B5EF4-FFF2-40B4-BE49-F238E27FC236}">
                      <a16:creationId xmlns:a16="http://schemas.microsoft.com/office/drawing/2014/main" id="{4E2CDAF9-DBC9-30AC-CE8C-6BE1A39230A1}"/>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35" name="Line 398">
                  <a:extLst>
                    <a:ext uri="{FF2B5EF4-FFF2-40B4-BE49-F238E27FC236}">
                      <a16:creationId xmlns:a16="http://schemas.microsoft.com/office/drawing/2014/main" id="{76006BDC-FA85-8AA9-1494-B8EF331F66EE}"/>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2" name="Group 1501">
                <a:extLst>
                  <a:ext uri="{FF2B5EF4-FFF2-40B4-BE49-F238E27FC236}">
                    <a16:creationId xmlns:a16="http://schemas.microsoft.com/office/drawing/2014/main" id="{7F2553B5-768D-56A7-C86F-29F1058941AC}"/>
                  </a:ext>
                </a:extLst>
              </p:cNvPr>
              <p:cNvGrpSpPr/>
              <p:nvPr/>
            </p:nvGrpSpPr>
            <p:grpSpPr>
              <a:xfrm>
                <a:off x="3877796" y="3363807"/>
                <a:ext cx="91440" cy="91440"/>
                <a:chOff x="10032216" y="2703458"/>
                <a:chExt cx="91440" cy="91440"/>
              </a:xfrm>
            </p:grpSpPr>
            <p:sp>
              <p:nvSpPr>
                <p:cNvPr id="1632" name="Line 397">
                  <a:extLst>
                    <a:ext uri="{FF2B5EF4-FFF2-40B4-BE49-F238E27FC236}">
                      <a16:creationId xmlns:a16="http://schemas.microsoft.com/office/drawing/2014/main" id="{22EBCF9E-A587-CE2F-FD00-E51D9EDBBBA7}"/>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33" name="Line 398">
                  <a:extLst>
                    <a:ext uri="{FF2B5EF4-FFF2-40B4-BE49-F238E27FC236}">
                      <a16:creationId xmlns:a16="http://schemas.microsoft.com/office/drawing/2014/main" id="{6B77FDD5-E519-C17A-9338-0948157F3EE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3" name="Group 1502">
                <a:extLst>
                  <a:ext uri="{FF2B5EF4-FFF2-40B4-BE49-F238E27FC236}">
                    <a16:creationId xmlns:a16="http://schemas.microsoft.com/office/drawing/2014/main" id="{1F384FBB-D85F-D8EB-446F-FC108B74D7A8}"/>
                  </a:ext>
                </a:extLst>
              </p:cNvPr>
              <p:cNvGrpSpPr/>
              <p:nvPr/>
            </p:nvGrpSpPr>
            <p:grpSpPr>
              <a:xfrm>
                <a:off x="3861591" y="3363807"/>
                <a:ext cx="91440" cy="91440"/>
                <a:chOff x="10032216" y="2703458"/>
                <a:chExt cx="91440" cy="91440"/>
              </a:xfrm>
            </p:grpSpPr>
            <p:sp>
              <p:nvSpPr>
                <p:cNvPr id="1630" name="Line 397">
                  <a:extLst>
                    <a:ext uri="{FF2B5EF4-FFF2-40B4-BE49-F238E27FC236}">
                      <a16:creationId xmlns:a16="http://schemas.microsoft.com/office/drawing/2014/main" id="{5278A704-E364-0F59-4234-3D4C0877C26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31" name="Line 398">
                  <a:extLst>
                    <a:ext uri="{FF2B5EF4-FFF2-40B4-BE49-F238E27FC236}">
                      <a16:creationId xmlns:a16="http://schemas.microsoft.com/office/drawing/2014/main" id="{D04A51B6-1CFF-24EC-0237-0004D47EE745}"/>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4" name="Group 1503">
                <a:extLst>
                  <a:ext uri="{FF2B5EF4-FFF2-40B4-BE49-F238E27FC236}">
                    <a16:creationId xmlns:a16="http://schemas.microsoft.com/office/drawing/2014/main" id="{B9731891-B260-F8C7-4268-27C8E5CC2A35}"/>
                  </a:ext>
                </a:extLst>
              </p:cNvPr>
              <p:cNvGrpSpPr/>
              <p:nvPr/>
            </p:nvGrpSpPr>
            <p:grpSpPr>
              <a:xfrm>
                <a:off x="3813316" y="3344704"/>
                <a:ext cx="91440" cy="91440"/>
                <a:chOff x="10032216" y="2703458"/>
                <a:chExt cx="91440" cy="91440"/>
              </a:xfrm>
            </p:grpSpPr>
            <p:sp>
              <p:nvSpPr>
                <p:cNvPr id="1628" name="Line 397">
                  <a:extLst>
                    <a:ext uri="{FF2B5EF4-FFF2-40B4-BE49-F238E27FC236}">
                      <a16:creationId xmlns:a16="http://schemas.microsoft.com/office/drawing/2014/main" id="{9676AFEE-9724-4804-6E8D-D31735D6287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29" name="Line 398">
                  <a:extLst>
                    <a:ext uri="{FF2B5EF4-FFF2-40B4-BE49-F238E27FC236}">
                      <a16:creationId xmlns:a16="http://schemas.microsoft.com/office/drawing/2014/main" id="{AB478176-C038-594F-8E91-81260E0E8C14}"/>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5" name="Group 1504">
                <a:extLst>
                  <a:ext uri="{FF2B5EF4-FFF2-40B4-BE49-F238E27FC236}">
                    <a16:creationId xmlns:a16="http://schemas.microsoft.com/office/drawing/2014/main" id="{DC54C6CC-35C0-B8AA-EA92-14BEE5EAD34F}"/>
                  </a:ext>
                </a:extLst>
              </p:cNvPr>
              <p:cNvGrpSpPr/>
              <p:nvPr/>
            </p:nvGrpSpPr>
            <p:grpSpPr>
              <a:xfrm>
                <a:off x="3770621" y="3344704"/>
                <a:ext cx="91440" cy="91440"/>
                <a:chOff x="10032216" y="2703458"/>
                <a:chExt cx="91440" cy="91440"/>
              </a:xfrm>
            </p:grpSpPr>
            <p:sp>
              <p:nvSpPr>
                <p:cNvPr id="1626" name="Line 397">
                  <a:extLst>
                    <a:ext uri="{FF2B5EF4-FFF2-40B4-BE49-F238E27FC236}">
                      <a16:creationId xmlns:a16="http://schemas.microsoft.com/office/drawing/2014/main" id="{84AC1D56-5552-296D-18DE-D9B3D560615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27" name="Line 398">
                  <a:extLst>
                    <a:ext uri="{FF2B5EF4-FFF2-40B4-BE49-F238E27FC236}">
                      <a16:creationId xmlns:a16="http://schemas.microsoft.com/office/drawing/2014/main" id="{188EC199-C783-3362-099B-56955A3C1C0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6" name="Group 1505">
                <a:extLst>
                  <a:ext uri="{FF2B5EF4-FFF2-40B4-BE49-F238E27FC236}">
                    <a16:creationId xmlns:a16="http://schemas.microsoft.com/office/drawing/2014/main" id="{85FA7D18-691C-343B-5DDA-9972F617EF1E}"/>
                  </a:ext>
                </a:extLst>
              </p:cNvPr>
              <p:cNvGrpSpPr/>
              <p:nvPr/>
            </p:nvGrpSpPr>
            <p:grpSpPr>
              <a:xfrm>
                <a:off x="3642885" y="3231679"/>
                <a:ext cx="91440" cy="91440"/>
                <a:chOff x="10032216" y="2703458"/>
                <a:chExt cx="91440" cy="91440"/>
              </a:xfrm>
            </p:grpSpPr>
            <p:sp>
              <p:nvSpPr>
                <p:cNvPr id="1624" name="Line 397">
                  <a:extLst>
                    <a:ext uri="{FF2B5EF4-FFF2-40B4-BE49-F238E27FC236}">
                      <a16:creationId xmlns:a16="http://schemas.microsoft.com/office/drawing/2014/main" id="{8B444ABC-B768-331F-CF46-E653A6DF3C5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25" name="Line 398">
                  <a:extLst>
                    <a:ext uri="{FF2B5EF4-FFF2-40B4-BE49-F238E27FC236}">
                      <a16:creationId xmlns:a16="http://schemas.microsoft.com/office/drawing/2014/main" id="{33BCC57C-ECEF-396A-B458-9ACC203416A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7" name="Group 1506">
                <a:extLst>
                  <a:ext uri="{FF2B5EF4-FFF2-40B4-BE49-F238E27FC236}">
                    <a16:creationId xmlns:a16="http://schemas.microsoft.com/office/drawing/2014/main" id="{E22781D4-BDC4-D1A9-6F59-F79E5DDC6445}"/>
                  </a:ext>
                </a:extLst>
              </p:cNvPr>
              <p:cNvGrpSpPr/>
              <p:nvPr/>
            </p:nvGrpSpPr>
            <p:grpSpPr>
              <a:xfrm>
                <a:off x="3518722" y="3231679"/>
                <a:ext cx="91440" cy="91440"/>
                <a:chOff x="10032216" y="2703458"/>
                <a:chExt cx="91440" cy="91440"/>
              </a:xfrm>
            </p:grpSpPr>
            <p:sp>
              <p:nvSpPr>
                <p:cNvPr id="1622" name="Line 397">
                  <a:extLst>
                    <a:ext uri="{FF2B5EF4-FFF2-40B4-BE49-F238E27FC236}">
                      <a16:creationId xmlns:a16="http://schemas.microsoft.com/office/drawing/2014/main" id="{140FF864-CEBF-A8C3-43AF-E5E92CF96FC0}"/>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23" name="Line 398">
                  <a:extLst>
                    <a:ext uri="{FF2B5EF4-FFF2-40B4-BE49-F238E27FC236}">
                      <a16:creationId xmlns:a16="http://schemas.microsoft.com/office/drawing/2014/main" id="{19228966-0061-778B-EB70-A11C0AC63D7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8" name="Group 1507">
                <a:extLst>
                  <a:ext uri="{FF2B5EF4-FFF2-40B4-BE49-F238E27FC236}">
                    <a16:creationId xmlns:a16="http://schemas.microsoft.com/office/drawing/2014/main" id="{072C8DF8-C33F-031F-7B7B-9E9B6BC46B94}"/>
                  </a:ext>
                </a:extLst>
              </p:cNvPr>
              <p:cNvGrpSpPr/>
              <p:nvPr/>
            </p:nvGrpSpPr>
            <p:grpSpPr>
              <a:xfrm>
                <a:off x="3514955" y="3231679"/>
                <a:ext cx="91440" cy="91440"/>
                <a:chOff x="10032216" y="2703458"/>
                <a:chExt cx="91440" cy="91440"/>
              </a:xfrm>
            </p:grpSpPr>
            <p:sp>
              <p:nvSpPr>
                <p:cNvPr id="1620" name="Line 397">
                  <a:extLst>
                    <a:ext uri="{FF2B5EF4-FFF2-40B4-BE49-F238E27FC236}">
                      <a16:creationId xmlns:a16="http://schemas.microsoft.com/office/drawing/2014/main" id="{76AAFBBE-C0D3-D709-CB21-B2F664379A4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21" name="Line 398">
                  <a:extLst>
                    <a:ext uri="{FF2B5EF4-FFF2-40B4-BE49-F238E27FC236}">
                      <a16:creationId xmlns:a16="http://schemas.microsoft.com/office/drawing/2014/main" id="{9D9CF6CB-6250-0AE7-DB0D-484870F894BD}"/>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09" name="Group 1508">
                <a:extLst>
                  <a:ext uri="{FF2B5EF4-FFF2-40B4-BE49-F238E27FC236}">
                    <a16:creationId xmlns:a16="http://schemas.microsoft.com/office/drawing/2014/main" id="{6D546B7F-74B5-4C3D-0A90-368E05C0430E}"/>
                  </a:ext>
                </a:extLst>
              </p:cNvPr>
              <p:cNvGrpSpPr/>
              <p:nvPr/>
            </p:nvGrpSpPr>
            <p:grpSpPr>
              <a:xfrm>
                <a:off x="3449962" y="3198287"/>
                <a:ext cx="91440" cy="91440"/>
                <a:chOff x="10032216" y="2703458"/>
                <a:chExt cx="91440" cy="91440"/>
              </a:xfrm>
            </p:grpSpPr>
            <p:sp>
              <p:nvSpPr>
                <p:cNvPr id="1618" name="Line 397">
                  <a:extLst>
                    <a:ext uri="{FF2B5EF4-FFF2-40B4-BE49-F238E27FC236}">
                      <a16:creationId xmlns:a16="http://schemas.microsoft.com/office/drawing/2014/main" id="{E26CD417-CD1C-295E-10E2-C18E20B96F09}"/>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19" name="Line 398">
                  <a:extLst>
                    <a:ext uri="{FF2B5EF4-FFF2-40B4-BE49-F238E27FC236}">
                      <a16:creationId xmlns:a16="http://schemas.microsoft.com/office/drawing/2014/main" id="{E72033E0-8627-CF4F-D68B-07B98F0C00BC}"/>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0" name="Group 1509">
                <a:extLst>
                  <a:ext uri="{FF2B5EF4-FFF2-40B4-BE49-F238E27FC236}">
                    <a16:creationId xmlns:a16="http://schemas.microsoft.com/office/drawing/2014/main" id="{51099960-9565-D2E3-F1C9-8D107AFBEDAE}"/>
                  </a:ext>
                </a:extLst>
              </p:cNvPr>
              <p:cNvGrpSpPr/>
              <p:nvPr/>
            </p:nvGrpSpPr>
            <p:grpSpPr>
              <a:xfrm>
                <a:off x="3422748" y="3198287"/>
                <a:ext cx="91440" cy="91440"/>
                <a:chOff x="10032216" y="2703458"/>
                <a:chExt cx="91440" cy="91440"/>
              </a:xfrm>
            </p:grpSpPr>
            <p:sp>
              <p:nvSpPr>
                <p:cNvPr id="1616" name="Line 397">
                  <a:extLst>
                    <a:ext uri="{FF2B5EF4-FFF2-40B4-BE49-F238E27FC236}">
                      <a16:creationId xmlns:a16="http://schemas.microsoft.com/office/drawing/2014/main" id="{66E7E431-56D7-5D7B-5135-D2672354A81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17" name="Line 398">
                  <a:extLst>
                    <a:ext uri="{FF2B5EF4-FFF2-40B4-BE49-F238E27FC236}">
                      <a16:creationId xmlns:a16="http://schemas.microsoft.com/office/drawing/2014/main" id="{3EB139EE-B192-B6F7-BF1D-E160E743449E}"/>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1" name="Group 1510">
                <a:extLst>
                  <a:ext uri="{FF2B5EF4-FFF2-40B4-BE49-F238E27FC236}">
                    <a16:creationId xmlns:a16="http://schemas.microsoft.com/office/drawing/2014/main" id="{C662A739-5FBC-03E9-7043-FA00D4523220}"/>
                  </a:ext>
                </a:extLst>
              </p:cNvPr>
              <p:cNvGrpSpPr/>
              <p:nvPr/>
            </p:nvGrpSpPr>
            <p:grpSpPr>
              <a:xfrm>
                <a:off x="3405424" y="3162496"/>
                <a:ext cx="91440" cy="91440"/>
                <a:chOff x="10032216" y="2703458"/>
                <a:chExt cx="91440" cy="91440"/>
              </a:xfrm>
            </p:grpSpPr>
            <p:sp>
              <p:nvSpPr>
                <p:cNvPr id="1614" name="Line 397">
                  <a:extLst>
                    <a:ext uri="{FF2B5EF4-FFF2-40B4-BE49-F238E27FC236}">
                      <a16:creationId xmlns:a16="http://schemas.microsoft.com/office/drawing/2014/main" id="{604E1763-7C2E-EEB8-C384-785F9043FBA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15" name="Line 398">
                  <a:extLst>
                    <a:ext uri="{FF2B5EF4-FFF2-40B4-BE49-F238E27FC236}">
                      <a16:creationId xmlns:a16="http://schemas.microsoft.com/office/drawing/2014/main" id="{A307EF64-EE80-77A2-C6AE-488E798C1FFC}"/>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2" name="Group 1511">
                <a:extLst>
                  <a:ext uri="{FF2B5EF4-FFF2-40B4-BE49-F238E27FC236}">
                    <a16:creationId xmlns:a16="http://schemas.microsoft.com/office/drawing/2014/main" id="{CB93B39B-088F-5265-B925-A5E0ABD1BA5A}"/>
                  </a:ext>
                </a:extLst>
              </p:cNvPr>
              <p:cNvGrpSpPr/>
              <p:nvPr/>
            </p:nvGrpSpPr>
            <p:grpSpPr>
              <a:xfrm>
                <a:off x="3387771" y="3148319"/>
                <a:ext cx="91440" cy="91440"/>
                <a:chOff x="10032216" y="2703458"/>
                <a:chExt cx="91440" cy="91440"/>
              </a:xfrm>
            </p:grpSpPr>
            <p:sp>
              <p:nvSpPr>
                <p:cNvPr id="1612" name="Line 397">
                  <a:extLst>
                    <a:ext uri="{FF2B5EF4-FFF2-40B4-BE49-F238E27FC236}">
                      <a16:creationId xmlns:a16="http://schemas.microsoft.com/office/drawing/2014/main" id="{DD2914EE-1591-6868-AC25-5A025757CC00}"/>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13" name="Line 398">
                  <a:extLst>
                    <a:ext uri="{FF2B5EF4-FFF2-40B4-BE49-F238E27FC236}">
                      <a16:creationId xmlns:a16="http://schemas.microsoft.com/office/drawing/2014/main" id="{DE83BB03-D578-7192-2A90-F1045085473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3" name="Group 1512">
                <a:extLst>
                  <a:ext uri="{FF2B5EF4-FFF2-40B4-BE49-F238E27FC236}">
                    <a16:creationId xmlns:a16="http://schemas.microsoft.com/office/drawing/2014/main" id="{8CDC123E-94F0-CB3A-5A0A-96F57A2C3467}"/>
                  </a:ext>
                </a:extLst>
              </p:cNvPr>
              <p:cNvGrpSpPr/>
              <p:nvPr/>
            </p:nvGrpSpPr>
            <p:grpSpPr>
              <a:xfrm>
                <a:off x="3364383" y="3115379"/>
                <a:ext cx="91440" cy="91440"/>
                <a:chOff x="10032216" y="2703458"/>
                <a:chExt cx="91440" cy="91440"/>
              </a:xfrm>
            </p:grpSpPr>
            <p:sp>
              <p:nvSpPr>
                <p:cNvPr id="1610" name="Line 397">
                  <a:extLst>
                    <a:ext uri="{FF2B5EF4-FFF2-40B4-BE49-F238E27FC236}">
                      <a16:creationId xmlns:a16="http://schemas.microsoft.com/office/drawing/2014/main" id="{B6D93250-0DDE-FEEE-0416-4EC701FFB9A7}"/>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11" name="Line 398">
                  <a:extLst>
                    <a:ext uri="{FF2B5EF4-FFF2-40B4-BE49-F238E27FC236}">
                      <a16:creationId xmlns:a16="http://schemas.microsoft.com/office/drawing/2014/main" id="{6BE7D119-4594-4659-126F-E002C6FED91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4" name="Group 1513">
                <a:extLst>
                  <a:ext uri="{FF2B5EF4-FFF2-40B4-BE49-F238E27FC236}">
                    <a16:creationId xmlns:a16="http://schemas.microsoft.com/office/drawing/2014/main" id="{9F3B3CD2-3E9F-DC22-604D-F67E045669BC}"/>
                  </a:ext>
                </a:extLst>
              </p:cNvPr>
              <p:cNvGrpSpPr/>
              <p:nvPr/>
            </p:nvGrpSpPr>
            <p:grpSpPr>
              <a:xfrm>
                <a:off x="3302643" y="3096469"/>
                <a:ext cx="91440" cy="91440"/>
                <a:chOff x="10032216" y="2703458"/>
                <a:chExt cx="91440" cy="91440"/>
              </a:xfrm>
            </p:grpSpPr>
            <p:sp>
              <p:nvSpPr>
                <p:cNvPr id="1608" name="Line 397">
                  <a:extLst>
                    <a:ext uri="{FF2B5EF4-FFF2-40B4-BE49-F238E27FC236}">
                      <a16:creationId xmlns:a16="http://schemas.microsoft.com/office/drawing/2014/main" id="{CF9C99AD-502F-400C-F98D-ABD11A9F39B5}"/>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09" name="Line 398">
                  <a:extLst>
                    <a:ext uri="{FF2B5EF4-FFF2-40B4-BE49-F238E27FC236}">
                      <a16:creationId xmlns:a16="http://schemas.microsoft.com/office/drawing/2014/main" id="{3CA3EE6E-4FB3-5FB2-F1BE-D2E7BAC3F87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5" name="Group 1514">
                <a:extLst>
                  <a:ext uri="{FF2B5EF4-FFF2-40B4-BE49-F238E27FC236}">
                    <a16:creationId xmlns:a16="http://schemas.microsoft.com/office/drawing/2014/main" id="{082D5A94-1B8D-A880-100C-FCFCE0A656DB}"/>
                  </a:ext>
                </a:extLst>
              </p:cNvPr>
              <p:cNvGrpSpPr/>
              <p:nvPr/>
            </p:nvGrpSpPr>
            <p:grpSpPr>
              <a:xfrm>
                <a:off x="3281179" y="3085256"/>
                <a:ext cx="91440" cy="91440"/>
                <a:chOff x="10032216" y="2703458"/>
                <a:chExt cx="91440" cy="91440"/>
              </a:xfrm>
            </p:grpSpPr>
            <p:sp>
              <p:nvSpPr>
                <p:cNvPr id="1606" name="Line 397">
                  <a:extLst>
                    <a:ext uri="{FF2B5EF4-FFF2-40B4-BE49-F238E27FC236}">
                      <a16:creationId xmlns:a16="http://schemas.microsoft.com/office/drawing/2014/main" id="{64C34FCC-B6BA-5FEF-A5BC-DD95297207A6}"/>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07" name="Line 398">
                  <a:extLst>
                    <a:ext uri="{FF2B5EF4-FFF2-40B4-BE49-F238E27FC236}">
                      <a16:creationId xmlns:a16="http://schemas.microsoft.com/office/drawing/2014/main" id="{E79A6AD0-9EC3-D6F6-5EC4-B35185CD06C5}"/>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6" name="Group 1515">
                <a:extLst>
                  <a:ext uri="{FF2B5EF4-FFF2-40B4-BE49-F238E27FC236}">
                    <a16:creationId xmlns:a16="http://schemas.microsoft.com/office/drawing/2014/main" id="{72D33AFB-3012-B4DC-0827-05BD4B6235DF}"/>
                  </a:ext>
                </a:extLst>
              </p:cNvPr>
              <p:cNvGrpSpPr/>
              <p:nvPr/>
            </p:nvGrpSpPr>
            <p:grpSpPr>
              <a:xfrm>
                <a:off x="3190152" y="3085256"/>
                <a:ext cx="91440" cy="91440"/>
                <a:chOff x="10032216" y="2703458"/>
                <a:chExt cx="91440" cy="91440"/>
              </a:xfrm>
            </p:grpSpPr>
            <p:sp>
              <p:nvSpPr>
                <p:cNvPr id="1604" name="Line 397">
                  <a:extLst>
                    <a:ext uri="{FF2B5EF4-FFF2-40B4-BE49-F238E27FC236}">
                      <a16:creationId xmlns:a16="http://schemas.microsoft.com/office/drawing/2014/main" id="{1E5532F1-D949-E657-4289-478B6AE7B2E7}"/>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05" name="Line 398">
                  <a:extLst>
                    <a:ext uri="{FF2B5EF4-FFF2-40B4-BE49-F238E27FC236}">
                      <a16:creationId xmlns:a16="http://schemas.microsoft.com/office/drawing/2014/main" id="{74512270-4D63-53C7-23DB-46C2100DA114}"/>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7" name="Group 1516">
                <a:extLst>
                  <a:ext uri="{FF2B5EF4-FFF2-40B4-BE49-F238E27FC236}">
                    <a16:creationId xmlns:a16="http://schemas.microsoft.com/office/drawing/2014/main" id="{43BEC903-B646-05AF-AE08-9B625C0FC760}"/>
                  </a:ext>
                </a:extLst>
              </p:cNvPr>
              <p:cNvGrpSpPr/>
              <p:nvPr/>
            </p:nvGrpSpPr>
            <p:grpSpPr>
              <a:xfrm>
                <a:off x="3069627" y="3023509"/>
                <a:ext cx="91440" cy="91440"/>
                <a:chOff x="10032216" y="2703458"/>
                <a:chExt cx="91440" cy="91440"/>
              </a:xfrm>
            </p:grpSpPr>
            <p:sp>
              <p:nvSpPr>
                <p:cNvPr id="1602" name="Line 397">
                  <a:extLst>
                    <a:ext uri="{FF2B5EF4-FFF2-40B4-BE49-F238E27FC236}">
                      <a16:creationId xmlns:a16="http://schemas.microsoft.com/office/drawing/2014/main" id="{9EE5BDF1-073F-9C51-E492-C1AD4E0CF90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03" name="Line 398">
                  <a:extLst>
                    <a:ext uri="{FF2B5EF4-FFF2-40B4-BE49-F238E27FC236}">
                      <a16:creationId xmlns:a16="http://schemas.microsoft.com/office/drawing/2014/main" id="{86D38003-3725-29FC-953A-0F82CAF4C47D}"/>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8" name="Group 1517">
                <a:extLst>
                  <a:ext uri="{FF2B5EF4-FFF2-40B4-BE49-F238E27FC236}">
                    <a16:creationId xmlns:a16="http://schemas.microsoft.com/office/drawing/2014/main" id="{25E6C95F-6D28-2312-7CE6-F1803FD2EF1F}"/>
                  </a:ext>
                </a:extLst>
              </p:cNvPr>
              <p:cNvGrpSpPr/>
              <p:nvPr/>
            </p:nvGrpSpPr>
            <p:grpSpPr>
              <a:xfrm>
                <a:off x="3048143" y="2950766"/>
                <a:ext cx="91440" cy="91440"/>
                <a:chOff x="10032216" y="2703458"/>
                <a:chExt cx="91440" cy="91440"/>
              </a:xfrm>
            </p:grpSpPr>
            <p:sp>
              <p:nvSpPr>
                <p:cNvPr id="1600" name="Line 397">
                  <a:extLst>
                    <a:ext uri="{FF2B5EF4-FFF2-40B4-BE49-F238E27FC236}">
                      <a16:creationId xmlns:a16="http://schemas.microsoft.com/office/drawing/2014/main" id="{4E0FEA89-2C2E-9E2D-5DFF-A952A34494DA}"/>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601" name="Line 398">
                  <a:extLst>
                    <a:ext uri="{FF2B5EF4-FFF2-40B4-BE49-F238E27FC236}">
                      <a16:creationId xmlns:a16="http://schemas.microsoft.com/office/drawing/2014/main" id="{00D441F8-9176-A56E-EF4E-DFC0B5C0AFC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19" name="Group 1518">
                <a:extLst>
                  <a:ext uri="{FF2B5EF4-FFF2-40B4-BE49-F238E27FC236}">
                    <a16:creationId xmlns:a16="http://schemas.microsoft.com/office/drawing/2014/main" id="{ABF66980-D6A3-3B7A-D8EF-56837AB597AC}"/>
                  </a:ext>
                </a:extLst>
              </p:cNvPr>
              <p:cNvGrpSpPr/>
              <p:nvPr/>
            </p:nvGrpSpPr>
            <p:grpSpPr>
              <a:xfrm>
                <a:off x="3018696" y="2917427"/>
                <a:ext cx="91440" cy="91440"/>
                <a:chOff x="10032216" y="2703458"/>
                <a:chExt cx="91440" cy="91440"/>
              </a:xfrm>
            </p:grpSpPr>
            <p:sp>
              <p:nvSpPr>
                <p:cNvPr id="1598" name="Line 397">
                  <a:extLst>
                    <a:ext uri="{FF2B5EF4-FFF2-40B4-BE49-F238E27FC236}">
                      <a16:creationId xmlns:a16="http://schemas.microsoft.com/office/drawing/2014/main" id="{7B28349F-F2E7-E0D5-86AB-8B9DD136DFF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99" name="Line 398">
                  <a:extLst>
                    <a:ext uri="{FF2B5EF4-FFF2-40B4-BE49-F238E27FC236}">
                      <a16:creationId xmlns:a16="http://schemas.microsoft.com/office/drawing/2014/main" id="{814C861D-1B71-5996-5E9D-D827F38ABD2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0" name="Group 1519">
                <a:extLst>
                  <a:ext uri="{FF2B5EF4-FFF2-40B4-BE49-F238E27FC236}">
                    <a16:creationId xmlns:a16="http://schemas.microsoft.com/office/drawing/2014/main" id="{30365E47-D441-8937-1325-71C2C42F360E}"/>
                  </a:ext>
                </a:extLst>
              </p:cNvPr>
              <p:cNvGrpSpPr/>
              <p:nvPr/>
            </p:nvGrpSpPr>
            <p:grpSpPr>
              <a:xfrm>
                <a:off x="2825706" y="2917427"/>
                <a:ext cx="91440" cy="91440"/>
                <a:chOff x="10032216" y="2703458"/>
                <a:chExt cx="91440" cy="91440"/>
              </a:xfrm>
            </p:grpSpPr>
            <p:sp>
              <p:nvSpPr>
                <p:cNvPr id="1596" name="Line 397">
                  <a:extLst>
                    <a:ext uri="{FF2B5EF4-FFF2-40B4-BE49-F238E27FC236}">
                      <a16:creationId xmlns:a16="http://schemas.microsoft.com/office/drawing/2014/main" id="{159BFB89-C0A3-96B1-8D27-D587C37374B9}"/>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97" name="Line 398">
                  <a:extLst>
                    <a:ext uri="{FF2B5EF4-FFF2-40B4-BE49-F238E27FC236}">
                      <a16:creationId xmlns:a16="http://schemas.microsoft.com/office/drawing/2014/main" id="{1E5D9CD7-ED3D-A09F-F8F9-A7A6D3E571D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1" name="Group 1520">
                <a:extLst>
                  <a:ext uri="{FF2B5EF4-FFF2-40B4-BE49-F238E27FC236}">
                    <a16:creationId xmlns:a16="http://schemas.microsoft.com/office/drawing/2014/main" id="{EE82AEF2-19B7-552F-31F2-EC484FFC50F7}"/>
                  </a:ext>
                </a:extLst>
              </p:cNvPr>
              <p:cNvGrpSpPr/>
              <p:nvPr/>
            </p:nvGrpSpPr>
            <p:grpSpPr>
              <a:xfrm>
                <a:off x="2778278" y="2891126"/>
                <a:ext cx="91440" cy="91440"/>
                <a:chOff x="10032216" y="2703458"/>
                <a:chExt cx="91440" cy="91440"/>
              </a:xfrm>
            </p:grpSpPr>
            <p:sp>
              <p:nvSpPr>
                <p:cNvPr id="1594" name="Line 397">
                  <a:extLst>
                    <a:ext uri="{FF2B5EF4-FFF2-40B4-BE49-F238E27FC236}">
                      <a16:creationId xmlns:a16="http://schemas.microsoft.com/office/drawing/2014/main" id="{0AA3176C-9983-0446-ADF2-9E3DE75E062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95" name="Line 398">
                  <a:extLst>
                    <a:ext uri="{FF2B5EF4-FFF2-40B4-BE49-F238E27FC236}">
                      <a16:creationId xmlns:a16="http://schemas.microsoft.com/office/drawing/2014/main" id="{8703261F-57EA-28BE-9568-99B6130E9D0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2" name="Group 1521">
                <a:extLst>
                  <a:ext uri="{FF2B5EF4-FFF2-40B4-BE49-F238E27FC236}">
                    <a16:creationId xmlns:a16="http://schemas.microsoft.com/office/drawing/2014/main" id="{FD11B116-B233-0801-8A96-FACC3636E8CC}"/>
                  </a:ext>
                </a:extLst>
              </p:cNvPr>
              <p:cNvGrpSpPr/>
              <p:nvPr/>
            </p:nvGrpSpPr>
            <p:grpSpPr>
              <a:xfrm>
                <a:off x="2787552" y="2905046"/>
                <a:ext cx="91440" cy="91440"/>
                <a:chOff x="10032216" y="2703458"/>
                <a:chExt cx="91440" cy="91440"/>
              </a:xfrm>
            </p:grpSpPr>
            <p:sp>
              <p:nvSpPr>
                <p:cNvPr id="1592" name="Line 397">
                  <a:extLst>
                    <a:ext uri="{FF2B5EF4-FFF2-40B4-BE49-F238E27FC236}">
                      <a16:creationId xmlns:a16="http://schemas.microsoft.com/office/drawing/2014/main" id="{40E816FF-18FB-7506-D098-5F3B1547060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93" name="Line 398">
                  <a:extLst>
                    <a:ext uri="{FF2B5EF4-FFF2-40B4-BE49-F238E27FC236}">
                      <a16:creationId xmlns:a16="http://schemas.microsoft.com/office/drawing/2014/main" id="{F45C5D9E-AC87-5954-E0F7-5AE39ECB480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3" name="Group 1522">
                <a:extLst>
                  <a:ext uri="{FF2B5EF4-FFF2-40B4-BE49-F238E27FC236}">
                    <a16:creationId xmlns:a16="http://schemas.microsoft.com/office/drawing/2014/main" id="{4539469A-727D-CD6F-51AE-158EEEF8CFB5}"/>
                  </a:ext>
                </a:extLst>
              </p:cNvPr>
              <p:cNvGrpSpPr/>
              <p:nvPr/>
            </p:nvGrpSpPr>
            <p:grpSpPr>
              <a:xfrm>
                <a:off x="2743674" y="2855831"/>
                <a:ext cx="91440" cy="91440"/>
                <a:chOff x="10032216" y="2703458"/>
                <a:chExt cx="91440" cy="91440"/>
              </a:xfrm>
            </p:grpSpPr>
            <p:sp>
              <p:nvSpPr>
                <p:cNvPr id="1590" name="Line 397">
                  <a:extLst>
                    <a:ext uri="{FF2B5EF4-FFF2-40B4-BE49-F238E27FC236}">
                      <a16:creationId xmlns:a16="http://schemas.microsoft.com/office/drawing/2014/main" id="{0FD4015D-9127-3207-EEA8-8E57862654A6}"/>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91" name="Line 398">
                  <a:extLst>
                    <a:ext uri="{FF2B5EF4-FFF2-40B4-BE49-F238E27FC236}">
                      <a16:creationId xmlns:a16="http://schemas.microsoft.com/office/drawing/2014/main" id="{9D208B72-98E6-491E-B533-BFCCEA259CA8}"/>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4" name="Group 1523">
                <a:extLst>
                  <a:ext uri="{FF2B5EF4-FFF2-40B4-BE49-F238E27FC236}">
                    <a16:creationId xmlns:a16="http://schemas.microsoft.com/office/drawing/2014/main" id="{A4CC0903-45A3-D556-6EFB-B3A3D04F30CA}"/>
                  </a:ext>
                </a:extLst>
              </p:cNvPr>
              <p:cNvGrpSpPr/>
              <p:nvPr/>
            </p:nvGrpSpPr>
            <p:grpSpPr>
              <a:xfrm>
                <a:off x="2727922" y="2845407"/>
                <a:ext cx="91440" cy="91440"/>
                <a:chOff x="10032216" y="2703458"/>
                <a:chExt cx="91440" cy="91440"/>
              </a:xfrm>
            </p:grpSpPr>
            <p:sp>
              <p:nvSpPr>
                <p:cNvPr id="1588" name="Line 397">
                  <a:extLst>
                    <a:ext uri="{FF2B5EF4-FFF2-40B4-BE49-F238E27FC236}">
                      <a16:creationId xmlns:a16="http://schemas.microsoft.com/office/drawing/2014/main" id="{FC93FA61-5ED0-1E98-7ADC-BB9B71C8C373}"/>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89" name="Line 398">
                  <a:extLst>
                    <a:ext uri="{FF2B5EF4-FFF2-40B4-BE49-F238E27FC236}">
                      <a16:creationId xmlns:a16="http://schemas.microsoft.com/office/drawing/2014/main" id="{883E5276-A89A-4079-5361-1CF0364B7BB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5" name="Group 1524">
                <a:extLst>
                  <a:ext uri="{FF2B5EF4-FFF2-40B4-BE49-F238E27FC236}">
                    <a16:creationId xmlns:a16="http://schemas.microsoft.com/office/drawing/2014/main" id="{A3634617-4A6B-E0C3-F99E-D659E9A81729}"/>
                  </a:ext>
                </a:extLst>
              </p:cNvPr>
              <p:cNvGrpSpPr/>
              <p:nvPr/>
            </p:nvGrpSpPr>
            <p:grpSpPr>
              <a:xfrm>
                <a:off x="2629374" y="2777976"/>
                <a:ext cx="91440" cy="91440"/>
                <a:chOff x="10032216" y="2703458"/>
                <a:chExt cx="91440" cy="91440"/>
              </a:xfrm>
            </p:grpSpPr>
            <p:sp>
              <p:nvSpPr>
                <p:cNvPr id="1586" name="Line 397">
                  <a:extLst>
                    <a:ext uri="{FF2B5EF4-FFF2-40B4-BE49-F238E27FC236}">
                      <a16:creationId xmlns:a16="http://schemas.microsoft.com/office/drawing/2014/main" id="{590AAE65-9783-8F6F-5519-8A1DFACE272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87" name="Line 398">
                  <a:extLst>
                    <a:ext uri="{FF2B5EF4-FFF2-40B4-BE49-F238E27FC236}">
                      <a16:creationId xmlns:a16="http://schemas.microsoft.com/office/drawing/2014/main" id="{4390E2C5-73CC-26B0-021D-31805B13891E}"/>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6" name="Group 1525">
                <a:extLst>
                  <a:ext uri="{FF2B5EF4-FFF2-40B4-BE49-F238E27FC236}">
                    <a16:creationId xmlns:a16="http://schemas.microsoft.com/office/drawing/2014/main" id="{BD3076F9-4EB4-74DD-BE72-A22F6AF53F11}"/>
                  </a:ext>
                </a:extLst>
              </p:cNvPr>
              <p:cNvGrpSpPr/>
              <p:nvPr/>
            </p:nvGrpSpPr>
            <p:grpSpPr>
              <a:xfrm>
                <a:off x="2491794" y="2713239"/>
                <a:ext cx="91440" cy="91440"/>
                <a:chOff x="10032216" y="2703458"/>
                <a:chExt cx="91440" cy="91440"/>
              </a:xfrm>
            </p:grpSpPr>
            <p:sp>
              <p:nvSpPr>
                <p:cNvPr id="1584" name="Line 397">
                  <a:extLst>
                    <a:ext uri="{FF2B5EF4-FFF2-40B4-BE49-F238E27FC236}">
                      <a16:creationId xmlns:a16="http://schemas.microsoft.com/office/drawing/2014/main" id="{AF9BF95D-E95D-D861-A8F8-164C842F5A9C}"/>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85" name="Line 398">
                  <a:extLst>
                    <a:ext uri="{FF2B5EF4-FFF2-40B4-BE49-F238E27FC236}">
                      <a16:creationId xmlns:a16="http://schemas.microsoft.com/office/drawing/2014/main" id="{E25942A4-DED8-015C-A118-4C6AC7F41607}"/>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7" name="Group 1526">
                <a:extLst>
                  <a:ext uri="{FF2B5EF4-FFF2-40B4-BE49-F238E27FC236}">
                    <a16:creationId xmlns:a16="http://schemas.microsoft.com/office/drawing/2014/main" id="{5867868E-212A-BF8E-CD2B-2F93FA3BF213}"/>
                  </a:ext>
                </a:extLst>
              </p:cNvPr>
              <p:cNvGrpSpPr/>
              <p:nvPr/>
            </p:nvGrpSpPr>
            <p:grpSpPr>
              <a:xfrm>
                <a:off x="2464837" y="2698171"/>
                <a:ext cx="91440" cy="91440"/>
                <a:chOff x="10032216" y="2703458"/>
                <a:chExt cx="91440" cy="91440"/>
              </a:xfrm>
            </p:grpSpPr>
            <p:sp>
              <p:nvSpPr>
                <p:cNvPr id="1582" name="Line 397">
                  <a:extLst>
                    <a:ext uri="{FF2B5EF4-FFF2-40B4-BE49-F238E27FC236}">
                      <a16:creationId xmlns:a16="http://schemas.microsoft.com/office/drawing/2014/main" id="{0F11FC6C-9B99-9CE4-465A-1F26A978489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83" name="Line 398">
                  <a:extLst>
                    <a:ext uri="{FF2B5EF4-FFF2-40B4-BE49-F238E27FC236}">
                      <a16:creationId xmlns:a16="http://schemas.microsoft.com/office/drawing/2014/main" id="{6E32E56A-A450-F80E-39E9-934F4ECCE057}"/>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8" name="Group 1527">
                <a:extLst>
                  <a:ext uri="{FF2B5EF4-FFF2-40B4-BE49-F238E27FC236}">
                    <a16:creationId xmlns:a16="http://schemas.microsoft.com/office/drawing/2014/main" id="{2418CF1F-E0E3-62D4-54C0-9CEE5AC18CB3}"/>
                  </a:ext>
                </a:extLst>
              </p:cNvPr>
              <p:cNvGrpSpPr/>
              <p:nvPr/>
            </p:nvGrpSpPr>
            <p:grpSpPr>
              <a:xfrm>
                <a:off x="2394169" y="2603200"/>
                <a:ext cx="91440" cy="91440"/>
                <a:chOff x="10032216" y="2703458"/>
                <a:chExt cx="91440" cy="91440"/>
              </a:xfrm>
            </p:grpSpPr>
            <p:sp>
              <p:nvSpPr>
                <p:cNvPr id="1580" name="Line 397">
                  <a:extLst>
                    <a:ext uri="{FF2B5EF4-FFF2-40B4-BE49-F238E27FC236}">
                      <a16:creationId xmlns:a16="http://schemas.microsoft.com/office/drawing/2014/main" id="{21DF4911-A859-1EA8-FE43-0844EE0EA7CA}"/>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81" name="Line 398">
                  <a:extLst>
                    <a:ext uri="{FF2B5EF4-FFF2-40B4-BE49-F238E27FC236}">
                      <a16:creationId xmlns:a16="http://schemas.microsoft.com/office/drawing/2014/main" id="{11CFBD87-4068-2A81-4B3C-2642236F95E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29" name="Group 1528">
                <a:extLst>
                  <a:ext uri="{FF2B5EF4-FFF2-40B4-BE49-F238E27FC236}">
                    <a16:creationId xmlns:a16="http://schemas.microsoft.com/office/drawing/2014/main" id="{D2BBB61C-E2BA-5ADD-9CBC-1F5C4C38ADB4}"/>
                  </a:ext>
                </a:extLst>
              </p:cNvPr>
              <p:cNvGrpSpPr/>
              <p:nvPr/>
            </p:nvGrpSpPr>
            <p:grpSpPr>
              <a:xfrm>
                <a:off x="2383753" y="2578360"/>
                <a:ext cx="91440" cy="91440"/>
                <a:chOff x="10032216" y="2703458"/>
                <a:chExt cx="91440" cy="91440"/>
              </a:xfrm>
            </p:grpSpPr>
            <p:sp>
              <p:nvSpPr>
                <p:cNvPr id="1578" name="Line 397">
                  <a:extLst>
                    <a:ext uri="{FF2B5EF4-FFF2-40B4-BE49-F238E27FC236}">
                      <a16:creationId xmlns:a16="http://schemas.microsoft.com/office/drawing/2014/main" id="{5A511BA7-E0B8-2134-DB92-467BFB049267}"/>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79" name="Line 398">
                  <a:extLst>
                    <a:ext uri="{FF2B5EF4-FFF2-40B4-BE49-F238E27FC236}">
                      <a16:creationId xmlns:a16="http://schemas.microsoft.com/office/drawing/2014/main" id="{2ED6EACF-E5FD-8D7D-095C-CE60CB9643E1}"/>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0" name="Group 1529">
                <a:extLst>
                  <a:ext uri="{FF2B5EF4-FFF2-40B4-BE49-F238E27FC236}">
                    <a16:creationId xmlns:a16="http://schemas.microsoft.com/office/drawing/2014/main" id="{989F16C0-A1C5-ECE0-7B38-70E4605D3F0C}"/>
                  </a:ext>
                </a:extLst>
              </p:cNvPr>
              <p:cNvGrpSpPr/>
              <p:nvPr/>
            </p:nvGrpSpPr>
            <p:grpSpPr>
              <a:xfrm>
                <a:off x="2155455" y="2407734"/>
                <a:ext cx="91440" cy="91440"/>
                <a:chOff x="10032216" y="2703458"/>
                <a:chExt cx="91440" cy="91440"/>
              </a:xfrm>
            </p:grpSpPr>
            <p:sp>
              <p:nvSpPr>
                <p:cNvPr id="1576" name="Line 397">
                  <a:extLst>
                    <a:ext uri="{FF2B5EF4-FFF2-40B4-BE49-F238E27FC236}">
                      <a16:creationId xmlns:a16="http://schemas.microsoft.com/office/drawing/2014/main" id="{1BEB844F-0B62-8A15-ADF1-C4A68396025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77" name="Line 398">
                  <a:extLst>
                    <a:ext uri="{FF2B5EF4-FFF2-40B4-BE49-F238E27FC236}">
                      <a16:creationId xmlns:a16="http://schemas.microsoft.com/office/drawing/2014/main" id="{ADC76948-CFBB-83EC-7EB1-37BCAF71407B}"/>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1" name="Group 1530">
                <a:extLst>
                  <a:ext uri="{FF2B5EF4-FFF2-40B4-BE49-F238E27FC236}">
                    <a16:creationId xmlns:a16="http://schemas.microsoft.com/office/drawing/2014/main" id="{9B9E33F7-BCD2-8115-951D-A06B1FF1477C}"/>
                  </a:ext>
                </a:extLst>
              </p:cNvPr>
              <p:cNvGrpSpPr/>
              <p:nvPr/>
            </p:nvGrpSpPr>
            <p:grpSpPr>
              <a:xfrm>
                <a:off x="2203095" y="2407734"/>
                <a:ext cx="91440" cy="91440"/>
                <a:chOff x="10032216" y="2703458"/>
                <a:chExt cx="91440" cy="91440"/>
              </a:xfrm>
            </p:grpSpPr>
            <p:sp>
              <p:nvSpPr>
                <p:cNvPr id="1574" name="Line 397">
                  <a:extLst>
                    <a:ext uri="{FF2B5EF4-FFF2-40B4-BE49-F238E27FC236}">
                      <a16:creationId xmlns:a16="http://schemas.microsoft.com/office/drawing/2014/main" id="{10043DE2-9EB1-F697-CA9C-92475B71D30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75" name="Line 398">
                  <a:extLst>
                    <a:ext uri="{FF2B5EF4-FFF2-40B4-BE49-F238E27FC236}">
                      <a16:creationId xmlns:a16="http://schemas.microsoft.com/office/drawing/2014/main" id="{4E1A5DAD-5046-AE5D-45C3-B9604C3DF3C0}"/>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2" name="Group 1531">
                <a:extLst>
                  <a:ext uri="{FF2B5EF4-FFF2-40B4-BE49-F238E27FC236}">
                    <a16:creationId xmlns:a16="http://schemas.microsoft.com/office/drawing/2014/main" id="{F5F27C76-F299-05CC-FB9F-669D9CFC510D}"/>
                  </a:ext>
                </a:extLst>
              </p:cNvPr>
              <p:cNvGrpSpPr/>
              <p:nvPr/>
            </p:nvGrpSpPr>
            <p:grpSpPr>
              <a:xfrm>
                <a:off x="2325702" y="2448178"/>
                <a:ext cx="91440" cy="91440"/>
                <a:chOff x="10032216" y="2703458"/>
                <a:chExt cx="91440" cy="91440"/>
              </a:xfrm>
            </p:grpSpPr>
            <p:sp>
              <p:nvSpPr>
                <p:cNvPr id="1572" name="Line 397">
                  <a:extLst>
                    <a:ext uri="{FF2B5EF4-FFF2-40B4-BE49-F238E27FC236}">
                      <a16:creationId xmlns:a16="http://schemas.microsoft.com/office/drawing/2014/main" id="{26E27DAB-A639-1C9E-C04A-02AA803CB69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73" name="Line 398">
                  <a:extLst>
                    <a:ext uri="{FF2B5EF4-FFF2-40B4-BE49-F238E27FC236}">
                      <a16:creationId xmlns:a16="http://schemas.microsoft.com/office/drawing/2014/main" id="{1B95D148-5FB0-D669-DCE9-B03170181DC5}"/>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3" name="Group 1532">
                <a:extLst>
                  <a:ext uri="{FF2B5EF4-FFF2-40B4-BE49-F238E27FC236}">
                    <a16:creationId xmlns:a16="http://schemas.microsoft.com/office/drawing/2014/main" id="{3D0E6C0F-AF52-DA99-CD0D-D7AD93002BBE}"/>
                  </a:ext>
                </a:extLst>
              </p:cNvPr>
              <p:cNvGrpSpPr/>
              <p:nvPr/>
            </p:nvGrpSpPr>
            <p:grpSpPr>
              <a:xfrm>
                <a:off x="2334309" y="2460809"/>
                <a:ext cx="91440" cy="91440"/>
                <a:chOff x="10032216" y="2703458"/>
                <a:chExt cx="91440" cy="91440"/>
              </a:xfrm>
            </p:grpSpPr>
            <p:sp>
              <p:nvSpPr>
                <p:cNvPr id="1570" name="Line 397">
                  <a:extLst>
                    <a:ext uri="{FF2B5EF4-FFF2-40B4-BE49-F238E27FC236}">
                      <a16:creationId xmlns:a16="http://schemas.microsoft.com/office/drawing/2014/main" id="{A88DDE05-4EA7-3C92-186F-8B8722EC1E93}"/>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71" name="Line 398">
                  <a:extLst>
                    <a:ext uri="{FF2B5EF4-FFF2-40B4-BE49-F238E27FC236}">
                      <a16:creationId xmlns:a16="http://schemas.microsoft.com/office/drawing/2014/main" id="{CF68A1EA-AC65-C067-DF65-057926E88F34}"/>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4" name="Group 1533">
                <a:extLst>
                  <a:ext uri="{FF2B5EF4-FFF2-40B4-BE49-F238E27FC236}">
                    <a16:creationId xmlns:a16="http://schemas.microsoft.com/office/drawing/2014/main" id="{F404318B-C94C-05EA-153C-49BE3C34E707}"/>
                  </a:ext>
                </a:extLst>
              </p:cNvPr>
              <p:cNvGrpSpPr/>
              <p:nvPr/>
            </p:nvGrpSpPr>
            <p:grpSpPr>
              <a:xfrm>
                <a:off x="2346798" y="2472976"/>
                <a:ext cx="91440" cy="91440"/>
                <a:chOff x="10032216" y="2703458"/>
                <a:chExt cx="91440" cy="91440"/>
              </a:xfrm>
            </p:grpSpPr>
            <p:sp>
              <p:nvSpPr>
                <p:cNvPr id="1568" name="Line 397">
                  <a:extLst>
                    <a:ext uri="{FF2B5EF4-FFF2-40B4-BE49-F238E27FC236}">
                      <a16:creationId xmlns:a16="http://schemas.microsoft.com/office/drawing/2014/main" id="{8B5BD866-5930-B012-A2F3-4618AA99A20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69" name="Line 398">
                  <a:extLst>
                    <a:ext uri="{FF2B5EF4-FFF2-40B4-BE49-F238E27FC236}">
                      <a16:creationId xmlns:a16="http://schemas.microsoft.com/office/drawing/2014/main" id="{FECC2A31-66C3-0428-566B-2944A172517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5" name="Group 1534">
                <a:extLst>
                  <a:ext uri="{FF2B5EF4-FFF2-40B4-BE49-F238E27FC236}">
                    <a16:creationId xmlns:a16="http://schemas.microsoft.com/office/drawing/2014/main" id="{6A036E56-699B-D315-069F-E7BB5A0F9B56}"/>
                  </a:ext>
                </a:extLst>
              </p:cNvPr>
              <p:cNvGrpSpPr/>
              <p:nvPr/>
            </p:nvGrpSpPr>
            <p:grpSpPr>
              <a:xfrm>
                <a:off x="2346798" y="2474177"/>
                <a:ext cx="91440" cy="91440"/>
                <a:chOff x="10032216" y="2703458"/>
                <a:chExt cx="91440" cy="91440"/>
              </a:xfrm>
            </p:grpSpPr>
            <p:sp>
              <p:nvSpPr>
                <p:cNvPr id="1566" name="Line 397">
                  <a:extLst>
                    <a:ext uri="{FF2B5EF4-FFF2-40B4-BE49-F238E27FC236}">
                      <a16:creationId xmlns:a16="http://schemas.microsoft.com/office/drawing/2014/main" id="{0C346DCD-16D2-257A-DF02-009F3641DE38}"/>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67" name="Line 398">
                  <a:extLst>
                    <a:ext uri="{FF2B5EF4-FFF2-40B4-BE49-F238E27FC236}">
                      <a16:creationId xmlns:a16="http://schemas.microsoft.com/office/drawing/2014/main" id="{2F13E061-53BA-F033-F5FD-50452105B068}"/>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6" name="Group 1535">
                <a:extLst>
                  <a:ext uri="{FF2B5EF4-FFF2-40B4-BE49-F238E27FC236}">
                    <a16:creationId xmlns:a16="http://schemas.microsoft.com/office/drawing/2014/main" id="{4A5760B5-7CF8-846F-872A-84B554316B99}"/>
                  </a:ext>
                </a:extLst>
              </p:cNvPr>
              <p:cNvGrpSpPr/>
              <p:nvPr/>
            </p:nvGrpSpPr>
            <p:grpSpPr>
              <a:xfrm>
                <a:off x="2361080" y="2474177"/>
                <a:ext cx="91440" cy="91440"/>
                <a:chOff x="10032216" y="2703458"/>
                <a:chExt cx="91440" cy="91440"/>
              </a:xfrm>
            </p:grpSpPr>
            <p:sp>
              <p:nvSpPr>
                <p:cNvPr id="1564" name="Line 397">
                  <a:extLst>
                    <a:ext uri="{FF2B5EF4-FFF2-40B4-BE49-F238E27FC236}">
                      <a16:creationId xmlns:a16="http://schemas.microsoft.com/office/drawing/2014/main" id="{87E1AE2A-FE3C-EF93-74CB-D301E479161E}"/>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65" name="Line 398">
                  <a:extLst>
                    <a:ext uri="{FF2B5EF4-FFF2-40B4-BE49-F238E27FC236}">
                      <a16:creationId xmlns:a16="http://schemas.microsoft.com/office/drawing/2014/main" id="{D6A4A6F6-F27B-2C7E-08B1-B379AC56040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7" name="Group 1536">
                <a:extLst>
                  <a:ext uri="{FF2B5EF4-FFF2-40B4-BE49-F238E27FC236}">
                    <a16:creationId xmlns:a16="http://schemas.microsoft.com/office/drawing/2014/main" id="{E5F465F7-D1CE-CDA4-7DFA-FCD2E1F538B1}"/>
                  </a:ext>
                </a:extLst>
              </p:cNvPr>
              <p:cNvGrpSpPr/>
              <p:nvPr/>
            </p:nvGrpSpPr>
            <p:grpSpPr>
              <a:xfrm>
                <a:off x="2376061" y="2482530"/>
                <a:ext cx="91440" cy="91440"/>
                <a:chOff x="10032216" y="2703458"/>
                <a:chExt cx="91440" cy="91440"/>
              </a:xfrm>
            </p:grpSpPr>
            <p:sp>
              <p:nvSpPr>
                <p:cNvPr id="1562" name="Line 397">
                  <a:extLst>
                    <a:ext uri="{FF2B5EF4-FFF2-40B4-BE49-F238E27FC236}">
                      <a16:creationId xmlns:a16="http://schemas.microsoft.com/office/drawing/2014/main" id="{A1AA5BAF-0928-66AF-37BA-C8321CFD4970}"/>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63" name="Line 398">
                  <a:extLst>
                    <a:ext uri="{FF2B5EF4-FFF2-40B4-BE49-F238E27FC236}">
                      <a16:creationId xmlns:a16="http://schemas.microsoft.com/office/drawing/2014/main" id="{44497392-6A3F-BDA5-D278-177B861431F8}"/>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8" name="Group 1537">
                <a:extLst>
                  <a:ext uri="{FF2B5EF4-FFF2-40B4-BE49-F238E27FC236}">
                    <a16:creationId xmlns:a16="http://schemas.microsoft.com/office/drawing/2014/main" id="{9B94403E-1719-C3F0-D73F-47CFBDC0A02B}"/>
                  </a:ext>
                </a:extLst>
              </p:cNvPr>
              <p:cNvGrpSpPr/>
              <p:nvPr/>
            </p:nvGrpSpPr>
            <p:grpSpPr>
              <a:xfrm>
                <a:off x="2050295" y="2286731"/>
                <a:ext cx="91440" cy="91440"/>
                <a:chOff x="10032216" y="2703458"/>
                <a:chExt cx="91440" cy="91440"/>
              </a:xfrm>
            </p:grpSpPr>
            <p:sp>
              <p:nvSpPr>
                <p:cNvPr id="1560" name="Line 397">
                  <a:extLst>
                    <a:ext uri="{FF2B5EF4-FFF2-40B4-BE49-F238E27FC236}">
                      <a16:creationId xmlns:a16="http://schemas.microsoft.com/office/drawing/2014/main" id="{2053BD82-4DDC-5DA7-B829-BA7F9830CB26}"/>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61" name="Line 398">
                  <a:extLst>
                    <a:ext uri="{FF2B5EF4-FFF2-40B4-BE49-F238E27FC236}">
                      <a16:creationId xmlns:a16="http://schemas.microsoft.com/office/drawing/2014/main" id="{8B4F5234-1219-4C2C-A8E3-F9B0BDA2F459}"/>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39" name="Group 1538">
                <a:extLst>
                  <a:ext uri="{FF2B5EF4-FFF2-40B4-BE49-F238E27FC236}">
                    <a16:creationId xmlns:a16="http://schemas.microsoft.com/office/drawing/2014/main" id="{50849EAA-E0B7-E7FF-3331-9DF1F4211B6B}"/>
                  </a:ext>
                </a:extLst>
              </p:cNvPr>
              <p:cNvGrpSpPr/>
              <p:nvPr/>
            </p:nvGrpSpPr>
            <p:grpSpPr>
              <a:xfrm>
                <a:off x="1999834" y="2105404"/>
                <a:ext cx="91440" cy="91440"/>
                <a:chOff x="10032216" y="2703458"/>
                <a:chExt cx="91440" cy="91440"/>
              </a:xfrm>
            </p:grpSpPr>
            <p:sp>
              <p:nvSpPr>
                <p:cNvPr id="1558" name="Line 397">
                  <a:extLst>
                    <a:ext uri="{FF2B5EF4-FFF2-40B4-BE49-F238E27FC236}">
                      <a16:creationId xmlns:a16="http://schemas.microsoft.com/office/drawing/2014/main" id="{308952DE-5813-9A93-C80A-E8B867F014CA}"/>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59" name="Line 398">
                  <a:extLst>
                    <a:ext uri="{FF2B5EF4-FFF2-40B4-BE49-F238E27FC236}">
                      <a16:creationId xmlns:a16="http://schemas.microsoft.com/office/drawing/2014/main" id="{6775074F-217E-316B-59A0-321EA61101BA}"/>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0" name="Group 1539">
                <a:extLst>
                  <a:ext uri="{FF2B5EF4-FFF2-40B4-BE49-F238E27FC236}">
                    <a16:creationId xmlns:a16="http://schemas.microsoft.com/office/drawing/2014/main" id="{F2B22A67-90DB-B113-6442-15BC5D3C2E21}"/>
                  </a:ext>
                </a:extLst>
              </p:cNvPr>
              <p:cNvGrpSpPr/>
              <p:nvPr/>
            </p:nvGrpSpPr>
            <p:grpSpPr>
              <a:xfrm>
                <a:off x="1765603" y="1949358"/>
                <a:ext cx="91440" cy="91440"/>
                <a:chOff x="10032216" y="2703458"/>
                <a:chExt cx="91440" cy="91440"/>
              </a:xfrm>
            </p:grpSpPr>
            <p:sp>
              <p:nvSpPr>
                <p:cNvPr id="1556" name="Line 397">
                  <a:extLst>
                    <a:ext uri="{FF2B5EF4-FFF2-40B4-BE49-F238E27FC236}">
                      <a16:creationId xmlns:a16="http://schemas.microsoft.com/office/drawing/2014/main" id="{5F6E9E34-2957-FAD6-CDEB-A582B9AA610E}"/>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57" name="Line 398">
                  <a:extLst>
                    <a:ext uri="{FF2B5EF4-FFF2-40B4-BE49-F238E27FC236}">
                      <a16:creationId xmlns:a16="http://schemas.microsoft.com/office/drawing/2014/main" id="{C69D78F8-D91F-D45B-8E7F-328D58E8DC26}"/>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1" name="Group 1540">
                <a:extLst>
                  <a:ext uri="{FF2B5EF4-FFF2-40B4-BE49-F238E27FC236}">
                    <a16:creationId xmlns:a16="http://schemas.microsoft.com/office/drawing/2014/main" id="{0D87817D-13BB-60B8-B7F0-3EF7D293CF25}"/>
                  </a:ext>
                </a:extLst>
              </p:cNvPr>
              <p:cNvGrpSpPr/>
              <p:nvPr/>
            </p:nvGrpSpPr>
            <p:grpSpPr>
              <a:xfrm>
                <a:off x="1706547" y="1879859"/>
                <a:ext cx="91440" cy="91440"/>
                <a:chOff x="10032216" y="2703458"/>
                <a:chExt cx="91440" cy="91440"/>
              </a:xfrm>
            </p:grpSpPr>
            <p:sp>
              <p:nvSpPr>
                <p:cNvPr id="1554" name="Line 397">
                  <a:extLst>
                    <a:ext uri="{FF2B5EF4-FFF2-40B4-BE49-F238E27FC236}">
                      <a16:creationId xmlns:a16="http://schemas.microsoft.com/office/drawing/2014/main" id="{A4C7AF26-814A-3C49-01B3-896DC1FEB38D}"/>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55" name="Line 398">
                  <a:extLst>
                    <a:ext uri="{FF2B5EF4-FFF2-40B4-BE49-F238E27FC236}">
                      <a16:creationId xmlns:a16="http://schemas.microsoft.com/office/drawing/2014/main" id="{1BBF9A55-467B-1CA5-141F-A62439CFED2F}"/>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2" name="Group 1541">
                <a:extLst>
                  <a:ext uri="{FF2B5EF4-FFF2-40B4-BE49-F238E27FC236}">
                    <a16:creationId xmlns:a16="http://schemas.microsoft.com/office/drawing/2014/main" id="{63144447-58A3-B464-120D-5728A9B8C560}"/>
                  </a:ext>
                </a:extLst>
              </p:cNvPr>
              <p:cNvGrpSpPr/>
              <p:nvPr/>
            </p:nvGrpSpPr>
            <p:grpSpPr>
              <a:xfrm>
                <a:off x="1703032" y="1846219"/>
                <a:ext cx="91440" cy="91440"/>
                <a:chOff x="10032216" y="2703458"/>
                <a:chExt cx="91440" cy="91440"/>
              </a:xfrm>
            </p:grpSpPr>
            <p:sp>
              <p:nvSpPr>
                <p:cNvPr id="1552" name="Line 397">
                  <a:extLst>
                    <a:ext uri="{FF2B5EF4-FFF2-40B4-BE49-F238E27FC236}">
                      <a16:creationId xmlns:a16="http://schemas.microsoft.com/office/drawing/2014/main" id="{354026A0-596F-3A90-E447-631CBE66547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53" name="Line 398">
                  <a:extLst>
                    <a:ext uri="{FF2B5EF4-FFF2-40B4-BE49-F238E27FC236}">
                      <a16:creationId xmlns:a16="http://schemas.microsoft.com/office/drawing/2014/main" id="{170953C0-D0D8-5ED9-AF0E-63D9A3C80F6B}"/>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3" name="Group 1542">
                <a:extLst>
                  <a:ext uri="{FF2B5EF4-FFF2-40B4-BE49-F238E27FC236}">
                    <a16:creationId xmlns:a16="http://schemas.microsoft.com/office/drawing/2014/main" id="{B5B5D49C-E42E-9C9A-CAC0-70040D87D151}"/>
                  </a:ext>
                </a:extLst>
              </p:cNvPr>
              <p:cNvGrpSpPr/>
              <p:nvPr/>
            </p:nvGrpSpPr>
            <p:grpSpPr>
              <a:xfrm>
                <a:off x="1674376" y="1764189"/>
                <a:ext cx="91440" cy="91440"/>
                <a:chOff x="10032216" y="2703458"/>
                <a:chExt cx="91440" cy="91440"/>
              </a:xfrm>
            </p:grpSpPr>
            <p:sp>
              <p:nvSpPr>
                <p:cNvPr id="1550" name="Line 397">
                  <a:extLst>
                    <a:ext uri="{FF2B5EF4-FFF2-40B4-BE49-F238E27FC236}">
                      <a16:creationId xmlns:a16="http://schemas.microsoft.com/office/drawing/2014/main" id="{873A7E8F-6A1D-4DD0-9BFA-12B76F06675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51" name="Line 398">
                  <a:extLst>
                    <a:ext uri="{FF2B5EF4-FFF2-40B4-BE49-F238E27FC236}">
                      <a16:creationId xmlns:a16="http://schemas.microsoft.com/office/drawing/2014/main" id="{5DCFCEBD-F06D-398F-2101-96B132393A5C}"/>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4" name="Group 1543">
                <a:extLst>
                  <a:ext uri="{FF2B5EF4-FFF2-40B4-BE49-F238E27FC236}">
                    <a16:creationId xmlns:a16="http://schemas.microsoft.com/office/drawing/2014/main" id="{82ACA982-CEFD-B1F6-4D52-DAE29FA38E86}"/>
                  </a:ext>
                </a:extLst>
              </p:cNvPr>
              <p:cNvGrpSpPr/>
              <p:nvPr/>
            </p:nvGrpSpPr>
            <p:grpSpPr>
              <a:xfrm>
                <a:off x="1662519" y="1715120"/>
                <a:ext cx="91440" cy="91440"/>
                <a:chOff x="10032216" y="2703458"/>
                <a:chExt cx="91440" cy="91440"/>
              </a:xfrm>
            </p:grpSpPr>
            <p:sp>
              <p:nvSpPr>
                <p:cNvPr id="1548" name="Line 397">
                  <a:extLst>
                    <a:ext uri="{FF2B5EF4-FFF2-40B4-BE49-F238E27FC236}">
                      <a16:creationId xmlns:a16="http://schemas.microsoft.com/office/drawing/2014/main" id="{3EA96413-A3D7-B94F-981D-15A0AB32315D}"/>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49" name="Line 398">
                  <a:extLst>
                    <a:ext uri="{FF2B5EF4-FFF2-40B4-BE49-F238E27FC236}">
                      <a16:creationId xmlns:a16="http://schemas.microsoft.com/office/drawing/2014/main" id="{4BF15C72-82DF-267C-40D4-F908BF35546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545" name="Group 1544">
                <a:extLst>
                  <a:ext uri="{FF2B5EF4-FFF2-40B4-BE49-F238E27FC236}">
                    <a16:creationId xmlns:a16="http://schemas.microsoft.com/office/drawing/2014/main" id="{10E59FB2-A79E-A572-4BF9-60CADF98DDF9}"/>
                  </a:ext>
                </a:extLst>
              </p:cNvPr>
              <p:cNvGrpSpPr/>
              <p:nvPr/>
            </p:nvGrpSpPr>
            <p:grpSpPr>
              <a:xfrm>
                <a:off x="1577807" y="1582435"/>
                <a:ext cx="91440" cy="91440"/>
                <a:chOff x="10032216" y="2703458"/>
                <a:chExt cx="91440" cy="91440"/>
              </a:xfrm>
            </p:grpSpPr>
            <p:sp>
              <p:nvSpPr>
                <p:cNvPr id="1546" name="Line 397">
                  <a:extLst>
                    <a:ext uri="{FF2B5EF4-FFF2-40B4-BE49-F238E27FC236}">
                      <a16:creationId xmlns:a16="http://schemas.microsoft.com/office/drawing/2014/main" id="{8E83CDF4-310E-93CE-C677-F23A5DD5F53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547" name="Line 398">
                  <a:extLst>
                    <a:ext uri="{FF2B5EF4-FFF2-40B4-BE49-F238E27FC236}">
                      <a16:creationId xmlns:a16="http://schemas.microsoft.com/office/drawing/2014/main" id="{F0AE8AB2-6BB8-6620-8CE4-FA5F6EFEF8BB}"/>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grpSp>
          <p:nvGrpSpPr>
            <p:cNvPr id="1419" name="Group 1418">
              <a:extLst>
                <a:ext uri="{FF2B5EF4-FFF2-40B4-BE49-F238E27FC236}">
                  <a16:creationId xmlns:a16="http://schemas.microsoft.com/office/drawing/2014/main" id="{B891078C-C932-7B73-6E93-6CBEFCC69D4D}"/>
                </a:ext>
              </a:extLst>
            </p:cNvPr>
            <p:cNvGrpSpPr/>
            <p:nvPr/>
          </p:nvGrpSpPr>
          <p:grpSpPr>
            <a:xfrm>
              <a:off x="1359714" y="1526201"/>
              <a:ext cx="3989939" cy="2685795"/>
              <a:chOff x="1359714" y="1526201"/>
              <a:chExt cx="3989939" cy="2685795"/>
            </a:xfrm>
          </p:grpSpPr>
          <p:sp>
            <p:nvSpPr>
              <p:cNvPr id="1420" name="Freeform 1418">
                <a:extLst>
                  <a:ext uri="{FF2B5EF4-FFF2-40B4-BE49-F238E27FC236}">
                    <a16:creationId xmlns:a16="http://schemas.microsoft.com/office/drawing/2014/main" id="{96B0A658-3B20-F5DE-9CFF-4915D5435188}"/>
                  </a:ext>
                </a:extLst>
              </p:cNvPr>
              <p:cNvSpPr/>
              <p:nvPr/>
            </p:nvSpPr>
            <p:spPr>
              <a:xfrm>
                <a:off x="1408590" y="1587668"/>
                <a:ext cx="3941063" cy="2624328"/>
              </a:xfrm>
              <a:custGeom>
                <a:avLst/>
                <a:gdLst>
                  <a:gd name="connsiteX0" fmla="*/ 3923908 w 3923908"/>
                  <a:gd name="connsiteY0" fmla="*/ 2612419 h 2612419"/>
                  <a:gd name="connsiteX1" fmla="*/ 3923908 w 3923908"/>
                  <a:gd name="connsiteY1" fmla="*/ 2396714 h 2612419"/>
                  <a:gd name="connsiteX2" fmla="*/ 3279256 w 3923908"/>
                  <a:gd name="connsiteY2" fmla="*/ 2396714 h 2612419"/>
                  <a:gd name="connsiteX3" fmla="*/ 3279256 w 3923908"/>
                  <a:gd name="connsiteY3" fmla="*/ 2357506 h 2612419"/>
                  <a:gd name="connsiteX4" fmla="*/ 3216814 w 3923908"/>
                  <a:gd name="connsiteY4" fmla="*/ 2357506 h 2612419"/>
                  <a:gd name="connsiteX5" fmla="*/ 3216814 w 3923908"/>
                  <a:gd name="connsiteY5" fmla="*/ 2307834 h 2612419"/>
                  <a:gd name="connsiteX6" fmla="*/ 2672525 w 3923908"/>
                  <a:gd name="connsiteY6" fmla="*/ 2307834 h 2612419"/>
                  <a:gd name="connsiteX7" fmla="*/ 2672525 w 3923908"/>
                  <a:gd name="connsiteY7" fmla="*/ 2281864 h 2612419"/>
                  <a:gd name="connsiteX8" fmla="*/ 2371308 w 3923908"/>
                  <a:gd name="connsiteY8" fmla="*/ 2281864 h 2612419"/>
                  <a:gd name="connsiteX9" fmla="*/ 2371308 w 3923908"/>
                  <a:gd name="connsiteY9" fmla="*/ 2253498 h 2612419"/>
                  <a:gd name="connsiteX10" fmla="*/ 2356898 w 3923908"/>
                  <a:gd name="connsiteY10" fmla="*/ 2253498 h 2612419"/>
                  <a:gd name="connsiteX11" fmla="*/ 2356898 w 3923908"/>
                  <a:gd name="connsiteY11" fmla="*/ 2241900 h 2612419"/>
                  <a:gd name="connsiteX12" fmla="*/ 2343247 w 3923908"/>
                  <a:gd name="connsiteY12" fmla="*/ 2241900 h 2612419"/>
                  <a:gd name="connsiteX13" fmla="*/ 2343247 w 3923908"/>
                  <a:gd name="connsiteY13" fmla="*/ 2217695 h 2612419"/>
                  <a:gd name="connsiteX14" fmla="*/ 2329595 w 3923908"/>
                  <a:gd name="connsiteY14" fmla="*/ 2217695 h 2612419"/>
                  <a:gd name="connsiteX15" fmla="*/ 2329595 w 3923908"/>
                  <a:gd name="connsiteY15" fmla="*/ 2194624 h 2612419"/>
                  <a:gd name="connsiteX16" fmla="*/ 2154781 w 3923908"/>
                  <a:gd name="connsiteY16" fmla="*/ 2194624 h 2612419"/>
                  <a:gd name="connsiteX17" fmla="*/ 2154781 w 3923908"/>
                  <a:gd name="connsiteY17" fmla="*/ 2181008 h 2612419"/>
                  <a:gd name="connsiteX18" fmla="*/ 2104220 w 3923908"/>
                  <a:gd name="connsiteY18" fmla="*/ 2181008 h 2612419"/>
                  <a:gd name="connsiteX19" fmla="*/ 2104220 w 3923908"/>
                  <a:gd name="connsiteY19" fmla="*/ 2154786 h 2612419"/>
                  <a:gd name="connsiteX20" fmla="*/ 2053659 w 3923908"/>
                  <a:gd name="connsiteY20" fmla="*/ 2154786 h 2612419"/>
                  <a:gd name="connsiteX21" fmla="*/ 2053659 w 3923908"/>
                  <a:gd name="connsiteY21" fmla="*/ 2144322 h 2612419"/>
                  <a:gd name="connsiteX22" fmla="*/ 2041019 w 3923908"/>
                  <a:gd name="connsiteY22" fmla="*/ 2144322 h 2612419"/>
                  <a:gd name="connsiteX23" fmla="*/ 2041019 w 3923908"/>
                  <a:gd name="connsiteY23" fmla="*/ 2106501 h 2612419"/>
                  <a:gd name="connsiteX24" fmla="*/ 2004109 w 3923908"/>
                  <a:gd name="connsiteY24" fmla="*/ 2106501 h 2612419"/>
                  <a:gd name="connsiteX25" fmla="*/ 2004109 w 3923908"/>
                  <a:gd name="connsiteY25" fmla="*/ 2066537 h 2612419"/>
                  <a:gd name="connsiteX26" fmla="*/ 1787076 w 3923908"/>
                  <a:gd name="connsiteY26" fmla="*/ 2066537 h 2612419"/>
                  <a:gd name="connsiteX27" fmla="*/ 1787076 w 3923908"/>
                  <a:gd name="connsiteY27" fmla="*/ 2056073 h 2612419"/>
                  <a:gd name="connsiteX28" fmla="*/ 1749156 w 3923908"/>
                  <a:gd name="connsiteY28" fmla="*/ 2056073 h 2612419"/>
                  <a:gd name="connsiteX29" fmla="*/ 1749156 w 3923908"/>
                  <a:gd name="connsiteY29" fmla="*/ 2004636 h 2612419"/>
                  <a:gd name="connsiteX30" fmla="*/ 1714395 w 3923908"/>
                  <a:gd name="connsiteY30" fmla="*/ 2004636 h 2612419"/>
                  <a:gd name="connsiteX31" fmla="*/ 1714395 w 3923908"/>
                  <a:gd name="connsiteY31" fmla="*/ 1964672 h 2612419"/>
                  <a:gd name="connsiteX32" fmla="*/ 1699606 w 3923908"/>
                  <a:gd name="connsiteY32" fmla="*/ 1964672 h 2612419"/>
                  <a:gd name="connsiteX33" fmla="*/ 1699606 w 3923908"/>
                  <a:gd name="connsiteY33" fmla="*/ 1928994 h 2612419"/>
                  <a:gd name="connsiteX34" fmla="*/ 1659537 w 3923908"/>
                  <a:gd name="connsiteY34" fmla="*/ 1928994 h 2612419"/>
                  <a:gd name="connsiteX35" fmla="*/ 1659537 w 3923908"/>
                  <a:gd name="connsiteY35" fmla="*/ 1918531 h 2612419"/>
                  <a:gd name="connsiteX36" fmla="*/ 1624776 w 3923908"/>
                  <a:gd name="connsiteY36" fmla="*/ 1918531 h 2612419"/>
                  <a:gd name="connsiteX37" fmla="*/ 1624776 w 3923908"/>
                  <a:gd name="connsiteY37" fmla="*/ 1903780 h 2612419"/>
                  <a:gd name="connsiteX38" fmla="*/ 1521505 w 3923908"/>
                  <a:gd name="connsiteY38" fmla="*/ 1903780 h 2612419"/>
                  <a:gd name="connsiteX39" fmla="*/ 1521505 w 3923908"/>
                  <a:gd name="connsiteY39" fmla="*/ 1889787 h 2612419"/>
                  <a:gd name="connsiteX40" fmla="*/ 1510255 w 3923908"/>
                  <a:gd name="connsiteY40" fmla="*/ 1889787 h 2612419"/>
                  <a:gd name="connsiteX41" fmla="*/ 1510255 w 3923908"/>
                  <a:gd name="connsiteY41" fmla="*/ 1878567 h 2612419"/>
                  <a:gd name="connsiteX42" fmla="*/ 1496857 w 3923908"/>
                  <a:gd name="connsiteY42" fmla="*/ 1878567 h 2612419"/>
                  <a:gd name="connsiteX43" fmla="*/ 1496857 w 3923908"/>
                  <a:gd name="connsiteY43" fmla="*/ 1868103 h 2612419"/>
                  <a:gd name="connsiteX44" fmla="*/ 1447054 w 3923908"/>
                  <a:gd name="connsiteY44" fmla="*/ 1868103 h 2612419"/>
                  <a:gd name="connsiteX45" fmla="*/ 1447054 w 3923908"/>
                  <a:gd name="connsiteY45" fmla="*/ 1842132 h 2612419"/>
                  <a:gd name="connsiteX46" fmla="*/ 1419625 w 3923908"/>
                  <a:gd name="connsiteY46" fmla="*/ 1842132 h 2612419"/>
                  <a:gd name="connsiteX47" fmla="*/ 1419625 w 3923908"/>
                  <a:gd name="connsiteY47" fmla="*/ 1827382 h 2612419"/>
                  <a:gd name="connsiteX48" fmla="*/ 1406985 w 3923908"/>
                  <a:gd name="connsiteY48" fmla="*/ 1827382 h 2612419"/>
                  <a:gd name="connsiteX49" fmla="*/ 1406985 w 3923908"/>
                  <a:gd name="connsiteY49" fmla="*/ 1816918 h 2612419"/>
                  <a:gd name="connsiteX50" fmla="*/ 1381704 w 3923908"/>
                  <a:gd name="connsiteY50" fmla="*/ 1816918 h 2612419"/>
                  <a:gd name="connsiteX51" fmla="*/ 1381704 w 3923908"/>
                  <a:gd name="connsiteY51" fmla="*/ 1786788 h 2612419"/>
                  <a:gd name="connsiteX52" fmla="*/ 1369064 w 3923908"/>
                  <a:gd name="connsiteY52" fmla="*/ 1786788 h 2612419"/>
                  <a:gd name="connsiteX53" fmla="*/ 1369064 w 3923908"/>
                  <a:gd name="connsiteY53" fmla="*/ 1753883 h 2612419"/>
                  <a:gd name="connsiteX54" fmla="*/ 1357182 w 3923908"/>
                  <a:gd name="connsiteY54" fmla="*/ 1753883 h 2612419"/>
                  <a:gd name="connsiteX55" fmla="*/ 1357182 w 3923908"/>
                  <a:gd name="connsiteY55" fmla="*/ 1716819 h 2612419"/>
                  <a:gd name="connsiteX56" fmla="*/ 1334050 w 3923908"/>
                  <a:gd name="connsiteY56" fmla="*/ 1716819 h 2612419"/>
                  <a:gd name="connsiteX57" fmla="*/ 1334050 w 3923908"/>
                  <a:gd name="connsiteY57" fmla="*/ 1661474 h 2612419"/>
                  <a:gd name="connsiteX58" fmla="*/ 1319261 w 3923908"/>
                  <a:gd name="connsiteY58" fmla="*/ 1661474 h 2612419"/>
                  <a:gd name="connsiteX59" fmla="*/ 1319261 w 3923908"/>
                  <a:gd name="connsiteY59" fmla="*/ 1639790 h 2612419"/>
                  <a:gd name="connsiteX60" fmla="*/ 1256060 w 3923908"/>
                  <a:gd name="connsiteY60" fmla="*/ 1639790 h 2612419"/>
                  <a:gd name="connsiteX61" fmla="*/ 1256060 w 3923908"/>
                  <a:gd name="connsiteY61" fmla="*/ 1625040 h 2612419"/>
                  <a:gd name="connsiteX62" fmla="*/ 1166188 w 3923908"/>
                  <a:gd name="connsiteY62" fmla="*/ 1625040 h 2612419"/>
                  <a:gd name="connsiteX63" fmla="*/ 1166188 w 3923908"/>
                  <a:gd name="connsiteY63" fmla="*/ 1613820 h 2612419"/>
                  <a:gd name="connsiteX64" fmla="*/ 1129658 w 3923908"/>
                  <a:gd name="connsiteY64" fmla="*/ 1613820 h 2612419"/>
                  <a:gd name="connsiteX65" fmla="*/ 1129658 w 3923908"/>
                  <a:gd name="connsiteY65" fmla="*/ 1587850 h 2612419"/>
                  <a:gd name="connsiteX66" fmla="*/ 1114869 w 3923908"/>
                  <a:gd name="connsiteY66" fmla="*/ 1587850 h 2612419"/>
                  <a:gd name="connsiteX67" fmla="*/ 1114869 w 3923908"/>
                  <a:gd name="connsiteY67" fmla="*/ 1575243 h 2612419"/>
                  <a:gd name="connsiteX68" fmla="*/ 1078339 w 3923908"/>
                  <a:gd name="connsiteY68" fmla="*/ 1575243 h 2612419"/>
                  <a:gd name="connsiteX69" fmla="*/ 1078339 w 3923908"/>
                  <a:gd name="connsiteY69" fmla="*/ 1550785 h 2612419"/>
                  <a:gd name="connsiteX70" fmla="*/ 1067089 w 3923908"/>
                  <a:gd name="connsiteY70" fmla="*/ 1550785 h 2612419"/>
                  <a:gd name="connsiteX71" fmla="*/ 1067089 w 3923908"/>
                  <a:gd name="connsiteY71" fmla="*/ 1503131 h 2612419"/>
                  <a:gd name="connsiteX72" fmla="*/ 1027019 w 3923908"/>
                  <a:gd name="connsiteY72" fmla="*/ 1503131 h 2612419"/>
                  <a:gd name="connsiteX73" fmla="*/ 1027019 w 3923908"/>
                  <a:gd name="connsiteY73" fmla="*/ 1435179 h 2612419"/>
                  <a:gd name="connsiteX74" fmla="*/ 1014379 w 3923908"/>
                  <a:gd name="connsiteY74" fmla="*/ 1435179 h 2612419"/>
                  <a:gd name="connsiteX75" fmla="*/ 1014379 w 3923908"/>
                  <a:gd name="connsiteY75" fmla="*/ 1412739 h 2612419"/>
                  <a:gd name="connsiteX76" fmla="*/ 991247 w 3923908"/>
                  <a:gd name="connsiteY76" fmla="*/ 1412739 h 2612419"/>
                  <a:gd name="connsiteX77" fmla="*/ 991247 w 3923908"/>
                  <a:gd name="connsiteY77" fmla="*/ 1386768 h 2612419"/>
                  <a:gd name="connsiteX78" fmla="*/ 970897 w 3923908"/>
                  <a:gd name="connsiteY78" fmla="*/ 1386768 h 2612419"/>
                  <a:gd name="connsiteX79" fmla="*/ 970897 w 3923908"/>
                  <a:gd name="connsiteY79" fmla="*/ 1337097 h 2612419"/>
                  <a:gd name="connsiteX80" fmla="*/ 952695 w 3923908"/>
                  <a:gd name="connsiteY80" fmla="*/ 1337097 h 2612419"/>
                  <a:gd name="connsiteX81" fmla="*/ 952695 w 3923908"/>
                  <a:gd name="connsiteY81" fmla="*/ 1323733 h 2612419"/>
                  <a:gd name="connsiteX82" fmla="*/ 916164 w 3923908"/>
                  <a:gd name="connsiteY82" fmla="*/ 1323733 h 2612419"/>
                  <a:gd name="connsiteX83" fmla="*/ 916164 w 3923908"/>
                  <a:gd name="connsiteY83" fmla="*/ 1297763 h 2612419"/>
                  <a:gd name="connsiteX84" fmla="*/ 890125 w 3923908"/>
                  <a:gd name="connsiteY84" fmla="*/ 1297763 h 2612419"/>
                  <a:gd name="connsiteX85" fmla="*/ 890125 w 3923908"/>
                  <a:gd name="connsiteY85" fmla="*/ 1272549 h 2612419"/>
                  <a:gd name="connsiteX86" fmla="*/ 876727 w 3923908"/>
                  <a:gd name="connsiteY86" fmla="*/ 1272549 h 2612419"/>
                  <a:gd name="connsiteX87" fmla="*/ 876727 w 3923908"/>
                  <a:gd name="connsiteY87" fmla="*/ 1262085 h 2612419"/>
                  <a:gd name="connsiteX88" fmla="*/ 849297 w 3923908"/>
                  <a:gd name="connsiteY88" fmla="*/ 1262085 h 2612419"/>
                  <a:gd name="connsiteX89" fmla="*/ 849297 w 3923908"/>
                  <a:gd name="connsiteY89" fmla="*/ 1248091 h 2612419"/>
                  <a:gd name="connsiteX90" fmla="*/ 824017 w 3923908"/>
                  <a:gd name="connsiteY90" fmla="*/ 1248091 h 2612419"/>
                  <a:gd name="connsiteX91" fmla="*/ 824017 w 3923908"/>
                  <a:gd name="connsiteY91" fmla="*/ 1235484 h 2612419"/>
                  <a:gd name="connsiteX92" fmla="*/ 800127 w 3923908"/>
                  <a:gd name="connsiteY92" fmla="*/ 1235484 h 2612419"/>
                  <a:gd name="connsiteX93" fmla="*/ 800127 w 3923908"/>
                  <a:gd name="connsiteY93" fmla="*/ 1223634 h 2612419"/>
                  <a:gd name="connsiteX94" fmla="*/ 751715 w 3923908"/>
                  <a:gd name="connsiteY94" fmla="*/ 1223634 h 2612419"/>
                  <a:gd name="connsiteX95" fmla="*/ 751715 w 3923908"/>
                  <a:gd name="connsiteY95" fmla="*/ 1198420 h 2612419"/>
                  <a:gd name="connsiteX96" fmla="*/ 736926 w 3923908"/>
                  <a:gd name="connsiteY96" fmla="*/ 1198420 h 2612419"/>
                  <a:gd name="connsiteX97" fmla="*/ 736926 w 3923908"/>
                  <a:gd name="connsiteY97" fmla="*/ 1183670 h 2612419"/>
                  <a:gd name="connsiteX98" fmla="*/ 726434 w 3923908"/>
                  <a:gd name="connsiteY98" fmla="*/ 1183670 h 2612419"/>
                  <a:gd name="connsiteX99" fmla="*/ 726434 w 3923908"/>
                  <a:gd name="connsiteY99" fmla="*/ 1161986 h 2612419"/>
                  <a:gd name="connsiteX100" fmla="*/ 713036 w 3923908"/>
                  <a:gd name="connsiteY100" fmla="*/ 1161986 h 2612419"/>
                  <a:gd name="connsiteX101" fmla="*/ 713036 w 3923908"/>
                  <a:gd name="connsiteY101" fmla="*/ 1131855 h 2612419"/>
                  <a:gd name="connsiteX102" fmla="*/ 699637 w 3923908"/>
                  <a:gd name="connsiteY102" fmla="*/ 1131855 h 2612419"/>
                  <a:gd name="connsiteX103" fmla="*/ 699637 w 3923908"/>
                  <a:gd name="connsiteY103" fmla="*/ 1095799 h 2612419"/>
                  <a:gd name="connsiteX104" fmla="*/ 685986 w 3923908"/>
                  <a:gd name="connsiteY104" fmla="*/ 1095799 h 2612419"/>
                  <a:gd name="connsiteX105" fmla="*/ 685986 w 3923908"/>
                  <a:gd name="connsiteY105" fmla="*/ 1010702 h 2612419"/>
                  <a:gd name="connsiteX106" fmla="*/ 673345 w 3923908"/>
                  <a:gd name="connsiteY106" fmla="*/ 1010702 h 2612419"/>
                  <a:gd name="connsiteX107" fmla="*/ 673345 w 3923908"/>
                  <a:gd name="connsiteY107" fmla="*/ 994943 h 2612419"/>
                  <a:gd name="connsiteX108" fmla="*/ 660705 w 3923908"/>
                  <a:gd name="connsiteY108" fmla="*/ 994943 h 2612419"/>
                  <a:gd name="connsiteX109" fmla="*/ 660705 w 3923908"/>
                  <a:gd name="connsiteY109" fmla="*/ 958131 h 2612419"/>
                  <a:gd name="connsiteX110" fmla="*/ 648065 w 3923908"/>
                  <a:gd name="connsiteY110" fmla="*/ 958131 h 2612419"/>
                  <a:gd name="connsiteX111" fmla="*/ 648065 w 3923908"/>
                  <a:gd name="connsiteY111" fmla="*/ 910855 h 2612419"/>
                  <a:gd name="connsiteX112" fmla="*/ 636436 w 3923908"/>
                  <a:gd name="connsiteY112" fmla="*/ 910855 h 2612419"/>
                  <a:gd name="connsiteX113" fmla="*/ 636436 w 3923908"/>
                  <a:gd name="connsiteY113" fmla="*/ 873034 h 2612419"/>
                  <a:gd name="connsiteX114" fmla="*/ 622784 w 3923908"/>
                  <a:gd name="connsiteY114" fmla="*/ 873034 h 2612419"/>
                  <a:gd name="connsiteX115" fmla="*/ 622784 w 3923908"/>
                  <a:gd name="connsiteY115" fmla="*/ 857275 h 2612419"/>
                  <a:gd name="connsiteX116" fmla="*/ 585875 w 3923908"/>
                  <a:gd name="connsiteY116" fmla="*/ 857275 h 2612419"/>
                  <a:gd name="connsiteX117" fmla="*/ 585875 w 3923908"/>
                  <a:gd name="connsiteY117" fmla="*/ 845676 h 2612419"/>
                  <a:gd name="connsiteX118" fmla="*/ 546943 w 3923908"/>
                  <a:gd name="connsiteY118" fmla="*/ 845676 h 2612419"/>
                  <a:gd name="connsiteX119" fmla="*/ 546943 w 3923908"/>
                  <a:gd name="connsiteY119" fmla="*/ 832061 h 2612419"/>
                  <a:gd name="connsiteX120" fmla="*/ 521663 w 3923908"/>
                  <a:gd name="connsiteY120" fmla="*/ 832061 h 2612419"/>
                  <a:gd name="connsiteX121" fmla="*/ 521663 w 3923908"/>
                  <a:gd name="connsiteY121" fmla="*/ 820463 h 2612419"/>
                  <a:gd name="connsiteX122" fmla="*/ 460610 w 3923908"/>
                  <a:gd name="connsiteY122" fmla="*/ 820463 h 2612419"/>
                  <a:gd name="connsiteX123" fmla="*/ 460610 w 3923908"/>
                  <a:gd name="connsiteY123" fmla="*/ 806847 h 2612419"/>
                  <a:gd name="connsiteX124" fmla="*/ 446959 w 3923908"/>
                  <a:gd name="connsiteY124" fmla="*/ 806847 h 2612419"/>
                  <a:gd name="connsiteX125" fmla="*/ 446959 w 3923908"/>
                  <a:gd name="connsiteY125" fmla="*/ 792097 h 2612419"/>
                  <a:gd name="connsiteX126" fmla="*/ 397409 w 3923908"/>
                  <a:gd name="connsiteY126" fmla="*/ 792097 h 2612419"/>
                  <a:gd name="connsiteX127" fmla="*/ 397409 w 3923908"/>
                  <a:gd name="connsiteY127" fmla="*/ 770035 h 2612419"/>
                  <a:gd name="connsiteX128" fmla="*/ 358477 w 3923908"/>
                  <a:gd name="connsiteY128" fmla="*/ 770035 h 2612419"/>
                  <a:gd name="connsiteX129" fmla="*/ 358477 w 3923908"/>
                  <a:gd name="connsiteY129" fmla="*/ 705991 h 2612419"/>
                  <a:gd name="connsiteX130" fmla="*/ 345837 w 3923908"/>
                  <a:gd name="connsiteY130" fmla="*/ 705991 h 2612419"/>
                  <a:gd name="connsiteX131" fmla="*/ 345837 w 3923908"/>
                  <a:gd name="connsiteY131" fmla="*/ 562019 h 2612419"/>
                  <a:gd name="connsiteX132" fmla="*/ 334587 w 3923908"/>
                  <a:gd name="connsiteY132" fmla="*/ 562019 h 2612419"/>
                  <a:gd name="connsiteX133" fmla="*/ 334587 w 3923908"/>
                  <a:gd name="connsiteY133" fmla="*/ 475535 h 2612419"/>
                  <a:gd name="connsiteX134" fmla="*/ 321188 w 3923908"/>
                  <a:gd name="connsiteY134" fmla="*/ 475535 h 2612419"/>
                  <a:gd name="connsiteX135" fmla="*/ 321188 w 3923908"/>
                  <a:gd name="connsiteY135" fmla="*/ 413257 h 2612419"/>
                  <a:gd name="connsiteX136" fmla="*/ 309307 w 3923908"/>
                  <a:gd name="connsiteY136" fmla="*/ 413257 h 2612419"/>
                  <a:gd name="connsiteX137" fmla="*/ 309307 w 3923908"/>
                  <a:gd name="connsiteY137" fmla="*/ 340389 h 2612419"/>
                  <a:gd name="connsiteX138" fmla="*/ 295908 w 3923908"/>
                  <a:gd name="connsiteY138" fmla="*/ 340389 h 2612419"/>
                  <a:gd name="connsiteX139" fmla="*/ 295908 w 3923908"/>
                  <a:gd name="connsiteY139" fmla="*/ 254283 h 2612419"/>
                  <a:gd name="connsiteX140" fmla="*/ 284658 w 3923908"/>
                  <a:gd name="connsiteY140" fmla="*/ 254283 h 2612419"/>
                  <a:gd name="connsiteX141" fmla="*/ 284658 w 3923908"/>
                  <a:gd name="connsiteY141" fmla="*/ 201081 h 2612419"/>
                  <a:gd name="connsiteX142" fmla="*/ 269869 w 3923908"/>
                  <a:gd name="connsiteY142" fmla="*/ 201081 h 2612419"/>
                  <a:gd name="connsiteX143" fmla="*/ 269869 w 3923908"/>
                  <a:gd name="connsiteY143" fmla="*/ 187088 h 2612419"/>
                  <a:gd name="connsiteX144" fmla="*/ 257987 w 3923908"/>
                  <a:gd name="connsiteY144" fmla="*/ 187088 h 2612419"/>
                  <a:gd name="connsiteX145" fmla="*/ 257987 w 3923908"/>
                  <a:gd name="connsiteY145" fmla="*/ 164647 h 2612419"/>
                  <a:gd name="connsiteX146" fmla="*/ 242566 w 3923908"/>
                  <a:gd name="connsiteY146" fmla="*/ 164647 h 2612419"/>
                  <a:gd name="connsiteX147" fmla="*/ 242566 w 3923908"/>
                  <a:gd name="connsiteY147" fmla="*/ 149897 h 2612419"/>
                  <a:gd name="connsiteX148" fmla="*/ 210966 w 3923908"/>
                  <a:gd name="connsiteY148" fmla="*/ 149897 h 2612419"/>
                  <a:gd name="connsiteX149" fmla="*/ 210966 w 3923908"/>
                  <a:gd name="connsiteY149" fmla="*/ 129600 h 2612419"/>
                  <a:gd name="connsiteX150" fmla="*/ 196176 w 3923908"/>
                  <a:gd name="connsiteY150" fmla="*/ 129600 h 2612419"/>
                  <a:gd name="connsiteX151" fmla="*/ 196176 w 3923908"/>
                  <a:gd name="connsiteY151" fmla="*/ 110689 h 2612419"/>
                  <a:gd name="connsiteX152" fmla="*/ 182146 w 3923908"/>
                  <a:gd name="connsiteY152" fmla="*/ 110689 h 2612419"/>
                  <a:gd name="connsiteX153" fmla="*/ 182146 w 3923908"/>
                  <a:gd name="connsiteY153" fmla="*/ 100856 h 2612419"/>
                  <a:gd name="connsiteX154" fmla="*/ 168747 w 3923908"/>
                  <a:gd name="connsiteY154" fmla="*/ 100856 h 2612419"/>
                  <a:gd name="connsiteX155" fmla="*/ 168747 w 3923908"/>
                  <a:gd name="connsiteY155" fmla="*/ 63035 h 2612419"/>
                  <a:gd name="connsiteX156" fmla="*/ 142708 w 3923908"/>
                  <a:gd name="connsiteY156" fmla="*/ 63035 h 2612419"/>
                  <a:gd name="connsiteX157" fmla="*/ 142708 w 3923908"/>
                  <a:gd name="connsiteY157" fmla="*/ 34291 h 2612419"/>
                  <a:gd name="connsiteX158" fmla="*/ 104029 w 3923908"/>
                  <a:gd name="connsiteY158" fmla="*/ 34291 h 2612419"/>
                  <a:gd name="connsiteX159" fmla="*/ 104029 w 3923908"/>
                  <a:gd name="connsiteY159" fmla="*/ 23827 h 2612419"/>
                  <a:gd name="connsiteX160" fmla="*/ 90630 w 3923908"/>
                  <a:gd name="connsiteY160" fmla="*/ 23827 h 2612419"/>
                  <a:gd name="connsiteX161" fmla="*/ 90630 w 3923908"/>
                  <a:gd name="connsiteY161" fmla="*/ 12607 h 2612419"/>
                  <a:gd name="connsiteX162" fmla="*/ 42850 w 3923908"/>
                  <a:gd name="connsiteY162" fmla="*/ 12607 h 2612419"/>
                  <a:gd name="connsiteX163" fmla="*/ 42850 w 3923908"/>
                  <a:gd name="connsiteY163" fmla="*/ 0 h 2612419"/>
                  <a:gd name="connsiteX164" fmla="*/ 0 w 3923908"/>
                  <a:gd name="connsiteY164" fmla="*/ 0 h 261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3923908" h="2612419">
                    <a:moveTo>
                      <a:pt x="3923908" y="2612419"/>
                    </a:moveTo>
                    <a:lnTo>
                      <a:pt x="3923908" y="2396714"/>
                    </a:lnTo>
                    <a:lnTo>
                      <a:pt x="3279256" y="2396714"/>
                    </a:lnTo>
                    <a:lnTo>
                      <a:pt x="3279256" y="2357506"/>
                    </a:lnTo>
                    <a:lnTo>
                      <a:pt x="3216814" y="2357506"/>
                    </a:lnTo>
                    <a:lnTo>
                      <a:pt x="3216814" y="2307834"/>
                    </a:lnTo>
                    <a:lnTo>
                      <a:pt x="2672525" y="2307834"/>
                    </a:lnTo>
                    <a:lnTo>
                      <a:pt x="2672525" y="2281864"/>
                    </a:lnTo>
                    <a:lnTo>
                      <a:pt x="2371308" y="2281864"/>
                    </a:lnTo>
                    <a:lnTo>
                      <a:pt x="2371308" y="2253498"/>
                    </a:lnTo>
                    <a:lnTo>
                      <a:pt x="2356898" y="2253498"/>
                    </a:lnTo>
                    <a:lnTo>
                      <a:pt x="2356898" y="2241900"/>
                    </a:lnTo>
                    <a:lnTo>
                      <a:pt x="2343247" y="2241900"/>
                    </a:lnTo>
                    <a:lnTo>
                      <a:pt x="2343247" y="2217695"/>
                    </a:lnTo>
                    <a:lnTo>
                      <a:pt x="2329595" y="2217695"/>
                    </a:lnTo>
                    <a:lnTo>
                      <a:pt x="2329595" y="2194624"/>
                    </a:lnTo>
                    <a:lnTo>
                      <a:pt x="2154781" y="2194624"/>
                    </a:lnTo>
                    <a:lnTo>
                      <a:pt x="2154781" y="2181008"/>
                    </a:lnTo>
                    <a:lnTo>
                      <a:pt x="2104220" y="2181008"/>
                    </a:lnTo>
                    <a:lnTo>
                      <a:pt x="2104220" y="2154786"/>
                    </a:lnTo>
                    <a:lnTo>
                      <a:pt x="2053659" y="2154786"/>
                    </a:lnTo>
                    <a:lnTo>
                      <a:pt x="2053659" y="2144322"/>
                    </a:lnTo>
                    <a:lnTo>
                      <a:pt x="2041019" y="2144322"/>
                    </a:lnTo>
                    <a:lnTo>
                      <a:pt x="2041019" y="2106501"/>
                    </a:lnTo>
                    <a:lnTo>
                      <a:pt x="2004109" y="2106501"/>
                    </a:lnTo>
                    <a:lnTo>
                      <a:pt x="2004109" y="2066537"/>
                    </a:lnTo>
                    <a:lnTo>
                      <a:pt x="1787076" y="2066537"/>
                    </a:lnTo>
                    <a:lnTo>
                      <a:pt x="1787076" y="2056073"/>
                    </a:lnTo>
                    <a:lnTo>
                      <a:pt x="1749156" y="2056073"/>
                    </a:lnTo>
                    <a:lnTo>
                      <a:pt x="1749156" y="2004636"/>
                    </a:lnTo>
                    <a:lnTo>
                      <a:pt x="1714395" y="2004636"/>
                    </a:lnTo>
                    <a:lnTo>
                      <a:pt x="1714395" y="1964672"/>
                    </a:lnTo>
                    <a:lnTo>
                      <a:pt x="1699606" y="1964672"/>
                    </a:lnTo>
                    <a:lnTo>
                      <a:pt x="1699606" y="1928994"/>
                    </a:lnTo>
                    <a:lnTo>
                      <a:pt x="1659537" y="1928994"/>
                    </a:lnTo>
                    <a:lnTo>
                      <a:pt x="1659537" y="1918531"/>
                    </a:lnTo>
                    <a:lnTo>
                      <a:pt x="1624776" y="1918531"/>
                    </a:lnTo>
                    <a:lnTo>
                      <a:pt x="1624776" y="1903780"/>
                    </a:lnTo>
                    <a:lnTo>
                      <a:pt x="1521505" y="1903780"/>
                    </a:lnTo>
                    <a:lnTo>
                      <a:pt x="1521505" y="1889787"/>
                    </a:lnTo>
                    <a:lnTo>
                      <a:pt x="1510255" y="1889787"/>
                    </a:lnTo>
                    <a:lnTo>
                      <a:pt x="1510255" y="1878567"/>
                    </a:lnTo>
                    <a:lnTo>
                      <a:pt x="1496857" y="1878567"/>
                    </a:lnTo>
                    <a:lnTo>
                      <a:pt x="1496857" y="1868103"/>
                    </a:lnTo>
                    <a:lnTo>
                      <a:pt x="1447054" y="1868103"/>
                    </a:lnTo>
                    <a:lnTo>
                      <a:pt x="1447054" y="1842132"/>
                    </a:lnTo>
                    <a:lnTo>
                      <a:pt x="1419625" y="1842132"/>
                    </a:lnTo>
                    <a:lnTo>
                      <a:pt x="1419625" y="1827382"/>
                    </a:lnTo>
                    <a:lnTo>
                      <a:pt x="1406985" y="1827382"/>
                    </a:lnTo>
                    <a:lnTo>
                      <a:pt x="1406985" y="1816918"/>
                    </a:lnTo>
                    <a:lnTo>
                      <a:pt x="1381704" y="1816918"/>
                    </a:lnTo>
                    <a:lnTo>
                      <a:pt x="1381704" y="1786788"/>
                    </a:lnTo>
                    <a:lnTo>
                      <a:pt x="1369064" y="1786788"/>
                    </a:lnTo>
                    <a:lnTo>
                      <a:pt x="1369064" y="1753883"/>
                    </a:lnTo>
                    <a:lnTo>
                      <a:pt x="1357182" y="1753883"/>
                    </a:lnTo>
                    <a:lnTo>
                      <a:pt x="1357182" y="1716819"/>
                    </a:lnTo>
                    <a:lnTo>
                      <a:pt x="1334050" y="1716819"/>
                    </a:lnTo>
                    <a:lnTo>
                      <a:pt x="1334050" y="1661474"/>
                    </a:lnTo>
                    <a:lnTo>
                      <a:pt x="1319261" y="1661474"/>
                    </a:lnTo>
                    <a:lnTo>
                      <a:pt x="1319261" y="1639790"/>
                    </a:lnTo>
                    <a:lnTo>
                      <a:pt x="1256060" y="1639790"/>
                    </a:lnTo>
                    <a:lnTo>
                      <a:pt x="1256060" y="1625040"/>
                    </a:lnTo>
                    <a:lnTo>
                      <a:pt x="1166188" y="1625040"/>
                    </a:lnTo>
                    <a:lnTo>
                      <a:pt x="1166188" y="1613820"/>
                    </a:lnTo>
                    <a:lnTo>
                      <a:pt x="1129658" y="1613820"/>
                    </a:lnTo>
                    <a:lnTo>
                      <a:pt x="1129658" y="1587850"/>
                    </a:lnTo>
                    <a:lnTo>
                      <a:pt x="1114869" y="1587850"/>
                    </a:lnTo>
                    <a:lnTo>
                      <a:pt x="1114869" y="1575243"/>
                    </a:lnTo>
                    <a:lnTo>
                      <a:pt x="1078339" y="1575243"/>
                    </a:lnTo>
                    <a:lnTo>
                      <a:pt x="1078339" y="1550785"/>
                    </a:lnTo>
                    <a:lnTo>
                      <a:pt x="1067089" y="1550785"/>
                    </a:lnTo>
                    <a:lnTo>
                      <a:pt x="1067089" y="1503131"/>
                    </a:lnTo>
                    <a:lnTo>
                      <a:pt x="1027019" y="1503131"/>
                    </a:lnTo>
                    <a:lnTo>
                      <a:pt x="1027019" y="1435179"/>
                    </a:lnTo>
                    <a:lnTo>
                      <a:pt x="1014379" y="1435179"/>
                    </a:lnTo>
                    <a:lnTo>
                      <a:pt x="1014379" y="1412739"/>
                    </a:lnTo>
                    <a:lnTo>
                      <a:pt x="991247" y="1412739"/>
                    </a:lnTo>
                    <a:lnTo>
                      <a:pt x="991247" y="1386768"/>
                    </a:lnTo>
                    <a:lnTo>
                      <a:pt x="970897" y="1386768"/>
                    </a:lnTo>
                    <a:lnTo>
                      <a:pt x="970897" y="1337097"/>
                    </a:lnTo>
                    <a:lnTo>
                      <a:pt x="952695" y="1337097"/>
                    </a:lnTo>
                    <a:lnTo>
                      <a:pt x="952695" y="1323733"/>
                    </a:lnTo>
                    <a:lnTo>
                      <a:pt x="916164" y="1323733"/>
                    </a:lnTo>
                    <a:lnTo>
                      <a:pt x="916164" y="1297763"/>
                    </a:lnTo>
                    <a:lnTo>
                      <a:pt x="890125" y="1297763"/>
                    </a:lnTo>
                    <a:lnTo>
                      <a:pt x="890125" y="1272549"/>
                    </a:lnTo>
                    <a:lnTo>
                      <a:pt x="876727" y="1272549"/>
                    </a:lnTo>
                    <a:lnTo>
                      <a:pt x="876727" y="1262085"/>
                    </a:lnTo>
                    <a:lnTo>
                      <a:pt x="849297" y="1262085"/>
                    </a:lnTo>
                    <a:lnTo>
                      <a:pt x="849297" y="1248091"/>
                    </a:lnTo>
                    <a:lnTo>
                      <a:pt x="824017" y="1248091"/>
                    </a:lnTo>
                    <a:lnTo>
                      <a:pt x="824017" y="1235484"/>
                    </a:lnTo>
                    <a:lnTo>
                      <a:pt x="800127" y="1235484"/>
                    </a:lnTo>
                    <a:lnTo>
                      <a:pt x="800127" y="1223634"/>
                    </a:lnTo>
                    <a:lnTo>
                      <a:pt x="751715" y="1223634"/>
                    </a:lnTo>
                    <a:lnTo>
                      <a:pt x="751715" y="1198420"/>
                    </a:lnTo>
                    <a:lnTo>
                      <a:pt x="736926" y="1198420"/>
                    </a:lnTo>
                    <a:lnTo>
                      <a:pt x="736926" y="1183670"/>
                    </a:lnTo>
                    <a:lnTo>
                      <a:pt x="726434" y="1183670"/>
                    </a:lnTo>
                    <a:lnTo>
                      <a:pt x="726434" y="1161986"/>
                    </a:lnTo>
                    <a:lnTo>
                      <a:pt x="713036" y="1161986"/>
                    </a:lnTo>
                    <a:lnTo>
                      <a:pt x="713036" y="1131855"/>
                    </a:lnTo>
                    <a:lnTo>
                      <a:pt x="699637" y="1131855"/>
                    </a:lnTo>
                    <a:lnTo>
                      <a:pt x="699637" y="1095799"/>
                    </a:lnTo>
                    <a:lnTo>
                      <a:pt x="685986" y="1095799"/>
                    </a:lnTo>
                    <a:lnTo>
                      <a:pt x="685986" y="1010702"/>
                    </a:lnTo>
                    <a:lnTo>
                      <a:pt x="673345" y="1010702"/>
                    </a:lnTo>
                    <a:lnTo>
                      <a:pt x="673345" y="994943"/>
                    </a:lnTo>
                    <a:cubicBezTo>
                      <a:pt x="673345" y="994943"/>
                      <a:pt x="660705" y="998095"/>
                      <a:pt x="660705" y="994943"/>
                    </a:cubicBezTo>
                    <a:lnTo>
                      <a:pt x="660705" y="958131"/>
                    </a:lnTo>
                    <a:lnTo>
                      <a:pt x="648065" y="958131"/>
                    </a:lnTo>
                    <a:lnTo>
                      <a:pt x="648065" y="910855"/>
                    </a:lnTo>
                    <a:lnTo>
                      <a:pt x="636436" y="910855"/>
                    </a:lnTo>
                    <a:lnTo>
                      <a:pt x="636436" y="873034"/>
                    </a:lnTo>
                    <a:lnTo>
                      <a:pt x="622784" y="873034"/>
                    </a:lnTo>
                    <a:lnTo>
                      <a:pt x="622784" y="857275"/>
                    </a:lnTo>
                    <a:lnTo>
                      <a:pt x="585875" y="857275"/>
                    </a:lnTo>
                    <a:lnTo>
                      <a:pt x="585875" y="845676"/>
                    </a:lnTo>
                    <a:lnTo>
                      <a:pt x="546943" y="845676"/>
                    </a:lnTo>
                    <a:lnTo>
                      <a:pt x="546943" y="832061"/>
                    </a:lnTo>
                    <a:lnTo>
                      <a:pt x="521663" y="832061"/>
                    </a:lnTo>
                    <a:lnTo>
                      <a:pt x="521663" y="820463"/>
                    </a:lnTo>
                    <a:lnTo>
                      <a:pt x="460610" y="820463"/>
                    </a:lnTo>
                    <a:lnTo>
                      <a:pt x="460610" y="806847"/>
                    </a:lnTo>
                    <a:lnTo>
                      <a:pt x="446959" y="806847"/>
                    </a:lnTo>
                    <a:lnTo>
                      <a:pt x="446959" y="792097"/>
                    </a:lnTo>
                    <a:lnTo>
                      <a:pt x="397409" y="792097"/>
                    </a:lnTo>
                    <a:lnTo>
                      <a:pt x="397409" y="770035"/>
                    </a:lnTo>
                    <a:lnTo>
                      <a:pt x="358477" y="770035"/>
                    </a:lnTo>
                    <a:lnTo>
                      <a:pt x="358477" y="705991"/>
                    </a:lnTo>
                    <a:lnTo>
                      <a:pt x="345837" y="705991"/>
                    </a:lnTo>
                    <a:lnTo>
                      <a:pt x="345837" y="562019"/>
                    </a:lnTo>
                    <a:lnTo>
                      <a:pt x="334587" y="562019"/>
                    </a:lnTo>
                    <a:lnTo>
                      <a:pt x="334587" y="475535"/>
                    </a:lnTo>
                    <a:lnTo>
                      <a:pt x="321188" y="475535"/>
                    </a:lnTo>
                    <a:lnTo>
                      <a:pt x="321188" y="413257"/>
                    </a:lnTo>
                    <a:lnTo>
                      <a:pt x="309307" y="413257"/>
                    </a:lnTo>
                    <a:lnTo>
                      <a:pt x="309307" y="340389"/>
                    </a:lnTo>
                    <a:lnTo>
                      <a:pt x="295908" y="340389"/>
                    </a:lnTo>
                    <a:lnTo>
                      <a:pt x="295908" y="254283"/>
                    </a:lnTo>
                    <a:lnTo>
                      <a:pt x="284658" y="254283"/>
                    </a:lnTo>
                    <a:lnTo>
                      <a:pt x="284658" y="201081"/>
                    </a:lnTo>
                    <a:lnTo>
                      <a:pt x="269869" y="201081"/>
                    </a:lnTo>
                    <a:lnTo>
                      <a:pt x="269869" y="187088"/>
                    </a:lnTo>
                    <a:lnTo>
                      <a:pt x="257987" y="187088"/>
                    </a:lnTo>
                    <a:lnTo>
                      <a:pt x="257987" y="164647"/>
                    </a:lnTo>
                    <a:lnTo>
                      <a:pt x="242566" y="164647"/>
                    </a:lnTo>
                    <a:lnTo>
                      <a:pt x="242566" y="149897"/>
                    </a:lnTo>
                    <a:lnTo>
                      <a:pt x="210966" y="149897"/>
                    </a:lnTo>
                    <a:lnTo>
                      <a:pt x="210966" y="129600"/>
                    </a:lnTo>
                    <a:lnTo>
                      <a:pt x="196176" y="129600"/>
                    </a:lnTo>
                    <a:lnTo>
                      <a:pt x="196176" y="110689"/>
                    </a:lnTo>
                    <a:lnTo>
                      <a:pt x="182146" y="110689"/>
                    </a:lnTo>
                    <a:lnTo>
                      <a:pt x="182146" y="100856"/>
                    </a:lnTo>
                    <a:lnTo>
                      <a:pt x="168747" y="100856"/>
                    </a:lnTo>
                    <a:lnTo>
                      <a:pt x="168747" y="63035"/>
                    </a:lnTo>
                    <a:lnTo>
                      <a:pt x="142708" y="63035"/>
                    </a:lnTo>
                    <a:lnTo>
                      <a:pt x="142708" y="34291"/>
                    </a:lnTo>
                    <a:lnTo>
                      <a:pt x="104029" y="34291"/>
                    </a:lnTo>
                    <a:lnTo>
                      <a:pt x="104029" y="23827"/>
                    </a:lnTo>
                    <a:lnTo>
                      <a:pt x="90630" y="23827"/>
                    </a:lnTo>
                    <a:lnTo>
                      <a:pt x="90630" y="12607"/>
                    </a:lnTo>
                    <a:lnTo>
                      <a:pt x="42850" y="12607"/>
                    </a:lnTo>
                    <a:lnTo>
                      <a:pt x="42850" y="0"/>
                    </a:lnTo>
                    <a:lnTo>
                      <a:pt x="0" y="0"/>
                    </a:lnTo>
                  </a:path>
                </a:pathLst>
              </a:custGeom>
              <a:noFill/>
              <a:ln w="15875" cap="flat">
                <a:solidFill>
                  <a:srgbClr val="97A0C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1421" name="Group 1420">
                <a:extLst>
                  <a:ext uri="{FF2B5EF4-FFF2-40B4-BE49-F238E27FC236}">
                    <a16:creationId xmlns:a16="http://schemas.microsoft.com/office/drawing/2014/main" id="{90979F89-74F0-9D82-D7E4-0CC0313A90B5}"/>
                  </a:ext>
                </a:extLst>
              </p:cNvPr>
              <p:cNvGrpSpPr/>
              <p:nvPr/>
            </p:nvGrpSpPr>
            <p:grpSpPr>
              <a:xfrm>
                <a:off x="5118403" y="3947913"/>
                <a:ext cx="91440" cy="91440"/>
                <a:chOff x="9770201" y="2586415"/>
                <a:chExt cx="91440" cy="91440"/>
              </a:xfrm>
            </p:grpSpPr>
            <p:sp>
              <p:nvSpPr>
                <p:cNvPr id="1482" name="Line 258">
                  <a:extLst>
                    <a:ext uri="{FF2B5EF4-FFF2-40B4-BE49-F238E27FC236}">
                      <a16:creationId xmlns:a16="http://schemas.microsoft.com/office/drawing/2014/main" id="{BB06BF2F-DEE9-12D7-D358-4E2608A70BC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83" name="Line 259">
                  <a:extLst>
                    <a:ext uri="{FF2B5EF4-FFF2-40B4-BE49-F238E27FC236}">
                      <a16:creationId xmlns:a16="http://schemas.microsoft.com/office/drawing/2014/main" id="{E647715E-7CCB-BD93-DF16-CAFF75C74C99}"/>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2" name="Group 1421">
                <a:extLst>
                  <a:ext uri="{FF2B5EF4-FFF2-40B4-BE49-F238E27FC236}">
                    <a16:creationId xmlns:a16="http://schemas.microsoft.com/office/drawing/2014/main" id="{B868F310-D8B1-1744-52D4-B54BECAEF363}"/>
                  </a:ext>
                </a:extLst>
              </p:cNvPr>
              <p:cNvGrpSpPr/>
              <p:nvPr/>
            </p:nvGrpSpPr>
            <p:grpSpPr>
              <a:xfrm>
                <a:off x="5051348" y="3947913"/>
                <a:ext cx="91440" cy="91440"/>
                <a:chOff x="9770201" y="2586415"/>
                <a:chExt cx="91440" cy="91440"/>
              </a:xfrm>
            </p:grpSpPr>
            <p:sp>
              <p:nvSpPr>
                <p:cNvPr id="1480" name="Line 258">
                  <a:extLst>
                    <a:ext uri="{FF2B5EF4-FFF2-40B4-BE49-F238E27FC236}">
                      <a16:creationId xmlns:a16="http://schemas.microsoft.com/office/drawing/2014/main" id="{394D1DF9-E4E2-5233-98EE-EDE57971A0D4}"/>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81" name="Line 259">
                  <a:extLst>
                    <a:ext uri="{FF2B5EF4-FFF2-40B4-BE49-F238E27FC236}">
                      <a16:creationId xmlns:a16="http://schemas.microsoft.com/office/drawing/2014/main" id="{1D716572-D913-998C-A9BF-FF48F719A5D8}"/>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3" name="Group 1422">
                <a:extLst>
                  <a:ext uri="{FF2B5EF4-FFF2-40B4-BE49-F238E27FC236}">
                    <a16:creationId xmlns:a16="http://schemas.microsoft.com/office/drawing/2014/main" id="{E1144AC2-7914-BC8E-91F8-6C3366571BAD}"/>
                  </a:ext>
                </a:extLst>
              </p:cNvPr>
              <p:cNvGrpSpPr/>
              <p:nvPr/>
            </p:nvGrpSpPr>
            <p:grpSpPr>
              <a:xfrm>
                <a:off x="5063006" y="3947913"/>
                <a:ext cx="91440" cy="91440"/>
                <a:chOff x="9770201" y="2586415"/>
                <a:chExt cx="91440" cy="91440"/>
              </a:xfrm>
            </p:grpSpPr>
            <p:sp>
              <p:nvSpPr>
                <p:cNvPr id="1478" name="Line 258">
                  <a:extLst>
                    <a:ext uri="{FF2B5EF4-FFF2-40B4-BE49-F238E27FC236}">
                      <a16:creationId xmlns:a16="http://schemas.microsoft.com/office/drawing/2014/main" id="{CD177D1F-7D42-2DDB-71DC-DA88B7CD37B3}"/>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79" name="Line 259">
                  <a:extLst>
                    <a:ext uri="{FF2B5EF4-FFF2-40B4-BE49-F238E27FC236}">
                      <a16:creationId xmlns:a16="http://schemas.microsoft.com/office/drawing/2014/main" id="{D3B6A5A8-D885-B3AC-0494-4FB38DC91A32}"/>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4" name="Group 1423">
                <a:extLst>
                  <a:ext uri="{FF2B5EF4-FFF2-40B4-BE49-F238E27FC236}">
                    <a16:creationId xmlns:a16="http://schemas.microsoft.com/office/drawing/2014/main" id="{D2C15C73-1BDF-3F48-723E-906419A02CDB}"/>
                  </a:ext>
                </a:extLst>
              </p:cNvPr>
              <p:cNvGrpSpPr/>
              <p:nvPr/>
            </p:nvGrpSpPr>
            <p:grpSpPr>
              <a:xfrm>
                <a:off x="4793595" y="3947913"/>
                <a:ext cx="91440" cy="91440"/>
                <a:chOff x="9770201" y="2586415"/>
                <a:chExt cx="91440" cy="91440"/>
              </a:xfrm>
            </p:grpSpPr>
            <p:sp>
              <p:nvSpPr>
                <p:cNvPr id="1476" name="Line 258">
                  <a:extLst>
                    <a:ext uri="{FF2B5EF4-FFF2-40B4-BE49-F238E27FC236}">
                      <a16:creationId xmlns:a16="http://schemas.microsoft.com/office/drawing/2014/main" id="{D9199F80-30B1-0A62-9EE0-C5DD9B613050}"/>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77" name="Line 259">
                  <a:extLst>
                    <a:ext uri="{FF2B5EF4-FFF2-40B4-BE49-F238E27FC236}">
                      <a16:creationId xmlns:a16="http://schemas.microsoft.com/office/drawing/2014/main" id="{2A883D63-C6A7-A7D2-1B16-0C90CC8E718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5" name="Group 1424">
                <a:extLst>
                  <a:ext uri="{FF2B5EF4-FFF2-40B4-BE49-F238E27FC236}">
                    <a16:creationId xmlns:a16="http://schemas.microsoft.com/office/drawing/2014/main" id="{DC6D0F86-609E-4EE5-26F4-FCF5E813C5CB}"/>
                  </a:ext>
                </a:extLst>
              </p:cNvPr>
              <p:cNvGrpSpPr/>
              <p:nvPr/>
            </p:nvGrpSpPr>
            <p:grpSpPr>
              <a:xfrm>
                <a:off x="4509411" y="3860589"/>
                <a:ext cx="91440" cy="91440"/>
                <a:chOff x="9770201" y="2586415"/>
                <a:chExt cx="91440" cy="91440"/>
              </a:xfrm>
            </p:grpSpPr>
            <p:sp>
              <p:nvSpPr>
                <p:cNvPr id="1474" name="Line 258">
                  <a:extLst>
                    <a:ext uri="{FF2B5EF4-FFF2-40B4-BE49-F238E27FC236}">
                      <a16:creationId xmlns:a16="http://schemas.microsoft.com/office/drawing/2014/main" id="{7E74F4A5-E788-6F93-7C16-B253E7DFCD3C}"/>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75" name="Line 259">
                  <a:extLst>
                    <a:ext uri="{FF2B5EF4-FFF2-40B4-BE49-F238E27FC236}">
                      <a16:creationId xmlns:a16="http://schemas.microsoft.com/office/drawing/2014/main" id="{66DE7D78-AB5F-DE47-71A4-4C07F0304B2D}"/>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6" name="Group 1425">
                <a:extLst>
                  <a:ext uri="{FF2B5EF4-FFF2-40B4-BE49-F238E27FC236}">
                    <a16:creationId xmlns:a16="http://schemas.microsoft.com/office/drawing/2014/main" id="{E3B6A546-3FFC-D0A8-A072-3EC09CF01E64}"/>
                  </a:ext>
                </a:extLst>
              </p:cNvPr>
              <p:cNvGrpSpPr/>
              <p:nvPr/>
            </p:nvGrpSpPr>
            <p:grpSpPr>
              <a:xfrm>
                <a:off x="4461785" y="3860589"/>
                <a:ext cx="91440" cy="91440"/>
                <a:chOff x="9770201" y="2586415"/>
                <a:chExt cx="91440" cy="91440"/>
              </a:xfrm>
            </p:grpSpPr>
            <p:sp>
              <p:nvSpPr>
                <p:cNvPr id="1472" name="Line 258">
                  <a:extLst>
                    <a:ext uri="{FF2B5EF4-FFF2-40B4-BE49-F238E27FC236}">
                      <a16:creationId xmlns:a16="http://schemas.microsoft.com/office/drawing/2014/main" id="{F72E1104-269F-24A1-C8D2-A601B43F1844}"/>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73" name="Line 259">
                  <a:extLst>
                    <a:ext uri="{FF2B5EF4-FFF2-40B4-BE49-F238E27FC236}">
                      <a16:creationId xmlns:a16="http://schemas.microsoft.com/office/drawing/2014/main" id="{0313E253-4AF0-1CB2-DB45-E73CC23CB958}"/>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7" name="Group 1426">
                <a:extLst>
                  <a:ext uri="{FF2B5EF4-FFF2-40B4-BE49-F238E27FC236}">
                    <a16:creationId xmlns:a16="http://schemas.microsoft.com/office/drawing/2014/main" id="{FA9EBC3C-BF0E-0A49-01FF-446305E23E70}"/>
                  </a:ext>
                </a:extLst>
              </p:cNvPr>
              <p:cNvGrpSpPr/>
              <p:nvPr/>
            </p:nvGrpSpPr>
            <p:grpSpPr>
              <a:xfrm>
                <a:off x="4450409" y="3860589"/>
                <a:ext cx="91440" cy="91440"/>
                <a:chOff x="9770201" y="2586415"/>
                <a:chExt cx="91440" cy="91440"/>
              </a:xfrm>
            </p:grpSpPr>
            <p:sp>
              <p:nvSpPr>
                <p:cNvPr id="1086" name="Line 258">
                  <a:extLst>
                    <a:ext uri="{FF2B5EF4-FFF2-40B4-BE49-F238E27FC236}">
                      <a16:creationId xmlns:a16="http://schemas.microsoft.com/office/drawing/2014/main" id="{EB11AF44-B890-C571-4E47-7D64CFAAA6C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87" name="Line 259">
                  <a:extLst>
                    <a:ext uri="{FF2B5EF4-FFF2-40B4-BE49-F238E27FC236}">
                      <a16:creationId xmlns:a16="http://schemas.microsoft.com/office/drawing/2014/main" id="{0FF89C8F-C0E0-9BC6-7F4F-B0BD98CC0FB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8" name="Group 1427">
                <a:extLst>
                  <a:ext uri="{FF2B5EF4-FFF2-40B4-BE49-F238E27FC236}">
                    <a16:creationId xmlns:a16="http://schemas.microsoft.com/office/drawing/2014/main" id="{B65E3E0B-EAD0-C305-70F1-D0207F3B20ED}"/>
                  </a:ext>
                </a:extLst>
              </p:cNvPr>
              <p:cNvGrpSpPr/>
              <p:nvPr/>
            </p:nvGrpSpPr>
            <p:grpSpPr>
              <a:xfrm>
                <a:off x="4311955" y="3860589"/>
                <a:ext cx="91440" cy="91440"/>
                <a:chOff x="9770201" y="2586415"/>
                <a:chExt cx="91440" cy="91440"/>
              </a:xfrm>
            </p:grpSpPr>
            <p:sp>
              <p:nvSpPr>
                <p:cNvPr id="1084" name="Line 258">
                  <a:extLst>
                    <a:ext uri="{FF2B5EF4-FFF2-40B4-BE49-F238E27FC236}">
                      <a16:creationId xmlns:a16="http://schemas.microsoft.com/office/drawing/2014/main" id="{3A22A35C-385D-CB9D-18F1-5B41F30EF54C}"/>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85" name="Line 259">
                  <a:extLst>
                    <a:ext uri="{FF2B5EF4-FFF2-40B4-BE49-F238E27FC236}">
                      <a16:creationId xmlns:a16="http://schemas.microsoft.com/office/drawing/2014/main" id="{D833B60C-722E-30CC-35C4-DE2799B93CA8}"/>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29" name="Group 1428">
                <a:extLst>
                  <a:ext uri="{FF2B5EF4-FFF2-40B4-BE49-F238E27FC236}">
                    <a16:creationId xmlns:a16="http://schemas.microsoft.com/office/drawing/2014/main" id="{B828194B-B092-D38D-A834-EFA16B3FDA19}"/>
                  </a:ext>
                </a:extLst>
              </p:cNvPr>
              <p:cNvGrpSpPr/>
              <p:nvPr/>
            </p:nvGrpSpPr>
            <p:grpSpPr>
              <a:xfrm>
                <a:off x="4054858" y="3860589"/>
                <a:ext cx="91440" cy="91440"/>
                <a:chOff x="9770201" y="2586415"/>
                <a:chExt cx="91440" cy="91440"/>
              </a:xfrm>
            </p:grpSpPr>
            <p:sp>
              <p:nvSpPr>
                <p:cNvPr id="1082" name="Line 258">
                  <a:extLst>
                    <a:ext uri="{FF2B5EF4-FFF2-40B4-BE49-F238E27FC236}">
                      <a16:creationId xmlns:a16="http://schemas.microsoft.com/office/drawing/2014/main" id="{93D83CC4-246A-033D-24DF-9504EF26D68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83" name="Line 259">
                  <a:extLst>
                    <a:ext uri="{FF2B5EF4-FFF2-40B4-BE49-F238E27FC236}">
                      <a16:creationId xmlns:a16="http://schemas.microsoft.com/office/drawing/2014/main" id="{EE737552-11DF-BF54-02CE-959675261D5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0" name="Group 1429">
                <a:extLst>
                  <a:ext uri="{FF2B5EF4-FFF2-40B4-BE49-F238E27FC236}">
                    <a16:creationId xmlns:a16="http://schemas.microsoft.com/office/drawing/2014/main" id="{6513154A-3683-5036-073C-9DA70E86DC52}"/>
                  </a:ext>
                </a:extLst>
              </p:cNvPr>
              <p:cNvGrpSpPr/>
              <p:nvPr/>
            </p:nvGrpSpPr>
            <p:grpSpPr>
              <a:xfrm>
                <a:off x="4083517" y="3860589"/>
                <a:ext cx="91440" cy="91440"/>
                <a:chOff x="9770201" y="2586415"/>
                <a:chExt cx="91440" cy="91440"/>
              </a:xfrm>
            </p:grpSpPr>
            <p:sp>
              <p:nvSpPr>
                <p:cNvPr id="1080" name="Line 258">
                  <a:extLst>
                    <a:ext uri="{FF2B5EF4-FFF2-40B4-BE49-F238E27FC236}">
                      <a16:creationId xmlns:a16="http://schemas.microsoft.com/office/drawing/2014/main" id="{D8B60DE6-11E2-657F-A2BB-17E568882945}"/>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81" name="Line 259">
                  <a:extLst>
                    <a:ext uri="{FF2B5EF4-FFF2-40B4-BE49-F238E27FC236}">
                      <a16:creationId xmlns:a16="http://schemas.microsoft.com/office/drawing/2014/main" id="{3BF359A0-D196-D114-D0B0-58C341BB9DB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1" name="Group 1430">
                <a:extLst>
                  <a:ext uri="{FF2B5EF4-FFF2-40B4-BE49-F238E27FC236}">
                    <a16:creationId xmlns:a16="http://schemas.microsoft.com/office/drawing/2014/main" id="{0AE50316-DEB5-657F-4A77-1B74B71FEDB2}"/>
                  </a:ext>
                </a:extLst>
              </p:cNvPr>
              <p:cNvGrpSpPr/>
              <p:nvPr/>
            </p:nvGrpSpPr>
            <p:grpSpPr>
              <a:xfrm>
                <a:off x="3736695" y="3809506"/>
                <a:ext cx="91440" cy="91440"/>
                <a:chOff x="9770201" y="2586415"/>
                <a:chExt cx="91440" cy="91440"/>
              </a:xfrm>
            </p:grpSpPr>
            <p:sp>
              <p:nvSpPr>
                <p:cNvPr id="1078" name="Line 258">
                  <a:extLst>
                    <a:ext uri="{FF2B5EF4-FFF2-40B4-BE49-F238E27FC236}">
                      <a16:creationId xmlns:a16="http://schemas.microsoft.com/office/drawing/2014/main" id="{B4DCCAC2-ABAF-7590-5318-AC3B40E1150C}"/>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79" name="Line 259">
                  <a:extLst>
                    <a:ext uri="{FF2B5EF4-FFF2-40B4-BE49-F238E27FC236}">
                      <a16:creationId xmlns:a16="http://schemas.microsoft.com/office/drawing/2014/main" id="{3926D6FC-FB72-E868-A0DC-18EB35936D41}"/>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2" name="Group 1431">
                <a:extLst>
                  <a:ext uri="{FF2B5EF4-FFF2-40B4-BE49-F238E27FC236}">
                    <a16:creationId xmlns:a16="http://schemas.microsoft.com/office/drawing/2014/main" id="{B5FAD5E1-E7E9-00A8-EFA3-276D308F508C}"/>
                  </a:ext>
                </a:extLst>
              </p:cNvPr>
              <p:cNvGrpSpPr/>
              <p:nvPr/>
            </p:nvGrpSpPr>
            <p:grpSpPr>
              <a:xfrm>
                <a:off x="3722919" y="3788901"/>
                <a:ext cx="91440" cy="91440"/>
                <a:chOff x="9770201" y="2586415"/>
                <a:chExt cx="91440" cy="91440"/>
              </a:xfrm>
            </p:grpSpPr>
            <p:sp>
              <p:nvSpPr>
                <p:cNvPr id="1076" name="Line 258">
                  <a:extLst>
                    <a:ext uri="{FF2B5EF4-FFF2-40B4-BE49-F238E27FC236}">
                      <a16:creationId xmlns:a16="http://schemas.microsoft.com/office/drawing/2014/main" id="{B34EA507-8B1F-9E80-9C9C-3B8438B6CF25}"/>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77" name="Line 259">
                  <a:extLst>
                    <a:ext uri="{FF2B5EF4-FFF2-40B4-BE49-F238E27FC236}">
                      <a16:creationId xmlns:a16="http://schemas.microsoft.com/office/drawing/2014/main" id="{5C18611C-288D-274C-1B1B-AA11D00D4319}"/>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3" name="Group 1432">
                <a:extLst>
                  <a:ext uri="{FF2B5EF4-FFF2-40B4-BE49-F238E27FC236}">
                    <a16:creationId xmlns:a16="http://schemas.microsoft.com/office/drawing/2014/main" id="{25239925-BDEF-40B5-E31F-C75577676F86}"/>
                  </a:ext>
                </a:extLst>
              </p:cNvPr>
              <p:cNvGrpSpPr/>
              <p:nvPr/>
            </p:nvGrpSpPr>
            <p:grpSpPr>
              <a:xfrm>
                <a:off x="3642885" y="3746850"/>
                <a:ext cx="91440" cy="91440"/>
                <a:chOff x="9770201" y="2586415"/>
                <a:chExt cx="91440" cy="91440"/>
              </a:xfrm>
            </p:grpSpPr>
            <p:sp>
              <p:nvSpPr>
                <p:cNvPr id="1074" name="Line 258">
                  <a:extLst>
                    <a:ext uri="{FF2B5EF4-FFF2-40B4-BE49-F238E27FC236}">
                      <a16:creationId xmlns:a16="http://schemas.microsoft.com/office/drawing/2014/main" id="{ECF8451C-EA13-D597-324D-BC19CFB1686D}"/>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75" name="Line 259">
                  <a:extLst>
                    <a:ext uri="{FF2B5EF4-FFF2-40B4-BE49-F238E27FC236}">
                      <a16:creationId xmlns:a16="http://schemas.microsoft.com/office/drawing/2014/main" id="{1749E794-BEE3-A71D-DB90-17AB2B303ACB}"/>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4" name="Group 1433">
                <a:extLst>
                  <a:ext uri="{FF2B5EF4-FFF2-40B4-BE49-F238E27FC236}">
                    <a16:creationId xmlns:a16="http://schemas.microsoft.com/office/drawing/2014/main" id="{C5764E52-7BFB-47F7-7307-6E45A8CACE9C}"/>
                  </a:ext>
                </a:extLst>
              </p:cNvPr>
              <p:cNvGrpSpPr/>
              <p:nvPr/>
            </p:nvGrpSpPr>
            <p:grpSpPr>
              <a:xfrm>
                <a:off x="3535969" y="3746850"/>
                <a:ext cx="91440" cy="91440"/>
                <a:chOff x="9770201" y="2586415"/>
                <a:chExt cx="91440" cy="91440"/>
              </a:xfrm>
            </p:grpSpPr>
            <p:sp>
              <p:nvSpPr>
                <p:cNvPr id="1072" name="Line 258">
                  <a:extLst>
                    <a:ext uri="{FF2B5EF4-FFF2-40B4-BE49-F238E27FC236}">
                      <a16:creationId xmlns:a16="http://schemas.microsoft.com/office/drawing/2014/main" id="{968F7319-B693-E33E-9CF4-13EB1EA2EE08}"/>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73" name="Line 259">
                  <a:extLst>
                    <a:ext uri="{FF2B5EF4-FFF2-40B4-BE49-F238E27FC236}">
                      <a16:creationId xmlns:a16="http://schemas.microsoft.com/office/drawing/2014/main" id="{A6E994A2-C20D-6EF2-CB0B-DBA4E216C39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5" name="Group 1434">
                <a:extLst>
                  <a:ext uri="{FF2B5EF4-FFF2-40B4-BE49-F238E27FC236}">
                    <a16:creationId xmlns:a16="http://schemas.microsoft.com/office/drawing/2014/main" id="{E298E023-A711-B48C-B2C8-273EDFD21803}"/>
                  </a:ext>
                </a:extLst>
              </p:cNvPr>
              <p:cNvGrpSpPr/>
              <p:nvPr/>
            </p:nvGrpSpPr>
            <p:grpSpPr>
              <a:xfrm>
                <a:off x="3469235" y="3731026"/>
                <a:ext cx="91440" cy="91440"/>
                <a:chOff x="9770201" y="2586415"/>
                <a:chExt cx="91440" cy="91440"/>
              </a:xfrm>
            </p:grpSpPr>
            <p:sp>
              <p:nvSpPr>
                <p:cNvPr id="1070" name="Line 258">
                  <a:extLst>
                    <a:ext uri="{FF2B5EF4-FFF2-40B4-BE49-F238E27FC236}">
                      <a16:creationId xmlns:a16="http://schemas.microsoft.com/office/drawing/2014/main" id="{3945A5DE-3C0C-F405-B042-DD0F2D26CBFE}"/>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71" name="Line 259">
                  <a:extLst>
                    <a:ext uri="{FF2B5EF4-FFF2-40B4-BE49-F238E27FC236}">
                      <a16:creationId xmlns:a16="http://schemas.microsoft.com/office/drawing/2014/main" id="{87574CE6-348A-6004-5374-7FCED2EA054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6" name="Group 1435">
                <a:extLst>
                  <a:ext uri="{FF2B5EF4-FFF2-40B4-BE49-F238E27FC236}">
                    <a16:creationId xmlns:a16="http://schemas.microsoft.com/office/drawing/2014/main" id="{D31568D3-9474-7AD2-91E5-67B15464A2F8}"/>
                  </a:ext>
                </a:extLst>
              </p:cNvPr>
              <p:cNvGrpSpPr/>
              <p:nvPr/>
            </p:nvGrpSpPr>
            <p:grpSpPr>
              <a:xfrm>
                <a:off x="3352273" y="3616626"/>
                <a:ext cx="91440" cy="91440"/>
                <a:chOff x="9770201" y="2586415"/>
                <a:chExt cx="91440" cy="91440"/>
              </a:xfrm>
            </p:grpSpPr>
            <p:sp>
              <p:nvSpPr>
                <p:cNvPr id="1068" name="Line 258">
                  <a:extLst>
                    <a:ext uri="{FF2B5EF4-FFF2-40B4-BE49-F238E27FC236}">
                      <a16:creationId xmlns:a16="http://schemas.microsoft.com/office/drawing/2014/main" id="{236E78A1-52BC-2BA7-5F61-221C6E773853}"/>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69" name="Line 259">
                  <a:extLst>
                    <a:ext uri="{FF2B5EF4-FFF2-40B4-BE49-F238E27FC236}">
                      <a16:creationId xmlns:a16="http://schemas.microsoft.com/office/drawing/2014/main" id="{A4918E82-B417-AE25-6290-66D5E67AEE64}"/>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7" name="Group 1436">
                <a:extLst>
                  <a:ext uri="{FF2B5EF4-FFF2-40B4-BE49-F238E27FC236}">
                    <a16:creationId xmlns:a16="http://schemas.microsoft.com/office/drawing/2014/main" id="{65759A4A-2F99-4DA4-06EB-4C1EE58DF8B9}"/>
                  </a:ext>
                </a:extLst>
              </p:cNvPr>
              <p:cNvGrpSpPr/>
              <p:nvPr/>
            </p:nvGrpSpPr>
            <p:grpSpPr>
              <a:xfrm>
                <a:off x="3375072" y="3636484"/>
                <a:ext cx="91440" cy="91440"/>
                <a:chOff x="9770201" y="2586415"/>
                <a:chExt cx="91440" cy="91440"/>
              </a:xfrm>
            </p:grpSpPr>
            <p:sp>
              <p:nvSpPr>
                <p:cNvPr id="1066" name="Line 258">
                  <a:extLst>
                    <a:ext uri="{FF2B5EF4-FFF2-40B4-BE49-F238E27FC236}">
                      <a16:creationId xmlns:a16="http://schemas.microsoft.com/office/drawing/2014/main" id="{82FD0856-125E-9909-196D-1B94B450574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67" name="Line 259">
                  <a:extLst>
                    <a:ext uri="{FF2B5EF4-FFF2-40B4-BE49-F238E27FC236}">
                      <a16:creationId xmlns:a16="http://schemas.microsoft.com/office/drawing/2014/main" id="{C60C49BE-8067-A086-EE5A-AD0B95FAC8BF}"/>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8" name="Group 1437">
                <a:extLst>
                  <a:ext uri="{FF2B5EF4-FFF2-40B4-BE49-F238E27FC236}">
                    <a16:creationId xmlns:a16="http://schemas.microsoft.com/office/drawing/2014/main" id="{9A320F3A-B5FB-BBD7-983F-6D73AA126D12}"/>
                  </a:ext>
                </a:extLst>
              </p:cNvPr>
              <p:cNvGrpSpPr/>
              <p:nvPr/>
            </p:nvGrpSpPr>
            <p:grpSpPr>
              <a:xfrm>
                <a:off x="3064416" y="3477082"/>
                <a:ext cx="91440" cy="91440"/>
                <a:chOff x="9770201" y="2586415"/>
                <a:chExt cx="91440" cy="91440"/>
              </a:xfrm>
            </p:grpSpPr>
            <p:sp>
              <p:nvSpPr>
                <p:cNvPr id="1064" name="Line 258">
                  <a:extLst>
                    <a:ext uri="{FF2B5EF4-FFF2-40B4-BE49-F238E27FC236}">
                      <a16:creationId xmlns:a16="http://schemas.microsoft.com/office/drawing/2014/main" id="{DDF67316-598B-509F-06CA-7111AC5A2EE4}"/>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65" name="Line 259">
                  <a:extLst>
                    <a:ext uri="{FF2B5EF4-FFF2-40B4-BE49-F238E27FC236}">
                      <a16:creationId xmlns:a16="http://schemas.microsoft.com/office/drawing/2014/main" id="{6668A691-D020-2762-45BD-4030898122B4}"/>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39" name="Group 1438">
                <a:extLst>
                  <a:ext uri="{FF2B5EF4-FFF2-40B4-BE49-F238E27FC236}">
                    <a16:creationId xmlns:a16="http://schemas.microsoft.com/office/drawing/2014/main" id="{07B0B3BD-A724-031A-B751-96A251AAFDD1}"/>
                  </a:ext>
                </a:extLst>
              </p:cNvPr>
              <p:cNvGrpSpPr/>
              <p:nvPr/>
            </p:nvGrpSpPr>
            <p:grpSpPr>
              <a:xfrm>
                <a:off x="3075409" y="3537445"/>
                <a:ext cx="91440" cy="91440"/>
                <a:chOff x="9770201" y="2586415"/>
                <a:chExt cx="91440" cy="91440"/>
              </a:xfrm>
            </p:grpSpPr>
            <p:sp>
              <p:nvSpPr>
                <p:cNvPr id="1062" name="Line 258">
                  <a:extLst>
                    <a:ext uri="{FF2B5EF4-FFF2-40B4-BE49-F238E27FC236}">
                      <a16:creationId xmlns:a16="http://schemas.microsoft.com/office/drawing/2014/main" id="{758DF52A-D9FC-EF67-B100-DDFAAC17A687}"/>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63" name="Line 259">
                  <a:extLst>
                    <a:ext uri="{FF2B5EF4-FFF2-40B4-BE49-F238E27FC236}">
                      <a16:creationId xmlns:a16="http://schemas.microsoft.com/office/drawing/2014/main" id="{BE8E33D2-B85F-6240-7EBE-AAA9ACC2D85B}"/>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0" name="Group 1439">
                <a:extLst>
                  <a:ext uri="{FF2B5EF4-FFF2-40B4-BE49-F238E27FC236}">
                    <a16:creationId xmlns:a16="http://schemas.microsoft.com/office/drawing/2014/main" id="{8E897B80-EB6A-906A-9C9C-B6D10F0B1BED}"/>
                  </a:ext>
                </a:extLst>
              </p:cNvPr>
              <p:cNvGrpSpPr/>
              <p:nvPr/>
            </p:nvGrpSpPr>
            <p:grpSpPr>
              <a:xfrm>
                <a:off x="3084383" y="3554020"/>
                <a:ext cx="91440" cy="91440"/>
                <a:chOff x="9770201" y="2586415"/>
                <a:chExt cx="91440" cy="91440"/>
              </a:xfrm>
            </p:grpSpPr>
            <p:sp>
              <p:nvSpPr>
                <p:cNvPr id="1058" name="Line 258">
                  <a:extLst>
                    <a:ext uri="{FF2B5EF4-FFF2-40B4-BE49-F238E27FC236}">
                      <a16:creationId xmlns:a16="http://schemas.microsoft.com/office/drawing/2014/main" id="{703FADBF-2EE4-1207-CADA-1D30E9098B6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61" name="Line 259">
                  <a:extLst>
                    <a:ext uri="{FF2B5EF4-FFF2-40B4-BE49-F238E27FC236}">
                      <a16:creationId xmlns:a16="http://schemas.microsoft.com/office/drawing/2014/main" id="{7E2E1FBF-CB2F-6700-0726-3245535923A5}"/>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1" name="Group 1440">
                <a:extLst>
                  <a:ext uri="{FF2B5EF4-FFF2-40B4-BE49-F238E27FC236}">
                    <a16:creationId xmlns:a16="http://schemas.microsoft.com/office/drawing/2014/main" id="{1644FBC8-0B42-6363-6AD2-DBBEBE0ACF20}"/>
                  </a:ext>
                </a:extLst>
              </p:cNvPr>
              <p:cNvGrpSpPr/>
              <p:nvPr/>
            </p:nvGrpSpPr>
            <p:grpSpPr>
              <a:xfrm>
                <a:off x="3115580" y="3570912"/>
                <a:ext cx="91440" cy="91440"/>
                <a:chOff x="9770201" y="2586415"/>
                <a:chExt cx="91440" cy="91440"/>
              </a:xfrm>
            </p:grpSpPr>
            <p:sp>
              <p:nvSpPr>
                <p:cNvPr id="1055" name="Line 258">
                  <a:extLst>
                    <a:ext uri="{FF2B5EF4-FFF2-40B4-BE49-F238E27FC236}">
                      <a16:creationId xmlns:a16="http://schemas.microsoft.com/office/drawing/2014/main" id="{382FD48F-8044-3442-FC23-CC479700C250}"/>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56" name="Line 259">
                  <a:extLst>
                    <a:ext uri="{FF2B5EF4-FFF2-40B4-BE49-F238E27FC236}">
                      <a16:creationId xmlns:a16="http://schemas.microsoft.com/office/drawing/2014/main" id="{22F41C91-2F8A-F82E-8528-5AF0DEBC449C}"/>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2" name="Group 1441">
                <a:extLst>
                  <a:ext uri="{FF2B5EF4-FFF2-40B4-BE49-F238E27FC236}">
                    <a16:creationId xmlns:a16="http://schemas.microsoft.com/office/drawing/2014/main" id="{2BAB9591-36DA-31BE-C274-CE7A6862B699}"/>
                  </a:ext>
                </a:extLst>
              </p:cNvPr>
              <p:cNvGrpSpPr/>
              <p:nvPr/>
            </p:nvGrpSpPr>
            <p:grpSpPr>
              <a:xfrm>
                <a:off x="3192275" y="3616626"/>
                <a:ext cx="91440" cy="91440"/>
                <a:chOff x="9770201" y="2586415"/>
                <a:chExt cx="91440" cy="91440"/>
              </a:xfrm>
            </p:grpSpPr>
            <p:sp>
              <p:nvSpPr>
                <p:cNvPr id="1052" name="Line 258">
                  <a:extLst>
                    <a:ext uri="{FF2B5EF4-FFF2-40B4-BE49-F238E27FC236}">
                      <a16:creationId xmlns:a16="http://schemas.microsoft.com/office/drawing/2014/main" id="{49D0549C-A294-E934-100A-D208D1E57796}"/>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53" name="Line 259">
                  <a:extLst>
                    <a:ext uri="{FF2B5EF4-FFF2-40B4-BE49-F238E27FC236}">
                      <a16:creationId xmlns:a16="http://schemas.microsoft.com/office/drawing/2014/main" id="{FD3042B8-D12E-2E11-8148-5F89091601BE}"/>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3" name="Group 1442">
                <a:extLst>
                  <a:ext uri="{FF2B5EF4-FFF2-40B4-BE49-F238E27FC236}">
                    <a16:creationId xmlns:a16="http://schemas.microsoft.com/office/drawing/2014/main" id="{ECE813DF-B09E-B3BC-CD96-B3B27DFCBE15}"/>
                  </a:ext>
                </a:extLst>
              </p:cNvPr>
              <p:cNvGrpSpPr/>
              <p:nvPr/>
            </p:nvGrpSpPr>
            <p:grpSpPr>
              <a:xfrm>
                <a:off x="2736966" y="3326431"/>
                <a:ext cx="91440" cy="91440"/>
                <a:chOff x="9770201" y="2586415"/>
                <a:chExt cx="91440" cy="91440"/>
              </a:xfrm>
            </p:grpSpPr>
            <p:sp>
              <p:nvSpPr>
                <p:cNvPr id="1050" name="Line 258">
                  <a:extLst>
                    <a:ext uri="{FF2B5EF4-FFF2-40B4-BE49-F238E27FC236}">
                      <a16:creationId xmlns:a16="http://schemas.microsoft.com/office/drawing/2014/main" id="{48BC4816-886A-BB2D-7251-F63A177F1BB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51" name="Line 259">
                  <a:extLst>
                    <a:ext uri="{FF2B5EF4-FFF2-40B4-BE49-F238E27FC236}">
                      <a16:creationId xmlns:a16="http://schemas.microsoft.com/office/drawing/2014/main" id="{774B11AD-F269-6BA7-7793-7ADBED9C503E}"/>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4" name="Group 1443">
                <a:extLst>
                  <a:ext uri="{FF2B5EF4-FFF2-40B4-BE49-F238E27FC236}">
                    <a16:creationId xmlns:a16="http://schemas.microsoft.com/office/drawing/2014/main" id="{F6D8AAEA-1D1D-350C-7EC5-006427EA3807}"/>
                  </a:ext>
                </a:extLst>
              </p:cNvPr>
              <p:cNvGrpSpPr/>
              <p:nvPr/>
            </p:nvGrpSpPr>
            <p:grpSpPr>
              <a:xfrm>
                <a:off x="2730678" y="3295394"/>
                <a:ext cx="91440" cy="91440"/>
                <a:chOff x="9770201" y="2586415"/>
                <a:chExt cx="91440" cy="91440"/>
              </a:xfrm>
            </p:grpSpPr>
            <p:sp>
              <p:nvSpPr>
                <p:cNvPr id="1048" name="Line 258">
                  <a:extLst>
                    <a:ext uri="{FF2B5EF4-FFF2-40B4-BE49-F238E27FC236}">
                      <a16:creationId xmlns:a16="http://schemas.microsoft.com/office/drawing/2014/main" id="{74DB9A23-CE22-6908-4AB1-8B461003099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49" name="Line 259">
                  <a:extLst>
                    <a:ext uri="{FF2B5EF4-FFF2-40B4-BE49-F238E27FC236}">
                      <a16:creationId xmlns:a16="http://schemas.microsoft.com/office/drawing/2014/main" id="{31421E9D-F185-D595-AF87-7D640BDF4C22}"/>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5" name="Group 1444">
                <a:extLst>
                  <a:ext uri="{FF2B5EF4-FFF2-40B4-BE49-F238E27FC236}">
                    <a16:creationId xmlns:a16="http://schemas.microsoft.com/office/drawing/2014/main" id="{E1200B69-D949-7D15-A9B7-0CEABA48888D}"/>
                  </a:ext>
                </a:extLst>
              </p:cNvPr>
              <p:cNvGrpSpPr/>
              <p:nvPr/>
            </p:nvGrpSpPr>
            <p:grpSpPr>
              <a:xfrm>
                <a:off x="2448602" y="3125850"/>
                <a:ext cx="91440" cy="91440"/>
                <a:chOff x="9770201" y="2586415"/>
                <a:chExt cx="91440" cy="91440"/>
              </a:xfrm>
            </p:grpSpPr>
            <p:sp>
              <p:nvSpPr>
                <p:cNvPr id="1046" name="Line 258">
                  <a:extLst>
                    <a:ext uri="{FF2B5EF4-FFF2-40B4-BE49-F238E27FC236}">
                      <a16:creationId xmlns:a16="http://schemas.microsoft.com/office/drawing/2014/main" id="{B0FEEEB6-2136-1B5D-5389-DB86D4F1A37D}"/>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47" name="Line 259">
                  <a:extLst>
                    <a:ext uri="{FF2B5EF4-FFF2-40B4-BE49-F238E27FC236}">
                      <a16:creationId xmlns:a16="http://schemas.microsoft.com/office/drawing/2014/main" id="{C6A2C9B8-5F81-2433-A35B-48441C6FFD05}"/>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6" name="Group 1445">
                <a:extLst>
                  <a:ext uri="{FF2B5EF4-FFF2-40B4-BE49-F238E27FC236}">
                    <a16:creationId xmlns:a16="http://schemas.microsoft.com/office/drawing/2014/main" id="{BFAF5839-1759-C216-35F3-CD72B32D58B9}"/>
                  </a:ext>
                </a:extLst>
              </p:cNvPr>
              <p:cNvGrpSpPr/>
              <p:nvPr/>
            </p:nvGrpSpPr>
            <p:grpSpPr>
              <a:xfrm>
                <a:off x="2394169" y="3041387"/>
                <a:ext cx="91440" cy="91440"/>
                <a:chOff x="9770201" y="2586415"/>
                <a:chExt cx="91440" cy="91440"/>
              </a:xfrm>
            </p:grpSpPr>
            <p:sp>
              <p:nvSpPr>
                <p:cNvPr id="1044" name="Line 258">
                  <a:extLst>
                    <a:ext uri="{FF2B5EF4-FFF2-40B4-BE49-F238E27FC236}">
                      <a16:creationId xmlns:a16="http://schemas.microsoft.com/office/drawing/2014/main" id="{E69DEAF3-C116-1A6C-9D86-94900562AEA8}"/>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45" name="Line 259">
                  <a:extLst>
                    <a:ext uri="{FF2B5EF4-FFF2-40B4-BE49-F238E27FC236}">
                      <a16:creationId xmlns:a16="http://schemas.microsoft.com/office/drawing/2014/main" id="{A7E2B652-71D1-C419-6C16-0D0B0F5E918B}"/>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7" name="Group 1446">
                <a:extLst>
                  <a:ext uri="{FF2B5EF4-FFF2-40B4-BE49-F238E27FC236}">
                    <a16:creationId xmlns:a16="http://schemas.microsoft.com/office/drawing/2014/main" id="{839A4113-ADF8-11F9-94E4-A7DC00B873D3}"/>
                  </a:ext>
                </a:extLst>
              </p:cNvPr>
              <p:cNvGrpSpPr/>
              <p:nvPr/>
            </p:nvGrpSpPr>
            <p:grpSpPr>
              <a:xfrm>
                <a:off x="2371768" y="2959534"/>
                <a:ext cx="91440" cy="91440"/>
                <a:chOff x="9770201" y="2586415"/>
                <a:chExt cx="91440" cy="91440"/>
              </a:xfrm>
            </p:grpSpPr>
            <p:sp>
              <p:nvSpPr>
                <p:cNvPr id="1042" name="Line 258">
                  <a:extLst>
                    <a:ext uri="{FF2B5EF4-FFF2-40B4-BE49-F238E27FC236}">
                      <a16:creationId xmlns:a16="http://schemas.microsoft.com/office/drawing/2014/main" id="{8D7FF365-1998-7912-1F55-AE9FFAF4785C}"/>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43" name="Line 259">
                  <a:extLst>
                    <a:ext uri="{FF2B5EF4-FFF2-40B4-BE49-F238E27FC236}">
                      <a16:creationId xmlns:a16="http://schemas.microsoft.com/office/drawing/2014/main" id="{936C3A0E-A6B1-807F-D47D-02BA129582D5}"/>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8" name="Group 1447">
                <a:extLst>
                  <a:ext uri="{FF2B5EF4-FFF2-40B4-BE49-F238E27FC236}">
                    <a16:creationId xmlns:a16="http://schemas.microsoft.com/office/drawing/2014/main" id="{C8602A36-254C-3EA4-EDEF-5B5BCC306919}"/>
                  </a:ext>
                </a:extLst>
              </p:cNvPr>
              <p:cNvGrpSpPr/>
              <p:nvPr/>
            </p:nvGrpSpPr>
            <p:grpSpPr>
              <a:xfrm>
                <a:off x="2097941" y="2724734"/>
                <a:ext cx="91440" cy="91440"/>
                <a:chOff x="9770201" y="2586415"/>
                <a:chExt cx="91440" cy="91440"/>
              </a:xfrm>
            </p:grpSpPr>
            <p:sp>
              <p:nvSpPr>
                <p:cNvPr id="1040" name="Line 258">
                  <a:extLst>
                    <a:ext uri="{FF2B5EF4-FFF2-40B4-BE49-F238E27FC236}">
                      <a16:creationId xmlns:a16="http://schemas.microsoft.com/office/drawing/2014/main" id="{9B84D741-A168-EA2E-F8A8-57B583E32BF8}"/>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41" name="Line 259">
                  <a:extLst>
                    <a:ext uri="{FF2B5EF4-FFF2-40B4-BE49-F238E27FC236}">
                      <a16:creationId xmlns:a16="http://schemas.microsoft.com/office/drawing/2014/main" id="{00289CB4-66A4-47CF-609C-EB7C5B0B378F}"/>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49" name="Group 1448">
                <a:extLst>
                  <a:ext uri="{FF2B5EF4-FFF2-40B4-BE49-F238E27FC236}">
                    <a16:creationId xmlns:a16="http://schemas.microsoft.com/office/drawing/2014/main" id="{A977084A-AE01-A5D6-F4A6-AF54D0131373}"/>
                  </a:ext>
                </a:extLst>
              </p:cNvPr>
              <p:cNvGrpSpPr/>
              <p:nvPr/>
            </p:nvGrpSpPr>
            <p:grpSpPr>
              <a:xfrm>
                <a:off x="1954114" y="2393264"/>
                <a:ext cx="91440" cy="91440"/>
                <a:chOff x="9770201" y="2586415"/>
                <a:chExt cx="91440" cy="91440"/>
              </a:xfrm>
            </p:grpSpPr>
            <p:sp>
              <p:nvSpPr>
                <p:cNvPr id="1038" name="Line 258">
                  <a:extLst>
                    <a:ext uri="{FF2B5EF4-FFF2-40B4-BE49-F238E27FC236}">
                      <a16:creationId xmlns:a16="http://schemas.microsoft.com/office/drawing/2014/main" id="{E657AC67-E7E1-77A7-6681-2BFF414EA42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39" name="Line 259">
                  <a:extLst>
                    <a:ext uri="{FF2B5EF4-FFF2-40B4-BE49-F238E27FC236}">
                      <a16:creationId xmlns:a16="http://schemas.microsoft.com/office/drawing/2014/main" id="{123F00C8-8D50-4D39-5ED6-160761E44B11}"/>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0" name="Group 1449">
                <a:extLst>
                  <a:ext uri="{FF2B5EF4-FFF2-40B4-BE49-F238E27FC236}">
                    <a16:creationId xmlns:a16="http://schemas.microsoft.com/office/drawing/2014/main" id="{754248CC-ADCF-1B44-CF20-8E15A7263095}"/>
                  </a:ext>
                </a:extLst>
              </p:cNvPr>
              <p:cNvGrpSpPr/>
              <p:nvPr/>
            </p:nvGrpSpPr>
            <p:grpSpPr>
              <a:xfrm>
                <a:off x="1871763" y="2366768"/>
                <a:ext cx="91440" cy="91440"/>
                <a:chOff x="9770201" y="2586415"/>
                <a:chExt cx="91440" cy="91440"/>
              </a:xfrm>
            </p:grpSpPr>
            <p:sp>
              <p:nvSpPr>
                <p:cNvPr id="1036" name="Line 258">
                  <a:extLst>
                    <a:ext uri="{FF2B5EF4-FFF2-40B4-BE49-F238E27FC236}">
                      <a16:creationId xmlns:a16="http://schemas.microsoft.com/office/drawing/2014/main" id="{617D1B8A-2747-46B4-B163-BD0D94424862}"/>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37" name="Line 259">
                  <a:extLst>
                    <a:ext uri="{FF2B5EF4-FFF2-40B4-BE49-F238E27FC236}">
                      <a16:creationId xmlns:a16="http://schemas.microsoft.com/office/drawing/2014/main" id="{5728562B-301C-DA36-7675-E1782A7983B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1" name="Group 1450">
                <a:extLst>
                  <a:ext uri="{FF2B5EF4-FFF2-40B4-BE49-F238E27FC236}">
                    <a16:creationId xmlns:a16="http://schemas.microsoft.com/office/drawing/2014/main" id="{D69EC61F-C56E-3999-4256-CFE15FB2A57A}"/>
                  </a:ext>
                </a:extLst>
              </p:cNvPr>
              <p:cNvGrpSpPr/>
              <p:nvPr/>
            </p:nvGrpSpPr>
            <p:grpSpPr>
              <a:xfrm>
                <a:off x="1749156" y="2316294"/>
                <a:ext cx="91440" cy="91440"/>
                <a:chOff x="9770201" y="2586415"/>
                <a:chExt cx="91440" cy="91440"/>
              </a:xfrm>
            </p:grpSpPr>
            <p:sp>
              <p:nvSpPr>
                <p:cNvPr id="1034" name="Line 258">
                  <a:extLst>
                    <a:ext uri="{FF2B5EF4-FFF2-40B4-BE49-F238E27FC236}">
                      <a16:creationId xmlns:a16="http://schemas.microsoft.com/office/drawing/2014/main" id="{CD95827D-9E61-ECA4-CB3E-DFEE2AE1F06E}"/>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35" name="Line 259">
                  <a:extLst>
                    <a:ext uri="{FF2B5EF4-FFF2-40B4-BE49-F238E27FC236}">
                      <a16:creationId xmlns:a16="http://schemas.microsoft.com/office/drawing/2014/main" id="{FC7C76CF-615B-3B5C-9455-0C45EBAB0FEF}"/>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2" name="Group 1451">
                <a:extLst>
                  <a:ext uri="{FF2B5EF4-FFF2-40B4-BE49-F238E27FC236}">
                    <a16:creationId xmlns:a16="http://schemas.microsoft.com/office/drawing/2014/main" id="{8642C0BF-B7FC-4704-F314-59928ABCCFB0}"/>
                  </a:ext>
                </a:extLst>
              </p:cNvPr>
              <p:cNvGrpSpPr/>
              <p:nvPr/>
            </p:nvGrpSpPr>
            <p:grpSpPr>
              <a:xfrm>
                <a:off x="1722970" y="2306392"/>
                <a:ext cx="91440" cy="91440"/>
                <a:chOff x="9770201" y="2586415"/>
                <a:chExt cx="91440" cy="91440"/>
              </a:xfrm>
            </p:grpSpPr>
            <p:sp>
              <p:nvSpPr>
                <p:cNvPr id="1032" name="Line 258">
                  <a:extLst>
                    <a:ext uri="{FF2B5EF4-FFF2-40B4-BE49-F238E27FC236}">
                      <a16:creationId xmlns:a16="http://schemas.microsoft.com/office/drawing/2014/main" id="{B3F47E2A-227B-8022-97A3-05726B01BF30}"/>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33" name="Line 259">
                  <a:extLst>
                    <a:ext uri="{FF2B5EF4-FFF2-40B4-BE49-F238E27FC236}">
                      <a16:creationId xmlns:a16="http://schemas.microsoft.com/office/drawing/2014/main" id="{03A288BE-AC7D-48BE-E1FE-42565C9BAD00}"/>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3" name="Group 1452">
                <a:extLst>
                  <a:ext uri="{FF2B5EF4-FFF2-40B4-BE49-F238E27FC236}">
                    <a16:creationId xmlns:a16="http://schemas.microsoft.com/office/drawing/2014/main" id="{71588209-BB79-D88B-2095-8E2C538B93CC}"/>
                  </a:ext>
                </a:extLst>
              </p:cNvPr>
              <p:cNvGrpSpPr/>
              <p:nvPr/>
            </p:nvGrpSpPr>
            <p:grpSpPr>
              <a:xfrm>
                <a:off x="1708721" y="2239756"/>
                <a:ext cx="91440" cy="91440"/>
                <a:chOff x="9770201" y="2586415"/>
                <a:chExt cx="91440" cy="91440"/>
              </a:xfrm>
            </p:grpSpPr>
            <p:sp>
              <p:nvSpPr>
                <p:cNvPr id="1030" name="Line 258">
                  <a:extLst>
                    <a:ext uri="{FF2B5EF4-FFF2-40B4-BE49-F238E27FC236}">
                      <a16:creationId xmlns:a16="http://schemas.microsoft.com/office/drawing/2014/main" id="{DB779719-1E49-AC78-D975-6F0DA2F0B97D}"/>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31" name="Line 259">
                  <a:extLst>
                    <a:ext uri="{FF2B5EF4-FFF2-40B4-BE49-F238E27FC236}">
                      <a16:creationId xmlns:a16="http://schemas.microsoft.com/office/drawing/2014/main" id="{235AF649-3CBA-8546-14AF-8034593EA975}"/>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4" name="Group 1453">
                <a:extLst>
                  <a:ext uri="{FF2B5EF4-FFF2-40B4-BE49-F238E27FC236}">
                    <a16:creationId xmlns:a16="http://schemas.microsoft.com/office/drawing/2014/main" id="{222D627B-7A78-7441-BEAD-02434F6BAEA8}"/>
                  </a:ext>
                </a:extLst>
              </p:cNvPr>
              <p:cNvGrpSpPr/>
              <p:nvPr/>
            </p:nvGrpSpPr>
            <p:grpSpPr>
              <a:xfrm>
                <a:off x="1683960" y="2013134"/>
                <a:ext cx="91440" cy="91440"/>
                <a:chOff x="9770201" y="2586415"/>
                <a:chExt cx="91440" cy="91440"/>
              </a:xfrm>
            </p:grpSpPr>
            <p:sp>
              <p:nvSpPr>
                <p:cNvPr id="1028" name="Line 258">
                  <a:extLst>
                    <a:ext uri="{FF2B5EF4-FFF2-40B4-BE49-F238E27FC236}">
                      <a16:creationId xmlns:a16="http://schemas.microsoft.com/office/drawing/2014/main" id="{43D05557-7EA5-7046-EAAC-30B84AC79AF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29" name="Line 259">
                  <a:extLst>
                    <a:ext uri="{FF2B5EF4-FFF2-40B4-BE49-F238E27FC236}">
                      <a16:creationId xmlns:a16="http://schemas.microsoft.com/office/drawing/2014/main" id="{7EC7D404-77CA-A7B3-DF54-2B638ECFC349}"/>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5" name="Group 1454">
                <a:extLst>
                  <a:ext uri="{FF2B5EF4-FFF2-40B4-BE49-F238E27FC236}">
                    <a16:creationId xmlns:a16="http://schemas.microsoft.com/office/drawing/2014/main" id="{9221BF70-2E54-0C1E-D6A7-C408AAB118A5}"/>
                  </a:ext>
                </a:extLst>
              </p:cNvPr>
              <p:cNvGrpSpPr/>
              <p:nvPr/>
            </p:nvGrpSpPr>
            <p:grpSpPr>
              <a:xfrm>
                <a:off x="1670625" y="1908858"/>
                <a:ext cx="91440" cy="91440"/>
                <a:chOff x="9770201" y="2586415"/>
                <a:chExt cx="91440" cy="91440"/>
              </a:xfrm>
            </p:grpSpPr>
            <p:sp>
              <p:nvSpPr>
                <p:cNvPr id="1026" name="Line 258">
                  <a:extLst>
                    <a:ext uri="{FF2B5EF4-FFF2-40B4-BE49-F238E27FC236}">
                      <a16:creationId xmlns:a16="http://schemas.microsoft.com/office/drawing/2014/main" id="{304E679F-9A11-7AED-15F4-157BACFFAE11}"/>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27" name="Line 259">
                  <a:extLst>
                    <a:ext uri="{FF2B5EF4-FFF2-40B4-BE49-F238E27FC236}">
                      <a16:creationId xmlns:a16="http://schemas.microsoft.com/office/drawing/2014/main" id="{6CA014CC-73ED-2BB6-184A-65D7FB01AE64}"/>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6" name="Group 1455">
                <a:extLst>
                  <a:ext uri="{FF2B5EF4-FFF2-40B4-BE49-F238E27FC236}">
                    <a16:creationId xmlns:a16="http://schemas.microsoft.com/office/drawing/2014/main" id="{830F0231-73DC-085F-5CDA-11C8AAF0CC43}"/>
                  </a:ext>
                </a:extLst>
              </p:cNvPr>
              <p:cNvGrpSpPr/>
              <p:nvPr/>
            </p:nvGrpSpPr>
            <p:grpSpPr>
              <a:xfrm>
                <a:off x="1657716" y="1870163"/>
                <a:ext cx="91440" cy="91440"/>
                <a:chOff x="9770201" y="2586415"/>
                <a:chExt cx="91440" cy="91440"/>
              </a:xfrm>
            </p:grpSpPr>
            <p:sp>
              <p:nvSpPr>
                <p:cNvPr id="1024" name="Line 258">
                  <a:extLst>
                    <a:ext uri="{FF2B5EF4-FFF2-40B4-BE49-F238E27FC236}">
                      <a16:creationId xmlns:a16="http://schemas.microsoft.com/office/drawing/2014/main" id="{6F339FB3-9106-5D8F-957C-36F41F03F355}"/>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025" name="Line 259">
                  <a:extLst>
                    <a:ext uri="{FF2B5EF4-FFF2-40B4-BE49-F238E27FC236}">
                      <a16:creationId xmlns:a16="http://schemas.microsoft.com/office/drawing/2014/main" id="{85C6FAFC-7305-471C-D28B-AF8BBA8AC292}"/>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7" name="Group 1456">
                <a:extLst>
                  <a:ext uri="{FF2B5EF4-FFF2-40B4-BE49-F238E27FC236}">
                    <a16:creationId xmlns:a16="http://schemas.microsoft.com/office/drawing/2014/main" id="{94493D77-D228-9F8B-B73D-0935A4D23BC2}"/>
                  </a:ext>
                </a:extLst>
              </p:cNvPr>
              <p:cNvGrpSpPr/>
              <p:nvPr/>
            </p:nvGrpSpPr>
            <p:grpSpPr>
              <a:xfrm>
                <a:off x="1650096" y="1794558"/>
                <a:ext cx="91440" cy="91440"/>
                <a:chOff x="9770201" y="2586415"/>
                <a:chExt cx="91440" cy="91440"/>
              </a:xfrm>
            </p:grpSpPr>
            <p:sp>
              <p:nvSpPr>
                <p:cNvPr id="1470" name="Line 258">
                  <a:extLst>
                    <a:ext uri="{FF2B5EF4-FFF2-40B4-BE49-F238E27FC236}">
                      <a16:creationId xmlns:a16="http://schemas.microsoft.com/office/drawing/2014/main" id="{7773A168-3B66-690E-B20F-B9EBB93D8E9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71" name="Line 259">
                  <a:extLst>
                    <a:ext uri="{FF2B5EF4-FFF2-40B4-BE49-F238E27FC236}">
                      <a16:creationId xmlns:a16="http://schemas.microsoft.com/office/drawing/2014/main" id="{8B30DE23-3262-A537-430D-32960E1AECEA}"/>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8" name="Group 1457">
                <a:extLst>
                  <a:ext uri="{FF2B5EF4-FFF2-40B4-BE49-F238E27FC236}">
                    <a16:creationId xmlns:a16="http://schemas.microsoft.com/office/drawing/2014/main" id="{163FD532-5667-0B1C-049C-93CDA087507F}"/>
                  </a:ext>
                </a:extLst>
              </p:cNvPr>
              <p:cNvGrpSpPr/>
              <p:nvPr/>
            </p:nvGrpSpPr>
            <p:grpSpPr>
              <a:xfrm>
                <a:off x="1577279" y="1675261"/>
                <a:ext cx="91440" cy="91440"/>
                <a:chOff x="9770201" y="2586415"/>
                <a:chExt cx="91440" cy="91440"/>
              </a:xfrm>
            </p:grpSpPr>
            <p:sp>
              <p:nvSpPr>
                <p:cNvPr id="1468" name="Line 258">
                  <a:extLst>
                    <a:ext uri="{FF2B5EF4-FFF2-40B4-BE49-F238E27FC236}">
                      <a16:creationId xmlns:a16="http://schemas.microsoft.com/office/drawing/2014/main" id="{AD7354A2-FBB2-513A-A7E0-4CF5009B385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69" name="Line 259">
                  <a:extLst>
                    <a:ext uri="{FF2B5EF4-FFF2-40B4-BE49-F238E27FC236}">
                      <a16:creationId xmlns:a16="http://schemas.microsoft.com/office/drawing/2014/main" id="{44E21F6C-543A-4CA4-F7E8-A1CD4955D1DE}"/>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59" name="Group 1458">
                <a:extLst>
                  <a:ext uri="{FF2B5EF4-FFF2-40B4-BE49-F238E27FC236}">
                    <a16:creationId xmlns:a16="http://schemas.microsoft.com/office/drawing/2014/main" id="{0E2FEDDC-64F9-DB24-B6BE-B641AA902651}"/>
                  </a:ext>
                </a:extLst>
              </p:cNvPr>
              <p:cNvGrpSpPr/>
              <p:nvPr/>
            </p:nvGrpSpPr>
            <p:grpSpPr>
              <a:xfrm>
                <a:off x="1548723" y="1642654"/>
                <a:ext cx="91440" cy="91440"/>
                <a:chOff x="9770201" y="2586415"/>
                <a:chExt cx="91440" cy="91440"/>
              </a:xfrm>
            </p:grpSpPr>
            <p:sp>
              <p:nvSpPr>
                <p:cNvPr id="1466" name="Line 258">
                  <a:extLst>
                    <a:ext uri="{FF2B5EF4-FFF2-40B4-BE49-F238E27FC236}">
                      <a16:creationId xmlns:a16="http://schemas.microsoft.com/office/drawing/2014/main" id="{24A098C0-158F-0C54-5A9B-F4330FD774E1}"/>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67" name="Line 259">
                  <a:extLst>
                    <a:ext uri="{FF2B5EF4-FFF2-40B4-BE49-F238E27FC236}">
                      <a16:creationId xmlns:a16="http://schemas.microsoft.com/office/drawing/2014/main" id="{873FA96E-1A6A-4609-76F6-D14F698D4FD9}"/>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60" name="Group 1459">
                <a:extLst>
                  <a:ext uri="{FF2B5EF4-FFF2-40B4-BE49-F238E27FC236}">
                    <a16:creationId xmlns:a16="http://schemas.microsoft.com/office/drawing/2014/main" id="{325ED580-218B-D19B-5C85-4017D784EE55}"/>
                  </a:ext>
                </a:extLst>
              </p:cNvPr>
              <p:cNvGrpSpPr/>
              <p:nvPr/>
            </p:nvGrpSpPr>
            <p:grpSpPr>
              <a:xfrm>
                <a:off x="1413050" y="1543850"/>
                <a:ext cx="91440" cy="91440"/>
                <a:chOff x="9770201" y="2586415"/>
                <a:chExt cx="91440" cy="91440"/>
              </a:xfrm>
            </p:grpSpPr>
            <p:sp>
              <p:nvSpPr>
                <p:cNvPr id="1464" name="Line 258">
                  <a:extLst>
                    <a:ext uri="{FF2B5EF4-FFF2-40B4-BE49-F238E27FC236}">
                      <a16:creationId xmlns:a16="http://schemas.microsoft.com/office/drawing/2014/main" id="{776C50AA-9987-5A1A-052B-59C0AE00643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65" name="Line 259">
                  <a:extLst>
                    <a:ext uri="{FF2B5EF4-FFF2-40B4-BE49-F238E27FC236}">
                      <a16:creationId xmlns:a16="http://schemas.microsoft.com/office/drawing/2014/main" id="{58FA7C2F-7DC8-C601-773C-1DB59A241081}"/>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461" name="Group 1460">
                <a:extLst>
                  <a:ext uri="{FF2B5EF4-FFF2-40B4-BE49-F238E27FC236}">
                    <a16:creationId xmlns:a16="http://schemas.microsoft.com/office/drawing/2014/main" id="{5A827445-7AEA-EE14-7985-66DBE9D8C2F7}"/>
                  </a:ext>
                </a:extLst>
              </p:cNvPr>
              <p:cNvGrpSpPr/>
              <p:nvPr/>
            </p:nvGrpSpPr>
            <p:grpSpPr>
              <a:xfrm>
                <a:off x="1359714" y="1526201"/>
                <a:ext cx="91440" cy="91440"/>
                <a:chOff x="9770201" y="2586415"/>
                <a:chExt cx="91440" cy="91440"/>
              </a:xfrm>
            </p:grpSpPr>
            <p:sp>
              <p:nvSpPr>
                <p:cNvPr id="1462" name="Line 258">
                  <a:extLst>
                    <a:ext uri="{FF2B5EF4-FFF2-40B4-BE49-F238E27FC236}">
                      <a16:creationId xmlns:a16="http://schemas.microsoft.com/office/drawing/2014/main" id="{7BA5AB76-CFEA-257A-0B85-C309A780B8E3}"/>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463" name="Line 259">
                  <a:extLst>
                    <a:ext uri="{FF2B5EF4-FFF2-40B4-BE49-F238E27FC236}">
                      <a16:creationId xmlns:a16="http://schemas.microsoft.com/office/drawing/2014/main" id="{111D25DA-4C24-1508-F0CD-FA35EECA54EA}"/>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grpSp>
      <p:grpSp>
        <p:nvGrpSpPr>
          <p:cNvPr id="1966" name="Group 1965">
            <a:extLst>
              <a:ext uri="{FF2B5EF4-FFF2-40B4-BE49-F238E27FC236}">
                <a16:creationId xmlns:a16="http://schemas.microsoft.com/office/drawing/2014/main" id="{1534B8AE-58F6-A3EC-7394-649019B2549A}"/>
              </a:ext>
            </a:extLst>
          </p:cNvPr>
          <p:cNvGrpSpPr/>
          <p:nvPr/>
        </p:nvGrpSpPr>
        <p:grpSpPr>
          <a:xfrm>
            <a:off x="6324202" y="1423147"/>
            <a:ext cx="5535267" cy="3954214"/>
            <a:chOff x="6378541" y="1528014"/>
            <a:chExt cx="5076512" cy="3620795"/>
          </a:xfrm>
        </p:grpSpPr>
        <p:grpSp>
          <p:nvGrpSpPr>
            <p:cNvPr id="1967" name="Group 1966">
              <a:extLst>
                <a:ext uri="{FF2B5EF4-FFF2-40B4-BE49-F238E27FC236}">
                  <a16:creationId xmlns:a16="http://schemas.microsoft.com/office/drawing/2014/main" id="{EA29A3EB-3854-8D69-F6EE-D881F97958D1}"/>
                </a:ext>
              </a:extLst>
            </p:cNvPr>
            <p:cNvGrpSpPr/>
            <p:nvPr/>
          </p:nvGrpSpPr>
          <p:grpSpPr>
            <a:xfrm>
              <a:off x="6378541" y="1528014"/>
              <a:ext cx="5076512" cy="3620795"/>
              <a:chOff x="5044267" y="875844"/>
              <a:chExt cx="3546749" cy="2529701"/>
            </a:xfrm>
          </p:grpSpPr>
          <p:sp>
            <p:nvSpPr>
              <p:cNvPr id="2056" name="Freeform 166">
                <a:extLst>
                  <a:ext uri="{FF2B5EF4-FFF2-40B4-BE49-F238E27FC236}">
                    <a16:creationId xmlns:a16="http://schemas.microsoft.com/office/drawing/2014/main" id="{2FA4015A-0281-6D7D-CC48-6D92EAD5F017}"/>
                  </a:ext>
                </a:extLst>
              </p:cNvPr>
              <p:cNvSpPr>
                <a:spLocks/>
              </p:cNvSpPr>
              <p:nvPr/>
            </p:nvSpPr>
            <p:spPr bwMode="auto">
              <a:xfrm>
                <a:off x="5516892" y="918850"/>
                <a:ext cx="3034998" cy="1820284"/>
              </a:xfrm>
              <a:custGeom>
                <a:avLst/>
                <a:gdLst>
                  <a:gd name="T0" fmla="*/ 0 w 2275"/>
                  <a:gd name="T1" fmla="*/ 0 h 1250"/>
                  <a:gd name="T2" fmla="*/ 0 w 2275"/>
                  <a:gd name="T3" fmla="*/ 1250 h 1250"/>
                  <a:gd name="T4" fmla="*/ 2275 w 2275"/>
                  <a:gd name="T5" fmla="*/ 1250 h 1250"/>
                </a:gdLst>
                <a:ahLst/>
                <a:cxnLst>
                  <a:cxn ang="0">
                    <a:pos x="T0" y="T1"/>
                  </a:cxn>
                  <a:cxn ang="0">
                    <a:pos x="T2" y="T3"/>
                  </a:cxn>
                  <a:cxn ang="0">
                    <a:pos x="T4" y="T5"/>
                  </a:cxn>
                </a:cxnLst>
                <a:rect l="0" t="0" r="r" b="b"/>
                <a:pathLst>
                  <a:path w="2275" h="1250">
                    <a:moveTo>
                      <a:pt x="0" y="0"/>
                    </a:moveTo>
                    <a:lnTo>
                      <a:pt x="0" y="1250"/>
                    </a:lnTo>
                    <a:lnTo>
                      <a:pt x="2275" y="1250"/>
                    </a:lnTo>
                  </a:path>
                </a:pathLst>
              </a:custGeom>
              <a:noFill/>
              <a:ln w="9525" cap="sq">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7" name="Line 167">
                <a:extLst>
                  <a:ext uri="{FF2B5EF4-FFF2-40B4-BE49-F238E27FC236}">
                    <a16:creationId xmlns:a16="http://schemas.microsoft.com/office/drawing/2014/main" id="{DB2B1DE1-5B34-954A-1B5A-E6663EFAB53D}"/>
                  </a:ext>
                </a:extLst>
              </p:cNvPr>
              <p:cNvSpPr>
                <a:spLocks noChangeShapeType="1"/>
              </p:cNvSpPr>
              <p:nvPr/>
            </p:nvSpPr>
            <p:spPr bwMode="auto">
              <a:xfrm>
                <a:off x="5479538" y="918851"/>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8" name="Line 168">
                <a:extLst>
                  <a:ext uri="{FF2B5EF4-FFF2-40B4-BE49-F238E27FC236}">
                    <a16:creationId xmlns:a16="http://schemas.microsoft.com/office/drawing/2014/main" id="{A94C8945-6C9A-614E-1920-E6C11C42A717}"/>
                  </a:ext>
                </a:extLst>
              </p:cNvPr>
              <p:cNvSpPr>
                <a:spLocks noChangeShapeType="1"/>
              </p:cNvSpPr>
              <p:nvPr/>
            </p:nvSpPr>
            <p:spPr bwMode="auto">
              <a:xfrm>
                <a:off x="5479538" y="1279994"/>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9" name="Line 169">
                <a:extLst>
                  <a:ext uri="{FF2B5EF4-FFF2-40B4-BE49-F238E27FC236}">
                    <a16:creationId xmlns:a16="http://schemas.microsoft.com/office/drawing/2014/main" id="{FCC85F1C-8928-FFF5-A592-5E81303A169C}"/>
                  </a:ext>
                </a:extLst>
              </p:cNvPr>
              <p:cNvSpPr>
                <a:spLocks noChangeShapeType="1"/>
              </p:cNvSpPr>
              <p:nvPr/>
            </p:nvSpPr>
            <p:spPr bwMode="auto">
              <a:xfrm>
                <a:off x="5479538" y="1645507"/>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0" name="Line 170">
                <a:extLst>
                  <a:ext uri="{FF2B5EF4-FFF2-40B4-BE49-F238E27FC236}">
                    <a16:creationId xmlns:a16="http://schemas.microsoft.com/office/drawing/2014/main" id="{353D3CC9-9C98-39C6-9A76-E321179F0E81}"/>
                  </a:ext>
                </a:extLst>
              </p:cNvPr>
              <p:cNvSpPr>
                <a:spLocks noChangeShapeType="1"/>
              </p:cNvSpPr>
              <p:nvPr/>
            </p:nvSpPr>
            <p:spPr bwMode="auto">
              <a:xfrm>
                <a:off x="5479538" y="2011019"/>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1" name="Line 171">
                <a:extLst>
                  <a:ext uri="{FF2B5EF4-FFF2-40B4-BE49-F238E27FC236}">
                    <a16:creationId xmlns:a16="http://schemas.microsoft.com/office/drawing/2014/main" id="{C807ABB1-E7C4-B939-D502-C0AB65B0C622}"/>
                  </a:ext>
                </a:extLst>
              </p:cNvPr>
              <p:cNvSpPr>
                <a:spLocks noChangeShapeType="1"/>
              </p:cNvSpPr>
              <p:nvPr/>
            </p:nvSpPr>
            <p:spPr bwMode="auto">
              <a:xfrm>
                <a:off x="5479538" y="2376532"/>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2" name="Line 172">
                <a:extLst>
                  <a:ext uri="{FF2B5EF4-FFF2-40B4-BE49-F238E27FC236}">
                    <a16:creationId xmlns:a16="http://schemas.microsoft.com/office/drawing/2014/main" id="{94EC2EF2-F7A1-5120-294F-392C0B1B874D}"/>
                  </a:ext>
                </a:extLst>
              </p:cNvPr>
              <p:cNvSpPr>
                <a:spLocks noChangeShapeType="1"/>
              </p:cNvSpPr>
              <p:nvPr/>
            </p:nvSpPr>
            <p:spPr bwMode="auto">
              <a:xfrm>
                <a:off x="5479538" y="2739134"/>
                <a:ext cx="37353" cy="0"/>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3" name="Line 173">
                <a:extLst>
                  <a:ext uri="{FF2B5EF4-FFF2-40B4-BE49-F238E27FC236}">
                    <a16:creationId xmlns:a16="http://schemas.microsoft.com/office/drawing/2014/main" id="{4B6AC868-7506-6D2E-43F9-EF110D56184B}"/>
                  </a:ext>
                </a:extLst>
              </p:cNvPr>
              <p:cNvSpPr>
                <a:spLocks noChangeShapeType="1"/>
              </p:cNvSpPr>
              <p:nvPr/>
            </p:nvSpPr>
            <p:spPr bwMode="auto">
              <a:xfrm>
                <a:off x="7203150"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4" name="Line 174">
                <a:extLst>
                  <a:ext uri="{FF2B5EF4-FFF2-40B4-BE49-F238E27FC236}">
                    <a16:creationId xmlns:a16="http://schemas.microsoft.com/office/drawing/2014/main" id="{B3D7D2B9-35BC-700A-515A-19CF0C967D38}"/>
                  </a:ext>
                </a:extLst>
              </p:cNvPr>
              <p:cNvSpPr>
                <a:spLocks noChangeShapeType="1"/>
              </p:cNvSpPr>
              <p:nvPr/>
            </p:nvSpPr>
            <p:spPr bwMode="auto">
              <a:xfrm>
                <a:off x="6866965"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5" name="Line 175">
                <a:extLst>
                  <a:ext uri="{FF2B5EF4-FFF2-40B4-BE49-F238E27FC236}">
                    <a16:creationId xmlns:a16="http://schemas.microsoft.com/office/drawing/2014/main" id="{1B0FD2B2-6090-8CD8-AB88-6276EA96D786}"/>
                  </a:ext>
                </a:extLst>
              </p:cNvPr>
              <p:cNvSpPr>
                <a:spLocks noChangeShapeType="1"/>
              </p:cNvSpPr>
              <p:nvPr/>
            </p:nvSpPr>
            <p:spPr bwMode="auto">
              <a:xfrm>
                <a:off x="6529446"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6" name="Line 176">
                <a:extLst>
                  <a:ext uri="{FF2B5EF4-FFF2-40B4-BE49-F238E27FC236}">
                    <a16:creationId xmlns:a16="http://schemas.microsoft.com/office/drawing/2014/main" id="{C6F38168-08A6-7FE8-2A9A-8E5C7D02EC6A}"/>
                  </a:ext>
                </a:extLst>
              </p:cNvPr>
              <p:cNvSpPr>
                <a:spLocks noChangeShapeType="1"/>
              </p:cNvSpPr>
              <p:nvPr/>
            </p:nvSpPr>
            <p:spPr bwMode="auto">
              <a:xfrm>
                <a:off x="6193262"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7" name="Line 177">
                <a:extLst>
                  <a:ext uri="{FF2B5EF4-FFF2-40B4-BE49-F238E27FC236}">
                    <a16:creationId xmlns:a16="http://schemas.microsoft.com/office/drawing/2014/main" id="{550432FD-01D2-CD83-E13A-FFE6200C4DDA}"/>
                  </a:ext>
                </a:extLst>
              </p:cNvPr>
              <p:cNvSpPr>
                <a:spLocks noChangeShapeType="1"/>
              </p:cNvSpPr>
              <p:nvPr/>
            </p:nvSpPr>
            <p:spPr bwMode="auto">
              <a:xfrm>
                <a:off x="5854411"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8" name="Line 178">
                <a:extLst>
                  <a:ext uri="{FF2B5EF4-FFF2-40B4-BE49-F238E27FC236}">
                    <a16:creationId xmlns:a16="http://schemas.microsoft.com/office/drawing/2014/main" id="{1E374DAB-8B46-D7A6-869E-CFBC02065E5E}"/>
                  </a:ext>
                </a:extLst>
              </p:cNvPr>
              <p:cNvSpPr>
                <a:spLocks noChangeShapeType="1"/>
              </p:cNvSpPr>
              <p:nvPr/>
            </p:nvSpPr>
            <p:spPr bwMode="auto">
              <a:xfrm>
                <a:off x="5516892"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69" name="Line 179">
                <a:extLst>
                  <a:ext uri="{FF2B5EF4-FFF2-40B4-BE49-F238E27FC236}">
                    <a16:creationId xmlns:a16="http://schemas.microsoft.com/office/drawing/2014/main" id="{918AB8C8-6614-870B-6AF2-01E9804051D9}"/>
                  </a:ext>
                </a:extLst>
              </p:cNvPr>
              <p:cNvSpPr>
                <a:spLocks noChangeShapeType="1"/>
              </p:cNvSpPr>
              <p:nvPr/>
            </p:nvSpPr>
            <p:spPr bwMode="auto">
              <a:xfrm>
                <a:off x="8551888"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70" name="Line 180">
                <a:extLst>
                  <a:ext uri="{FF2B5EF4-FFF2-40B4-BE49-F238E27FC236}">
                    <a16:creationId xmlns:a16="http://schemas.microsoft.com/office/drawing/2014/main" id="{E7AFAB39-CB17-006C-B196-102E518F67D2}"/>
                  </a:ext>
                </a:extLst>
              </p:cNvPr>
              <p:cNvSpPr>
                <a:spLocks noChangeShapeType="1"/>
              </p:cNvSpPr>
              <p:nvPr/>
            </p:nvSpPr>
            <p:spPr bwMode="auto">
              <a:xfrm>
                <a:off x="8215704"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71" name="Line 181">
                <a:extLst>
                  <a:ext uri="{FF2B5EF4-FFF2-40B4-BE49-F238E27FC236}">
                    <a16:creationId xmlns:a16="http://schemas.microsoft.com/office/drawing/2014/main" id="{EB346514-3762-E8AF-3C45-A228AB1546FF}"/>
                  </a:ext>
                </a:extLst>
              </p:cNvPr>
              <p:cNvSpPr>
                <a:spLocks noChangeShapeType="1"/>
              </p:cNvSpPr>
              <p:nvPr/>
            </p:nvSpPr>
            <p:spPr bwMode="auto">
              <a:xfrm>
                <a:off x="7878186"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72" name="Line 182">
                <a:extLst>
                  <a:ext uri="{FF2B5EF4-FFF2-40B4-BE49-F238E27FC236}">
                    <a16:creationId xmlns:a16="http://schemas.microsoft.com/office/drawing/2014/main" id="{AFDAE181-3A48-C1D0-1622-3F0EDF25EF47}"/>
                  </a:ext>
                </a:extLst>
              </p:cNvPr>
              <p:cNvSpPr>
                <a:spLocks noChangeShapeType="1"/>
              </p:cNvSpPr>
              <p:nvPr/>
            </p:nvSpPr>
            <p:spPr bwMode="auto">
              <a:xfrm>
                <a:off x="7539334" y="2739134"/>
                <a:ext cx="0" cy="40775"/>
              </a:xfrm>
              <a:prstGeom prst="line">
                <a:avLst/>
              </a:prstGeom>
              <a:noFill/>
              <a:ln w="9525" cap="flat">
                <a:solidFill>
                  <a:srgbClr val="00000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73" name="Rectangle 183">
                <a:extLst>
                  <a:ext uri="{FF2B5EF4-FFF2-40B4-BE49-F238E27FC236}">
                    <a16:creationId xmlns:a16="http://schemas.microsoft.com/office/drawing/2014/main" id="{3E1B4641-D086-B1DF-9C35-840CE823D07F}"/>
                  </a:ext>
                </a:extLst>
              </p:cNvPr>
              <p:cNvSpPr>
                <a:spLocks noChangeArrowheads="1"/>
              </p:cNvSpPr>
              <p:nvPr/>
            </p:nvSpPr>
            <p:spPr bwMode="auto">
              <a:xfrm>
                <a:off x="5496399" y="280029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074" name="Rectangle 184">
                <a:extLst>
                  <a:ext uri="{FF2B5EF4-FFF2-40B4-BE49-F238E27FC236}">
                    <a16:creationId xmlns:a16="http://schemas.microsoft.com/office/drawing/2014/main" id="{D43074D3-D27B-2EF2-CCC9-2424B703A3E0}"/>
                  </a:ext>
                </a:extLst>
              </p:cNvPr>
              <p:cNvSpPr>
                <a:spLocks noChangeArrowheads="1"/>
              </p:cNvSpPr>
              <p:nvPr/>
            </p:nvSpPr>
            <p:spPr bwMode="auto">
              <a:xfrm>
                <a:off x="5413607" y="2696128"/>
                <a:ext cx="40058"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075" name="Rectangle 185">
                <a:extLst>
                  <a:ext uri="{FF2B5EF4-FFF2-40B4-BE49-F238E27FC236}">
                    <a16:creationId xmlns:a16="http://schemas.microsoft.com/office/drawing/2014/main" id="{4517F1A6-7709-0BD8-4EC1-B625041C977D}"/>
                  </a:ext>
                </a:extLst>
              </p:cNvPr>
              <p:cNvSpPr>
                <a:spLocks noChangeArrowheads="1"/>
              </p:cNvSpPr>
              <p:nvPr/>
            </p:nvSpPr>
            <p:spPr bwMode="auto">
              <a:xfrm>
                <a:off x="5044267" y="3015458"/>
                <a:ext cx="345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No. at risk</a:t>
                </a:r>
              </a:p>
            </p:txBody>
          </p:sp>
          <p:sp>
            <p:nvSpPr>
              <p:cNvPr id="2076" name="Rectangle 186">
                <a:extLst>
                  <a:ext uri="{FF2B5EF4-FFF2-40B4-BE49-F238E27FC236}">
                    <a16:creationId xmlns:a16="http://schemas.microsoft.com/office/drawing/2014/main" id="{CBAA6DFB-0B41-A30A-F3D2-74CE0AB2EA64}"/>
                  </a:ext>
                </a:extLst>
              </p:cNvPr>
              <p:cNvSpPr>
                <a:spLocks noChangeArrowheads="1"/>
              </p:cNvSpPr>
              <p:nvPr/>
            </p:nvSpPr>
            <p:spPr bwMode="auto">
              <a:xfrm>
                <a:off x="5075083" y="3147089"/>
                <a:ext cx="314302"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Dato-DXd</a:t>
                </a:r>
              </a:p>
            </p:txBody>
          </p:sp>
          <p:sp>
            <p:nvSpPr>
              <p:cNvPr id="2077" name="Rectangle 187">
                <a:extLst>
                  <a:ext uri="{FF2B5EF4-FFF2-40B4-BE49-F238E27FC236}">
                    <a16:creationId xmlns:a16="http://schemas.microsoft.com/office/drawing/2014/main" id="{237943CF-D88D-E8E2-C781-BEA12550CDBB}"/>
                  </a:ext>
                </a:extLst>
              </p:cNvPr>
              <p:cNvSpPr>
                <a:spLocks noChangeArrowheads="1"/>
              </p:cNvSpPr>
              <p:nvPr/>
            </p:nvSpPr>
            <p:spPr bwMode="auto">
              <a:xfrm>
                <a:off x="5069948" y="3300612"/>
                <a:ext cx="319437"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Docetaxel</a:t>
                </a:r>
              </a:p>
            </p:txBody>
          </p:sp>
          <p:sp>
            <p:nvSpPr>
              <p:cNvPr id="2078" name="Rectangle 191">
                <a:extLst>
                  <a:ext uri="{FF2B5EF4-FFF2-40B4-BE49-F238E27FC236}">
                    <a16:creationId xmlns:a16="http://schemas.microsoft.com/office/drawing/2014/main" id="{151544D4-8F00-C55E-8466-9D8BB6DDD02D}"/>
                  </a:ext>
                </a:extLst>
              </p:cNvPr>
              <p:cNvSpPr>
                <a:spLocks noChangeArrowheads="1"/>
              </p:cNvSpPr>
              <p:nvPr/>
            </p:nvSpPr>
            <p:spPr bwMode="auto">
              <a:xfrm>
                <a:off x="5373550" y="19680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40</a:t>
                </a:r>
              </a:p>
            </p:txBody>
          </p:sp>
          <p:sp>
            <p:nvSpPr>
              <p:cNvPr id="2079" name="Rectangle 192">
                <a:extLst>
                  <a:ext uri="{FF2B5EF4-FFF2-40B4-BE49-F238E27FC236}">
                    <a16:creationId xmlns:a16="http://schemas.microsoft.com/office/drawing/2014/main" id="{623C0988-8BEE-E2E3-E41A-AE5D54F67763}"/>
                  </a:ext>
                </a:extLst>
              </p:cNvPr>
              <p:cNvSpPr>
                <a:spLocks noChangeArrowheads="1"/>
              </p:cNvSpPr>
              <p:nvPr/>
            </p:nvSpPr>
            <p:spPr bwMode="auto">
              <a:xfrm>
                <a:off x="5373550" y="1239901"/>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80</a:t>
                </a:r>
              </a:p>
            </p:txBody>
          </p:sp>
          <p:sp>
            <p:nvSpPr>
              <p:cNvPr id="2080" name="Rectangle 193">
                <a:extLst>
                  <a:ext uri="{FF2B5EF4-FFF2-40B4-BE49-F238E27FC236}">
                    <a16:creationId xmlns:a16="http://schemas.microsoft.com/office/drawing/2014/main" id="{5A32A9EE-C84A-0EC0-0DD5-CC465FFB32A9}"/>
                  </a:ext>
                </a:extLst>
              </p:cNvPr>
              <p:cNvSpPr>
                <a:spLocks noChangeArrowheads="1"/>
              </p:cNvSpPr>
              <p:nvPr/>
            </p:nvSpPr>
            <p:spPr bwMode="auto">
              <a:xfrm>
                <a:off x="5333491" y="875844"/>
                <a:ext cx="120175"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100</a:t>
                </a:r>
              </a:p>
            </p:txBody>
          </p:sp>
          <p:sp>
            <p:nvSpPr>
              <p:cNvPr id="2081" name="Rectangle 194">
                <a:extLst>
                  <a:ext uri="{FF2B5EF4-FFF2-40B4-BE49-F238E27FC236}">
                    <a16:creationId xmlns:a16="http://schemas.microsoft.com/office/drawing/2014/main" id="{27B6FFAA-A501-C175-6EAC-78079920C709}"/>
                  </a:ext>
                </a:extLst>
              </p:cNvPr>
              <p:cNvSpPr>
                <a:spLocks noChangeArrowheads="1"/>
              </p:cNvSpPr>
              <p:nvPr/>
            </p:nvSpPr>
            <p:spPr bwMode="auto">
              <a:xfrm>
                <a:off x="5373550" y="2332070"/>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20</a:t>
                </a:r>
              </a:p>
            </p:txBody>
          </p:sp>
          <p:sp>
            <p:nvSpPr>
              <p:cNvPr id="2082" name="Rectangle 195">
                <a:extLst>
                  <a:ext uri="{FF2B5EF4-FFF2-40B4-BE49-F238E27FC236}">
                    <a16:creationId xmlns:a16="http://schemas.microsoft.com/office/drawing/2014/main" id="{221C77CB-D828-93BF-C5D7-53CCBFAE0888}"/>
                  </a:ext>
                </a:extLst>
              </p:cNvPr>
              <p:cNvSpPr>
                <a:spLocks noChangeArrowheads="1"/>
              </p:cNvSpPr>
              <p:nvPr/>
            </p:nvSpPr>
            <p:spPr bwMode="auto">
              <a:xfrm>
                <a:off x="5373550" y="1603957"/>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60</a:t>
                </a:r>
              </a:p>
            </p:txBody>
          </p:sp>
          <p:sp>
            <p:nvSpPr>
              <p:cNvPr id="2083" name="Rectangle 196">
                <a:extLst>
                  <a:ext uri="{FF2B5EF4-FFF2-40B4-BE49-F238E27FC236}">
                    <a16:creationId xmlns:a16="http://schemas.microsoft.com/office/drawing/2014/main" id="{4B322EFB-5664-3D94-5983-848FD77A1717}"/>
                  </a:ext>
                </a:extLst>
              </p:cNvPr>
              <p:cNvSpPr>
                <a:spLocks noChangeArrowheads="1"/>
              </p:cNvSpPr>
              <p:nvPr/>
            </p:nvSpPr>
            <p:spPr bwMode="auto">
              <a:xfrm>
                <a:off x="6173234" y="280029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a:t>
                </a:r>
              </a:p>
            </p:txBody>
          </p:sp>
          <p:sp>
            <p:nvSpPr>
              <p:cNvPr id="2084" name="Rectangle 197">
                <a:extLst>
                  <a:ext uri="{FF2B5EF4-FFF2-40B4-BE49-F238E27FC236}">
                    <a16:creationId xmlns:a16="http://schemas.microsoft.com/office/drawing/2014/main" id="{3E60428E-4427-2700-CA89-5F0C6759A64D}"/>
                  </a:ext>
                </a:extLst>
              </p:cNvPr>
              <p:cNvSpPr>
                <a:spLocks noChangeArrowheads="1"/>
              </p:cNvSpPr>
              <p:nvPr/>
            </p:nvSpPr>
            <p:spPr bwMode="auto">
              <a:xfrm>
                <a:off x="5834382" y="280029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a:t>
                </a:r>
              </a:p>
            </p:txBody>
          </p:sp>
          <p:sp>
            <p:nvSpPr>
              <p:cNvPr id="2085" name="Rectangle 198">
                <a:extLst>
                  <a:ext uri="{FF2B5EF4-FFF2-40B4-BE49-F238E27FC236}">
                    <a16:creationId xmlns:a16="http://schemas.microsoft.com/office/drawing/2014/main" id="{493E1E34-5C7A-86EB-A452-64BB230E61E9}"/>
                  </a:ext>
                </a:extLst>
              </p:cNvPr>
              <p:cNvSpPr>
                <a:spLocks noChangeArrowheads="1"/>
              </p:cNvSpPr>
              <p:nvPr/>
            </p:nvSpPr>
            <p:spPr bwMode="auto">
              <a:xfrm rot="16200000">
                <a:off x="4884397" y="1786888"/>
                <a:ext cx="628642" cy="10509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PFS probability, %</a:t>
                </a:r>
                <a:endPar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endParaRPr>
              </a:p>
            </p:txBody>
          </p:sp>
          <p:sp>
            <p:nvSpPr>
              <p:cNvPr id="2086" name="Rectangle 199">
                <a:extLst>
                  <a:ext uri="{FF2B5EF4-FFF2-40B4-BE49-F238E27FC236}">
                    <a16:creationId xmlns:a16="http://schemas.microsoft.com/office/drawing/2014/main" id="{68BA4BCB-DC76-1131-B493-D2F7645B3312}"/>
                  </a:ext>
                </a:extLst>
              </p:cNvPr>
              <p:cNvSpPr>
                <a:spLocks noChangeArrowheads="1"/>
              </p:cNvSpPr>
              <p:nvPr/>
            </p:nvSpPr>
            <p:spPr bwMode="auto">
              <a:xfrm>
                <a:off x="6444302" y="2960480"/>
                <a:ext cx="1180175"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1"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rPr>
                  <a:t>Time since randomization, months</a:t>
                </a:r>
                <a:endParaRPr kumimoji="0" lang="en-US" altLang="en-US" sz="1066" b="0" i="0" u="none" strike="noStrike" kern="0" cap="none" spc="0" normalizeH="0" baseline="0" noProof="0" dirty="0">
                  <a:ln>
                    <a:noFill/>
                  </a:ln>
                  <a:solidFill>
                    <a:srgbClr val="000000"/>
                  </a:solidFill>
                  <a:effectLst/>
                  <a:uLnTx/>
                  <a:uFillTx/>
                  <a:latin typeface="Arial Narrow" panose="020B0606020202030204" pitchFamily="34" charset="0"/>
                  <a:ea typeface="+mn-ea"/>
                  <a:cs typeface="Arial"/>
                  <a:sym typeface="Arial"/>
                </a:endParaRPr>
              </a:p>
            </p:txBody>
          </p:sp>
          <p:sp>
            <p:nvSpPr>
              <p:cNvPr id="2087" name="Rectangle 202">
                <a:extLst>
                  <a:ext uri="{FF2B5EF4-FFF2-40B4-BE49-F238E27FC236}">
                    <a16:creationId xmlns:a16="http://schemas.microsoft.com/office/drawing/2014/main" id="{E3B50366-F859-CBF1-82D7-FFC63C920F89}"/>
                  </a:ext>
                </a:extLst>
              </p:cNvPr>
              <p:cNvSpPr>
                <a:spLocks noChangeArrowheads="1"/>
              </p:cNvSpPr>
              <p:nvPr/>
            </p:nvSpPr>
            <p:spPr bwMode="auto">
              <a:xfrm>
                <a:off x="6509417" y="280029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a:t>
                </a:r>
              </a:p>
            </p:txBody>
          </p:sp>
          <p:sp>
            <p:nvSpPr>
              <p:cNvPr id="2088" name="Rectangle 203">
                <a:extLst>
                  <a:ext uri="{FF2B5EF4-FFF2-40B4-BE49-F238E27FC236}">
                    <a16:creationId xmlns:a16="http://schemas.microsoft.com/office/drawing/2014/main" id="{B632EFC5-283A-B30E-2208-7DD177EDCFBB}"/>
                  </a:ext>
                </a:extLst>
              </p:cNvPr>
              <p:cNvSpPr>
                <a:spLocks noChangeArrowheads="1"/>
              </p:cNvSpPr>
              <p:nvPr/>
            </p:nvSpPr>
            <p:spPr bwMode="auto">
              <a:xfrm>
                <a:off x="6846936" y="280029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8</a:t>
                </a:r>
              </a:p>
            </p:txBody>
          </p:sp>
          <p:sp>
            <p:nvSpPr>
              <p:cNvPr id="2089" name="Rectangle 204">
                <a:extLst>
                  <a:ext uri="{FF2B5EF4-FFF2-40B4-BE49-F238E27FC236}">
                    <a16:creationId xmlns:a16="http://schemas.microsoft.com/office/drawing/2014/main" id="{EF74D91B-ED66-0180-8D43-5A8902D63D8A}"/>
                  </a:ext>
                </a:extLst>
              </p:cNvPr>
              <p:cNvSpPr>
                <a:spLocks noChangeArrowheads="1"/>
              </p:cNvSpPr>
              <p:nvPr/>
            </p:nvSpPr>
            <p:spPr bwMode="auto">
              <a:xfrm>
                <a:off x="7498346" y="280029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12</a:t>
                </a:r>
              </a:p>
            </p:txBody>
          </p:sp>
          <p:sp>
            <p:nvSpPr>
              <p:cNvPr id="2090" name="Rectangle 206">
                <a:extLst>
                  <a:ext uri="{FF2B5EF4-FFF2-40B4-BE49-F238E27FC236}">
                    <a16:creationId xmlns:a16="http://schemas.microsoft.com/office/drawing/2014/main" id="{440326AE-4F9D-2DA3-E2EE-1DF61D3B08CA}"/>
                  </a:ext>
                </a:extLst>
              </p:cNvPr>
              <p:cNvSpPr>
                <a:spLocks noChangeArrowheads="1"/>
              </p:cNvSpPr>
              <p:nvPr/>
            </p:nvSpPr>
            <p:spPr bwMode="auto">
              <a:xfrm>
                <a:off x="7162163" y="280029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a:t>
                </a:r>
              </a:p>
            </p:txBody>
          </p:sp>
          <p:sp>
            <p:nvSpPr>
              <p:cNvPr id="2091" name="Rectangle 207">
                <a:extLst>
                  <a:ext uri="{FF2B5EF4-FFF2-40B4-BE49-F238E27FC236}">
                    <a16:creationId xmlns:a16="http://schemas.microsoft.com/office/drawing/2014/main" id="{CB0A8D47-2E46-EDBE-F00A-C4A17C4C562F}"/>
                  </a:ext>
                </a:extLst>
              </p:cNvPr>
              <p:cNvSpPr>
                <a:spLocks noChangeArrowheads="1"/>
              </p:cNvSpPr>
              <p:nvPr/>
            </p:nvSpPr>
            <p:spPr bwMode="auto">
              <a:xfrm>
                <a:off x="7837197" y="280029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14</a:t>
                </a:r>
              </a:p>
            </p:txBody>
          </p:sp>
          <p:sp>
            <p:nvSpPr>
              <p:cNvPr id="2092" name="Rectangle 208">
                <a:extLst>
                  <a:ext uri="{FF2B5EF4-FFF2-40B4-BE49-F238E27FC236}">
                    <a16:creationId xmlns:a16="http://schemas.microsoft.com/office/drawing/2014/main" id="{CC4A3944-396F-DC33-963C-E9DC26C529B5}"/>
                  </a:ext>
                </a:extLst>
              </p:cNvPr>
              <p:cNvSpPr>
                <a:spLocks noChangeArrowheads="1"/>
              </p:cNvSpPr>
              <p:nvPr/>
            </p:nvSpPr>
            <p:spPr bwMode="auto">
              <a:xfrm>
                <a:off x="8174715" y="280029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16</a:t>
                </a:r>
              </a:p>
            </p:txBody>
          </p:sp>
          <p:sp>
            <p:nvSpPr>
              <p:cNvPr id="2093" name="Rectangle 209">
                <a:extLst>
                  <a:ext uri="{FF2B5EF4-FFF2-40B4-BE49-F238E27FC236}">
                    <a16:creationId xmlns:a16="http://schemas.microsoft.com/office/drawing/2014/main" id="{DBD8925D-AD6E-41A9-1906-10FDE56B26C1}"/>
                  </a:ext>
                </a:extLst>
              </p:cNvPr>
              <p:cNvSpPr>
                <a:spLocks noChangeArrowheads="1"/>
              </p:cNvSpPr>
              <p:nvPr/>
            </p:nvSpPr>
            <p:spPr bwMode="auto">
              <a:xfrm>
                <a:off x="8510900" y="280029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18</a:t>
                </a:r>
              </a:p>
            </p:txBody>
          </p:sp>
          <p:sp>
            <p:nvSpPr>
              <p:cNvPr id="2094" name="Rectangle 210">
                <a:extLst>
                  <a:ext uri="{FF2B5EF4-FFF2-40B4-BE49-F238E27FC236}">
                    <a16:creationId xmlns:a16="http://schemas.microsoft.com/office/drawing/2014/main" id="{49E061A4-5061-1711-BA37-EFB806762E6B}"/>
                  </a:ext>
                </a:extLst>
              </p:cNvPr>
              <p:cNvSpPr>
                <a:spLocks noChangeArrowheads="1"/>
              </p:cNvSpPr>
              <p:nvPr/>
            </p:nvSpPr>
            <p:spPr bwMode="auto">
              <a:xfrm>
                <a:off x="5475903" y="3147091"/>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70</a:t>
                </a:r>
              </a:p>
            </p:txBody>
          </p:sp>
          <p:sp>
            <p:nvSpPr>
              <p:cNvPr id="2095" name="Rectangle 211">
                <a:extLst>
                  <a:ext uri="{FF2B5EF4-FFF2-40B4-BE49-F238E27FC236}">
                    <a16:creationId xmlns:a16="http://schemas.microsoft.com/office/drawing/2014/main" id="{8C4BC2BF-C552-BCD6-753C-9ADCD74D7E48}"/>
                  </a:ext>
                </a:extLst>
              </p:cNvPr>
              <p:cNvSpPr>
                <a:spLocks noChangeArrowheads="1"/>
              </p:cNvSpPr>
              <p:nvPr/>
            </p:nvSpPr>
            <p:spPr bwMode="auto">
              <a:xfrm>
                <a:off x="6153204" y="3147091"/>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22</a:t>
                </a:r>
              </a:p>
            </p:txBody>
          </p:sp>
          <p:sp>
            <p:nvSpPr>
              <p:cNvPr id="2096" name="Rectangle 212">
                <a:extLst>
                  <a:ext uri="{FF2B5EF4-FFF2-40B4-BE49-F238E27FC236}">
                    <a16:creationId xmlns:a16="http://schemas.microsoft.com/office/drawing/2014/main" id="{E045401F-D8D3-3C5D-6E2C-EF0125422CDE}"/>
                  </a:ext>
                </a:extLst>
              </p:cNvPr>
              <p:cNvSpPr>
                <a:spLocks noChangeArrowheads="1"/>
              </p:cNvSpPr>
              <p:nvPr/>
            </p:nvSpPr>
            <p:spPr bwMode="auto">
              <a:xfrm>
                <a:off x="5814351" y="3147091"/>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38</a:t>
                </a:r>
              </a:p>
            </p:txBody>
          </p:sp>
          <p:sp>
            <p:nvSpPr>
              <p:cNvPr id="2097" name="Rectangle 213">
                <a:extLst>
                  <a:ext uri="{FF2B5EF4-FFF2-40B4-BE49-F238E27FC236}">
                    <a16:creationId xmlns:a16="http://schemas.microsoft.com/office/drawing/2014/main" id="{8F7F3E90-6932-7AF7-57E5-8F591D39C60E}"/>
                  </a:ext>
                </a:extLst>
              </p:cNvPr>
              <p:cNvSpPr>
                <a:spLocks noChangeArrowheads="1"/>
              </p:cNvSpPr>
              <p:nvPr/>
            </p:nvSpPr>
            <p:spPr bwMode="auto">
              <a:xfrm>
                <a:off x="6489388" y="3147091"/>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a:t>
                </a:r>
              </a:p>
            </p:txBody>
          </p:sp>
          <p:sp>
            <p:nvSpPr>
              <p:cNvPr id="2098" name="Rectangle 214">
                <a:extLst>
                  <a:ext uri="{FF2B5EF4-FFF2-40B4-BE49-F238E27FC236}">
                    <a16:creationId xmlns:a16="http://schemas.microsoft.com/office/drawing/2014/main" id="{5965E84F-65F8-EC65-EA82-27F814718927}"/>
                  </a:ext>
                </a:extLst>
              </p:cNvPr>
              <p:cNvSpPr>
                <a:spLocks noChangeArrowheads="1"/>
              </p:cNvSpPr>
              <p:nvPr/>
            </p:nvSpPr>
            <p:spPr bwMode="auto">
              <a:xfrm>
                <a:off x="6846935"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6</a:t>
                </a:r>
              </a:p>
            </p:txBody>
          </p:sp>
          <p:sp>
            <p:nvSpPr>
              <p:cNvPr id="2099" name="Rectangle 215">
                <a:extLst>
                  <a:ext uri="{FF2B5EF4-FFF2-40B4-BE49-F238E27FC236}">
                    <a16:creationId xmlns:a16="http://schemas.microsoft.com/office/drawing/2014/main" id="{535807E5-3F30-23C3-759D-225D4070F15C}"/>
                  </a:ext>
                </a:extLst>
              </p:cNvPr>
              <p:cNvSpPr>
                <a:spLocks noChangeArrowheads="1"/>
              </p:cNvSpPr>
              <p:nvPr/>
            </p:nvSpPr>
            <p:spPr bwMode="auto">
              <a:xfrm>
                <a:off x="7518841"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a:t>
                </a:r>
              </a:p>
            </p:txBody>
          </p:sp>
          <p:sp>
            <p:nvSpPr>
              <p:cNvPr id="2100" name="Rectangle 216">
                <a:extLst>
                  <a:ext uri="{FF2B5EF4-FFF2-40B4-BE49-F238E27FC236}">
                    <a16:creationId xmlns:a16="http://schemas.microsoft.com/office/drawing/2014/main" id="{983CA67E-9F0A-AB60-453E-0F52F51E6184}"/>
                  </a:ext>
                </a:extLst>
              </p:cNvPr>
              <p:cNvSpPr>
                <a:spLocks noChangeArrowheads="1"/>
              </p:cNvSpPr>
              <p:nvPr/>
            </p:nvSpPr>
            <p:spPr bwMode="auto">
              <a:xfrm>
                <a:off x="7182657"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5</a:t>
                </a:r>
              </a:p>
            </p:txBody>
          </p:sp>
          <p:sp>
            <p:nvSpPr>
              <p:cNvPr id="2101" name="Rectangle 217">
                <a:extLst>
                  <a:ext uri="{FF2B5EF4-FFF2-40B4-BE49-F238E27FC236}">
                    <a16:creationId xmlns:a16="http://schemas.microsoft.com/office/drawing/2014/main" id="{A25E8383-CA29-C4DD-6C90-B8F2B24A4806}"/>
                  </a:ext>
                </a:extLst>
              </p:cNvPr>
              <p:cNvSpPr>
                <a:spLocks noChangeArrowheads="1"/>
              </p:cNvSpPr>
              <p:nvPr/>
            </p:nvSpPr>
            <p:spPr bwMode="auto">
              <a:xfrm>
                <a:off x="7855026"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3</a:t>
                </a:r>
              </a:p>
            </p:txBody>
          </p:sp>
          <p:sp>
            <p:nvSpPr>
              <p:cNvPr id="2102" name="Rectangle 218">
                <a:extLst>
                  <a:ext uri="{FF2B5EF4-FFF2-40B4-BE49-F238E27FC236}">
                    <a16:creationId xmlns:a16="http://schemas.microsoft.com/office/drawing/2014/main" id="{1CA1CD34-03B2-8E97-5C66-18E7FC03FB97}"/>
                  </a:ext>
                </a:extLst>
              </p:cNvPr>
              <p:cNvSpPr>
                <a:spLocks noChangeArrowheads="1"/>
              </p:cNvSpPr>
              <p:nvPr/>
            </p:nvSpPr>
            <p:spPr bwMode="auto">
              <a:xfrm>
                <a:off x="8195213"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a:t>
                </a:r>
              </a:p>
            </p:txBody>
          </p:sp>
          <p:sp>
            <p:nvSpPr>
              <p:cNvPr id="2103" name="Rectangle 219">
                <a:extLst>
                  <a:ext uri="{FF2B5EF4-FFF2-40B4-BE49-F238E27FC236}">
                    <a16:creationId xmlns:a16="http://schemas.microsoft.com/office/drawing/2014/main" id="{CD814BDB-F945-1343-914F-0C5410FDCAD5}"/>
                  </a:ext>
                </a:extLst>
              </p:cNvPr>
              <p:cNvSpPr>
                <a:spLocks noChangeArrowheads="1"/>
              </p:cNvSpPr>
              <p:nvPr/>
            </p:nvSpPr>
            <p:spPr bwMode="auto">
              <a:xfrm>
                <a:off x="8531394" y="3147091"/>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104" name="Rectangle 220">
                <a:extLst>
                  <a:ext uri="{FF2B5EF4-FFF2-40B4-BE49-F238E27FC236}">
                    <a16:creationId xmlns:a16="http://schemas.microsoft.com/office/drawing/2014/main" id="{9129CF0B-37F2-CDF8-C948-7F023566B173}"/>
                  </a:ext>
                </a:extLst>
              </p:cNvPr>
              <p:cNvSpPr>
                <a:spLocks noChangeArrowheads="1"/>
              </p:cNvSpPr>
              <p:nvPr/>
            </p:nvSpPr>
            <p:spPr bwMode="auto">
              <a:xfrm>
                <a:off x="5475903" y="33006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73</a:t>
                </a:r>
              </a:p>
            </p:txBody>
          </p:sp>
          <p:sp>
            <p:nvSpPr>
              <p:cNvPr id="2105" name="Rectangle 221">
                <a:extLst>
                  <a:ext uri="{FF2B5EF4-FFF2-40B4-BE49-F238E27FC236}">
                    <a16:creationId xmlns:a16="http://schemas.microsoft.com/office/drawing/2014/main" id="{563F930D-434E-894A-A95B-C7BC3FC01428}"/>
                  </a:ext>
                </a:extLst>
              </p:cNvPr>
              <p:cNvSpPr>
                <a:spLocks noChangeArrowheads="1"/>
              </p:cNvSpPr>
              <p:nvPr/>
            </p:nvSpPr>
            <p:spPr bwMode="auto">
              <a:xfrm>
                <a:off x="6153204" y="33006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30</a:t>
                </a:r>
              </a:p>
            </p:txBody>
          </p:sp>
          <p:sp>
            <p:nvSpPr>
              <p:cNvPr id="2106" name="Rectangle 222">
                <a:extLst>
                  <a:ext uri="{FF2B5EF4-FFF2-40B4-BE49-F238E27FC236}">
                    <a16:creationId xmlns:a16="http://schemas.microsoft.com/office/drawing/2014/main" id="{34D2D1E0-A2BD-6B86-75BC-AA7D64DF3BFE}"/>
                  </a:ext>
                </a:extLst>
              </p:cNvPr>
              <p:cNvSpPr>
                <a:spLocks noChangeArrowheads="1"/>
              </p:cNvSpPr>
              <p:nvPr/>
            </p:nvSpPr>
            <p:spPr bwMode="auto">
              <a:xfrm>
                <a:off x="5814351" y="33006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51</a:t>
                </a:r>
              </a:p>
            </p:txBody>
          </p:sp>
          <p:sp>
            <p:nvSpPr>
              <p:cNvPr id="2107" name="Rectangle 223">
                <a:extLst>
                  <a:ext uri="{FF2B5EF4-FFF2-40B4-BE49-F238E27FC236}">
                    <a16:creationId xmlns:a16="http://schemas.microsoft.com/office/drawing/2014/main" id="{037D5180-2E35-C09D-A81E-3DD79EEE2A0F}"/>
                  </a:ext>
                </a:extLst>
              </p:cNvPr>
              <p:cNvSpPr>
                <a:spLocks noChangeArrowheads="1"/>
              </p:cNvSpPr>
              <p:nvPr/>
            </p:nvSpPr>
            <p:spPr bwMode="auto">
              <a:xfrm>
                <a:off x="6489388" y="33006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13</a:t>
                </a:r>
              </a:p>
            </p:txBody>
          </p:sp>
          <p:sp>
            <p:nvSpPr>
              <p:cNvPr id="2108" name="Rectangle 224">
                <a:extLst>
                  <a:ext uri="{FF2B5EF4-FFF2-40B4-BE49-F238E27FC236}">
                    <a16:creationId xmlns:a16="http://schemas.microsoft.com/office/drawing/2014/main" id="{7D989979-1ACF-AD40-F053-AF19211C3B65}"/>
                  </a:ext>
                </a:extLst>
              </p:cNvPr>
              <p:cNvSpPr>
                <a:spLocks noChangeArrowheads="1"/>
              </p:cNvSpPr>
              <p:nvPr/>
            </p:nvSpPr>
            <p:spPr bwMode="auto">
              <a:xfrm>
                <a:off x="6826908" y="3300614"/>
                <a:ext cx="80116"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10</a:t>
                </a:r>
              </a:p>
            </p:txBody>
          </p:sp>
          <p:sp>
            <p:nvSpPr>
              <p:cNvPr id="2109" name="Rectangle 225">
                <a:extLst>
                  <a:ext uri="{FF2B5EF4-FFF2-40B4-BE49-F238E27FC236}">
                    <a16:creationId xmlns:a16="http://schemas.microsoft.com/office/drawing/2014/main" id="{6401FB17-D3B3-3DC5-2218-6D0F10EB2644}"/>
                  </a:ext>
                </a:extLst>
              </p:cNvPr>
              <p:cNvSpPr>
                <a:spLocks noChangeArrowheads="1"/>
              </p:cNvSpPr>
              <p:nvPr/>
            </p:nvSpPr>
            <p:spPr bwMode="auto">
              <a:xfrm>
                <a:off x="7518841" y="330061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4</a:t>
                </a:r>
              </a:p>
            </p:txBody>
          </p:sp>
          <p:sp>
            <p:nvSpPr>
              <p:cNvPr id="2110" name="Rectangle 226">
                <a:extLst>
                  <a:ext uri="{FF2B5EF4-FFF2-40B4-BE49-F238E27FC236}">
                    <a16:creationId xmlns:a16="http://schemas.microsoft.com/office/drawing/2014/main" id="{AD95EE33-620B-2F40-C74A-E1B766FB9E43}"/>
                  </a:ext>
                </a:extLst>
              </p:cNvPr>
              <p:cNvSpPr>
                <a:spLocks noChangeArrowheads="1"/>
              </p:cNvSpPr>
              <p:nvPr/>
            </p:nvSpPr>
            <p:spPr bwMode="auto">
              <a:xfrm>
                <a:off x="7182657" y="330061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5</a:t>
                </a:r>
              </a:p>
            </p:txBody>
          </p:sp>
          <p:sp>
            <p:nvSpPr>
              <p:cNvPr id="2111" name="Rectangle 227">
                <a:extLst>
                  <a:ext uri="{FF2B5EF4-FFF2-40B4-BE49-F238E27FC236}">
                    <a16:creationId xmlns:a16="http://schemas.microsoft.com/office/drawing/2014/main" id="{4A7F7AC8-89DF-FD14-A8AF-05D7A511A1BA}"/>
                  </a:ext>
                </a:extLst>
              </p:cNvPr>
              <p:cNvSpPr>
                <a:spLocks noChangeArrowheads="1"/>
              </p:cNvSpPr>
              <p:nvPr/>
            </p:nvSpPr>
            <p:spPr bwMode="auto">
              <a:xfrm>
                <a:off x="7855026" y="330061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3</a:t>
                </a:r>
              </a:p>
            </p:txBody>
          </p:sp>
          <p:sp>
            <p:nvSpPr>
              <p:cNvPr id="2112" name="Rectangle 228">
                <a:extLst>
                  <a:ext uri="{FF2B5EF4-FFF2-40B4-BE49-F238E27FC236}">
                    <a16:creationId xmlns:a16="http://schemas.microsoft.com/office/drawing/2014/main" id="{C8CEDF25-BAB8-FD9E-0099-34F4F62CB04B}"/>
                  </a:ext>
                </a:extLst>
              </p:cNvPr>
              <p:cNvSpPr>
                <a:spLocks noChangeArrowheads="1"/>
              </p:cNvSpPr>
              <p:nvPr/>
            </p:nvSpPr>
            <p:spPr bwMode="auto">
              <a:xfrm>
                <a:off x="8195213" y="330061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113" name="Rectangle 229">
                <a:extLst>
                  <a:ext uri="{FF2B5EF4-FFF2-40B4-BE49-F238E27FC236}">
                    <a16:creationId xmlns:a16="http://schemas.microsoft.com/office/drawing/2014/main" id="{5F528A01-6B96-F534-C30F-DC002F771B31}"/>
                  </a:ext>
                </a:extLst>
              </p:cNvPr>
              <p:cNvSpPr>
                <a:spLocks noChangeArrowheads="1"/>
              </p:cNvSpPr>
              <p:nvPr/>
            </p:nvSpPr>
            <p:spPr bwMode="auto">
              <a:xfrm>
                <a:off x="8531394" y="3300614"/>
                <a:ext cx="4005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0</a:t>
                </a:r>
              </a:p>
            </p:txBody>
          </p:sp>
          <p:sp>
            <p:nvSpPr>
              <p:cNvPr id="2114" name="Rectangle 206">
                <a:extLst>
                  <a:ext uri="{FF2B5EF4-FFF2-40B4-BE49-F238E27FC236}">
                    <a16:creationId xmlns:a16="http://schemas.microsoft.com/office/drawing/2014/main" id="{209E0211-E241-5423-483D-82F9F80EBF6D}"/>
                  </a:ext>
                </a:extLst>
              </p:cNvPr>
              <p:cNvSpPr>
                <a:spLocks noChangeArrowheads="1"/>
              </p:cNvSpPr>
              <p:nvPr/>
            </p:nvSpPr>
            <p:spPr bwMode="auto">
              <a:xfrm>
                <a:off x="5616481" y="2487310"/>
                <a:ext cx="372849" cy="10493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1624056" rtl="0" eaLnBrk="0" fontAlgn="base" latinLnBrk="0" hangingPunct="0">
                  <a:lnSpc>
                    <a:spcPct val="100000"/>
                  </a:lnSpc>
                  <a:spcBef>
                    <a:spcPct val="0"/>
                  </a:spcBef>
                  <a:spcAft>
                    <a:spcPct val="0"/>
                  </a:spcAft>
                  <a:buClr>
                    <a:srgbClr val="000000"/>
                  </a:buClr>
                  <a:buSzTx/>
                  <a:buFontTx/>
                  <a:buNone/>
                  <a:tabLst/>
                  <a:defRPr/>
                </a:pPr>
                <a:r>
                  <a:rPr kumimoji="0" lang="en-US" alt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rPr>
                  <a:t>+ Censored</a:t>
                </a:r>
                <a:endParaRPr kumimoji="0" lang="en-US" alt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68" name="Group 1967">
              <a:extLst>
                <a:ext uri="{FF2B5EF4-FFF2-40B4-BE49-F238E27FC236}">
                  <a16:creationId xmlns:a16="http://schemas.microsoft.com/office/drawing/2014/main" id="{E4BCA945-EB2E-7C6D-5BEE-E3B9BDB10B8B}"/>
                </a:ext>
              </a:extLst>
            </p:cNvPr>
            <p:cNvGrpSpPr/>
            <p:nvPr/>
          </p:nvGrpSpPr>
          <p:grpSpPr>
            <a:xfrm>
              <a:off x="7232206" y="1584017"/>
              <a:ext cx="3976687" cy="2569751"/>
              <a:chOff x="7232206" y="1584017"/>
              <a:chExt cx="3976687" cy="2569751"/>
            </a:xfrm>
          </p:grpSpPr>
          <p:grpSp>
            <p:nvGrpSpPr>
              <p:cNvPr id="2022" name="Group 2021">
                <a:extLst>
                  <a:ext uri="{FF2B5EF4-FFF2-40B4-BE49-F238E27FC236}">
                    <a16:creationId xmlns:a16="http://schemas.microsoft.com/office/drawing/2014/main" id="{DEB065D3-B37E-2193-DFE9-1D7778261763}"/>
                  </a:ext>
                </a:extLst>
              </p:cNvPr>
              <p:cNvGrpSpPr/>
              <p:nvPr/>
            </p:nvGrpSpPr>
            <p:grpSpPr>
              <a:xfrm>
                <a:off x="8917689" y="3768685"/>
                <a:ext cx="91440" cy="91440"/>
                <a:chOff x="10032216" y="2703458"/>
                <a:chExt cx="91440" cy="91440"/>
              </a:xfrm>
            </p:grpSpPr>
            <p:sp>
              <p:nvSpPr>
                <p:cNvPr id="2054" name="Line 397">
                  <a:extLst>
                    <a:ext uri="{FF2B5EF4-FFF2-40B4-BE49-F238E27FC236}">
                      <a16:creationId xmlns:a16="http://schemas.microsoft.com/office/drawing/2014/main" id="{B5938D28-6E08-54CF-5EC1-996F2192E60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5" name="Line 398">
                  <a:extLst>
                    <a:ext uri="{FF2B5EF4-FFF2-40B4-BE49-F238E27FC236}">
                      <a16:creationId xmlns:a16="http://schemas.microsoft.com/office/drawing/2014/main" id="{0C37FBCB-2470-A24D-52A7-28E78F3CE13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sp>
            <p:nvSpPr>
              <p:cNvPr id="2023" name="Freeform 1420">
                <a:extLst>
                  <a:ext uri="{FF2B5EF4-FFF2-40B4-BE49-F238E27FC236}">
                    <a16:creationId xmlns:a16="http://schemas.microsoft.com/office/drawing/2014/main" id="{E2FD5DD2-6391-0236-AFF9-B543C4D9DECD}"/>
                  </a:ext>
                </a:extLst>
              </p:cNvPr>
              <p:cNvSpPr/>
              <p:nvPr/>
            </p:nvSpPr>
            <p:spPr>
              <a:xfrm>
                <a:off x="7232206" y="1584017"/>
                <a:ext cx="3931920" cy="2523744"/>
              </a:xfrm>
              <a:custGeom>
                <a:avLst/>
                <a:gdLst>
                  <a:gd name="connsiteX0" fmla="*/ 3917588 w 3917588"/>
                  <a:gd name="connsiteY0" fmla="*/ 2496687 h 2496686"/>
                  <a:gd name="connsiteX1" fmla="*/ 3565052 w 3917588"/>
                  <a:gd name="connsiteY1" fmla="*/ 2496687 h 2496686"/>
                  <a:gd name="connsiteX2" fmla="*/ 3565052 w 3917588"/>
                  <a:gd name="connsiteY2" fmla="*/ 2398605 h 2496686"/>
                  <a:gd name="connsiteX3" fmla="*/ 2969571 w 3917588"/>
                  <a:gd name="connsiteY3" fmla="*/ 2398605 h 2496686"/>
                  <a:gd name="connsiteX4" fmla="*/ 2969571 w 3917588"/>
                  <a:gd name="connsiteY4" fmla="*/ 2332796 h 2496686"/>
                  <a:gd name="connsiteX5" fmla="*/ 2541193 w 3917588"/>
                  <a:gd name="connsiteY5" fmla="*/ 2332796 h 2496686"/>
                  <a:gd name="connsiteX6" fmla="*/ 2541193 w 3917588"/>
                  <a:gd name="connsiteY6" fmla="*/ 2275308 h 2496686"/>
                  <a:gd name="connsiteX7" fmla="*/ 1869870 w 3917588"/>
                  <a:gd name="connsiteY7" fmla="*/ 2275308 h 2496686"/>
                  <a:gd name="connsiteX8" fmla="*/ 1869870 w 3917588"/>
                  <a:gd name="connsiteY8" fmla="*/ 2208113 h 2496686"/>
                  <a:gd name="connsiteX9" fmla="*/ 1604425 w 3917588"/>
                  <a:gd name="connsiteY9" fmla="*/ 2208113 h 2496686"/>
                  <a:gd name="connsiteX10" fmla="*/ 1604425 w 3917588"/>
                  <a:gd name="connsiteY10" fmla="*/ 2156298 h 2496686"/>
                  <a:gd name="connsiteX11" fmla="*/ 1504693 w 3917588"/>
                  <a:gd name="connsiteY11" fmla="*/ 2156298 h 2496686"/>
                  <a:gd name="connsiteX12" fmla="*/ 1504693 w 3917588"/>
                  <a:gd name="connsiteY12" fmla="*/ 2104484 h 2496686"/>
                  <a:gd name="connsiteX13" fmla="*/ 1211188 w 3917588"/>
                  <a:gd name="connsiteY13" fmla="*/ 2104484 h 2496686"/>
                  <a:gd name="connsiteX14" fmla="*/ 1211188 w 3917588"/>
                  <a:gd name="connsiteY14" fmla="*/ 2058216 h 2496686"/>
                  <a:gd name="connsiteX15" fmla="*/ 1184517 w 3917588"/>
                  <a:gd name="connsiteY15" fmla="*/ 2058216 h 2496686"/>
                  <a:gd name="connsiteX16" fmla="*/ 1184517 w 3917588"/>
                  <a:gd name="connsiteY16" fmla="*/ 2007788 h 2496686"/>
                  <a:gd name="connsiteX17" fmla="*/ 1160627 w 3917588"/>
                  <a:gd name="connsiteY17" fmla="*/ 2007788 h 2496686"/>
                  <a:gd name="connsiteX18" fmla="*/ 1160627 w 3917588"/>
                  <a:gd name="connsiteY18" fmla="*/ 1957360 h 2496686"/>
                  <a:gd name="connsiteX19" fmla="*/ 1121316 w 3917588"/>
                  <a:gd name="connsiteY19" fmla="*/ 1957360 h 2496686"/>
                  <a:gd name="connsiteX20" fmla="*/ 1121316 w 3917588"/>
                  <a:gd name="connsiteY20" fmla="*/ 1915379 h 2496686"/>
                  <a:gd name="connsiteX21" fmla="*/ 897962 w 3917588"/>
                  <a:gd name="connsiteY21" fmla="*/ 1915379 h 2496686"/>
                  <a:gd name="connsiteX22" fmla="*/ 897962 w 3917588"/>
                  <a:gd name="connsiteY22" fmla="*/ 1898612 h 2496686"/>
                  <a:gd name="connsiteX23" fmla="*/ 883932 w 3917588"/>
                  <a:gd name="connsiteY23" fmla="*/ 1898612 h 2496686"/>
                  <a:gd name="connsiteX24" fmla="*/ 883932 w 3917588"/>
                  <a:gd name="connsiteY24" fmla="*/ 1867851 h 2496686"/>
                  <a:gd name="connsiteX25" fmla="*/ 869901 w 3917588"/>
                  <a:gd name="connsiteY25" fmla="*/ 1867851 h 2496686"/>
                  <a:gd name="connsiteX26" fmla="*/ 869901 w 3917588"/>
                  <a:gd name="connsiteY26" fmla="*/ 1813262 h 2496686"/>
                  <a:gd name="connsiteX27" fmla="*/ 846011 w 3917588"/>
                  <a:gd name="connsiteY27" fmla="*/ 1813262 h 2496686"/>
                  <a:gd name="connsiteX28" fmla="*/ 846011 w 3917588"/>
                  <a:gd name="connsiteY28" fmla="*/ 1732074 h 2496686"/>
                  <a:gd name="connsiteX29" fmla="*/ 833371 w 3917588"/>
                  <a:gd name="connsiteY29" fmla="*/ 1732074 h 2496686"/>
                  <a:gd name="connsiteX30" fmla="*/ 833371 w 3917588"/>
                  <a:gd name="connsiteY30" fmla="*/ 1677485 h 2496686"/>
                  <a:gd name="connsiteX31" fmla="*/ 819340 w 3917588"/>
                  <a:gd name="connsiteY31" fmla="*/ 1677485 h 2496686"/>
                  <a:gd name="connsiteX32" fmla="*/ 819340 w 3917588"/>
                  <a:gd name="connsiteY32" fmla="*/ 1638278 h 2496686"/>
                  <a:gd name="connsiteX33" fmla="*/ 781419 w 3917588"/>
                  <a:gd name="connsiteY33" fmla="*/ 1638278 h 2496686"/>
                  <a:gd name="connsiteX34" fmla="*/ 781419 w 3917588"/>
                  <a:gd name="connsiteY34" fmla="*/ 1555576 h 2496686"/>
                  <a:gd name="connsiteX35" fmla="*/ 683078 w 3917588"/>
                  <a:gd name="connsiteY35" fmla="*/ 1555576 h 2496686"/>
                  <a:gd name="connsiteX36" fmla="*/ 683078 w 3917588"/>
                  <a:gd name="connsiteY36" fmla="*/ 1519142 h 2496686"/>
                  <a:gd name="connsiteX37" fmla="*/ 611408 w 3917588"/>
                  <a:gd name="connsiteY37" fmla="*/ 1519142 h 2496686"/>
                  <a:gd name="connsiteX38" fmla="*/ 611408 w 3917588"/>
                  <a:gd name="connsiteY38" fmla="*/ 1479934 h 2496686"/>
                  <a:gd name="connsiteX39" fmla="*/ 530005 w 3917588"/>
                  <a:gd name="connsiteY39" fmla="*/ 1479934 h 2496686"/>
                  <a:gd name="connsiteX40" fmla="*/ 530005 w 3917588"/>
                  <a:gd name="connsiteY40" fmla="*/ 1387525 h 2496686"/>
                  <a:gd name="connsiteX41" fmla="*/ 507506 w 3917588"/>
                  <a:gd name="connsiteY41" fmla="*/ 1387525 h 2496686"/>
                  <a:gd name="connsiteX42" fmla="*/ 507506 w 3917588"/>
                  <a:gd name="connsiteY42" fmla="*/ 1316043 h 2496686"/>
                  <a:gd name="connsiteX43" fmla="*/ 493475 w 3917588"/>
                  <a:gd name="connsiteY43" fmla="*/ 1316043 h 2496686"/>
                  <a:gd name="connsiteX44" fmla="*/ 493475 w 3917588"/>
                  <a:gd name="connsiteY44" fmla="*/ 1264228 h 2496686"/>
                  <a:gd name="connsiteX45" fmla="*/ 479444 w 3917588"/>
                  <a:gd name="connsiteY45" fmla="*/ 1264228 h 2496686"/>
                  <a:gd name="connsiteX46" fmla="*/ 479444 w 3917588"/>
                  <a:gd name="connsiteY46" fmla="*/ 1226407 h 2496686"/>
                  <a:gd name="connsiteX47" fmla="*/ 454164 w 3917588"/>
                  <a:gd name="connsiteY47" fmla="*/ 1226407 h 2496686"/>
                  <a:gd name="connsiteX48" fmla="*/ 454164 w 3917588"/>
                  <a:gd name="connsiteY48" fmla="*/ 1147992 h 2496686"/>
                  <a:gd name="connsiteX49" fmla="*/ 438743 w 3917588"/>
                  <a:gd name="connsiteY49" fmla="*/ 1147992 h 2496686"/>
                  <a:gd name="connsiteX50" fmla="*/ 438743 w 3917588"/>
                  <a:gd name="connsiteY50" fmla="*/ 1062517 h 2496686"/>
                  <a:gd name="connsiteX51" fmla="*/ 431664 w 3917588"/>
                  <a:gd name="connsiteY51" fmla="*/ 1062517 h 2496686"/>
                  <a:gd name="connsiteX52" fmla="*/ 431664 w 3917588"/>
                  <a:gd name="connsiteY52" fmla="*/ 1020535 h 2496686"/>
                  <a:gd name="connsiteX53" fmla="*/ 281372 w 3917588"/>
                  <a:gd name="connsiteY53" fmla="*/ 1020535 h 2496686"/>
                  <a:gd name="connsiteX54" fmla="*/ 281372 w 3917588"/>
                  <a:gd name="connsiteY54" fmla="*/ 935060 h 2496686"/>
                  <a:gd name="connsiteX55" fmla="*/ 242061 w 3917588"/>
                  <a:gd name="connsiteY55" fmla="*/ 935060 h 2496686"/>
                  <a:gd name="connsiteX56" fmla="*/ 242061 w 3917588"/>
                  <a:gd name="connsiteY56" fmla="*/ 852358 h 2496686"/>
                  <a:gd name="connsiteX57" fmla="*/ 223859 w 3917588"/>
                  <a:gd name="connsiteY57" fmla="*/ 852358 h 2496686"/>
                  <a:gd name="connsiteX58" fmla="*/ 223859 w 3917588"/>
                  <a:gd name="connsiteY58" fmla="*/ 808990 h 2496686"/>
                  <a:gd name="connsiteX59" fmla="*/ 215389 w 3917588"/>
                  <a:gd name="connsiteY59" fmla="*/ 808990 h 2496686"/>
                  <a:gd name="connsiteX60" fmla="*/ 215389 w 3917588"/>
                  <a:gd name="connsiteY60" fmla="*/ 729188 h 2496686"/>
                  <a:gd name="connsiteX61" fmla="*/ 190109 w 3917588"/>
                  <a:gd name="connsiteY61" fmla="*/ 729188 h 2496686"/>
                  <a:gd name="connsiteX62" fmla="*/ 190109 w 3917588"/>
                  <a:gd name="connsiteY62" fmla="*/ 657706 h 2496686"/>
                  <a:gd name="connsiteX63" fmla="*/ 174688 w 3917588"/>
                  <a:gd name="connsiteY63" fmla="*/ 657706 h 2496686"/>
                  <a:gd name="connsiteX64" fmla="*/ 174688 w 3917588"/>
                  <a:gd name="connsiteY64" fmla="*/ 604505 h 2496686"/>
                  <a:gd name="connsiteX65" fmla="*/ 163438 w 3917588"/>
                  <a:gd name="connsiteY65" fmla="*/ 604505 h 2496686"/>
                  <a:gd name="connsiteX66" fmla="*/ 163438 w 3917588"/>
                  <a:gd name="connsiteY66" fmla="*/ 453221 h 2496686"/>
                  <a:gd name="connsiteX67" fmla="*/ 149408 w 3917588"/>
                  <a:gd name="connsiteY67" fmla="*/ 453221 h 2496686"/>
                  <a:gd name="connsiteX68" fmla="*/ 149408 w 3917588"/>
                  <a:gd name="connsiteY68" fmla="*/ 416787 h 2496686"/>
                  <a:gd name="connsiteX69" fmla="*/ 135377 w 3917588"/>
                  <a:gd name="connsiteY69" fmla="*/ 416787 h 2496686"/>
                  <a:gd name="connsiteX70" fmla="*/ 135377 w 3917588"/>
                  <a:gd name="connsiteY70" fmla="*/ 341145 h 2496686"/>
                  <a:gd name="connsiteX71" fmla="*/ 124127 w 3917588"/>
                  <a:gd name="connsiteY71" fmla="*/ 341145 h 2496686"/>
                  <a:gd name="connsiteX72" fmla="*/ 124127 w 3917588"/>
                  <a:gd name="connsiteY72" fmla="*/ 266890 h 2496686"/>
                  <a:gd name="connsiteX73" fmla="*/ 107315 w 3917588"/>
                  <a:gd name="connsiteY73" fmla="*/ 266890 h 2496686"/>
                  <a:gd name="connsiteX74" fmla="*/ 107315 w 3917588"/>
                  <a:gd name="connsiteY74" fmla="*/ 229069 h 2496686"/>
                  <a:gd name="connsiteX75" fmla="*/ 98847 w 3917588"/>
                  <a:gd name="connsiteY75" fmla="*/ 229069 h 2496686"/>
                  <a:gd name="connsiteX76" fmla="*/ 98847 w 3917588"/>
                  <a:gd name="connsiteY76" fmla="*/ 191248 h 2496686"/>
                  <a:gd name="connsiteX77" fmla="*/ 63075 w 3917588"/>
                  <a:gd name="connsiteY77" fmla="*/ 191248 h 2496686"/>
                  <a:gd name="connsiteX78" fmla="*/ 63075 w 3917588"/>
                  <a:gd name="connsiteY78" fmla="*/ 113463 h 2496686"/>
                  <a:gd name="connsiteX79" fmla="*/ 46263 w 3917588"/>
                  <a:gd name="connsiteY79" fmla="*/ 113463 h 2496686"/>
                  <a:gd name="connsiteX80" fmla="*/ 46263 w 3917588"/>
                  <a:gd name="connsiteY80" fmla="*/ 100856 h 2496686"/>
                  <a:gd name="connsiteX81" fmla="*/ 35772 w 3917588"/>
                  <a:gd name="connsiteY81" fmla="*/ 100856 h 2496686"/>
                  <a:gd name="connsiteX82" fmla="*/ 35772 w 3917588"/>
                  <a:gd name="connsiteY82" fmla="*/ 77785 h 2496686"/>
                  <a:gd name="connsiteX83" fmla="*/ 15421 w 3917588"/>
                  <a:gd name="connsiteY83" fmla="*/ 77785 h 2496686"/>
                  <a:gd name="connsiteX84" fmla="*/ 15421 w 3917588"/>
                  <a:gd name="connsiteY84" fmla="*/ 39208 h 2496686"/>
                  <a:gd name="connsiteX85" fmla="*/ 0 w 3917588"/>
                  <a:gd name="connsiteY85" fmla="*/ 39208 h 2496686"/>
                  <a:gd name="connsiteX86" fmla="*/ 0 w 3917588"/>
                  <a:gd name="connsiteY86" fmla="*/ 0 h 249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917588" h="2496686">
                    <a:moveTo>
                      <a:pt x="3917588" y="2496687"/>
                    </a:moveTo>
                    <a:lnTo>
                      <a:pt x="3565052" y="2496687"/>
                    </a:lnTo>
                    <a:lnTo>
                      <a:pt x="3565052" y="2398605"/>
                    </a:lnTo>
                    <a:lnTo>
                      <a:pt x="2969571" y="2398605"/>
                    </a:lnTo>
                    <a:lnTo>
                      <a:pt x="2969571" y="2332796"/>
                    </a:lnTo>
                    <a:lnTo>
                      <a:pt x="2541193" y="2332796"/>
                    </a:lnTo>
                    <a:lnTo>
                      <a:pt x="2541193" y="2275308"/>
                    </a:lnTo>
                    <a:lnTo>
                      <a:pt x="1869870" y="2275308"/>
                    </a:lnTo>
                    <a:lnTo>
                      <a:pt x="1869870" y="2208113"/>
                    </a:lnTo>
                    <a:lnTo>
                      <a:pt x="1604425" y="2208113"/>
                    </a:lnTo>
                    <a:lnTo>
                      <a:pt x="1604425" y="2156298"/>
                    </a:lnTo>
                    <a:lnTo>
                      <a:pt x="1504693" y="2156298"/>
                    </a:lnTo>
                    <a:lnTo>
                      <a:pt x="1504693" y="2104484"/>
                    </a:lnTo>
                    <a:lnTo>
                      <a:pt x="1211188" y="2104484"/>
                    </a:lnTo>
                    <a:lnTo>
                      <a:pt x="1211188" y="2058216"/>
                    </a:lnTo>
                    <a:lnTo>
                      <a:pt x="1184517" y="2058216"/>
                    </a:lnTo>
                    <a:lnTo>
                      <a:pt x="1184517" y="2007788"/>
                    </a:lnTo>
                    <a:lnTo>
                      <a:pt x="1160627" y="2007788"/>
                    </a:lnTo>
                    <a:lnTo>
                      <a:pt x="1160627" y="1957360"/>
                    </a:lnTo>
                    <a:lnTo>
                      <a:pt x="1121316" y="1957360"/>
                    </a:lnTo>
                    <a:lnTo>
                      <a:pt x="1121316" y="1915379"/>
                    </a:lnTo>
                    <a:lnTo>
                      <a:pt x="897962" y="1915379"/>
                    </a:lnTo>
                    <a:lnTo>
                      <a:pt x="897962" y="1898612"/>
                    </a:lnTo>
                    <a:lnTo>
                      <a:pt x="883932" y="1898612"/>
                    </a:lnTo>
                    <a:lnTo>
                      <a:pt x="883932" y="1867851"/>
                    </a:lnTo>
                    <a:lnTo>
                      <a:pt x="869901" y="1867851"/>
                    </a:lnTo>
                    <a:lnTo>
                      <a:pt x="869901" y="1813262"/>
                    </a:lnTo>
                    <a:lnTo>
                      <a:pt x="846011" y="1813262"/>
                    </a:lnTo>
                    <a:lnTo>
                      <a:pt x="846011" y="1732074"/>
                    </a:lnTo>
                    <a:lnTo>
                      <a:pt x="833371" y="1732074"/>
                    </a:lnTo>
                    <a:lnTo>
                      <a:pt x="833371" y="1677485"/>
                    </a:lnTo>
                    <a:lnTo>
                      <a:pt x="819340" y="1677485"/>
                    </a:lnTo>
                    <a:lnTo>
                      <a:pt x="819340" y="1638278"/>
                    </a:lnTo>
                    <a:lnTo>
                      <a:pt x="781419" y="1638278"/>
                    </a:lnTo>
                    <a:lnTo>
                      <a:pt x="781419" y="1555576"/>
                    </a:lnTo>
                    <a:lnTo>
                      <a:pt x="683078" y="1555576"/>
                    </a:lnTo>
                    <a:lnTo>
                      <a:pt x="683078" y="1519142"/>
                    </a:lnTo>
                    <a:lnTo>
                      <a:pt x="611408" y="1519142"/>
                    </a:lnTo>
                    <a:lnTo>
                      <a:pt x="611408" y="1479934"/>
                    </a:lnTo>
                    <a:lnTo>
                      <a:pt x="530005" y="1479934"/>
                    </a:lnTo>
                    <a:lnTo>
                      <a:pt x="530005" y="1387525"/>
                    </a:lnTo>
                    <a:lnTo>
                      <a:pt x="507506" y="1387525"/>
                    </a:lnTo>
                    <a:lnTo>
                      <a:pt x="507506" y="1316043"/>
                    </a:lnTo>
                    <a:lnTo>
                      <a:pt x="493475" y="1316043"/>
                    </a:lnTo>
                    <a:lnTo>
                      <a:pt x="493475" y="1264228"/>
                    </a:lnTo>
                    <a:lnTo>
                      <a:pt x="479444" y="1264228"/>
                    </a:lnTo>
                    <a:lnTo>
                      <a:pt x="479444" y="1226407"/>
                    </a:lnTo>
                    <a:lnTo>
                      <a:pt x="454164" y="1226407"/>
                    </a:lnTo>
                    <a:lnTo>
                      <a:pt x="454164" y="1147992"/>
                    </a:lnTo>
                    <a:lnTo>
                      <a:pt x="438743" y="1147992"/>
                    </a:lnTo>
                    <a:lnTo>
                      <a:pt x="438743" y="1062517"/>
                    </a:lnTo>
                    <a:lnTo>
                      <a:pt x="431664" y="1062517"/>
                    </a:lnTo>
                    <a:lnTo>
                      <a:pt x="431664" y="1020535"/>
                    </a:lnTo>
                    <a:lnTo>
                      <a:pt x="281372" y="1020535"/>
                    </a:lnTo>
                    <a:lnTo>
                      <a:pt x="281372" y="935060"/>
                    </a:lnTo>
                    <a:lnTo>
                      <a:pt x="242061" y="935060"/>
                    </a:lnTo>
                    <a:lnTo>
                      <a:pt x="242061" y="852358"/>
                    </a:lnTo>
                    <a:lnTo>
                      <a:pt x="223859" y="852358"/>
                    </a:lnTo>
                    <a:lnTo>
                      <a:pt x="223859" y="808990"/>
                    </a:lnTo>
                    <a:lnTo>
                      <a:pt x="215389" y="808990"/>
                    </a:lnTo>
                    <a:lnTo>
                      <a:pt x="215389" y="729188"/>
                    </a:lnTo>
                    <a:lnTo>
                      <a:pt x="190109" y="729188"/>
                    </a:lnTo>
                    <a:lnTo>
                      <a:pt x="190109" y="657706"/>
                    </a:lnTo>
                    <a:lnTo>
                      <a:pt x="174688" y="657706"/>
                    </a:lnTo>
                    <a:lnTo>
                      <a:pt x="174688" y="604505"/>
                    </a:lnTo>
                    <a:lnTo>
                      <a:pt x="163438" y="604505"/>
                    </a:lnTo>
                    <a:lnTo>
                      <a:pt x="163438" y="453221"/>
                    </a:lnTo>
                    <a:lnTo>
                      <a:pt x="149408" y="453221"/>
                    </a:lnTo>
                    <a:lnTo>
                      <a:pt x="149408" y="416787"/>
                    </a:lnTo>
                    <a:lnTo>
                      <a:pt x="135377" y="416787"/>
                    </a:lnTo>
                    <a:lnTo>
                      <a:pt x="135377" y="341145"/>
                    </a:lnTo>
                    <a:cubicBezTo>
                      <a:pt x="135377" y="341145"/>
                      <a:pt x="124127" y="346692"/>
                      <a:pt x="124127" y="341145"/>
                    </a:cubicBezTo>
                    <a:lnTo>
                      <a:pt x="124127" y="266890"/>
                    </a:lnTo>
                    <a:lnTo>
                      <a:pt x="107315" y="266890"/>
                    </a:lnTo>
                    <a:lnTo>
                      <a:pt x="107315" y="229069"/>
                    </a:lnTo>
                    <a:lnTo>
                      <a:pt x="98847" y="229069"/>
                    </a:lnTo>
                    <a:lnTo>
                      <a:pt x="98847" y="191248"/>
                    </a:lnTo>
                    <a:lnTo>
                      <a:pt x="63075" y="191248"/>
                    </a:lnTo>
                    <a:lnTo>
                      <a:pt x="63075" y="113463"/>
                    </a:lnTo>
                    <a:lnTo>
                      <a:pt x="46263" y="113463"/>
                    </a:lnTo>
                    <a:lnTo>
                      <a:pt x="46263" y="100856"/>
                    </a:lnTo>
                    <a:lnTo>
                      <a:pt x="35772" y="100856"/>
                    </a:lnTo>
                    <a:lnTo>
                      <a:pt x="35772" y="77785"/>
                    </a:lnTo>
                    <a:lnTo>
                      <a:pt x="15421" y="77785"/>
                    </a:lnTo>
                    <a:lnTo>
                      <a:pt x="15421" y="39208"/>
                    </a:lnTo>
                    <a:lnTo>
                      <a:pt x="0" y="39208"/>
                    </a:lnTo>
                    <a:lnTo>
                      <a:pt x="0" y="0"/>
                    </a:lnTo>
                  </a:path>
                </a:pathLst>
              </a:custGeom>
              <a:noFill/>
              <a:ln w="15875" cap="flat">
                <a:solidFill>
                  <a:srgbClr val="6E1E5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2024" name="Group 2023">
                <a:extLst>
                  <a:ext uri="{FF2B5EF4-FFF2-40B4-BE49-F238E27FC236}">
                    <a16:creationId xmlns:a16="http://schemas.microsoft.com/office/drawing/2014/main" id="{114778F0-8A0F-3E3B-8929-DCDD5ECBA262}"/>
                  </a:ext>
                </a:extLst>
              </p:cNvPr>
              <p:cNvGrpSpPr/>
              <p:nvPr/>
            </p:nvGrpSpPr>
            <p:grpSpPr>
              <a:xfrm>
                <a:off x="10640389" y="3964900"/>
                <a:ext cx="91440" cy="91440"/>
                <a:chOff x="10032216" y="2703458"/>
                <a:chExt cx="91440" cy="91440"/>
              </a:xfrm>
            </p:grpSpPr>
            <p:sp>
              <p:nvSpPr>
                <p:cNvPr id="2052" name="Line 397">
                  <a:extLst>
                    <a:ext uri="{FF2B5EF4-FFF2-40B4-BE49-F238E27FC236}">
                      <a16:creationId xmlns:a16="http://schemas.microsoft.com/office/drawing/2014/main" id="{4CDB7F21-D69D-2869-9206-C3D0FCAAF963}"/>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3" name="Line 398">
                  <a:extLst>
                    <a:ext uri="{FF2B5EF4-FFF2-40B4-BE49-F238E27FC236}">
                      <a16:creationId xmlns:a16="http://schemas.microsoft.com/office/drawing/2014/main" id="{A8A00427-4F8D-D27E-797D-0EA683C068C2}"/>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25" name="Group 2024">
                <a:extLst>
                  <a:ext uri="{FF2B5EF4-FFF2-40B4-BE49-F238E27FC236}">
                    <a16:creationId xmlns:a16="http://schemas.microsoft.com/office/drawing/2014/main" id="{27E81721-6012-B9D0-972A-B890F7329A13}"/>
                  </a:ext>
                </a:extLst>
              </p:cNvPr>
              <p:cNvGrpSpPr/>
              <p:nvPr/>
            </p:nvGrpSpPr>
            <p:grpSpPr>
              <a:xfrm>
                <a:off x="11117453" y="4062328"/>
                <a:ext cx="91440" cy="91440"/>
                <a:chOff x="10032216" y="2703458"/>
                <a:chExt cx="91440" cy="91440"/>
              </a:xfrm>
            </p:grpSpPr>
            <p:sp>
              <p:nvSpPr>
                <p:cNvPr id="2050" name="Line 397">
                  <a:extLst>
                    <a:ext uri="{FF2B5EF4-FFF2-40B4-BE49-F238E27FC236}">
                      <a16:creationId xmlns:a16="http://schemas.microsoft.com/office/drawing/2014/main" id="{2E36976A-258E-6860-1A86-6A9FBF53677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51" name="Line 398">
                  <a:extLst>
                    <a:ext uri="{FF2B5EF4-FFF2-40B4-BE49-F238E27FC236}">
                      <a16:creationId xmlns:a16="http://schemas.microsoft.com/office/drawing/2014/main" id="{7B511177-F441-A9A6-DE15-D49FCC6C2417}"/>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26" name="Group 2025">
                <a:extLst>
                  <a:ext uri="{FF2B5EF4-FFF2-40B4-BE49-F238E27FC236}">
                    <a16:creationId xmlns:a16="http://schemas.microsoft.com/office/drawing/2014/main" id="{405A6860-906A-8B2C-4F88-71DC8099B825}"/>
                  </a:ext>
                </a:extLst>
              </p:cNvPr>
              <p:cNvGrpSpPr/>
              <p:nvPr/>
            </p:nvGrpSpPr>
            <p:grpSpPr>
              <a:xfrm>
                <a:off x="8629420" y="3667131"/>
                <a:ext cx="91440" cy="91440"/>
                <a:chOff x="10032216" y="2703458"/>
                <a:chExt cx="91440" cy="91440"/>
              </a:xfrm>
            </p:grpSpPr>
            <p:sp>
              <p:nvSpPr>
                <p:cNvPr id="2048" name="Line 397">
                  <a:extLst>
                    <a:ext uri="{FF2B5EF4-FFF2-40B4-BE49-F238E27FC236}">
                      <a16:creationId xmlns:a16="http://schemas.microsoft.com/office/drawing/2014/main" id="{6539A511-866A-5DE9-8F18-3BFF753562F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49" name="Line 398">
                  <a:extLst>
                    <a:ext uri="{FF2B5EF4-FFF2-40B4-BE49-F238E27FC236}">
                      <a16:creationId xmlns:a16="http://schemas.microsoft.com/office/drawing/2014/main" id="{6B22B2D0-F8D2-8F7C-93B6-22B958ADD303}"/>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27" name="Group 2026">
                <a:extLst>
                  <a:ext uri="{FF2B5EF4-FFF2-40B4-BE49-F238E27FC236}">
                    <a16:creationId xmlns:a16="http://schemas.microsoft.com/office/drawing/2014/main" id="{4926A367-4647-C44F-C149-7CF8D1944123}"/>
                  </a:ext>
                </a:extLst>
              </p:cNvPr>
              <p:cNvGrpSpPr/>
              <p:nvPr/>
            </p:nvGrpSpPr>
            <p:grpSpPr>
              <a:xfrm>
                <a:off x="8041258" y="3372151"/>
                <a:ext cx="91440" cy="91440"/>
                <a:chOff x="10032216" y="2703458"/>
                <a:chExt cx="91440" cy="91440"/>
              </a:xfrm>
            </p:grpSpPr>
            <p:sp>
              <p:nvSpPr>
                <p:cNvPr id="2046" name="Line 397">
                  <a:extLst>
                    <a:ext uri="{FF2B5EF4-FFF2-40B4-BE49-F238E27FC236}">
                      <a16:creationId xmlns:a16="http://schemas.microsoft.com/office/drawing/2014/main" id="{19333074-F03D-FA68-A9E4-7211BE212E56}"/>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47" name="Line 398">
                  <a:extLst>
                    <a:ext uri="{FF2B5EF4-FFF2-40B4-BE49-F238E27FC236}">
                      <a16:creationId xmlns:a16="http://schemas.microsoft.com/office/drawing/2014/main" id="{CA74DB93-7682-7D1F-14F7-D4F5A2860758}"/>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28" name="Group 2027">
                <a:extLst>
                  <a:ext uri="{FF2B5EF4-FFF2-40B4-BE49-F238E27FC236}">
                    <a16:creationId xmlns:a16="http://schemas.microsoft.com/office/drawing/2014/main" id="{00EBF337-8E0C-122C-235A-635945EEE011}"/>
                  </a:ext>
                </a:extLst>
              </p:cNvPr>
              <p:cNvGrpSpPr/>
              <p:nvPr/>
            </p:nvGrpSpPr>
            <p:grpSpPr>
              <a:xfrm>
                <a:off x="8028540" y="3284300"/>
                <a:ext cx="91440" cy="91440"/>
                <a:chOff x="10032216" y="2703458"/>
                <a:chExt cx="91440" cy="91440"/>
              </a:xfrm>
            </p:grpSpPr>
            <p:sp>
              <p:nvSpPr>
                <p:cNvPr id="2044" name="Line 397">
                  <a:extLst>
                    <a:ext uri="{FF2B5EF4-FFF2-40B4-BE49-F238E27FC236}">
                      <a16:creationId xmlns:a16="http://schemas.microsoft.com/office/drawing/2014/main" id="{8042F7B0-CAAA-9A30-6F59-C7745F3888FF}"/>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45" name="Line 398">
                  <a:extLst>
                    <a:ext uri="{FF2B5EF4-FFF2-40B4-BE49-F238E27FC236}">
                      <a16:creationId xmlns:a16="http://schemas.microsoft.com/office/drawing/2014/main" id="{2983A24E-998C-D4E6-AC56-8A818FB1C31A}"/>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29" name="Group 2028">
                <a:extLst>
                  <a:ext uri="{FF2B5EF4-FFF2-40B4-BE49-F238E27FC236}">
                    <a16:creationId xmlns:a16="http://schemas.microsoft.com/office/drawing/2014/main" id="{6CF519CE-3187-3914-4B21-EE95D536578C}"/>
                  </a:ext>
                </a:extLst>
              </p:cNvPr>
              <p:cNvGrpSpPr/>
              <p:nvPr/>
            </p:nvGrpSpPr>
            <p:grpSpPr>
              <a:xfrm>
                <a:off x="7969218" y="3194809"/>
                <a:ext cx="91440" cy="91440"/>
                <a:chOff x="10032216" y="2703458"/>
                <a:chExt cx="91440" cy="91440"/>
              </a:xfrm>
            </p:grpSpPr>
            <p:sp>
              <p:nvSpPr>
                <p:cNvPr id="2042" name="Line 397">
                  <a:extLst>
                    <a:ext uri="{FF2B5EF4-FFF2-40B4-BE49-F238E27FC236}">
                      <a16:creationId xmlns:a16="http://schemas.microsoft.com/office/drawing/2014/main" id="{9096B98B-3B66-795B-791D-7318035CF2DB}"/>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43" name="Line 398">
                  <a:extLst>
                    <a:ext uri="{FF2B5EF4-FFF2-40B4-BE49-F238E27FC236}">
                      <a16:creationId xmlns:a16="http://schemas.microsoft.com/office/drawing/2014/main" id="{A8B4CE3D-BF1D-61F3-58A8-00C43C3226D6}"/>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30" name="Group 2029">
                <a:extLst>
                  <a:ext uri="{FF2B5EF4-FFF2-40B4-BE49-F238E27FC236}">
                    <a16:creationId xmlns:a16="http://schemas.microsoft.com/office/drawing/2014/main" id="{A5D5F51F-723C-98A5-CF90-9B0072B7083E}"/>
                  </a:ext>
                </a:extLst>
              </p:cNvPr>
              <p:cNvGrpSpPr/>
              <p:nvPr/>
            </p:nvGrpSpPr>
            <p:grpSpPr>
              <a:xfrm>
                <a:off x="7373198" y="2275328"/>
                <a:ext cx="91440" cy="91440"/>
                <a:chOff x="10032216" y="2703458"/>
                <a:chExt cx="91440" cy="91440"/>
              </a:xfrm>
            </p:grpSpPr>
            <p:sp>
              <p:nvSpPr>
                <p:cNvPr id="2040" name="Line 397">
                  <a:extLst>
                    <a:ext uri="{FF2B5EF4-FFF2-40B4-BE49-F238E27FC236}">
                      <a16:creationId xmlns:a16="http://schemas.microsoft.com/office/drawing/2014/main" id="{035A0E59-9122-B946-4DAB-7C0A1385B445}"/>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41" name="Line 398">
                  <a:extLst>
                    <a:ext uri="{FF2B5EF4-FFF2-40B4-BE49-F238E27FC236}">
                      <a16:creationId xmlns:a16="http://schemas.microsoft.com/office/drawing/2014/main" id="{38FB9F93-BFBE-3B2E-D2AA-A4D9FFC8E35C}"/>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31" name="Group 2030">
                <a:extLst>
                  <a:ext uri="{FF2B5EF4-FFF2-40B4-BE49-F238E27FC236}">
                    <a16:creationId xmlns:a16="http://schemas.microsoft.com/office/drawing/2014/main" id="{48D3CE99-B5F4-6446-66EA-BC7DC501A026}"/>
                  </a:ext>
                </a:extLst>
              </p:cNvPr>
              <p:cNvGrpSpPr/>
              <p:nvPr/>
            </p:nvGrpSpPr>
            <p:grpSpPr>
              <a:xfrm>
                <a:off x="7333196" y="1964543"/>
                <a:ext cx="91440" cy="91440"/>
                <a:chOff x="10032216" y="2703458"/>
                <a:chExt cx="91440" cy="91440"/>
              </a:xfrm>
            </p:grpSpPr>
            <p:sp>
              <p:nvSpPr>
                <p:cNvPr id="2038" name="Line 397">
                  <a:extLst>
                    <a:ext uri="{FF2B5EF4-FFF2-40B4-BE49-F238E27FC236}">
                      <a16:creationId xmlns:a16="http://schemas.microsoft.com/office/drawing/2014/main" id="{C522C832-2F63-C145-7ED8-F81CA3DF2A62}"/>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39" name="Line 398">
                  <a:extLst>
                    <a:ext uri="{FF2B5EF4-FFF2-40B4-BE49-F238E27FC236}">
                      <a16:creationId xmlns:a16="http://schemas.microsoft.com/office/drawing/2014/main" id="{C99C86D0-6CF8-0817-0408-9075E7A58A5C}"/>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32" name="Group 2031">
                <a:extLst>
                  <a:ext uri="{FF2B5EF4-FFF2-40B4-BE49-F238E27FC236}">
                    <a16:creationId xmlns:a16="http://schemas.microsoft.com/office/drawing/2014/main" id="{B88CD71D-67C9-07A3-D847-0FD37045587D}"/>
                  </a:ext>
                </a:extLst>
              </p:cNvPr>
              <p:cNvGrpSpPr/>
              <p:nvPr/>
            </p:nvGrpSpPr>
            <p:grpSpPr>
              <a:xfrm>
                <a:off x="7312241" y="1886042"/>
                <a:ext cx="91440" cy="91440"/>
                <a:chOff x="10032216" y="2703458"/>
                <a:chExt cx="91440" cy="91440"/>
              </a:xfrm>
            </p:grpSpPr>
            <p:sp>
              <p:nvSpPr>
                <p:cNvPr id="2036" name="Line 397">
                  <a:extLst>
                    <a:ext uri="{FF2B5EF4-FFF2-40B4-BE49-F238E27FC236}">
                      <a16:creationId xmlns:a16="http://schemas.microsoft.com/office/drawing/2014/main" id="{C8A8D6C5-33D0-AE62-E597-D04899C8C500}"/>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37" name="Line 398">
                  <a:extLst>
                    <a:ext uri="{FF2B5EF4-FFF2-40B4-BE49-F238E27FC236}">
                      <a16:creationId xmlns:a16="http://schemas.microsoft.com/office/drawing/2014/main" id="{3D915F3A-92A3-C122-F5F2-EC864B38AF4E}"/>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2033" name="Group 2032">
                <a:extLst>
                  <a:ext uri="{FF2B5EF4-FFF2-40B4-BE49-F238E27FC236}">
                    <a16:creationId xmlns:a16="http://schemas.microsoft.com/office/drawing/2014/main" id="{4316C308-79C1-19A1-BCAC-3FB3992BE0CF}"/>
                  </a:ext>
                </a:extLst>
              </p:cNvPr>
              <p:cNvGrpSpPr/>
              <p:nvPr/>
            </p:nvGrpSpPr>
            <p:grpSpPr>
              <a:xfrm>
                <a:off x="7367480" y="2203083"/>
                <a:ext cx="91440" cy="91440"/>
                <a:chOff x="10032216" y="2703458"/>
                <a:chExt cx="91440" cy="91440"/>
              </a:xfrm>
            </p:grpSpPr>
            <p:sp>
              <p:nvSpPr>
                <p:cNvPr id="2034" name="Line 397">
                  <a:extLst>
                    <a:ext uri="{FF2B5EF4-FFF2-40B4-BE49-F238E27FC236}">
                      <a16:creationId xmlns:a16="http://schemas.microsoft.com/office/drawing/2014/main" id="{65C480F2-37A0-B68F-989E-B4070BE85A94}"/>
                    </a:ext>
                  </a:extLst>
                </p:cNvPr>
                <p:cNvSpPr>
                  <a:spLocks noChangeShapeType="1"/>
                </p:cNvSpPr>
                <p:nvPr/>
              </p:nvSpPr>
              <p:spPr bwMode="auto">
                <a:xfrm flipV="1">
                  <a:off x="10077936" y="2703458"/>
                  <a:ext cx="0" cy="9144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35" name="Line 398">
                  <a:extLst>
                    <a:ext uri="{FF2B5EF4-FFF2-40B4-BE49-F238E27FC236}">
                      <a16:creationId xmlns:a16="http://schemas.microsoft.com/office/drawing/2014/main" id="{6E7EAE68-CF6D-0089-B33D-3CCA890A4974}"/>
                    </a:ext>
                  </a:extLst>
                </p:cNvPr>
                <p:cNvSpPr>
                  <a:spLocks noChangeShapeType="1"/>
                </p:cNvSpPr>
                <p:nvPr/>
              </p:nvSpPr>
              <p:spPr bwMode="auto">
                <a:xfrm>
                  <a:off x="10032216" y="2749178"/>
                  <a:ext cx="91440" cy="0"/>
                </a:xfrm>
                <a:prstGeom prst="line">
                  <a:avLst/>
                </a:prstGeom>
                <a:noFill/>
                <a:ln w="12700" cap="flat">
                  <a:solidFill>
                    <a:srgbClr val="6E1E50"/>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grpSp>
          <p:nvGrpSpPr>
            <p:cNvPr id="1969" name="Group 1968">
              <a:extLst>
                <a:ext uri="{FF2B5EF4-FFF2-40B4-BE49-F238E27FC236}">
                  <a16:creationId xmlns:a16="http://schemas.microsoft.com/office/drawing/2014/main" id="{449010FD-F539-6376-F6E4-6F181F72A010}"/>
                </a:ext>
              </a:extLst>
            </p:cNvPr>
            <p:cNvGrpSpPr/>
            <p:nvPr/>
          </p:nvGrpSpPr>
          <p:grpSpPr>
            <a:xfrm>
              <a:off x="7013520" y="1544504"/>
              <a:ext cx="3938573" cy="2540569"/>
              <a:chOff x="7013520" y="1544504"/>
              <a:chExt cx="3938573" cy="2540569"/>
            </a:xfrm>
          </p:grpSpPr>
          <p:grpSp>
            <p:nvGrpSpPr>
              <p:cNvPr id="1970" name="Group 1969">
                <a:extLst>
                  <a:ext uri="{FF2B5EF4-FFF2-40B4-BE49-F238E27FC236}">
                    <a16:creationId xmlns:a16="http://schemas.microsoft.com/office/drawing/2014/main" id="{F364A753-65FE-0595-75A9-D79692C79F52}"/>
                  </a:ext>
                </a:extLst>
              </p:cNvPr>
              <p:cNvGrpSpPr/>
              <p:nvPr/>
            </p:nvGrpSpPr>
            <p:grpSpPr>
              <a:xfrm>
                <a:off x="10860653" y="3993633"/>
                <a:ext cx="91440" cy="91440"/>
                <a:chOff x="9770201" y="2586415"/>
                <a:chExt cx="91440" cy="91440"/>
              </a:xfrm>
            </p:grpSpPr>
            <p:sp>
              <p:nvSpPr>
                <p:cNvPr id="2020" name="Line 258">
                  <a:extLst>
                    <a:ext uri="{FF2B5EF4-FFF2-40B4-BE49-F238E27FC236}">
                      <a16:creationId xmlns:a16="http://schemas.microsoft.com/office/drawing/2014/main" id="{7A5600A8-9C2F-0F17-E3A4-9C19D2800B4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21" name="Line 259">
                  <a:extLst>
                    <a:ext uri="{FF2B5EF4-FFF2-40B4-BE49-F238E27FC236}">
                      <a16:creationId xmlns:a16="http://schemas.microsoft.com/office/drawing/2014/main" id="{54CBF016-28C9-ABC2-2AFA-1F5E5258DE6C}"/>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sp>
            <p:nvSpPr>
              <p:cNvPr id="1971" name="Freeform 1421">
                <a:extLst>
                  <a:ext uri="{FF2B5EF4-FFF2-40B4-BE49-F238E27FC236}">
                    <a16:creationId xmlns:a16="http://schemas.microsoft.com/office/drawing/2014/main" id="{A2EB3114-FBB2-E267-ED73-8F67DD106555}"/>
                  </a:ext>
                </a:extLst>
              </p:cNvPr>
              <p:cNvSpPr/>
              <p:nvPr/>
            </p:nvSpPr>
            <p:spPr>
              <a:xfrm>
                <a:off x="7062352" y="1590878"/>
                <a:ext cx="3841240" cy="2450592"/>
              </a:xfrm>
              <a:custGeom>
                <a:avLst/>
                <a:gdLst>
                  <a:gd name="connsiteX0" fmla="*/ 3841241 w 3841240"/>
                  <a:gd name="connsiteY0" fmla="*/ 2433148 h 2433147"/>
                  <a:gd name="connsiteX1" fmla="*/ 3710668 w 3841240"/>
                  <a:gd name="connsiteY1" fmla="*/ 2433148 h 2433147"/>
                  <a:gd name="connsiteX2" fmla="*/ 3710668 w 3841240"/>
                  <a:gd name="connsiteY2" fmla="*/ 2282873 h 2433147"/>
                  <a:gd name="connsiteX3" fmla="*/ 3418931 w 3841240"/>
                  <a:gd name="connsiteY3" fmla="*/ 2282873 h 2433147"/>
                  <a:gd name="connsiteX4" fmla="*/ 3418931 w 3841240"/>
                  <a:gd name="connsiteY4" fmla="*/ 2132597 h 2433147"/>
                  <a:gd name="connsiteX5" fmla="*/ 2602624 w 3841240"/>
                  <a:gd name="connsiteY5" fmla="*/ 2132597 h 2433147"/>
                  <a:gd name="connsiteX6" fmla="*/ 2602624 w 3841240"/>
                  <a:gd name="connsiteY6" fmla="*/ 2016739 h 2433147"/>
                  <a:gd name="connsiteX7" fmla="*/ 2288009 w 3841240"/>
                  <a:gd name="connsiteY7" fmla="*/ 2016739 h 2433147"/>
                  <a:gd name="connsiteX8" fmla="*/ 2288009 w 3841240"/>
                  <a:gd name="connsiteY8" fmla="*/ 1929877 h 2433147"/>
                  <a:gd name="connsiteX9" fmla="*/ 1667247 w 3841240"/>
                  <a:gd name="connsiteY9" fmla="*/ 1929877 h 2433147"/>
                  <a:gd name="connsiteX10" fmla="*/ 1667247 w 3841240"/>
                  <a:gd name="connsiteY10" fmla="*/ 1876676 h 2433147"/>
                  <a:gd name="connsiteX11" fmla="*/ 1387772 w 3841240"/>
                  <a:gd name="connsiteY11" fmla="*/ 1876676 h 2433147"/>
                  <a:gd name="connsiteX12" fmla="*/ 1387772 w 3841240"/>
                  <a:gd name="connsiteY12" fmla="*/ 1826248 h 2433147"/>
                  <a:gd name="connsiteX13" fmla="*/ 1351241 w 3841240"/>
                  <a:gd name="connsiteY13" fmla="*/ 1826248 h 2433147"/>
                  <a:gd name="connsiteX14" fmla="*/ 1351241 w 3841240"/>
                  <a:gd name="connsiteY14" fmla="*/ 1728165 h 2433147"/>
                  <a:gd name="connsiteX15" fmla="*/ 1333039 w 3841240"/>
                  <a:gd name="connsiteY15" fmla="*/ 1728165 h 2433147"/>
                  <a:gd name="connsiteX16" fmla="*/ 1333039 w 3841240"/>
                  <a:gd name="connsiteY16" fmla="*/ 1683284 h 2433147"/>
                  <a:gd name="connsiteX17" fmla="*/ 1323180 w 3841240"/>
                  <a:gd name="connsiteY17" fmla="*/ 1683284 h 2433147"/>
                  <a:gd name="connsiteX18" fmla="*/ 1323180 w 3841240"/>
                  <a:gd name="connsiteY18" fmla="*/ 1632857 h 2433147"/>
                  <a:gd name="connsiteX19" fmla="*/ 1067594 w 3841240"/>
                  <a:gd name="connsiteY19" fmla="*/ 1632857 h 2433147"/>
                  <a:gd name="connsiteX20" fmla="*/ 1067594 w 3841240"/>
                  <a:gd name="connsiteY20" fmla="*/ 1589488 h 2433147"/>
                  <a:gd name="connsiteX21" fmla="*/ 1043704 w 3841240"/>
                  <a:gd name="connsiteY21" fmla="*/ 1589488 h 2433147"/>
                  <a:gd name="connsiteX22" fmla="*/ 1043704 w 3841240"/>
                  <a:gd name="connsiteY22" fmla="*/ 1533513 h 2433147"/>
                  <a:gd name="connsiteX23" fmla="*/ 1019815 w 3841240"/>
                  <a:gd name="connsiteY23" fmla="*/ 1533513 h 2433147"/>
                  <a:gd name="connsiteX24" fmla="*/ 1019815 w 3841240"/>
                  <a:gd name="connsiteY24" fmla="*/ 1486615 h 2433147"/>
                  <a:gd name="connsiteX25" fmla="*/ 996303 w 3841240"/>
                  <a:gd name="connsiteY25" fmla="*/ 1486615 h 2433147"/>
                  <a:gd name="connsiteX26" fmla="*/ 996303 w 3841240"/>
                  <a:gd name="connsiteY26" fmla="*/ 1401518 h 2433147"/>
                  <a:gd name="connsiteX27" fmla="*/ 983663 w 3841240"/>
                  <a:gd name="connsiteY27" fmla="*/ 1401518 h 2433147"/>
                  <a:gd name="connsiteX28" fmla="*/ 983663 w 3841240"/>
                  <a:gd name="connsiteY28" fmla="*/ 1358402 h 2433147"/>
                  <a:gd name="connsiteX29" fmla="*/ 972034 w 3841240"/>
                  <a:gd name="connsiteY29" fmla="*/ 1358402 h 2433147"/>
                  <a:gd name="connsiteX30" fmla="*/ 972034 w 3841240"/>
                  <a:gd name="connsiteY30" fmla="*/ 1312135 h 2433147"/>
                  <a:gd name="connsiteX31" fmla="*/ 943594 w 3841240"/>
                  <a:gd name="connsiteY31" fmla="*/ 1312135 h 2433147"/>
                  <a:gd name="connsiteX32" fmla="*/ 943594 w 3841240"/>
                  <a:gd name="connsiteY32" fmla="*/ 1273305 h 2433147"/>
                  <a:gd name="connsiteX33" fmla="*/ 857260 w 3841240"/>
                  <a:gd name="connsiteY33" fmla="*/ 1273305 h 2433147"/>
                  <a:gd name="connsiteX34" fmla="*/ 857260 w 3841240"/>
                  <a:gd name="connsiteY34" fmla="*/ 1234476 h 2433147"/>
                  <a:gd name="connsiteX35" fmla="*/ 831980 w 3841240"/>
                  <a:gd name="connsiteY35" fmla="*/ 1234476 h 2433147"/>
                  <a:gd name="connsiteX36" fmla="*/ 831980 w 3841240"/>
                  <a:gd name="connsiteY36" fmla="*/ 1185056 h 2433147"/>
                  <a:gd name="connsiteX37" fmla="*/ 794059 w 3841240"/>
                  <a:gd name="connsiteY37" fmla="*/ 1185056 h 2433147"/>
                  <a:gd name="connsiteX38" fmla="*/ 794059 w 3841240"/>
                  <a:gd name="connsiteY38" fmla="*/ 1146227 h 2433147"/>
                  <a:gd name="connsiteX39" fmla="*/ 723527 w 3841240"/>
                  <a:gd name="connsiteY39" fmla="*/ 1146227 h 2433147"/>
                  <a:gd name="connsiteX40" fmla="*/ 723527 w 3841240"/>
                  <a:gd name="connsiteY40" fmla="*/ 1102102 h 2433147"/>
                  <a:gd name="connsiteX41" fmla="*/ 703556 w 3841240"/>
                  <a:gd name="connsiteY41" fmla="*/ 1102102 h 2433147"/>
                  <a:gd name="connsiteX42" fmla="*/ 703556 w 3841240"/>
                  <a:gd name="connsiteY42" fmla="*/ 1054826 h 2433147"/>
                  <a:gd name="connsiteX43" fmla="*/ 688767 w 3841240"/>
                  <a:gd name="connsiteY43" fmla="*/ 1054826 h 2433147"/>
                  <a:gd name="connsiteX44" fmla="*/ 688767 w 3841240"/>
                  <a:gd name="connsiteY44" fmla="*/ 1020157 h 2433147"/>
                  <a:gd name="connsiteX45" fmla="*/ 677137 w 3841240"/>
                  <a:gd name="connsiteY45" fmla="*/ 1020157 h 2433147"/>
                  <a:gd name="connsiteX46" fmla="*/ 677137 w 3841240"/>
                  <a:gd name="connsiteY46" fmla="*/ 983345 h 2433147"/>
                  <a:gd name="connsiteX47" fmla="*/ 665508 w 3841240"/>
                  <a:gd name="connsiteY47" fmla="*/ 983345 h 2433147"/>
                  <a:gd name="connsiteX48" fmla="*/ 665508 w 3841240"/>
                  <a:gd name="connsiteY48" fmla="*/ 936068 h 2433147"/>
                  <a:gd name="connsiteX49" fmla="*/ 655017 w 3841240"/>
                  <a:gd name="connsiteY49" fmla="*/ 936068 h 2433147"/>
                  <a:gd name="connsiteX50" fmla="*/ 655017 w 3841240"/>
                  <a:gd name="connsiteY50" fmla="*/ 855132 h 2433147"/>
                  <a:gd name="connsiteX51" fmla="*/ 638206 w 3841240"/>
                  <a:gd name="connsiteY51" fmla="*/ 855132 h 2433147"/>
                  <a:gd name="connsiteX52" fmla="*/ 638206 w 3841240"/>
                  <a:gd name="connsiteY52" fmla="*/ 819454 h 2433147"/>
                  <a:gd name="connsiteX53" fmla="*/ 618234 w 3841240"/>
                  <a:gd name="connsiteY53" fmla="*/ 819454 h 2433147"/>
                  <a:gd name="connsiteX54" fmla="*/ 618234 w 3841240"/>
                  <a:gd name="connsiteY54" fmla="*/ 735365 h 2433147"/>
                  <a:gd name="connsiteX55" fmla="*/ 604582 w 3841240"/>
                  <a:gd name="connsiteY55" fmla="*/ 735365 h 2433147"/>
                  <a:gd name="connsiteX56" fmla="*/ 604582 w 3841240"/>
                  <a:gd name="connsiteY56" fmla="*/ 692249 h 2433147"/>
                  <a:gd name="connsiteX57" fmla="*/ 573993 w 3841240"/>
                  <a:gd name="connsiteY57" fmla="*/ 692249 h 2433147"/>
                  <a:gd name="connsiteX58" fmla="*/ 573993 w 3841240"/>
                  <a:gd name="connsiteY58" fmla="*/ 659723 h 2433147"/>
                  <a:gd name="connsiteX59" fmla="*/ 529752 w 3841240"/>
                  <a:gd name="connsiteY59" fmla="*/ 659723 h 2433147"/>
                  <a:gd name="connsiteX60" fmla="*/ 529752 w 3841240"/>
                  <a:gd name="connsiteY60" fmla="*/ 619759 h 2433147"/>
                  <a:gd name="connsiteX61" fmla="*/ 517112 w 3841240"/>
                  <a:gd name="connsiteY61" fmla="*/ 619759 h 2433147"/>
                  <a:gd name="connsiteX62" fmla="*/ 517112 w 3841240"/>
                  <a:gd name="connsiteY62" fmla="*/ 540966 h 2433147"/>
                  <a:gd name="connsiteX63" fmla="*/ 415990 w 3841240"/>
                  <a:gd name="connsiteY63" fmla="*/ 540966 h 2433147"/>
                  <a:gd name="connsiteX64" fmla="*/ 415990 w 3841240"/>
                  <a:gd name="connsiteY64" fmla="*/ 496841 h 2433147"/>
                  <a:gd name="connsiteX65" fmla="*/ 360121 w 3841240"/>
                  <a:gd name="connsiteY65" fmla="*/ 496841 h 2433147"/>
                  <a:gd name="connsiteX66" fmla="*/ 360121 w 3841240"/>
                  <a:gd name="connsiteY66" fmla="*/ 374932 h 2433147"/>
                  <a:gd name="connsiteX67" fmla="*/ 349629 w 3841240"/>
                  <a:gd name="connsiteY67" fmla="*/ 374932 h 2433147"/>
                  <a:gd name="connsiteX68" fmla="*/ 349629 w 3841240"/>
                  <a:gd name="connsiteY68" fmla="*/ 342406 h 2433147"/>
                  <a:gd name="connsiteX69" fmla="*/ 338000 w 3841240"/>
                  <a:gd name="connsiteY69" fmla="*/ 342406 h 2433147"/>
                  <a:gd name="connsiteX70" fmla="*/ 338000 w 3841240"/>
                  <a:gd name="connsiteY70" fmla="*/ 263612 h 2433147"/>
                  <a:gd name="connsiteX71" fmla="*/ 325360 w 3841240"/>
                  <a:gd name="connsiteY71" fmla="*/ 263612 h 2433147"/>
                  <a:gd name="connsiteX72" fmla="*/ 325360 w 3841240"/>
                  <a:gd name="connsiteY72" fmla="*/ 114471 h 2433147"/>
                  <a:gd name="connsiteX73" fmla="*/ 311708 w 3841240"/>
                  <a:gd name="connsiteY73" fmla="*/ 114471 h 2433147"/>
                  <a:gd name="connsiteX74" fmla="*/ 311708 w 3841240"/>
                  <a:gd name="connsiteY74" fmla="*/ 66187 h 2433147"/>
                  <a:gd name="connsiteX75" fmla="*/ 298057 w 3841240"/>
                  <a:gd name="connsiteY75" fmla="*/ 66187 h 2433147"/>
                  <a:gd name="connsiteX76" fmla="*/ 298057 w 3841240"/>
                  <a:gd name="connsiteY76" fmla="*/ 0 h 2433147"/>
                  <a:gd name="connsiteX77" fmla="*/ 0 w 3841240"/>
                  <a:gd name="connsiteY77" fmla="*/ 0 h 24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841240" h="2433147">
                    <a:moveTo>
                      <a:pt x="3841241" y="2433148"/>
                    </a:moveTo>
                    <a:lnTo>
                      <a:pt x="3710668" y="2433148"/>
                    </a:lnTo>
                    <a:lnTo>
                      <a:pt x="3710668" y="2282873"/>
                    </a:lnTo>
                    <a:lnTo>
                      <a:pt x="3418931" y="2282873"/>
                    </a:lnTo>
                    <a:lnTo>
                      <a:pt x="3418931" y="2132597"/>
                    </a:lnTo>
                    <a:lnTo>
                      <a:pt x="2602624" y="2132597"/>
                    </a:lnTo>
                    <a:lnTo>
                      <a:pt x="2602624" y="2016739"/>
                    </a:lnTo>
                    <a:lnTo>
                      <a:pt x="2288009" y="2016739"/>
                    </a:lnTo>
                    <a:lnTo>
                      <a:pt x="2288009" y="1929877"/>
                    </a:lnTo>
                    <a:lnTo>
                      <a:pt x="1667247" y="1929877"/>
                    </a:lnTo>
                    <a:lnTo>
                      <a:pt x="1667247" y="1876676"/>
                    </a:lnTo>
                    <a:lnTo>
                      <a:pt x="1387772" y="1876676"/>
                    </a:lnTo>
                    <a:lnTo>
                      <a:pt x="1387772" y="1826248"/>
                    </a:lnTo>
                    <a:lnTo>
                      <a:pt x="1351241" y="1826248"/>
                    </a:lnTo>
                    <a:lnTo>
                      <a:pt x="1351241" y="1728165"/>
                    </a:lnTo>
                    <a:lnTo>
                      <a:pt x="1333039" y="1728165"/>
                    </a:lnTo>
                    <a:lnTo>
                      <a:pt x="1333039" y="1683284"/>
                    </a:lnTo>
                    <a:lnTo>
                      <a:pt x="1323180" y="1683284"/>
                    </a:lnTo>
                    <a:lnTo>
                      <a:pt x="1323180" y="1632857"/>
                    </a:lnTo>
                    <a:lnTo>
                      <a:pt x="1067594" y="1632857"/>
                    </a:lnTo>
                    <a:lnTo>
                      <a:pt x="1067594" y="1589488"/>
                    </a:lnTo>
                    <a:lnTo>
                      <a:pt x="1043704" y="1589488"/>
                    </a:lnTo>
                    <a:lnTo>
                      <a:pt x="1043704" y="1533513"/>
                    </a:lnTo>
                    <a:lnTo>
                      <a:pt x="1019815" y="1533513"/>
                    </a:lnTo>
                    <a:lnTo>
                      <a:pt x="1019815" y="1486615"/>
                    </a:lnTo>
                    <a:lnTo>
                      <a:pt x="996303" y="1486615"/>
                    </a:lnTo>
                    <a:lnTo>
                      <a:pt x="996303" y="1401518"/>
                    </a:lnTo>
                    <a:lnTo>
                      <a:pt x="983663" y="1401518"/>
                    </a:lnTo>
                    <a:lnTo>
                      <a:pt x="983663" y="1358402"/>
                    </a:lnTo>
                    <a:lnTo>
                      <a:pt x="972034" y="1358402"/>
                    </a:lnTo>
                    <a:lnTo>
                      <a:pt x="972034" y="1312135"/>
                    </a:lnTo>
                    <a:lnTo>
                      <a:pt x="943594" y="1312135"/>
                    </a:lnTo>
                    <a:lnTo>
                      <a:pt x="943594" y="1273305"/>
                    </a:lnTo>
                    <a:lnTo>
                      <a:pt x="857260" y="1273305"/>
                    </a:lnTo>
                    <a:lnTo>
                      <a:pt x="857260" y="1234476"/>
                    </a:lnTo>
                    <a:lnTo>
                      <a:pt x="831980" y="1234476"/>
                    </a:lnTo>
                    <a:lnTo>
                      <a:pt x="831980" y="1185056"/>
                    </a:lnTo>
                    <a:lnTo>
                      <a:pt x="794059" y="1185056"/>
                    </a:lnTo>
                    <a:lnTo>
                      <a:pt x="794059" y="1146227"/>
                    </a:lnTo>
                    <a:lnTo>
                      <a:pt x="723527" y="1146227"/>
                    </a:lnTo>
                    <a:lnTo>
                      <a:pt x="723527" y="1102102"/>
                    </a:lnTo>
                    <a:lnTo>
                      <a:pt x="703556" y="1102102"/>
                    </a:lnTo>
                    <a:lnTo>
                      <a:pt x="703556" y="1054826"/>
                    </a:lnTo>
                    <a:lnTo>
                      <a:pt x="688767" y="1054826"/>
                    </a:lnTo>
                    <a:lnTo>
                      <a:pt x="688767" y="1020157"/>
                    </a:lnTo>
                    <a:cubicBezTo>
                      <a:pt x="688767" y="1020157"/>
                      <a:pt x="675620" y="1021670"/>
                      <a:pt x="677137" y="1020157"/>
                    </a:cubicBezTo>
                    <a:cubicBezTo>
                      <a:pt x="678654" y="1018644"/>
                      <a:pt x="677137" y="983345"/>
                      <a:pt x="677137" y="983345"/>
                    </a:cubicBezTo>
                    <a:lnTo>
                      <a:pt x="665508" y="983345"/>
                    </a:lnTo>
                    <a:lnTo>
                      <a:pt x="665508" y="936068"/>
                    </a:lnTo>
                    <a:lnTo>
                      <a:pt x="655017" y="936068"/>
                    </a:lnTo>
                    <a:lnTo>
                      <a:pt x="655017" y="855132"/>
                    </a:lnTo>
                    <a:cubicBezTo>
                      <a:pt x="655017" y="855132"/>
                      <a:pt x="638206" y="857275"/>
                      <a:pt x="638206" y="855132"/>
                    </a:cubicBezTo>
                    <a:lnTo>
                      <a:pt x="638206" y="819454"/>
                    </a:lnTo>
                    <a:lnTo>
                      <a:pt x="618234" y="819454"/>
                    </a:lnTo>
                    <a:lnTo>
                      <a:pt x="618234" y="735365"/>
                    </a:lnTo>
                    <a:lnTo>
                      <a:pt x="604582" y="735365"/>
                    </a:lnTo>
                    <a:lnTo>
                      <a:pt x="604582" y="692249"/>
                    </a:lnTo>
                    <a:lnTo>
                      <a:pt x="573993" y="692249"/>
                    </a:lnTo>
                    <a:lnTo>
                      <a:pt x="573993" y="659723"/>
                    </a:lnTo>
                    <a:lnTo>
                      <a:pt x="529752" y="659723"/>
                    </a:lnTo>
                    <a:lnTo>
                      <a:pt x="529752" y="619759"/>
                    </a:lnTo>
                    <a:lnTo>
                      <a:pt x="517112" y="619759"/>
                    </a:lnTo>
                    <a:lnTo>
                      <a:pt x="517112" y="540966"/>
                    </a:lnTo>
                    <a:lnTo>
                      <a:pt x="415990" y="540966"/>
                    </a:lnTo>
                    <a:lnTo>
                      <a:pt x="415990" y="496841"/>
                    </a:lnTo>
                    <a:lnTo>
                      <a:pt x="360121" y="496841"/>
                    </a:lnTo>
                    <a:lnTo>
                      <a:pt x="360121" y="374932"/>
                    </a:lnTo>
                    <a:lnTo>
                      <a:pt x="349629" y="374932"/>
                    </a:lnTo>
                    <a:lnTo>
                      <a:pt x="349629" y="342406"/>
                    </a:lnTo>
                    <a:lnTo>
                      <a:pt x="338000" y="342406"/>
                    </a:lnTo>
                    <a:lnTo>
                      <a:pt x="338000" y="263612"/>
                    </a:lnTo>
                    <a:lnTo>
                      <a:pt x="325360" y="263612"/>
                    </a:lnTo>
                    <a:lnTo>
                      <a:pt x="325360" y="114471"/>
                    </a:lnTo>
                    <a:lnTo>
                      <a:pt x="311708" y="114471"/>
                    </a:lnTo>
                    <a:lnTo>
                      <a:pt x="311708" y="66187"/>
                    </a:lnTo>
                    <a:lnTo>
                      <a:pt x="298057" y="66187"/>
                    </a:lnTo>
                    <a:lnTo>
                      <a:pt x="298057" y="0"/>
                    </a:lnTo>
                    <a:lnTo>
                      <a:pt x="0" y="0"/>
                    </a:lnTo>
                  </a:path>
                </a:pathLst>
              </a:custGeom>
              <a:noFill/>
              <a:ln w="15875" cap="flat">
                <a:solidFill>
                  <a:srgbClr val="97A0C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nvGrpSpPr>
              <p:cNvPr id="1972" name="Group 1971">
                <a:extLst>
                  <a:ext uri="{FF2B5EF4-FFF2-40B4-BE49-F238E27FC236}">
                    <a16:creationId xmlns:a16="http://schemas.microsoft.com/office/drawing/2014/main" id="{20D2D54A-61B6-E4C1-7C11-2326DD2D9063}"/>
                  </a:ext>
                </a:extLst>
              </p:cNvPr>
              <p:cNvGrpSpPr/>
              <p:nvPr/>
            </p:nvGrpSpPr>
            <p:grpSpPr>
              <a:xfrm>
                <a:off x="10130381" y="3692944"/>
                <a:ext cx="91440" cy="91440"/>
                <a:chOff x="9770201" y="2586415"/>
                <a:chExt cx="91440" cy="91440"/>
              </a:xfrm>
            </p:grpSpPr>
            <p:sp>
              <p:nvSpPr>
                <p:cNvPr id="2018" name="Line 258">
                  <a:extLst>
                    <a:ext uri="{FF2B5EF4-FFF2-40B4-BE49-F238E27FC236}">
                      <a16:creationId xmlns:a16="http://schemas.microsoft.com/office/drawing/2014/main" id="{526646F4-BED3-AD9B-EB9A-5E22401A59AB}"/>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19" name="Line 259">
                  <a:extLst>
                    <a:ext uri="{FF2B5EF4-FFF2-40B4-BE49-F238E27FC236}">
                      <a16:creationId xmlns:a16="http://schemas.microsoft.com/office/drawing/2014/main" id="{09C059FF-4A3E-A9FC-F658-FE37452028A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3" name="Group 1972">
                <a:extLst>
                  <a:ext uri="{FF2B5EF4-FFF2-40B4-BE49-F238E27FC236}">
                    <a16:creationId xmlns:a16="http://schemas.microsoft.com/office/drawing/2014/main" id="{FA0805DE-FD28-35CA-0154-EFA21D68453C}"/>
                  </a:ext>
                </a:extLst>
              </p:cNvPr>
              <p:cNvGrpSpPr/>
              <p:nvPr/>
            </p:nvGrpSpPr>
            <p:grpSpPr>
              <a:xfrm>
                <a:off x="9347622" y="3576220"/>
                <a:ext cx="91440" cy="91440"/>
                <a:chOff x="9770201" y="2586415"/>
                <a:chExt cx="91440" cy="91440"/>
              </a:xfrm>
            </p:grpSpPr>
            <p:sp>
              <p:nvSpPr>
                <p:cNvPr id="2016" name="Line 258">
                  <a:extLst>
                    <a:ext uri="{FF2B5EF4-FFF2-40B4-BE49-F238E27FC236}">
                      <a16:creationId xmlns:a16="http://schemas.microsoft.com/office/drawing/2014/main" id="{48ACB3B0-E29E-C4D4-D26C-8F8493891261}"/>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17" name="Line 259">
                  <a:extLst>
                    <a:ext uri="{FF2B5EF4-FFF2-40B4-BE49-F238E27FC236}">
                      <a16:creationId xmlns:a16="http://schemas.microsoft.com/office/drawing/2014/main" id="{6971807D-095E-931E-235F-BA42AE461B3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4" name="Group 1973">
                <a:extLst>
                  <a:ext uri="{FF2B5EF4-FFF2-40B4-BE49-F238E27FC236}">
                    <a16:creationId xmlns:a16="http://schemas.microsoft.com/office/drawing/2014/main" id="{319CAED1-C2E1-83F9-B938-37D5CCED7329}"/>
                  </a:ext>
                </a:extLst>
              </p:cNvPr>
              <p:cNvGrpSpPr/>
              <p:nvPr/>
            </p:nvGrpSpPr>
            <p:grpSpPr>
              <a:xfrm>
                <a:off x="8940809" y="3487913"/>
                <a:ext cx="91440" cy="91440"/>
                <a:chOff x="9770201" y="2586415"/>
                <a:chExt cx="91440" cy="91440"/>
              </a:xfrm>
            </p:grpSpPr>
            <p:sp>
              <p:nvSpPr>
                <p:cNvPr id="2014" name="Line 258">
                  <a:extLst>
                    <a:ext uri="{FF2B5EF4-FFF2-40B4-BE49-F238E27FC236}">
                      <a16:creationId xmlns:a16="http://schemas.microsoft.com/office/drawing/2014/main" id="{CDCB9556-559A-92E6-7F85-7AEE09804D4E}"/>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15" name="Line 259">
                  <a:extLst>
                    <a:ext uri="{FF2B5EF4-FFF2-40B4-BE49-F238E27FC236}">
                      <a16:creationId xmlns:a16="http://schemas.microsoft.com/office/drawing/2014/main" id="{1701B919-0444-A231-BBF1-C72EE4F27D76}"/>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5" name="Group 1974">
                <a:extLst>
                  <a:ext uri="{FF2B5EF4-FFF2-40B4-BE49-F238E27FC236}">
                    <a16:creationId xmlns:a16="http://schemas.microsoft.com/office/drawing/2014/main" id="{5F090D33-ACAB-8100-CDD5-F63FC8820D49}"/>
                  </a:ext>
                </a:extLst>
              </p:cNvPr>
              <p:cNvGrpSpPr/>
              <p:nvPr/>
            </p:nvGrpSpPr>
            <p:grpSpPr>
              <a:xfrm>
                <a:off x="8996552" y="3487913"/>
                <a:ext cx="91440" cy="91440"/>
                <a:chOff x="9770201" y="2586415"/>
                <a:chExt cx="91440" cy="91440"/>
              </a:xfrm>
            </p:grpSpPr>
            <p:sp>
              <p:nvSpPr>
                <p:cNvPr id="2012" name="Line 258">
                  <a:extLst>
                    <a:ext uri="{FF2B5EF4-FFF2-40B4-BE49-F238E27FC236}">
                      <a16:creationId xmlns:a16="http://schemas.microsoft.com/office/drawing/2014/main" id="{57858898-D8FA-B7CD-FD61-CB462FF1B89A}"/>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13" name="Line 259">
                  <a:extLst>
                    <a:ext uri="{FF2B5EF4-FFF2-40B4-BE49-F238E27FC236}">
                      <a16:creationId xmlns:a16="http://schemas.microsoft.com/office/drawing/2014/main" id="{33171680-3A3A-9449-5D2D-13CB2A8E72CF}"/>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6" name="Group 1975">
                <a:extLst>
                  <a:ext uri="{FF2B5EF4-FFF2-40B4-BE49-F238E27FC236}">
                    <a16:creationId xmlns:a16="http://schemas.microsoft.com/office/drawing/2014/main" id="{42C29830-C96C-5E0B-080A-5752B96957B9}"/>
                  </a:ext>
                </a:extLst>
              </p:cNvPr>
              <p:cNvGrpSpPr/>
              <p:nvPr/>
            </p:nvGrpSpPr>
            <p:grpSpPr>
              <a:xfrm>
                <a:off x="9021177" y="3487913"/>
                <a:ext cx="91440" cy="91440"/>
                <a:chOff x="9770201" y="2586415"/>
                <a:chExt cx="91440" cy="91440"/>
              </a:xfrm>
            </p:grpSpPr>
            <p:sp>
              <p:nvSpPr>
                <p:cNvPr id="2010" name="Line 258">
                  <a:extLst>
                    <a:ext uri="{FF2B5EF4-FFF2-40B4-BE49-F238E27FC236}">
                      <a16:creationId xmlns:a16="http://schemas.microsoft.com/office/drawing/2014/main" id="{BBB14E1F-1C8C-0BF7-419D-B3F452B883CC}"/>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11" name="Line 259">
                  <a:extLst>
                    <a:ext uri="{FF2B5EF4-FFF2-40B4-BE49-F238E27FC236}">
                      <a16:creationId xmlns:a16="http://schemas.microsoft.com/office/drawing/2014/main" id="{5CC275DA-8F49-15AC-B1C2-8FBD9926703E}"/>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7" name="Group 1976">
                <a:extLst>
                  <a:ext uri="{FF2B5EF4-FFF2-40B4-BE49-F238E27FC236}">
                    <a16:creationId xmlns:a16="http://schemas.microsoft.com/office/drawing/2014/main" id="{96F5A80A-1291-4B02-DC47-8C30844F7E39}"/>
                  </a:ext>
                </a:extLst>
              </p:cNvPr>
              <p:cNvGrpSpPr/>
              <p:nvPr/>
            </p:nvGrpSpPr>
            <p:grpSpPr>
              <a:xfrm>
                <a:off x="8684803" y="3487913"/>
                <a:ext cx="91440" cy="91440"/>
                <a:chOff x="9770201" y="2586415"/>
                <a:chExt cx="91440" cy="91440"/>
              </a:xfrm>
            </p:grpSpPr>
            <p:sp>
              <p:nvSpPr>
                <p:cNvPr id="2008" name="Line 258">
                  <a:extLst>
                    <a:ext uri="{FF2B5EF4-FFF2-40B4-BE49-F238E27FC236}">
                      <a16:creationId xmlns:a16="http://schemas.microsoft.com/office/drawing/2014/main" id="{FE9A0D75-49E3-F877-0FD5-2A692AE1952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09" name="Line 259">
                  <a:extLst>
                    <a:ext uri="{FF2B5EF4-FFF2-40B4-BE49-F238E27FC236}">
                      <a16:creationId xmlns:a16="http://schemas.microsoft.com/office/drawing/2014/main" id="{6E938A98-541C-E26E-F614-FDA6E1043F7C}"/>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8" name="Group 1977">
                <a:extLst>
                  <a:ext uri="{FF2B5EF4-FFF2-40B4-BE49-F238E27FC236}">
                    <a16:creationId xmlns:a16="http://schemas.microsoft.com/office/drawing/2014/main" id="{F9C27CA1-957C-F061-E666-1CCA95ECF085}"/>
                  </a:ext>
                </a:extLst>
              </p:cNvPr>
              <p:cNvGrpSpPr/>
              <p:nvPr/>
            </p:nvGrpSpPr>
            <p:grpSpPr>
              <a:xfrm>
                <a:off x="8367620" y="3382337"/>
                <a:ext cx="91440" cy="91440"/>
                <a:chOff x="9770201" y="2586415"/>
                <a:chExt cx="91440" cy="91440"/>
              </a:xfrm>
            </p:grpSpPr>
            <p:sp>
              <p:nvSpPr>
                <p:cNvPr id="2006" name="Line 258">
                  <a:extLst>
                    <a:ext uri="{FF2B5EF4-FFF2-40B4-BE49-F238E27FC236}">
                      <a16:creationId xmlns:a16="http://schemas.microsoft.com/office/drawing/2014/main" id="{2A7BEA62-E549-A0DB-1711-0F0D2C48C8B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07" name="Line 259">
                  <a:extLst>
                    <a:ext uri="{FF2B5EF4-FFF2-40B4-BE49-F238E27FC236}">
                      <a16:creationId xmlns:a16="http://schemas.microsoft.com/office/drawing/2014/main" id="{16DB9701-58F5-E064-721D-A6E11DF20346}"/>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79" name="Group 1978">
                <a:extLst>
                  <a:ext uri="{FF2B5EF4-FFF2-40B4-BE49-F238E27FC236}">
                    <a16:creationId xmlns:a16="http://schemas.microsoft.com/office/drawing/2014/main" id="{8C8FD2D2-466B-929D-29CD-0DB4DD6FA752}"/>
                  </a:ext>
                </a:extLst>
              </p:cNvPr>
              <p:cNvGrpSpPr/>
              <p:nvPr/>
            </p:nvGrpSpPr>
            <p:grpSpPr>
              <a:xfrm>
                <a:off x="8415007" y="3437377"/>
                <a:ext cx="91440" cy="91440"/>
                <a:chOff x="9770201" y="2586415"/>
                <a:chExt cx="91440" cy="91440"/>
              </a:xfrm>
            </p:grpSpPr>
            <p:sp>
              <p:nvSpPr>
                <p:cNvPr id="2004" name="Line 258">
                  <a:extLst>
                    <a:ext uri="{FF2B5EF4-FFF2-40B4-BE49-F238E27FC236}">
                      <a16:creationId xmlns:a16="http://schemas.microsoft.com/office/drawing/2014/main" id="{F56EC575-5365-2212-B35D-01D7CC5E2E45}"/>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05" name="Line 259">
                  <a:extLst>
                    <a:ext uri="{FF2B5EF4-FFF2-40B4-BE49-F238E27FC236}">
                      <a16:creationId xmlns:a16="http://schemas.microsoft.com/office/drawing/2014/main" id="{BDC74789-4499-EBC6-270F-A3FBC30880B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0" name="Group 1979">
                <a:extLst>
                  <a:ext uri="{FF2B5EF4-FFF2-40B4-BE49-F238E27FC236}">
                    <a16:creationId xmlns:a16="http://schemas.microsoft.com/office/drawing/2014/main" id="{A79A4DC3-275F-59B6-E303-A47A262E1A7D}"/>
                  </a:ext>
                </a:extLst>
              </p:cNvPr>
              <p:cNvGrpSpPr/>
              <p:nvPr/>
            </p:nvGrpSpPr>
            <p:grpSpPr>
              <a:xfrm>
                <a:off x="8035101" y="3048659"/>
                <a:ext cx="91440" cy="91440"/>
                <a:chOff x="9770201" y="2586415"/>
                <a:chExt cx="91440" cy="91440"/>
              </a:xfrm>
            </p:grpSpPr>
            <p:sp>
              <p:nvSpPr>
                <p:cNvPr id="2002" name="Line 258">
                  <a:extLst>
                    <a:ext uri="{FF2B5EF4-FFF2-40B4-BE49-F238E27FC236}">
                      <a16:creationId xmlns:a16="http://schemas.microsoft.com/office/drawing/2014/main" id="{FD7C8A5A-25F7-38CB-59C5-4E688843C2DD}"/>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03" name="Line 259">
                  <a:extLst>
                    <a:ext uri="{FF2B5EF4-FFF2-40B4-BE49-F238E27FC236}">
                      <a16:creationId xmlns:a16="http://schemas.microsoft.com/office/drawing/2014/main" id="{43E8D7CC-CD21-869D-3093-A4296916DC5B}"/>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1" name="Group 1980">
                <a:extLst>
                  <a:ext uri="{FF2B5EF4-FFF2-40B4-BE49-F238E27FC236}">
                    <a16:creationId xmlns:a16="http://schemas.microsoft.com/office/drawing/2014/main" id="{06168742-C62D-903D-1017-9CA6B5240C52}"/>
                  </a:ext>
                </a:extLst>
              </p:cNvPr>
              <p:cNvGrpSpPr/>
              <p:nvPr/>
            </p:nvGrpSpPr>
            <p:grpSpPr>
              <a:xfrm>
                <a:off x="7985679" y="2873228"/>
                <a:ext cx="91440" cy="91440"/>
                <a:chOff x="9770201" y="2586415"/>
                <a:chExt cx="91440" cy="91440"/>
              </a:xfrm>
            </p:grpSpPr>
            <p:sp>
              <p:nvSpPr>
                <p:cNvPr id="2000" name="Line 258">
                  <a:extLst>
                    <a:ext uri="{FF2B5EF4-FFF2-40B4-BE49-F238E27FC236}">
                      <a16:creationId xmlns:a16="http://schemas.microsoft.com/office/drawing/2014/main" id="{A7A46EE0-7C1C-D6D3-2572-60F273E3C1D1}"/>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2001" name="Line 259">
                  <a:extLst>
                    <a:ext uri="{FF2B5EF4-FFF2-40B4-BE49-F238E27FC236}">
                      <a16:creationId xmlns:a16="http://schemas.microsoft.com/office/drawing/2014/main" id="{7B44E5AE-4F3B-42B6-F82F-E6FCF6753D23}"/>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2" name="Group 1981">
                <a:extLst>
                  <a:ext uri="{FF2B5EF4-FFF2-40B4-BE49-F238E27FC236}">
                    <a16:creationId xmlns:a16="http://schemas.microsoft.com/office/drawing/2014/main" id="{D4060A2C-F499-93CC-DD83-F50533DEE22E}"/>
                  </a:ext>
                </a:extLst>
              </p:cNvPr>
              <p:cNvGrpSpPr/>
              <p:nvPr/>
            </p:nvGrpSpPr>
            <p:grpSpPr>
              <a:xfrm>
                <a:off x="7740886" y="2703684"/>
                <a:ext cx="91440" cy="91440"/>
                <a:chOff x="9770201" y="2586415"/>
                <a:chExt cx="91440" cy="91440"/>
              </a:xfrm>
            </p:grpSpPr>
            <p:sp>
              <p:nvSpPr>
                <p:cNvPr id="1998" name="Line 258">
                  <a:extLst>
                    <a:ext uri="{FF2B5EF4-FFF2-40B4-BE49-F238E27FC236}">
                      <a16:creationId xmlns:a16="http://schemas.microsoft.com/office/drawing/2014/main" id="{9FDC9A68-607E-D060-452A-C9DD31F0183F}"/>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99" name="Line 259">
                  <a:extLst>
                    <a:ext uri="{FF2B5EF4-FFF2-40B4-BE49-F238E27FC236}">
                      <a16:creationId xmlns:a16="http://schemas.microsoft.com/office/drawing/2014/main" id="{C3660E5D-CDCF-CF2F-D9E6-B96CE8854225}"/>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3" name="Group 1982">
                <a:extLst>
                  <a:ext uri="{FF2B5EF4-FFF2-40B4-BE49-F238E27FC236}">
                    <a16:creationId xmlns:a16="http://schemas.microsoft.com/office/drawing/2014/main" id="{868E3884-86A3-19D3-8562-CC7AEB45D2CD}"/>
                  </a:ext>
                </a:extLst>
              </p:cNvPr>
              <p:cNvGrpSpPr/>
              <p:nvPr/>
            </p:nvGrpSpPr>
            <p:grpSpPr>
              <a:xfrm>
                <a:off x="7669059" y="2453231"/>
                <a:ext cx="91440" cy="91440"/>
                <a:chOff x="9770201" y="2586415"/>
                <a:chExt cx="91440" cy="91440"/>
              </a:xfrm>
            </p:grpSpPr>
            <p:sp>
              <p:nvSpPr>
                <p:cNvPr id="1996" name="Line 258">
                  <a:extLst>
                    <a:ext uri="{FF2B5EF4-FFF2-40B4-BE49-F238E27FC236}">
                      <a16:creationId xmlns:a16="http://schemas.microsoft.com/office/drawing/2014/main" id="{F0CB9035-E129-1997-F1B6-3FF15B6D9854}"/>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97" name="Line 259">
                  <a:extLst>
                    <a:ext uri="{FF2B5EF4-FFF2-40B4-BE49-F238E27FC236}">
                      <a16:creationId xmlns:a16="http://schemas.microsoft.com/office/drawing/2014/main" id="{BE24DA5B-542A-059E-05E9-276AB17B0B67}"/>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4" name="Group 1983">
                <a:extLst>
                  <a:ext uri="{FF2B5EF4-FFF2-40B4-BE49-F238E27FC236}">
                    <a16:creationId xmlns:a16="http://schemas.microsoft.com/office/drawing/2014/main" id="{3DB2B5F4-0286-6CE8-6776-3E49B4616BE0}"/>
                  </a:ext>
                </a:extLst>
              </p:cNvPr>
              <p:cNvGrpSpPr/>
              <p:nvPr/>
            </p:nvGrpSpPr>
            <p:grpSpPr>
              <a:xfrm>
                <a:off x="7375113" y="2047627"/>
                <a:ext cx="91440" cy="91440"/>
                <a:chOff x="9770201" y="2586415"/>
                <a:chExt cx="91440" cy="91440"/>
              </a:xfrm>
            </p:grpSpPr>
            <p:sp>
              <p:nvSpPr>
                <p:cNvPr id="1994" name="Line 258">
                  <a:extLst>
                    <a:ext uri="{FF2B5EF4-FFF2-40B4-BE49-F238E27FC236}">
                      <a16:creationId xmlns:a16="http://schemas.microsoft.com/office/drawing/2014/main" id="{60834243-02D7-5105-72F4-885943425DE4}"/>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95" name="Line 259">
                  <a:extLst>
                    <a:ext uri="{FF2B5EF4-FFF2-40B4-BE49-F238E27FC236}">
                      <a16:creationId xmlns:a16="http://schemas.microsoft.com/office/drawing/2014/main" id="{E8F17C68-83E4-7AE6-59A4-AB89ABF3436C}"/>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5" name="Group 1984">
                <a:extLst>
                  <a:ext uri="{FF2B5EF4-FFF2-40B4-BE49-F238E27FC236}">
                    <a16:creationId xmlns:a16="http://schemas.microsoft.com/office/drawing/2014/main" id="{D9A1329B-429B-CA35-1FCF-415B0E6128A1}"/>
                  </a:ext>
                </a:extLst>
              </p:cNvPr>
              <p:cNvGrpSpPr/>
              <p:nvPr/>
            </p:nvGrpSpPr>
            <p:grpSpPr>
              <a:xfrm>
                <a:off x="7357961" y="1892712"/>
                <a:ext cx="91440" cy="91440"/>
                <a:chOff x="9770201" y="2586415"/>
                <a:chExt cx="91440" cy="91440"/>
              </a:xfrm>
            </p:grpSpPr>
            <p:sp>
              <p:nvSpPr>
                <p:cNvPr id="1992" name="Line 258">
                  <a:extLst>
                    <a:ext uri="{FF2B5EF4-FFF2-40B4-BE49-F238E27FC236}">
                      <a16:creationId xmlns:a16="http://schemas.microsoft.com/office/drawing/2014/main" id="{F8D38A77-68B9-7FC2-C82F-E3CB0560A039}"/>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93" name="Line 259">
                  <a:extLst>
                    <a:ext uri="{FF2B5EF4-FFF2-40B4-BE49-F238E27FC236}">
                      <a16:creationId xmlns:a16="http://schemas.microsoft.com/office/drawing/2014/main" id="{16332798-BC0D-F40D-212D-0B440FF4F40F}"/>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6" name="Group 1985">
                <a:extLst>
                  <a:ext uri="{FF2B5EF4-FFF2-40B4-BE49-F238E27FC236}">
                    <a16:creationId xmlns:a16="http://schemas.microsoft.com/office/drawing/2014/main" id="{9D23CDEE-C3A3-33C8-F567-F1B6AE5CB192}"/>
                  </a:ext>
                </a:extLst>
              </p:cNvPr>
              <p:cNvGrpSpPr/>
              <p:nvPr/>
            </p:nvGrpSpPr>
            <p:grpSpPr>
              <a:xfrm>
                <a:off x="7349645" y="1853584"/>
                <a:ext cx="91440" cy="91440"/>
                <a:chOff x="9770201" y="2586415"/>
                <a:chExt cx="91440" cy="91440"/>
              </a:xfrm>
            </p:grpSpPr>
            <p:sp>
              <p:nvSpPr>
                <p:cNvPr id="1990" name="Line 258">
                  <a:extLst>
                    <a:ext uri="{FF2B5EF4-FFF2-40B4-BE49-F238E27FC236}">
                      <a16:creationId xmlns:a16="http://schemas.microsoft.com/office/drawing/2014/main" id="{0C3B2705-6329-F120-FBF6-AF9B77B27660}"/>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91" name="Line 259">
                  <a:extLst>
                    <a:ext uri="{FF2B5EF4-FFF2-40B4-BE49-F238E27FC236}">
                      <a16:creationId xmlns:a16="http://schemas.microsoft.com/office/drawing/2014/main" id="{F23969B0-6751-9E68-DBFB-913FD765399B}"/>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nvGrpSpPr>
              <p:cNvPr id="1987" name="Group 1986">
                <a:extLst>
                  <a:ext uri="{FF2B5EF4-FFF2-40B4-BE49-F238E27FC236}">
                    <a16:creationId xmlns:a16="http://schemas.microsoft.com/office/drawing/2014/main" id="{D5BE88C8-C789-9A5A-790C-5791EFA9E42E}"/>
                  </a:ext>
                </a:extLst>
              </p:cNvPr>
              <p:cNvGrpSpPr/>
              <p:nvPr/>
            </p:nvGrpSpPr>
            <p:grpSpPr>
              <a:xfrm>
                <a:off x="7013520" y="1544504"/>
                <a:ext cx="91440" cy="91440"/>
                <a:chOff x="9770201" y="2586415"/>
                <a:chExt cx="91440" cy="91440"/>
              </a:xfrm>
            </p:grpSpPr>
            <p:sp>
              <p:nvSpPr>
                <p:cNvPr id="1988" name="Line 258">
                  <a:extLst>
                    <a:ext uri="{FF2B5EF4-FFF2-40B4-BE49-F238E27FC236}">
                      <a16:creationId xmlns:a16="http://schemas.microsoft.com/office/drawing/2014/main" id="{C5B9811F-0AAA-9670-D6E3-778DA1E19B12}"/>
                    </a:ext>
                  </a:extLst>
                </p:cNvPr>
                <p:cNvSpPr>
                  <a:spLocks noChangeShapeType="1"/>
                </p:cNvSpPr>
                <p:nvPr/>
              </p:nvSpPr>
              <p:spPr bwMode="auto">
                <a:xfrm flipV="1">
                  <a:off x="9815921" y="2586415"/>
                  <a:ext cx="0" cy="9144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sp>
              <p:nvSpPr>
                <p:cNvPr id="1989" name="Line 259">
                  <a:extLst>
                    <a:ext uri="{FF2B5EF4-FFF2-40B4-BE49-F238E27FC236}">
                      <a16:creationId xmlns:a16="http://schemas.microsoft.com/office/drawing/2014/main" id="{6C6DFF20-DEFC-C50E-57C5-96278EFE8F14}"/>
                    </a:ext>
                  </a:extLst>
                </p:cNvPr>
                <p:cNvSpPr>
                  <a:spLocks noChangeShapeType="1"/>
                </p:cNvSpPr>
                <p:nvPr/>
              </p:nvSpPr>
              <p:spPr bwMode="auto">
                <a:xfrm>
                  <a:off x="9770201" y="2632135"/>
                  <a:ext cx="91440" cy="0"/>
                </a:xfrm>
                <a:prstGeom prst="line">
                  <a:avLst/>
                </a:prstGeom>
                <a:noFill/>
                <a:ln w="12700" cap="flat">
                  <a:solidFill>
                    <a:srgbClr val="97A0C6"/>
                  </a:solidFill>
                  <a:prstDash val="solid"/>
                  <a:miter lim="800000"/>
                  <a:headEnd/>
                  <a:tailEnd/>
                </a:ln>
              </p:spPr>
              <p:txBody>
                <a:bodyPr vert="horz" wrap="square" lIns="162410" tIns="81205" rIns="162410" bIns="81205" numCol="1" anchor="t" anchorCtr="0" compatLnSpc="1">
                  <a:prstTxWarp prst="textNoShape">
                    <a:avLst/>
                  </a:prstTxWarp>
                </a:bodyPr>
                <a:lstStyle/>
                <a:p>
                  <a:pPr marL="0" marR="0" lvl="0" indent="0" algn="l" defTabSz="1624056" rtl="0" eaLnBrk="1" fontAlgn="auto" latinLnBrk="0" hangingPunct="1">
                    <a:lnSpc>
                      <a:spcPct val="100000"/>
                    </a:lnSpc>
                    <a:spcBef>
                      <a:spcPts val="0"/>
                    </a:spcBef>
                    <a:spcAft>
                      <a:spcPts val="0"/>
                    </a:spcAft>
                    <a:buClr>
                      <a:srgbClr val="000000"/>
                    </a:buClr>
                    <a:buSzTx/>
                    <a:buFontTx/>
                    <a:buNone/>
                    <a:tabLst/>
                    <a:defRPr/>
                  </a:pPr>
                  <a:endParaRPr kumimoji="0" lang="en-US" sz="1066" b="0" i="0" u="none" strike="noStrike" kern="0" cap="none" spc="0" normalizeH="0" baseline="0" noProof="0">
                    <a:ln>
                      <a:noFill/>
                    </a:ln>
                    <a:solidFill>
                      <a:srgbClr val="000000"/>
                    </a:solidFill>
                    <a:effectLst/>
                    <a:uLnTx/>
                    <a:uFillTx/>
                    <a:latin typeface="Arial Narrow" panose="020B0606020202030204" pitchFamily="34" charset="0"/>
                    <a:ea typeface="+mn-ea"/>
                    <a:cs typeface="Arial"/>
                    <a:sym typeface="Arial"/>
                  </a:endParaRPr>
                </a:p>
              </p:txBody>
            </p:sp>
          </p:grpSp>
        </p:grpSp>
      </p:grpSp>
      <p:sp>
        <p:nvSpPr>
          <p:cNvPr id="2" name="Rectangle 1">
            <a:extLst>
              <a:ext uri="{FF2B5EF4-FFF2-40B4-BE49-F238E27FC236}">
                <a16:creationId xmlns:a16="http://schemas.microsoft.com/office/drawing/2014/main" id="{170388F0-4FC4-FD5C-8B81-EF83495AEA12}"/>
              </a:ext>
            </a:extLst>
          </p:cNvPr>
          <p:cNvSpPr/>
          <p:nvPr/>
        </p:nvSpPr>
        <p:spPr>
          <a:xfrm>
            <a:off x="1186975" y="5529560"/>
            <a:ext cx="5243827" cy="382334"/>
          </a:xfrm>
          <a:prstGeom prst="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Tx/>
              <a:buNone/>
              <a:tabLst/>
              <a:defRPr/>
            </a:pPr>
            <a:endParaRPr kumimoji="0" lang="en-US" sz="1865"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0335484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C09902-B6EC-A8B3-B4B2-0AB0322CD0A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78059"/>
            <a:ext cx="12192000" cy="6785839"/>
          </a:xfrm>
          <a:prstGeom prst="rect">
            <a:avLst/>
          </a:prstGeom>
        </p:spPr>
      </p:pic>
      <p:sp>
        <p:nvSpPr>
          <p:cNvPr id="4" name="Rectangle 3">
            <a:extLst>
              <a:ext uri="{FF2B5EF4-FFF2-40B4-BE49-F238E27FC236}">
                <a16:creationId xmlns:a16="http://schemas.microsoft.com/office/drawing/2014/main" id="{1354CD95-DF55-93D6-F46C-84ABD4F48444}"/>
              </a:ext>
            </a:extLst>
          </p:cNvPr>
          <p:cNvSpPr/>
          <p:nvPr/>
        </p:nvSpPr>
        <p:spPr bwMode="auto">
          <a:xfrm>
            <a:off x="1570892" y="5478585"/>
            <a:ext cx="5861539" cy="148492"/>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noFill/>
              <a:effectLst/>
              <a:uLnTx/>
              <a:uFillTx/>
              <a:latin typeface="Times New Roman" pitchFamily="16" charset="0"/>
              <a:cs typeface="Lucida Sans Unicode"/>
            </a:endParaRPr>
          </a:p>
        </p:txBody>
      </p:sp>
      <p:sp>
        <p:nvSpPr>
          <p:cNvPr id="5" name="Rectangle 4">
            <a:extLst>
              <a:ext uri="{FF2B5EF4-FFF2-40B4-BE49-F238E27FC236}">
                <a16:creationId xmlns:a16="http://schemas.microsoft.com/office/drawing/2014/main" id="{4CEF456B-E600-3806-77D7-D9CB2C7BFC62}"/>
              </a:ext>
            </a:extLst>
          </p:cNvPr>
          <p:cNvSpPr/>
          <p:nvPr/>
        </p:nvSpPr>
        <p:spPr bwMode="auto">
          <a:xfrm>
            <a:off x="1582617" y="5982678"/>
            <a:ext cx="5861539" cy="148492"/>
          </a:xfrm>
          <a:prstGeom prst="rect">
            <a:avLst/>
          </a:prstGeom>
          <a:noFill/>
          <a:ln w="28575"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noFill/>
              <a:effectLst/>
              <a:uLnTx/>
              <a:uFillTx/>
              <a:latin typeface="Times New Roman" pitchFamily="16" charset="0"/>
              <a:cs typeface="Lucida Sans Unicode"/>
            </a:endParaRPr>
          </a:p>
        </p:txBody>
      </p:sp>
      <p:sp>
        <p:nvSpPr>
          <p:cNvPr id="2" name="Rectangle 1">
            <a:extLst>
              <a:ext uri="{FF2B5EF4-FFF2-40B4-BE49-F238E27FC236}">
                <a16:creationId xmlns:a16="http://schemas.microsoft.com/office/drawing/2014/main" id="{88AB0E91-AC15-3F82-B72E-49BAD87E2F6F}"/>
              </a:ext>
            </a:extLst>
          </p:cNvPr>
          <p:cNvSpPr/>
          <p:nvPr/>
        </p:nvSpPr>
        <p:spPr bwMode="auto">
          <a:xfrm>
            <a:off x="8182708" y="6228862"/>
            <a:ext cx="3251200" cy="406400"/>
          </a:xfrm>
          <a:prstGeom prst="rect">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Sands et al, WCLC 2024</a:t>
            </a:r>
          </a:p>
        </p:txBody>
      </p:sp>
      <p:sp>
        <p:nvSpPr>
          <p:cNvPr id="7" name="Rectangle 6">
            <a:extLst>
              <a:ext uri="{FF2B5EF4-FFF2-40B4-BE49-F238E27FC236}">
                <a16:creationId xmlns:a16="http://schemas.microsoft.com/office/drawing/2014/main" id="{604B9E28-3DC0-619D-91D5-7785F71267AC}"/>
              </a:ext>
            </a:extLst>
          </p:cNvPr>
          <p:cNvSpPr/>
          <p:nvPr/>
        </p:nvSpPr>
        <p:spPr bwMode="auto">
          <a:xfrm>
            <a:off x="89210" y="6534615"/>
            <a:ext cx="680224" cy="323385"/>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6" charset="0"/>
              <a:cs typeface="Lucida Sans Unicode"/>
            </a:endParaRPr>
          </a:p>
        </p:txBody>
      </p:sp>
      <p:sp>
        <p:nvSpPr>
          <p:cNvPr id="8" name="TextBox 7">
            <a:extLst>
              <a:ext uri="{FF2B5EF4-FFF2-40B4-BE49-F238E27FC236}">
                <a16:creationId xmlns:a16="http://schemas.microsoft.com/office/drawing/2014/main" id="{D755FB1B-EFC4-0772-E0C6-89B99E688DE5}"/>
              </a:ext>
            </a:extLst>
          </p:cNvPr>
          <p:cNvSpPr txBox="1"/>
          <p:nvPr/>
        </p:nvSpPr>
        <p:spPr>
          <a:xfrm>
            <a:off x="7667683" y="3869473"/>
            <a:ext cx="4319877" cy="1371600"/>
          </a:xfrm>
          <a:prstGeom prst="rect">
            <a:avLst/>
          </a:prstGeom>
          <a:solidFill>
            <a:schemeClr val="bg1"/>
          </a:solidFill>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The dual primary endpoint of OS</a:t>
            </a:r>
            <a:br>
              <a:rPr kumimoji="0" lang="en-US" sz="20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showed a numerical improvement but</a:t>
            </a:r>
            <a:br>
              <a:rPr kumimoji="0" lang="en-US" sz="20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was not statistically significant</a:t>
            </a:r>
          </a:p>
        </p:txBody>
      </p:sp>
    </p:spTree>
    <p:extLst>
      <p:ext uri="{BB962C8B-B14F-4D97-AF65-F5344CB8AC3E}">
        <p14:creationId xmlns:p14="http://schemas.microsoft.com/office/powerpoint/2010/main" val="180188119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C20A83E-49C9-BC23-D973-593B0C3F3FFE}"/>
              </a:ext>
            </a:extLst>
          </p:cNvPr>
          <p:cNvGrpSpPr/>
          <p:nvPr/>
        </p:nvGrpSpPr>
        <p:grpSpPr>
          <a:xfrm>
            <a:off x="5933925" y="4465195"/>
            <a:ext cx="5752719" cy="322903"/>
            <a:chOff x="6128429" y="2678781"/>
            <a:chExt cx="5942676" cy="322903"/>
          </a:xfrm>
        </p:grpSpPr>
        <p:cxnSp>
          <p:nvCxnSpPr>
            <p:cNvPr id="576" name="Straight Connector 575">
              <a:extLst>
                <a:ext uri="{FF2B5EF4-FFF2-40B4-BE49-F238E27FC236}">
                  <a16:creationId xmlns:a16="http://schemas.microsoft.com/office/drawing/2014/main" id="{AA434079-4ACF-4AB9-6050-E0A5B15CCBD1}"/>
                </a:ext>
              </a:extLst>
            </p:cNvPr>
            <p:cNvCxnSpPr/>
            <p:nvPr/>
          </p:nvCxnSpPr>
          <p:spPr bwMode="auto">
            <a:xfrm>
              <a:off x="6128429" y="2678781"/>
              <a:ext cx="5937975" cy="0"/>
            </a:xfrm>
            <a:prstGeom prst="line">
              <a:avLst/>
            </a:prstGeom>
            <a:noFill/>
            <a:ln w="28575" cap="flat" cmpd="sng" algn="ctr">
              <a:solidFill>
                <a:schemeClr val="tx2"/>
              </a:solidFill>
              <a:prstDash val="sysDash"/>
              <a:round/>
              <a:headEnd type="none" w="med" len="med"/>
              <a:tailEnd type="none" w="med" len="med"/>
            </a:ln>
            <a:effectLst/>
          </p:spPr>
        </p:cxnSp>
        <p:cxnSp>
          <p:nvCxnSpPr>
            <p:cNvPr id="577" name="Straight Connector 576">
              <a:extLst>
                <a:ext uri="{FF2B5EF4-FFF2-40B4-BE49-F238E27FC236}">
                  <a16:creationId xmlns:a16="http://schemas.microsoft.com/office/drawing/2014/main" id="{994FDC42-F3FC-8A7F-89BC-4D56C383C203}"/>
                </a:ext>
              </a:extLst>
            </p:cNvPr>
            <p:cNvCxnSpPr/>
            <p:nvPr/>
          </p:nvCxnSpPr>
          <p:spPr bwMode="auto">
            <a:xfrm>
              <a:off x="6133130" y="3001684"/>
              <a:ext cx="5937975" cy="0"/>
            </a:xfrm>
            <a:prstGeom prst="line">
              <a:avLst/>
            </a:prstGeom>
            <a:noFill/>
            <a:ln w="28575" cap="flat" cmpd="sng" algn="ctr">
              <a:solidFill>
                <a:schemeClr val="tx2"/>
              </a:solidFill>
              <a:prstDash val="solid"/>
              <a:round/>
              <a:headEnd type="none" w="med" len="med"/>
              <a:tailEnd type="none" w="med" len="med"/>
            </a:ln>
            <a:effectLst/>
          </p:spPr>
        </p:cxnSp>
      </p:grpSp>
      <p:grpSp>
        <p:nvGrpSpPr>
          <p:cNvPr id="4" name="Group 3">
            <a:extLst>
              <a:ext uri="{FF2B5EF4-FFF2-40B4-BE49-F238E27FC236}">
                <a16:creationId xmlns:a16="http://schemas.microsoft.com/office/drawing/2014/main" id="{1CA58264-758F-4032-5E6D-2D2CA2FFF8D6}"/>
              </a:ext>
            </a:extLst>
          </p:cNvPr>
          <p:cNvGrpSpPr/>
          <p:nvPr/>
        </p:nvGrpSpPr>
        <p:grpSpPr>
          <a:xfrm>
            <a:off x="6250771" y="4446019"/>
            <a:ext cx="4932608" cy="1115310"/>
            <a:chOff x="6426558" y="4474121"/>
            <a:chExt cx="4932608" cy="1115310"/>
          </a:xfrm>
        </p:grpSpPr>
        <p:sp>
          <p:nvSpPr>
            <p:cNvPr id="533" name="Freeform: Shape 532">
              <a:extLst>
                <a:ext uri="{FF2B5EF4-FFF2-40B4-BE49-F238E27FC236}">
                  <a16:creationId xmlns:a16="http://schemas.microsoft.com/office/drawing/2014/main" id="{FE17773E-1406-CF89-9513-882BE986FC2E}"/>
                </a:ext>
              </a:extLst>
            </p:cNvPr>
            <p:cNvSpPr/>
            <p:nvPr/>
          </p:nvSpPr>
          <p:spPr bwMode="auto">
            <a:xfrm>
              <a:off x="6451955" y="4485676"/>
              <a:ext cx="4156364" cy="524341"/>
            </a:xfrm>
            <a:custGeom>
              <a:avLst/>
              <a:gdLst>
                <a:gd name="connsiteX0" fmla="*/ 0 w 4156364"/>
                <a:gd name="connsiteY0" fmla="*/ 0 h 524341"/>
                <a:gd name="connsiteX1" fmla="*/ 364481 w 4156364"/>
                <a:gd name="connsiteY1" fmla="*/ 54352 h 524341"/>
                <a:gd name="connsiteX2" fmla="*/ 767329 w 4156364"/>
                <a:gd name="connsiteY2" fmla="*/ 44760 h 524341"/>
                <a:gd name="connsiteX3" fmla="*/ 1202148 w 4156364"/>
                <a:gd name="connsiteY3" fmla="*/ 111902 h 524341"/>
                <a:gd name="connsiteX4" fmla="*/ 1541052 w 4156364"/>
                <a:gd name="connsiteY4" fmla="*/ 338903 h 524341"/>
                <a:gd name="connsiteX5" fmla="*/ 1879955 w 4156364"/>
                <a:gd name="connsiteY5" fmla="*/ 201423 h 524341"/>
                <a:gd name="connsiteX6" fmla="*/ 2234845 w 4156364"/>
                <a:gd name="connsiteY6" fmla="*/ 188634 h 524341"/>
                <a:gd name="connsiteX7" fmla="*/ 2676059 w 4156364"/>
                <a:gd name="connsiteY7" fmla="*/ 294142 h 524341"/>
                <a:gd name="connsiteX8" fmla="*/ 3037343 w 4156364"/>
                <a:gd name="connsiteY8" fmla="*/ 364481 h 524341"/>
                <a:gd name="connsiteX9" fmla="*/ 3411416 w 4156364"/>
                <a:gd name="connsiteY9" fmla="*/ 524341 h 524341"/>
                <a:gd name="connsiteX10" fmla="*/ 3798277 w 4156364"/>
                <a:gd name="connsiteY10" fmla="*/ 406044 h 524341"/>
                <a:gd name="connsiteX11" fmla="*/ 4156364 w 4156364"/>
                <a:gd name="connsiteY11" fmla="*/ 326114 h 52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6364" h="524341">
                  <a:moveTo>
                    <a:pt x="0" y="0"/>
                  </a:moveTo>
                  <a:lnTo>
                    <a:pt x="364481" y="54352"/>
                  </a:lnTo>
                  <a:lnTo>
                    <a:pt x="767329" y="44760"/>
                  </a:lnTo>
                  <a:lnTo>
                    <a:pt x="1202148" y="111902"/>
                  </a:lnTo>
                  <a:lnTo>
                    <a:pt x="1541052" y="338903"/>
                  </a:lnTo>
                  <a:lnTo>
                    <a:pt x="1879955" y="201423"/>
                  </a:lnTo>
                  <a:lnTo>
                    <a:pt x="2234845" y="188634"/>
                  </a:lnTo>
                  <a:lnTo>
                    <a:pt x="2676059" y="294142"/>
                  </a:lnTo>
                  <a:lnTo>
                    <a:pt x="3037343" y="364481"/>
                  </a:lnTo>
                  <a:lnTo>
                    <a:pt x="3411416" y="524341"/>
                  </a:lnTo>
                  <a:lnTo>
                    <a:pt x="3798277" y="406044"/>
                  </a:lnTo>
                  <a:lnTo>
                    <a:pt x="4156364" y="326114"/>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4" name="Freeform: Shape 533">
              <a:extLst>
                <a:ext uri="{FF2B5EF4-FFF2-40B4-BE49-F238E27FC236}">
                  <a16:creationId xmlns:a16="http://schemas.microsoft.com/office/drawing/2014/main" id="{9D1E8461-1A7A-2B93-83F9-DD95D781603E}"/>
                </a:ext>
              </a:extLst>
            </p:cNvPr>
            <p:cNvSpPr/>
            <p:nvPr/>
          </p:nvSpPr>
          <p:spPr bwMode="auto">
            <a:xfrm>
              <a:off x="6458350" y="4492070"/>
              <a:ext cx="1048682" cy="242987"/>
            </a:xfrm>
            <a:custGeom>
              <a:avLst/>
              <a:gdLst>
                <a:gd name="connsiteX0" fmla="*/ 0 w 1048682"/>
                <a:gd name="connsiteY0" fmla="*/ 0 h 242987"/>
                <a:gd name="connsiteX1" fmla="*/ 358086 w 1048682"/>
                <a:gd name="connsiteY1" fmla="*/ 70338 h 242987"/>
                <a:gd name="connsiteX2" fmla="*/ 703384 w 1048682"/>
                <a:gd name="connsiteY2" fmla="*/ 204621 h 242987"/>
                <a:gd name="connsiteX3" fmla="*/ 844061 w 1048682"/>
                <a:gd name="connsiteY3" fmla="*/ 242987 h 242987"/>
                <a:gd name="connsiteX4" fmla="*/ 1048682 w 1048682"/>
                <a:gd name="connsiteY4" fmla="*/ 95916 h 242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682" h="242987">
                  <a:moveTo>
                    <a:pt x="0" y="0"/>
                  </a:moveTo>
                  <a:lnTo>
                    <a:pt x="358086" y="70338"/>
                  </a:lnTo>
                  <a:lnTo>
                    <a:pt x="703384" y="204621"/>
                  </a:lnTo>
                  <a:lnTo>
                    <a:pt x="844061" y="242987"/>
                  </a:lnTo>
                  <a:lnTo>
                    <a:pt x="1048682" y="95916"/>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5" name="Freeform: Shape 534">
              <a:extLst>
                <a:ext uri="{FF2B5EF4-FFF2-40B4-BE49-F238E27FC236}">
                  <a16:creationId xmlns:a16="http://schemas.microsoft.com/office/drawing/2014/main" id="{3E8D855B-93B8-86BD-6E22-30829FF0D7C5}"/>
                </a:ext>
              </a:extLst>
            </p:cNvPr>
            <p:cNvSpPr/>
            <p:nvPr/>
          </p:nvSpPr>
          <p:spPr bwMode="auto">
            <a:xfrm>
              <a:off x="6452315" y="4494727"/>
              <a:ext cx="3011081" cy="615610"/>
            </a:xfrm>
            <a:custGeom>
              <a:avLst/>
              <a:gdLst>
                <a:gd name="connsiteX0" fmla="*/ 0 w 3011081"/>
                <a:gd name="connsiteY0" fmla="*/ 0 h 615610"/>
                <a:gd name="connsiteX1" fmla="*/ 365760 w 3011081"/>
                <a:gd name="connsiteY1" fmla="*/ 85000 h 615610"/>
                <a:gd name="connsiteX2" fmla="*/ 579550 w 3011081"/>
                <a:gd name="connsiteY2" fmla="*/ 345154 h 615610"/>
                <a:gd name="connsiteX3" fmla="*/ 1313646 w 3011081"/>
                <a:gd name="connsiteY3" fmla="*/ 345154 h 615610"/>
                <a:gd name="connsiteX4" fmla="*/ 1493950 w 3011081"/>
                <a:gd name="connsiteY4" fmla="*/ 394093 h 615610"/>
                <a:gd name="connsiteX5" fmla="*/ 1823649 w 3011081"/>
                <a:gd name="connsiteY5" fmla="*/ 546064 h 615610"/>
                <a:gd name="connsiteX6" fmla="*/ 2233197 w 3011081"/>
                <a:gd name="connsiteY6" fmla="*/ 600155 h 615610"/>
                <a:gd name="connsiteX7" fmla="*/ 2735473 w 3011081"/>
                <a:gd name="connsiteY7" fmla="*/ 615610 h 615610"/>
                <a:gd name="connsiteX8" fmla="*/ 3011081 w 3011081"/>
                <a:gd name="connsiteY8" fmla="*/ 502276 h 615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1081" h="615610">
                  <a:moveTo>
                    <a:pt x="0" y="0"/>
                  </a:moveTo>
                  <a:lnTo>
                    <a:pt x="365760" y="85000"/>
                  </a:lnTo>
                  <a:lnTo>
                    <a:pt x="579550" y="345154"/>
                  </a:lnTo>
                  <a:lnTo>
                    <a:pt x="1313646" y="345154"/>
                  </a:lnTo>
                  <a:lnTo>
                    <a:pt x="1493950" y="394093"/>
                  </a:lnTo>
                  <a:lnTo>
                    <a:pt x="1823649" y="546064"/>
                  </a:lnTo>
                  <a:lnTo>
                    <a:pt x="2233197" y="600155"/>
                  </a:lnTo>
                  <a:lnTo>
                    <a:pt x="2735473" y="615610"/>
                  </a:lnTo>
                  <a:lnTo>
                    <a:pt x="3011081" y="502276"/>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6" name="Freeform: Shape 535">
              <a:extLst>
                <a:ext uri="{FF2B5EF4-FFF2-40B4-BE49-F238E27FC236}">
                  <a16:creationId xmlns:a16="http://schemas.microsoft.com/office/drawing/2014/main" id="{3A188FA6-AB2B-1E04-BE80-5C76ED3029A3}"/>
                </a:ext>
              </a:extLst>
            </p:cNvPr>
            <p:cNvSpPr/>
            <p:nvPr/>
          </p:nvSpPr>
          <p:spPr bwMode="auto">
            <a:xfrm>
              <a:off x="6454891" y="4499878"/>
              <a:ext cx="2622139" cy="471367"/>
            </a:xfrm>
            <a:custGeom>
              <a:avLst/>
              <a:gdLst>
                <a:gd name="connsiteX0" fmla="*/ 0 w 2622139"/>
                <a:gd name="connsiteY0" fmla="*/ 0 h 471367"/>
                <a:gd name="connsiteX1" fmla="*/ 396670 w 2622139"/>
                <a:gd name="connsiteY1" fmla="*/ 115910 h 471367"/>
                <a:gd name="connsiteX2" fmla="*/ 718641 w 2622139"/>
                <a:gd name="connsiteY2" fmla="*/ 162274 h 471367"/>
                <a:gd name="connsiteX3" fmla="*/ 1027734 w 2622139"/>
                <a:gd name="connsiteY3" fmla="*/ 260154 h 471367"/>
                <a:gd name="connsiteX4" fmla="*/ 1311070 w 2622139"/>
                <a:gd name="connsiteY4" fmla="*/ 358033 h 471367"/>
                <a:gd name="connsiteX5" fmla="*/ 1584102 w 2622139"/>
                <a:gd name="connsiteY5" fmla="*/ 471367 h 471367"/>
                <a:gd name="connsiteX6" fmla="*/ 1903498 w 2622139"/>
                <a:gd name="connsiteY6" fmla="*/ 358033 h 471367"/>
                <a:gd name="connsiteX7" fmla="*/ 2297591 w 2622139"/>
                <a:gd name="connsiteY7" fmla="*/ 298790 h 471367"/>
                <a:gd name="connsiteX8" fmla="*/ 2622139 w 2622139"/>
                <a:gd name="connsiteY8" fmla="*/ 285911 h 47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22139" h="471367">
                  <a:moveTo>
                    <a:pt x="0" y="0"/>
                  </a:moveTo>
                  <a:lnTo>
                    <a:pt x="396670" y="115910"/>
                  </a:lnTo>
                  <a:lnTo>
                    <a:pt x="718641" y="162274"/>
                  </a:lnTo>
                  <a:lnTo>
                    <a:pt x="1027734" y="260154"/>
                  </a:lnTo>
                  <a:lnTo>
                    <a:pt x="1311070" y="358033"/>
                  </a:lnTo>
                  <a:lnTo>
                    <a:pt x="1584102" y="471367"/>
                  </a:lnTo>
                  <a:lnTo>
                    <a:pt x="1903498" y="358033"/>
                  </a:lnTo>
                  <a:lnTo>
                    <a:pt x="2297591" y="298790"/>
                  </a:lnTo>
                  <a:lnTo>
                    <a:pt x="2622139" y="285911"/>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7" name="Freeform: Shape 536">
              <a:extLst>
                <a:ext uri="{FF2B5EF4-FFF2-40B4-BE49-F238E27FC236}">
                  <a16:creationId xmlns:a16="http://schemas.microsoft.com/office/drawing/2014/main" id="{061DB576-BA3C-9608-87E5-444ABF47D7E9}"/>
                </a:ext>
              </a:extLst>
            </p:cNvPr>
            <p:cNvSpPr/>
            <p:nvPr/>
          </p:nvSpPr>
          <p:spPr bwMode="auto">
            <a:xfrm>
              <a:off x="6460043" y="4497303"/>
              <a:ext cx="1432131" cy="255001"/>
            </a:xfrm>
            <a:custGeom>
              <a:avLst/>
              <a:gdLst>
                <a:gd name="connsiteX0" fmla="*/ 0 w 1432131"/>
                <a:gd name="connsiteY0" fmla="*/ 0 h 255001"/>
                <a:gd name="connsiteX1" fmla="*/ 409548 w 1432131"/>
                <a:gd name="connsiteY1" fmla="*/ 180304 h 255001"/>
                <a:gd name="connsiteX2" fmla="*/ 772732 w 1432131"/>
                <a:gd name="connsiteY2" fmla="*/ 255001 h 255001"/>
                <a:gd name="connsiteX3" fmla="*/ 955612 w 1432131"/>
                <a:gd name="connsiteY3" fmla="*/ 231819 h 255001"/>
                <a:gd name="connsiteX4" fmla="*/ 1432131 w 1432131"/>
                <a:gd name="connsiteY4" fmla="*/ 234395 h 255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2131" h="255001">
                  <a:moveTo>
                    <a:pt x="0" y="0"/>
                  </a:moveTo>
                  <a:lnTo>
                    <a:pt x="409548" y="180304"/>
                  </a:lnTo>
                  <a:lnTo>
                    <a:pt x="772732" y="255001"/>
                  </a:lnTo>
                  <a:lnTo>
                    <a:pt x="955612" y="231819"/>
                  </a:lnTo>
                  <a:lnTo>
                    <a:pt x="1432131" y="234395"/>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8" name="Freeform: Shape 537">
              <a:extLst>
                <a:ext uri="{FF2B5EF4-FFF2-40B4-BE49-F238E27FC236}">
                  <a16:creationId xmlns:a16="http://schemas.microsoft.com/office/drawing/2014/main" id="{B2AED76E-CEA4-8F2B-B218-16F58D4E0921}"/>
                </a:ext>
              </a:extLst>
            </p:cNvPr>
            <p:cNvSpPr/>
            <p:nvPr/>
          </p:nvSpPr>
          <p:spPr bwMode="auto">
            <a:xfrm>
              <a:off x="6903076" y="4626091"/>
              <a:ext cx="994249" cy="342578"/>
            </a:xfrm>
            <a:custGeom>
              <a:avLst/>
              <a:gdLst>
                <a:gd name="connsiteX0" fmla="*/ 0 w 994249"/>
                <a:gd name="connsiteY0" fmla="*/ 0 h 342578"/>
                <a:gd name="connsiteX1" fmla="*/ 198335 w 994249"/>
                <a:gd name="connsiteY1" fmla="*/ 231820 h 342578"/>
                <a:gd name="connsiteX2" fmla="*/ 692883 w 994249"/>
                <a:gd name="connsiteY2" fmla="*/ 342578 h 342578"/>
                <a:gd name="connsiteX3" fmla="*/ 994249 w 994249"/>
                <a:gd name="connsiteY3" fmla="*/ 231820 h 342578"/>
              </a:gdLst>
              <a:ahLst/>
              <a:cxnLst>
                <a:cxn ang="0">
                  <a:pos x="connsiteX0" y="connsiteY0"/>
                </a:cxn>
                <a:cxn ang="0">
                  <a:pos x="connsiteX1" y="connsiteY1"/>
                </a:cxn>
                <a:cxn ang="0">
                  <a:pos x="connsiteX2" y="connsiteY2"/>
                </a:cxn>
                <a:cxn ang="0">
                  <a:pos x="connsiteX3" y="connsiteY3"/>
                </a:cxn>
              </a:cxnLst>
              <a:rect l="l" t="t" r="r" b="b"/>
              <a:pathLst>
                <a:path w="994249" h="342578">
                  <a:moveTo>
                    <a:pt x="0" y="0"/>
                  </a:moveTo>
                  <a:lnTo>
                    <a:pt x="198335" y="231820"/>
                  </a:lnTo>
                  <a:lnTo>
                    <a:pt x="692883" y="342578"/>
                  </a:lnTo>
                  <a:lnTo>
                    <a:pt x="994249" y="23182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9" name="Freeform: Shape 538">
              <a:extLst>
                <a:ext uri="{FF2B5EF4-FFF2-40B4-BE49-F238E27FC236}">
                  <a16:creationId xmlns:a16="http://schemas.microsoft.com/office/drawing/2014/main" id="{F91314C1-C578-2412-843E-EBE426030690}"/>
                </a:ext>
              </a:extLst>
            </p:cNvPr>
            <p:cNvSpPr/>
            <p:nvPr/>
          </p:nvSpPr>
          <p:spPr bwMode="auto">
            <a:xfrm>
              <a:off x="6452315" y="4497303"/>
              <a:ext cx="3317598" cy="636216"/>
            </a:xfrm>
            <a:custGeom>
              <a:avLst/>
              <a:gdLst>
                <a:gd name="connsiteX0" fmla="*/ 0 w 3317598"/>
                <a:gd name="connsiteY0" fmla="*/ 0 h 636216"/>
                <a:gd name="connsiteX1" fmla="*/ 461064 w 3317598"/>
                <a:gd name="connsiteY1" fmla="*/ 231819 h 636216"/>
                <a:gd name="connsiteX2" fmla="*/ 661975 w 3317598"/>
                <a:gd name="connsiteY2" fmla="*/ 195758 h 636216"/>
                <a:gd name="connsiteX3" fmla="*/ 819097 w 3317598"/>
                <a:gd name="connsiteY3" fmla="*/ 311668 h 636216"/>
                <a:gd name="connsiteX4" fmla="*/ 1236372 w 3317598"/>
                <a:gd name="connsiteY4" fmla="*/ 327123 h 636216"/>
                <a:gd name="connsiteX5" fmla="*/ 1530011 w 3317598"/>
                <a:gd name="connsiteY5" fmla="*/ 311668 h 636216"/>
                <a:gd name="connsiteX6" fmla="*/ 1810770 w 3317598"/>
                <a:gd name="connsiteY6" fmla="*/ 324547 h 636216"/>
                <a:gd name="connsiteX7" fmla="*/ 2240924 w 3317598"/>
                <a:gd name="connsiteY7" fmla="*/ 494548 h 636216"/>
                <a:gd name="connsiteX8" fmla="*/ 2622139 w 3317598"/>
                <a:gd name="connsiteY8" fmla="*/ 564094 h 636216"/>
                <a:gd name="connsiteX9" fmla="*/ 2995626 w 3317598"/>
                <a:gd name="connsiteY9" fmla="*/ 636216 h 636216"/>
                <a:gd name="connsiteX10" fmla="*/ 3317598 w 3317598"/>
                <a:gd name="connsiteY10" fmla="*/ 546064 h 6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7598" h="636216">
                  <a:moveTo>
                    <a:pt x="0" y="0"/>
                  </a:moveTo>
                  <a:lnTo>
                    <a:pt x="461064" y="231819"/>
                  </a:lnTo>
                  <a:lnTo>
                    <a:pt x="661975" y="195758"/>
                  </a:lnTo>
                  <a:lnTo>
                    <a:pt x="819097" y="311668"/>
                  </a:lnTo>
                  <a:lnTo>
                    <a:pt x="1236372" y="327123"/>
                  </a:lnTo>
                  <a:lnTo>
                    <a:pt x="1530011" y="311668"/>
                  </a:lnTo>
                  <a:lnTo>
                    <a:pt x="1810770" y="324547"/>
                  </a:lnTo>
                  <a:lnTo>
                    <a:pt x="2240924" y="494548"/>
                  </a:lnTo>
                  <a:lnTo>
                    <a:pt x="2622139" y="564094"/>
                  </a:lnTo>
                  <a:lnTo>
                    <a:pt x="2995626" y="636216"/>
                  </a:lnTo>
                  <a:lnTo>
                    <a:pt x="3317598" y="546064"/>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0" name="Freeform: Shape 539">
              <a:extLst>
                <a:ext uri="{FF2B5EF4-FFF2-40B4-BE49-F238E27FC236}">
                  <a16:creationId xmlns:a16="http://schemas.microsoft.com/office/drawing/2014/main" id="{658C3C84-AB90-A893-40E1-627E38C0942E}"/>
                </a:ext>
              </a:extLst>
            </p:cNvPr>
            <p:cNvSpPr/>
            <p:nvPr/>
          </p:nvSpPr>
          <p:spPr bwMode="auto">
            <a:xfrm>
              <a:off x="6470346" y="4502454"/>
              <a:ext cx="1105007" cy="298790"/>
            </a:xfrm>
            <a:custGeom>
              <a:avLst/>
              <a:gdLst>
                <a:gd name="connsiteX0" fmla="*/ 0 w 1105007"/>
                <a:gd name="connsiteY0" fmla="*/ 0 h 298790"/>
                <a:gd name="connsiteX1" fmla="*/ 515155 w 1105007"/>
                <a:gd name="connsiteY1" fmla="*/ 291063 h 298790"/>
                <a:gd name="connsiteX2" fmla="*/ 736671 w 1105007"/>
                <a:gd name="connsiteY2" fmla="*/ 242123 h 298790"/>
                <a:gd name="connsiteX3" fmla="*/ 793339 w 1105007"/>
                <a:gd name="connsiteY3" fmla="*/ 298790 h 298790"/>
                <a:gd name="connsiteX4" fmla="*/ 1105007 w 1105007"/>
                <a:gd name="connsiteY4" fmla="*/ 236971 h 298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007" h="298790">
                  <a:moveTo>
                    <a:pt x="0" y="0"/>
                  </a:moveTo>
                  <a:lnTo>
                    <a:pt x="515155" y="291063"/>
                  </a:lnTo>
                  <a:lnTo>
                    <a:pt x="736671" y="242123"/>
                  </a:lnTo>
                  <a:lnTo>
                    <a:pt x="793339" y="298790"/>
                  </a:lnTo>
                  <a:lnTo>
                    <a:pt x="1105007" y="236971"/>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1" name="Freeform: Shape 540">
              <a:extLst>
                <a:ext uri="{FF2B5EF4-FFF2-40B4-BE49-F238E27FC236}">
                  <a16:creationId xmlns:a16="http://schemas.microsoft.com/office/drawing/2014/main" id="{E3B91F5D-8BB3-4992-4841-A4C26CE1A06C}"/>
                </a:ext>
              </a:extLst>
            </p:cNvPr>
            <p:cNvSpPr/>
            <p:nvPr/>
          </p:nvSpPr>
          <p:spPr bwMode="auto">
            <a:xfrm>
              <a:off x="6470346" y="4507606"/>
              <a:ext cx="3773510" cy="520306"/>
            </a:xfrm>
            <a:custGeom>
              <a:avLst/>
              <a:gdLst>
                <a:gd name="connsiteX0" fmla="*/ 0 w 3773510"/>
                <a:gd name="connsiteY0" fmla="*/ 0 h 520306"/>
                <a:gd name="connsiteX1" fmla="*/ 491973 w 3773510"/>
                <a:gd name="connsiteY1" fmla="*/ 226668 h 520306"/>
                <a:gd name="connsiteX2" fmla="*/ 785611 w 3773510"/>
                <a:gd name="connsiteY2" fmla="*/ 298789 h 520306"/>
                <a:gd name="connsiteX3" fmla="*/ 1017431 w 3773510"/>
                <a:gd name="connsiteY3" fmla="*/ 363184 h 520306"/>
                <a:gd name="connsiteX4" fmla="*/ 1210614 w 3773510"/>
                <a:gd name="connsiteY4" fmla="*/ 432730 h 520306"/>
                <a:gd name="connsiteX5" fmla="*/ 1481070 w 3773510"/>
                <a:gd name="connsiteY5" fmla="*/ 520306 h 520306"/>
                <a:gd name="connsiteX6" fmla="*/ 1931831 w 3773510"/>
                <a:gd name="connsiteY6" fmla="*/ 414699 h 520306"/>
                <a:gd name="connsiteX7" fmla="*/ 2305318 w 3773510"/>
                <a:gd name="connsiteY7" fmla="*/ 388942 h 520306"/>
                <a:gd name="connsiteX8" fmla="*/ 2598957 w 3773510"/>
                <a:gd name="connsiteY8" fmla="*/ 443033 h 520306"/>
                <a:gd name="connsiteX9" fmla="*/ 3021384 w 3773510"/>
                <a:gd name="connsiteY9" fmla="*/ 329699 h 520306"/>
                <a:gd name="connsiteX10" fmla="*/ 3343355 w 3773510"/>
                <a:gd name="connsiteY10" fmla="*/ 332275 h 520306"/>
                <a:gd name="connsiteX11" fmla="*/ 3773510 w 3773510"/>
                <a:gd name="connsiteY11" fmla="*/ 381214 h 52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73510" h="520306">
                  <a:moveTo>
                    <a:pt x="0" y="0"/>
                  </a:moveTo>
                  <a:lnTo>
                    <a:pt x="491973" y="226668"/>
                  </a:lnTo>
                  <a:lnTo>
                    <a:pt x="785611" y="298789"/>
                  </a:lnTo>
                  <a:lnTo>
                    <a:pt x="1017431" y="363184"/>
                  </a:lnTo>
                  <a:lnTo>
                    <a:pt x="1210614" y="432730"/>
                  </a:lnTo>
                  <a:lnTo>
                    <a:pt x="1481070" y="520306"/>
                  </a:lnTo>
                  <a:lnTo>
                    <a:pt x="1931831" y="414699"/>
                  </a:lnTo>
                  <a:lnTo>
                    <a:pt x="2305318" y="388942"/>
                  </a:lnTo>
                  <a:lnTo>
                    <a:pt x="2598957" y="443033"/>
                  </a:lnTo>
                  <a:lnTo>
                    <a:pt x="3021384" y="329699"/>
                  </a:lnTo>
                  <a:lnTo>
                    <a:pt x="3343355" y="332275"/>
                  </a:lnTo>
                  <a:lnTo>
                    <a:pt x="3773510" y="381214"/>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2" name="Freeform: Shape 541">
              <a:extLst>
                <a:ext uri="{FF2B5EF4-FFF2-40B4-BE49-F238E27FC236}">
                  <a16:creationId xmlns:a16="http://schemas.microsoft.com/office/drawing/2014/main" id="{DBBE2A3A-1645-B64B-2A21-62088CE773CC}"/>
                </a:ext>
              </a:extLst>
            </p:cNvPr>
            <p:cNvSpPr/>
            <p:nvPr/>
          </p:nvSpPr>
          <p:spPr bwMode="auto">
            <a:xfrm>
              <a:off x="6460043" y="4510181"/>
              <a:ext cx="2591229" cy="515155"/>
            </a:xfrm>
            <a:custGeom>
              <a:avLst/>
              <a:gdLst>
                <a:gd name="connsiteX0" fmla="*/ 0 w 2591229"/>
                <a:gd name="connsiteY0" fmla="*/ 0 h 515155"/>
                <a:gd name="connsiteX1" fmla="*/ 546064 w 2591229"/>
                <a:gd name="connsiteY1" fmla="*/ 327124 h 515155"/>
                <a:gd name="connsiteX2" fmla="*/ 831975 w 2591229"/>
                <a:gd name="connsiteY2" fmla="*/ 412124 h 515155"/>
                <a:gd name="connsiteX3" fmla="*/ 1097280 w 2591229"/>
                <a:gd name="connsiteY3" fmla="*/ 499701 h 515155"/>
                <a:gd name="connsiteX4" fmla="*/ 1501676 w 2591229"/>
                <a:gd name="connsiteY4" fmla="*/ 468791 h 515155"/>
                <a:gd name="connsiteX5" fmla="*/ 1596980 w 2591229"/>
                <a:gd name="connsiteY5" fmla="*/ 515155 h 515155"/>
                <a:gd name="connsiteX6" fmla="*/ 1833951 w 2591229"/>
                <a:gd name="connsiteY6" fmla="*/ 502276 h 515155"/>
                <a:gd name="connsiteX7" fmla="*/ 2212590 w 2591229"/>
                <a:gd name="connsiteY7" fmla="*/ 473943 h 515155"/>
                <a:gd name="connsiteX8" fmla="*/ 2591229 w 2591229"/>
                <a:gd name="connsiteY8" fmla="*/ 298790 h 51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1229" h="515155">
                  <a:moveTo>
                    <a:pt x="0" y="0"/>
                  </a:moveTo>
                  <a:lnTo>
                    <a:pt x="546064" y="327124"/>
                  </a:lnTo>
                  <a:lnTo>
                    <a:pt x="831975" y="412124"/>
                  </a:lnTo>
                  <a:lnTo>
                    <a:pt x="1097280" y="499701"/>
                  </a:lnTo>
                  <a:lnTo>
                    <a:pt x="1501676" y="468791"/>
                  </a:lnTo>
                  <a:lnTo>
                    <a:pt x="1596980" y="515155"/>
                  </a:lnTo>
                  <a:lnTo>
                    <a:pt x="1833951" y="502276"/>
                  </a:lnTo>
                  <a:lnTo>
                    <a:pt x="2212590" y="473943"/>
                  </a:lnTo>
                  <a:lnTo>
                    <a:pt x="2591229" y="29879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3" name="Freeform: Shape 542">
              <a:extLst>
                <a:ext uri="{FF2B5EF4-FFF2-40B4-BE49-F238E27FC236}">
                  <a16:creationId xmlns:a16="http://schemas.microsoft.com/office/drawing/2014/main" id="{5B774E7A-EF5B-8FF7-FF7F-8D356C3944B7}"/>
                </a:ext>
              </a:extLst>
            </p:cNvPr>
            <p:cNvSpPr/>
            <p:nvPr/>
          </p:nvSpPr>
          <p:spPr bwMode="auto">
            <a:xfrm>
              <a:off x="6452315" y="4502454"/>
              <a:ext cx="1130766" cy="453336"/>
            </a:xfrm>
            <a:custGeom>
              <a:avLst/>
              <a:gdLst>
                <a:gd name="connsiteX0" fmla="*/ 0 w 1130766"/>
                <a:gd name="connsiteY0" fmla="*/ 0 h 453336"/>
                <a:gd name="connsiteX1" fmla="*/ 525459 w 1130766"/>
                <a:gd name="connsiteY1" fmla="*/ 350305 h 453336"/>
                <a:gd name="connsiteX2" fmla="*/ 705763 w 1130766"/>
                <a:gd name="connsiteY2" fmla="*/ 453336 h 453336"/>
                <a:gd name="connsiteX3" fmla="*/ 1130766 w 1130766"/>
                <a:gd name="connsiteY3" fmla="*/ 172577 h 453336"/>
              </a:gdLst>
              <a:ahLst/>
              <a:cxnLst>
                <a:cxn ang="0">
                  <a:pos x="connsiteX0" y="connsiteY0"/>
                </a:cxn>
                <a:cxn ang="0">
                  <a:pos x="connsiteX1" y="connsiteY1"/>
                </a:cxn>
                <a:cxn ang="0">
                  <a:pos x="connsiteX2" y="connsiteY2"/>
                </a:cxn>
                <a:cxn ang="0">
                  <a:pos x="connsiteX3" y="connsiteY3"/>
                </a:cxn>
              </a:cxnLst>
              <a:rect l="l" t="t" r="r" b="b"/>
              <a:pathLst>
                <a:path w="1130766" h="453336">
                  <a:moveTo>
                    <a:pt x="0" y="0"/>
                  </a:moveTo>
                  <a:lnTo>
                    <a:pt x="525459" y="350305"/>
                  </a:lnTo>
                  <a:lnTo>
                    <a:pt x="705763" y="453336"/>
                  </a:lnTo>
                  <a:lnTo>
                    <a:pt x="1130766" y="172577"/>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4" name="Freeform: Shape 543">
              <a:extLst>
                <a:ext uri="{FF2B5EF4-FFF2-40B4-BE49-F238E27FC236}">
                  <a16:creationId xmlns:a16="http://schemas.microsoft.com/office/drawing/2014/main" id="{7C4B6AAE-99D2-C276-1751-827D80F9D7D1}"/>
                </a:ext>
              </a:extLst>
            </p:cNvPr>
            <p:cNvSpPr/>
            <p:nvPr/>
          </p:nvSpPr>
          <p:spPr bwMode="auto">
            <a:xfrm>
              <a:off x="6444588" y="4502454"/>
              <a:ext cx="1159099" cy="484246"/>
            </a:xfrm>
            <a:custGeom>
              <a:avLst/>
              <a:gdLst>
                <a:gd name="connsiteX0" fmla="*/ 0 w 1159099"/>
                <a:gd name="connsiteY0" fmla="*/ 0 h 484246"/>
                <a:gd name="connsiteX1" fmla="*/ 759854 w 1159099"/>
                <a:gd name="connsiteY1" fmla="*/ 484246 h 484246"/>
                <a:gd name="connsiteX2" fmla="*/ 1159099 w 1159099"/>
                <a:gd name="connsiteY2" fmla="*/ 175153 h 484246"/>
              </a:gdLst>
              <a:ahLst/>
              <a:cxnLst>
                <a:cxn ang="0">
                  <a:pos x="connsiteX0" y="connsiteY0"/>
                </a:cxn>
                <a:cxn ang="0">
                  <a:pos x="connsiteX1" y="connsiteY1"/>
                </a:cxn>
                <a:cxn ang="0">
                  <a:pos x="connsiteX2" y="connsiteY2"/>
                </a:cxn>
              </a:cxnLst>
              <a:rect l="l" t="t" r="r" b="b"/>
              <a:pathLst>
                <a:path w="1159099" h="484246">
                  <a:moveTo>
                    <a:pt x="0" y="0"/>
                  </a:moveTo>
                  <a:lnTo>
                    <a:pt x="759854" y="484246"/>
                  </a:lnTo>
                  <a:lnTo>
                    <a:pt x="1159099" y="175153"/>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5" name="Freeform: Shape 544">
              <a:extLst>
                <a:ext uri="{FF2B5EF4-FFF2-40B4-BE49-F238E27FC236}">
                  <a16:creationId xmlns:a16="http://schemas.microsoft.com/office/drawing/2014/main" id="{CDB3D1E8-39EF-4875-5F0C-242633D8CDAE}"/>
                </a:ext>
              </a:extLst>
            </p:cNvPr>
            <p:cNvSpPr/>
            <p:nvPr/>
          </p:nvSpPr>
          <p:spPr bwMode="auto">
            <a:xfrm>
              <a:off x="6439437" y="4497303"/>
              <a:ext cx="1823648" cy="499700"/>
            </a:xfrm>
            <a:custGeom>
              <a:avLst/>
              <a:gdLst>
                <a:gd name="connsiteX0" fmla="*/ 0 w 1823648"/>
                <a:gd name="connsiteY0" fmla="*/ 0 h 499700"/>
                <a:gd name="connsiteX1" fmla="*/ 651671 w 1823648"/>
                <a:gd name="connsiteY1" fmla="*/ 358032 h 499700"/>
                <a:gd name="connsiteX2" fmla="*/ 795914 w 1823648"/>
                <a:gd name="connsiteY2" fmla="*/ 499700 h 499700"/>
                <a:gd name="connsiteX3" fmla="*/ 1071522 w 1823648"/>
                <a:gd name="connsiteY3" fmla="*/ 388942 h 499700"/>
                <a:gd name="connsiteX4" fmla="*/ 1295614 w 1823648"/>
                <a:gd name="connsiteY4" fmla="*/ 370911 h 499700"/>
                <a:gd name="connsiteX5" fmla="*/ 1823648 w 1823648"/>
                <a:gd name="connsiteY5" fmla="*/ 399245 h 49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3648" h="499700">
                  <a:moveTo>
                    <a:pt x="0" y="0"/>
                  </a:moveTo>
                  <a:lnTo>
                    <a:pt x="651671" y="358032"/>
                  </a:lnTo>
                  <a:lnTo>
                    <a:pt x="795914" y="499700"/>
                  </a:lnTo>
                  <a:lnTo>
                    <a:pt x="1071522" y="388942"/>
                  </a:lnTo>
                  <a:lnTo>
                    <a:pt x="1295614" y="370911"/>
                  </a:lnTo>
                  <a:lnTo>
                    <a:pt x="1823648" y="399245"/>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6" name="Freeform: Shape 545">
              <a:extLst>
                <a:ext uri="{FF2B5EF4-FFF2-40B4-BE49-F238E27FC236}">
                  <a16:creationId xmlns:a16="http://schemas.microsoft.com/office/drawing/2014/main" id="{B193BA1E-CD2C-9B1A-330F-D4F975D9BE35}"/>
                </a:ext>
              </a:extLst>
            </p:cNvPr>
            <p:cNvSpPr/>
            <p:nvPr/>
          </p:nvSpPr>
          <p:spPr bwMode="auto">
            <a:xfrm>
              <a:off x="6447164" y="4499878"/>
              <a:ext cx="1558344" cy="360609"/>
            </a:xfrm>
            <a:custGeom>
              <a:avLst/>
              <a:gdLst>
                <a:gd name="connsiteX0" fmla="*/ 0 w 1558344"/>
                <a:gd name="connsiteY0" fmla="*/ 0 h 360609"/>
                <a:gd name="connsiteX1" fmla="*/ 499700 w 1558344"/>
                <a:gd name="connsiteY1" fmla="*/ 360609 h 360609"/>
                <a:gd name="connsiteX2" fmla="*/ 625913 w 1558344"/>
                <a:gd name="connsiteY2" fmla="*/ 360609 h 360609"/>
                <a:gd name="connsiteX3" fmla="*/ 1169402 w 1558344"/>
                <a:gd name="connsiteY3" fmla="*/ 358033 h 360609"/>
                <a:gd name="connsiteX4" fmla="*/ 1558344 w 1558344"/>
                <a:gd name="connsiteY4" fmla="*/ 126213 h 36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344" h="360609">
                  <a:moveTo>
                    <a:pt x="0" y="0"/>
                  </a:moveTo>
                  <a:lnTo>
                    <a:pt x="499700" y="360609"/>
                  </a:lnTo>
                  <a:lnTo>
                    <a:pt x="625913" y="360609"/>
                  </a:lnTo>
                  <a:lnTo>
                    <a:pt x="1169402" y="358033"/>
                  </a:lnTo>
                  <a:lnTo>
                    <a:pt x="1558344" y="126213"/>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7" name="Freeform: Shape 546">
              <a:extLst>
                <a:ext uri="{FF2B5EF4-FFF2-40B4-BE49-F238E27FC236}">
                  <a16:creationId xmlns:a16="http://schemas.microsoft.com/office/drawing/2014/main" id="{B68ABD47-8967-1F3A-B05A-BD4F70121EF6}"/>
                </a:ext>
              </a:extLst>
            </p:cNvPr>
            <p:cNvSpPr/>
            <p:nvPr/>
          </p:nvSpPr>
          <p:spPr bwMode="auto">
            <a:xfrm>
              <a:off x="7312624" y="4744577"/>
              <a:ext cx="2483047" cy="515155"/>
            </a:xfrm>
            <a:custGeom>
              <a:avLst/>
              <a:gdLst>
                <a:gd name="connsiteX0" fmla="*/ 0 w 2483047"/>
                <a:gd name="connsiteY0" fmla="*/ 0 h 515155"/>
                <a:gd name="connsiteX1" fmla="*/ 396670 w 2483047"/>
                <a:gd name="connsiteY1" fmla="*/ 95304 h 515155"/>
                <a:gd name="connsiteX2" fmla="*/ 911824 w 2483047"/>
                <a:gd name="connsiteY2" fmla="*/ 100455 h 515155"/>
                <a:gd name="connsiteX3" fmla="*/ 1383191 w 2483047"/>
                <a:gd name="connsiteY3" fmla="*/ 347729 h 515155"/>
                <a:gd name="connsiteX4" fmla="*/ 1774709 w 2483047"/>
                <a:gd name="connsiteY4" fmla="*/ 515155 h 515155"/>
                <a:gd name="connsiteX5" fmla="*/ 2127590 w 2483047"/>
                <a:gd name="connsiteY5" fmla="*/ 502276 h 515155"/>
                <a:gd name="connsiteX6" fmla="*/ 2483047 w 2483047"/>
                <a:gd name="connsiteY6" fmla="*/ 448185 h 51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3047" h="515155">
                  <a:moveTo>
                    <a:pt x="0" y="0"/>
                  </a:moveTo>
                  <a:lnTo>
                    <a:pt x="396670" y="95304"/>
                  </a:lnTo>
                  <a:lnTo>
                    <a:pt x="911824" y="100455"/>
                  </a:lnTo>
                  <a:lnTo>
                    <a:pt x="1383191" y="347729"/>
                  </a:lnTo>
                  <a:lnTo>
                    <a:pt x="1774709" y="515155"/>
                  </a:lnTo>
                  <a:lnTo>
                    <a:pt x="2127590" y="502276"/>
                  </a:lnTo>
                  <a:lnTo>
                    <a:pt x="2483047" y="448185"/>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8" name="Freeform: Shape 547">
              <a:extLst>
                <a:ext uri="{FF2B5EF4-FFF2-40B4-BE49-F238E27FC236}">
                  <a16:creationId xmlns:a16="http://schemas.microsoft.com/office/drawing/2014/main" id="{BDD2E546-95E2-746A-0047-0A1139DA9294}"/>
                </a:ext>
              </a:extLst>
            </p:cNvPr>
            <p:cNvSpPr/>
            <p:nvPr/>
          </p:nvSpPr>
          <p:spPr bwMode="auto">
            <a:xfrm>
              <a:off x="6439437" y="4486999"/>
              <a:ext cx="4474120" cy="734096"/>
            </a:xfrm>
            <a:custGeom>
              <a:avLst/>
              <a:gdLst>
                <a:gd name="connsiteX0" fmla="*/ 0 w 4474120"/>
                <a:gd name="connsiteY0" fmla="*/ 0 h 734096"/>
                <a:gd name="connsiteX1" fmla="*/ 682580 w 4474120"/>
                <a:gd name="connsiteY1" fmla="*/ 468791 h 734096"/>
                <a:gd name="connsiteX2" fmla="*/ 1071522 w 4474120"/>
                <a:gd name="connsiteY2" fmla="*/ 396670 h 734096"/>
                <a:gd name="connsiteX3" fmla="*/ 1205462 w 4474120"/>
                <a:gd name="connsiteY3" fmla="*/ 419852 h 734096"/>
                <a:gd name="connsiteX4" fmla="*/ 1370312 w 4474120"/>
                <a:gd name="connsiteY4" fmla="*/ 406973 h 734096"/>
                <a:gd name="connsiteX5" fmla="*/ 1620162 w 4474120"/>
                <a:gd name="connsiteY5" fmla="*/ 543489 h 734096"/>
                <a:gd name="connsiteX6" fmla="*/ 2181681 w 4474120"/>
                <a:gd name="connsiteY6" fmla="*/ 502276 h 734096"/>
                <a:gd name="connsiteX7" fmla="*/ 2271833 w 4474120"/>
                <a:gd name="connsiteY7" fmla="*/ 471367 h 734096"/>
                <a:gd name="connsiteX8" fmla="*/ 2622138 w 4474120"/>
                <a:gd name="connsiteY8" fmla="*/ 491973 h 734096"/>
                <a:gd name="connsiteX9" fmla="*/ 2998201 w 4474120"/>
                <a:gd name="connsiteY9" fmla="*/ 692884 h 734096"/>
                <a:gd name="connsiteX10" fmla="*/ 3351082 w 4474120"/>
                <a:gd name="connsiteY10" fmla="*/ 682581 h 734096"/>
                <a:gd name="connsiteX11" fmla="*/ 3742600 w 4474120"/>
                <a:gd name="connsiteY11" fmla="*/ 491973 h 734096"/>
                <a:gd name="connsiteX12" fmla="*/ 4103209 w 4474120"/>
                <a:gd name="connsiteY12" fmla="*/ 734096 h 734096"/>
                <a:gd name="connsiteX13" fmla="*/ 4474120 w 4474120"/>
                <a:gd name="connsiteY13" fmla="*/ 543489 h 73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4120" h="734096">
                  <a:moveTo>
                    <a:pt x="0" y="0"/>
                  </a:moveTo>
                  <a:lnTo>
                    <a:pt x="682580" y="468791"/>
                  </a:lnTo>
                  <a:lnTo>
                    <a:pt x="1071522" y="396670"/>
                  </a:lnTo>
                  <a:lnTo>
                    <a:pt x="1205462" y="419852"/>
                  </a:lnTo>
                  <a:lnTo>
                    <a:pt x="1370312" y="406973"/>
                  </a:lnTo>
                  <a:lnTo>
                    <a:pt x="1620162" y="543489"/>
                  </a:lnTo>
                  <a:lnTo>
                    <a:pt x="2181681" y="502276"/>
                  </a:lnTo>
                  <a:lnTo>
                    <a:pt x="2271833" y="471367"/>
                  </a:lnTo>
                  <a:lnTo>
                    <a:pt x="2622138" y="491973"/>
                  </a:lnTo>
                  <a:lnTo>
                    <a:pt x="2998201" y="692884"/>
                  </a:lnTo>
                  <a:lnTo>
                    <a:pt x="3351082" y="682581"/>
                  </a:lnTo>
                  <a:lnTo>
                    <a:pt x="3742600" y="491973"/>
                  </a:lnTo>
                  <a:lnTo>
                    <a:pt x="4103209" y="734096"/>
                  </a:lnTo>
                  <a:lnTo>
                    <a:pt x="4474120" y="543489"/>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49" name="Freeform: Shape 548">
              <a:extLst>
                <a:ext uri="{FF2B5EF4-FFF2-40B4-BE49-F238E27FC236}">
                  <a16:creationId xmlns:a16="http://schemas.microsoft.com/office/drawing/2014/main" id="{EBAC7A37-8CA4-0A62-F926-4B7AB47D18D1}"/>
                </a:ext>
              </a:extLst>
            </p:cNvPr>
            <p:cNvSpPr/>
            <p:nvPr/>
          </p:nvSpPr>
          <p:spPr bwMode="auto">
            <a:xfrm>
              <a:off x="6444588" y="4489575"/>
              <a:ext cx="1182281" cy="525458"/>
            </a:xfrm>
            <a:custGeom>
              <a:avLst/>
              <a:gdLst>
                <a:gd name="connsiteX0" fmla="*/ 0 w 1182281"/>
                <a:gd name="connsiteY0" fmla="*/ 0 h 525458"/>
                <a:gd name="connsiteX1" fmla="*/ 494549 w 1182281"/>
                <a:gd name="connsiteY1" fmla="*/ 401821 h 525458"/>
                <a:gd name="connsiteX2" fmla="*/ 718641 w 1182281"/>
                <a:gd name="connsiteY2" fmla="*/ 461064 h 525458"/>
                <a:gd name="connsiteX3" fmla="*/ 883491 w 1182281"/>
                <a:gd name="connsiteY3" fmla="*/ 525458 h 525458"/>
                <a:gd name="connsiteX4" fmla="*/ 950461 w 1182281"/>
                <a:gd name="connsiteY4" fmla="*/ 522882 h 525458"/>
                <a:gd name="connsiteX5" fmla="*/ 1182281 w 1182281"/>
                <a:gd name="connsiteY5" fmla="*/ 425003 h 52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281" h="525458">
                  <a:moveTo>
                    <a:pt x="0" y="0"/>
                  </a:moveTo>
                  <a:lnTo>
                    <a:pt x="494549" y="401821"/>
                  </a:lnTo>
                  <a:lnTo>
                    <a:pt x="718641" y="461064"/>
                  </a:lnTo>
                  <a:lnTo>
                    <a:pt x="883491" y="525458"/>
                  </a:lnTo>
                  <a:lnTo>
                    <a:pt x="950461" y="522882"/>
                  </a:lnTo>
                  <a:lnTo>
                    <a:pt x="1182281" y="425003"/>
                  </a:lnTo>
                </a:path>
              </a:pathLst>
            </a:custGeom>
            <a:noFill/>
            <a:ln w="28575">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0" name="Freeform: Shape 549">
              <a:extLst>
                <a:ext uri="{FF2B5EF4-FFF2-40B4-BE49-F238E27FC236}">
                  <a16:creationId xmlns:a16="http://schemas.microsoft.com/office/drawing/2014/main" id="{6F773433-1CC1-7BF7-2554-9ECAC5A05412}"/>
                </a:ext>
              </a:extLst>
            </p:cNvPr>
            <p:cNvSpPr/>
            <p:nvPr/>
          </p:nvSpPr>
          <p:spPr bwMode="auto">
            <a:xfrm>
              <a:off x="6439437" y="4489575"/>
              <a:ext cx="2117286" cy="656823"/>
            </a:xfrm>
            <a:custGeom>
              <a:avLst/>
              <a:gdLst>
                <a:gd name="connsiteX0" fmla="*/ 0 w 2117286"/>
                <a:gd name="connsiteY0" fmla="*/ 0 h 656823"/>
                <a:gd name="connsiteX1" fmla="*/ 471366 w 2117286"/>
                <a:gd name="connsiteY1" fmla="*/ 404397 h 656823"/>
                <a:gd name="connsiteX2" fmla="*/ 736671 w 2117286"/>
                <a:gd name="connsiteY2" fmla="*/ 510004 h 656823"/>
                <a:gd name="connsiteX3" fmla="*/ 973642 w 2117286"/>
                <a:gd name="connsiteY3" fmla="*/ 589853 h 656823"/>
                <a:gd name="connsiteX4" fmla="*/ 1153947 w 2117286"/>
                <a:gd name="connsiteY4" fmla="*/ 528034 h 656823"/>
                <a:gd name="connsiteX5" fmla="*/ 1220917 w 2117286"/>
                <a:gd name="connsiteY5" fmla="*/ 522882 h 656823"/>
                <a:gd name="connsiteX6" fmla="*/ 1568646 w 2117286"/>
                <a:gd name="connsiteY6" fmla="*/ 656823 h 656823"/>
                <a:gd name="connsiteX7" fmla="*/ 1906073 w 2117286"/>
                <a:gd name="connsiteY7" fmla="*/ 587277 h 656823"/>
                <a:gd name="connsiteX8" fmla="*/ 2117286 w 2117286"/>
                <a:gd name="connsiteY8" fmla="*/ 515155 h 65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7286" h="656823">
                  <a:moveTo>
                    <a:pt x="0" y="0"/>
                  </a:moveTo>
                  <a:lnTo>
                    <a:pt x="471366" y="404397"/>
                  </a:lnTo>
                  <a:lnTo>
                    <a:pt x="736671" y="510004"/>
                  </a:lnTo>
                  <a:lnTo>
                    <a:pt x="973642" y="589853"/>
                  </a:lnTo>
                  <a:lnTo>
                    <a:pt x="1153947" y="528034"/>
                  </a:lnTo>
                  <a:lnTo>
                    <a:pt x="1220917" y="522882"/>
                  </a:lnTo>
                  <a:lnTo>
                    <a:pt x="1568646" y="656823"/>
                  </a:lnTo>
                  <a:lnTo>
                    <a:pt x="1906073" y="587277"/>
                  </a:lnTo>
                  <a:lnTo>
                    <a:pt x="2117286" y="515155"/>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1" name="Freeform: Shape 550">
              <a:extLst>
                <a:ext uri="{FF2B5EF4-FFF2-40B4-BE49-F238E27FC236}">
                  <a16:creationId xmlns:a16="http://schemas.microsoft.com/office/drawing/2014/main" id="{69020066-A65F-269D-78D7-658180624506}"/>
                </a:ext>
              </a:extLst>
            </p:cNvPr>
            <p:cNvSpPr/>
            <p:nvPr/>
          </p:nvSpPr>
          <p:spPr bwMode="auto">
            <a:xfrm>
              <a:off x="6442012" y="4494727"/>
              <a:ext cx="1558344" cy="839702"/>
            </a:xfrm>
            <a:custGeom>
              <a:avLst/>
              <a:gdLst>
                <a:gd name="connsiteX0" fmla="*/ 0 w 1558344"/>
                <a:gd name="connsiteY0" fmla="*/ 0 h 839702"/>
                <a:gd name="connsiteX1" fmla="*/ 409549 w 1558344"/>
                <a:gd name="connsiteY1" fmla="*/ 425003 h 839702"/>
                <a:gd name="connsiteX2" fmla="*/ 651671 w 1558344"/>
                <a:gd name="connsiteY2" fmla="*/ 507427 h 839702"/>
                <a:gd name="connsiteX3" fmla="*/ 875764 w 1558344"/>
                <a:gd name="connsiteY3" fmla="*/ 535761 h 839702"/>
                <a:gd name="connsiteX4" fmla="*/ 1161675 w 1558344"/>
                <a:gd name="connsiteY4" fmla="*/ 682580 h 839702"/>
                <a:gd name="connsiteX5" fmla="*/ 1558344 w 1558344"/>
                <a:gd name="connsiteY5" fmla="*/ 839702 h 839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8344" h="839702">
                  <a:moveTo>
                    <a:pt x="0" y="0"/>
                  </a:moveTo>
                  <a:lnTo>
                    <a:pt x="409549" y="425003"/>
                  </a:lnTo>
                  <a:lnTo>
                    <a:pt x="651671" y="507427"/>
                  </a:lnTo>
                  <a:lnTo>
                    <a:pt x="875764" y="535761"/>
                  </a:lnTo>
                  <a:lnTo>
                    <a:pt x="1161675" y="682580"/>
                  </a:lnTo>
                  <a:lnTo>
                    <a:pt x="1558344" y="839702"/>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2" name="Freeform: Shape 551">
              <a:extLst>
                <a:ext uri="{FF2B5EF4-FFF2-40B4-BE49-F238E27FC236}">
                  <a16:creationId xmlns:a16="http://schemas.microsoft.com/office/drawing/2014/main" id="{082EF213-A131-9355-1FF7-43AD1936C32E}"/>
                </a:ext>
              </a:extLst>
            </p:cNvPr>
            <p:cNvSpPr/>
            <p:nvPr/>
          </p:nvSpPr>
          <p:spPr bwMode="auto">
            <a:xfrm>
              <a:off x="6442012" y="4486999"/>
              <a:ext cx="4917154" cy="1102432"/>
            </a:xfrm>
            <a:custGeom>
              <a:avLst/>
              <a:gdLst>
                <a:gd name="connsiteX0" fmla="*/ 0 w 4917154"/>
                <a:gd name="connsiteY0" fmla="*/ 0 h 1102432"/>
                <a:gd name="connsiteX1" fmla="*/ 412124 w 4917154"/>
                <a:gd name="connsiteY1" fmla="*/ 455913 h 1102432"/>
                <a:gd name="connsiteX2" fmla="*/ 847430 w 4917154"/>
                <a:gd name="connsiteY2" fmla="*/ 726369 h 1102432"/>
                <a:gd name="connsiteX3" fmla="*/ 1156523 w 4917154"/>
                <a:gd name="connsiteY3" fmla="*/ 790763 h 1102432"/>
                <a:gd name="connsiteX4" fmla="*/ 1586678 w 4917154"/>
                <a:gd name="connsiteY4" fmla="*/ 965916 h 1102432"/>
                <a:gd name="connsiteX5" fmla="*/ 2637594 w 4917154"/>
                <a:gd name="connsiteY5" fmla="*/ 947886 h 1102432"/>
                <a:gd name="connsiteX6" fmla="*/ 3008505 w 4917154"/>
                <a:gd name="connsiteY6" fmla="*/ 1102432 h 1102432"/>
                <a:gd name="connsiteX7" fmla="*/ 4917154 w 4917154"/>
                <a:gd name="connsiteY7" fmla="*/ 1102432 h 110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7154" h="1102432">
                  <a:moveTo>
                    <a:pt x="0" y="0"/>
                  </a:moveTo>
                  <a:lnTo>
                    <a:pt x="412124" y="455913"/>
                  </a:lnTo>
                  <a:lnTo>
                    <a:pt x="847430" y="726369"/>
                  </a:lnTo>
                  <a:lnTo>
                    <a:pt x="1156523" y="790763"/>
                  </a:lnTo>
                  <a:lnTo>
                    <a:pt x="1586678" y="965916"/>
                  </a:lnTo>
                  <a:lnTo>
                    <a:pt x="2637594" y="947886"/>
                  </a:lnTo>
                  <a:lnTo>
                    <a:pt x="3008505" y="1102432"/>
                  </a:lnTo>
                  <a:lnTo>
                    <a:pt x="4917154" y="1102432"/>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3" name="Freeform: Shape 552">
              <a:extLst>
                <a:ext uri="{FF2B5EF4-FFF2-40B4-BE49-F238E27FC236}">
                  <a16:creationId xmlns:a16="http://schemas.microsoft.com/office/drawing/2014/main" id="{062F9B51-C619-3A9E-D57F-00B17EF52559}"/>
                </a:ext>
              </a:extLst>
            </p:cNvPr>
            <p:cNvSpPr/>
            <p:nvPr/>
          </p:nvSpPr>
          <p:spPr bwMode="auto">
            <a:xfrm>
              <a:off x="6426558" y="4479272"/>
              <a:ext cx="4605485" cy="731520"/>
            </a:xfrm>
            <a:custGeom>
              <a:avLst/>
              <a:gdLst>
                <a:gd name="connsiteX0" fmla="*/ 0 w 4605485"/>
                <a:gd name="connsiteY0" fmla="*/ 0 h 731520"/>
                <a:gd name="connsiteX1" fmla="*/ 414699 w 4605485"/>
                <a:gd name="connsiteY1" fmla="*/ 512579 h 731520"/>
                <a:gd name="connsiteX2" fmla="*/ 628489 w 4605485"/>
                <a:gd name="connsiteY2" fmla="*/ 481670 h 731520"/>
                <a:gd name="connsiteX3" fmla="*/ 780459 w 4605485"/>
                <a:gd name="connsiteY3" fmla="*/ 615610 h 731520"/>
                <a:gd name="connsiteX4" fmla="*/ 1099856 w 4605485"/>
                <a:gd name="connsiteY4" fmla="*/ 667126 h 731520"/>
                <a:gd name="connsiteX5" fmla="*/ 1473343 w 4605485"/>
                <a:gd name="connsiteY5" fmla="*/ 613034 h 731520"/>
                <a:gd name="connsiteX6" fmla="*/ 1942134 w 4605485"/>
                <a:gd name="connsiteY6" fmla="*/ 620762 h 731520"/>
                <a:gd name="connsiteX7" fmla="*/ 2258954 w 4605485"/>
                <a:gd name="connsiteY7" fmla="*/ 613034 h 731520"/>
                <a:gd name="connsiteX8" fmla="*/ 2689108 w 4605485"/>
                <a:gd name="connsiteY8" fmla="*/ 692883 h 731520"/>
                <a:gd name="connsiteX9" fmla="*/ 3013656 w 4605485"/>
                <a:gd name="connsiteY9" fmla="*/ 731520 h 731520"/>
                <a:gd name="connsiteX10" fmla="*/ 3379416 w 4605485"/>
                <a:gd name="connsiteY10" fmla="*/ 713490 h 731520"/>
                <a:gd name="connsiteX11" fmla="*/ 3770934 w 4605485"/>
                <a:gd name="connsiteY11" fmla="*/ 710914 h 731520"/>
                <a:gd name="connsiteX12" fmla="*/ 4128967 w 4605485"/>
                <a:gd name="connsiteY12" fmla="*/ 672277 h 731520"/>
                <a:gd name="connsiteX13" fmla="*/ 4605485 w 4605485"/>
                <a:gd name="connsiteY13" fmla="*/ 461064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5485" h="731520">
                  <a:moveTo>
                    <a:pt x="0" y="0"/>
                  </a:moveTo>
                  <a:lnTo>
                    <a:pt x="414699" y="512579"/>
                  </a:lnTo>
                  <a:lnTo>
                    <a:pt x="628489" y="481670"/>
                  </a:lnTo>
                  <a:lnTo>
                    <a:pt x="780459" y="615610"/>
                  </a:lnTo>
                  <a:lnTo>
                    <a:pt x="1099856" y="667126"/>
                  </a:lnTo>
                  <a:lnTo>
                    <a:pt x="1473343" y="613034"/>
                  </a:lnTo>
                  <a:lnTo>
                    <a:pt x="1942134" y="620762"/>
                  </a:lnTo>
                  <a:lnTo>
                    <a:pt x="2258954" y="613034"/>
                  </a:lnTo>
                  <a:lnTo>
                    <a:pt x="2689108" y="692883"/>
                  </a:lnTo>
                  <a:lnTo>
                    <a:pt x="3013656" y="731520"/>
                  </a:lnTo>
                  <a:lnTo>
                    <a:pt x="3379416" y="713490"/>
                  </a:lnTo>
                  <a:lnTo>
                    <a:pt x="3770934" y="710914"/>
                  </a:lnTo>
                  <a:lnTo>
                    <a:pt x="4128967" y="672277"/>
                  </a:lnTo>
                  <a:lnTo>
                    <a:pt x="4605485" y="461064"/>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4" name="Freeform: Shape 553">
              <a:extLst>
                <a:ext uri="{FF2B5EF4-FFF2-40B4-BE49-F238E27FC236}">
                  <a16:creationId xmlns:a16="http://schemas.microsoft.com/office/drawing/2014/main" id="{871AD1F7-60F0-80F5-B180-274D52042CC8}"/>
                </a:ext>
              </a:extLst>
            </p:cNvPr>
            <p:cNvSpPr/>
            <p:nvPr/>
          </p:nvSpPr>
          <p:spPr bwMode="auto">
            <a:xfrm>
              <a:off x="6439437" y="4474121"/>
              <a:ext cx="4868214" cy="819096"/>
            </a:xfrm>
            <a:custGeom>
              <a:avLst/>
              <a:gdLst>
                <a:gd name="connsiteX0" fmla="*/ 0 w 4868214"/>
                <a:gd name="connsiteY0" fmla="*/ 0 h 819096"/>
                <a:gd name="connsiteX1" fmla="*/ 422427 w 4868214"/>
                <a:gd name="connsiteY1" fmla="*/ 553791 h 819096"/>
                <a:gd name="connsiteX2" fmla="*/ 904097 w 4868214"/>
                <a:gd name="connsiteY2" fmla="*/ 589852 h 819096"/>
                <a:gd name="connsiteX3" fmla="*/ 1187432 w 4868214"/>
                <a:gd name="connsiteY3" fmla="*/ 680004 h 819096"/>
                <a:gd name="connsiteX4" fmla="*/ 1504252 w 4868214"/>
                <a:gd name="connsiteY4" fmla="*/ 687731 h 819096"/>
                <a:gd name="connsiteX5" fmla="*/ 1602131 w 4868214"/>
                <a:gd name="connsiteY5" fmla="*/ 687731 h 819096"/>
                <a:gd name="connsiteX6" fmla="*/ 1880315 w 4868214"/>
                <a:gd name="connsiteY6" fmla="*/ 708338 h 819096"/>
                <a:gd name="connsiteX7" fmla="*/ 2274409 w 4868214"/>
                <a:gd name="connsiteY7" fmla="*/ 813944 h 819096"/>
                <a:gd name="connsiteX8" fmla="*/ 2704563 w 4868214"/>
                <a:gd name="connsiteY8" fmla="*/ 801065 h 819096"/>
                <a:gd name="connsiteX9" fmla="*/ 3405174 w 4868214"/>
                <a:gd name="connsiteY9" fmla="*/ 801065 h 819096"/>
                <a:gd name="connsiteX10" fmla="*/ 3843055 w 4868214"/>
                <a:gd name="connsiteY10" fmla="*/ 813944 h 819096"/>
                <a:gd name="connsiteX11" fmla="*/ 4180482 w 4868214"/>
                <a:gd name="connsiteY11" fmla="*/ 819096 h 819096"/>
                <a:gd name="connsiteX12" fmla="*/ 4505029 w 4868214"/>
                <a:gd name="connsiteY12" fmla="*/ 780459 h 819096"/>
                <a:gd name="connsiteX13" fmla="*/ 4868214 w 4868214"/>
                <a:gd name="connsiteY13" fmla="*/ 803641 h 81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68214" h="819096">
                  <a:moveTo>
                    <a:pt x="0" y="0"/>
                  </a:moveTo>
                  <a:lnTo>
                    <a:pt x="422427" y="553791"/>
                  </a:lnTo>
                  <a:lnTo>
                    <a:pt x="904097" y="589852"/>
                  </a:lnTo>
                  <a:lnTo>
                    <a:pt x="1187432" y="680004"/>
                  </a:lnTo>
                  <a:lnTo>
                    <a:pt x="1504252" y="687731"/>
                  </a:lnTo>
                  <a:lnTo>
                    <a:pt x="1602131" y="687731"/>
                  </a:lnTo>
                  <a:lnTo>
                    <a:pt x="1880315" y="708338"/>
                  </a:lnTo>
                  <a:lnTo>
                    <a:pt x="2274409" y="813944"/>
                  </a:lnTo>
                  <a:lnTo>
                    <a:pt x="2704563" y="801065"/>
                  </a:lnTo>
                  <a:lnTo>
                    <a:pt x="3405174" y="801065"/>
                  </a:lnTo>
                  <a:lnTo>
                    <a:pt x="3843055" y="813944"/>
                  </a:lnTo>
                  <a:lnTo>
                    <a:pt x="4180482" y="819096"/>
                  </a:lnTo>
                  <a:lnTo>
                    <a:pt x="4505029" y="780459"/>
                  </a:lnTo>
                  <a:lnTo>
                    <a:pt x="4868214" y="803641"/>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5" name="Freeform: Shape 554">
              <a:extLst>
                <a:ext uri="{FF2B5EF4-FFF2-40B4-BE49-F238E27FC236}">
                  <a16:creationId xmlns:a16="http://schemas.microsoft.com/office/drawing/2014/main" id="{F7BAD6C1-68B5-3EAD-4785-3DBC6B17BBDA}"/>
                </a:ext>
              </a:extLst>
            </p:cNvPr>
            <p:cNvSpPr/>
            <p:nvPr/>
          </p:nvSpPr>
          <p:spPr bwMode="auto">
            <a:xfrm>
              <a:off x="6959743" y="4927457"/>
              <a:ext cx="2475320" cy="154546"/>
            </a:xfrm>
            <a:custGeom>
              <a:avLst/>
              <a:gdLst>
                <a:gd name="connsiteX0" fmla="*/ 0 w 2475320"/>
                <a:gd name="connsiteY0" fmla="*/ 66970 h 154546"/>
                <a:gd name="connsiteX1" fmla="*/ 453336 w 2475320"/>
                <a:gd name="connsiteY1" fmla="*/ 100455 h 154546"/>
                <a:gd name="connsiteX2" fmla="*/ 618186 w 2475320"/>
                <a:gd name="connsiteY2" fmla="*/ 154546 h 154546"/>
                <a:gd name="connsiteX3" fmla="*/ 947885 w 2475320"/>
                <a:gd name="connsiteY3" fmla="*/ 100455 h 154546"/>
                <a:gd name="connsiteX4" fmla="*/ 1086977 w 2475320"/>
                <a:gd name="connsiteY4" fmla="*/ 154546 h 154546"/>
                <a:gd name="connsiteX5" fmla="*/ 1450161 w 2475320"/>
                <a:gd name="connsiteY5" fmla="*/ 133940 h 154546"/>
                <a:gd name="connsiteX6" fmla="*/ 2112135 w 2475320"/>
                <a:gd name="connsiteY6" fmla="*/ 131364 h 154546"/>
                <a:gd name="connsiteX7" fmla="*/ 2475320 w 2475320"/>
                <a:gd name="connsiteY7" fmla="*/ 0 h 15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5320" h="154546">
                  <a:moveTo>
                    <a:pt x="0" y="66970"/>
                  </a:moveTo>
                  <a:lnTo>
                    <a:pt x="453336" y="100455"/>
                  </a:lnTo>
                  <a:lnTo>
                    <a:pt x="618186" y="154546"/>
                  </a:lnTo>
                  <a:lnTo>
                    <a:pt x="947885" y="100455"/>
                  </a:lnTo>
                  <a:lnTo>
                    <a:pt x="1086977" y="154546"/>
                  </a:lnTo>
                  <a:lnTo>
                    <a:pt x="1450161" y="133940"/>
                  </a:lnTo>
                  <a:lnTo>
                    <a:pt x="2112135" y="131364"/>
                  </a:lnTo>
                  <a:lnTo>
                    <a:pt x="2475320"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6" name="Freeform: Shape 555">
              <a:extLst>
                <a:ext uri="{FF2B5EF4-FFF2-40B4-BE49-F238E27FC236}">
                  <a16:creationId xmlns:a16="http://schemas.microsoft.com/office/drawing/2014/main" id="{39EE4876-7198-B972-2A5D-3A0EE9116717}"/>
                </a:ext>
              </a:extLst>
            </p:cNvPr>
            <p:cNvSpPr/>
            <p:nvPr/>
          </p:nvSpPr>
          <p:spPr bwMode="auto">
            <a:xfrm>
              <a:off x="6442012" y="4492151"/>
              <a:ext cx="1470768" cy="625913"/>
            </a:xfrm>
            <a:custGeom>
              <a:avLst/>
              <a:gdLst>
                <a:gd name="connsiteX0" fmla="*/ 0 w 1470768"/>
                <a:gd name="connsiteY0" fmla="*/ 0 h 625913"/>
                <a:gd name="connsiteX1" fmla="*/ 432731 w 1470768"/>
                <a:gd name="connsiteY1" fmla="*/ 543488 h 625913"/>
                <a:gd name="connsiteX2" fmla="*/ 698035 w 1470768"/>
                <a:gd name="connsiteY2" fmla="*/ 625913 h 625913"/>
                <a:gd name="connsiteX3" fmla="*/ 883491 w 1470768"/>
                <a:gd name="connsiteY3" fmla="*/ 620762 h 625913"/>
                <a:gd name="connsiteX4" fmla="*/ 1038038 w 1470768"/>
                <a:gd name="connsiteY4" fmla="*/ 535761 h 625913"/>
                <a:gd name="connsiteX5" fmla="*/ 1470768 w 1470768"/>
                <a:gd name="connsiteY5" fmla="*/ 530610 h 62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0768" h="625913">
                  <a:moveTo>
                    <a:pt x="0" y="0"/>
                  </a:moveTo>
                  <a:lnTo>
                    <a:pt x="432731" y="543488"/>
                  </a:lnTo>
                  <a:lnTo>
                    <a:pt x="698035" y="625913"/>
                  </a:lnTo>
                  <a:lnTo>
                    <a:pt x="883491" y="620762"/>
                  </a:lnTo>
                  <a:lnTo>
                    <a:pt x="1038038" y="535761"/>
                  </a:lnTo>
                  <a:lnTo>
                    <a:pt x="1470768" y="53061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7" name="Freeform: Shape 556">
              <a:extLst>
                <a:ext uri="{FF2B5EF4-FFF2-40B4-BE49-F238E27FC236}">
                  <a16:creationId xmlns:a16="http://schemas.microsoft.com/office/drawing/2014/main" id="{5E8873E7-6C38-5A0A-8DE8-48301AD4FE0F}"/>
                </a:ext>
              </a:extLst>
            </p:cNvPr>
            <p:cNvSpPr/>
            <p:nvPr/>
          </p:nvSpPr>
          <p:spPr bwMode="auto">
            <a:xfrm>
              <a:off x="6449740" y="4499878"/>
              <a:ext cx="1872588" cy="1086977"/>
            </a:xfrm>
            <a:custGeom>
              <a:avLst/>
              <a:gdLst>
                <a:gd name="connsiteX0" fmla="*/ 0 w 1872588"/>
                <a:gd name="connsiteY0" fmla="*/ 0 h 1086977"/>
                <a:gd name="connsiteX1" fmla="*/ 484245 w 1872588"/>
                <a:gd name="connsiteY1" fmla="*/ 587277 h 1086977"/>
                <a:gd name="connsiteX2" fmla="*/ 721217 w 1872588"/>
                <a:gd name="connsiteY2" fmla="*/ 824248 h 1086977"/>
                <a:gd name="connsiteX3" fmla="*/ 1076674 w 1872588"/>
                <a:gd name="connsiteY3" fmla="*/ 831976 h 1086977"/>
                <a:gd name="connsiteX4" fmla="*/ 1437282 w 1872588"/>
                <a:gd name="connsiteY4" fmla="*/ 659399 h 1086977"/>
                <a:gd name="connsiteX5" fmla="*/ 1563495 w 1872588"/>
                <a:gd name="connsiteY5" fmla="*/ 659399 h 1086977"/>
                <a:gd name="connsiteX6" fmla="*/ 1872588 w 1872588"/>
                <a:gd name="connsiteY6" fmla="*/ 1086977 h 10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588" h="1086977">
                  <a:moveTo>
                    <a:pt x="0" y="0"/>
                  </a:moveTo>
                  <a:lnTo>
                    <a:pt x="484245" y="587277"/>
                  </a:lnTo>
                  <a:lnTo>
                    <a:pt x="721217" y="824248"/>
                  </a:lnTo>
                  <a:lnTo>
                    <a:pt x="1076674" y="831976"/>
                  </a:lnTo>
                  <a:lnTo>
                    <a:pt x="1437282" y="659399"/>
                  </a:lnTo>
                  <a:lnTo>
                    <a:pt x="1563495" y="659399"/>
                  </a:lnTo>
                  <a:lnTo>
                    <a:pt x="1872588" y="1086977"/>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8" name="Freeform: Shape 557">
              <a:extLst>
                <a:ext uri="{FF2B5EF4-FFF2-40B4-BE49-F238E27FC236}">
                  <a16:creationId xmlns:a16="http://schemas.microsoft.com/office/drawing/2014/main" id="{B59787E8-DEE4-9D23-CF48-6BE6D83F3B22}"/>
                </a:ext>
              </a:extLst>
            </p:cNvPr>
            <p:cNvSpPr/>
            <p:nvPr/>
          </p:nvSpPr>
          <p:spPr bwMode="auto">
            <a:xfrm>
              <a:off x="6444588" y="4484424"/>
              <a:ext cx="2995626" cy="1105007"/>
            </a:xfrm>
            <a:custGeom>
              <a:avLst/>
              <a:gdLst>
                <a:gd name="connsiteX0" fmla="*/ 0 w 2995626"/>
                <a:gd name="connsiteY0" fmla="*/ 0 h 1105007"/>
                <a:gd name="connsiteX1" fmla="*/ 360609 w 2995626"/>
                <a:gd name="connsiteY1" fmla="*/ 538337 h 1105007"/>
                <a:gd name="connsiteX2" fmla="*/ 718641 w 2995626"/>
                <a:gd name="connsiteY2" fmla="*/ 878339 h 1105007"/>
                <a:gd name="connsiteX3" fmla="*/ 1102432 w 2995626"/>
                <a:gd name="connsiteY3" fmla="*/ 994249 h 1105007"/>
                <a:gd name="connsiteX4" fmla="*/ 1864861 w 2995626"/>
                <a:gd name="connsiteY4" fmla="*/ 1025158 h 1105007"/>
                <a:gd name="connsiteX5" fmla="*/ 2217742 w 2995626"/>
                <a:gd name="connsiteY5" fmla="*/ 1025158 h 1105007"/>
                <a:gd name="connsiteX6" fmla="*/ 2593805 w 2995626"/>
                <a:gd name="connsiteY6" fmla="*/ 1040613 h 1105007"/>
                <a:gd name="connsiteX7" fmla="*/ 2995626 w 2995626"/>
                <a:gd name="connsiteY7" fmla="*/ 1105007 h 110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626" h="1105007">
                  <a:moveTo>
                    <a:pt x="0" y="0"/>
                  </a:moveTo>
                  <a:lnTo>
                    <a:pt x="360609" y="538337"/>
                  </a:lnTo>
                  <a:lnTo>
                    <a:pt x="718641" y="878339"/>
                  </a:lnTo>
                  <a:lnTo>
                    <a:pt x="1102432" y="994249"/>
                  </a:lnTo>
                  <a:lnTo>
                    <a:pt x="1864861" y="1025158"/>
                  </a:lnTo>
                  <a:lnTo>
                    <a:pt x="2217742" y="1025158"/>
                  </a:lnTo>
                  <a:lnTo>
                    <a:pt x="2593805" y="1040613"/>
                  </a:lnTo>
                  <a:lnTo>
                    <a:pt x="2995626" y="1105007"/>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9" name="Freeform: Shape 558">
              <a:extLst>
                <a:ext uri="{FF2B5EF4-FFF2-40B4-BE49-F238E27FC236}">
                  <a16:creationId xmlns:a16="http://schemas.microsoft.com/office/drawing/2014/main" id="{05084408-207E-EBB9-F3FF-B32E1FC5D59F}"/>
                </a:ext>
              </a:extLst>
            </p:cNvPr>
            <p:cNvSpPr/>
            <p:nvPr/>
          </p:nvSpPr>
          <p:spPr bwMode="auto">
            <a:xfrm>
              <a:off x="6442012" y="4489575"/>
              <a:ext cx="2570623" cy="1089553"/>
            </a:xfrm>
            <a:custGeom>
              <a:avLst/>
              <a:gdLst>
                <a:gd name="connsiteX0" fmla="*/ 0 w 2570623"/>
                <a:gd name="connsiteY0" fmla="*/ 0 h 1089553"/>
                <a:gd name="connsiteX1" fmla="*/ 365760 w 2570623"/>
                <a:gd name="connsiteY1" fmla="*/ 692884 h 1089553"/>
                <a:gd name="connsiteX2" fmla="*/ 710914 w 2570623"/>
                <a:gd name="connsiteY2" fmla="*/ 1089553 h 1089553"/>
                <a:gd name="connsiteX3" fmla="*/ 2570623 w 2570623"/>
                <a:gd name="connsiteY3" fmla="*/ 1089553 h 1089553"/>
              </a:gdLst>
              <a:ahLst/>
              <a:cxnLst>
                <a:cxn ang="0">
                  <a:pos x="connsiteX0" y="connsiteY0"/>
                </a:cxn>
                <a:cxn ang="0">
                  <a:pos x="connsiteX1" y="connsiteY1"/>
                </a:cxn>
                <a:cxn ang="0">
                  <a:pos x="connsiteX2" y="connsiteY2"/>
                </a:cxn>
                <a:cxn ang="0">
                  <a:pos x="connsiteX3" y="connsiteY3"/>
                </a:cxn>
              </a:cxnLst>
              <a:rect l="l" t="t" r="r" b="b"/>
              <a:pathLst>
                <a:path w="2570623" h="1089553">
                  <a:moveTo>
                    <a:pt x="0" y="0"/>
                  </a:moveTo>
                  <a:lnTo>
                    <a:pt x="365760" y="692884"/>
                  </a:lnTo>
                  <a:lnTo>
                    <a:pt x="710914" y="1089553"/>
                  </a:lnTo>
                  <a:lnTo>
                    <a:pt x="2570623" y="1089553"/>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0" name="Freeform: Shape 559">
              <a:extLst>
                <a:ext uri="{FF2B5EF4-FFF2-40B4-BE49-F238E27FC236}">
                  <a16:creationId xmlns:a16="http://schemas.microsoft.com/office/drawing/2014/main" id="{090B1AF5-A8EF-D002-4689-6823CC8E820A}"/>
                </a:ext>
              </a:extLst>
            </p:cNvPr>
            <p:cNvSpPr/>
            <p:nvPr/>
          </p:nvSpPr>
          <p:spPr bwMode="auto">
            <a:xfrm>
              <a:off x="6442012" y="4486999"/>
              <a:ext cx="1107583" cy="705763"/>
            </a:xfrm>
            <a:custGeom>
              <a:avLst/>
              <a:gdLst>
                <a:gd name="connsiteX0" fmla="*/ 0 w 1107583"/>
                <a:gd name="connsiteY0" fmla="*/ 0 h 705763"/>
                <a:gd name="connsiteX1" fmla="*/ 404397 w 1107583"/>
                <a:gd name="connsiteY1" fmla="*/ 669702 h 705763"/>
                <a:gd name="connsiteX2" fmla="*/ 746975 w 1107583"/>
                <a:gd name="connsiteY2" fmla="*/ 672278 h 705763"/>
                <a:gd name="connsiteX3" fmla="*/ 821673 w 1107583"/>
                <a:gd name="connsiteY3" fmla="*/ 705763 h 705763"/>
                <a:gd name="connsiteX4" fmla="*/ 1107583 w 1107583"/>
                <a:gd name="connsiteY4" fmla="*/ 641368 h 705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583" h="705763">
                  <a:moveTo>
                    <a:pt x="0" y="0"/>
                  </a:moveTo>
                  <a:lnTo>
                    <a:pt x="404397" y="669702"/>
                  </a:lnTo>
                  <a:lnTo>
                    <a:pt x="746975" y="672278"/>
                  </a:lnTo>
                  <a:lnTo>
                    <a:pt x="821673" y="705763"/>
                  </a:lnTo>
                  <a:lnTo>
                    <a:pt x="1107583" y="641368"/>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1" name="Freeform: Shape 560">
              <a:extLst>
                <a:ext uri="{FF2B5EF4-FFF2-40B4-BE49-F238E27FC236}">
                  <a16:creationId xmlns:a16="http://schemas.microsoft.com/office/drawing/2014/main" id="{1C627C64-3F46-5189-A40E-5A5A57F63E3F}"/>
                </a:ext>
              </a:extLst>
            </p:cNvPr>
            <p:cNvSpPr/>
            <p:nvPr/>
          </p:nvSpPr>
          <p:spPr bwMode="auto">
            <a:xfrm>
              <a:off x="6812924" y="5185034"/>
              <a:ext cx="3724570" cy="391518"/>
            </a:xfrm>
            <a:custGeom>
              <a:avLst/>
              <a:gdLst>
                <a:gd name="connsiteX0" fmla="*/ 0 w 3724570"/>
                <a:gd name="connsiteY0" fmla="*/ 0 h 391518"/>
                <a:gd name="connsiteX1" fmla="*/ 613034 w 3724570"/>
                <a:gd name="connsiteY1" fmla="*/ 66971 h 391518"/>
                <a:gd name="connsiteX2" fmla="*/ 2251227 w 3724570"/>
                <a:gd name="connsiteY2" fmla="*/ 54092 h 391518"/>
                <a:gd name="connsiteX3" fmla="*/ 2632442 w 3724570"/>
                <a:gd name="connsiteY3" fmla="*/ 38637 h 391518"/>
                <a:gd name="connsiteX4" fmla="*/ 3039414 w 3724570"/>
                <a:gd name="connsiteY4" fmla="*/ 74698 h 391518"/>
                <a:gd name="connsiteX5" fmla="*/ 3379416 w 3724570"/>
                <a:gd name="connsiteY5" fmla="*/ 172577 h 391518"/>
                <a:gd name="connsiteX6" fmla="*/ 3724570 w 3724570"/>
                <a:gd name="connsiteY6" fmla="*/ 391518 h 39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4570" h="391518">
                  <a:moveTo>
                    <a:pt x="0" y="0"/>
                  </a:moveTo>
                  <a:lnTo>
                    <a:pt x="613034" y="66971"/>
                  </a:lnTo>
                  <a:lnTo>
                    <a:pt x="2251227" y="54092"/>
                  </a:lnTo>
                  <a:lnTo>
                    <a:pt x="2632442" y="38637"/>
                  </a:lnTo>
                  <a:lnTo>
                    <a:pt x="3039414" y="74698"/>
                  </a:lnTo>
                  <a:lnTo>
                    <a:pt x="3379416" y="172577"/>
                  </a:lnTo>
                  <a:lnTo>
                    <a:pt x="3724570" y="391518"/>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2" name="Freeform: Shape 561">
              <a:extLst>
                <a:ext uri="{FF2B5EF4-FFF2-40B4-BE49-F238E27FC236}">
                  <a16:creationId xmlns:a16="http://schemas.microsoft.com/office/drawing/2014/main" id="{6C26D115-7398-ED3B-FC0E-CF95506FFB87}"/>
                </a:ext>
              </a:extLst>
            </p:cNvPr>
            <p:cNvSpPr/>
            <p:nvPr/>
          </p:nvSpPr>
          <p:spPr bwMode="auto">
            <a:xfrm>
              <a:off x="6908228" y="5107761"/>
              <a:ext cx="2145620" cy="139092"/>
            </a:xfrm>
            <a:custGeom>
              <a:avLst/>
              <a:gdLst>
                <a:gd name="connsiteX0" fmla="*/ 0 w 2145620"/>
                <a:gd name="connsiteY0" fmla="*/ 0 h 139092"/>
                <a:gd name="connsiteX1" fmla="*/ 401820 w 2145620"/>
                <a:gd name="connsiteY1" fmla="*/ 10303 h 139092"/>
                <a:gd name="connsiteX2" fmla="*/ 713489 w 2145620"/>
                <a:gd name="connsiteY2" fmla="*/ 64394 h 139092"/>
                <a:gd name="connsiteX3" fmla="*/ 1092128 w 2145620"/>
                <a:gd name="connsiteY3" fmla="*/ 85001 h 139092"/>
                <a:gd name="connsiteX4" fmla="*/ 1519707 w 2145620"/>
                <a:gd name="connsiteY4" fmla="*/ 0 h 139092"/>
                <a:gd name="connsiteX5" fmla="*/ 1810769 w 2145620"/>
                <a:gd name="connsiteY5" fmla="*/ 82425 h 139092"/>
                <a:gd name="connsiteX6" fmla="*/ 2122438 w 2145620"/>
                <a:gd name="connsiteY6" fmla="*/ 126213 h 139092"/>
                <a:gd name="connsiteX7" fmla="*/ 2125014 w 2145620"/>
                <a:gd name="connsiteY7" fmla="*/ 126213 h 139092"/>
                <a:gd name="connsiteX8" fmla="*/ 2145620 w 2145620"/>
                <a:gd name="connsiteY8" fmla="*/ 139092 h 13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5620" h="139092">
                  <a:moveTo>
                    <a:pt x="0" y="0"/>
                  </a:moveTo>
                  <a:lnTo>
                    <a:pt x="401820" y="10303"/>
                  </a:lnTo>
                  <a:lnTo>
                    <a:pt x="713489" y="64394"/>
                  </a:lnTo>
                  <a:lnTo>
                    <a:pt x="1092128" y="85001"/>
                  </a:lnTo>
                  <a:lnTo>
                    <a:pt x="1519707" y="0"/>
                  </a:lnTo>
                  <a:lnTo>
                    <a:pt x="1810769" y="82425"/>
                  </a:lnTo>
                  <a:lnTo>
                    <a:pt x="2122438" y="126213"/>
                  </a:lnTo>
                  <a:lnTo>
                    <a:pt x="2125014" y="126213"/>
                  </a:lnTo>
                  <a:lnTo>
                    <a:pt x="2145620" y="139092"/>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3" name="Freeform: Shape 562">
              <a:extLst>
                <a:ext uri="{FF2B5EF4-FFF2-40B4-BE49-F238E27FC236}">
                  <a16:creationId xmlns:a16="http://schemas.microsoft.com/office/drawing/2014/main" id="{6E9B482D-F570-5CA2-C5B1-E50136838CDB}"/>
                </a:ext>
              </a:extLst>
            </p:cNvPr>
            <p:cNvSpPr/>
            <p:nvPr/>
          </p:nvSpPr>
          <p:spPr bwMode="auto">
            <a:xfrm>
              <a:off x="6939137" y="5100034"/>
              <a:ext cx="965915" cy="445609"/>
            </a:xfrm>
            <a:custGeom>
              <a:avLst/>
              <a:gdLst>
                <a:gd name="connsiteX0" fmla="*/ 0 w 965915"/>
                <a:gd name="connsiteY0" fmla="*/ 0 h 445609"/>
                <a:gd name="connsiteX1" fmla="*/ 365760 w 965915"/>
                <a:gd name="connsiteY1" fmla="*/ 128789 h 445609"/>
                <a:gd name="connsiteX2" fmla="*/ 613034 w 965915"/>
                <a:gd name="connsiteY2" fmla="*/ 270456 h 445609"/>
                <a:gd name="connsiteX3" fmla="*/ 965915 w 965915"/>
                <a:gd name="connsiteY3" fmla="*/ 445609 h 445609"/>
              </a:gdLst>
              <a:ahLst/>
              <a:cxnLst>
                <a:cxn ang="0">
                  <a:pos x="connsiteX0" y="connsiteY0"/>
                </a:cxn>
                <a:cxn ang="0">
                  <a:pos x="connsiteX1" y="connsiteY1"/>
                </a:cxn>
                <a:cxn ang="0">
                  <a:pos x="connsiteX2" y="connsiteY2"/>
                </a:cxn>
                <a:cxn ang="0">
                  <a:pos x="connsiteX3" y="connsiteY3"/>
                </a:cxn>
              </a:cxnLst>
              <a:rect l="l" t="t" r="r" b="b"/>
              <a:pathLst>
                <a:path w="965915" h="445609">
                  <a:moveTo>
                    <a:pt x="0" y="0"/>
                  </a:moveTo>
                  <a:lnTo>
                    <a:pt x="365760" y="128789"/>
                  </a:lnTo>
                  <a:lnTo>
                    <a:pt x="613034" y="270456"/>
                  </a:lnTo>
                  <a:lnTo>
                    <a:pt x="965915" y="445609"/>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4" name="Freeform: Shape 563">
              <a:extLst>
                <a:ext uri="{FF2B5EF4-FFF2-40B4-BE49-F238E27FC236}">
                  <a16:creationId xmlns:a16="http://schemas.microsoft.com/office/drawing/2014/main" id="{67909651-7334-670F-4DEC-F1FCC68DA0C3}"/>
                </a:ext>
              </a:extLst>
            </p:cNvPr>
            <p:cNvSpPr/>
            <p:nvPr/>
          </p:nvSpPr>
          <p:spPr bwMode="auto">
            <a:xfrm>
              <a:off x="7245654" y="5252005"/>
              <a:ext cx="1800467" cy="30909"/>
            </a:xfrm>
            <a:custGeom>
              <a:avLst/>
              <a:gdLst>
                <a:gd name="connsiteX0" fmla="*/ 0 w 1800467"/>
                <a:gd name="connsiteY0" fmla="*/ 0 h 30909"/>
                <a:gd name="connsiteX1" fmla="*/ 584701 w 1800467"/>
                <a:gd name="connsiteY1" fmla="*/ 25757 h 30909"/>
                <a:gd name="connsiteX2" fmla="*/ 1390918 w 1800467"/>
                <a:gd name="connsiteY2" fmla="*/ 28333 h 30909"/>
                <a:gd name="connsiteX3" fmla="*/ 1800467 w 1800467"/>
                <a:gd name="connsiteY3" fmla="*/ 30909 h 30909"/>
              </a:gdLst>
              <a:ahLst/>
              <a:cxnLst>
                <a:cxn ang="0">
                  <a:pos x="connsiteX0" y="connsiteY0"/>
                </a:cxn>
                <a:cxn ang="0">
                  <a:pos x="connsiteX1" y="connsiteY1"/>
                </a:cxn>
                <a:cxn ang="0">
                  <a:pos x="connsiteX2" y="connsiteY2"/>
                </a:cxn>
                <a:cxn ang="0">
                  <a:pos x="connsiteX3" y="connsiteY3"/>
                </a:cxn>
              </a:cxnLst>
              <a:rect l="l" t="t" r="r" b="b"/>
              <a:pathLst>
                <a:path w="1800467" h="30909">
                  <a:moveTo>
                    <a:pt x="0" y="0"/>
                  </a:moveTo>
                  <a:lnTo>
                    <a:pt x="584701" y="25757"/>
                  </a:lnTo>
                  <a:lnTo>
                    <a:pt x="1390918" y="28333"/>
                  </a:lnTo>
                  <a:lnTo>
                    <a:pt x="1800467" y="30909"/>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5" name="Freeform: Shape 564">
              <a:extLst>
                <a:ext uri="{FF2B5EF4-FFF2-40B4-BE49-F238E27FC236}">
                  <a16:creationId xmlns:a16="http://schemas.microsoft.com/office/drawing/2014/main" id="{EF6C7FB4-7249-D113-6B58-77F916051878}"/>
                </a:ext>
              </a:extLst>
            </p:cNvPr>
            <p:cNvSpPr/>
            <p:nvPr/>
          </p:nvSpPr>
          <p:spPr bwMode="auto">
            <a:xfrm>
              <a:off x="7183835" y="5215944"/>
              <a:ext cx="1506829" cy="162273"/>
            </a:xfrm>
            <a:custGeom>
              <a:avLst/>
              <a:gdLst>
                <a:gd name="connsiteX0" fmla="*/ 0 w 1506829"/>
                <a:gd name="connsiteY0" fmla="*/ 103031 h 162273"/>
                <a:gd name="connsiteX1" fmla="*/ 175153 w 1506829"/>
                <a:gd name="connsiteY1" fmla="*/ 146819 h 162273"/>
                <a:gd name="connsiteX2" fmla="*/ 669702 w 1506829"/>
                <a:gd name="connsiteY2" fmla="*/ 162273 h 162273"/>
                <a:gd name="connsiteX3" fmla="*/ 1143644 w 1506829"/>
                <a:gd name="connsiteY3" fmla="*/ 131364 h 162273"/>
                <a:gd name="connsiteX4" fmla="*/ 1506829 w 1506829"/>
                <a:gd name="connsiteY4" fmla="*/ 0 h 162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6829" h="162273">
                  <a:moveTo>
                    <a:pt x="0" y="103031"/>
                  </a:moveTo>
                  <a:lnTo>
                    <a:pt x="175153" y="146819"/>
                  </a:lnTo>
                  <a:lnTo>
                    <a:pt x="669702" y="162273"/>
                  </a:lnTo>
                  <a:lnTo>
                    <a:pt x="1143644" y="131364"/>
                  </a:lnTo>
                  <a:lnTo>
                    <a:pt x="1506829"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6" name="Freeform: Shape 565">
              <a:extLst>
                <a:ext uri="{FF2B5EF4-FFF2-40B4-BE49-F238E27FC236}">
                  <a16:creationId xmlns:a16="http://schemas.microsoft.com/office/drawing/2014/main" id="{EE483214-ACC7-75E8-3590-D89F605F590D}"/>
                </a:ext>
              </a:extLst>
            </p:cNvPr>
            <p:cNvSpPr/>
            <p:nvPr/>
          </p:nvSpPr>
          <p:spPr bwMode="auto">
            <a:xfrm>
              <a:off x="7209593" y="5272611"/>
              <a:ext cx="649095" cy="113334"/>
            </a:xfrm>
            <a:custGeom>
              <a:avLst/>
              <a:gdLst>
                <a:gd name="connsiteX0" fmla="*/ 0 w 649095"/>
                <a:gd name="connsiteY0" fmla="*/ 113334 h 113334"/>
                <a:gd name="connsiteX1" fmla="*/ 167426 w 649095"/>
                <a:gd name="connsiteY1" fmla="*/ 82424 h 113334"/>
                <a:gd name="connsiteX2" fmla="*/ 386366 w 649095"/>
                <a:gd name="connsiteY2" fmla="*/ 90152 h 113334"/>
                <a:gd name="connsiteX3" fmla="*/ 649095 w 649095"/>
                <a:gd name="connsiteY3" fmla="*/ 0 h 113334"/>
              </a:gdLst>
              <a:ahLst/>
              <a:cxnLst>
                <a:cxn ang="0">
                  <a:pos x="connsiteX0" y="connsiteY0"/>
                </a:cxn>
                <a:cxn ang="0">
                  <a:pos x="connsiteX1" y="connsiteY1"/>
                </a:cxn>
                <a:cxn ang="0">
                  <a:pos x="connsiteX2" y="connsiteY2"/>
                </a:cxn>
                <a:cxn ang="0">
                  <a:pos x="connsiteX3" y="connsiteY3"/>
                </a:cxn>
              </a:cxnLst>
              <a:rect l="l" t="t" r="r" b="b"/>
              <a:pathLst>
                <a:path w="649095" h="113334">
                  <a:moveTo>
                    <a:pt x="0" y="113334"/>
                  </a:moveTo>
                  <a:lnTo>
                    <a:pt x="167426" y="82424"/>
                  </a:lnTo>
                  <a:lnTo>
                    <a:pt x="386366" y="90152"/>
                  </a:lnTo>
                  <a:lnTo>
                    <a:pt x="649095"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7" name="Freeform: Shape 566">
              <a:extLst>
                <a:ext uri="{FF2B5EF4-FFF2-40B4-BE49-F238E27FC236}">
                  <a16:creationId xmlns:a16="http://schemas.microsoft.com/office/drawing/2014/main" id="{B243A302-CAE0-34DA-5911-85901B434A93}"/>
                </a:ext>
              </a:extLst>
            </p:cNvPr>
            <p:cNvSpPr/>
            <p:nvPr/>
          </p:nvSpPr>
          <p:spPr bwMode="auto">
            <a:xfrm>
              <a:off x="7619141" y="4729122"/>
              <a:ext cx="1499101" cy="200911"/>
            </a:xfrm>
            <a:custGeom>
              <a:avLst/>
              <a:gdLst>
                <a:gd name="connsiteX0" fmla="*/ 0 w 1499101"/>
                <a:gd name="connsiteY0" fmla="*/ 0 h 200911"/>
                <a:gd name="connsiteX1" fmla="*/ 543489 w 1499101"/>
                <a:gd name="connsiteY1" fmla="*/ 108183 h 200911"/>
                <a:gd name="connsiteX2" fmla="*/ 615611 w 1499101"/>
                <a:gd name="connsiteY2" fmla="*/ 123637 h 200911"/>
                <a:gd name="connsiteX3" fmla="*/ 754702 w 1499101"/>
                <a:gd name="connsiteY3" fmla="*/ 126213 h 200911"/>
                <a:gd name="connsiteX4" fmla="*/ 1179705 w 1499101"/>
                <a:gd name="connsiteY4" fmla="*/ 85001 h 200911"/>
                <a:gd name="connsiteX5" fmla="*/ 1499101 w 1499101"/>
                <a:gd name="connsiteY5" fmla="*/ 200911 h 2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9101" h="200911">
                  <a:moveTo>
                    <a:pt x="0" y="0"/>
                  </a:moveTo>
                  <a:lnTo>
                    <a:pt x="543489" y="108183"/>
                  </a:lnTo>
                  <a:lnTo>
                    <a:pt x="615611" y="123637"/>
                  </a:lnTo>
                  <a:lnTo>
                    <a:pt x="754702" y="126213"/>
                  </a:lnTo>
                  <a:lnTo>
                    <a:pt x="1179705" y="85001"/>
                  </a:lnTo>
                  <a:lnTo>
                    <a:pt x="1499101" y="200911"/>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8" name="Freeform: Shape 567">
              <a:extLst>
                <a:ext uri="{FF2B5EF4-FFF2-40B4-BE49-F238E27FC236}">
                  <a16:creationId xmlns:a16="http://schemas.microsoft.com/office/drawing/2014/main" id="{477FE786-D5EF-9EFB-1452-EC7CD0F86AFB}"/>
                </a:ext>
              </a:extLst>
            </p:cNvPr>
            <p:cNvSpPr/>
            <p:nvPr/>
          </p:nvSpPr>
          <p:spPr bwMode="auto">
            <a:xfrm>
              <a:off x="7003531" y="4852759"/>
              <a:ext cx="1128190" cy="188032"/>
            </a:xfrm>
            <a:custGeom>
              <a:avLst/>
              <a:gdLst>
                <a:gd name="connsiteX0" fmla="*/ 0 w 1128190"/>
                <a:gd name="connsiteY0" fmla="*/ 0 h 188032"/>
                <a:gd name="connsiteX1" fmla="*/ 378639 w 1128190"/>
                <a:gd name="connsiteY1" fmla="*/ 157123 h 188032"/>
                <a:gd name="connsiteX2" fmla="*/ 566671 w 1128190"/>
                <a:gd name="connsiteY2" fmla="*/ 157123 h 188032"/>
                <a:gd name="connsiteX3" fmla="*/ 927279 w 1128190"/>
                <a:gd name="connsiteY3" fmla="*/ 188032 h 188032"/>
                <a:gd name="connsiteX4" fmla="*/ 1128190 w 1128190"/>
                <a:gd name="connsiteY4" fmla="*/ 175153 h 188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190" h="188032">
                  <a:moveTo>
                    <a:pt x="0" y="0"/>
                  </a:moveTo>
                  <a:lnTo>
                    <a:pt x="378639" y="157123"/>
                  </a:lnTo>
                  <a:lnTo>
                    <a:pt x="566671" y="157123"/>
                  </a:lnTo>
                  <a:lnTo>
                    <a:pt x="927279" y="188032"/>
                  </a:lnTo>
                  <a:lnTo>
                    <a:pt x="1128190" y="175153"/>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69" name="Freeform: Shape 568">
              <a:extLst>
                <a:ext uri="{FF2B5EF4-FFF2-40B4-BE49-F238E27FC236}">
                  <a16:creationId xmlns:a16="http://schemas.microsoft.com/office/drawing/2014/main" id="{C00651A1-DC23-0C4E-0ADD-DD5B36C48116}"/>
                </a:ext>
              </a:extLst>
            </p:cNvPr>
            <p:cNvSpPr/>
            <p:nvPr/>
          </p:nvSpPr>
          <p:spPr bwMode="auto">
            <a:xfrm>
              <a:off x="7088532" y="5089731"/>
              <a:ext cx="427578" cy="273032"/>
            </a:xfrm>
            <a:custGeom>
              <a:avLst/>
              <a:gdLst>
                <a:gd name="connsiteX0" fmla="*/ 0 w 427578"/>
                <a:gd name="connsiteY0" fmla="*/ 0 h 273032"/>
                <a:gd name="connsiteX1" fmla="*/ 206062 w 427578"/>
                <a:gd name="connsiteY1" fmla="*/ 15454 h 273032"/>
                <a:gd name="connsiteX2" fmla="*/ 427578 w 427578"/>
                <a:gd name="connsiteY2" fmla="*/ 273032 h 273032"/>
              </a:gdLst>
              <a:ahLst/>
              <a:cxnLst>
                <a:cxn ang="0">
                  <a:pos x="connsiteX0" y="connsiteY0"/>
                </a:cxn>
                <a:cxn ang="0">
                  <a:pos x="connsiteX1" y="connsiteY1"/>
                </a:cxn>
                <a:cxn ang="0">
                  <a:pos x="connsiteX2" y="connsiteY2"/>
                </a:cxn>
              </a:cxnLst>
              <a:rect l="l" t="t" r="r" b="b"/>
              <a:pathLst>
                <a:path w="427578" h="273032">
                  <a:moveTo>
                    <a:pt x="0" y="0"/>
                  </a:moveTo>
                  <a:lnTo>
                    <a:pt x="206062" y="15454"/>
                  </a:lnTo>
                  <a:lnTo>
                    <a:pt x="427578" y="273032"/>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0" name="Freeform: Shape 569">
              <a:extLst>
                <a:ext uri="{FF2B5EF4-FFF2-40B4-BE49-F238E27FC236}">
                  <a16:creationId xmlns:a16="http://schemas.microsoft.com/office/drawing/2014/main" id="{718F9CC8-8635-EC4F-4395-3A15A0F7CD61}"/>
                </a:ext>
              </a:extLst>
            </p:cNvPr>
            <p:cNvSpPr/>
            <p:nvPr/>
          </p:nvSpPr>
          <p:spPr bwMode="auto">
            <a:xfrm>
              <a:off x="8100811" y="5079428"/>
              <a:ext cx="1414101" cy="157122"/>
            </a:xfrm>
            <a:custGeom>
              <a:avLst/>
              <a:gdLst>
                <a:gd name="connsiteX0" fmla="*/ 0 w 1414101"/>
                <a:gd name="connsiteY0" fmla="*/ 103031 h 157122"/>
                <a:gd name="connsiteX1" fmla="*/ 316821 w 1414101"/>
                <a:gd name="connsiteY1" fmla="*/ 157122 h 157122"/>
                <a:gd name="connsiteX2" fmla="*/ 543489 w 1414101"/>
                <a:gd name="connsiteY2" fmla="*/ 95303 h 157122"/>
                <a:gd name="connsiteX3" fmla="*/ 919552 w 1414101"/>
                <a:gd name="connsiteY3" fmla="*/ 72121 h 157122"/>
                <a:gd name="connsiteX4" fmla="*/ 1414101 w 1414101"/>
                <a:gd name="connsiteY4" fmla="*/ 0 h 157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101" h="157122">
                  <a:moveTo>
                    <a:pt x="0" y="103031"/>
                  </a:moveTo>
                  <a:lnTo>
                    <a:pt x="316821" y="157122"/>
                  </a:lnTo>
                  <a:lnTo>
                    <a:pt x="543489" y="95303"/>
                  </a:lnTo>
                  <a:lnTo>
                    <a:pt x="919552" y="72121"/>
                  </a:lnTo>
                  <a:lnTo>
                    <a:pt x="1414101"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1" name="Freeform: Shape 570">
              <a:extLst>
                <a:ext uri="{FF2B5EF4-FFF2-40B4-BE49-F238E27FC236}">
                  <a16:creationId xmlns:a16="http://schemas.microsoft.com/office/drawing/2014/main" id="{EE68854E-7B4E-1DEB-150A-0718AFDC1519}"/>
                </a:ext>
              </a:extLst>
            </p:cNvPr>
            <p:cNvSpPr/>
            <p:nvPr/>
          </p:nvSpPr>
          <p:spPr bwMode="auto">
            <a:xfrm>
              <a:off x="8337783" y="5102610"/>
              <a:ext cx="316820" cy="85000"/>
            </a:xfrm>
            <a:custGeom>
              <a:avLst/>
              <a:gdLst>
                <a:gd name="connsiteX0" fmla="*/ 0 w 316820"/>
                <a:gd name="connsiteY0" fmla="*/ 85000 h 85000"/>
                <a:gd name="connsiteX1" fmla="*/ 316820 w 316820"/>
                <a:gd name="connsiteY1" fmla="*/ 0 h 85000"/>
              </a:gdLst>
              <a:ahLst/>
              <a:cxnLst>
                <a:cxn ang="0">
                  <a:pos x="connsiteX0" y="connsiteY0"/>
                </a:cxn>
                <a:cxn ang="0">
                  <a:pos x="connsiteX1" y="connsiteY1"/>
                </a:cxn>
              </a:cxnLst>
              <a:rect l="l" t="t" r="r" b="b"/>
              <a:pathLst>
                <a:path w="316820" h="85000">
                  <a:moveTo>
                    <a:pt x="0" y="85000"/>
                  </a:moveTo>
                  <a:lnTo>
                    <a:pt x="316820"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2" name="Freeform: Shape 571">
              <a:extLst>
                <a:ext uri="{FF2B5EF4-FFF2-40B4-BE49-F238E27FC236}">
                  <a16:creationId xmlns:a16="http://schemas.microsoft.com/office/drawing/2014/main" id="{C5EF444C-3E84-D268-69C2-CF69BEB37691}"/>
                </a:ext>
              </a:extLst>
            </p:cNvPr>
            <p:cNvSpPr/>
            <p:nvPr/>
          </p:nvSpPr>
          <p:spPr bwMode="auto">
            <a:xfrm>
              <a:off x="7961719" y="4785789"/>
              <a:ext cx="734096" cy="149395"/>
            </a:xfrm>
            <a:custGeom>
              <a:avLst/>
              <a:gdLst>
                <a:gd name="connsiteX0" fmla="*/ 0 w 734096"/>
                <a:gd name="connsiteY0" fmla="*/ 149395 h 149395"/>
                <a:gd name="connsiteX1" fmla="*/ 293639 w 734096"/>
                <a:gd name="connsiteY1" fmla="*/ 38637 h 149395"/>
                <a:gd name="connsiteX2" fmla="*/ 399246 w 734096"/>
                <a:gd name="connsiteY2" fmla="*/ 64395 h 149395"/>
                <a:gd name="connsiteX3" fmla="*/ 734096 w 734096"/>
                <a:gd name="connsiteY3" fmla="*/ 0 h 149395"/>
              </a:gdLst>
              <a:ahLst/>
              <a:cxnLst>
                <a:cxn ang="0">
                  <a:pos x="connsiteX0" y="connsiteY0"/>
                </a:cxn>
                <a:cxn ang="0">
                  <a:pos x="connsiteX1" y="connsiteY1"/>
                </a:cxn>
                <a:cxn ang="0">
                  <a:pos x="connsiteX2" y="connsiteY2"/>
                </a:cxn>
                <a:cxn ang="0">
                  <a:pos x="connsiteX3" y="connsiteY3"/>
                </a:cxn>
              </a:cxnLst>
              <a:rect l="l" t="t" r="r" b="b"/>
              <a:pathLst>
                <a:path w="734096" h="149395">
                  <a:moveTo>
                    <a:pt x="0" y="149395"/>
                  </a:moveTo>
                  <a:lnTo>
                    <a:pt x="293639" y="38637"/>
                  </a:lnTo>
                  <a:lnTo>
                    <a:pt x="399246" y="64395"/>
                  </a:lnTo>
                  <a:lnTo>
                    <a:pt x="734096" y="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3" name="Freeform: Shape 572">
              <a:extLst>
                <a:ext uri="{FF2B5EF4-FFF2-40B4-BE49-F238E27FC236}">
                  <a16:creationId xmlns:a16="http://schemas.microsoft.com/office/drawing/2014/main" id="{CF477423-8BDE-D986-7628-9593E481A8C6}"/>
                </a:ext>
              </a:extLst>
            </p:cNvPr>
            <p:cNvSpPr/>
            <p:nvPr/>
          </p:nvSpPr>
          <p:spPr bwMode="auto">
            <a:xfrm>
              <a:off x="9450517" y="5136095"/>
              <a:ext cx="1110159" cy="115910"/>
            </a:xfrm>
            <a:custGeom>
              <a:avLst/>
              <a:gdLst>
                <a:gd name="connsiteX0" fmla="*/ 0 w 1110159"/>
                <a:gd name="connsiteY0" fmla="*/ 0 h 115910"/>
                <a:gd name="connsiteX1" fmla="*/ 468791 w 1110159"/>
                <a:gd name="connsiteY1" fmla="*/ 51515 h 115910"/>
                <a:gd name="connsiteX2" fmla="*/ 754702 w 1110159"/>
                <a:gd name="connsiteY2" fmla="*/ 105606 h 115910"/>
                <a:gd name="connsiteX3" fmla="*/ 1110159 w 1110159"/>
                <a:gd name="connsiteY3" fmla="*/ 115910 h 115910"/>
              </a:gdLst>
              <a:ahLst/>
              <a:cxnLst>
                <a:cxn ang="0">
                  <a:pos x="connsiteX0" y="connsiteY0"/>
                </a:cxn>
                <a:cxn ang="0">
                  <a:pos x="connsiteX1" y="connsiteY1"/>
                </a:cxn>
                <a:cxn ang="0">
                  <a:pos x="connsiteX2" y="connsiteY2"/>
                </a:cxn>
                <a:cxn ang="0">
                  <a:pos x="connsiteX3" y="connsiteY3"/>
                </a:cxn>
              </a:cxnLst>
              <a:rect l="l" t="t" r="r" b="b"/>
              <a:pathLst>
                <a:path w="1110159" h="115910">
                  <a:moveTo>
                    <a:pt x="0" y="0"/>
                  </a:moveTo>
                  <a:lnTo>
                    <a:pt x="468791" y="51515"/>
                  </a:lnTo>
                  <a:lnTo>
                    <a:pt x="754702" y="105606"/>
                  </a:lnTo>
                  <a:lnTo>
                    <a:pt x="1110159" y="115910"/>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4" name="Freeform: Shape 573">
              <a:extLst>
                <a:ext uri="{FF2B5EF4-FFF2-40B4-BE49-F238E27FC236}">
                  <a16:creationId xmlns:a16="http://schemas.microsoft.com/office/drawing/2014/main" id="{AAB1559D-B036-1283-88C8-0DBB13D9EAF2}"/>
                </a:ext>
              </a:extLst>
            </p:cNvPr>
            <p:cNvSpPr/>
            <p:nvPr/>
          </p:nvSpPr>
          <p:spPr bwMode="auto">
            <a:xfrm>
              <a:off x="9411881" y="5257156"/>
              <a:ext cx="1249250" cy="12879"/>
            </a:xfrm>
            <a:custGeom>
              <a:avLst/>
              <a:gdLst>
                <a:gd name="connsiteX0" fmla="*/ 0 w 1249250"/>
                <a:gd name="connsiteY0" fmla="*/ 0 h 12879"/>
                <a:gd name="connsiteX1" fmla="*/ 494548 w 1249250"/>
                <a:gd name="connsiteY1" fmla="*/ 0 h 12879"/>
                <a:gd name="connsiteX2" fmla="*/ 1249250 w 1249250"/>
                <a:gd name="connsiteY2" fmla="*/ 12879 h 12879"/>
              </a:gdLst>
              <a:ahLst/>
              <a:cxnLst>
                <a:cxn ang="0">
                  <a:pos x="connsiteX0" y="connsiteY0"/>
                </a:cxn>
                <a:cxn ang="0">
                  <a:pos x="connsiteX1" y="connsiteY1"/>
                </a:cxn>
                <a:cxn ang="0">
                  <a:pos x="connsiteX2" y="connsiteY2"/>
                </a:cxn>
              </a:cxnLst>
              <a:rect l="l" t="t" r="r" b="b"/>
              <a:pathLst>
                <a:path w="1249250" h="12879">
                  <a:moveTo>
                    <a:pt x="0" y="0"/>
                  </a:moveTo>
                  <a:lnTo>
                    <a:pt x="494548" y="0"/>
                  </a:lnTo>
                  <a:lnTo>
                    <a:pt x="1249250" y="12879"/>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75" name="Freeform: Shape 574">
              <a:extLst>
                <a:ext uri="{FF2B5EF4-FFF2-40B4-BE49-F238E27FC236}">
                  <a16:creationId xmlns:a16="http://schemas.microsoft.com/office/drawing/2014/main" id="{3297C42D-A384-8A63-D2AE-03828F1E3C1D}"/>
                </a:ext>
              </a:extLst>
            </p:cNvPr>
            <p:cNvSpPr/>
            <p:nvPr/>
          </p:nvSpPr>
          <p:spPr bwMode="auto">
            <a:xfrm>
              <a:off x="7279139" y="4904275"/>
              <a:ext cx="734096" cy="273032"/>
            </a:xfrm>
            <a:custGeom>
              <a:avLst/>
              <a:gdLst>
                <a:gd name="connsiteX0" fmla="*/ 0 w 734096"/>
                <a:gd name="connsiteY0" fmla="*/ 69546 h 273032"/>
                <a:gd name="connsiteX1" fmla="*/ 239547 w 734096"/>
                <a:gd name="connsiteY1" fmla="*/ 0 h 273032"/>
                <a:gd name="connsiteX2" fmla="*/ 664550 w 734096"/>
                <a:gd name="connsiteY2" fmla="*/ 170001 h 273032"/>
                <a:gd name="connsiteX3" fmla="*/ 734096 w 734096"/>
                <a:gd name="connsiteY3" fmla="*/ 273032 h 273032"/>
              </a:gdLst>
              <a:ahLst/>
              <a:cxnLst>
                <a:cxn ang="0">
                  <a:pos x="connsiteX0" y="connsiteY0"/>
                </a:cxn>
                <a:cxn ang="0">
                  <a:pos x="connsiteX1" y="connsiteY1"/>
                </a:cxn>
                <a:cxn ang="0">
                  <a:pos x="connsiteX2" y="connsiteY2"/>
                </a:cxn>
                <a:cxn ang="0">
                  <a:pos x="connsiteX3" y="connsiteY3"/>
                </a:cxn>
              </a:cxnLst>
              <a:rect l="l" t="t" r="r" b="b"/>
              <a:pathLst>
                <a:path w="734096" h="273032">
                  <a:moveTo>
                    <a:pt x="0" y="69546"/>
                  </a:moveTo>
                  <a:lnTo>
                    <a:pt x="239547" y="0"/>
                  </a:lnTo>
                  <a:lnTo>
                    <a:pt x="664550" y="170001"/>
                  </a:lnTo>
                  <a:lnTo>
                    <a:pt x="734096" y="273032"/>
                  </a:lnTo>
                </a:path>
              </a:pathLst>
            </a:custGeom>
            <a:noFill/>
            <a:ln w="19050">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5" name="Group 4">
            <a:extLst>
              <a:ext uri="{FF2B5EF4-FFF2-40B4-BE49-F238E27FC236}">
                <a16:creationId xmlns:a16="http://schemas.microsoft.com/office/drawing/2014/main" id="{6A01A06C-D85D-AC13-710E-D17BC21604E6}"/>
              </a:ext>
            </a:extLst>
          </p:cNvPr>
          <p:cNvGrpSpPr/>
          <p:nvPr/>
        </p:nvGrpSpPr>
        <p:grpSpPr>
          <a:xfrm>
            <a:off x="5952642" y="2650679"/>
            <a:ext cx="5942676" cy="400828"/>
            <a:chOff x="6128429" y="2678781"/>
            <a:chExt cx="5942676" cy="400828"/>
          </a:xfrm>
        </p:grpSpPr>
        <p:cxnSp>
          <p:nvCxnSpPr>
            <p:cNvPr id="531" name="Straight Connector 530">
              <a:extLst>
                <a:ext uri="{FF2B5EF4-FFF2-40B4-BE49-F238E27FC236}">
                  <a16:creationId xmlns:a16="http://schemas.microsoft.com/office/drawing/2014/main" id="{EC5EFC45-F765-7B15-095F-E4EDF9DABC82}"/>
                </a:ext>
              </a:extLst>
            </p:cNvPr>
            <p:cNvCxnSpPr/>
            <p:nvPr/>
          </p:nvCxnSpPr>
          <p:spPr bwMode="auto">
            <a:xfrm>
              <a:off x="6128429" y="2678781"/>
              <a:ext cx="5937975" cy="0"/>
            </a:xfrm>
            <a:prstGeom prst="line">
              <a:avLst/>
            </a:prstGeom>
            <a:noFill/>
            <a:ln w="28575" cap="flat" cmpd="sng" algn="ctr">
              <a:solidFill>
                <a:schemeClr val="tx2"/>
              </a:solidFill>
              <a:prstDash val="solid"/>
              <a:round/>
              <a:headEnd type="none" w="med" len="med"/>
              <a:tailEnd type="none" w="med" len="med"/>
            </a:ln>
            <a:effectLst/>
          </p:spPr>
        </p:cxnSp>
        <p:cxnSp>
          <p:nvCxnSpPr>
            <p:cNvPr id="532" name="Straight Connector 531">
              <a:extLst>
                <a:ext uri="{FF2B5EF4-FFF2-40B4-BE49-F238E27FC236}">
                  <a16:creationId xmlns:a16="http://schemas.microsoft.com/office/drawing/2014/main" id="{2B099E76-96DF-0BFA-CC0C-0D6A6D9010DE}"/>
                </a:ext>
              </a:extLst>
            </p:cNvPr>
            <p:cNvCxnSpPr/>
            <p:nvPr/>
          </p:nvCxnSpPr>
          <p:spPr bwMode="auto">
            <a:xfrm>
              <a:off x="6133130" y="3079609"/>
              <a:ext cx="5937975" cy="0"/>
            </a:xfrm>
            <a:prstGeom prst="line">
              <a:avLst/>
            </a:prstGeom>
            <a:noFill/>
            <a:ln w="28575" cap="flat" cmpd="sng" algn="ctr">
              <a:solidFill>
                <a:schemeClr val="tx2"/>
              </a:solidFill>
              <a:prstDash val="solid"/>
              <a:round/>
              <a:headEnd type="none" w="med" len="med"/>
              <a:tailEnd type="none" w="med" len="med"/>
            </a:ln>
            <a:effectLst/>
          </p:spPr>
        </p:cxnSp>
      </p:grpSp>
      <p:sp>
        <p:nvSpPr>
          <p:cNvPr id="6" name="Rectangle 5">
            <a:extLst>
              <a:ext uri="{FF2B5EF4-FFF2-40B4-BE49-F238E27FC236}">
                <a16:creationId xmlns:a16="http://schemas.microsoft.com/office/drawing/2014/main" id="{8546831A-73CD-4F8E-9FF8-D931364866CE}"/>
              </a:ext>
            </a:extLst>
          </p:cNvPr>
          <p:cNvSpPr>
            <a:spLocks noGrp="1" noChangeArrowheads="1"/>
          </p:cNvSpPr>
          <p:nvPr/>
        </p:nvSpPr>
        <p:spPr bwMode="auto">
          <a:xfrm>
            <a:off x="433972" y="210025"/>
            <a:ext cx="11141055"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panose="020F0502020204030204" pitchFamily="34" charset="0"/>
                <a:ea typeface="+mj-ea"/>
                <a:cs typeface="+mj-cs"/>
              </a:rPr>
              <a:t>Phase II TROPION-Lung05: Dato-DXd in Previously Treated Advanced NSCLC With AGAs</a:t>
            </a:r>
            <a:endParaRPr kumimoji="0" lang="en-US" altLang="en-US" sz="3600" b="1" i="0" u="none" strike="noStrike" kern="1200" cap="none" spc="0" normalizeH="0" baseline="0" noProof="0" dirty="0">
              <a:ln>
                <a:noFill/>
              </a:ln>
              <a:solidFill>
                <a:prstClr val="black"/>
              </a:solidFill>
              <a:effectLst/>
              <a:uLnTx/>
              <a:uFillTx/>
              <a:latin typeface="Calibri" panose="020F0502020204030204" pitchFamily="34" charset="0"/>
              <a:ea typeface="+mj-ea"/>
              <a:cs typeface="+mj-cs"/>
            </a:endParaRPr>
          </a:p>
        </p:txBody>
      </p:sp>
      <p:sp>
        <p:nvSpPr>
          <p:cNvPr id="7" name="Content Placeholder 16">
            <a:extLst>
              <a:ext uri="{FF2B5EF4-FFF2-40B4-BE49-F238E27FC236}">
                <a16:creationId xmlns:a16="http://schemas.microsoft.com/office/drawing/2014/main" id="{EA4251A9-4760-2F0A-3E03-26D024F86764}"/>
              </a:ext>
            </a:extLst>
          </p:cNvPr>
          <p:cNvSpPr>
            <a:spLocks noGrp="1"/>
          </p:cNvSpPr>
          <p:nvPr/>
        </p:nvSpPr>
        <p:spPr bwMode="auto">
          <a:xfrm>
            <a:off x="435174" y="4605811"/>
            <a:ext cx="4856163" cy="159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prstClr val="white"/>
              </a:buClr>
              <a:buSzTx/>
              <a:buFont typeface="Wingdings" panose="05000000000000000000" pitchFamily="2" charset="2"/>
              <a:buChar char="§"/>
              <a:tabLst/>
              <a:defRPr/>
            </a:pP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Best overall response included CR in 4 patients (3%) and PR in 45 patients (33%)</a:t>
            </a:r>
          </a:p>
          <a:p>
            <a:pPr marL="342900" marR="0" lvl="0" indent="-342900" algn="l" defTabSz="914400" rtl="0" eaLnBrk="1" fontAlgn="base" latinLnBrk="0" hangingPunct="1">
              <a:lnSpc>
                <a:spcPct val="90000"/>
              </a:lnSpc>
              <a:spcBef>
                <a:spcPts val="1000"/>
              </a:spcBef>
              <a:spcAft>
                <a:spcPts val="700"/>
              </a:spcAft>
              <a:buClr>
                <a:prstClr val="white"/>
              </a:buClr>
              <a:buSzTx/>
              <a:buFont typeface="Wingdings" panose="05000000000000000000" pitchFamily="2" charset="2"/>
              <a:buChar char="§"/>
              <a:tabLst/>
              <a:defRPr/>
            </a:pP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Among 68 patients with </a:t>
            </a:r>
            <a:r>
              <a:rPr kumimoji="0" lang="en-US" sz="2000" b="0" i="1" u="none" strike="noStrike" kern="1200" cap="none" spc="0" normalizeH="0" baseline="0" noProof="0" dirty="0">
                <a:ln>
                  <a:noFill/>
                </a:ln>
                <a:solidFill>
                  <a:prstClr val="white"/>
                </a:solidFill>
                <a:effectLst/>
                <a:uLnTx/>
                <a:uFillTx/>
                <a:latin typeface="Calibri" panose="020F0502020204030204" pitchFamily="34" charset="0"/>
                <a:ea typeface="+mn-ea"/>
                <a:cs typeface="+mn-cs"/>
              </a:rPr>
              <a:t>EGFR </a:t>
            </a: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n-ea"/>
                <a:cs typeface="+mn-cs"/>
              </a:rPr>
              <a:t>sensitizing or T790M mutations, ORR was 49.1% among those with prior osimertinib</a:t>
            </a:r>
          </a:p>
        </p:txBody>
      </p:sp>
      <p:sp>
        <p:nvSpPr>
          <p:cNvPr id="8" name="Text Box 11">
            <a:extLst>
              <a:ext uri="{FF2B5EF4-FFF2-40B4-BE49-F238E27FC236}">
                <a16:creationId xmlns:a16="http://schemas.microsoft.com/office/drawing/2014/main" id="{B6AEF588-A02D-2B5C-B6DB-01FCDD9954D0}"/>
              </a:ext>
            </a:extLst>
          </p:cNvPr>
          <p:cNvSpPr txBox="1">
            <a:spLocks noChangeArrowheads="1"/>
          </p:cNvSpPr>
          <p:nvPr/>
        </p:nvSpPr>
        <p:spPr bwMode="auto">
          <a:xfrm>
            <a:off x="238552" y="6370976"/>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Paz-Ares. ESMO 2023. Abstr 1314MO.</a:t>
            </a:r>
          </a:p>
        </p:txBody>
      </p:sp>
      <p:pic>
        <p:nvPicPr>
          <p:cNvPr id="9" name="table">
            <a:extLst>
              <a:ext uri="{FF2B5EF4-FFF2-40B4-BE49-F238E27FC236}">
                <a16:creationId xmlns:a16="http://schemas.microsoft.com/office/drawing/2014/main" id="{F3425DEF-0D6D-8D3B-5A71-48FDA71F61F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67770" y="1580911"/>
            <a:ext cx="4935236" cy="2895680"/>
          </a:xfrm>
          <a:prstGeom prst="rect">
            <a:avLst/>
          </a:prstGeom>
        </p:spPr>
      </p:pic>
      <p:sp>
        <p:nvSpPr>
          <p:cNvPr id="10" name="TextBox 20">
            <a:extLst>
              <a:ext uri="{FF2B5EF4-FFF2-40B4-BE49-F238E27FC236}">
                <a16:creationId xmlns:a16="http://schemas.microsoft.com/office/drawing/2014/main" id="{EF481376-5E1C-0F10-A153-01E30D3345CF}"/>
              </a:ext>
            </a:extLst>
          </p:cNvPr>
          <p:cNvSpPr txBox="1"/>
          <p:nvPr/>
        </p:nvSpPr>
        <p:spPr bwMode="auto">
          <a:xfrm rot="16200000">
            <a:off x="4603384" y="2672763"/>
            <a:ext cx="1702902" cy="307777"/>
          </a:xfrm>
          <a:prstGeom prst="rect">
            <a:avLst/>
          </a:prstGeom>
          <a:noFill/>
          <a:ln>
            <a:noFill/>
          </a:ln>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Best Percent Change</a:t>
            </a:r>
          </a:p>
        </p:txBody>
      </p:sp>
      <p:sp>
        <p:nvSpPr>
          <p:cNvPr id="11" name="TextBox 21">
            <a:extLst>
              <a:ext uri="{FF2B5EF4-FFF2-40B4-BE49-F238E27FC236}">
                <a16:creationId xmlns:a16="http://schemas.microsoft.com/office/drawing/2014/main" id="{B294A27F-A33C-0D62-F3AA-09E16F7CA56B}"/>
              </a:ext>
            </a:extLst>
          </p:cNvPr>
          <p:cNvSpPr txBox="1"/>
          <p:nvPr/>
        </p:nvSpPr>
        <p:spPr bwMode="auto">
          <a:xfrm rot="16200000">
            <a:off x="4785132" y="5001095"/>
            <a:ext cx="1339406" cy="307777"/>
          </a:xfrm>
          <a:prstGeom prst="rect">
            <a:avLst/>
          </a:prstGeom>
          <a:noFill/>
          <a:ln>
            <a:noFill/>
          </a:ln>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Percent Change</a:t>
            </a:r>
          </a:p>
        </p:txBody>
      </p:sp>
      <p:sp>
        <p:nvSpPr>
          <p:cNvPr id="12" name="Rectangle 11">
            <a:extLst>
              <a:ext uri="{FF2B5EF4-FFF2-40B4-BE49-F238E27FC236}">
                <a16:creationId xmlns:a16="http://schemas.microsoft.com/office/drawing/2014/main" id="{FB8554D2-4DE5-5D19-9570-09277ED0E44A}"/>
              </a:ext>
            </a:extLst>
          </p:cNvPr>
          <p:cNvSpPr/>
          <p:nvPr/>
        </p:nvSpPr>
        <p:spPr bwMode="auto">
          <a:xfrm>
            <a:off x="9939763" y="4105748"/>
            <a:ext cx="50800" cy="82550"/>
          </a:xfrm>
          <a:prstGeom prst="rect">
            <a:avLst/>
          </a:prstGeom>
          <a:solidFill>
            <a:schemeClr val="tx1"/>
          </a:solidFill>
          <a:ln w="0">
            <a:solidFill>
              <a:schemeClr val="tx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3" name="TextBox 26">
            <a:extLst>
              <a:ext uri="{FF2B5EF4-FFF2-40B4-BE49-F238E27FC236}">
                <a16:creationId xmlns:a16="http://schemas.microsoft.com/office/drawing/2014/main" id="{5C4E0E6B-8EDE-FBFB-6AA7-0BC9A57EE86D}"/>
              </a:ext>
            </a:extLst>
          </p:cNvPr>
          <p:cNvSpPr txBox="1"/>
          <p:nvPr/>
        </p:nvSpPr>
        <p:spPr bwMode="auto">
          <a:xfrm>
            <a:off x="5540314" y="1859667"/>
            <a:ext cx="420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14" name="TextBox 27">
            <a:extLst>
              <a:ext uri="{FF2B5EF4-FFF2-40B4-BE49-F238E27FC236}">
                <a16:creationId xmlns:a16="http://schemas.microsoft.com/office/drawing/2014/main" id="{939C2B28-4C53-E424-C6AA-50BA50CE8CE1}"/>
              </a:ext>
            </a:extLst>
          </p:cNvPr>
          <p:cNvSpPr txBox="1"/>
          <p:nvPr/>
        </p:nvSpPr>
        <p:spPr bwMode="auto">
          <a:xfrm>
            <a:off x="5618862" y="2027345"/>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15" name="TextBox 28">
            <a:extLst>
              <a:ext uri="{FF2B5EF4-FFF2-40B4-BE49-F238E27FC236}">
                <a16:creationId xmlns:a16="http://schemas.microsoft.com/office/drawing/2014/main" id="{DD53B96C-7BBA-99DA-01E9-8DB0794E711F}"/>
              </a:ext>
            </a:extLst>
          </p:cNvPr>
          <p:cNvSpPr txBox="1"/>
          <p:nvPr/>
        </p:nvSpPr>
        <p:spPr bwMode="auto">
          <a:xfrm>
            <a:off x="5618862" y="218621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16" name="TextBox 29">
            <a:extLst>
              <a:ext uri="{FF2B5EF4-FFF2-40B4-BE49-F238E27FC236}">
                <a16:creationId xmlns:a16="http://schemas.microsoft.com/office/drawing/2014/main" id="{854334A4-0511-BE72-3543-583A54DA3C1A}"/>
              </a:ext>
            </a:extLst>
          </p:cNvPr>
          <p:cNvSpPr txBox="1"/>
          <p:nvPr/>
        </p:nvSpPr>
        <p:spPr bwMode="auto">
          <a:xfrm>
            <a:off x="5618862" y="2347611"/>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17" name="TextBox 30">
            <a:extLst>
              <a:ext uri="{FF2B5EF4-FFF2-40B4-BE49-F238E27FC236}">
                <a16:creationId xmlns:a16="http://schemas.microsoft.com/office/drawing/2014/main" id="{55A6EDB2-85A2-2D5D-E013-050B772E0469}"/>
              </a:ext>
            </a:extLst>
          </p:cNvPr>
          <p:cNvSpPr txBox="1"/>
          <p:nvPr/>
        </p:nvSpPr>
        <p:spPr bwMode="auto">
          <a:xfrm>
            <a:off x="5618862" y="2505656"/>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18" name="TextBox 31">
            <a:extLst>
              <a:ext uri="{FF2B5EF4-FFF2-40B4-BE49-F238E27FC236}">
                <a16:creationId xmlns:a16="http://schemas.microsoft.com/office/drawing/2014/main" id="{ADE16F21-E2D0-1B3D-118F-9F69DC256EA2}"/>
              </a:ext>
            </a:extLst>
          </p:cNvPr>
          <p:cNvSpPr txBox="1"/>
          <p:nvPr/>
        </p:nvSpPr>
        <p:spPr bwMode="auto">
          <a:xfrm>
            <a:off x="5697409" y="2673334"/>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19" name="TextBox 32">
            <a:extLst>
              <a:ext uri="{FF2B5EF4-FFF2-40B4-BE49-F238E27FC236}">
                <a16:creationId xmlns:a16="http://schemas.microsoft.com/office/drawing/2014/main" id="{4ED87358-430F-813E-31EE-BC048F462D8B}"/>
              </a:ext>
            </a:extLst>
          </p:cNvPr>
          <p:cNvSpPr txBox="1"/>
          <p:nvPr/>
        </p:nvSpPr>
        <p:spPr bwMode="auto">
          <a:xfrm>
            <a:off x="5572374" y="2835348"/>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20" name="TextBox 33">
            <a:extLst>
              <a:ext uri="{FF2B5EF4-FFF2-40B4-BE49-F238E27FC236}">
                <a16:creationId xmlns:a16="http://schemas.microsoft.com/office/drawing/2014/main" id="{505BEFA7-43A0-6E87-C4A6-F083BDEA9349}"/>
              </a:ext>
            </a:extLst>
          </p:cNvPr>
          <p:cNvSpPr txBox="1"/>
          <p:nvPr/>
        </p:nvSpPr>
        <p:spPr bwMode="auto">
          <a:xfrm>
            <a:off x="5572374" y="2990458"/>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21" name="TextBox 34">
            <a:extLst>
              <a:ext uri="{FF2B5EF4-FFF2-40B4-BE49-F238E27FC236}">
                <a16:creationId xmlns:a16="http://schemas.microsoft.com/office/drawing/2014/main" id="{8427638D-C31F-3FC1-1A53-1925E030BBA1}"/>
              </a:ext>
            </a:extLst>
          </p:cNvPr>
          <p:cNvSpPr txBox="1"/>
          <p:nvPr/>
        </p:nvSpPr>
        <p:spPr bwMode="auto">
          <a:xfrm>
            <a:off x="5572374" y="3154452"/>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22" name="TextBox 35">
            <a:extLst>
              <a:ext uri="{FF2B5EF4-FFF2-40B4-BE49-F238E27FC236}">
                <a16:creationId xmlns:a16="http://schemas.microsoft.com/office/drawing/2014/main" id="{E38C959F-FBBD-3BB2-75EF-4FBC760EB06D}"/>
              </a:ext>
            </a:extLst>
          </p:cNvPr>
          <p:cNvSpPr txBox="1"/>
          <p:nvPr/>
        </p:nvSpPr>
        <p:spPr bwMode="auto">
          <a:xfrm>
            <a:off x="5572374" y="3319608"/>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23" name="TextBox 36">
            <a:extLst>
              <a:ext uri="{FF2B5EF4-FFF2-40B4-BE49-F238E27FC236}">
                <a16:creationId xmlns:a16="http://schemas.microsoft.com/office/drawing/2014/main" id="{66E1BDDF-2592-A08C-015F-2FE46489978C}"/>
              </a:ext>
            </a:extLst>
          </p:cNvPr>
          <p:cNvSpPr txBox="1"/>
          <p:nvPr/>
        </p:nvSpPr>
        <p:spPr bwMode="auto">
          <a:xfrm>
            <a:off x="5493827" y="3484144"/>
            <a:ext cx="4667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grpSp>
        <p:nvGrpSpPr>
          <p:cNvPr id="24" name="Group 23">
            <a:extLst>
              <a:ext uri="{FF2B5EF4-FFF2-40B4-BE49-F238E27FC236}">
                <a16:creationId xmlns:a16="http://schemas.microsoft.com/office/drawing/2014/main" id="{FD661870-D0ED-2A6E-CB0B-8D675768E4DD}"/>
              </a:ext>
            </a:extLst>
          </p:cNvPr>
          <p:cNvGrpSpPr/>
          <p:nvPr/>
        </p:nvGrpSpPr>
        <p:grpSpPr>
          <a:xfrm>
            <a:off x="5882370" y="1998175"/>
            <a:ext cx="78115" cy="1622133"/>
            <a:chOff x="6070725" y="2026277"/>
            <a:chExt cx="78115" cy="1622133"/>
          </a:xfrm>
        </p:grpSpPr>
        <p:cxnSp>
          <p:nvCxnSpPr>
            <p:cNvPr id="518" name="Straight Connector 517">
              <a:extLst>
                <a:ext uri="{FF2B5EF4-FFF2-40B4-BE49-F238E27FC236}">
                  <a16:creationId xmlns:a16="http://schemas.microsoft.com/office/drawing/2014/main" id="{EF8E5BEC-27DE-DB22-67BF-393ED5F016AC}"/>
                </a:ext>
              </a:extLst>
            </p:cNvPr>
            <p:cNvCxnSpPr/>
            <p:nvPr/>
          </p:nvCxnSpPr>
          <p:spPr bwMode="auto">
            <a:xfrm>
              <a:off x="6137433" y="2026277"/>
              <a:ext cx="0" cy="1622133"/>
            </a:xfrm>
            <a:prstGeom prst="line">
              <a:avLst/>
            </a:prstGeom>
            <a:noFill/>
            <a:ln w="28575" cap="flat" cmpd="sng" algn="ctr">
              <a:solidFill>
                <a:schemeClr val="bg1"/>
              </a:solidFill>
              <a:prstDash val="solid"/>
              <a:round/>
              <a:headEnd type="none" w="med" len="med"/>
              <a:tailEnd type="none" w="med" len="med"/>
            </a:ln>
            <a:effectLst/>
          </p:spPr>
        </p:cxnSp>
        <p:grpSp>
          <p:nvGrpSpPr>
            <p:cNvPr id="519" name="Group 518">
              <a:extLst>
                <a:ext uri="{FF2B5EF4-FFF2-40B4-BE49-F238E27FC236}">
                  <a16:creationId xmlns:a16="http://schemas.microsoft.com/office/drawing/2014/main" id="{03CDC77B-C860-8868-E249-DE83C86281FC}"/>
                </a:ext>
              </a:extLst>
            </p:cNvPr>
            <p:cNvGrpSpPr/>
            <p:nvPr/>
          </p:nvGrpSpPr>
          <p:grpSpPr>
            <a:xfrm>
              <a:off x="6070725" y="2030872"/>
              <a:ext cx="78115" cy="1616665"/>
              <a:chOff x="6075320" y="2030872"/>
              <a:chExt cx="78115" cy="1616665"/>
            </a:xfrm>
          </p:grpSpPr>
          <p:cxnSp>
            <p:nvCxnSpPr>
              <p:cNvPr id="520" name="Straight Connector 519">
                <a:extLst>
                  <a:ext uri="{FF2B5EF4-FFF2-40B4-BE49-F238E27FC236}">
                    <a16:creationId xmlns:a16="http://schemas.microsoft.com/office/drawing/2014/main" id="{60A2C806-09F6-052C-1BF8-1BDF35D05FE2}"/>
                  </a:ext>
                </a:extLst>
              </p:cNvPr>
              <p:cNvCxnSpPr>
                <a:cxnSpLocks/>
              </p:cNvCxnSpPr>
              <p:nvPr/>
            </p:nvCxnSpPr>
            <p:spPr bwMode="auto">
              <a:xfrm>
                <a:off x="6075320" y="2030872"/>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1" name="Straight Connector 520">
                <a:extLst>
                  <a:ext uri="{FF2B5EF4-FFF2-40B4-BE49-F238E27FC236}">
                    <a16:creationId xmlns:a16="http://schemas.microsoft.com/office/drawing/2014/main" id="{088E2565-9D4A-9EE8-D6C5-7D19AC26CA14}"/>
                  </a:ext>
                </a:extLst>
              </p:cNvPr>
              <p:cNvCxnSpPr>
                <a:cxnSpLocks/>
              </p:cNvCxnSpPr>
              <p:nvPr/>
            </p:nvCxnSpPr>
            <p:spPr bwMode="auto">
              <a:xfrm>
                <a:off x="6075320" y="2192538"/>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2" name="Straight Connector 521">
                <a:extLst>
                  <a:ext uri="{FF2B5EF4-FFF2-40B4-BE49-F238E27FC236}">
                    <a16:creationId xmlns:a16="http://schemas.microsoft.com/office/drawing/2014/main" id="{2C0F7C5D-4729-9C87-D790-8398E7EB2251}"/>
                  </a:ext>
                </a:extLst>
              </p:cNvPr>
              <p:cNvCxnSpPr>
                <a:cxnSpLocks/>
              </p:cNvCxnSpPr>
              <p:nvPr/>
            </p:nvCxnSpPr>
            <p:spPr bwMode="auto">
              <a:xfrm>
                <a:off x="6075320" y="235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3" name="Straight Connector 522">
                <a:extLst>
                  <a:ext uri="{FF2B5EF4-FFF2-40B4-BE49-F238E27FC236}">
                    <a16:creationId xmlns:a16="http://schemas.microsoft.com/office/drawing/2014/main" id="{47623E78-C39B-8813-E8DF-D951FB2C0042}"/>
                  </a:ext>
                </a:extLst>
              </p:cNvPr>
              <p:cNvCxnSpPr>
                <a:cxnSpLocks/>
              </p:cNvCxnSpPr>
              <p:nvPr/>
            </p:nvCxnSpPr>
            <p:spPr bwMode="auto">
              <a:xfrm>
                <a:off x="6075320" y="2515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4" name="Straight Connector 523">
                <a:extLst>
                  <a:ext uri="{FF2B5EF4-FFF2-40B4-BE49-F238E27FC236}">
                    <a16:creationId xmlns:a16="http://schemas.microsoft.com/office/drawing/2014/main" id="{7E841C52-692E-31ED-E406-435978C289ED}"/>
                  </a:ext>
                </a:extLst>
              </p:cNvPr>
              <p:cNvCxnSpPr>
                <a:cxnSpLocks/>
              </p:cNvCxnSpPr>
              <p:nvPr/>
            </p:nvCxnSpPr>
            <p:spPr bwMode="auto">
              <a:xfrm>
                <a:off x="6075320" y="2677536"/>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5" name="Straight Connector 524">
                <a:extLst>
                  <a:ext uri="{FF2B5EF4-FFF2-40B4-BE49-F238E27FC236}">
                    <a16:creationId xmlns:a16="http://schemas.microsoft.com/office/drawing/2014/main" id="{003D1897-16B7-7CCF-DB74-6BBEF2B221FD}"/>
                  </a:ext>
                </a:extLst>
              </p:cNvPr>
              <p:cNvCxnSpPr>
                <a:cxnSpLocks/>
              </p:cNvCxnSpPr>
              <p:nvPr/>
            </p:nvCxnSpPr>
            <p:spPr bwMode="auto">
              <a:xfrm>
                <a:off x="6075320" y="2839203"/>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6" name="Straight Connector 525">
                <a:extLst>
                  <a:ext uri="{FF2B5EF4-FFF2-40B4-BE49-F238E27FC236}">
                    <a16:creationId xmlns:a16="http://schemas.microsoft.com/office/drawing/2014/main" id="{FF372F99-DEEF-71F9-0FE7-626785B3DF8B}"/>
                  </a:ext>
                </a:extLst>
              </p:cNvPr>
              <p:cNvCxnSpPr>
                <a:cxnSpLocks/>
              </p:cNvCxnSpPr>
              <p:nvPr/>
            </p:nvCxnSpPr>
            <p:spPr bwMode="auto">
              <a:xfrm>
                <a:off x="6075320" y="3000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7" name="Straight Connector 526">
                <a:extLst>
                  <a:ext uri="{FF2B5EF4-FFF2-40B4-BE49-F238E27FC236}">
                    <a16:creationId xmlns:a16="http://schemas.microsoft.com/office/drawing/2014/main" id="{1FF8E472-21B9-B603-E9C6-FBFCBB6989D4}"/>
                  </a:ext>
                </a:extLst>
              </p:cNvPr>
              <p:cNvCxnSpPr>
                <a:cxnSpLocks/>
              </p:cNvCxnSpPr>
              <p:nvPr/>
            </p:nvCxnSpPr>
            <p:spPr bwMode="auto">
              <a:xfrm>
                <a:off x="6075320" y="3162537"/>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8" name="Straight Connector 527">
                <a:extLst>
                  <a:ext uri="{FF2B5EF4-FFF2-40B4-BE49-F238E27FC236}">
                    <a16:creationId xmlns:a16="http://schemas.microsoft.com/office/drawing/2014/main" id="{FC81F160-A61C-5C02-A5CF-C18ECE6AF7E4}"/>
                  </a:ext>
                </a:extLst>
              </p:cNvPr>
              <p:cNvCxnSpPr>
                <a:cxnSpLocks/>
              </p:cNvCxnSpPr>
              <p:nvPr/>
            </p:nvCxnSpPr>
            <p:spPr bwMode="auto">
              <a:xfrm>
                <a:off x="6075320" y="332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29" name="Straight Connector 528">
                <a:extLst>
                  <a:ext uri="{FF2B5EF4-FFF2-40B4-BE49-F238E27FC236}">
                    <a16:creationId xmlns:a16="http://schemas.microsoft.com/office/drawing/2014/main" id="{BF880330-2C92-1F03-5ACE-6B94B24E2B65}"/>
                  </a:ext>
                </a:extLst>
              </p:cNvPr>
              <p:cNvCxnSpPr>
                <a:cxnSpLocks/>
              </p:cNvCxnSpPr>
              <p:nvPr/>
            </p:nvCxnSpPr>
            <p:spPr bwMode="auto">
              <a:xfrm>
                <a:off x="6075320" y="3485871"/>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30" name="Straight Connector 529">
                <a:extLst>
                  <a:ext uri="{FF2B5EF4-FFF2-40B4-BE49-F238E27FC236}">
                    <a16:creationId xmlns:a16="http://schemas.microsoft.com/office/drawing/2014/main" id="{412A3A50-DBC2-FEAB-4ECE-D04820017F4B}"/>
                  </a:ext>
                </a:extLst>
              </p:cNvPr>
              <p:cNvCxnSpPr>
                <a:cxnSpLocks/>
              </p:cNvCxnSpPr>
              <p:nvPr/>
            </p:nvCxnSpPr>
            <p:spPr bwMode="auto">
              <a:xfrm>
                <a:off x="6075320" y="3647537"/>
                <a:ext cx="78115" cy="0"/>
              </a:xfrm>
              <a:prstGeom prst="line">
                <a:avLst/>
              </a:prstGeom>
              <a:noFill/>
              <a:ln w="28575" cap="flat" cmpd="sng" algn="ctr">
                <a:solidFill>
                  <a:schemeClr val="bg1"/>
                </a:solidFill>
                <a:prstDash val="solid"/>
                <a:round/>
                <a:headEnd type="none" w="med" len="med"/>
                <a:tailEnd type="none" w="med" len="med"/>
              </a:ln>
              <a:effectLst/>
            </p:spPr>
          </p:cxnSp>
        </p:grpSp>
      </p:grpSp>
      <p:sp>
        <p:nvSpPr>
          <p:cNvPr id="25" name="TextBox 37">
            <a:extLst>
              <a:ext uri="{FF2B5EF4-FFF2-40B4-BE49-F238E27FC236}">
                <a16:creationId xmlns:a16="http://schemas.microsoft.com/office/drawing/2014/main" id="{F8278C26-ABFA-DC93-4CB5-3F903ACEBC02}"/>
              </a:ext>
            </a:extLst>
          </p:cNvPr>
          <p:cNvSpPr txBox="1"/>
          <p:nvPr/>
        </p:nvSpPr>
        <p:spPr bwMode="auto">
          <a:xfrm>
            <a:off x="6958648" y="1468029"/>
            <a:ext cx="3774302" cy="307777"/>
          </a:xfrm>
          <a:prstGeom prst="rect">
            <a:avLst/>
          </a:prstGeom>
          <a:noFill/>
          <a:ln>
            <a:noFill/>
          </a:ln>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Best Change in Target Lesions’ Sum of Diameters</a:t>
            </a:r>
          </a:p>
        </p:txBody>
      </p:sp>
      <p:sp>
        <p:nvSpPr>
          <p:cNvPr id="26" name="TextBox 38">
            <a:extLst>
              <a:ext uri="{FF2B5EF4-FFF2-40B4-BE49-F238E27FC236}">
                <a16:creationId xmlns:a16="http://schemas.microsoft.com/office/drawing/2014/main" id="{7D2932CB-30CC-E41C-666A-F23A3C2FD04F}"/>
              </a:ext>
            </a:extLst>
          </p:cNvPr>
          <p:cNvSpPr txBox="1"/>
          <p:nvPr/>
        </p:nvSpPr>
        <p:spPr bwMode="auto">
          <a:xfrm>
            <a:off x="9486688" y="1843324"/>
            <a:ext cx="2215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prior LOT for advanced/metastatic disease</a:t>
            </a:r>
          </a:p>
        </p:txBody>
      </p:sp>
      <p:sp>
        <p:nvSpPr>
          <p:cNvPr id="27" name="TextBox 39">
            <a:extLst>
              <a:ext uri="{FF2B5EF4-FFF2-40B4-BE49-F238E27FC236}">
                <a16:creationId xmlns:a16="http://schemas.microsoft.com/office/drawing/2014/main" id="{4DFA95E3-F92D-896E-2220-90AFFC517FD2}"/>
              </a:ext>
            </a:extLst>
          </p:cNvPr>
          <p:cNvSpPr txBox="1"/>
          <p:nvPr/>
        </p:nvSpPr>
        <p:spPr bwMode="auto">
          <a:xfrm>
            <a:off x="10149368" y="2250638"/>
            <a:ext cx="4608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28" name="Rectangle 27">
            <a:extLst>
              <a:ext uri="{FF2B5EF4-FFF2-40B4-BE49-F238E27FC236}">
                <a16:creationId xmlns:a16="http://schemas.microsoft.com/office/drawing/2014/main" id="{240685F2-13B0-9545-1F1D-168986000A79}"/>
              </a:ext>
            </a:extLst>
          </p:cNvPr>
          <p:cNvSpPr/>
          <p:nvPr/>
        </p:nvSpPr>
        <p:spPr bwMode="auto">
          <a:xfrm>
            <a:off x="10094294" y="2342975"/>
            <a:ext cx="92324" cy="92324"/>
          </a:xfrm>
          <a:prstGeom prst="rect">
            <a:avLst/>
          </a:prstGeom>
          <a:solidFill>
            <a:schemeClr val="accent1"/>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 name="TextBox 41">
            <a:extLst>
              <a:ext uri="{FF2B5EF4-FFF2-40B4-BE49-F238E27FC236}">
                <a16:creationId xmlns:a16="http://schemas.microsoft.com/office/drawing/2014/main" id="{34C44530-67B2-C33B-5431-72FB45B4601D}"/>
              </a:ext>
            </a:extLst>
          </p:cNvPr>
          <p:cNvSpPr txBox="1"/>
          <p:nvPr/>
        </p:nvSpPr>
        <p:spPr bwMode="auto">
          <a:xfrm>
            <a:off x="10720371" y="2250638"/>
            <a:ext cx="4608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0" name="Rectangle 29">
            <a:extLst>
              <a:ext uri="{FF2B5EF4-FFF2-40B4-BE49-F238E27FC236}">
                <a16:creationId xmlns:a16="http://schemas.microsoft.com/office/drawing/2014/main" id="{D71CF5BD-E95C-07ED-DBCA-5847E916D296}"/>
              </a:ext>
            </a:extLst>
          </p:cNvPr>
          <p:cNvSpPr/>
          <p:nvPr/>
        </p:nvSpPr>
        <p:spPr bwMode="auto">
          <a:xfrm>
            <a:off x="10665297" y="2342975"/>
            <a:ext cx="92324" cy="92324"/>
          </a:xfrm>
          <a:prstGeom prst="rect">
            <a:avLst/>
          </a:prstGeom>
          <a:solidFill>
            <a:schemeClr val="accent3"/>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 name="TextBox 43">
            <a:extLst>
              <a:ext uri="{FF2B5EF4-FFF2-40B4-BE49-F238E27FC236}">
                <a16:creationId xmlns:a16="http://schemas.microsoft.com/office/drawing/2014/main" id="{F5E6558E-EF9E-57E6-2067-D2AF9DAA9E9D}"/>
              </a:ext>
            </a:extLst>
          </p:cNvPr>
          <p:cNvSpPr txBox="1"/>
          <p:nvPr/>
        </p:nvSpPr>
        <p:spPr bwMode="auto">
          <a:xfrm>
            <a:off x="8430646" y="3498257"/>
            <a:ext cx="718018" cy="307777"/>
          </a:xfrm>
          <a:prstGeom prst="rect">
            <a:avLst/>
          </a:prstGeom>
          <a:noFill/>
          <a:ln>
            <a:noFill/>
          </a:ln>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a:t>
            </a:r>
          </a:p>
        </p:txBody>
      </p:sp>
      <p:sp>
        <p:nvSpPr>
          <p:cNvPr id="32" name="TextBox 44">
            <a:extLst>
              <a:ext uri="{FF2B5EF4-FFF2-40B4-BE49-F238E27FC236}">
                <a16:creationId xmlns:a16="http://schemas.microsoft.com/office/drawing/2014/main" id="{91AC5341-AD2C-68A9-BBF5-695FA497F5B7}"/>
              </a:ext>
            </a:extLst>
          </p:cNvPr>
          <p:cNvSpPr txBox="1"/>
          <p:nvPr/>
        </p:nvSpPr>
        <p:spPr bwMode="auto">
          <a:xfrm>
            <a:off x="5981072" y="3331986"/>
            <a:ext cx="174453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Ongoing participant </a:t>
            </a:r>
          </a:p>
        </p:txBody>
      </p:sp>
      <p:cxnSp>
        <p:nvCxnSpPr>
          <p:cNvPr id="33" name="Straight Connector 32">
            <a:extLst>
              <a:ext uri="{FF2B5EF4-FFF2-40B4-BE49-F238E27FC236}">
                <a16:creationId xmlns:a16="http://schemas.microsoft.com/office/drawing/2014/main" id="{1739BBD4-8988-CCBB-74ED-FBFA3DC14C48}"/>
              </a:ext>
            </a:extLst>
          </p:cNvPr>
          <p:cNvCxnSpPr>
            <a:cxnSpLocks/>
          </p:cNvCxnSpPr>
          <p:nvPr/>
        </p:nvCxnSpPr>
        <p:spPr bwMode="auto">
          <a:xfrm>
            <a:off x="5981072" y="2090258"/>
            <a:ext cx="0" cy="718983"/>
          </a:xfrm>
          <a:prstGeom prst="line">
            <a:avLst/>
          </a:prstGeom>
          <a:noFill/>
          <a:ln w="28575" cap="flat" cmpd="sng" algn="ctr">
            <a:solidFill>
              <a:schemeClr val="accent3"/>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5F9898F5-5C18-CD6D-8D7F-D08609071B7D}"/>
              </a:ext>
            </a:extLst>
          </p:cNvPr>
          <p:cNvCxnSpPr>
            <a:cxnSpLocks/>
          </p:cNvCxnSpPr>
          <p:nvPr/>
        </p:nvCxnSpPr>
        <p:spPr bwMode="auto">
          <a:xfrm>
            <a:off x="6027621" y="2200278"/>
            <a:ext cx="0" cy="608963"/>
          </a:xfrm>
          <a:prstGeom prst="line">
            <a:avLst/>
          </a:prstGeom>
          <a:noFill/>
          <a:ln w="28575" cap="flat" cmpd="sng" algn="ctr">
            <a:solidFill>
              <a:schemeClr val="accent3"/>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CC31F80D-E6AB-E1E2-E5D7-29FA3233B6BA}"/>
              </a:ext>
            </a:extLst>
          </p:cNvPr>
          <p:cNvCxnSpPr>
            <a:cxnSpLocks/>
          </p:cNvCxnSpPr>
          <p:nvPr/>
        </p:nvCxnSpPr>
        <p:spPr bwMode="auto">
          <a:xfrm>
            <a:off x="6074170" y="2247697"/>
            <a:ext cx="0" cy="569764"/>
          </a:xfrm>
          <a:prstGeom prst="line">
            <a:avLst/>
          </a:prstGeom>
          <a:noFill/>
          <a:ln w="28575" cap="flat" cmpd="sng" algn="ctr">
            <a:solidFill>
              <a:schemeClr val="accent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01A480B8-04B1-AAEA-F350-342A9374D1CE}"/>
              </a:ext>
            </a:extLst>
          </p:cNvPr>
          <p:cNvCxnSpPr>
            <a:cxnSpLocks/>
          </p:cNvCxnSpPr>
          <p:nvPr/>
        </p:nvCxnSpPr>
        <p:spPr bwMode="auto">
          <a:xfrm>
            <a:off x="6120719" y="2458136"/>
            <a:ext cx="0" cy="359325"/>
          </a:xfrm>
          <a:prstGeom prst="line">
            <a:avLst/>
          </a:prstGeom>
          <a:noFill/>
          <a:ln w="28575" cap="flat" cmpd="sng" algn="ctr">
            <a:solidFill>
              <a:schemeClr val="accent3"/>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9F3FA72D-6DA7-A261-8A2E-AC49BFA48D20}"/>
              </a:ext>
            </a:extLst>
          </p:cNvPr>
          <p:cNvCxnSpPr>
            <a:cxnSpLocks/>
          </p:cNvCxnSpPr>
          <p:nvPr/>
        </p:nvCxnSpPr>
        <p:spPr bwMode="auto">
          <a:xfrm>
            <a:off x="6167268" y="2669119"/>
            <a:ext cx="0" cy="157532"/>
          </a:xfrm>
          <a:prstGeom prst="line">
            <a:avLst/>
          </a:prstGeom>
          <a:noFill/>
          <a:ln w="28575" cap="flat" cmpd="sng" algn="ctr">
            <a:solidFill>
              <a:schemeClr val="accent3"/>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514260A3-D3DF-1E30-FCDA-E8A0F2123A70}"/>
              </a:ext>
            </a:extLst>
          </p:cNvPr>
          <p:cNvCxnSpPr>
            <a:cxnSpLocks/>
          </p:cNvCxnSpPr>
          <p:nvPr/>
        </p:nvCxnSpPr>
        <p:spPr bwMode="auto">
          <a:xfrm>
            <a:off x="6213817" y="2677816"/>
            <a:ext cx="0" cy="139645"/>
          </a:xfrm>
          <a:prstGeom prst="line">
            <a:avLst/>
          </a:prstGeom>
          <a:noFill/>
          <a:ln w="28575" cap="flat" cmpd="sng" algn="ctr">
            <a:solidFill>
              <a:schemeClr val="accent3"/>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2641DF9C-2549-4E61-2A59-4BA320E6AAF7}"/>
              </a:ext>
            </a:extLst>
          </p:cNvPr>
          <p:cNvCxnSpPr>
            <a:cxnSpLocks/>
          </p:cNvCxnSpPr>
          <p:nvPr/>
        </p:nvCxnSpPr>
        <p:spPr bwMode="auto">
          <a:xfrm>
            <a:off x="6260366" y="2679386"/>
            <a:ext cx="0" cy="139645"/>
          </a:xfrm>
          <a:prstGeom prst="line">
            <a:avLst/>
          </a:prstGeom>
          <a:noFill/>
          <a:ln w="28575" cap="flat" cmpd="sng" algn="ctr">
            <a:solidFill>
              <a:schemeClr val="accent3"/>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2C6C505B-9E79-A797-E4A3-C3069415D66F}"/>
              </a:ext>
            </a:extLst>
          </p:cNvPr>
          <p:cNvCxnSpPr>
            <a:cxnSpLocks/>
          </p:cNvCxnSpPr>
          <p:nvPr/>
        </p:nvCxnSpPr>
        <p:spPr bwMode="auto">
          <a:xfrm>
            <a:off x="6306915" y="2678906"/>
            <a:ext cx="0" cy="139645"/>
          </a:xfrm>
          <a:prstGeom prst="line">
            <a:avLst/>
          </a:prstGeom>
          <a:noFill/>
          <a:ln w="28575" cap="flat" cmpd="sng" algn="ctr">
            <a:solidFill>
              <a:schemeClr val="accent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C020BC8E-D4E9-F3D5-3998-A006523787E6}"/>
              </a:ext>
            </a:extLst>
          </p:cNvPr>
          <p:cNvCxnSpPr>
            <a:cxnSpLocks/>
          </p:cNvCxnSpPr>
          <p:nvPr/>
        </p:nvCxnSpPr>
        <p:spPr bwMode="auto">
          <a:xfrm>
            <a:off x="6353464" y="2707752"/>
            <a:ext cx="0" cy="109709"/>
          </a:xfrm>
          <a:prstGeom prst="line">
            <a:avLst/>
          </a:prstGeom>
          <a:noFill/>
          <a:ln w="28575" cap="flat" cmpd="sng" algn="ctr">
            <a:solidFill>
              <a:schemeClr val="accent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9C777479-C57F-2D3C-0448-00168D8553BF}"/>
              </a:ext>
            </a:extLst>
          </p:cNvPr>
          <p:cNvCxnSpPr>
            <a:cxnSpLocks/>
          </p:cNvCxnSpPr>
          <p:nvPr/>
        </p:nvCxnSpPr>
        <p:spPr bwMode="auto">
          <a:xfrm>
            <a:off x="6400013" y="2732880"/>
            <a:ext cx="0" cy="84581"/>
          </a:xfrm>
          <a:prstGeom prst="line">
            <a:avLst/>
          </a:prstGeom>
          <a:noFill/>
          <a:ln w="28575" cap="flat" cmpd="sng" algn="ctr">
            <a:solidFill>
              <a:schemeClr val="accent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609699C1-245C-8F62-A6A9-0FC4C8089D52}"/>
              </a:ext>
            </a:extLst>
          </p:cNvPr>
          <p:cNvCxnSpPr>
            <a:cxnSpLocks/>
          </p:cNvCxnSpPr>
          <p:nvPr/>
        </p:nvCxnSpPr>
        <p:spPr bwMode="auto">
          <a:xfrm>
            <a:off x="6446562" y="2747638"/>
            <a:ext cx="0" cy="61603"/>
          </a:xfrm>
          <a:prstGeom prst="line">
            <a:avLst/>
          </a:prstGeom>
          <a:noFill/>
          <a:ln w="28575" cap="flat" cmpd="sng" algn="ctr">
            <a:solidFill>
              <a:schemeClr val="accent3"/>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DD1F46DE-6D09-DE85-0C3A-3FF3CA6CBC13}"/>
              </a:ext>
            </a:extLst>
          </p:cNvPr>
          <p:cNvCxnSpPr>
            <a:cxnSpLocks/>
          </p:cNvCxnSpPr>
          <p:nvPr/>
        </p:nvCxnSpPr>
        <p:spPr bwMode="auto">
          <a:xfrm>
            <a:off x="6493111" y="2765146"/>
            <a:ext cx="0" cy="46635"/>
          </a:xfrm>
          <a:prstGeom prst="line">
            <a:avLst/>
          </a:prstGeom>
          <a:noFill/>
          <a:ln w="28575" cap="flat" cmpd="sng" algn="ctr">
            <a:solidFill>
              <a:schemeClr val="accent3"/>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0359A375-3382-1F96-35E4-0FE4BF7C6F31}"/>
              </a:ext>
            </a:extLst>
          </p:cNvPr>
          <p:cNvCxnSpPr>
            <a:cxnSpLocks/>
          </p:cNvCxnSpPr>
          <p:nvPr/>
        </p:nvCxnSpPr>
        <p:spPr bwMode="auto">
          <a:xfrm>
            <a:off x="6539660" y="2770826"/>
            <a:ext cx="0" cy="46635"/>
          </a:xfrm>
          <a:prstGeom prst="line">
            <a:avLst/>
          </a:prstGeom>
          <a:noFill/>
          <a:ln w="28575" cap="flat" cmpd="sng" algn="ctr">
            <a:solidFill>
              <a:schemeClr val="accent3"/>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A7C3F505-DAB2-D6BD-EE52-33BAB1B8BD62}"/>
              </a:ext>
            </a:extLst>
          </p:cNvPr>
          <p:cNvCxnSpPr>
            <a:cxnSpLocks/>
          </p:cNvCxnSpPr>
          <p:nvPr/>
        </p:nvCxnSpPr>
        <p:spPr bwMode="auto">
          <a:xfrm>
            <a:off x="6586209" y="2770826"/>
            <a:ext cx="0" cy="46635"/>
          </a:xfrm>
          <a:prstGeom prst="line">
            <a:avLst/>
          </a:prstGeom>
          <a:noFill/>
          <a:ln w="28575" cap="flat" cmpd="sng" algn="ctr">
            <a:solidFill>
              <a:schemeClr val="accent3"/>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4FEC45F1-3AEE-A3F4-1340-585FD487D287}"/>
              </a:ext>
            </a:extLst>
          </p:cNvPr>
          <p:cNvCxnSpPr>
            <a:cxnSpLocks/>
          </p:cNvCxnSpPr>
          <p:nvPr/>
        </p:nvCxnSpPr>
        <p:spPr bwMode="auto">
          <a:xfrm>
            <a:off x="6632758" y="2762606"/>
            <a:ext cx="0" cy="54855"/>
          </a:xfrm>
          <a:prstGeom prst="line">
            <a:avLst/>
          </a:prstGeom>
          <a:noFill/>
          <a:ln w="28575" cap="flat" cmpd="sng" algn="ctr">
            <a:solidFill>
              <a:schemeClr val="accent3"/>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F509CF26-8F1A-2F96-36B9-982A675D6492}"/>
              </a:ext>
            </a:extLst>
          </p:cNvPr>
          <p:cNvCxnSpPr>
            <a:cxnSpLocks/>
          </p:cNvCxnSpPr>
          <p:nvPr/>
        </p:nvCxnSpPr>
        <p:spPr bwMode="auto">
          <a:xfrm>
            <a:off x="6679307" y="2786900"/>
            <a:ext cx="0" cy="30561"/>
          </a:xfrm>
          <a:prstGeom prst="line">
            <a:avLst/>
          </a:prstGeom>
          <a:noFill/>
          <a:ln w="28575" cap="flat" cmpd="sng" algn="ctr">
            <a:solidFill>
              <a:schemeClr val="accent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DA006DFE-ED19-CE4A-CC6D-6F1A713775F6}"/>
              </a:ext>
            </a:extLst>
          </p:cNvPr>
          <p:cNvCxnSpPr>
            <a:cxnSpLocks/>
          </p:cNvCxnSpPr>
          <p:nvPr/>
        </p:nvCxnSpPr>
        <p:spPr bwMode="auto">
          <a:xfrm>
            <a:off x="6725856" y="2786900"/>
            <a:ext cx="0" cy="30561"/>
          </a:xfrm>
          <a:prstGeom prst="line">
            <a:avLst/>
          </a:prstGeom>
          <a:noFill/>
          <a:ln w="28575" cap="flat" cmpd="sng" algn="ctr">
            <a:solidFill>
              <a:schemeClr val="accent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77BF7864-9237-6B8E-E1DD-A044CB65BBE3}"/>
              </a:ext>
            </a:extLst>
          </p:cNvPr>
          <p:cNvCxnSpPr>
            <a:cxnSpLocks/>
          </p:cNvCxnSpPr>
          <p:nvPr/>
        </p:nvCxnSpPr>
        <p:spPr bwMode="auto">
          <a:xfrm>
            <a:off x="6772403" y="2789745"/>
            <a:ext cx="0" cy="30561"/>
          </a:xfrm>
          <a:prstGeom prst="line">
            <a:avLst/>
          </a:prstGeom>
          <a:noFill/>
          <a:ln w="28575" cap="flat" cmpd="sng" algn="ctr">
            <a:solidFill>
              <a:schemeClr val="accent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E4258A29-7B73-36E8-27F0-75448F9E53AD}"/>
              </a:ext>
            </a:extLst>
          </p:cNvPr>
          <p:cNvCxnSpPr>
            <a:cxnSpLocks/>
          </p:cNvCxnSpPr>
          <p:nvPr/>
        </p:nvCxnSpPr>
        <p:spPr bwMode="auto">
          <a:xfrm>
            <a:off x="6866039" y="2804778"/>
            <a:ext cx="0" cy="30561"/>
          </a:xfrm>
          <a:prstGeom prst="line">
            <a:avLst/>
          </a:prstGeom>
          <a:noFill/>
          <a:ln w="28575" cap="flat" cmpd="sng" algn="ctr">
            <a:solidFill>
              <a:schemeClr val="accent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AAE968D0-1DD9-7317-2787-5D1CE1875BE9}"/>
              </a:ext>
            </a:extLst>
          </p:cNvPr>
          <p:cNvCxnSpPr>
            <a:cxnSpLocks/>
          </p:cNvCxnSpPr>
          <p:nvPr/>
        </p:nvCxnSpPr>
        <p:spPr bwMode="auto">
          <a:xfrm>
            <a:off x="6913000" y="2817461"/>
            <a:ext cx="0" cy="30273"/>
          </a:xfrm>
          <a:prstGeom prst="line">
            <a:avLst/>
          </a:prstGeom>
          <a:noFill/>
          <a:ln w="28575" cap="flat" cmpd="sng" algn="ctr">
            <a:solidFill>
              <a:schemeClr val="accent3"/>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9C54665-A424-457F-4210-6FEA0D72737B}"/>
              </a:ext>
            </a:extLst>
          </p:cNvPr>
          <p:cNvCxnSpPr>
            <a:cxnSpLocks/>
          </p:cNvCxnSpPr>
          <p:nvPr/>
        </p:nvCxnSpPr>
        <p:spPr bwMode="auto">
          <a:xfrm>
            <a:off x="6959961" y="2823097"/>
            <a:ext cx="0" cy="30273"/>
          </a:xfrm>
          <a:prstGeom prst="line">
            <a:avLst/>
          </a:prstGeom>
          <a:noFill/>
          <a:ln w="28575" cap="flat" cmpd="sng" algn="ctr">
            <a:solidFill>
              <a:schemeClr val="accent3"/>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391DD7B-75C2-8813-95EA-1B60DB2D38B9}"/>
              </a:ext>
            </a:extLst>
          </p:cNvPr>
          <p:cNvCxnSpPr>
            <a:cxnSpLocks/>
          </p:cNvCxnSpPr>
          <p:nvPr/>
        </p:nvCxnSpPr>
        <p:spPr bwMode="auto">
          <a:xfrm>
            <a:off x="7006922" y="2809241"/>
            <a:ext cx="0" cy="47683"/>
          </a:xfrm>
          <a:prstGeom prst="line">
            <a:avLst/>
          </a:prstGeom>
          <a:noFill/>
          <a:ln w="28575" cap="flat" cmpd="sng" algn="ctr">
            <a:solidFill>
              <a:schemeClr val="accent3"/>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2C59CE15-DFDC-6D57-BB8E-BF765DEE793A}"/>
              </a:ext>
            </a:extLst>
          </p:cNvPr>
          <p:cNvCxnSpPr>
            <a:cxnSpLocks/>
          </p:cNvCxnSpPr>
          <p:nvPr/>
        </p:nvCxnSpPr>
        <p:spPr bwMode="auto">
          <a:xfrm>
            <a:off x="7053883" y="2809034"/>
            <a:ext cx="0" cy="47683"/>
          </a:xfrm>
          <a:prstGeom prst="line">
            <a:avLst/>
          </a:prstGeom>
          <a:noFill/>
          <a:ln w="28575" cap="flat" cmpd="sng" algn="ctr">
            <a:solidFill>
              <a:schemeClr val="accent3"/>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87965987-54C7-7062-264D-C5B3C47C3CDD}"/>
              </a:ext>
            </a:extLst>
          </p:cNvPr>
          <p:cNvCxnSpPr>
            <a:cxnSpLocks/>
          </p:cNvCxnSpPr>
          <p:nvPr/>
        </p:nvCxnSpPr>
        <p:spPr bwMode="auto">
          <a:xfrm>
            <a:off x="7100844" y="2817461"/>
            <a:ext cx="0" cy="47683"/>
          </a:xfrm>
          <a:prstGeom prst="line">
            <a:avLst/>
          </a:prstGeom>
          <a:noFill/>
          <a:ln w="28575" cap="flat" cmpd="sng" algn="ctr">
            <a:solidFill>
              <a:schemeClr val="accent3"/>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5AC1FFFE-7C14-96A1-1501-896A4B163E2C}"/>
              </a:ext>
            </a:extLst>
          </p:cNvPr>
          <p:cNvCxnSpPr>
            <a:cxnSpLocks/>
          </p:cNvCxnSpPr>
          <p:nvPr/>
        </p:nvCxnSpPr>
        <p:spPr bwMode="auto">
          <a:xfrm>
            <a:off x="7147805" y="2815477"/>
            <a:ext cx="0" cy="47683"/>
          </a:xfrm>
          <a:prstGeom prst="line">
            <a:avLst/>
          </a:prstGeom>
          <a:noFill/>
          <a:ln w="28575" cap="flat" cmpd="sng" algn="ctr">
            <a:solidFill>
              <a:schemeClr val="accent3"/>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4EF35D48-EFDA-D81F-10C5-9894ED5B5076}"/>
              </a:ext>
            </a:extLst>
          </p:cNvPr>
          <p:cNvCxnSpPr>
            <a:cxnSpLocks/>
          </p:cNvCxnSpPr>
          <p:nvPr/>
        </p:nvCxnSpPr>
        <p:spPr bwMode="auto">
          <a:xfrm>
            <a:off x="7194766" y="2809034"/>
            <a:ext cx="0" cy="70933"/>
          </a:xfrm>
          <a:prstGeom prst="line">
            <a:avLst/>
          </a:prstGeom>
          <a:noFill/>
          <a:ln w="28575" cap="flat" cmpd="sng" algn="ctr">
            <a:solidFill>
              <a:schemeClr val="accent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8466BC34-018B-0D54-CA63-003A601137F6}"/>
              </a:ext>
            </a:extLst>
          </p:cNvPr>
          <p:cNvCxnSpPr>
            <a:cxnSpLocks/>
          </p:cNvCxnSpPr>
          <p:nvPr/>
        </p:nvCxnSpPr>
        <p:spPr bwMode="auto">
          <a:xfrm>
            <a:off x="7241727" y="2825153"/>
            <a:ext cx="0" cy="70933"/>
          </a:xfrm>
          <a:prstGeom prst="line">
            <a:avLst/>
          </a:prstGeom>
          <a:noFill/>
          <a:ln w="28575" cap="flat" cmpd="sng" algn="ctr">
            <a:solidFill>
              <a:schemeClr val="accent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9CD0D7A7-EB0A-C728-73FB-0981D6DDC833}"/>
              </a:ext>
            </a:extLst>
          </p:cNvPr>
          <p:cNvCxnSpPr>
            <a:cxnSpLocks/>
          </p:cNvCxnSpPr>
          <p:nvPr/>
        </p:nvCxnSpPr>
        <p:spPr bwMode="auto">
          <a:xfrm>
            <a:off x="7288688" y="2815477"/>
            <a:ext cx="0" cy="80609"/>
          </a:xfrm>
          <a:prstGeom prst="line">
            <a:avLst/>
          </a:prstGeom>
          <a:noFill/>
          <a:ln w="28575" cap="flat" cmpd="sng" algn="ctr">
            <a:solidFill>
              <a:schemeClr val="accent3"/>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57683C1-1893-8D6F-5C93-0C2F833EC67A}"/>
              </a:ext>
            </a:extLst>
          </p:cNvPr>
          <p:cNvCxnSpPr>
            <a:cxnSpLocks/>
          </p:cNvCxnSpPr>
          <p:nvPr/>
        </p:nvCxnSpPr>
        <p:spPr bwMode="auto">
          <a:xfrm>
            <a:off x="7335649" y="2815477"/>
            <a:ext cx="0" cy="83149"/>
          </a:xfrm>
          <a:prstGeom prst="line">
            <a:avLst/>
          </a:prstGeom>
          <a:noFill/>
          <a:ln w="28575" cap="flat" cmpd="sng" algn="ctr">
            <a:solidFill>
              <a:schemeClr val="accent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D4537BB8-DF75-B74E-EE38-1198415F4A89}"/>
              </a:ext>
            </a:extLst>
          </p:cNvPr>
          <p:cNvCxnSpPr>
            <a:cxnSpLocks/>
          </p:cNvCxnSpPr>
          <p:nvPr/>
        </p:nvCxnSpPr>
        <p:spPr bwMode="auto">
          <a:xfrm>
            <a:off x="7382610" y="2820557"/>
            <a:ext cx="0" cy="83149"/>
          </a:xfrm>
          <a:prstGeom prst="line">
            <a:avLst/>
          </a:prstGeom>
          <a:noFill/>
          <a:ln w="28575" cap="flat" cmpd="sng" algn="ctr">
            <a:solidFill>
              <a:schemeClr val="accent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F7F59F5B-544A-6111-72BE-E3577635B37D}"/>
              </a:ext>
            </a:extLst>
          </p:cNvPr>
          <p:cNvCxnSpPr>
            <a:cxnSpLocks/>
          </p:cNvCxnSpPr>
          <p:nvPr/>
        </p:nvCxnSpPr>
        <p:spPr bwMode="auto">
          <a:xfrm>
            <a:off x="7429571" y="2823097"/>
            <a:ext cx="0" cy="80609"/>
          </a:xfrm>
          <a:prstGeom prst="line">
            <a:avLst/>
          </a:prstGeom>
          <a:noFill/>
          <a:ln w="28575" cap="flat" cmpd="sng" algn="ctr">
            <a:solidFill>
              <a:schemeClr val="accent3"/>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75CF5941-FF67-B9D0-9AFE-157532B4F7B4}"/>
              </a:ext>
            </a:extLst>
          </p:cNvPr>
          <p:cNvCxnSpPr>
            <a:cxnSpLocks/>
          </p:cNvCxnSpPr>
          <p:nvPr/>
        </p:nvCxnSpPr>
        <p:spPr bwMode="auto">
          <a:xfrm>
            <a:off x="7476532" y="2815477"/>
            <a:ext cx="0" cy="95849"/>
          </a:xfrm>
          <a:prstGeom prst="line">
            <a:avLst/>
          </a:prstGeom>
          <a:noFill/>
          <a:ln w="28575" cap="flat" cmpd="sng" algn="ctr">
            <a:solidFill>
              <a:schemeClr val="accent3"/>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49EBC7FC-64F1-C022-5FA4-3EFF51CA983D}"/>
              </a:ext>
            </a:extLst>
          </p:cNvPr>
          <p:cNvCxnSpPr>
            <a:cxnSpLocks/>
          </p:cNvCxnSpPr>
          <p:nvPr/>
        </p:nvCxnSpPr>
        <p:spPr bwMode="auto">
          <a:xfrm>
            <a:off x="7523493" y="2815477"/>
            <a:ext cx="0" cy="95849"/>
          </a:xfrm>
          <a:prstGeom prst="line">
            <a:avLst/>
          </a:prstGeom>
          <a:noFill/>
          <a:ln w="28575" cap="flat" cmpd="sng" algn="ctr">
            <a:solidFill>
              <a:schemeClr val="accent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BEA37641-0F5D-4862-0D81-1894ADAF4275}"/>
              </a:ext>
            </a:extLst>
          </p:cNvPr>
          <p:cNvCxnSpPr>
            <a:cxnSpLocks/>
          </p:cNvCxnSpPr>
          <p:nvPr/>
        </p:nvCxnSpPr>
        <p:spPr bwMode="auto">
          <a:xfrm>
            <a:off x="7570454" y="2815477"/>
            <a:ext cx="0" cy="114277"/>
          </a:xfrm>
          <a:prstGeom prst="line">
            <a:avLst/>
          </a:prstGeom>
          <a:noFill/>
          <a:ln w="28575" cap="flat" cmpd="sng" algn="ctr">
            <a:solidFill>
              <a:schemeClr val="accent3"/>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58A21F13-F96C-85CF-6CB8-A73BBD37EBF2}"/>
              </a:ext>
            </a:extLst>
          </p:cNvPr>
          <p:cNvCxnSpPr>
            <a:cxnSpLocks/>
          </p:cNvCxnSpPr>
          <p:nvPr/>
        </p:nvCxnSpPr>
        <p:spPr bwMode="auto">
          <a:xfrm>
            <a:off x="7617415" y="2815477"/>
            <a:ext cx="0" cy="114277"/>
          </a:xfrm>
          <a:prstGeom prst="line">
            <a:avLst/>
          </a:prstGeom>
          <a:noFill/>
          <a:ln w="28575" cap="flat" cmpd="sng" algn="ctr">
            <a:solidFill>
              <a:schemeClr val="accent3"/>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238AF69A-2605-5658-6379-6149CD140550}"/>
              </a:ext>
            </a:extLst>
          </p:cNvPr>
          <p:cNvCxnSpPr>
            <a:cxnSpLocks/>
          </p:cNvCxnSpPr>
          <p:nvPr/>
        </p:nvCxnSpPr>
        <p:spPr bwMode="auto">
          <a:xfrm>
            <a:off x="7664376" y="2822828"/>
            <a:ext cx="0" cy="114277"/>
          </a:xfrm>
          <a:prstGeom prst="line">
            <a:avLst/>
          </a:prstGeom>
          <a:noFill/>
          <a:ln w="28575" cap="flat" cmpd="sng" algn="ctr">
            <a:solidFill>
              <a:schemeClr val="accent3"/>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FC839727-CE91-8EAF-892C-F86C9F216E9E}"/>
              </a:ext>
            </a:extLst>
          </p:cNvPr>
          <p:cNvCxnSpPr>
            <a:cxnSpLocks/>
          </p:cNvCxnSpPr>
          <p:nvPr/>
        </p:nvCxnSpPr>
        <p:spPr bwMode="auto">
          <a:xfrm>
            <a:off x="7711337" y="2809034"/>
            <a:ext cx="0" cy="137840"/>
          </a:xfrm>
          <a:prstGeom prst="line">
            <a:avLst/>
          </a:prstGeom>
          <a:noFill/>
          <a:ln w="28575" cap="flat" cmpd="sng" algn="ctr">
            <a:solidFill>
              <a:schemeClr val="accent3"/>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1AFCBB6C-3D27-17C2-070F-31C91ECE1F4C}"/>
              </a:ext>
            </a:extLst>
          </p:cNvPr>
          <p:cNvCxnSpPr>
            <a:cxnSpLocks/>
          </p:cNvCxnSpPr>
          <p:nvPr/>
        </p:nvCxnSpPr>
        <p:spPr bwMode="auto">
          <a:xfrm>
            <a:off x="7758298" y="2809034"/>
            <a:ext cx="0" cy="137840"/>
          </a:xfrm>
          <a:prstGeom prst="line">
            <a:avLst/>
          </a:prstGeom>
          <a:noFill/>
          <a:ln w="28575" cap="flat" cmpd="sng" algn="ctr">
            <a:solidFill>
              <a:schemeClr val="accent3"/>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5550A6C6-8AF8-B030-33A9-D99D30CD3736}"/>
              </a:ext>
            </a:extLst>
          </p:cNvPr>
          <p:cNvCxnSpPr>
            <a:cxnSpLocks/>
          </p:cNvCxnSpPr>
          <p:nvPr/>
        </p:nvCxnSpPr>
        <p:spPr bwMode="auto">
          <a:xfrm>
            <a:off x="7805259" y="2813586"/>
            <a:ext cx="0" cy="137840"/>
          </a:xfrm>
          <a:prstGeom prst="line">
            <a:avLst/>
          </a:prstGeom>
          <a:noFill/>
          <a:ln w="28575" cap="flat" cmpd="sng" algn="ctr">
            <a:solidFill>
              <a:schemeClr val="accent3"/>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E5075C7D-955D-66BD-21E1-A6820C4397A7}"/>
              </a:ext>
            </a:extLst>
          </p:cNvPr>
          <p:cNvCxnSpPr>
            <a:cxnSpLocks/>
          </p:cNvCxnSpPr>
          <p:nvPr/>
        </p:nvCxnSpPr>
        <p:spPr bwMode="auto">
          <a:xfrm>
            <a:off x="7852220" y="2814569"/>
            <a:ext cx="0" cy="137840"/>
          </a:xfrm>
          <a:prstGeom prst="line">
            <a:avLst/>
          </a:prstGeom>
          <a:noFill/>
          <a:ln w="28575" cap="flat" cmpd="sng" algn="ctr">
            <a:solidFill>
              <a:schemeClr val="accent3"/>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F87BE8BD-8959-AFB3-07B1-F0FAEFE0DBF0}"/>
              </a:ext>
            </a:extLst>
          </p:cNvPr>
          <p:cNvCxnSpPr>
            <a:cxnSpLocks/>
          </p:cNvCxnSpPr>
          <p:nvPr/>
        </p:nvCxnSpPr>
        <p:spPr bwMode="auto">
          <a:xfrm>
            <a:off x="7899181" y="2822828"/>
            <a:ext cx="0" cy="137840"/>
          </a:xfrm>
          <a:prstGeom prst="line">
            <a:avLst/>
          </a:prstGeom>
          <a:noFill/>
          <a:ln w="28575" cap="flat" cmpd="sng" algn="ctr">
            <a:solidFill>
              <a:schemeClr val="accent1"/>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E8CABBF9-B1C4-647B-ACC3-FB3DA53A69A3}"/>
              </a:ext>
            </a:extLst>
          </p:cNvPr>
          <p:cNvCxnSpPr>
            <a:cxnSpLocks/>
          </p:cNvCxnSpPr>
          <p:nvPr/>
        </p:nvCxnSpPr>
        <p:spPr bwMode="auto">
          <a:xfrm>
            <a:off x="7946142" y="2809034"/>
            <a:ext cx="0" cy="155972"/>
          </a:xfrm>
          <a:prstGeom prst="line">
            <a:avLst/>
          </a:prstGeom>
          <a:noFill/>
          <a:ln w="28575" cap="flat" cmpd="sng" algn="ctr">
            <a:solidFill>
              <a:schemeClr val="accent3"/>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361A9048-F667-A4FB-CF1F-8074775CE217}"/>
              </a:ext>
            </a:extLst>
          </p:cNvPr>
          <p:cNvCxnSpPr>
            <a:cxnSpLocks/>
          </p:cNvCxnSpPr>
          <p:nvPr/>
        </p:nvCxnSpPr>
        <p:spPr bwMode="auto">
          <a:xfrm>
            <a:off x="7993103" y="2815477"/>
            <a:ext cx="0" cy="149529"/>
          </a:xfrm>
          <a:prstGeom prst="line">
            <a:avLst/>
          </a:prstGeom>
          <a:noFill/>
          <a:ln w="28575" cap="flat" cmpd="sng" algn="ctr">
            <a:solidFill>
              <a:schemeClr val="accent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BA21FE88-4769-3832-F26A-E07ECB5A6B90}"/>
              </a:ext>
            </a:extLst>
          </p:cNvPr>
          <p:cNvCxnSpPr>
            <a:cxnSpLocks/>
          </p:cNvCxnSpPr>
          <p:nvPr/>
        </p:nvCxnSpPr>
        <p:spPr bwMode="auto">
          <a:xfrm>
            <a:off x="8040064" y="2822437"/>
            <a:ext cx="0" cy="155972"/>
          </a:xfrm>
          <a:prstGeom prst="line">
            <a:avLst/>
          </a:prstGeom>
          <a:noFill/>
          <a:ln w="28575" cap="flat" cmpd="sng" algn="ctr">
            <a:solidFill>
              <a:schemeClr val="accent3"/>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E730931F-562F-E007-9F16-EAAC1883BE84}"/>
              </a:ext>
            </a:extLst>
          </p:cNvPr>
          <p:cNvCxnSpPr>
            <a:cxnSpLocks/>
          </p:cNvCxnSpPr>
          <p:nvPr/>
        </p:nvCxnSpPr>
        <p:spPr bwMode="auto">
          <a:xfrm>
            <a:off x="8087025" y="2822437"/>
            <a:ext cx="0" cy="168021"/>
          </a:xfrm>
          <a:prstGeom prst="line">
            <a:avLst/>
          </a:prstGeom>
          <a:noFill/>
          <a:ln w="28575" cap="flat" cmpd="sng" algn="ctr">
            <a:solidFill>
              <a:schemeClr val="accent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8B098B93-DE3F-1592-6A05-B2FCDCFE6F09}"/>
              </a:ext>
            </a:extLst>
          </p:cNvPr>
          <p:cNvCxnSpPr>
            <a:cxnSpLocks/>
          </p:cNvCxnSpPr>
          <p:nvPr/>
        </p:nvCxnSpPr>
        <p:spPr bwMode="auto">
          <a:xfrm>
            <a:off x="8133986" y="2819897"/>
            <a:ext cx="0" cy="178181"/>
          </a:xfrm>
          <a:prstGeom prst="line">
            <a:avLst/>
          </a:prstGeom>
          <a:noFill/>
          <a:ln w="28575" cap="flat" cmpd="sng" algn="ctr">
            <a:solidFill>
              <a:schemeClr val="accent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1AA73236-A03F-22C0-95F7-0108751BEF97}"/>
              </a:ext>
            </a:extLst>
          </p:cNvPr>
          <p:cNvCxnSpPr>
            <a:cxnSpLocks/>
          </p:cNvCxnSpPr>
          <p:nvPr/>
        </p:nvCxnSpPr>
        <p:spPr bwMode="auto">
          <a:xfrm>
            <a:off x="8180947" y="2829855"/>
            <a:ext cx="0" cy="168021"/>
          </a:xfrm>
          <a:prstGeom prst="line">
            <a:avLst/>
          </a:prstGeom>
          <a:noFill/>
          <a:ln w="28575" cap="flat" cmpd="sng" algn="ctr">
            <a:solidFill>
              <a:schemeClr val="accent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C7168F54-8D9A-47B4-029E-6F9186847F57}"/>
              </a:ext>
            </a:extLst>
          </p:cNvPr>
          <p:cNvCxnSpPr>
            <a:cxnSpLocks/>
          </p:cNvCxnSpPr>
          <p:nvPr/>
        </p:nvCxnSpPr>
        <p:spPr bwMode="auto">
          <a:xfrm>
            <a:off x="8227908" y="2822437"/>
            <a:ext cx="0" cy="188238"/>
          </a:xfrm>
          <a:prstGeom prst="line">
            <a:avLst/>
          </a:prstGeom>
          <a:noFill/>
          <a:ln w="28575" cap="flat" cmpd="sng" algn="ctr">
            <a:solidFill>
              <a:schemeClr val="accent3"/>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57CAAE0E-EC8A-585F-5258-BD8212BB274C}"/>
              </a:ext>
            </a:extLst>
          </p:cNvPr>
          <p:cNvCxnSpPr>
            <a:cxnSpLocks/>
          </p:cNvCxnSpPr>
          <p:nvPr/>
        </p:nvCxnSpPr>
        <p:spPr bwMode="auto">
          <a:xfrm>
            <a:off x="8274869" y="2822437"/>
            <a:ext cx="0" cy="188238"/>
          </a:xfrm>
          <a:prstGeom prst="line">
            <a:avLst/>
          </a:prstGeom>
          <a:noFill/>
          <a:ln w="28575" cap="flat" cmpd="sng" algn="ctr">
            <a:solidFill>
              <a:schemeClr val="accent3"/>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F5CB46EA-CC40-C4C4-941E-62E1C4F8C1D7}"/>
              </a:ext>
            </a:extLst>
          </p:cNvPr>
          <p:cNvCxnSpPr>
            <a:cxnSpLocks/>
          </p:cNvCxnSpPr>
          <p:nvPr/>
        </p:nvCxnSpPr>
        <p:spPr bwMode="auto">
          <a:xfrm>
            <a:off x="8321830" y="2817357"/>
            <a:ext cx="0" cy="201436"/>
          </a:xfrm>
          <a:prstGeom prst="line">
            <a:avLst/>
          </a:prstGeom>
          <a:noFill/>
          <a:ln w="28575" cap="flat" cmpd="sng" algn="ctr">
            <a:solidFill>
              <a:schemeClr val="accent3"/>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F9BABFE0-868A-CCBF-39D7-BE5CB05BD801}"/>
              </a:ext>
            </a:extLst>
          </p:cNvPr>
          <p:cNvCxnSpPr>
            <a:cxnSpLocks/>
          </p:cNvCxnSpPr>
          <p:nvPr/>
        </p:nvCxnSpPr>
        <p:spPr bwMode="auto">
          <a:xfrm>
            <a:off x="8368791" y="2817357"/>
            <a:ext cx="0" cy="201436"/>
          </a:xfrm>
          <a:prstGeom prst="line">
            <a:avLst/>
          </a:prstGeom>
          <a:noFill/>
          <a:ln w="28575" cap="flat" cmpd="sng" algn="ctr">
            <a:solidFill>
              <a:schemeClr val="accent3"/>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289C4322-40A6-2BA6-E3D1-F5DA8917FACF}"/>
              </a:ext>
            </a:extLst>
          </p:cNvPr>
          <p:cNvCxnSpPr>
            <a:cxnSpLocks/>
          </p:cNvCxnSpPr>
          <p:nvPr/>
        </p:nvCxnSpPr>
        <p:spPr bwMode="auto">
          <a:xfrm>
            <a:off x="8415752" y="2812937"/>
            <a:ext cx="0" cy="215814"/>
          </a:xfrm>
          <a:prstGeom prst="line">
            <a:avLst/>
          </a:prstGeom>
          <a:noFill/>
          <a:ln w="28575" cap="flat" cmpd="sng" algn="ctr">
            <a:solidFill>
              <a:schemeClr val="accent1"/>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5BBA80D7-46CE-D73E-DE52-635AAA717EE9}"/>
              </a:ext>
            </a:extLst>
          </p:cNvPr>
          <p:cNvCxnSpPr>
            <a:cxnSpLocks/>
          </p:cNvCxnSpPr>
          <p:nvPr/>
        </p:nvCxnSpPr>
        <p:spPr bwMode="auto">
          <a:xfrm>
            <a:off x="8462713" y="2806494"/>
            <a:ext cx="0" cy="226249"/>
          </a:xfrm>
          <a:prstGeom prst="line">
            <a:avLst/>
          </a:prstGeom>
          <a:noFill/>
          <a:ln w="28575" cap="flat" cmpd="sng" algn="ctr">
            <a:solidFill>
              <a:schemeClr val="accent3"/>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CC936A83-89CC-56E7-4B48-131A820E6460}"/>
              </a:ext>
            </a:extLst>
          </p:cNvPr>
          <p:cNvCxnSpPr>
            <a:cxnSpLocks/>
          </p:cNvCxnSpPr>
          <p:nvPr/>
        </p:nvCxnSpPr>
        <p:spPr bwMode="auto">
          <a:xfrm>
            <a:off x="8509674" y="2815844"/>
            <a:ext cx="0" cy="226249"/>
          </a:xfrm>
          <a:prstGeom prst="line">
            <a:avLst/>
          </a:prstGeom>
          <a:noFill/>
          <a:ln w="28575" cap="flat" cmpd="sng" algn="ctr">
            <a:solidFill>
              <a:schemeClr val="accent3"/>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A8026835-AF44-98E2-1DDA-5B808FE3CC54}"/>
              </a:ext>
            </a:extLst>
          </p:cNvPr>
          <p:cNvCxnSpPr>
            <a:cxnSpLocks/>
          </p:cNvCxnSpPr>
          <p:nvPr/>
        </p:nvCxnSpPr>
        <p:spPr bwMode="auto">
          <a:xfrm>
            <a:off x="8556635" y="2809034"/>
            <a:ext cx="0" cy="245013"/>
          </a:xfrm>
          <a:prstGeom prst="line">
            <a:avLst/>
          </a:prstGeom>
          <a:noFill/>
          <a:ln w="28575" cap="flat" cmpd="sng" algn="ctr">
            <a:solidFill>
              <a:schemeClr val="accent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CFB4FC1E-A294-E259-4260-EA99B5F20354}"/>
              </a:ext>
            </a:extLst>
          </p:cNvPr>
          <p:cNvCxnSpPr>
            <a:cxnSpLocks/>
          </p:cNvCxnSpPr>
          <p:nvPr/>
        </p:nvCxnSpPr>
        <p:spPr bwMode="auto">
          <a:xfrm>
            <a:off x="8603596" y="2809034"/>
            <a:ext cx="0" cy="242473"/>
          </a:xfrm>
          <a:prstGeom prst="line">
            <a:avLst/>
          </a:prstGeom>
          <a:noFill/>
          <a:ln w="28575" cap="flat" cmpd="sng" algn="ctr">
            <a:solidFill>
              <a:schemeClr val="accent3"/>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C0F94E88-C0F3-2DCA-6A9A-54AA34A73FF8}"/>
              </a:ext>
            </a:extLst>
          </p:cNvPr>
          <p:cNvCxnSpPr>
            <a:cxnSpLocks/>
          </p:cNvCxnSpPr>
          <p:nvPr/>
        </p:nvCxnSpPr>
        <p:spPr bwMode="auto">
          <a:xfrm>
            <a:off x="8650557" y="2822437"/>
            <a:ext cx="0" cy="245013"/>
          </a:xfrm>
          <a:prstGeom prst="line">
            <a:avLst/>
          </a:prstGeom>
          <a:noFill/>
          <a:ln w="28575" cap="flat" cmpd="sng" algn="ctr">
            <a:solidFill>
              <a:schemeClr val="accent1"/>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9357ED75-B8D5-AFB7-902D-305B55C73110}"/>
              </a:ext>
            </a:extLst>
          </p:cNvPr>
          <p:cNvCxnSpPr>
            <a:cxnSpLocks/>
          </p:cNvCxnSpPr>
          <p:nvPr/>
        </p:nvCxnSpPr>
        <p:spPr bwMode="auto">
          <a:xfrm>
            <a:off x="8697518" y="2822437"/>
            <a:ext cx="0" cy="242473"/>
          </a:xfrm>
          <a:prstGeom prst="line">
            <a:avLst/>
          </a:prstGeom>
          <a:noFill/>
          <a:ln w="28575" cap="flat" cmpd="sng" algn="ctr">
            <a:solidFill>
              <a:schemeClr val="accent3"/>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E98EE83A-98FF-5DFB-1AA9-5F791C564346}"/>
              </a:ext>
            </a:extLst>
          </p:cNvPr>
          <p:cNvCxnSpPr>
            <a:cxnSpLocks/>
          </p:cNvCxnSpPr>
          <p:nvPr/>
        </p:nvCxnSpPr>
        <p:spPr bwMode="auto">
          <a:xfrm>
            <a:off x="8744479" y="2809034"/>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8518A557-9F9B-82D4-3B00-66AA5B4A8C9C}"/>
              </a:ext>
            </a:extLst>
          </p:cNvPr>
          <p:cNvCxnSpPr>
            <a:cxnSpLocks/>
          </p:cNvCxnSpPr>
          <p:nvPr/>
        </p:nvCxnSpPr>
        <p:spPr bwMode="auto">
          <a:xfrm>
            <a:off x="8791440" y="2822437"/>
            <a:ext cx="0" cy="255729"/>
          </a:xfrm>
          <a:prstGeom prst="line">
            <a:avLst/>
          </a:prstGeom>
          <a:noFill/>
          <a:ln w="28575" cap="flat" cmpd="sng" algn="ctr">
            <a:solidFill>
              <a:schemeClr val="accent1"/>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97177C72-1FA6-0A2F-D5CF-A3E6C1D1C47C}"/>
              </a:ext>
            </a:extLst>
          </p:cNvPr>
          <p:cNvCxnSpPr>
            <a:cxnSpLocks/>
          </p:cNvCxnSpPr>
          <p:nvPr/>
        </p:nvCxnSpPr>
        <p:spPr bwMode="auto">
          <a:xfrm>
            <a:off x="8838401" y="2809034"/>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562BCEB9-FF4B-BA65-0C63-4EF2169B02C0}"/>
              </a:ext>
            </a:extLst>
          </p:cNvPr>
          <p:cNvCxnSpPr>
            <a:cxnSpLocks/>
          </p:cNvCxnSpPr>
          <p:nvPr/>
        </p:nvCxnSpPr>
        <p:spPr bwMode="auto">
          <a:xfrm>
            <a:off x="8885362" y="2824977"/>
            <a:ext cx="0" cy="255729"/>
          </a:xfrm>
          <a:prstGeom prst="line">
            <a:avLst/>
          </a:prstGeom>
          <a:noFill/>
          <a:ln w="28575" cap="flat" cmpd="sng" algn="ctr">
            <a:solidFill>
              <a:schemeClr val="accent1"/>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00233AFE-72BC-6D7F-2AA2-E37A34482C56}"/>
              </a:ext>
            </a:extLst>
          </p:cNvPr>
          <p:cNvCxnSpPr>
            <a:cxnSpLocks/>
          </p:cNvCxnSpPr>
          <p:nvPr/>
        </p:nvCxnSpPr>
        <p:spPr bwMode="auto">
          <a:xfrm>
            <a:off x="8932323" y="2810655"/>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3A11E4E2-FD07-12A3-6D57-2A4212F45DE2}"/>
              </a:ext>
            </a:extLst>
          </p:cNvPr>
          <p:cNvCxnSpPr>
            <a:cxnSpLocks/>
          </p:cNvCxnSpPr>
          <p:nvPr/>
        </p:nvCxnSpPr>
        <p:spPr bwMode="auto">
          <a:xfrm>
            <a:off x="8979284" y="2808953"/>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DA34BE5B-E041-2898-F220-F7D434575ACB}"/>
              </a:ext>
            </a:extLst>
          </p:cNvPr>
          <p:cNvCxnSpPr>
            <a:cxnSpLocks/>
          </p:cNvCxnSpPr>
          <p:nvPr/>
        </p:nvCxnSpPr>
        <p:spPr bwMode="auto">
          <a:xfrm>
            <a:off x="9026245" y="2819897"/>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FE957F4C-A20E-FE5F-7B88-6DE36973EB32}"/>
              </a:ext>
            </a:extLst>
          </p:cNvPr>
          <p:cNvCxnSpPr>
            <a:cxnSpLocks/>
          </p:cNvCxnSpPr>
          <p:nvPr/>
        </p:nvCxnSpPr>
        <p:spPr bwMode="auto">
          <a:xfrm>
            <a:off x="9073206" y="2828642"/>
            <a:ext cx="0" cy="269132"/>
          </a:xfrm>
          <a:prstGeom prst="line">
            <a:avLst/>
          </a:prstGeom>
          <a:noFill/>
          <a:ln w="28575" cap="flat" cmpd="sng" algn="ctr">
            <a:solidFill>
              <a:schemeClr val="accent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2BEFAD56-0C82-6E3B-328E-FF7E55351CA1}"/>
              </a:ext>
            </a:extLst>
          </p:cNvPr>
          <p:cNvCxnSpPr>
            <a:cxnSpLocks/>
          </p:cNvCxnSpPr>
          <p:nvPr/>
        </p:nvCxnSpPr>
        <p:spPr bwMode="auto">
          <a:xfrm>
            <a:off x="9120167" y="2812937"/>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1AD8F2A2-59F7-4F86-7EE0-3C372FE70C1A}"/>
              </a:ext>
            </a:extLst>
          </p:cNvPr>
          <p:cNvCxnSpPr>
            <a:cxnSpLocks/>
          </p:cNvCxnSpPr>
          <p:nvPr/>
        </p:nvCxnSpPr>
        <p:spPr bwMode="auto">
          <a:xfrm>
            <a:off x="9167128" y="2814170"/>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AD044B73-9D38-5738-F246-CE226D64EBAE}"/>
              </a:ext>
            </a:extLst>
          </p:cNvPr>
          <p:cNvCxnSpPr>
            <a:cxnSpLocks/>
          </p:cNvCxnSpPr>
          <p:nvPr/>
        </p:nvCxnSpPr>
        <p:spPr bwMode="auto">
          <a:xfrm>
            <a:off x="9214089" y="2811493"/>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AF81ECC9-8A87-BE30-A017-22AD9B91367B}"/>
              </a:ext>
            </a:extLst>
          </p:cNvPr>
          <p:cNvCxnSpPr>
            <a:cxnSpLocks/>
          </p:cNvCxnSpPr>
          <p:nvPr/>
        </p:nvCxnSpPr>
        <p:spPr bwMode="auto">
          <a:xfrm>
            <a:off x="9261050" y="2811493"/>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FB492E2B-1055-B7C4-058E-44593423B89E}"/>
              </a:ext>
            </a:extLst>
          </p:cNvPr>
          <p:cNvCxnSpPr>
            <a:cxnSpLocks/>
          </p:cNvCxnSpPr>
          <p:nvPr/>
        </p:nvCxnSpPr>
        <p:spPr bwMode="auto">
          <a:xfrm>
            <a:off x="9308011" y="2810397"/>
            <a:ext cx="0" cy="284837"/>
          </a:xfrm>
          <a:prstGeom prst="line">
            <a:avLst/>
          </a:prstGeom>
          <a:noFill/>
          <a:ln w="28575" cap="flat" cmpd="sng" algn="ctr">
            <a:solidFill>
              <a:schemeClr val="accent1"/>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E8846512-2DF5-B569-C1D8-03C07F0CCFF1}"/>
              </a:ext>
            </a:extLst>
          </p:cNvPr>
          <p:cNvCxnSpPr>
            <a:cxnSpLocks/>
          </p:cNvCxnSpPr>
          <p:nvPr/>
        </p:nvCxnSpPr>
        <p:spPr bwMode="auto">
          <a:xfrm>
            <a:off x="9354972" y="2811493"/>
            <a:ext cx="0" cy="284837"/>
          </a:xfrm>
          <a:prstGeom prst="line">
            <a:avLst/>
          </a:prstGeom>
          <a:noFill/>
          <a:ln w="28575" cap="flat" cmpd="sng" algn="ctr">
            <a:solidFill>
              <a:schemeClr val="accent1"/>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715DABFE-9DC9-9CF2-F97B-26F4A918B012}"/>
              </a:ext>
            </a:extLst>
          </p:cNvPr>
          <p:cNvCxnSpPr>
            <a:cxnSpLocks/>
          </p:cNvCxnSpPr>
          <p:nvPr/>
        </p:nvCxnSpPr>
        <p:spPr bwMode="auto">
          <a:xfrm>
            <a:off x="9401933" y="2814033"/>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D8880153-399E-1860-087F-800C271CD38A}"/>
              </a:ext>
            </a:extLst>
          </p:cNvPr>
          <p:cNvCxnSpPr>
            <a:cxnSpLocks/>
          </p:cNvCxnSpPr>
          <p:nvPr/>
        </p:nvCxnSpPr>
        <p:spPr bwMode="auto">
          <a:xfrm>
            <a:off x="9448894" y="2814033"/>
            <a:ext cx="0" cy="284837"/>
          </a:xfrm>
          <a:prstGeom prst="line">
            <a:avLst/>
          </a:prstGeom>
          <a:noFill/>
          <a:ln w="28575" cap="flat" cmpd="sng" algn="ctr">
            <a:solidFill>
              <a:schemeClr val="accent3"/>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B3970A7F-442F-ACB0-9E72-66E60C0AE0F6}"/>
              </a:ext>
            </a:extLst>
          </p:cNvPr>
          <p:cNvCxnSpPr>
            <a:cxnSpLocks/>
          </p:cNvCxnSpPr>
          <p:nvPr/>
        </p:nvCxnSpPr>
        <p:spPr bwMode="auto">
          <a:xfrm>
            <a:off x="9495855" y="2806413"/>
            <a:ext cx="0" cy="318538"/>
          </a:xfrm>
          <a:prstGeom prst="line">
            <a:avLst/>
          </a:prstGeom>
          <a:noFill/>
          <a:ln w="28575" cap="flat" cmpd="sng" algn="ctr">
            <a:solidFill>
              <a:schemeClr val="accent1"/>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1DEFE392-A5D1-2D20-7486-EDA3036F8D41}"/>
              </a:ext>
            </a:extLst>
          </p:cNvPr>
          <p:cNvCxnSpPr>
            <a:cxnSpLocks/>
          </p:cNvCxnSpPr>
          <p:nvPr/>
        </p:nvCxnSpPr>
        <p:spPr bwMode="auto">
          <a:xfrm>
            <a:off x="9542816" y="2811493"/>
            <a:ext cx="0" cy="312112"/>
          </a:xfrm>
          <a:prstGeom prst="line">
            <a:avLst/>
          </a:prstGeom>
          <a:noFill/>
          <a:ln w="28575" cap="flat" cmpd="sng" algn="ctr">
            <a:solidFill>
              <a:schemeClr val="accent3"/>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D1D0F885-E9BB-151A-DD06-82B7B6CA90A1}"/>
              </a:ext>
            </a:extLst>
          </p:cNvPr>
          <p:cNvCxnSpPr>
            <a:cxnSpLocks/>
          </p:cNvCxnSpPr>
          <p:nvPr/>
        </p:nvCxnSpPr>
        <p:spPr bwMode="auto">
          <a:xfrm>
            <a:off x="9589777" y="2806413"/>
            <a:ext cx="0" cy="318538"/>
          </a:xfrm>
          <a:prstGeom prst="line">
            <a:avLst/>
          </a:prstGeom>
          <a:noFill/>
          <a:ln w="28575" cap="flat" cmpd="sng" algn="ctr">
            <a:solidFill>
              <a:schemeClr val="accent1"/>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454A3768-0CAB-E8B0-51DB-EE3FA7F35F31}"/>
              </a:ext>
            </a:extLst>
          </p:cNvPr>
          <p:cNvCxnSpPr>
            <a:cxnSpLocks/>
          </p:cNvCxnSpPr>
          <p:nvPr/>
        </p:nvCxnSpPr>
        <p:spPr bwMode="auto">
          <a:xfrm>
            <a:off x="9636738" y="2811493"/>
            <a:ext cx="0" cy="312112"/>
          </a:xfrm>
          <a:prstGeom prst="line">
            <a:avLst/>
          </a:prstGeom>
          <a:noFill/>
          <a:ln w="28575" cap="flat" cmpd="sng" algn="ctr">
            <a:solidFill>
              <a:schemeClr val="accent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88103418-05BE-F75E-6106-A6B1C4DB448A}"/>
              </a:ext>
            </a:extLst>
          </p:cNvPr>
          <p:cNvCxnSpPr>
            <a:cxnSpLocks/>
          </p:cNvCxnSpPr>
          <p:nvPr/>
        </p:nvCxnSpPr>
        <p:spPr bwMode="auto">
          <a:xfrm>
            <a:off x="9683699" y="2815477"/>
            <a:ext cx="0" cy="338455"/>
          </a:xfrm>
          <a:prstGeom prst="line">
            <a:avLst/>
          </a:prstGeom>
          <a:noFill/>
          <a:ln w="28575" cap="flat" cmpd="sng" algn="ctr">
            <a:solidFill>
              <a:schemeClr val="accent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1B093E94-8563-9F64-E798-C404407148D6}"/>
              </a:ext>
            </a:extLst>
          </p:cNvPr>
          <p:cNvCxnSpPr>
            <a:cxnSpLocks/>
          </p:cNvCxnSpPr>
          <p:nvPr/>
        </p:nvCxnSpPr>
        <p:spPr bwMode="auto">
          <a:xfrm>
            <a:off x="9730660" y="2815477"/>
            <a:ext cx="0" cy="338455"/>
          </a:xfrm>
          <a:prstGeom prst="line">
            <a:avLst/>
          </a:prstGeom>
          <a:noFill/>
          <a:ln w="28575" cap="flat" cmpd="sng" algn="ctr">
            <a:solidFill>
              <a:schemeClr val="accent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93C61E2C-48DF-1377-BF23-0134A08C228A}"/>
              </a:ext>
            </a:extLst>
          </p:cNvPr>
          <p:cNvCxnSpPr>
            <a:cxnSpLocks/>
          </p:cNvCxnSpPr>
          <p:nvPr/>
        </p:nvCxnSpPr>
        <p:spPr bwMode="auto">
          <a:xfrm>
            <a:off x="9777621" y="2808953"/>
            <a:ext cx="0" cy="359357"/>
          </a:xfrm>
          <a:prstGeom prst="line">
            <a:avLst/>
          </a:prstGeom>
          <a:noFill/>
          <a:ln w="28575" cap="flat" cmpd="sng" algn="ctr">
            <a:solidFill>
              <a:schemeClr val="accent3"/>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CF27CB0C-C4BF-6901-585E-E25878CE96BB}"/>
              </a:ext>
            </a:extLst>
          </p:cNvPr>
          <p:cNvCxnSpPr>
            <a:cxnSpLocks/>
          </p:cNvCxnSpPr>
          <p:nvPr/>
        </p:nvCxnSpPr>
        <p:spPr bwMode="auto">
          <a:xfrm>
            <a:off x="9824582" y="2818197"/>
            <a:ext cx="0" cy="359357"/>
          </a:xfrm>
          <a:prstGeom prst="line">
            <a:avLst/>
          </a:prstGeom>
          <a:noFill/>
          <a:ln w="28575" cap="flat" cmpd="sng" algn="ctr">
            <a:solidFill>
              <a:schemeClr val="accent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76F82BCB-6D81-4163-082C-E7513BFB0D94}"/>
              </a:ext>
            </a:extLst>
          </p:cNvPr>
          <p:cNvCxnSpPr>
            <a:cxnSpLocks/>
          </p:cNvCxnSpPr>
          <p:nvPr/>
        </p:nvCxnSpPr>
        <p:spPr bwMode="auto">
          <a:xfrm>
            <a:off x="9871543" y="2818197"/>
            <a:ext cx="0" cy="359357"/>
          </a:xfrm>
          <a:prstGeom prst="line">
            <a:avLst/>
          </a:prstGeom>
          <a:noFill/>
          <a:ln w="28575" cap="flat" cmpd="sng" algn="ctr">
            <a:solidFill>
              <a:schemeClr val="accent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A23AD068-95E4-C53E-5165-78624890C078}"/>
              </a:ext>
            </a:extLst>
          </p:cNvPr>
          <p:cNvCxnSpPr>
            <a:cxnSpLocks/>
          </p:cNvCxnSpPr>
          <p:nvPr/>
        </p:nvCxnSpPr>
        <p:spPr bwMode="auto">
          <a:xfrm>
            <a:off x="9918504" y="2816208"/>
            <a:ext cx="0" cy="359357"/>
          </a:xfrm>
          <a:prstGeom prst="line">
            <a:avLst/>
          </a:prstGeom>
          <a:noFill/>
          <a:ln w="28575" cap="flat" cmpd="sng" algn="ctr">
            <a:solidFill>
              <a:schemeClr val="accent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B8062DED-1310-3B9B-8DAE-C3A482E39923}"/>
              </a:ext>
            </a:extLst>
          </p:cNvPr>
          <p:cNvCxnSpPr>
            <a:cxnSpLocks/>
          </p:cNvCxnSpPr>
          <p:nvPr/>
        </p:nvCxnSpPr>
        <p:spPr bwMode="auto">
          <a:xfrm>
            <a:off x="9965465" y="2808953"/>
            <a:ext cx="0" cy="369109"/>
          </a:xfrm>
          <a:prstGeom prst="line">
            <a:avLst/>
          </a:prstGeom>
          <a:noFill/>
          <a:ln w="28575" cap="flat" cmpd="sng" algn="ctr">
            <a:solidFill>
              <a:schemeClr val="accent1"/>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A5B787D9-E9FF-733E-BD52-EE02F4B9D3D4}"/>
              </a:ext>
            </a:extLst>
          </p:cNvPr>
          <p:cNvCxnSpPr>
            <a:cxnSpLocks/>
          </p:cNvCxnSpPr>
          <p:nvPr/>
        </p:nvCxnSpPr>
        <p:spPr bwMode="auto">
          <a:xfrm>
            <a:off x="10012426" y="2808953"/>
            <a:ext cx="0" cy="384159"/>
          </a:xfrm>
          <a:prstGeom prst="line">
            <a:avLst/>
          </a:prstGeom>
          <a:noFill/>
          <a:ln w="28575" cap="flat" cmpd="sng" algn="ctr">
            <a:solidFill>
              <a:schemeClr val="accent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0808FE8B-9A11-CAF8-F8FB-B9D2CA0715DA}"/>
              </a:ext>
            </a:extLst>
          </p:cNvPr>
          <p:cNvCxnSpPr>
            <a:cxnSpLocks/>
          </p:cNvCxnSpPr>
          <p:nvPr/>
        </p:nvCxnSpPr>
        <p:spPr bwMode="auto">
          <a:xfrm>
            <a:off x="10059387" y="2824003"/>
            <a:ext cx="0" cy="369109"/>
          </a:xfrm>
          <a:prstGeom prst="line">
            <a:avLst/>
          </a:prstGeom>
          <a:noFill/>
          <a:ln w="28575" cap="flat" cmpd="sng" algn="ctr">
            <a:solidFill>
              <a:schemeClr val="accent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F6A23AE5-D5DD-C764-24C8-7CAC44F0924F}"/>
              </a:ext>
            </a:extLst>
          </p:cNvPr>
          <p:cNvCxnSpPr>
            <a:cxnSpLocks/>
          </p:cNvCxnSpPr>
          <p:nvPr/>
        </p:nvCxnSpPr>
        <p:spPr bwMode="auto">
          <a:xfrm>
            <a:off x="10106348" y="2808953"/>
            <a:ext cx="0" cy="395707"/>
          </a:xfrm>
          <a:prstGeom prst="line">
            <a:avLst/>
          </a:prstGeom>
          <a:noFill/>
          <a:ln w="28575" cap="flat" cmpd="sng" algn="ctr">
            <a:solidFill>
              <a:schemeClr val="accent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B7702C8E-03BB-8A4B-3868-708493822B5D}"/>
              </a:ext>
            </a:extLst>
          </p:cNvPr>
          <p:cNvCxnSpPr>
            <a:cxnSpLocks/>
          </p:cNvCxnSpPr>
          <p:nvPr/>
        </p:nvCxnSpPr>
        <p:spPr bwMode="auto">
          <a:xfrm>
            <a:off x="10153309" y="2812937"/>
            <a:ext cx="0" cy="397935"/>
          </a:xfrm>
          <a:prstGeom prst="line">
            <a:avLst/>
          </a:prstGeom>
          <a:noFill/>
          <a:ln w="28575" cap="flat" cmpd="sng" algn="ctr">
            <a:solidFill>
              <a:schemeClr val="accent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052CBB65-7744-0460-1738-DF79A894ADC4}"/>
              </a:ext>
            </a:extLst>
          </p:cNvPr>
          <p:cNvCxnSpPr>
            <a:cxnSpLocks/>
          </p:cNvCxnSpPr>
          <p:nvPr/>
        </p:nvCxnSpPr>
        <p:spPr bwMode="auto">
          <a:xfrm>
            <a:off x="10200270" y="2817309"/>
            <a:ext cx="0" cy="397935"/>
          </a:xfrm>
          <a:prstGeom prst="line">
            <a:avLst/>
          </a:prstGeom>
          <a:noFill/>
          <a:ln w="28575" cap="flat" cmpd="sng" algn="ctr">
            <a:solidFill>
              <a:schemeClr val="accent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AB505A15-CE4A-9CB7-3129-56F1830BC359}"/>
              </a:ext>
            </a:extLst>
          </p:cNvPr>
          <p:cNvCxnSpPr>
            <a:cxnSpLocks/>
          </p:cNvCxnSpPr>
          <p:nvPr/>
        </p:nvCxnSpPr>
        <p:spPr bwMode="auto">
          <a:xfrm>
            <a:off x="10247231" y="2815477"/>
            <a:ext cx="0" cy="415611"/>
          </a:xfrm>
          <a:prstGeom prst="line">
            <a:avLst/>
          </a:prstGeom>
          <a:noFill/>
          <a:ln w="28575" cap="flat" cmpd="sng" algn="ctr">
            <a:solidFill>
              <a:schemeClr val="accent3"/>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54A25E85-0813-6290-1422-44111151D110}"/>
              </a:ext>
            </a:extLst>
          </p:cNvPr>
          <p:cNvCxnSpPr>
            <a:cxnSpLocks/>
          </p:cNvCxnSpPr>
          <p:nvPr/>
        </p:nvCxnSpPr>
        <p:spPr bwMode="auto">
          <a:xfrm>
            <a:off x="10294192" y="2820556"/>
            <a:ext cx="0" cy="415611"/>
          </a:xfrm>
          <a:prstGeom prst="line">
            <a:avLst/>
          </a:prstGeom>
          <a:noFill/>
          <a:ln w="28575" cap="flat" cmpd="sng" algn="ctr">
            <a:solidFill>
              <a:schemeClr val="accent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4604F7A8-E159-55C3-77E6-F71E5DD2B45A}"/>
              </a:ext>
            </a:extLst>
          </p:cNvPr>
          <p:cNvCxnSpPr>
            <a:cxnSpLocks/>
          </p:cNvCxnSpPr>
          <p:nvPr/>
        </p:nvCxnSpPr>
        <p:spPr bwMode="auto">
          <a:xfrm>
            <a:off x="10341153" y="2824977"/>
            <a:ext cx="0" cy="420691"/>
          </a:xfrm>
          <a:prstGeom prst="line">
            <a:avLst/>
          </a:prstGeom>
          <a:noFill/>
          <a:ln w="28575" cap="flat" cmpd="sng" algn="ctr">
            <a:solidFill>
              <a:schemeClr val="accent3"/>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7A30BD76-21F3-0E4F-4902-F2DE3A90BE2D}"/>
              </a:ext>
            </a:extLst>
          </p:cNvPr>
          <p:cNvCxnSpPr>
            <a:cxnSpLocks/>
          </p:cNvCxnSpPr>
          <p:nvPr/>
        </p:nvCxnSpPr>
        <p:spPr bwMode="auto">
          <a:xfrm>
            <a:off x="10388114" y="2824977"/>
            <a:ext cx="0" cy="420691"/>
          </a:xfrm>
          <a:prstGeom prst="line">
            <a:avLst/>
          </a:prstGeom>
          <a:noFill/>
          <a:ln w="28575" cap="flat" cmpd="sng" algn="ctr">
            <a:solidFill>
              <a:schemeClr val="accent3"/>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E7619A96-A834-C575-BB24-A7E99285C587}"/>
              </a:ext>
            </a:extLst>
          </p:cNvPr>
          <p:cNvCxnSpPr>
            <a:cxnSpLocks/>
          </p:cNvCxnSpPr>
          <p:nvPr/>
        </p:nvCxnSpPr>
        <p:spPr bwMode="auto">
          <a:xfrm>
            <a:off x="10435075" y="2824977"/>
            <a:ext cx="0" cy="420691"/>
          </a:xfrm>
          <a:prstGeom prst="line">
            <a:avLst/>
          </a:prstGeom>
          <a:noFill/>
          <a:ln w="28575" cap="flat" cmpd="sng" algn="ctr">
            <a:solidFill>
              <a:schemeClr val="accent3"/>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8CCD9827-71E6-1936-60D4-0554BCFC3C29}"/>
              </a:ext>
            </a:extLst>
          </p:cNvPr>
          <p:cNvCxnSpPr>
            <a:cxnSpLocks/>
          </p:cNvCxnSpPr>
          <p:nvPr/>
        </p:nvCxnSpPr>
        <p:spPr bwMode="auto">
          <a:xfrm>
            <a:off x="10482036" y="2808953"/>
            <a:ext cx="0" cy="444891"/>
          </a:xfrm>
          <a:prstGeom prst="line">
            <a:avLst/>
          </a:prstGeom>
          <a:noFill/>
          <a:ln w="28575" cap="flat" cmpd="sng" algn="ctr">
            <a:solidFill>
              <a:schemeClr val="accent3"/>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52680D1E-72AD-0998-16BC-E2B5260A9E1D}"/>
              </a:ext>
            </a:extLst>
          </p:cNvPr>
          <p:cNvCxnSpPr>
            <a:cxnSpLocks/>
          </p:cNvCxnSpPr>
          <p:nvPr/>
        </p:nvCxnSpPr>
        <p:spPr bwMode="auto">
          <a:xfrm>
            <a:off x="10528997" y="2809800"/>
            <a:ext cx="0" cy="444891"/>
          </a:xfrm>
          <a:prstGeom prst="line">
            <a:avLst/>
          </a:prstGeom>
          <a:noFill/>
          <a:ln w="28575" cap="flat" cmpd="sng" algn="ctr">
            <a:solidFill>
              <a:schemeClr val="accent3"/>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869EA5DF-977B-1D2A-2A9D-201BCD4BD061}"/>
              </a:ext>
            </a:extLst>
          </p:cNvPr>
          <p:cNvCxnSpPr>
            <a:cxnSpLocks/>
          </p:cNvCxnSpPr>
          <p:nvPr/>
        </p:nvCxnSpPr>
        <p:spPr bwMode="auto">
          <a:xfrm>
            <a:off x="10575958" y="2809214"/>
            <a:ext cx="0" cy="444891"/>
          </a:xfrm>
          <a:prstGeom prst="line">
            <a:avLst/>
          </a:prstGeom>
          <a:noFill/>
          <a:ln w="28575" cap="flat" cmpd="sng" algn="ctr">
            <a:solidFill>
              <a:schemeClr val="accent3"/>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D9FB4A1A-FBD7-2A91-F7D5-B267500D8C70}"/>
              </a:ext>
            </a:extLst>
          </p:cNvPr>
          <p:cNvCxnSpPr>
            <a:cxnSpLocks/>
          </p:cNvCxnSpPr>
          <p:nvPr/>
        </p:nvCxnSpPr>
        <p:spPr bwMode="auto">
          <a:xfrm>
            <a:off x="10622919" y="2810397"/>
            <a:ext cx="0" cy="482817"/>
          </a:xfrm>
          <a:prstGeom prst="line">
            <a:avLst/>
          </a:prstGeom>
          <a:noFill/>
          <a:ln w="28575" cap="flat" cmpd="sng" algn="ctr">
            <a:solidFill>
              <a:schemeClr val="accent3"/>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A7CB766E-D12D-A311-630B-72191A1E4CDA}"/>
              </a:ext>
            </a:extLst>
          </p:cNvPr>
          <p:cNvCxnSpPr>
            <a:cxnSpLocks/>
          </p:cNvCxnSpPr>
          <p:nvPr/>
        </p:nvCxnSpPr>
        <p:spPr bwMode="auto">
          <a:xfrm>
            <a:off x="10669880" y="2817754"/>
            <a:ext cx="0" cy="482817"/>
          </a:xfrm>
          <a:prstGeom prst="line">
            <a:avLst/>
          </a:prstGeom>
          <a:noFill/>
          <a:ln w="28575" cap="flat" cmpd="sng" algn="ctr">
            <a:solidFill>
              <a:schemeClr val="accent3"/>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2206D8D8-E3B6-323E-961B-E061E3507698}"/>
              </a:ext>
            </a:extLst>
          </p:cNvPr>
          <p:cNvCxnSpPr>
            <a:cxnSpLocks/>
          </p:cNvCxnSpPr>
          <p:nvPr/>
        </p:nvCxnSpPr>
        <p:spPr bwMode="auto">
          <a:xfrm>
            <a:off x="10716841" y="2815477"/>
            <a:ext cx="0" cy="505573"/>
          </a:xfrm>
          <a:prstGeom prst="line">
            <a:avLst/>
          </a:prstGeom>
          <a:noFill/>
          <a:ln w="28575" cap="flat" cmpd="sng" algn="ctr">
            <a:solidFill>
              <a:schemeClr val="accent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8F4B640D-564E-6342-6F22-D7E2D140530F}"/>
              </a:ext>
            </a:extLst>
          </p:cNvPr>
          <p:cNvCxnSpPr>
            <a:cxnSpLocks/>
          </p:cNvCxnSpPr>
          <p:nvPr/>
        </p:nvCxnSpPr>
        <p:spPr bwMode="auto">
          <a:xfrm>
            <a:off x="10763802" y="2819971"/>
            <a:ext cx="0" cy="505573"/>
          </a:xfrm>
          <a:prstGeom prst="line">
            <a:avLst/>
          </a:prstGeom>
          <a:noFill/>
          <a:ln w="28575" cap="flat" cmpd="sng" algn="ctr">
            <a:solidFill>
              <a:schemeClr val="accent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11969F89-EE1E-BF5C-1A9C-2C572ECE9E09}"/>
              </a:ext>
            </a:extLst>
          </p:cNvPr>
          <p:cNvCxnSpPr>
            <a:cxnSpLocks/>
          </p:cNvCxnSpPr>
          <p:nvPr/>
        </p:nvCxnSpPr>
        <p:spPr bwMode="auto">
          <a:xfrm>
            <a:off x="10810763" y="2808953"/>
            <a:ext cx="0" cy="531555"/>
          </a:xfrm>
          <a:prstGeom prst="line">
            <a:avLst/>
          </a:prstGeom>
          <a:noFill/>
          <a:ln w="28575" cap="flat" cmpd="sng" algn="ctr">
            <a:solidFill>
              <a:schemeClr val="accent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C3A75BDC-9ECB-5259-B069-427AB032CB5A}"/>
              </a:ext>
            </a:extLst>
          </p:cNvPr>
          <p:cNvCxnSpPr>
            <a:cxnSpLocks/>
          </p:cNvCxnSpPr>
          <p:nvPr/>
        </p:nvCxnSpPr>
        <p:spPr bwMode="auto">
          <a:xfrm>
            <a:off x="10857724" y="2808953"/>
            <a:ext cx="0" cy="531555"/>
          </a:xfrm>
          <a:prstGeom prst="line">
            <a:avLst/>
          </a:prstGeom>
          <a:noFill/>
          <a:ln w="28575" cap="flat" cmpd="sng" algn="ctr">
            <a:solidFill>
              <a:schemeClr val="accent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7B3F617A-E5AD-3983-8467-FFBDFB61DBDA}"/>
              </a:ext>
            </a:extLst>
          </p:cNvPr>
          <p:cNvCxnSpPr>
            <a:cxnSpLocks/>
          </p:cNvCxnSpPr>
          <p:nvPr/>
        </p:nvCxnSpPr>
        <p:spPr bwMode="auto">
          <a:xfrm>
            <a:off x="10904685" y="2808952"/>
            <a:ext cx="0" cy="531555"/>
          </a:xfrm>
          <a:prstGeom prst="line">
            <a:avLst/>
          </a:prstGeom>
          <a:noFill/>
          <a:ln w="28575" cap="flat" cmpd="sng" algn="ctr">
            <a:solidFill>
              <a:schemeClr val="accent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AE5DBAE7-CF68-46F7-CB25-2B1BD25D7230}"/>
              </a:ext>
            </a:extLst>
          </p:cNvPr>
          <p:cNvCxnSpPr>
            <a:cxnSpLocks/>
          </p:cNvCxnSpPr>
          <p:nvPr/>
        </p:nvCxnSpPr>
        <p:spPr bwMode="auto">
          <a:xfrm>
            <a:off x="10951646" y="2819897"/>
            <a:ext cx="0" cy="531555"/>
          </a:xfrm>
          <a:prstGeom prst="line">
            <a:avLst/>
          </a:prstGeom>
          <a:noFill/>
          <a:ln w="28575" cap="flat" cmpd="sng" algn="ctr">
            <a:solidFill>
              <a:schemeClr val="accent1"/>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D37C14D4-3ED4-31D9-C92F-EE1418F253C5}"/>
              </a:ext>
            </a:extLst>
          </p:cNvPr>
          <p:cNvCxnSpPr>
            <a:cxnSpLocks/>
          </p:cNvCxnSpPr>
          <p:nvPr/>
        </p:nvCxnSpPr>
        <p:spPr bwMode="auto">
          <a:xfrm>
            <a:off x="10998607" y="2815477"/>
            <a:ext cx="0" cy="538514"/>
          </a:xfrm>
          <a:prstGeom prst="line">
            <a:avLst/>
          </a:prstGeom>
          <a:noFill/>
          <a:ln w="28575" cap="flat" cmpd="sng" algn="ctr">
            <a:solidFill>
              <a:schemeClr val="accent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BF05BF30-73DB-D25A-B7C5-653EC3687551}"/>
              </a:ext>
            </a:extLst>
          </p:cNvPr>
          <p:cNvCxnSpPr>
            <a:cxnSpLocks/>
          </p:cNvCxnSpPr>
          <p:nvPr/>
        </p:nvCxnSpPr>
        <p:spPr bwMode="auto">
          <a:xfrm>
            <a:off x="11045568" y="2822437"/>
            <a:ext cx="0" cy="544053"/>
          </a:xfrm>
          <a:prstGeom prst="line">
            <a:avLst/>
          </a:prstGeom>
          <a:noFill/>
          <a:ln w="28575" cap="flat" cmpd="sng" algn="ctr">
            <a:solidFill>
              <a:schemeClr val="accent1"/>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D4E786E3-14A5-EA6B-D2BF-24053FC063F6}"/>
              </a:ext>
            </a:extLst>
          </p:cNvPr>
          <p:cNvCxnSpPr>
            <a:cxnSpLocks/>
          </p:cNvCxnSpPr>
          <p:nvPr/>
        </p:nvCxnSpPr>
        <p:spPr bwMode="auto">
          <a:xfrm>
            <a:off x="11092529" y="2808952"/>
            <a:ext cx="0" cy="575874"/>
          </a:xfrm>
          <a:prstGeom prst="line">
            <a:avLst/>
          </a:prstGeom>
          <a:noFill/>
          <a:ln w="28575" cap="flat" cmpd="sng" algn="ctr">
            <a:solidFill>
              <a:schemeClr val="accent1"/>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A311580D-880B-F52E-0A27-C105341741D5}"/>
              </a:ext>
            </a:extLst>
          </p:cNvPr>
          <p:cNvCxnSpPr>
            <a:cxnSpLocks/>
          </p:cNvCxnSpPr>
          <p:nvPr/>
        </p:nvCxnSpPr>
        <p:spPr bwMode="auto">
          <a:xfrm>
            <a:off x="11139490" y="2815477"/>
            <a:ext cx="0" cy="567657"/>
          </a:xfrm>
          <a:prstGeom prst="line">
            <a:avLst/>
          </a:prstGeom>
          <a:noFill/>
          <a:ln w="28575" cap="flat" cmpd="sng" algn="ctr">
            <a:solidFill>
              <a:schemeClr val="accent1"/>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52EC5FB1-4A5C-3D0B-E66B-9E083C0C8416}"/>
              </a:ext>
            </a:extLst>
          </p:cNvPr>
          <p:cNvCxnSpPr>
            <a:cxnSpLocks/>
          </p:cNvCxnSpPr>
          <p:nvPr/>
        </p:nvCxnSpPr>
        <p:spPr bwMode="auto">
          <a:xfrm>
            <a:off x="11186451" y="2808952"/>
            <a:ext cx="0" cy="594398"/>
          </a:xfrm>
          <a:prstGeom prst="line">
            <a:avLst/>
          </a:prstGeom>
          <a:noFill/>
          <a:ln w="28575" cap="flat" cmpd="sng" algn="ctr">
            <a:solidFill>
              <a:schemeClr val="accent1"/>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5BD738A-4CB6-23BD-B3E2-04B10BF4E22A}"/>
              </a:ext>
            </a:extLst>
          </p:cNvPr>
          <p:cNvCxnSpPr>
            <a:cxnSpLocks/>
          </p:cNvCxnSpPr>
          <p:nvPr/>
        </p:nvCxnSpPr>
        <p:spPr bwMode="auto">
          <a:xfrm>
            <a:off x="11233412" y="2815477"/>
            <a:ext cx="0" cy="588215"/>
          </a:xfrm>
          <a:prstGeom prst="line">
            <a:avLst/>
          </a:prstGeom>
          <a:noFill/>
          <a:ln w="28575" cap="flat" cmpd="sng" algn="ctr">
            <a:solidFill>
              <a:schemeClr val="accent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9F18437C-5FA1-0FF4-FC0E-8F70E9BE0C56}"/>
              </a:ext>
            </a:extLst>
          </p:cNvPr>
          <p:cNvCxnSpPr>
            <a:cxnSpLocks/>
          </p:cNvCxnSpPr>
          <p:nvPr/>
        </p:nvCxnSpPr>
        <p:spPr bwMode="auto">
          <a:xfrm>
            <a:off x="11280373" y="2824977"/>
            <a:ext cx="0" cy="595633"/>
          </a:xfrm>
          <a:prstGeom prst="line">
            <a:avLst/>
          </a:prstGeom>
          <a:noFill/>
          <a:ln w="28575" cap="flat" cmpd="sng" algn="ctr">
            <a:solidFill>
              <a:schemeClr val="accent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12FABFB2-3071-E156-6679-080A7F176620}"/>
              </a:ext>
            </a:extLst>
          </p:cNvPr>
          <p:cNvCxnSpPr>
            <a:cxnSpLocks/>
          </p:cNvCxnSpPr>
          <p:nvPr/>
        </p:nvCxnSpPr>
        <p:spPr bwMode="auto">
          <a:xfrm>
            <a:off x="11327334" y="2819897"/>
            <a:ext cx="0" cy="630252"/>
          </a:xfrm>
          <a:prstGeom prst="line">
            <a:avLst/>
          </a:prstGeom>
          <a:noFill/>
          <a:ln w="28575" cap="flat" cmpd="sng" algn="ctr">
            <a:solidFill>
              <a:schemeClr val="accent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051DEEE7-C0DE-E61E-DBE5-51796E8E1896}"/>
              </a:ext>
            </a:extLst>
          </p:cNvPr>
          <p:cNvCxnSpPr>
            <a:cxnSpLocks/>
          </p:cNvCxnSpPr>
          <p:nvPr/>
        </p:nvCxnSpPr>
        <p:spPr bwMode="auto">
          <a:xfrm>
            <a:off x="11374295" y="2827315"/>
            <a:ext cx="0" cy="630252"/>
          </a:xfrm>
          <a:prstGeom prst="line">
            <a:avLst/>
          </a:prstGeom>
          <a:noFill/>
          <a:ln w="28575" cap="flat" cmpd="sng" algn="ctr">
            <a:solidFill>
              <a:schemeClr val="accent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6A65B998-E108-A025-B837-3279CB396901}"/>
              </a:ext>
            </a:extLst>
          </p:cNvPr>
          <p:cNvCxnSpPr>
            <a:cxnSpLocks/>
          </p:cNvCxnSpPr>
          <p:nvPr/>
        </p:nvCxnSpPr>
        <p:spPr bwMode="auto">
          <a:xfrm>
            <a:off x="11421256" y="2815477"/>
            <a:ext cx="0" cy="655112"/>
          </a:xfrm>
          <a:prstGeom prst="line">
            <a:avLst/>
          </a:prstGeom>
          <a:noFill/>
          <a:ln w="28575" cap="flat" cmpd="sng" algn="ctr">
            <a:solidFill>
              <a:schemeClr val="accent1"/>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6CE924AF-2837-9380-DAF5-377ADA4E7456}"/>
              </a:ext>
            </a:extLst>
          </p:cNvPr>
          <p:cNvCxnSpPr>
            <a:cxnSpLocks/>
          </p:cNvCxnSpPr>
          <p:nvPr/>
        </p:nvCxnSpPr>
        <p:spPr bwMode="auto">
          <a:xfrm>
            <a:off x="11468217" y="2812937"/>
            <a:ext cx="0" cy="666245"/>
          </a:xfrm>
          <a:prstGeom prst="line">
            <a:avLst/>
          </a:prstGeom>
          <a:noFill/>
          <a:ln w="28575" cap="flat" cmpd="sng" algn="ctr">
            <a:solidFill>
              <a:schemeClr val="accent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C0C33086-A424-15D1-58A5-A9A602D3893D}"/>
              </a:ext>
            </a:extLst>
          </p:cNvPr>
          <p:cNvCxnSpPr>
            <a:cxnSpLocks/>
          </p:cNvCxnSpPr>
          <p:nvPr/>
        </p:nvCxnSpPr>
        <p:spPr bwMode="auto">
          <a:xfrm>
            <a:off x="11515178" y="2822437"/>
            <a:ext cx="0" cy="686250"/>
          </a:xfrm>
          <a:prstGeom prst="line">
            <a:avLst/>
          </a:prstGeom>
          <a:noFill/>
          <a:ln w="28575" cap="flat" cmpd="sng" algn="ctr">
            <a:solidFill>
              <a:schemeClr val="accent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AEA008E5-4C01-4BC4-F386-1C32243D7252}"/>
              </a:ext>
            </a:extLst>
          </p:cNvPr>
          <p:cNvCxnSpPr>
            <a:cxnSpLocks/>
          </p:cNvCxnSpPr>
          <p:nvPr/>
        </p:nvCxnSpPr>
        <p:spPr bwMode="auto">
          <a:xfrm>
            <a:off x="11562139" y="2808952"/>
            <a:ext cx="0" cy="788624"/>
          </a:xfrm>
          <a:prstGeom prst="line">
            <a:avLst/>
          </a:prstGeom>
          <a:noFill/>
          <a:ln w="28575" cap="flat" cmpd="sng" algn="ctr">
            <a:solidFill>
              <a:schemeClr val="accent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4EB04A0E-96FE-F3E8-7D8B-E073D8FC912E}"/>
              </a:ext>
            </a:extLst>
          </p:cNvPr>
          <p:cNvCxnSpPr>
            <a:cxnSpLocks/>
          </p:cNvCxnSpPr>
          <p:nvPr/>
        </p:nvCxnSpPr>
        <p:spPr bwMode="auto">
          <a:xfrm>
            <a:off x="11609100" y="2808952"/>
            <a:ext cx="0" cy="823865"/>
          </a:xfrm>
          <a:prstGeom prst="line">
            <a:avLst/>
          </a:prstGeom>
          <a:noFill/>
          <a:ln w="28575" cap="flat" cmpd="sng" algn="ctr">
            <a:solidFill>
              <a:schemeClr val="accent1"/>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49558ED1-C515-C28B-1BE1-BFB4F6CF1E40}"/>
              </a:ext>
            </a:extLst>
          </p:cNvPr>
          <p:cNvCxnSpPr>
            <a:cxnSpLocks/>
          </p:cNvCxnSpPr>
          <p:nvPr/>
        </p:nvCxnSpPr>
        <p:spPr bwMode="auto">
          <a:xfrm>
            <a:off x="11656061" y="2814032"/>
            <a:ext cx="0" cy="817905"/>
          </a:xfrm>
          <a:prstGeom prst="line">
            <a:avLst/>
          </a:prstGeom>
          <a:noFill/>
          <a:ln w="28575" cap="flat" cmpd="sng" algn="ctr">
            <a:solidFill>
              <a:schemeClr val="accent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3769DB46-1C63-7C4B-4B67-C24571DD3E86}"/>
              </a:ext>
            </a:extLst>
          </p:cNvPr>
          <p:cNvCxnSpPr>
            <a:cxnSpLocks/>
          </p:cNvCxnSpPr>
          <p:nvPr/>
        </p:nvCxnSpPr>
        <p:spPr bwMode="auto">
          <a:xfrm>
            <a:off x="11703022" y="2814032"/>
            <a:ext cx="0" cy="817905"/>
          </a:xfrm>
          <a:prstGeom prst="line">
            <a:avLst/>
          </a:prstGeom>
          <a:noFill/>
          <a:ln w="28575" cap="flat" cmpd="sng" algn="ctr">
            <a:solidFill>
              <a:schemeClr val="accent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74EC4843-6DA0-000C-5009-BCACAAB84A7A}"/>
              </a:ext>
            </a:extLst>
          </p:cNvPr>
          <p:cNvCxnSpPr>
            <a:cxnSpLocks/>
          </p:cNvCxnSpPr>
          <p:nvPr/>
        </p:nvCxnSpPr>
        <p:spPr bwMode="auto">
          <a:xfrm>
            <a:off x="11749983" y="2812937"/>
            <a:ext cx="0" cy="817905"/>
          </a:xfrm>
          <a:prstGeom prst="line">
            <a:avLst/>
          </a:prstGeom>
          <a:noFill/>
          <a:ln w="28575" cap="flat" cmpd="sng" algn="ctr">
            <a:solidFill>
              <a:schemeClr val="accent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B9466E0D-DEBF-6FD1-82DE-D675F1A86EDF}"/>
              </a:ext>
            </a:extLst>
          </p:cNvPr>
          <p:cNvCxnSpPr>
            <a:cxnSpLocks/>
          </p:cNvCxnSpPr>
          <p:nvPr/>
        </p:nvCxnSpPr>
        <p:spPr bwMode="auto">
          <a:xfrm>
            <a:off x="11796944" y="2812937"/>
            <a:ext cx="0" cy="817905"/>
          </a:xfrm>
          <a:prstGeom prst="line">
            <a:avLst/>
          </a:prstGeom>
          <a:noFill/>
          <a:ln w="28575" cap="flat" cmpd="sng" algn="ctr">
            <a:solidFill>
              <a:schemeClr val="accent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911D0337-7F48-2B37-D8E6-6891D7D00E9A}"/>
              </a:ext>
            </a:extLst>
          </p:cNvPr>
          <p:cNvCxnSpPr>
            <a:cxnSpLocks/>
          </p:cNvCxnSpPr>
          <p:nvPr/>
        </p:nvCxnSpPr>
        <p:spPr bwMode="auto">
          <a:xfrm>
            <a:off x="11843953" y="2815477"/>
            <a:ext cx="0" cy="817905"/>
          </a:xfrm>
          <a:prstGeom prst="line">
            <a:avLst/>
          </a:prstGeom>
          <a:noFill/>
          <a:ln w="28575" cap="flat" cmpd="sng" algn="ctr">
            <a:solidFill>
              <a:schemeClr val="accent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CAA8168E-C33A-5A90-2239-9FC243D6221A}"/>
              </a:ext>
            </a:extLst>
          </p:cNvPr>
          <p:cNvCxnSpPr/>
          <p:nvPr/>
        </p:nvCxnSpPr>
        <p:spPr bwMode="auto">
          <a:xfrm>
            <a:off x="5952642" y="2817461"/>
            <a:ext cx="5937975" cy="0"/>
          </a:xfrm>
          <a:prstGeom prst="line">
            <a:avLst/>
          </a:prstGeom>
          <a:noFill/>
          <a:ln w="28575" cap="flat" cmpd="sng" algn="ctr">
            <a:solidFill>
              <a:schemeClr val="bg1"/>
            </a:solidFill>
            <a:prstDash val="solid"/>
            <a:round/>
            <a:headEnd type="none" w="med" len="med"/>
            <a:tailEnd type="none" w="med" len="med"/>
          </a:ln>
          <a:effectLst/>
        </p:spPr>
      </p:cxnSp>
      <p:sp>
        <p:nvSpPr>
          <p:cNvPr id="159" name="Freeform: Shape 158">
            <a:extLst>
              <a:ext uri="{FF2B5EF4-FFF2-40B4-BE49-F238E27FC236}">
                <a16:creationId xmlns:a16="http://schemas.microsoft.com/office/drawing/2014/main" id="{71B5FFE6-B9D5-5814-13F4-3D13BB166685}"/>
              </a:ext>
            </a:extLst>
          </p:cNvPr>
          <p:cNvSpPr/>
          <p:nvPr/>
        </p:nvSpPr>
        <p:spPr bwMode="auto">
          <a:xfrm>
            <a:off x="5921700" y="4450228"/>
            <a:ext cx="5745108" cy="1378290"/>
          </a:xfrm>
          <a:custGeom>
            <a:avLst/>
            <a:gdLst>
              <a:gd name="connsiteX0" fmla="*/ 0 w 5745108"/>
              <a:gd name="connsiteY0" fmla="*/ 0 h 1378290"/>
              <a:gd name="connsiteX1" fmla="*/ 0 w 5745108"/>
              <a:gd name="connsiteY1" fmla="*/ 1378290 h 1378290"/>
              <a:gd name="connsiteX2" fmla="*/ 5745108 w 5745108"/>
              <a:gd name="connsiteY2" fmla="*/ 1378290 h 1378290"/>
            </a:gdLst>
            <a:ahLst/>
            <a:cxnLst>
              <a:cxn ang="0">
                <a:pos x="connsiteX0" y="connsiteY0"/>
              </a:cxn>
              <a:cxn ang="0">
                <a:pos x="connsiteX1" y="connsiteY1"/>
              </a:cxn>
              <a:cxn ang="0">
                <a:pos x="connsiteX2" y="connsiteY2"/>
              </a:cxn>
            </a:cxnLst>
            <a:rect l="l" t="t" r="r" b="b"/>
            <a:pathLst>
              <a:path w="5745108" h="1378290">
                <a:moveTo>
                  <a:pt x="0" y="0"/>
                </a:moveTo>
                <a:lnTo>
                  <a:pt x="0" y="1378290"/>
                </a:lnTo>
                <a:lnTo>
                  <a:pt x="5745108" y="1378290"/>
                </a:lnTo>
              </a:path>
            </a:pathLst>
          </a:custGeom>
          <a:noFill/>
          <a:ln w="28575">
            <a:solidFill>
              <a:schemeClr val="bg1"/>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0" name="TextBox 9392">
            <a:extLst>
              <a:ext uri="{FF2B5EF4-FFF2-40B4-BE49-F238E27FC236}">
                <a16:creationId xmlns:a16="http://schemas.microsoft.com/office/drawing/2014/main" id="{E83D5A64-500F-44D7-23A9-A6ABC691E499}"/>
              </a:ext>
            </a:extLst>
          </p:cNvPr>
          <p:cNvSpPr txBox="1"/>
          <p:nvPr/>
        </p:nvSpPr>
        <p:spPr bwMode="auto">
          <a:xfrm>
            <a:off x="5882370" y="3809408"/>
            <a:ext cx="5797701" cy="523220"/>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Change in Target Lesions’ Sum of Diameters Among </a:t>
            </a:r>
            <a:b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Those With Confirmed CR/PR</a:t>
            </a:r>
          </a:p>
        </p:txBody>
      </p:sp>
      <p:grpSp>
        <p:nvGrpSpPr>
          <p:cNvPr id="161" name="Group 160">
            <a:extLst>
              <a:ext uri="{FF2B5EF4-FFF2-40B4-BE49-F238E27FC236}">
                <a16:creationId xmlns:a16="http://schemas.microsoft.com/office/drawing/2014/main" id="{6F7F669D-8065-E4A1-6375-B918DCA167BA}"/>
              </a:ext>
            </a:extLst>
          </p:cNvPr>
          <p:cNvGrpSpPr/>
          <p:nvPr/>
        </p:nvGrpSpPr>
        <p:grpSpPr>
          <a:xfrm>
            <a:off x="10507111" y="4234402"/>
            <a:ext cx="1301306" cy="457935"/>
            <a:chOff x="10530286" y="4236383"/>
            <a:chExt cx="1301306" cy="457935"/>
          </a:xfrm>
        </p:grpSpPr>
        <p:sp>
          <p:nvSpPr>
            <p:cNvPr id="513" name="TextBox 9394">
              <a:extLst>
                <a:ext uri="{FF2B5EF4-FFF2-40B4-BE49-F238E27FC236}">
                  <a16:creationId xmlns:a16="http://schemas.microsoft.com/office/drawing/2014/main" id="{C303302E-6ADA-73CC-8085-49EDB55C9CD6}"/>
                </a:ext>
              </a:extLst>
            </p:cNvPr>
            <p:cNvSpPr txBox="1"/>
            <p:nvPr/>
          </p:nvSpPr>
          <p:spPr bwMode="auto">
            <a:xfrm>
              <a:off x="10530286" y="4236383"/>
              <a:ext cx="130130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Confirmed BOR</a:t>
              </a:r>
            </a:p>
          </p:txBody>
        </p:sp>
        <p:sp>
          <p:nvSpPr>
            <p:cNvPr id="514" name="TextBox 9395">
              <a:extLst>
                <a:ext uri="{FF2B5EF4-FFF2-40B4-BE49-F238E27FC236}">
                  <a16:creationId xmlns:a16="http://schemas.microsoft.com/office/drawing/2014/main" id="{460CD1A2-768C-EC27-3CF8-AF17C0B6AEED}"/>
                </a:ext>
              </a:extLst>
            </p:cNvPr>
            <p:cNvSpPr txBox="1"/>
            <p:nvPr/>
          </p:nvSpPr>
          <p:spPr bwMode="auto">
            <a:xfrm>
              <a:off x="10799566" y="4417319"/>
              <a:ext cx="4608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CR</a:t>
              </a:r>
            </a:p>
          </p:txBody>
        </p:sp>
        <p:sp>
          <p:nvSpPr>
            <p:cNvPr id="515" name="Isosceles Triangle 514">
              <a:extLst>
                <a:ext uri="{FF2B5EF4-FFF2-40B4-BE49-F238E27FC236}">
                  <a16:creationId xmlns:a16="http://schemas.microsoft.com/office/drawing/2014/main" id="{D38A6844-E011-A56C-F55E-88DD9398D4EF}"/>
                </a:ext>
              </a:extLst>
            </p:cNvPr>
            <p:cNvSpPr/>
            <p:nvPr/>
          </p:nvSpPr>
          <p:spPr bwMode="auto">
            <a:xfrm>
              <a:off x="10744492" y="4509656"/>
              <a:ext cx="92324" cy="92324"/>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516" name="TextBox 9397">
              <a:extLst>
                <a:ext uri="{FF2B5EF4-FFF2-40B4-BE49-F238E27FC236}">
                  <a16:creationId xmlns:a16="http://schemas.microsoft.com/office/drawing/2014/main" id="{986FDE4C-205E-C623-E862-76561532ED32}"/>
                </a:ext>
              </a:extLst>
            </p:cNvPr>
            <p:cNvSpPr txBox="1"/>
            <p:nvPr/>
          </p:nvSpPr>
          <p:spPr bwMode="auto">
            <a:xfrm>
              <a:off x="11370569" y="4417319"/>
              <a:ext cx="4608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a:t>
              </a:r>
            </a:p>
          </p:txBody>
        </p:sp>
        <p:sp>
          <p:nvSpPr>
            <p:cNvPr id="517" name="Isosceles Triangle 516">
              <a:extLst>
                <a:ext uri="{FF2B5EF4-FFF2-40B4-BE49-F238E27FC236}">
                  <a16:creationId xmlns:a16="http://schemas.microsoft.com/office/drawing/2014/main" id="{ECF11247-C3C7-D0E1-2631-2ADF667C6F00}"/>
                </a:ext>
              </a:extLst>
            </p:cNvPr>
            <p:cNvSpPr/>
            <p:nvPr/>
          </p:nvSpPr>
          <p:spPr bwMode="auto">
            <a:xfrm>
              <a:off x="11315495" y="4509656"/>
              <a:ext cx="92324" cy="92324"/>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162" name="TextBox 9399">
            <a:extLst>
              <a:ext uri="{FF2B5EF4-FFF2-40B4-BE49-F238E27FC236}">
                <a16:creationId xmlns:a16="http://schemas.microsoft.com/office/drawing/2014/main" id="{6DA3CDA8-F775-2AD3-0B95-95530670D5ED}"/>
              </a:ext>
            </a:extLst>
          </p:cNvPr>
          <p:cNvSpPr txBox="1"/>
          <p:nvPr/>
        </p:nvSpPr>
        <p:spPr bwMode="auto">
          <a:xfrm>
            <a:off x="8634068" y="6095699"/>
            <a:ext cx="437940" cy="307777"/>
          </a:xfrm>
          <a:prstGeom prst="rect">
            <a:avLst/>
          </a:prstGeom>
          <a:noFill/>
          <a:ln>
            <a:noFill/>
          </a:ln>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Mo</a:t>
            </a:r>
          </a:p>
        </p:txBody>
      </p:sp>
      <p:grpSp>
        <p:nvGrpSpPr>
          <p:cNvPr id="163" name="Group 162">
            <a:extLst>
              <a:ext uri="{FF2B5EF4-FFF2-40B4-BE49-F238E27FC236}">
                <a16:creationId xmlns:a16="http://schemas.microsoft.com/office/drawing/2014/main" id="{83338FB5-48CD-4E06-5801-F4ECCB3905CF}"/>
              </a:ext>
            </a:extLst>
          </p:cNvPr>
          <p:cNvGrpSpPr/>
          <p:nvPr/>
        </p:nvGrpSpPr>
        <p:grpSpPr>
          <a:xfrm>
            <a:off x="5853005" y="2483653"/>
            <a:ext cx="71807" cy="808334"/>
            <a:chOff x="6075320" y="2839203"/>
            <a:chExt cx="78115" cy="808334"/>
          </a:xfrm>
        </p:grpSpPr>
        <p:cxnSp>
          <p:nvCxnSpPr>
            <p:cNvPr id="507" name="Straight Connector 506">
              <a:extLst>
                <a:ext uri="{FF2B5EF4-FFF2-40B4-BE49-F238E27FC236}">
                  <a16:creationId xmlns:a16="http://schemas.microsoft.com/office/drawing/2014/main" id="{81C53A23-0A75-0F21-B957-223AFFEFEEF6}"/>
                </a:ext>
              </a:extLst>
            </p:cNvPr>
            <p:cNvCxnSpPr>
              <a:cxnSpLocks/>
            </p:cNvCxnSpPr>
            <p:nvPr/>
          </p:nvCxnSpPr>
          <p:spPr bwMode="auto">
            <a:xfrm>
              <a:off x="6075320" y="2839203"/>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8" name="Straight Connector 507">
              <a:extLst>
                <a:ext uri="{FF2B5EF4-FFF2-40B4-BE49-F238E27FC236}">
                  <a16:creationId xmlns:a16="http://schemas.microsoft.com/office/drawing/2014/main" id="{A5662E34-4E40-CB0B-43F3-76E45D1EB069}"/>
                </a:ext>
              </a:extLst>
            </p:cNvPr>
            <p:cNvCxnSpPr>
              <a:cxnSpLocks/>
            </p:cNvCxnSpPr>
            <p:nvPr/>
          </p:nvCxnSpPr>
          <p:spPr bwMode="auto">
            <a:xfrm>
              <a:off x="6075320" y="3000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9" name="Straight Connector 508">
              <a:extLst>
                <a:ext uri="{FF2B5EF4-FFF2-40B4-BE49-F238E27FC236}">
                  <a16:creationId xmlns:a16="http://schemas.microsoft.com/office/drawing/2014/main" id="{E493A7BE-B0A8-27EE-B932-00A37B454751}"/>
                </a:ext>
              </a:extLst>
            </p:cNvPr>
            <p:cNvCxnSpPr>
              <a:cxnSpLocks/>
            </p:cNvCxnSpPr>
            <p:nvPr/>
          </p:nvCxnSpPr>
          <p:spPr bwMode="auto">
            <a:xfrm>
              <a:off x="6075320" y="3162537"/>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10" name="Straight Connector 509">
              <a:extLst>
                <a:ext uri="{FF2B5EF4-FFF2-40B4-BE49-F238E27FC236}">
                  <a16:creationId xmlns:a16="http://schemas.microsoft.com/office/drawing/2014/main" id="{521503F6-25CF-30C6-AED1-92FD4EDBFA7D}"/>
                </a:ext>
              </a:extLst>
            </p:cNvPr>
            <p:cNvCxnSpPr>
              <a:cxnSpLocks/>
            </p:cNvCxnSpPr>
            <p:nvPr/>
          </p:nvCxnSpPr>
          <p:spPr bwMode="auto">
            <a:xfrm>
              <a:off x="6075320" y="332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11" name="Straight Connector 510">
              <a:extLst>
                <a:ext uri="{FF2B5EF4-FFF2-40B4-BE49-F238E27FC236}">
                  <a16:creationId xmlns:a16="http://schemas.microsoft.com/office/drawing/2014/main" id="{533847D0-4388-680B-046E-2E14016E7288}"/>
                </a:ext>
              </a:extLst>
            </p:cNvPr>
            <p:cNvCxnSpPr>
              <a:cxnSpLocks/>
            </p:cNvCxnSpPr>
            <p:nvPr/>
          </p:nvCxnSpPr>
          <p:spPr bwMode="auto">
            <a:xfrm>
              <a:off x="6075320" y="3485871"/>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12" name="Straight Connector 511">
              <a:extLst>
                <a:ext uri="{FF2B5EF4-FFF2-40B4-BE49-F238E27FC236}">
                  <a16:creationId xmlns:a16="http://schemas.microsoft.com/office/drawing/2014/main" id="{C62E6FB3-05CF-6A62-BE0C-FC1D32D384FC}"/>
                </a:ext>
              </a:extLst>
            </p:cNvPr>
            <p:cNvCxnSpPr>
              <a:cxnSpLocks/>
            </p:cNvCxnSpPr>
            <p:nvPr/>
          </p:nvCxnSpPr>
          <p:spPr bwMode="auto">
            <a:xfrm>
              <a:off x="6075320" y="3647537"/>
              <a:ext cx="78115" cy="0"/>
            </a:xfrm>
            <a:prstGeom prst="line">
              <a:avLst/>
            </a:prstGeom>
            <a:noFill/>
            <a:ln w="28575" cap="flat" cmpd="sng" algn="ctr">
              <a:solidFill>
                <a:schemeClr val="bg1"/>
              </a:solidFill>
              <a:prstDash val="solid"/>
              <a:round/>
              <a:headEnd type="none" w="med" len="med"/>
              <a:tailEnd type="none" w="med" len="med"/>
            </a:ln>
            <a:effectLst/>
          </p:spPr>
        </p:cxnSp>
      </p:grpSp>
      <p:grpSp>
        <p:nvGrpSpPr>
          <p:cNvPr id="164" name="Group 163">
            <a:extLst>
              <a:ext uri="{FF2B5EF4-FFF2-40B4-BE49-F238E27FC236}">
                <a16:creationId xmlns:a16="http://schemas.microsoft.com/office/drawing/2014/main" id="{9ADB3295-749E-5B97-8412-36694261E0A6}"/>
              </a:ext>
            </a:extLst>
          </p:cNvPr>
          <p:cNvGrpSpPr/>
          <p:nvPr/>
        </p:nvGrpSpPr>
        <p:grpSpPr>
          <a:xfrm>
            <a:off x="8714997" y="5826615"/>
            <a:ext cx="4416221" cy="65341"/>
            <a:chOff x="8890784" y="5854717"/>
            <a:chExt cx="4416221" cy="65341"/>
          </a:xfrm>
        </p:grpSpPr>
        <p:grpSp>
          <p:nvGrpSpPr>
            <p:cNvPr id="484" name="Group 483">
              <a:extLst>
                <a:ext uri="{FF2B5EF4-FFF2-40B4-BE49-F238E27FC236}">
                  <a16:creationId xmlns:a16="http://schemas.microsoft.com/office/drawing/2014/main" id="{2736FE04-4EF8-2CCE-D37B-2A2DB91C5C0B}"/>
                </a:ext>
              </a:extLst>
            </p:cNvPr>
            <p:cNvGrpSpPr/>
            <p:nvPr/>
          </p:nvGrpSpPr>
          <p:grpSpPr>
            <a:xfrm rot="5400000">
              <a:off x="9666779" y="5078722"/>
              <a:ext cx="64676" cy="1616665"/>
              <a:chOff x="6075320" y="2030872"/>
              <a:chExt cx="78115" cy="1616665"/>
            </a:xfrm>
          </p:grpSpPr>
          <p:cxnSp>
            <p:nvCxnSpPr>
              <p:cNvPr id="496" name="Straight Connector 495">
                <a:extLst>
                  <a:ext uri="{FF2B5EF4-FFF2-40B4-BE49-F238E27FC236}">
                    <a16:creationId xmlns:a16="http://schemas.microsoft.com/office/drawing/2014/main" id="{5454BEB3-D07E-94C4-3E57-3DA28B2566BA}"/>
                  </a:ext>
                </a:extLst>
              </p:cNvPr>
              <p:cNvCxnSpPr>
                <a:cxnSpLocks/>
              </p:cNvCxnSpPr>
              <p:nvPr/>
            </p:nvCxnSpPr>
            <p:spPr bwMode="auto">
              <a:xfrm>
                <a:off x="6075320" y="2030872"/>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7" name="Straight Connector 496">
                <a:extLst>
                  <a:ext uri="{FF2B5EF4-FFF2-40B4-BE49-F238E27FC236}">
                    <a16:creationId xmlns:a16="http://schemas.microsoft.com/office/drawing/2014/main" id="{5476E6EB-DC7A-40BE-46D3-21403A7AEBEE}"/>
                  </a:ext>
                </a:extLst>
              </p:cNvPr>
              <p:cNvCxnSpPr>
                <a:cxnSpLocks/>
              </p:cNvCxnSpPr>
              <p:nvPr/>
            </p:nvCxnSpPr>
            <p:spPr bwMode="auto">
              <a:xfrm>
                <a:off x="6075320" y="2192538"/>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8" name="Straight Connector 497">
                <a:extLst>
                  <a:ext uri="{FF2B5EF4-FFF2-40B4-BE49-F238E27FC236}">
                    <a16:creationId xmlns:a16="http://schemas.microsoft.com/office/drawing/2014/main" id="{E2C88E01-4417-84EA-EC1E-ABFF0272A436}"/>
                  </a:ext>
                </a:extLst>
              </p:cNvPr>
              <p:cNvCxnSpPr>
                <a:cxnSpLocks/>
              </p:cNvCxnSpPr>
              <p:nvPr/>
            </p:nvCxnSpPr>
            <p:spPr bwMode="auto">
              <a:xfrm>
                <a:off x="6075320" y="235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9" name="Straight Connector 498">
                <a:extLst>
                  <a:ext uri="{FF2B5EF4-FFF2-40B4-BE49-F238E27FC236}">
                    <a16:creationId xmlns:a16="http://schemas.microsoft.com/office/drawing/2014/main" id="{5532DC1C-A4F4-DECD-2014-BD759AC4B4EC}"/>
                  </a:ext>
                </a:extLst>
              </p:cNvPr>
              <p:cNvCxnSpPr>
                <a:cxnSpLocks/>
              </p:cNvCxnSpPr>
              <p:nvPr/>
            </p:nvCxnSpPr>
            <p:spPr bwMode="auto">
              <a:xfrm>
                <a:off x="6075320" y="2515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0" name="Straight Connector 499">
                <a:extLst>
                  <a:ext uri="{FF2B5EF4-FFF2-40B4-BE49-F238E27FC236}">
                    <a16:creationId xmlns:a16="http://schemas.microsoft.com/office/drawing/2014/main" id="{4C169B36-F4E2-C57F-427B-A92FBE2C9477}"/>
                  </a:ext>
                </a:extLst>
              </p:cNvPr>
              <p:cNvCxnSpPr>
                <a:cxnSpLocks/>
              </p:cNvCxnSpPr>
              <p:nvPr/>
            </p:nvCxnSpPr>
            <p:spPr bwMode="auto">
              <a:xfrm>
                <a:off x="6075320" y="2677536"/>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1" name="Straight Connector 500">
                <a:extLst>
                  <a:ext uri="{FF2B5EF4-FFF2-40B4-BE49-F238E27FC236}">
                    <a16:creationId xmlns:a16="http://schemas.microsoft.com/office/drawing/2014/main" id="{78CB72BA-837D-0F5F-1AAE-CB3E993437F2}"/>
                  </a:ext>
                </a:extLst>
              </p:cNvPr>
              <p:cNvCxnSpPr>
                <a:cxnSpLocks/>
              </p:cNvCxnSpPr>
              <p:nvPr/>
            </p:nvCxnSpPr>
            <p:spPr bwMode="auto">
              <a:xfrm>
                <a:off x="6075320" y="2839203"/>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2" name="Straight Connector 501">
                <a:extLst>
                  <a:ext uri="{FF2B5EF4-FFF2-40B4-BE49-F238E27FC236}">
                    <a16:creationId xmlns:a16="http://schemas.microsoft.com/office/drawing/2014/main" id="{D5F60330-7E14-9A97-AF3A-F863F44DAAD3}"/>
                  </a:ext>
                </a:extLst>
              </p:cNvPr>
              <p:cNvCxnSpPr>
                <a:cxnSpLocks/>
              </p:cNvCxnSpPr>
              <p:nvPr/>
            </p:nvCxnSpPr>
            <p:spPr bwMode="auto">
              <a:xfrm>
                <a:off x="6075320" y="3000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3" name="Straight Connector 502">
                <a:extLst>
                  <a:ext uri="{FF2B5EF4-FFF2-40B4-BE49-F238E27FC236}">
                    <a16:creationId xmlns:a16="http://schemas.microsoft.com/office/drawing/2014/main" id="{26631B16-AF21-E594-A56E-3FAFCAD5CBD8}"/>
                  </a:ext>
                </a:extLst>
              </p:cNvPr>
              <p:cNvCxnSpPr>
                <a:cxnSpLocks/>
              </p:cNvCxnSpPr>
              <p:nvPr/>
            </p:nvCxnSpPr>
            <p:spPr bwMode="auto">
              <a:xfrm>
                <a:off x="6075320" y="3162537"/>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4" name="Straight Connector 503">
                <a:extLst>
                  <a:ext uri="{FF2B5EF4-FFF2-40B4-BE49-F238E27FC236}">
                    <a16:creationId xmlns:a16="http://schemas.microsoft.com/office/drawing/2014/main" id="{C7701A19-19EB-ABF6-96DC-005E6C4E352C}"/>
                  </a:ext>
                </a:extLst>
              </p:cNvPr>
              <p:cNvCxnSpPr>
                <a:cxnSpLocks/>
              </p:cNvCxnSpPr>
              <p:nvPr/>
            </p:nvCxnSpPr>
            <p:spPr bwMode="auto">
              <a:xfrm>
                <a:off x="6075320" y="332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5" name="Straight Connector 504">
                <a:extLst>
                  <a:ext uri="{FF2B5EF4-FFF2-40B4-BE49-F238E27FC236}">
                    <a16:creationId xmlns:a16="http://schemas.microsoft.com/office/drawing/2014/main" id="{2CFA2CEE-A5B0-3CDA-31D5-7DD74819BB36}"/>
                  </a:ext>
                </a:extLst>
              </p:cNvPr>
              <p:cNvCxnSpPr>
                <a:cxnSpLocks/>
              </p:cNvCxnSpPr>
              <p:nvPr/>
            </p:nvCxnSpPr>
            <p:spPr bwMode="auto">
              <a:xfrm>
                <a:off x="6075320" y="3485871"/>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506" name="Straight Connector 505">
                <a:extLst>
                  <a:ext uri="{FF2B5EF4-FFF2-40B4-BE49-F238E27FC236}">
                    <a16:creationId xmlns:a16="http://schemas.microsoft.com/office/drawing/2014/main" id="{C0621520-8966-64D5-A0DF-861D662AA2ED}"/>
                  </a:ext>
                </a:extLst>
              </p:cNvPr>
              <p:cNvCxnSpPr>
                <a:cxnSpLocks/>
              </p:cNvCxnSpPr>
              <p:nvPr/>
            </p:nvCxnSpPr>
            <p:spPr bwMode="auto">
              <a:xfrm>
                <a:off x="6075320" y="3647537"/>
                <a:ext cx="78115" cy="0"/>
              </a:xfrm>
              <a:prstGeom prst="line">
                <a:avLst/>
              </a:prstGeom>
              <a:noFill/>
              <a:ln w="28575" cap="flat" cmpd="sng" algn="ctr">
                <a:solidFill>
                  <a:schemeClr val="bg1"/>
                </a:solidFill>
                <a:prstDash val="solid"/>
                <a:round/>
                <a:headEnd type="none" w="med" len="med"/>
                <a:tailEnd type="none" w="med" len="med"/>
              </a:ln>
              <a:effectLst/>
            </p:spPr>
          </p:cxnSp>
        </p:grpSp>
        <p:grpSp>
          <p:nvGrpSpPr>
            <p:cNvPr id="485" name="Group 484">
              <a:extLst>
                <a:ext uri="{FF2B5EF4-FFF2-40B4-BE49-F238E27FC236}">
                  <a16:creationId xmlns:a16="http://schemas.microsoft.com/office/drawing/2014/main" id="{A810FE90-9567-A3DD-9F25-935FAF3FB2E4}"/>
                </a:ext>
              </a:extLst>
            </p:cNvPr>
            <p:cNvGrpSpPr/>
            <p:nvPr/>
          </p:nvGrpSpPr>
          <p:grpSpPr>
            <a:xfrm rot="5400000">
              <a:off x="12547168" y="5160220"/>
              <a:ext cx="64676" cy="1454999"/>
              <a:chOff x="6075320" y="2192538"/>
              <a:chExt cx="78115" cy="1454999"/>
            </a:xfrm>
          </p:grpSpPr>
          <p:cxnSp>
            <p:nvCxnSpPr>
              <p:cNvPr id="486" name="Straight Connector 485">
                <a:extLst>
                  <a:ext uri="{FF2B5EF4-FFF2-40B4-BE49-F238E27FC236}">
                    <a16:creationId xmlns:a16="http://schemas.microsoft.com/office/drawing/2014/main" id="{17B9BBFA-18AD-D830-7C09-BEB4FB7FA544}"/>
                  </a:ext>
                </a:extLst>
              </p:cNvPr>
              <p:cNvCxnSpPr>
                <a:cxnSpLocks/>
              </p:cNvCxnSpPr>
              <p:nvPr/>
            </p:nvCxnSpPr>
            <p:spPr bwMode="auto">
              <a:xfrm>
                <a:off x="6075320" y="2192538"/>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87" name="Straight Connector 486">
                <a:extLst>
                  <a:ext uri="{FF2B5EF4-FFF2-40B4-BE49-F238E27FC236}">
                    <a16:creationId xmlns:a16="http://schemas.microsoft.com/office/drawing/2014/main" id="{CC1D19F7-3000-98E1-7791-1B991E2F68BA}"/>
                  </a:ext>
                </a:extLst>
              </p:cNvPr>
              <p:cNvCxnSpPr>
                <a:cxnSpLocks/>
              </p:cNvCxnSpPr>
              <p:nvPr/>
            </p:nvCxnSpPr>
            <p:spPr bwMode="auto">
              <a:xfrm>
                <a:off x="6075320" y="235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88" name="Straight Connector 487">
                <a:extLst>
                  <a:ext uri="{FF2B5EF4-FFF2-40B4-BE49-F238E27FC236}">
                    <a16:creationId xmlns:a16="http://schemas.microsoft.com/office/drawing/2014/main" id="{7DC00579-D101-CFD0-2B22-D672A0B2482D}"/>
                  </a:ext>
                </a:extLst>
              </p:cNvPr>
              <p:cNvCxnSpPr>
                <a:cxnSpLocks/>
              </p:cNvCxnSpPr>
              <p:nvPr/>
            </p:nvCxnSpPr>
            <p:spPr bwMode="auto">
              <a:xfrm>
                <a:off x="6075320" y="2515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89" name="Straight Connector 488">
                <a:extLst>
                  <a:ext uri="{FF2B5EF4-FFF2-40B4-BE49-F238E27FC236}">
                    <a16:creationId xmlns:a16="http://schemas.microsoft.com/office/drawing/2014/main" id="{B55F892D-6930-31F1-A2DC-E18133105427}"/>
                  </a:ext>
                </a:extLst>
              </p:cNvPr>
              <p:cNvCxnSpPr>
                <a:cxnSpLocks/>
              </p:cNvCxnSpPr>
              <p:nvPr/>
            </p:nvCxnSpPr>
            <p:spPr bwMode="auto">
              <a:xfrm>
                <a:off x="6075320" y="2677536"/>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0" name="Straight Connector 489">
                <a:extLst>
                  <a:ext uri="{FF2B5EF4-FFF2-40B4-BE49-F238E27FC236}">
                    <a16:creationId xmlns:a16="http://schemas.microsoft.com/office/drawing/2014/main" id="{96527125-9952-F276-6247-6FC9E98BB8EE}"/>
                  </a:ext>
                </a:extLst>
              </p:cNvPr>
              <p:cNvCxnSpPr>
                <a:cxnSpLocks/>
              </p:cNvCxnSpPr>
              <p:nvPr/>
            </p:nvCxnSpPr>
            <p:spPr bwMode="auto">
              <a:xfrm>
                <a:off x="6075320" y="2839203"/>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1" name="Straight Connector 490">
                <a:extLst>
                  <a:ext uri="{FF2B5EF4-FFF2-40B4-BE49-F238E27FC236}">
                    <a16:creationId xmlns:a16="http://schemas.microsoft.com/office/drawing/2014/main" id="{D42521D2-0ED0-3C0D-1F65-E88E776F9EAE}"/>
                  </a:ext>
                </a:extLst>
              </p:cNvPr>
              <p:cNvCxnSpPr>
                <a:cxnSpLocks/>
              </p:cNvCxnSpPr>
              <p:nvPr/>
            </p:nvCxnSpPr>
            <p:spPr bwMode="auto">
              <a:xfrm>
                <a:off x="6075320" y="3000870"/>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2" name="Straight Connector 491">
                <a:extLst>
                  <a:ext uri="{FF2B5EF4-FFF2-40B4-BE49-F238E27FC236}">
                    <a16:creationId xmlns:a16="http://schemas.microsoft.com/office/drawing/2014/main" id="{8A9047E0-C67B-DDB8-B165-E9B1CDAADFB6}"/>
                  </a:ext>
                </a:extLst>
              </p:cNvPr>
              <p:cNvCxnSpPr>
                <a:cxnSpLocks/>
              </p:cNvCxnSpPr>
              <p:nvPr/>
            </p:nvCxnSpPr>
            <p:spPr bwMode="auto">
              <a:xfrm>
                <a:off x="6075320" y="3162537"/>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3" name="Straight Connector 492">
                <a:extLst>
                  <a:ext uri="{FF2B5EF4-FFF2-40B4-BE49-F238E27FC236}">
                    <a16:creationId xmlns:a16="http://schemas.microsoft.com/office/drawing/2014/main" id="{C00CD250-0D53-C317-6437-C85B63FEBC7C}"/>
                  </a:ext>
                </a:extLst>
              </p:cNvPr>
              <p:cNvCxnSpPr>
                <a:cxnSpLocks/>
              </p:cNvCxnSpPr>
              <p:nvPr/>
            </p:nvCxnSpPr>
            <p:spPr bwMode="auto">
              <a:xfrm>
                <a:off x="6075320" y="3324204"/>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4" name="Straight Connector 493">
                <a:extLst>
                  <a:ext uri="{FF2B5EF4-FFF2-40B4-BE49-F238E27FC236}">
                    <a16:creationId xmlns:a16="http://schemas.microsoft.com/office/drawing/2014/main" id="{AC704CA2-3FDC-0768-E9B9-87B6EDDD5FEC}"/>
                  </a:ext>
                </a:extLst>
              </p:cNvPr>
              <p:cNvCxnSpPr>
                <a:cxnSpLocks/>
              </p:cNvCxnSpPr>
              <p:nvPr/>
            </p:nvCxnSpPr>
            <p:spPr bwMode="auto">
              <a:xfrm>
                <a:off x="6075320" y="3485871"/>
                <a:ext cx="78115" cy="0"/>
              </a:xfrm>
              <a:prstGeom prst="line">
                <a:avLst/>
              </a:prstGeom>
              <a:noFill/>
              <a:ln w="28575" cap="flat" cmpd="sng" algn="ctr">
                <a:solidFill>
                  <a:schemeClr val="bg1"/>
                </a:solidFill>
                <a:prstDash val="solid"/>
                <a:round/>
                <a:headEnd type="none" w="med" len="med"/>
                <a:tailEnd type="none" w="med" len="med"/>
              </a:ln>
              <a:effectLst/>
            </p:spPr>
          </p:cxnSp>
          <p:cxnSp>
            <p:nvCxnSpPr>
              <p:cNvPr id="495" name="Straight Connector 494">
                <a:extLst>
                  <a:ext uri="{FF2B5EF4-FFF2-40B4-BE49-F238E27FC236}">
                    <a16:creationId xmlns:a16="http://schemas.microsoft.com/office/drawing/2014/main" id="{4BB0B48D-9E21-5B3A-2B48-A3871E8A7E5E}"/>
                  </a:ext>
                </a:extLst>
              </p:cNvPr>
              <p:cNvCxnSpPr>
                <a:cxnSpLocks/>
              </p:cNvCxnSpPr>
              <p:nvPr/>
            </p:nvCxnSpPr>
            <p:spPr bwMode="auto">
              <a:xfrm>
                <a:off x="6075320" y="3647537"/>
                <a:ext cx="78115" cy="0"/>
              </a:xfrm>
              <a:prstGeom prst="line">
                <a:avLst/>
              </a:prstGeom>
              <a:noFill/>
              <a:ln w="28575" cap="flat" cmpd="sng" algn="ctr">
                <a:solidFill>
                  <a:schemeClr val="bg1"/>
                </a:solidFill>
                <a:prstDash val="solid"/>
                <a:round/>
                <a:headEnd type="none" w="med" len="med"/>
                <a:tailEnd type="none" w="med" len="med"/>
              </a:ln>
              <a:effectLst/>
            </p:spPr>
          </p:cxnSp>
        </p:grpSp>
      </p:grpSp>
      <p:sp>
        <p:nvSpPr>
          <p:cNvPr id="165" name="TextBox 9441">
            <a:extLst>
              <a:ext uri="{FF2B5EF4-FFF2-40B4-BE49-F238E27FC236}">
                <a16:creationId xmlns:a16="http://schemas.microsoft.com/office/drawing/2014/main" id="{1E4A0D8B-4CD2-6AA2-7B8B-42E63D3B1107}"/>
              </a:ext>
            </a:extLst>
          </p:cNvPr>
          <p:cNvSpPr txBox="1"/>
          <p:nvPr/>
        </p:nvSpPr>
        <p:spPr bwMode="auto">
          <a:xfrm>
            <a:off x="5640435" y="4314832"/>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166" name="TextBox 9442">
            <a:extLst>
              <a:ext uri="{FF2B5EF4-FFF2-40B4-BE49-F238E27FC236}">
                <a16:creationId xmlns:a16="http://schemas.microsoft.com/office/drawing/2014/main" id="{AEED7D3E-9835-AD22-7AB4-3FCBA11F35C4}"/>
              </a:ext>
            </a:extLst>
          </p:cNvPr>
          <p:cNvSpPr txBox="1"/>
          <p:nvPr/>
        </p:nvSpPr>
        <p:spPr bwMode="auto">
          <a:xfrm>
            <a:off x="5515400" y="4587258"/>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-25</a:t>
            </a:r>
          </a:p>
        </p:txBody>
      </p:sp>
      <p:sp>
        <p:nvSpPr>
          <p:cNvPr id="167" name="TextBox 9443">
            <a:extLst>
              <a:ext uri="{FF2B5EF4-FFF2-40B4-BE49-F238E27FC236}">
                <a16:creationId xmlns:a16="http://schemas.microsoft.com/office/drawing/2014/main" id="{035C4315-B2B7-24F1-218E-FE8C59F95B25}"/>
              </a:ext>
            </a:extLst>
          </p:cNvPr>
          <p:cNvSpPr txBox="1"/>
          <p:nvPr/>
        </p:nvSpPr>
        <p:spPr bwMode="auto">
          <a:xfrm>
            <a:off x="5515400" y="4863720"/>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168" name="TextBox 9444">
            <a:extLst>
              <a:ext uri="{FF2B5EF4-FFF2-40B4-BE49-F238E27FC236}">
                <a16:creationId xmlns:a16="http://schemas.microsoft.com/office/drawing/2014/main" id="{BD9AF4D5-1DE2-271E-1CE3-A697AC44015A}"/>
              </a:ext>
            </a:extLst>
          </p:cNvPr>
          <p:cNvSpPr txBox="1"/>
          <p:nvPr/>
        </p:nvSpPr>
        <p:spPr bwMode="auto">
          <a:xfrm>
            <a:off x="5515400" y="5144851"/>
            <a:ext cx="38824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-75</a:t>
            </a:r>
          </a:p>
        </p:txBody>
      </p:sp>
      <p:sp>
        <p:nvSpPr>
          <p:cNvPr id="169" name="TextBox 9445">
            <a:extLst>
              <a:ext uri="{FF2B5EF4-FFF2-40B4-BE49-F238E27FC236}">
                <a16:creationId xmlns:a16="http://schemas.microsoft.com/office/drawing/2014/main" id="{46D3F2A7-9100-9A02-373F-46F9908C26DD}"/>
              </a:ext>
            </a:extLst>
          </p:cNvPr>
          <p:cNvSpPr txBox="1"/>
          <p:nvPr/>
        </p:nvSpPr>
        <p:spPr bwMode="auto">
          <a:xfrm>
            <a:off x="5436853" y="5407830"/>
            <a:ext cx="4667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170" name="TextBox 9446">
            <a:extLst>
              <a:ext uri="{FF2B5EF4-FFF2-40B4-BE49-F238E27FC236}">
                <a16:creationId xmlns:a16="http://schemas.microsoft.com/office/drawing/2014/main" id="{FDE2686A-F0B8-06A1-5252-6058603D4240}"/>
              </a:ext>
            </a:extLst>
          </p:cNvPr>
          <p:cNvSpPr txBox="1"/>
          <p:nvPr/>
        </p:nvSpPr>
        <p:spPr bwMode="auto">
          <a:xfrm>
            <a:off x="5436853" y="5692575"/>
            <a:ext cx="4667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-125</a:t>
            </a:r>
          </a:p>
        </p:txBody>
      </p:sp>
      <p:sp>
        <p:nvSpPr>
          <p:cNvPr id="171" name="TextBox 9447">
            <a:extLst>
              <a:ext uri="{FF2B5EF4-FFF2-40B4-BE49-F238E27FC236}">
                <a16:creationId xmlns:a16="http://schemas.microsoft.com/office/drawing/2014/main" id="{BB67163C-88D8-AB5F-E30C-7E964F8E0795}"/>
              </a:ext>
            </a:extLst>
          </p:cNvPr>
          <p:cNvSpPr txBox="1"/>
          <p:nvPr/>
        </p:nvSpPr>
        <p:spPr bwMode="auto">
          <a:xfrm>
            <a:off x="6144000"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172" name="TextBox 9448">
            <a:extLst>
              <a:ext uri="{FF2B5EF4-FFF2-40B4-BE49-F238E27FC236}">
                <a16:creationId xmlns:a16="http://schemas.microsoft.com/office/drawing/2014/main" id="{58069EEF-B97D-928D-CA7B-6A5BE82EF12E}"/>
              </a:ext>
            </a:extLst>
          </p:cNvPr>
          <p:cNvSpPr txBox="1"/>
          <p:nvPr/>
        </p:nvSpPr>
        <p:spPr bwMode="auto">
          <a:xfrm>
            <a:off x="6414452"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a:t>
            </a:r>
          </a:p>
        </p:txBody>
      </p:sp>
      <p:sp>
        <p:nvSpPr>
          <p:cNvPr id="173" name="TextBox 9449">
            <a:extLst>
              <a:ext uri="{FF2B5EF4-FFF2-40B4-BE49-F238E27FC236}">
                <a16:creationId xmlns:a16="http://schemas.microsoft.com/office/drawing/2014/main" id="{E0FD79BE-7737-F8F4-00BD-74824D6A4537}"/>
              </a:ext>
            </a:extLst>
          </p:cNvPr>
          <p:cNvSpPr txBox="1"/>
          <p:nvPr/>
        </p:nvSpPr>
        <p:spPr bwMode="auto">
          <a:xfrm>
            <a:off x="6689509"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a:t>
            </a:r>
          </a:p>
        </p:txBody>
      </p:sp>
      <p:sp>
        <p:nvSpPr>
          <p:cNvPr id="174" name="TextBox 9450">
            <a:extLst>
              <a:ext uri="{FF2B5EF4-FFF2-40B4-BE49-F238E27FC236}">
                <a16:creationId xmlns:a16="http://schemas.microsoft.com/office/drawing/2014/main" id="{74BB4A9B-EAB6-CF8C-308D-654D1C34A9E5}"/>
              </a:ext>
            </a:extLst>
          </p:cNvPr>
          <p:cNvSpPr txBox="1"/>
          <p:nvPr/>
        </p:nvSpPr>
        <p:spPr bwMode="auto">
          <a:xfrm>
            <a:off x="6959961"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175" name="TextBox 9451">
            <a:extLst>
              <a:ext uri="{FF2B5EF4-FFF2-40B4-BE49-F238E27FC236}">
                <a16:creationId xmlns:a16="http://schemas.microsoft.com/office/drawing/2014/main" id="{3BC0DEB2-6361-B8A0-E54C-56AE21F36F5B}"/>
              </a:ext>
            </a:extLst>
          </p:cNvPr>
          <p:cNvSpPr txBox="1"/>
          <p:nvPr/>
        </p:nvSpPr>
        <p:spPr bwMode="auto">
          <a:xfrm>
            <a:off x="7223836"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a:t>
            </a:r>
          </a:p>
        </p:txBody>
      </p:sp>
      <p:sp>
        <p:nvSpPr>
          <p:cNvPr id="176" name="TextBox 9452">
            <a:extLst>
              <a:ext uri="{FF2B5EF4-FFF2-40B4-BE49-F238E27FC236}">
                <a16:creationId xmlns:a16="http://schemas.microsoft.com/office/drawing/2014/main" id="{40467437-A8CF-4015-FBE3-93074221EA65}"/>
              </a:ext>
            </a:extLst>
          </p:cNvPr>
          <p:cNvSpPr txBox="1"/>
          <p:nvPr/>
        </p:nvSpPr>
        <p:spPr bwMode="auto">
          <a:xfrm>
            <a:off x="7494288"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a:t>
            </a:r>
          </a:p>
        </p:txBody>
      </p:sp>
      <p:sp>
        <p:nvSpPr>
          <p:cNvPr id="177" name="TextBox 9453">
            <a:extLst>
              <a:ext uri="{FF2B5EF4-FFF2-40B4-BE49-F238E27FC236}">
                <a16:creationId xmlns:a16="http://schemas.microsoft.com/office/drawing/2014/main" id="{D4AF133A-7477-92AD-0C5A-5173B04748F0}"/>
              </a:ext>
            </a:extLst>
          </p:cNvPr>
          <p:cNvSpPr txBox="1"/>
          <p:nvPr/>
        </p:nvSpPr>
        <p:spPr bwMode="auto">
          <a:xfrm>
            <a:off x="7769345"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178" name="TextBox 9454">
            <a:extLst>
              <a:ext uri="{FF2B5EF4-FFF2-40B4-BE49-F238E27FC236}">
                <a16:creationId xmlns:a16="http://schemas.microsoft.com/office/drawing/2014/main" id="{367BF0B5-126C-5366-8FC7-AFB4F999A2EE}"/>
              </a:ext>
            </a:extLst>
          </p:cNvPr>
          <p:cNvSpPr txBox="1"/>
          <p:nvPr/>
        </p:nvSpPr>
        <p:spPr bwMode="auto">
          <a:xfrm>
            <a:off x="8039797"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a:t>
            </a:r>
          </a:p>
        </p:txBody>
      </p:sp>
      <p:sp>
        <p:nvSpPr>
          <p:cNvPr id="179" name="TextBox 9455">
            <a:extLst>
              <a:ext uri="{FF2B5EF4-FFF2-40B4-BE49-F238E27FC236}">
                <a16:creationId xmlns:a16="http://schemas.microsoft.com/office/drawing/2014/main" id="{ABE3FA43-5455-84E7-AE5C-083615522F23}"/>
              </a:ext>
            </a:extLst>
          </p:cNvPr>
          <p:cNvSpPr txBox="1"/>
          <p:nvPr/>
        </p:nvSpPr>
        <p:spPr bwMode="auto">
          <a:xfrm>
            <a:off x="8307403"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a:t>
            </a:r>
          </a:p>
        </p:txBody>
      </p:sp>
      <p:sp>
        <p:nvSpPr>
          <p:cNvPr id="180" name="TextBox 9456">
            <a:extLst>
              <a:ext uri="{FF2B5EF4-FFF2-40B4-BE49-F238E27FC236}">
                <a16:creationId xmlns:a16="http://schemas.microsoft.com/office/drawing/2014/main" id="{D68254C4-5286-EE2C-380E-7D380BB15C1E}"/>
              </a:ext>
            </a:extLst>
          </p:cNvPr>
          <p:cNvSpPr txBox="1"/>
          <p:nvPr/>
        </p:nvSpPr>
        <p:spPr bwMode="auto">
          <a:xfrm>
            <a:off x="8577855" y="5821797"/>
            <a:ext cx="2632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181" name="TextBox 9457">
            <a:extLst>
              <a:ext uri="{FF2B5EF4-FFF2-40B4-BE49-F238E27FC236}">
                <a16:creationId xmlns:a16="http://schemas.microsoft.com/office/drawing/2014/main" id="{2F673CF2-F1B6-98A8-92C7-E1FA5C78FB13}"/>
              </a:ext>
            </a:extLst>
          </p:cNvPr>
          <p:cNvSpPr txBox="1"/>
          <p:nvPr/>
        </p:nvSpPr>
        <p:spPr bwMode="auto">
          <a:xfrm>
            <a:off x="8813639"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182" name="TextBox 9458">
            <a:extLst>
              <a:ext uri="{FF2B5EF4-FFF2-40B4-BE49-F238E27FC236}">
                <a16:creationId xmlns:a16="http://schemas.microsoft.com/office/drawing/2014/main" id="{F89829BE-6C54-6077-9389-DEBEE6014A45}"/>
              </a:ext>
            </a:extLst>
          </p:cNvPr>
          <p:cNvSpPr txBox="1"/>
          <p:nvPr/>
        </p:nvSpPr>
        <p:spPr bwMode="auto">
          <a:xfrm>
            <a:off x="9074500"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11</a:t>
            </a:r>
          </a:p>
        </p:txBody>
      </p:sp>
      <p:sp>
        <p:nvSpPr>
          <p:cNvPr id="183" name="TextBox 9459">
            <a:extLst>
              <a:ext uri="{FF2B5EF4-FFF2-40B4-BE49-F238E27FC236}">
                <a16:creationId xmlns:a16="http://schemas.microsoft.com/office/drawing/2014/main" id="{52B32A14-10AC-A0C0-15CF-2759C4971480}"/>
              </a:ext>
            </a:extLst>
          </p:cNvPr>
          <p:cNvSpPr txBox="1"/>
          <p:nvPr/>
        </p:nvSpPr>
        <p:spPr bwMode="auto">
          <a:xfrm>
            <a:off x="9338375"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184" name="TextBox 9460">
            <a:extLst>
              <a:ext uri="{FF2B5EF4-FFF2-40B4-BE49-F238E27FC236}">
                <a16:creationId xmlns:a16="http://schemas.microsoft.com/office/drawing/2014/main" id="{97A6C494-9F55-34DE-0707-2FCD3F7BC921}"/>
              </a:ext>
            </a:extLst>
          </p:cNvPr>
          <p:cNvSpPr txBox="1"/>
          <p:nvPr/>
        </p:nvSpPr>
        <p:spPr bwMode="auto">
          <a:xfrm>
            <a:off x="9608827"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13</a:t>
            </a:r>
          </a:p>
        </p:txBody>
      </p:sp>
      <p:sp>
        <p:nvSpPr>
          <p:cNvPr id="185" name="TextBox 9461">
            <a:extLst>
              <a:ext uri="{FF2B5EF4-FFF2-40B4-BE49-F238E27FC236}">
                <a16:creationId xmlns:a16="http://schemas.microsoft.com/office/drawing/2014/main" id="{0A5DED0A-32F3-11E5-1757-060013CA07C3}"/>
              </a:ext>
            </a:extLst>
          </p:cNvPr>
          <p:cNvSpPr txBox="1"/>
          <p:nvPr/>
        </p:nvSpPr>
        <p:spPr bwMode="auto">
          <a:xfrm>
            <a:off x="9883884"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14</a:t>
            </a:r>
          </a:p>
        </p:txBody>
      </p:sp>
      <p:sp>
        <p:nvSpPr>
          <p:cNvPr id="186" name="TextBox 9462">
            <a:extLst>
              <a:ext uri="{FF2B5EF4-FFF2-40B4-BE49-F238E27FC236}">
                <a16:creationId xmlns:a16="http://schemas.microsoft.com/office/drawing/2014/main" id="{95E01BEE-A9CC-98B6-1A2C-05DCED211909}"/>
              </a:ext>
            </a:extLst>
          </p:cNvPr>
          <p:cNvSpPr txBox="1"/>
          <p:nvPr/>
        </p:nvSpPr>
        <p:spPr bwMode="auto">
          <a:xfrm>
            <a:off x="10154336"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187" name="TextBox 9463">
            <a:extLst>
              <a:ext uri="{FF2B5EF4-FFF2-40B4-BE49-F238E27FC236}">
                <a16:creationId xmlns:a16="http://schemas.microsoft.com/office/drawing/2014/main" id="{08CA7E91-A68B-E9E9-6252-F342926DDC3A}"/>
              </a:ext>
            </a:extLst>
          </p:cNvPr>
          <p:cNvSpPr txBox="1"/>
          <p:nvPr/>
        </p:nvSpPr>
        <p:spPr bwMode="auto">
          <a:xfrm>
            <a:off x="10417549"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16</a:t>
            </a:r>
          </a:p>
        </p:txBody>
      </p:sp>
      <p:sp>
        <p:nvSpPr>
          <p:cNvPr id="188" name="TextBox 9464">
            <a:extLst>
              <a:ext uri="{FF2B5EF4-FFF2-40B4-BE49-F238E27FC236}">
                <a16:creationId xmlns:a16="http://schemas.microsoft.com/office/drawing/2014/main" id="{8CF9DC6A-ABB9-EF0D-AC17-88E7C4CE0FC8}"/>
              </a:ext>
            </a:extLst>
          </p:cNvPr>
          <p:cNvSpPr txBox="1"/>
          <p:nvPr/>
        </p:nvSpPr>
        <p:spPr bwMode="auto">
          <a:xfrm>
            <a:off x="10692606"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17</a:t>
            </a:r>
          </a:p>
        </p:txBody>
      </p:sp>
      <p:sp>
        <p:nvSpPr>
          <p:cNvPr id="189" name="TextBox 9465">
            <a:extLst>
              <a:ext uri="{FF2B5EF4-FFF2-40B4-BE49-F238E27FC236}">
                <a16:creationId xmlns:a16="http://schemas.microsoft.com/office/drawing/2014/main" id="{75A1E9CD-0CDD-8E51-04CC-FBDB99D3587F}"/>
              </a:ext>
            </a:extLst>
          </p:cNvPr>
          <p:cNvSpPr txBox="1"/>
          <p:nvPr/>
        </p:nvSpPr>
        <p:spPr bwMode="auto">
          <a:xfrm>
            <a:off x="10953467"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190" name="TextBox 9466">
            <a:extLst>
              <a:ext uri="{FF2B5EF4-FFF2-40B4-BE49-F238E27FC236}">
                <a16:creationId xmlns:a16="http://schemas.microsoft.com/office/drawing/2014/main" id="{292F1165-EF64-8111-E810-84684F3E70CE}"/>
              </a:ext>
            </a:extLst>
          </p:cNvPr>
          <p:cNvSpPr txBox="1"/>
          <p:nvPr/>
        </p:nvSpPr>
        <p:spPr bwMode="auto">
          <a:xfrm>
            <a:off x="11217342"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19</a:t>
            </a:r>
          </a:p>
        </p:txBody>
      </p:sp>
      <p:sp>
        <p:nvSpPr>
          <p:cNvPr id="191" name="TextBox 9467">
            <a:extLst>
              <a:ext uri="{FF2B5EF4-FFF2-40B4-BE49-F238E27FC236}">
                <a16:creationId xmlns:a16="http://schemas.microsoft.com/office/drawing/2014/main" id="{82ECEB9D-2FAD-2E9C-516B-3DAE2261964A}"/>
              </a:ext>
            </a:extLst>
          </p:cNvPr>
          <p:cNvSpPr txBox="1"/>
          <p:nvPr/>
        </p:nvSpPr>
        <p:spPr bwMode="auto">
          <a:xfrm>
            <a:off x="11487794" y="5821797"/>
            <a:ext cx="34176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grpSp>
        <p:nvGrpSpPr>
          <p:cNvPr id="192" name="Group 191">
            <a:extLst>
              <a:ext uri="{FF2B5EF4-FFF2-40B4-BE49-F238E27FC236}">
                <a16:creationId xmlns:a16="http://schemas.microsoft.com/office/drawing/2014/main" id="{BAB30B9C-6A48-14C7-1BCF-C8520B4171EE}"/>
              </a:ext>
            </a:extLst>
          </p:cNvPr>
          <p:cNvGrpSpPr/>
          <p:nvPr/>
        </p:nvGrpSpPr>
        <p:grpSpPr>
          <a:xfrm>
            <a:off x="8863435" y="4721830"/>
            <a:ext cx="2389140" cy="885660"/>
            <a:chOff x="9044973" y="4749932"/>
            <a:chExt cx="2389140" cy="885660"/>
          </a:xfrm>
        </p:grpSpPr>
        <p:sp>
          <p:nvSpPr>
            <p:cNvPr id="471" name="Freeform: Shape 470">
              <a:extLst>
                <a:ext uri="{FF2B5EF4-FFF2-40B4-BE49-F238E27FC236}">
                  <a16:creationId xmlns:a16="http://schemas.microsoft.com/office/drawing/2014/main" id="{2D0D5F79-B1CD-0C3E-7B46-29D42DAD5EEF}"/>
                </a:ext>
              </a:extLst>
            </p:cNvPr>
            <p:cNvSpPr/>
            <p:nvPr/>
          </p:nvSpPr>
          <p:spPr bwMode="auto">
            <a:xfrm>
              <a:off x="9138500" y="4749932"/>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2" name="Freeform: Shape 471">
              <a:extLst>
                <a:ext uri="{FF2B5EF4-FFF2-40B4-BE49-F238E27FC236}">
                  <a16:creationId xmlns:a16="http://schemas.microsoft.com/office/drawing/2014/main" id="{8CDBACDB-7D50-9A8F-EBAD-39CE349EFCEF}"/>
                </a:ext>
              </a:extLst>
            </p:cNvPr>
            <p:cNvSpPr/>
            <p:nvPr/>
          </p:nvSpPr>
          <p:spPr bwMode="auto">
            <a:xfrm>
              <a:off x="9154675" y="4905059"/>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3" name="Freeform: Shape 472">
              <a:extLst>
                <a:ext uri="{FF2B5EF4-FFF2-40B4-BE49-F238E27FC236}">
                  <a16:creationId xmlns:a16="http://schemas.microsoft.com/office/drawing/2014/main" id="{CAF9EA5C-EC82-E7C0-BD1F-57313F81C51E}"/>
                </a:ext>
              </a:extLst>
            </p:cNvPr>
            <p:cNvSpPr/>
            <p:nvPr/>
          </p:nvSpPr>
          <p:spPr bwMode="auto">
            <a:xfrm>
              <a:off x="9459776" y="488190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4" name="Freeform: Shape 473">
              <a:extLst>
                <a:ext uri="{FF2B5EF4-FFF2-40B4-BE49-F238E27FC236}">
                  <a16:creationId xmlns:a16="http://schemas.microsoft.com/office/drawing/2014/main" id="{8EDB616A-FAF6-D3EC-3F4C-DE7785258F1E}"/>
                </a:ext>
              </a:extLst>
            </p:cNvPr>
            <p:cNvSpPr/>
            <p:nvPr/>
          </p:nvSpPr>
          <p:spPr bwMode="auto">
            <a:xfrm>
              <a:off x="9532736" y="503897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5" name="Freeform: Shape 474">
              <a:extLst>
                <a:ext uri="{FF2B5EF4-FFF2-40B4-BE49-F238E27FC236}">
                  <a16:creationId xmlns:a16="http://schemas.microsoft.com/office/drawing/2014/main" id="{29EF3556-CD7C-2338-A887-F41F4ABFCCDF}"/>
                </a:ext>
              </a:extLst>
            </p:cNvPr>
            <p:cNvSpPr/>
            <p:nvPr/>
          </p:nvSpPr>
          <p:spPr bwMode="auto">
            <a:xfrm>
              <a:off x="9044973" y="5545825"/>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6" name="Freeform: Shape 475">
              <a:extLst>
                <a:ext uri="{FF2B5EF4-FFF2-40B4-BE49-F238E27FC236}">
                  <a16:creationId xmlns:a16="http://schemas.microsoft.com/office/drawing/2014/main" id="{7F31FA8F-68F9-E762-E3F4-DBA882C1E86D}"/>
                </a:ext>
              </a:extLst>
            </p:cNvPr>
            <p:cNvSpPr/>
            <p:nvPr/>
          </p:nvSpPr>
          <p:spPr bwMode="auto">
            <a:xfrm>
              <a:off x="9837968" y="5239169"/>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7" name="Freeform: Shape 476">
              <a:extLst>
                <a:ext uri="{FF2B5EF4-FFF2-40B4-BE49-F238E27FC236}">
                  <a16:creationId xmlns:a16="http://schemas.microsoft.com/office/drawing/2014/main" id="{395985CE-5306-E707-98EB-68D400F3AD9C}"/>
                </a:ext>
              </a:extLst>
            </p:cNvPr>
            <p:cNvSpPr/>
            <p:nvPr/>
          </p:nvSpPr>
          <p:spPr bwMode="auto">
            <a:xfrm>
              <a:off x="10635017" y="4781116"/>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8" name="Freeform: Shape 477">
              <a:extLst>
                <a:ext uri="{FF2B5EF4-FFF2-40B4-BE49-F238E27FC236}">
                  <a16:creationId xmlns:a16="http://schemas.microsoft.com/office/drawing/2014/main" id="{C258E946-C565-5524-B2D8-F8704DB03667}"/>
                </a:ext>
              </a:extLst>
            </p:cNvPr>
            <p:cNvSpPr/>
            <p:nvPr/>
          </p:nvSpPr>
          <p:spPr bwMode="auto">
            <a:xfrm>
              <a:off x="10952097" y="4983503"/>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9" name="Freeform: Shape 478">
              <a:extLst>
                <a:ext uri="{FF2B5EF4-FFF2-40B4-BE49-F238E27FC236}">
                  <a16:creationId xmlns:a16="http://schemas.microsoft.com/office/drawing/2014/main" id="{23498D0B-025F-DB64-2D0D-34A16432BD9D}"/>
                </a:ext>
              </a:extLst>
            </p:cNvPr>
            <p:cNvSpPr/>
            <p:nvPr/>
          </p:nvSpPr>
          <p:spPr bwMode="auto">
            <a:xfrm>
              <a:off x="10587575" y="510182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0" name="Freeform: Shape 479">
              <a:extLst>
                <a:ext uri="{FF2B5EF4-FFF2-40B4-BE49-F238E27FC236}">
                  <a16:creationId xmlns:a16="http://schemas.microsoft.com/office/drawing/2014/main" id="{3FCF9D0E-04A3-2D20-A06D-F8A45429FEA3}"/>
                </a:ext>
              </a:extLst>
            </p:cNvPr>
            <p:cNvSpPr/>
            <p:nvPr/>
          </p:nvSpPr>
          <p:spPr bwMode="auto">
            <a:xfrm>
              <a:off x="10720514" y="524000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1" name="Freeform: Shape 480">
              <a:extLst>
                <a:ext uri="{FF2B5EF4-FFF2-40B4-BE49-F238E27FC236}">
                  <a16:creationId xmlns:a16="http://schemas.microsoft.com/office/drawing/2014/main" id="{99219CCE-FB71-AE73-CEB8-FE0B5646D76B}"/>
                </a:ext>
              </a:extLst>
            </p:cNvPr>
            <p:cNvSpPr/>
            <p:nvPr/>
          </p:nvSpPr>
          <p:spPr bwMode="auto">
            <a:xfrm>
              <a:off x="11349803" y="5238394"/>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2" name="Freeform: Shape 481">
              <a:extLst>
                <a:ext uri="{FF2B5EF4-FFF2-40B4-BE49-F238E27FC236}">
                  <a16:creationId xmlns:a16="http://schemas.microsoft.com/office/drawing/2014/main" id="{544FC2E6-F6CA-F9B9-F88B-994DE675F31F}"/>
                </a:ext>
              </a:extLst>
            </p:cNvPr>
            <p:cNvSpPr/>
            <p:nvPr/>
          </p:nvSpPr>
          <p:spPr bwMode="auto">
            <a:xfrm>
              <a:off x="10554576" y="5539898"/>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3" name="Freeform: Shape 482">
              <a:extLst>
                <a:ext uri="{FF2B5EF4-FFF2-40B4-BE49-F238E27FC236}">
                  <a16:creationId xmlns:a16="http://schemas.microsoft.com/office/drawing/2014/main" id="{B58ABB60-08D6-74B7-442F-9799EA36F781}"/>
                </a:ext>
              </a:extLst>
            </p:cNvPr>
            <p:cNvSpPr/>
            <p:nvPr/>
          </p:nvSpPr>
          <p:spPr bwMode="auto">
            <a:xfrm>
              <a:off x="11369023" y="554289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5"/>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3" name="Group 192">
            <a:extLst>
              <a:ext uri="{FF2B5EF4-FFF2-40B4-BE49-F238E27FC236}">
                <a16:creationId xmlns:a16="http://schemas.microsoft.com/office/drawing/2014/main" id="{F1BEA8EA-4C3A-713A-7D22-2107A51A9B09}"/>
              </a:ext>
            </a:extLst>
          </p:cNvPr>
          <p:cNvGrpSpPr/>
          <p:nvPr/>
        </p:nvGrpSpPr>
        <p:grpSpPr>
          <a:xfrm>
            <a:off x="7079892" y="4499030"/>
            <a:ext cx="3858914" cy="1114835"/>
            <a:chOff x="7255679" y="4527132"/>
            <a:chExt cx="3858914" cy="1114835"/>
          </a:xfrm>
        </p:grpSpPr>
        <p:sp>
          <p:nvSpPr>
            <p:cNvPr id="444" name="Freeform: Shape 443">
              <a:extLst>
                <a:ext uri="{FF2B5EF4-FFF2-40B4-BE49-F238E27FC236}">
                  <a16:creationId xmlns:a16="http://schemas.microsoft.com/office/drawing/2014/main" id="{15CB49B8-A928-DD3D-425C-7EFF90E3C027}"/>
                </a:ext>
              </a:extLst>
            </p:cNvPr>
            <p:cNvSpPr/>
            <p:nvPr/>
          </p:nvSpPr>
          <p:spPr bwMode="auto">
            <a:xfrm>
              <a:off x="7545804" y="4527132"/>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5" name="Freeform: Shape 444">
              <a:extLst>
                <a:ext uri="{FF2B5EF4-FFF2-40B4-BE49-F238E27FC236}">
                  <a16:creationId xmlns:a16="http://schemas.microsoft.com/office/drawing/2014/main" id="{CCA0712A-2368-EE20-45F3-52AB40741620}"/>
                </a:ext>
              </a:extLst>
            </p:cNvPr>
            <p:cNvSpPr/>
            <p:nvPr/>
          </p:nvSpPr>
          <p:spPr bwMode="auto">
            <a:xfrm>
              <a:off x="8045414" y="457872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6" name="Freeform: Shape 445">
              <a:extLst>
                <a:ext uri="{FF2B5EF4-FFF2-40B4-BE49-F238E27FC236}">
                  <a16:creationId xmlns:a16="http://schemas.microsoft.com/office/drawing/2014/main" id="{D0996782-4678-581B-876A-758289E85A7D}"/>
                </a:ext>
              </a:extLst>
            </p:cNvPr>
            <p:cNvSpPr/>
            <p:nvPr/>
          </p:nvSpPr>
          <p:spPr bwMode="auto">
            <a:xfrm>
              <a:off x="7618711" y="4617602"/>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7" name="Freeform: Shape 446">
              <a:extLst>
                <a:ext uri="{FF2B5EF4-FFF2-40B4-BE49-F238E27FC236}">
                  <a16:creationId xmlns:a16="http://schemas.microsoft.com/office/drawing/2014/main" id="{072EB456-EED5-5CAA-E024-17636CCD751C}"/>
                </a:ext>
              </a:extLst>
            </p:cNvPr>
            <p:cNvSpPr/>
            <p:nvPr/>
          </p:nvSpPr>
          <p:spPr bwMode="auto">
            <a:xfrm>
              <a:off x="7672452" y="4619667"/>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8" name="Freeform: Shape 447">
              <a:extLst>
                <a:ext uri="{FF2B5EF4-FFF2-40B4-BE49-F238E27FC236}">
                  <a16:creationId xmlns:a16="http://schemas.microsoft.com/office/drawing/2014/main" id="{20A89040-C04B-EC35-CBB2-659D05CCF479}"/>
                </a:ext>
              </a:extLst>
            </p:cNvPr>
            <p:cNvSpPr/>
            <p:nvPr/>
          </p:nvSpPr>
          <p:spPr bwMode="auto">
            <a:xfrm>
              <a:off x="7920690" y="469841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49" name="Freeform: Shape 448">
              <a:extLst>
                <a:ext uri="{FF2B5EF4-FFF2-40B4-BE49-F238E27FC236}">
                  <a16:creationId xmlns:a16="http://schemas.microsoft.com/office/drawing/2014/main" id="{7493E864-C94D-0CC6-C02A-8E58AAD94E32}"/>
                </a:ext>
              </a:extLst>
            </p:cNvPr>
            <p:cNvSpPr/>
            <p:nvPr/>
          </p:nvSpPr>
          <p:spPr bwMode="auto">
            <a:xfrm>
              <a:off x="7974098" y="4765046"/>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0" name="Freeform: Shape 449">
              <a:extLst>
                <a:ext uri="{FF2B5EF4-FFF2-40B4-BE49-F238E27FC236}">
                  <a16:creationId xmlns:a16="http://schemas.microsoft.com/office/drawing/2014/main" id="{941D38D7-939C-2C57-5485-E0E463CE39B2}"/>
                </a:ext>
              </a:extLst>
            </p:cNvPr>
            <p:cNvSpPr/>
            <p:nvPr/>
          </p:nvSpPr>
          <p:spPr bwMode="auto">
            <a:xfrm>
              <a:off x="7939446" y="5498767"/>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1" name="Freeform: Shape 450">
              <a:extLst>
                <a:ext uri="{FF2B5EF4-FFF2-40B4-BE49-F238E27FC236}">
                  <a16:creationId xmlns:a16="http://schemas.microsoft.com/office/drawing/2014/main" id="{E216B659-7FE4-C95A-C8FC-E91F85CBEEBF}"/>
                </a:ext>
              </a:extLst>
            </p:cNvPr>
            <p:cNvSpPr/>
            <p:nvPr/>
          </p:nvSpPr>
          <p:spPr bwMode="auto">
            <a:xfrm>
              <a:off x="9489856" y="554706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2" name="Freeform: Shape 451">
              <a:extLst>
                <a:ext uri="{FF2B5EF4-FFF2-40B4-BE49-F238E27FC236}">
                  <a16:creationId xmlns:a16="http://schemas.microsoft.com/office/drawing/2014/main" id="{354D87BD-2645-9BEF-C99E-510E435A0F72}"/>
                </a:ext>
              </a:extLst>
            </p:cNvPr>
            <p:cNvSpPr/>
            <p:nvPr/>
          </p:nvSpPr>
          <p:spPr bwMode="auto">
            <a:xfrm>
              <a:off x="8029337" y="5299646"/>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3" name="Freeform: Shape 452">
              <a:extLst>
                <a:ext uri="{FF2B5EF4-FFF2-40B4-BE49-F238E27FC236}">
                  <a16:creationId xmlns:a16="http://schemas.microsoft.com/office/drawing/2014/main" id="{44C41A9F-A6D7-0F34-DD29-7DAA73A94CB2}"/>
                </a:ext>
              </a:extLst>
            </p:cNvPr>
            <p:cNvSpPr/>
            <p:nvPr/>
          </p:nvSpPr>
          <p:spPr bwMode="auto">
            <a:xfrm>
              <a:off x="8330639" y="4769237"/>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4" name="Freeform: Shape 453">
              <a:extLst>
                <a:ext uri="{FF2B5EF4-FFF2-40B4-BE49-F238E27FC236}">
                  <a16:creationId xmlns:a16="http://schemas.microsoft.com/office/drawing/2014/main" id="{512AC88F-ADD5-BE6F-20CA-5EA26C85DBE8}"/>
                </a:ext>
              </a:extLst>
            </p:cNvPr>
            <p:cNvSpPr/>
            <p:nvPr/>
          </p:nvSpPr>
          <p:spPr bwMode="auto">
            <a:xfrm>
              <a:off x="8724149" y="475735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5" name="Freeform: Shape 454">
              <a:extLst>
                <a:ext uri="{FF2B5EF4-FFF2-40B4-BE49-F238E27FC236}">
                  <a16:creationId xmlns:a16="http://schemas.microsoft.com/office/drawing/2014/main" id="{D38E337E-CE95-C3EE-4022-E4A3111F4D1D}"/>
                </a:ext>
              </a:extLst>
            </p:cNvPr>
            <p:cNvSpPr/>
            <p:nvPr/>
          </p:nvSpPr>
          <p:spPr bwMode="auto">
            <a:xfrm>
              <a:off x="8345094" y="555220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6" name="Freeform: Shape 455">
              <a:extLst>
                <a:ext uri="{FF2B5EF4-FFF2-40B4-BE49-F238E27FC236}">
                  <a16:creationId xmlns:a16="http://schemas.microsoft.com/office/drawing/2014/main" id="{07C9F03B-F755-3868-42BB-39F79F820365}"/>
                </a:ext>
              </a:extLst>
            </p:cNvPr>
            <p:cNvSpPr/>
            <p:nvPr/>
          </p:nvSpPr>
          <p:spPr bwMode="auto">
            <a:xfrm>
              <a:off x="9101104" y="475098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7" name="Freeform: Shape 456">
              <a:extLst>
                <a:ext uri="{FF2B5EF4-FFF2-40B4-BE49-F238E27FC236}">
                  <a16:creationId xmlns:a16="http://schemas.microsoft.com/office/drawing/2014/main" id="{C861E781-A4FF-0BEA-970D-62EB93048063}"/>
                </a:ext>
              </a:extLst>
            </p:cNvPr>
            <p:cNvSpPr/>
            <p:nvPr/>
          </p:nvSpPr>
          <p:spPr bwMode="auto">
            <a:xfrm>
              <a:off x="9253504" y="490338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8" name="Freeform: Shape 457">
              <a:extLst>
                <a:ext uri="{FF2B5EF4-FFF2-40B4-BE49-F238E27FC236}">
                  <a16:creationId xmlns:a16="http://schemas.microsoft.com/office/drawing/2014/main" id="{3BC8F274-2F10-E64E-4269-A1A399D57906}"/>
                </a:ext>
              </a:extLst>
            </p:cNvPr>
            <p:cNvSpPr/>
            <p:nvPr/>
          </p:nvSpPr>
          <p:spPr bwMode="auto">
            <a:xfrm>
              <a:off x="9511365" y="4940595"/>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9" name="Freeform: Shape 458">
              <a:extLst>
                <a:ext uri="{FF2B5EF4-FFF2-40B4-BE49-F238E27FC236}">
                  <a16:creationId xmlns:a16="http://schemas.microsoft.com/office/drawing/2014/main" id="{751636FD-7D96-69B2-7E90-438FE3EEAB88}"/>
                </a:ext>
              </a:extLst>
            </p:cNvPr>
            <p:cNvSpPr/>
            <p:nvPr/>
          </p:nvSpPr>
          <p:spPr bwMode="auto">
            <a:xfrm>
              <a:off x="9801762" y="5002668"/>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0" name="Freeform: Shape 459">
              <a:extLst>
                <a:ext uri="{FF2B5EF4-FFF2-40B4-BE49-F238E27FC236}">
                  <a16:creationId xmlns:a16="http://schemas.microsoft.com/office/drawing/2014/main" id="{492AE333-0758-13D2-DCCC-68723B8330AB}"/>
                </a:ext>
              </a:extLst>
            </p:cNvPr>
            <p:cNvSpPr/>
            <p:nvPr/>
          </p:nvSpPr>
          <p:spPr bwMode="auto">
            <a:xfrm>
              <a:off x="11049503" y="490268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1" name="Freeform: Shape 460">
              <a:extLst>
                <a:ext uri="{FF2B5EF4-FFF2-40B4-BE49-F238E27FC236}">
                  <a16:creationId xmlns:a16="http://schemas.microsoft.com/office/drawing/2014/main" id="{551DFA0C-3A7B-12E1-74A3-B552A2EC3F09}"/>
                </a:ext>
              </a:extLst>
            </p:cNvPr>
            <p:cNvSpPr/>
            <p:nvPr/>
          </p:nvSpPr>
          <p:spPr bwMode="auto">
            <a:xfrm>
              <a:off x="10596913" y="520860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2" name="Freeform: Shape 461">
              <a:extLst>
                <a:ext uri="{FF2B5EF4-FFF2-40B4-BE49-F238E27FC236}">
                  <a16:creationId xmlns:a16="http://schemas.microsoft.com/office/drawing/2014/main" id="{5AB8AA60-59DC-00C4-4159-71F9E5E30B77}"/>
                </a:ext>
              </a:extLst>
            </p:cNvPr>
            <p:cNvSpPr/>
            <p:nvPr/>
          </p:nvSpPr>
          <p:spPr bwMode="auto">
            <a:xfrm>
              <a:off x="9599266" y="5187758"/>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3" name="Freeform: Shape 462">
              <a:extLst>
                <a:ext uri="{FF2B5EF4-FFF2-40B4-BE49-F238E27FC236}">
                  <a16:creationId xmlns:a16="http://schemas.microsoft.com/office/drawing/2014/main" id="{38DE0EC2-C6FC-A41A-0226-8A4E07A82DA0}"/>
                </a:ext>
              </a:extLst>
            </p:cNvPr>
            <p:cNvSpPr/>
            <p:nvPr/>
          </p:nvSpPr>
          <p:spPr bwMode="auto">
            <a:xfrm>
              <a:off x="8715434" y="5163884"/>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4" name="Freeform: Shape 463">
              <a:extLst>
                <a:ext uri="{FF2B5EF4-FFF2-40B4-BE49-F238E27FC236}">
                  <a16:creationId xmlns:a16="http://schemas.microsoft.com/office/drawing/2014/main" id="{BEF989C3-F76F-49C4-C776-695758BA4BA8}"/>
                </a:ext>
              </a:extLst>
            </p:cNvPr>
            <p:cNvSpPr/>
            <p:nvPr/>
          </p:nvSpPr>
          <p:spPr bwMode="auto">
            <a:xfrm>
              <a:off x="7976304" y="4947891"/>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5" name="Freeform: Shape 464">
              <a:extLst>
                <a:ext uri="{FF2B5EF4-FFF2-40B4-BE49-F238E27FC236}">
                  <a16:creationId xmlns:a16="http://schemas.microsoft.com/office/drawing/2014/main" id="{B7FC374E-208D-0219-2F1F-0B9FB9C4D434}"/>
                </a:ext>
              </a:extLst>
            </p:cNvPr>
            <p:cNvSpPr/>
            <p:nvPr/>
          </p:nvSpPr>
          <p:spPr bwMode="auto">
            <a:xfrm>
              <a:off x="7971675" y="503860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6" name="Freeform: Shape 465">
              <a:extLst>
                <a:ext uri="{FF2B5EF4-FFF2-40B4-BE49-F238E27FC236}">
                  <a16:creationId xmlns:a16="http://schemas.microsoft.com/office/drawing/2014/main" id="{35EAA50B-24D4-8193-38BD-77514C9BC50E}"/>
                </a:ext>
              </a:extLst>
            </p:cNvPr>
            <p:cNvSpPr/>
            <p:nvPr/>
          </p:nvSpPr>
          <p:spPr bwMode="auto">
            <a:xfrm>
              <a:off x="7627460" y="4927670"/>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7" name="Freeform: Shape 466">
              <a:extLst>
                <a:ext uri="{FF2B5EF4-FFF2-40B4-BE49-F238E27FC236}">
                  <a16:creationId xmlns:a16="http://schemas.microsoft.com/office/drawing/2014/main" id="{25CD3178-993C-3C6A-E966-7E204A8E7F8C}"/>
                </a:ext>
              </a:extLst>
            </p:cNvPr>
            <p:cNvSpPr/>
            <p:nvPr/>
          </p:nvSpPr>
          <p:spPr bwMode="auto">
            <a:xfrm>
              <a:off x="7627286" y="5026949"/>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8" name="Freeform: Shape 467">
              <a:extLst>
                <a:ext uri="{FF2B5EF4-FFF2-40B4-BE49-F238E27FC236}">
                  <a16:creationId xmlns:a16="http://schemas.microsoft.com/office/drawing/2014/main" id="{CD127407-E0FA-FBAF-221D-26C07432B09A}"/>
                </a:ext>
              </a:extLst>
            </p:cNvPr>
            <p:cNvSpPr/>
            <p:nvPr/>
          </p:nvSpPr>
          <p:spPr bwMode="auto">
            <a:xfrm>
              <a:off x="7576631" y="5378653"/>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9" name="Freeform: Shape 468">
              <a:extLst>
                <a:ext uri="{FF2B5EF4-FFF2-40B4-BE49-F238E27FC236}">
                  <a16:creationId xmlns:a16="http://schemas.microsoft.com/office/drawing/2014/main" id="{9990B357-4FAB-8841-3855-04E6BFC0177B}"/>
                </a:ext>
              </a:extLst>
            </p:cNvPr>
            <p:cNvSpPr/>
            <p:nvPr/>
          </p:nvSpPr>
          <p:spPr bwMode="auto">
            <a:xfrm>
              <a:off x="7255679" y="5032353"/>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0" name="Freeform: Shape 469">
              <a:extLst>
                <a:ext uri="{FF2B5EF4-FFF2-40B4-BE49-F238E27FC236}">
                  <a16:creationId xmlns:a16="http://schemas.microsoft.com/office/drawing/2014/main" id="{23AAAB1F-7C0C-07CA-4BC9-21059EB4379F}"/>
                </a:ext>
              </a:extLst>
            </p:cNvPr>
            <p:cNvSpPr/>
            <p:nvPr/>
          </p:nvSpPr>
          <p:spPr bwMode="auto">
            <a:xfrm>
              <a:off x="7271111" y="5074144"/>
              <a:ext cx="65090" cy="89767"/>
            </a:xfrm>
            <a:custGeom>
              <a:avLst/>
              <a:gdLst>
                <a:gd name="connsiteX0" fmla="*/ 0 w 55418"/>
                <a:gd name="connsiteY0" fmla="*/ 0 h 73891"/>
                <a:gd name="connsiteX1" fmla="*/ 55418 w 55418"/>
                <a:gd name="connsiteY1" fmla="*/ 36945 h 73891"/>
                <a:gd name="connsiteX2" fmla="*/ 6158 w 55418"/>
                <a:gd name="connsiteY2" fmla="*/ 73891 h 73891"/>
              </a:gdLst>
              <a:ahLst/>
              <a:cxnLst>
                <a:cxn ang="0">
                  <a:pos x="connsiteX0" y="connsiteY0"/>
                </a:cxn>
                <a:cxn ang="0">
                  <a:pos x="connsiteX1" y="connsiteY1"/>
                </a:cxn>
                <a:cxn ang="0">
                  <a:pos x="connsiteX2" y="connsiteY2"/>
                </a:cxn>
              </a:cxnLst>
              <a:rect l="l" t="t" r="r" b="b"/>
              <a:pathLst>
                <a:path w="55418" h="73891">
                  <a:moveTo>
                    <a:pt x="0" y="0"/>
                  </a:moveTo>
                  <a:lnTo>
                    <a:pt x="55418" y="36945"/>
                  </a:lnTo>
                  <a:lnTo>
                    <a:pt x="6158" y="73891"/>
                  </a:lnTo>
                </a:path>
              </a:pathLst>
            </a:custGeom>
            <a:noFill/>
            <a:ln w="19050">
              <a:solidFill>
                <a:schemeClr val="accent4"/>
              </a:solidFill>
              <a:miter lim="800000"/>
              <a:headEnd/>
              <a:tailEnd/>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94" name="Group 193">
            <a:extLst>
              <a:ext uri="{FF2B5EF4-FFF2-40B4-BE49-F238E27FC236}">
                <a16:creationId xmlns:a16="http://schemas.microsoft.com/office/drawing/2014/main" id="{1B62B417-C343-9A10-B6D8-174738474741}"/>
              </a:ext>
            </a:extLst>
          </p:cNvPr>
          <p:cNvGrpSpPr/>
          <p:nvPr/>
        </p:nvGrpSpPr>
        <p:grpSpPr>
          <a:xfrm>
            <a:off x="6582318" y="4726466"/>
            <a:ext cx="4632823" cy="866340"/>
            <a:chOff x="6754150" y="4752993"/>
            <a:chExt cx="4632823" cy="866340"/>
          </a:xfrm>
        </p:grpSpPr>
        <p:grpSp>
          <p:nvGrpSpPr>
            <p:cNvPr id="400" name="Group 399">
              <a:extLst>
                <a:ext uri="{FF2B5EF4-FFF2-40B4-BE49-F238E27FC236}">
                  <a16:creationId xmlns:a16="http://schemas.microsoft.com/office/drawing/2014/main" id="{D162FCF3-B57B-BE89-AD1A-3B1F8C80D7CD}"/>
                </a:ext>
              </a:extLst>
            </p:cNvPr>
            <p:cNvGrpSpPr/>
            <p:nvPr/>
          </p:nvGrpSpPr>
          <p:grpSpPr>
            <a:xfrm>
              <a:off x="6754150" y="4752993"/>
              <a:ext cx="4632823" cy="866340"/>
              <a:chOff x="6754150" y="4752993"/>
              <a:chExt cx="4632823" cy="866340"/>
            </a:xfrm>
          </p:grpSpPr>
          <p:sp>
            <p:nvSpPr>
              <p:cNvPr id="403" name="Isosceles Triangle 402">
                <a:extLst>
                  <a:ext uri="{FF2B5EF4-FFF2-40B4-BE49-F238E27FC236}">
                    <a16:creationId xmlns:a16="http://schemas.microsoft.com/office/drawing/2014/main" id="{0BD17147-8612-94C6-062E-631778E83CD9}"/>
                  </a:ext>
                </a:extLst>
              </p:cNvPr>
              <p:cNvSpPr/>
              <p:nvPr/>
            </p:nvSpPr>
            <p:spPr bwMode="auto">
              <a:xfrm>
                <a:off x="6754150" y="4752993"/>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4" name="Isosceles Triangle 403">
                <a:extLst>
                  <a:ext uri="{FF2B5EF4-FFF2-40B4-BE49-F238E27FC236}">
                    <a16:creationId xmlns:a16="http://schemas.microsoft.com/office/drawing/2014/main" id="{A8D1C862-2FBB-5B83-8214-000C5222F158}"/>
                  </a:ext>
                </a:extLst>
              </p:cNvPr>
              <p:cNvSpPr/>
              <p:nvPr/>
            </p:nvSpPr>
            <p:spPr bwMode="auto">
              <a:xfrm>
                <a:off x="6784067" y="5010725"/>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5" name="Isosceles Triangle 404">
                <a:extLst>
                  <a:ext uri="{FF2B5EF4-FFF2-40B4-BE49-F238E27FC236}">
                    <a16:creationId xmlns:a16="http://schemas.microsoft.com/office/drawing/2014/main" id="{97BB80B0-A9C3-84AE-75FC-536AA3CD5A7D}"/>
                  </a:ext>
                </a:extLst>
              </p:cNvPr>
              <p:cNvSpPr/>
              <p:nvPr/>
            </p:nvSpPr>
            <p:spPr bwMode="auto">
              <a:xfrm>
                <a:off x="6797867" y="5103987"/>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6" name="Isosceles Triangle 405">
                <a:extLst>
                  <a:ext uri="{FF2B5EF4-FFF2-40B4-BE49-F238E27FC236}">
                    <a16:creationId xmlns:a16="http://schemas.microsoft.com/office/drawing/2014/main" id="{C98F78E8-2171-16F4-6FF7-368DE8E3269F}"/>
                  </a:ext>
                </a:extLst>
              </p:cNvPr>
              <p:cNvSpPr/>
              <p:nvPr/>
            </p:nvSpPr>
            <p:spPr bwMode="auto">
              <a:xfrm>
                <a:off x="6770522" y="5150537"/>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7" name="Isosceles Triangle 406">
                <a:extLst>
                  <a:ext uri="{FF2B5EF4-FFF2-40B4-BE49-F238E27FC236}">
                    <a16:creationId xmlns:a16="http://schemas.microsoft.com/office/drawing/2014/main" id="{F6ED6B16-3EB6-07D3-481A-7D16F992D253}"/>
                  </a:ext>
                </a:extLst>
              </p:cNvPr>
              <p:cNvSpPr/>
              <p:nvPr/>
            </p:nvSpPr>
            <p:spPr bwMode="auto">
              <a:xfrm>
                <a:off x="7153131" y="5026679"/>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8" name="Isosceles Triangle 407">
                <a:extLst>
                  <a:ext uri="{FF2B5EF4-FFF2-40B4-BE49-F238E27FC236}">
                    <a16:creationId xmlns:a16="http://schemas.microsoft.com/office/drawing/2014/main" id="{5E6D7B0A-AA34-BE18-04AC-3A6238830288}"/>
                  </a:ext>
                </a:extLst>
              </p:cNvPr>
              <p:cNvSpPr/>
              <p:nvPr/>
            </p:nvSpPr>
            <p:spPr bwMode="auto">
              <a:xfrm>
                <a:off x="7137636" y="518557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9" name="Isosceles Triangle 408">
                <a:extLst>
                  <a:ext uri="{FF2B5EF4-FFF2-40B4-BE49-F238E27FC236}">
                    <a16:creationId xmlns:a16="http://schemas.microsoft.com/office/drawing/2014/main" id="{B1B64EC3-6F89-619E-7596-A4B53CE09006}"/>
                  </a:ext>
                </a:extLst>
              </p:cNvPr>
              <p:cNvSpPr/>
              <p:nvPr/>
            </p:nvSpPr>
            <p:spPr bwMode="auto">
              <a:xfrm>
                <a:off x="7188055" y="5211262"/>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0" name="Isosceles Triangle 409">
                <a:extLst>
                  <a:ext uri="{FF2B5EF4-FFF2-40B4-BE49-F238E27FC236}">
                    <a16:creationId xmlns:a16="http://schemas.microsoft.com/office/drawing/2014/main" id="{37F45DDA-04F3-9C38-B483-55A836DDD113}"/>
                  </a:ext>
                </a:extLst>
              </p:cNvPr>
              <p:cNvSpPr/>
              <p:nvPr/>
            </p:nvSpPr>
            <p:spPr bwMode="auto">
              <a:xfrm>
                <a:off x="7150181" y="533991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1" name="Isosceles Triangle 410">
                <a:extLst>
                  <a:ext uri="{FF2B5EF4-FFF2-40B4-BE49-F238E27FC236}">
                    <a16:creationId xmlns:a16="http://schemas.microsoft.com/office/drawing/2014/main" id="{AF12E45B-04A5-B394-2F99-7227D0FDF52C}"/>
                  </a:ext>
                </a:extLst>
              </p:cNvPr>
              <p:cNvSpPr/>
              <p:nvPr/>
            </p:nvSpPr>
            <p:spPr bwMode="auto">
              <a:xfrm>
                <a:off x="7541295" y="523336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2" name="Isosceles Triangle 411">
                <a:extLst>
                  <a:ext uri="{FF2B5EF4-FFF2-40B4-BE49-F238E27FC236}">
                    <a16:creationId xmlns:a16="http://schemas.microsoft.com/office/drawing/2014/main" id="{8C4E8D11-DB31-4977-C397-4B5052ED2A0F}"/>
                  </a:ext>
                </a:extLst>
              </p:cNvPr>
              <p:cNvSpPr/>
              <p:nvPr/>
            </p:nvSpPr>
            <p:spPr bwMode="auto">
              <a:xfrm>
                <a:off x="7600537" y="519605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3" name="Isosceles Triangle 412">
                <a:extLst>
                  <a:ext uri="{FF2B5EF4-FFF2-40B4-BE49-F238E27FC236}">
                    <a16:creationId xmlns:a16="http://schemas.microsoft.com/office/drawing/2014/main" id="{612154D2-67CD-6802-5BE4-1143C8547439}"/>
                  </a:ext>
                </a:extLst>
              </p:cNvPr>
              <p:cNvSpPr/>
              <p:nvPr/>
            </p:nvSpPr>
            <p:spPr bwMode="auto">
              <a:xfrm>
                <a:off x="7511551" y="5447567"/>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4" name="Isosceles Triangle 413">
                <a:extLst>
                  <a:ext uri="{FF2B5EF4-FFF2-40B4-BE49-F238E27FC236}">
                    <a16:creationId xmlns:a16="http://schemas.microsoft.com/office/drawing/2014/main" id="{D3A41C17-1527-5B8A-0049-E1118BAAC0EF}"/>
                  </a:ext>
                </a:extLst>
              </p:cNvPr>
              <p:cNvSpPr/>
              <p:nvPr/>
            </p:nvSpPr>
            <p:spPr bwMode="auto">
              <a:xfrm>
                <a:off x="7938346" y="5156036"/>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5" name="Isosceles Triangle 414">
                <a:extLst>
                  <a:ext uri="{FF2B5EF4-FFF2-40B4-BE49-F238E27FC236}">
                    <a16:creationId xmlns:a16="http://schemas.microsoft.com/office/drawing/2014/main" id="{A2BDA6F4-0D8F-62A9-ED0B-743B07093E9D}"/>
                  </a:ext>
                </a:extLst>
              </p:cNvPr>
              <p:cNvSpPr/>
              <p:nvPr/>
            </p:nvSpPr>
            <p:spPr bwMode="auto">
              <a:xfrm>
                <a:off x="7986871" y="521685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6" name="Isosceles Triangle 415">
                <a:extLst>
                  <a:ext uri="{FF2B5EF4-FFF2-40B4-BE49-F238E27FC236}">
                    <a16:creationId xmlns:a16="http://schemas.microsoft.com/office/drawing/2014/main" id="{9FB9316B-DD1B-6EA8-6E2E-CFBF88A3507F}"/>
                  </a:ext>
                </a:extLst>
              </p:cNvPr>
              <p:cNvSpPr/>
              <p:nvPr/>
            </p:nvSpPr>
            <p:spPr bwMode="auto">
              <a:xfrm>
                <a:off x="7918426" y="523585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7" name="Isosceles Triangle 416">
                <a:extLst>
                  <a:ext uri="{FF2B5EF4-FFF2-40B4-BE49-F238E27FC236}">
                    <a16:creationId xmlns:a16="http://schemas.microsoft.com/office/drawing/2014/main" id="{1ED19BEC-E93B-EE49-5FB5-E5F2A13021A2}"/>
                  </a:ext>
                </a:extLst>
              </p:cNvPr>
              <p:cNvSpPr/>
              <p:nvPr/>
            </p:nvSpPr>
            <p:spPr bwMode="auto">
              <a:xfrm>
                <a:off x="7875528" y="5477380"/>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8" name="Isosceles Triangle 417">
                <a:extLst>
                  <a:ext uri="{FF2B5EF4-FFF2-40B4-BE49-F238E27FC236}">
                    <a16:creationId xmlns:a16="http://schemas.microsoft.com/office/drawing/2014/main" id="{0B55A7EA-C152-1473-CFF1-5749954A2621}"/>
                  </a:ext>
                </a:extLst>
              </p:cNvPr>
              <p:cNvSpPr/>
              <p:nvPr/>
            </p:nvSpPr>
            <p:spPr bwMode="auto">
              <a:xfrm>
                <a:off x="8245338" y="5479362"/>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19" name="Isosceles Triangle 418">
                <a:extLst>
                  <a:ext uri="{FF2B5EF4-FFF2-40B4-BE49-F238E27FC236}">
                    <a16:creationId xmlns:a16="http://schemas.microsoft.com/office/drawing/2014/main" id="{1EDEB07E-EBA1-5E0E-4361-9A56C57ABA1F}"/>
                  </a:ext>
                </a:extLst>
              </p:cNvPr>
              <p:cNvSpPr/>
              <p:nvPr/>
            </p:nvSpPr>
            <p:spPr bwMode="auto">
              <a:xfrm>
                <a:off x="8283381" y="524073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0" name="Isosceles Triangle 419">
                <a:extLst>
                  <a:ext uri="{FF2B5EF4-FFF2-40B4-BE49-F238E27FC236}">
                    <a16:creationId xmlns:a16="http://schemas.microsoft.com/office/drawing/2014/main" id="{1878DDD7-DDA2-E1F4-490B-B2C3EEDA45CC}"/>
                  </a:ext>
                </a:extLst>
              </p:cNvPr>
              <p:cNvSpPr/>
              <p:nvPr/>
            </p:nvSpPr>
            <p:spPr bwMode="auto">
              <a:xfrm>
                <a:off x="8313906" y="5208862"/>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1" name="Isosceles Triangle 420">
                <a:extLst>
                  <a:ext uri="{FF2B5EF4-FFF2-40B4-BE49-F238E27FC236}">
                    <a16:creationId xmlns:a16="http://schemas.microsoft.com/office/drawing/2014/main" id="{EB03646A-B077-3CCB-EB20-C991532BA2F7}"/>
                  </a:ext>
                </a:extLst>
              </p:cNvPr>
              <p:cNvSpPr/>
              <p:nvPr/>
            </p:nvSpPr>
            <p:spPr bwMode="auto">
              <a:xfrm>
                <a:off x="8266670" y="5139078"/>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2" name="Isosceles Triangle 421">
                <a:extLst>
                  <a:ext uri="{FF2B5EF4-FFF2-40B4-BE49-F238E27FC236}">
                    <a16:creationId xmlns:a16="http://schemas.microsoft.com/office/drawing/2014/main" id="{E187A56F-4998-612E-D282-E301F8462531}"/>
                  </a:ext>
                </a:extLst>
              </p:cNvPr>
              <p:cNvSpPr/>
              <p:nvPr/>
            </p:nvSpPr>
            <p:spPr bwMode="auto">
              <a:xfrm>
                <a:off x="8618130" y="5476235"/>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3" name="Isosceles Triangle 422">
                <a:extLst>
                  <a:ext uri="{FF2B5EF4-FFF2-40B4-BE49-F238E27FC236}">
                    <a16:creationId xmlns:a16="http://schemas.microsoft.com/office/drawing/2014/main" id="{2D5254FB-C79A-D640-786B-A2AC8BBFEAE6}"/>
                  </a:ext>
                </a:extLst>
              </p:cNvPr>
              <p:cNvSpPr/>
              <p:nvPr/>
            </p:nvSpPr>
            <p:spPr bwMode="auto">
              <a:xfrm>
                <a:off x="8983540" y="5477380"/>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4" name="Isosceles Triangle 423">
                <a:extLst>
                  <a:ext uri="{FF2B5EF4-FFF2-40B4-BE49-F238E27FC236}">
                    <a16:creationId xmlns:a16="http://schemas.microsoft.com/office/drawing/2014/main" id="{8B780F61-CA6C-6F07-5D72-D43A33000122}"/>
                  </a:ext>
                </a:extLst>
              </p:cNvPr>
              <p:cNvSpPr/>
              <p:nvPr/>
            </p:nvSpPr>
            <p:spPr bwMode="auto">
              <a:xfrm>
                <a:off x="9909723" y="5232663"/>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5" name="Isosceles Triangle 424">
                <a:extLst>
                  <a:ext uri="{FF2B5EF4-FFF2-40B4-BE49-F238E27FC236}">
                    <a16:creationId xmlns:a16="http://schemas.microsoft.com/office/drawing/2014/main" id="{FF971829-F600-78BD-9875-A50056E15872}"/>
                  </a:ext>
                </a:extLst>
              </p:cNvPr>
              <p:cNvSpPr/>
              <p:nvPr/>
            </p:nvSpPr>
            <p:spPr bwMode="auto">
              <a:xfrm>
                <a:off x="10193994" y="5548907"/>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6" name="Isosceles Triangle 425">
                <a:extLst>
                  <a:ext uri="{FF2B5EF4-FFF2-40B4-BE49-F238E27FC236}">
                    <a16:creationId xmlns:a16="http://schemas.microsoft.com/office/drawing/2014/main" id="{BFDB4A02-7904-C863-DC17-BFD62EB3D4FC}"/>
                  </a:ext>
                </a:extLst>
              </p:cNvPr>
              <p:cNvSpPr/>
              <p:nvPr/>
            </p:nvSpPr>
            <p:spPr bwMode="auto">
              <a:xfrm>
                <a:off x="10451120" y="555374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7" name="Isosceles Triangle 426">
                <a:extLst>
                  <a:ext uri="{FF2B5EF4-FFF2-40B4-BE49-F238E27FC236}">
                    <a16:creationId xmlns:a16="http://schemas.microsoft.com/office/drawing/2014/main" id="{01EA87D5-3FFF-8E96-082D-DE52F0B9E95A}"/>
                  </a:ext>
                </a:extLst>
              </p:cNvPr>
              <p:cNvSpPr/>
              <p:nvPr/>
            </p:nvSpPr>
            <p:spPr bwMode="auto">
              <a:xfrm>
                <a:off x="10939619" y="5553556"/>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8" name="Isosceles Triangle 427">
                <a:extLst>
                  <a:ext uri="{FF2B5EF4-FFF2-40B4-BE49-F238E27FC236}">
                    <a16:creationId xmlns:a16="http://schemas.microsoft.com/office/drawing/2014/main" id="{78FD1B18-CDBB-6BF5-6007-E1207B621331}"/>
                  </a:ext>
                </a:extLst>
              </p:cNvPr>
              <p:cNvSpPr/>
              <p:nvPr/>
            </p:nvSpPr>
            <p:spPr bwMode="auto">
              <a:xfrm>
                <a:off x="11310886" y="5553556"/>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29" name="Isosceles Triangle 428">
                <a:extLst>
                  <a:ext uri="{FF2B5EF4-FFF2-40B4-BE49-F238E27FC236}">
                    <a16:creationId xmlns:a16="http://schemas.microsoft.com/office/drawing/2014/main" id="{950A8D0F-0282-5336-4911-705A10897043}"/>
                  </a:ext>
                </a:extLst>
              </p:cNvPr>
              <p:cNvSpPr/>
              <p:nvPr/>
            </p:nvSpPr>
            <p:spPr bwMode="auto">
              <a:xfrm>
                <a:off x="8672102" y="524530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0" name="Isosceles Triangle 429">
                <a:extLst>
                  <a:ext uri="{FF2B5EF4-FFF2-40B4-BE49-F238E27FC236}">
                    <a16:creationId xmlns:a16="http://schemas.microsoft.com/office/drawing/2014/main" id="{0670A88F-7286-8BD3-D03C-E34F9EC310E7}"/>
                  </a:ext>
                </a:extLst>
              </p:cNvPr>
              <p:cNvSpPr/>
              <p:nvPr/>
            </p:nvSpPr>
            <p:spPr bwMode="auto">
              <a:xfrm>
                <a:off x="8729745" y="5206373"/>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1" name="Isosceles Triangle 430">
                <a:extLst>
                  <a:ext uri="{FF2B5EF4-FFF2-40B4-BE49-F238E27FC236}">
                    <a16:creationId xmlns:a16="http://schemas.microsoft.com/office/drawing/2014/main" id="{0D992313-FF91-C6A6-8E02-14E98578E455}"/>
                  </a:ext>
                </a:extLst>
              </p:cNvPr>
              <p:cNvSpPr/>
              <p:nvPr/>
            </p:nvSpPr>
            <p:spPr bwMode="auto">
              <a:xfrm>
                <a:off x="9103974" y="520679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2" name="Isosceles Triangle 431">
                <a:extLst>
                  <a:ext uri="{FF2B5EF4-FFF2-40B4-BE49-F238E27FC236}">
                    <a16:creationId xmlns:a16="http://schemas.microsoft.com/office/drawing/2014/main" id="{89430E2A-8C17-DA5A-9C37-32DC169A4566}"/>
                  </a:ext>
                </a:extLst>
              </p:cNvPr>
              <p:cNvSpPr/>
              <p:nvPr/>
            </p:nvSpPr>
            <p:spPr bwMode="auto">
              <a:xfrm>
                <a:off x="9103555" y="524012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3" name="Isosceles Triangle 432">
                <a:extLst>
                  <a:ext uri="{FF2B5EF4-FFF2-40B4-BE49-F238E27FC236}">
                    <a16:creationId xmlns:a16="http://schemas.microsoft.com/office/drawing/2014/main" id="{F54133E3-971B-5216-AC96-45660577F28F}"/>
                  </a:ext>
                </a:extLst>
              </p:cNvPr>
              <p:cNvSpPr/>
              <p:nvPr/>
            </p:nvSpPr>
            <p:spPr bwMode="auto">
              <a:xfrm>
                <a:off x="9408187" y="5241301"/>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4" name="Isosceles Triangle 433">
                <a:extLst>
                  <a:ext uri="{FF2B5EF4-FFF2-40B4-BE49-F238E27FC236}">
                    <a16:creationId xmlns:a16="http://schemas.microsoft.com/office/drawing/2014/main" id="{E2AB9FD6-0F60-86C9-D3FE-BB264C0E35BA}"/>
                  </a:ext>
                </a:extLst>
              </p:cNvPr>
              <p:cNvSpPr/>
              <p:nvPr/>
            </p:nvSpPr>
            <p:spPr bwMode="auto">
              <a:xfrm>
                <a:off x="9461760" y="521028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5" name="Isosceles Triangle 434">
                <a:extLst>
                  <a:ext uri="{FF2B5EF4-FFF2-40B4-BE49-F238E27FC236}">
                    <a16:creationId xmlns:a16="http://schemas.microsoft.com/office/drawing/2014/main" id="{8BF9F61B-3601-B18C-0BC8-ADFC92F5CBEE}"/>
                  </a:ext>
                </a:extLst>
              </p:cNvPr>
              <p:cNvSpPr/>
              <p:nvPr/>
            </p:nvSpPr>
            <p:spPr bwMode="auto">
              <a:xfrm>
                <a:off x="9460229" y="5248715"/>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6" name="Isosceles Triangle 435">
                <a:extLst>
                  <a:ext uri="{FF2B5EF4-FFF2-40B4-BE49-F238E27FC236}">
                    <a16:creationId xmlns:a16="http://schemas.microsoft.com/office/drawing/2014/main" id="{4D0B1D54-0F08-8AE9-50B1-AB404DED02B0}"/>
                  </a:ext>
                </a:extLst>
              </p:cNvPr>
              <p:cNvSpPr/>
              <p:nvPr/>
            </p:nvSpPr>
            <p:spPr bwMode="auto">
              <a:xfrm>
                <a:off x="9784942" y="520375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7" name="Isosceles Triangle 436">
                <a:extLst>
                  <a:ext uri="{FF2B5EF4-FFF2-40B4-BE49-F238E27FC236}">
                    <a16:creationId xmlns:a16="http://schemas.microsoft.com/office/drawing/2014/main" id="{56ED5A35-3631-44A6-D648-ED2DC2520800}"/>
                  </a:ext>
                </a:extLst>
              </p:cNvPr>
              <p:cNvSpPr/>
              <p:nvPr/>
            </p:nvSpPr>
            <p:spPr bwMode="auto">
              <a:xfrm>
                <a:off x="10158240" y="520375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8" name="Isosceles Triangle 437">
                <a:extLst>
                  <a:ext uri="{FF2B5EF4-FFF2-40B4-BE49-F238E27FC236}">
                    <a16:creationId xmlns:a16="http://schemas.microsoft.com/office/drawing/2014/main" id="{EDD82070-4027-16E7-2E8B-10CE2CE81886}"/>
                  </a:ext>
                </a:extLst>
              </p:cNvPr>
              <p:cNvSpPr/>
              <p:nvPr/>
            </p:nvSpPr>
            <p:spPr bwMode="auto">
              <a:xfrm>
                <a:off x="10522633" y="5210284"/>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39" name="Isosceles Triangle 438">
                <a:extLst>
                  <a:ext uri="{FF2B5EF4-FFF2-40B4-BE49-F238E27FC236}">
                    <a16:creationId xmlns:a16="http://schemas.microsoft.com/office/drawing/2014/main" id="{8D5F3045-9BB0-B4F5-2FC0-B20B08217E46}"/>
                  </a:ext>
                </a:extLst>
              </p:cNvPr>
              <p:cNvSpPr/>
              <p:nvPr/>
            </p:nvSpPr>
            <p:spPr bwMode="auto">
              <a:xfrm>
                <a:off x="10188213" y="5246853"/>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0" name="Isosceles Triangle 439">
                <a:extLst>
                  <a:ext uri="{FF2B5EF4-FFF2-40B4-BE49-F238E27FC236}">
                    <a16:creationId xmlns:a16="http://schemas.microsoft.com/office/drawing/2014/main" id="{162E0195-A908-6AF5-3008-A31D46D53082}"/>
                  </a:ext>
                </a:extLst>
              </p:cNvPr>
              <p:cNvSpPr/>
              <p:nvPr/>
            </p:nvSpPr>
            <p:spPr bwMode="auto">
              <a:xfrm>
                <a:off x="10264463" y="5244896"/>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1" name="Isosceles Triangle 440">
                <a:extLst>
                  <a:ext uri="{FF2B5EF4-FFF2-40B4-BE49-F238E27FC236}">
                    <a16:creationId xmlns:a16="http://schemas.microsoft.com/office/drawing/2014/main" id="{7D4D64E1-1C05-9D7E-697B-5DAB543FE896}"/>
                  </a:ext>
                </a:extLst>
              </p:cNvPr>
              <p:cNvSpPr/>
              <p:nvPr/>
            </p:nvSpPr>
            <p:spPr bwMode="auto">
              <a:xfrm>
                <a:off x="10591565" y="5268349"/>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2" name="Isosceles Triangle 441">
                <a:extLst>
                  <a:ext uri="{FF2B5EF4-FFF2-40B4-BE49-F238E27FC236}">
                    <a16:creationId xmlns:a16="http://schemas.microsoft.com/office/drawing/2014/main" id="{CB263F6C-4371-CD5A-BD34-EBF9F07BF2ED}"/>
                  </a:ext>
                </a:extLst>
              </p:cNvPr>
              <p:cNvSpPr/>
              <p:nvPr/>
            </p:nvSpPr>
            <p:spPr bwMode="auto">
              <a:xfrm>
                <a:off x="10655366" y="5239815"/>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43" name="Isosceles Triangle 442">
                <a:extLst>
                  <a:ext uri="{FF2B5EF4-FFF2-40B4-BE49-F238E27FC236}">
                    <a16:creationId xmlns:a16="http://schemas.microsoft.com/office/drawing/2014/main" id="{2C613009-4920-B89A-5A2D-81393B820F9C}"/>
                  </a:ext>
                </a:extLst>
              </p:cNvPr>
              <p:cNvSpPr/>
              <p:nvPr/>
            </p:nvSpPr>
            <p:spPr bwMode="auto">
              <a:xfrm>
                <a:off x="10908632" y="5224360"/>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401" name="Isosceles Triangle 400">
              <a:extLst>
                <a:ext uri="{FF2B5EF4-FFF2-40B4-BE49-F238E27FC236}">
                  <a16:creationId xmlns:a16="http://schemas.microsoft.com/office/drawing/2014/main" id="{B3750D6C-CC0C-D69A-13D2-E3C27A8FC32A}"/>
                </a:ext>
              </a:extLst>
            </p:cNvPr>
            <p:cNvSpPr/>
            <p:nvPr/>
          </p:nvSpPr>
          <p:spPr bwMode="auto">
            <a:xfrm>
              <a:off x="9716615" y="5548907"/>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402" name="Isosceles Triangle 401">
              <a:extLst>
                <a:ext uri="{FF2B5EF4-FFF2-40B4-BE49-F238E27FC236}">
                  <a16:creationId xmlns:a16="http://schemas.microsoft.com/office/drawing/2014/main" id="{062306B2-EFEB-C5CE-BECF-49C0C33D1DE3}"/>
                </a:ext>
              </a:extLst>
            </p:cNvPr>
            <p:cNvSpPr/>
            <p:nvPr/>
          </p:nvSpPr>
          <p:spPr bwMode="auto">
            <a:xfrm>
              <a:off x="11282593" y="5239613"/>
              <a:ext cx="76087" cy="65592"/>
            </a:xfrm>
            <a:prstGeom prst="triangle">
              <a:avLst/>
            </a:prstGeom>
            <a:solidFill>
              <a:schemeClr val="accent5"/>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195" name="Group 194">
            <a:extLst>
              <a:ext uri="{FF2B5EF4-FFF2-40B4-BE49-F238E27FC236}">
                <a16:creationId xmlns:a16="http://schemas.microsoft.com/office/drawing/2014/main" id="{BF741FBA-7FB1-08B2-1DEB-192B3922DE34}"/>
              </a:ext>
            </a:extLst>
          </p:cNvPr>
          <p:cNvGrpSpPr/>
          <p:nvPr/>
        </p:nvGrpSpPr>
        <p:grpSpPr>
          <a:xfrm>
            <a:off x="6241056" y="4419191"/>
            <a:ext cx="4653676" cy="1178849"/>
            <a:chOff x="6416843" y="4447293"/>
            <a:chExt cx="4653676" cy="1178849"/>
          </a:xfrm>
        </p:grpSpPr>
        <p:sp>
          <p:nvSpPr>
            <p:cNvPr id="215" name="Isosceles Triangle 214">
              <a:extLst>
                <a:ext uri="{FF2B5EF4-FFF2-40B4-BE49-F238E27FC236}">
                  <a16:creationId xmlns:a16="http://schemas.microsoft.com/office/drawing/2014/main" id="{3422D98F-DFB0-C6F7-E1A3-FB85065D8C50}"/>
                </a:ext>
              </a:extLst>
            </p:cNvPr>
            <p:cNvSpPr/>
            <p:nvPr/>
          </p:nvSpPr>
          <p:spPr bwMode="auto">
            <a:xfrm>
              <a:off x="6416843" y="444729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6" name="Isosceles Triangle 215">
              <a:extLst>
                <a:ext uri="{FF2B5EF4-FFF2-40B4-BE49-F238E27FC236}">
                  <a16:creationId xmlns:a16="http://schemas.microsoft.com/office/drawing/2014/main" id="{DDCC4FB9-8791-C4D3-1569-2CB3A8FFFCCC}"/>
                </a:ext>
              </a:extLst>
            </p:cNvPr>
            <p:cNvSpPr/>
            <p:nvPr/>
          </p:nvSpPr>
          <p:spPr bwMode="auto">
            <a:xfrm>
              <a:off x="6746331" y="450611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7" name="Isosceles Triangle 216">
              <a:extLst>
                <a:ext uri="{FF2B5EF4-FFF2-40B4-BE49-F238E27FC236}">
                  <a16:creationId xmlns:a16="http://schemas.microsoft.com/office/drawing/2014/main" id="{65F92DF7-2E7F-19DF-9EA2-6B4C0A879BF4}"/>
                </a:ext>
              </a:extLst>
            </p:cNvPr>
            <p:cNvSpPr/>
            <p:nvPr/>
          </p:nvSpPr>
          <p:spPr bwMode="auto">
            <a:xfrm>
              <a:off x="7173131" y="450591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8" name="Isosceles Triangle 217">
              <a:extLst>
                <a:ext uri="{FF2B5EF4-FFF2-40B4-BE49-F238E27FC236}">
                  <a16:creationId xmlns:a16="http://schemas.microsoft.com/office/drawing/2014/main" id="{07CE0CDA-D964-7AFD-33C6-FCAB03978B58}"/>
                </a:ext>
              </a:extLst>
            </p:cNvPr>
            <p:cNvSpPr/>
            <p:nvPr/>
          </p:nvSpPr>
          <p:spPr bwMode="auto">
            <a:xfrm>
              <a:off x="6779394" y="451410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19" name="Isosceles Triangle 218">
              <a:extLst>
                <a:ext uri="{FF2B5EF4-FFF2-40B4-BE49-F238E27FC236}">
                  <a16:creationId xmlns:a16="http://schemas.microsoft.com/office/drawing/2014/main" id="{D122E802-1869-11D3-D296-E5FF926D00B7}"/>
                </a:ext>
              </a:extLst>
            </p:cNvPr>
            <p:cNvSpPr/>
            <p:nvPr/>
          </p:nvSpPr>
          <p:spPr bwMode="auto">
            <a:xfrm>
              <a:off x="7483481" y="452996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0" name="Isosceles Triangle 219">
              <a:extLst>
                <a:ext uri="{FF2B5EF4-FFF2-40B4-BE49-F238E27FC236}">
                  <a16:creationId xmlns:a16="http://schemas.microsoft.com/office/drawing/2014/main" id="{9B0AD1FE-F0EF-629D-13CA-1ECA51554C75}"/>
                </a:ext>
              </a:extLst>
            </p:cNvPr>
            <p:cNvSpPr/>
            <p:nvPr/>
          </p:nvSpPr>
          <p:spPr bwMode="auto">
            <a:xfrm>
              <a:off x="7987574" y="459112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1" name="Isosceles Triangle 220">
              <a:extLst>
                <a:ext uri="{FF2B5EF4-FFF2-40B4-BE49-F238E27FC236}">
                  <a16:creationId xmlns:a16="http://schemas.microsoft.com/office/drawing/2014/main" id="{9066401A-D954-65F7-8437-7D3D35AED12E}"/>
                </a:ext>
              </a:extLst>
            </p:cNvPr>
            <p:cNvSpPr/>
            <p:nvPr/>
          </p:nvSpPr>
          <p:spPr bwMode="auto">
            <a:xfrm>
              <a:off x="7610754" y="454474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2" name="Isosceles Triangle 221">
              <a:extLst>
                <a:ext uri="{FF2B5EF4-FFF2-40B4-BE49-F238E27FC236}">
                  <a16:creationId xmlns:a16="http://schemas.microsoft.com/office/drawing/2014/main" id="{A7A074BF-26DA-96D1-21B3-16AEE51AD053}"/>
                </a:ext>
              </a:extLst>
            </p:cNvPr>
            <p:cNvSpPr/>
            <p:nvPr/>
          </p:nvSpPr>
          <p:spPr bwMode="auto">
            <a:xfrm>
              <a:off x="7548724" y="463582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3" name="Isosceles Triangle 222">
              <a:extLst>
                <a:ext uri="{FF2B5EF4-FFF2-40B4-BE49-F238E27FC236}">
                  <a16:creationId xmlns:a16="http://schemas.microsoft.com/office/drawing/2014/main" id="{89FE4691-FACE-651E-D837-205A6E04A70C}"/>
                </a:ext>
              </a:extLst>
            </p:cNvPr>
            <p:cNvSpPr/>
            <p:nvPr/>
          </p:nvSpPr>
          <p:spPr bwMode="auto">
            <a:xfrm>
              <a:off x="7592013" y="462054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4" name="Isosceles Triangle 223">
              <a:extLst>
                <a:ext uri="{FF2B5EF4-FFF2-40B4-BE49-F238E27FC236}">
                  <a16:creationId xmlns:a16="http://schemas.microsoft.com/office/drawing/2014/main" id="{DF6E892A-F7F3-DE55-DCE8-EFEEB9E237B0}"/>
                </a:ext>
              </a:extLst>
            </p:cNvPr>
            <p:cNvSpPr/>
            <p:nvPr/>
          </p:nvSpPr>
          <p:spPr bwMode="auto">
            <a:xfrm>
              <a:off x="6740741" y="457705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5" name="Isosceles Triangle 224">
              <a:extLst>
                <a:ext uri="{FF2B5EF4-FFF2-40B4-BE49-F238E27FC236}">
                  <a16:creationId xmlns:a16="http://schemas.microsoft.com/office/drawing/2014/main" id="{D01AC1EF-90AD-1023-50DD-E04286662367}"/>
                </a:ext>
              </a:extLst>
            </p:cNvPr>
            <p:cNvSpPr/>
            <p:nvPr/>
          </p:nvSpPr>
          <p:spPr bwMode="auto">
            <a:xfrm>
              <a:off x="6737947" y="461084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6" name="Isosceles Triangle 225">
              <a:extLst>
                <a:ext uri="{FF2B5EF4-FFF2-40B4-BE49-F238E27FC236}">
                  <a16:creationId xmlns:a16="http://schemas.microsoft.com/office/drawing/2014/main" id="{0AA03409-0507-356C-9118-591A302C0B75}"/>
                </a:ext>
              </a:extLst>
            </p:cNvPr>
            <p:cNvSpPr/>
            <p:nvPr/>
          </p:nvSpPr>
          <p:spPr bwMode="auto">
            <a:xfrm>
              <a:off x="6805977" y="465362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7" name="Isosceles Triangle 226">
              <a:extLst>
                <a:ext uri="{FF2B5EF4-FFF2-40B4-BE49-F238E27FC236}">
                  <a16:creationId xmlns:a16="http://schemas.microsoft.com/office/drawing/2014/main" id="{B581B63C-0B38-9B22-1DC4-C373E120C3D8}"/>
                </a:ext>
              </a:extLst>
            </p:cNvPr>
            <p:cNvSpPr/>
            <p:nvPr/>
          </p:nvSpPr>
          <p:spPr bwMode="auto">
            <a:xfrm>
              <a:off x="6860019" y="457621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8" name="Isosceles Triangle 227">
              <a:extLst>
                <a:ext uri="{FF2B5EF4-FFF2-40B4-BE49-F238E27FC236}">
                  <a16:creationId xmlns:a16="http://schemas.microsoft.com/office/drawing/2014/main" id="{1818FF85-3666-4A90-828F-32FBFAEF4EC8}"/>
                </a:ext>
              </a:extLst>
            </p:cNvPr>
            <p:cNvSpPr/>
            <p:nvPr/>
          </p:nvSpPr>
          <p:spPr bwMode="auto">
            <a:xfrm>
              <a:off x="6802311" y="462297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9" name="Isosceles Triangle 228">
              <a:extLst>
                <a:ext uri="{FF2B5EF4-FFF2-40B4-BE49-F238E27FC236}">
                  <a16:creationId xmlns:a16="http://schemas.microsoft.com/office/drawing/2014/main" id="{E5B34010-0DE6-19C3-433C-CA33AD4DF92E}"/>
                </a:ext>
              </a:extLst>
            </p:cNvPr>
            <p:cNvSpPr/>
            <p:nvPr/>
          </p:nvSpPr>
          <p:spPr bwMode="auto">
            <a:xfrm>
              <a:off x="6790870" y="457589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0" name="Isosceles Triangle 229">
              <a:extLst>
                <a:ext uri="{FF2B5EF4-FFF2-40B4-BE49-F238E27FC236}">
                  <a16:creationId xmlns:a16="http://schemas.microsoft.com/office/drawing/2014/main" id="{F2D9A2B0-F6C1-14BF-D434-F1616A18ABDD}"/>
                </a:ext>
              </a:extLst>
            </p:cNvPr>
            <p:cNvSpPr/>
            <p:nvPr/>
          </p:nvSpPr>
          <p:spPr bwMode="auto">
            <a:xfrm>
              <a:off x="6814902" y="474695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1" name="Isosceles Triangle 230">
              <a:extLst>
                <a:ext uri="{FF2B5EF4-FFF2-40B4-BE49-F238E27FC236}">
                  <a16:creationId xmlns:a16="http://schemas.microsoft.com/office/drawing/2014/main" id="{927613B9-97F1-A80C-DB0E-09500C23FC56}"/>
                </a:ext>
              </a:extLst>
            </p:cNvPr>
            <p:cNvSpPr/>
            <p:nvPr/>
          </p:nvSpPr>
          <p:spPr bwMode="auto">
            <a:xfrm>
              <a:off x="6805847" y="469278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2" name="Isosceles Triangle 231">
              <a:extLst>
                <a:ext uri="{FF2B5EF4-FFF2-40B4-BE49-F238E27FC236}">
                  <a16:creationId xmlns:a16="http://schemas.microsoft.com/office/drawing/2014/main" id="{62C34E3C-31ED-D316-338B-3E3D837C6AC8}"/>
                </a:ext>
              </a:extLst>
            </p:cNvPr>
            <p:cNvSpPr/>
            <p:nvPr/>
          </p:nvSpPr>
          <p:spPr bwMode="auto">
            <a:xfrm>
              <a:off x="6855096" y="471900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3" name="Isosceles Triangle 232">
              <a:extLst>
                <a:ext uri="{FF2B5EF4-FFF2-40B4-BE49-F238E27FC236}">
                  <a16:creationId xmlns:a16="http://schemas.microsoft.com/office/drawing/2014/main" id="{E77AC233-2B71-D110-8417-02F3BDA76D0E}"/>
                </a:ext>
              </a:extLst>
            </p:cNvPr>
            <p:cNvSpPr/>
            <p:nvPr/>
          </p:nvSpPr>
          <p:spPr bwMode="auto">
            <a:xfrm>
              <a:off x="6761494" y="468613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4" name="Isosceles Triangle 233">
              <a:extLst>
                <a:ext uri="{FF2B5EF4-FFF2-40B4-BE49-F238E27FC236}">
                  <a16:creationId xmlns:a16="http://schemas.microsoft.com/office/drawing/2014/main" id="{B0BAF63A-93E7-09DA-DBCC-E321BE846F99}"/>
                </a:ext>
              </a:extLst>
            </p:cNvPr>
            <p:cNvSpPr/>
            <p:nvPr/>
          </p:nvSpPr>
          <p:spPr bwMode="auto">
            <a:xfrm>
              <a:off x="6749313" y="510531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5" name="Isosceles Triangle 234">
              <a:extLst>
                <a:ext uri="{FF2B5EF4-FFF2-40B4-BE49-F238E27FC236}">
                  <a16:creationId xmlns:a16="http://schemas.microsoft.com/office/drawing/2014/main" id="{56737E3B-3427-59AE-A4AA-7C187C661451}"/>
                </a:ext>
              </a:extLst>
            </p:cNvPr>
            <p:cNvSpPr/>
            <p:nvPr/>
          </p:nvSpPr>
          <p:spPr bwMode="auto">
            <a:xfrm>
              <a:off x="6758953" y="485317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6" name="Isosceles Triangle 235">
              <a:extLst>
                <a:ext uri="{FF2B5EF4-FFF2-40B4-BE49-F238E27FC236}">
                  <a16:creationId xmlns:a16="http://schemas.microsoft.com/office/drawing/2014/main" id="{E8DADE58-A662-BA7B-E5BF-134A3140852E}"/>
                </a:ext>
              </a:extLst>
            </p:cNvPr>
            <p:cNvSpPr/>
            <p:nvPr/>
          </p:nvSpPr>
          <p:spPr bwMode="auto">
            <a:xfrm>
              <a:off x="6834639" y="48229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7" name="Isosceles Triangle 236">
              <a:extLst>
                <a:ext uri="{FF2B5EF4-FFF2-40B4-BE49-F238E27FC236}">
                  <a16:creationId xmlns:a16="http://schemas.microsoft.com/office/drawing/2014/main" id="{955E5502-947E-3F0B-7DE2-2FFFAA04F530}"/>
                </a:ext>
              </a:extLst>
            </p:cNvPr>
            <p:cNvSpPr/>
            <p:nvPr/>
          </p:nvSpPr>
          <p:spPr bwMode="auto">
            <a:xfrm>
              <a:off x="6865456" y="475483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8" name="Isosceles Triangle 237">
              <a:extLst>
                <a:ext uri="{FF2B5EF4-FFF2-40B4-BE49-F238E27FC236}">
                  <a16:creationId xmlns:a16="http://schemas.microsoft.com/office/drawing/2014/main" id="{33E44591-0D6F-D864-1084-8E08C56B03C7}"/>
                </a:ext>
              </a:extLst>
            </p:cNvPr>
            <p:cNvSpPr/>
            <p:nvPr/>
          </p:nvSpPr>
          <p:spPr bwMode="auto">
            <a:xfrm>
              <a:off x="6996902" y="482395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39" name="Isosceles Triangle 238">
              <a:extLst>
                <a:ext uri="{FF2B5EF4-FFF2-40B4-BE49-F238E27FC236}">
                  <a16:creationId xmlns:a16="http://schemas.microsoft.com/office/drawing/2014/main" id="{298C906E-65D0-B403-0BD9-F1461879AABF}"/>
                </a:ext>
              </a:extLst>
            </p:cNvPr>
            <p:cNvSpPr/>
            <p:nvPr/>
          </p:nvSpPr>
          <p:spPr bwMode="auto">
            <a:xfrm>
              <a:off x="7160151" y="472690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0" name="Isosceles Triangle 239">
              <a:extLst>
                <a:ext uri="{FF2B5EF4-FFF2-40B4-BE49-F238E27FC236}">
                  <a16:creationId xmlns:a16="http://schemas.microsoft.com/office/drawing/2014/main" id="{567F36D2-2756-1373-0578-45E77686441E}"/>
                </a:ext>
              </a:extLst>
            </p:cNvPr>
            <p:cNvSpPr/>
            <p:nvPr/>
          </p:nvSpPr>
          <p:spPr bwMode="auto">
            <a:xfrm>
              <a:off x="7155662" y="476582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1" name="Isosceles Triangle 240">
              <a:extLst>
                <a:ext uri="{FF2B5EF4-FFF2-40B4-BE49-F238E27FC236}">
                  <a16:creationId xmlns:a16="http://schemas.microsoft.com/office/drawing/2014/main" id="{73E2F4BA-8D16-6CC0-EE85-7955106B330A}"/>
                </a:ext>
              </a:extLst>
            </p:cNvPr>
            <p:cNvSpPr/>
            <p:nvPr/>
          </p:nvSpPr>
          <p:spPr bwMode="auto">
            <a:xfrm>
              <a:off x="6616387" y="485376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2" name="Isosceles Triangle 241">
              <a:extLst>
                <a:ext uri="{FF2B5EF4-FFF2-40B4-BE49-F238E27FC236}">
                  <a16:creationId xmlns:a16="http://schemas.microsoft.com/office/drawing/2014/main" id="{C9EC9D71-831C-BE7F-1E8C-C2BFACABDB8D}"/>
                </a:ext>
              </a:extLst>
            </p:cNvPr>
            <p:cNvSpPr/>
            <p:nvPr/>
          </p:nvSpPr>
          <p:spPr bwMode="auto">
            <a:xfrm>
              <a:off x="6760681" y="480081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3" name="Isosceles Triangle 242">
              <a:extLst>
                <a:ext uri="{FF2B5EF4-FFF2-40B4-BE49-F238E27FC236}">
                  <a16:creationId xmlns:a16="http://schemas.microsoft.com/office/drawing/2014/main" id="{2805B1A2-D7CB-9851-07E8-BD037DC2BE4E}"/>
                </a:ext>
              </a:extLst>
            </p:cNvPr>
            <p:cNvSpPr/>
            <p:nvPr/>
          </p:nvSpPr>
          <p:spPr bwMode="auto">
            <a:xfrm>
              <a:off x="6756615" y="495209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4" name="Isosceles Triangle 243">
              <a:extLst>
                <a:ext uri="{FF2B5EF4-FFF2-40B4-BE49-F238E27FC236}">
                  <a16:creationId xmlns:a16="http://schemas.microsoft.com/office/drawing/2014/main" id="{8456A42F-25BB-82D7-E593-ABD2B4F3DAB2}"/>
                </a:ext>
              </a:extLst>
            </p:cNvPr>
            <p:cNvSpPr/>
            <p:nvPr/>
          </p:nvSpPr>
          <p:spPr bwMode="auto">
            <a:xfrm>
              <a:off x="6742595" y="488788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5" name="Isosceles Triangle 244">
              <a:extLst>
                <a:ext uri="{FF2B5EF4-FFF2-40B4-BE49-F238E27FC236}">
                  <a16:creationId xmlns:a16="http://schemas.microsoft.com/office/drawing/2014/main" id="{79B5374D-DDC2-D198-3F6F-B0F26F43A5EF}"/>
                </a:ext>
              </a:extLst>
            </p:cNvPr>
            <p:cNvSpPr/>
            <p:nvPr/>
          </p:nvSpPr>
          <p:spPr bwMode="auto">
            <a:xfrm>
              <a:off x="6807323" y="51357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6" name="Isosceles Triangle 245">
              <a:extLst>
                <a:ext uri="{FF2B5EF4-FFF2-40B4-BE49-F238E27FC236}">
                  <a16:creationId xmlns:a16="http://schemas.microsoft.com/office/drawing/2014/main" id="{ACF7EFAE-0B40-407F-41BE-70953EBE76B1}"/>
                </a:ext>
              </a:extLst>
            </p:cNvPr>
            <p:cNvSpPr/>
            <p:nvPr/>
          </p:nvSpPr>
          <p:spPr bwMode="auto">
            <a:xfrm>
              <a:off x="6819660" y="505614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7" name="Isosceles Triangle 246">
              <a:extLst>
                <a:ext uri="{FF2B5EF4-FFF2-40B4-BE49-F238E27FC236}">
                  <a16:creationId xmlns:a16="http://schemas.microsoft.com/office/drawing/2014/main" id="{DB57370D-6AF3-1EAA-0F68-2555850C41F0}"/>
                </a:ext>
              </a:extLst>
            </p:cNvPr>
            <p:cNvSpPr/>
            <p:nvPr/>
          </p:nvSpPr>
          <p:spPr bwMode="auto">
            <a:xfrm>
              <a:off x="6764249" y="500818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8" name="Isosceles Triangle 247">
              <a:extLst>
                <a:ext uri="{FF2B5EF4-FFF2-40B4-BE49-F238E27FC236}">
                  <a16:creationId xmlns:a16="http://schemas.microsoft.com/office/drawing/2014/main" id="{8872DD17-7A0C-5EA5-78AD-B1DD64DF9428}"/>
                </a:ext>
              </a:extLst>
            </p:cNvPr>
            <p:cNvSpPr/>
            <p:nvPr/>
          </p:nvSpPr>
          <p:spPr bwMode="auto">
            <a:xfrm>
              <a:off x="6839343" y="478464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49" name="Isosceles Triangle 248">
              <a:extLst>
                <a:ext uri="{FF2B5EF4-FFF2-40B4-BE49-F238E27FC236}">
                  <a16:creationId xmlns:a16="http://schemas.microsoft.com/office/drawing/2014/main" id="{E2C5D0AD-8AB3-6B4B-8851-246BDB25ED07}"/>
                </a:ext>
              </a:extLst>
            </p:cNvPr>
            <p:cNvSpPr/>
            <p:nvPr/>
          </p:nvSpPr>
          <p:spPr bwMode="auto">
            <a:xfrm>
              <a:off x="6819451" y="496053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0" name="Isosceles Triangle 249">
              <a:extLst>
                <a:ext uri="{FF2B5EF4-FFF2-40B4-BE49-F238E27FC236}">
                  <a16:creationId xmlns:a16="http://schemas.microsoft.com/office/drawing/2014/main" id="{668D3600-2A52-6515-F133-6848614F57BE}"/>
                </a:ext>
              </a:extLst>
            </p:cNvPr>
            <p:cNvSpPr/>
            <p:nvPr/>
          </p:nvSpPr>
          <p:spPr bwMode="auto">
            <a:xfrm>
              <a:off x="7242828" y="464882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1" name="Isosceles Triangle 250">
              <a:extLst>
                <a:ext uri="{FF2B5EF4-FFF2-40B4-BE49-F238E27FC236}">
                  <a16:creationId xmlns:a16="http://schemas.microsoft.com/office/drawing/2014/main" id="{0FEE7AB2-F538-CD7D-FC8B-9378968B7D07}"/>
                </a:ext>
              </a:extLst>
            </p:cNvPr>
            <p:cNvSpPr/>
            <p:nvPr/>
          </p:nvSpPr>
          <p:spPr bwMode="auto">
            <a:xfrm>
              <a:off x="6816449" y="488932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2" name="Isosceles Triangle 251">
              <a:extLst>
                <a:ext uri="{FF2B5EF4-FFF2-40B4-BE49-F238E27FC236}">
                  <a16:creationId xmlns:a16="http://schemas.microsoft.com/office/drawing/2014/main" id="{864CF46C-60E6-9276-A6F1-ACF3DC8468C9}"/>
                </a:ext>
              </a:extLst>
            </p:cNvPr>
            <p:cNvSpPr/>
            <p:nvPr/>
          </p:nvSpPr>
          <p:spPr bwMode="auto">
            <a:xfrm>
              <a:off x="6829762" y="500425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3" name="Isosceles Triangle 252">
              <a:extLst>
                <a:ext uri="{FF2B5EF4-FFF2-40B4-BE49-F238E27FC236}">
                  <a16:creationId xmlns:a16="http://schemas.microsoft.com/office/drawing/2014/main" id="{A688A06F-AA4E-D504-9542-F0EB67EE2607}"/>
                </a:ext>
              </a:extLst>
            </p:cNvPr>
            <p:cNvSpPr/>
            <p:nvPr/>
          </p:nvSpPr>
          <p:spPr bwMode="auto">
            <a:xfrm>
              <a:off x="7182429" y="464032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4" name="Isosceles Triangle 253">
              <a:extLst>
                <a:ext uri="{FF2B5EF4-FFF2-40B4-BE49-F238E27FC236}">
                  <a16:creationId xmlns:a16="http://schemas.microsoft.com/office/drawing/2014/main" id="{901229E3-FD67-ABCD-BE5C-5CEDD5B0F8DF}"/>
                </a:ext>
              </a:extLst>
            </p:cNvPr>
            <p:cNvSpPr/>
            <p:nvPr/>
          </p:nvSpPr>
          <p:spPr bwMode="auto">
            <a:xfrm>
              <a:off x="7115742" y="467772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5" name="Isosceles Triangle 254">
              <a:extLst>
                <a:ext uri="{FF2B5EF4-FFF2-40B4-BE49-F238E27FC236}">
                  <a16:creationId xmlns:a16="http://schemas.microsoft.com/office/drawing/2014/main" id="{EA7532A4-649C-7571-7949-9225D6A2FBA9}"/>
                </a:ext>
              </a:extLst>
            </p:cNvPr>
            <p:cNvSpPr/>
            <p:nvPr/>
          </p:nvSpPr>
          <p:spPr bwMode="auto">
            <a:xfrm>
              <a:off x="7120416" y="470791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6" name="Isosceles Triangle 255">
              <a:extLst>
                <a:ext uri="{FF2B5EF4-FFF2-40B4-BE49-F238E27FC236}">
                  <a16:creationId xmlns:a16="http://schemas.microsoft.com/office/drawing/2014/main" id="{FF158D8B-0274-F8B4-A7CD-60589D240F31}"/>
                </a:ext>
              </a:extLst>
            </p:cNvPr>
            <p:cNvSpPr/>
            <p:nvPr/>
          </p:nvSpPr>
          <p:spPr bwMode="auto">
            <a:xfrm>
              <a:off x="6785628" y="507039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7" name="Isosceles Triangle 256">
              <a:extLst>
                <a:ext uri="{FF2B5EF4-FFF2-40B4-BE49-F238E27FC236}">
                  <a16:creationId xmlns:a16="http://schemas.microsoft.com/office/drawing/2014/main" id="{3DB8CF11-8813-F396-B372-C693B85C3F0B}"/>
                </a:ext>
              </a:extLst>
            </p:cNvPr>
            <p:cNvSpPr/>
            <p:nvPr/>
          </p:nvSpPr>
          <p:spPr bwMode="auto">
            <a:xfrm>
              <a:off x="7246365" y="471948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8" name="Isosceles Triangle 257">
              <a:extLst>
                <a:ext uri="{FF2B5EF4-FFF2-40B4-BE49-F238E27FC236}">
                  <a16:creationId xmlns:a16="http://schemas.microsoft.com/office/drawing/2014/main" id="{D80B82F9-9E35-0F23-2388-B37DBB946108}"/>
                </a:ext>
              </a:extLst>
            </p:cNvPr>
            <p:cNvSpPr/>
            <p:nvPr/>
          </p:nvSpPr>
          <p:spPr bwMode="auto">
            <a:xfrm>
              <a:off x="7182429" y="484276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9" name="Isosceles Triangle 258">
              <a:extLst>
                <a:ext uri="{FF2B5EF4-FFF2-40B4-BE49-F238E27FC236}">
                  <a16:creationId xmlns:a16="http://schemas.microsoft.com/office/drawing/2014/main" id="{EAACFB4C-14B0-D1BF-0EF0-5CD8EAB3AEE3}"/>
                </a:ext>
              </a:extLst>
            </p:cNvPr>
            <p:cNvSpPr/>
            <p:nvPr/>
          </p:nvSpPr>
          <p:spPr bwMode="auto">
            <a:xfrm>
              <a:off x="7245457" y="494787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0" name="Isosceles Triangle 259">
              <a:extLst>
                <a:ext uri="{FF2B5EF4-FFF2-40B4-BE49-F238E27FC236}">
                  <a16:creationId xmlns:a16="http://schemas.microsoft.com/office/drawing/2014/main" id="{9F07DC2B-D17E-7F68-0200-42D876F7F068}"/>
                </a:ext>
              </a:extLst>
            </p:cNvPr>
            <p:cNvSpPr/>
            <p:nvPr/>
          </p:nvSpPr>
          <p:spPr bwMode="auto">
            <a:xfrm>
              <a:off x="7178717" y="479649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1" name="Isosceles Triangle 260">
              <a:extLst>
                <a:ext uri="{FF2B5EF4-FFF2-40B4-BE49-F238E27FC236}">
                  <a16:creationId xmlns:a16="http://schemas.microsoft.com/office/drawing/2014/main" id="{0F7D500E-70C8-9F57-6FB6-3F901EE51167}"/>
                </a:ext>
              </a:extLst>
            </p:cNvPr>
            <p:cNvSpPr/>
            <p:nvPr/>
          </p:nvSpPr>
          <p:spPr bwMode="auto">
            <a:xfrm>
              <a:off x="7193498" y="504219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2" name="Isosceles Triangle 261">
              <a:extLst>
                <a:ext uri="{FF2B5EF4-FFF2-40B4-BE49-F238E27FC236}">
                  <a16:creationId xmlns:a16="http://schemas.microsoft.com/office/drawing/2014/main" id="{32C655A1-4CB6-BC36-7F75-FB88681A2D54}"/>
                </a:ext>
              </a:extLst>
            </p:cNvPr>
            <p:cNvSpPr/>
            <p:nvPr/>
          </p:nvSpPr>
          <p:spPr bwMode="auto">
            <a:xfrm>
              <a:off x="7537984" y="468782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3" name="Isosceles Triangle 262">
              <a:extLst>
                <a:ext uri="{FF2B5EF4-FFF2-40B4-BE49-F238E27FC236}">
                  <a16:creationId xmlns:a16="http://schemas.microsoft.com/office/drawing/2014/main" id="{A6EE79BF-4C38-C4E6-8441-32EA2827D239}"/>
                </a:ext>
              </a:extLst>
            </p:cNvPr>
            <p:cNvSpPr/>
            <p:nvPr/>
          </p:nvSpPr>
          <p:spPr bwMode="auto">
            <a:xfrm>
              <a:off x="7483381" y="470624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4" name="Isosceles Triangle 263">
              <a:extLst>
                <a:ext uri="{FF2B5EF4-FFF2-40B4-BE49-F238E27FC236}">
                  <a16:creationId xmlns:a16="http://schemas.microsoft.com/office/drawing/2014/main" id="{6DDA5FD0-B247-5275-20D2-48B82DC1FBB6}"/>
                </a:ext>
              </a:extLst>
            </p:cNvPr>
            <p:cNvSpPr/>
            <p:nvPr/>
          </p:nvSpPr>
          <p:spPr bwMode="auto">
            <a:xfrm>
              <a:off x="7515819" y="485539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5" name="Isosceles Triangle 264">
              <a:extLst>
                <a:ext uri="{FF2B5EF4-FFF2-40B4-BE49-F238E27FC236}">
                  <a16:creationId xmlns:a16="http://schemas.microsoft.com/office/drawing/2014/main" id="{60203BD1-6E78-6A73-695F-7F11C6E09C5E}"/>
                </a:ext>
              </a:extLst>
            </p:cNvPr>
            <p:cNvSpPr/>
            <p:nvPr/>
          </p:nvSpPr>
          <p:spPr bwMode="auto">
            <a:xfrm>
              <a:off x="7427894" y="483019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6" name="Isosceles Triangle 265">
              <a:extLst>
                <a:ext uri="{FF2B5EF4-FFF2-40B4-BE49-F238E27FC236}">
                  <a16:creationId xmlns:a16="http://schemas.microsoft.com/office/drawing/2014/main" id="{989340D0-20CC-353C-2B42-1E6DD06BFDF9}"/>
                </a:ext>
              </a:extLst>
            </p:cNvPr>
            <p:cNvSpPr/>
            <p:nvPr/>
          </p:nvSpPr>
          <p:spPr bwMode="auto">
            <a:xfrm>
              <a:off x="7122069" y="509262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7" name="Isosceles Triangle 266">
              <a:extLst>
                <a:ext uri="{FF2B5EF4-FFF2-40B4-BE49-F238E27FC236}">
                  <a16:creationId xmlns:a16="http://schemas.microsoft.com/office/drawing/2014/main" id="{7674CF78-3DB9-0811-465E-BF724DECBBFD}"/>
                </a:ext>
              </a:extLst>
            </p:cNvPr>
            <p:cNvSpPr/>
            <p:nvPr/>
          </p:nvSpPr>
          <p:spPr bwMode="auto">
            <a:xfrm>
              <a:off x="7134209" y="497580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8" name="Isosceles Triangle 267">
              <a:extLst>
                <a:ext uri="{FF2B5EF4-FFF2-40B4-BE49-F238E27FC236}">
                  <a16:creationId xmlns:a16="http://schemas.microsoft.com/office/drawing/2014/main" id="{75337CEF-D3D7-EE9B-4646-2AF0692E27A7}"/>
                </a:ext>
              </a:extLst>
            </p:cNvPr>
            <p:cNvSpPr/>
            <p:nvPr/>
          </p:nvSpPr>
          <p:spPr bwMode="auto">
            <a:xfrm>
              <a:off x="7223259" y="515456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9" name="Isosceles Triangle 268">
              <a:extLst>
                <a:ext uri="{FF2B5EF4-FFF2-40B4-BE49-F238E27FC236}">
                  <a16:creationId xmlns:a16="http://schemas.microsoft.com/office/drawing/2014/main" id="{26BB614A-4C9D-AE3B-5108-ED502F298FBA}"/>
                </a:ext>
              </a:extLst>
            </p:cNvPr>
            <p:cNvSpPr/>
            <p:nvPr/>
          </p:nvSpPr>
          <p:spPr bwMode="auto">
            <a:xfrm>
              <a:off x="7118655" y="486844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0" name="Isosceles Triangle 269">
              <a:extLst>
                <a:ext uri="{FF2B5EF4-FFF2-40B4-BE49-F238E27FC236}">
                  <a16:creationId xmlns:a16="http://schemas.microsoft.com/office/drawing/2014/main" id="{C5EAF1FE-4132-7EB7-A52F-8084BEA5E81A}"/>
                </a:ext>
              </a:extLst>
            </p:cNvPr>
            <p:cNvSpPr/>
            <p:nvPr/>
          </p:nvSpPr>
          <p:spPr bwMode="auto">
            <a:xfrm>
              <a:off x="7176992" y="512142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1" name="Isosceles Triangle 270">
              <a:extLst>
                <a:ext uri="{FF2B5EF4-FFF2-40B4-BE49-F238E27FC236}">
                  <a16:creationId xmlns:a16="http://schemas.microsoft.com/office/drawing/2014/main" id="{5961568C-5AC3-291B-7B17-D41F8C90A410}"/>
                </a:ext>
              </a:extLst>
            </p:cNvPr>
            <p:cNvSpPr/>
            <p:nvPr/>
          </p:nvSpPr>
          <p:spPr bwMode="auto">
            <a:xfrm>
              <a:off x="7124494" y="492347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2" name="Isosceles Triangle 271">
              <a:extLst>
                <a:ext uri="{FF2B5EF4-FFF2-40B4-BE49-F238E27FC236}">
                  <a16:creationId xmlns:a16="http://schemas.microsoft.com/office/drawing/2014/main" id="{22375D25-E511-F4DD-E3AE-00F10B2267E6}"/>
                </a:ext>
              </a:extLst>
            </p:cNvPr>
            <p:cNvSpPr/>
            <p:nvPr/>
          </p:nvSpPr>
          <p:spPr bwMode="auto">
            <a:xfrm>
              <a:off x="7129029" y="527663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3" name="Isosceles Triangle 272">
              <a:extLst>
                <a:ext uri="{FF2B5EF4-FFF2-40B4-BE49-F238E27FC236}">
                  <a16:creationId xmlns:a16="http://schemas.microsoft.com/office/drawing/2014/main" id="{EBB2F8C0-45AF-D645-A869-30B8EC3AE49F}"/>
                </a:ext>
              </a:extLst>
            </p:cNvPr>
            <p:cNvSpPr/>
            <p:nvPr/>
          </p:nvSpPr>
          <p:spPr bwMode="auto">
            <a:xfrm>
              <a:off x="7242427" y="508262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4" name="Isosceles Triangle 273">
              <a:extLst>
                <a:ext uri="{FF2B5EF4-FFF2-40B4-BE49-F238E27FC236}">
                  <a16:creationId xmlns:a16="http://schemas.microsoft.com/office/drawing/2014/main" id="{5D949BB1-2CB5-7703-4093-A05EB170053A}"/>
                </a:ext>
              </a:extLst>
            </p:cNvPr>
            <p:cNvSpPr/>
            <p:nvPr/>
          </p:nvSpPr>
          <p:spPr bwMode="auto">
            <a:xfrm>
              <a:off x="7195905" y="491769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5" name="Isosceles Triangle 274">
              <a:extLst>
                <a:ext uri="{FF2B5EF4-FFF2-40B4-BE49-F238E27FC236}">
                  <a16:creationId xmlns:a16="http://schemas.microsoft.com/office/drawing/2014/main" id="{F9FC68BA-B487-E9AB-4D98-4E76B97F99E7}"/>
                </a:ext>
              </a:extLst>
            </p:cNvPr>
            <p:cNvSpPr/>
            <p:nvPr/>
          </p:nvSpPr>
          <p:spPr bwMode="auto">
            <a:xfrm>
              <a:off x="7170123" y="516157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6" name="Isosceles Triangle 275">
              <a:extLst>
                <a:ext uri="{FF2B5EF4-FFF2-40B4-BE49-F238E27FC236}">
                  <a16:creationId xmlns:a16="http://schemas.microsoft.com/office/drawing/2014/main" id="{876C1381-A0AD-9C75-1588-ABB641E657D8}"/>
                </a:ext>
              </a:extLst>
            </p:cNvPr>
            <p:cNvSpPr/>
            <p:nvPr/>
          </p:nvSpPr>
          <p:spPr bwMode="auto">
            <a:xfrm>
              <a:off x="7529698" y="537947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7" name="Isosceles Triangle 276">
              <a:extLst>
                <a:ext uri="{FF2B5EF4-FFF2-40B4-BE49-F238E27FC236}">
                  <a16:creationId xmlns:a16="http://schemas.microsoft.com/office/drawing/2014/main" id="{3212298A-E2E8-4247-E9D5-A948ED03A900}"/>
                </a:ext>
              </a:extLst>
            </p:cNvPr>
            <p:cNvSpPr/>
            <p:nvPr/>
          </p:nvSpPr>
          <p:spPr bwMode="auto">
            <a:xfrm>
              <a:off x="7574586" y="503957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8" name="Isosceles Triangle 277">
              <a:extLst>
                <a:ext uri="{FF2B5EF4-FFF2-40B4-BE49-F238E27FC236}">
                  <a16:creationId xmlns:a16="http://schemas.microsoft.com/office/drawing/2014/main" id="{C5F50061-622B-B746-37DF-9F0FE59F5A9F}"/>
                </a:ext>
              </a:extLst>
            </p:cNvPr>
            <p:cNvSpPr/>
            <p:nvPr/>
          </p:nvSpPr>
          <p:spPr bwMode="auto">
            <a:xfrm>
              <a:off x="7202814" y="533678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9" name="Isosceles Triangle 278">
              <a:extLst>
                <a:ext uri="{FF2B5EF4-FFF2-40B4-BE49-F238E27FC236}">
                  <a16:creationId xmlns:a16="http://schemas.microsoft.com/office/drawing/2014/main" id="{CAC25A40-2374-270A-6AB7-28ADFB9F376F}"/>
                </a:ext>
              </a:extLst>
            </p:cNvPr>
            <p:cNvSpPr/>
            <p:nvPr/>
          </p:nvSpPr>
          <p:spPr bwMode="auto">
            <a:xfrm>
              <a:off x="7163530" y="529828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0" name="Isosceles Triangle 279">
              <a:extLst>
                <a:ext uri="{FF2B5EF4-FFF2-40B4-BE49-F238E27FC236}">
                  <a16:creationId xmlns:a16="http://schemas.microsoft.com/office/drawing/2014/main" id="{0E2E96E0-144F-67D8-6A85-3569DEB0AE26}"/>
                </a:ext>
              </a:extLst>
            </p:cNvPr>
            <p:cNvSpPr/>
            <p:nvPr/>
          </p:nvSpPr>
          <p:spPr bwMode="auto">
            <a:xfrm>
              <a:off x="7572315" y="496164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1" name="Isosceles Triangle 280">
              <a:extLst>
                <a:ext uri="{FF2B5EF4-FFF2-40B4-BE49-F238E27FC236}">
                  <a16:creationId xmlns:a16="http://schemas.microsoft.com/office/drawing/2014/main" id="{8B9AE026-5345-EDD2-663E-EBB358CE0EBA}"/>
                </a:ext>
              </a:extLst>
            </p:cNvPr>
            <p:cNvSpPr/>
            <p:nvPr/>
          </p:nvSpPr>
          <p:spPr bwMode="auto">
            <a:xfrm>
              <a:off x="7547613" y="492541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2" name="Isosceles Triangle 281">
              <a:extLst>
                <a:ext uri="{FF2B5EF4-FFF2-40B4-BE49-F238E27FC236}">
                  <a16:creationId xmlns:a16="http://schemas.microsoft.com/office/drawing/2014/main" id="{CC52D8C4-C4E9-F4CF-3BBB-FF28A49EC9C0}"/>
                </a:ext>
              </a:extLst>
            </p:cNvPr>
            <p:cNvSpPr/>
            <p:nvPr/>
          </p:nvSpPr>
          <p:spPr bwMode="auto">
            <a:xfrm>
              <a:off x="7545481" y="488818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3" name="Isosceles Triangle 282">
              <a:extLst>
                <a:ext uri="{FF2B5EF4-FFF2-40B4-BE49-F238E27FC236}">
                  <a16:creationId xmlns:a16="http://schemas.microsoft.com/office/drawing/2014/main" id="{361099F9-2BFC-A585-3099-E674045C762A}"/>
                </a:ext>
              </a:extLst>
            </p:cNvPr>
            <p:cNvSpPr/>
            <p:nvPr/>
          </p:nvSpPr>
          <p:spPr bwMode="auto">
            <a:xfrm>
              <a:off x="7132768" y="482482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4" name="Isosceles Triangle 283">
              <a:extLst>
                <a:ext uri="{FF2B5EF4-FFF2-40B4-BE49-F238E27FC236}">
                  <a16:creationId xmlns:a16="http://schemas.microsoft.com/office/drawing/2014/main" id="{017D2867-4F39-4326-AF4C-D9AC4B4508AB}"/>
                </a:ext>
              </a:extLst>
            </p:cNvPr>
            <p:cNvSpPr/>
            <p:nvPr/>
          </p:nvSpPr>
          <p:spPr bwMode="auto">
            <a:xfrm>
              <a:off x="7116739" y="554297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5" name="Isosceles Triangle 284">
              <a:extLst>
                <a:ext uri="{FF2B5EF4-FFF2-40B4-BE49-F238E27FC236}">
                  <a16:creationId xmlns:a16="http://schemas.microsoft.com/office/drawing/2014/main" id="{2E311B62-DDA4-60ED-6AAE-0CB74DA7D601}"/>
                </a:ext>
              </a:extLst>
            </p:cNvPr>
            <p:cNvSpPr/>
            <p:nvPr/>
          </p:nvSpPr>
          <p:spPr bwMode="auto">
            <a:xfrm>
              <a:off x="7494863" y="511364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6" name="Isosceles Triangle 285">
              <a:extLst>
                <a:ext uri="{FF2B5EF4-FFF2-40B4-BE49-F238E27FC236}">
                  <a16:creationId xmlns:a16="http://schemas.microsoft.com/office/drawing/2014/main" id="{76F76850-ABC4-E6DA-4F6F-D6DBEA541FDC}"/>
                </a:ext>
              </a:extLst>
            </p:cNvPr>
            <p:cNvSpPr/>
            <p:nvPr/>
          </p:nvSpPr>
          <p:spPr bwMode="auto">
            <a:xfrm>
              <a:off x="7496397" y="503404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7" name="Isosceles Triangle 286">
              <a:extLst>
                <a:ext uri="{FF2B5EF4-FFF2-40B4-BE49-F238E27FC236}">
                  <a16:creationId xmlns:a16="http://schemas.microsoft.com/office/drawing/2014/main" id="{0DBBF25A-03B3-556A-AE3D-72B366AC42CC}"/>
                </a:ext>
              </a:extLst>
            </p:cNvPr>
            <p:cNvSpPr/>
            <p:nvPr/>
          </p:nvSpPr>
          <p:spPr bwMode="auto">
            <a:xfrm>
              <a:off x="7502219" y="531851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8" name="Isosceles Triangle 287">
              <a:extLst>
                <a:ext uri="{FF2B5EF4-FFF2-40B4-BE49-F238E27FC236}">
                  <a16:creationId xmlns:a16="http://schemas.microsoft.com/office/drawing/2014/main" id="{0B0ECA77-8264-9513-DEA0-B2679031D76F}"/>
                </a:ext>
              </a:extLst>
            </p:cNvPr>
            <p:cNvSpPr/>
            <p:nvPr/>
          </p:nvSpPr>
          <p:spPr bwMode="auto">
            <a:xfrm>
              <a:off x="7552259" y="512913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9" name="Isosceles Triangle 288">
              <a:extLst>
                <a:ext uri="{FF2B5EF4-FFF2-40B4-BE49-F238E27FC236}">
                  <a16:creationId xmlns:a16="http://schemas.microsoft.com/office/drawing/2014/main" id="{A42FB1B9-EE66-FA22-1E45-1F04866B5DEA}"/>
                </a:ext>
              </a:extLst>
            </p:cNvPr>
            <p:cNvSpPr/>
            <p:nvPr/>
          </p:nvSpPr>
          <p:spPr bwMode="auto">
            <a:xfrm>
              <a:off x="7595091" y="526198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0" name="Isosceles Triangle 289">
              <a:extLst>
                <a:ext uri="{FF2B5EF4-FFF2-40B4-BE49-F238E27FC236}">
                  <a16:creationId xmlns:a16="http://schemas.microsoft.com/office/drawing/2014/main" id="{4B9FFD52-C88F-112B-AB5B-C0E4FB91D733}"/>
                </a:ext>
              </a:extLst>
            </p:cNvPr>
            <p:cNvSpPr/>
            <p:nvPr/>
          </p:nvSpPr>
          <p:spPr bwMode="auto">
            <a:xfrm>
              <a:off x="7497194" y="496477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1" name="Isosceles Triangle 290">
              <a:extLst>
                <a:ext uri="{FF2B5EF4-FFF2-40B4-BE49-F238E27FC236}">
                  <a16:creationId xmlns:a16="http://schemas.microsoft.com/office/drawing/2014/main" id="{69B46875-8B19-E288-E354-687F9EECF364}"/>
                </a:ext>
              </a:extLst>
            </p:cNvPr>
            <p:cNvSpPr/>
            <p:nvPr/>
          </p:nvSpPr>
          <p:spPr bwMode="auto">
            <a:xfrm>
              <a:off x="7553969" y="509488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2" name="Isosceles Triangle 291">
              <a:extLst>
                <a:ext uri="{FF2B5EF4-FFF2-40B4-BE49-F238E27FC236}">
                  <a16:creationId xmlns:a16="http://schemas.microsoft.com/office/drawing/2014/main" id="{8C5DC2B7-4638-1022-A59F-908510EE807D}"/>
                </a:ext>
              </a:extLst>
            </p:cNvPr>
            <p:cNvSpPr/>
            <p:nvPr/>
          </p:nvSpPr>
          <p:spPr bwMode="auto">
            <a:xfrm>
              <a:off x="7540388" y="474431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3" name="Isosceles Triangle 292">
              <a:extLst>
                <a:ext uri="{FF2B5EF4-FFF2-40B4-BE49-F238E27FC236}">
                  <a16:creationId xmlns:a16="http://schemas.microsoft.com/office/drawing/2014/main" id="{701F051B-5CDF-2B80-464A-E48396545FB6}"/>
                </a:ext>
              </a:extLst>
            </p:cNvPr>
            <p:cNvSpPr/>
            <p:nvPr/>
          </p:nvSpPr>
          <p:spPr bwMode="auto">
            <a:xfrm>
              <a:off x="7423525" y="504217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4" name="Isosceles Triangle 293">
              <a:extLst>
                <a:ext uri="{FF2B5EF4-FFF2-40B4-BE49-F238E27FC236}">
                  <a16:creationId xmlns:a16="http://schemas.microsoft.com/office/drawing/2014/main" id="{66F9A824-E795-7B6E-5D43-1EA0840BA50A}"/>
                </a:ext>
              </a:extLst>
            </p:cNvPr>
            <p:cNvSpPr/>
            <p:nvPr/>
          </p:nvSpPr>
          <p:spPr bwMode="auto">
            <a:xfrm>
              <a:off x="7591615" y="515369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5" name="Isosceles Triangle 294">
              <a:extLst>
                <a:ext uri="{FF2B5EF4-FFF2-40B4-BE49-F238E27FC236}">
                  <a16:creationId xmlns:a16="http://schemas.microsoft.com/office/drawing/2014/main" id="{34A3801C-12A2-5F5B-7091-E7C1A47192AE}"/>
                </a:ext>
              </a:extLst>
            </p:cNvPr>
            <p:cNvSpPr/>
            <p:nvPr/>
          </p:nvSpPr>
          <p:spPr bwMode="auto">
            <a:xfrm>
              <a:off x="7607102" y="477114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6" name="Isosceles Triangle 295">
              <a:extLst>
                <a:ext uri="{FF2B5EF4-FFF2-40B4-BE49-F238E27FC236}">
                  <a16:creationId xmlns:a16="http://schemas.microsoft.com/office/drawing/2014/main" id="{4BE738D5-2E5F-62CD-C1E2-3A847B70800F}"/>
                </a:ext>
              </a:extLst>
            </p:cNvPr>
            <p:cNvSpPr/>
            <p:nvPr/>
          </p:nvSpPr>
          <p:spPr bwMode="auto">
            <a:xfrm>
              <a:off x="7567628" y="481402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7" name="Isosceles Triangle 296">
              <a:extLst>
                <a:ext uri="{FF2B5EF4-FFF2-40B4-BE49-F238E27FC236}">
                  <a16:creationId xmlns:a16="http://schemas.microsoft.com/office/drawing/2014/main" id="{1C853C07-CE3B-8579-6E84-8EA3A16B5301}"/>
                </a:ext>
              </a:extLst>
            </p:cNvPr>
            <p:cNvSpPr/>
            <p:nvPr/>
          </p:nvSpPr>
          <p:spPr bwMode="auto">
            <a:xfrm>
              <a:off x="7531062" y="478297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8" name="Isosceles Triangle 297">
              <a:extLst>
                <a:ext uri="{FF2B5EF4-FFF2-40B4-BE49-F238E27FC236}">
                  <a16:creationId xmlns:a16="http://schemas.microsoft.com/office/drawing/2014/main" id="{BE546331-7639-83F5-96CC-81B987110D1E}"/>
                </a:ext>
              </a:extLst>
            </p:cNvPr>
            <p:cNvSpPr/>
            <p:nvPr/>
          </p:nvSpPr>
          <p:spPr bwMode="auto">
            <a:xfrm>
              <a:off x="7582212" y="531408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99" name="Isosceles Triangle 298">
              <a:extLst>
                <a:ext uri="{FF2B5EF4-FFF2-40B4-BE49-F238E27FC236}">
                  <a16:creationId xmlns:a16="http://schemas.microsoft.com/office/drawing/2014/main" id="{2B62F9AF-59AF-3D95-55AF-C5E76894FC31}"/>
                </a:ext>
              </a:extLst>
            </p:cNvPr>
            <p:cNvSpPr/>
            <p:nvPr/>
          </p:nvSpPr>
          <p:spPr bwMode="auto">
            <a:xfrm>
              <a:off x="7476812" y="484633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0" name="Isosceles Triangle 299">
              <a:extLst>
                <a:ext uri="{FF2B5EF4-FFF2-40B4-BE49-F238E27FC236}">
                  <a16:creationId xmlns:a16="http://schemas.microsoft.com/office/drawing/2014/main" id="{AF16666E-1B89-2ACC-E75F-EE9C0A209770}"/>
                </a:ext>
              </a:extLst>
            </p:cNvPr>
            <p:cNvSpPr/>
            <p:nvPr/>
          </p:nvSpPr>
          <p:spPr bwMode="auto">
            <a:xfrm>
              <a:off x="7882041" y="554825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1" name="Isosceles Triangle 300">
              <a:extLst>
                <a:ext uri="{FF2B5EF4-FFF2-40B4-BE49-F238E27FC236}">
                  <a16:creationId xmlns:a16="http://schemas.microsoft.com/office/drawing/2014/main" id="{6AE03A1B-AC4E-191F-4F0E-80691C147F8E}"/>
                </a:ext>
              </a:extLst>
            </p:cNvPr>
            <p:cNvSpPr/>
            <p:nvPr/>
          </p:nvSpPr>
          <p:spPr bwMode="auto">
            <a:xfrm>
              <a:off x="8287068" y="556034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2" name="Isosceles Triangle 301">
              <a:extLst>
                <a:ext uri="{FF2B5EF4-FFF2-40B4-BE49-F238E27FC236}">
                  <a16:creationId xmlns:a16="http://schemas.microsoft.com/office/drawing/2014/main" id="{F0DA54EF-5A45-BB41-D5F1-85576C168AF9}"/>
                </a:ext>
              </a:extLst>
            </p:cNvPr>
            <p:cNvSpPr/>
            <p:nvPr/>
          </p:nvSpPr>
          <p:spPr bwMode="auto">
            <a:xfrm>
              <a:off x="7482898" y="554685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3" name="Isosceles Triangle 302">
              <a:extLst>
                <a:ext uri="{FF2B5EF4-FFF2-40B4-BE49-F238E27FC236}">
                  <a16:creationId xmlns:a16="http://schemas.microsoft.com/office/drawing/2014/main" id="{D04AEA28-29CF-C973-5FE7-9CC5DDCA64E5}"/>
                </a:ext>
              </a:extLst>
            </p:cNvPr>
            <p:cNvSpPr/>
            <p:nvPr/>
          </p:nvSpPr>
          <p:spPr bwMode="auto">
            <a:xfrm>
              <a:off x="8652225" y="476789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4" name="Isosceles Triangle 303">
              <a:extLst>
                <a:ext uri="{FF2B5EF4-FFF2-40B4-BE49-F238E27FC236}">
                  <a16:creationId xmlns:a16="http://schemas.microsoft.com/office/drawing/2014/main" id="{7B185BCE-F52E-011E-93B2-07B447A2E77E}"/>
                </a:ext>
              </a:extLst>
            </p:cNvPr>
            <p:cNvSpPr/>
            <p:nvPr/>
          </p:nvSpPr>
          <p:spPr bwMode="auto">
            <a:xfrm>
              <a:off x="8711729" y="477166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5" name="Isosceles Triangle 304">
              <a:extLst>
                <a:ext uri="{FF2B5EF4-FFF2-40B4-BE49-F238E27FC236}">
                  <a16:creationId xmlns:a16="http://schemas.microsoft.com/office/drawing/2014/main" id="{F781EFC7-23B3-E888-4DED-EC6A13DE7E9F}"/>
                </a:ext>
              </a:extLst>
            </p:cNvPr>
            <p:cNvSpPr/>
            <p:nvPr/>
          </p:nvSpPr>
          <p:spPr bwMode="auto">
            <a:xfrm>
              <a:off x="8659289" y="491452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6" name="Isosceles Triangle 305">
              <a:extLst>
                <a:ext uri="{FF2B5EF4-FFF2-40B4-BE49-F238E27FC236}">
                  <a16:creationId xmlns:a16="http://schemas.microsoft.com/office/drawing/2014/main" id="{2B0B9205-92F6-00A5-01B8-0F01CD4E14D3}"/>
                </a:ext>
              </a:extLst>
            </p:cNvPr>
            <p:cNvSpPr/>
            <p:nvPr/>
          </p:nvSpPr>
          <p:spPr bwMode="auto">
            <a:xfrm>
              <a:off x="8727784" y="486841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7" name="Isosceles Triangle 306">
              <a:extLst>
                <a:ext uri="{FF2B5EF4-FFF2-40B4-BE49-F238E27FC236}">
                  <a16:creationId xmlns:a16="http://schemas.microsoft.com/office/drawing/2014/main" id="{B8E3E71F-AA87-849C-8E95-0CFD001880AD}"/>
                </a:ext>
              </a:extLst>
            </p:cNvPr>
            <p:cNvSpPr/>
            <p:nvPr/>
          </p:nvSpPr>
          <p:spPr bwMode="auto">
            <a:xfrm>
              <a:off x="7982784" y="540343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8" name="Isosceles Triangle 307">
              <a:extLst>
                <a:ext uri="{FF2B5EF4-FFF2-40B4-BE49-F238E27FC236}">
                  <a16:creationId xmlns:a16="http://schemas.microsoft.com/office/drawing/2014/main" id="{75D6A225-32CA-FF0E-1820-E155919AEEAE}"/>
                </a:ext>
              </a:extLst>
            </p:cNvPr>
            <p:cNvSpPr/>
            <p:nvPr/>
          </p:nvSpPr>
          <p:spPr bwMode="auto">
            <a:xfrm>
              <a:off x="7889711" y="521885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09" name="Isosceles Triangle 308">
              <a:extLst>
                <a:ext uri="{FF2B5EF4-FFF2-40B4-BE49-F238E27FC236}">
                  <a16:creationId xmlns:a16="http://schemas.microsoft.com/office/drawing/2014/main" id="{FA7F1EF0-3359-E3FA-0145-C86676D9EDDD}"/>
                </a:ext>
              </a:extLst>
            </p:cNvPr>
            <p:cNvSpPr/>
            <p:nvPr/>
          </p:nvSpPr>
          <p:spPr bwMode="auto">
            <a:xfrm>
              <a:off x="7873273" y="511693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0" name="Isosceles Triangle 309">
              <a:extLst>
                <a:ext uri="{FF2B5EF4-FFF2-40B4-BE49-F238E27FC236}">
                  <a16:creationId xmlns:a16="http://schemas.microsoft.com/office/drawing/2014/main" id="{F5AD6557-E7C6-561E-659A-C3FC54B85A63}"/>
                </a:ext>
              </a:extLst>
            </p:cNvPr>
            <p:cNvSpPr/>
            <p:nvPr/>
          </p:nvSpPr>
          <p:spPr bwMode="auto">
            <a:xfrm>
              <a:off x="7875379" y="550748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1" name="Isosceles Triangle 310">
              <a:extLst>
                <a:ext uri="{FF2B5EF4-FFF2-40B4-BE49-F238E27FC236}">
                  <a16:creationId xmlns:a16="http://schemas.microsoft.com/office/drawing/2014/main" id="{0FA64510-FF72-9052-391A-E7DFC1B278C2}"/>
                </a:ext>
              </a:extLst>
            </p:cNvPr>
            <p:cNvSpPr/>
            <p:nvPr/>
          </p:nvSpPr>
          <p:spPr bwMode="auto">
            <a:xfrm>
              <a:off x="7974448" y="530394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2" name="Isosceles Triangle 311">
              <a:extLst>
                <a:ext uri="{FF2B5EF4-FFF2-40B4-BE49-F238E27FC236}">
                  <a16:creationId xmlns:a16="http://schemas.microsoft.com/office/drawing/2014/main" id="{807A07DC-4008-BAA9-A9D6-FF880025133F}"/>
                </a:ext>
              </a:extLst>
            </p:cNvPr>
            <p:cNvSpPr/>
            <p:nvPr/>
          </p:nvSpPr>
          <p:spPr bwMode="auto">
            <a:xfrm>
              <a:off x="7898551" y="534390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3" name="Isosceles Triangle 312">
              <a:extLst>
                <a:ext uri="{FF2B5EF4-FFF2-40B4-BE49-F238E27FC236}">
                  <a16:creationId xmlns:a16="http://schemas.microsoft.com/office/drawing/2014/main" id="{0E61FC77-EB2A-0FD1-837A-C0E39104EE74}"/>
                </a:ext>
              </a:extLst>
            </p:cNvPr>
            <p:cNvSpPr/>
            <p:nvPr/>
          </p:nvSpPr>
          <p:spPr bwMode="auto">
            <a:xfrm>
              <a:off x="7873464" y="499151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4" name="Isosceles Triangle 313">
              <a:extLst>
                <a:ext uri="{FF2B5EF4-FFF2-40B4-BE49-F238E27FC236}">
                  <a16:creationId xmlns:a16="http://schemas.microsoft.com/office/drawing/2014/main" id="{48A9D2F3-A773-EE3C-4B2E-0197F65E1A18}"/>
                </a:ext>
              </a:extLst>
            </p:cNvPr>
            <p:cNvSpPr/>
            <p:nvPr/>
          </p:nvSpPr>
          <p:spPr bwMode="auto">
            <a:xfrm>
              <a:off x="7955771" y="510859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5" name="Isosceles Triangle 314">
              <a:extLst>
                <a:ext uri="{FF2B5EF4-FFF2-40B4-BE49-F238E27FC236}">
                  <a16:creationId xmlns:a16="http://schemas.microsoft.com/office/drawing/2014/main" id="{133853B2-8122-0A4E-3495-842C002FAB43}"/>
                </a:ext>
              </a:extLst>
            </p:cNvPr>
            <p:cNvSpPr/>
            <p:nvPr/>
          </p:nvSpPr>
          <p:spPr bwMode="auto">
            <a:xfrm>
              <a:off x="7925680" y="500960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6" name="Isosceles Triangle 315">
              <a:extLst>
                <a:ext uri="{FF2B5EF4-FFF2-40B4-BE49-F238E27FC236}">
                  <a16:creationId xmlns:a16="http://schemas.microsoft.com/office/drawing/2014/main" id="{705DAA83-12CD-9C36-B877-3946E6B4BC44}"/>
                </a:ext>
              </a:extLst>
            </p:cNvPr>
            <p:cNvSpPr/>
            <p:nvPr/>
          </p:nvSpPr>
          <p:spPr bwMode="auto">
            <a:xfrm>
              <a:off x="7918286" y="514957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 name="Isosceles Triangle 316">
              <a:extLst>
                <a:ext uri="{FF2B5EF4-FFF2-40B4-BE49-F238E27FC236}">
                  <a16:creationId xmlns:a16="http://schemas.microsoft.com/office/drawing/2014/main" id="{4FAB8013-2E5B-5FB1-1C9A-21BFF81F8CAA}"/>
                </a:ext>
              </a:extLst>
            </p:cNvPr>
            <p:cNvSpPr/>
            <p:nvPr/>
          </p:nvSpPr>
          <p:spPr bwMode="auto">
            <a:xfrm>
              <a:off x="7905461" y="490666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8" name="Isosceles Triangle 317">
              <a:extLst>
                <a:ext uri="{FF2B5EF4-FFF2-40B4-BE49-F238E27FC236}">
                  <a16:creationId xmlns:a16="http://schemas.microsoft.com/office/drawing/2014/main" id="{A10B27C3-75B3-080E-3377-320DB2D2DC60}"/>
                </a:ext>
              </a:extLst>
            </p:cNvPr>
            <p:cNvSpPr/>
            <p:nvPr/>
          </p:nvSpPr>
          <p:spPr bwMode="auto">
            <a:xfrm>
              <a:off x="7863251" y="480837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9" name="Isosceles Triangle 318">
              <a:extLst>
                <a:ext uri="{FF2B5EF4-FFF2-40B4-BE49-F238E27FC236}">
                  <a16:creationId xmlns:a16="http://schemas.microsoft.com/office/drawing/2014/main" id="{EFF7A7A9-A844-3E6F-6CD2-636AFFC02ABC}"/>
                </a:ext>
              </a:extLst>
            </p:cNvPr>
            <p:cNvSpPr/>
            <p:nvPr/>
          </p:nvSpPr>
          <p:spPr bwMode="auto">
            <a:xfrm>
              <a:off x="7991328" y="493260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0" name="Isosceles Triangle 319">
              <a:extLst>
                <a:ext uri="{FF2B5EF4-FFF2-40B4-BE49-F238E27FC236}">
                  <a16:creationId xmlns:a16="http://schemas.microsoft.com/office/drawing/2014/main" id="{B3ECC589-74A0-4D98-4CB9-2D31D0807199}"/>
                </a:ext>
              </a:extLst>
            </p:cNvPr>
            <p:cNvSpPr/>
            <p:nvPr/>
          </p:nvSpPr>
          <p:spPr bwMode="auto">
            <a:xfrm>
              <a:off x="7889889" y="504112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1" name="Isosceles Triangle 320">
              <a:extLst>
                <a:ext uri="{FF2B5EF4-FFF2-40B4-BE49-F238E27FC236}">
                  <a16:creationId xmlns:a16="http://schemas.microsoft.com/office/drawing/2014/main" id="{9F2F7D3B-17A8-3148-0950-F47346ED5EEB}"/>
                </a:ext>
              </a:extLst>
            </p:cNvPr>
            <p:cNvSpPr/>
            <p:nvPr/>
          </p:nvSpPr>
          <p:spPr bwMode="auto">
            <a:xfrm>
              <a:off x="8292092" y="504211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2" name="Isosceles Triangle 321">
              <a:extLst>
                <a:ext uri="{FF2B5EF4-FFF2-40B4-BE49-F238E27FC236}">
                  <a16:creationId xmlns:a16="http://schemas.microsoft.com/office/drawing/2014/main" id="{61528B76-E450-42F5-19FB-690A3B539E06}"/>
                </a:ext>
              </a:extLst>
            </p:cNvPr>
            <p:cNvSpPr/>
            <p:nvPr/>
          </p:nvSpPr>
          <p:spPr bwMode="auto">
            <a:xfrm>
              <a:off x="8289789" y="483832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3" name="Isosceles Triangle 322">
              <a:extLst>
                <a:ext uri="{FF2B5EF4-FFF2-40B4-BE49-F238E27FC236}">
                  <a16:creationId xmlns:a16="http://schemas.microsoft.com/office/drawing/2014/main" id="{40552F66-0BE0-252C-BE3D-1C4ABFB2C848}"/>
                </a:ext>
              </a:extLst>
            </p:cNvPr>
            <p:cNvSpPr/>
            <p:nvPr/>
          </p:nvSpPr>
          <p:spPr bwMode="auto">
            <a:xfrm>
              <a:off x="8351674" y="482052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4" name="Isosceles Triangle 323">
              <a:extLst>
                <a:ext uri="{FF2B5EF4-FFF2-40B4-BE49-F238E27FC236}">
                  <a16:creationId xmlns:a16="http://schemas.microsoft.com/office/drawing/2014/main" id="{9D0E7669-B5C8-694B-7F33-F28FAC76924B}"/>
                </a:ext>
              </a:extLst>
            </p:cNvPr>
            <p:cNvSpPr/>
            <p:nvPr/>
          </p:nvSpPr>
          <p:spPr bwMode="auto">
            <a:xfrm>
              <a:off x="7917135" y="478708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5" name="Isosceles Triangle 324">
              <a:extLst>
                <a:ext uri="{FF2B5EF4-FFF2-40B4-BE49-F238E27FC236}">
                  <a16:creationId xmlns:a16="http://schemas.microsoft.com/office/drawing/2014/main" id="{217D955F-8C5D-5048-209E-1C9DE4D0E131}"/>
                </a:ext>
              </a:extLst>
            </p:cNvPr>
            <p:cNvSpPr/>
            <p:nvPr/>
          </p:nvSpPr>
          <p:spPr bwMode="auto">
            <a:xfrm>
              <a:off x="8349285" y="519085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6" name="Isosceles Triangle 325">
              <a:extLst>
                <a:ext uri="{FF2B5EF4-FFF2-40B4-BE49-F238E27FC236}">
                  <a16:creationId xmlns:a16="http://schemas.microsoft.com/office/drawing/2014/main" id="{8692BFDD-7278-C19C-9CEC-FD2C4C263709}"/>
                </a:ext>
              </a:extLst>
            </p:cNvPr>
            <p:cNvSpPr/>
            <p:nvPr/>
          </p:nvSpPr>
          <p:spPr bwMode="auto">
            <a:xfrm>
              <a:off x="7862192" y="470521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7" name="Isosceles Triangle 326">
              <a:extLst>
                <a:ext uri="{FF2B5EF4-FFF2-40B4-BE49-F238E27FC236}">
                  <a16:creationId xmlns:a16="http://schemas.microsoft.com/office/drawing/2014/main" id="{7B5E1CE9-787A-14F4-09E0-3959B7B1D273}"/>
                </a:ext>
              </a:extLst>
            </p:cNvPr>
            <p:cNvSpPr/>
            <p:nvPr/>
          </p:nvSpPr>
          <p:spPr bwMode="auto">
            <a:xfrm>
              <a:off x="7940253" y="495163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8" name="Isosceles Triangle 327">
              <a:extLst>
                <a:ext uri="{FF2B5EF4-FFF2-40B4-BE49-F238E27FC236}">
                  <a16:creationId xmlns:a16="http://schemas.microsoft.com/office/drawing/2014/main" id="{84911AA1-23B7-654A-1710-615D465902BC}"/>
                </a:ext>
              </a:extLst>
            </p:cNvPr>
            <p:cNvSpPr/>
            <p:nvPr/>
          </p:nvSpPr>
          <p:spPr bwMode="auto">
            <a:xfrm>
              <a:off x="8224367" y="556055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29" name="Isosceles Triangle 328">
              <a:extLst>
                <a:ext uri="{FF2B5EF4-FFF2-40B4-BE49-F238E27FC236}">
                  <a16:creationId xmlns:a16="http://schemas.microsoft.com/office/drawing/2014/main" id="{F91B7B55-54B5-DED9-DBDA-F21787A9383B}"/>
                </a:ext>
              </a:extLst>
            </p:cNvPr>
            <p:cNvSpPr/>
            <p:nvPr/>
          </p:nvSpPr>
          <p:spPr bwMode="auto">
            <a:xfrm>
              <a:off x="8241113" y="517307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0" name="Isosceles Triangle 329">
              <a:extLst>
                <a:ext uri="{FF2B5EF4-FFF2-40B4-BE49-F238E27FC236}">
                  <a16:creationId xmlns:a16="http://schemas.microsoft.com/office/drawing/2014/main" id="{1AE3EF08-8E5A-2A92-F292-72A84EE91462}"/>
                </a:ext>
              </a:extLst>
            </p:cNvPr>
            <p:cNvSpPr/>
            <p:nvPr/>
          </p:nvSpPr>
          <p:spPr bwMode="auto">
            <a:xfrm>
              <a:off x="8003530" y="497330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1" name="Isosceles Triangle 330">
              <a:extLst>
                <a:ext uri="{FF2B5EF4-FFF2-40B4-BE49-F238E27FC236}">
                  <a16:creationId xmlns:a16="http://schemas.microsoft.com/office/drawing/2014/main" id="{449A6895-4052-6894-0635-6897506185BB}"/>
                </a:ext>
              </a:extLst>
            </p:cNvPr>
            <p:cNvSpPr/>
            <p:nvPr/>
          </p:nvSpPr>
          <p:spPr bwMode="auto">
            <a:xfrm>
              <a:off x="8339561" y="505478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2" name="Isosceles Triangle 331">
              <a:extLst>
                <a:ext uri="{FF2B5EF4-FFF2-40B4-BE49-F238E27FC236}">
                  <a16:creationId xmlns:a16="http://schemas.microsoft.com/office/drawing/2014/main" id="{3AB18563-AF62-63F0-7ABC-55B9A45E532D}"/>
                </a:ext>
              </a:extLst>
            </p:cNvPr>
            <p:cNvSpPr/>
            <p:nvPr/>
          </p:nvSpPr>
          <p:spPr bwMode="auto">
            <a:xfrm>
              <a:off x="8225342" y="54041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3" name="Isosceles Triangle 332">
              <a:extLst>
                <a:ext uri="{FF2B5EF4-FFF2-40B4-BE49-F238E27FC236}">
                  <a16:creationId xmlns:a16="http://schemas.microsoft.com/office/drawing/2014/main" id="{BA65D477-8767-9C63-23E1-2E3999F83E36}"/>
                </a:ext>
              </a:extLst>
            </p:cNvPr>
            <p:cNvSpPr/>
            <p:nvPr/>
          </p:nvSpPr>
          <p:spPr bwMode="auto">
            <a:xfrm>
              <a:off x="7964080" y="479216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4" name="Isosceles Triangle 333">
              <a:extLst>
                <a:ext uri="{FF2B5EF4-FFF2-40B4-BE49-F238E27FC236}">
                  <a16:creationId xmlns:a16="http://schemas.microsoft.com/office/drawing/2014/main" id="{257C162C-BDD1-3296-9A00-F0B7412B69F9}"/>
                </a:ext>
              </a:extLst>
            </p:cNvPr>
            <p:cNvSpPr/>
            <p:nvPr/>
          </p:nvSpPr>
          <p:spPr bwMode="auto">
            <a:xfrm>
              <a:off x="8331755" y="508227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5" name="Isosceles Triangle 334">
              <a:extLst>
                <a:ext uri="{FF2B5EF4-FFF2-40B4-BE49-F238E27FC236}">
                  <a16:creationId xmlns:a16="http://schemas.microsoft.com/office/drawing/2014/main" id="{F6C656EA-7012-5B94-C0B7-10D367E59C46}"/>
                </a:ext>
              </a:extLst>
            </p:cNvPr>
            <p:cNvSpPr/>
            <p:nvPr/>
          </p:nvSpPr>
          <p:spPr bwMode="auto">
            <a:xfrm>
              <a:off x="8274197" y="530915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6" name="Isosceles Triangle 335">
              <a:extLst>
                <a:ext uri="{FF2B5EF4-FFF2-40B4-BE49-F238E27FC236}">
                  <a16:creationId xmlns:a16="http://schemas.microsoft.com/office/drawing/2014/main" id="{0824EC2D-995A-06D7-9A2D-A1AAB7E92DE3}"/>
                </a:ext>
              </a:extLst>
            </p:cNvPr>
            <p:cNvSpPr/>
            <p:nvPr/>
          </p:nvSpPr>
          <p:spPr bwMode="auto">
            <a:xfrm>
              <a:off x="8347109" y="489159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7" name="Isosceles Triangle 336">
              <a:extLst>
                <a:ext uri="{FF2B5EF4-FFF2-40B4-BE49-F238E27FC236}">
                  <a16:creationId xmlns:a16="http://schemas.microsoft.com/office/drawing/2014/main" id="{B15DCB50-ADBD-8195-AC1F-8675B240EB18}"/>
                </a:ext>
              </a:extLst>
            </p:cNvPr>
            <p:cNvSpPr/>
            <p:nvPr/>
          </p:nvSpPr>
          <p:spPr bwMode="auto">
            <a:xfrm>
              <a:off x="8246546" y="500814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8" name="Isosceles Triangle 337">
              <a:extLst>
                <a:ext uri="{FF2B5EF4-FFF2-40B4-BE49-F238E27FC236}">
                  <a16:creationId xmlns:a16="http://schemas.microsoft.com/office/drawing/2014/main" id="{5A470D7F-C400-4902-91EA-00322BB75AC4}"/>
                </a:ext>
              </a:extLst>
            </p:cNvPr>
            <p:cNvSpPr/>
            <p:nvPr/>
          </p:nvSpPr>
          <p:spPr bwMode="auto">
            <a:xfrm>
              <a:off x="7874561" y="486863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39" name="Isosceles Triangle 338">
              <a:extLst>
                <a:ext uri="{FF2B5EF4-FFF2-40B4-BE49-F238E27FC236}">
                  <a16:creationId xmlns:a16="http://schemas.microsoft.com/office/drawing/2014/main" id="{9BF88BD5-39D9-97B6-59C5-CE73D872638B}"/>
                </a:ext>
              </a:extLst>
            </p:cNvPr>
            <p:cNvSpPr/>
            <p:nvPr/>
          </p:nvSpPr>
          <p:spPr bwMode="auto">
            <a:xfrm>
              <a:off x="8257760" y="497658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0" name="Isosceles Triangle 339">
              <a:extLst>
                <a:ext uri="{FF2B5EF4-FFF2-40B4-BE49-F238E27FC236}">
                  <a16:creationId xmlns:a16="http://schemas.microsoft.com/office/drawing/2014/main" id="{72BB8D56-523B-3A5C-8D45-84BFC46D2B71}"/>
                </a:ext>
              </a:extLst>
            </p:cNvPr>
            <p:cNvSpPr/>
            <p:nvPr/>
          </p:nvSpPr>
          <p:spPr bwMode="auto">
            <a:xfrm>
              <a:off x="8273695" y="465603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1" name="Isosceles Triangle 340">
              <a:extLst>
                <a:ext uri="{FF2B5EF4-FFF2-40B4-BE49-F238E27FC236}">
                  <a16:creationId xmlns:a16="http://schemas.microsoft.com/office/drawing/2014/main" id="{A9E40DD1-632C-22C2-76DD-D02590D0C53B}"/>
                </a:ext>
              </a:extLst>
            </p:cNvPr>
            <p:cNvSpPr/>
            <p:nvPr/>
          </p:nvSpPr>
          <p:spPr bwMode="auto">
            <a:xfrm>
              <a:off x="8605228" y="479535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2" name="Isosceles Triangle 341">
              <a:extLst>
                <a:ext uri="{FF2B5EF4-FFF2-40B4-BE49-F238E27FC236}">
                  <a16:creationId xmlns:a16="http://schemas.microsoft.com/office/drawing/2014/main" id="{8764F950-E7D4-447A-9C55-8AC8D87A4820}"/>
                </a:ext>
              </a:extLst>
            </p:cNvPr>
            <p:cNvSpPr/>
            <p:nvPr/>
          </p:nvSpPr>
          <p:spPr bwMode="auto">
            <a:xfrm>
              <a:off x="8233169" y="482014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3" name="Isosceles Triangle 342">
              <a:extLst>
                <a:ext uri="{FF2B5EF4-FFF2-40B4-BE49-F238E27FC236}">
                  <a16:creationId xmlns:a16="http://schemas.microsoft.com/office/drawing/2014/main" id="{06675C8B-7A2B-B7CA-C3A2-81370E3FD319}"/>
                </a:ext>
              </a:extLst>
            </p:cNvPr>
            <p:cNvSpPr/>
            <p:nvPr/>
          </p:nvSpPr>
          <p:spPr bwMode="auto">
            <a:xfrm>
              <a:off x="8981418" y="507453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4" name="Isosceles Triangle 343">
              <a:extLst>
                <a:ext uri="{FF2B5EF4-FFF2-40B4-BE49-F238E27FC236}">
                  <a16:creationId xmlns:a16="http://schemas.microsoft.com/office/drawing/2014/main" id="{C88ACDB7-B31B-6F82-C834-9AEF9BEB1D08}"/>
                </a:ext>
              </a:extLst>
            </p:cNvPr>
            <p:cNvSpPr/>
            <p:nvPr/>
          </p:nvSpPr>
          <p:spPr bwMode="auto">
            <a:xfrm>
              <a:off x="8659446" y="496028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5" name="Isosceles Triangle 344">
              <a:extLst>
                <a:ext uri="{FF2B5EF4-FFF2-40B4-BE49-F238E27FC236}">
                  <a16:creationId xmlns:a16="http://schemas.microsoft.com/office/drawing/2014/main" id="{C5F77F91-C920-F98B-2216-B7086F583DA4}"/>
                </a:ext>
              </a:extLst>
            </p:cNvPr>
            <p:cNvSpPr/>
            <p:nvPr/>
          </p:nvSpPr>
          <p:spPr bwMode="auto">
            <a:xfrm>
              <a:off x="8670744" y="502589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6" name="Isosceles Triangle 345">
              <a:extLst>
                <a:ext uri="{FF2B5EF4-FFF2-40B4-BE49-F238E27FC236}">
                  <a16:creationId xmlns:a16="http://schemas.microsoft.com/office/drawing/2014/main" id="{07E6F4FD-5C1E-B8F2-60F4-BD9EB016CD66}"/>
                </a:ext>
              </a:extLst>
            </p:cNvPr>
            <p:cNvSpPr/>
            <p:nvPr/>
          </p:nvSpPr>
          <p:spPr bwMode="auto">
            <a:xfrm>
              <a:off x="8680607" y="540162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7" name="Isosceles Triangle 346">
              <a:extLst>
                <a:ext uri="{FF2B5EF4-FFF2-40B4-BE49-F238E27FC236}">
                  <a16:creationId xmlns:a16="http://schemas.microsoft.com/office/drawing/2014/main" id="{6A513881-3FAD-8315-ED78-A6693F736C07}"/>
                </a:ext>
              </a:extLst>
            </p:cNvPr>
            <p:cNvSpPr/>
            <p:nvPr/>
          </p:nvSpPr>
          <p:spPr bwMode="auto">
            <a:xfrm>
              <a:off x="8616130" y="512697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8" name="Isosceles Triangle 347">
              <a:extLst>
                <a:ext uri="{FF2B5EF4-FFF2-40B4-BE49-F238E27FC236}">
                  <a16:creationId xmlns:a16="http://schemas.microsoft.com/office/drawing/2014/main" id="{C531BAA1-1768-564D-0805-835E36AAE958}"/>
                </a:ext>
              </a:extLst>
            </p:cNvPr>
            <p:cNvSpPr/>
            <p:nvPr/>
          </p:nvSpPr>
          <p:spPr bwMode="auto">
            <a:xfrm>
              <a:off x="9079895" y="513598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49" name="Isosceles Triangle 348">
              <a:extLst>
                <a:ext uri="{FF2B5EF4-FFF2-40B4-BE49-F238E27FC236}">
                  <a16:creationId xmlns:a16="http://schemas.microsoft.com/office/drawing/2014/main" id="{657BEC38-9537-767F-D668-B2372D571663}"/>
                </a:ext>
              </a:extLst>
            </p:cNvPr>
            <p:cNvSpPr/>
            <p:nvPr/>
          </p:nvSpPr>
          <p:spPr bwMode="auto">
            <a:xfrm>
              <a:off x="9029923" y="540197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0" name="Isosceles Triangle 349">
              <a:extLst>
                <a:ext uri="{FF2B5EF4-FFF2-40B4-BE49-F238E27FC236}">
                  <a16:creationId xmlns:a16="http://schemas.microsoft.com/office/drawing/2014/main" id="{FBCE3AB9-73BD-0A9D-2B52-60E28F8E43AA}"/>
                </a:ext>
              </a:extLst>
            </p:cNvPr>
            <p:cNvSpPr/>
            <p:nvPr/>
          </p:nvSpPr>
          <p:spPr bwMode="auto">
            <a:xfrm>
              <a:off x="9094568" y="489109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1" name="Isosceles Triangle 350">
              <a:extLst>
                <a:ext uri="{FF2B5EF4-FFF2-40B4-BE49-F238E27FC236}">
                  <a16:creationId xmlns:a16="http://schemas.microsoft.com/office/drawing/2014/main" id="{44ADD35F-48B1-652B-DB91-58985945E159}"/>
                </a:ext>
              </a:extLst>
            </p:cNvPr>
            <p:cNvSpPr/>
            <p:nvPr/>
          </p:nvSpPr>
          <p:spPr bwMode="auto">
            <a:xfrm>
              <a:off x="8645604" y="465152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2" name="Isosceles Triangle 351">
              <a:extLst>
                <a:ext uri="{FF2B5EF4-FFF2-40B4-BE49-F238E27FC236}">
                  <a16:creationId xmlns:a16="http://schemas.microsoft.com/office/drawing/2014/main" id="{004BDBA2-AF8B-DCF1-DDE6-34340EBD9224}"/>
                </a:ext>
              </a:extLst>
            </p:cNvPr>
            <p:cNvSpPr/>
            <p:nvPr/>
          </p:nvSpPr>
          <p:spPr bwMode="auto">
            <a:xfrm>
              <a:off x="9060184" y="508288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3" name="Isosceles Triangle 352">
              <a:extLst>
                <a:ext uri="{FF2B5EF4-FFF2-40B4-BE49-F238E27FC236}">
                  <a16:creationId xmlns:a16="http://schemas.microsoft.com/office/drawing/2014/main" id="{561D3DB8-F0D3-DA6A-8290-EE0A34F7C088}"/>
                </a:ext>
              </a:extLst>
            </p:cNvPr>
            <p:cNvSpPr/>
            <p:nvPr/>
          </p:nvSpPr>
          <p:spPr bwMode="auto">
            <a:xfrm>
              <a:off x="8983961" y="555329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4" name="Isosceles Triangle 353">
              <a:extLst>
                <a:ext uri="{FF2B5EF4-FFF2-40B4-BE49-F238E27FC236}">
                  <a16:creationId xmlns:a16="http://schemas.microsoft.com/office/drawing/2014/main" id="{ADDE89F3-D985-77C2-B531-BB3127BBB28B}"/>
                </a:ext>
              </a:extLst>
            </p:cNvPr>
            <p:cNvSpPr/>
            <p:nvPr/>
          </p:nvSpPr>
          <p:spPr bwMode="auto">
            <a:xfrm>
              <a:off x="9037578" y="501695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5" name="Isosceles Triangle 354">
              <a:extLst>
                <a:ext uri="{FF2B5EF4-FFF2-40B4-BE49-F238E27FC236}">
                  <a16:creationId xmlns:a16="http://schemas.microsoft.com/office/drawing/2014/main" id="{A2B58EBF-E8FD-8056-0BDA-5A487FEE1136}"/>
                </a:ext>
              </a:extLst>
            </p:cNvPr>
            <p:cNvSpPr/>
            <p:nvPr/>
          </p:nvSpPr>
          <p:spPr bwMode="auto">
            <a:xfrm>
              <a:off x="9029685" y="495267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6" name="Isosceles Triangle 355">
              <a:extLst>
                <a:ext uri="{FF2B5EF4-FFF2-40B4-BE49-F238E27FC236}">
                  <a16:creationId xmlns:a16="http://schemas.microsoft.com/office/drawing/2014/main" id="{ED38BE7F-45AB-A570-FADD-4EA44D47E590}"/>
                </a:ext>
              </a:extLst>
            </p:cNvPr>
            <p:cNvSpPr/>
            <p:nvPr/>
          </p:nvSpPr>
          <p:spPr bwMode="auto">
            <a:xfrm>
              <a:off x="8596464" y="555012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7" name="Isosceles Triangle 356">
              <a:extLst>
                <a:ext uri="{FF2B5EF4-FFF2-40B4-BE49-F238E27FC236}">
                  <a16:creationId xmlns:a16="http://schemas.microsoft.com/office/drawing/2014/main" id="{31D661A1-A81B-2C08-BDDF-48A609D303DF}"/>
                </a:ext>
              </a:extLst>
            </p:cNvPr>
            <p:cNvSpPr/>
            <p:nvPr/>
          </p:nvSpPr>
          <p:spPr bwMode="auto">
            <a:xfrm>
              <a:off x="9025538" y="491318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8" name="Isosceles Triangle 357">
              <a:extLst>
                <a:ext uri="{FF2B5EF4-FFF2-40B4-BE49-F238E27FC236}">
                  <a16:creationId xmlns:a16="http://schemas.microsoft.com/office/drawing/2014/main" id="{B098EB4C-AE73-9C26-1407-EB7510E5D5E4}"/>
                </a:ext>
              </a:extLst>
            </p:cNvPr>
            <p:cNvSpPr/>
            <p:nvPr/>
          </p:nvSpPr>
          <p:spPr bwMode="auto">
            <a:xfrm>
              <a:off x="9070489" y="475921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59" name="Isosceles Triangle 358">
              <a:extLst>
                <a:ext uri="{FF2B5EF4-FFF2-40B4-BE49-F238E27FC236}">
                  <a16:creationId xmlns:a16="http://schemas.microsoft.com/office/drawing/2014/main" id="{2ADB0449-F24E-EF5D-6ED5-234E4DC89AD1}"/>
                </a:ext>
              </a:extLst>
            </p:cNvPr>
            <p:cNvSpPr/>
            <p:nvPr/>
          </p:nvSpPr>
          <p:spPr bwMode="auto">
            <a:xfrm>
              <a:off x="9774121" y="480753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0" name="Isosceles Triangle 359">
              <a:extLst>
                <a:ext uri="{FF2B5EF4-FFF2-40B4-BE49-F238E27FC236}">
                  <a16:creationId xmlns:a16="http://schemas.microsoft.com/office/drawing/2014/main" id="{B413862B-CE6E-0A5A-DA24-A9488FC7692C}"/>
                </a:ext>
              </a:extLst>
            </p:cNvPr>
            <p:cNvSpPr/>
            <p:nvPr/>
          </p:nvSpPr>
          <p:spPr bwMode="auto">
            <a:xfrm>
              <a:off x="9164091" y="524978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1" name="Isosceles Triangle 360">
              <a:extLst>
                <a:ext uri="{FF2B5EF4-FFF2-40B4-BE49-F238E27FC236}">
                  <a16:creationId xmlns:a16="http://schemas.microsoft.com/office/drawing/2014/main" id="{9633AEFF-C087-555E-B7B2-DA8AB4383747}"/>
                </a:ext>
              </a:extLst>
            </p:cNvPr>
            <p:cNvSpPr/>
            <p:nvPr/>
          </p:nvSpPr>
          <p:spPr bwMode="auto">
            <a:xfrm>
              <a:off x="9051722" y="521651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2" name="Isosceles Triangle 361">
              <a:extLst>
                <a:ext uri="{FF2B5EF4-FFF2-40B4-BE49-F238E27FC236}">
                  <a16:creationId xmlns:a16="http://schemas.microsoft.com/office/drawing/2014/main" id="{10B527BD-F3AD-0990-AC3B-EE62AB8F6E59}"/>
                </a:ext>
              </a:extLst>
            </p:cNvPr>
            <p:cNvSpPr/>
            <p:nvPr/>
          </p:nvSpPr>
          <p:spPr bwMode="auto">
            <a:xfrm>
              <a:off x="9031138" y="476003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3" name="Isosceles Triangle 362">
              <a:extLst>
                <a:ext uri="{FF2B5EF4-FFF2-40B4-BE49-F238E27FC236}">
                  <a16:creationId xmlns:a16="http://schemas.microsoft.com/office/drawing/2014/main" id="{990F1BF4-95E3-D829-8EFF-4A04E32E2C99}"/>
                </a:ext>
              </a:extLst>
            </p:cNvPr>
            <p:cNvSpPr/>
            <p:nvPr/>
          </p:nvSpPr>
          <p:spPr bwMode="auto">
            <a:xfrm>
              <a:off x="10499740" y="554604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4" name="Isosceles Triangle 363">
              <a:extLst>
                <a:ext uri="{FF2B5EF4-FFF2-40B4-BE49-F238E27FC236}">
                  <a16:creationId xmlns:a16="http://schemas.microsoft.com/office/drawing/2014/main" id="{EBF9C45E-CF8D-11C2-A74C-6FF1ED71B369}"/>
                </a:ext>
              </a:extLst>
            </p:cNvPr>
            <p:cNvSpPr/>
            <p:nvPr/>
          </p:nvSpPr>
          <p:spPr bwMode="auto">
            <a:xfrm>
              <a:off x="9428680" y="555163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5" name="Isosceles Triangle 364">
              <a:extLst>
                <a:ext uri="{FF2B5EF4-FFF2-40B4-BE49-F238E27FC236}">
                  <a16:creationId xmlns:a16="http://schemas.microsoft.com/office/drawing/2014/main" id="{B950BADF-57A3-4433-A6F9-278EC77DD7CA}"/>
                </a:ext>
              </a:extLst>
            </p:cNvPr>
            <p:cNvSpPr/>
            <p:nvPr/>
          </p:nvSpPr>
          <p:spPr bwMode="auto">
            <a:xfrm>
              <a:off x="8274834" y="477663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6" name="Isosceles Triangle 365">
              <a:extLst>
                <a:ext uri="{FF2B5EF4-FFF2-40B4-BE49-F238E27FC236}">
                  <a16:creationId xmlns:a16="http://schemas.microsoft.com/office/drawing/2014/main" id="{CFC9756B-FFFA-4725-81DC-BC6499225546}"/>
                </a:ext>
              </a:extLst>
            </p:cNvPr>
            <p:cNvSpPr/>
            <p:nvPr/>
          </p:nvSpPr>
          <p:spPr bwMode="auto">
            <a:xfrm>
              <a:off x="7920690" y="484590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7" name="Isosceles Triangle 366">
              <a:extLst>
                <a:ext uri="{FF2B5EF4-FFF2-40B4-BE49-F238E27FC236}">
                  <a16:creationId xmlns:a16="http://schemas.microsoft.com/office/drawing/2014/main" id="{7337ABF4-BCCA-FD69-5D5F-5644C05BA253}"/>
                </a:ext>
              </a:extLst>
            </p:cNvPr>
            <p:cNvSpPr/>
            <p:nvPr/>
          </p:nvSpPr>
          <p:spPr bwMode="auto">
            <a:xfrm>
              <a:off x="10195586" y="487254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8" name="Isosceles Triangle 367">
              <a:extLst>
                <a:ext uri="{FF2B5EF4-FFF2-40B4-BE49-F238E27FC236}">
                  <a16:creationId xmlns:a16="http://schemas.microsoft.com/office/drawing/2014/main" id="{C61DDE21-0ABE-553F-5A54-06025D774047}"/>
                </a:ext>
              </a:extLst>
            </p:cNvPr>
            <p:cNvSpPr/>
            <p:nvPr/>
          </p:nvSpPr>
          <p:spPr bwMode="auto">
            <a:xfrm>
              <a:off x="9463105" y="482574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69" name="Isosceles Triangle 368">
              <a:extLst>
                <a:ext uri="{FF2B5EF4-FFF2-40B4-BE49-F238E27FC236}">
                  <a16:creationId xmlns:a16="http://schemas.microsoft.com/office/drawing/2014/main" id="{A39B5977-D31F-A214-DCC5-420BC1ADB9EF}"/>
                </a:ext>
              </a:extLst>
            </p:cNvPr>
            <p:cNvSpPr/>
            <p:nvPr/>
          </p:nvSpPr>
          <p:spPr bwMode="auto">
            <a:xfrm>
              <a:off x="9142119" y="508570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0" name="Isosceles Triangle 369">
              <a:extLst>
                <a:ext uri="{FF2B5EF4-FFF2-40B4-BE49-F238E27FC236}">
                  <a16:creationId xmlns:a16="http://schemas.microsoft.com/office/drawing/2014/main" id="{8292EB39-412E-FDCF-C839-16BD16B7DD5B}"/>
                </a:ext>
              </a:extLst>
            </p:cNvPr>
            <p:cNvSpPr/>
            <p:nvPr/>
          </p:nvSpPr>
          <p:spPr bwMode="auto">
            <a:xfrm>
              <a:off x="10576496" y="47849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1" name="Isosceles Triangle 370">
              <a:extLst>
                <a:ext uri="{FF2B5EF4-FFF2-40B4-BE49-F238E27FC236}">
                  <a16:creationId xmlns:a16="http://schemas.microsoft.com/office/drawing/2014/main" id="{B2A073C0-EC4C-6A12-71DE-320B0BDDAAC6}"/>
                </a:ext>
              </a:extLst>
            </p:cNvPr>
            <p:cNvSpPr/>
            <p:nvPr/>
          </p:nvSpPr>
          <p:spPr bwMode="auto">
            <a:xfrm>
              <a:off x="9366170" y="509999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2" name="Isosceles Triangle 371">
              <a:extLst>
                <a:ext uri="{FF2B5EF4-FFF2-40B4-BE49-F238E27FC236}">
                  <a16:creationId xmlns:a16="http://schemas.microsoft.com/office/drawing/2014/main" id="{8080C6CB-0822-C2A1-0102-77BDFCB31D3B}"/>
                </a:ext>
              </a:extLst>
            </p:cNvPr>
            <p:cNvSpPr/>
            <p:nvPr/>
          </p:nvSpPr>
          <p:spPr bwMode="auto">
            <a:xfrm>
              <a:off x="9398708" y="488544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3" name="Isosceles Triangle 372">
              <a:extLst>
                <a:ext uri="{FF2B5EF4-FFF2-40B4-BE49-F238E27FC236}">
                  <a16:creationId xmlns:a16="http://schemas.microsoft.com/office/drawing/2014/main" id="{7CE56503-2D4E-FE43-776B-75EB0247DF6F}"/>
                </a:ext>
              </a:extLst>
            </p:cNvPr>
            <p:cNvSpPr/>
            <p:nvPr/>
          </p:nvSpPr>
          <p:spPr bwMode="auto">
            <a:xfrm>
              <a:off x="10207143" y="483738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4" name="Isosceles Triangle 373">
              <a:extLst>
                <a:ext uri="{FF2B5EF4-FFF2-40B4-BE49-F238E27FC236}">
                  <a16:creationId xmlns:a16="http://schemas.microsoft.com/office/drawing/2014/main" id="{80CF0555-D730-BB13-3C64-3C9A69CD097D}"/>
                </a:ext>
              </a:extLst>
            </p:cNvPr>
            <p:cNvSpPr/>
            <p:nvPr/>
          </p:nvSpPr>
          <p:spPr bwMode="auto">
            <a:xfrm>
              <a:off x="8666657" y="50630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5" name="Isosceles Triangle 374">
              <a:extLst>
                <a:ext uri="{FF2B5EF4-FFF2-40B4-BE49-F238E27FC236}">
                  <a16:creationId xmlns:a16="http://schemas.microsoft.com/office/drawing/2014/main" id="{B24D79FB-D2F9-D2AD-980B-C54EF5FCEC4D}"/>
                </a:ext>
              </a:extLst>
            </p:cNvPr>
            <p:cNvSpPr/>
            <p:nvPr/>
          </p:nvSpPr>
          <p:spPr bwMode="auto">
            <a:xfrm>
              <a:off x="9469982" y="478528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6" name="Isosceles Triangle 375">
              <a:extLst>
                <a:ext uri="{FF2B5EF4-FFF2-40B4-BE49-F238E27FC236}">
                  <a16:creationId xmlns:a16="http://schemas.microsoft.com/office/drawing/2014/main" id="{7C944131-0249-310B-DE5A-790C2B66B5F0}"/>
                </a:ext>
              </a:extLst>
            </p:cNvPr>
            <p:cNvSpPr/>
            <p:nvPr/>
          </p:nvSpPr>
          <p:spPr bwMode="auto">
            <a:xfrm>
              <a:off x="9450844" y="495514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7" name="Isosceles Triangle 376">
              <a:extLst>
                <a:ext uri="{FF2B5EF4-FFF2-40B4-BE49-F238E27FC236}">
                  <a16:creationId xmlns:a16="http://schemas.microsoft.com/office/drawing/2014/main" id="{33ADB568-B3C2-A6FC-E96F-F29AC5824BF9}"/>
                </a:ext>
              </a:extLst>
            </p:cNvPr>
            <p:cNvSpPr/>
            <p:nvPr/>
          </p:nvSpPr>
          <p:spPr bwMode="auto">
            <a:xfrm>
              <a:off x="8609257" y="5108545"/>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8" name="Isosceles Triangle 377">
              <a:extLst>
                <a:ext uri="{FF2B5EF4-FFF2-40B4-BE49-F238E27FC236}">
                  <a16:creationId xmlns:a16="http://schemas.microsoft.com/office/drawing/2014/main" id="{1E57D3DB-4AAA-9547-4F19-C3C6BB67F0E6}"/>
                </a:ext>
              </a:extLst>
            </p:cNvPr>
            <p:cNvSpPr/>
            <p:nvPr/>
          </p:nvSpPr>
          <p:spPr bwMode="auto">
            <a:xfrm>
              <a:off x="8675372" y="508305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79" name="Isosceles Triangle 378">
              <a:extLst>
                <a:ext uri="{FF2B5EF4-FFF2-40B4-BE49-F238E27FC236}">
                  <a16:creationId xmlns:a16="http://schemas.microsoft.com/office/drawing/2014/main" id="{763CC617-E695-217C-6102-84F8157334ED}"/>
                </a:ext>
              </a:extLst>
            </p:cNvPr>
            <p:cNvSpPr/>
            <p:nvPr/>
          </p:nvSpPr>
          <p:spPr bwMode="auto">
            <a:xfrm>
              <a:off x="8589506" y="506339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0" name="Isosceles Triangle 379">
              <a:extLst>
                <a:ext uri="{FF2B5EF4-FFF2-40B4-BE49-F238E27FC236}">
                  <a16:creationId xmlns:a16="http://schemas.microsoft.com/office/drawing/2014/main" id="{54EDB4D2-1DBA-74A0-1EFF-3D38CE27CE76}"/>
                </a:ext>
              </a:extLst>
            </p:cNvPr>
            <p:cNvSpPr/>
            <p:nvPr/>
          </p:nvSpPr>
          <p:spPr bwMode="auto">
            <a:xfrm>
              <a:off x="9462662" y="504165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1" name="Isosceles Triangle 380">
              <a:extLst>
                <a:ext uri="{FF2B5EF4-FFF2-40B4-BE49-F238E27FC236}">
                  <a16:creationId xmlns:a16="http://schemas.microsoft.com/office/drawing/2014/main" id="{6F85E129-530C-0215-F328-8B76AC40EF90}"/>
                </a:ext>
              </a:extLst>
            </p:cNvPr>
            <p:cNvSpPr/>
            <p:nvPr/>
          </p:nvSpPr>
          <p:spPr bwMode="auto">
            <a:xfrm>
              <a:off x="8671891" y="51730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2" name="Isosceles Triangle 381">
              <a:extLst>
                <a:ext uri="{FF2B5EF4-FFF2-40B4-BE49-F238E27FC236}">
                  <a16:creationId xmlns:a16="http://schemas.microsoft.com/office/drawing/2014/main" id="{8E54BDD3-3B17-F54A-31FD-F943EF1E22BF}"/>
                </a:ext>
              </a:extLst>
            </p:cNvPr>
            <p:cNvSpPr/>
            <p:nvPr/>
          </p:nvSpPr>
          <p:spPr bwMode="auto">
            <a:xfrm>
              <a:off x="9401438" y="5107561"/>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3" name="Isosceles Triangle 382">
              <a:extLst>
                <a:ext uri="{FF2B5EF4-FFF2-40B4-BE49-F238E27FC236}">
                  <a16:creationId xmlns:a16="http://schemas.microsoft.com/office/drawing/2014/main" id="{1978EBD0-94C8-250B-65E0-FC58A7298CFF}"/>
                </a:ext>
              </a:extLst>
            </p:cNvPr>
            <p:cNvSpPr/>
            <p:nvPr/>
          </p:nvSpPr>
          <p:spPr bwMode="auto">
            <a:xfrm>
              <a:off x="9400263" y="516344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4" name="Isosceles Triangle 383">
              <a:extLst>
                <a:ext uri="{FF2B5EF4-FFF2-40B4-BE49-F238E27FC236}">
                  <a16:creationId xmlns:a16="http://schemas.microsoft.com/office/drawing/2014/main" id="{EF01BC0C-B742-F209-8A29-25AC6811589A}"/>
                </a:ext>
              </a:extLst>
            </p:cNvPr>
            <p:cNvSpPr/>
            <p:nvPr/>
          </p:nvSpPr>
          <p:spPr bwMode="auto">
            <a:xfrm>
              <a:off x="9401437" y="519987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5" name="Isosceles Triangle 384">
              <a:extLst>
                <a:ext uri="{FF2B5EF4-FFF2-40B4-BE49-F238E27FC236}">
                  <a16:creationId xmlns:a16="http://schemas.microsoft.com/office/drawing/2014/main" id="{07DE4F1F-85AC-625D-6858-1A3637AC00D8}"/>
                </a:ext>
              </a:extLst>
            </p:cNvPr>
            <p:cNvSpPr/>
            <p:nvPr/>
          </p:nvSpPr>
          <p:spPr bwMode="auto">
            <a:xfrm>
              <a:off x="9752644" y="500094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6" name="Isosceles Triangle 385">
              <a:extLst>
                <a:ext uri="{FF2B5EF4-FFF2-40B4-BE49-F238E27FC236}">
                  <a16:creationId xmlns:a16="http://schemas.microsoft.com/office/drawing/2014/main" id="{0572DA9C-9AE1-8080-2B3D-C599480CC71D}"/>
                </a:ext>
              </a:extLst>
            </p:cNvPr>
            <p:cNvSpPr/>
            <p:nvPr/>
          </p:nvSpPr>
          <p:spPr bwMode="auto">
            <a:xfrm>
              <a:off x="9830424" y="496368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7" name="Isosceles Triangle 386">
              <a:extLst>
                <a:ext uri="{FF2B5EF4-FFF2-40B4-BE49-F238E27FC236}">
                  <a16:creationId xmlns:a16="http://schemas.microsoft.com/office/drawing/2014/main" id="{A0D2417C-79C5-DEF4-2FF0-9848154AE4AC}"/>
                </a:ext>
              </a:extLst>
            </p:cNvPr>
            <p:cNvSpPr/>
            <p:nvPr/>
          </p:nvSpPr>
          <p:spPr bwMode="auto">
            <a:xfrm>
              <a:off x="9536035" y="5186488"/>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8" name="Isosceles Triangle 387">
              <a:extLst>
                <a:ext uri="{FF2B5EF4-FFF2-40B4-BE49-F238E27FC236}">
                  <a16:creationId xmlns:a16="http://schemas.microsoft.com/office/drawing/2014/main" id="{D998C5DC-29E3-014A-8C85-8B0987E634CB}"/>
                </a:ext>
              </a:extLst>
            </p:cNvPr>
            <p:cNvSpPr/>
            <p:nvPr/>
          </p:nvSpPr>
          <p:spPr bwMode="auto">
            <a:xfrm>
              <a:off x="9727416" y="521305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89" name="Isosceles Triangle 388">
              <a:extLst>
                <a:ext uri="{FF2B5EF4-FFF2-40B4-BE49-F238E27FC236}">
                  <a16:creationId xmlns:a16="http://schemas.microsoft.com/office/drawing/2014/main" id="{33D99B3B-969F-7D0E-E3CB-FE1B720DE25E}"/>
                </a:ext>
              </a:extLst>
            </p:cNvPr>
            <p:cNvSpPr/>
            <p:nvPr/>
          </p:nvSpPr>
          <p:spPr bwMode="auto">
            <a:xfrm>
              <a:off x="9754060" y="514346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0" name="Isosceles Triangle 389">
              <a:extLst>
                <a:ext uri="{FF2B5EF4-FFF2-40B4-BE49-F238E27FC236}">
                  <a16:creationId xmlns:a16="http://schemas.microsoft.com/office/drawing/2014/main" id="{69BA2701-A3D7-1EB8-C44A-9CDC14346E05}"/>
                </a:ext>
              </a:extLst>
            </p:cNvPr>
            <p:cNvSpPr/>
            <p:nvPr/>
          </p:nvSpPr>
          <p:spPr bwMode="auto">
            <a:xfrm>
              <a:off x="9779408" y="512617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1" name="Isosceles Triangle 390">
              <a:extLst>
                <a:ext uri="{FF2B5EF4-FFF2-40B4-BE49-F238E27FC236}">
                  <a16:creationId xmlns:a16="http://schemas.microsoft.com/office/drawing/2014/main" id="{55B5E64B-1FCC-D95F-4F85-4D77EC8EAB23}"/>
                </a:ext>
              </a:extLst>
            </p:cNvPr>
            <p:cNvSpPr/>
            <p:nvPr/>
          </p:nvSpPr>
          <p:spPr bwMode="auto">
            <a:xfrm>
              <a:off x="10142372" y="494628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2" name="Isosceles Triangle 391">
              <a:extLst>
                <a:ext uri="{FF2B5EF4-FFF2-40B4-BE49-F238E27FC236}">
                  <a16:creationId xmlns:a16="http://schemas.microsoft.com/office/drawing/2014/main" id="{0269EEE7-885C-70B5-F4D4-0FBAA02D68EC}"/>
                </a:ext>
              </a:extLst>
            </p:cNvPr>
            <p:cNvSpPr/>
            <p:nvPr/>
          </p:nvSpPr>
          <p:spPr bwMode="auto">
            <a:xfrm>
              <a:off x="10156008" y="513253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3" name="Isosceles Triangle 392">
              <a:extLst>
                <a:ext uri="{FF2B5EF4-FFF2-40B4-BE49-F238E27FC236}">
                  <a16:creationId xmlns:a16="http://schemas.microsoft.com/office/drawing/2014/main" id="{EE31D790-EABD-4E3C-F8FB-521CAA5F2FA6}"/>
                </a:ext>
              </a:extLst>
            </p:cNvPr>
            <p:cNvSpPr/>
            <p:nvPr/>
          </p:nvSpPr>
          <p:spPr bwMode="auto">
            <a:xfrm>
              <a:off x="10157771" y="5165892"/>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4" name="Isosceles Triangle 393">
              <a:extLst>
                <a:ext uri="{FF2B5EF4-FFF2-40B4-BE49-F238E27FC236}">
                  <a16:creationId xmlns:a16="http://schemas.microsoft.com/office/drawing/2014/main" id="{0A31D2CD-3B3B-2565-6A43-32E6A7D32553}"/>
                </a:ext>
              </a:extLst>
            </p:cNvPr>
            <p:cNvSpPr/>
            <p:nvPr/>
          </p:nvSpPr>
          <p:spPr bwMode="auto">
            <a:xfrm>
              <a:off x="10150169" y="5317206"/>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5" name="Isosceles Triangle 394">
              <a:extLst>
                <a:ext uri="{FF2B5EF4-FFF2-40B4-BE49-F238E27FC236}">
                  <a16:creationId xmlns:a16="http://schemas.microsoft.com/office/drawing/2014/main" id="{380E6A0F-6A5A-AB4D-270D-D970F9ABD261}"/>
                </a:ext>
              </a:extLst>
            </p:cNvPr>
            <p:cNvSpPr/>
            <p:nvPr/>
          </p:nvSpPr>
          <p:spPr bwMode="auto">
            <a:xfrm>
              <a:off x="10526588" y="5101474"/>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6" name="Isosceles Triangle 395">
              <a:extLst>
                <a:ext uri="{FF2B5EF4-FFF2-40B4-BE49-F238E27FC236}">
                  <a16:creationId xmlns:a16="http://schemas.microsoft.com/office/drawing/2014/main" id="{64BEDE45-BD95-4746-26B7-833D29A02C8C}"/>
                </a:ext>
              </a:extLst>
            </p:cNvPr>
            <p:cNvSpPr/>
            <p:nvPr/>
          </p:nvSpPr>
          <p:spPr bwMode="auto">
            <a:xfrm>
              <a:off x="10516260" y="5188843"/>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7" name="Isosceles Triangle 396">
              <a:extLst>
                <a:ext uri="{FF2B5EF4-FFF2-40B4-BE49-F238E27FC236}">
                  <a16:creationId xmlns:a16="http://schemas.microsoft.com/office/drawing/2014/main" id="{738B8681-C2D4-A8C7-CD13-CC05119E72B4}"/>
                </a:ext>
              </a:extLst>
            </p:cNvPr>
            <p:cNvSpPr/>
            <p:nvPr/>
          </p:nvSpPr>
          <p:spPr bwMode="auto">
            <a:xfrm>
              <a:off x="10575181" y="5229807"/>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8" name="Isosceles Triangle 397">
              <a:extLst>
                <a:ext uri="{FF2B5EF4-FFF2-40B4-BE49-F238E27FC236}">
                  <a16:creationId xmlns:a16="http://schemas.microsoft.com/office/drawing/2014/main" id="{612E3E3E-8C56-51F1-5793-723B6EE17FB5}"/>
                </a:ext>
              </a:extLst>
            </p:cNvPr>
            <p:cNvSpPr/>
            <p:nvPr/>
          </p:nvSpPr>
          <p:spPr bwMode="auto">
            <a:xfrm>
              <a:off x="10884951" y="4989200"/>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99" name="Isosceles Triangle 398">
              <a:extLst>
                <a:ext uri="{FF2B5EF4-FFF2-40B4-BE49-F238E27FC236}">
                  <a16:creationId xmlns:a16="http://schemas.microsoft.com/office/drawing/2014/main" id="{2284B7BA-D475-3D94-F732-4F4DA01A48A9}"/>
                </a:ext>
              </a:extLst>
            </p:cNvPr>
            <p:cNvSpPr/>
            <p:nvPr/>
          </p:nvSpPr>
          <p:spPr bwMode="auto">
            <a:xfrm>
              <a:off x="10994432" y="4907799"/>
              <a:ext cx="76087" cy="65592"/>
            </a:xfrm>
            <a:prstGeom prst="triangle">
              <a:avLst/>
            </a:prstGeom>
            <a:solidFill>
              <a:schemeClr val="accent4"/>
            </a:solidFill>
            <a:ln w="0">
              <a:solidFill>
                <a:schemeClr val="bg1"/>
              </a:solidFill>
              <a:miter lim="800000"/>
              <a:headEnd/>
              <a:tailEnd/>
            </a:ln>
          </p:spPr>
          <p:txBody>
            <a:bodyPr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196" name="TextBox 2">
            <a:extLst>
              <a:ext uri="{FF2B5EF4-FFF2-40B4-BE49-F238E27FC236}">
                <a16:creationId xmlns:a16="http://schemas.microsoft.com/office/drawing/2014/main" id="{CFE8B6C4-078C-1700-7854-538701FB3E45}"/>
              </a:ext>
            </a:extLst>
          </p:cNvPr>
          <p:cNvSpPr txBox="1"/>
          <p:nvPr/>
        </p:nvSpPr>
        <p:spPr bwMode="auto">
          <a:xfrm>
            <a:off x="7699151" y="2878021"/>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197" name="TextBox 4">
            <a:extLst>
              <a:ext uri="{FF2B5EF4-FFF2-40B4-BE49-F238E27FC236}">
                <a16:creationId xmlns:a16="http://schemas.microsoft.com/office/drawing/2014/main" id="{5209EB64-EEAD-479B-D050-35114F3340AF}"/>
              </a:ext>
            </a:extLst>
          </p:cNvPr>
          <p:cNvSpPr txBox="1"/>
          <p:nvPr/>
        </p:nvSpPr>
        <p:spPr bwMode="auto">
          <a:xfrm>
            <a:off x="8266134" y="2954069"/>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198" name="TextBox 24">
            <a:extLst>
              <a:ext uri="{FF2B5EF4-FFF2-40B4-BE49-F238E27FC236}">
                <a16:creationId xmlns:a16="http://schemas.microsoft.com/office/drawing/2014/main" id="{73EDCA7B-DF10-22EA-BF08-4084983CC653}"/>
              </a:ext>
            </a:extLst>
          </p:cNvPr>
          <p:cNvSpPr txBox="1"/>
          <p:nvPr/>
        </p:nvSpPr>
        <p:spPr bwMode="auto">
          <a:xfrm>
            <a:off x="8451762" y="2981488"/>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199" name="TextBox 45">
            <a:extLst>
              <a:ext uri="{FF2B5EF4-FFF2-40B4-BE49-F238E27FC236}">
                <a16:creationId xmlns:a16="http://schemas.microsoft.com/office/drawing/2014/main" id="{3CDE3641-ED2A-0B3C-2C9F-125EA827D19A}"/>
              </a:ext>
            </a:extLst>
          </p:cNvPr>
          <p:cNvSpPr txBox="1"/>
          <p:nvPr/>
        </p:nvSpPr>
        <p:spPr bwMode="auto">
          <a:xfrm>
            <a:off x="8774778" y="299593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0" name="TextBox 47">
            <a:extLst>
              <a:ext uri="{FF2B5EF4-FFF2-40B4-BE49-F238E27FC236}">
                <a16:creationId xmlns:a16="http://schemas.microsoft.com/office/drawing/2014/main" id="{FEA07361-DB58-357E-33C4-C2567BBDE9B6}"/>
              </a:ext>
            </a:extLst>
          </p:cNvPr>
          <p:cNvSpPr txBox="1"/>
          <p:nvPr/>
        </p:nvSpPr>
        <p:spPr bwMode="auto">
          <a:xfrm>
            <a:off x="8823191" y="2995801"/>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1" name="TextBox 49">
            <a:extLst>
              <a:ext uri="{FF2B5EF4-FFF2-40B4-BE49-F238E27FC236}">
                <a16:creationId xmlns:a16="http://schemas.microsoft.com/office/drawing/2014/main" id="{FAC00763-EDCA-F0DD-7AA4-75A7238079EB}"/>
              </a:ext>
            </a:extLst>
          </p:cNvPr>
          <p:cNvSpPr txBox="1"/>
          <p:nvPr/>
        </p:nvSpPr>
        <p:spPr bwMode="auto">
          <a:xfrm>
            <a:off x="8928525" y="3005281"/>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2" name="TextBox 51">
            <a:extLst>
              <a:ext uri="{FF2B5EF4-FFF2-40B4-BE49-F238E27FC236}">
                <a16:creationId xmlns:a16="http://schemas.microsoft.com/office/drawing/2014/main" id="{B05720C6-5793-996D-DCA0-E86F8BCF99E5}"/>
              </a:ext>
            </a:extLst>
          </p:cNvPr>
          <p:cNvSpPr txBox="1"/>
          <p:nvPr/>
        </p:nvSpPr>
        <p:spPr bwMode="auto">
          <a:xfrm>
            <a:off x="9489543" y="3044051"/>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3" name="TextBox 53">
            <a:extLst>
              <a:ext uri="{FF2B5EF4-FFF2-40B4-BE49-F238E27FC236}">
                <a16:creationId xmlns:a16="http://schemas.microsoft.com/office/drawing/2014/main" id="{370EAF14-CC02-6D6D-2B84-840F76645B61}"/>
              </a:ext>
            </a:extLst>
          </p:cNvPr>
          <p:cNvSpPr txBox="1"/>
          <p:nvPr/>
        </p:nvSpPr>
        <p:spPr bwMode="auto">
          <a:xfrm>
            <a:off x="9813766" y="309469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4" name="TextBox 55">
            <a:extLst>
              <a:ext uri="{FF2B5EF4-FFF2-40B4-BE49-F238E27FC236}">
                <a16:creationId xmlns:a16="http://schemas.microsoft.com/office/drawing/2014/main" id="{B6D4DDEE-7DB1-BEEB-5AE5-905EE382A5D9}"/>
              </a:ext>
            </a:extLst>
          </p:cNvPr>
          <p:cNvSpPr txBox="1"/>
          <p:nvPr/>
        </p:nvSpPr>
        <p:spPr bwMode="auto">
          <a:xfrm>
            <a:off x="9956911" y="312384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5" name="TextBox 57">
            <a:extLst>
              <a:ext uri="{FF2B5EF4-FFF2-40B4-BE49-F238E27FC236}">
                <a16:creationId xmlns:a16="http://schemas.microsoft.com/office/drawing/2014/main" id="{0A56C38A-06DB-09E8-C17A-87D05EF25F98}"/>
              </a:ext>
            </a:extLst>
          </p:cNvPr>
          <p:cNvSpPr txBox="1"/>
          <p:nvPr/>
        </p:nvSpPr>
        <p:spPr bwMode="auto">
          <a:xfrm>
            <a:off x="10055991" y="311899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6" name="TextBox 61">
            <a:extLst>
              <a:ext uri="{FF2B5EF4-FFF2-40B4-BE49-F238E27FC236}">
                <a16:creationId xmlns:a16="http://schemas.microsoft.com/office/drawing/2014/main" id="{2B4D2A97-484A-9267-71EF-940CA5C22356}"/>
              </a:ext>
            </a:extLst>
          </p:cNvPr>
          <p:cNvSpPr txBox="1"/>
          <p:nvPr/>
        </p:nvSpPr>
        <p:spPr bwMode="auto">
          <a:xfrm>
            <a:off x="10189814" y="3161848"/>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7" name="TextBox 9407">
            <a:extLst>
              <a:ext uri="{FF2B5EF4-FFF2-40B4-BE49-F238E27FC236}">
                <a16:creationId xmlns:a16="http://schemas.microsoft.com/office/drawing/2014/main" id="{83849088-FA9B-9D41-F20F-4FAADA0F5163}"/>
              </a:ext>
            </a:extLst>
          </p:cNvPr>
          <p:cNvSpPr txBox="1"/>
          <p:nvPr/>
        </p:nvSpPr>
        <p:spPr bwMode="auto">
          <a:xfrm>
            <a:off x="10475766" y="3207698"/>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8" name="TextBox 9414">
            <a:extLst>
              <a:ext uri="{FF2B5EF4-FFF2-40B4-BE49-F238E27FC236}">
                <a16:creationId xmlns:a16="http://schemas.microsoft.com/office/drawing/2014/main" id="{B425F29C-5BDE-24F9-E2D4-E1AC86CDF6C9}"/>
              </a:ext>
            </a:extLst>
          </p:cNvPr>
          <p:cNvSpPr txBox="1"/>
          <p:nvPr/>
        </p:nvSpPr>
        <p:spPr bwMode="auto">
          <a:xfrm>
            <a:off x="10894565" y="3273713"/>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09" name="TextBox 9415">
            <a:extLst>
              <a:ext uri="{FF2B5EF4-FFF2-40B4-BE49-F238E27FC236}">
                <a16:creationId xmlns:a16="http://schemas.microsoft.com/office/drawing/2014/main" id="{407E3EDD-BAE6-5D5C-00B9-022AA3280902}"/>
              </a:ext>
            </a:extLst>
          </p:cNvPr>
          <p:cNvSpPr txBox="1"/>
          <p:nvPr/>
        </p:nvSpPr>
        <p:spPr bwMode="auto">
          <a:xfrm>
            <a:off x="10990124" y="329765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10" name="TextBox 9429">
            <a:extLst>
              <a:ext uri="{FF2B5EF4-FFF2-40B4-BE49-F238E27FC236}">
                <a16:creationId xmlns:a16="http://schemas.microsoft.com/office/drawing/2014/main" id="{94AB97BB-3741-C904-FC10-371A08245D63}"/>
              </a:ext>
            </a:extLst>
          </p:cNvPr>
          <p:cNvSpPr txBox="1"/>
          <p:nvPr/>
        </p:nvSpPr>
        <p:spPr bwMode="auto">
          <a:xfrm>
            <a:off x="11032475" y="3316998"/>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11" name="TextBox 9468">
            <a:extLst>
              <a:ext uri="{FF2B5EF4-FFF2-40B4-BE49-F238E27FC236}">
                <a16:creationId xmlns:a16="http://schemas.microsoft.com/office/drawing/2014/main" id="{4F6FC09F-4230-2D77-84E0-507C32819C4A}"/>
              </a:ext>
            </a:extLst>
          </p:cNvPr>
          <p:cNvSpPr txBox="1"/>
          <p:nvPr/>
        </p:nvSpPr>
        <p:spPr bwMode="auto">
          <a:xfrm>
            <a:off x="11126931" y="3321454"/>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12" name="TextBox 9509">
            <a:extLst>
              <a:ext uri="{FF2B5EF4-FFF2-40B4-BE49-F238E27FC236}">
                <a16:creationId xmlns:a16="http://schemas.microsoft.com/office/drawing/2014/main" id="{A85A0A2C-70CD-42B8-7A29-05F11FFDA886}"/>
              </a:ext>
            </a:extLst>
          </p:cNvPr>
          <p:cNvSpPr txBox="1"/>
          <p:nvPr/>
        </p:nvSpPr>
        <p:spPr bwMode="auto">
          <a:xfrm>
            <a:off x="11551048" y="3530782"/>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13" name="TextBox 9511">
            <a:extLst>
              <a:ext uri="{FF2B5EF4-FFF2-40B4-BE49-F238E27FC236}">
                <a16:creationId xmlns:a16="http://schemas.microsoft.com/office/drawing/2014/main" id="{13755D3C-D726-CA6D-8605-E6B63BD26925}"/>
              </a:ext>
            </a:extLst>
          </p:cNvPr>
          <p:cNvSpPr txBox="1"/>
          <p:nvPr/>
        </p:nvSpPr>
        <p:spPr bwMode="auto">
          <a:xfrm>
            <a:off x="11599086" y="3530782"/>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214" name="TextBox 9512">
            <a:extLst>
              <a:ext uri="{FF2B5EF4-FFF2-40B4-BE49-F238E27FC236}">
                <a16:creationId xmlns:a16="http://schemas.microsoft.com/office/drawing/2014/main" id="{6F6D5773-1614-5AE3-B0C0-F8AFD266B196}"/>
              </a:ext>
            </a:extLst>
          </p:cNvPr>
          <p:cNvSpPr txBox="1"/>
          <p:nvPr/>
        </p:nvSpPr>
        <p:spPr bwMode="auto">
          <a:xfrm>
            <a:off x="11691839" y="3530782"/>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Tree>
    <p:extLst>
      <p:ext uri="{BB962C8B-B14F-4D97-AF65-F5344CB8AC3E}">
        <p14:creationId xmlns:p14="http://schemas.microsoft.com/office/powerpoint/2010/main" val="9645250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C6F38E-B79F-CA68-A9C3-E022286EC614}"/>
              </a:ext>
            </a:extLst>
          </p:cNvPr>
          <p:cNvSpPr>
            <a:spLocks noGrp="1"/>
          </p:cNvSpPr>
          <p:nvPr>
            <p:ph type="title"/>
          </p:nvPr>
        </p:nvSpPr>
        <p:spPr/>
        <p:txBody>
          <a:bodyPr/>
          <a:lstStyle/>
          <a:p>
            <a:r>
              <a:rPr lang="en-US" dirty="0"/>
              <a:t>HER2 Abnormalities in NSCLC</a:t>
            </a:r>
          </a:p>
        </p:txBody>
      </p:sp>
      <p:sp>
        <p:nvSpPr>
          <p:cNvPr id="3" name="Content Placeholder 2">
            <a:extLst>
              <a:ext uri="{FF2B5EF4-FFF2-40B4-BE49-F238E27FC236}">
                <a16:creationId xmlns:a16="http://schemas.microsoft.com/office/drawing/2014/main" id="{BC05FD13-0D2B-8B3D-2935-88BDBC60ED73}"/>
              </a:ext>
            </a:extLst>
          </p:cNvPr>
          <p:cNvSpPr>
            <a:spLocks noGrp="1"/>
          </p:cNvSpPr>
          <p:nvPr>
            <p:ph idx="1"/>
          </p:nvPr>
        </p:nvSpPr>
        <p:spPr>
          <a:xfrm>
            <a:off x="838200" y="1788902"/>
            <a:ext cx="4389582" cy="4351338"/>
          </a:xfrm>
        </p:spPr>
        <p:txBody>
          <a:bodyPr>
            <a:normAutofit/>
          </a:bodyPr>
          <a:lstStyle/>
          <a:p>
            <a:r>
              <a:rPr lang="en-US" dirty="0"/>
              <a:t>HER2 mutations are seen in nearly 2% of NSCLC cases in US</a:t>
            </a:r>
          </a:p>
          <a:p>
            <a:r>
              <a:rPr lang="en-US" dirty="0"/>
              <a:t>HER2 3+ is seen in nearly 3% of NSCLC</a:t>
            </a:r>
          </a:p>
          <a:p>
            <a:r>
              <a:rPr lang="en-US" dirty="0"/>
              <a:t>High level HER2 amplification is seen in nearly 1% of NSCLC</a:t>
            </a:r>
          </a:p>
        </p:txBody>
      </p:sp>
      <p:sp>
        <p:nvSpPr>
          <p:cNvPr id="4" name="TextBox 3">
            <a:extLst>
              <a:ext uri="{FF2B5EF4-FFF2-40B4-BE49-F238E27FC236}">
                <a16:creationId xmlns:a16="http://schemas.microsoft.com/office/drawing/2014/main" id="{67B12607-963C-6B28-6E93-CE12F0E725E3}"/>
              </a:ext>
            </a:extLst>
          </p:cNvPr>
          <p:cNvSpPr txBox="1"/>
          <p:nvPr/>
        </p:nvSpPr>
        <p:spPr>
          <a:xfrm>
            <a:off x="397164" y="5580361"/>
            <a:ext cx="4710545"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Uzunparnak</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B. Annals of Oncology 2023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Waliany</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S. Cancer Med 2024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Odintsov I. Journal of Thoracic Oncology 2024</a:t>
            </a:r>
          </a:p>
        </p:txBody>
      </p:sp>
      <p:pic>
        <p:nvPicPr>
          <p:cNvPr id="5" name="Picture 4" descr="A graph of the number of diseases&#10;&#10;AI-generated content may be incorrect.">
            <a:extLst>
              <a:ext uri="{FF2B5EF4-FFF2-40B4-BE49-F238E27FC236}">
                <a16:creationId xmlns:a16="http://schemas.microsoft.com/office/drawing/2014/main" id="{42CA4879-887E-AEAD-EDB8-92FDF9D0CD0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5326223" y="1465737"/>
            <a:ext cx="6468613" cy="4997668"/>
          </a:xfrm>
          <a:prstGeom prst="rect">
            <a:avLst/>
          </a:prstGeom>
        </p:spPr>
      </p:pic>
    </p:spTree>
    <p:extLst>
      <p:ext uri="{BB962C8B-B14F-4D97-AF65-F5344CB8AC3E}">
        <p14:creationId xmlns:p14="http://schemas.microsoft.com/office/powerpoint/2010/main" val="25588722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703512" y="2060848"/>
            <a:ext cx="9072146" cy="2444995"/>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228553300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24027" y="6056172"/>
            <a:ext cx="10968990" cy="670055"/>
          </a:xfrm>
          <a:prstGeom prst="rect">
            <a:avLst/>
          </a:prstGeom>
        </p:spPr>
        <p:txBody>
          <a:bodyPr vert="horz" wrap="square" lIns="0" tIns="28575" rIns="0" bIns="0" rtlCol="0">
            <a:spAutoFit/>
          </a:bodyPr>
          <a:lstStyle/>
          <a:p>
            <a:pPr marL="38100" marR="30480" lvl="0" indent="0" algn="l" defTabSz="914400" rtl="0" eaLnBrk="1" fontAlgn="auto" latinLnBrk="0" hangingPunct="1">
              <a:lnSpc>
                <a:spcPts val="969"/>
              </a:lnSpc>
              <a:spcBef>
                <a:spcPts val="225"/>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Arial"/>
                <a:ea typeface="+mn-ea"/>
                <a:cs typeface="Arial"/>
              </a:rPr>
              <a:t>Investigator</a:t>
            </a:r>
            <a:r>
              <a:rPr kumimoji="0" sz="900" b="0" i="0" u="none" strike="noStrike" kern="0" cap="none" spc="-4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assessed</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per</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RECIST</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v1.1.</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Best</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percentage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change</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is</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maximum</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reduction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or</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minimum</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increase</a:t>
            </a:r>
            <a:r>
              <a:rPr kumimoji="0" sz="900" b="0" i="0" u="none" strike="noStrike" kern="0" cap="none" spc="-4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from</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baseline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target</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lesion</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size;</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dashed</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lines</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at</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−30%</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and</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20%</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change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target</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lesion</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20" normalizeH="0" baseline="0" noProof="0" dirty="0">
                <a:ln>
                  <a:noFill/>
                </a:ln>
                <a:solidFill>
                  <a:sysClr val="windowText" lastClr="000000"/>
                </a:solidFill>
                <a:effectLst/>
                <a:uLnTx/>
                <a:uFillTx/>
                <a:latin typeface="Arial"/>
                <a:ea typeface="+mn-ea"/>
                <a:cs typeface="Arial"/>
              </a:rPr>
              <a:t>size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indicate</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thresholds</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for</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partial</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response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and</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progressive</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disease,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respectively.</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The</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study</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was</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not</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designed/powered</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to</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compare</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efficacy</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between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subgroups.</a:t>
            </a:r>
            <a:endParaRPr kumimoji="0" sz="900" b="0" i="0" u="none" strike="noStrike" kern="0" cap="none" spc="0" normalizeH="0" baseline="0" noProof="0" dirty="0">
              <a:ln>
                <a:noFill/>
              </a:ln>
              <a:solidFill>
                <a:sysClr val="windowText" lastClr="000000"/>
              </a:solidFill>
              <a:effectLst/>
              <a:uLnTx/>
              <a:uFillTx/>
              <a:latin typeface="Arial"/>
              <a:ea typeface="+mn-ea"/>
              <a:cs typeface="Arial"/>
            </a:endParaRPr>
          </a:p>
          <a:p>
            <a:pPr marL="38100" marR="0" lvl="0" indent="0" algn="l" defTabSz="914400" rtl="0" eaLnBrk="1" fontAlgn="auto" latinLnBrk="0" hangingPunct="1">
              <a:lnSpc>
                <a:spcPts val="905"/>
              </a:lnSpc>
              <a:spcBef>
                <a:spcPts val="0"/>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Arial"/>
                <a:ea typeface="+mn-ea"/>
                <a:cs typeface="Arial"/>
              </a:rPr>
              <a:t>*One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patient</a:t>
            </a:r>
            <a:r>
              <a:rPr kumimoji="0" sz="900" b="0" i="0" u="none" strike="noStrike" kern="0" cap="none" spc="-4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was</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not</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evaluable;</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27777" noProof="0" dirty="0">
                <a:ln>
                  <a:noFill/>
                </a:ln>
                <a:solidFill>
                  <a:sysClr val="windowText" lastClr="000000"/>
                </a:solidFill>
                <a:effectLst/>
                <a:uLnTx/>
                <a:uFillTx/>
                <a:latin typeface="Arial"/>
                <a:ea typeface="+mn-ea"/>
                <a:cs typeface="Arial"/>
              </a:rPr>
              <a:t>†</a:t>
            </a:r>
            <a:r>
              <a:rPr kumimoji="0" sz="900" b="0" i="0" u="none" strike="noStrike" kern="0" cap="none" spc="0" normalizeH="0" baseline="0" noProof="0" dirty="0">
                <a:ln>
                  <a:noFill/>
                </a:ln>
                <a:solidFill>
                  <a:sysClr val="windowText" lastClr="000000"/>
                </a:solidFill>
                <a:effectLst/>
                <a:uLnTx/>
                <a:uFillTx/>
                <a:latin typeface="Arial"/>
                <a:ea typeface="+mn-ea"/>
                <a:cs typeface="Arial"/>
              </a:rPr>
              <a:t>patients</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with</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unknown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PD-L1</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status</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(n=12)</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are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represented</a:t>
            </a:r>
            <a:r>
              <a:rPr kumimoji="0" sz="900" b="0" i="0" u="none" strike="noStrike" kern="0" cap="none" spc="-5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by</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white</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spaces;</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27777" noProof="0" dirty="0">
                <a:ln>
                  <a:noFill/>
                </a:ln>
                <a:solidFill>
                  <a:sysClr val="windowText" lastClr="000000"/>
                </a:solidFill>
                <a:effectLst/>
                <a:uLnTx/>
                <a:uFillTx/>
                <a:latin typeface="Arial"/>
                <a:ea typeface="+mn-ea"/>
                <a:cs typeface="Arial"/>
              </a:rPr>
              <a:t>‡</a:t>
            </a:r>
            <a:r>
              <a:rPr kumimoji="0" sz="900" b="0" i="0" u="none" strike="noStrike" kern="0" cap="none" spc="0" normalizeH="0" baseline="0" noProof="0" dirty="0">
                <a:ln>
                  <a:noFill/>
                </a:ln>
                <a:solidFill>
                  <a:sysClr val="windowText" lastClr="000000"/>
                </a:solidFill>
                <a:effectLst/>
                <a:uLnTx/>
                <a:uFillTx/>
                <a:latin typeface="Arial"/>
                <a:ea typeface="+mn-ea"/>
                <a:cs typeface="Arial"/>
              </a:rPr>
              <a:t>unconfirmed</a:t>
            </a:r>
            <a:r>
              <a:rPr kumimoji="0" sz="900" b="0" i="0" u="none" strike="noStrike" kern="0" cap="none" spc="-4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response;</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27777" noProof="0" dirty="0">
                <a:ln>
                  <a:noFill/>
                </a:ln>
                <a:solidFill>
                  <a:sysClr val="windowText" lastClr="000000"/>
                </a:solidFill>
                <a:effectLst/>
                <a:uLnTx/>
                <a:uFillTx/>
                <a:latin typeface="Arial"/>
                <a:ea typeface="+mn-ea"/>
                <a:cs typeface="Arial"/>
              </a:rPr>
              <a:t>§</a:t>
            </a:r>
            <a:r>
              <a:rPr kumimoji="0" sz="900" b="0" i="0" u="none" strike="noStrike" kern="0" cap="none" spc="0" normalizeH="0" baseline="0" noProof="0" dirty="0">
                <a:ln>
                  <a:noFill/>
                </a:ln>
                <a:solidFill>
                  <a:sysClr val="windowText" lastClr="000000"/>
                </a:solidFill>
                <a:effectLst/>
                <a:uLnTx/>
                <a:uFillTx/>
                <a:latin typeface="Arial"/>
                <a:ea typeface="+mn-ea"/>
                <a:cs typeface="Arial"/>
              </a:rPr>
              <a:t>patients</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had</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HER2-OE</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(IHC</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3+/2+)</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NSCLC</a:t>
            </a:r>
            <a:r>
              <a:rPr kumimoji="0" lang="en-US" sz="900" b="0" i="0" u="none" strike="noStrike" kern="0" cap="none" spc="-10" normalizeH="0" baseline="0" noProof="0" dirty="0">
                <a:ln>
                  <a:noFill/>
                </a:ln>
                <a:solidFill>
                  <a:sysClr val="windowText" lastClr="000000"/>
                </a:solidFill>
                <a:effectLst/>
                <a:uLnTx/>
                <a:uFillTx/>
                <a:latin typeface="Arial"/>
                <a:ea typeface="+mn-ea"/>
                <a:cs typeface="Arial"/>
              </a:rPr>
              <a:t>.</a:t>
            </a:r>
            <a:endParaRPr kumimoji="0" sz="900" b="0" i="0" u="none" strike="noStrike" kern="0" cap="none" spc="0" normalizeH="0" baseline="0" noProof="0" dirty="0">
              <a:ln>
                <a:noFill/>
              </a:ln>
              <a:solidFill>
                <a:sysClr val="windowText" lastClr="000000"/>
              </a:solidFill>
              <a:effectLst/>
              <a:uLnTx/>
              <a:uFillTx/>
              <a:latin typeface="Arial"/>
              <a:ea typeface="+mn-ea"/>
              <a:cs typeface="Arial"/>
            </a:endParaRPr>
          </a:p>
          <a:p>
            <a:pPr marL="38100" marR="1261745" lvl="0" indent="0" algn="l" defTabSz="914400" rtl="0" eaLnBrk="1" fontAlgn="auto" latinLnBrk="0" hangingPunct="1">
              <a:lnSpc>
                <a:spcPts val="969"/>
              </a:lnSpc>
              <a:spcBef>
                <a:spcPts val="65"/>
              </a:spcBef>
              <a:spcAft>
                <a:spcPts val="0"/>
              </a:spcAft>
              <a:buClrTx/>
              <a:buSzTx/>
              <a:buFontTx/>
              <a:buNone/>
              <a:tabLst/>
              <a:defRPr/>
            </a:pPr>
            <a:r>
              <a:rPr kumimoji="0" sz="900" b="0" i="0" u="none" strike="noStrike" kern="0" cap="none" spc="0" normalizeH="0" baseline="0" noProof="0" dirty="0">
                <a:ln>
                  <a:noFill/>
                </a:ln>
                <a:solidFill>
                  <a:sysClr val="windowText" lastClr="000000"/>
                </a:solidFill>
                <a:effectLst/>
                <a:uLnTx/>
                <a:uFillTx/>
                <a:latin typeface="Arial"/>
                <a:ea typeface="+mn-ea"/>
                <a:cs typeface="Arial"/>
              </a:rPr>
              <a:t>EGFR,</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epidermal</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growth factor</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receptor;</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HER2,</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human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epidermal</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growth</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factor</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receptor</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2;</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HER2-OE,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HER2-</a:t>
            </a:r>
            <a:r>
              <a:rPr kumimoji="0" sz="900" b="0" i="0" u="none" strike="noStrike" kern="0" cap="none" spc="0" normalizeH="0" baseline="0" noProof="0" dirty="0">
                <a:ln>
                  <a:noFill/>
                </a:ln>
                <a:solidFill>
                  <a:sysClr val="windowText" lastClr="000000"/>
                </a:solidFill>
                <a:effectLst/>
                <a:uLnTx/>
                <a:uFillTx/>
                <a:latin typeface="Arial"/>
                <a:ea typeface="+mn-ea"/>
                <a:cs typeface="Arial"/>
              </a:rPr>
              <a:t>overexpressing;</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IHC,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immunohistochemistry;</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NSCLC, non-small</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cell</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lung</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cancer; PD-</a:t>
            </a:r>
            <a:r>
              <a:rPr kumimoji="0" sz="900" b="0" i="0" u="none" strike="noStrike" kern="0" cap="none" spc="0" normalizeH="0" baseline="0" noProof="0" dirty="0">
                <a:ln>
                  <a:noFill/>
                </a:ln>
                <a:solidFill>
                  <a:sysClr val="windowText" lastClr="000000"/>
                </a:solidFill>
                <a:effectLst/>
                <a:uLnTx/>
                <a:uFillTx/>
                <a:latin typeface="Arial"/>
                <a:ea typeface="+mn-ea"/>
                <a:cs typeface="Arial"/>
              </a:rPr>
              <a:t>L1,</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programmed</a:t>
            </a:r>
            <a:r>
              <a:rPr kumimoji="0" sz="900" b="0" i="0" u="none" strike="noStrike" kern="0" cap="none" spc="-4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cell</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death</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ligand</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1;</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RECIST</a:t>
            </a:r>
            <a:r>
              <a:rPr kumimoji="0" sz="900" b="0" i="0" u="none" strike="noStrike" kern="0" cap="none" spc="-1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v1.1,</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Response</a:t>
            </a:r>
            <a:r>
              <a:rPr kumimoji="0" sz="900" b="0" i="0" u="none" strike="noStrike" kern="0" cap="none" spc="-4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Evaluation</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Criteria</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in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Solid</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Tumours</a:t>
            </a:r>
            <a:r>
              <a:rPr kumimoji="0" sz="900" b="0" i="0" u="none" strike="noStrike" kern="0" cap="none" spc="-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version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1.1;</a:t>
            </a:r>
            <a:r>
              <a:rPr kumimoji="0" sz="900" b="0" i="0" u="none" strike="noStrike" kern="0" cap="none" spc="-35" normalizeH="0" baseline="0" noProof="0" dirty="0">
                <a:ln>
                  <a:noFill/>
                </a:ln>
                <a:solidFill>
                  <a:sysClr val="windowText" lastClr="000000"/>
                </a:solidFill>
                <a:effectLst/>
                <a:uLnTx/>
                <a:uFillTx/>
                <a:latin typeface="Arial"/>
                <a:ea typeface="+mn-ea"/>
                <a:cs typeface="Arial"/>
              </a:rPr>
              <a:t>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T-</a:t>
            </a:r>
            <a:r>
              <a:rPr kumimoji="0" sz="900" b="0" i="0" u="none" strike="noStrike" kern="0" cap="none" spc="0" normalizeH="0" baseline="0" noProof="0" dirty="0">
                <a:ln>
                  <a:noFill/>
                </a:ln>
                <a:solidFill>
                  <a:sysClr val="windowText" lastClr="000000"/>
                </a:solidFill>
                <a:effectLst/>
                <a:uLnTx/>
                <a:uFillTx/>
                <a:latin typeface="Arial"/>
                <a:ea typeface="+mn-ea"/>
                <a:cs typeface="Arial"/>
              </a:rPr>
              <a:t>DXd,</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trastuzumab</a:t>
            </a:r>
            <a:r>
              <a:rPr kumimoji="0" sz="900" b="0" i="0" u="none" strike="noStrike" kern="0" cap="none" spc="-4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deruxtecan;</a:t>
            </a:r>
            <a:r>
              <a:rPr kumimoji="0" sz="900" b="0" i="0" u="none" strike="noStrike" kern="0" cap="none" spc="-20"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TKI,</a:t>
            </a:r>
            <a:r>
              <a:rPr kumimoji="0" sz="900" b="0" i="0" u="none" strike="noStrike" kern="0" cap="none" spc="1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tyrosine</a:t>
            </a:r>
            <a:r>
              <a:rPr kumimoji="0" sz="900" b="0" i="0" u="none" strike="noStrike" kern="0" cap="none" spc="-25" normalizeH="0" baseline="0" noProof="0" dirty="0">
                <a:ln>
                  <a:noFill/>
                </a:ln>
                <a:solidFill>
                  <a:sysClr val="windowText" lastClr="000000"/>
                </a:solidFill>
                <a:effectLst/>
                <a:uLnTx/>
                <a:uFillTx/>
                <a:latin typeface="Arial"/>
                <a:ea typeface="+mn-ea"/>
                <a:cs typeface="Arial"/>
              </a:rPr>
              <a:t> </a:t>
            </a:r>
            <a:r>
              <a:rPr kumimoji="0" sz="900" b="0" i="0" u="none" strike="noStrike" kern="0" cap="none" spc="0" normalizeH="0" baseline="0" noProof="0" dirty="0">
                <a:ln>
                  <a:noFill/>
                </a:ln>
                <a:solidFill>
                  <a:sysClr val="windowText" lastClr="000000"/>
                </a:solidFill>
                <a:effectLst/>
                <a:uLnTx/>
                <a:uFillTx/>
                <a:latin typeface="Arial"/>
                <a:ea typeface="+mn-ea"/>
                <a:cs typeface="Arial"/>
              </a:rPr>
              <a:t>kinase</a:t>
            </a:r>
            <a:r>
              <a:rPr kumimoji="0" sz="900" b="0" i="0" u="none" strike="noStrike" kern="0" cap="none" spc="-30" normalizeH="0" baseline="0" noProof="0" dirty="0">
                <a:ln>
                  <a:noFill/>
                </a:ln>
                <a:solidFill>
                  <a:sysClr val="windowText" lastClr="000000"/>
                </a:solidFill>
                <a:effectLst/>
                <a:uLnTx/>
                <a:uFillTx/>
                <a:latin typeface="Arial"/>
                <a:ea typeface="+mn-ea"/>
                <a:cs typeface="Arial"/>
              </a:rPr>
              <a:t> </a:t>
            </a:r>
            <a:r>
              <a:rPr kumimoji="0" sz="900" b="0" i="0" u="none" strike="noStrike" kern="0" cap="none" spc="-10" normalizeH="0" baseline="0" noProof="0" dirty="0">
                <a:ln>
                  <a:noFill/>
                </a:ln>
                <a:solidFill>
                  <a:sysClr val="windowText" lastClr="000000"/>
                </a:solidFill>
                <a:effectLst/>
                <a:uLnTx/>
                <a:uFillTx/>
                <a:latin typeface="Arial"/>
                <a:ea typeface="+mn-ea"/>
                <a:cs typeface="Arial"/>
              </a:rPr>
              <a:t>inhibitor</a:t>
            </a:r>
            <a:r>
              <a:rPr kumimoji="0" lang="en-US" sz="900" b="0" i="0" u="none" strike="noStrike" kern="0" cap="none" spc="-10" normalizeH="0" baseline="0" noProof="0" dirty="0">
                <a:ln>
                  <a:noFill/>
                </a:ln>
                <a:solidFill>
                  <a:sysClr val="windowText" lastClr="000000"/>
                </a:solidFill>
                <a:effectLst/>
                <a:uLnTx/>
                <a:uFillTx/>
                <a:latin typeface="Arial"/>
                <a:ea typeface="+mn-ea"/>
                <a:cs typeface="Arial"/>
              </a:rPr>
              <a:t>.</a:t>
            </a:r>
            <a:endParaRPr kumimoji="0" sz="900"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4" name="object 4"/>
          <p:cNvSpPr txBox="1">
            <a:spLocks noGrp="1"/>
          </p:cNvSpPr>
          <p:nvPr>
            <p:ph type="title"/>
          </p:nvPr>
        </p:nvSpPr>
        <p:spPr>
          <a:xfrm>
            <a:off x="340868" y="172923"/>
            <a:ext cx="7467600" cy="953769"/>
          </a:xfrm>
          <a:prstGeom prst="rect">
            <a:avLst/>
          </a:prstGeom>
        </p:spPr>
        <p:txBody>
          <a:bodyPr vert="horz" wrap="square" lIns="0" tIns="67945" rIns="0" bIns="0" rtlCol="0">
            <a:spAutoFit/>
          </a:bodyPr>
          <a:lstStyle/>
          <a:p>
            <a:pPr marL="12700" marR="5080">
              <a:lnSpc>
                <a:spcPts val="3460"/>
              </a:lnSpc>
              <a:spcBef>
                <a:spcPts val="535"/>
              </a:spcBef>
            </a:pPr>
            <a:r>
              <a:rPr dirty="0"/>
              <a:t>Best</a:t>
            </a:r>
            <a:r>
              <a:rPr spc="-60" dirty="0"/>
              <a:t> </a:t>
            </a:r>
            <a:r>
              <a:rPr dirty="0"/>
              <a:t>percentage</a:t>
            </a:r>
            <a:r>
              <a:rPr spc="-65" dirty="0"/>
              <a:t> </a:t>
            </a:r>
            <a:r>
              <a:rPr dirty="0"/>
              <a:t>change</a:t>
            </a:r>
            <a:r>
              <a:rPr spc="-70" dirty="0"/>
              <a:t> </a:t>
            </a:r>
            <a:r>
              <a:rPr dirty="0"/>
              <a:t>from</a:t>
            </a:r>
            <a:r>
              <a:rPr spc="-45" dirty="0"/>
              <a:t> </a:t>
            </a:r>
            <a:r>
              <a:rPr spc="-10" dirty="0"/>
              <a:t>baseline </a:t>
            </a:r>
            <a:r>
              <a:rPr dirty="0"/>
              <a:t>in</a:t>
            </a:r>
            <a:r>
              <a:rPr spc="-40" dirty="0"/>
              <a:t> </a:t>
            </a:r>
            <a:r>
              <a:rPr dirty="0"/>
              <a:t>target</a:t>
            </a:r>
            <a:r>
              <a:rPr spc="-35" dirty="0"/>
              <a:t> </a:t>
            </a:r>
            <a:r>
              <a:rPr dirty="0"/>
              <a:t>lesion</a:t>
            </a:r>
            <a:r>
              <a:rPr spc="-40" dirty="0"/>
              <a:t> </a:t>
            </a:r>
            <a:r>
              <a:rPr spc="-20" dirty="0"/>
              <a:t>size</a:t>
            </a:r>
          </a:p>
        </p:txBody>
      </p:sp>
      <p:sp>
        <p:nvSpPr>
          <p:cNvPr id="5" name="object 5"/>
          <p:cNvSpPr txBox="1"/>
          <p:nvPr/>
        </p:nvSpPr>
        <p:spPr>
          <a:xfrm>
            <a:off x="287959" y="2296474"/>
            <a:ext cx="438150" cy="2286000"/>
          </a:xfrm>
          <a:prstGeom prst="rect">
            <a:avLst/>
          </a:prstGeom>
        </p:spPr>
        <p:txBody>
          <a:bodyPr vert="vert270" wrap="square" lIns="0" tIns="0" rIns="0" bIns="0" rtlCol="0">
            <a:spAutoFit/>
          </a:bodyPr>
          <a:lstStyle/>
          <a:p>
            <a:pPr marL="0" marR="0" lvl="0" indent="0" algn="ctr" defTabSz="914400" rtl="0" eaLnBrk="1" fontAlgn="auto" latinLnBrk="0" hangingPunct="1">
              <a:lnSpc>
                <a:spcPts val="1650"/>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Arial"/>
                <a:ea typeface="+mn-ea"/>
                <a:cs typeface="Arial"/>
              </a:rPr>
              <a:t>Best</a:t>
            </a:r>
            <a:r>
              <a:rPr kumimoji="0" sz="1400" b="1" i="0" u="none" strike="noStrike" kern="0" cap="none" spc="-45"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change</a:t>
            </a:r>
            <a:r>
              <a:rPr kumimoji="0" sz="1400" b="1" i="0" u="none" strike="noStrike" kern="0" cap="none" spc="-40"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from</a:t>
            </a:r>
            <a:r>
              <a:rPr kumimoji="0" sz="1400" b="1" i="0" u="none" strike="noStrike" kern="0" cap="none" spc="-35" normalizeH="0" baseline="0" noProof="0" dirty="0">
                <a:ln>
                  <a:noFill/>
                </a:ln>
                <a:solidFill>
                  <a:sysClr val="windowText" lastClr="000000"/>
                </a:solidFill>
                <a:effectLst/>
                <a:uLnTx/>
                <a:uFillTx/>
                <a:latin typeface="Arial"/>
                <a:ea typeface="+mn-ea"/>
                <a:cs typeface="Arial"/>
              </a:rPr>
              <a:t> </a:t>
            </a:r>
            <a:r>
              <a:rPr kumimoji="0" sz="1400" b="1" i="0" u="none" strike="noStrike" kern="0" cap="none" spc="-10" normalizeH="0" baseline="0" noProof="0" dirty="0">
                <a:ln>
                  <a:noFill/>
                </a:ln>
                <a:solidFill>
                  <a:sysClr val="windowText" lastClr="000000"/>
                </a:solidFill>
                <a:effectLst/>
                <a:uLnTx/>
                <a:uFillTx/>
                <a:latin typeface="Arial"/>
                <a:ea typeface="+mn-ea"/>
                <a:cs typeface="Arial"/>
              </a:rPr>
              <a:t>baseline</a:t>
            </a:r>
            <a:endParaRPr kumimoji="0" sz="14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Arial"/>
                <a:ea typeface="+mn-ea"/>
                <a:cs typeface="Arial"/>
              </a:rPr>
              <a:t>in</a:t>
            </a:r>
            <a:r>
              <a:rPr kumimoji="0" sz="1400" b="1"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target</a:t>
            </a:r>
            <a:r>
              <a:rPr kumimoji="0" sz="1400" b="1" i="0" u="none" strike="noStrike" kern="0" cap="none" spc="-10"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lesion</a:t>
            </a:r>
            <a:r>
              <a:rPr kumimoji="0" sz="1400" b="1" i="0" u="none" strike="noStrike" kern="0" cap="none" spc="-50"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size</a:t>
            </a:r>
            <a:r>
              <a:rPr kumimoji="0" sz="1400" b="1" i="0" u="none" strike="noStrike" kern="0" cap="none" spc="-30" normalizeH="0" baseline="0" noProof="0" dirty="0">
                <a:ln>
                  <a:noFill/>
                </a:ln>
                <a:solidFill>
                  <a:sysClr val="windowText" lastClr="000000"/>
                </a:solidFill>
                <a:effectLst/>
                <a:uLnTx/>
                <a:uFillTx/>
                <a:latin typeface="Arial"/>
                <a:ea typeface="+mn-ea"/>
                <a:cs typeface="Arial"/>
              </a:rPr>
              <a:t> </a:t>
            </a:r>
            <a:r>
              <a:rPr kumimoji="0" sz="1400" b="1" i="0" u="none" strike="noStrike" kern="0" cap="none" spc="-25" normalizeH="0" baseline="0" noProof="0" dirty="0">
                <a:ln>
                  <a:noFill/>
                </a:ln>
                <a:solidFill>
                  <a:sysClr val="windowText" lastClr="000000"/>
                </a:solidFill>
                <a:effectLst/>
                <a:uLnTx/>
                <a:uFillTx/>
                <a:latin typeface="Arial"/>
                <a:ea typeface="+mn-ea"/>
                <a:cs typeface="Arial"/>
              </a:rPr>
              <a:t>(%)</a:t>
            </a:r>
            <a:endParaRPr kumimoji="0" sz="1400" b="0" i="0" u="none" strike="noStrike" kern="0" cap="none" spc="0" normalizeH="0" baseline="0" noProof="0">
              <a:ln>
                <a:noFill/>
              </a:ln>
              <a:solidFill>
                <a:sysClr val="windowText" lastClr="000000"/>
              </a:solidFill>
              <a:effectLst/>
              <a:uLnTx/>
              <a:uFillTx/>
              <a:latin typeface="Arial"/>
              <a:ea typeface="+mn-ea"/>
              <a:cs typeface="Arial"/>
            </a:endParaRPr>
          </a:p>
        </p:txBody>
      </p:sp>
      <p:grpSp>
        <p:nvGrpSpPr>
          <p:cNvPr id="6" name="object 6"/>
          <p:cNvGrpSpPr/>
          <p:nvPr/>
        </p:nvGrpSpPr>
        <p:grpSpPr>
          <a:xfrm>
            <a:off x="10419397" y="1854517"/>
            <a:ext cx="180340" cy="180340"/>
            <a:chOff x="10419397" y="1854517"/>
            <a:chExt cx="180340" cy="180340"/>
          </a:xfrm>
        </p:grpSpPr>
        <p:sp>
          <p:nvSpPr>
            <p:cNvPr id="7" name="object 7"/>
            <p:cNvSpPr/>
            <p:nvPr/>
          </p:nvSpPr>
          <p:spPr>
            <a:xfrm>
              <a:off x="10424159" y="1859279"/>
              <a:ext cx="170815" cy="170815"/>
            </a:xfrm>
            <a:custGeom>
              <a:avLst/>
              <a:gdLst/>
              <a:ahLst/>
              <a:cxnLst/>
              <a:rect l="l" t="t" r="r" b="b"/>
              <a:pathLst>
                <a:path w="170815" h="170814">
                  <a:moveTo>
                    <a:pt x="170688" y="0"/>
                  </a:moveTo>
                  <a:lnTo>
                    <a:pt x="0" y="0"/>
                  </a:lnTo>
                  <a:lnTo>
                    <a:pt x="0" y="170687"/>
                  </a:lnTo>
                  <a:lnTo>
                    <a:pt x="170688" y="170687"/>
                  </a:lnTo>
                  <a:lnTo>
                    <a:pt x="17068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 name="object 8"/>
            <p:cNvSpPr/>
            <p:nvPr/>
          </p:nvSpPr>
          <p:spPr>
            <a:xfrm>
              <a:off x="10424159" y="1859279"/>
              <a:ext cx="170815" cy="170815"/>
            </a:xfrm>
            <a:custGeom>
              <a:avLst/>
              <a:gdLst/>
              <a:ahLst/>
              <a:cxnLst/>
              <a:rect l="l" t="t" r="r" b="b"/>
              <a:pathLst>
                <a:path w="170815" h="170814">
                  <a:moveTo>
                    <a:pt x="0" y="170687"/>
                  </a:moveTo>
                  <a:lnTo>
                    <a:pt x="170688" y="170687"/>
                  </a:lnTo>
                  <a:lnTo>
                    <a:pt x="170688" y="0"/>
                  </a:lnTo>
                  <a:lnTo>
                    <a:pt x="0" y="0"/>
                  </a:lnTo>
                  <a:lnTo>
                    <a:pt x="0" y="17068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9" name="object 9"/>
          <p:cNvGrpSpPr/>
          <p:nvPr/>
        </p:nvGrpSpPr>
        <p:grpSpPr>
          <a:xfrm>
            <a:off x="10419397" y="2124265"/>
            <a:ext cx="180340" cy="180340"/>
            <a:chOff x="10419397" y="2124265"/>
            <a:chExt cx="180340" cy="180340"/>
          </a:xfrm>
        </p:grpSpPr>
        <p:sp>
          <p:nvSpPr>
            <p:cNvPr id="10" name="object 10"/>
            <p:cNvSpPr/>
            <p:nvPr/>
          </p:nvSpPr>
          <p:spPr>
            <a:xfrm>
              <a:off x="10424159" y="2129027"/>
              <a:ext cx="170815" cy="170815"/>
            </a:xfrm>
            <a:custGeom>
              <a:avLst/>
              <a:gdLst/>
              <a:ahLst/>
              <a:cxnLst/>
              <a:rect l="l" t="t" r="r" b="b"/>
              <a:pathLst>
                <a:path w="170815" h="170814">
                  <a:moveTo>
                    <a:pt x="170688" y="0"/>
                  </a:moveTo>
                  <a:lnTo>
                    <a:pt x="0" y="0"/>
                  </a:lnTo>
                  <a:lnTo>
                    <a:pt x="0" y="170687"/>
                  </a:lnTo>
                  <a:lnTo>
                    <a:pt x="170688" y="170687"/>
                  </a:lnTo>
                  <a:lnTo>
                    <a:pt x="17068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1" name="object 11"/>
            <p:cNvSpPr/>
            <p:nvPr/>
          </p:nvSpPr>
          <p:spPr>
            <a:xfrm>
              <a:off x="10424159" y="2129027"/>
              <a:ext cx="170815" cy="170815"/>
            </a:xfrm>
            <a:custGeom>
              <a:avLst/>
              <a:gdLst/>
              <a:ahLst/>
              <a:cxnLst/>
              <a:rect l="l" t="t" r="r" b="b"/>
              <a:pathLst>
                <a:path w="170815" h="170814">
                  <a:moveTo>
                    <a:pt x="0" y="170687"/>
                  </a:moveTo>
                  <a:lnTo>
                    <a:pt x="170688" y="170687"/>
                  </a:lnTo>
                  <a:lnTo>
                    <a:pt x="170688" y="0"/>
                  </a:lnTo>
                  <a:lnTo>
                    <a:pt x="0" y="0"/>
                  </a:lnTo>
                  <a:lnTo>
                    <a:pt x="0" y="17068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2" name="object 12"/>
          <p:cNvGrpSpPr/>
          <p:nvPr/>
        </p:nvGrpSpPr>
        <p:grpSpPr>
          <a:xfrm>
            <a:off x="10419397" y="2386393"/>
            <a:ext cx="180340" cy="182245"/>
            <a:chOff x="10419397" y="2386393"/>
            <a:chExt cx="180340" cy="182245"/>
          </a:xfrm>
        </p:grpSpPr>
        <p:sp>
          <p:nvSpPr>
            <p:cNvPr id="13" name="object 13"/>
            <p:cNvSpPr/>
            <p:nvPr/>
          </p:nvSpPr>
          <p:spPr>
            <a:xfrm>
              <a:off x="10424159" y="2391155"/>
              <a:ext cx="170815" cy="172720"/>
            </a:xfrm>
            <a:custGeom>
              <a:avLst/>
              <a:gdLst/>
              <a:ahLst/>
              <a:cxnLst/>
              <a:rect l="l" t="t" r="r" b="b"/>
              <a:pathLst>
                <a:path w="170815" h="172719">
                  <a:moveTo>
                    <a:pt x="170688" y="0"/>
                  </a:moveTo>
                  <a:lnTo>
                    <a:pt x="0" y="0"/>
                  </a:lnTo>
                  <a:lnTo>
                    <a:pt x="0" y="172212"/>
                  </a:lnTo>
                  <a:lnTo>
                    <a:pt x="170688" y="172212"/>
                  </a:lnTo>
                  <a:lnTo>
                    <a:pt x="170688"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4" name="object 14"/>
            <p:cNvSpPr/>
            <p:nvPr/>
          </p:nvSpPr>
          <p:spPr>
            <a:xfrm>
              <a:off x="10424159" y="2391155"/>
              <a:ext cx="170815" cy="172720"/>
            </a:xfrm>
            <a:custGeom>
              <a:avLst/>
              <a:gdLst/>
              <a:ahLst/>
              <a:cxnLst/>
              <a:rect l="l" t="t" r="r" b="b"/>
              <a:pathLst>
                <a:path w="170815" h="172719">
                  <a:moveTo>
                    <a:pt x="0" y="172212"/>
                  </a:moveTo>
                  <a:lnTo>
                    <a:pt x="170688" y="172212"/>
                  </a:lnTo>
                  <a:lnTo>
                    <a:pt x="170688" y="0"/>
                  </a:lnTo>
                  <a:lnTo>
                    <a:pt x="0" y="0"/>
                  </a:lnTo>
                  <a:lnTo>
                    <a:pt x="0" y="17221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5" name="object 15"/>
          <p:cNvGrpSpPr/>
          <p:nvPr/>
        </p:nvGrpSpPr>
        <p:grpSpPr>
          <a:xfrm>
            <a:off x="10419397" y="2657665"/>
            <a:ext cx="180340" cy="180340"/>
            <a:chOff x="10419397" y="2657665"/>
            <a:chExt cx="180340" cy="180340"/>
          </a:xfrm>
        </p:grpSpPr>
        <p:pic>
          <p:nvPicPr>
            <p:cNvPr id="16" name="object 16"/>
            <p:cNvPicPr/>
            <p:nvPr/>
          </p:nvPicPr>
          <p:blipFill>
            <a:blip r:embed="rId2" cstate="print"/>
            <a:stretch>
              <a:fillRect/>
            </a:stretch>
          </p:blipFill>
          <p:spPr>
            <a:xfrm>
              <a:off x="10424159" y="2662427"/>
              <a:ext cx="170688" cy="170687"/>
            </a:xfrm>
            <a:prstGeom prst="rect">
              <a:avLst/>
            </a:prstGeom>
          </p:spPr>
        </p:pic>
        <p:sp>
          <p:nvSpPr>
            <p:cNvPr id="17" name="object 17"/>
            <p:cNvSpPr/>
            <p:nvPr/>
          </p:nvSpPr>
          <p:spPr>
            <a:xfrm>
              <a:off x="10424159" y="2662427"/>
              <a:ext cx="170815" cy="170815"/>
            </a:xfrm>
            <a:custGeom>
              <a:avLst/>
              <a:gdLst/>
              <a:ahLst/>
              <a:cxnLst/>
              <a:rect l="l" t="t" r="r" b="b"/>
              <a:pathLst>
                <a:path w="170815" h="170814">
                  <a:moveTo>
                    <a:pt x="0" y="170687"/>
                  </a:moveTo>
                  <a:lnTo>
                    <a:pt x="170688" y="170687"/>
                  </a:lnTo>
                  <a:lnTo>
                    <a:pt x="170688" y="0"/>
                  </a:lnTo>
                  <a:lnTo>
                    <a:pt x="0" y="0"/>
                  </a:lnTo>
                  <a:lnTo>
                    <a:pt x="0" y="17068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8" name="object 18"/>
          <p:cNvGrpSpPr/>
          <p:nvPr/>
        </p:nvGrpSpPr>
        <p:grpSpPr>
          <a:xfrm>
            <a:off x="10417809" y="2925826"/>
            <a:ext cx="183515" cy="183515"/>
            <a:chOff x="10417809" y="2925826"/>
            <a:chExt cx="183515" cy="183515"/>
          </a:xfrm>
        </p:grpSpPr>
        <p:sp>
          <p:nvSpPr>
            <p:cNvPr id="19" name="object 19"/>
            <p:cNvSpPr/>
            <p:nvPr/>
          </p:nvSpPr>
          <p:spPr>
            <a:xfrm>
              <a:off x="10424159" y="2932176"/>
              <a:ext cx="170815" cy="170815"/>
            </a:xfrm>
            <a:custGeom>
              <a:avLst/>
              <a:gdLst/>
              <a:ahLst/>
              <a:cxnLst/>
              <a:rect l="l" t="t" r="r" b="b"/>
              <a:pathLst>
                <a:path w="170815" h="170814">
                  <a:moveTo>
                    <a:pt x="170688" y="0"/>
                  </a:moveTo>
                  <a:lnTo>
                    <a:pt x="0" y="0"/>
                  </a:lnTo>
                  <a:lnTo>
                    <a:pt x="0" y="170687"/>
                  </a:lnTo>
                  <a:lnTo>
                    <a:pt x="170688" y="170687"/>
                  </a:lnTo>
                  <a:lnTo>
                    <a:pt x="170688" y="0"/>
                  </a:lnTo>
                  <a:close/>
                </a:path>
              </a:pathLst>
            </a:custGeom>
            <a:solidFill>
              <a:srgbClr val="3E3E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0" name="object 20"/>
            <p:cNvSpPr/>
            <p:nvPr/>
          </p:nvSpPr>
          <p:spPr>
            <a:xfrm>
              <a:off x="10424159" y="2932176"/>
              <a:ext cx="170815" cy="170815"/>
            </a:xfrm>
            <a:custGeom>
              <a:avLst/>
              <a:gdLst/>
              <a:ahLst/>
              <a:cxnLst/>
              <a:rect l="l" t="t" r="r" b="b"/>
              <a:pathLst>
                <a:path w="170815" h="170814">
                  <a:moveTo>
                    <a:pt x="0" y="170687"/>
                  </a:moveTo>
                  <a:lnTo>
                    <a:pt x="170688" y="170687"/>
                  </a:lnTo>
                  <a:lnTo>
                    <a:pt x="170688" y="0"/>
                  </a:lnTo>
                  <a:lnTo>
                    <a:pt x="0" y="0"/>
                  </a:lnTo>
                  <a:lnTo>
                    <a:pt x="0" y="170687"/>
                  </a:lnTo>
                  <a:close/>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21" name="object 21"/>
          <p:cNvSpPr txBox="1"/>
          <p:nvPr/>
        </p:nvSpPr>
        <p:spPr>
          <a:xfrm>
            <a:off x="4312158" y="1327150"/>
            <a:ext cx="3573779" cy="239395"/>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1400" b="1" i="0" u="none" strike="noStrike" kern="0" cap="none" spc="0" normalizeH="0" baseline="0" noProof="0" dirty="0">
                <a:ln>
                  <a:noFill/>
                </a:ln>
                <a:solidFill>
                  <a:sysClr val="windowText" lastClr="000000"/>
                </a:solidFill>
                <a:effectLst/>
                <a:uLnTx/>
                <a:uFillTx/>
                <a:latin typeface="Arial"/>
                <a:ea typeface="+mn-ea"/>
                <a:cs typeface="Arial"/>
              </a:rPr>
              <a:t>Part</a:t>
            </a:r>
            <a:r>
              <a:rPr kumimoji="0" sz="1400" b="1" i="0" u="none" strike="noStrike" kern="0" cap="none" spc="-25" normalizeH="0" baseline="0" noProof="0" dirty="0">
                <a:ln>
                  <a:noFill/>
                </a:ln>
                <a:solidFill>
                  <a:sysClr val="windowText" lastClr="000000"/>
                </a:solidFill>
                <a:effectLst/>
                <a:uLnTx/>
                <a:uFillTx/>
                <a:latin typeface="Arial"/>
                <a:ea typeface="+mn-ea"/>
                <a:cs typeface="Arial"/>
              </a:rPr>
              <a:t> </a:t>
            </a:r>
            <a:r>
              <a:rPr kumimoji="0" sz="1400" b="1" i="0" u="none" strike="noStrike" kern="0" cap="none" spc="0" normalizeH="0" baseline="0" noProof="0" dirty="0">
                <a:ln>
                  <a:noFill/>
                </a:ln>
                <a:solidFill>
                  <a:sysClr val="windowText" lastClr="000000"/>
                </a:solidFill>
                <a:effectLst/>
                <a:uLnTx/>
                <a:uFillTx/>
                <a:latin typeface="Arial"/>
                <a:ea typeface="+mn-ea"/>
                <a:cs typeface="Arial"/>
              </a:rPr>
              <a:t>1:</a:t>
            </a:r>
            <a:r>
              <a:rPr kumimoji="0" sz="1400" b="1" i="0" u="none" strike="noStrike" kern="0" cap="none" spc="-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T-</a:t>
            </a:r>
            <a:r>
              <a:rPr kumimoji="0" sz="1400" b="0" i="0" u="none" strike="noStrike" kern="0" cap="none" spc="0" normalizeH="0" baseline="0" noProof="0" dirty="0">
                <a:ln>
                  <a:noFill/>
                </a:ln>
                <a:solidFill>
                  <a:sysClr val="windowText" lastClr="000000"/>
                </a:solidFill>
                <a:effectLst/>
                <a:uLnTx/>
                <a:uFillTx/>
                <a:latin typeface="Arial"/>
                <a:ea typeface="+mn-ea"/>
                <a:cs typeface="Arial"/>
              </a:rPr>
              <a:t>DXd</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monotherapy</a:t>
            </a:r>
            <a:r>
              <a:rPr kumimoji="0" sz="14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(arm</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0" normalizeH="0" baseline="0" noProof="0" dirty="0">
                <a:ln>
                  <a:noFill/>
                </a:ln>
                <a:solidFill>
                  <a:sysClr val="windowText" lastClr="000000"/>
                </a:solidFill>
                <a:effectLst/>
                <a:uLnTx/>
                <a:uFillTx/>
                <a:latin typeface="Arial"/>
                <a:ea typeface="+mn-ea"/>
                <a:cs typeface="Arial"/>
              </a:rPr>
              <a:t>1D;</a:t>
            </a:r>
            <a:r>
              <a:rPr kumimoji="0" sz="1400" b="0" i="0" u="none" strike="noStrike" kern="0" cap="none" spc="-20" normalizeH="0" baseline="0" noProof="0" dirty="0">
                <a:ln>
                  <a:noFill/>
                </a:ln>
                <a:solidFill>
                  <a:sysClr val="windowText" lastClr="000000"/>
                </a:solidFill>
                <a:effectLst/>
                <a:uLnTx/>
                <a:uFillTx/>
                <a:latin typeface="Arial"/>
                <a:ea typeface="+mn-ea"/>
                <a:cs typeface="Arial"/>
              </a:rPr>
              <a:t> </a:t>
            </a:r>
            <a:r>
              <a:rPr kumimoji="0" sz="1400" b="0" i="0" u="none" strike="noStrike" kern="0" cap="none" spc="-10" normalizeH="0" baseline="0" noProof="0" dirty="0">
                <a:ln>
                  <a:noFill/>
                </a:ln>
                <a:solidFill>
                  <a:sysClr val="windowText" lastClr="000000"/>
                </a:solidFill>
                <a:effectLst/>
                <a:uLnTx/>
                <a:uFillTx/>
                <a:latin typeface="Arial"/>
                <a:ea typeface="+mn-ea"/>
                <a:cs typeface="Arial"/>
              </a:rPr>
              <a:t>N=36)*</a:t>
            </a:r>
            <a:endParaRPr kumimoji="0" sz="14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22" name="object 22"/>
          <p:cNvSpPr/>
          <p:nvPr/>
        </p:nvSpPr>
        <p:spPr>
          <a:xfrm>
            <a:off x="10442447" y="3230879"/>
            <a:ext cx="142240" cy="114300"/>
          </a:xfrm>
          <a:custGeom>
            <a:avLst/>
            <a:gdLst/>
            <a:ahLst/>
            <a:cxnLst/>
            <a:rect l="l" t="t" r="r" b="b"/>
            <a:pathLst>
              <a:path w="142240" h="114300">
                <a:moveTo>
                  <a:pt x="70866" y="0"/>
                </a:moveTo>
                <a:lnTo>
                  <a:pt x="0" y="114300"/>
                </a:lnTo>
                <a:lnTo>
                  <a:pt x="141731" y="114300"/>
                </a:lnTo>
                <a:lnTo>
                  <a:pt x="70866" y="0"/>
                </a:lnTo>
                <a:close/>
              </a:path>
            </a:pathLst>
          </a:custGeom>
          <a:solidFill>
            <a:srgbClr val="80BD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3" name="object 23"/>
          <p:cNvSpPr txBox="1"/>
          <p:nvPr/>
        </p:nvSpPr>
        <p:spPr>
          <a:xfrm>
            <a:off x="10410697" y="1842643"/>
            <a:ext cx="1330960" cy="2026285"/>
          </a:xfrm>
          <a:prstGeom prst="rect">
            <a:avLst/>
          </a:prstGeom>
        </p:spPr>
        <p:txBody>
          <a:bodyPr vert="horz" wrap="square" lIns="0" tIns="13335" rIns="0" bIns="0" rtlCol="0">
            <a:spAutoFit/>
          </a:bodyPr>
          <a:lstStyle/>
          <a:p>
            <a:pPr marL="257175" marR="0" lvl="0" indent="0" algn="l" defTabSz="914400" rtl="0" eaLnBrk="1" fontAlgn="auto" latinLnBrk="0" hangingPunct="1">
              <a:lnSpc>
                <a:spcPct val="100000"/>
              </a:lnSpc>
              <a:spcBef>
                <a:spcPts val="105"/>
              </a:spcBef>
              <a:spcAft>
                <a:spcPts val="0"/>
              </a:spcAft>
              <a:buClrTx/>
              <a:buSzTx/>
              <a:buFontTx/>
              <a:buNone/>
              <a:tabLst/>
              <a:defRPr/>
            </a:pPr>
            <a:r>
              <a:rPr kumimoji="0" sz="1100" b="0" i="0" u="none" strike="noStrike" kern="0" cap="none" spc="0" normalizeH="0" baseline="0" noProof="0" dirty="0">
                <a:ln>
                  <a:noFill/>
                </a:ln>
                <a:solidFill>
                  <a:sysClr val="windowText" lastClr="000000"/>
                </a:solidFill>
                <a:effectLst/>
                <a:uLnTx/>
                <a:uFillTx/>
                <a:latin typeface="Arial"/>
                <a:ea typeface="+mn-ea"/>
                <a:cs typeface="Arial"/>
              </a:rPr>
              <a:t>HER2</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IHC</a:t>
            </a:r>
            <a:r>
              <a:rPr kumimoji="0" sz="11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3+</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a:p>
            <a:pPr marL="257175" marR="0" lvl="0" indent="0" algn="l" defTabSz="914400" rtl="0" eaLnBrk="1" fontAlgn="auto" latinLnBrk="0" hangingPunct="1">
              <a:lnSpc>
                <a:spcPct val="100000"/>
              </a:lnSpc>
              <a:spcBef>
                <a:spcPts val="805"/>
              </a:spcBef>
              <a:spcAft>
                <a:spcPts val="0"/>
              </a:spcAft>
              <a:buClrTx/>
              <a:buSzTx/>
              <a:buFontTx/>
              <a:buNone/>
              <a:tabLst/>
              <a:defRPr/>
            </a:pPr>
            <a:r>
              <a:rPr kumimoji="0" sz="1100" b="0" i="0" u="none" strike="noStrike" kern="0" cap="none" spc="0" normalizeH="0" baseline="0" noProof="0" dirty="0">
                <a:ln>
                  <a:noFill/>
                </a:ln>
                <a:solidFill>
                  <a:sysClr val="windowText" lastClr="000000"/>
                </a:solidFill>
                <a:effectLst/>
                <a:uLnTx/>
                <a:uFillTx/>
                <a:latin typeface="Arial"/>
                <a:ea typeface="+mn-ea"/>
                <a:cs typeface="Arial"/>
              </a:rPr>
              <a:t>HER2</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IHC</a:t>
            </a:r>
            <a:r>
              <a:rPr kumimoji="0" sz="1100" b="0" i="0" u="none" strike="noStrike" kern="0" cap="none" spc="-4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2+</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a:p>
            <a:pPr marL="257175" marR="0" lvl="0" indent="0" algn="l" defTabSz="914400" rtl="0" eaLnBrk="1" fontAlgn="auto" latinLnBrk="0" hangingPunct="1">
              <a:lnSpc>
                <a:spcPct val="100000"/>
              </a:lnSpc>
              <a:spcBef>
                <a:spcPts val="745"/>
              </a:spcBef>
              <a:spcAft>
                <a:spcPts val="0"/>
              </a:spcAft>
              <a:buClrTx/>
              <a:buSzTx/>
              <a:buFontTx/>
              <a:buNone/>
              <a:tabLst/>
              <a:defRPr/>
            </a:pPr>
            <a:r>
              <a:rPr kumimoji="0" sz="1100" b="0" i="0" u="none" strike="noStrike" kern="0" cap="none" spc="-10" normalizeH="0" baseline="0" noProof="0" dirty="0">
                <a:ln>
                  <a:noFill/>
                </a:ln>
                <a:solidFill>
                  <a:sysClr val="windowText" lastClr="000000"/>
                </a:solidFill>
                <a:effectLst/>
                <a:uLnTx/>
                <a:uFillTx/>
                <a:latin typeface="Arial"/>
                <a:ea typeface="+mn-ea"/>
                <a:cs typeface="Arial"/>
              </a:rPr>
              <a:t>PD-</a:t>
            </a:r>
            <a:r>
              <a:rPr kumimoji="0" sz="1100" b="0" i="0" u="none" strike="noStrike" kern="0" cap="none" spc="0" normalizeH="0" baseline="0" noProof="0" dirty="0">
                <a:ln>
                  <a:noFill/>
                </a:ln>
                <a:solidFill>
                  <a:sysClr val="windowText" lastClr="000000"/>
                </a:solidFill>
                <a:effectLst/>
                <a:uLnTx/>
                <a:uFillTx/>
                <a:latin typeface="Arial"/>
                <a:ea typeface="+mn-ea"/>
                <a:cs typeface="Arial"/>
              </a:rPr>
              <a:t>L1</a:t>
            </a:r>
            <a:r>
              <a:rPr kumimoji="0" sz="1100" b="0" i="0" u="none" strike="noStrike" kern="0" cap="none" spc="-10" normalizeH="0" baseline="0" noProof="0" dirty="0">
                <a:ln>
                  <a:noFill/>
                </a:ln>
                <a:solidFill>
                  <a:sysClr val="windowText" lastClr="000000"/>
                </a:solidFill>
                <a:effectLst/>
                <a:uLnTx/>
                <a:uFillTx/>
                <a:latin typeface="Arial"/>
                <a:ea typeface="+mn-ea"/>
                <a:cs typeface="Arial"/>
              </a:rPr>
              <a:t> </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&lt;1%</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a:p>
            <a:pPr marL="257175" marR="196215" lvl="0" indent="0" algn="l" defTabSz="914400" rtl="0" eaLnBrk="1" fontAlgn="auto" latinLnBrk="0" hangingPunct="1">
              <a:lnSpc>
                <a:spcPts val="2130"/>
              </a:lnSpc>
              <a:spcBef>
                <a:spcPts val="204"/>
              </a:spcBef>
              <a:spcAft>
                <a:spcPts val="0"/>
              </a:spcAft>
              <a:buClrTx/>
              <a:buSzTx/>
              <a:buFontTx/>
              <a:buNone/>
              <a:tabLst/>
              <a:defRPr/>
            </a:pPr>
            <a:r>
              <a:rPr kumimoji="0" sz="1100" b="0" i="0" u="none" strike="noStrike" kern="0" cap="none" spc="-10" normalizeH="0" baseline="0" noProof="0" dirty="0">
                <a:ln>
                  <a:noFill/>
                </a:ln>
                <a:solidFill>
                  <a:sysClr val="windowText" lastClr="000000"/>
                </a:solidFill>
                <a:effectLst/>
                <a:uLnTx/>
                <a:uFillTx/>
                <a:latin typeface="Arial"/>
                <a:ea typeface="+mn-ea"/>
                <a:cs typeface="Arial"/>
              </a:rPr>
              <a:t>PD-</a:t>
            </a:r>
            <a:r>
              <a:rPr kumimoji="0" sz="1100" b="0" i="0" u="none" strike="noStrike" kern="0" cap="none" spc="0" normalizeH="0" baseline="0" noProof="0" dirty="0">
                <a:ln>
                  <a:noFill/>
                </a:ln>
                <a:solidFill>
                  <a:sysClr val="windowText" lastClr="000000"/>
                </a:solidFill>
                <a:effectLst/>
                <a:uLnTx/>
                <a:uFillTx/>
                <a:latin typeface="Arial"/>
                <a:ea typeface="+mn-ea"/>
                <a:cs typeface="Arial"/>
              </a:rPr>
              <a:t>L1</a:t>
            </a:r>
            <a:r>
              <a:rPr kumimoji="0" sz="1100" b="0" i="0" u="none" strike="noStrike" kern="0" cap="none" spc="-10" normalizeH="0" baseline="0" noProof="0" dirty="0">
                <a:ln>
                  <a:noFill/>
                </a:ln>
                <a:solidFill>
                  <a:sysClr val="windowText" lastClr="000000"/>
                </a:solidFill>
                <a:effectLst/>
                <a:uLnTx/>
                <a:uFillTx/>
                <a:latin typeface="Arial"/>
                <a:ea typeface="+mn-ea"/>
                <a:cs typeface="Arial"/>
              </a:rPr>
              <a:t> 1–49% PD-</a:t>
            </a:r>
            <a:r>
              <a:rPr kumimoji="0" sz="1100" b="0" i="0" u="none" strike="noStrike" kern="0" cap="none" spc="0" normalizeH="0" baseline="0" noProof="0" dirty="0">
                <a:ln>
                  <a:noFill/>
                </a:ln>
                <a:solidFill>
                  <a:sysClr val="windowText" lastClr="000000"/>
                </a:solidFill>
                <a:effectLst/>
                <a:uLnTx/>
                <a:uFillTx/>
                <a:latin typeface="Arial"/>
                <a:ea typeface="+mn-ea"/>
                <a:cs typeface="Arial"/>
              </a:rPr>
              <a:t>L1</a:t>
            </a:r>
            <a:r>
              <a:rPr kumimoji="0" sz="1100" b="0" i="0" u="none" strike="noStrike" kern="0" cap="none" spc="-1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20" normalizeH="0" baseline="0" noProof="0" dirty="0">
                <a:ln>
                  <a:noFill/>
                </a:ln>
                <a:solidFill>
                  <a:sysClr val="windowText" lastClr="000000"/>
                </a:solidFill>
                <a:effectLst/>
                <a:uLnTx/>
                <a:uFillTx/>
                <a:latin typeface="Arial"/>
                <a:ea typeface="+mn-ea"/>
                <a:cs typeface="Arial"/>
              </a:rPr>
              <a:t>≥50%</a:t>
            </a:r>
            <a:endParaRPr kumimoji="0" sz="1100" b="0" i="0" u="none" strike="noStrike" kern="0" cap="none" spc="0" normalizeH="0" baseline="0" noProof="0">
              <a:ln>
                <a:noFill/>
              </a:ln>
              <a:solidFill>
                <a:sysClr val="windowText" lastClr="000000"/>
              </a:solidFill>
              <a:effectLst/>
              <a:uLnTx/>
              <a:uFillTx/>
              <a:latin typeface="Arial"/>
              <a:ea typeface="+mn-ea"/>
              <a:cs typeface="Arial"/>
            </a:endParaRPr>
          </a:p>
          <a:p>
            <a:pPr marL="260985" marR="0" lvl="0" indent="0" algn="l" defTabSz="914400" rtl="0" eaLnBrk="1" fontAlgn="auto" latinLnBrk="0" hangingPunct="1">
              <a:lnSpc>
                <a:spcPct val="100000"/>
              </a:lnSpc>
              <a:spcBef>
                <a:spcPts val="575"/>
              </a:spcBef>
              <a:spcAft>
                <a:spcPts val="0"/>
              </a:spcAft>
              <a:buClrTx/>
              <a:buSzTx/>
              <a:buFontTx/>
              <a:buNone/>
              <a:tabLst/>
              <a:defRPr/>
            </a:pPr>
            <a:r>
              <a:rPr kumimoji="0" sz="1100" b="0" i="0" u="none" strike="noStrike" kern="0" cap="none" spc="0" normalizeH="0" baseline="0" noProof="0" dirty="0">
                <a:ln>
                  <a:noFill/>
                </a:ln>
                <a:solidFill>
                  <a:sysClr val="windowText" lastClr="000000"/>
                </a:solidFill>
                <a:effectLst/>
                <a:uLnTx/>
                <a:uFillTx/>
                <a:latin typeface="Arial"/>
                <a:ea typeface="+mn-ea"/>
                <a:cs typeface="Arial"/>
              </a:rPr>
              <a:t>Prior</a:t>
            </a:r>
            <a:r>
              <a:rPr kumimoji="0" sz="11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100" b="0" i="0" u="none" strike="noStrike" kern="0" cap="none" spc="0" normalizeH="0" baseline="0" noProof="0" dirty="0">
                <a:ln>
                  <a:noFill/>
                </a:ln>
                <a:solidFill>
                  <a:sysClr val="windowText" lastClr="000000"/>
                </a:solidFill>
                <a:effectLst/>
                <a:uLnTx/>
                <a:uFillTx/>
                <a:latin typeface="Arial"/>
                <a:ea typeface="+mn-ea"/>
                <a:cs typeface="Arial"/>
              </a:rPr>
              <a:t>EGFR</a:t>
            </a:r>
            <a:r>
              <a:rPr kumimoji="0" sz="11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100" b="0" i="0" u="none" strike="noStrike" kern="0" cap="none" spc="-20" normalizeH="0" baseline="0" noProof="0" dirty="0">
                <a:ln>
                  <a:noFill/>
                </a:ln>
                <a:solidFill>
                  <a:sysClr val="windowText" lastClr="000000"/>
                </a:solidFill>
                <a:effectLst/>
                <a:uLnTx/>
                <a:uFillTx/>
                <a:latin typeface="Arial"/>
                <a:ea typeface="+mn-ea"/>
                <a:cs typeface="Arial"/>
              </a:rPr>
              <a:t>TKI</a:t>
            </a:r>
            <a:r>
              <a:rPr kumimoji="0" sz="1050" b="0" i="0" u="none" strike="noStrike" kern="0" cap="none" spc="-30" normalizeH="0" baseline="27777" noProof="0" dirty="0">
                <a:ln>
                  <a:noFill/>
                </a:ln>
                <a:solidFill>
                  <a:sysClr val="windowText" lastClr="000000"/>
                </a:solidFill>
                <a:effectLst/>
                <a:uLnTx/>
                <a:uFillTx/>
                <a:latin typeface="Arial"/>
                <a:ea typeface="+mn-ea"/>
                <a:cs typeface="Arial"/>
              </a:rPr>
              <a:t>§</a:t>
            </a:r>
            <a:endParaRPr kumimoji="0" sz="1050" b="0" i="0" u="none" strike="noStrike" kern="0" cap="none" spc="0" normalizeH="0" baseline="27777" noProof="0">
              <a:ln>
                <a:noFill/>
              </a:ln>
              <a:solidFill>
                <a:sysClr val="windowText" lastClr="000000"/>
              </a:solidFill>
              <a:effectLst/>
              <a:uLnTx/>
              <a:uFillTx/>
              <a:latin typeface="Arial"/>
              <a:ea typeface="+mn-ea"/>
              <a:cs typeface="Arial"/>
            </a:endParaRPr>
          </a:p>
          <a:p>
            <a:pPr marL="38100" marR="236220" lvl="0" indent="0" algn="just" defTabSz="914400" rtl="0" eaLnBrk="1" fontAlgn="auto" latinLnBrk="0" hangingPunct="1">
              <a:lnSpc>
                <a:spcPct val="100000"/>
              </a:lnSpc>
              <a:spcBef>
                <a:spcPts val="275"/>
              </a:spcBef>
              <a:spcAft>
                <a:spcPts val="0"/>
              </a:spcAft>
              <a:buClrTx/>
              <a:buSzTx/>
              <a:buFontTx/>
              <a:buNone/>
              <a:tabLst/>
              <a:defRPr/>
            </a:pPr>
            <a:r>
              <a:rPr kumimoji="0" sz="1000" b="0" i="0" u="none" strike="noStrike" kern="0" cap="none" spc="0" normalizeH="0" baseline="0" noProof="0" dirty="0">
                <a:ln>
                  <a:noFill/>
                </a:ln>
                <a:solidFill>
                  <a:sysClr val="windowText" lastClr="000000"/>
                </a:solidFill>
                <a:effectLst/>
                <a:uLnTx/>
                <a:uFillTx/>
                <a:latin typeface="Arial"/>
                <a:ea typeface="+mn-ea"/>
                <a:cs typeface="Arial"/>
              </a:rPr>
              <a:t>Note:</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bars</a:t>
            </a:r>
            <a:r>
              <a:rPr kumimoji="0" sz="1000" b="0" i="0" u="none" strike="noStrike" kern="0" cap="none" spc="-3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10" normalizeH="0" baseline="0" noProof="0" dirty="0">
                <a:ln>
                  <a:noFill/>
                </a:ln>
                <a:solidFill>
                  <a:sysClr val="windowText" lastClr="000000"/>
                </a:solidFill>
                <a:effectLst/>
                <a:uLnTx/>
                <a:uFillTx/>
                <a:latin typeface="Arial"/>
                <a:ea typeface="+mn-ea"/>
                <a:cs typeface="Arial"/>
              </a:rPr>
              <a:t>without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symbols</a:t>
            </a:r>
            <a:r>
              <a:rPr kumimoji="0" sz="1000" b="0" i="0" u="none" strike="noStrike" kern="0" cap="none" spc="-60" normalizeH="0" baseline="0" noProof="0" dirty="0">
                <a:ln>
                  <a:noFill/>
                </a:ln>
                <a:solidFill>
                  <a:sysClr val="windowText" lastClr="000000"/>
                </a:solidFill>
                <a:effectLst/>
                <a:uLnTx/>
                <a:uFillTx/>
                <a:latin typeface="Arial"/>
                <a:ea typeface="+mn-ea"/>
                <a:cs typeface="Arial"/>
              </a:rPr>
              <a:t> </a:t>
            </a:r>
            <a:r>
              <a:rPr kumimoji="0" sz="1000" b="0" i="0" u="none" strike="noStrike" kern="0" cap="none" spc="-10" normalizeH="0" baseline="0" noProof="0" dirty="0">
                <a:ln>
                  <a:noFill/>
                </a:ln>
                <a:solidFill>
                  <a:sysClr val="windowText" lastClr="000000"/>
                </a:solidFill>
                <a:effectLst/>
                <a:uLnTx/>
                <a:uFillTx/>
                <a:latin typeface="Arial"/>
                <a:ea typeface="+mn-ea"/>
                <a:cs typeface="Arial"/>
              </a:rPr>
              <a:t>represent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no</a:t>
            </a:r>
            <a:r>
              <a:rPr kumimoji="0" sz="1000" b="0" i="0" u="none" strike="noStrike" kern="0" cap="none" spc="-3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prior</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a:t>
            </a:r>
            <a:r>
              <a:rPr kumimoji="0" sz="1000" b="0" i="0" u="none" strike="noStrike" kern="0" cap="none" spc="0" normalizeH="0" baseline="0" noProof="0" dirty="0">
                <a:ln>
                  <a:noFill/>
                </a:ln>
                <a:solidFill>
                  <a:sysClr val="windowText" lastClr="000000"/>
                </a:solidFill>
                <a:effectLst/>
                <a:uLnTx/>
                <a:uFillTx/>
                <a:latin typeface="Arial"/>
                <a:ea typeface="+mn-ea"/>
                <a:cs typeface="Arial"/>
              </a:rPr>
              <a:t>EGFR</a:t>
            </a:r>
            <a:r>
              <a:rPr kumimoji="0" sz="1000" b="0" i="0" u="none" strike="noStrike" kern="0" cap="none" spc="-25" normalizeH="0" baseline="0" noProof="0" dirty="0">
                <a:ln>
                  <a:noFill/>
                </a:ln>
                <a:solidFill>
                  <a:sysClr val="windowText" lastClr="000000"/>
                </a:solidFill>
                <a:effectLst/>
                <a:uLnTx/>
                <a:uFillTx/>
                <a:latin typeface="Arial"/>
                <a:ea typeface="+mn-ea"/>
                <a:cs typeface="Arial"/>
              </a:rPr>
              <a:t> TKI</a:t>
            </a:r>
            <a:endParaRPr kumimoji="0" sz="10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24" name="object 24"/>
          <p:cNvSpPr txBox="1"/>
          <p:nvPr/>
        </p:nvSpPr>
        <p:spPr>
          <a:xfrm>
            <a:off x="7238238" y="3771138"/>
            <a:ext cx="67945" cy="11683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600" b="0" i="0" u="none" strike="noStrike" kern="0" cap="none" spc="-50" normalizeH="0" baseline="0" noProof="0" dirty="0">
                <a:ln>
                  <a:noFill/>
                </a:ln>
                <a:solidFill>
                  <a:sysClr val="windowText" lastClr="000000"/>
                </a:solidFill>
                <a:effectLst/>
                <a:uLnTx/>
                <a:uFillTx/>
                <a:latin typeface="Arial"/>
                <a:ea typeface="+mn-ea"/>
                <a:cs typeface="Arial"/>
              </a:rPr>
              <a:t>‡</a:t>
            </a:r>
            <a:endParaRPr kumimoji="0" sz="600" b="0" i="0" u="none" strike="noStrike" kern="0" cap="none" spc="0" normalizeH="0" baseline="0" noProof="0">
              <a:ln>
                <a:noFill/>
              </a:ln>
              <a:solidFill>
                <a:sysClr val="windowText" lastClr="000000"/>
              </a:solidFill>
              <a:effectLst/>
              <a:uLnTx/>
              <a:uFillTx/>
              <a:latin typeface="Arial"/>
              <a:ea typeface="+mn-ea"/>
              <a:cs typeface="Arial"/>
            </a:endParaRPr>
          </a:p>
        </p:txBody>
      </p:sp>
      <p:grpSp>
        <p:nvGrpSpPr>
          <p:cNvPr id="25" name="object 25"/>
          <p:cNvGrpSpPr/>
          <p:nvPr/>
        </p:nvGrpSpPr>
        <p:grpSpPr>
          <a:xfrm>
            <a:off x="1218946" y="1520697"/>
            <a:ext cx="8956040" cy="3845560"/>
            <a:chOff x="1218946" y="1520697"/>
            <a:chExt cx="8956040" cy="3845560"/>
          </a:xfrm>
        </p:grpSpPr>
        <p:sp>
          <p:nvSpPr>
            <p:cNvPr id="26" name="object 26"/>
            <p:cNvSpPr/>
            <p:nvPr/>
          </p:nvSpPr>
          <p:spPr>
            <a:xfrm>
              <a:off x="1225296" y="2625851"/>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7" name="object 27"/>
            <p:cNvSpPr/>
            <p:nvPr/>
          </p:nvSpPr>
          <p:spPr>
            <a:xfrm>
              <a:off x="1225296" y="4267199"/>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8" name="object 28"/>
            <p:cNvSpPr/>
            <p:nvPr/>
          </p:nvSpPr>
          <p:spPr>
            <a:xfrm>
              <a:off x="1225296" y="5359907"/>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9" name="object 29"/>
            <p:cNvSpPr/>
            <p:nvPr/>
          </p:nvSpPr>
          <p:spPr>
            <a:xfrm>
              <a:off x="1367028" y="2444495"/>
              <a:ext cx="215265" cy="181610"/>
            </a:xfrm>
            <a:custGeom>
              <a:avLst/>
              <a:gdLst/>
              <a:ahLst/>
              <a:cxnLst/>
              <a:rect l="l" t="t" r="r" b="b"/>
              <a:pathLst>
                <a:path w="215265" h="181610">
                  <a:moveTo>
                    <a:pt x="214884" y="0"/>
                  </a:moveTo>
                  <a:lnTo>
                    <a:pt x="0" y="0"/>
                  </a:lnTo>
                  <a:lnTo>
                    <a:pt x="0" y="181355"/>
                  </a:lnTo>
                  <a:lnTo>
                    <a:pt x="214884" y="181355"/>
                  </a:lnTo>
                  <a:lnTo>
                    <a:pt x="214884"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0" name="object 30"/>
            <p:cNvSpPr/>
            <p:nvPr/>
          </p:nvSpPr>
          <p:spPr>
            <a:xfrm>
              <a:off x="1367028" y="2444495"/>
              <a:ext cx="215265" cy="181610"/>
            </a:xfrm>
            <a:custGeom>
              <a:avLst/>
              <a:gdLst/>
              <a:ahLst/>
              <a:cxnLst/>
              <a:rect l="l" t="t" r="r" b="b"/>
              <a:pathLst>
                <a:path w="215265" h="181610">
                  <a:moveTo>
                    <a:pt x="0" y="181355"/>
                  </a:moveTo>
                  <a:lnTo>
                    <a:pt x="214884" y="181355"/>
                  </a:lnTo>
                  <a:lnTo>
                    <a:pt x="214884" y="0"/>
                  </a:lnTo>
                  <a:lnTo>
                    <a:pt x="0" y="0"/>
                  </a:lnTo>
                  <a:lnTo>
                    <a:pt x="0" y="181355"/>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1" name="object 31"/>
            <p:cNvSpPr/>
            <p:nvPr/>
          </p:nvSpPr>
          <p:spPr>
            <a:xfrm>
              <a:off x="1615440" y="2514600"/>
              <a:ext cx="216535" cy="111760"/>
            </a:xfrm>
            <a:custGeom>
              <a:avLst/>
              <a:gdLst/>
              <a:ahLst/>
              <a:cxnLst/>
              <a:rect l="l" t="t" r="r" b="b"/>
              <a:pathLst>
                <a:path w="216535" h="111760">
                  <a:moveTo>
                    <a:pt x="216408" y="0"/>
                  </a:moveTo>
                  <a:lnTo>
                    <a:pt x="0" y="0"/>
                  </a:lnTo>
                  <a:lnTo>
                    <a:pt x="0" y="111251"/>
                  </a:lnTo>
                  <a:lnTo>
                    <a:pt x="216408" y="111251"/>
                  </a:lnTo>
                  <a:lnTo>
                    <a:pt x="21640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2" name="object 32"/>
            <p:cNvSpPr/>
            <p:nvPr/>
          </p:nvSpPr>
          <p:spPr>
            <a:xfrm>
              <a:off x="1615440" y="2514600"/>
              <a:ext cx="216535" cy="111760"/>
            </a:xfrm>
            <a:custGeom>
              <a:avLst/>
              <a:gdLst/>
              <a:ahLst/>
              <a:cxnLst/>
              <a:rect l="l" t="t" r="r" b="b"/>
              <a:pathLst>
                <a:path w="216535" h="111760">
                  <a:moveTo>
                    <a:pt x="0" y="111251"/>
                  </a:moveTo>
                  <a:lnTo>
                    <a:pt x="216408" y="111251"/>
                  </a:lnTo>
                  <a:lnTo>
                    <a:pt x="216408" y="0"/>
                  </a:lnTo>
                  <a:lnTo>
                    <a:pt x="0" y="0"/>
                  </a:lnTo>
                  <a:lnTo>
                    <a:pt x="0" y="111251"/>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3" name="object 33"/>
            <p:cNvSpPr/>
            <p:nvPr/>
          </p:nvSpPr>
          <p:spPr>
            <a:xfrm>
              <a:off x="2115312" y="2625851"/>
              <a:ext cx="215265" cy="102235"/>
            </a:xfrm>
            <a:custGeom>
              <a:avLst/>
              <a:gdLst/>
              <a:ahLst/>
              <a:cxnLst/>
              <a:rect l="l" t="t" r="r" b="b"/>
              <a:pathLst>
                <a:path w="215264" h="102235">
                  <a:moveTo>
                    <a:pt x="214884" y="0"/>
                  </a:moveTo>
                  <a:lnTo>
                    <a:pt x="0" y="0"/>
                  </a:lnTo>
                  <a:lnTo>
                    <a:pt x="0" y="102108"/>
                  </a:lnTo>
                  <a:lnTo>
                    <a:pt x="214884" y="102108"/>
                  </a:lnTo>
                  <a:lnTo>
                    <a:pt x="214884"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4" name="object 34"/>
            <p:cNvSpPr/>
            <p:nvPr/>
          </p:nvSpPr>
          <p:spPr>
            <a:xfrm>
              <a:off x="2115312" y="2625851"/>
              <a:ext cx="215265" cy="102235"/>
            </a:xfrm>
            <a:custGeom>
              <a:avLst/>
              <a:gdLst/>
              <a:ahLst/>
              <a:cxnLst/>
              <a:rect l="l" t="t" r="r" b="b"/>
              <a:pathLst>
                <a:path w="215264" h="102235">
                  <a:moveTo>
                    <a:pt x="0" y="102108"/>
                  </a:moveTo>
                  <a:lnTo>
                    <a:pt x="214884" y="102108"/>
                  </a:lnTo>
                  <a:lnTo>
                    <a:pt x="214884" y="0"/>
                  </a:lnTo>
                  <a:lnTo>
                    <a:pt x="0" y="0"/>
                  </a:lnTo>
                  <a:lnTo>
                    <a:pt x="0" y="102108"/>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5" name="object 35"/>
            <p:cNvSpPr/>
            <p:nvPr/>
          </p:nvSpPr>
          <p:spPr>
            <a:xfrm>
              <a:off x="2363724" y="2625851"/>
              <a:ext cx="216535" cy="192405"/>
            </a:xfrm>
            <a:custGeom>
              <a:avLst/>
              <a:gdLst/>
              <a:ahLst/>
              <a:cxnLst/>
              <a:rect l="l" t="t" r="r" b="b"/>
              <a:pathLst>
                <a:path w="216535" h="192405">
                  <a:moveTo>
                    <a:pt x="216407" y="0"/>
                  </a:moveTo>
                  <a:lnTo>
                    <a:pt x="0" y="0"/>
                  </a:lnTo>
                  <a:lnTo>
                    <a:pt x="0" y="192024"/>
                  </a:lnTo>
                  <a:lnTo>
                    <a:pt x="216407" y="192024"/>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6" name="object 36"/>
            <p:cNvSpPr/>
            <p:nvPr/>
          </p:nvSpPr>
          <p:spPr>
            <a:xfrm>
              <a:off x="2363724" y="2625851"/>
              <a:ext cx="216535" cy="192405"/>
            </a:xfrm>
            <a:custGeom>
              <a:avLst/>
              <a:gdLst/>
              <a:ahLst/>
              <a:cxnLst/>
              <a:rect l="l" t="t" r="r" b="b"/>
              <a:pathLst>
                <a:path w="216535" h="192405">
                  <a:moveTo>
                    <a:pt x="0" y="192024"/>
                  </a:moveTo>
                  <a:lnTo>
                    <a:pt x="216407" y="192024"/>
                  </a:lnTo>
                  <a:lnTo>
                    <a:pt x="216407" y="0"/>
                  </a:lnTo>
                  <a:lnTo>
                    <a:pt x="0" y="0"/>
                  </a:lnTo>
                  <a:lnTo>
                    <a:pt x="0" y="192024"/>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7" name="object 37"/>
            <p:cNvSpPr/>
            <p:nvPr/>
          </p:nvSpPr>
          <p:spPr>
            <a:xfrm>
              <a:off x="2613660" y="2625851"/>
              <a:ext cx="216535" cy="195580"/>
            </a:xfrm>
            <a:custGeom>
              <a:avLst/>
              <a:gdLst/>
              <a:ahLst/>
              <a:cxnLst/>
              <a:rect l="l" t="t" r="r" b="b"/>
              <a:pathLst>
                <a:path w="216535" h="195580">
                  <a:moveTo>
                    <a:pt x="216407" y="0"/>
                  </a:moveTo>
                  <a:lnTo>
                    <a:pt x="0" y="0"/>
                  </a:lnTo>
                  <a:lnTo>
                    <a:pt x="0" y="195072"/>
                  </a:lnTo>
                  <a:lnTo>
                    <a:pt x="216407" y="195072"/>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8" name="object 38"/>
            <p:cNvSpPr/>
            <p:nvPr/>
          </p:nvSpPr>
          <p:spPr>
            <a:xfrm>
              <a:off x="2613660" y="2625851"/>
              <a:ext cx="216535" cy="195580"/>
            </a:xfrm>
            <a:custGeom>
              <a:avLst/>
              <a:gdLst/>
              <a:ahLst/>
              <a:cxnLst/>
              <a:rect l="l" t="t" r="r" b="b"/>
              <a:pathLst>
                <a:path w="216535" h="195580">
                  <a:moveTo>
                    <a:pt x="0" y="195072"/>
                  </a:moveTo>
                  <a:lnTo>
                    <a:pt x="216407" y="195072"/>
                  </a:lnTo>
                  <a:lnTo>
                    <a:pt x="216407" y="0"/>
                  </a:lnTo>
                  <a:lnTo>
                    <a:pt x="0" y="0"/>
                  </a:lnTo>
                  <a:lnTo>
                    <a:pt x="0" y="19507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9" name="object 39"/>
            <p:cNvSpPr/>
            <p:nvPr/>
          </p:nvSpPr>
          <p:spPr>
            <a:xfrm>
              <a:off x="2863596" y="2625851"/>
              <a:ext cx="215265" cy="210820"/>
            </a:xfrm>
            <a:custGeom>
              <a:avLst/>
              <a:gdLst/>
              <a:ahLst/>
              <a:cxnLst/>
              <a:rect l="l" t="t" r="r" b="b"/>
              <a:pathLst>
                <a:path w="215264" h="210819">
                  <a:moveTo>
                    <a:pt x="214883" y="0"/>
                  </a:moveTo>
                  <a:lnTo>
                    <a:pt x="0" y="0"/>
                  </a:lnTo>
                  <a:lnTo>
                    <a:pt x="0" y="210312"/>
                  </a:lnTo>
                  <a:lnTo>
                    <a:pt x="214883" y="210312"/>
                  </a:lnTo>
                  <a:lnTo>
                    <a:pt x="214883"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0" name="object 40"/>
            <p:cNvSpPr/>
            <p:nvPr/>
          </p:nvSpPr>
          <p:spPr>
            <a:xfrm>
              <a:off x="2863596" y="2625851"/>
              <a:ext cx="215265" cy="210820"/>
            </a:xfrm>
            <a:custGeom>
              <a:avLst/>
              <a:gdLst/>
              <a:ahLst/>
              <a:cxnLst/>
              <a:rect l="l" t="t" r="r" b="b"/>
              <a:pathLst>
                <a:path w="215264" h="210819">
                  <a:moveTo>
                    <a:pt x="0" y="210312"/>
                  </a:moveTo>
                  <a:lnTo>
                    <a:pt x="214883" y="210312"/>
                  </a:lnTo>
                  <a:lnTo>
                    <a:pt x="214883" y="0"/>
                  </a:lnTo>
                  <a:lnTo>
                    <a:pt x="0" y="0"/>
                  </a:lnTo>
                  <a:lnTo>
                    <a:pt x="0" y="21031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1" name="object 41"/>
            <p:cNvSpPr/>
            <p:nvPr/>
          </p:nvSpPr>
          <p:spPr>
            <a:xfrm>
              <a:off x="3112008" y="2625851"/>
              <a:ext cx="216535" cy="370840"/>
            </a:xfrm>
            <a:custGeom>
              <a:avLst/>
              <a:gdLst/>
              <a:ahLst/>
              <a:cxnLst/>
              <a:rect l="l" t="t" r="r" b="b"/>
              <a:pathLst>
                <a:path w="216535" h="370839">
                  <a:moveTo>
                    <a:pt x="216407" y="0"/>
                  </a:moveTo>
                  <a:lnTo>
                    <a:pt x="0" y="0"/>
                  </a:lnTo>
                  <a:lnTo>
                    <a:pt x="0" y="370332"/>
                  </a:lnTo>
                  <a:lnTo>
                    <a:pt x="216407" y="370332"/>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2" name="object 42"/>
            <p:cNvSpPr/>
            <p:nvPr/>
          </p:nvSpPr>
          <p:spPr>
            <a:xfrm>
              <a:off x="3112008" y="2625851"/>
              <a:ext cx="216535" cy="370840"/>
            </a:xfrm>
            <a:custGeom>
              <a:avLst/>
              <a:gdLst/>
              <a:ahLst/>
              <a:cxnLst/>
              <a:rect l="l" t="t" r="r" b="b"/>
              <a:pathLst>
                <a:path w="216535" h="370839">
                  <a:moveTo>
                    <a:pt x="0" y="370332"/>
                  </a:moveTo>
                  <a:lnTo>
                    <a:pt x="216407" y="370332"/>
                  </a:lnTo>
                  <a:lnTo>
                    <a:pt x="216407" y="0"/>
                  </a:lnTo>
                  <a:lnTo>
                    <a:pt x="0" y="0"/>
                  </a:lnTo>
                  <a:lnTo>
                    <a:pt x="0" y="37033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3" name="object 43"/>
            <p:cNvSpPr/>
            <p:nvPr/>
          </p:nvSpPr>
          <p:spPr>
            <a:xfrm>
              <a:off x="3610356" y="2625851"/>
              <a:ext cx="216535" cy="437515"/>
            </a:xfrm>
            <a:custGeom>
              <a:avLst/>
              <a:gdLst/>
              <a:ahLst/>
              <a:cxnLst/>
              <a:rect l="l" t="t" r="r" b="b"/>
              <a:pathLst>
                <a:path w="216535" h="437514">
                  <a:moveTo>
                    <a:pt x="216408" y="0"/>
                  </a:moveTo>
                  <a:lnTo>
                    <a:pt x="0" y="0"/>
                  </a:lnTo>
                  <a:lnTo>
                    <a:pt x="0" y="437388"/>
                  </a:lnTo>
                  <a:lnTo>
                    <a:pt x="216408" y="437388"/>
                  </a:lnTo>
                  <a:lnTo>
                    <a:pt x="21640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4" name="object 44"/>
            <p:cNvSpPr/>
            <p:nvPr/>
          </p:nvSpPr>
          <p:spPr>
            <a:xfrm>
              <a:off x="3610356" y="2625851"/>
              <a:ext cx="216535" cy="437515"/>
            </a:xfrm>
            <a:custGeom>
              <a:avLst/>
              <a:gdLst/>
              <a:ahLst/>
              <a:cxnLst/>
              <a:rect l="l" t="t" r="r" b="b"/>
              <a:pathLst>
                <a:path w="216535" h="437514">
                  <a:moveTo>
                    <a:pt x="0" y="437388"/>
                  </a:moveTo>
                  <a:lnTo>
                    <a:pt x="216408" y="437388"/>
                  </a:lnTo>
                  <a:lnTo>
                    <a:pt x="216408" y="0"/>
                  </a:lnTo>
                  <a:lnTo>
                    <a:pt x="0" y="0"/>
                  </a:lnTo>
                  <a:lnTo>
                    <a:pt x="0" y="437388"/>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5" name="object 45"/>
            <p:cNvSpPr/>
            <p:nvPr/>
          </p:nvSpPr>
          <p:spPr>
            <a:xfrm>
              <a:off x="3860291" y="2625851"/>
              <a:ext cx="216535" cy="516890"/>
            </a:xfrm>
            <a:custGeom>
              <a:avLst/>
              <a:gdLst/>
              <a:ahLst/>
              <a:cxnLst/>
              <a:rect l="l" t="t" r="r" b="b"/>
              <a:pathLst>
                <a:path w="216535" h="516889">
                  <a:moveTo>
                    <a:pt x="216408" y="0"/>
                  </a:moveTo>
                  <a:lnTo>
                    <a:pt x="0" y="0"/>
                  </a:lnTo>
                  <a:lnTo>
                    <a:pt x="0" y="516636"/>
                  </a:lnTo>
                  <a:lnTo>
                    <a:pt x="216408" y="516636"/>
                  </a:lnTo>
                  <a:lnTo>
                    <a:pt x="21640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6" name="object 46"/>
            <p:cNvSpPr/>
            <p:nvPr/>
          </p:nvSpPr>
          <p:spPr>
            <a:xfrm>
              <a:off x="3860291" y="2625851"/>
              <a:ext cx="216535" cy="516890"/>
            </a:xfrm>
            <a:custGeom>
              <a:avLst/>
              <a:gdLst/>
              <a:ahLst/>
              <a:cxnLst/>
              <a:rect l="l" t="t" r="r" b="b"/>
              <a:pathLst>
                <a:path w="216535" h="516889">
                  <a:moveTo>
                    <a:pt x="0" y="516636"/>
                  </a:moveTo>
                  <a:lnTo>
                    <a:pt x="216408" y="516636"/>
                  </a:lnTo>
                  <a:lnTo>
                    <a:pt x="216408" y="0"/>
                  </a:lnTo>
                  <a:lnTo>
                    <a:pt x="0" y="0"/>
                  </a:lnTo>
                  <a:lnTo>
                    <a:pt x="0" y="51663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7" name="object 47"/>
            <p:cNvSpPr/>
            <p:nvPr/>
          </p:nvSpPr>
          <p:spPr>
            <a:xfrm>
              <a:off x="4110228" y="2625851"/>
              <a:ext cx="215265" cy="574675"/>
            </a:xfrm>
            <a:custGeom>
              <a:avLst/>
              <a:gdLst/>
              <a:ahLst/>
              <a:cxnLst/>
              <a:rect l="l" t="t" r="r" b="b"/>
              <a:pathLst>
                <a:path w="215264" h="574675">
                  <a:moveTo>
                    <a:pt x="214884" y="0"/>
                  </a:moveTo>
                  <a:lnTo>
                    <a:pt x="0" y="0"/>
                  </a:lnTo>
                  <a:lnTo>
                    <a:pt x="0" y="574548"/>
                  </a:lnTo>
                  <a:lnTo>
                    <a:pt x="214884" y="574548"/>
                  </a:lnTo>
                  <a:lnTo>
                    <a:pt x="214884"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8" name="object 48"/>
            <p:cNvSpPr/>
            <p:nvPr/>
          </p:nvSpPr>
          <p:spPr>
            <a:xfrm>
              <a:off x="4110228" y="2625851"/>
              <a:ext cx="215265" cy="574675"/>
            </a:xfrm>
            <a:custGeom>
              <a:avLst/>
              <a:gdLst/>
              <a:ahLst/>
              <a:cxnLst/>
              <a:rect l="l" t="t" r="r" b="b"/>
              <a:pathLst>
                <a:path w="215264" h="574675">
                  <a:moveTo>
                    <a:pt x="0" y="574548"/>
                  </a:moveTo>
                  <a:lnTo>
                    <a:pt x="214884" y="574548"/>
                  </a:lnTo>
                  <a:lnTo>
                    <a:pt x="214884" y="0"/>
                  </a:lnTo>
                  <a:lnTo>
                    <a:pt x="0" y="0"/>
                  </a:lnTo>
                  <a:lnTo>
                    <a:pt x="0" y="574548"/>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9" name="object 49"/>
            <p:cNvSpPr/>
            <p:nvPr/>
          </p:nvSpPr>
          <p:spPr>
            <a:xfrm>
              <a:off x="4358640" y="2625851"/>
              <a:ext cx="216535" cy="632460"/>
            </a:xfrm>
            <a:custGeom>
              <a:avLst/>
              <a:gdLst/>
              <a:ahLst/>
              <a:cxnLst/>
              <a:rect l="l" t="t" r="r" b="b"/>
              <a:pathLst>
                <a:path w="216535" h="632460">
                  <a:moveTo>
                    <a:pt x="216408" y="0"/>
                  </a:moveTo>
                  <a:lnTo>
                    <a:pt x="0" y="0"/>
                  </a:lnTo>
                  <a:lnTo>
                    <a:pt x="0" y="632460"/>
                  </a:lnTo>
                  <a:lnTo>
                    <a:pt x="216408" y="632460"/>
                  </a:lnTo>
                  <a:lnTo>
                    <a:pt x="21640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0" name="object 50"/>
            <p:cNvSpPr/>
            <p:nvPr/>
          </p:nvSpPr>
          <p:spPr>
            <a:xfrm>
              <a:off x="4358640" y="2625851"/>
              <a:ext cx="216535" cy="632460"/>
            </a:xfrm>
            <a:custGeom>
              <a:avLst/>
              <a:gdLst/>
              <a:ahLst/>
              <a:cxnLst/>
              <a:rect l="l" t="t" r="r" b="b"/>
              <a:pathLst>
                <a:path w="216535" h="632460">
                  <a:moveTo>
                    <a:pt x="0" y="632460"/>
                  </a:moveTo>
                  <a:lnTo>
                    <a:pt x="216408" y="632460"/>
                  </a:lnTo>
                  <a:lnTo>
                    <a:pt x="216408" y="0"/>
                  </a:lnTo>
                  <a:lnTo>
                    <a:pt x="0" y="0"/>
                  </a:lnTo>
                  <a:lnTo>
                    <a:pt x="0" y="63246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1" name="object 51"/>
            <p:cNvSpPr/>
            <p:nvPr/>
          </p:nvSpPr>
          <p:spPr>
            <a:xfrm>
              <a:off x="4608575" y="2625851"/>
              <a:ext cx="216535" cy="638810"/>
            </a:xfrm>
            <a:custGeom>
              <a:avLst/>
              <a:gdLst/>
              <a:ahLst/>
              <a:cxnLst/>
              <a:rect l="l" t="t" r="r" b="b"/>
              <a:pathLst>
                <a:path w="216535" h="638810">
                  <a:moveTo>
                    <a:pt x="216408" y="0"/>
                  </a:moveTo>
                  <a:lnTo>
                    <a:pt x="0" y="0"/>
                  </a:lnTo>
                  <a:lnTo>
                    <a:pt x="0" y="638556"/>
                  </a:lnTo>
                  <a:lnTo>
                    <a:pt x="216408" y="638556"/>
                  </a:lnTo>
                  <a:lnTo>
                    <a:pt x="21640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2" name="object 52"/>
            <p:cNvSpPr/>
            <p:nvPr/>
          </p:nvSpPr>
          <p:spPr>
            <a:xfrm>
              <a:off x="4608575" y="2625851"/>
              <a:ext cx="216535" cy="638810"/>
            </a:xfrm>
            <a:custGeom>
              <a:avLst/>
              <a:gdLst/>
              <a:ahLst/>
              <a:cxnLst/>
              <a:rect l="l" t="t" r="r" b="b"/>
              <a:pathLst>
                <a:path w="216535" h="638810">
                  <a:moveTo>
                    <a:pt x="0" y="638556"/>
                  </a:moveTo>
                  <a:lnTo>
                    <a:pt x="216408" y="638556"/>
                  </a:lnTo>
                  <a:lnTo>
                    <a:pt x="216408" y="0"/>
                  </a:lnTo>
                  <a:lnTo>
                    <a:pt x="0" y="0"/>
                  </a:lnTo>
                  <a:lnTo>
                    <a:pt x="0" y="63855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3" name="object 53"/>
            <p:cNvSpPr/>
            <p:nvPr/>
          </p:nvSpPr>
          <p:spPr>
            <a:xfrm>
              <a:off x="4858511" y="2625851"/>
              <a:ext cx="215265" cy="702945"/>
            </a:xfrm>
            <a:custGeom>
              <a:avLst/>
              <a:gdLst/>
              <a:ahLst/>
              <a:cxnLst/>
              <a:rect l="l" t="t" r="r" b="b"/>
              <a:pathLst>
                <a:path w="215264" h="702945">
                  <a:moveTo>
                    <a:pt x="214884" y="0"/>
                  </a:moveTo>
                  <a:lnTo>
                    <a:pt x="0" y="0"/>
                  </a:lnTo>
                  <a:lnTo>
                    <a:pt x="0" y="702563"/>
                  </a:lnTo>
                  <a:lnTo>
                    <a:pt x="214884" y="702563"/>
                  </a:lnTo>
                  <a:lnTo>
                    <a:pt x="214884"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4" name="object 54"/>
            <p:cNvSpPr/>
            <p:nvPr/>
          </p:nvSpPr>
          <p:spPr>
            <a:xfrm>
              <a:off x="4858511" y="2625851"/>
              <a:ext cx="215265" cy="702945"/>
            </a:xfrm>
            <a:custGeom>
              <a:avLst/>
              <a:gdLst/>
              <a:ahLst/>
              <a:cxnLst/>
              <a:rect l="l" t="t" r="r" b="b"/>
              <a:pathLst>
                <a:path w="215264" h="702945">
                  <a:moveTo>
                    <a:pt x="0" y="702563"/>
                  </a:moveTo>
                  <a:lnTo>
                    <a:pt x="214884" y="702563"/>
                  </a:lnTo>
                  <a:lnTo>
                    <a:pt x="214884" y="0"/>
                  </a:lnTo>
                  <a:lnTo>
                    <a:pt x="0" y="0"/>
                  </a:lnTo>
                  <a:lnTo>
                    <a:pt x="0" y="702563"/>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5" name="object 55"/>
            <p:cNvSpPr/>
            <p:nvPr/>
          </p:nvSpPr>
          <p:spPr>
            <a:xfrm>
              <a:off x="5106924" y="2625851"/>
              <a:ext cx="216535" cy="783590"/>
            </a:xfrm>
            <a:custGeom>
              <a:avLst/>
              <a:gdLst/>
              <a:ahLst/>
              <a:cxnLst/>
              <a:rect l="l" t="t" r="r" b="b"/>
              <a:pathLst>
                <a:path w="216535" h="783589">
                  <a:moveTo>
                    <a:pt x="216408" y="0"/>
                  </a:moveTo>
                  <a:lnTo>
                    <a:pt x="0" y="0"/>
                  </a:lnTo>
                  <a:lnTo>
                    <a:pt x="0" y="783336"/>
                  </a:lnTo>
                  <a:lnTo>
                    <a:pt x="216408" y="783336"/>
                  </a:lnTo>
                  <a:lnTo>
                    <a:pt x="21640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6" name="object 56"/>
            <p:cNvSpPr/>
            <p:nvPr/>
          </p:nvSpPr>
          <p:spPr>
            <a:xfrm>
              <a:off x="5106924" y="2625851"/>
              <a:ext cx="216535" cy="783590"/>
            </a:xfrm>
            <a:custGeom>
              <a:avLst/>
              <a:gdLst/>
              <a:ahLst/>
              <a:cxnLst/>
              <a:rect l="l" t="t" r="r" b="b"/>
              <a:pathLst>
                <a:path w="216535" h="783589">
                  <a:moveTo>
                    <a:pt x="0" y="783336"/>
                  </a:moveTo>
                  <a:lnTo>
                    <a:pt x="216408" y="783336"/>
                  </a:lnTo>
                  <a:lnTo>
                    <a:pt x="216408" y="0"/>
                  </a:lnTo>
                  <a:lnTo>
                    <a:pt x="0" y="0"/>
                  </a:lnTo>
                  <a:lnTo>
                    <a:pt x="0" y="78333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7" name="object 57"/>
            <p:cNvSpPr/>
            <p:nvPr/>
          </p:nvSpPr>
          <p:spPr>
            <a:xfrm>
              <a:off x="5356860" y="2625851"/>
              <a:ext cx="216535" cy="815340"/>
            </a:xfrm>
            <a:custGeom>
              <a:avLst/>
              <a:gdLst/>
              <a:ahLst/>
              <a:cxnLst/>
              <a:rect l="l" t="t" r="r" b="b"/>
              <a:pathLst>
                <a:path w="216535" h="815339">
                  <a:moveTo>
                    <a:pt x="216408" y="0"/>
                  </a:moveTo>
                  <a:lnTo>
                    <a:pt x="0" y="0"/>
                  </a:lnTo>
                  <a:lnTo>
                    <a:pt x="0" y="815339"/>
                  </a:lnTo>
                  <a:lnTo>
                    <a:pt x="216408" y="815339"/>
                  </a:lnTo>
                  <a:lnTo>
                    <a:pt x="21640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8" name="object 58"/>
            <p:cNvSpPr/>
            <p:nvPr/>
          </p:nvSpPr>
          <p:spPr>
            <a:xfrm>
              <a:off x="5356860" y="2625851"/>
              <a:ext cx="216535" cy="815340"/>
            </a:xfrm>
            <a:custGeom>
              <a:avLst/>
              <a:gdLst/>
              <a:ahLst/>
              <a:cxnLst/>
              <a:rect l="l" t="t" r="r" b="b"/>
              <a:pathLst>
                <a:path w="216535" h="815339">
                  <a:moveTo>
                    <a:pt x="0" y="815339"/>
                  </a:moveTo>
                  <a:lnTo>
                    <a:pt x="216408" y="815339"/>
                  </a:lnTo>
                  <a:lnTo>
                    <a:pt x="216408" y="0"/>
                  </a:lnTo>
                  <a:lnTo>
                    <a:pt x="0" y="0"/>
                  </a:lnTo>
                  <a:lnTo>
                    <a:pt x="0" y="815339"/>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9" name="object 59"/>
            <p:cNvSpPr/>
            <p:nvPr/>
          </p:nvSpPr>
          <p:spPr>
            <a:xfrm>
              <a:off x="5605272" y="2625851"/>
              <a:ext cx="216535" cy="894715"/>
            </a:xfrm>
            <a:custGeom>
              <a:avLst/>
              <a:gdLst/>
              <a:ahLst/>
              <a:cxnLst/>
              <a:rect l="l" t="t" r="r" b="b"/>
              <a:pathLst>
                <a:path w="216535" h="894714">
                  <a:moveTo>
                    <a:pt x="216408" y="0"/>
                  </a:moveTo>
                  <a:lnTo>
                    <a:pt x="0" y="0"/>
                  </a:lnTo>
                  <a:lnTo>
                    <a:pt x="0" y="894588"/>
                  </a:lnTo>
                  <a:lnTo>
                    <a:pt x="216408" y="894588"/>
                  </a:lnTo>
                  <a:lnTo>
                    <a:pt x="21640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0" name="object 60"/>
            <p:cNvSpPr/>
            <p:nvPr/>
          </p:nvSpPr>
          <p:spPr>
            <a:xfrm>
              <a:off x="5605272" y="2625851"/>
              <a:ext cx="216535" cy="894715"/>
            </a:xfrm>
            <a:custGeom>
              <a:avLst/>
              <a:gdLst/>
              <a:ahLst/>
              <a:cxnLst/>
              <a:rect l="l" t="t" r="r" b="b"/>
              <a:pathLst>
                <a:path w="216535" h="894714">
                  <a:moveTo>
                    <a:pt x="0" y="894588"/>
                  </a:moveTo>
                  <a:lnTo>
                    <a:pt x="216408" y="894588"/>
                  </a:lnTo>
                  <a:lnTo>
                    <a:pt x="216408" y="0"/>
                  </a:lnTo>
                  <a:lnTo>
                    <a:pt x="0" y="0"/>
                  </a:lnTo>
                  <a:lnTo>
                    <a:pt x="0" y="894588"/>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1" name="object 61"/>
            <p:cNvSpPr/>
            <p:nvPr/>
          </p:nvSpPr>
          <p:spPr>
            <a:xfrm>
              <a:off x="5855208" y="2625851"/>
              <a:ext cx="216535" cy="923925"/>
            </a:xfrm>
            <a:custGeom>
              <a:avLst/>
              <a:gdLst/>
              <a:ahLst/>
              <a:cxnLst/>
              <a:rect l="l" t="t" r="r" b="b"/>
              <a:pathLst>
                <a:path w="216535" h="923925">
                  <a:moveTo>
                    <a:pt x="216408" y="0"/>
                  </a:moveTo>
                  <a:lnTo>
                    <a:pt x="0" y="0"/>
                  </a:lnTo>
                  <a:lnTo>
                    <a:pt x="0" y="923544"/>
                  </a:lnTo>
                  <a:lnTo>
                    <a:pt x="216408" y="923544"/>
                  </a:lnTo>
                  <a:lnTo>
                    <a:pt x="216408"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2" name="object 62"/>
            <p:cNvSpPr/>
            <p:nvPr/>
          </p:nvSpPr>
          <p:spPr>
            <a:xfrm>
              <a:off x="5855208" y="2625851"/>
              <a:ext cx="216535" cy="923925"/>
            </a:xfrm>
            <a:custGeom>
              <a:avLst/>
              <a:gdLst/>
              <a:ahLst/>
              <a:cxnLst/>
              <a:rect l="l" t="t" r="r" b="b"/>
              <a:pathLst>
                <a:path w="216535" h="923925">
                  <a:moveTo>
                    <a:pt x="0" y="923544"/>
                  </a:moveTo>
                  <a:lnTo>
                    <a:pt x="216408" y="923544"/>
                  </a:lnTo>
                  <a:lnTo>
                    <a:pt x="216408" y="0"/>
                  </a:lnTo>
                  <a:lnTo>
                    <a:pt x="0" y="0"/>
                  </a:lnTo>
                  <a:lnTo>
                    <a:pt x="0" y="923544"/>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3" name="object 63"/>
            <p:cNvSpPr/>
            <p:nvPr/>
          </p:nvSpPr>
          <p:spPr>
            <a:xfrm>
              <a:off x="6105143" y="2625851"/>
              <a:ext cx="215265" cy="974090"/>
            </a:xfrm>
            <a:custGeom>
              <a:avLst/>
              <a:gdLst/>
              <a:ahLst/>
              <a:cxnLst/>
              <a:rect l="l" t="t" r="r" b="b"/>
              <a:pathLst>
                <a:path w="215264" h="974089">
                  <a:moveTo>
                    <a:pt x="214884" y="0"/>
                  </a:moveTo>
                  <a:lnTo>
                    <a:pt x="0" y="0"/>
                  </a:lnTo>
                  <a:lnTo>
                    <a:pt x="0" y="973836"/>
                  </a:lnTo>
                  <a:lnTo>
                    <a:pt x="214884" y="973836"/>
                  </a:lnTo>
                  <a:lnTo>
                    <a:pt x="214884"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4" name="object 64"/>
            <p:cNvSpPr/>
            <p:nvPr/>
          </p:nvSpPr>
          <p:spPr>
            <a:xfrm>
              <a:off x="6105143" y="2625851"/>
              <a:ext cx="215265" cy="974090"/>
            </a:xfrm>
            <a:custGeom>
              <a:avLst/>
              <a:gdLst/>
              <a:ahLst/>
              <a:cxnLst/>
              <a:rect l="l" t="t" r="r" b="b"/>
              <a:pathLst>
                <a:path w="215264" h="974089">
                  <a:moveTo>
                    <a:pt x="0" y="973836"/>
                  </a:moveTo>
                  <a:lnTo>
                    <a:pt x="214884" y="973836"/>
                  </a:lnTo>
                  <a:lnTo>
                    <a:pt x="214884" y="0"/>
                  </a:lnTo>
                  <a:lnTo>
                    <a:pt x="0" y="0"/>
                  </a:lnTo>
                  <a:lnTo>
                    <a:pt x="0" y="97383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5" name="object 65"/>
            <p:cNvSpPr/>
            <p:nvPr/>
          </p:nvSpPr>
          <p:spPr>
            <a:xfrm>
              <a:off x="6353555" y="2625851"/>
              <a:ext cx="216535" cy="977265"/>
            </a:xfrm>
            <a:custGeom>
              <a:avLst/>
              <a:gdLst/>
              <a:ahLst/>
              <a:cxnLst/>
              <a:rect l="l" t="t" r="r" b="b"/>
              <a:pathLst>
                <a:path w="216534" h="977264">
                  <a:moveTo>
                    <a:pt x="216407" y="0"/>
                  </a:moveTo>
                  <a:lnTo>
                    <a:pt x="0" y="0"/>
                  </a:lnTo>
                  <a:lnTo>
                    <a:pt x="0" y="976884"/>
                  </a:lnTo>
                  <a:lnTo>
                    <a:pt x="216407" y="976884"/>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6" name="object 66"/>
            <p:cNvSpPr/>
            <p:nvPr/>
          </p:nvSpPr>
          <p:spPr>
            <a:xfrm>
              <a:off x="6353555" y="2625851"/>
              <a:ext cx="216535" cy="977265"/>
            </a:xfrm>
            <a:custGeom>
              <a:avLst/>
              <a:gdLst/>
              <a:ahLst/>
              <a:cxnLst/>
              <a:rect l="l" t="t" r="r" b="b"/>
              <a:pathLst>
                <a:path w="216534" h="977264">
                  <a:moveTo>
                    <a:pt x="0" y="976884"/>
                  </a:moveTo>
                  <a:lnTo>
                    <a:pt x="216407" y="976884"/>
                  </a:lnTo>
                  <a:lnTo>
                    <a:pt x="216407" y="0"/>
                  </a:lnTo>
                  <a:lnTo>
                    <a:pt x="0" y="0"/>
                  </a:lnTo>
                  <a:lnTo>
                    <a:pt x="0" y="976884"/>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7" name="object 67"/>
            <p:cNvSpPr/>
            <p:nvPr/>
          </p:nvSpPr>
          <p:spPr>
            <a:xfrm>
              <a:off x="6603492" y="2625851"/>
              <a:ext cx="216535" cy="1096010"/>
            </a:xfrm>
            <a:custGeom>
              <a:avLst/>
              <a:gdLst/>
              <a:ahLst/>
              <a:cxnLst/>
              <a:rect l="l" t="t" r="r" b="b"/>
              <a:pathLst>
                <a:path w="216534" h="1096010">
                  <a:moveTo>
                    <a:pt x="216407" y="0"/>
                  </a:moveTo>
                  <a:lnTo>
                    <a:pt x="0" y="0"/>
                  </a:lnTo>
                  <a:lnTo>
                    <a:pt x="0" y="1095756"/>
                  </a:lnTo>
                  <a:lnTo>
                    <a:pt x="216407" y="1095756"/>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8" name="object 68"/>
            <p:cNvSpPr/>
            <p:nvPr/>
          </p:nvSpPr>
          <p:spPr>
            <a:xfrm>
              <a:off x="6603492" y="2625851"/>
              <a:ext cx="216535" cy="1096010"/>
            </a:xfrm>
            <a:custGeom>
              <a:avLst/>
              <a:gdLst/>
              <a:ahLst/>
              <a:cxnLst/>
              <a:rect l="l" t="t" r="r" b="b"/>
              <a:pathLst>
                <a:path w="216534" h="1096010">
                  <a:moveTo>
                    <a:pt x="0" y="1095756"/>
                  </a:moveTo>
                  <a:lnTo>
                    <a:pt x="216407" y="1095756"/>
                  </a:lnTo>
                  <a:lnTo>
                    <a:pt x="216407" y="0"/>
                  </a:lnTo>
                  <a:lnTo>
                    <a:pt x="0" y="0"/>
                  </a:lnTo>
                  <a:lnTo>
                    <a:pt x="0" y="109575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9" name="object 69"/>
            <p:cNvSpPr/>
            <p:nvPr/>
          </p:nvSpPr>
          <p:spPr>
            <a:xfrm>
              <a:off x="6853428" y="2625851"/>
              <a:ext cx="215265" cy="1118870"/>
            </a:xfrm>
            <a:custGeom>
              <a:avLst/>
              <a:gdLst/>
              <a:ahLst/>
              <a:cxnLst/>
              <a:rect l="l" t="t" r="r" b="b"/>
              <a:pathLst>
                <a:path w="215265" h="1118870">
                  <a:moveTo>
                    <a:pt x="214883" y="0"/>
                  </a:moveTo>
                  <a:lnTo>
                    <a:pt x="0" y="0"/>
                  </a:lnTo>
                  <a:lnTo>
                    <a:pt x="0" y="1118616"/>
                  </a:lnTo>
                  <a:lnTo>
                    <a:pt x="214883" y="1118616"/>
                  </a:lnTo>
                  <a:lnTo>
                    <a:pt x="214883"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0" name="object 70"/>
            <p:cNvSpPr/>
            <p:nvPr/>
          </p:nvSpPr>
          <p:spPr>
            <a:xfrm>
              <a:off x="6853428" y="2625851"/>
              <a:ext cx="215265" cy="1118870"/>
            </a:xfrm>
            <a:custGeom>
              <a:avLst/>
              <a:gdLst/>
              <a:ahLst/>
              <a:cxnLst/>
              <a:rect l="l" t="t" r="r" b="b"/>
              <a:pathLst>
                <a:path w="215265" h="1118870">
                  <a:moveTo>
                    <a:pt x="0" y="1118616"/>
                  </a:moveTo>
                  <a:lnTo>
                    <a:pt x="214883" y="1118616"/>
                  </a:lnTo>
                  <a:lnTo>
                    <a:pt x="214883" y="0"/>
                  </a:lnTo>
                  <a:lnTo>
                    <a:pt x="0" y="0"/>
                  </a:lnTo>
                  <a:lnTo>
                    <a:pt x="0" y="1118616"/>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1" name="object 71"/>
            <p:cNvSpPr/>
            <p:nvPr/>
          </p:nvSpPr>
          <p:spPr>
            <a:xfrm>
              <a:off x="7101840" y="2625851"/>
              <a:ext cx="216535" cy="1156970"/>
            </a:xfrm>
            <a:custGeom>
              <a:avLst/>
              <a:gdLst/>
              <a:ahLst/>
              <a:cxnLst/>
              <a:rect l="l" t="t" r="r" b="b"/>
              <a:pathLst>
                <a:path w="216534" h="1156970">
                  <a:moveTo>
                    <a:pt x="216407" y="0"/>
                  </a:moveTo>
                  <a:lnTo>
                    <a:pt x="0" y="0"/>
                  </a:lnTo>
                  <a:lnTo>
                    <a:pt x="0" y="1156716"/>
                  </a:lnTo>
                  <a:lnTo>
                    <a:pt x="216407" y="1156716"/>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2" name="object 72"/>
            <p:cNvSpPr/>
            <p:nvPr/>
          </p:nvSpPr>
          <p:spPr>
            <a:xfrm>
              <a:off x="7101840" y="2625851"/>
              <a:ext cx="216535" cy="1156970"/>
            </a:xfrm>
            <a:custGeom>
              <a:avLst/>
              <a:gdLst/>
              <a:ahLst/>
              <a:cxnLst/>
              <a:rect l="l" t="t" r="r" b="b"/>
              <a:pathLst>
                <a:path w="216534" h="1156970">
                  <a:moveTo>
                    <a:pt x="0" y="1156716"/>
                  </a:moveTo>
                  <a:lnTo>
                    <a:pt x="216407" y="1156716"/>
                  </a:lnTo>
                  <a:lnTo>
                    <a:pt x="216407" y="0"/>
                  </a:lnTo>
                  <a:lnTo>
                    <a:pt x="0" y="0"/>
                  </a:lnTo>
                  <a:lnTo>
                    <a:pt x="0" y="115671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3" name="object 73"/>
            <p:cNvSpPr/>
            <p:nvPr/>
          </p:nvSpPr>
          <p:spPr>
            <a:xfrm>
              <a:off x="7351775" y="2625851"/>
              <a:ext cx="216535" cy="1285240"/>
            </a:xfrm>
            <a:custGeom>
              <a:avLst/>
              <a:gdLst/>
              <a:ahLst/>
              <a:cxnLst/>
              <a:rect l="l" t="t" r="r" b="b"/>
              <a:pathLst>
                <a:path w="216534" h="1285239">
                  <a:moveTo>
                    <a:pt x="216407" y="0"/>
                  </a:moveTo>
                  <a:lnTo>
                    <a:pt x="0" y="0"/>
                  </a:lnTo>
                  <a:lnTo>
                    <a:pt x="0" y="1284732"/>
                  </a:lnTo>
                  <a:lnTo>
                    <a:pt x="216407" y="1284732"/>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4" name="object 74"/>
            <p:cNvSpPr/>
            <p:nvPr/>
          </p:nvSpPr>
          <p:spPr>
            <a:xfrm>
              <a:off x="7351775" y="2625851"/>
              <a:ext cx="216535" cy="1285240"/>
            </a:xfrm>
            <a:custGeom>
              <a:avLst/>
              <a:gdLst/>
              <a:ahLst/>
              <a:cxnLst/>
              <a:rect l="l" t="t" r="r" b="b"/>
              <a:pathLst>
                <a:path w="216534" h="1285239">
                  <a:moveTo>
                    <a:pt x="0" y="1284732"/>
                  </a:moveTo>
                  <a:lnTo>
                    <a:pt x="216407" y="1284732"/>
                  </a:lnTo>
                  <a:lnTo>
                    <a:pt x="216407" y="0"/>
                  </a:lnTo>
                  <a:lnTo>
                    <a:pt x="0" y="0"/>
                  </a:lnTo>
                  <a:lnTo>
                    <a:pt x="0" y="128473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5" name="object 75"/>
            <p:cNvSpPr/>
            <p:nvPr/>
          </p:nvSpPr>
          <p:spPr>
            <a:xfrm>
              <a:off x="7601711" y="2625851"/>
              <a:ext cx="215265" cy="1348740"/>
            </a:xfrm>
            <a:custGeom>
              <a:avLst/>
              <a:gdLst/>
              <a:ahLst/>
              <a:cxnLst/>
              <a:rect l="l" t="t" r="r" b="b"/>
              <a:pathLst>
                <a:path w="215265" h="1348739">
                  <a:moveTo>
                    <a:pt x="214883" y="0"/>
                  </a:moveTo>
                  <a:lnTo>
                    <a:pt x="0" y="0"/>
                  </a:lnTo>
                  <a:lnTo>
                    <a:pt x="0" y="1348740"/>
                  </a:lnTo>
                  <a:lnTo>
                    <a:pt x="214883" y="1348740"/>
                  </a:lnTo>
                  <a:lnTo>
                    <a:pt x="214883"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6" name="object 76"/>
            <p:cNvSpPr/>
            <p:nvPr/>
          </p:nvSpPr>
          <p:spPr>
            <a:xfrm>
              <a:off x="7601711" y="2625851"/>
              <a:ext cx="215265" cy="1348740"/>
            </a:xfrm>
            <a:custGeom>
              <a:avLst/>
              <a:gdLst/>
              <a:ahLst/>
              <a:cxnLst/>
              <a:rect l="l" t="t" r="r" b="b"/>
              <a:pathLst>
                <a:path w="215265" h="1348739">
                  <a:moveTo>
                    <a:pt x="0" y="1348740"/>
                  </a:moveTo>
                  <a:lnTo>
                    <a:pt x="214883" y="1348740"/>
                  </a:lnTo>
                  <a:lnTo>
                    <a:pt x="214883" y="0"/>
                  </a:lnTo>
                  <a:lnTo>
                    <a:pt x="0" y="0"/>
                  </a:lnTo>
                  <a:lnTo>
                    <a:pt x="0" y="134874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7" name="object 77"/>
            <p:cNvSpPr/>
            <p:nvPr/>
          </p:nvSpPr>
          <p:spPr>
            <a:xfrm>
              <a:off x="7850124" y="2625851"/>
              <a:ext cx="216535" cy="1470660"/>
            </a:xfrm>
            <a:custGeom>
              <a:avLst/>
              <a:gdLst/>
              <a:ahLst/>
              <a:cxnLst/>
              <a:rect l="l" t="t" r="r" b="b"/>
              <a:pathLst>
                <a:path w="216534" h="1470660">
                  <a:moveTo>
                    <a:pt x="216407" y="0"/>
                  </a:moveTo>
                  <a:lnTo>
                    <a:pt x="0" y="0"/>
                  </a:lnTo>
                  <a:lnTo>
                    <a:pt x="0" y="1470660"/>
                  </a:lnTo>
                  <a:lnTo>
                    <a:pt x="216407" y="1470660"/>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8" name="object 78"/>
            <p:cNvSpPr/>
            <p:nvPr/>
          </p:nvSpPr>
          <p:spPr>
            <a:xfrm>
              <a:off x="7850124" y="2625851"/>
              <a:ext cx="216535" cy="1470660"/>
            </a:xfrm>
            <a:custGeom>
              <a:avLst/>
              <a:gdLst/>
              <a:ahLst/>
              <a:cxnLst/>
              <a:rect l="l" t="t" r="r" b="b"/>
              <a:pathLst>
                <a:path w="216534" h="1470660">
                  <a:moveTo>
                    <a:pt x="0" y="1470660"/>
                  </a:moveTo>
                  <a:lnTo>
                    <a:pt x="216407" y="1470660"/>
                  </a:lnTo>
                  <a:lnTo>
                    <a:pt x="216407" y="0"/>
                  </a:lnTo>
                  <a:lnTo>
                    <a:pt x="0" y="0"/>
                  </a:lnTo>
                  <a:lnTo>
                    <a:pt x="0" y="1470660"/>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9" name="object 79"/>
            <p:cNvSpPr/>
            <p:nvPr/>
          </p:nvSpPr>
          <p:spPr>
            <a:xfrm>
              <a:off x="8100060" y="2625851"/>
              <a:ext cx="215265" cy="1518285"/>
            </a:xfrm>
            <a:custGeom>
              <a:avLst/>
              <a:gdLst/>
              <a:ahLst/>
              <a:cxnLst/>
              <a:rect l="l" t="t" r="r" b="b"/>
              <a:pathLst>
                <a:path w="215265" h="1518285">
                  <a:moveTo>
                    <a:pt x="214883" y="0"/>
                  </a:moveTo>
                  <a:lnTo>
                    <a:pt x="0" y="0"/>
                  </a:lnTo>
                  <a:lnTo>
                    <a:pt x="0" y="1517904"/>
                  </a:lnTo>
                  <a:lnTo>
                    <a:pt x="214883" y="1517904"/>
                  </a:lnTo>
                  <a:lnTo>
                    <a:pt x="214883"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0" name="object 80"/>
            <p:cNvSpPr/>
            <p:nvPr/>
          </p:nvSpPr>
          <p:spPr>
            <a:xfrm>
              <a:off x="8100060" y="2625851"/>
              <a:ext cx="215265" cy="1518285"/>
            </a:xfrm>
            <a:custGeom>
              <a:avLst/>
              <a:gdLst/>
              <a:ahLst/>
              <a:cxnLst/>
              <a:rect l="l" t="t" r="r" b="b"/>
              <a:pathLst>
                <a:path w="215265" h="1518285">
                  <a:moveTo>
                    <a:pt x="0" y="1517904"/>
                  </a:moveTo>
                  <a:lnTo>
                    <a:pt x="214883" y="1517904"/>
                  </a:lnTo>
                  <a:lnTo>
                    <a:pt x="214883" y="0"/>
                  </a:lnTo>
                  <a:lnTo>
                    <a:pt x="0" y="0"/>
                  </a:lnTo>
                  <a:lnTo>
                    <a:pt x="0" y="1517904"/>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1" name="object 81"/>
            <p:cNvSpPr/>
            <p:nvPr/>
          </p:nvSpPr>
          <p:spPr>
            <a:xfrm>
              <a:off x="8348472" y="2625851"/>
              <a:ext cx="216535" cy="1597660"/>
            </a:xfrm>
            <a:custGeom>
              <a:avLst/>
              <a:gdLst/>
              <a:ahLst/>
              <a:cxnLst/>
              <a:rect l="l" t="t" r="r" b="b"/>
              <a:pathLst>
                <a:path w="216534" h="1597660">
                  <a:moveTo>
                    <a:pt x="216407" y="0"/>
                  </a:moveTo>
                  <a:lnTo>
                    <a:pt x="0" y="0"/>
                  </a:lnTo>
                  <a:lnTo>
                    <a:pt x="0" y="1597152"/>
                  </a:lnTo>
                  <a:lnTo>
                    <a:pt x="216407" y="1597152"/>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2" name="object 82"/>
            <p:cNvSpPr/>
            <p:nvPr/>
          </p:nvSpPr>
          <p:spPr>
            <a:xfrm>
              <a:off x="8348472" y="2625851"/>
              <a:ext cx="216535" cy="1597660"/>
            </a:xfrm>
            <a:custGeom>
              <a:avLst/>
              <a:gdLst/>
              <a:ahLst/>
              <a:cxnLst/>
              <a:rect l="l" t="t" r="r" b="b"/>
              <a:pathLst>
                <a:path w="216534" h="1597660">
                  <a:moveTo>
                    <a:pt x="0" y="1597152"/>
                  </a:moveTo>
                  <a:lnTo>
                    <a:pt x="216407" y="1597152"/>
                  </a:lnTo>
                  <a:lnTo>
                    <a:pt x="216407" y="0"/>
                  </a:lnTo>
                  <a:lnTo>
                    <a:pt x="0" y="0"/>
                  </a:lnTo>
                  <a:lnTo>
                    <a:pt x="0" y="159715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3" name="object 83"/>
            <p:cNvSpPr/>
            <p:nvPr/>
          </p:nvSpPr>
          <p:spPr>
            <a:xfrm>
              <a:off x="8598408" y="2625851"/>
              <a:ext cx="216535" cy="1637030"/>
            </a:xfrm>
            <a:custGeom>
              <a:avLst/>
              <a:gdLst/>
              <a:ahLst/>
              <a:cxnLst/>
              <a:rect l="l" t="t" r="r" b="b"/>
              <a:pathLst>
                <a:path w="216534" h="1637029">
                  <a:moveTo>
                    <a:pt x="216407" y="0"/>
                  </a:moveTo>
                  <a:lnTo>
                    <a:pt x="0" y="0"/>
                  </a:lnTo>
                  <a:lnTo>
                    <a:pt x="0" y="1636776"/>
                  </a:lnTo>
                  <a:lnTo>
                    <a:pt x="216407" y="1636776"/>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4" name="object 84"/>
            <p:cNvSpPr/>
            <p:nvPr/>
          </p:nvSpPr>
          <p:spPr>
            <a:xfrm>
              <a:off x="8598408" y="2625851"/>
              <a:ext cx="216535" cy="1637030"/>
            </a:xfrm>
            <a:custGeom>
              <a:avLst/>
              <a:gdLst/>
              <a:ahLst/>
              <a:cxnLst/>
              <a:rect l="l" t="t" r="r" b="b"/>
              <a:pathLst>
                <a:path w="216534" h="1637029">
                  <a:moveTo>
                    <a:pt x="0" y="1636776"/>
                  </a:moveTo>
                  <a:lnTo>
                    <a:pt x="216407" y="1636776"/>
                  </a:lnTo>
                  <a:lnTo>
                    <a:pt x="216407" y="0"/>
                  </a:lnTo>
                  <a:lnTo>
                    <a:pt x="0" y="0"/>
                  </a:lnTo>
                  <a:lnTo>
                    <a:pt x="0" y="1636776"/>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5" name="object 85"/>
            <p:cNvSpPr/>
            <p:nvPr/>
          </p:nvSpPr>
          <p:spPr>
            <a:xfrm>
              <a:off x="8848343" y="2625851"/>
              <a:ext cx="215265" cy="1704339"/>
            </a:xfrm>
            <a:custGeom>
              <a:avLst/>
              <a:gdLst/>
              <a:ahLst/>
              <a:cxnLst/>
              <a:rect l="l" t="t" r="r" b="b"/>
              <a:pathLst>
                <a:path w="215265" h="1704339">
                  <a:moveTo>
                    <a:pt x="214883" y="0"/>
                  </a:moveTo>
                  <a:lnTo>
                    <a:pt x="0" y="0"/>
                  </a:lnTo>
                  <a:lnTo>
                    <a:pt x="0" y="1703832"/>
                  </a:lnTo>
                  <a:lnTo>
                    <a:pt x="214883" y="1703832"/>
                  </a:lnTo>
                  <a:lnTo>
                    <a:pt x="214883"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6" name="object 86"/>
            <p:cNvSpPr/>
            <p:nvPr/>
          </p:nvSpPr>
          <p:spPr>
            <a:xfrm>
              <a:off x="8848343" y="2625851"/>
              <a:ext cx="215265" cy="1704339"/>
            </a:xfrm>
            <a:custGeom>
              <a:avLst/>
              <a:gdLst/>
              <a:ahLst/>
              <a:cxnLst/>
              <a:rect l="l" t="t" r="r" b="b"/>
              <a:pathLst>
                <a:path w="215265" h="1704339">
                  <a:moveTo>
                    <a:pt x="0" y="1703832"/>
                  </a:moveTo>
                  <a:lnTo>
                    <a:pt x="214883" y="1703832"/>
                  </a:lnTo>
                  <a:lnTo>
                    <a:pt x="214883" y="0"/>
                  </a:lnTo>
                  <a:lnTo>
                    <a:pt x="0" y="0"/>
                  </a:lnTo>
                  <a:lnTo>
                    <a:pt x="0" y="1703832"/>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7" name="object 87"/>
            <p:cNvSpPr/>
            <p:nvPr/>
          </p:nvSpPr>
          <p:spPr>
            <a:xfrm>
              <a:off x="9096755" y="2625851"/>
              <a:ext cx="216535" cy="1821180"/>
            </a:xfrm>
            <a:custGeom>
              <a:avLst/>
              <a:gdLst/>
              <a:ahLst/>
              <a:cxnLst/>
              <a:rect l="l" t="t" r="r" b="b"/>
              <a:pathLst>
                <a:path w="216534" h="1821179">
                  <a:moveTo>
                    <a:pt x="216407" y="0"/>
                  </a:moveTo>
                  <a:lnTo>
                    <a:pt x="0" y="0"/>
                  </a:lnTo>
                  <a:lnTo>
                    <a:pt x="0" y="1821180"/>
                  </a:lnTo>
                  <a:lnTo>
                    <a:pt x="216407" y="1821180"/>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8" name="object 88"/>
            <p:cNvSpPr/>
            <p:nvPr/>
          </p:nvSpPr>
          <p:spPr>
            <a:xfrm>
              <a:off x="9096755" y="2625851"/>
              <a:ext cx="216535" cy="1821180"/>
            </a:xfrm>
            <a:custGeom>
              <a:avLst/>
              <a:gdLst/>
              <a:ahLst/>
              <a:cxnLst/>
              <a:rect l="l" t="t" r="r" b="b"/>
              <a:pathLst>
                <a:path w="216534" h="1821179">
                  <a:moveTo>
                    <a:pt x="0" y="1821180"/>
                  </a:moveTo>
                  <a:lnTo>
                    <a:pt x="216407" y="1821180"/>
                  </a:lnTo>
                  <a:lnTo>
                    <a:pt x="216407" y="0"/>
                  </a:lnTo>
                  <a:lnTo>
                    <a:pt x="0" y="0"/>
                  </a:lnTo>
                  <a:lnTo>
                    <a:pt x="0" y="1821180"/>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9" name="object 89"/>
            <p:cNvSpPr/>
            <p:nvPr/>
          </p:nvSpPr>
          <p:spPr>
            <a:xfrm>
              <a:off x="9346691" y="2625851"/>
              <a:ext cx="216535" cy="1931035"/>
            </a:xfrm>
            <a:custGeom>
              <a:avLst/>
              <a:gdLst/>
              <a:ahLst/>
              <a:cxnLst/>
              <a:rect l="l" t="t" r="r" b="b"/>
              <a:pathLst>
                <a:path w="216534" h="1931035">
                  <a:moveTo>
                    <a:pt x="216407" y="0"/>
                  </a:moveTo>
                  <a:lnTo>
                    <a:pt x="0" y="0"/>
                  </a:lnTo>
                  <a:lnTo>
                    <a:pt x="0" y="1930908"/>
                  </a:lnTo>
                  <a:lnTo>
                    <a:pt x="216407" y="1930908"/>
                  </a:lnTo>
                  <a:lnTo>
                    <a:pt x="216407"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0" name="object 90"/>
            <p:cNvSpPr/>
            <p:nvPr/>
          </p:nvSpPr>
          <p:spPr>
            <a:xfrm>
              <a:off x="9346691" y="2625851"/>
              <a:ext cx="216535" cy="1931035"/>
            </a:xfrm>
            <a:custGeom>
              <a:avLst/>
              <a:gdLst/>
              <a:ahLst/>
              <a:cxnLst/>
              <a:rect l="l" t="t" r="r" b="b"/>
              <a:pathLst>
                <a:path w="216534" h="1931035">
                  <a:moveTo>
                    <a:pt x="0" y="1930908"/>
                  </a:moveTo>
                  <a:lnTo>
                    <a:pt x="216407" y="1930908"/>
                  </a:lnTo>
                  <a:lnTo>
                    <a:pt x="216407" y="0"/>
                  </a:lnTo>
                  <a:lnTo>
                    <a:pt x="0" y="0"/>
                  </a:lnTo>
                  <a:lnTo>
                    <a:pt x="0" y="1930908"/>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1" name="object 91"/>
            <p:cNvSpPr/>
            <p:nvPr/>
          </p:nvSpPr>
          <p:spPr>
            <a:xfrm>
              <a:off x="9596627" y="2625851"/>
              <a:ext cx="215265" cy="2231390"/>
            </a:xfrm>
            <a:custGeom>
              <a:avLst/>
              <a:gdLst/>
              <a:ahLst/>
              <a:cxnLst/>
              <a:rect l="l" t="t" r="r" b="b"/>
              <a:pathLst>
                <a:path w="215265" h="2231390">
                  <a:moveTo>
                    <a:pt x="214883" y="0"/>
                  </a:moveTo>
                  <a:lnTo>
                    <a:pt x="0" y="0"/>
                  </a:lnTo>
                  <a:lnTo>
                    <a:pt x="0" y="2231136"/>
                  </a:lnTo>
                  <a:lnTo>
                    <a:pt x="214883" y="2231136"/>
                  </a:lnTo>
                  <a:lnTo>
                    <a:pt x="214883" y="0"/>
                  </a:lnTo>
                  <a:close/>
                </a:path>
              </a:pathLst>
            </a:custGeom>
            <a:solidFill>
              <a:srgbClr val="0E9ED4"/>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2" name="object 92"/>
            <p:cNvSpPr/>
            <p:nvPr/>
          </p:nvSpPr>
          <p:spPr>
            <a:xfrm>
              <a:off x="9596627" y="2625851"/>
              <a:ext cx="215265" cy="2231390"/>
            </a:xfrm>
            <a:custGeom>
              <a:avLst/>
              <a:gdLst/>
              <a:ahLst/>
              <a:cxnLst/>
              <a:rect l="l" t="t" r="r" b="b"/>
              <a:pathLst>
                <a:path w="215265" h="2231390">
                  <a:moveTo>
                    <a:pt x="0" y="2231136"/>
                  </a:moveTo>
                  <a:lnTo>
                    <a:pt x="214883" y="2231136"/>
                  </a:lnTo>
                  <a:lnTo>
                    <a:pt x="214883" y="0"/>
                  </a:lnTo>
                  <a:lnTo>
                    <a:pt x="0" y="0"/>
                  </a:lnTo>
                  <a:lnTo>
                    <a:pt x="0" y="2231136"/>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3" name="object 93"/>
            <p:cNvSpPr/>
            <p:nvPr/>
          </p:nvSpPr>
          <p:spPr>
            <a:xfrm>
              <a:off x="3361944" y="2625851"/>
              <a:ext cx="216535" cy="373380"/>
            </a:xfrm>
            <a:custGeom>
              <a:avLst/>
              <a:gdLst/>
              <a:ahLst/>
              <a:cxnLst/>
              <a:rect l="l" t="t" r="r" b="b"/>
              <a:pathLst>
                <a:path w="216535" h="373380">
                  <a:moveTo>
                    <a:pt x="216408" y="0"/>
                  </a:moveTo>
                  <a:lnTo>
                    <a:pt x="0" y="0"/>
                  </a:lnTo>
                  <a:lnTo>
                    <a:pt x="0" y="373379"/>
                  </a:lnTo>
                  <a:lnTo>
                    <a:pt x="216408" y="373379"/>
                  </a:lnTo>
                  <a:lnTo>
                    <a:pt x="216408"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4" name="object 94"/>
            <p:cNvSpPr/>
            <p:nvPr/>
          </p:nvSpPr>
          <p:spPr>
            <a:xfrm>
              <a:off x="3361944" y="2625851"/>
              <a:ext cx="216535" cy="373380"/>
            </a:xfrm>
            <a:custGeom>
              <a:avLst/>
              <a:gdLst/>
              <a:ahLst/>
              <a:cxnLst/>
              <a:rect l="l" t="t" r="r" b="b"/>
              <a:pathLst>
                <a:path w="216535" h="373380">
                  <a:moveTo>
                    <a:pt x="0" y="373379"/>
                  </a:moveTo>
                  <a:lnTo>
                    <a:pt x="216408" y="373379"/>
                  </a:lnTo>
                  <a:lnTo>
                    <a:pt x="216408" y="0"/>
                  </a:lnTo>
                  <a:lnTo>
                    <a:pt x="0" y="0"/>
                  </a:lnTo>
                  <a:lnTo>
                    <a:pt x="0" y="373379"/>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5" name="object 95"/>
            <p:cNvSpPr/>
            <p:nvPr/>
          </p:nvSpPr>
          <p:spPr>
            <a:xfrm>
              <a:off x="9845039" y="2628900"/>
              <a:ext cx="216535" cy="2228215"/>
            </a:xfrm>
            <a:custGeom>
              <a:avLst/>
              <a:gdLst/>
              <a:ahLst/>
              <a:cxnLst/>
              <a:rect l="l" t="t" r="r" b="b"/>
              <a:pathLst>
                <a:path w="216534" h="2228215">
                  <a:moveTo>
                    <a:pt x="216407" y="0"/>
                  </a:moveTo>
                  <a:lnTo>
                    <a:pt x="0" y="0"/>
                  </a:lnTo>
                  <a:lnTo>
                    <a:pt x="0" y="2228088"/>
                  </a:lnTo>
                  <a:lnTo>
                    <a:pt x="216407" y="2228088"/>
                  </a:lnTo>
                  <a:lnTo>
                    <a:pt x="216407" y="0"/>
                  </a:lnTo>
                  <a:close/>
                </a:path>
              </a:pathLst>
            </a:custGeom>
            <a:solidFill>
              <a:srgbClr val="C9EDFA"/>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6" name="object 96"/>
            <p:cNvSpPr/>
            <p:nvPr/>
          </p:nvSpPr>
          <p:spPr>
            <a:xfrm>
              <a:off x="9845039" y="2628900"/>
              <a:ext cx="216535" cy="2228215"/>
            </a:xfrm>
            <a:custGeom>
              <a:avLst/>
              <a:gdLst/>
              <a:ahLst/>
              <a:cxnLst/>
              <a:rect l="l" t="t" r="r" b="b"/>
              <a:pathLst>
                <a:path w="216534" h="2228215">
                  <a:moveTo>
                    <a:pt x="0" y="2228088"/>
                  </a:moveTo>
                  <a:lnTo>
                    <a:pt x="216407" y="2228088"/>
                  </a:lnTo>
                  <a:lnTo>
                    <a:pt x="216407" y="0"/>
                  </a:lnTo>
                  <a:lnTo>
                    <a:pt x="0" y="0"/>
                  </a:lnTo>
                  <a:lnTo>
                    <a:pt x="0" y="2228088"/>
                  </a:lnTo>
                  <a:close/>
                </a:path>
              </a:pathLst>
            </a:custGeom>
            <a:ln w="9524">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7" name="object 97"/>
            <p:cNvSpPr/>
            <p:nvPr/>
          </p:nvSpPr>
          <p:spPr>
            <a:xfrm>
              <a:off x="1292352" y="2625851"/>
              <a:ext cx="8807450" cy="0"/>
            </a:xfrm>
            <a:custGeom>
              <a:avLst/>
              <a:gdLst/>
              <a:ahLst/>
              <a:cxnLst/>
              <a:rect l="l" t="t" r="r" b="b"/>
              <a:pathLst>
                <a:path w="8807450">
                  <a:moveTo>
                    <a:pt x="0" y="0"/>
                  </a:moveTo>
                  <a:lnTo>
                    <a:pt x="8807196"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8" name="object 98"/>
            <p:cNvSpPr/>
            <p:nvPr/>
          </p:nvSpPr>
          <p:spPr>
            <a:xfrm>
              <a:off x="1292352" y="2074163"/>
              <a:ext cx="8807450" cy="1373505"/>
            </a:xfrm>
            <a:custGeom>
              <a:avLst/>
              <a:gdLst/>
              <a:ahLst/>
              <a:cxnLst/>
              <a:rect l="l" t="t" r="r" b="b"/>
              <a:pathLst>
                <a:path w="8807450" h="1373504">
                  <a:moveTo>
                    <a:pt x="0" y="0"/>
                  </a:moveTo>
                  <a:lnTo>
                    <a:pt x="8807196" y="0"/>
                  </a:lnTo>
                </a:path>
                <a:path w="8807450" h="1373504">
                  <a:moveTo>
                    <a:pt x="0" y="1373124"/>
                  </a:moveTo>
                  <a:lnTo>
                    <a:pt x="8807196" y="1373124"/>
                  </a:lnTo>
                </a:path>
              </a:pathLst>
            </a:custGeom>
            <a:ln w="12700">
              <a:solidFill>
                <a:srgbClr val="7E7E7E"/>
              </a:solidFill>
              <a:prstDash val="dash"/>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9" name="object 99"/>
            <p:cNvSpPr/>
            <p:nvPr/>
          </p:nvSpPr>
          <p:spPr>
            <a:xfrm>
              <a:off x="1286256" y="1527047"/>
              <a:ext cx="8882380" cy="3832860"/>
            </a:xfrm>
            <a:custGeom>
              <a:avLst/>
              <a:gdLst/>
              <a:ahLst/>
              <a:cxnLst/>
              <a:rect l="l" t="t" r="r" b="b"/>
              <a:pathLst>
                <a:path w="8882380" h="3832860">
                  <a:moveTo>
                    <a:pt x="0" y="0"/>
                  </a:moveTo>
                  <a:lnTo>
                    <a:pt x="0" y="3832860"/>
                  </a:lnTo>
                  <a:lnTo>
                    <a:pt x="8881872" y="383286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100" name="object 100"/>
          <p:cNvSpPr txBox="1"/>
          <p:nvPr/>
        </p:nvSpPr>
        <p:spPr>
          <a:xfrm>
            <a:off x="1098905" y="2517140"/>
            <a:ext cx="110489"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50" normalizeH="0" baseline="0" noProof="0" dirty="0">
                <a:ln>
                  <a:noFill/>
                </a:ln>
                <a:solidFill>
                  <a:sysClr val="windowText" lastClr="000000"/>
                </a:solidFill>
                <a:effectLst/>
                <a:uLnTx/>
                <a:uFillTx/>
                <a:latin typeface="Arial"/>
                <a:ea typeface="+mn-ea"/>
                <a:cs typeface="Arial"/>
              </a:rPr>
              <a:t>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101" name="object 101"/>
          <p:cNvSpPr txBox="1"/>
          <p:nvPr/>
        </p:nvSpPr>
        <p:spPr>
          <a:xfrm>
            <a:off x="5743447" y="3521202"/>
            <a:ext cx="67945" cy="11683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600" b="0" i="0" u="none" strike="noStrike" kern="0" cap="none" spc="-50" normalizeH="0" baseline="0" noProof="0" dirty="0">
                <a:ln>
                  <a:noFill/>
                </a:ln>
                <a:solidFill>
                  <a:sysClr val="windowText" lastClr="000000"/>
                </a:solidFill>
                <a:effectLst/>
                <a:uLnTx/>
                <a:uFillTx/>
                <a:latin typeface="Arial"/>
                <a:ea typeface="+mn-ea"/>
                <a:cs typeface="Arial"/>
              </a:rPr>
              <a:t>‡</a:t>
            </a:r>
            <a:endParaRPr kumimoji="0" sz="600" b="0" i="0" u="none" strike="noStrike" kern="0" cap="none" spc="0" normalizeH="0" baseline="0" noProof="0">
              <a:ln>
                <a:noFill/>
              </a:ln>
              <a:solidFill>
                <a:sysClr val="windowText" lastClr="000000"/>
              </a:solidFill>
              <a:effectLst/>
              <a:uLnTx/>
              <a:uFillTx/>
              <a:latin typeface="Arial"/>
              <a:ea typeface="+mn-ea"/>
              <a:cs typeface="Arial"/>
            </a:endParaRPr>
          </a:p>
        </p:txBody>
      </p:sp>
      <p:grpSp>
        <p:nvGrpSpPr>
          <p:cNvPr id="102" name="object 102"/>
          <p:cNvGrpSpPr/>
          <p:nvPr/>
        </p:nvGrpSpPr>
        <p:grpSpPr>
          <a:xfrm>
            <a:off x="1218946" y="1516125"/>
            <a:ext cx="8780145" cy="3472179"/>
            <a:chOff x="1218946" y="1516125"/>
            <a:chExt cx="8780145" cy="3472179"/>
          </a:xfrm>
        </p:grpSpPr>
        <p:sp>
          <p:nvSpPr>
            <p:cNvPr id="103" name="object 103"/>
            <p:cNvSpPr/>
            <p:nvPr/>
          </p:nvSpPr>
          <p:spPr>
            <a:xfrm>
              <a:off x="1429512" y="2290571"/>
              <a:ext cx="8569960" cy="2697480"/>
            </a:xfrm>
            <a:custGeom>
              <a:avLst/>
              <a:gdLst/>
              <a:ahLst/>
              <a:cxnLst/>
              <a:rect l="l" t="t" r="r" b="b"/>
              <a:pathLst>
                <a:path w="8569960" h="2697479">
                  <a:moveTo>
                    <a:pt x="89916" y="73152"/>
                  </a:moveTo>
                  <a:lnTo>
                    <a:pt x="44958" y="0"/>
                  </a:lnTo>
                  <a:lnTo>
                    <a:pt x="0" y="73152"/>
                  </a:lnTo>
                  <a:lnTo>
                    <a:pt x="89916" y="73152"/>
                  </a:lnTo>
                  <a:close/>
                </a:path>
                <a:path w="8569960" h="2697479">
                  <a:moveTo>
                    <a:pt x="339852" y="160020"/>
                  </a:moveTo>
                  <a:lnTo>
                    <a:pt x="294894" y="86868"/>
                  </a:lnTo>
                  <a:lnTo>
                    <a:pt x="249936" y="160020"/>
                  </a:lnTo>
                  <a:lnTo>
                    <a:pt x="339852" y="160020"/>
                  </a:lnTo>
                  <a:close/>
                </a:path>
                <a:path w="8569960" h="2697479">
                  <a:moveTo>
                    <a:pt x="2334768" y="888492"/>
                  </a:moveTo>
                  <a:lnTo>
                    <a:pt x="2289810" y="816864"/>
                  </a:lnTo>
                  <a:lnTo>
                    <a:pt x="2244852" y="888492"/>
                  </a:lnTo>
                  <a:lnTo>
                    <a:pt x="2334768" y="888492"/>
                  </a:lnTo>
                  <a:close/>
                </a:path>
                <a:path w="8569960" h="2697479">
                  <a:moveTo>
                    <a:pt x="3831336" y="1272540"/>
                  </a:moveTo>
                  <a:lnTo>
                    <a:pt x="3786378" y="1200912"/>
                  </a:lnTo>
                  <a:lnTo>
                    <a:pt x="3741420" y="1272540"/>
                  </a:lnTo>
                  <a:lnTo>
                    <a:pt x="3831336" y="1272540"/>
                  </a:lnTo>
                  <a:close/>
                </a:path>
                <a:path w="8569960" h="2697479">
                  <a:moveTo>
                    <a:pt x="4329684" y="1383792"/>
                  </a:moveTo>
                  <a:lnTo>
                    <a:pt x="4284726" y="1310640"/>
                  </a:lnTo>
                  <a:lnTo>
                    <a:pt x="4239768" y="1383792"/>
                  </a:lnTo>
                  <a:lnTo>
                    <a:pt x="4329684" y="1383792"/>
                  </a:lnTo>
                  <a:close/>
                </a:path>
                <a:path w="8569960" h="2697479">
                  <a:moveTo>
                    <a:pt x="4578096" y="1389888"/>
                  </a:moveTo>
                  <a:lnTo>
                    <a:pt x="4533138" y="1316736"/>
                  </a:lnTo>
                  <a:lnTo>
                    <a:pt x="4488180" y="1389888"/>
                  </a:lnTo>
                  <a:lnTo>
                    <a:pt x="4578096" y="1389888"/>
                  </a:lnTo>
                  <a:close/>
                </a:path>
                <a:path w="8569960" h="2697479">
                  <a:moveTo>
                    <a:pt x="5334000" y="1588008"/>
                  </a:moveTo>
                  <a:lnTo>
                    <a:pt x="5289042" y="1516380"/>
                  </a:lnTo>
                  <a:lnTo>
                    <a:pt x="5244084" y="1588008"/>
                  </a:lnTo>
                  <a:lnTo>
                    <a:pt x="5334000" y="1588008"/>
                  </a:lnTo>
                  <a:close/>
                </a:path>
                <a:path w="8569960" h="2697479">
                  <a:moveTo>
                    <a:pt x="5579364" y="1598676"/>
                  </a:moveTo>
                  <a:lnTo>
                    <a:pt x="5534406" y="1527048"/>
                  </a:lnTo>
                  <a:lnTo>
                    <a:pt x="5489448" y="1598676"/>
                  </a:lnTo>
                  <a:lnTo>
                    <a:pt x="5579364" y="1598676"/>
                  </a:lnTo>
                  <a:close/>
                </a:path>
                <a:path w="8569960" h="2697479">
                  <a:moveTo>
                    <a:pt x="5832348" y="1624584"/>
                  </a:moveTo>
                  <a:lnTo>
                    <a:pt x="5787390" y="1552956"/>
                  </a:lnTo>
                  <a:lnTo>
                    <a:pt x="5742432" y="1624584"/>
                  </a:lnTo>
                  <a:lnTo>
                    <a:pt x="5832348" y="1624584"/>
                  </a:lnTo>
                  <a:close/>
                </a:path>
                <a:path w="8569960" h="2697479">
                  <a:moveTo>
                    <a:pt x="6074664" y="1757172"/>
                  </a:moveTo>
                  <a:lnTo>
                    <a:pt x="6029706" y="1685544"/>
                  </a:lnTo>
                  <a:lnTo>
                    <a:pt x="5984748" y="1757172"/>
                  </a:lnTo>
                  <a:lnTo>
                    <a:pt x="6074664" y="1757172"/>
                  </a:lnTo>
                  <a:close/>
                </a:path>
                <a:path w="8569960" h="2697479">
                  <a:moveTo>
                    <a:pt x="6324600" y="1825752"/>
                  </a:moveTo>
                  <a:lnTo>
                    <a:pt x="6279642" y="1754124"/>
                  </a:lnTo>
                  <a:lnTo>
                    <a:pt x="6234684" y="1825752"/>
                  </a:lnTo>
                  <a:lnTo>
                    <a:pt x="6324600" y="1825752"/>
                  </a:lnTo>
                  <a:close/>
                </a:path>
                <a:path w="8569960" h="2697479">
                  <a:moveTo>
                    <a:pt x="6574536" y="1946148"/>
                  </a:moveTo>
                  <a:lnTo>
                    <a:pt x="6528816" y="1874520"/>
                  </a:lnTo>
                  <a:lnTo>
                    <a:pt x="6483096" y="1946148"/>
                  </a:lnTo>
                  <a:lnTo>
                    <a:pt x="6574536" y="1946148"/>
                  </a:lnTo>
                  <a:close/>
                </a:path>
                <a:path w="8569960" h="2697479">
                  <a:moveTo>
                    <a:pt x="6822948" y="1994916"/>
                  </a:moveTo>
                  <a:lnTo>
                    <a:pt x="6777990" y="1923288"/>
                  </a:lnTo>
                  <a:lnTo>
                    <a:pt x="6733032" y="1994916"/>
                  </a:lnTo>
                  <a:lnTo>
                    <a:pt x="6822948" y="1994916"/>
                  </a:lnTo>
                  <a:close/>
                </a:path>
                <a:path w="8569960" h="2697479">
                  <a:moveTo>
                    <a:pt x="7321296" y="2093976"/>
                  </a:moveTo>
                  <a:lnTo>
                    <a:pt x="7276338" y="2022348"/>
                  </a:lnTo>
                  <a:lnTo>
                    <a:pt x="7231380" y="2093976"/>
                  </a:lnTo>
                  <a:lnTo>
                    <a:pt x="7321296" y="2093976"/>
                  </a:lnTo>
                  <a:close/>
                </a:path>
                <a:path w="8569960" h="2697479">
                  <a:moveTo>
                    <a:pt x="7571232" y="2162556"/>
                  </a:moveTo>
                  <a:lnTo>
                    <a:pt x="7526274" y="2090928"/>
                  </a:lnTo>
                  <a:lnTo>
                    <a:pt x="7481316" y="2162556"/>
                  </a:lnTo>
                  <a:lnTo>
                    <a:pt x="7571232" y="2162556"/>
                  </a:lnTo>
                  <a:close/>
                </a:path>
                <a:path w="8569960" h="2697479">
                  <a:moveTo>
                    <a:pt x="7821168" y="2299716"/>
                  </a:moveTo>
                  <a:lnTo>
                    <a:pt x="7776210" y="2228088"/>
                  </a:lnTo>
                  <a:lnTo>
                    <a:pt x="7731252" y="2299716"/>
                  </a:lnTo>
                  <a:lnTo>
                    <a:pt x="7821168" y="2299716"/>
                  </a:lnTo>
                  <a:close/>
                </a:path>
                <a:path w="8569960" h="2697479">
                  <a:moveTo>
                    <a:pt x="8069580" y="2400300"/>
                  </a:moveTo>
                  <a:lnTo>
                    <a:pt x="8024622" y="2327148"/>
                  </a:lnTo>
                  <a:lnTo>
                    <a:pt x="7979664" y="2400300"/>
                  </a:lnTo>
                  <a:lnTo>
                    <a:pt x="8069580" y="2400300"/>
                  </a:lnTo>
                  <a:close/>
                </a:path>
                <a:path w="8569960" h="2697479">
                  <a:moveTo>
                    <a:pt x="8319516" y="2697480"/>
                  </a:moveTo>
                  <a:lnTo>
                    <a:pt x="8274558" y="2625852"/>
                  </a:lnTo>
                  <a:lnTo>
                    <a:pt x="8229600" y="2697480"/>
                  </a:lnTo>
                  <a:lnTo>
                    <a:pt x="8319516" y="2697480"/>
                  </a:lnTo>
                  <a:close/>
                </a:path>
                <a:path w="8569960" h="2697479">
                  <a:moveTo>
                    <a:pt x="8569452" y="2697480"/>
                  </a:moveTo>
                  <a:lnTo>
                    <a:pt x="8524494" y="2625852"/>
                  </a:lnTo>
                  <a:lnTo>
                    <a:pt x="8479536" y="2697480"/>
                  </a:lnTo>
                  <a:lnTo>
                    <a:pt x="8569452" y="2697480"/>
                  </a:lnTo>
                  <a:close/>
                </a:path>
              </a:pathLst>
            </a:custGeom>
            <a:solidFill>
              <a:srgbClr val="80BD4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4" name="object 104"/>
            <p:cNvSpPr/>
            <p:nvPr/>
          </p:nvSpPr>
          <p:spPr>
            <a:xfrm>
              <a:off x="1225296" y="2075687"/>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5" name="object 105"/>
            <p:cNvSpPr/>
            <p:nvPr/>
          </p:nvSpPr>
          <p:spPr>
            <a:xfrm>
              <a:off x="1225296" y="1522475"/>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6" name="object 106"/>
            <p:cNvSpPr/>
            <p:nvPr/>
          </p:nvSpPr>
          <p:spPr>
            <a:xfrm>
              <a:off x="1225296" y="3172968"/>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7" name="object 107"/>
            <p:cNvSpPr/>
            <p:nvPr/>
          </p:nvSpPr>
          <p:spPr>
            <a:xfrm>
              <a:off x="1225296" y="4814316"/>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108" name="object 108"/>
          <p:cNvSpPr txBox="1"/>
          <p:nvPr/>
        </p:nvSpPr>
        <p:spPr>
          <a:xfrm>
            <a:off x="791972" y="4158488"/>
            <a:ext cx="546100" cy="1647189"/>
          </a:xfrm>
          <a:prstGeom prst="rect">
            <a:avLst/>
          </a:prstGeom>
        </p:spPr>
        <p:txBody>
          <a:bodyPr vert="horz" wrap="square" lIns="0" tIns="12700" rIns="0" bIns="0" rtlCol="0">
            <a:spAutoFit/>
          </a:bodyPr>
          <a:lstStyle/>
          <a:p>
            <a:pPr marL="145415"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−60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105"/>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145415"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−80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110"/>
              </a:spcBef>
              <a:spcAft>
                <a:spcPts val="0"/>
              </a:spcAft>
              <a:buClrTx/>
              <a:buSzTx/>
              <a:buFontTx/>
              <a:buNone/>
              <a:tabLst/>
              <a:defRPr/>
            </a:pP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60325" marR="0" lvl="0" indent="0" algn="l" defTabSz="914400" rtl="0" eaLnBrk="1" fontAlgn="auto" latinLnBrk="0" hangingPunct="1">
              <a:lnSpc>
                <a:spcPct val="100000"/>
              </a:lnSpc>
              <a:spcBef>
                <a:spcPts val="0"/>
              </a:spcBef>
              <a:spcAft>
                <a:spcPts val="0"/>
              </a:spcAft>
              <a:buClrTx/>
              <a:buSzTx/>
              <a:buFontTx/>
              <a:buNone/>
              <a:tabLst/>
              <a:defRPr/>
            </a:pPr>
            <a:r>
              <a:rPr kumimoji="0" sz="1200" b="0" i="0" u="none" strike="noStrike" kern="0" cap="none" spc="-20" normalizeH="0" baseline="0" noProof="0" dirty="0">
                <a:ln>
                  <a:noFill/>
                </a:ln>
                <a:solidFill>
                  <a:sysClr val="windowText" lastClr="000000"/>
                </a:solidFill>
                <a:effectLst/>
                <a:uLnTx/>
                <a:uFillTx/>
                <a:latin typeface="Arial"/>
                <a:ea typeface="+mn-ea"/>
                <a:cs typeface="Arial"/>
              </a:rPr>
              <a:t>−100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a:p>
            <a:pPr marL="50800" marR="0" lvl="0" indent="0" algn="l" defTabSz="914400" rtl="0" eaLnBrk="1" fontAlgn="auto" latinLnBrk="0" hangingPunct="1">
              <a:lnSpc>
                <a:spcPct val="100000"/>
              </a:lnSpc>
              <a:spcBef>
                <a:spcPts val="190"/>
              </a:spcBef>
              <a:spcAft>
                <a:spcPts val="0"/>
              </a:spcAft>
              <a:buClrTx/>
              <a:buSzTx/>
              <a:buFontTx/>
              <a:buNone/>
              <a:tabLst/>
              <a:defRPr/>
            </a:pPr>
            <a:r>
              <a:rPr kumimoji="0" sz="1050" b="1" i="0" u="none" strike="noStrike" kern="0" cap="none" spc="0" normalizeH="0" baseline="0" noProof="0" dirty="0">
                <a:ln>
                  <a:noFill/>
                </a:ln>
                <a:solidFill>
                  <a:sysClr val="windowText" lastClr="000000"/>
                </a:solidFill>
                <a:effectLst/>
                <a:uLnTx/>
                <a:uFillTx/>
                <a:latin typeface="Arial"/>
                <a:ea typeface="+mn-ea"/>
                <a:cs typeface="Arial"/>
              </a:rPr>
              <a:t>PD-</a:t>
            </a:r>
            <a:r>
              <a:rPr kumimoji="0" sz="1050" b="1" i="0" u="none" strike="noStrike" kern="0" cap="none" spc="-25" normalizeH="0" baseline="0" noProof="0" dirty="0">
                <a:ln>
                  <a:noFill/>
                </a:ln>
                <a:solidFill>
                  <a:sysClr val="windowText" lastClr="000000"/>
                </a:solidFill>
                <a:effectLst/>
                <a:uLnTx/>
                <a:uFillTx/>
                <a:latin typeface="Arial"/>
                <a:ea typeface="+mn-ea"/>
                <a:cs typeface="Arial"/>
              </a:rPr>
              <a:t>L1</a:t>
            </a:r>
            <a:endParaRPr kumimoji="0" sz="1050" b="0" i="0" u="none" strike="noStrike" kern="0" cap="none" spc="0" normalizeH="0" baseline="0" noProof="0">
              <a:ln>
                <a:noFill/>
              </a:ln>
              <a:solidFill>
                <a:sysClr val="windowText" lastClr="000000"/>
              </a:solidFill>
              <a:effectLst/>
              <a:uLnTx/>
              <a:uFillTx/>
              <a:latin typeface="Arial"/>
              <a:ea typeface="+mn-ea"/>
              <a:cs typeface="Arial"/>
            </a:endParaRPr>
          </a:p>
          <a:p>
            <a:pPr marL="50800" marR="0" lvl="0" indent="0" algn="l" defTabSz="914400" rtl="0" eaLnBrk="1" fontAlgn="auto" latinLnBrk="0" hangingPunct="1">
              <a:lnSpc>
                <a:spcPct val="100000"/>
              </a:lnSpc>
              <a:spcBef>
                <a:spcPts val="0"/>
              </a:spcBef>
              <a:spcAft>
                <a:spcPts val="0"/>
              </a:spcAft>
              <a:buClrTx/>
              <a:buSzTx/>
              <a:buFontTx/>
              <a:buNone/>
              <a:tabLst/>
              <a:defRPr/>
            </a:pPr>
            <a:r>
              <a:rPr kumimoji="0" sz="1050" b="1" i="0" u="none" strike="noStrike" kern="0" cap="none" spc="-10" normalizeH="0" baseline="0" noProof="0" dirty="0">
                <a:ln>
                  <a:noFill/>
                </a:ln>
                <a:solidFill>
                  <a:sysClr val="windowText" lastClr="000000"/>
                </a:solidFill>
                <a:effectLst/>
                <a:uLnTx/>
                <a:uFillTx/>
                <a:latin typeface="Arial"/>
                <a:ea typeface="+mn-ea"/>
                <a:cs typeface="Arial"/>
              </a:rPr>
              <a:t>status</a:t>
            </a:r>
            <a:r>
              <a:rPr kumimoji="0" sz="1050" b="0" i="0" u="none" strike="noStrike" kern="0" cap="none" spc="-15" normalizeH="0" baseline="23809" noProof="0" dirty="0">
                <a:ln>
                  <a:noFill/>
                </a:ln>
                <a:solidFill>
                  <a:sysClr val="windowText" lastClr="000000"/>
                </a:solidFill>
                <a:effectLst/>
                <a:uLnTx/>
                <a:uFillTx/>
                <a:latin typeface="Arial"/>
                <a:ea typeface="+mn-ea"/>
                <a:cs typeface="Arial"/>
              </a:rPr>
              <a:t>†</a:t>
            </a:r>
            <a:endParaRPr kumimoji="0" sz="1050" b="0" i="0" u="none" strike="noStrike" kern="0" cap="none" spc="0" normalizeH="0" baseline="23809" noProof="0">
              <a:ln>
                <a:noFill/>
              </a:ln>
              <a:solidFill>
                <a:sysClr val="windowText" lastClr="000000"/>
              </a:solidFill>
              <a:effectLst/>
              <a:uLnTx/>
              <a:uFillTx/>
              <a:latin typeface="Arial"/>
              <a:ea typeface="+mn-ea"/>
              <a:cs typeface="Arial"/>
            </a:endParaRPr>
          </a:p>
        </p:txBody>
      </p:sp>
      <p:grpSp>
        <p:nvGrpSpPr>
          <p:cNvPr id="109" name="object 109"/>
          <p:cNvGrpSpPr/>
          <p:nvPr/>
        </p:nvGrpSpPr>
        <p:grpSpPr>
          <a:xfrm>
            <a:off x="1613725" y="5413057"/>
            <a:ext cx="224790" cy="355600"/>
            <a:chOff x="1613725" y="5413057"/>
            <a:chExt cx="224790" cy="355600"/>
          </a:xfrm>
        </p:grpSpPr>
        <p:sp>
          <p:nvSpPr>
            <p:cNvPr id="110" name="object 110"/>
            <p:cNvSpPr/>
            <p:nvPr/>
          </p:nvSpPr>
          <p:spPr>
            <a:xfrm>
              <a:off x="1618488" y="5417820"/>
              <a:ext cx="215265" cy="346075"/>
            </a:xfrm>
            <a:custGeom>
              <a:avLst/>
              <a:gdLst/>
              <a:ahLst/>
              <a:cxnLst/>
              <a:rect l="l" t="t" r="r" b="b"/>
              <a:pathLst>
                <a:path w="215264" h="346075">
                  <a:moveTo>
                    <a:pt x="214884" y="0"/>
                  </a:moveTo>
                  <a:lnTo>
                    <a:pt x="0" y="0"/>
                  </a:lnTo>
                  <a:lnTo>
                    <a:pt x="0" y="345947"/>
                  </a:lnTo>
                  <a:lnTo>
                    <a:pt x="214884" y="345947"/>
                  </a:lnTo>
                  <a:lnTo>
                    <a:pt x="214884"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11" name="object 111"/>
            <p:cNvSpPr/>
            <p:nvPr/>
          </p:nvSpPr>
          <p:spPr>
            <a:xfrm>
              <a:off x="1618488" y="5417820"/>
              <a:ext cx="215265" cy="346075"/>
            </a:xfrm>
            <a:custGeom>
              <a:avLst/>
              <a:gdLst/>
              <a:ahLst/>
              <a:cxnLst/>
              <a:rect l="l" t="t" r="r" b="b"/>
              <a:pathLst>
                <a:path w="215264" h="346075">
                  <a:moveTo>
                    <a:pt x="0" y="345947"/>
                  </a:moveTo>
                  <a:lnTo>
                    <a:pt x="214884" y="345947"/>
                  </a:lnTo>
                  <a:lnTo>
                    <a:pt x="214884"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12" name="object 112"/>
          <p:cNvGrpSpPr/>
          <p:nvPr/>
        </p:nvGrpSpPr>
        <p:grpSpPr>
          <a:xfrm>
            <a:off x="2104453" y="5413057"/>
            <a:ext cx="1228725" cy="355600"/>
            <a:chOff x="2104453" y="5413057"/>
            <a:chExt cx="1228725" cy="355600"/>
          </a:xfrm>
        </p:grpSpPr>
        <p:sp>
          <p:nvSpPr>
            <p:cNvPr id="113" name="object 113"/>
            <p:cNvSpPr/>
            <p:nvPr/>
          </p:nvSpPr>
          <p:spPr>
            <a:xfrm>
              <a:off x="2109216" y="5417820"/>
              <a:ext cx="216535" cy="346075"/>
            </a:xfrm>
            <a:custGeom>
              <a:avLst/>
              <a:gdLst/>
              <a:ahLst/>
              <a:cxnLst/>
              <a:rect l="l" t="t" r="r" b="b"/>
              <a:pathLst>
                <a:path w="216535" h="346075">
                  <a:moveTo>
                    <a:pt x="216407" y="0"/>
                  </a:moveTo>
                  <a:lnTo>
                    <a:pt x="0" y="0"/>
                  </a:lnTo>
                  <a:lnTo>
                    <a:pt x="0" y="345947"/>
                  </a:lnTo>
                  <a:lnTo>
                    <a:pt x="216407" y="345947"/>
                  </a:lnTo>
                  <a:lnTo>
                    <a:pt x="216407"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14" name="object 114"/>
            <p:cNvSpPr/>
            <p:nvPr/>
          </p:nvSpPr>
          <p:spPr>
            <a:xfrm>
              <a:off x="2109216" y="5417820"/>
              <a:ext cx="216535" cy="346075"/>
            </a:xfrm>
            <a:custGeom>
              <a:avLst/>
              <a:gdLst/>
              <a:ahLst/>
              <a:cxnLst/>
              <a:rect l="l" t="t" r="r" b="b"/>
              <a:pathLst>
                <a:path w="216535"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15" name="object 115"/>
            <p:cNvPicPr/>
            <p:nvPr/>
          </p:nvPicPr>
          <p:blipFill>
            <a:blip r:embed="rId3" cstate="print"/>
            <a:stretch>
              <a:fillRect/>
            </a:stretch>
          </p:blipFill>
          <p:spPr>
            <a:xfrm>
              <a:off x="2363724" y="5417820"/>
              <a:ext cx="216407" cy="345947"/>
            </a:xfrm>
            <a:prstGeom prst="rect">
              <a:avLst/>
            </a:prstGeom>
          </p:spPr>
        </p:pic>
        <p:sp>
          <p:nvSpPr>
            <p:cNvPr id="116" name="object 116"/>
            <p:cNvSpPr/>
            <p:nvPr/>
          </p:nvSpPr>
          <p:spPr>
            <a:xfrm>
              <a:off x="2363724" y="5417820"/>
              <a:ext cx="216535" cy="346075"/>
            </a:xfrm>
            <a:custGeom>
              <a:avLst/>
              <a:gdLst/>
              <a:ahLst/>
              <a:cxnLst/>
              <a:rect l="l" t="t" r="r" b="b"/>
              <a:pathLst>
                <a:path w="216535"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17" name="object 117"/>
            <p:cNvPicPr/>
            <p:nvPr/>
          </p:nvPicPr>
          <p:blipFill>
            <a:blip r:embed="rId4" cstate="print"/>
            <a:stretch>
              <a:fillRect/>
            </a:stretch>
          </p:blipFill>
          <p:spPr>
            <a:xfrm>
              <a:off x="2613660" y="5417820"/>
              <a:ext cx="216407" cy="345947"/>
            </a:xfrm>
            <a:prstGeom prst="rect">
              <a:avLst/>
            </a:prstGeom>
          </p:spPr>
        </p:pic>
        <p:sp>
          <p:nvSpPr>
            <p:cNvPr id="118" name="object 118"/>
            <p:cNvSpPr/>
            <p:nvPr/>
          </p:nvSpPr>
          <p:spPr>
            <a:xfrm>
              <a:off x="2613660" y="5417820"/>
              <a:ext cx="216535" cy="346075"/>
            </a:xfrm>
            <a:custGeom>
              <a:avLst/>
              <a:gdLst/>
              <a:ahLst/>
              <a:cxnLst/>
              <a:rect l="l" t="t" r="r" b="b"/>
              <a:pathLst>
                <a:path w="216535"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19" name="object 119"/>
            <p:cNvSpPr/>
            <p:nvPr/>
          </p:nvSpPr>
          <p:spPr>
            <a:xfrm>
              <a:off x="2863596" y="5417820"/>
              <a:ext cx="215265" cy="346075"/>
            </a:xfrm>
            <a:custGeom>
              <a:avLst/>
              <a:gdLst/>
              <a:ahLst/>
              <a:cxnLst/>
              <a:rect l="l" t="t" r="r" b="b"/>
              <a:pathLst>
                <a:path w="215264" h="346075">
                  <a:moveTo>
                    <a:pt x="214883" y="0"/>
                  </a:moveTo>
                  <a:lnTo>
                    <a:pt x="0" y="0"/>
                  </a:lnTo>
                  <a:lnTo>
                    <a:pt x="0" y="345947"/>
                  </a:lnTo>
                  <a:lnTo>
                    <a:pt x="214883" y="345947"/>
                  </a:lnTo>
                  <a:lnTo>
                    <a:pt x="214883"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20" name="object 120"/>
            <p:cNvSpPr/>
            <p:nvPr/>
          </p:nvSpPr>
          <p:spPr>
            <a:xfrm>
              <a:off x="2863596" y="5417820"/>
              <a:ext cx="215265" cy="346075"/>
            </a:xfrm>
            <a:custGeom>
              <a:avLst/>
              <a:gdLst/>
              <a:ahLst/>
              <a:cxnLst/>
              <a:rect l="l" t="t" r="r" b="b"/>
              <a:pathLst>
                <a:path w="215264" h="346075">
                  <a:moveTo>
                    <a:pt x="0" y="345947"/>
                  </a:moveTo>
                  <a:lnTo>
                    <a:pt x="214883" y="345947"/>
                  </a:lnTo>
                  <a:lnTo>
                    <a:pt x="214883"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21" name="object 121"/>
            <p:cNvPicPr/>
            <p:nvPr/>
          </p:nvPicPr>
          <p:blipFill>
            <a:blip r:embed="rId5" cstate="print"/>
            <a:stretch>
              <a:fillRect/>
            </a:stretch>
          </p:blipFill>
          <p:spPr>
            <a:xfrm>
              <a:off x="3112008" y="5417820"/>
              <a:ext cx="216407" cy="345947"/>
            </a:xfrm>
            <a:prstGeom prst="rect">
              <a:avLst/>
            </a:prstGeom>
          </p:spPr>
        </p:pic>
        <p:sp>
          <p:nvSpPr>
            <p:cNvPr id="122" name="object 122"/>
            <p:cNvSpPr/>
            <p:nvPr/>
          </p:nvSpPr>
          <p:spPr>
            <a:xfrm>
              <a:off x="3112008" y="5417820"/>
              <a:ext cx="216535" cy="346075"/>
            </a:xfrm>
            <a:custGeom>
              <a:avLst/>
              <a:gdLst/>
              <a:ahLst/>
              <a:cxnLst/>
              <a:rect l="l" t="t" r="r" b="b"/>
              <a:pathLst>
                <a:path w="216535"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23" name="object 123"/>
          <p:cNvGrpSpPr/>
          <p:nvPr/>
        </p:nvGrpSpPr>
        <p:grpSpPr>
          <a:xfrm>
            <a:off x="3605593" y="5413057"/>
            <a:ext cx="1722755" cy="355600"/>
            <a:chOff x="3605593" y="5413057"/>
            <a:chExt cx="1722755" cy="355600"/>
          </a:xfrm>
        </p:grpSpPr>
        <p:sp>
          <p:nvSpPr>
            <p:cNvPr id="124" name="object 124"/>
            <p:cNvSpPr/>
            <p:nvPr/>
          </p:nvSpPr>
          <p:spPr>
            <a:xfrm>
              <a:off x="3610355" y="5417820"/>
              <a:ext cx="216535" cy="346075"/>
            </a:xfrm>
            <a:custGeom>
              <a:avLst/>
              <a:gdLst/>
              <a:ahLst/>
              <a:cxnLst/>
              <a:rect l="l" t="t" r="r" b="b"/>
              <a:pathLst>
                <a:path w="216535" h="346075">
                  <a:moveTo>
                    <a:pt x="216408" y="0"/>
                  </a:moveTo>
                  <a:lnTo>
                    <a:pt x="0" y="0"/>
                  </a:lnTo>
                  <a:lnTo>
                    <a:pt x="0" y="345947"/>
                  </a:lnTo>
                  <a:lnTo>
                    <a:pt x="216408" y="345947"/>
                  </a:lnTo>
                  <a:lnTo>
                    <a:pt x="216408"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25" name="object 125"/>
            <p:cNvSpPr/>
            <p:nvPr/>
          </p:nvSpPr>
          <p:spPr>
            <a:xfrm>
              <a:off x="3610355"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26" name="object 126"/>
            <p:cNvSpPr/>
            <p:nvPr/>
          </p:nvSpPr>
          <p:spPr>
            <a:xfrm>
              <a:off x="3860291" y="5417820"/>
              <a:ext cx="216535" cy="346075"/>
            </a:xfrm>
            <a:custGeom>
              <a:avLst/>
              <a:gdLst/>
              <a:ahLst/>
              <a:cxnLst/>
              <a:rect l="l" t="t" r="r" b="b"/>
              <a:pathLst>
                <a:path w="216535" h="346075">
                  <a:moveTo>
                    <a:pt x="216408" y="0"/>
                  </a:moveTo>
                  <a:lnTo>
                    <a:pt x="0" y="0"/>
                  </a:lnTo>
                  <a:lnTo>
                    <a:pt x="0" y="345947"/>
                  </a:lnTo>
                  <a:lnTo>
                    <a:pt x="216408" y="345947"/>
                  </a:lnTo>
                  <a:lnTo>
                    <a:pt x="216408"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27" name="object 127"/>
            <p:cNvSpPr/>
            <p:nvPr/>
          </p:nvSpPr>
          <p:spPr>
            <a:xfrm>
              <a:off x="3860291"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28" name="object 128"/>
            <p:cNvPicPr/>
            <p:nvPr/>
          </p:nvPicPr>
          <p:blipFill>
            <a:blip r:embed="rId6" cstate="print"/>
            <a:stretch>
              <a:fillRect/>
            </a:stretch>
          </p:blipFill>
          <p:spPr>
            <a:xfrm>
              <a:off x="4110227" y="5417820"/>
              <a:ext cx="216408" cy="345947"/>
            </a:xfrm>
            <a:prstGeom prst="rect">
              <a:avLst/>
            </a:prstGeom>
          </p:spPr>
        </p:pic>
        <p:sp>
          <p:nvSpPr>
            <p:cNvPr id="129" name="object 129"/>
            <p:cNvSpPr/>
            <p:nvPr/>
          </p:nvSpPr>
          <p:spPr>
            <a:xfrm>
              <a:off x="4110227"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30" name="object 130"/>
            <p:cNvPicPr/>
            <p:nvPr/>
          </p:nvPicPr>
          <p:blipFill>
            <a:blip r:embed="rId7" cstate="print"/>
            <a:stretch>
              <a:fillRect/>
            </a:stretch>
          </p:blipFill>
          <p:spPr>
            <a:xfrm>
              <a:off x="4360163" y="5417820"/>
              <a:ext cx="214884" cy="345947"/>
            </a:xfrm>
            <a:prstGeom prst="rect">
              <a:avLst/>
            </a:prstGeom>
          </p:spPr>
        </p:pic>
        <p:sp>
          <p:nvSpPr>
            <p:cNvPr id="131" name="object 131"/>
            <p:cNvSpPr/>
            <p:nvPr/>
          </p:nvSpPr>
          <p:spPr>
            <a:xfrm>
              <a:off x="4360163" y="5417820"/>
              <a:ext cx="215265" cy="346075"/>
            </a:xfrm>
            <a:custGeom>
              <a:avLst/>
              <a:gdLst/>
              <a:ahLst/>
              <a:cxnLst/>
              <a:rect l="l" t="t" r="r" b="b"/>
              <a:pathLst>
                <a:path w="215264" h="346075">
                  <a:moveTo>
                    <a:pt x="0" y="345947"/>
                  </a:moveTo>
                  <a:lnTo>
                    <a:pt x="214884" y="345947"/>
                  </a:lnTo>
                  <a:lnTo>
                    <a:pt x="214884"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32" name="object 132"/>
            <p:cNvPicPr/>
            <p:nvPr/>
          </p:nvPicPr>
          <p:blipFill>
            <a:blip r:embed="rId8" cstate="print"/>
            <a:stretch>
              <a:fillRect/>
            </a:stretch>
          </p:blipFill>
          <p:spPr>
            <a:xfrm>
              <a:off x="4610100" y="5417820"/>
              <a:ext cx="214884" cy="345947"/>
            </a:xfrm>
            <a:prstGeom prst="rect">
              <a:avLst/>
            </a:prstGeom>
          </p:spPr>
        </p:pic>
        <p:sp>
          <p:nvSpPr>
            <p:cNvPr id="133" name="object 133"/>
            <p:cNvSpPr/>
            <p:nvPr/>
          </p:nvSpPr>
          <p:spPr>
            <a:xfrm>
              <a:off x="4610100" y="5417820"/>
              <a:ext cx="215265" cy="346075"/>
            </a:xfrm>
            <a:custGeom>
              <a:avLst/>
              <a:gdLst/>
              <a:ahLst/>
              <a:cxnLst/>
              <a:rect l="l" t="t" r="r" b="b"/>
              <a:pathLst>
                <a:path w="215264" h="346075">
                  <a:moveTo>
                    <a:pt x="0" y="345947"/>
                  </a:moveTo>
                  <a:lnTo>
                    <a:pt x="214884" y="345947"/>
                  </a:lnTo>
                  <a:lnTo>
                    <a:pt x="214884"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34" name="object 134"/>
            <p:cNvSpPr/>
            <p:nvPr/>
          </p:nvSpPr>
          <p:spPr>
            <a:xfrm>
              <a:off x="4858511" y="5417820"/>
              <a:ext cx="216535" cy="346075"/>
            </a:xfrm>
            <a:custGeom>
              <a:avLst/>
              <a:gdLst/>
              <a:ahLst/>
              <a:cxnLst/>
              <a:rect l="l" t="t" r="r" b="b"/>
              <a:pathLst>
                <a:path w="216535" h="346075">
                  <a:moveTo>
                    <a:pt x="216408" y="0"/>
                  </a:moveTo>
                  <a:lnTo>
                    <a:pt x="0" y="0"/>
                  </a:lnTo>
                  <a:lnTo>
                    <a:pt x="0" y="345947"/>
                  </a:lnTo>
                  <a:lnTo>
                    <a:pt x="216408" y="345947"/>
                  </a:lnTo>
                  <a:lnTo>
                    <a:pt x="216408" y="0"/>
                  </a:lnTo>
                  <a:close/>
                </a:path>
              </a:pathLst>
            </a:custGeom>
            <a:solidFill>
              <a:srgbClr val="3E3E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35" name="object 135"/>
            <p:cNvSpPr/>
            <p:nvPr/>
          </p:nvSpPr>
          <p:spPr>
            <a:xfrm>
              <a:off x="4858511"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36" name="object 136"/>
            <p:cNvSpPr/>
            <p:nvPr/>
          </p:nvSpPr>
          <p:spPr>
            <a:xfrm>
              <a:off x="5106923" y="5417820"/>
              <a:ext cx="216535" cy="346075"/>
            </a:xfrm>
            <a:custGeom>
              <a:avLst/>
              <a:gdLst/>
              <a:ahLst/>
              <a:cxnLst/>
              <a:rect l="l" t="t" r="r" b="b"/>
              <a:pathLst>
                <a:path w="216535" h="346075">
                  <a:moveTo>
                    <a:pt x="216408" y="0"/>
                  </a:moveTo>
                  <a:lnTo>
                    <a:pt x="0" y="0"/>
                  </a:lnTo>
                  <a:lnTo>
                    <a:pt x="0" y="345947"/>
                  </a:lnTo>
                  <a:lnTo>
                    <a:pt x="216408" y="345947"/>
                  </a:lnTo>
                  <a:lnTo>
                    <a:pt x="216408"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37" name="object 137"/>
            <p:cNvSpPr/>
            <p:nvPr/>
          </p:nvSpPr>
          <p:spPr>
            <a:xfrm>
              <a:off x="5106923"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38" name="object 138"/>
          <p:cNvGrpSpPr/>
          <p:nvPr/>
        </p:nvGrpSpPr>
        <p:grpSpPr>
          <a:xfrm>
            <a:off x="5600509" y="5413057"/>
            <a:ext cx="724535" cy="355600"/>
            <a:chOff x="5600509" y="5413057"/>
            <a:chExt cx="724535" cy="355600"/>
          </a:xfrm>
        </p:grpSpPr>
        <p:sp>
          <p:nvSpPr>
            <p:cNvPr id="139" name="object 139"/>
            <p:cNvSpPr/>
            <p:nvPr/>
          </p:nvSpPr>
          <p:spPr>
            <a:xfrm>
              <a:off x="5605271" y="5417820"/>
              <a:ext cx="216535" cy="346075"/>
            </a:xfrm>
            <a:custGeom>
              <a:avLst/>
              <a:gdLst/>
              <a:ahLst/>
              <a:cxnLst/>
              <a:rect l="l" t="t" r="r" b="b"/>
              <a:pathLst>
                <a:path w="216535" h="346075">
                  <a:moveTo>
                    <a:pt x="216408" y="0"/>
                  </a:moveTo>
                  <a:lnTo>
                    <a:pt x="0" y="0"/>
                  </a:lnTo>
                  <a:lnTo>
                    <a:pt x="0" y="345947"/>
                  </a:lnTo>
                  <a:lnTo>
                    <a:pt x="216408" y="345947"/>
                  </a:lnTo>
                  <a:lnTo>
                    <a:pt x="216408"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40" name="object 140"/>
            <p:cNvSpPr/>
            <p:nvPr/>
          </p:nvSpPr>
          <p:spPr>
            <a:xfrm>
              <a:off x="5605271"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pic>
          <p:nvPicPr>
            <p:cNvPr id="141" name="object 141"/>
            <p:cNvPicPr/>
            <p:nvPr/>
          </p:nvPicPr>
          <p:blipFill>
            <a:blip r:embed="rId5" cstate="print"/>
            <a:stretch>
              <a:fillRect/>
            </a:stretch>
          </p:blipFill>
          <p:spPr>
            <a:xfrm>
              <a:off x="5855207" y="5417820"/>
              <a:ext cx="216408" cy="345947"/>
            </a:xfrm>
            <a:prstGeom prst="rect">
              <a:avLst/>
            </a:prstGeom>
          </p:spPr>
        </p:pic>
        <p:sp>
          <p:nvSpPr>
            <p:cNvPr id="142" name="object 142"/>
            <p:cNvSpPr/>
            <p:nvPr/>
          </p:nvSpPr>
          <p:spPr>
            <a:xfrm>
              <a:off x="5855207" y="5417820"/>
              <a:ext cx="216535" cy="346075"/>
            </a:xfrm>
            <a:custGeom>
              <a:avLst/>
              <a:gdLst/>
              <a:ahLst/>
              <a:cxnLst/>
              <a:rect l="l" t="t" r="r" b="b"/>
              <a:pathLst>
                <a:path w="216535" h="346075">
                  <a:moveTo>
                    <a:pt x="0" y="345947"/>
                  </a:moveTo>
                  <a:lnTo>
                    <a:pt x="216408" y="345947"/>
                  </a:lnTo>
                  <a:lnTo>
                    <a:pt x="216408"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43" name="object 143"/>
            <p:cNvSpPr/>
            <p:nvPr/>
          </p:nvSpPr>
          <p:spPr>
            <a:xfrm>
              <a:off x="6105143" y="5417820"/>
              <a:ext cx="215265" cy="346075"/>
            </a:xfrm>
            <a:custGeom>
              <a:avLst/>
              <a:gdLst/>
              <a:ahLst/>
              <a:cxnLst/>
              <a:rect l="l" t="t" r="r" b="b"/>
              <a:pathLst>
                <a:path w="215264" h="346075">
                  <a:moveTo>
                    <a:pt x="214884" y="0"/>
                  </a:moveTo>
                  <a:lnTo>
                    <a:pt x="0" y="0"/>
                  </a:lnTo>
                  <a:lnTo>
                    <a:pt x="0" y="345947"/>
                  </a:lnTo>
                  <a:lnTo>
                    <a:pt x="214884" y="345947"/>
                  </a:lnTo>
                  <a:lnTo>
                    <a:pt x="214884" y="0"/>
                  </a:lnTo>
                  <a:close/>
                </a:path>
              </a:pathLst>
            </a:custGeom>
            <a:solidFill>
              <a:srgbClr val="3E3E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44" name="object 144"/>
            <p:cNvSpPr/>
            <p:nvPr/>
          </p:nvSpPr>
          <p:spPr>
            <a:xfrm>
              <a:off x="6105143" y="5417820"/>
              <a:ext cx="215265" cy="346075"/>
            </a:xfrm>
            <a:custGeom>
              <a:avLst/>
              <a:gdLst/>
              <a:ahLst/>
              <a:cxnLst/>
              <a:rect l="l" t="t" r="r" b="b"/>
              <a:pathLst>
                <a:path w="215264" h="346075">
                  <a:moveTo>
                    <a:pt x="0" y="345947"/>
                  </a:moveTo>
                  <a:lnTo>
                    <a:pt x="214884" y="345947"/>
                  </a:lnTo>
                  <a:lnTo>
                    <a:pt x="214884"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45" name="object 145"/>
          <p:cNvGrpSpPr/>
          <p:nvPr/>
        </p:nvGrpSpPr>
        <p:grpSpPr>
          <a:xfrm>
            <a:off x="6848665" y="5413057"/>
            <a:ext cx="224790" cy="355600"/>
            <a:chOff x="6848665" y="5413057"/>
            <a:chExt cx="224790" cy="355600"/>
          </a:xfrm>
        </p:grpSpPr>
        <p:pic>
          <p:nvPicPr>
            <p:cNvPr id="146" name="object 146"/>
            <p:cNvPicPr/>
            <p:nvPr/>
          </p:nvPicPr>
          <p:blipFill>
            <a:blip r:embed="rId9" cstate="print"/>
            <a:stretch>
              <a:fillRect/>
            </a:stretch>
          </p:blipFill>
          <p:spPr>
            <a:xfrm>
              <a:off x="6853428" y="5417820"/>
              <a:ext cx="214883" cy="345947"/>
            </a:xfrm>
            <a:prstGeom prst="rect">
              <a:avLst/>
            </a:prstGeom>
          </p:spPr>
        </p:pic>
        <p:sp>
          <p:nvSpPr>
            <p:cNvPr id="147" name="object 147"/>
            <p:cNvSpPr/>
            <p:nvPr/>
          </p:nvSpPr>
          <p:spPr>
            <a:xfrm>
              <a:off x="6853428" y="5417820"/>
              <a:ext cx="215265" cy="346075"/>
            </a:xfrm>
            <a:custGeom>
              <a:avLst/>
              <a:gdLst/>
              <a:ahLst/>
              <a:cxnLst/>
              <a:rect l="l" t="t" r="r" b="b"/>
              <a:pathLst>
                <a:path w="215265" h="346075">
                  <a:moveTo>
                    <a:pt x="0" y="345947"/>
                  </a:moveTo>
                  <a:lnTo>
                    <a:pt x="214883" y="345947"/>
                  </a:lnTo>
                  <a:lnTo>
                    <a:pt x="214883"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48" name="object 148"/>
          <p:cNvGrpSpPr/>
          <p:nvPr/>
        </p:nvGrpSpPr>
        <p:grpSpPr>
          <a:xfrm>
            <a:off x="8095297" y="5413057"/>
            <a:ext cx="474345" cy="355600"/>
            <a:chOff x="8095297" y="5413057"/>
            <a:chExt cx="474345" cy="355600"/>
          </a:xfrm>
        </p:grpSpPr>
        <p:sp>
          <p:nvSpPr>
            <p:cNvPr id="149" name="object 149"/>
            <p:cNvSpPr/>
            <p:nvPr/>
          </p:nvSpPr>
          <p:spPr>
            <a:xfrm>
              <a:off x="8100059" y="5417820"/>
              <a:ext cx="215265" cy="346075"/>
            </a:xfrm>
            <a:custGeom>
              <a:avLst/>
              <a:gdLst/>
              <a:ahLst/>
              <a:cxnLst/>
              <a:rect l="l" t="t" r="r" b="b"/>
              <a:pathLst>
                <a:path w="215265" h="346075">
                  <a:moveTo>
                    <a:pt x="214883" y="0"/>
                  </a:moveTo>
                  <a:lnTo>
                    <a:pt x="0" y="0"/>
                  </a:lnTo>
                  <a:lnTo>
                    <a:pt x="0" y="345947"/>
                  </a:lnTo>
                  <a:lnTo>
                    <a:pt x="214883" y="345947"/>
                  </a:lnTo>
                  <a:lnTo>
                    <a:pt x="214883"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0" name="object 150"/>
            <p:cNvSpPr/>
            <p:nvPr/>
          </p:nvSpPr>
          <p:spPr>
            <a:xfrm>
              <a:off x="8100059" y="5417820"/>
              <a:ext cx="215265" cy="346075"/>
            </a:xfrm>
            <a:custGeom>
              <a:avLst/>
              <a:gdLst/>
              <a:ahLst/>
              <a:cxnLst/>
              <a:rect l="l" t="t" r="r" b="b"/>
              <a:pathLst>
                <a:path w="215265" h="346075">
                  <a:moveTo>
                    <a:pt x="0" y="345947"/>
                  </a:moveTo>
                  <a:lnTo>
                    <a:pt x="214883" y="345947"/>
                  </a:lnTo>
                  <a:lnTo>
                    <a:pt x="214883"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1" name="object 151"/>
            <p:cNvSpPr/>
            <p:nvPr/>
          </p:nvSpPr>
          <p:spPr>
            <a:xfrm>
              <a:off x="8348471" y="5417820"/>
              <a:ext cx="216535" cy="346075"/>
            </a:xfrm>
            <a:custGeom>
              <a:avLst/>
              <a:gdLst/>
              <a:ahLst/>
              <a:cxnLst/>
              <a:rect l="l" t="t" r="r" b="b"/>
              <a:pathLst>
                <a:path w="216534" h="346075">
                  <a:moveTo>
                    <a:pt x="216407" y="0"/>
                  </a:moveTo>
                  <a:lnTo>
                    <a:pt x="0" y="0"/>
                  </a:lnTo>
                  <a:lnTo>
                    <a:pt x="0" y="345947"/>
                  </a:lnTo>
                  <a:lnTo>
                    <a:pt x="216407" y="345947"/>
                  </a:lnTo>
                  <a:lnTo>
                    <a:pt x="216407" y="0"/>
                  </a:lnTo>
                  <a:close/>
                </a:path>
              </a:pathLst>
            </a:custGeom>
            <a:solidFill>
              <a:srgbClr val="3E3E3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2" name="object 152"/>
            <p:cNvSpPr/>
            <p:nvPr/>
          </p:nvSpPr>
          <p:spPr>
            <a:xfrm>
              <a:off x="8348471" y="5417820"/>
              <a:ext cx="216535" cy="346075"/>
            </a:xfrm>
            <a:custGeom>
              <a:avLst/>
              <a:gdLst/>
              <a:ahLst/>
              <a:cxnLst/>
              <a:rect l="l" t="t" r="r" b="b"/>
              <a:pathLst>
                <a:path w="216534"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53" name="object 153"/>
          <p:cNvGrpSpPr/>
          <p:nvPr/>
        </p:nvGrpSpPr>
        <p:grpSpPr>
          <a:xfrm>
            <a:off x="8843581" y="5413057"/>
            <a:ext cx="724535" cy="355600"/>
            <a:chOff x="8843581" y="5413057"/>
            <a:chExt cx="724535" cy="355600"/>
          </a:xfrm>
        </p:grpSpPr>
        <p:sp>
          <p:nvSpPr>
            <p:cNvPr id="154" name="object 154"/>
            <p:cNvSpPr/>
            <p:nvPr/>
          </p:nvSpPr>
          <p:spPr>
            <a:xfrm>
              <a:off x="8848343" y="5417820"/>
              <a:ext cx="215265" cy="346075"/>
            </a:xfrm>
            <a:custGeom>
              <a:avLst/>
              <a:gdLst/>
              <a:ahLst/>
              <a:cxnLst/>
              <a:rect l="l" t="t" r="r" b="b"/>
              <a:pathLst>
                <a:path w="215265" h="346075">
                  <a:moveTo>
                    <a:pt x="214883" y="0"/>
                  </a:moveTo>
                  <a:lnTo>
                    <a:pt x="0" y="0"/>
                  </a:lnTo>
                  <a:lnTo>
                    <a:pt x="0" y="345947"/>
                  </a:lnTo>
                  <a:lnTo>
                    <a:pt x="214883" y="345947"/>
                  </a:lnTo>
                  <a:lnTo>
                    <a:pt x="214883"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5" name="object 155"/>
            <p:cNvSpPr/>
            <p:nvPr/>
          </p:nvSpPr>
          <p:spPr>
            <a:xfrm>
              <a:off x="8848343" y="5417820"/>
              <a:ext cx="215265" cy="346075"/>
            </a:xfrm>
            <a:custGeom>
              <a:avLst/>
              <a:gdLst/>
              <a:ahLst/>
              <a:cxnLst/>
              <a:rect l="l" t="t" r="r" b="b"/>
              <a:pathLst>
                <a:path w="215265" h="346075">
                  <a:moveTo>
                    <a:pt x="0" y="345947"/>
                  </a:moveTo>
                  <a:lnTo>
                    <a:pt x="214883" y="345947"/>
                  </a:lnTo>
                  <a:lnTo>
                    <a:pt x="214883"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6" name="object 156"/>
            <p:cNvSpPr/>
            <p:nvPr/>
          </p:nvSpPr>
          <p:spPr>
            <a:xfrm>
              <a:off x="9096755" y="5417820"/>
              <a:ext cx="216535" cy="346075"/>
            </a:xfrm>
            <a:custGeom>
              <a:avLst/>
              <a:gdLst/>
              <a:ahLst/>
              <a:cxnLst/>
              <a:rect l="l" t="t" r="r" b="b"/>
              <a:pathLst>
                <a:path w="216534" h="346075">
                  <a:moveTo>
                    <a:pt x="216407" y="0"/>
                  </a:moveTo>
                  <a:lnTo>
                    <a:pt x="0" y="0"/>
                  </a:lnTo>
                  <a:lnTo>
                    <a:pt x="0" y="345947"/>
                  </a:lnTo>
                  <a:lnTo>
                    <a:pt x="216407" y="345947"/>
                  </a:lnTo>
                  <a:lnTo>
                    <a:pt x="216407"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7" name="object 157"/>
            <p:cNvSpPr/>
            <p:nvPr/>
          </p:nvSpPr>
          <p:spPr>
            <a:xfrm>
              <a:off x="9096755" y="5417820"/>
              <a:ext cx="216535" cy="346075"/>
            </a:xfrm>
            <a:custGeom>
              <a:avLst/>
              <a:gdLst/>
              <a:ahLst/>
              <a:cxnLst/>
              <a:rect l="l" t="t" r="r" b="b"/>
              <a:pathLst>
                <a:path w="216534"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8" name="object 158"/>
            <p:cNvSpPr/>
            <p:nvPr/>
          </p:nvSpPr>
          <p:spPr>
            <a:xfrm>
              <a:off x="9346691" y="5417820"/>
              <a:ext cx="216535" cy="346075"/>
            </a:xfrm>
            <a:custGeom>
              <a:avLst/>
              <a:gdLst/>
              <a:ahLst/>
              <a:cxnLst/>
              <a:rect l="l" t="t" r="r" b="b"/>
              <a:pathLst>
                <a:path w="216534" h="346075">
                  <a:moveTo>
                    <a:pt x="216407" y="0"/>
                  </a:moveTo>
                  <a:lnTo>
                    <a:pt x="0" y="0"/>
                  </a:lnTo>
                  <a:lnTo>
                    <a:pt x="0" y="345947"/>
                  </a:lnTo>
                  <a:lnTo>
                    <a:pt x="216407" y="345947"/>
                  </a:lnTo>
                  <a:lnTo>
                    <a:pt x="216407"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9" name="object 159"/>
            <p:cNvSpPr/>
            <p:nvPr/>
          </p:nvSpPr>
          <p:spPr>
            <a:xfrm>
              <a:off x="9346691" y="5417820"/>
              <a:ext cx="216535" cy="346075"/>
            </a:xfrm>
            <a:custGeom>
              <a:avLst/>
              <a:gdLst/>
              <a:ahLst/>
              <a:cxnLst/>
              <a:rect l="l" t="t" r="r" b="b"/>
              <a:pathLst>
                <a:path w="216534"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160" name="object 160"/>
          <p:cNvGrpSpPr/>
          <p:nvPr/>
        </p:nvGrpSpPr>
        <p:grpSpPr>
          <a:xfrm>
            <a:off x="9840277" y="5413057"/>
            <a:ext cx="226060" cy="355600"/>
            <a:chOff x="9840277" y="5413057"/>
            <a:chExt cx="226060" cy="355600"/>
          </a:xfrm>
        </p:grpSpPr>
        <p:sp>
          <p:nvSpPr>
            <p:cNvPr id="161" name="object 161"/>
            <p:cNvSpPr/>
            <p:nvPr/>
          </p:nvSpPr>
          <p:spPr>
            <a:xfrm>
              <a:off x="9845040" y="5417820"/>
              <a:ext cx="216535" cy="346075"/>
            </a:xfrm>
            <a:custGeom>
              <a:avLst/>
              <a:gdLst/>
              <a:ahLst/>
              <a:cxnLst/>
              <a:rect l="l" t="t" r="r" b="b"/>
              <a:pathLst>
                <a:path w="216534" h="346075">
                  <a:moveTo>
                    <a:pt x="216407" y="0"/>
                  </a:moveTo>
                  <a:lnTo>
                    <a:pt x="0" y="0"/>
                  </a:lnTo>
                  <a:lnTo>
                    <a:pt x="0" y="345947"/>
                  </a:lnTo>
                  <a:lnTo>
                    <a:pt x="216407" y="345947"/>
                  </a:lnTo>
                  <a:lnTo>
                    <a:pt x="216407" y="0"/>
                  </a:lnTo>
                  <a:close/>
                </a:path>
              </a:pathLst>
            </a:custGeom>
            <a:solidFill>
              <a:srgbClr val="D9D9D9"/>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62" name="object 162"/>
            <p:cNvSpPr/>
            <p:nvPr/>
          </p:nvSpPr>
          <p:spPr>
            <a:xfrm>
              <a:off x="9845040" y="5417820"/>
              <a:ext cx="216535" cy="346075"/>
            </a:xfrm>
            <a:custGeom>
              <a:avLst/>
              <a:gdLst/>
              <a:ahLst/>
              <a:cxnLst/>
              <a:rect l="l" t="t" r="r" b="b"/>
              <a:pathLst>
                <a:path w="216534" h="346075">
                  <a:moveTo>
                    <a:pt x="0" y="345947"/>
                  </a:moveTo>
                  <a:lnTo>
                    <a:pt x="216407" y="345947"/>
                  </a:lnTo>
                  <a:lnTo>
                    <a:pt x="216407" y="0"/>
                  </a:lnTo>
                  <a:lnTo>
                    <a:pt x="0" y="0"/>
                  </a:lnTo>
                  <a:lnTo>
                    <a:pt x="0" y="345947"/>
                  </a:lnTo>
                  <a:close/>
                </a:path>
              </a:pathLst>
            </a:custGeom>
            <a:ln w="952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163" name="object 163"/>
          <p:cNvSpPr txBox="1"/>
          <p:nvPr/>
        </p:nvSpPr>
        <p:spPr>
          <a:xfrm>
            <a:off x="1013256" y="1965452"/>
            <a:ext cx="196215"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20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164" name="object 164"/>
          <p:cNvSpPr txBox="1"/>
          <p:nvPr/>
        </p:nvSpPr>
        <p:spPr>
          <a:xfrm>
            <a:off x="1013256" y="1412240"/>
            <a:ext cx="19685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40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165" name="object 165"/>
          <p:cNvSpPr txBox="1"/>
          <p:nvPr/>
        </p:nvSpPr>
        <p:spPr>
          <a:xfrm>
            <a:off x="924864" y="3064255"/>
            <a:ext cx="28448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−20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166" name="object 166"/>
          <p:cNvSpPr/>
          <p:nvPr/>
        </p:nvSpPr>
        <p:spPr>
          <a:xfrm>
            <a:off x="1225296" y="3720084"/>
            <a:ext cx="67945" cy="0"/>
          </a:xfrm>
          <a:custGeom>
            <a:avLst/>
            <a:gdLst/>
            <a:ahLst/>
            <a:cxnLst/>
            <a:rect l="l" t="t" r="r" b="b"/>
            <a:pathLst>
              <a:path w="67944">
                <a:moveTo>
                  <a:pt x="0" y="0"/>
                </a:moveTo>
                <a:lnTo>
                  <a:pt x="67817"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67" name="object 167"/>
          <p:cNvSpPr txBox="1"/>
          <p:nvPr/>
        </p:nvSpPr>
        <p:spPr>
          <a:xfrm>
            <a:off x="924864" y="3611371"/>
            <a:ext cx="284480" cy="208279"/>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0" i="0" u="none" strike="noStrike" kern="0" cap="none" spc="-25" normalizeH="0" baseline="0" noProof="0" dirty="0">
                <a:ln>
                  <a:noFill/>
                </a:ln>
                <a:solidFill>
                  <a:sysClr val="windowText" lastClr="000000"/>
                </a:solidFill>
                <a:effectLst/>
                <a:uLnTx/>
                <a:uFillTx/>
                <a:latin typeface="Arial"/>
                <a:ea typeface="+mn-ea"/>
                <a:cs typeface="Arial"/>
              </a:rPr>
              <a:t>−40</a:t>
            </a:r>
            <a:endParaRPr kumimoji="0" sz="1200"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168" name="TextBox 167">
            <a:extLst>
              <a:ext uri="{FF2B5EF4-FFF2-40B4-BE49-F238E27FC236}">
                <a16:creationId xmlns:a16="http://schemas.microsoft.com/office/drawing/2014/main" id="{92102A8E-0E7C-7EDF-6877-B10879203330}"/>
              </a:ext>
            </a:extLst>
          </p:cNvPr>
          <p:cNvSpPr txBox="1"/>
          <p:nvPr/>
        </p:nvSpPr>
        <p:spPr>
          <a:xfrm>
            <a:off x="10684079" y="5282743"/>
            <a:ext cx="160731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Planchard D. WCLC 2024</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descr="https://www.nejm.org/na101/home/literatum/publisher/mms/journals/content/nejm/2022/nejm_2022.386.issue-3/nejmoa2112431/20220117/images/img_xlarge/nejmoa2112431_f1.jpeg">
            <a:extLst>
              <a:ext uri="{FF2B5EF4-FFF2-40B4-BE49-F238E27FC236}">
                <a16:creationId xmlns:a16="http://schemas.microsoft.com/office/drawing/2014/main" id="{6269B61F-E090-BF06-F66B-866E1F9FE736}"/>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t="-1" b="43882"/>
          <a:stretch>
            <a:fillRect/>
          </a:stretch>
        </p:blipFill>
        <p:spPr bwMode="auto">
          <a:xfrm>
            <a:off x="716059" y="1779818"/>
            <a:ext cx="10759881" cy="46188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508" name="Rectangle 5">
            <a:extLst>
              <a:ext uri="{FF2B5EF4-FFF2-40B4-BE49-F238E27FC236}">
                <a16:creationId xmlns:a16="http://schemas.microsoft.com/office/drawing/2014/main" id="{96A2DC11-8114-EC49-A176-6FD1C421C963}"/>
              </a:ext>
            </a:extLst>
          </p:cNvPr>
          <p:cNvSpPr>
            <a:spLocks noChangeArrowheads="1"/>
          </p:cNvSpPr>
          <p:nvPr/>
        </p:nvSpPr>
        <p:spPr bwMode="auto">
          <a:xfrm>
            <a:off x="1524002" y="6519863"/>
            <a:ext cx="64801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marL="0" marR="0" lvl="0" indent="0" algn="l" defTabSz="914407" rtl="0" eaLnBrk="0" fontAlgn="auto" latinLnBrk="0" hangingPunct="0">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BlinkMacSystemFont"/>
                <a:ea typeface="+mn-ea"/>
                <a:cs typeface="+mn-cs"/>
              </a:rPr>
              <a:t>Li BT et al. N Engl J Med. 2022 Jan 20;386(3):241-251.</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endParaRPr>
          </a:p>
        </p:txBody>
      </p:sp>
      <p:sp>
        <p:nvSpPr>
          <p:cNvPr id="7" name="Title 1">
            <a:extLst>
              <a:ext uri="{FF2B5EF4-FFF2-40B4-BE49-F238E27FC236}">
                <a16:creationId xmlns:a16="http://schemas.microsoft.com/office/drawing/2014/main" id="{C7C2A48B-FAD8-6453-E3D0-EBA8D1D4DAD0}"/>
              </a:ext>
            </a:extLst>
          </p:cNvPr>
          <p:cNvSpPr txBox="1">
            <a:spLocks/>
          </p:cNvSpPr>
          <p:nvPr/>
        </p:nvSpPr>
        <p:spPr>
          <a:xfrm>
            <a:off x="1543050" y="304800"/>
            <a:ext cx="8991600" cy="11430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7" rtl="0" eaLnBrk="0" fontAlgn="base" latinLnBrk="0" hangingPunct="0">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prstClr val="black"/>
                </a:solidFill>
                <a:effectLst/>
                <a:uLnTx/>
                <a:uFillTx/>
                <a:latin typeface="Times New Roman"/>
                <a:ea typeface="+mj-ea"/>
                <a:cs typeface="+mj-cs"/>
              </a:rPr>
              <a:t>Trastuzumab Deruxtecan in HER2 Mutation Positive NSCLC</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565269" y="170030"/>
            <a:ext cx="4050764" cy="627335"/>
          </a:xfrm>
          <a:prstGeom prst="rect">
            <a:avLst/>
          </a:prstGeom>
        </p:spPr>
        <p:txBody>
          <a:bodyPr vert="horz" wrap="square" lIns="0" tIns="17764" rIns="0" bIns="0" rtlCol="0" anchor="ctr">
            <a:spAutoFit/>
          </a:bodyPr>
          <a:lstStyle/>
          <a:p>
            <a:pPr marL="16918">
              <a:spcBef>
                <a:spcPts val="140"/>
              </a:spcBef>
            </a:pPr>
            <a:r>
              <a:rPr spc="-13" dirty="0"/>
              <a:t>DESTINY-Lung02</a:t>
            </a:r>
          </a:p>
        </p:txBody>
      </p:sp>
      <p:sp>
        <p:nvSpPr>
          <p:cNvPr id="4" name="object 4"/>
          <p:cNvSpPr txBox="1"/>
          <p:nvPr/>
        </p:nvSpPr>
        <p:spPr>
          <a:xfrm>
            <a:off x="2408289" y="6513903"/>
            <a:ext cx="5636121" cy="303102"/>
          </a:xfrm>
          <a:prstGeom prst="rect">
            <a:avLst/>
          </a:prstGeom>
        </p:spPr>
        <p:txBody>
          <a:bodyPr vert="horz" wrap="square" lIns="0" tIns="16072" rIns="0" bIns="0" rtlCol="0">
            <a:spAutoFit/>
          </a:bodyPr>
          <a:lstStyle/>
          <a:p>
            <a:pPr marL="16918" marR="0" lvl="0" indent="0" algn="l" defTabSz="914400" rtl="0" eaLnBrk="1" fontAlgn="auto" latinLnBrk="0" hangingPunct="1">
              <a:lnSpc>
                <a:spcPct val="100000"/>
              </a:lnSpc>
              <a:spcBef>
                <a:spcPts val="127"/>
              </a:spcBef>
              <a:spcAft>
                <a:spcPts val="0"/>
              </a:spcAft>
              <a:buClrTx/>
              <a:buSzTx/>
              <a:buFontTx/>
              <a:buNone/>
              <a:tabLst/>
              <a:defRPr/>
            </a:pPr>
            <a:r>
              <a:rPr kumimoji="0" sz="932" b="1" i="0" u="none" strike="noStrike" kern="0" cap="none" spc="0" normalizeH="0" baseline="0" noProof="0" dirty="0">
                <a:ln>
                  <a:noFill/>
                </a:ln>
                <a:solidFill>
                  <a:srgbClr val="04416B"/>
                </a:solidFill>
                <a:effectLst/>
                <a:uLnTx/>
                <a:uFillTx/>
                <a:latin typeface="Arial"/>
                <a:ea typeface="+mn-ea"/>
                <a:cs typeface="Arial"/>
              </a:rPr>
              <a:t>Data</a:t>
            </a:r>
            <a:r>
              <a:rPr kumimoji="0" sz="932" b="1" i="0" u="none" strike="noStrike" kern="0" cap="none" spc="-27" normalizeH="0" baseline="0" noProof="0" dirty="0">
                <a:ln>
                  <a:noFill/>
                </a:ln>
                <a:solidFill>
                  <a:srgbClr val="04416B"/>
                </a:solidFill>
                <a:effectLst/>
                <a:uLnTx/>
                <a:uFillTx/>
                <a:latin typeface="Arial"/>
                <a:ea typeface="+mn-ea"/>
                <a:cs typeface="Arial"/>
              </a:rPr>
              <a:t> </a:t>
            </a:r>
            <a:r>
              <a:rPr kumimoji="0" sz="932" b="1" i="0" u="none" strike="noStrike" kern="0" cap="none" spc="0" normalizeH="0" baseline="0" noProof="0" dirty="0">
                <a:ln>
                  <a:noFill/>
                </a:ln>
                <a:solidFill>
                  <a:srgbClr val="04416B"/>
                </a:solidFill>
                <a:effectLst/>
                <a:uLnTx/>
                <a:uFillTx/>
                <a:latin typeface="Arial"/>
                <a:ea typeface="+mn-ea"/>
                <a:cs typeface="Arial"/>
              </a:rPr>
              <a:t>cutoff:</a:t>
            </a:r>
            <a:r>
              <a:rPr kumimoji="0" sz="932" b="1"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Mar</a:t>
            </a:r>
            <a:r>
              <a:rPr kumimoji="0" sz="932" b="0" i="0" u="none" strike="noStrike" kern="0" cap="none" spc="-13"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24,</a:t>
            </a:r>
            <a:r>
              <a:rPr kumimoji="0" sz="932" b="0" i="0" u="none" strike="noStrike" kern="0" cap="none" spc="-27" normalizeH="0" baseline="0" noProof="0" dirty="0">
                <a:ln>
                  <a:noFill/>
                </a:ln>
                <a:solidFill>
                  <a:srgbClr val="04416B"/>
                </a:solidFill>
                <a:effectLst/>
                <a:uLnTx/>
                <a:uFillTx/>
                <a:latin typeface="Arial"/>
                <a:ea typeface="+mn-ea"/>
                <a:cs typeface="Arial"/>
              </a:rPr>
              <a:t> </a:t>
            </a:r>
            <a:r>
              <a:rPr kumimoji="0" sz="932" b="0" i="0" u="none" strike="noStrike" kern="0" cap="none" spc="-13" normalizeH="0" baseline="0" noProof="0" dirty="0">
                <a:ln>
                  <a:noFill/>
                </a:ln>
                <a:solidFill>
                  <a:srgbClr val="04416B"/>
                </a:solidFill>
                <a:effectLst/>
                <a:uLnTx/>
                <a:uFillTx/>
                <a:latin typeface="Arial"/>
                <a:ea typeface="+mn-ea"/>
                <a:cs typeface="Arial"/>
              </a:rPr>
              <a:t>2022.</a:t>
            </a:r>
            <a:endParaRPr kumimoji="0" sz="932" b="0" i="0" u="none" strike="noStrike" kern="0" cap="none" spc="0" normalizeH="0" baseline="0" noProof="0" dirty="0">
              <a:ln>
                <a:noFill/>
              </a:ln>
              <a:solidFill>
                <a:sysClr val="windowText" lastClr="000000"/>
              </a:solidFill>
              <a:effectLst/>
              <a:uLnTx/>
              <a:uFillTx/>
              <a:latin typeface="Arial"/>
              <a:ea typeface="+mn-ea"/>
              <a:cs typeface="Arial"/>
            </a:endParaRPr>
          </a:p>
          <a:p>
            <a:pPr marL="16918" marR="0" lvl="0" indent="0" algn="l" defTabSz="914400" rtl="0" eaLnBrk="1" fontAlgn="auto" latinLnBrk="0" hangingPunct="1">
              <a:lnSpc>
                <a:spcPct val="100000"/>
              </a:lnSpc>
              <a:spcBef>
                <a:spcPts val="7"/>
              </a:spcBef>
              <a:spcAft>
                <a:spcPts val="0"/>
              </a:spcAft>
              <a:buClrTx/>
              <a:buSzTx/>
              <a:buFontTx/>
              <a:buNone/>
              <a:tabLst/>
              <a:defRPr/>
            </a:pPr>
            <a:r>
              <a:rPr kumimoji="0" sz="932" b="0" i="0" u="none" strike="noStrike" kern="0" cap="none" spc="0" normalizeH="0" baseline="0" noProof="0" dirty="0">
                <a:ln>
                  <a:noFill/>
                </a:ln>
                <a:solidFill>
                  <a:srgbClr val="04416B"/>
                </a:solidFill>
                <a:effectLst/>
                <a:uLnTx/>
                <a:uFillTx/>
                <a:latin typeface="Arial"/>
                <a:ea typeface="+mn-ea"/>
                <a:cs typeface="Arial"/>
              </a:rPr>
              <a:t>The</a:t>
            </a:r>
            <a:r>
              <a:rPr kumimoji="0" sz="932" b="0" i="0" u="none" strike="noStrike" kern="0" cap="none" spc="-33"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red</a:t>
            </a:r>
            <a:r>
              <a:rPr kumimoji="0" sz="932" b="0"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line</a:t>
            </a:r>
            <a:r>
              <a:rPr kumimoji="0" sz="932" b="0" i="0" u="none" strike="noStrike" kern="0" cap="none" spc="-4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at</a:t>
            </a:r>
            <a:r>
              <a:rPr kumimoji="0" sz="932" b="0"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20%</a:t>
            </a:r>
            <a:r>
              <a:rPr kumimoji="0" sz="932" b="0" i="0" u="none" strike="noStrike" kern="0" cap="none" spc="-2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indicates</a:t>
            </a:r>
            <a:r>
              <a:rPr kumimoji="0" sz="932" b="0" i="0" u="none" strike="noStrike" kern="0" cap="none" spc="-13"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progressive</a:t>
            </a:r>
            <a:r>
              <a:rPr kumimoji="0" sz="932" b="0" i="0" u="none" strike="noStrike" kern="0" cap="none" spc="-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disease, and</a:t>
            </a:r>
            <a:r>
              <a:rPr kumimoji="0" sz="932" b="0" i="0" u="none" strike="noStrike" kern="0" cap="none" spc="-33"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the</a:t>
            </a:r>
            <a:r>
              <a:rPr kumimoji="0" sz="932" b="0"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green</a:t>
            </a:r>
            <a:r>
              <a:rPr kumimoji="0" sz="932" b="0" i="0" u="none" strike="noStrike" kern="0" cap="none" spc="-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line</a:t>
            </a:r>
            <a:r>
              <a:rPr kumimoji="0" sz="932" b="0" i="0" u="none" strike="noStrike" kern="0" cap="none" spc="-4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at</a:t>
            </a:r>
            <a:r>
              <a:rPr kumimoji="0" sz="932" b="0"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−30%</a:t>
            </a:r>
            <a:r>
              <a:rPr kumimoji="0" sz="932" b="0" i="0" u="none" strike="noStrike" kern="0" cap="none" spc="-2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indicates</a:t>
            </a:r>
            <a:r>
              <a:rPr kumimoji="0" sz="932" b="0" i="0" u="none" strike="noStrike" kern="0" cap="none" spc="-20"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a</a:t>
            </a:r>
            <a:r>
              <a:rPr kumimoji="0" sz="932" b="0" i="0" u="none" strike="noStrike" kern="0" cap="none" spc="-27" normalizeH="0" baseline="0" noProof="0" dirty="0">
                <a:ln>
                  <a:noFill/>
                </a:ln>
                <a:solidFill>
                  <a:srgbClr val="04416B"/>
                </a:solidFill>
                <a:effectLst/>
                <a:uLnTx/>
                <a:uFillTx/>
                <a:latin typeface="Arial"/>
                <a:ea typeface="+mn-ea"/>
                <a:cs typeface="Arial"/>
              </a:rPr>
              <a:t> </a:t>
            </a:r>
            <a:r>
              <a:rPr kumimoji="0" sz="932" b="0" i="0" u="none" strike="noStrike" kern="0" cap="none" spc="0" normalizeH="0" baseline="0" noProof="0" dirty="0">
                <a:ln>
                  <a:noFill/>
                </a:ln>
                <a:solidFill>
                  <a:srgbClr val="04416B"/>
                </a:solidFill>
                <a:effectLst/>
                <a:uLnTx/>
                <a:uFillTx/>
                <a:latin typeface="Arial"/>
                <a:ea typeface="+mn-ea"/>
                <a:cs typeface="Arial"/>
              </a:rPr>
              <a:t>partial</a:t>
            </a:r>
            <a:r>
              <a:rPr kumimoji="0" sz="932" b="0" i="0" u="none" strike="noStrike" kern="0" cap="none" spc="-7" normalizeH="0" baseline="0" noProof="0" dirty="0">
                <a:ln>
                  <a:noFill/>
                </a:ln>
                <a:solidFill>
                  <a:srgbClr val="04416B"/>
                </a:solidFill>
                <a:effectLst/>
                <a:uLnTx/>
                <a:uFillTx/>
                <a:latin typeface="Arial"/>
                <a:ea typeface="+mn-ea"/>
                <a:cs typeface="Arial"/>
              </a:rPr>
              <a:t> </a:t>
            </a:r>
            <a:r>
              <a:rPr kumimoji="0" sz="932" b="0" i="0" u="none" strike="noStrike" kern="0" cap="none" spc="-13" normalizeH="0" baseline="0" noProof="0" dirty="0">
                <a:ln>
                  <a:noFill/>
                </a:ln>
                <a:solidFill>
                  <a:srgbClr val="05426B"/>
                </a:solidFill>
                <a:effectLst/>
                <a:uLnTx/>
                <a:uFillTx/>
                <a:latin typeface="Arial"/>
                <a:ea typeface="+mn-ea"/>
                <a:cs typeface="Arial"/>
              </a:rPr>
              <a:t>response.</a:t>
            </a:r>
            <a:endParaRPr kumimoji="0" sz="932" b="0" i="0" u="none" strike="noStrike" kern="0" cap="none" spc="0" normalizeH="0" baseline="0" noProof="0" dirty="0">
              <a:ln>
                <a:noFill/>
              </a:ln>
              <a:solidFill>
                <a:sysClr val="windowText" lastClr="000000"/>
              </a:solidFill>
              <a:effectLst/>
              <a:uLnTx/>
              <a:uFillTx/>
              <a:latin typeface="Arial"/>
              <a:ea typeface="+mn-ea"/>
              <a:cs typeface="Arial"/>
            </a:endParaRPr>
          </a:p>
        </p:txBody>
      </p:sp>
      <p:grpSp>
        <p:nvGrpSpPr>
          <p:cNvPr id="5" name="object 5"/>
          <p:cNvGrpSpPr/>
          <p:nvPr/>
        </p:nvGrpSpPr>
        <p:grpSpPr>
          <a:xfrm>
            <a:off x="1006149" y="2004653"/>
            <a:ext cx="4816460" cy="3781099"/>
            <a:chOff x="751077" y="1333500"/>
            <a:chExt cx="3615690" cy="2838450"/>
          </a:xfrm>
        </p:grpSpPr>
        <p:sp>
          <p:nvSpPr>
            <p:cNvPr id="6" name="object 6"/>
            <p:cNvSpPr/>
            <p:nvPr/>
          </p:nvSpPr>
          <p:spPr>
            <a:xfrm>
              <a:off x="812291" y="2517647"/>
              <a:ext cx="3548379" cy="0"/>
            </a:xfrm>
            <a:custGeom>
              <a:avLst/>
              <a:gdLst/>
              <a:ahLst/>
              <a:cxnLst/>
              <a:rect l="l" t="t" r="r" b="b"/>
              <a:pathLst>
                <a:path w="3548379">
                  <a:moveTo>
                    <a:pt x="0" y="0"/>
                  </a:moveTo>
                  <a:lnTo>
                    <a:pt x="13716" y="0"/>
                  </a:lnTo>
                </a:path>
                <a:path w="3548379">
                  <a:moveTo>
                    <a:pt x="41148" y="0"/>
                  </a:moveTo>
                  <a:lnTo>
                    <a:pt x="3520440" y="0"/>
                  </a:lnTo>
                </a:path>
                <a:path w="3548379">
                  <a:moveTo>
                    <a:pt x="3534156" y="0"/>
                  </a:moveTo>
                  <a:lnTo>
                    <a:pt x="3547872" y="0"/>
                  </a:lnTo>
                </a:path>
              </a:pathLst>
            </a:custGeom>
            <a:ln w="12700">
              <a:solidFill>
                <a:srgbClr val="EC1C23"/>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7" name="object 7"/>
            <p:cNvSpPr/>
            <p:nvPr/>
          </p:nvSpPr>
          <p:spPr>
            <a:xfrm>
              <a:off x="757428" y="2511297"/>
              <a:ext cx="56515" cy="12700"/>
            </a:xfrm>
            <a:custGeom>
              <a:avLst/>
              <a:gdLst/>
              <a:ahLst/>
              <a:cxnLst/>
              <a:rect l="l" t="t" r="r" b="b"/>
              <a:pathLst>
                <a:path w="56515" h="12700">
                  <a:moveTo>
                    <a:pt x="56388" y="0"/>
                  </a:moveTo>
                  <a:lnTo>
                    <a:pt x="0" y="0"/>
                  </a:lnTo>
                  <a:lnTo>
                    <a:pt x="0" y="12700"/>
                  </a:lnTo>
                  <a:lnTo>
                    <a:pt x="56388" y="12700"/>
                  </a:lnTo>
                  <a:lnTo>
                    <a:pt x="5638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 name="object 8"/>
            <p:cNvSpPr/>
            <p:nvPr/>
          </p:nvSpPr>
          <p:spPr>
            <a:xfrm>
              <a:off x="813053" y="4165854"/>
              <a:ext cx="3548379" cy="0"/>
            </a:xfrm>
            <a:custGeom>
              <a:avLst/>
              <a:gdLst/>
              <a:ahLst/>
              <a:cxnLst/>
              <a:rect l="l" t="t" r="r" b="b"/>
              <a:pathLst>
                <a:path w="3548379">
                  <a:moveTo>
                    <a:pt x="0" y="0"/>
                  </a:moveTo>
                  <a:lnTo>
                    <a:pt x="3547872" y="0"/>
                  </a:lnTo>
                </a:path>
              </a:pathLst>
            </a:custGeom>
            <a:ln w="765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9" name="object 9"/>
            <p:cNvSpPr/>
            <p:nvPr/>
          </p:nvSpPr>
          <p:spPr>
            <a:xfrm>
              <a:off x="757427" y="1432560"/>
              <a:ext cx="56515" cy="2712720"/>
            </a:xfrm>
            <a:custGeom>
              <a:avLst/>
              <a:gdLst/>
              <a:ahLst/>
              <a:cxnLst/>
              <a:rect l="l" t="t" r="r" b="b"/>
              <a:pathLst>
                <a:path w="56515" h="2712720">
                  <a:moveTo>
                    <a:pt x="56387" y="2712720"/>
                  </a:moveTo>
                  <a:lnTo>
                    <a:pt x="0" y="2712720"/>
                  </a:lnTo>
                </a:path>
                <a:path w="56515" h="2712720">
                  <a:moveTo>
                    <a:pt x="56387" y="2441448"/>
                  </a:moveTo>
                  <a:lnTo>
                    <a:pt x="0" y="2441448"/>
                  </a:lnTo>
                </a:path>
                <a:path w="56515" h="2712720">
                  <a:moveTo>
                    <a:pt x="56387" y="2170176"/>
                  </a:moveTo>
                  <a:lnTo>
                    <a:pt x="0" y="2170176"/>
                  </a:lnTo>
                </a:path>
                <a:path w="56515" h="2712720">
                  <a:moveTo>
                    <a:pt x="56387" y="1898903"/>
                  </a:moveTo>
                  <a:lnTo>
                    <a:pt x="0" y="1898903"/>
                  </a:lnTo>
                </a:path>
                <a:path w="56515" h="2712720">
                  <a:moveTo>
                    <a:pt x="56387" y="1627632"/>
                  </a:moveTo>
                  <a:lnTo>
                    <a:pt x="0" y="1627632"/>
                  </a:lnTo>
                </a:path>
                <a:path w="56515" h="2712720">
                  <a:moveTo>
                    <a:pt x="56387" y="1356359"/>
                  </a:moveTo>
                  <a:lnTo>
                    <a:pt x="0" y="1356359"/>
                  </a:lnTo>
                </a:path>
                <a:path w="56515" h="2712720">
                  <a:moveTo>
                    <a:pt x="56387" y="813815"/>
                  </a:moveTo>
                  <a:lnTo>
                    <a:pt x="0" y="813815"/>
                  </a:lnTo>
                </a:path>
                <a:path w="56515" h="2712720">
                  <a:moveTo>
                    <a:pt x="56387" y="542544"/>
                  </a:moveTo>
                  <a:lnTo>
                    <a:pt x="0" y="542544"/>
                  </a:lnTo>
                </a:path>
                <a:path w="56515" h="2712720">
                  <a:moveTo>
                    <a:pt x="56387" y="271272"/>
                  </a:moveTo>
                  <a:lnTo>
                    <a:pt x="0" y="271272"/>
                  </a:lnTo>
                </a:path>
                <a:path w="56515" h="2712720">
                  <a:moveTo>
                    <a:pt x="56387" y="0"/>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0" name="object 10"/>
            <p:cNvSpPr/>
            <p:nvPr/>
          </p:nvSpPr>
          <p:spPr>
            <a:xfrm>
              <a:off x="805941" y="1333500"/>
              <a:ext cx="12700" cy="2832100"/>
            </a:xfrm>
            <a:custGeom>
              <a:avLst/>
              <a:gdLst/>
              <a:ahLst/>
              <a:cxnLst/>
              <a:rect l="l" t="t" r="r" b="b"/>
              <a:pathLst>
                <a:path w="12700" h="2832100">
                  <a:moveTo>
                    <a:pt x="0" y="2831591"/>
                  </a:moveTo>
                  <a:lnTo>
                    <a:pt x="12700" y="2831591"/>
                  </a:lnTo>
                  <a:lnTo>
                    <a:pt x="12700" y="0"/>
                  </a:lnTo>
                  <a:lnTo>
                    <a:pt x="0" y="0"/>
                  </a:lnTo>
                  <a:lnTo>
                    <a:pt x="0" y="283159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1" name="object 11"/>
            <p:cNvSpPr/>
            <p:nvPr/>
          </p:nvSpPr>
          <p:spPr>
            <a:xfrm>
              <a:off x="1021079" y="2709672"/>
              <a:ext cx="269875" cy="43180"/>
            </a:xfrm>
            <a:custGeom>
              <a:avLst/>
              <a:gdLst/>
              <a:ahLst/>
              <a:cxnLst/>
              <a:rect l="l" t="t" r="r" b="b"/>
              <a:pathLst>
                <a:path w="269875" h="43180">
                  <a:moveTo>
                    <a:pt x="0" y="0"/>
                  </a:moveTo>
                  <a:lnTo>
                    <a:pt x="21335" y="19811"/>
                  </a:lnTo>
                </a:path>
                <a:path w="269875" h="43180">
                  <a:moveTo>
                    <a:pt x="0" y="42671"/>
                  </a:moveTo>
                  <a:lnTo>
                    <a:pt x="21335" y="22859"/>
                  </a:lnTo>
                </a:path>
                <a:path w="269875" h="43180">
                  <a:moveTo>
                    <a:pt x="60959" y="3047"/>
                  </a:moveTo>
                  <a:lnTo>
                    <a:pt x="41147" y="22859"/>
                  </a:lnTo>
                </a:path>
                <a:path w="269875" h="43180">
                  <a:moveTo>
                    <a:pt x="60959" y="42671"/>
                  </a:moveTo>
                  <a:lnTo>
                    <a:pt x="41147" y="22859"/>
                  </a:lnTo>
                </a:path>
                <a:path w="269875" h="43180">
                  <a:moveTo>
                    <a:pt x="70103" y="0"/>
                  </a:moveTo>
                  <a:lnTo>
                    <a:pt x="89915" y="19811"/>
                  </a:lnTo>
                </a:path>
                <a:path w="269875" h="43180">
                  <a:moveTo>
                    <a:pt x="70103" y="42671"/>
                  </a:moveTo>
                  <a:lnTo>
                    <a:pt x="89915" y="22859"/>
                  </a:lnTo>
                </a:path>
                <a:path w="269875" h="43180">
                  <a:moveTo>
                    <a:pt x="129539" y="3047"/>
                  </a:moveTo>
                  <a:lnTo>
                    <a:pt x="109728" y="22859"/>
                  </a:lnTo>
                </a:path>
                <a:path w="269875" h="43180">
                  <a:moveTo>
                    <a:pt x="129539" y="42671"/>
                  </a:moveTo>
                  <a:lnTo>
                    <a:pt x="109728" y="22859"/>
                  </a:lnTo>
                </a:path>
                <a:path w="269875" h="43180">
                  <a:moveTo>
                    <a:pt x="140207" y="0"/>
                  </a:moveTo>
                  <a:lnTo>
                    <a:pt x="160019" y="19811"/>
                  </a:lnTo>
                </a:path>
                <a:path w="269875" h="43180">
                  <a:moveTo>
                    <a:pt x="140207" y="42671"/>
                  </a:moveTo>
                  <a:lnTo>
                    <a:pt x="160019" y="22859"/>
                  </a:lnTo>
                </a:path>
                <a:path w="269875" h="43180">
                  <a:moveTo>
                    <a:pt x="199644" y="3047"/>
                  </a:moveTo>
                  <a:lnTo>
                    <a:pt x="179831" y="22859"/>
                  </a:lnTo>
                </a:path>
                <a:path w="269875" h="43180">
                  <a:moveTo>
                    <a:pt x="199644" y="42671"/>
                  </a:moveTo>
                  <a:lnTo>
                    <a:pt x="179831" y="22859"/>
                  </a:lnTo>
                </a:path>
                <a:path w="269875" h="43180">
                  <a:moveTo>
                    <a:pt x="210311" y="0"/>
                  </a:moveTo>
                  <a:lnTo>
                    <a:pt x="230123" y="19811"/>
                  </a:lnTo>
                </a:path>
                <a:path w="269875" h="43180">
                  <a:moveTo>
                    <a:pt x="210311" y="42671"/>
                  </a:moveTo>
                  <a:lnTo>
                    <a:pt x="230123" y="22859"/>
                  </a:lnTo>
                </a:path>
                <a:path w="269875" h="43180">
                  <a:moveTo>
                    <a:pt x="269747" y="3047"/>
                  </a:moveTo>
                  <a:lnTo>
                    <a:pt x="249935" y="22859"/>
                  </a:lnTo>
                </a:path>
                <a:path w="269875" h="43180">
                  <a:moveTo>
                    <a:pt x="269747" y="42671"/>
                  </a:moveTo>
                  <a:lnTo>
                    <a:pt x="249935" y="22859"/>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2" name="object 12"/>
            <p:cNvSpPr/>
            <p:nvPr/>
          </p:nvSpPr>
          <p:spPr>
            <a:xfrm>
              <a:off x="812291" y="3195827"/>
              <a:ext cx="3548379" cy="0"/>
            </a:xfrm>
            <a:custGeom>
              <a:avLst/>
              <a:gdLst/>
              <a:ahLst/>
              <a:cxnLst/>
              <a:rect l="l" t="t" r="r" b="b"/>
              <a:pathLst>
                <a:path w="3548379">
                  <a:moveTo>
                    <a:pt x="0" y="0"/>
                  </a:moveTo>
                  <a:lnTo>
                    <a:pt x="1325880" y="0"/>
                  </a:lnTo>
                </a:path>
                <a:path w="3548379">
                  <a:moveTo>
                    <a:pt x="1385317" y="0"/>
                  </a:moveTo>
                  <a:lnTo>
                    <a:pt x="1395983" y="0"/>
                  </a:lnTo>
                </a:path>
                <a:path w="3548379">
                  <a:moveTo>
                    <a:pt x="1455421" y="0"/>
                  </a:moveTo>
                  <a:lnTo>
                    <a:pt x="1466088" y="0"/>
                  </a:lnTo>
                </a:path>
                <a:path w="3548379">
                  <a:moveTo>
                    <a:pt x="1524001" y="0"/>
                  </a:moveTo>
                  <a:lnTo>
                    <a:pt x="1534668" y="0"/>
                  </a:lnTo>
                </a:path>
                <a:path w="3548379">
                  <a:moveTo>
                    <a:pt x="1594105" y="0"/>
                  </a:moveTo>
                  <a:lnTo>
                    <a:pt x="1604771" y="0"/>
                  </a:lnTo>
                </a:path>
                <a:path w="3548379">
                  <a:moveTo>
                    <a:pt x="1664209" y="0"/>
                  </a:moveTo>
                  <a:lnTo>
                    <a:pt x="1674876" y="0"/>
                  </a:lnTo>
                </a:path>
                <a:path w="3548379">
                  <a:moveTo>
                    <a:pt x="1734313" y="0"/>
                  </a:moveTo>
                  <a:lnTo>
                    <a:pt x="1744980" y="0"/>
                  </a:lnTo>
                </a:path>
                <a:path w="3548379">
                  <a:moveTo>
                    <a:pt x="1804417" y="0"/>
                  </a:moveTo>
                  <a:lnTo>
                    <a:pt x="1813559" y="0"/>
                  </a:lnTo>
                </a:path>
                <a:path w="3548379">
                  <a:moveTo>
                    <a:pt x="1872997" y="0"/>
                  </a:moveTo>
                  <a:lnTo>
                    <a:pt x="1883664" y="0"/>
                  </a:lnTo>
                </a:path>
                <a:path w="3548379">
                  <a:moveTo>
                    <a:pt x="1943101" y="0"/>
                  </a:moveTo>
                  <a:lnTo>
                    <a:pt x="1953768" y="0"/>
                  </a:lnTo>
                </a:path>
                <a:path w="3548379">
                  <a:moveTo>
                    <a:pt x="2013205" y="0"/>
                  </a:moveTo>
                  <a:lnTo>
                    <a:pt x="2023871" y="0"/>
                  </a:lnTo>
                </a:path>
                <a:path w="3548379">
                  <a:moveTo>
                    <a:pt x="2083309" y="0"/>
                  </a:moveTo>
                  <a:lnTo>
                    <a:pt x="2092452" y="0"/>
                  </a:lnTo>
                </a:path>
                <a:path w="3548379">
                  <a:moveTo>
                    <a:pt x="2151889" y="0"/>
                  </a:moveTo>
                  <a:lnTo>
                    <a:pt x="2162556" y="0"/>
                  </a:lnTo>
                </a:path>
                <a:path w="3548379">
                  <a:moveTo>
                    <a:pt x="2221993" y="0"/>
                  </a:moveTo>
                  <a:lnTo>
                    <a:pt x="2232660" y="0"/>
                  </a:lnTo>
                </a:path>
                <a:path w="3548379">
                  <a:moveTo>
                    <a:pt x="2292097" y="0"/>
                  </a:moveTo>
                  <a:lnTo>
                    <a:pt x="2302764" y="0"/>
                  </a:lnTo>
                </a:path>
                <a:path w="3548379">
                  <a:moveTo>
                    <a:pt x="2362201" y="0"/>
                  </a:moveTo>
                  <a:lnTo>
                    <a:pt x="2372868" y="0"/>
                  </a:lnTo>
                </a:path>
                <a:path w="3548379">
                  <a:moveTo>
                    <a:pt x="2430781" y="0"/>
                  </a:moveTo>
                  <a:lnTo>
                    <a:pt x="2441447" y="0"/>
                  </a:lnTo>
                </a:path>
                <a:path w="3548379">
                  <a:moveTo>
                    <a:pt x="2500885" y="0"/>
                  </a:moveTo>
                  <a:lnTo>
                    <a:pt x="2511552" y="0"/>
                  </a:lnTo>
                </a:path>
                <a:path w="3548379">
                  <a:moveTo>
                    <a:pt x="2570989" y="0"/>
                  </a:moveTo>
                  <a:lnTo>
                    <a:pt x="2581656" y="0"/>
                  </a:lnTo>
                </a:path>
                <a:path w="3548379">
                  <a:moveTo>
                    <a:pt x="2641093" y="0"/>
                  </a:moveTo>
                  <a:lnTo>
                    <a:pt x="2651760" y="0"/>
                  </a:lnTo>
                </a:path>
                <a:path w="3548379">
                  <a:moveTo>
                    <a:pt x="2711197" y="0"/>
                  </a:moveTo>
                  <a:lnTo>
                    <a:pt x="2720340" y="0"/>
                  </a:lnTo>
                </a:path>
                <a:path w="3548379">
                  <a:moveTo>
                    <a:pt x="2779777" y="0"/>
                  </a:moveTo>
                  <a:lnTo>
                    <a:pt x="2790444" y="0"/>
                  </a:lnTo>
                </a:path>
                <a:path w="3548379">
                  <a:moveTo>
                    <a:pt x="2849881" y="0"/>
                  </a:moveTo>
                  <a:lnTo>
                    <a:pt x="2860547" y="0"/>
                  </a:lnTo>
                </a:path>
                <a:path w="3548379">
                  <a:moveTo>
                    <a:pt x="2919984" y="0"/>
                  </a:moveTo>
                  <a:lnTo>
                    <a:pt x="2930652" y="0"/>
                  </a:lnTo>
                </a:path>
                <a:path w="3548379">
                  <a:moveTo>
                    <a:pt x="2990089" y="0"/>
                  </a:moveTo>
                  <a:lnTo>
                    <a:pt x="3000756" y="0"/>
                  </a:lnTo>
                </a:path>
                <a:path w="3548379">
                  <a:moveTo>
                    <a:pt x="3058668" y="0"/>
                  </a:moveTo>
                  <a:lnTo>
                    <a:pt x="3069335" y="0"/>
                  </a:lnTo>
                </a:path>
                <a:path w="3548379">
                  <a:moveTo>
                    <a:pt x="3128773" y="0"/>
                  </a:moveTo>
                  <a:lnTo>
                    <a:pt x="3139440" y="0"/>
                  </a:lnTo>
                </a:path>
                <a:path w="3548379">
                  <a:moveTo>
                    <a:pt x="3198877" y="0"/>
                  </a:moveTo>
                  <a:lnTo>
                    <a:pt x="3209544" y="0"/>
                  </a:lnTo>
                </a:path>
                <a:path w="3548379">
                  <a:moveTo>
                    <a:pt x="3268981" y="0"/>
                  </a:moveTo>
                  <a:lnTo>
                    <a:pt x="3279648" y="0"/>
                  </a:lnTo>
                </a:path>
                <a:path w="3548379">
                  <a:moveTo>
                    <a:pt x="3339085" y="0"/>
                  </a:moveTo>
                  <a:lnTo>
                    <a:pt x="3348228" y="0"/>
                  </a:lnTo>
                </a:path>
                <a:path w="3548379">
                  <a:moveTo>
                    <a:pt x="3407664" y="0"/>
                  </a:moveTo>
                  <a:lnTo>
                    <a:pt x="3418332" y="0"/>
                  </a:lnTo>
                </a:path>
                <a:path w="3548379">
                  <a:moveTo>
                    <a:pt x="3477769" y="0"/>
                  </a:moveTo>
                  <a:lnTo>
                    <a:pt x="3547872" y="0"/>
                  </a:lnTo>
                </a:path>
              </a:pathLst>
            </a:custGeom>
            <a:ln w="5742">
              <a:solidFill>
                <a:srgbClr val="0C81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3" name="object 13"/>
            <p:cNvSpPr/>
            <p:nvPr/>
          </p:nvSpPr>
          <p:spPr>
            <a:xfrm>
              <a:off x="882396" y="2706623"/>
              <a:ext cx="547370" cy="177165"/>
            </a:xfrm>
            <a:custGeom>
              <a:avLst/>
              <a:gdLst/>
              <a:ahLst/>
              <a:cxnLst/>
              <a:rect l="l" t="t" r="r" b="b"/>
              <a:pathLst>
                <a:path w="547369" h="177164">
                  <a:moveTo>
                    <a:pt x="59436" y="0"/>
                  </a:moveTo>
                  <a:lnTo>
                    <a:pt x="0" y="0"/>
                  </a:lnTo>
                  <a:lnTo>
                    <a:pt x="0" y="82296"/>
                  </a:lnTo>
                  <a:lnTo>
                    <a:pt x="59436" y="82296"/>
                  </a:lnTo>
                  <a:lnTo>
                    <a:pt x="59436" y="0"/>
                  </a:lnTo>
                  <a:close/>
                </a:path>
                <a:path w="547369" h="177164">
                  <a:moveTo>
                    <a:pt x="129540" y="0"/>
                  </a:moveTo>
                  <a:lnTo>
                    <a:pt x="70104" y="0"/>
                  </a:lnTo>
                  <a:lnTo>
                    <a:pt x="70104" y="82296"/>
                  </a:lnTo>
                  <a:lnTo>
                    <a:pt x="129540" y="82296"/>
                  </a:lnTo>
                  <a:lnTo>
                    <a:pt x="129540" y="0"/>
                  </a:lnTo>
                  <a:close/>
                </a:path>
                <a:path w="547369" h="177164">
                  <a:moveTo>
                    <a:pt x="478536" y="82296"/>
                  </a:moveTo>
                  <a:lnTo>
                    <a:pt x="419100" y="82296"/>
                  </a:lnTo>
                  <a:lnTo>
                    <a:pt x="419100" y="135636"/>
                  </a:lnTo>
                  <a:lnTo>
                    <a:pt x="478536" y="135636"/>
                  </a:lnTo>
                  <a:lnTo>
                    <a:pt x="478536" y="82296"/>
                  </a:lnTo>
                  <a:close/>
                </a:path>
                <a:path w="547369" h="177164">
                  <a:moveTo>
                    <a:pt x="547116" y="82296"/>
                  </a:moveTo>
                  <a:lnTo>
                    <a:pt x="487680" y="82296"/>
                  </a:lnTo>
                  <a:lnTo>
                    <a:pt x="487680" y="176784"/>
                  </a:lnTo>
                  <a:lnTo>
                    <a:pt x="547116" y="176784"/>
                  </a:lnTo>
                  <a:lnTo>
                    <a:pt x="547116" y="82296"/>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4" name="object 14"/>
            <p:cNvSpPr/>
            <p:nvPr/>
          </p:nvSpPr>
          <p:spPr>
            <a:xfrm>
              <a:off x="1440179" y="2788918"/>
              <a:ext cx="59690" cy="94615"/>
            </a:xfrm>
            <a:custGeom>
              <a:avLst/>
              <a:gdLst/>
              <a:ahLst/>
              <a:cxnLst/>
              <a:rect l="l" t="t" r="r" b="b"/>
              <a:pathLst>
                <a:path w="59690" h="94614">
                  <a:moveTo>
                    <a:pt x="59437" y="0"/>
                  </a:moveTo>
                  <a:lnTo>
                    <a:pt x="0" y="0"/>
                  </a:lnTo>
                  <a:lnTo>
                    <a:pt x="0" y="94489"/>
                  </a:lnTo>
                  <a:lnTo>
                    <a:pt x="59437" y="94489"/>
                  </a:lnTo>
                  <a:lnTo>
                    <a:pt x="59437"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5" name="object 15"/>
            <p:cNvSpPr/>
            <p:nvPr/>
          </p:nvSpPr>
          <p:spPr>
            <a:xfrm>
              <a:off x="1510284" y="2788919"/>
              <a:ext cx="129539" cy="121920"/>
            </a:xfrm>
            <a:custGeom>
              <a:avLst/>
              <a:gdLst/>
              <a:ahLst/>
              <a:cxnLst/>
              <a:rect l="l" t="t" r="r" b="b"/>
              <a:pathLst>
                <a:path w="129539" h="121919">
                  <a:moveTo>
                    <a:pt x="59436" y="0"/>
                  </a:moveTo>
                  <a:lnTo>
                    <a:pt x="0" y="0"/>
                  </a:lnTo>
                  <a:lnTo>
                    <a:pt x="0" y="121920"/>
                  </a:lnTo>
                  <a:lnTo>
                    <a:pt x="59436" y="121920"/>
                  </a:lnTo>
                  <a:lnTo>
                    <a:pt x="59436" y="0"/>
                  </a:lnTo>
                  <a:close/>
                </a:path>
                <a:path w="129539" h="121919">
                  <a:moveTo>
                    <a:pt x="129540" y="0"/>
                  </a:moveTo>
                  <a:lnTo>
                    <a:pt x="70104" y="0"/>
                  </a:lnTo>
                  <a:lnTo>
                    <a:pt x="70104" y="121920"/>
                  </a:lnTo>
                  <a:lnTo>
                    <a:pt x="129540" y="121920"/>
                  </a:lnTo>
                  <a:lnTo>
                    <a:pt x="129540"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6" name="object 16"/>
            <p:cNvSpPr/>
            <p:nvPr/>
          </p:nvSpPr>
          <p:spPr>
            <a:xfrm>
              <a:off x="1650491" y="2788919"/>
              <a:ext cx="58419" cy="203200"/>
            </a:xfrm>
            <a:custGeom>
              <a:avLst/>
              <a:gdLst/>
              <a:ahLst/>
              <a:cxnLst/>
              <a:rect l="l" t="t" r="r" b="b"/>
              <a:pathLst>
                <a:path w="58419" h="203200">
                  <a:moveTo>
                    <a:pt x="57913" y="0"/>
                  </a:moveTo>
                  <a:lnTo>
                    <a:pt x="0" y="0"/>
                  </a:lnTo>
                  <a:lnTo>
                    <a:pt x="0" y="202692"/>
                  </a:lnTo>
                  <a:lnTo>
                    <a:pt x="57913" y="202692"/>
                  </a:lnTo>
                  <a:lnTo>
                    <a:pt x="57913"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7" name="object 17"/>
            <p:cNvSpPr/>
            <p:nvPr/>
          </p:nvSpPr>
          <p:spPr>
            <a:xfrm>
              <a:off x="1719072" y="2788919"/>
              <a:ext cx="548640" cy="421005"/>
            </a:xfrm>
            <a:custGeom>
              <a:avLst/>
              <a:gdLst/>
              <a:ahLst/>
              <a:cxnLst/>
              <a:rect l="l" t="t" r="r" b="b"/>
              <a:pathLst>
                <a:path w="548639" h="421005">
                  <a:moveTo>
                    <a:pt x="59436" y="12"/>
                  </a:moveTo>
                  <a:lnTo>
                    <a:pt x="0" y="12"/>
                  </a:lnTo>
                  <a:lnTo>
                    <a:pt x="0" y="271272"/>
                  </a:lnTo>
                  <a:lnTo>
                    <a:pt x="59436" y="271272"/>
                  </a:lnTo>
                  <a:lnTo>
                    <a:pt x="59436" y="12"/>
                  </a:lnTo>
                  <a:close/>
                </a:path>
                <a:path w="548639" h="421005">
                  <a:moveTo>
                    <a:pt x="129540" y="0"/>
                  </a:moveTo>
                  <a:lnTo>
                    <a:pt x="70104" y="0"/>
                  </a:lnTo>
                  <a:lnTo>
                    <a:pt x="70104" y="324612"/>
                  </a:lnTo>
                  <a:lnTo>
                    <a:pt x="129540" y="324612"/>
                  </a:lnTo>
                  <a:lnTo>
                    <a:pt x="129540" y="0"/>
                  </a:lnTo>
                  <a:close/>
                </a:path>
                <a:path w="548639" h="421005">
                  <a:moveTo>
                    <a:pt x="199644" y="0"/>
                  </a:moveTo>
                  <a:lnTo>
                    <a:pt x="140208" y="0"/>
                  </a:lnTo>
                  <a:lnTo>
                    <a:pt x="140208" y="324612"/>
                  </a:lnTo>
                  <a:lnTo>
                    <a:pt x="199644" y="324612"/>
                  </a:lnTo>
                  <a:lnTo>
                    <a:pt x="199644" y="0"/>
                  </a:lnTo>
                  <a:close/>
                </a:path>
                <a:path w="548639" h="421005">
                  <a:moveTo>
                    <a:pt x="269748" y="0"/>
                  </a:moveTo>
                  <a:lnTo>
                    <a:pt x="210312" y="0"/>
                  </a:lnTo>
                  <a:lnTo>
                    <a:pt x="210312" y="324612"/>
                  </a:lnTo>
                  <a:lnTo>
                    <a:pt x="269748" y="324612"/>
                  </a:lnTo>
                  <a:lnTo>
                    <a:pt x="269748" y="0"/>
                  </a:lnTo>
                  <a:close/>
                </a:path>
                <a:path w="548639" h="421005">
                  <a:moveTo>
                    <a:pt x="338328" y="0"/>
                  </a:moveTo>
                  <a:lnTo>
                    <a:pt x="278892" y="0"/>
                  </a:lnTo>
                  <a:lnTo>
                    <a:pt x="278892" y="379476"/>
                  </a:lnTo>
                  <a:lnTo>
                    <a:pt x="338328" y="379476"/>
                  </a:lnTo>
                  <a:lnTo>
                    <a:pt x="338328" y="0"/>
                  </a:lnTo>
                  <a:close/>
                </a:path>
                <a:path w="548639" h="421005">
                  <a:moveTo>
                    <a:pt x="408432" y="0"/>
                  </a:moveTo>
                  <a:lnTo>
                    <a:pt x="348996" y="0"/>
                  </a:lnTo>
                  <a:lnTo>
                    <a:pt x="348996" y="379476"/>
                  </a:lnTo>
                  <a:lnTo>
                    <a:pt x="408432" y="379476"/>
                  </a:lnTo>
                  <a:lnTo>
                    <a:pt x="408432" y="0"/>
                  </a:lnTo>
                  <a:close/>
                </a:path>
                <a:path w="548639" h="421005">
                  <a:moveTo>
                    <a:pt x="478536" y="0"/>
                  </a:moveTo>
                  <a:lnTo>
                    <a:pt x="419100" y="0"/>
                  </a:lnTo>
                  <a:lnTo>
                    <a:pt x="419100" y="420624"/>
                  </a:lnTo>
                  <a:lnTo>
                    <a:pt x="478536" y="420624"/>
                  </a:lnTo>
                  <a:lnTo>
                    <a:pt x="478536" y="0"/>
                  </a:lnTo>
                  <a:close/>
                </a:path>
                <a:path w="548639" h="421005">
                  <a:moveTo>
                    <a:pt x="548640" y="0"/>
                  </a:moveTo>
                  <a:lnTo>
                    <a:pt x="489204" y="0"/>
                  </a:lnTo>
                  <a:lnTo>
                    <a:pt x="489204" y="420624"/>
                  </a:lnTo>
                  <a:lnTo>
                    <a:pt x="548640" y="420624"/>
                  </a:lnTo>
                  <a:lnTo>
                    <a:pt x="548640"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8" name="object 18"/>
            <p:cNvSpPr/>
            <p:nvPr/>
          </p:nvSpPr>
          <p:spPr>
            <a:xfrm>
              <a:off x="2278380" y="2788919"/>
              <a:ext cx="58419" cy="501650"/>
            </a:xfrm>
            <a:custGeom>
              <a:avLst/>
              <a:gdLst/>
              <a:ahLst/>
              <a:cxnLst/>
              <a:rect l="l" t="t" r="r" b="b"/>
              <a:pathLst>
                <a:path w="58419" h="501650">
                  <a:moveTo>
                    <a:pt x="57913" y="0"/>
                  </a:moveTo>
                  <a:lnTo>
                    <a:pt x="0" y="0"/>
                  </a:lnTo>
                  <a:lnTo>
                    <a:pt x="0" y="501395"/>
                  </a:lnTo>
                  <a:lnTo>
                    <a:pt x="57913" y="501395"/>
                  </a:lnTo>
                  <a:lnTo>
                    <a:pt x="57913"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9" name="object 19"/>
            <p:cNvSpPr/>
            <p:nvPr/>
          </p:nvSpPr>
          <p:spPr>
            <a:xfrm>
              <a:off x="2346960" y="2788919"/>
              <a:ext cx="548640" cy="623570"/>
            </a:xfrm>
            <a:custGeom>
              <a:avLst/>
              <a:gdLst/>
              <a:ahLst/>
              <a:cxnLst/>
              <a:rect l="l" t="t" r="r" b="b"/>
              <a:pathLst>
                <a:path w="548639" h="623570">
                  <a:moveTo>
                    <a:pt x="59436" y="12"/>
                  </a:moveTo>
                  <a:lnTo>
                    <a:pt x="0" y="12"/>
                  </a:lnTo>
                  <a:lnTo>
                    <a:pt x="0" y="501396"/>
                  </a:lnTo>
                  <a:lnTo>
                    <a:pt x="59436" y="501396"/>
                  </a:lnTo>
                  <a:lnTo>
                    <a:pt x="59436" y="12"/>
                  </a:lnTo>
                  <a:close/>
                </a:path>
                <a:path w="548639" h="623570">
                  <a:moveTo>
                    <a:pt x="129540" y="0"/>
                  </a:moveTo>
                  <a:lnTo>
                    <a:pt x="70104" y="0"/>
                  </a:lnTo>
                  <a:lnTo>
                    <a:pt x="70104" y="542544"/>
                  </a:lnTo>
                  <a:lnTo>
                    <a:pt x="129540" y="542544"/>
                  </a:lnTo>
                  <a:lnTo>
                    <a:pt x="129540" y="0"/>
                  </a:lnTo>
                  <a:close/>
                </a:path>
                <a:path w="548639" h="623570">
                  <a:moveTo>
                    <a:pt x="199644" y="0"/>
                  </a:moveTo>
                  <a:lnTo>
                    <a:pt x="140208" y="0"/>
                  </a:lnTo>
                  <a:lnTo>
                    <a:pt x="140208" y="542544"/>
                  </a:lnTo>
                  <a:lnTo>
                    <a:pt x="199644" y="542544"/>
                  </a:lnTo>
                  <a:lnTo>
                    <a:pt x="199644" y="0"/>
                  </a:lnTo>
                  <a:close/>
                </a:path>
                <a:path w="548639" h="623570">
                  <a:moveTo>
                    <a:pt x="269748" y="12"/>
                  </a:moveTo>
                  <a:lnTo>
                    <a:pt x="210312" y="12"/>
                  </a:lnTo>
                  <a:lnTo>
                    <a:pt x="210312" y="556260"/>
                  </a:lnTo>
                  <a:lnTo>
                    <a:pt x="269748" y="556260"/>
                  </a:lnTo>
                  <a:lnTo>
                    <a:pt x="269748" y="12"/>
                  </a:lnTo>
                  <a:close/>
                </a:path>
                <a:path w="548639" h="623570">
                  <a:moveTo>
                    <a:pt x="338328" y="12"/>
                  </a:moveTo>
                  <a:lnTo>
                    <a:pt x="278892" y="12"/>
                  </a:lnTo>
                  <a:lnTo>
                    <a:pt x="278892" y="595884"/>
                  </a:lnTo>
                  <a:lnTo>
                    <a:pt x="338328" y="595884"/>
                  </a:lnTo>
                  <a:lnTo>
                    <a:pt x="338328" y="12"/>
                  </a:lnTo>
                  <a:close/>
                </a:path>
                <a:path w="548639" h="623570">
                  <a:moveTo>
                    <a:pt x="408432" y="0"/>
                  </a:moveTo>
                  <a:lnTo>
                    <a:pt x="348996" y="0"/>
                  </a:lnTo>
                  <a:lnTo>
                    <a:pt x="348996" y="609600"/>
                  </a:lnTo>
                  <a:lnTo>
                    <a:pt x="408432" y="609600"/>
                  </a:lnTo>
                  <a:lnTo>
                    <a:pt x="408432" y="0"/>
                  </a:lnTo>
                  <a:close/>
                </a:path>
                <a:path w="548639" h="623570">
                  <a:moveTo>
                    <a:pt x="478536" y="12"/>
                  </a:moveTo>
                  <a:lnTo>
                    <a:pt x="419100" y="12"/>
                  </a:lnTo>
                  <a:lnTo>
                    <a:pt x="419100" y="623316"/>
                  </a:lnTo>
                  <a:lnTo>
                    <a:pt x="478536" y="623316"/>
                  </a:lnTo>
                  <a:lnTo>
                    <a:pt x="478536" y="12"/>
                  </a:lnTo>
                  <a:close/>
                </a:path>
                <a:path w="548639" h="623570">
                  <a:moveTo>
                    <a:pt x="548640" y="12"/>
                  </a:moveTo>
                  <a:lnTo>
                    <a:pt x="489204" y="12"/>
                  </a:lnTo>
                  <a:lnTo>
                    <a:pt x="489204" y="623316"/>
                  </a:lnTo>
                  <a:lnTo>
                    <a:pt x="548640" y="623316"/>
                  </a:lnTo>
                  <a:lnTo>
                    <a:pt x="548640" y="12"/>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0" name="object 20"/>
            <p:cNvSpPr/>
            <p:nvPr/>
          </p:nvSpPr>
          <p:spPr>
            <a:xfrm>
              <a:off x="2904744" y="2788919"/>
              <a:ext cx="129539" cy="650875"/>
            </a:xfrm>
            <a:custGeom>
              <a:avLst/>
              <a:gdLst/>
              <a:ahLst/>
              <a:cxnLst/>
              <a:rect l="l" t="t" r="r" b="b"/>
              <a:pathLst>
                <a:path w="129539" h="650875">
                  <a:moveTo>
                    <a:pt x="59436" y="0"/>
                  </a:moveTo>
                  <a:lnTo>
                    <a:pt x="0" y="0"/>
                  </a:lnTo>
                  <a:lnTo>
                    <a:pt x="0" y="650748"/>
                  </a:lnTo>
                  <a:lnTo>
                    <a:pt x="59436" y="650748"/>
                  </a:lnTo>
                  <a:lnTo>
                    <a:pt x="59436" y="0"/>
                  </a:lnTo>
                  <a:close/>
                </a:path>
                <a:path w="129539" h="650875">
                  <a:moveTo>
                    <a:pt x="129540" y="0"/>
                  </a:moveTo>
                  <a:lnTo>
                    <a:pt x="70104" y="0"/>
                  </a:lnTo>
                  <a:lnTo>
                    <a:pt x="70104" y="650748"/>
                  </a:lnTo>
                  <a:lnTo>
                    <a:pt x="129540" y="650748"/>
                  </a:lnTo>
                  <a:lnTo>
                    <a:pt x="129540"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1" name="object 21"/>
            <p:cNvSpPr/>
            <p:nvPr/>
          </p:nvSpPr>
          <p:spPr>
            <a:xfrm>
              <a:off x="3044952" y="2788919"/>
              <a:ext cx="198120" cy="718185"/>
            </a:xfrm>
            <a:custGeom>
              <a:avLst/>
              <a:gdLst/>
              <a:ahLst/>
              <a:cxnLst/>
              <a:rect l="l" t="t" r="r" b="b"/>
              <a:pathLst>
                <a:path w="198119" h="718185">
                  <a:moveTo>
                    <a:pt x="59436" y="0"/>
                  </a:moveTo>
                  <a:lnTo>
                    <a:pt x="0" y="0"/>
                  </a:lnTo>
                  <a:lnTo>
                    <a:pt x="0" y="678180"/>
                  </a:lnTo>
                  <a:lnTo>
                    <a:pt x="59436" y="678180"/>
                  </a:lnTo>
                  <a:lnTo>
                    <a:pt x="59436" y="0"/>
                  </a:lnTo>
                  <a:close/>
                </a:path>
                <a:path w="198119" h="718185">
                  <a:moveTo>
                    <a:pt x="129540" y="12"/>
                  </a:moveTo>
                  <a:lnTo>
                    <a:pt x="70104" y="12"/>
                  </a:lnTo>
                  <a:lnTo>
                    <a:pt x="70104" y="691908"/>
                  </a:lnTo>
                  <a:lnTo>
                    <a:pt x="129540" y="691908"/>
                  </a:lnTo>
                  <a:lnTo>
                    <a:pt x="129540" y="12"/>
                  </a:lnTo>
                  <a:close/>
                </a:path>
                <a:path w="198119" h="718185">
                  <a:moveTo>
                    <a:pt x="198120" y="0"/>
                  </a:moveTo>
                  <a:lnTo>
                    <a:pt x="140208" y="0"/>
                  </a:lnTo>
                  <a:lnTo>
                    <a:pt x="140208" y="717804"/>
                  </a:lnTo>
                  <a:lnTo>
                    <a:pt x="198120" y="717804"/>
                  </a:lnTo>
                  <a:lnTo>
                    <a:pt x="198120"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2" name="object 22"/>
            <p:cNvSpPr/>
            <p:nvPr/>
          </p:nvSpPr>
          <p:spPr>
            <a:xfrm>
              <a:off x="3253740" y="2788919"/>
              <a:ext cx="129539" cy="718185"/>
            </a:xfrm>
            <a:custGeom>
              <a:avLst/>
              <a:gdLst/>
              <a:ahLst/>
              <a:cxnLst/>
              <a:rect l="l" t="t" r="r" b="b"/>
              <a:pathLst>
                <a:path w="129539" h="718185">
                  <a:moveTo>
                    <a:pt x="59436" y="0"/>
                  </a:moveTo>
                  <a:lnTo>
                    <a:pt x="0" y="0"/>
                  </a:lnTo>
                  <a:lnTo>
                    <a:pt x="0" y="717804"/>
                  </a:lnTo>
                  <a:lnTo>
                    <a:pt x="59436" y="717804"/>
                  </a:lnTo>
                  <a:lnTo>
                    <a:pt x="59436" y="0"/>
                  </a:lnTo>
                  <a:close/>
                </a:path>
                <a:path w="129539" h="718185">
                  <a:moveTo>
                    <a:pt x="129540" y="0"/>
                  </a:moveTo>
                  <a:lnTo>
                    <a:pt x="70104" y="0"/>
                  </a:lnTo>
                  <a:lnTo>
                    <a:pt x="70104" y="717804"/>
                  </a:lnTo>
                  <a:lnTo>
                    <a:pt x="129540" y="717804"/>
                  </a:lnTo>
                  <a:lnTo>
                    <a:pt x="129540"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3" name="object 23"/>
            <p:cNvSpPr/>
            <p:nvPr/>
          </p:nvSpPr>
          <p:spPr>
            <a:xfrm>
              <a:off x="3393948" y="2788919"/>
              <a:ext cx="59690" cy="731520"/>
            </a:xfrm>
            <a:custGeom>
              <a:avLst/>
              <a:gdLst/>
              <a:ahLst/>
              <a:cxnLst/>
              <a:rect l="l" t="t" r="r" b="b"/>
              <a:pathLst>
                <a:path w="59689" h="731520">
                  <a:moveTo>
                    <a:pt x="59437" y="0"/>
                  </a:moveTo>
                  <a:lnTo>
                    <a:pt x="0" y="0"/>
                  </a:lnTo>
                  <a:lnTo>
                    <a:pt x="0" y="731520"/>
                  </a:lnTo>
                  <a:lnTo>
                    <a:pt x="59437" y="731520"/>
                  </a:lnTo>
                  <a:lnTo>
                    <a:pt x="59437"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4" name="object 24"/>
            <p:cNvSpPr/>
            <p:nvPr/>
          </p:nvSpPr>
          <p:spPr>
            <a:xfrm>
              <a:off x="3464052" y="2788919"/>
              <a:ext cx="268605" cy="814069"/>
            </a:xfrm>
            <a:custGeom>
              <a:avLst/>
              <a:gdLst/>
              <a:ahLst/>
              <a:cxnLst/>
              <a:rect l="l" t="t" r="r" b="b"/>
              <a:pathLst>
                <a:path w="268604" h="814070">
                  <a:moveTo>
                    <a:pt x="59436" y="0"/>
                  </a:moveTo>
                  <a:lnTo>
                    <a:pt x="0" y="0"/>
                  </a:lnTo>
                  <a:lnTo>
                    <a:pt x="0" y="731520"/>
                  </a:lnTo>
                  <a:lnTo>
                    <a:pt x="59436" y="731520"/>
                  </a:lnTo>
                  <a:lnTo>
                    <a:pt x="59436" y="0"/>
                  </a:lnTo>
                  <a:close/>
                </a:path>
                <a:path w="268604" h="814070">
                  <a:moveTo>
                    <a:pt x="128016" y="0"/>
                  </a:moveTo>
                  <a:lnTo>
                    <a:pt x="68580" y="0"/>
                  </a:lnTo>
                  <a:lnTo>
                    <a:pt x="68580" y="772668"/>
                  </a:lnTo>
                  <a:lnTo>
                    <a:pt x="128016" y="772668"/>
                  </a:lnTo>
                  <a:lnTo>
                    <a:pt x="128016" y="0"/>
                  </a:lnTo>
                  <a:close/>
                </a:path>
                <a:path w="268604" h="814070">
                  <a:moveTo>
                    <a:pt x="198120" y="0"/>
                  </a:moveTo>
                  <a:lnTo>
                    <a:pt x="138684" y="0"/>
                  </a:lnTo>
                  <a:lnTo>
                    <a:pt x="138684" y="800100"/>
                  </a:lnTo>
                  <a:lnTo>
                    <a:pt x="198120" y="800100"/>
                  </a:lnTo>
                  <a:lnTo>
                    <a:pt x="198120" y="0"/>
                  </a:lnTo>
                  <a:close/>
                </a:path>
                <a:path w="268604" h="814070">
                  <a:moveTo>
                    <a:pt x="268224" y="12"/>
                  </a:moveTo>
                  <a:lnTo>
                    <a:pt x="208788" y="12"/>
                  </a:lnTo>
                  <a:lnTo>
                    <a:pt x="208788" y="813816"/>
                  </a:lnTo>
                  <a:lnTo>
                    <a:pt x="268224" y="813816"/>
                  </a:lnTo>
                  <a:lnTo>
                    <a:pt x="268224" y="12"/>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5" name="object 25"/>
            <p:cNvSpPr/>
            <p:nvPr/>
          </p:nvSpPr>
          <p:spPr>
            <a:xfrm>
              <a:off x="3742944" y="2788919"/>
              <a:ext cx="59690" cy="828040"/>
            </a:xfrm>
            <a:custGeom>
              <a:avLst/>
              <a:gdLst/>
              <a:ahLst/>
              <a:cxnLst/>
              <a:rect l="l" t="t" r="r" b="b"/>
              <a:pathLst>
                <a:path w="59689" h="828039">
                  <a:moveTo>
                    <a:pt x="59437" y="0"/>
                  </a:moveTo>
                  <a:lnTo>
                    <a:pt x="0" y="0"/>
                  </a:lnTo>
                  <a:lnTo>
                    <a:pt x="0" y="827531"/>
                  </a:lnTo>
                  <a:lnTo>
                    <a:pt x="59437" y="827531"/>
                  </a:lnTo>
                  <a:lnTo>
                    <a:pt x="59437"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6" name="object 26"/>
            <p:cNvSpPr/>
            <p:nvPr/>
          </p:nvSpPr>
          <p:spPr>
            <a:xfrm>
              <a:off x="3813048" y="2788919"/>
              <a:ext cx="128270" cy="867410"/>
            </a:xfrm>
            <a:custGeom>
              <a:avLst/>
              <a:gdLst/>
              <a:ahLst/>
              <a:cxnLst/>
              <a:rect l="l" t="t" r="r" b="b"/>
              <a:pathLst>
                <a:path w="128270" h="867410">
                  <a:moveTo>
                    <a:pt x="57912" y="0"/>
                  </a:moveTo>
                  <a:lnTo>
                    <a:pt x="0" y="0"/>
                  </a:lnTo>
                  <a:lnTo>
                    <a:pt x="0" y="853440"/>
                  </a:lnTo>
                  <a:lnTo>
                    <a:pt x="57912" y="853440"/>
                  </a:lnTo>
                  <a:lnTo>
                    <a:pt x="57912" y="0"/>
                  </a:lnTo>
                  <a:close/>
                </a:path>
                <a:path w="128270" h="867410">
                  <a:moveTo>
                    <a:pt x="128016" y="0"/>
                  </a:moveTo>
                  <a:lnTo>
                    <a:pt x="68580" y="0"/>
                  </a:lnTo>
                  <a:lnTo>
                    <a:pt x="68580" y="867156"/>
                  </a:lnTo>
                  <a:lnTo>
                    <a:pt x="128016" y="867156"/>
                  </a:lnTo>
                  <a:lnTo>
                    <a:pt x="128016"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7" name="object 27"/>
            <p:cNvSpPr/>
            <p:nvPr/>
          </p:nvSpPr>
          <p:spPr>
            <a:xfrm>
              <a:off x="3951732" y="2788932"/>
              <a:ext cx="338455" cy="1356360"/>
            </a:xfrm>
            <a:custGeom>
              <a:avLst/>
              <a:gdLst/>
              <a:ahLst/>
              <a:cxnLst/>
              <a:rect l="l" t="t" r="r" b="b"/>
              <a:pathLst>
                <a:path w="338454" h="1356360">
                  <a:moveTo>
                    <a:pt x="59436" y="0"/>
                  </a:moveTo>
                  <a:lnTo>
                    <a:pt x="0" y="0"/>
                  </a:lnTo>
                  <a:lnTo>
                    <a:pt x="0" y="894575"/>
                  </a:lnTo>
                  <a:lnTo>
                    <a:pt x="59436" y="894575"/>
                  </a:lnTo>
                  <a:lnTo>
                    <a:pt x="59436" y="0"/>
                  </a:lnTo>
                  <a:close/>
                </a:path>
                <a:path w="338454" h="1356360">
                  <a:moveTo>
                    <a:pt x="129540" y="0"/>
                  </a:moveTo>
                  <a:lnTo>
                    <a:pt x="70104" y="0"/>
                  </a:lnTo>
                  <a:lnTo>
                    <a:pt x="70104" y="989063"/>
                  </a:lnTo>
                  <a:lnTo>
                    <a:pt x="129540" y="989063"/>
                  </a:lnTo>
                  <a:lnTo>
                    <a:pt x="129540" y="0"/>
                  </a:lnTo>
                  <a:close/>
                </a:path>
                <a:path w="338454" h="1356360">
                  <a:moveTo>
                    <a:pt x="199644" y="0"/>
                  </a:moveTo>
                  <a:lnTo>
                    <a:pt x="140208" y="0"/>
                  </a:lnTo>
                  <a:lnTo>
                    <a:pt x="140208" y="1356347"/>
                  </a:lnTo>
                  <a:lnTo>
                    <a:pt x="199644" y="1356347"/>
                  </a:lnTo>
                  <a:lnTo>
                    <a:pt x="199644" y="0"/>
                  </a:lnTo>
                  <a:close/>
                </a:path>
                <a:path w="338454" h="1356360">
                  <a:moveTo>
                    <a:pt x="268224" y="0"/>
                  </a:moveTo>
                  <a:lnTo>
                    <a:pt x="208788" y="0"/>
                  </a:lnTo>
                  <a:lnTo>
                    <a:pt x="208788" y="1356347"/>
                  </a:lnTo>
                  <a:lnTo>
                    <a:pt x="268224" y="1356347"/>
                  </a:lnTo>
                  <a:lnTo>
                    <a:pt x="268224" y="0"/>
                  </a:lnTo>
                  <a:close/>
                </a:path>
                <a:path w="338454" h="1356360">
                  <a:moveTo>
                    <a:pt x="338328" y="0"/>
                  </a:moveTo>
                  <a:lnTo>
                    <a:pt x="278892" y="0"/>
                  </a:lnTo>
                  <a:lnTo>
                    <a:pt x="278892" y="1356347"/>
                  </a:lnTo>
                  <a:lnTo>
                    <a:pt x="338328" y="1356347"/>
                  </a:lnTo>
                  <a:lnTo>
                    <a:pt x="338328"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8" name="object 28"/>
            <p:cNvSpPr/>
            <p:nvPr/>
          </p:nvSpPr>
          <p:spPr>
            <a:xfrm>
              <a:off x="1021079" y="2712719"/>
              <a:ext cx="269875" cy="40005"/>
            </a:xfrm>
            <a:custGeom>
              <a:avLst/>
              <a:gdLst/>
              <a:ahLst/>
              <a:cxnLst/>
              <a:rect l="l" t="t" r="r" b="b"/>
              <a:pathLst>
                <a:path w="269875" h="40005">
                  <a:moveTo>
                    <a:pt x="0" y="0"/>
                  </a:moveTo>
                  <a:lnTo>
                    <a:pt x="21335" y="19812"/>
                  </a:lnTo>
                </a:path>
                <a:path w="269875" h="40005">
                  <a:moveTo>
                    <a:pt x="0" y="39624"/>
                  </a:moveTo>
                  <a:lnTo>
                    <a:pt x="21335" y="19812"/>
                  </a:lnTo>
                </a:path>
                <a:path w="269875" h="40005">
                  <a:moveTo>
                    <a:pt x="60959" y="0"/>
                  </a:moveTo>
                  <a:lnTo>
                    <a:pt x="41147" y="19812"/>
                  </a:lnTo>
                </a:path>
                <a:path w="269875" h="40005">
                  <a:moveTo>
                    <a:pt x="60959" y="39624"/>
                  </a:moveTo>
                  <a:lnTo>
                    <a:pt x="41147" y="19812"/>
                  </a:lnTo>
                </a:path>
                <a:path w="269875" h="40005">
                  <a:moveTo>
                    <a:pt x="70103" y="0"/>
                  </a:moveTo>
                  <a:lnTo>
                    <a:pt x="89915" y="19812"/>
                  </a:lnTo>
                </a:path>
                <a:path w="269875" h="40005">
                  <a:moveTo>
                    <a:pt x="70103" y="39624"/>
                  </a:moveTo>
                  <a:lnTo>
                    <a:pt x="89915" y="19812"/>
                  </a:lnTo>
                </a:path>
                <a:path w="269875" h="40005">
                  <a:moveTo>
                    <a:pt x="129539" y="0"/>
                  </a:moveTo>
                  <a:lnTo>
                    <a:pt x="109728" y="19812"/>
                  </a:lnTo>
                </a:path>
                <a:path w="269875" h="40005">
                  <a:moveTo>
                    <a:pt x="140207" y="0"/>
                  </a:moveTo>
                  <a:lnTo>
                    <a:pt x="160019" y="19812"/>
                  </a:lnTo>
                </a:path>
                <a:path w="269875" h="40005">
                  <a:moveTo>
                    <a:pt x="140207" y="39624"/>
                  </a:moveTo>
                  <a:lnTo>
                    <a:pt x="160019" y="19812"/>
                  </a:lnTo>
                </a:path>
                <a:path w="269875" h="40005">
                  <a:moveTo>
                    <a:pt x="199644" y="0"/>
                  </a:moveTo>
                  <a:lnTo>
                    <a:pt x="179831" y="19812"/>
                  </a:lnTo>
                </a:path>
                <a:path w="269875" h="40005">
                  <a:moveTo>
                    <a:pt x="199644" y="39624"/>
                  </a:moveTo>
                  <a:lnTo>
                    <a:pt x="179831" y="19812"/>
                  </a:lnTo>
                </a:path>
                <a:path w="269875" h="40005">
                  <a:moveTo>
                    <a:pt x="210311" y="0"/>
                  </a:moveTo>
                  <a:lnTo>
                    <a:pt x="230123" y="19812"/>
                  </a:lnTo>
                </a:path>
                <a:path w="269875" h="40005">
                  <a:moveTo>
                    <a:pt x="210311" y="39624"/>
                  </a:moveTo>
                  <a:lnTo>
                    <a:pt x="230123" y="19812"/>
                  </a:lnTo>
                </a:path>
                <a:path w="269875" h="40005">
                  <a:moveTo>
                    <a:pt x="269747" y="0"/>
                  </a:moveTo>
                  <a:lnTo>
                    <a:pt x="249935" y="19812"/>
                  </a:lnTo>
                </a:path>
                <a:path w="269875" h="40005">
                  <a:moveTo>
                    <a:pt x="269747" y="39624"/>
                  </a:moveTo>
                  <a:lnTo>
                    <a:pt x="249935" y="19812"/>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29" name="object 29"/>
            <p:cNvSpPr/>
            <p:nvPr/>
          </p:nvSpPr>
          <p:spPr>
            <a:xfrm>
              <a:off x="812291" y="3195827"/>
              <a:ext cx="3548379" cy="0"/>
            </a:xfrm>
            <a:custGeom>
              <a:avLst/>
              <a:gdLst/>
              <a:ahLst/>
              <a:cxnLst/>
              <a:rect l="l" t="t" r="r" b="b"/>
              <a:pathLst>
                <a:path w="3548379">
                  <a:moveTo>
                    <a:pt x="0" y="0"/>
                  </a:moveTo>
                  <a:lnTo>
                    <a:pt x="3547872" y="0"/>
                  </a:lnTo>
                </a:path>
              </a:pathLst>
            </a:custGeom>
            <a:ln w="12700">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0" name="object 30"/>
            <p:cNvSpPr/>
            <p:nvPr/>
          </p:nvSpPr>
          <p:spPr>
            <a:xfrm>
              <a:off x="805941" y="1333500"/>
              <a:ext cx="12700" cy="2832100"/>
            </a:xfrm>
            <a:custGeom>
              <a:avLst/>
              <a:gdLst/>
              <a:ahLst/>
              <a:cxnLst/>
              <a:rect l="l" t="t" r="r" b="b"/>
              <a:pathLst>
                <a:path w="12700" h="2832100">
                  <a:moveTo>
                    <a:pt x="0" y="2831591"/>
                  </a:moveTo>
                  <a:lnTo>
                    <a:pt x="12700" y="2831591"/>
                  </a:lnTo>
                  <a:lnTo>
                    <a:pt x="12700" y="0"/>
                  </a:lnTo>
                  <a:lnTo>
                    <a:pt x="0" y="0"/>
                  </a:lnTo>
                  <a:lnTo>
                    <a:pt x="0" y="283159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1" name="object 31"/>
            <p:cNvSpPr/>
            <p:nvPr/>
          </p:nvSpPr>
          <p:spPr>
            <a:xfrm>
              <a:off x="812291" y="2788919"/>
              <a:ext cx="3548379" cy="1376680"/>
            </a:xfrm>
            <a:custGeom>
              <a:avLst/>
              <a:gdLst/>
              <a:ahLst/>
              <a:cxnLst/>
              <a:rect l="l" t="t" r="r" b="b"/>
              <a:pathLst>
                <a:path w="3548379" h="1376679">
                  <a:moveTo>
                    <a:pt x="0" y="1376172"/>
                  </a:moveTo>
                  <a:lnTo>
                    <a:pt x="3547872" y="1376172"/>
                  </a:lnTo>
                </a:path>
                <a:path w="3548379" h="1376679">
                  <a:moveTo>
                    <a:pt x="0" y="0"/>
                  </a:moveTo>
                  <a:lnTo>
                    <a:pt x="3547872"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32" name="object 32"/>
          <p:cNvSpPr/>
          <p:nvPr/>
        </p:nvSpPr>
        <p:spPr>
          <a:xfrm>
            <a:off x="1406422" y="3827700"/>
            <a:ext cx="0" cy="81205"/>
          </a:xfrm>
          <a:custGeom>
            <a:avLst/>
            <a:gdLst/>
            <a:ahLst/>
            <a:cxnLst/>
            <a:rect l="l" t="t" r="r" b="b"/>
            <a:pathLst>
              <a:path h="60960">
                <a:moveTo>
                  <a:pt x="0" y="0"/>
                </a:moveTo>
                <a:lnTo>
                  <a:pt x="0" y="60960"/>
                </a:lnTo>
              </a:path>
              <a:path h="60960">
                <a:moveTo>
                  <a:pt x="0" y="0"/>
                </a:moveTo>
                <a:lnTo>
                  <a:pt x="0" y="60960"/>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3" name="object 33"/>
          <p:cNvSpPr/>
          <p:nvPr/>
        </p:nvSpPr>
        <p:spPr>
          <a:xfrm>
            <a:off x="1499806" y="3827700"/>
            <a:ext cx="0" cy="81205"/>
          </a:xfrm>
          <a:custGeom>
            <a:avLst/>
            <a:gdLst/>
            <a:ahLst/>
            <a:cxnLst/>
            <a:rect l="l" t="t" r="r" b="b"/>
            <a:pathLst>
              <a:path h="60960">
                <a:moveTo>
                  <a:pt x="0" y="0"/>
                </a:moveTo>
                <a:lnTo>
                  <a:pt x="0" y="60960"/>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4" name="object 34"/>
          <p:cNvSpPr/>
          <p:nvPr/>
        </p:nvSpPr>
        <p:spPr>
          <a:xfrm>
            <a:off x="1593192" y="3827700"/>
            <a:ext cx="0" cy="81205"/>
          </a:xfrm>
          <a:custGeom>
            <a:avLst/>
            <a:gdLst/>
            <a:ahLst/>
            <a:cxnLst/>
            <a:rect l="l" t="t" r="r" b="b"/>
            <a:pathLst>
              <a:path h="60960">
                <a:moveTo>
                  <a:pt x="0" y="0"/>
                </a:moveTo>
                <a:lnTo>
                  <a:pt x="0" y="60960"/>
                </a:lnTo>
              </a:path>
              <a:path h="60960">
                <a:moveTo>
                  <a:pt x="0" y="0"/>
                </a:moveTo>
                <a:lnTo>
                  <a:pt x="0" y="60960"/>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5" name="object 35"/>
          <p:cNvSpPr/>
          <p:nvPr/>
        </p:nvSpPr>
        <p:spPr>
          <a:xfrm>
            <a:off x="1684547" y="3827700"/>
            <a:ext cx="0" cy="81205"/>
          </a:xfrm>
          <a:custGeom>
            <a:avLst/>
            <a:gdLst/>
            <a:ahLst/>
            <a:cxnLst/>
            <a:rect l="l" t="t" r="r" b="b"/>
            <a:pathLst>
              <a:path h="60960">
                <a:moveTo>
                  <a:pt x="0" y="0"/>
                </a:moveTo>
                <a:lnTo>
                  <a:pt x="0" y="60960"/>
                </a:lnTo>
              </a:path>
              <a:path h="60960">
                <a:moveTo>
                  <a:pt x="0" y="0"/>
                </a:moveTo>
                <a:lnTo>
                  <a:pt x="0" y="60960"/>
                </a:lnTo>
              </a:path>
            </a:pathLst>
          </a:custGeom>
          <a:ln w="5742">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36" name="object 36"/>
          <p:cNvSpPr txBox="1"/>
          <p:nvPr/>
        </p:nvSpPr>
        <p:spPr>
          <a:xfrm>
            <a:off x="658257" y="1990613"/>
            <a:ext cx="6218089"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tab pos="5944023" algn="l"/>
              </a:tabLst>
              <a:defRPr/>
            </a:pPr>
            <a:r>
              <a:rPr kumimoji="0" sz="1199" b="0" i="0" u="none" strike="noStrike" kern="0" cap="none" spc="-33" normalizeH="0" baseline="0" noProof="0" dirty="0">
                <a:ln>
                  <a:noFill/>
                </a:ln>
                <a:solidFill>
                  <a:srgbClr val="221F1F"/>
                </a:solidFill>
                <a:effectLst/>
                <a:uLnTx/>
                <a:uFillTx/>
                <a:latin typeface="Arial"/>
                <a:ea typeface="+mn-ea"/>
                <a:cs typeface="Arial"/>
              </a:rPr>
              <a:t>100</a:t>
            </a:r>
            <a:r>
              <a:rPr kumimoji="0" sz="1199" b="0" i="0" u="none" strike="noStrike" kern="0" cap="none" spc="0" normalizeH="0" baseline="0" noProof="0" dirty="0">
                <a:ln>
                  <a:noFill/>
                </a:ln>
                <a:solidFill>
                  <a:srgbClr val="221F1F"/>
                </a:solidFill>
                <a:effectLst/>
                <a:uLnTx/>
                <a:uFillTx/>
                <a:latin typeface="Arial"/>
                <a:ea typeface="+mn-ea"/>
                <a:cs typeface="Arial"/>
              </a:rPr>
              <a:t>	</a:t>
            </a:r>
            <a:r>
              <a:rPr kumimoji="0" sz="1199" b="0" i="0" u="none" strike="noStrike" kern="0" cap="none" spc="-33" normalizeH="0" baseline="0" noProof="0" dirty="0">
                <a:ln>
                  <a:noFill/>
                </a:ln>
                <a:solidFill>
                  <a:srgbClr val="221F1F"/>
                </a:solidFill>
                <a:effectLst/>
                <a:uLnTx/>
                <a:uFillTx/>
                <a:latin typeface="Arial"/>
                <a:ea typeface="+mn-ea"/>
                <a:cs typeface="Arial"/>
              </a:rPr>
              <a:t>100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37" name="object 37"/>
          <p:cNvSpPr txBox="1"/>
          <p:nvPr/>
        </p:nvSpPr>
        <p:spPr>
          <a:xfrm>
            <a:off x="760166" y="2355190"/>
            <a:ext cx="6132655" cy="1298524"/>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tab pos="5944023" algn="l"/>
              </a:tabLst>
              <a:defRPr/>
            </a:pPr>
            <a:r>
              <a:rPr kumimoji="0" sz="1798" b="0" i="0" u="none" strike="noStrike" kern="0" cap="none" spc="-49" normalizeH="0" baseline="3086" noProof="0" dirty="0">
                <a:ln>
                  <a:noFill/>
                </a:ln>
                <a:solidFill>
                  <a:srgbClr val="221F1F"/>
                </a:solidFill>
                <a:effectLst/>
                <a:uLnTx/>
                <a:uFillTx/>
                <a:latin typeface="Arial"/>
                <a:ea typeface="+mn-ea"/>
                <a:cs typeface="Arial"/>
              </a:rPr>
              <a:t>80</a:t>
            </a:r>
            <a:r>
              <a:rPr kumimoji="0" sz="1798" b="0" i="0" u="none" strike="noStrike" kern="0" cap="none" spc="0" normalizeH="0" baseline="3086" noProof="0" dirty="0">
                <a:ln>
                  <a:noFill/>
                </a:ln>
                <a:solidFill>
                  <a:srgbClr val="221F1F"/>
                </a:solidFill>
                <a:effectLst/>
                <a:uLnTx/>
                <a:uFillTx/>
                <a:latin typeface="Arial"/>
                <a:ea typeface="+mn-ea"/>
                <a:cs typeface="Arial"/>
              </a:rPr>
              <a:t>	</a:t>
            </a:r>
            <a:r>
              <a:rPr kumimoji="0" sz="1199" b="0" i="0" u="none" strike="noStrike" kern="0" cap="none" spc="-33" normalizeH="0" baseline="0" noProof="0" dirty="0">
                <a:ln>
                  <a:noFill/>
                </a:ln>
                <a:solidFill>
                  <a:srgbClr val="221F1F"/>
                </a:solidFill>
                <a:effectLst/>
                <a:uLnTx/>
                <a:uFillTx/>
                <a:latin typeface="Arial"/>
                <a:ea typeface="+mn-ea"/>
                <a:cs typeface="Arial"/>
              </a:rPr>
              <a:t>80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7"/>
              </a:spcBef>
              <a:spcAft>
                <a:spcPts val="0"/>
              </a:spcAft>
              <a:buClrTx/>
              <a:buSzTx/>
              <a:buFontTx/>
              <a:buNone/>
              <a:tabLst/>
              <a:defRPr/>
            </a:pP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16918" marR="0" lvl="0" indent="0" algn="l" defTabSz="914400" rtl="0" eaLnBrk="1" fontAlgn="auto" latinLnBrk="0" hangingPunct="1">
              <a:lnSpc>
                <a:spcPct val="100000"/>
              </a:lnSpc>
              <a:spcBef>
                <a:spcPts val="7"/>
              </a:spcBef>
              <a:spcAft>
                <a:spcPts val="0"/>
              </a:spcAft>
              <a:buClrTx/>
              <a:buSzTx/>
              <a:buFontTx/>
              <a:buNone/>
              <a:tabLst>
                <a:tab pos="5944023" algn="l"/>
              </a:tabLst>
              <a:defRPr/>
            </a:pPr>
            <a:r>
              <a:rPr kumimoji="0" sz="1798" b="0" i="0" u="none" strike="noStrike" kern="0" cap="none" spc="-49" normalizeH="0" baseline="3086" noProof="0" dirty="0">
                <a:ln>
                  <a:noFill/>
                </a:ln>
                <a:solidFill>
                  <a:srgbClr val="221F1F"/>
                </a:solidFill>
                <a:effectLst/>
                <a:uLnTx/>
                <a:uFillTx/>
                <a:latin typeface="Arial"/>
                <a:ea typeface="+mn-ea"/>
                <a:cs typeface="Arial"/>
              </a:rPr>
              <a:t>60</a:t>
            </a:r>
            <a:r>
              <a:rPr kumimoji="0" sz="1798" b="0" i="0" u="none" strike="noStrike" kern="0" cap="none" spc="0" normalizeH="0" baseline="3086" noProof="0" dirty="0">
                <a:ln>
                  <a:noFill/>
                </a:ln>
                <a:solidFill>
                  <a:srgbClr val="221F1F"/>
                </a:solidFill>
                <a:effectLst/>
                <a:uLnTx/>
                <a:uFillTx/>
                <a:latin typeface="Arial"/>
                <a:ea typeface="+mn-ea"/>
                <a:cs typeface="Arial"/>
              </a:rPr>
              <a:t>	</a:t>
            </a:r>
            <a:r>
              <a:rPr kumimoji="0" sz="1199" b="0" i="0" u="none" strike="noStrike" kern="0" cap="none" spc="-33" normalizeH="0" baseline="0" noProof="0" dirty="0">
                <a:ln>
                  <a:noFill/>
                </a:ln>
                <a:solidFill>
                  <a:srgbClr val="221F1F"/>
                </a:solidFill>
                <a:effectLst/>
                <a:uLnTx/>
                <a:uFillTx/>
                <a:latin typeface="Arial"/>
                <a:ea typeface="+mn-ea"/>
                <a:cs typeface="Arial"/>
              </a:rPr>
              <a:t>60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27"/>
              </a:spcBef>
              <a:spcAft>
                <a:spcPts val="0"/>
              </a:spcAft>
              <a:buClrTx/>
              <a:buSzTx/>
              <a:buFontTx/>
              <a:buNone/>
              <a:tabLst/>
              <a:defRPr/>
            </a:pP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27914" marR="0" lvl="0" indent="0" algn="l" defTabSz="914400" rtl="0" eaLnBrk="1" fontAlgn="auto" latinLnBrk="0" hangingPunct="1">
              <a:lnSpc>
                <a:spcPct val="100000"/>
              </a:lnSpc>
              <a:spcBef>
                <a:spcPts val="0"/>
              </a:spcBef>
              <a:spcAft>
                <a:spcPts val="0"/>
              </a:spcAft>
              <a:buClrTx/>
              <a:buSzTx/>
              <a:buFontTx/>
              <a:buNone/>
              <a:tabLst>
                <a:tab pos="5944023" algn="l"/>
              </a:tabLst>
              <a:defRPr/>
            </a:pPr>
            <a:r>
              <a:rPr kumimoji="0" sz="1798" b="0" i="0" u="none" strike="noStrike" kern="0" cap="none" spc="-49" normalizeH="0" baseline="3086" noProof="0" dirty="0">
                <a:ln>
                  <a:noFill/>
                </a:ln>
                <a:solidFill>
                  <a:srgbClr val="221F1F"/>
                </a:solidFill>
                <a:effectLst/>
                <a:uLnTx/>
                <a:uFillTx/>
                <a:latin typeface="Arial"/>
                <a:ea typeface="+mn-ea"/>
                <a:cs typeface="Arial"/>
              </a:rPr>
              <a:t>40</a:t>
            </a:r>
            <a:r>
              <a:rPr kumimoji="0" sz="1798" b="0" i="0" u="none" strike="noStrike" kern="0" cap="none" spc="0" normalizeH="0" baseline="3086" noProof="0" dirty="0">
                <a:ln>
                  <a:noFill/>
                </a:ln>
                <a:solidFill>
                  <a:srgbClr val="221F1F"/>
                </a:solidFill>
                <a:effectLst/>
                <a:uLnTx/>
                <a:uFillTx/>
                <a:latin typeface="Arial"/>
                <a:ea typeface="+mn-ea"/>
                <a:cs typeface="Arial"/>
              </a:rPr>
              <a:t>	</a:t>
            </a:r>
            <a:r>
              <a:rPr kumimoji="0" sz="1199" b="0" i="0" u="none" strike="noStrike" kern="0" cap="none" spc="-33" normalizeH="0" baseline="0" noProof="0" dirty="0">
                <a:ln>
                  <a:noFill/>
                </a:ln>
                <a:solidFill>
                  <a:srgbClr val="221F1F"/>
                </a:solidFill>
                <a:effectLst/>
                <a:uLnTx/>
                <a:uFillTx/>
                <a:latin typeface="Arial"/>
                <a:ea typeface="+mn-ea"/>
                <a:cs typeface="Arial"/>
              </a:rPr>
              <a:t>40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0" marR="0" lvl="0" indent="0" algn="l" defTabSz="914400" rtl="0" eaLnBrk="1" fontAlgn="auto" latinLnBrk="0" hangingPunct="1">
              <a:lnSpc>
                <a:spcPct val="100000"/>
              </a:lnSpc>
              <a:spcBef>
                <a:spcPts val="7"/>
              </a:spcBef>
              <a:spcAft>
                <a:spcPts val="0"/>
              </a:spcAft>
              <a:buClrTx/>
              <a:buSzTx/>
              <a:buFontTx/>
              <a:buNone/>
              <a:tabLst/>
              <a:defRPr/>
            </a:pPr>
            <a:endParaRPr kumimoji="0" sz="1132" b="0" i="0" u="none" strike="noStrike" kern="0" cap="none" spc="0" normalizeH="0" baseline="0" noProof="0">
              <a:ln>
                <a:noFill/>
              </a:ln>
              <a:solidFill>
                <a:sysClr val="windowText" lastClr="000000"/>
              </a:solidFill>
              <a:effectLst/>
              <a:uLnTx/>
              <a:uFillTx/>
              <a:latin typeface="Arial"/>
              <a:ea typeface="+mn-ea"/>
              <a:cs typeface="Arial"/>
            </a:endParaRPr>
          </a:p>
          <a:p>
            <a:pPr marL="16918" marR="0" lvl="0" indent="0" algn="l" defTabSz="914400" rtl="0" eaLnBrk="1" fontAlgn="auto" latinLnBrk="0" hangingPunct="1">
              <a:lnSpc>
                <a:spcPct val="100000"/>
              </a:lnSpc>
              <a:spcBef>
                <a:spcPts val="0"/>
              </a:spcBef>
              <a:spcAft>
                <a:spcPts val="0"/>
              </a:spcAft>
              <a:buClrTx/>
              <a:buSzTx/>
              <a:buFontTx/>
              <a:buNone/>
              <a:tabLst>
                <a:tab pos="5944023" algn="l"/>
              </a:tabLst>
              <a:defRPr/>
            </a:pPr>
            <a:r>
              <a:rPr kumimoji="0" sz="1199" b="0" i="0" u="none" strike="noStrike" kern="0" cap="none" spc="-33" normalizeH="0" baseline="0" noProof="0" dirty="0">
                <a:ln>
                  <a:noFill/>
                </a:ln>
                <a:solidFill>
                  <a:srgbClr val="221F1F"/>
                </a:solidFill>
                <a:effectLst/>
                <a:uLnTx/>
                <a:uFillTx/>
                <a:latin typeface="Arial"/>
                <a:ea typeface="+mn-ea"/>
                <a:cs typeface="Arial"/>
              </a:rPr>
              <a:t>20</a:t>
            </a:r>
            <a:r>
              <a:rPr kumimoji="0" sz="1199" b="0" i="0" u="none" strike="noStrike" kern="0" cap="none" spc="0" normalizeH="0" baseline="0" noProof="0" dirty="0">
                <a:ln>
                  <a:noFill/>
                </a:ln>
                <a:solidFill>
                  <a:srgbClr val="221F1F"/>
                </a:solidFill>
                <a:effectLst/>
                <a:uLnTx/>
                <a:uFillTx/>
                <a:latin typeface="Arial"/>
                <a:ea typeface="+mn-ea"/>
                <a:cs typeface="Arial"/>
              </a:rPr>
              <a:t>	</a:t>
            </a:r>
            <a:r>
              <a:rPr kumimoji="0" sz="1199" b="0" i="0" u="none" strike="noStrike" kern="0" cap="none" spc="-33" normalizeH="0" baseline="0" noProof="0" dirty="0">
                <a:ln>
                  <a:noFill/>
                </a:ln>
                <a:solidFill>
                  <a:srgbClr val="221F1F"/>
                </a:solidFill>
                <a:effectLst/>
                <a:uLnTx/>
                <a:uFillTx/>
                <a:latin typeface="Arial"/>
                <a:ea typeface="+mn-ea"/>
                <a:cs typeface="Arial"/>
              </a:rPr>
              <a:t>20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38" name="object 38"/>
          <p:cNvSpPr txBox="1"/>
          <p:nvPr/>
        </p:nvSpPr>
        <p:spPr>
          <a:xfrm>
            <a:off x="590044" y="705969"/>
            <a:ext cx="10068551" cy="931351"/>
          </a:xfrm>
          <a:prstGeom prst="rect">
            <a:avLst/>
          </a:prstGeom>
        </p:spPr>
        <p:txBody>
          <a:bodyPr vert="horz" wrap="square" lIns="0" tIns="16072" rIns="0" bIns="0" rtlCol="0">
            <a:spAutoFit/>
          </a:bodyPr>
          <a:lstStyle/>
          <a:p>
            <a:pPr marL="16918" marR="0" lvl="0" indent="0" algn="l" defTabSz="914400" rtl="0" eaLnBrk="1" fontAlgn="auto" latinLnBrk="0" hangingPunct="1">
              <a:lnSpc>
                <a:spcPct val="100000"/>
              </a:lnSpc>
              <a:spcBef>
                <a:spcPts val="127"/>
              </a:spcBef>
              <a:spcAft>
                <a:spcPts val="0"/>
              </a:spcAft>
              <a:buClrTx/>
              <a:buSzTx/>
              <a:buFontTx/>
              <a:buNone/>
              <a:tabLst/>
              <a:defRPr/>
            </a:pPr>
            <a:r>
              <a:rPr kumimoji="0" sz="2931" b="1" i="0" u="none" strike="noStrike" kern="0" cap="none" spc="0" normalizeH="0" baseline="0" noProof="0" dirty="0">
                <a:ln>
                  <a:noFill/>
                </a:ln>
                <a:solidFill>
                  <a:srgbClr val="2867AD"/>
                </a:solidFill>
                <a:effectLst/>
                <a:uLnTx/>
                <a:uFillTx/>
                <a:latin typeface="Arial"/>
                <a:ea typeface="+mn-ea"/>
                <a:cs typeface="Arial"/>
              </a:rPr>
              <a:t>Best</a:t>
            </a:r>
            <a:r>
              <a:rPr kumimoji="0" sz="2931" b="1" i="0" u="none" strike="noStrike" kern="0" cap="none" spc="-53"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Percent</a:t>
            </a:r>
            <a:r>
              <a:rPr kumimoji="0" sz="2931" b="1" i="0" u="none" strike="noStrike" kern="0" cap="none" spc="-53"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Change</a:t>
            </a:r>
            <a:r>
              <a:rPr kumimoji="0" sz="2931" b="1" i="0" u="none" strike="noStrike" kern="0" cap="none" spc="-40"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in</a:t>
            </a:r>
            <a:r>
              <a:rPr kumimoji="0" sz="2931" b="1" i="0" u="none" strike="noStrike" kern="0" cap="none" spc="-27"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Tumor</a:t>
            </a:r>
            <a:r>
              <a:rPr kumimoji="0" sz="2931" b="1" i="0" u="none" strike="noStrike" kern="0" cap="none" spc="-67"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Size</a:t>
            </a:r>
            <a:r>
              <a:rPr kumimoji="0" sz="2931" b="1" i="0" u="none" strike="noStrike" kern="0" cap="none" spc="-73" normalizeH="0" baseline="0" noProof="0" dirty="0">
                <a:ln>
                  <a:noFill/>
                </a:ln>
                <a:solidFill>
                  <a:srgbClr val="2867AD"/>
                </a:solidFill>
                <a:effectLst/>
                <a:uLnTx/>
                <a:uFillTx/>
                <a:latin typeface="Arial"/>
                <a:ea typeface="+mn-ea"/>
                <a:cs typeface="Arial"/>
              </a:rPr>
              <a:t> </a:t>
            </a:r>
            <a:r>
              <a:rPr kumimoji="0" sz="2931" b="1" i="0" u="none" strike="noStrike" kern="0" cap="none" spc="0" normalizeH="0" baseline="0" noProof="0" dirty="0">
                <a:ln>
                  <a:noFill/>
                </a:ln>
                <a:solidFill>
                  <a:srgbClr val="2867AD"/>
                </a:solidFill>
                <a:effectLst/>
                <a:uLnTx/>
                <a:uFillTx/>
                <a:latin typeface="Arial"/>
                <a:ea typeface="+mn-ea"/>
                <a:cs typeface="Arial"/>
              </a:rPr>
              <a:t>by</a:t>
            </a:r>
            <a:r>
              <a:rPr kumimoji="0" sz="2931" b="1" i="0" u="none" strike="noStrike" kern="0" cap="none" spc="-53" normalizeH="0" baseline="0" noProof="0" dirty="0">
                <a:ln>
                  <a:noFill/>
                </a:ln>
                <a:solidFill>
                  <a:srgbClr val="2867AD"/>
                </a:solidFill>
                <a:effectLst/>
                <a:uLnTx/>
                <a:uFillTx/>
                <a:latin typeface="Arial"/>
                <a:ea typeface="+mn-ea"/>
                <a:cs typeface="Arial"/>
              </a:rPr>
              <a:t> </a:t>
            </a:r>
            <a:r>
              <a:rPr kumimoji="0" sz="2931" b="1" i="0" u="none" strike="noStrike" kern="0" cap="none" spc="-27" normalizeH="0" baseline="0" noProof="0" dirty="0">
                <a:ln>
                  <a:noFill/>
                </a:ln>
                <a:solidFill>
                  <a:srgbClr val="2867AD"/>
                </a:solidFill>
                <a:effectLst/>
                <a:uLnTx/>
                <a:uFillTx/>
                <a:latin typeface="Arial"/>
                <a:ea typeface="+mn-ea"/>
                <a:cs typeface="Arial"/>
              </a:rPr>
              <a:t>BICR</a:t>
            </a:r>
            <a:endParaRPr kumimoji="0" sz="2931" b="0" i="0" u="none" strike="noStrike" kern="0" cap="none" spc="0" normalizeH="0" baseline="0" noProof="0" dirty="0">
              <a:ln>
                <a:noFill/>
              </a:ln>
              <a:solidFill>
                <a:sysClr val="windowText" lastClr="000000"/>
              </a:solidFill>
              <a:effectLst/>
              <a:uLnTx/>
              <a:uFillTx/>
              <a:latin typeface="Arial"/>
              <a:ea typeface="+mn-ea"/>
              <a:cs typeface="Arial"/>
            </a:endParaRPr>
          </a:p>
          <a:p>
            <a:pPr marL="1635939" marR="0" lvl="0" indent="0" algn="l" defTabSz="914400" rtl="0" eaLnBrk="1" fontAlgn="auto" latinLnBrk="0" hangingPunct="1">
              <a:lnSpc>
                <a:spcPct val="100000"/>
              </a:lnSpc>
              <a:spcBef>
                <a:spcPts val="1745"/>
              </a:spcBef>
              <a:spcAft>
                <a:spcPts val="0"/>
              </a:spcAft>
              <a:buClrTx/>
              <a:buSzTx/>
              <a:buFontTx/>
              <a:buNone/>
              <a:tabLst>
                <a:tab pos="7683160" algn="l"/>
              </a:tabLst>
              <a:defRPr/>
            </a:pPr>
            <a:r>
              <a:rPr kumimoji="0" sz="1599" b="1" i="0" u="none" strike="noStrike" kern="0" cap="none" spc="-13" normalizeH="0" baseline="0" noProof="0" dirty="0">
                <a:ln>
                  <a:noFill/>
                </a:ln>
                <a:solidFill>
                  <a:srgbClr val="221F1F"/>
                </a:solidFill>
                <a:effectLst/>
                <a:uLnTx/>
                <a:uFillTx/>
                <a:latin typeface="Arial"/>
                <a:ea typeface="+mn-ea"/>
                <a:cs typeface="Arial"/>
              </a:rPr>
              <a:t>T-</a:t>
            </a:r>
            <a:r>
              <a:rPr kumimoji="0" sz="1599" b="1" i="0" u="none" strike="noStrike" kern="0" cap="none" spc="0" normalizeH="0" baseline="0" noProof="0" dirty="0">
                <a:ln>
                  <a:noFill/>
                </a:ln>
                <a:solidFill>
                  <a:srgbClr val="221F1F"/>
                </a:solidFill>
                <a:effectLst/>
                <a:uLnTx/>
                <a:uFillTx/>
                <a:latin typeface="Arial"/>
                <a:ea typeface="+mn-ea"/>
                <a:cs typeface="Arial"/>
              </a:rPr>
              <a:t>DXd</a:t>
            </a:r>
            <a:r>
              <a:rPr kumimoji="0" sz="1599" b="1" i="0" u="none" strike="noStrike" kern="0" cap="none" spc="7"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5.4</a:t>
            </a:r>
            <a:r>
              <a:rPr kumimoji="0" sz="1599" b="1" i="0" u="none" strike="noStrike" kern="0" cap="none" spc="-13"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mg/kg</a:t>
            </a:r>
            <a:r>
              <a:rPr kumimoji="0" sz="1599" b="1" i="0" u="none" strike="noStrike" kern="0" cap="none" spc="-27"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(n =</a:t>
            </a:r>
            <a:r>
              <a:rPr kumimoji="0" sz="1599" b="1" i="0" u="none" strike="noStrike" kern="0" cap="none" spc="7" normalizeH="0" baseline="0" noProof="0" dirty="0">
                <a:ln>
                  <a:noFill/>
                </a:ln>
                <a:solidFill>
                  <a:srgbClr val="221F1F"/>
                </a:solidFill>
                <a:effectLst/>
                <a:uLnTx/>
                <a:uFillTx/>
                <a:latin typeface="Arial"/>
                <a:ea typeface="+mn-ea"/>
                <a:cs typeface="Arial"/>
              </a:rPr>
              <a:t> </a:t>
            </a:r>
            <a:r>
              <a:rPr kumimoji="0" sz="1599" b="1" i="0" u="none" strike="noStrike" kern="0" cap="none" spc="-33" normalizeH="0" baseline="0" noProof="0" dirty="0">
                <a:ln>
                  <a:noFill/>
                </a:ln>
                <a:solidFill>
                  <a:srgbClr val="221F1F"/>
                </a:solidFill>
                <a:effectLst/>
                <a:uLnTx/>
                <a:uFillTx/>
                <a:latin typeface="Arial"/>
                <a:ea typeface="+mn-ea"/>
                <a:cs typeface="Arial"/>
              </a:rPr>
              <a:t>52)</a:t>
            </a:r>
            <a:r>
              <a:rPr kumimoji="0" sz="1599" b="1" i="0" u="none" strike="noStrike" kern="0" cap="none" spc="0" normalizeH="0" baseline="0" noProof="0" dirty="0">
                <a:ln>
                  <a:noFill/>
                </a:ln>
                <a:solidFill>
                  <a:srgbClr val="221F1F"/>
                </a:solidFill>
                <a:effectLst/>
                <a:uLnTx/>
                <a:uFillTx/>
                <a:latin typeface="Arial"/>
                <a:ea typeface="+mn-ea"/>
                <a:cs typeface="Arial"/>
              </a:rPr>
              <a:t>	</a:t>
            </a:r>
            <a:r>
              <a:rPr kumimoji="0" sz="1599" b="1" i="0" u="none" strike="noStrike" kern="0" cap="none" spc="-13" normalizeH="0" baseline="0" noProof="0" dirty="0">
                <a:ln>
                  <a:noFill/>
                </a:ln>
                <a:solidFill>
                  <a:srgbClr val="221F1F"/>
                </a:solidFill>
                <a:effectLst/>
                <a:uLnTx/>
                <a:uFillTx/>
                <a:latin typeface="Arial"/>
                <a:ea typeface="+mn-ea"/>
                <a:cs typeface="Arial"/>
              </a:rPr>
              <a:t>T-</a:t>
            </a:r>
            <a:r>
              <a:rPr kumimoji="0" sz="1599" b="1" i="0" u="none" strike="noStrike" kern="0" cap="none" spc="0" normalizeH="0" baseline="0" noProof="0" dirty="0">
                <a:ln>
                  <a:noFill/>
                </a:ln>
                <a:solidFill>
                  <a:srgbClr val="221F1F"/>
                </a:solidFill>
                <a:effectLst/>
                <a:uLnTx/>
                <a:uFillTx/>
                <a:latin typeface="Arial"/>
                <a:ea typeface="+mn-ea"/>
                <a:cs typeface="Arial"/>
              </a:rPr>
              <a:t>DXd</a:t>
            </a:r>
            <a:r>
              <a:rPr kumimoji="0" sz="1599" b="1" i="0" u="none" strike="noStrike" kern="0" cap="none" spc="-7"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6.4</a:t>
            </a:r>
            <a:r>
              <a:rPr kumimoji="0" sz="1599" b="1" i="0" u="none" strike="noStrike" kern="0" cap="none" spc="-13"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mg/kg</a:t>
            </a:r>
            <a:r>
              <a:rPr kumimoji="0" sz="1599" b="1" i="0" u="none" strike="noStrike" kern="0" cap="none" spc="-27"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(n</a:t>
            </a:r>
            <a:r>
              <a:rPr kumimoji="0" sz="1599" b="1" i="0" u="none" strike="noStrike" kern="0" cap="none" spc="-7" normalizeH="0" baseline="0" noProof="0" dirty="0">
                <a:ln>
                  <a:noFill/>
                </a:ln>
                <a:solidFill>
                  <a:srgbClr val="221F1F"/>
                </a:solidFill>
                <a:effectLst/>
                <a:uLnTx/>
                <a:uFillTx/>
                <a:latin typeface="Arial"/>
                <a:ea typeface="+mn-ea"/>
                <a:cs typeface="Arial"/>
              </a:rPr>
              <a:t> </a:t>
            </a:r>
            <a:r>
              <a:rPr kumimoji="0" sz="1599" b="1" i="0" u="none" strike="noStrike" kern="0" cap="none" spc="0" normalizeH="0" baseline="0" noProof="0" dirty="0">
                <a:ln>
                  <a:noFill/>
                </a:ln>
                <a:solidFill>
                  <a:srgbClr val="221F1F"/>
                </a:solidFill>
                <a:effectLst/>
                <a:uLnTx/>
                <a:uFillTx/>
                <a:latin typeface="Arial"/>
                <a:ea typeface="+mn-ea"/>
                <a:cs typeface="Arial"/>
              </a:rPr>
              <a:t>= </a:t>
            </a:r>
            <a:r>
              <a:rPr kumimoji="0" sz="1599" b="1" i="0" u="none" strike="noStrike" kern="0" cap="none" spc="-33" normalizeH="0" baseline="0" noProof="0" dirty="0">
                <a:ln>
                  <a:noFill/>
                </a:ln>
                <a:solidFill>
                  <a:srgbClr val="221F1F"/>
                </a:solidFill>
                <a:effectLst/>
                <a:uLnTx/>
                <a:uFillTx/>
                <a:latin typeface="Arial"/>
                <a:ea typeface="+mn-ea"/>
                <a:cs typeface="Arial"/>
              </a:rPr>
              <a:t>28)</a:t>
            </a:r>
            <a:endParaRPr kumimoji="0" sz="1599" b="0" i="0" u="none" strike="noStrike" kern="0" cap="none" spc="0" normalizeH="0" baseline="0" noProof="0" dirty="0">
              <a:ln>
                <a:noFill/>
              </a:ln>
              <a:solidFill>
                <a:sysClr val="windowText" lastClr="000000"/>
              </a:solidFill>
              <a:effectLst/>
              <a:uLnTx/>
              <a:uFillTx/>
              <a:latin typeface="Arial"/>
              <a:ea typeface="+mn-ea"/>
              <a:cs typeface="Arial"/>
            </a:endParaRPr>
          </a:p>
        </p:txBody>
      </p:sp>
      <p:sp>
        <p:nvSpPr>
          <p:cNvPr id="39" name="object 39"/>
          <p:cNvSpPr txBox="1"/>
          <p:nvPr/>
        </p:nvSpPr>
        <p:spPr>
          <a:xfrm>
            <a:off x="862080" y="3779148"/>
            <a:ext cx="119270"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7" normalizeH="0" baseline="0" noProof="0" dirty="0">
                <a:ln>
                  <a:noFill/>
                </a:ln>
                <a:solidFill>
                  <a:srgbClr val="221F1F"/>
                </a:solidFill>
                <a:effectLst/>
                <a:uLnTx/>
                <a:uFillTx/>
                <a:latin typeface="Arial"/>
                <a:ea typeface="+mn-ea"/>
                <a:cs typeface="Arial"/>
              </a:rPr>
              <a:t>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0" name="object 40"/>
          <p:cNvSpPr txBox="1"/>
          <p:nvPr/>
        </p:nvSpPr>
        <p:spPr>
          <a:xfrm>
            <a:off x="688707" y="4136044"/>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20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1" name="object 41"/>
          <p:cNvSpPr txBox="1"/>
          <p:nvPr/>
        </p:nvSpPr>
        <p:spPr>
          <a:xfrm>
            <a:off x="688707" y="4493684"/>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40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2" name="object 42"/>
          <p:cNvSpPr txBox="1"/>
          <p:nvPr/>
        </p:nvSpPr>
        <p:spPr>
          <a:xfrm>
            <a:off x="688707" y="4851897"/>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60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3" name="object 43"/>
          <p:cNvSpPr txBox="1"/>
          <p:nvPr/>
        </p:nvSpPr>
        <p:spPr>
          <a:xfrm>
            <a:off x="688707" y="5209538"/>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80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4" name="object 44"/>
          <p:cNvSpPr txBox="1"/>
          <p:nvPr/>
        </p:nvSpPr>
        <p:spPr>
          <a:xfrm>
            <a:off x="587201" y="5567244"/>
            <a:ext cx="340890"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33" normalizeH="0" baseline="0" noProof="0" dirty="0">
                <a:ln>
                  <a:noFill/>
                </a:ln>
                <a:solidFill>
                  <a:srgbClr val="221F1F"/>
                </a:solidFill>
                <a:effectLst/>
                <a:uLnTx/>
                <a:uFillTx/>
                <a:latin typeface="Arial"/>
                <a:ea typeface="+mn-ea"/>
                <a:cs typeface="Arial"/>
              </a:rPr>
              <a:t>100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45" name="object 45"/>
          <p:cNvSpPr txBox="1"/>
          <p:nvPr/>
        </p:nvSpPr>
        <p:spPr>
          <a:xfrm>
            <a:off x="349954" y="1749642"/>
            <a:ext cx="215315" cy="4319927"/>
          </a:xfrm>
          <a:prstGeom prst="rect">
            <a:avLst/>
          </a:prstGeom>
        </p:spPr>
        <p:txBody>
          <a:bodyPr vert="vert270" wrap="square" lIns="0" tIns="846" rIns="0" bIns="0" rtlCol="0">
            <a:spAutoFit/>
          </a:bodyPr>
          <a:lstStyle/>
          <a:p>
            <a:pPr marL="16918" marR="0" lvl="0" indent="0" algn="l" defTabSz="914400" rtl="0" eaLnBrk="1" fontAlgn="auto" latinLnBrk="0" hangingPunct="1">
              <a:lnSpc>
                <a:spcPct val="100000"/>
              </a:lnSpc>
              <a:spcBef>
                <a:spcPts val="7"/>
              </a:spcBef>
              <a:spcAft>
                <a:spcPts val="0"/>
              </a:spcAft>
              <a:buClrTx/>
              <a:buSzTx/>
              <a:buFontTx/>
              <a:buNone/>
              <a:tabLst/>
              <a:defRPr/>
            </a:pPr>
            <a:r>
              <a:rPr kumimoji="0" sz="1399" b="1" i="0" u="none" strike="noStrike" kern="0" cap="none" spc="0" normalizeH="0" baseline="0" noProof="0" dirty="0">
                <a:ln>
                  <a:noFill/>
                </a:ln>
                <a:solidFill>
                  <a:sysClr val="windowText" lastClr="000000"/>
                </a:solidFill>
                <a:effectLst/>
                <a:uLnTx/>
                <a:uFillTx/>
                <a:latin typeface="Arial"/>
                <a:ea typeface="+mn-ea"/>
                <a:cs typeface="Arial"/>
              </a:rPr>
              <a:t>Best</a:t>
            </a:r>
            <a:r>
              <a:rPr kumimoji="0" sz="1399" b="1" i="0" u="none" strike="noStrike" kern="0" cap="none" spc="-2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a:t>
            </a:r>
            <a:r>
              <a:rPr kumimoji="0" sz="1399" b="1" i="0" u="none" strike="noStrike" kern="0" cap="none" spc="-2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Change</a:t>
            </a:r>
            <a:r>
              <a:rPr kumimoji="0" sz="1399" b="1" i="0" u="none" strike="noStrike" kern="0" cap="none" spc="-8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in</a:t>
            </a:r>
            <a:r>
              <a:rPr kumimoji="0" sz="1399" b="1" i="0" u="none" strike="noStrike" kern="0" cap="none" spc="-33"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Sum</a:t>
            </a:r>
            <a:r>
              <a:rPr kumimoji="0" sz="1399" b="1" i="0" u="none" strike="noStrike" kern="0" cap="none" spc="-4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of</a:t>
            </a:r>
            <a:r>
              <a:rPr kumimoji="0" sz="1399" b="1" i="0" u="none" strike="noStrike" kern="0" cap="none" spc="-4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Diameters</a:t>
            </a:r>
            <a:r>
              <a:rPr kumimoji="0" sz="1399" b="1" i="0" u="none" strike="noStrike" kern="0" cap="none" spc="-2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from</a:t>
            </a:r>
            <a:r>
              <a:rPr kumimoji="0" sz="1399" b="1" i="0" u="none" strike="noStrike" kern="0" cap="none" spc="-2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13" normalizeH="0" baseline="0" noProof="0" dirty="0">
                <a:ln>
                  <a:noFill/>
                </a:ln>
                <a:solidFill>
                  <a:sysClr val="windowText" lastClr="000000"/>
                </a:solidFill>
                <a:effectLst/>
                <a:uLnTx/>
                <a:uFillTx/>
                <a:latin typeface="Arial"/>
                <a:ea typeface="+mn-ea"/>
                <a:cs typeface="Arial"/>
              </a:rPr>
              <a:t>Baseline</a:t>
            </a:r>
            <a:endParaRPr kumimoji="0" sz="1399" b="0" i="0" u="none" strike="noStrike" kern="0" cap="none" spc="0" normalizeH="0" baseline="0" noProof="0">
              <a:ln>
                <a:noFill/>
              </a:ln>
              <a:solidFill>
                <a:sysClr val="windowText" lastClr="000000"/>
              </a:solidFill>
              <a:effectLst/>
              <a:uLnTx/>
              <a:uFillTx/>
              <a:latin typeface="Arial"/>
              <a:ea typeface="+mn-ea"/>
              <a:cs typeface="Arial"/>
            </a:endParaRPr>
          </a:p>
        </p:txBody>
      </p:sp>
      <p:grpSp>
        <p:nvGrpSpPr>
          <p:cNvPr id="46" name="object 46"/>
          <p:cNvGrpSpPr/>
          <p:nvPr/>
        </p:nvGrpSpPr>
        <p:grpSpPr>
          <a:xfrm>
            <a:off x="6934101" y="2004653"/>
            <a:ext cx="4816460" cy="3781099"/>
            <a:chOff x="5201158" y="1333500"/>
            <a:chExt cx="3615690" cy="2838450"/>
          </a:xfrm>
        </p:grpSpPr>
        <p:sp>
          <p:nvSpPr>
            <p:cNvPr id="47" name="object 47"/>
            <p:cNvSpPr/>
            <p:nvPr/>
          </p:nvSpPr>
          <p:spPr>
            <a:xfrm>
              <a:off x="5263134" y="4165854"/>
              <a:ext cx="3548379" cy="0"/>
            </a:xfrm>
            <a:custGeom>
              <a:avLst/>
              <a:gdLst/>
              <a:ahLst/>
              <a:cxnLst/>
              <a:rect l="l" t="t" r="r" b="b"/>
              <a:pathLst>
                <a:path w="3548379">
                  <a:moveTo>
                    <a:pt x="0" y="0"/>
                  </a:moveTo>
                  <a:lnTo>
                    <a:pt x="3547871" y="0"/>
                  </a:lnTo>
                </a:path>
              </a:pathLst>
            </a:custGeom>
            <a:ln w="7655">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8" name="object 48"/>
            <p:cNvSpPr/>
            <p:nvPr/>
          </p:nvSpPr>
          <p:spPr>
            <a:xfrm>
              <a:off x="5256022" y="1333500"/>
              <a:ext cx="12700" cy="2832100"/>
            </a:xfrm>
            <a:custGeom>
              <a:avLst/>
              <a:gdLst/>
              <a:ahLst/>
              <a:cxnLst/>
              <a:rect l="l" t="t" r="r" b="b"/>
              <a:pathLst>
                <a:path w="12700" h="2832100">
                  <a:moveTo>
                    <a:pt x="0" y="2831591"/>
                  </a:moveTo>
                  <a:lnTo>
                    <a:pt x="12700" y="2831591"/>
                  </a:lnTo>
                  <a:lnTo>
                    <a:pt x="12700" y="0"/>
                  </a:lnTo>
                  <a:lnTo>
                    <a:pt x="0" y="0"/>
                  </a:lnTo>
                  <a:lnTo>
                    <a:pt x="0" y="283159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49" name="object 49"/>
            <p:cNvSpPr/>
            <p:nvPr/>
          </p:nvSpPr>
          <p:spPr>
            <a:xfrm>
              <a:off x="5262372" y="2787484"/>
              <a:ext cx="3537585" cy="3175"/>
            </a:xfrm>
            <a:custGeom>
              <a:avLst/>
              <a:gdLst/>
              <a:ahLst/>
              <a:cxnLst/>
              <a:rect l="l" t="t" r="r" b="b"/>
              <a:pathLst>
                <a:path w="3537584" h="3175">
                  <a:moveTo>
                    <a:pt x="0" y="0"/>
                  </a:moveTo>
                  <a:lnTo>
                    <a:pt x="64007" y="0"/>
                  </a:lnTo>
                </a:path>
                <a:path w="3537584" h="3175">
                  <a:moveTo>
                    <a:pt x="176783" y="0"/>
                  </a:moveTo>
                  <a:lnTo>
                    <a:pt x="196595" y="0"/>
                  </a:lnTo>
                </a:path>
                <a:path w="3537584" h="3175">
                  <a:moveTo>
                    <a:pt x="307847" y="0"/>
                  </a:moveTo>
                  <a:lnTo>
                    <a:pt x="3537204" y="0"/>
                  </a:lnTo>
                </a:path>
                <a:path w="3537584" h="3175">
                  <a:moveTo>
                    <a:pt x="0" y="2871"/>
                  </a:moveTo>
                  <a:lnTo>
                    <a:pt x="64007" y="2871"/>
                  </a:lnTo>
                </a:path>
                <a:path w="3537584" h="3175">
                  <a:moveTo>
                    <a:pt x="176783" y="2871"/>
                  </a:moveTo>
                  <a:lnTo>
                    <a:pt x="460248" y="2871"/>
                  </a:lnTo>
                </a:path>
                <a:path w="3537584" h="3175">
                  <a:moveTo>
                    <a:pt x="573024" y="2871"/>
                  </a:moveTo>
                  <a:lnTo>
                    <a:pt x="592836" y="2871"/>
                  </a:lnTo>
                </a:path>
                <a:path w="3537584" h="3175">
                  <a:moveTo>
                    <a:pt x="705612" y="2871"/>
                  </a:moveTo>
                  <a:lnTo>
                    <a:pt x="725424" y="2871"/>
                  </a:lnTo>
                </a:path>
                <a:path w="3537584" h="3175">
                  <a:moveTo>
                    <a:pt x="838200" y="2871"/>
                  </a:moveTo>
                  <a:lnTo>
                    <a:pt x="858012" y="2871"/>
                  </a:lnTo>
                </a:path>
                <a:path w="3537584" h="3175">
                  <a:moveTo>
                    <a:pt x="970788" y="2871"/>
                  </a:moveTo>
                  <a:lnTo>
                    <a:pt x="990600" y="2871"/>
                  </a:lnTo>
                </a:path>
                <a:path w="3537584" h="3175">
                  <a:moveTo>
                    <a:pt x="1101852" y="2871"/>
                  </a:moveTo>
                  <a:lnTo>
                    <a:pt x="1121664" y="2871"/>
                  </a:lnTo>
                </a:path>
                <a:path w="3537584" h="3175">
                  <a:moveTo>
                    <a:pt x="1234439" y="2871"/>
                  </a:moveTo>
                  <a:lnTo>
                    <a:pt x="1254252" y="2871"/>
                  </a:lnTo>
                </a:path>
                <a:path w="3537584" h="3175">
                  <a:moveTo>
                    <a:pt x="1367027" y="2871"/>
                  </a:moveTo>
                  <a:lnTo>
                    <a:pt x="1386839" y="2871"/>
                  </a:lnTo>
                </a:path>
                <a:path w="3537584" h="3175">
                  <a:moveTo>
                    <a:pt x="1499615" y="2871"/>
                  </a:moveTo>
                  <a:lnTo>
                    <a:pt x="1519427" y="2871"/>
                  </a:lnTo>
                </a:path>
                <a:path w="3537584" h="3175">
                  <a:moveTo>
                    <a:pt x="1632203" y="2871"/>
                  </a:moveTo>
                  <a:lnTo>
                    <a:pt x="1652016" y="2871"/>
                  </a:lnTo>
                </a:path>
                <a:path w="3537584" h="3175">
                  <a:moveTo>
                    <a:pt x="1764792" y="2871"/>
                  </a:moveTo>
                  <a:lnTo>
                    <a:pt x="1784603" y="2871"/>
                  </a:lnTo>
                </a:path>
                <a:path w="3537584" h="3175">
                  <a:moveTo>
                    <a:pt x="1897379" y="2871"/>
                  </a:moveTo>
                  <a:lnTo>
                    <a:pt x="1917192" y="2871"/>
                  </a:lnTo>
                </a:path>
                <a:path w="3537584" h="3175">
                  <a:moveTo>
                    <a:pt x="2028444" y="2871"/>
                  </a:moveTo>
                  <a:lnTo>
                    <a:pt x="2048255" y="2871"/>
                  </a:lnTo>
                </a:path>
                <a:path w="3537584" h="3175">
                  <a:moveTo>
                    <a:pt x="2161031" y="2871"/>
                  </a:moveTo>
                  <a:lnTo>
                    <a:pt x="2180844" y="2871"/>
                  </a:lnTo>
                </a:path>
                <a:path w="3537584" h="3175">
                  <a:moveTo>
                    <a:pt x="2293620" y="2871"/>
                  </a:moveTo>
                  <a:lnTo>
                    <a:pt x="2313431" y="2871"/>
                  </a:lnTo>
                </a:path>
                <a:path w="3537584" h="3175">
                  <a:moveTo>
                    <a:pt x="2426207" y="2871"/>
                  </a:moveTo>
                  <a:lnTo>
                    <a:pt x="2446020" y="2871"/>
                  </a:lnTo>
                </a:path>
                <a:path w="3537584" h="3175">
                  <a:moveTo>
                    <a:pt x="2558796" y="2871"/>
                  </a:moveTo>
                  <a:lnTo>
                    <a:pt x="2578607" y="2871"/>
                  </a:lnTo>
                </a:path>
                <a:path w="3537584" h="3175">
                  <a:moveTo>
                    <a:pt x="2691383" y="2871"/>
                  </a:moveTo>
                  <a:lnTo>
                    <a:pt x="2711196" y="2871"/>
                  </a:lnTo>
                </a:path>
                <a:path w="3537584" h="3175">
                  <a:moveTo>
                    <a:pt x="2822448" y="2871"/>
                  </a:moveTo>
                  <a:lnTo>
                    <a:pt x="2842259" y="2871"/>
                  </a:lnTo>
                </a:path>
                <a:path w="3537584" h="3175">
                  <a:moveTo>
                    <a:pt x="2955035" y="2871"/>
                  </a:moveTo>
                  <a:lnTo>
                    <a:pt x="2974848" y="2871"/>
                  </a:lnTo>
                </a:path>
                <a:path w="3537584" h="3175">
                  <a:moveTo>
                    <a:pt x="3087625" y="2871"/>
                  </a:moveTo>
                  <a:lnTo>
                    <a:pt x="3107435" y="2871"/>
                  </a:lnTo>
                </a:path>
                <a:path w="3537584" h="3175">
                  <a:moveTo>
                    <a:pt x="3220213" y="2871"/>
                  </a:moveTo>
                  <a:lnTo>
                    <a:pt x="3240024" y="2871"/>
                  </a:lnTo>
                </a:path>
                <a:path w="3537584" h="3175">
                  <a:moveTo>
                    <a:pt x="3352801" y="2871"/>
                  </a:moveTo>
                  <a:lnTo>
                    <a:pt x="3372611" y="2871"/>
                  </a:lnTo>
                </a:path>
                <a:path w="3537584" h="3175">
                  <a:moveTo>
                    <a:pt x="3485387" y="2871"/>
                  </a:moveTo>
                  <a:lnTo>
                    <a:pt x="3537204" y="2871"/>
                  </a:lnTo>
                </a:path>
              </a:pathLst>
            </a:custGeom>
            <a:ln w="3175">
              <a:solidFill>
                <a:srgbClr val="EBEBEB"/>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0" name="object 50"/>
            <p:cNvSpPr/>
            <p:nvPr/>
          </p:nvSpPr>
          <p:spPr>
            <a:xfrm>
              <a:off x="5326380" y="2694431"/>
              <a:ext cx="3421379" cy="1450975"/>
            </a:xfrm>
            <a:custGeom>
              <a:avLst/>
              <a:gdLst/>
              <a:ahLst/>
              <a:cxnLst/>
              <a:rect l="l" t="t" r="r" b="b"/>
              <a:pathLst>
                <a:path w="3421379" h="1450975">
                  <a:moveTo>
                    <a:pt x="112776" y="0"/>
                  </a:moveTo>
                  <a:lnTo>
                    <a:pt x="0" y="0"/>
                  </a:lnTo>
                  <a:lnTo>
                    <a:pt x="0" y="94488"/>
                  </a:lnTo>
                  <a:lnTo>
                    <a:pt x="112776" y="94488"/>
                  </a:lnTo>
                  <a:lnTo>
                    <a:pt x="112776" y="0"/>
                  </a:lnTo>
                  <a:close/>
                </a:path>
                <a:path w="3421379" h="1450975">
                  <a:moveTo>
                    <a:pt x="243827" y="39624"/>
                  </a:moveTo>
                  <a:lnTo>
                    <a:pt x="132588" y="39624"/>
                  </a:lnTo>
                  <a:lnTo>
                    <a:pt x="132588" y="94488"/>
                  </a:lnTo>
                  <a:lnTo>
                    <a:pt x="243827" y="94488"/>
                  </a:lnTo>
                  <a:lnTo>
                    <a:pt x="243827" y="39624"/>
                  </a:lnTo>
                  <a:close/>
                </a:path>
                <a:path w="3421379" h="1450975">
                  <a:moveTo>
                    <a:pt x="376415" y="80772"/>
                  </a:moveTo>
                  <a:lnTo>
                    <a:pt x="265176" y="80772"/>
                  </a:lnTo>
                  <a:lnTo>
                    <a:pt x="265176" y="94488"/>
                  </a:lnTo>
                  <a:lnTo>
                    <a:pt x="376415" y="94488"/>
                  </a:lnTo>
                  <a:lnTo>
                    <a:pt x="376415" y="80772"/>
                  </a:lnTo>
                  <a:close/>
                </a:path>
                <a:path w="3421379" h="1450975">
                  <a:moveTo>
                    <a:pt x="2097024" y="94488"/>
                  </a:moveTo>
                  <a:lnTo>
                    <a:pt x="1984248" y="94488"/>
                  </a:lnTo>
                  <a:lnTo>
                    <a:pt x="1984248" y="676656"/>
                  </a:lnTo>
                  <a:lnTo>
                    <a:pt x="2097024" y="676656"/>
                  </a:lnTo>
                  <a:lnTo>
                    <a:pt x="2097024" y="94488"/>
                  </a:lnTo>
                  <a:close/>
                </a:path>
                <a:path w="3421379" h="1450975">
                  <a:moveTo>
                    <a:pt x="2229612" y="94488"/>
                  </a:moveTo>
                  <a:lnTo>
                    <a:pt x="2116836" y="94488"/>
                  </a:lnTo>
                  <a:lnTo>
                    <a:pt x="2116836" y="676656"/>
                  </a:lnTo>
                  <a:lnTo>
                    <a:pt x="2229612" y="676656"/>
                  </a:lnTo>
                  <a:lnTo>
                    <a:pt x="2229612" y="94488"/>
                  </a:lnTo>
                  <a:close/>
                </a:path>
                <a:path w="3421379" h="1450975">
                  <a:moveTo>
                    <a:pt x="2362200" y="94488"/>
                  </a:moveTo>
                  <a:lnTo>
                    <a:pt x="2249424" y="94488"/>
                  </a:lnTo>
                  <a:lnTo>
                    <a:pt x="2249424" y="704088"/>
                  </a:lnTo>
                  <a:lnTo>
                    <a:pt x="2362200" y="704088"/>
                  </a:lnTo>
                  <a:lnTo>
                    <a:pt x="2362200" y="94488"/>
                  </a:lnTo>
                  <a:close/>
                </a:path>
                <a:path w="3421379" h="1450975">
                  <a:moveTo>
                    <a:pt x="2494788" y="94488"/>
                  </a:moveTo>
                  <a:lnTo>
                    <a:pt x="2382012" y="94488"/>
                  </a:lnTo>
                  <a:lnTo>
                    <a:pt x="2382012" y="758952"/>
                  </a:lnTo>
                  <a:lnTo>
                    <a:pt x="2494788" y="758952"/>
                  </a:lnTo>
                  <a:lnTo>
                    <a:pt x="2494788" y="94488"/>
                  </a:lnTo>
                  <a:close/>
                </a:path>
                <a:path w="3421379" h="1450975">
                  <a:moveTo>
                    <a:pt x="2627376" y="94488"/>
                  </a:moveTo>
                  <a:lnTo>
                    <a:pt x="2514600" y="94488"/>
                  </a:lnTo>
                  <a:lnTo>
                    <a:pt x="2514600" y="772668"/>
                  </a:lnTo>
                  <a:lnTo>
                    <a:pt x="2627376" y="772668"/>
                  </a:lnTo>
                  <a:lnTo>
                    <a:pt x="2627376" y="94488"/>
                  </a:lnTo>
                  <a:close/>
                </a:path>
                <a:path w="3421379" h="1450975">
                  <a:moveTo>
                    <a:pt x="2758440" y="94500"/>
                  </a:moveTo>
                  <a:lnTo>
                    <a:pt x="2647188" y="94500"/>
                  </a:lnTo>
                  <a:lnTo>
                    <a:pt x="2647188" y="786396"/>
                  </a:lnTo>
                  <a:lnTo>
                    <a:pt x="2758440" y="786396"/>
                  </a:lnTo>
                  <a:lnTo>
                    <a:pt x="2758440" y="94500"/>
                  </a:lnTo>
                  <a:close/>
                </a:path>
                <a:path w="3421379" h="1450975">
                  <a:moveTo>
                    <a:pt x="3023616" y="94488"/>
                  </a:moveTo>
                  <a:lnTo>
                    <a:pt x="2910840" y="94488"/>
                  </a:lnTo>
                  <a:lnTo>
                    <a:pt x="2910840" y="867156"/>
                  </a:lnTo>
                  <a:lnTo>
                    <a:pt x="3023616" y="867156"/>
                  </a:lnTo>
                  <a:lnTo>
                    <a:pt x="3023616" y="94488"/>
                  </a:lnTo>
                  <a:close/>
                </a:path>
                <a:path w="3421379" h="1450975">
                  <a:moveTo>
                    <a:pt x="3156204" y="94488"/>
                  </a:moveTo>
                  <a:lnTo>
                    <a:pt x="3043428" y="94488"/>
                  </a:lnTo>
                  <a:lnTo>
                    <a:pt x="3043428" y="934212"/>
                  </a:lnTo>
                  <a:lnTo>
                    <a:pt x="3156204" y="934212"/>
                  </a:lnTo>
                  <a:lnTo>
                    <a:pt x="3156204" y="94488"/>
                  </a:lnTo>
                  <a:close/>
                </a:path>
                <a:path w="3421379" h="1450975">
                  <a:moveTo>
                    <a:pt x="3288792" y="94488"/>
                  </a:moveTo>
                  <a:lnTo>
                    <a:pt x="3176016" y="94488"/>
                  </a:lnTo>
                  <a:lnTo>
                    <a:pt x="3176016" y="1138428"/>
                  </a:lnTo>
                  <a:lnTo>
                    <a:pt x="3288792" y="1138428"/>
                  </a:lnTo>
                  <a:lnTo>
                    <a:pt x="3288792" y="94488"/>
                  </a:lnTo>
                  <a:close/>
                </a:path>
                <a:path w="3421379" h="1450975">
                  <a:moveTo>
                    <a:pt x="3421380" y="94500"/>
                  </a:moveTo>
                  <a:lnTo>
                    <a:pt x="3308604" y="94500"/>
                  </a:lnTo>
                  <a:lnTo>
                    <a:pt x="3308604" y="1450848"/>
                  </a:lnTo>
                  <a:lnTo>
                    <a:pt x="3421380" y="1450848"/>
                  </a:lnTo>
                  <a:lnTo>
                    <a:pt x="3421380" y="9450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1" name="object 51"/>
            <p:cNvSpPr/>
            <p:nvPr/>
          </p:nvSpPr>
          <p:spPr>
            <a:xfrm>
              <a:off x="5262372" y="3195827"/>
              <a:ext cx="3548379" cy="0"/>
            </a:xfrm>
            <a:custGeom>
              <a:avLst/>
              <a:gdLst/>
              <a:ahLst/>
              <a:cxnLst/>
              <a:rect l="l" t="t" r="r" b="b"/>
              <a:pathLst>
                <a:path w="3548379">
                  <a:moveTo>
                    <a:pt x="0" y="0"/>
                  </a:moveTo>
                  <a:lnTo>
                    <a:pt x="1519427" y="0"/>
                  </a:lnTo>
                </a:path>
                <a:path w="3548379">
                  <a:moveTo>
                    <a:pt x="1632203" y="0"/>
                  </a:moveTo>
                  <a:lnTo>
                    <a:pt x="1652016" y="0"/>
                  </a:lnTo>
                </a:path>
                <a:path w="3548379">
                  <a:moveTo>
                    <a:pt x="1764792" y="0"/>
                  </a:moveTo>
                  <a:lnTo>
                    <a:pt x="1784603" y="0"/>
                  </a:lnTo>
                </a:path>
                <a:path w="3548379">
                  <a:moveTo>
                    <a:pt x="1897379" y="0"/>
                  </a:moveTo>
                  <a:lnTo>
                    <a:pt x="1917192" y="0"/>
                  </a:lnTo>
                </a:path>
                <a:path w="3548379">
                  <a:moveTo>
                    <a:pt x="2028444" y="0"/>
                  </a:moveTo>
                  <a:lnTo>
                    <a:pt x="2048255" y="0"/>
                  </a:lnTo>
                </a:path>
                <a:path w="3548379">
                  <a:moveTo>
                    <a:pt x="2161031" y="0"/>
                  </a:moveTo>
                  <a:lnTo>
                    <a:pt x="2180844" y="0"/>
                  </a:lnTo>
                </a:path>
                <a:path w="3548379">
                  <a:moveTo>
                    <a:pt x="2293620" y="0"/>
                  </a:moveTo>
                  <a:lnTo>
                    <a:pt x="2313431" y="0"/>
                  </a:lnTo>
                </a:path>
                <a:path w="3548379">
                  <a:moveTo>
                    <a:pt x="2426207" y="0"/>
                  </a:moveTo>
                  <a:lnTo>
                    <a:pt x="2446020" y="0"/>
                  </a:lnTo>
                </a:path>
                <a:path w="3548379">
                  <a:moveTo>
                    <a:pt x="2558796" y="0"/>
                  </a:moveTo>
                  <a:lnTo>
                    <a:pt x="2578607" y="0"/>
                  </a:lnTo>
                </a:path>
                <a:path w="3548379">
                  <a:moveTo>
                    <a:pt x="2691383" y="0"/>
                  </a:moveTo>
                  <a:lnTo>
                    <a:pt x="2711196" y="0"/>
                  </a:lnTo>
                </a:path>
                <a:path w="3548379">
                  <a:moveTo>
                    <a:pt x="2822448" y="0"/>
                  </a:moveTo>
                  <a:lnTo>
                    <a:pt x="2842259" y="0"/>
                  </a:lnTo>
                </a:path>
                <a:path w="3548379">
                  <a:moveTo>
                    <a:pt x="2955035" y="0"/>
                  </a:moveTo>
                  <a:lnTo>
                    <a:pt x="2974848" y="0"/>
                  </a:lnTo>
                </a:path>
                <a:path w="3548379">
                  <a:moveTo>
                    <a:pt x="3087625" y="0"/>
                  </a:moveTo>
                  <a:lnTo>
                    <a:pt x="3107435" y="0"/>
                  </a:lnTo>
                </a:path>
                <a:path w="3548379">
                  <a:moveTo>
                    <a:pt x="3220213" y="0"/>
                  </a:moveTo>
                  <a:lnTo>
                    <a:pt x="3240024" y="0"/>
                  </a:lnTo>
                </a:path>
                <a:path w="3548379">
                  <a:moveTo>
                    <a:pt x="3352801" y="0"/>
                  </a:moveTo>
                  <a:lnTo>
                    <a:pt x="3372611" y="0"/>
                  </a:lnTo>
                </a:path>
                <a:path w="3548379">
                  <a:moveTo>
                    <a:pt x="3485387" y="0"/>
                  </a:moveTo>
                  <a:lnTo>
                    <a:pt x="3547872" y="0"/>
                  </a:lnTo>
                </a:path>
              </a:pathLst>
            </a:custGeom>
            <a:ln w="5742">
              <a:solidFill>
                <a:srgbClr val="0C814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2" name="object 52"/>
            <p:cNvSpPr/>
            <p:nvPr/>
          </p:nvSpPr>
          <p:spPr>
            <a:xfrm>
              <a:off x="5256022" y="1333500"/>
              <a:ext cx="12700" cy="2832100"/>
            </a:xfrm>
            <a:custGeom>
              <a:avLst/>
              <a:gdLst/>
              <a:ahLst/>
              <a:cxnLst/>
              <a:rect l="l" t="t" r="r" b="b"/>
              <a:pathLst>
                <a:path w="12700" h="2832100">
                  <a:moveTo>
                    <a:pt x="0" y="2831591"/>
                  </a:moveTo>
                  <a:lnTo>
                    <a:pt x="12700" y="2831591"/>
                  </a:lnTo>
                  <a:lnTo>
                    <a:pt x="12700" y="0"/>
                  </a:lnTo>
                  <a:lnTo>
                    <a:pt x="0" y="0"/>
                  </a:lnTo>
                  <a:lnTo>
                    <a:pt x="0" y="2831591"/>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3" name="object 53"/>
            <p:cNvSpPr/>
            <p:nvPr/>
          </p:nvSpPr>
          <p:spPr>
            <a:xfrm>
              <a:off x="5262372" y="2788919"/>
              <a:ext cx="56515" cy="0"/>
            </a:xfrm>
            <a:custGeom>
              <a:avLst/>
              <a:gdLst/>
              <a:ahLst/>
              <a:cxnLst/>
              <a:rect l="l" t="t" r="r" b="b"/>
              <a:pathLst>
                <a:path w="56514">
                  <a:moveTo>
                    <a:pt x="56387" y="0"/>
                  </a:moveTo>
                  <a:lnTo>
                    <a:pt x="0" y="0"/>
                  </a:lnTo>
                </a:path>
              </a:pathLst>
            </a:custGeom>
            <a:ln w="574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4" name="object 54"/>
            <p:cNvSpPr/>
            <p:nvPr/>
          </p:nvSpPr>
          <p:spPr>
            <a:xfrm>
              <a:off x="5326380" y="2697479"/>
              <a:ext cx="376555" cy="96520"/>
            </a:xfrm>
            <a:custGeom>
              <a:avLst/>
              <a:gdLst/>
              <a:ahLst/>
              <a:cxnLst/>
              <a:rect l="l" t="t" r="r" b="b"/>
              <a:pathLst>
                <a:path w="376554" h="96519">
                  <a:moveTo>
                    <a:pt x="112776" y="0"/>
                  </a:moveTo>
                  <a:lnTo>
                    <a:pt x="0" y="0"/>
                  </a:lnTo>
                  <a:lnTo>
                    <a:pt x="0" y="96012"/>
                  </a:lnTo>
                  <a:lnTo>
                    <a:pt x="112776" y="96012"/>
                  </a:lnTo>
                  <a:lnTo>
                    <a:pt x="112776" y="0"/>
                  </a:lnTo>
                  <a:close/>
                </a:path>
                <a:path w="376554" h="96519">
                  <a:moveTo>
                    <a:pt x="376415" y="77724"/>
                  </a:moveTo>
                  <a:lnTo>
                    <a:pt x="265176" y="77724"/>
                  </a:lnTo>
                  <a:lnTo>
                    <a:pt x="265176" y="91440"/>
                  </a:lnTo>
                  <a:lnTo>
                    <a:pt x="376415" y="91440"/>
                  </a:lnTo>
                  <a:lnTo>
                    <a:pt x="376415" y="77724"/>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5" name="object 55"/>
            <p:cNvSpPr/>
            <p:nvPr/>
          </p:nvSpPr>
          <p:spPr>
            <a:xfrm>
              <a:off x="5722620" y="2788918"/>
              <a:ext cx="113030" cy="67310"/>
            </a:xfrm>
            <a:custGeom>
              <a:avLst/>
              <a:gdLst/>
              <a:ahLst/>
              <a:cxnLst/>
              <a:rect l="l" t="t" r="r" b="b"/>
              <a:pathLst>
                <a:path w="113029" h="67310">
                  <a:moveTo>
                    <a:pt x="112775" y="0"/>
                  </a:moveTo>
                  <a:lnTo>
                    <a:pt x="0" y="0"/>
                  </a:lnTo>
                  <a:lnTo>
                    <a:pt x="0" y="67057"/>
                  </a:lnTo>
                  <a:lnTo>
                    <a:pt x="112775" y="67057"/>
                  </a:lnTo>
                  <a:lnTo>
                    <a:pt x="112775"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6" name="object 56"/>
            <p:cNvSpPr/>
            <p:nvPr/>
          </p:nvSpPr>
          <p:spPr>
            <a:xfrm>
              <a:off x="5855208" y="2788919"/>
              <a:ext cx="774700" cy="352425"/>
            </a:xfrm>
            <a:custGeom>
              <a:avLst/>
              <a:gdLst/>
              <a:ahLst/>
              <a:cxnLst/>
              <a:rect l="l" t="t" r="r" b="b"/>
              <a:pathLst>
                <a:path w="774700" h="352425">
                  <a:moveTo>
                    <a:pt x="112776" y="0"/>
                  </a:moveTo>
                  <a:lnTo>
                    <a:pt x="0" y="0"/>
                  </a:lnTo>
                  <a:lnTo>
                    <a:pt x="0" y="94488"/>
                  </a:lnTo>
                  <a:lnTo>
                    <a:pt x="112776" y="94488"/>
                  </a:lnTo>
                  <a:lnTo>
                    <a:pt x="112776" y="0"/>
                  </a:lnTo>
                  <a:close/>
                </a:path>
                <a:path w="774700" h="352425">
                  <a:moveTo>
                    <a:pt x="245364" y="0"/>
                  </a:moveTo>
                  <a:lnTo>
                    <a:pt x="132588" y="0"/>
                  </a:lnTo>
                  <a:lnTo>
                    <a:pt x="132588" y="108204"/>
                  </a:lnTo>
                  <a:lnTo>
                    <a:pt x="245364" y="108204"/>
                  </a:lnTo>
                  <a:lnTo>
                    <a:pt x="245364" y="0"/>
                  </a:lnTo>
                  <a:close/>
                </a:path>
                <a:path w="774700" h="352425">
                  <a:moveTo>
                    <a:pt x="377952" y="12"/>
                  </a:moveTo>
                  <a:lnTo>
                    <a:pt x="265176" y="12"/>
                  </a:lnTo>
                  <a:lnTo>
                    <a:pt x="265176" y="149352"/>
                  </a:lnTo>
                  <a:lnTo>
                    <a:pt x="377952" y="149352"/>
                  </a:lnTo>
                  <a:lnTo>
                    <a:pt x="377952" y="12"/>
                  </a:lnTo>
                  <a:close/>
                </a:path>
                <a:path w="774700" h="352425">
                  <a:moveTo>
                    <a:pt x="509016" y="12"/>
                  </a:moveTo>
                  <a:lnTo>
                    <a:pt x="397764" y="12"/>
                  </a:lnTo>
                  <a:lnTo>
                    <a:pt x="397764" y="271272"/>
                  </a:lnTo>
                  <a:lnTo>
                    <a:pt x="509016" y="271272"/>
                  </a:lnTo>
                  <a:lnTo>
                    <a:pt x="509016" y="12"/>
                  </a:lnTo>
                  <a:close/>
                </a:path>
                <a:path w="774700" h="352425">
                  <a:moveTo>
                    <a:pt x="641604" y="12"/>
                  </a:moveTo>
                  <a:lnTo>
                    <a:pt x="528828" y="12"/>
                  </a:lnTo>
                  <a:lnTo>
                    <a:pt x="528828" y="310896"/>
                  </a:lnTo>
                  <a:lnTo>
                    <a:pt x="641604" y="310896"/>
                  </a:lnTo>
                  <a:lnTo>
                    <a:pt x="641604" y="12"/>
                  </a:lnTo>
                  <a:close/>
                </a:path>
                <a:path w="774700" h="352425">
                  <a:moveTo>
                    <a:pt x="774192" y="0"/>
                  </a:moveTo>
                  <a:lnTo>
                    <a:pt x="661416" y="0"/>
                  </a:lnTo>
                  <a:lnTo>
                    <a:pt x="661416" y="352044"/>
                  </a:lnTo>
                  <a:lnTo>
                    <a:pt x="774192" y="352044"/>
                  </a:lnTo>
                  <a:lnTo>
                    <a:pt x="774192"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7" name="object 57"/>
            <p:cNvSpPr/>
            <p:nvPr/>
          </p:nvSpPr>
          <p:spPr>
            <a:xfrm>
              <a:off x="6649199" y="2788919"/>
              <a:ext cx="378460" cy="487680"/>
            </a:xfrm>
            <a:custGeom>
              <a:avLst/>
              <a:gdLst/>
              <a:ahLst/>
              <a:cxnLst/>
              <a:rect l="l" t="t" r="r" b="b"/>
              <a:pathLst>
                <a:path w="378459" h="487679">
                  <a:moveTo>
                    <a:pt x="112776" y="0"/>
                  </a:moveTo>
                  <a:lnTo>
                    <a:pt x="0" y="0"/>
                  </a:lnTo>
                  <a:lnTo>
                    <a:pt x="0" y="379476"/>
                  </a:lnTo>
                  <a:lnTo>
                    <a:pt x="112776" y="379476"/>
                  </a:lnTo>
                  <a:lnTo>
                    <a:pt x="112776" y="0"/>
                  </a:lnTo>
                  <a:close/>
                </a:path>
                <a:path w="378459" h="487679">
                  <a:moveTo>
                    <a:pt x="245376" y="0"/>
                  </a:moveTo>
                  <a:lnTo>
                    <a:pt x="132600" y="0"/>
                  </a:lnTo>
                  <a:lnTo>
                    <a:pt x="132600" y="446532"/>
                  </a:lnTo>
                  <a:lnTo>
                    <a:pt x="245376" y="446532"/>
                  </a:lnTo>
                  <a:lnTo>
                    <a:pt x="245376" y="0"/>
                  </a:lnTo>
                  <a:close/>
                </a:path>
                <a:path w="378459" h="487679">
                  <a:moveTo>
                    <a:pt x="377964" y="0"/>
                  </a:moveTo>
                  <a:lnTo>
                    <a:pt x="265188" y="0"/>
                  </a:lnTo>
                  <a:lnTo>
                    <a:pt x="265188" y="487680"/>
                  </a:lnTo>
                  <a:lnTo>
                    <a:pt x="377964" y="487680"/>
                  </a:lnTo>
                  <a:lnTo>
                    <a:pt x="377964"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8" name="object 58"/>
            <p:cNvSpPr/>
            <p:nvPr/>
          </p:nvSpPr>
          <p:spPr>
            <a:xfrm>
              <a:off x="7046976" y="2788919"/>
              <a:ext cx="113030" cy="542925"/>
            </a:xfrm>
            <a:custGeom>
              <a:avLst/>
              <a:gdLst/>
              <a:ahLst/>
              <a:cxnLst/>
              <a:rect l="l" t="t" r="r" b="b"/>
              <a:pathLst>
                <a:path w="113029" h="542925">
                  <a:moveTo>
                    <a:pt x="112775" y="0"/>
                  </a:moveTo>
                  <a:lnTo>
                    <a:pt x="0" y="0"/>
                  </a:lnTo>
                  <a:lnTo>
                    <a:pt x="0" y="542544"/>
                  </a:lnTo>
                  <a:lnTo>
                    <a:pt x="112775" y="542544"/>
                  </a:lnTo>
                  <a:lnTo>
                    <a:pt x="112775" y="0"/>
                  </a:lnTo>
                  <a:close/>
                </a:path>
              </a:pathLst>
            </a:custGeom>
            <a:solidFill>
              <a:srgbClr val="0029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59" name="object 59"/>
            <p:cNvSpPr/>
            <p:nvPr/>
          </p:nvSpPr>
          <p:spPr>
            <a:xfrm>
              <a:off x="7179564" y="2788919"/>
              <a:ext cx="1038225" cy="759460"/>
            </a:xfrm>
            <a:custGeom>
              <a:avLst/>
              <a:gdLst/>
              <a:ahLst/>
              <a:cxnLst/>
              <a:rect l="l" t="t" r="r" b="b"/>
              <a:pathLst>
                <a:path w="1038225" h="759460">
                  <a:moveTo>
                    <a:pt x="111252" y="0"/>
                  </a:moveTo>
                  <a:lnTo>
                    <a:pt x="0" y="0"/>
                  </a:lnTo>
                  <a:lnTo>
                    <a:pt x="0" y="569976"/>
                  </a:lnTo>
                  <a:lnTo>
                    <a:pt x="111252" y="569976"/>
                  </a:lnTo>
                  <a:lnTo>
                    <a:pt x="111252" y="0"/>
                  </a:lnTo>
                  <a:close/>
                </a:path>
                <a:path w="1038225" h="759460">
                  <a:moveTo>
                    <a:pt x="1037844" y="0"/>
                  </a:moveTo>
                  <a:lnTo>
                    <a:pt x="925068" y="0"/>
                  </a:lnTo>
                  <a:lnTo>
                    <a:pt x="925068" y="758952"/>
                  </a:lnTo>
                  <a:lnTo>
                    <a:pt x="1037844" y="758952"/>
                  </a:lnTo>
                  <a:lnTo>
                    <a:pt x="1037844"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0" name="object 60"/>
            <p:cNvSpPr/>
            <p:nvPr/>
          </p:nvSpPr>
          <p:spPr>
            <a:xfrm>
              <a:off x="5262372" y="3195827"/>
              <a:ext cx="3548379" cy="0"/>
            </a:xfrm>
            <a:custGeom>
              <a:avLst/>
              <a:gdLst/>
              <a:ahLst/>
              <a:cxnLst/>
              <a:rect l="l" t="t" r="r" b="b"/>
              <a:pathLst>
                <a:path w="3548379">
                  <a:moveTo>
                    <a:pt x="0" y="0"/>
                  </a:moveTo>
                  <a:lnTo>
                    <a:pt x="3547872" y="0"/>
                  </a:lnTo>
                </a:path>
              </a:pathLst>
            </a:custGeom>
            <a:ln w="12700">
              <a:solidFill>
                <a:srgbClr val="80C342"/>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1" name="object 61"/>
            <p:cNvSpPr/>
            <p:nvPr/>
          </p:nvSpPr>
          <p:spPr>
            <a:xfrm>
              <a:off x="5262372" y="2788919"/>
              <a:ext cx="56515" cy="0"/>
            </a:xfrm>
            <a:custGeom>
              <a:avLst/>
              <a:gdLst/>
              <a:ahLst/>
              <a:cxnLst/>
              <a:rect l="l" t="t" r="r" b="b"/>
              <a:pathLst>
                <a:path w="56514">
                  <a:moveTo>
                    <a:pt x="56387" y="0"/>
                  </a:moveTo>
                  <a:lnTo>
                    <a:pt x="0" y="0"/>
                  </a:lnTo>
                </a:path>
              </a:pathLst>
            </a:custGeom>
            <a:ln w="574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2" name="object 62"/>
            <p:cNvSpPr/>
            <p:nvPr/>
          </p:nvSpPr>
          <p:spPr>
            <a:xfrm>
              <a:off x="5262372" y="4165092"/>
              <a:ext cx="3548379" cy="0"/>
            </a:xfrm>
            <a:custGeom>
              <a:avLst/>
              <a:gdLst/>
              <a:ahLst/>
              <a:cxnLst/>
              <a:rect l="l" t="t" r="r" b="b"/>
              <a:pathLst>
                <a:path w="3548379">
                  <a:moveTo>
                    <a:pt x="0" y="0"/>
                  </a:moveTo>
                  <a:lnTo>
                    <a:pt x="3547872"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3" name="object 63"/>
            <p:cNvSpPr/>
            <p:nvPr/>
          </p:nvSpPr>
          <p:spPr>
            <a:xfrm>
              <a:off x="5262372" y="2517647"/>
              <a:ext cx="3548379" cy="0"/>
            </a:xfrm>
            <a:custGeom>
              <a:avLst/>
              <a:gdLst/>
              <a:ahLst/>
              <a:cxnLst/>
              <a:rect l="l" t="t" r="r" b="b"/>
              <a:pathLst>
                <a:path w="3548379">
                  <a:moveTo>
                    <a:pt x="0" y="0"/>
                  </a:moveTo>
                  <a:lnTo>
                    <a:pt x="15239" y="0"/>
                  </a:lnTo>
                </a:path>
                <a:path w="3548379">
                  <a:moveTo>
                    <a:pt x="41148" y="0"/>
                  </a:moveTo>
                  <a:lnTo>
                    <a:pt x="3520439" y="0"/>
                  </a:lnTo>
                </a:path>
                <a:path w="3548379">
                  <a:moveTo>
                    <a:pt x="3534155" y="0"/>
                  </a:moveTo>
                  <a:lnTo>
                    <a:pt x="3547872" y="0"/>
                  </a:lnTo>
                </a:path>
              </a:pathLst>
            </a:custGeom>
            <a:ln w="12700">
              <a:solidFill>
                <a:srgbClr val="EC1C23"/>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4" name="object 64"/>
            <p:cNvSpPr/>
            <p:nvPr/>
          </p:nvSpPr>
          <p:spPr>
            <a:xfrm>
              <a:off x="5207508" y="2788919"/>
              <a:ext cx="55244" cy="1356360"/>
            </a:xfrm>
            <a:custGeom>
              <a:avLst/>
              <a:gdLst/>
              <a:ahLst/>
              <a:cxnLst/>
              <a:rect l="l" t="t" r="r" b="b"/>
              <a:pathLst>
                <a:path w="55245" h="1356360">
                  <a:moveTo>
                    <a:pt x="54863" y="1356360"/>
                  </a:moveTo>
                  <a:lnTo>
                    <a:pt x="0" y="1356360"/>
                  </a:lnTo>
                </a:path>
                <a:path w="55245" h="1356360">
                  <a:moveTo>
                    <a:pt x="54863" y="1085088"/>
                  </a:moveTo>
                  <a:lnTo>
                    <a:pt x="0" y="1085088"/>
                  </a:lnTo>
                </a:path>
                <a:path w="55245" h="1356360">
                  <a:moveTo>
                    <a:pt x="54863" y="813816"/>
                  </a:moveTo>
                  <a:lnTo>
                    <a:pt x="0" y="813816"/>
                  </a:lnTo>
                </a:path>
                <a:path w="55245" h="1356360">
                  <a:moveTo>
                    <a:pt x="54863" y="542544"/>
                  </a:moveTo>
                  <a:lnTo>
                    <a:pt x="0" y="542544"/>
                  </a:lnTo>
                </a:path>
                <a:path w="55245" h="1356360">
                  <a:moveTo>
                    <a:pt x="54863" y="271272"/>
                  </a:moveTo>
                  <a:lnTo>
                    <a:pt x="0" y="271272"/>
                  </a:lnTo>
                </a:path>
                <a:path w="55245" h="1356360">
                  <a:moveTo>
                    <a:pt x="54863" y="0"/>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5" name="object 65"/>
            <p:cNvSpPr/>
            <p:nvPr/>
          </p:nvSpPr>
          <p:spPr>
            <a:xfrm>
              <a:off x="5207508" y="2511297"/>
              <a:ext cx="55244" cy="12700"/>
            </a:xfrm>
            <a:custGeom>
              <a:avLst/>
              <a:gdLst/>
              <a:ahLst/>
              <a:cxnLst/>
              <a:rect l="l" t="t" r="r" b="b"/>
              <a:pathLst>
                <a:path w="55245" h="12700">
                  <a:moveTo>
                    <a:pt x="0" y="12700"/>
                  </a:moveTo>
                  <a:lnTo>
                    <a:pt x="54863" y="12700"/>
                  </a:lnTo>
                  <a:lnTo>
                    <a:pt x="54863" y="0"/>
                  </a:lnTo>
                  <a:lnTo>
                    <a:pt x="0" y="0"/>
                  </a:lnTo>
                  <a:lnTo>
                    <a:pt x="0" y="1270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6" name="object 66"/>
            <p:cNvSpPr/>
            <p:nvPr/>
          </p:nvSpPr>
          <p:spPr>
            <a:xfrm>
              <a:off x="5207508" y="1432560"/>
              <a:ext cx="55244" cy="814069"/>
            </a:xfrm>
            <a:custGeom>
              <a:avLst/>
              <a:gdLst/>
              <a:ahLst/>
              <a:cxnLst/>
              <a:rect l="l" t="t" r="r" b="b"/>
              <a:pathLst>
                <a:path w="55245" h="814069">
                  <a:moveTo>
                    <a:pt x="54863" y="813815"/>
                  </a:moveTo>
                  <a:lnTo>
                    <a:pt x="0" y="813815"/>
                  </a:lnTo>
                </a:path>
                <a:path w="55245" h="814069">
                  <a:moveTo>
                    <a:pt x="54863" y="542544"/>
                  </a:moveTo>
                  <a:lnTo>
                    <a:pt x="0" y="542544"/>
                  </a:lnTo>
                </a:path>
                <a:path w="55245" h="814069">
                  <a:moveTo>
                    <a:pt x="54863" y="271272"/>
                  </a:moveTo>
                  <a:lnTo>
                    <a:pt x="0" y="271272"/>
                  </a:lnTo>
                </a:path>
                <a:path w="55245" h="814069">
                  <a:moveTo>
                    <a:pt x="54863" y="0"/>
                  </a:moveTo>
                  <a:lnTo>
                    <a:pt x="0"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7" name="object 67"/>
            <p:cNvSpPr/>
            <p:nvPr/>
          </p:nvSpPr>
          <p:spPr>
            <a:xfrm>
              <a:off x="5207508" y="2511297"/>
              <a:ext cx="55244" cy="12700"/>
            </a:xfrm>
            <a:custGeom>
              <a:avLst/>
              <a:gdLst/>
              <a:ahLst/>
              <a:cxnLst/>
              <a:rect l="l" t="t" r="r" b="b"/>
              <a:pathLst>
                <a:path w="55245" h="12700">
                  <a:moveTo>
                    <a:pt x="0" y="12700"/>
                  </a:moveTo>
                  <a:lnTo>
                    <a:pt x="54863" y="12700"/>
                  </a:lnTo>
                  <a:lnTo>
                    <a:pt x="54863" y="0"/>
                  </a:lnTo>
                  <a:lnTo>
                    <a:pt x="0" y="0"/>
                  </a:lnTo>
                  <a:lnTo>
                    <a:pt x="0" y="1270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68" name="object 68"/>
            <p:cNvSpPr/>
            <p:nvPr/>
          </p:nvSpPr>
          <p:spPr>
            <a:xfrm>
              <a:off x="5262372" y="2788919"/>
              <a:ext cx="3548379" cy="0"/>
            </a:xfrm>
            <a:custGeom>
              <a:avLst/>
              <a:gdLst/>
              <a:ahLst/>
              <a:cxnLst/>
              <a:rect l="l" t="t" r="r" b="b"/>
              <a:pathLst>
                <a:path w="3548379">
                  <a:moveTo>
                    <a:pt x="0" y="0"/>
                  </a:moveTo>
                  <a:lnTo>
                    <a:pt x="3547872"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69" name="object 69"/>
          <p:cNvSpPr txBox="1"/>
          <p:nvPr/>
        </p:nvSpPr>
        <p:spPr>
          <a:xfrm>
            <a:off x="6789626" y="3798941"/>
            <a:ext cx="119270"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7" normalizeH="0" baseline="0" noProof="0" dirty="0">
                <a:ln>
                  <a:noFill/>
                </a:ln>
                <a:solidFill>
                  <a:srgbClr val="221F1F"/>
                </a:solidFill>
                <a:effectLst/>
                <a:uLnTx/>
                <a:uFillTx/>
                <a:latin typeface="Arial"/>
                <a:ea typeface="+mn-ea"/>
                <a:cs typeface="Arial"/>
              </a:rPr>
              <a:t>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0" name="object 70"/>
          <p:cNvSpPr txBox="1"/>
          <p:nvPr/>
        </p:nvSpPr>
        <p:spPr>
          <a:xfrm>
            <a:off x="6616724" y="4176207"/>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20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1" name="object 71"/>
          <p:cNvSpPr txBox="1"/>
          <p:nvPr/>
        </p:nvSpPr>
        <p:spPr>
          <a:xfrm>
            <a:off x="6616724" y="4521326"/>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40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2" name="object 72"/>
          <p:cNvSpPr txBox="1"/>
          <p:nvPr/>
        </p:nvSpPr>
        <p:spPr>
          <a:xfrm>
            <a:off x="6616724" y="4882688"/>
            <a:ext cx="255457" cy="201621"/>
          </a:xfrm>
          <a:prstGeom prst="rect">
            <a:avLst/>
          </a:prstGeom>
        </p:spPr>
        <p:txBody>
          <a:bodyPr vert="horz" wrap="square" lIns="0" tIns="16918" rIns="0" bIns="0" rtlCol="0">
            <a:spAutoFit/>
          </a:bodyPr>
          <a:lstStyle/>
          <a:p>
            <a:pPr marL="16918" marR="0" lvl="0" indent="0" algn="l"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60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3" name="object 73"/>
          <p:cNvSpPr txBox="1"/>
          <p:nvPr/>
        </p:nvSpPr>
        <p:spPr>
          <a:xfrm>
            <a:off x="6515218" y="5244051"/>
            <a:ext cx="356963" cy="527223"/>
          </a:xfrm>
          <a:prstGeom prst="rect">
            <a:avLst/>
          </a:prstGeom>
        </p:spPr>
        <p:txBody>
          <a:bodyPr vert="horz" wrap="square" lIns="0" tIns="16918" rIns="0" bIns="0" rtlCol="0">
            <a:spAutoFit/>
          </a:bodyPr>
          <a:lstStyle/>
          <a:p>
            <a:pPr marL="0" marR="6767" lvl="0" indent="0" algn="r" defTabSz="914400" rtl="0" eaLnBrk="1" fontAlgn="auto" latinLnBrk="0" hangingPunct="1">
              <a:lnSpc>
                <a:spcPct val="100000"/>
              </a:lnSpc>
              <a:spcBef>
                <a:spcPts val="133"/>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47" normalizeH="0" baseline="0" noProof="0" dirty="0">
                <a:ln>
                  <a:noFill/>
                </a:ln>
                <a:solidFill>
                  <a:srgbClr val="221F1F"/>
                </a:solidFill>
                <a:effectLst/>
                <a:uLnTx/>
                <a:uFillTx/>
                <a:latin typeface="Arial"/>
                <a:ea typeface="+mn-ea"/>
                <a:cs typeface="Arial"/>
              </a:rPr>
              <a:t>80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a:p>
            <a:pPr marL="0" marR="22839" lvl="0" indent="0" algn="r" defTabSz="914400" rtl="0" eaLnBrk="1" fontAlgn="auto" latinLnBrk="0" hangingPunct="1">
              <a:lnSpc>
                <a:spcPct val="100000"/>
              </a:lnSpc>
              <a:spcBef>
                <a:spcPts val="1106"/>
              </a:spcBef>
              <a:spcAft>
                <a:spcPts val="0"/>
              </a:spcAft>
              <a:buClrTx/>
              <a:buSzTx/>
              <a:buFontTx/>
              <a:buNone/>
              <a:tabLst/>
              <a:defRPr/>
            </a:pPr>
            <a:r>
              <a:rPr kumimoji="0" sz="1199" b="0" i="0" u="none" strike="noStrike" kern="0" cap="none" spc="-13" normalizeH="0" baseline="0" noProof="0" dirty="0">
                <a:ln>
                  <a:noFill/>
                </a:ln>
                <a:solidFill>
                  <a:srgbClr val="221F1F"/>
                </a:solidFill>
                <a:effectLst/>
                <a:uLnTx/>
                <a:uFillTx/>
                <a:latin typeface="Arial"/>
                <a:ea typeface="+mn-ea"/>
                <a:cs typeface="Arial"/>
              </a:rPr>
              <a:t>-</a:t>
            </a:r>
            <a:r>
              <a:rPr kumimoji="0" sz="1199" b="0" i="0" u="none" strike="noStrike" kern="0" cap="none" spc="-33" normalizeH="0" baseline="0" noProof="0" dirty="0">
                <a:ln>
                  <a:noFill/>
                </a:ln>
                <a:solidFill>
                  <a:srgbClr val="221F1F"/>
                </a:solidFill>
                <a:effectLst/>
                <a:uLnTx/>
                <a:uFillTx/>
                <a:latin typeface="Arial"/>
                <a:ea typeface="+mn-ea"/>
                <a:cs typeface="Arial"/>
              </a:rPr>
              <a:t>100</a:t>
            </a:r>
            <a:endParaRPr kumimoji="0" sz="11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4" name="object 74"/>
          <p:cNvSpPr txBox="1"/>
          <p:nvPr/>
        </p:nvSpPr>
        <p:spPr>
          <a:xfrm>
            <a:off x="6270596" y="1750859"/>
            <a:ext cx="215315" cy="4319927"/>
          </a:xfrm>
          <a:prstGeom prst="rect">
            <a:avLst/>
          </a:prstGeom>
        </p:spPr>
        <p:txBody>
          <a:bodyPr vert="vert270" wrap="square" lIns="0" tIns="846" rIns="0" bIns="0" rtlCol="0">
            <a:spAutoFit/>
          </a:bodyPr>
          <a:lstStyle/>
          <a:p>
            <a:pPr marL="16918" marR="0" lvl="0" indent="0" algn="l" defTabSz="914400" rtl="0" eaLnBrk="1" fontAlgn="auto" latinLnBrk="0" hangingPunct="1">
              <a:lnSpc>
                <a:spcPct val="100000"/>
              </a:lnSpc>
              <a:spcBef>
                <a:spcPts val="7"/>
              </a:spcBef>
              <a:spcAft>
                <a:spcPts val="0"/>
              </a:spcAft>
              <a:buClrTx/>
              <a:buSzTx/>
              <a:buFontTx/>
              <a:buNone/>
              <a:tabLst/>
              <a:defRPr/>
            </a:pPr>
            <a:r>
              <a:rPr kumimoji="0" sz="1399" b="1" i="0" u="none" strike="noStrike" kern="0" cap="none" spc="0" normalizeH="0" baseline="0" noProof="0" dirty="0">
                <a:ln>
                  <a:noFill/>
                </a:ln>
                <a:solidFill>
                  <a:sysClr val="windowText" lastClr="000000"/>
                </a:solidFill>
                <a:effectLst/>
                <a:uLnTx/>
                <a:uFillTx/>
                <a:latin typeface="Arial"/>
                <a:ea typeface="+mn-ea"/>
                <a:cs typeface="Arial"/>
              </a:rPr>
              <a:t>Best</a:t>
            </a:r>
            <a:r>
              <a:rPr kumimoji="0" sz="1399" b="1" i="0" u="none" strike="noStrike" kern="0" cap="none" spc="-2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a:t>
            </a:r>
            <a:r>
              <a:rPr kumimoji="0" sz="1399" b="1" i="0" u="none" strike="noStrike" kern="0" cap="none" spc="-2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Change</a:t>
            </a:r>
            <a:r>
              <a:rPr kumimoji="0" sz="1399" b="1" i="0" u="none" strike="noStrike" kern="0" cap="none" spc="-87"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in</a:t>
            </a:r>
            <a:r>
              <a:rPr kumimoji="0" sz="1399" b="1" i="0" u="none" strike="noStrike" kern="0" cap="none" spc="-33"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Sum</a:t>
            </a:r>
            <a:r>
              <a:rPr kumimoji="0" sz="1399" b="1" i="0" u="none" strike="noStrike" kern="0" cap="none" spc="-4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of</a:t>
            </a:r>
            <a:r>
              <a:rPr kumimoji="0" sz="1399" b="1" i="0" u="none" strike="noStrike" kern="0" cap="none" spc="-4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Diameters</a:t>
            </a:r>
            <a:r>
              <a:rPr kumimoji="0" sz="1399" b="1" i="0" u="none" strike="noStrike" kern="0" cap="none" spc="-2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0" normalizeH="0" baseline="0" noProof="0" dirty="0">
                <a:ln>
                  <a:noFill/>
                </a:ln>
                <a:solidFill>
                  <a:sysClr val="windowText" lastClr="000000"/>
                </a:solidFill>
                <a:effectLst/>
                <a:uLnTx/>
                <a:uFillTx/>
                <a:latin typeface="Arial"/>
                <a:ea typeface="+mn-ea"/>
                <a:cs typeface="Arial"/>
              </a:rPr>
              <a:t>from</a:t>
            </a:r>
            <a:r>
              <a:rPr kumimoji="0" sz="1399" b="1" i="0" u="none" strike="noStrike" kern="0" cap="none" spc="-20" normalizeH="0" baseline="0" noProof="0" dirty="0">
                <a:ln>
                  <a:noFill/>
                </a:ln>
                <a:solidFill>
                  <a:sysClr val="windowText" lastClr="000000"/>
                </a:solidFill>
                <a:effectLst/>
                <a:uLnTx/>
                <a:uFillTx/>
                <a:latin typeface="Arial"/>
                <a:ea typeface="+mn-ea"/>
                <a:cs typeface="Arial"/>
              </a:rPr>
              <a:t> </a:t>
            </a:r>
            <a:r>
              <a:rPr kumimoji="0" sz="1399" b="1" i="0" u="none" strike="noStrike" kern="0" cap="none" spc="-13" normalizeH="0" baseline="0" noProof="0" dirty="0">
                <a:ln>
                  <a:noFill/>
                </a:ln>
                <a:solidFill>
                  <a:sysClr val="windowText" lastClr="000000"/>
                </a:solidFill>
                <a:effectLst/>
                <a:uLnTx/>
                <a:uFillTx/>
                <a:latin typeface="Arial"/>
                <a:ea typeface="+mn-ea"/>
                <a:cs typeface="Arial"/>
              </a:rPr>
              <a:t>Baseline</a:t>
            </a:r>
            <a:endParaRPr kumimoji="0" sz="13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5" name="object 75"/>
          <p:cNvSpPr txBox="1"/>
          <p:nvPr/>
        </p:nvSpPr>
        <p:spPr>
          <a:xfrm>
            <a:off x="2982809" y="5838874"/>
            <a:ext cx="727460" cy="233253"/>
          </a:xfrm>
          <a:prstGeom prst="rect">
            <a:avLst/>
          </a:prstGeom>
        </p:spPr>
        <p:txBody>
          <a:bodyPr vert="horz" wrap="square" lIns="0" tIns="17764" rIns="0" bIns="0" rtlCol="0">
            <a:spAutoFit/>
          </a:bodyPr>
          <a:lstStyle/>
          <a:p>
            <a:pPr marL="16918" marR="0" lvl="0" indent="0" algn="l" defTabSz="914400" rtl="0" eaLnBrk="1" fontAlgn="auto" latinLnBrk="0" hangingPunct="1">
              <a:lnSpc>
                <a:spcPct val="100000"/>
              </a:lnSpc>
              <a:spcBef>
                <a:spcPts val="140"/>
              </a:spcBef>
              <a:spcAft>
                <a:spcPts val="0"/>
              </a:spcAft>
              <a:buClrTx/>
              <a:buSzTx/>
              <a:buFontTx/>
              <a:buNone/>
              <a:tabLst/>
              <a:defRPr/>
            </a:pPr>
            <a:r>
              <a:rPr kumimoji="0" sz="1399" b="1" i="0" u="none" strike="noStrike" kern="0" cap="none" spc="-13" normalizeH="0" baseline="0" noProof="0" dirty="0">
                <a:ln>
                  <a:noFill/>
                </a:ln>
                <a:solidFill>
                  <a:srgbClr val="221F1F"/>
                </a:solidFill>
                <a:effectLst/>
                <a:uLnTx/>
                <a:uFillTx/>
                <a:latin typeface="Arial"/>
                <a:ea typeface="+mn-ea"/>
                <a:cs typeface="Arial"/>
              </a:rPr>
              <a:t>Patients</a:t>
            </a:r>
            <a:endParaRPr kumimoji="0" sz="13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6" name="object 76"/>
          <p:cNvSpPr txBox="1"/>
          <p:nvPr/>
        </p:nvSpPr>
        <p:spPr>
          <a:xfrm>
            <a:off x="9082478" y="5831565"/>
            <a:ext cx="728306" cy="233253"/>
          </a:xfrm>
          <a:prstGeom prst="rect">
            <a:avLst/>
          </a:prstGeom>
        </p:spPr>
        <p:txBody>
          <a:bodyPr vert="horz" wrap="square" lIns="0" tIns="17764" rIns="0" bIns="0" rtlCol="0">
            <a:spAutoFit/>
          </a:bodyPr>
          <a:lstStyle/>
          <a:p>
            <a:pPr marL="16918" marR="0" lvl="0" indent="0" algn="l" defTabSz="914400" rtl="0" eaLnBrk="1" fontAlgn="auto" latinLnBrk="0" hangingPunct="1">
              <a:lnSpc>
                <a:spcPct val="100000"/>
              </a:lnSpc>
              <a:spcBef>
                <a:spcPts val="140"/>
              </a:spcBef>
              <a:spcAft>
                <a:spcPts val="0"/>
              </a:spcAft>
              <a:buClrTx/>
              <a:buSzTx/>
              <a:buFontTx/>
              <a:buNone/>
              <a:tabLst/>
              <a:defRPr/>
            </a:pPr>
            <a:r>
              <a:rPr kumimoji="0" sz="1399" b="1" i="0" u="none" strike="noStrike" kern="0" cap="none" spc="-13" normalizeH="0" baseline="0" noProof="0" dirty="0">
                <a:ln>
                  <a:noFill/>
                </a:ln>
                <a:solidFill>
                  <a:srgbClr val="221F1F"/>
                </a:solidFill>
                <a:effectLst/>
                <a:uLnTx/>
                <a:uFillTx/>
                <a:latin typeface="Arial"/>
                <a:ea typeface="+mn-ea"/>
                <a:cs typeface="Arial"/>
              </a:rPr>
              <a:t>Patients</a:t>
            </a:r>
            <a:endParaRPr kumimoji="0" sz="1399"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7" name="object 77"/>
          <p:cNvSpPr txBox="1"/>
          <p:nvPr/>
        </p:nvSpPr>
        <p:spPr>
          <a:xfrm>
            <a:off x="2894669" y="2005263"/>
            <a:ext cx="2782957" cy="416808"/>
          </a:xfrm>
          <a:prstGeom prst="rect">
            <a:avLst/>
          </a:prstGeom>
        </p:spPr>
        <p:txBody>
          <a:bodyPr vert="horz" wrap="square" lIns="0" tIns="16918" rIns="0" bIns="0" rtlCol="0">
            <a:spAutoFit/>
          </a:bodyPr>
          <a:lstStyle/>
          <a:p>
            <a:pPr marL="16918" marR="6767" lvl="0" indent="0" algn="l" defTabSz="914400" rtl="0" eaLnBrk="1" fontAlgn="auto" latinLnBrk="0" hangingPunct="1">
              <a:lnSpc>
                <a:spcPct val="100000"/>
              </a:lnSpc>
              <a:spcBef>
                <a:spcPts val="133"/>
              </a:spcBef>
              <a:spcAft>
                <a:spcPts val="0"/>
              </a:spcAft>
              <a:buClrTx/>
              <a:buSzTx/>
              <a:buFontTx/>
              <a:buNone/>
              <a:tabLst/>
              <a:defRPr/>
            </a:pPr>
            <a:r>
              <a:rPr kumimoji="0" sz="866" b="0" i="0" u="none" strike="noStrike" kern="0" cap="none" spc="0" normalizeH="0" baseline="0" noProof="0" dirty="0">
                <a:ln>
                  <a:noFill/>
                </a:ln>
                <a:solidFill>
                  <a:srgbClr val="221F1F"/>
                </a:solidFill>
                <a:effectLst/>
                <a:uLnTx/>
                <a:uFillTx/>
                <a:latin typeface="Arial"/>
                <a:ea typeface="+mn-ea"/>
                <a:cs typeface="Arial"/>
              </a:rPr>
              <a:t>Both</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prior</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platinum</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therapy</a:t>
            </a:r>
            <a:r>
              <a:rPr kumimoji="0" sz="866" b="0" i="0" u="none" strike="noStrike" kern="0" cap="none" spc="-1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and</a:t>
            </a:r>
            <a:r>
              <a:rPr kumimoji="0" sz="866" b="0" i="0" u="none" strike="noStrike" kern="0" cap="none" spc="-13" normalizeH="0" baseline="0" noProof="0" dirty="0">
                <a:ln>
                  <a:noFill/>
                </a:ln>
                <a:solidFill>
                  <a:srgbClr val="221F1F"/>
                </a:solidFill>
                <a:effectLst/>
                <a:uLnTx/>
                <a:uFillTx/>
                <a:latin typeface="Arial"/>
                <a:ea typeface="+mn-ea"/>
                <a:cs typeface="Arial"/>
              </a:rPr>
              <a:t> PD-</a:t>
            </a:r>
            <a:r>
              <a:rPr kumimoji="0" sz="866" b="0" i="0" u="none" strike="noStrike" kern="0" cap="none" spc="0" normalizeH="0" baseline="0" noProof="0" dirty="0">
                <a:ln>
                  <a:noFill/>
                </a:ln>
                <a:solidFill>
                  <a:srgbClr val="221F1F"/>
                </a:solidFill>
                <a:effectLst/>
                <a:uLnTx/>
                <a:uFillTx/>
                <a:latin typeface="Arial"/>
                <a:ea typeface="+mn-ea"/>
                <a:cs typeface="Arial"/>
              </a:rPr>
              <a:t>(L)1</a:t>
            </a:r>
            <a:r>
              <a:rPr kumimoji="0" sz="866" b="0" i="0" u="none" strike="noStrike" kern="0" cap="none" spc="-2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therapy</a:t>
            </a:r>
            <a:r>
              <a:rPr kumimoji="0" sz="866" b="0" i="0" u="none" strike="noStrike" kern="0" cap="none" spc="-1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a:t>
            </a:r>
            <a:r>
              <a:rPr kumimoji="0" sz="866" b="0" i="0" u="none" strike="noStrike" kern="0" cap="none" spc="-4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t>
            </a:r>
            <a:r>
              <a:rPr kumimoji="0" sz="866" b="0" i="0" u="none" strike="noStrike" kern="0" cap="none" spc="-40" normalizeH="0" baseline="0" noProof="0" dirty="0">
                <a:ln>
                  <a:noFill/>
                </a:ln>
                <a:solidFill>
                  <a:srgbClr val="221F1F"/>
                </a:solidFill>
                <a:effectLst/>
                <a:uLnTx/>
                <a:uFillTx/>
                <a:latin typeface="Arial"/>
                <a:ea typeface="+mn-ea"/>
                <a:cs typeface="Arial"/>
              </a:rPr>
              <a:t> </a:t>
            </a:r>
            <a:r>
              <a:rPr kumimoji="0" sz="866" b="0" i="0" u="none" strike="noStrike" kern="0" cap="none" spc="-33" normalizeH="0" baseline="0" noProof="0" dirty="0">
                <a:ln>
                  <a:noFill/>
                </a:ln>
                <a:solidFill>
                  <a:srgbClr val="221F1F"/>
                </a:solidFill>
                <a:effectLst/>
                <a:uLnTx/>
                <a:uFillTx/>
                <a:latin typeface="Arial"/>
                <a:ea typeface="+mn-ea"/>
                <a:cs typeface="Arial"/>
              </a:rPr>
              <a:t>37)</a:t>
            </a:r>
            <a:r>
              <a:rPr kumimoji="0" sz="866" b="0" i="0" u="none" strike="noStrike" kern="0" cap="none" spc="666"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Prior</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platinum </a:t>
            </a:r>
            <a:r>
              <a:rPr kumimoji="0" sz="866" b="0" i="0" u="none" strike="noStrike" kern="0" cap="none" spc="-13" normalizeH="0" baseline="0" noProof="0" dirty="0">
                <a:ln>
                  <a:noFill/>
                </a:ln>
                <a:solidFill>
                  <a:srgbClr val="221F1F"/>
                </a:solidFill>
                <a:effectLst/>
                <a:uLnTx/>
                <a:uFillTx/>
                <a:latin typeface="Arial"/>
                <a:ea typeface="+mn-ea"/>
                <a:cs typeface="Arial"/>
              </a:rPr>
              <a:t>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but</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no </a:t>
            </a:r>
            <a:r>
              <a:rPr kumimoji="0" sz="866" b="0" i="0" u="none" strike="noStrike" kern="0" cap="none" spc="-13" normalizeH="0" baseline="0" noProof="0" dirty="0">
                <a:ln>
                  <a:noFill/>
                </a:ln>
                <a:solidFill>
                  <a:srgbClr val="221F1F"/>
                </a:solidFill>
                <a:effectLst/>
                <a:uLnTx/>
                <a:uFillTx/>
                <a:latin typeface="Arial"/>
                <a:ea typeface="+mn-ea"/>
                <a:cs typeface="Arial"/>
              </a:rPr>
              <a:t>PD-</a:t>
            </a:r>
            <a:r>
              <a:rPr kumimoji="0" sz="866" b="0" i="0" u="none" strike="noStrike" kern="0" cap="none" spc="0" normalizeH="0" baseline="0" noProof="0" dirty="0">
                <a:ln>
                  <a:noFill/>
                </a:ln>
                <a:solidFill>
                  <a:srgbClr val="221F1F"/>
                </a:solidFill>
                <a:effectLst/>
                <a:uLnTx/>
                <a:uFillTx/>
                <a:latin typeface="Arial"/>
                <a:ea typeface="+mn-ea"/>
                <a:cs typeface="Arial"/>
              </a:rPr>
              <a:t>(L)1</a:t>
            </a:r>
            <a:r>
              <a:rPr kumimoji="0" sz="866" b="0" i="0" u="none" strike="noStrike" kern="0" cap="none" spc="-13" normalizeH="0" baseline="0" noProof="0" dirty="0">
                <a:ln>
                  <a:noFill/>
                </a:ln>
                <a:solidFill>
                  <a:srgbClr val="221F1F"/>
                </a:solidFill>
                <a:effectLst/>
                <a:uLnTx/>
                <a:uFillTx/>
                <a:latin typeface="Arial"/>
                <a:ea typeface="+mn-ea"/>
                <a:cs typeface="Arial"/>
              </a:rPr>
              <a:t> 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t>
            </a:r>
            <a:r>
              <a:rPr kumimoji="0" sz="866" b="0" i="0" u="none" strike="noStrike" kern="0" cap="none" spc="-27" normalizeH="0" baseline="0" noProof="0" dirty="0">
                <a:ln>
                  <a:noFill/>
                </a:ln>
                <a:solidFill>
                  <a:srgbClr val="221F1F"/>
                </a:solidFill>
                <a:effectLst/>
                <a:uLnTx/>
                <a:uFillTx/>
                <a:latin typeface="Arial"/>
                <a:ea typeface="+mn-ea"/>
                <a:cs typeface="Arial"/>
              </a:rPr>
              <a:t> </a:t>
            </a:r>
            <a:r>
              <a:rPr kumimoji="0" sz="866" b="0" i="0" u="none" strike="noStrike" kern="0" cap="none" spc="-33" normalizeH="0" baseline="0" noProof="0" dirty="0">
                <a:ln>
                  <a:noFill/>
                </a:ln>
                <a:solidFill>
                  <a:srgbClr val="221F1F"/>
                </a:solidFill>
                <a:effectLst/>
                <a:uLnTx/>
                <a:uFillTx/>
                <a:latin typeface="Arial"/>
                <a:ea typeface="+mn-ea"/>
                <a:cs typeface="Arial"/>
              </a:rPr>
              <a:t>15)</a:t>
            </a:r>
            <a:r>
              <a:rPr kumimoji="0" sz="866" b="0" i="0" u="none" strike="noStrike" kern="0" cap="none" spc="666"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Patient</a:t>
            </a:r>
            <a:r>
              <a:rPr kumimoji="0" sz="866" b="0" i="0" u="none" strike="noStrike" kern="0" cap="none" spc="-4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with</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best</a:t>
            </a:r>
            <a:r>
              <a:rPr kumimoji="0" sz="866" b="0" i="0" u="none" strike="noStrike" kern="0" cap="none" spc="-47" normalizeH="0" baseline="0" noProof="0" dirty="0">
                <a:ln>
                  <a:noFill/>
                </a:ln>
                <a:solidFill>
                  <a:srgbClr val="221F1F"/>
                </a:solidFill>
                <a:effectLst/>
                <a:uLnTx/>
                <a:uFillTx/>
                <a:latin typeface="Arial"/>
                <a:ea typeface="+mn-ea"/>
                <a:cs typeface="Arial"/>
              </a:rPr>
              <a:t> </a:t>
            </a:r>
            <a:r>
              <a:rPr kumimoji="0" sz="866" b="0" i="0" u="none" strike="noStrike" kern="0" cap="none" spc="-13" normalizeH="0" baseline="0" noProof="0" dirty="0">
                <a:ln>
                  <a:noFill/>
                </a:ln>
                <a:solidFill>
                  <a:srgbClr val="221F1F"/>
                </a:solidFill>
                <a:effectLst/>
                <a:uLnTx/>
                <a:uFillTx/>
                <a:latin typeface="Arial"/>
                <a:ea typeface="+mn-ea"/>
                <a:cs typeface="Arial"/>
              </a:rPr>
              <a:t>percent </a:t>
            </a:r>
            <a:r>
              <a:rPr kumimoji="0" sz="866" b="0" i="0" u="none" strike="noStrike" kern="0" cap="none" spc="0" normalizeH="0" baseline="0" noProof="0" dirty="0">
                <a:ln>
                  <a:noFill/>
                </a:ln>
                <a:solidFill>
                  <a:srgbClr val="221F1F"/>
                </a:solidFill>
                <a:effectLst/>
                <a:uLnTx/>
                <a:uFillTx/>
                <a:latin typeface="Arial"/>
                <a:ea typeface="+mn-ea"/>
                <a:cs typeface="Arial"/>
              </a:rPr>
              <a:t>change</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of</a:t>
            </a:r>
            <a:r>
              <a:rPr kumimoji="0" sz="866" b="0" i="0" u="none" strike="noStrike" kern="0" cap="none" spc="-47" normalizeH="0" baseline="0" noProof="0" dirty="0">
                <a:ln>
                  <a:noFill/>
                </a:ln>
                <a:solidFill>
                  <a:srgbClr val="221F1F"/>
                </a:solidFill>
                <a:effectLst/>
                <a:uLnTx/>
                <a:uFillTx/>
                <a:latin typeface="Arial"/>
                <a:ea typeface="+mn-ea"/>
                <a:cs typeface="Arial"/>
              </a:rPr>
              <a:t> </a:t>
            </a:r>
            <a:r>
              <a:rPr kumimoji="0" sz="866" b="0" i="0" u="none" strike="noStrike" kern="0" cap="none" spc="-27" normalizeH="0" baseline="0" noProof="0" dirty="0">
                <a:ln>
                  <a:noFill/>
                </a:ln>
                <a:solidFill>
                  <a:srgbClr val="221F1F"/>
                </a:solidFill>
                <a:effectLst/>
                <a:uLnTx/>
                <a:uFillTx/>
                <a:latin typeface="Arial"/>
                <a:ea typeface="+mn-ea"/>
                <a:cs typeface="Arial"/>
              </a:rPr>
              <a:t>zero</a:t>
            </a:r>
            <a:endParaRPr kumimoji="0" sz="866"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8" name="object 78"/>
          <p:cNvSpPr txBox="1"/>
          <p:nvPr/>
        </p:nvSpPr>
        <p:spPr>
          <a:xfrm>
            <a:off x="8663762" y="1977586"/>
            <a:ext cx="2782957" cy="415954"/>
          </a:xfrm>
          <a:prstGeom prst="rect">
            <a:avLst/>
          </a:prstGeom>
        </p:spPr>
        <p:txBody>
          <a:bodyPr vert="horz" wrap="square" lIns="0" tIns="16072" rIns="0" bIns="0" rtlCol="0">
            <a:spAutoFit/>
          </a:bodyPr>
          <a:lstStyle/>
          <a:p>
            <a:pPr marL="16918" marR="6767" lvl="0" indent="0" algn="l" defTabSz="914400" rtl="0" eaLnBrk="1" fontAlgn="auto" latinLnBrk="0" hangingPunct="1">
              <a:lnSpc>
                <a:spcPct val="100000"/>
              </a:lnSpc>
              <a:spcBef>
                <a:spcPts val="127"/>
              </a:spcBef>
              <a:spcAft>
                <a:spcPts val="0"/>
              </a:spcAft>
              <a:buClrTx/>
              <a:buSzTx/>
              <a:buFontTx/>
              <a:buNone/>
              <a:tabLst/>
              <a:defRPr/>
            </a:pPr>
            <a:r>
              <a:rPr kumimoji="0" sz="866" b="0" i="0" u="none" strike="noStrike" kern="0" cap="none" spc="0" normalizeH="0" baseline="0" noProof="0" dirty="0">
                <a:ln>
                  <a:noFill/>
                </a:ln>
                <a:solidFill>
                  <a:srgbClr val="221F1F"/>
                </a:solidFill>
                <a:effectLst/>
                <a:uLnTx/>
                <a:uFillTx/>
                <a:latin typeface="Arial"/>
                <a:ea typeface="+mn-ea"/>
                <a:cs typeface="Arial"/>
              </a:rPr>
              <a:t>Both</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prior</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platinum </a:t>
            </a:r>
            <a:r>
              <a:rPr kumimoji="0" sz="866" b="0" i="0" u="none" strike="noStrike" kern="0" cap="none" spc="-13" normalizeH="0" baseline="0" noProof="0" dirty="0">
                <a:ln>
                  <a:noFill/>
                </a:ln>
                <a:solidFill>
                  <a:srgbClr val="221F1F"/>
                </a:solidFill>
                <a:effectLst/>
                <a:uLnTx/>
                <a:uFillTx/>
                <a:latin typeface="Arial"/>
                <a:ea typeface="+mn-ea"/>
                <a:cs typeface="Arial"/>
              </a:rPr>
              <a:t>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and </a:t>
            </a:r>
            <a:r>
              <a:rPr kumimoji="0" sz="866" b="0" i="0" u="none" strike="noStrike" kern="0" cap="none" spc="-13" normalizeH="0" baseline="0" noProof="0" dirty="0">
                <a:ln>
                  <a:noFill/>
                </a:ln>
                <a:solidFill>
                  <a:srgbClr val="221F1F"/>
                </a:solidFill>
                <a:effectLst/>
                <a:uLnTx/>
                <a:uFillTx/>
                <a:latin typeface="Arial"/>
                <a:ea typeface="+mn-ea"/>
                <a:cs typeface="Arial"/>
              </a:rPr>
              <a:t>PD-</a:t>
            </a:r>
            <a:r>
              <a:rPr kumimoji="0" sz="866" b="0" i="0" u="none" strike="noStrike" kern="0" cap="none" spc="0" normalizeH="0" baseline="0" noProof="0" dirty="0">
                <a:ln>
                  <a:noFill/>
                </a:ln>
                <a:solidFill>
                  <a:srgbClr val="221F1F"/>
                </a:solidFill>
                <a:effectLst/>
                <a:uLnTx/>
                <a:uFillTx/>
                <a:latin typeface="Arial"/>
                <a:ea typeface="+mn-ea"/>
                <a:cs typeface="Arial"/>
              </a:rPr>
              <a:t>(L)1</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13" normalizeH="0" baseline="0" noProof="0" dirty="0">
                <a:ln>
                  <a:noFill/>
                </a:ln>
                <a:solidFill>
                  <a:srgbClr val="221F1F"/>
                </a:solidFill>
                <a:effectLst/>
                <a:uLnTx/>
                <a:uFillTx/>
                <a:latin typeface="Arial"/>
                <a:ea typeface="+mn-ea"/>
                <a:cs typeface="Arial"/>
              </a:rPr>
              <a:t>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a:t>
            </a:r>
            <a:r>
              <a:rPr kumimoji="0" sz="866" b="0" i="0" u="none" strike="noStrike" kern="0" cap="none" spc="-2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t>
            </a:r>
            <a:r>
              <a:rPr kumimoji="0" sz="866" b="0" i="0" u="none" strike="noStrike" kern="0" cap="none" spc="-27" normalizeH="0" baseline="0" noProof="0" dirty="0">
                <a:ln>
                  <a:noFill/>
                </a:ln>
                <a:solidFill>
                  <a:srgbClr val="221F1F"/>
                </a:solidFill>
                <a:effectLst/>
                <a:uLnTx/>
                <a:uFillTx/>
                <a:latin typeface="Arial"/>
                <a:ea typeface="+mn-ea"/>
                <a:cs typeface="Arial"/>
              </a:rPr>
              <a:t> </a:t>
            </a:r>
            <a:r>
              <a:rPr kumimoji="0" sz="866" b="0" i="0" u="none" strike="noStrike" kern="0" cap="none" spc="-33" normalizeH="0" baseline="0" noProof="0" dirty="0">
                <a:ln>
                  <a:noFill/>
                </a:ln>
                <a:solidFill>
                  <a:srgbClr val="221F1F"/>
                </a:solidFill>
                <a:effectLst/>
                <a:uLnTx/>
                <a:uFillTx/>
                <a:latin typeface="Arial"/>
                <a:ea typeface="+mn-ea"/>
                <a:cs typeface="Arial"/>
              </a:rPr>
              <a:t>22)</a:t>
            </a:r>
            <a:r>
              <a:rPr kumimoji="0" sz="866" b="0" i="0" u="none" strike="noStrike" kern="0" cap="none" spc="666"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Prior</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platinum </a:t>
            </a:r>
            <a:r>
              <a:rPr kumimoji="0" sz="866" b="0" i="0" u="none" strike="noStrike" kern="0" cap="none" spc="-13" normalizeH="0" baseline="0" noProof="0" dirty="0">
                <a:ln>
                  <a:noFill/>
                </a:ln>
                <a:solidFill>
                  <a:srgbClr val="221F1F"/>
                </a:solidFill>
                <a:effectLst/>
                <a:uLnTx/>
                <a:uFillTx/>
                <a:latin typeface="Arial"/>
                <a:ea typeface="+mn-ea"/>
                <a:cs typeface="Arial"/>
              </a:rPr>
              <a:t>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but</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no </a:t>
            </a:r>
            <a:r>
              <a:rPr kumimoji="0" sz="866" b="0" i="0" u="none" strike="noStrike" kern="0" cap="none" spc="-13" normalizeH="0" baseline="0" noProof="0" dirty="0">
                <a:ln>
                  <a:noFill/>
                </a:ln>
                <a:solidFill>
                  <a:srgbClr val="221F1F"/>
                </a:solidFill>
                <a:effectLst/>
                <a:uLnTx/>
                <a:uFillTx/>
                <a:latin typeface="Arial"/>
                <a:ea typeface="+mn-ea"/>
                <a:cs typeface="Arial"/>
              </a:rPr>
              <a:t>PD-</a:t>
            </a:r>
            <a:r>
              <a:rPr kumimoji="0" sz="866" b="0" i="0" u="none" strike="noStrike" kern="0" cap="none" spc="0" normalizeH="0" baseline="0" noProof="0" dirty="0">
                <a:ln>
                  <a:noFill/>
                </a:ln>
                <a:solidFill>
                  <a:srgbClr val="221F1F"/>
                </a:solidFill>
                <a:effectLst/>
                <a:uLnTx/>
                <a:uFillTx/>
                <a:latin typeface="Arial"/>
                <a:ea typeface="+mn-ea"/>
                <a:cs typeface="Arial"/>
              </a:rPr>
              <a:t>(L)1</a:t>
            </a:r>
            <a:r>
              <a:rPr kumimoji="0" sz="866" b="0" i="0" u="none" strike="noStrike" kern="0" cap="none" spc="-13" normalizeH="0" baseline="0" noProof="0" dirty="0">
                <a:ln>
                  <a:noFill/>
                </a:ln>
                <a:solidFill>
                  <a:srgbClr val="221F1F"/>
                </a:solidFill>
                <a:effectLst/>
                <a:uLnTx/>
                <a:uFillTx/>
                <a:latin typeface="Arial"/>
                <a:ea typeface="+mn-ea"/>
                <a:cs typeface="Arial"/>
              </a:rPr>
              <a:t> therapy</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(n</a:t>
            </a:r>
            <a:r>
              <a:rPr kumimoji="0" sz="866" b="0" i="0" u="none" strike="noStrike" kern="0" cap="none" spc="-2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a:t>
            </a:r>
            <a:r>
              <a:rPr kumimoji="0" sz="866" b="0" i="0" u="none" strike="noStrike" kern="0" cap="none" spc="-27" normalizeH="0" baseline="0" noProof="0" dirty="0">
                <a:ln>
                  <a:noFill/>
                </a:ln>
                <a:solidFill>
                  <a:srgbClr val="221F1F"/>
                </a:solidFill>
                <a:effectLst/>
                <a:uLnTx/>
                <a:uFillTx/>
                <a:latin typeface="Arial"/>
                <a:ea typeface="+mn-ea"/>
                <a:cs typeface="Arial"/>
              </a:rPr>
              <a:t> </a:t>
            </a:r>
            <a:r>
              <a:rPr kumimoji="0" sz="866" b="0" i="0" u="none" strike="noStrike" kern="0" cap="none" spc="-33" normalizeH="0" baseline="0" noProof="0" dirty="0">
                <a:ln>
                  <a:noFill/>
                </a:ln>
                <a:solidFill>
                  <a:srgbClr val="221F1F"/>
                </a:solidFill>
                <a:effectLst/>
                <a:uLnTx/>
                <a:uFillTx/>
                <a:latin typeface="Arial"/>
                <a:ea typeface="+mn-ea"/>
                <a:cs typeface="Arial"/>
              </a:rPr>
              <a:t>6)</a:t>
            </a:r>
            <a:r>
              <a:rPr kumimoji="0" sz="866" b="0" i="0" u="none" strike="noStrike" kern="0" cap="none" spc="666"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Patient</a:t>
            </a:r>
            <a:r>
              <a:rPr kumimoji="0" sz="866" b="0" i="0" u="none" strike="noStrike" kern="0" cap="none" spc="-40"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with</a:t>
            </a:r>
            <a:r>
              <a:rPr kumimoji="0" sz="866" b="0" i="0" u="none" strike="noStrike" kern="0" cap="none" spc="-33"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best</a:t>
            </a:r>
            <a:r>
              <a:rPr kumimoji="0" sz="866" b="0" i="0" u="none" strike="noStrike" kern="0" cap="none" spc="-47" normalizeH="0" baseline="0" noProof="0" dirty="0">
                <a:ln>
                  <a:noFill/>
                </a:ln>
                <a:solidFill>
                  <a:srgbClr val="221F1F"/>
                </a:solidFill>
                <a:effectLst/>
                <a:uLnTx/>
                <a:uFillTx/>
                <a:latin typeface="Arial"/>
                <a:ea typeface="+mn-ea"/>
                <a:cs typeface="Arial"/>
              </a:rPr>
              <a:t> </a:t>
            </a:r>
            <a:r>
              <a:rPr kumimoji="0" sz="866" b="0" i="0" u="none" strike="noStrike" kern="0" cap="none" spc="-13" normalizeH="0" baseline="0" noProof="0" dirty="0">
                <a:ln>
                  <a:noFill/>
                </a:ln>
                <a:solidFill>
                  <a:srgbClr val="221F1F"/>
                </a:solidFill>
                <a:effectLst/>
                <a:uLnTx/>
                <a:uFillTx/>
                <a:latin typeface="Arial"/>
                <a:ea typeface="+mn-ea"/>
                <a:cs typeface="Arial"/>
              </a:rPr>
              <a:t>percent </a:t>
            </a:r>
            <a:r>
              <a:rPr kumimoji="0" sz="866" b="0" i="0" u="none" strike="noStrike" kern="0" cap="none" spc="0" normalizeH="0" baseline="0" noProof="0" dirty="0">
                <a:ln>
                  <a:noFill/>
                </a:ln>
                <a:solidFill>
                  <a:srgbClr val="221F1F"/>
                </a:solidFill>
                <a:effectLst/>
                <a:uLnTx/>
                <a:uFillTx/>
                <a:latin typeface="Arial"/>
                <a:ea typeface="+mn-ea"/>
                <a:cs typeface="Arial"/>
              </a:rPr>
              <a:t>change</a:t>
            </a:r>
            <a:r>
              <a:rPr kumimoji="0" sz="866" b="0" i="0" u="none" strike="noStrike" kern="0" cap="none" spc="7" normalizeH="0" baseline="0" noProof="0" dirty="0">
                <a:ln>
                  <a:noFill/>
                </a:ln>
                <a:solidFill>
                  <a:srgbClr val="221F1F"/>
                </a:solidFill>
                <a:effectLst/>
                <a:uLnTx/>
                <a:uFillTx/>
                <a:latin typeface="Arial"/>
                <a:ea typeface="+mn-ea"/>
                <a:cs typeface="Arial"/>
              </a:rPr>
              <a:t> </a:t>
            </a:r>
            <a:r>
              <a:rPr kumimoji="0" sz="866" b="0" i="0" u="none" strike="noStrike" kern="0" cap="none" spc="0" normalizeH="0" baseline="0" noProof="0" dirty="0">
                <a:ln>
                  <a:noFill/>
                </a:ln>
                <a:solidFill>
                  <a:srgbClr val="221F1F"/>
                </a:solidFill>
                <a:effectLst/>
                <a:uLnTx/>
                <a:uFillTx/>
                <a:latin typeface="Arial"/>
                <a:ea typeface="+mn-ea"/>
                <a:cs typeface="Arial"/>
              </a:rPr>
              <a:t>of</a:t>
            </a:r>
            <a:r>
              <a:rPr kumimoji="0" sz="866" b="0" i="0" u="none" strike="noStrike" kern="0" cap="none" spc="-47" normalizeH="0" baseline="0" noProof="0" dirty="0">
                <a:ln>
                  <a:noFill/>
                </a:ln>
                <a:solidFill>
                  <a:srgbClr val="221F1F"/>
                </a:solidFill>
                <a:effectLst/>
                <a:uLnTx/>
                <a:uFillTx/>
                <a:latin typeface="Arial"/>
                <a:ea typeface="+mn-ea"/>
                <a:cs typeface="Arial"/>
              </a:rPr>
              <a:t> </a:t>
            </a:r>
            <a:r>
              <a:rPr kumimoji="0" sz="866" b="0" i="0" u="none" strike="noStrike" kern="0" cap="none" spc="-27" normalizeH="0" baseline="0" noProof="0" dirty="0">
                <a:ln>
                  <a:noFill/>
                </a:ln>
                <a:solidFill>
                  <a:srgbClr val="221F1F"/>
                </a:solidFill>
                <a:effectLst/>
                <a:uLnTx/>
                <a:uFillTx/>
                <a:latin typeface="Arial"/>
                <a:ea typeface="+mn-ea"/>
                <a:cs typeface="Arial"/>
              </a:rPr>
              <a:t>zero</a:t>
            </a:r>
            <a:endParaRPr kumimoji="0" sz="866" b="0" i="0" u="none" strike="noStrike" kern="0" cap="none" spc="0" normalizeH="0" baseline="0" noProof="0">
              <a:ln>
                <a:noFill/>
              </a:ln>
              <a:solidFill>
                <a:sysClr val="windowText" lastClr="000000"/>
              </a:solidFill>
              <a:effectLst/>
              <a:uLnTx/>
              <a:uFillTx/>
              <a:latin typeface="Arial"/>
              <a:ea typeface="+mn-ea"/>
              <a:cs typeface="Arial"/>
            </a:endParaRPr>
          </a:p>
        </p:txBody>
      </p:sp>
      <p:sp>
        <p:nvSpPr>
          <p:cNvPr id="79" name="object 79"/>
          <p:cNvSpPr/>
          <p:nvPr/>
        </p:nvSpPr>
        <p:spPr>
          <a:xfrm>
            <a:off x="2823445" y="2301052"/>
            <a:ext cx="0" cy="85434"/>
          </a:xfrm>
          <a:custGeom>
            <a:avLst/>
            <a:gdLst/>
            <a:ahLst/>
            <a:cxnLst/>
            <a:rect l="l" t="t" r="r" b="b"/>
            <a:pathLst>
              <a:path h="64134">
                <a:moveTo>
                  <a:pt x="0" y="0"/>
                </a:moveTo>
                <a:lnTo>
                  <a:pt x="0" y="64008"/>
                </a:lnTo>
              </a:path>
            </a:pathLst>
          </a:custGeom>
          <a:ln w="12700">
            <a:solidFill>
              <a:srgbClr val="81BD4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nvGrpSpPr>
          <p:cNvPr id="80" name="object 80"/>
          <p:cNvGrpSpPr/>
          <p:nvPr/>
        </p:nvGrpSpPr>
        <p:grpSpPr>
          <a:xfrm>
            <a:off x="2774385" y="2043226"/>
            <a:ext cx="108273" cy="347658"/>
            <a:chOff x="2078482" y="1362455"/>
            <a:chExt cx="81280" cy="260985"/>
          </a:xfrm>
        </p:grpSpPr>
        <p:sp>
          <p:nvSpPr>
            <p:cNvPr id="81" name="object 81"/>
            <p:cNvSpPr/>
            <p:nvPr/>
          </p:nvSpPr>
          <p:spPr>
            <a:xfrm>
              <a:off x="2084832" y="1560575"/>
              <a:ext cx="64135" cy="56515"/>
            </a:xfrm>
            <a:custGeom>
              <a:avLst/>
              <a:gdLst/>
              <a:ahLst/>
              <a:cxnLst/>
              <a:rect l="l" t="t" r="r" b="b"/>
              <a:pathLst>
                <a:path w="64135" h="56515">
                  <a:moveTo>
                    <a:pt x="0" y="1524"/>
                  </a:moveTo>
                  <a:lnTo>
                    <a:pt x="25907" y="25908"/>
                  </a:lnTo>
                </a:path>
                <a:path w="64135" h="56515">
                  <a:moveTo>
                    <a:pt x="0" y="56387"/>
                  </a:moveTo>
                  <a:lnTo>
                    <a:pt x="25907" y="32003"/>
                  </a:lnTo>
                </a:path>
                <a:path w="64135" h="56515">
                  <a:moveTo>
                    <a:pt x="64007" y="0"/>
                  </a:moveTo>
                  <a:lnTo>
                    <a:pt x="38100" y="24384"/>
                  </a:lnTo>
                </a:path>
                <a:path w="64135" h="56515">
                  <a:moveTo>
                    <a:pt x="64007" y="56387"/>
                  </a:moveTo>
                  <a:lnTo>
                    <a:pt x="38100" y="32003"/>
                  </a:lnTo>
                </a:path>
              </a:pathLst>
            </a:custGeom>
            <a:ln w="12700">
              <a:solidFill>
                <a:srgbClr val="81BD4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2" name="object 82"/>
            <p:cNvSpPr/>
            <p:nvPr/>
          </p:nvSpPr>
          <p:spPr>
            <a:xfrm>
              <a:off x="2087880" y="1461515"/>
              <a:ext cx="71755" cy="73660"/>
            </a:xfrm>
            <a:custGeom>
              <a:avLst/>
              <a:gdLst/>
              <a:ahLst/>
              <a:cxnLst/>
              <a:rect l="l" t="t" r="r" b="b"/>
              <a:pathLst>
                <a:path w="71755" h="73659">
                  <a:moveTo>
                    <a:pt x="71627" y="0"/>
                  </a:moveTo>
                  <a:lnTo>
                    <a:pt x="0" y="0"/>
                  </a:lnTo>
                  <a:lnTo>
                    <a:pt x="0" y="73151"/>
                  </a:lnTo>
                  <a:lnTo>
                    <a:pt x="71627" y="73151"/>
                  </a:lnTo>
                  <a:lnTo>
                    <a:pt x="71627"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3" name="object 83"/>
            <p:cNvSpPr/>
            <p:nvPr/>
          </p:nvSpPr>
          <p:spPr>
            <a:xfrm>
              <a:off x="2087880" y="1362455"/>
              <a:ext cx="71755" cy="71755"/>
            </a:xfrm>
            <a:custGeom>
              <a:avLst/>
              <a:gdLst/>
              <a:ahLst/>
              <a:cxnLst/>
              <a:rect l="l" t="t" r="r" b="b"/>
              <a:pathLst>
                <a:path w="71755" h="71755">
                  <a:moveTo>
                    <a:pt x="71627" y="0"/>
                  </a:moveTo>
                  <a:lnTo>
                    <a:pt x="0" y="0"/>
                  </a:lnTo>
                  <a:lnTo>
                    <a:pt x="0" y="71627"/>
                  </a:lnTo>
                  <a:lnTo>
                    <a:pt x="71627" y="71627"/>
                  </a:lnTo>
                  <a:lnTo>
                    <a:pt x="71627" y="0"/>
                  </a:lnTo>
                  <a:close/>
                </a:path>
              </a:pathLst>
            </a:custGeom>
            <a:solidFill>
              <a:srgbClr val="27377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pSp>
        <p:nvGrpSpPr>
          <p:cNvPr id="84" name="object 84"/>
          <p:cNvGrpSpPr/>
          <p:nvPr/>
        </p:nvGrpSpPr>
        <p:grpSpPr>
          <a:xfrm>
            <a:off x="8521655" y="2014805"/>
            <a:ext cx="109965" cy="347658"/>
            <a:chOff x="6392926" y="1341119"/>
            <a:chExt cx="82550" cy="260985"/>
          </a:xfrm>
        </p:grpSpPr>
        <p:sp>
          <p:nvSpPr>
            <p:cNvPr id="85" name="object 85"/>
            <p:cNvSpPr/>
            <p:nvPr/>
          </p:nvSpPr>
          <p:spPr>
            <a:xfrm>
              <a:off x="6399276" y="1534667"/>
              <a:ext cx="64135" cy="64135"/>
            </a:xfrm>
            <a:custGeom>
              <a:avLst/>
              <a:gdLst/>
              <a:ahLst/>
              <a:cxnLst/>
              <a:rect l="l" t="t" r="r" b="b"/>
              <a:pathLst>
                <a:path w="64135" h="64134">
                  <a:moveTo>
                    <a:pt x="0" y="6096"/>
                  </a:moveTo>
                  <a:lnTo>
                    <a:pt x="27432" y="30480"/>
                  </a:lnTo>
                </a:path>
                <a:path w="64135" h="64134">
                  <a:moveTo>
                    <a:pt x="0" y="60960"/>
                  </a:moveTo>
                  <a:lnTo>
                    <a:pt x="27432" y="36576"/>
                  </a:lnTo>
                </a:path>
                <a:path w="64135" h="64134">
                  <a:moveTo>
                    <a:pt x="64008" y="4572"/>
                  </a:moveTo>
                  <a:lnTo>
                    <a:pt x="38100" y="28956"/>
                  </a:lnTo>
                </a:path>
                <a:path w="64135" h="64134">
                  <a:moveTo>
                    <a:pt x="64008" y="60960"/>
                  </a:moveTo>
                  <a:lnTo>
                    <a:pt x="38100" y="36576"/>
                  </a:lnTo>
                </a:path>
                <a:path w="64135" h="64134">
                  <a:moveTo>
                    <a:pt x="32003" y="0"/>
                  </a:moveTo>
                  <a:lnTo>
                    <a:pt x="32003" y="64008"/>
                  </a:lnTo>
                </a:path>
              </a:pathLst>
            </a:custGeom>
            <a:ln w="12700">
              <a:solidFill>
                <a:srgbClr val="81BD4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6" name="object 86"/>
            <p:cNvSpPr/>
            <p:nvPr/>
          </p:nvSpPr>
          <p:spPr>
            <a:xfrm>
              <a:off x="6402324" y="1440179"/>
              <a:ext cx="73660" cy="71755"/>
            </a:xfrm>
            <a:custGeom>
              <a:avLst/>
              <a:gdLst/>
              <a:ahLst/>
              <a:cxnLst/>
              <a:rect l="l" t="t" r="r" b="b"/>
              <a:pathLst>
                <a:path w="73660" h="71755">
                  <a:moveTo>
                    <a:pt x="73151" y="0"/>
                  </a:moveTo>
                  <a:lnTo>
                    <a:pt x="0" y="0"/>
                  </a:lnTo>
                  <a:lnTo>
                    <a:pt x="0" y="71627"/>
                  </a:lnTo>
                  <a:lnTo>
                    <a:pt x="73151" y="71627"/>
                  </a:lnTo>
                  <a:lnTo>
                    <a:pt x="73151" y="0"/>
                  </a:lnTo>
                  <a:close/>
                </a:path>
              </a:pathLst>
            </a:custGeom>
            <a:solidFill>
              <a:srgbClr val="DF8AC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87" name="object 87"/>
            <p:cNvSpPr/>
            <p:nvPr/>
          </p:nvSpPr>
          <p:spPr>
            <a:xfrm>
              <a:off x="6402324" y="1341119"/>
              <a:ext cx="73660" cy="71755"/>
            </a:xfrm>
            <a:custGeom>
              <a:avLst/>
              <a:gdLst/>
              <a:ahLst/>
              <a:cxnLst/>
              <a:rect l="l" t="t" r="r" b="b"/>
              <a:pathLst>
                <a:path w="73660" h="71755">
                  <a:moveTo>
                    <a:pt x="73151" y="0"/>
                  </a:moveTo>
                  <a:lnTo>
                    <a:pt x="0" y="0"/>
                  </a:lnTo>
                  <a:lnTo>
                    <a:pt x="0" y="71627"/>
                  </a:lnTo>
                  <a:lnTo>
                    <a:pt x="73151" y="71627"/>
                  </a:lnTo>
                  <a:lnTo>
                    <a:pt x="73151" y="0"/>
                  </a:lnTo>
                  <a:close/>
                </a:path>
              </a:pathLst>
            </a:custGeom>
            <a:solidFill>
              <a:srgbClr val="27377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398"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graphicFrame>
        <p:nvGraphicFramePr>
          <p:cNvPr id="88" name="object 88"/>
          <p:cNvGraphicFramePr>
            <a:graphicFrameLocks noGrp="1"/>
          </p:cNvGraphicFramePr>
          <p:nvPr/>
        </p:nvGraphicFramePr>
        <p:xfrm>
          <a:off x="3034750" y="2494758"/>
          <a:ext cx="2520731" cy="965999"/>
        </p:xfrm>
        <a:graphic>
          <a:graphicData uri="http://schemas.openxmlformats.org/drawingml/2006/table">
            <a:tbl>
              <a:tblPr firstRow="1" bandRow="1">
                <a:tableStyleId>{2D5ABB26-0587-4C30-8999-92F81FD0307C}</a:tableStyleId>
              </a:tblPr>
              <a:tblGrid>
                <a:gridCol w="1546275">
                  <a:extLst>
                    <a:ext uri="{9D8B030D-6E8A-4147-A177-3AD203B41FA5}">
                      <a16:colId xmlns:a16="http://schemas.microsoft.com/office/drawing/2014/main" val="20000"/>
                    </a:ext>
                  </a:extLst>
                </a:gridCol>
                <a:gridCol w="974456">
                  <a:extLst>
                    <a:ext uri="{9D8B030D-6E8A-4147-A177-3AD203B41FA5}">
                      <a16:colId xmlns:a16="http://schemas.microsoft.com/office/drawing/2014/main" val="20001"/>
                    </a:ext>
                  </a:extLst>
                </a:gridCol>
              </a:tblGrid>
              <a:tr h="263916">
                <a:tc>
                  <a:txBody>
                    <a:bodyPr/>
                    <a:lstStyle/>
                    <a:p>
                      <a:pPr>
                        <a:lnSpc>
                          <a:spcPct val="100000"/>
                        </a:lnSpc>
                        <a:spcBef>
                          <a:spcPts val="20"/>
                        </a:spcBef>
                      </a:pPr>
                      <a:endParaRPr sz="900">
                        <a:latin typeface="Times New Roman"/>
                        <a:cs typeface="Times New Roman"/>
                      </a:endParaRPr>
                    </a:p>
                    <a:p>
                      <a:pPr marL="68580">
                        <a:lnSpc>
                          <a:spcPts val="690"/>
                        </a:lnSpc>
                      </a:pPr>
                      <a:r>
                        <a:rPr sz="900" b="1" dirty="0">
                          <a:latin typeface="Arial"/>
                          <a:cs typeface="Arial"/>
                        </a:rPr>
                        <a:t>Best</a:t>
                      </a:r>
                      <a:r>
                        <a:rPr sz="900" b="1" spc="-10" dirty="0">
                          <a:latin typeface="Arial"/>
                          <a:cs typeface="Arial"/>
                        </a:rPr>
                        <a:t> (minimum)</a:t>
                      </a:r>
                      <a:r>
                        <a:rPr sz="900" b="1" spc="20" dirty="0">
                          <a:latin typeface="Arial"/>
                          <a:cs typeface="Arial"/>
                        </a:rPr>
                        <a:t> </a:t>
                      </a:r>
                      <a:r>
                        <a:rPr sz="900" b="1" spc="-10" dirty="0">
                          <a:latin typeface="Arial"/>
                          <a:cs typeface="Arial"/>
                        </a:rPr>
                        <a:t>change</a:t>
                      </a:r>
                      <a:endParaRPr sz="900">
                        <a:latin typeface="Arial"/>
                        <a:cs typeface="Arial"/>
                      </a:endParaRPr>
                    </a:p>
                  </a:txBody>
                  <a:tcPr marL="0" marR="0" marT="3384" marB="0" anchor="ctr">
                    <a:lnB w="9525">
                      <a:solidFill>
                        <a:srgbClr val="1E315F"/>
                      </a:solidFill>
                      <a:prstDash val="solid"/>
                    </a:lnB>
                  </a:tcPr>
                </a:tc>
                <a:tc>
                  <a:txBody>
                    <a:bodyPr/>
                    <a:lstStyle/>
                    <a:p>
                      <a:pPr marL="1905" algn="ctr">
                        <a:lnSpc>
                          <a:spcPts val="770"/>
                        </a:lnSpc>
                      </a:pPr>
                      <a:r>
                        <a:rPr sz="900" b="1" spc="-20" dirty="0">
                          <a:solidFill>
                            <a:srgbClr val="FFFFFF"/>
                          </a:solidFill>
                          <a:latin typeface="Arial"/>
                          <a:cs typeface="Arial"/>
                        </a:rPr>
                        <a:t>T-</a:t>
                      </a:r>
                      <a:r>
                        <a:rPr sz="900" b="1" spc="-25" dirty="0">
                          <a:solidFill>
                            <a:srgbClr val="FFFFFF"/>
                          </a:solidFill>
                          <a:latin typeface="Arial"/>
                          <a:cs typeface="Arial"/>
                        </a:rPr>
                        <a:t>DXd</a:t>
                      </a:r>
                      <a:endParaRPr lang="en-US" sz="900" b="0" spc="-25" dirty="0">
                        <a:solidFill>
                          <a:schemeClr val="tx1"/>
                        </a:solidFill>
                        <a:latin typeface="Arial"/>
                        <a:cs typeface="Arial"/>
                      </a:endParaRPr>
                    </a:p>
                    <a:p>
                      <a:pPr marL="1905" algn="ctr">
                        <a:lnSpc>
                          <a:spcPts val="770"/>
                        </a:lnSpc>
                      </a:pPr>
                      <a:r>
                        <a:rPr sz="900" b="1" dirty="0">
                          <a:solidFill>
                            <a:srgbClr val="FFFFFF"/>
                          </a:solidFill>
                          <a:latin typeface="Arial"/>
                          <a:cs typeface="Arial"/>
                        </a:rPr>
                        <a:t>5.4</a:t>
                      </a:r>
                      <a:r>
                        <a:rPr sz="900" b="1" spc="-15" dirty="0">
                          <a:solidFill>
                            <a:srgbClr val="FFFFFF"/>
                          </a:solidFill>
                          <a:latin typeface="Arial"/>
                          <a:cs typeface="Arial"/>
                        </a:rPr>
                        <a:t> </a:t>
                      </a:r>
                      <a:r>
                        <a:rPr sz="900" b="1" spc="-10" dirty="0">
                          <a:solidFill>
                            <a:srgbClr val="FFFFFF"/>
                          </a:solidFill>
                          <a:latin typeface="Arial"/>
                          <a:cs typeface="Arial"/>
                        </a:rPr>
                        <a:t>mg/kg</a:t>
                      </a:r>
                      <a:endParaRPr sz="900" dirty="0">
                        <a:latin typeface="Arial"/>
                        <a:cs typeface="Arial"/>
                      </a:endParaRPr>
                    </a:p>
                  </a:txBody>
                  <a:tcPr marL="0" marR="0" marT="0" marB="0" anchor="ctr">
                    <a:lnB w="9525">
                      <a:solidFill>
                        <a:srgbClr val="1E315F"/>
                      </a:solidFill>
                      <a:prstDash val="solid"/>
                    </a:lnB>
                    <a:solidFill>
                      <a:srgbClr val="002985"/>
                    </a:solidFill>
                  </a:tcPr>
                </a:tc>
                <a:extLst>
                  <a:ext uri="{0D108BD9-81ED-4DB2-BD59-A6C34878D82A}">
                    <a16:rowId xmlns:a16="http://schemas.microsoft.com/office/drawing/2014/main" val="10000"/>
                  </a:ext>
                </a:extLst>
              </a:tr>
              <a:tr h="204704">
                <a:tc>
                  <a:txBody>
                    <a:bodyPr/>
                    <a:lstStyle/>
                    <a:p>
                      <a:pPr marL="68580">
                        <a:lnSpc>
                          <a:spcPct val="100000"/>
                        </a:lnSpc>
                        <a:spcBef>
                          <a:spcPts val="204"/>
                        </a:spcBef>
                      </a:pPr>
                      <a:r>
                        <a:rPr sz="900" dirty="0">
                          <a:latin typeface="Arial"/>
                          <a:cs typeface="Arial"/>
                        </a:rPr>
                        <a:t>n</a:t>
                      </a:r>
                      <a:endParaRPr sz="900">
                        <a:latin typeface="Arial"/>
                        <a:cs typeface="Arial"/>
                      </a:endParaRPr>
                    </a:p>
                  </a:txBody>
                  <a:tcPr marL="0" marR="0" marT="34680" marB="0" anchor="ctr">
                    <a:lnT w="9525">
                      <a:solidFill>
                        <a:srgbClr val="1E315F"/>
                      </a:solidFill>
                      <a:prstDash val="solid"/>
                    </a:lnT>
                    <a:lnB w="9525">
                      <a:solidFill>
                        <a:srgbClr val="1E315F"/>
                      </a:solidFill>
                      <a:prstDash val="solid"/>
                    </a:lnB>
                  </a:tcPr>
                </a:tc>
                <a:tc>
                  <a:txBody>
                    <a:bodyPr/>
                    <a:lstStyle/>
                    <a:p>
                      <a:pPr marL="1905" algn="ctr">
                        <a:lnSpc>
                          <a:spcPct val="100000"/>
                        </a:lnSpc>
                        <a:spcBef>
                          <a:spcPts val="204"/>
                        </a:spcBef>
                      </a:pPr>
                      <a:r>
                        <a:rPr sz="900" spc="-25" dirty="0">
                          <a:latin typeface="Arial"/>
                          <a:cs typeface="Arial"/>
                        </a:rPr>
                        <a:t>49</a:t>
                      </a:r>
                      <a:endParaRPr sz="900" dirty="0">
                        <a:latin typeface="Arial"/>
                        <a:cs typeface="Arial"/>
                      </a:endParaRPr>
                    </a:p>
                  </a:txBody>
                  <a:tcPr marL="0" marR="0" marT="34680" marB="0" anchor="ctr">
                    <a:lnT w="9525">
                      <a:solidFill>
                        <a:srgbClr val="1E315F"/>
                      </a:solidFill>
                      <a:prstDash val="solid"/>
                    </a:lnT>
                    <a:lnB w="9525">
                      <a:solidFill>
                        <a:srgbClr val="1E315F"/>
                      </a:solidFill>
                      <a:prstDash val="solid"/>
                    </a:lnB>
                    <a:solidFill>
                      <a:srgbClr val="EBF0F9"/>
                    </a:solidFill>
                  </a:tcPr>
                </a:tc>
                <a:extLst>
                  <a:ext uri="{0D108BD9-81ED-4DB2-BD59-A6C34878D82A}">
                    <a16:rowId xmlns:a16="http://schemas.microsoft.com/office/drawing/2014/main" val="10001"/>
                  </a:ext>
                </a:extLst>
              </a:tr>
              <a:tr h="243614">
                <a:tc>
                  <a:txBody>
                    <a:bodyPr/>
                    <a:lstStyle/>
                    <a:p>
                      <a:pPr marL="68580">
                        <a:lnSpc>
                          <a:spcPct val="100000"/>
                        </a:lnSpc>
                        <a:spcBef>
                          <a:spcPts val="320"/>
                        </a:spcBef>
                      </a:pPr>
                      <a:r>
                        <a:rPr sz="900" dirty="0">
                          <a:latin typeface="Arial"/>
                          <a:cs typeface="Arial"/>
                        </a:rPr>
                        <a:t>Mean,</a:t>
                      </a:r>
                      <a:r>
                        <a:rPr sz="900" spc="-25" dirty="0">
                          <a:latin typeface="Arial"/>
                          <a:cs typeface="Arial"/>
                        </a:rPr>
                        <a:t> </a:t>
                      </a:r>
                      <a:r>
                        <a:rPr sz="900" spc="-50" dirty="0">
                          <a:latin typeface="Arial"/>
                          <a:cs typeface="Arial"/>
                        </a:rPr>
                        <a:t>%</a:t>
                      </a:r>
                      <a:endParaRPr sz="900">
                        <a:latin typeface="Arial"/>
                        <a:cs typeface="Arial"/>
                      </a:endParaRPr>
                    </a:p>
                  </a:txBody>
                  <a:tcPr marL="0" marR="0" marT="54137" marB="0" anchor="ctr">
                    <a:lnT w="9525">
                      <a:solidFill>
                        <a:srgbClr val="1E315F"/>
                      </a:solidFill>
                      <a:prstDash val="solid"/>
                    </a:lnT>
                    <a:lnB w="9525">
                      <a:solidFill>
                        <a:srgbClr val="1E315F"/>
                      </a:solidFill>
                      <a:prstDash val="solid"/>
                    </a:lnB>
                  </a:tcPr>
                </a:tc>
                <a:tc>
                  <a:txBody>
                    <a:bodyPr/>
                    <a:lstStyle/>
                    <a:p>
                      <a:pPr algn="ctr">
                        <a:lnSpc>
                          <a:spcPct val="100000"/>
                        </a:lnSpc>
                        <a:spcBef>
                          <a:spcPts val="320"/>
                        </a:spcBef>
                      </a:pPr>
                      <a:r>
                        <a:rPr sz="900" b="1" spc="-10" dirty="0">
                          <a:latin typeface="Arial"/>
                          <a:cs typeface="Arial"/>
                        </a:rPr>
                        <a:t>-</a:t>
                      </a:r>
                      <a:r>
                        <a:rPr sz="900" b="1" spc="-20" dirty="0">
                          <a:latin typeface="Arial"/>
                          <a:cs typeface="Arial"/>
                        </a:rPr>
                        <a:t>38.6</a:t>
                      </a:r>
                      <a:endParaRPr sz="900" dirty="0">
                        <a:latin typeface="Arial"/>
                        <a:cs typeface="Arial"/>
                      </a:endParaRPr>
                    </a:p>
                  </a:txBody>
                  <a:tcPr marL="0" marR="0" marT="54137" marB="0" anchor="ctr">
                    <a:lnT w="9525">
                      <a:solidFill>
                        <a:srgbClr val="1E315F"/>
                      </a:solidFill>
                      <a:prstDash val="solid"/>
                    </a:lnT>
                    <a:lnB w="9525">
                      <a:solidFill>
                        <a:srgbClr val="1E315F"/>
                      </a:solidFill>
                      <a:prstDash val="solid"/>
                    </a:lnB>
                    <a:solidFill>
                      <a:srgbClr val="EBF0F9"/>
                    </a:solidFill>
                  </a:tcPr>
                </a:tc>
                <a:extLst>
                  <a:ext uri="{0D108BD9-81ED-4DB2-BD59-A6C34878D82A}">
                    <a16:rowId xmlns:a16="http://schemas.microsoft.com/office/drawing/2014/main" val="10002"/>
                  </a:ext>
                </a:extLst>
              </a:tr>
              <a:tr h="253765">
                <a:tc>
                  <a:txBody>
                    <a:bodyPr/>
                    <a:lstStyle/>
                    <a:p>
                      <a:pPr marL="78105">
                        <a:lnSpc>
                          <a:spcPct val="100000"/>
                        </a:lnSpc>
                        <a:spcBef>
                          <a:spcPts val="350"/>
                        </a:spcBef>
                      </a:pPr>
                      <a:r>
                        <a:rPr sz="900" dirty="0">
                          <a:latin typeface="Arial"/>
                          <a:cs typeface="Arial"/>
                        </a:rPr>
                        <a:t>SD</a:t>
                      </a:r>
                      <a:r>
                        <a:rPr sz="900" spc="15" dirty="0">
                          <a:latin typeface="Arial"/>
                          <a:cs typeface="Arial"/>
                        </a:rPr>
                        <a:t> </a:t>
                      </a:r>
                      <a:r>
                        <a:rPr sz="900" spc="-10" dirty="0">
                          <a:latin typeface="Arial"/>
                          <a:cs typeface="Arial"/>
                        </a:rPr>
                        <a:t>(range),</a:t>
                      </a:r>
                      <a:r>
                        <a:rPr sz="900" spc="5" dirty="0">
                          <a:latin typeface="Arial"/>
                          <a:cs typeface="Arial"/>
                        </a:rPr>
                        <a:t> </a:t>
                      </a:r>
                      <a:r>
                        <a:rPr sz="900" spc="-50" dirty="0">
                          <a:latin typeface="Arial"/>
                          <a:cs typeface="Arial"/>
                        </a:rPr>
                        <a:t>%</a:t>
                      </a:r>
                      <a:endParaRPr sz="900">
                        <a:latin typeface="Arial"/>
                        <a:cs typeface="Arial"/>
                      </a:endParaRPr>
                    </a:p>
                  </a:txBody>
                  <a:tcPr marL="0" marR="0" marT="59212" marB="0" anchor="ctr">
                    <a:lnT w="9525">
                      <a:solidFill>
                        <a:srgbClr val="1E315F"/>
                      </a:solidFill>
                      <a:prstDash val="solid"/>
                    </a:lnT>
                  </a:tcPr>
                </a:tc>
                <a:tc>
                  <a:txBody>
                    <a:bodyPr/>
                    <a:lstStyle/>
                    <a:p>
                      <a:pPr marL="86360" algn="ctr">
                        <a:lnSpc>
                          <a:spcPct val="100000"/>
                        </a:lnSpc>
                        <a:spcBef>
                          <a:spcPts val="350"/>
                        </a:spcBef>
                      </a:pPr>
                      <a:r>
                        <a:rPr sz="900" dirty="0">
                          <a:latin typeface="Arial"/>
                          <a:cs typeface="Arial"/>
                        </a:rPr>
                        <a:t>26.9</a:t>
                      </a:r>
                      <a:r>
                        <a:rPr sz="900" spc="-20" dirty="0">
                          <a:latin typeface="Arial"/>
                          <a:cs typeface="Arial"/>
                        </a:rPr>
                        <a:t> </a:t>
                      </a:r>
                      <a:r>
                        <a:rPr sz="900" spc="-10" dirty="0">
                          <a:latin typeface="Arial"/>
                          <a:cs typeface="Arial"/>
                        </a:rPr>
                        <a:t>(-</a:t>
                      </a:r>
                      <a:r>
                        <a:rPr sz="900" dirty="0">
                          <a:latin typeface="Arial"/>
                          <a:cs typeface="Arial"/>
                        </a:rPr>
                        <a:t>100,</a:t>
                      </a:r>
                      <a:r>
                        <a:rPr sz="900" spc="-25" dirty="0">
                          <a:latin typeface="Arial"/>
                          <a:cs typeface="Arial"/>
                        </a:rPr>
                        <a:t> </a:t>
                      </a:r>
                      <a:r>
                        <a:rPr sz="900" spc="-20" dirty="0">
                          <a:latin typeface="Arial"/>
                          <a:cs typeface="Arial"/>
                        </a:rPr>
                        <a:t>6.0)</a:t>
                      </a:r>
                      <a:endParaRPr sz="900" dirty="0">
                        <a:latin typeface="Arial"/>
                        <a:cs typeface="Arial"/>
                      </a:endParaRPr>
                    </a:p>
                  </a:txBody>
                  <a:tcPr marL="0" marR="0" marT="59212" marB="0" anchor="ctr">
                    <a:lnT w="9525">
                      <a:solidFill>
                        <a:srgbClr val="1E315F"/>
                      </a:solidFill>
                      <a:prstDash val="solid"/>
                    </a:lnT>
                    <a:solidFill>
                      <a:srgbClr val="EBF0F9"/>
                    </a:solidFill>
                  </a:tcPr>
                </a:tc>
                <a:extLst>
                  <a:ext uri="{0D108BD9-81ED-4DB2-BD59-A6C34878D82A}">
                    <a16:rowId xmlns:a16="http://schemas.microsoft.com/office/drawing/2014/main" val="10003"/>
                  </a:ext>
                </a:extLst>
              </a:tr>
            </a:tbl>
          </a:graphicData>
        </a:graphic>
      </p:graphicFrame>
      <p:graphicFrame>
        <p:nvGraphicFramePr>
          <p:cNvPr id="89" name="object 89"/>
          <p:cNvGraphicFramePr>
            <a:graphicFrameLocks noGrp="1"/>
          </p:cNvGraphicFramePr>
          <p:nvPr/>
        </p:nvGraphicFramePr>
        <p:xfrm>
          <a:off x="8931911" y="2443665"/>
          <a:ext cx="2520731" cy="965999"/>
        </p:xfrm>
        <a:graphic>
          <a:graphicData uri="http://schemas.openxmlformats.org/drawingml/2006/table">
            <a:tbl>
              <a:tblPr firstRow="1" bandRow="1">
                <a:tableStyleId>{2D5ABB26-0587-4C30-8999-92F81FD0307C}</a:tableStyleId>
              </a:tblPr>
              <a:tblGrid>
                <a:gridCol w="1546275">
                  <a:extLst>
                    <a:ext uri="{9D8B030D-6E8A-4147-A177-3AD203B41FA5}">
                      <a16:colId xmlns:a16="http://schemas.microsoft.com/office/drawing/2014/main" val="20000"/>
                    </a:ext>
                  </a:extLst>
                </a:gridCol>
                <a:gridCol w="974456">
                  <a:extLst>
                    <a:ext uri="{9D8B030D-6E8A-4147-A177-3AD203B41FA5}">
                      <a16:colId xmlns:a16="http://schemas.microsoft.com/office/drawing/2014/main" val="20001"/>
                    </a:ext>
                  </a:extLst>
                </a:gridCol>
              </a:tblGrid>
              <a:tr h="263916">
                <a:tc>
                  <a:txBody>
                    <a:bodyPr/>
                    <a:lstStyle/>
                    <a:p>
                      <a:pPr>
                        <a:lnSpc>
                          <a:spcPct val="100000"/>
                        </a:lnSpc>
                        <a:spcBef>
                          <a:spcPts val="20"/>
                        </a:spcBef>
                      </a:pPr>
                      <a:endParaRPr sz="900">
                        <a:latin typeface="Times New Roman"/>
                        <a:cs typeface="Times New Roman"/>
                      </a:endParaRPr>
                    </a:p>
                    <a:p>
                      <a:pPr marL="69215">
                        <a:lnSpc>
                          <a:spcPts val="690"/>
                        </a:lnSpc>
                      </a:pPr>
                      <a:r>
                        <a:rPr sz="900" b="1" dirty="0">
                          <a:latin typeface="Arial"/>
                          <a:cs typeface="Arial"/>
                        </a:rPr>
                        <a:t>Best</a:t>
                      </a:r>
                      <a:r>
                        <a:rPr sz="900" b="1" spc="-10" dirty="0">
                          <a:latin typeface="Arial"/>
                          <a:cs typeface="Arial"/>
                        </a:rPr>
                        <a:t> (minimum)</a:t>
                      </a:r>
                      <a:r>
                        <a:rPr sz="900" b="1" spc="20" dirty="0">
                          <a:latin typeface="Arial"/>
                          <a:cs typeface="Arial"/>
                        </a:rPr>
                        <a:t> </a:t>
                      </a:r>
                      <a:r>
                        <a:rPr sz="900" b="1" spc="-10" dirty="0">
                          <a:latin typeface="Arial"/>
                          <a:cs typeface="Arial"/>
                        </a:rPr>
                        <a:t>change</a:t>
                      </a:r>
                      <a:endParaRPr sz="900">
                        <a:latin typeface="Arial"/>
                        <a:cs typeface="Arial"/>
                      </a:endParaRPr>
                    </a:p>
                  </a:txBody>
                  <a:tcPr marL="0" marR="0" marT="3384" marB="0" anchor="ctr">
                    <a:lnB w="9525">
                      <a:solidFill>
                        <a:srgbClr val="1E315F"/>
                      </a:solidFill>
                      <a:prstDash val="solid"/>
                    </a:lnB>
                  </a:tcPr>
                </a:tc>
                <a:tc>
                  <a:txBody>
                    <a:bodyPr/>
                    <a:lstStyle/>
                    <a:p>
                      <a:pPr marL="1905" algn="ctr">
                        <a:lnSpc>
                          <a:spcPts val="770"/>
                        </a:lnSpc>
                      </a:pPr>
                      <a:r>
                        <a:rPr lang="en-US" sz="900" b="1" spc="-20" dirty="0">
                          <a:solidFill>
                            <a:srgbClr val="FFFFFF"/>
                          </a:solidFill>
                          <a:latin typeface="Arial"/>
                          <a:cs typeface="Arial"/>
                        </a:rPr>
                        <a:t>T-</a:t>
                      </a:r>
                      <a:r>
                        <a:rPr lang="en-US" sz="900" b="1" spc="-25" dirty="0">
                          <a:solidFill>
                            <a:srgbClr val="FFFFFF"/>
                          </a:solidFill>
                          <a:latin typeface="Arial"/>
                          <a:cs typeface="Arial"/>
                        </a:rPr>
                        <a:t>DXd</a:t>
                      </a:r>
                      <a:endParaRPr lang="en-US" sz="900" b="0" spc="-25" dirty="0">
                        <a:solidFill>
                          <a:schemeClr val="tx1"/>
                        </a:solidFill>
                        <a:latin typeface="Arial"/>
                        <a:cs typeface="Arial"/>
                      </a:endParaRPr>
                    </a:p>
                    <a:p>
                      <a:pPr marL="1905" algn="ctr">
                        <a:lnSpc>
                          <a:spcPts val="770"/>
                        </a:lnSpc>
                      </a:pPr>
                      <a:r>
                        <a:rPr lang="en-US" sz="900" b="1" dirty="0">
                          <a:solidFill>
                            <a:srgbClr val="FFFFFF"/>
                          </a:solidFill>
                          <a:latin typeface="Arial"/>
                          <a:cs typeface="Arial"/>
                        </a:rPr>
                        <a:t>6.4</a:t>
                      </a:r>
                      <a:r>
                        <a:rPr lang="en-US" sz="900" b="1" spc="-15" dirty="0">
                          <a:solidFill>
                            <a:srgbClr val="FFFFFF"/>
                          </a:solidFill>
                          <a:latin typeface="Arial"/>
                          <a:cs typeface="Arial"/>
                        </a:rPr>
                        <a:t> </a:t>
                      </a:r>
                      <a:r>
                        <a:rPr lang="en-US" sz="900" b="1" spc="-10" dirty="0">
                          <a:solidFill>
                            <a:srgbClr val="FFFFFF"/>
                          </a:solidFill>
                          <a:latin typeface="Arial"/>
                          <a:cs typeface="Arial"/>
                        </a:rPr>
                        <a:t>mg/kg</a:t>
                      </a:r>
                      <a:endParaRPr lang="en-US" sz="900" dirty="0">
                        <a:latin typeface="Arial"/>
                        <a:cs typeface="Arial"/>
                      </a:endParaRPr>
                    </a:p>
                  </a:txBody>
                  <a:tcPr marL="0" marR="0" marT="0" marB="0" anchor="ctr">
                    <a:lnB w="9525">
                      <a:solidFill>
                        <a:srgbClr val="1E315F"/>
                      </a:solidFill>
                      <a:prstDash val="solid"/>
                    </a:lnB>
                    <a:solidFill>
                      <a:srgbClr val="002985"/>
                    </a:solidFill>
                  </a:tcPr>
                </a:tc>
                <a:extLst>
                  <a:ext uri="{0D108BD9-81ED-4DB2-BD59-A6C34878D82A}">
                    <a16:rowId xmlns:a16="http://schemas.microsoft.com/office/drawing/2014/main" val="10000"/>
                  </a:ext>
                </a:extLst>
              </a:tr>
              <a:tr h="204704">
                <a:tc>
                  <a:txBody>
                    <a:bodyPr/>
                    <a:lstStyle/>
                    <a:p>
                      <a:pPr marL="69215">
                        <a:lnSpc>
                          <a:spcPct val="100000"/>
                        </a:lnSpc>
                        <a:spcBef>
                          <a:spcPts val="204"/>
                        </a:spcBef>
                      </a:pPr>
                      <a:r>
                        <a:rPr sz="900" dirty="0">
                          <a:latin typeface="Arial"/>
                          <a:cs typeface="Arial"/>
                        </a:rPr>
                        <a:t>n</a:t>
                      </a:r>
                      <a:endParaRPr sz="900">
                        <a:latin typeface="Arial"/>
                        <a:cs typeface="Arial"/>
                      </a:endParaRPr>
                    </a:p>
                  </a:txBody>
                  <a:tcPr marL="0" marR="0" marT="34680" marB="0" anchor="ctr">
                    <a:lnT w="9525">
                      <a:solidFill>
                        <a:srgbClr val="1E315F"/>
                      </a:solidFill>
                      <a:prstDash val="solid"/>
                    </a:lnT>
                    <a:lnB w="9525">
                      <a:solidFill>
                        <a:srgbClr val="1E315F"/>
                      </a:solidFill>
                      <a:prstDash val="solid"/>
                    </a:lnB>
                  </a:tcPr>
                </a:tc>
                <a:tc>
                  <a:txBody>
                    <a:bodyPr/>
                    <a:lstStyle/>
                    <a:p>
                      <a:pPr marL="2540" algn="ctr">
                        <a:lnSpc>
                          <a:spcPct val="100000"/>
                        </a:lnSpc>
                        <a:spcBef>
                          <a:spcPts val="204"/>
                        </a:spcBef>
                      </a:pPr>
                      <a:r>
                        <a:rPr sz="900" spc="-25" dirty="0">
                          <a:latin typeface="Arial"/>
                          <a:cs typeface="Arial"/>
                        </a:rPr>
                        <a:t>26</a:t>
                      </a:r>
                      <a:endParaRPr sz="900" dirty="0">
                        <a:latin typeface="Arial"/>
                        <a:cs typeface="Arial"/>
                      </a:endParaRPr>
                    </a:p>
                  </a:txBody>
                  <a:tcPr marL="0" marR="0" marT="34680" marB="0" anchor="ctr">
                    <a:lnT w="9525">
                      <a:solidFill>
                        <a:srgbClr val="1E315F"/>
                      </a:solidFill>
                      <a:prstDash val="solid"/>
                    </a:lnT>
                    <a:lnB w="9525">
                      <a:solidFill>
                        <a:srgbClr val="1E315F"/>
                      </a:solidFill>
                      <a:prstDash val="solid"/>
                    </a:lnB>
                    <a:solidFill>
                      <a:srgbClr val="EBF0F9"/>
                    </a:solidFill>
                  </a:tcPr>
                </a:tc>
                <a:extLst>
                  <a:ext uri="{0D108BD9-81ED-4DB2-BD59-A6C34878D82A}">
                    <a16:rowId xmlns:a16="http://schemas.microsoft.com/office/drawing/2014/main" val="10001"/>
                  </a:ext>
                </a:extLst>
              </a:tr>
              <a:tr h="243614">
                <a:tc>
                  <a:txBody>
                    <a:bodyPr/>
                    <a:lstStyle/>
                    <a:p>
                      <a:pPr marL="69215">
                        <a:lnSpc>
                          <a:spcPct val="100000"/>
                        </a:lnSpc>
                        <a:spcBef>
                          <a:spcPts val="320"/>
                        </a:spcBef>
                      </a:pPr>
                      <a:r>
                        <a:rPr sz="900" dirty="0">
                          <a:latin typeface="Arial"/>
                          <a:cs typeface="Arial"/>
                        </a:rPr>
                        <a:t>Mean,</a:t>
                      </a:r>
                      <a:r>
                        <a:rPr sz="900" spc="-25" dirty="0">
                          <a:latin typeface="Arial"/>
                          <a:cs typeface="Arial"/>
                        </a:rPr>
                        <a:t> </a:t>
                      </a:r>
                      <a:r>
                        <a:rPr sz="900" spc="-50" dirty="0">
                          <a:latin typeface="Arial"/>
                          <a:cs typeface="Arial"/>
                        </a:rPr>
                        <a:t>%</a:t>
                      </a:r>
                      <a:endParaRPr sz="900">
                        <a:latin typeface="Arial"/>
                        <a:cs typeface="Arial"/>
                      </a:endParaRPr>
                    </a:p>
                  </a:txBody>
                  <a:tcPr marL="0" marR="0" marT="54137" marB="0" anchor="ctr">
                    <a:lnT w="9525">
                      <a:solidFill>
                        <a:srgbClr val="1E315F"/>
                      </a:solidFill>
                      <a:prstDash val="solid"/>
                    </a:lnT>
                    <a:lnB w="9525">
                      <a:solidFill>
                        <a:srgbClr val="1E315F"/>
                      </a:solidFill>
                      <a:prstDash val="solid"/>
                    </a:lnB>
                  </a:tcPr>
                </a:tc>
                <a:tc>
                  <a:txBody>
                    <a:bodyPr/>
                    <a:lstStyle/>
                    <a:p>
                      <a:pPr marL="1270" algn="ctr">
                        <a:lnSpc>
                          <a:spcPct val="100000"/>
                        </a:lnSpc>
                        <a:spcBef>
                          <a:spcPts val="320"/>
                        </a:spcBef>
                      </a:pPr>
                      <a:r>
                        <a:rPr sz="900" b="1" spc="-10" dirty="0">
                          <a:latin typeface="Arial"/>
                          <a:cs typeface="Arial"/>
                        </a:rPr>
                        <a:t>-</a:t>
                      </a:r>
                      <a:r>
                        <a:rPr sz="900" b="1" spc="-20" dirty="0">
                          <a:latin typeface="Arial"/>
                          <a:cs typeface="Arial"/>
                        </a:rPr>
                        <a:t>34.6</a:t>
                      </a:r>
                      <a:endParaRPr sz="900" dirty="0">
                        <a:latin typeface="Arial"/>
                        <a:cs typeface="Arial"/>
                      </a:endParaRPr>
                    </a:p>
                  </a:txBody>
                  <a:tcPr marL="0" marR="0" marT="54137" marB="0" anchor="ctr">
                    <a:lnT w="9525">
                      <a:solidFill>
                        <a:srgbClr val="1E315F"/>
                      </a:solidFill>
                      <a:prstDash val="solid"/>
                    </a:lnT>
                    <a:lnB w="9525">
                      <a:solidFill>
                        <a:srgbClr val="1E315F"/>
                      </a:solidFill>
                      <a:prstDash val="solid"/>
                    </a:lnB>
                    <a:solidFill>
                      <a:srgbClr val="EBF0F9"/>
                    </a:solidFill>
                  </a:tcPr>
                </a:tc>
                <a:extLst>
                  <a:ext uri="{0D108BD9-81ED-4DB2-BD59-A6C34878D82A}">
                    <a16:rowId xmlns:a16="http://schemas.microsoft.com/office/drawing/2014/main" val="10002"/>
                  </a:ext>
                </a:extLst>
              </a:tr>
              <a:tr h="253765">
                <a:tc>
                  <a:txBody>
                    <a:bodyPr/>
                    <a:lstStyle/>
                    <a:p>
                      <a:pPr marL="78740">
                        <a:lnSpc>
                          <a:spcPct val="100000"/>
                        </a:lnSpc>
                        <a:spcBef>
                          <a:spcPts val="350"/>
                        </a:spcBef>
                      </a:pPr>
                      <a:r>
                        <a:rPr sz="900" dirty="0">
                          <a:latin typeface="Arial"/>
                          <a:cs typeface="Arial"/>
                        </a:rPr>
                        <a:t>SD</a:t>
                      </a:r>
                      <a:r>
                        <a:rPr sz="900" spc="15" dirty="0">
                          <a:latin typeface="Arial"/>
                          <a:cs typeface="Arial"/>
                        </a:rPr>
                        <a:t> </a:t>
                      </a:r>
                      <a:r>
                        <a:rPr sz="900" spc="-10" dirty="0">
                          <a:latin typeface="Arial"/>
                          <a:cs typeface="Arial"/>
                        </a:rPr>
                        <a:t>(range),</a:t>
                      </a:r>
                      <a:r>
                        <a:rPr sz="900" spc="5" dirty="0">
                          <a:latin typeface="Arial"/>
                          <a:cs typeface="Arial"/>
                        </a:rPr>
                        <a:t> </a:t>
                      </a:r>
                      <a:r>
                        <a:rPr sz="900" spc="-50" dirty="0">
                          <a:latin typeface="Arial"/>
                          <a:cs typeface="Arial"/>
                        </a:rPr>
                        <a:t>%</a:t>
                      </a:r>
                      <a:endParaRPr sz="900">
                        <a:latin typeface="Arial"/>
                        <a:cs typeface="Arial"/>
                      </a:endParaRPr>
                    </a:p>
                  </a:txBody>
                  <a:tcPr marL="0" marR="0" marT="59212" marB="0" anchor="ctr">
                    <a:lnT w="9525">
                      <a:solidFill>
                        <a:srgbClr val="1E315F"/>
                      </a:solidFill>
                      <a:prstDash val="solid"/>
                    </a:lnT>
                  </a:tcPr>
                </a:tc>
                <a:tc>
                  <a:txBody>
                    <a:bodyPr/>
                    <a:lstStyle/>
                    <a:p>
                      <a:pPr marL="86360" algn="ctr">
                        <a:lnSpc>
                          <a:spcPct val="100000"/>
                        </a:lnSpc>
                        <a:spcBef>
                          <a:spcPts val="350"/>
                        </a:spcBef>
                      </a:pPr>
                      <a:r>
                        <a:rPr sz="900" dirty="0">
                          <a:latin typeface="Arial"/>
                          <a:cs typeface="Arial"/>
                        </a:rPr>
                        <a:t>25.8</a:t>
                      </a:r>
                      <a:r>
                        <a:rPr sz="900" spc="-20" dirty="0">
                          <a:latin typeface="Arial"/>
                          <a:cs typeface="Arial"/>
                        </a:rPr>
                        <a:t> </a:t>
                      </a:r>
                      <a:r>
                        <a:rPr sz="900" spc="-10" dirty="0">
                          <a:latin typeface="Arial"/>
                          <a:cs typeface="Arial"/>
                        </a:rPr>
                        <a:t>(-</a:t>
                      </a:r>
                      <a:r>
                        <a:rPr sz="900" dirty="0">
                          <a:latin typeface="Arial"/>
                          <a:cs typeface="Arial"/>
                        </a:rPr>
                        <a:t>100,</a:t>
                      </a:r>
                      <a:r>
                        <a:rPr sz="900" spc="-25" dirty="0">
                          <a:latin typeface="Arial"/>
                          <a:cs typeface="Arial"/>
                        </a:rPr>
                        <a:t> </a:t>
                      </a:r>
                      <a:r>
                        <a:rPr sz="900" spc="-20" dirty="0">
                          <a:latin typeface="Arial"/>
                          <a:cs typeface="Arial"/>
                        </a:rPr>
                        <a:t>7.0)</a:t>
                      </a:r>
                      <a:endParaRPr sz="900" dirty="0">
                        <a:latin typeface="Arial"/>
                        <a:cs typeface="Arial"/>
                      </a:endParaRPr>
                    </a:p>
                  </a:txBody>
                  <a:tcPr marL="0" marR="0" marT="59212" marB="0" anchor="ctr">
                    <a:lnT w="9525">
                      <a:solidFill>
                        <a:srgbClr val="1E315F"/>
                      </a:solidFill>
                      <a:prstDash val="solid"/>
                    </a:lnT>
                    <a:solidFill>
                      <a:srgbClr val="EBF0F9"/>
                    </a:solidFill>
                  </a:tcPr>
                </a:tc>
                <a:extLst>
                  <a:ext uri="{0D108BD9-81ED-4DB2-BD59-A6C34878D82A}">
                    <a16:rowId xmlns:a16="http://schemas.microsoft.com/office/drawing/2014/main" val="10003"/>
                  </a:ext>
                </a:extLst>
              </a:tr>
            </a:tbl>
          </a:graphicData>
        </a:graphic>
      </p:graphicFrame>
      <p:sp>
        <p:nvSpPr>
          <p:cNvPr id="90" name="TextBox 89">
            <a:extLst>
              <a:ext uri="{FF2B5EF4-FFF2-40B4-BE49-F238E27FC236}">
                <a16:creationId xmlns:a16="http://schemas.microsoft.com/office/drawing/2014/main" id="{50EA1F29-90EF-97BA-BC6E-DB0E38553A47}"/>
              </a:ext>
            </a:extLst>
          </p:cNvPr>
          <p:cNvSpPr txBox="1"/>
          <p:nvPr/>
        </p:nvSpPr>
        <p:spPr>
          <a:xfrm>
            <a:off x="9082478" y="6197600"/>
            <a:ext cx="26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Goto K. ESMO 2022</a:t>
            </a:r>
          </a:p>
        </p:txBody>
      </p:sp>
    </p:spTree>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3E46A3-541F-4BEC-0141-97FC2E337B3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6885650-92B4-10A1-26DD-DD712A040007}"/>
              </a:ext>
            </a:extLst>
          </p:cNvPr>
          <p:cNvSpPr>
            <a:spLocks noGrp="1"/>
          </p:cNvSpPr>
          <p:nvPr>
            <p:ph type="title"/>
          </p:nvPr>
        </p:nvSpPr>
        <p:spPr>
          <a:xfrm>
            <a:off x="838200" y="365125"/>
            <a:ext cx="10515600" cy="721803"/>
          </a:xfrm>
        </p:spPr>
        <p:txBody>
          <a:bodyPr>
            <a:normAutofit fontScale="90000"/>
          </a:bodyPr>
          <a:lstStyle/>
          <a:p>
            <a:r>
              <a:rPr lang="en-US" sz="3100" b="1" dirty="0"/>
              <a:t>LUMINOSITY: Phase II Study of Telisotuzumab Vedotin in Previously Treated c-Met–Overexpressing </a:t>
            </a:r>
            <a:r>
              <a:rPr lang="en-US" sz="3100" b="1" dirty="0" err="1"/>
              <a:t>Nonsquamous</a:t>
            </a:r>
            <a:r>
              <a:rPr lang="en-US" sz="3100" b="1" dirty="0"/>
              <a:t> EGFR Wild-Type NSCLC</a:t>
            </a:r>
            <a:endParaRPr lang="en-US" dirty="0"/>
          </a:p>
        </p:txBody>
      </p:sp>
      <p:pic>
        <p:nvPicPr>
          <p:cNvPr id="4" name="Picture 3">
            <a:extLst>
              <a:ext uri="{FF2B5EF4-FFF2-40B4-BE49-F238E27FC236}">
                <a16:creationId xmlns:a16="http://schemas.microsoft.com/office/drawing/2014/main" id="{71407AD5-F59F-0CB5-E37C-E36DFDCD354D}"/>
              </a:ext>
            </a:extLst>
          </p:cNvPr>
          <p:cNvPicPr>
            <a:picLocks noChangeAspect="1"/>
          </p:cNvPicPr>
          <p:nvPr/>
        </p:nvPicPr>
        <p:blipFill>
          <a:blip r:embed="rId2"/>
          <a:srcRect t="8004" r="64843" b="29816"/>
          <a:stretch/>
        </p:blipFill>
        <p:spPr>
          <a:xfrm>
            <a:off x="113248" y="4331965"/>
            <a:ext cx="3975340" cy="2345576"/>
          </a:xfrm>
          <a:prstGeom prst="rect">
            <a:avLst/>
          </a:prstGeom>
        </p:spPr>
      </p:pic>
      <p:sp>
        <p:nvSpPr>
          <p:cNvPr id="37" name="TextBox 36">
            <a:extLst>
              <a:ext uri="{FF2B5EF4-FFF2-40B4-BE49-F238E27FC236}">
                <a16:creationId xmlns:a16="http://schemas.microsoft.com/office/drawing/2014/main" id="{472802E9-48B1-0DF3-A116-250777CBC08F}"/>
              </a:ext>
            </a:extLst>
          </p:cNvPr>
          <p:cNvSpPr txBox="1"/>
          <p:nvPr/>
        </p:nvSpPr>
        <p:spPr>
          <a:xfrm>
            <a:off x="7962182" y="6492875"/>
            <a:ext cx="422981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Camidge</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DR et al. ASCO 2024;Abstract 103.</a:t>
            </a:r>
          </a:p>
        </p:txBody>
      </p:sp>
      <p:pic>
        <p:nvPicPr>
          <p:cNvPr id="38" name="Picture 37">
            <a:extLst>
              <a:ext uri="{FF2B5EF4-FFF2-40B4-BE49-F238E27FC236}">
                <a16:creationId xmlns:a16="http://schemas.microsoft.com/office/drawing/2014/main" id="{AC6D18CF-2EB6-9BF2-F1BA-F92365BF1365}"/>
              </a:ext>
            </a:extLst>
          </p:cNvPr>
          <p:cNvPicPr>
            <a:picLocks noChangeAspect="1"/>
          </p:cNvPicPr>
          <p:nvPr/>
        </p:nvPicPr>
        <p:blipFill>
          <a:blip r:embed="rId3"/>
          <a:stretch>
            <a:fillRect/>
          </a:stretch>
        </p:blipFill>
        <p:spPr>
          <a:xfrm>
            <a:off x="253815" y="1215515"/>
            <a:ext cx="3694207" cy="3020055"/>
          </a:xfrm>
          <a:prstGeom prst="rect">
            <a:avLst/>
          </a:prstGeom>
        </p:spPr>
      </p:pic>
      <p:pic>
        <p:nvPicPr>
          <p:cNvPr id="39" name="Picture 38">
            <a:extLst>
              <a:ext uri="{FF2B5EF4-FFF2-40B4-BE49-F238E27FC236}">
                <a16:creationId xmlns:a16="http://schemas.microsoft.com/office/drawing/2014/main" id="{D8598258-18C6-56F6-7DC8-EF53CBDAB743}"/>
              </a:ext>
            </a:extLst>
          </p:cNvPr>
          <p:cNvPicPr>
            <a:picLocks noChangeAspect="1"/>
          </p:cNvPicPr>
          <p:nvPr/>
        </p:nvPicPr>
        <p:blipFill>
          <a:blip r:embed="rId2"/>
          <a:srcRect l="37700" t="8004"/>
          <a:stretch/>
        </p:blipFill>
        <p:spPr>
          <a:xfrm>
            <a:off x="4016367" y="1839237"/>
            <a:ext cx="8175633" cy="4027535"/>
          </a:xfrm>
          <a:prstGeom prst="rect">
            <a:avLst/>
          </a:prstGeom>
        </p:spPr>
      </p:pic>
    </p:spTree>
    <p:extLst>
      <p:ext uri="{BB962C8B-B14F-4D97-AF65-F5344CB8AC3E}">
        <p14:creationId xmlns:p14="http://schemas.microsoft.com/office/powerpoint/2010/main" val="429271904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42D08F-A702-92E2-F60C-4FF2ED7CBA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21EB08B-CDDB-625F-9D33-655DE379D33F}"/>
              </a:ext>
            </a:extLst>
          </p:cNvPr>
          <p:cNvSpPr>
            <a:spLocks noGrp="1"/>
          </p:cNvSpPr>
          <p:nvPr>
            <p:ph type="title"/>
          </p:nvPr>
        </p:nvSpPr>
        <p:spPr>
          <a:xfrm>
            <a:off x="178997" y="274832"/>
            <a:ext cx="11935365" cy="721803"/>
          </a:xfrm>
        </p:spPr>
        <p:txBody>
          <a:bodyPr>
            <a:normAutofit fontScale="90000"/>
          </a:bodyPr>
          <a:lstStyle/>
          <a:p>
            <a:r>
              <a:rPr lang="en-US" sz="3100" b="1" dirty="0"/>
              <a:t>LUMINOSITY: Telisotuzumab Vedotin in c-Met–Overexpressing NSCLC – Efficacy</a:t>
            </a:r>
            <a:endParaRPr lang="en-US" dirty="0"/>
          </a:p>
        </p:txBody>
      </p:sp>
      <p:pic>
        <p:nvPicPr>
          <p:cNvPr id="3" name="Picture 2">
            <a:extLst>
              <a:ext uri="{FF2B5EF4-FFF2-40B4-BE49-F238E27FC236}">
                <a16:creationId xmlns:a16="http://schemas.microsoft.com/office/drawing/2014/main" id="{FD515314-4B4F-94F2-1D93-F203F4DC0EA2}"/>
              </a:ext>
            </a:extLst>
          </p:cNvPr>
          <p:cNvPicPr>
            <a:picLocks noChangeAspect="1"/>
          </p:cNvPicPr>
          <p:nvPr/>
        </p:nvPicPr>
        <p:blipFill>
          <a:blip r:embed="rId2"/>
          <a:stretch>
            <a:fillRect/>
          </a:stretch>
        </p:blipFill>
        <p:spPr>
          <a:xfrm>
            <a:off x="77638" y="2606117"/>
            <a:ext cx="7470783" cy="3321170"/>
          </a:xfrm>
          <a:prstGeom prst="rect">
            <a:avLst/>
          </a:prstGeom>
        </p:spPr>
      </p:pic>
      <p:sp>
        <p:nvSpPr>
          <p:cNvPr id="5" name="TextBox 4">
            <a:extLst>
              <a:ext uri="{FF2B5EF4-FFF2-40B4-BE49-F238E27FC236}">
                <a16:creationId xmlns:a16="http://schemas.microsoft.com/office/drawing/2014/main" id="{47232926-4205-D5FA-DD87-BA5BE3148487}"/>
              </a:ext>
            </a:extLst>
          </p:cNvPr>
          <p:cNvSpPr txBox="1"/>
          <p:nvPr/>
        </p:nvSpPr>
        <p:spPr>
          <a:xfrm>
            <a:off x="7962182" y="6492875"/>
            <a:ext cx="422981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Camidge</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DR et al. ASCO 2024;Abstract 103.</a:t>
            </a:r>
          </a:p>
        </p:txBody>
      </p:sp>
      <p:pic>
        <p:nvPicPr>
          <p:cNvPr id="6" name="Picture 5">
            <a:extLst>
              <a:ext uri="{FF2B5EF4-FFF2-40B4-BE49-F238E27FC236}">
                <a16:creationId xmlns:a16="http://schemas.microsoft.com/office/drawing/2014/main" id="{A79F0358-E275-47F2-4F98-F700FDA1A45F}"/>
              </a:ext>
            </a:extLst>
          </p:cNvPr>
          <p:cNvPicPr>
            <a:picLocks noChangeAspect="1"/>
          </p:cNvPicPr>
          <p:nvPr/>
        </p:nvPicPr>
        <p:blipFill>
          <a:blip r:embed="rId3"/>
          <a:stretch>
            <a:fillRect/>
          </a:stretch>
        </p:blipFill>
        <p:spPr>
          <a:xfrm>
            <a:off x="7497458" y="1779461"/>
            <a:ext cx="4616904" cy="3513228"/>
          </a:xfrm>
          <a:prstGeom prst="rect">
            <a:avLst/>
          </a:prstGeom>
        </p:spPr>
      </p:pic>
      <p:pic>
        <p:nvPicPr>
          <p:cNvPr id="7" name="Picture 6">
            <a:extLst>
              <a:ext uri="{FF2B5EF4-FFF2-40B4-BE49-F238E27FC236}">
                <a16:creationId xmlns:a16="http://schemas.microsoft.com/office/drawing/2014/main" id="{1D37D064-0E39-20B6-91CB-6C0F91D388B1}"/>
              </a:ext>
            </a:extLst>
          </p:cNvPr>
          <p:cNvPicPr>
            <a:picLocks noChangeAspect="1"/>
          </p:cNvPicPr>
          <p:nvPr/>
        </p:nvPicPr>
        <p:blipFill>
          <a:blip r:embed="rId4"/>
          <a:stretch>
            <a:fillRect/>
          </a:stretch>
        </p:blipFill>
        <p:spPr>
          <a:xfrm>
            <a:off x="1092142" y="1478744"/>
            <a:ext cx="5686190" cy="1950256"/>
          </a:xfrm>
          <a:prstGeom prst="rect">
            <a:avLst/>
          </a:prstGeom>
        </p:spPr>
      </p:pic>
    </p:spTree>
    <p:extLst>
      <p:ext uri="{BB962C8B-B14F-4D97-AF65-F5344CB8AC3E}">
        <p14:creationId xmlns:p14="http://schemas.microsoft.com/office/powerpoint/2010/main" val="268713528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1DF214-54ED-B438-D297-BAF7CB2EB1B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578D9C1-2135-F528-1412-77D39726DEAD}"/>
              </a:ext>
            </a:extLst>
          </p:cNvPr>
          <p:cNvSpPr>
            <a:spLocks noGrp="1"/>
          </p:cNvSpPr>
          <p:nvPr>
            <p:ph type="title"/>
          </p:nvPr>
        </p:nvSpPr>
        <p:spPr>
          <a:xfrm>
            <a:off x="1" y="274832"/>
            <a:ext cx="12192000" cy="721803"/>
          </a:xfrm>
        </p:spPr>
        <p:txBody>
          <a:bodyPr>
            <a:normAutofit fontScale="90000"/>
          </a:bodyPr>
          <a:lstStyle/>
          <a:p>
            <a:pPr algn="ctr"/>
            <a:r>
              <a:rPr lang="en-US" sz="3100" b="1" dirty="0"/>
              <a:t>LUMINOSITY: Telisotuzumab Vedotin in c-Met–Overexpressing NSCLC – Survival</a:t>
            </a:r>
            <a:endParaRPr lang="en-US" dirty="0"/>
          </a:p>
        </p:txBody>
      </p:sp>
      <p:sp>
        <p:nvSpPr>
          <p:cNvPr id="5" name="TextBox 4">
            <a:extLst>
              <a:ext uri="{FF2B5EF4-FFF2-40B4-BE49-F238E27FC236}">
                <a16:creationId xmlns:a16="http://schemas.microsoft.com/office/drawing/2014/main" id="{DF5F3112-8C30-11E1-9A7C-EFE9F2495552}"/>
              </a:ext>
            </a:extLst>
          </p:cNvPr>
          <p:cNvSpPr txBox="1"/>
          <p:nvPr/>
        </p:nvSpPr>
        <p:spPr>
          <a:xfrm>
            <a:off x="7962182" y="6492875"/>
            <a:ext cx="422981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Camidge</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DR et al. ASCO 2024;Abstract 103.</a:t>
            </a:r>
          </a:p>
        </p:txBody>
      </p:sp>
      <p:pic>
        <p:nvPicPr>
          <p:cNvPr id="4" name="Picture 3">
            <a:extLst>
              <a:ext uri="{FF2B5EF4-FFF2-40B4-BE49-F238E27FC236}">
                <a16:creationId xmlns:a16="http://schemas.microsoft.com/office/drawing/2014/main" id="{F9E984CC-3A82-6CA8-EECC-97D7E3F57222}"/>
              </a:ext>
            </a:extLst>
          </p:cNvPr>
          <p:cNvPicPr>
            <a:picLocks noChangeAspect="1"/>
          </p:cNvPicPr>
          <p:nvPr/>
        </p:nvPicPr>
        <p:blipFill>
          <a:blip r:embed="rId2"/>
          <a:stretch>
            <a:fillRect/>
          </a:stretch>
        </p:blipFill>
        <p:spPr>
          <a:xfrm>
            <a:off x="455043" y="1215731"/>
            <a:ext cx="11281913" cy="4947729"/>
          </a:xfrm>
          <a:prstGeom prst="rect">
            <a:avLst/>
          </a:prstGeom>
        </p:spPr>
      </p:pic>
    </p:spTree>
    <p:extLst>
      <p:ext uri="{BB962C8B-B14F-4D97-AF65-F5344CB8AC3E}">
        <p14:creationId xmlns:p14="http://schemas.microsoft.com/office/powerpoint/2010/main" val="234501808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32102-BBAE-CB36-2D40-6B4692DA8167}"/>
              </a:ext>
            </a:extLst>
          </p:cNvPr>
          <p:cNvSpPr>
            <a:spLocks noGrp="1"/>
          </p:cNvSpPr>
          <p:nvPr>
            <p:ph type="title"/>
          </p:nvPr>
        </p:nvSpPr>
        <p:spPr/>
        <p:txBody>
          <a:bodyPr/>
          <a:lstStyle/>
          <a:p>
            <a:r>
              <a:rPr lang="en-US" dirty="0"/>
              <a:t>Case Continued</a:t>
            </a:r>
          </a:p>
        </p:txBody>
      </p:sp>
      <p:sp>
        <p:nvSpPr>
          <p:cNvPr id="3" name="Content Placeholder 2">
            <a:extLst>
              <a:ext uri="{FF2B5EF4-FFF2-40B4-BE49-F238E27FC236}">
                <a16:creationId xmlns:a16="http://schemas.microsoft.com/office/drawing/2014/main" id="{5044F789-B721-924E-C37A-E5484225DCA5}"/>
              </a:ext>
            </a:extLst>
          </p:cNvPr>
          <p:cNvSpPr>
            <a:spLocks noGrp="1"/>
          </p:cNvSpPr>
          <p:nvPr>
            <p:ph idx="1"/>
          </p:nvPr>
        </p:nvSpPr>
        <p:spPr>
          <a:xfrm>
            <a:off x="838200" y="1825625"/>
            <a:ext cx="10233752" cy="4351338"/>
          </a:xfrm>
        </p:spPr>
        <p:txBody>
          <a:bodyPr/>
          <a:lstStyle/>
          <a:p>
            <a:r>
              <a:rPr lang="en-US" dirty="0"/>
              <a:t>Last summer the patient chose to initiate datopotamab deruxtecan</a:t>
            </a:r>
          </a:p>
          <a:p>
            <a:r>
              <a:rPr lang="en-US" dirty="0"/>
              <a:t>She has tolerated it well with very little mucositis, and no problems with pneumonitis (clinical or radiographic)</a:t>
            </a:r>
          </a:p>
          <a:p>
            <a:r>
              <a:rPr lang="en-US" dirty="0"/>
              <a:t>She did not have a robust reduction in tumor volume, but disease did stabilize</a:t>
            </a:r>
          </a:p>
          <a:p>
            <a:r>
              <a:rPr lang="en-US" dirty="0"/>
              <a:t>She did receive SBRT to a single brain lesion during treatment</a:t>
            </a:r>
          </a:p>
          <a:p>
            <a:r>
              <a:rPr lang="en-US" dirty="0"/>
              <a:t>She continues on therapy at this time</a:t>
            </a:r>
          </a:p>
          <a:p>
            <a:endParaRPr lang="en-US" dirty="0"/>
          </a:p>
        </p:txBody>
      </p:sp>
    </p:spTree>
    <p:extLst>
      <p:ext uri="{BB962C8B-B14F-4D97-AF65-F5344CB8AC3E}">
        <p14:creationId xmlns:p14="http://schemas.microsoft.com/office/powerpoint/2010/main" val="23839533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AA8C92-BD84-E951-4763-B74979D6CE1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BC45E52-E9A1-5618-CA97-8C292F969EA7}"/>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1915E3E4-5D82-DBB6-9385-BB028997502C}"/>
              </a:ext>
            </a:extLst>
          </p:cNvPr>
          <p:cNvSpPr>
            <a:spLocks noGrp="1"/>
          </p:cNvSpPr>
          <p:nvPr>
            <p:ph idx="1"/>
          </p:nvPr>
        </p:nvSpPr>
        <p:spPr>
          <a:xfrm>
            <a:off x="912286" y="1268760"/>
            <a:ext cx="10358967" cy="4799013"/>
          </a:xfrm>
        </p:spPr>
        <p:txBody>
          <a:bodyPr/>
          <a:lstStyle/>
          <a:p>
            <a:pPr marL="98425" indent="0">
              <a:buNone/>
            </a:pPr>
            <a:endParaRPr lang="en-US" sz="2800" kern="100" dirty="0">
              <a:latin typeface="Arial" panose="020B0604020202020204" pitchFamily="34" charset="0"/>
              <a:ea typeface="Aptos" panose="020B0004020202020204" pitchFamily="34" charset="0"/>
              <a:cs typeface="Times New Roman" panose="02020603050405020304" pitchFamily="18" charset="0"/>
            </a:endParaRPr>
          </a:p>
          <a:p>
            <a:pPr marL="98425" indent="0">
              <a:buNone/>
            </a:pPr>
            <a:r>
              <a:rPr lang="en-US" sz="2800" kern="100" dirty="0">
                <a:latin typeface="Arial" panose="020B0604020202020204" pitchFamily="34" charset="0"/>
                <a:ea typeface="Aptos" panose="020B0004020202020204" pitchFamily="34" charset="0"/>
                <a:cs typeface="Times New Roman" panose="02020603050405020304" pitchFamily="18" charset="0"/>
              </a:rPr>
              <a:t>To which patients with EGFR-mutated NSCLC are you currently administering Dato-DXd? </a:t>
            </a:r>
          </a:p>
          <a:p>
            <a:pPr marL="98425" indent="0">
              <a:buNone/>
            </a:pPr>
            <a:endParaRPr lang="en-US" sz="2800" dirty="0">
              <a:latin typeface="Arial" panose="020B0604020202020204" pitchFamily="34" charset="0"/>
              <a:cs typeface="Arial" panose="020B0604020202020204" pitchFamily="34" charset="0"/>
            </a:endParaRPr>
          </a:p>
          <a:p>
            <a:pPr marL="98425" indent="0">
              <a:buNone/>
            </a:pPr>
            <a:r>
              <a:rPr lang="en-US" sz="2800" dirty="0">
                <a:latin typeface="Arial" panose="020B0604020202020204" pitchFamily="34" charset="0"/>
                <a:cs typeface="Arial" panose="020B0604020202020204" pitchFamily="34" charset="0"/>
              </a:rPr>
              <a:t>What toxicities are most common with Dato-DXd? What about telisotuzumab vedotin?</a:t>
            </a:r>
          </a:p>
          <a:p>
            <a:pPr marL="98425" indent="0">
              <a:buNone/>
            </a:pPr>
            <a:endParaRPr lang="en-US" dirty="0"/>
          </a:p>
        </p:txBody>
      </p:sp>
    </p:spTree>
    <p:extLst>
      <p:ext uri="{BB962C8B-B14F-4D97-AF65-F5344CB8AC3E}">
        <p14:creationId xmlns:p14="http://schemas.microsoft.com/office/powerpoint/2010/main" val="37736136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943343-A55C-95F1-8A0D-36E4ABD5CA1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91099197-5F65-94BC-4A92-A941BEDA6E59}"/>
              </a:ext>
            </a:extLst>
          </p:cNvPr>
          <p:cNvSpPr/>
          <p:nvPr/>
        </p:nvSpPr>
        <p:spPr bwMode="auto">
          <a:xfrm>
            <a:off x="758948" y="3429000"/>
            <a:ext cx="10512305" cy="936104"/>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01C7141-973A-C413-4B02-7178F348D4AE}"/>
              </a:ext>
            </a:extLst>
          </p:cNvPr>
          <p:cNvSpPr>
            <a:spLocks noGrp="1"/>
          </p:cNvSpPr>
          <p:nvPr>
            <p:ph type="title"/>
          </p:nvPr>
        </p:nvSpPr>
        <p:spPr>
          <a:xfrm>
            <a:off x="912286" y="0"/>
            <a:ext cx="10358967" cy="1143000"/>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AD85EABE-7C70-92F1-4408-4178BD522544}"/>
              </a:ext>
            </a:extLst>
          </p:cNvPr>
          <p:cNvSpPr>
            <a:spLocks noGrp="1"/>
          </p:cNvSpPr>
          <p:nvPr>
            <p:ph idx="1"/>
          </p:nvPr>
        </p:nvSpPr>
        <p:spPr>
          <a:xfrm>
            <a:off x="912286" y="1143000"/>
            <a:ext cx="10512306" cy="4799013"/>
          </a:xfrm>
        </p:spPr>
        <p:txBody>
          <a:bodyPr/>
          <a:lstStyle/>
          <a:p>
            <a:pPr marL="0" indent="0">
              <a:spcBef>
                <a:spcPts val="1500"/>
              </a:spcBef>
              <a:spcAft>
                <a:spcPts val="0"/>
              </a:spcAft>
              <a:buNone/>
            </a:pPr>
            <a:r>
              <a:rPr lang="en-US" sz="2500" dirty="0">
                <a:solidFill>
                  <a:srgbClr val="0432FF"/>
                </a:solidFill>
              </a:rPr>
              <a:t>Module 1: </a:t>
            </a:r>
            <a:r>
              <a:rPr lang="en-US" sz="2500" dirty="0">
                <a:solidFill>
                  <a:schemeClr val="tx1"/>
                </a:solidFill>
              </a:rPr>
              <a:t>Overview of Antibody-Drug Conjugates (ADCs)</a:t>
            </a:r>
          </a:p>
          <a:p>
            <a:pPr marL="0" indent="0">
              <a:spcBef>
                <a:spcPts val="1500"/>
              </a:spcBef>
              <a:spcAft>
                <a:spcPts val="0"/>
              </a:spcAft>
              <a:buNone/>
            </a:pPr>
            <a:r>
              <a:rPr lang="en-US" sz="2500" dirty="0">
                <a:solidFill>
                  <a:srgbClr val="0432FF"/>
                </a:solidFill>
              </a:rPr>
              <a:t>Module 2: </a:t>
            </a:r>
            <a:r>
              <a:rPr lang="en-US" sz="2500" dirty="0">
                <a:solidFill>
                  <a:schemeClr val="tx1"/>
                </a:solidFill>
              </a:rPr>
              <a:t>Current and Future Role of HER2-Targeted ADCs for Breast Cancer</a:t>
            </a:r>
          </a:p>
          <a:p>
            <a:pPr marL="0" indent="0">
              <a:spcBef>
                <a:spcPts val="1500"/>
              </a:spcBef>
              <a:spcAft>
                <a:spcPts val="0"/>
              </a:spcAft>
              <a:buNone/>
            </a:pPr>
            <a:r>
              <a:rPr lang="en-US" sz="2500" dirty="0">
                <a:solidFill>
                  <a:srgbClr val="0432FF"/>
                </a:solidFill>
              </a:rPr>
              <a:t>Module 3: </a:t>
            </a:r>
            <a:r>
              <a:rPr lang="en-US" sz="2500" dirty="0">
                <a:solidFill>
                  <a:schemeClr val="tx1"/>
                </a:solidFill>
              </a:rPr>
              <a:t>Currently Available ADCs for Gynecologic Cancer Management </a:t>
            </a:r>
          </a:p>
          <a:p>
            <a:pPr marL="0" indent="0">
              <a:spcBef>
                <a:spcPts val="1500"/>
              </a:spcBef>
              <a:spcAft>
                <a:spcPts val="0"/>
              </a:spcAft>
              <a:buNone/>
            </a:pPr>
            <a:r>
              <a:rPr lang="en-US" sz="2500" dirty="0">
                <a:solidFill>
                  <a:srgbClr val="0432FF"/>
                </a:solidFill>
              </a:rPr>
              <a:t>Module 4: </a:t>
            </a:r>
            <a:r>
              <a:rPr lang="en-US" sz="2500" dirty="0">
                <a:solidFill>
                  <a:schemeClr val="tx1"/>
                </a:solidFill>
              </a:rPr>
              <a:t>Currently Available ADCs for Lung Cancer Management </a:t>
            </a:r>
          </a:p>
          <a:p>
            <a:pPr marL="0" indent="0">
              <a:spcBef>
                <a:spcPts val="1500"/>
              </a:spcBef>
              <a:spcAft>
                <a:spcPts val="0"/>
              </a:spcAft>
              <a:buNone/>
            </a:pPr>
            <a:r>
              <a:rPr lang="en-US" sz="2500" dirty="0">
                <a:solidFill>
                  <a:schemeClr val="bg1"/>
                </a:solidFill>
              </a:rPr>
              <a:t>Module 5: Current and Future Role of TROP2-Targeted ADCs for Metastatic Breast Cancer </a:t>
            </a:r>
          </a:p>
          <a:p>
            <a:pPr marL="0" indent="0">
              <a:spcBef>
                <a:spcPts val="1500"/>
              </a:spcBef>
              <a:spcAft>
                <a:spcPts val="0"/>
              </a:spcAft>
              <a:buNone/>
            </a:pPr>
            <a:r>
              <a:rPr lang="en-US" sz="2500" dirty="0">
                <a:solidFill>
                  <a:srgbClr val="0432FF"/>
                </a:solidFill>
              </a:rPr>
              <a:t>Module 6:</a:t>
            </a:r>
            <a:r>
              <a:rPr lang="en-US" sz="2500" dirty="0">
                <a:solidFill>
                  <a:schemeClr val="tx1"/>
                </a:solidFill>
              </a:rPr>
              <a:t> Other ADCs That May Soon Reach the Clinic for Advanced Gynecologic Cancers </a:t>
            </a:r>
          </a:p>
          <a:p>
            <a:pPr marL="0" indent="0">
              <a:spcBef>
                <a:spcPts val="1500"/>
              </a:spcBef>
              <a:spcAft>
                <a:spcPts val="0"/>
              </a:spcAft>
              <a:buNone/>
            </a:pPr>
            <a:r>
              <a:rPr lang="en-US" sz="2500" dirty="0">
                <a:solidFill>
                  <a:srgbClr val="0432FF"/>
                </a:solidFill>
              </a:rPr>
              <a:t>Module 7: </a:t>
            </a:r>
            <a:r>
              <a:rPr lang="en-US" sz="2500" dirty="0">
                <a:solidFill>
                  <a:schemeClr val="tx1"/>
                </a:solidFill>
              </a:rPr>
              <a:t>Promising Investigational Strategies Employing ADCs for Lung Cancer </a:t>
            </a:r>
          </a:p>
        </p:txBody>
      </p:sp>
    </p:spTree>
    <p:extLst>
      <p:ext uri="{BB962C8B-B14F-4D97-AF65-F5344CB8AC3E}">
        <p14:creationId xmlns:p14="http://schemas.microsoft.com/office/powerpoint/2010/main" val="72490661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A619-60EB-21D7-76B2-2786F6B9952A}"/>
              </a:ext>
            </a:extLst>
          </p:cNvPr>
          <p:cNvSpPr>
            <a:spLocks noGrp="1"/>
          </p:cNvSpPr>
          <p:nvPr>
            <p:ph type="ctrTitle"/>
          </p:nvPr>
        </p:nvSpPr>
        <p:spPr>
          <a:xfrm>
            <a:off x="638629" y="2042519"/>
            <a:ext cx="10914742" cy="1583130"/>
          </a:xfrm>
        </p:spPr>
        <p:txBody>
          <a:bodyPr>
            <a:normAutofit fontScale="90000"/>
          </a:bodyPr>
          <a:lstStyle/>
          <a:p>
            <a:br>
              <a:rPr lang="en-US" b="1" dirty="0"/>
            </a:br>
            <a:r>
              <a:rPr lang="en-US" b="1" dirty="0"/>
              <a:t>Current and Future Role of </a:t>
            </a:r>
            <a:br>
              <a:rPr lang="en-US" b="1" dirty="0"/>
            </a:br>
            <a:r>
              <a:rPr lang="en-US" b="1" dirty="0"/>
              <a:t>TROP2-Targeted ADCs in </a:t>
            </a:r>
            <a:r>
              <a:rPr lang="en-US" b="1" dirty="0" err="1"/>
              <a:t>mBC</a:t>
            </a:r>
            <a:endParaRPr lang="en-US" dirty="0"/>
          </a:p>
        </p:txBody>
      </p:sp>
      <p:sp>
        <p:nvSpPr>
          <p:cNvPr id="3" name="TextBox 2">
            <a:extLst>
              <a:ext uri="{FF2B5EF4-FFF2-40B4-BE49-F238E27FC236}">
                <a16:creationId xmlns:a16="http://schemas.microsoft.com/office/drawing/2014/main" id="{BDC55A10-2C04-7AF5-DDB4-77FD3EBFAC83}"/>
              </a:ext>
            </a:extLst>
          </p:cNvPr>
          <p:cNvSpPr txBox="1"/>
          <p:nvPr/>
        </p:nvSpPr>
        <p:spPr>
          <a:xfrm>
            <a:off x="3047082" y="4454212"/>
            <a:ext cx="6097836" cy="175432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D577F"/>
                </a:solidFill>
                <a:effectLst/>
                <a:uLnTx/>
                <a:uFillTx/>
                <a:latin typeface="Calibri" panose="020F0502020204030204" pitchFamily="34" charset="0"/>
                <a:ea typeface="+mn-ea"/>
                <a:cs typeface="Calibri" panose="020F0502020204030204" pitchFamily="34" charset="0"/>
              </a:rPr>
              <a:t>Heather McArthur, MD, MPH, FASCO</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Professor, Department of Internal Medicine</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Clinical Director, Breast Cancer Program</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Komen Distinguished Chair in Clinical Breast Cancer Research</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UT Southwestern Medical Center</a:t>
            </a:r>
            <a:b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br>
            <a:r>
              <a:rPr kumimoji="0" lang="en-US" sz="1800" b="0" i="0" u="none" strike="noStrike" kern="1200" cap="none" spc="0" normalizeH="0" baseline="0" noProof="0" dirty="0">
                <a:ln>
                  <a:noFill/>
                </a:ln>
                <a:solidFill>
                  <a:srgbClr val="222222"/>
                </a:solidFill>
                <a:effectLst/>
                <a:uLnTx/>
                <a:uFillTx/>
                <a:latin typeface="Calibri" panose="020F0502020204030204" pitchFamily="34" charset="0"/>
                <a:ea typeface="+mn-ea"/>
                <a:cs typeface="Calibri" panose="020F0502020204030204" pitchFamily="34" charset="0"/>
              </a:rPr>
              <a:t>Dallas, Texas</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5898073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100"/>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KPI_HAS_CHART" val="false"/>
</p:tagLst>
</file>

<file path=ppt/tags/tag11.xml><?xml version="1.0" encoding="utf-8"?>
<p:tagLst xmlns:a="http://schemas.openxmlformats.org/drawingml/2006/main" xmlns:r="http://schemas.openxmlformats.org/officeDocument/2006/relationships" xmlns:p="http://schemas.openxmlformats.org/presentationml/2006/main">
  <p:tag name="KPI_HAS_CHART" val="false"/>
</p:tagLst>
</file>

<file path=ppt/tags/tag12.xml><?xml version="1.0" encoding="utf-8"?>
<p:tagLst xmlns:a="http://schemas.openxmlformats.org/drawingml/2006/main" xmlns:r="http://schemas.openxmlformats.org/officeDocument/2006/relationships" xmlns:p="http://schemas.openxmlformats.org/presentationml/2006/main">
  <p:tag name="KPI_HAS_CHART" val="false"/>
</p:tagLst>
</file>

<file path=ppt/tags/tag13.xml><?xml version="1.0" encoding="utf-8"?>
<p:tagLst xmlns:a="http://schemas.openxmlformats.org/drawingml/2006/main" xmlns:r="http://schemas.openxmlformats.org/officeDocument/2006/relationships" xmlns:p="http://schemas.openxmlformats.org/presentationml/2006/main">
  <p:tag name="KPI_HAS_CHART" val="false"/>
</p:tagLst>
</file>

<file path=ppt/tags/tag14.xml><?xml version="1.0" encoding="utf-8"?>
<p:tagLst xmlns:a="http://schemas.openxmlformats.org/drawingml/2006/main" xmlns:r="http://schemas.openxmlformats.org/officeDocument/2006/relationships" xmlns:p="http://schemas.openxmlformats.org/presentationml/2006/main">
  <p:tag name="KPI_HAS_CHART" val="false"/>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18.xml><?xml version="1.0" encoding="utf-8"?>
<p:tagLst xmlns:a="http://schemas.openxmlformats.org/drawingml/2006/main" xmlns:r="http://schemas.openxmlformats.org/officeDocument/2006/relationships" xmlns:p="http://schemas.openxmlformats.org/presentationml/2006/main">
  <p:tag name="TIMING" val="|10.8"/>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TIMING" val="|13.6|10"/>
</p:tagLst>
</file>

<file path=ppt/tags/tag21.xml><?xml version="1.0" encoding="utf-8"?>
<p:tagLst xmlns:a="http://schemas.openxmlformats.org/drawingml/2006/main" xmlns:r="http://schemas.openxmlformats.org/officeDocument/2006/relationships" xmlns:p="http://schemas.openxmlformats.org/presentationml/2006/main">
  <p:tag name="KPI_HAS_CHART" val="fals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ESMO 2025">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Office 2013 - 2022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1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Parcel">
  <a:themeElements>
    <a:clrScheme name="Parcel">
      <a:dk1>
        <a:srgbClr val="000000"/>
      </a:dk1>
      <a:lt1>
        <a:srgbClr val="FFFFFF"/>
      </a:lt1>
      <a:dk2>
        <a:srgbClr val="4A5356"/>
      </a:dk2>
      <a:lt2>
        <a:srgbClr val="E8E3CE"/>
      </a:lt2>
      <a:accent1>
        <a:srgbClr val="F6A21D"/>
      </a:accent1>
      <a:accent2>
        <a:srgbClr val="9BAFB5"/>
      </a:accent2>
      <a:accent3>
        <a:srgbClr val="C96731"/>
      </a:accent3>
      <a:accent4>
        <a:srgbClr val="9CA383"/>
      </a:accent4>
      <a:accent5>
        <a:srgbClr val="87795D"/>
      </a:accent5>
      <a:accent6>
        <a:srgbClr val="A0988C"/>
      </a:accent6>
      <a:hlink>
        <a:srgbClr val="00B0F0"/>
      </a:hlink>
      <a:folHlink>
        <a:srgbClr val="738F97"/>
      </a:folHlink>
    </a:clrScheme>
    <a:fontScheme name="Parcel">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Parcel">
      <a:fillStyleLst>
        <a:solidFill>
          <a:schemeClr val="phClr"/>
        </a:solidFill>
        <a:gradFill rotWithShape="1">
          <a:gsLst>
            <a:gs pos="0">
              <a:schemeClr val="phClr">
                <a:tint val="80000"/>
                <a:satMod val="107000"/>
                <a:lumMod val="103000"/>
              </a:schemeClr>
            </a:gs>
            <a:gs pos="100000">
              <a:schemeClr val="phClr">
                <a:tint val="82000"/>
                <a:satMod val="109000"/>
                <a:lumMod val="103000"/>
              </a:schemeClr>
            </a:gs>
          </a:gsLst>
          <a:lin ang="5400000" scaled="0"/>
        </a:gradFill>
        <a:gradFill rotWithShape="1">
          <a:gsLst>
            <a:gs pos="0">
              <a:schemeClr val="phClr">
                <a:tint val="97000"/>
                <a:satMod val="100000"/>
                <a:lumMod val="102000"/>
              </a:schemeClr>
            </a:gs>
            <a:gs pos="50000">
              <a:schemeClr val="phClr">
                <a:shade val="100000"/>
                <a:satMod val="103000"/>
                <a:lumMod val="100000"/>
              </a:schemeClr>
            </a:gs>
            <a:gs pos="100000">
              <a:schemeClr val="phClr">
                <a:shade val="93000"/>
                <a:satMod val="110000"/>
                <a:lumMod val="99000"/>
              </a:schemeClr>
            </a:gs>
          </a:gsLst>
          <a:lin ang="5400000" scaled="0"/>
        </a:gradFill>
      </a:fillStyleLst>
      <a:lnStyleLst>
        <a:ln w="6350" cap="flat" cmpd="sng" algn="ctr">
          <a:solidFill>
            <a:schemeClr val="phClr"/>
          </a:solidFill>
          <a:prstDash val="solid"/>
        </a:ln>
        <a:ln w="12700" cap="flat" cmpd="sng" algn="ctr">
          <a:solidFill>
            <a:schemeClr val="phClr"/>
          </a:solidFill>
          <a:prstDash val="solid"/>
        </a:ln>
        <a:ln w="31750" cap="flat" cmpd="sng" algn="ctr">
          <a:solidFill>
            <a:schemeClr val="phClr"/>
          </a:solidFill>
          <a:prstDash val="solid"/>
        </a:ln>
      </a:lnStyleLst>
      <a:effectStyleLst>
        <a:effectStyle>
          <a:effectLst/>
        </a:effectStyle>
        <a:effectStyle>
          <a:effectLst/>
        </a:effectStyle>
        <a:effectStyle>
          <a:effectLst>
            <a:outerShdw blurRad="55880" dist="15240" dir="5400000" algn="ctr" rotWithShape="0">
              <a:srgbClr val="000000">
                <a:alpha val="45000"/>
              </a:srgbClr>
            </a:outerShdw>
          </a:effectLst>
          <a:scene3d>
            <a:camera prst="orthographicFront">
              <a:rot lat="0" lon="0" rev="0"/>
            </a:camera>
            <a:lightRig rig="brightRoom" dir="tl"/>
          </a:scene3d>
          <a:sp3d prstMaterial="dkEdge">
            <a:bevelT w="0" h="0"/>
          </a:sp3d>
        </a:effectStyle>
      </a:effectStyleLst>
      <a:bgFillStyleLst>
        <a:solidFill>
          <a:schemeClr val="phClr"/>
        </a:solidFill>
        <a:solidFill>
          <a:schemeClr val="phClr">
            <a:tint val="95000"/>
            <a:satMod val="170000"/>
          </a:schemeClr>
        </a:solidFill>
        <a:gradFill rotWithShape="1">
          <a:gsLst>
            <a:gs pos="0">
              <a:schemeClr val="phClr">
                <a:tint val="97000"/>
                <a:shade val="100000"/>
                <a:satMod val="185000"/>
                <a:lumMod val="120000"/>
              </a:schemeClr>
            </a:gs>
            <a:gs pos="100000">
              <a:schemeClr val="phClr">
                <a:tint val="96000"/>
                <a:shade val="95000"/>
                <a:satMod val="215000"/>
                <a:lumMod val="80000"/>
              </a:schemeClr>
            </a:gs>
          </a:gsLst>
          <a:path path="circle">
            <a:fillToRect l="50000" t="55000" r="125000" b="100000"/>
          </a:path>
        </a:gradFill>
      </a:bgFillStyleLst>
    </a:fmtScheme>
  </a:themeElements>
  <a:objectDefaults/>
  <a:extraClrSchemeLst/>
  <a:extLst>
    <a:ext uri="{05A4C25C-085E-4340-85A3-A5531E510DB2}">
      <thm15:themeFamily xmlns:thm15="http://schemas.microsoft.com/office/thememl/2012/main" name="Parcel" id="{8BEC4385-4EB9-4D53-BFB5-0EA123736B6D}" vid="{4DB32801-28C0-48B0-8C1D-A9A58613615A}"/>
    </a:ext>
  </a:extLst>
</a:theme>
</file>

<file path=ppt/theme/theme16.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pt-template1-16x9" id="{BE35973D-F825-3E42-B836-53239472E4C9}" vid="{E7FA50CD-30A9-C840-A402-D7905D58CE74}"/>
    </a:ext>
  </a:extLst>
</a:theme>
</file>

<file path=ppt/theme/theme9.xml><?xml version="1.0" encoding="utf-8"?>
<a:theme xmlns:a="http://schemas.openxmlformats.org/drawingml/2006/main" name="Gilead and Kite Oncology Template">
  <a:themeElements>
    <a:clrScheme name="Custom 19">
      <a:dk1>
        <a:srgbClr val="54565B"/>
      </a:dk1>
      <a:lt1>
        <a:srgbClr val="FFFFFF"/>
      </a:lt1>
      <a:dk2>
        <a:srgbClr val="C50E3C"/>
      </a:dk2>
      <a:lt2>
        <a:srgbClr val="C6CAC6"/>
      </a:lt2>
      <a:accent1>
        <a:srgbClr val="203661"/>
      </a:accent1>
      <a:accent2>
        <a:srgbClr val="3C587F"/>
      </a:accent2>
      <a:accent3>
        <a:srgbClr val="8DC1C5"/>
      </a:accent3>
      <a:accent4>
        <a:srgbClr val="688C38"/>
      </a:accent4>
      <a:accent5>
        <a:srgbClr val="AEB618"/>
      </a:accent5>
      <a:accent6>
        <a:srgbClr val="000000"/>
      </a:accent6>
      <a:hlink>
        <a:srgbClr val="3A6C8A"/>
      </a:hlink>
      <a:folHlink>
        <a:srgbClr val="8F7F9E"/>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85470</TotalTime>
  <Words>16525</Words>
  <Application>Microsoft Macintosh PowerPoint</Application>
  <PresentationFormat>Widescreen</PresentationFormat>
  <Paragraphs>2447</Paragraphs>
  <Slides>167</Slides>
  <Notes>56</Notes>
  <HiddenSlides>0</HiddenSlides>
  <MMClips>0</MMClips>
  <ScaleCrop>false</ScaleCrop>
  <HeadingPairs>
    <vt:vector size="6" baseType="variant">
      <vt:variant>
        <vt:lpstr>Fonts Used</vt:lpstr>
      </vt:variant>
      <vt:variant>
        <vt:i4>33</vt:i4>
      </vt:variant>
      <vt:variant>
        <vt:lpstr>Theme</vt:lpstr>
      </vt:variant>
      <vt:variant>
        <vt:i4>16</vt:i4>
      </vt:variant>
      <vt:variant>
        <vt:lpstr>Slide Titles</vt:lpstr>
      </vt:variant>
      <vt:variant>
        <vt:i4>167</vt:i4>
      </vt:variant>
    </vt:vector>
  </HeadingPairs>
  <TitlesOfParts>
    <vt:vector size="216" baseType="lpstr">
      <vt:lpstr>ＭＳ Ｐゴシック</vt:lpstr>
      <vt:lpstr>Apple Symbols</vt:lpstr>
      <vt:lpstr>Aptos</vt:lpstr>
      <vt:lpstr>Aptos Display</vt:lpstr>
      <vt:lpstr>Arial</vt:lpstr>
      <vt:lpstr>Arial Narrow</vt:lpstr>
      <vt:lpstr>Arial Narrow Bold</vt:lpstr>
      <vt:lpstr>Arial Narrow Regular</vt:lpstr>
      <vt:lpstr>BlinkMacSystemFont</vt:lpstr>
      <vt:lpstr>Calibri</vt:lpstr>
      <vt:lpstr>Calibri Light</vt:lpstr>
      <vt:lpstr>Courier New</vt:lpstr>
      <vt:lpstr>Georgia</vt:lpstr>
      <vt:lpstr>Gill Sans MT</vt:lpstr>
      <vt:lpstr>Gotham</vt:lpstr>
      <vt:lpstr>Gotham Narrow Medium</vt:lpstr>
      <vt:lpstr>Helvetica</vt:lpstr>
      <vt:lpstr>Imago</vt:lpstr>
      <vt:lpstr>Lucida Grande</vt:lpstr>
      <vt:lpstr>Monaco</vt:lpstr>
      <vt:lpstr>Noto Sans Symbols</vt:lpstr>
      <vt:lpstr>Proxima Nova Regular</vt:lpstr>
      <vt:lpstr>StarSymbol</vt:lpstr>
      <vt:lpstr>Symbol</vt:lpstr>
      <vt:lpstr>System Font Regular</vt:lpstr>
      <vt:lpstr>Tahoma</vt:lpstr>
      <vt:lpstr>Times</vt:lpstr>
      <vt:lpstr>Times New Roman</vt:lpstr>
      <vt:lpstr>Trebuchet MS</vt:lpstr>
      <vt:lpstr>Trebuchet MS Regular</vt:lpstr>
      <vt:lpstr>Wingdings</vt:lpstr>
      <vt:lpstr>Wingdings 2</vt:lpstr>
      <vt:lpstr>ヒラギノ角ゴ Pro W3</vt:lpstr>
      <vt:lpstr>1_Default Design</vt:lpstr>
      <vt:lpstr>2_Default Design</vt:lpstr>
      <vt:lpstr>Custom Design</vt:lpstr>
      <vt:lpstr>Office Theme</vt:lpstr>
      <vt:lpstr>2_Office Theme</vt:lpstr>
      <vt:lpstr>8_Default Design</vt:lpstr>
      <vt:lpstr>1_Office Theme</vt:lpstr>
      <vt:lpstr>3_Office Theme</vt:lpstr>
      <vt:lpstr>Gilead and Kite Oncology Template</vt:lpstr>
      <vt:lpstr>ESMO 2025</vt:lpstr>
      <vt:lpstr>4_Office Theme</vt:lpstr>
      <vt:lpstr>Default Design</vt:lpstr>
      <vt:lpstr>Office 2013 - 2022 Theme</vt:lpstr>
      <vt:lpstr>3_Default Design</vt:lpstr>
      <vt:lpstr>Parcel</vt:lpstr>
      <vt:lpstr>6_Office Theme</vt:lpstr>
      <vt:lpstr>Strategies to Safely and Effectively  Implement Antibody-Drug Conjugates</vt:lpstr>
      <vt:lpstr>Faculty</vt:lpstr>
      <vt:lpstr>Ms Arn — Disclosures</vt:lpstr>
      <vt:lpstr>Ms Carroll — Disclosures</vt:lpstr>
      <vt:lpstr>Dr Garon — Disclosures</vt:lpstr>
      <vt:lpstr>Dr McArthur — Disclosures</vt:lpstr>
      <vt:lpstr>Dr Moore — Disclosures</vt:lpstr>
      <vt:lpstr>Commercial Support</vt:lpstr>
      <vt:lpstr>PowerPoint Presentation</vt:lpstr>
      <vt:lpstr>Clinicians in the Meeting Room</vt:lpstr>
      <vt:lpstr>Clinicians Attending via Zoom</vt:lpstr>
      <vt:lpstr>About the Enduring Program</vt:lpstr>
      <vt:lpstr>PowerPoint Presentation</vt:lpstr>
      <vt:lpstr>“Recent Advances in Cancer Care — New Paradigms,  Novel Agents and What It Means for the Oncology Nurse” Eighteenth Annual RTP-ONS NCPD Symposium Series</vt:lpstr>
      <vt:lpstr>New Agents, Therapies and Regimens </vt:lpstr>
      <vt:lpstr>Strategies to Safely and Effectively  Implement Antibody-Drug Conjugates</vt:lpstr>
      <vt:lpstr>Agenda</vt:lpstr>
      <vt:lpstr>Agenda</vt:lpstr>
      <vt:lpstr>Discussion Questions</vt:lpstr>
      <vt:lpstr>Mechanism of Action: ADCs</vt:lpstr>
      <vt:lpstr>Current Approved ADCs in Oncology </vt:lpstr>
      <vt:lpstr>Current Approved ADCs in Oncology (Continued) </vt:lpstr>
      <vt:lpstr>Current Approved ADCs in Oncology (Continued) </vt:lpstr>
      <vt:lpstr>Agenda</vt:lpstr>
      <vt:lpstr> Current and Future Role of HER2-Targeted Antibody-Drug Conjugates (ADCs) in Breast Cancer </vt:lpstr>
      <vt:lpstr>The History of ADC Development</vt:lpstr>
      <vt:lpstr>Available ADCs in Breast Cancer</vt:lpstr>
      <vt:lpstr>Available ADCs in Breast Cancer</vt:lpstr>
      <vt:lpstr>PowerPoint Presentation</vt:lpstr>
      <vt:lpstr>DESTINY-Breast09: 1L HER2+ mBC Clinical Trial</vt:lpstr>
      <vt:lpstr>DESTINY-Breast09: PFS benefit across Subgroups</vt:lpstr>
      <vt:lpstr>PowerPoint Presentation</vt:lpstr>
      <vt:lpstr>PowerPoint Presentation</vt:lpstr>
      <vt:lpstr>PowerPoint Presentation</vt:lpstr>
      <vt:lpstr>PowerPoint Presentation</vt:lpstr>
      <vt:lpstr>PowerPoint Presentation</vt:lpstr>
      <vt:lpstr>PowerPoint Presentation</vt:lpstr>
      <vt:lpstr>Targeting “Low” and “Ultralow” HER2-Expressing Tumors in mBC</vt:lpstr>
      <vt:lpstr>DESTINY-Breast06: T-DXd in HR+/HER2-Low or -Ultralow mBC</vt:lpstr>
      <vt:lpstr>DESTINY-Breast04: First Randomized Phase 3 Study  of T-DXD for HER2-low mBC</vt:lpstr>
      <vt:lpstr>DESTINY-Breast04: PFS and OS in HR+ Patients </vt:lpstr>
      <vt:lpstr>DESTINY-Breast04: PFS and OS in HR- Patients  </vt:lpstr>
      <vt:lpstr>A patient with HER2-positive mBC who received first-line T-DXd/pertuzumab  </vt:lpstr>
      <vt:lpstr>Discussion Questions</vt:lpstr>
      <vt:lpstr>Cardiovascular toxicity with HER2 + ADC</vt:lpstr>
      <vt:lpstr>How common is LVEF dysfunction?</vt:lpstr>
      <vt:lpstr>Baseline Cardiac Assessment</vt:lpstr>
      <vt:lpstr>Identify concerning findings</vt:lpstr>
      <vt:lpstr>Patient counseling</vt:lpstr>
      <vt:lpstr>I held treatment, now what?</vt:lpstr>
      <vt:lpstr>Case Study - Cardiovascular AE’s</vt:lpstr>
      <vt:lpstr>Staging PET</vt:lpstr>
      <vt:lpstr>Onc history cont.</vt:lpstr>
      <vt:lpstr>MRI Brain</vt:lpstr>
      <vt:lpstr>Onc history cont.</vt:lpstr>
      <vt:lpstr>Onc history cont.</vt:lpstr>
      <vt:lpstr>Discussion Questions</vt:lpstr>
      <vt:lpstr>Agenda</vt:lpstr>
      <vt:lpstr>Currently Available ADCs in Gynecologic Cancer Management</vt:lpstr>
      <vt:lpstr>PowerPoint Presentation</vt:lpstr>
      <vt:lpstr>PowerPoint Presentation</vt:lpstr>
      <vt:lpstr>PowerPoint Presentation</vt:lpstr>
      <vt:lpstr>PowerPoint Presentation</vt:lpstr>
      <vt:lpstr>PowerPoint Presentation</vt:lpstr>
      <vt:lpstr>PowerPoint Presentation</vt:lpstr>
      <vt:lpstr>Background (1): Evolution of treatment for recurrent cervical cancer</vt:lpstr>
      <vt:lpstr>Tisotumab – while not studied specifically in a “post CPI” setting has become a preferred SOC based on modest improvements in OS</vt:lpstr>
      <vt:lpstr>DESTINY-PanTumor02: Study Design in Recurrent Solid Tumors</vt:lpstr>
      <vt:lpstr>DESTINY-PanTumor02: Study Design in Recurrent Solid Tumors</vt:lpstr>
      <vt:lpstr>Unmet need in HER2-expressing tumors </vt:lpstr>
      <vt:lpstr>Discussion Questions</vt:lpstr>
      <vt:lpstr>Ocular Toxicities with ADCs</vt:lpstr>
      <vt:lpstr>Patient education </vt:lpstr>
      <vt:lpstr>prophylactic Measures </vt:lpstr>
      <vt:lpstr>Supportive care </vt:lpstr>
      <vt:lpstr>interdisciplinary coordination with eye-care professionals</vt:lpstr>
      <vt:lpstr>Case study</vt:lpstr>
      <vt:lpstr>Case study</vt:lpstr>
      <vt:lpstr>DOSE Modification for mirv ocular toxicities </vt:lpstr>
      <vt:lpstr>Discussion Questions</vt:lpstr>
      <vt:lpstr>Agenda</vt:lpstr>
      <vt:lpstr>Currently Available ADCs in  Lung Cancer Management </vt:lpstr>
      <vt:lpstr>Case</vt:lpstr>
      <vt:lpstr>TROPION-Lung01 Study Design</vt:lpstr>
      <vt:lpstr>Adverse Events of Special Interest</vt:lpstr>
      <vt:lpstr>PFS by Histology</vt:lpstr>
      <vt:lpstr>PowerPoint Presentation</vt:lpstr>
      <vt:lpstr>PowerPoint Presentation</vt:lpstr>
      <vt:lpstr>HER2 Abnormalities in NSCLC</vt:lpstr>
      <vt:lpstr>Best percentage change from baseline in target lesion size</vt:lpstr>
      <vt:lpstr>PowerPoint Presentation</vt:lpstr>
      <vt:lpstr>DESTINY-Lung02</vt:lpstr>
      <vt:lpstr>LUMINOSITY: Phase II Study of Telisotuzumab Vedotin in Previously Treated c-Met–Overexpressing Nonsquamous EGFR Wild-Type NSCLC</vt:lpstr>
      <vt:lpstr>LUMINOSITY: Telisotuzumab Vedotin in c-Met–Overexpressing NSCLC – Efficacy</vt:lpstr>
      <vt:lpstr>LUMINOSITY: Telisotuzumab Vedotin in c-Met–Overexpressing NSCLC – Survival</vt:lpstr>
      <vt:lpstr>Case Continued</vt:lpstr>
      <vt:lpstr>Discussion Questions</vt:lpstr>
      <vt:lpstr>Agenda</vt:lpstr>
      <vt:lpstr> Current and Future Role of  TROP2-Targeted ADCs in mBC</vt:lpstr>
      <vt:lpstr>PowerPoint Presentation</vt:lpstr>
      <vt:lpstr>TROP-2 as a Therapeutic Target</vt:lpstr>
      <vt:lpstr>PowerPoint Presentation</vt:lpstr>
      <vt:lpstr>PowerPoint Presentation</vt:lpstr>
      <vt:lpstr>PowerPoint Presentation</vt:lpstr>
      <vt:lpstr>PowerPoint Presentation</vt:lpstr>
      <vt:lpstr>ASCENT-04/KEYNOTE-D19 Study Design</vt:lpstr>
      <vt:lpstr>Progression-Free Survival by BICR</vt:lpstr>
      <vt:lpstr>Subgroup Analysis of Progression-Free Survival by BICR</vt:lpstr>
      <vt:lpstr>PowerPoint Presentation</vt:lpstr>
      <vt:lpstr>PowerPoint Presentation</vt:lpstr>
      <vt:lpstr>TROPiCS-02 Study Design1</vt:lpstr>
      <vt:lpstr>TROPiCS-02: Progression-Free and Overall Survival</vt:lpstr>
      <vt:lpstr>TROPION-Breast01 Study Design</vt:lpstr>
      <vt:lpstr>TROPION-Breast01: PFS and Time to Subsequent Therapy </vt:lpstr>
      <vt:lpstr>Discussion Questions</vt:lpstr>
      <vt:lpstr>Gastrointestinal and Other AEs with ADCs</vt:lpstr>
      <vt:lpstr>GI side effects for each ADC</vt:lpstr>
      <vt:lpstr>Anti-emetics</vt:lpstr>
      <vt:lpstr>Symptom specific interventions: N/V</vt:lpstr>
      <vt:lpstr>Symptom specific interventions: Diarrhea</vt:lpstr>
      <vt:lpstr>Symptom specific interventions: Constipation</vt:lpstr>
      <vt:lpstr>Symptom specific interventions: Stomatitis</vt:lpstr>
      <vt:lpstr>Case Study - Gastrointestinal and Other AE’s</vt:lpstr>
      <vt:lpstr>Stomatitis</vt:lpstr>
      <vt:lpstr>Stomatitis photos</vt:lpstr>
      <vt:lpstr>Discussion Questions</vt:lpstr>
      <vt:lpstr>PowerPoint Presentation</vt:lpstr>
      <vt:lpstr>PowerPoint Presentation</vt:lpstr>
      <vt:lpstr>Agenda</vt:lpstr>
      <vt:lpstr>Antibody Drug Conjugate in Ovarian Cancer: Selection, Sequencing and Strategy</vt:lpstr>
      <vt:lpstr>PowerPoint Presentation</vt:lpstr>
      <vt:lpstr>PowerPoint Presentation</vt:lpstr>
      <vt:lpstr>PowerPoint Presentation</vt:lpstr>
      <vt:lpstr>REJOICE-Ovarian01: Most common TEAEs (≥10%)</vt:lpstr>
      <vt:lpstr>Targeting FRα</vt:lpstr>
      <vt:lpstr>RainFol: Efficacy of Rina-S for Relapsed PROC</vt:lpstr>
      <vt:lpstr>PowerPoint Presentation</vt:lpstr>
      <vt:lpstr>Targeting Trop2 in Ovarian Cancer: ESMO 2024</vt:lpstr>
      <vt:lpstr>Conclusions</vt:lpstr>
      <vt:lpstr>Discussion Questions</vt:lpstr>
      <vt:lpstr>Recognition and Management  of Interstitial Lung Disease (ILD)/Pneumonitis with the  Use of ADCs</vt:lpstr>
      <vt:lpstr>Risk factors </vt:lpstr>
      <vt:lpstr>Diagnosis </vt:lpstr>
      <vt:lpstr>Management </vt:lpstr>
      <vt:lpstr>Management </vt:lpstr>
      <vt:lpstr>Restarting adc therapy </vt:lpstr>
      <vt:lpstr>Supportive care </vt:lpstr>
      <vt:lpstr>key takeaways</vt:lpstr>
      <vt:lpstr>Case study</vt:lpstr>
      <vt:lpstr>Case study</vt:lpstr>
      <vt:lpstr>Case study </vt:lpstr>
      <vt:lpstr>Discussion Questions</vt:lpstr>
      <vt:lpstr>Agenda</vt:lpstr>
      <vt:lpstr>Promising Investigational Strategies Employing ADCs in Lung Cancer </vt:lpstr>
      <vt:lpstr>Case</vt:lpstr>
      <vt:lpstr>IDeate-Lung01: Phase II Study of Ifinatamab Deruxtecan (I-DXd) in ES-SCLC</vt:lpstr>
      <vt:lpstr>IDeate-Lung01: Phase II Study of Ifinatamab Deruxtecan (I-DXd) in ES-SCLC – Safety </vt:lpstr>
      <vt:lpstr>PowerPoint Presentation</vt:lpstr>
      <vt:lpstr>IDeate-Lung01: Phase II Study of Ifinatamab Deruxtecan (I-DXd) in ES-SCLC – Safety </vt:lpstr>
      <vt:lpstr>Further IDeate Studies</vt:lpstr>
      <vt:lpstr>PowerPoint Presentation</vt:lpstr>
      <vt:lpstr>EVOKE-02 Safety Run-In: Efficacy by Histology and PD-L1 Levels</vt:lpstr>
      <vt:lpstr>Phase III Trial of Sacituzumab Tirumotecan in Combination with Pembrolizumab as First-Line Treatment for PD-L1-Positive NSCLC Met the Primary Endpoint Press Release: November 24, 2025</vt:lpstr>
      <vt:lpstr>Case Continued</vt:lpstr>
      <vt:lpstr>Discussion Questions</vt:lpstr>
      <vt:lpstr>Ovarian Cancer</vt:lpstr>
      <vt:lpstr>Thank you for joining us! Please take a moment to complete the survey currently up on Zoom. Your feedback is very important to us. The survey will remain open up to 5 minutes after the meeting ends.   To Claim NCPD Credit In-person attendees: Please refer to the program syllabus for the NCPD credit link or QR code.  Virtual attendees: The NCPD credit link is posted in the chat room.  NCPD/ONCC credit information will be emailed  to each participant within 1 to 2 business days.</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Research To Practice</dc:title>
  <dc:subject/>
  <dc:creator>Research To Practice</dc:creator>
  <cp:keywords/>
  <dc:description/>
  <cp:lastModifiedBy>Kathryn Ault Ziel</cp:lastModifiedBy>
  <cp:revision>8111</cp:revision>
  <cp:lastPrinted>2020-10-06T19:03:59Z</cp:lastPrinted>
  <dcterms:created xsi:type="dcterms:W3CDTF">2013-03-19T19:50:02Z</dcterms:created>
  <dcterms:modified xsi:type="dcterms:W3CDTF">2026-05-13T03:48:25Z</dcterms:modified>
  <cp:category/>
</cp:coreProperties>
</file>